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2.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3.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4.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5.xml" ContentType="application/vnd.openxmlformats-officedocument.drawingml.chartshape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6.xml" ContentType="application/vnd.openxmlformats-officedocument.drawingml.chartshapes+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7.xml" ContentType="application/vnd.openxmlformats-officedocument.drawingml.chartshapes+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8.xml" ContentType="application/vnd.openxmlformats-officedocument.drawingml.chartshapes+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drawings/drawing9.xml" ContentType="application/vnd.openxmlformats-officedocument.drawingml.chartshapes+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drawings/drawing10.xml" ContentType="application/vnd.openxmlformats-officedocument.drawingml.chartshapes+xml"/>
  <Override PartName="/ppt/notesSlides/notesSlide2.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drawings/drawing11.xml" ContentType="application/vnd.openxmlformats-officedocument.drawingml.chartshapes+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drawings/drawing12.xml" ContentType="application/vnd.openxmlformats-officedocument.drawingml.chartshapes+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3.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4.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5.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drawings/drawing13.xml" ContentType="application/vnd.openxmlformats-officedocument.drawingml.chartshapes+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6.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drawings/drawing14.xml" ContentType="application/vnd.openxmlformats-officedocument.drawingml.chartshapes+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drawings/drawing1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9" r:id="rId5"/>
  </p:sldMasterIdLst>
  <p:notesMasterIdLst>
    <p:notesMasterId r:id="rId134"/>
  </p:notesMasterIdLst>
  <p:sldIdLst>
    <p:sldId id="256" r:id="rId6"/>
    <p:sldId id="447" r:id="rId7"/>
    <p:sldId id="334" r:id="rId8"/>
    <p:sldId id="369" r:id="rId9"/>
    <p:sldId id="372" r:id="rId10"/>
    <p:sldId id="373" r:id="rId11"/>
    <p:sldId id="371" r:id="rId12"/>
    <p:sldId id="370" r:id="rId13"/>
    <p:sldId id="450" r:id="rId14"/>
    <p:sldId id="451" r:id="rId15"/>
    <p:sldId id="376" r:id="rId16"/>
    <p:sldId id="601" r:id="rId17"/>
    <p:sldId id="602" r:id="rId18"/>
    <p:sldId id="603" r:id="rId19"/>
    <p:sldId id="452" r:id="rId20"/>
    <p:sldId id="604" r:id="rId21"/>
    <p:sldId id="428" r:id="rId22"/>
    <p:sldId id="605" r:id="rId23"/>
    <p:sldId id="453" r:id="rId24"/>
    <p:sldId id="606" r:id="rId25"/>
    <p:sldId id="607" r:id="rId26"/>
    <p:sldId id="345" r:id="rId27"/>
    <p:sldId id="608" r:id="rId28"/>
    <p:sldId id="609" r:id="rId29"/>
    <p:sldId id="454" r:id="rId30"/>
    <p:sldId id="610" r:id="rId31"/>
    <p:sldId id="455" r:id="rId32"/>
    <p:sldId id="381" r:id="rId33"/>
    <p:sldId id="618" r:id="rId34"/>
    <p:sldId id="456" r:id="rId35"/>
    <p:sldId id="457" r:id="rId36"/>
    <p:sldId id="459" r:id="rId37"/>
    <p:sldId id="508" r:id="rId38"/>
    <p:sldId id="509" r:id="rId39"/>
    <p:sldId id="510" r:id="rId40"/>
    <p:sldId id="507" r:id="rId41"/>
    <p:sldId id="515" r:id="rId42"/>
    <p:sldId id="530" r:id="rId43"/>
    <p:sldId id="519" r:id="rId44"/>
    <p:sldId id="518" r:id="rId45"/>
    <p:sldId id="520" r:id="rId46"/>
    <p:sldId id="522" r:id="rId47"/>
    <p:sldId id="523" r:id="rId48"/>
    <p:sldId id="524" r:id="rId49"/>
    <p:sldId id="525" r:id="rId50"/>
    <p:sldId id="527" r:id="rId51"/>
    <p:sldId id="528" r:id="rId52"/>
    <p:sldId id="531" r:id="rId53"/>
    <p:sldId id="532" r:id="rId54"/>
    <p:sldId id="533" r:id="rId55"/>
    <p:sldId id="534" r:id="rId56"/>
    <p:sldId id="535" r:id="rId57"/>
    <p:sldId id="537" r:id="rId58"/>
    <p:sldId id="538" r:id="rId59"/>
    <p:sldId id="539" r:id="rId60"/>
    <p:sldId id="540" r:id="rId61"/>
    <p:sldId id="541" r:id="rId62"/>
    <p:sldId id="542" r:id="rId63"/>
    <p:sldId id="543" r:id="rId64"/>
    <p:sldId id="544" r:id="rId65"/>
    <p:sldId id="545" r:id="rId66"/>
    <p:sldId id="546" r:id="rId67"/>
    <p:sldId id="547" r:id="rId68"/>
    <p:sldId id="611" r:id="rId69"/>
    <p:sldId id="548" r:id="rId70"/>
    <p:sldId id="549" r:id="rId71"/>
    <p:sldId id="568" r:id="rId72"/>
    <p:sldId id="578" r:id="rId73"/>
    <p:sldId id="612" r:id="rId74"/>
    <p:sldId id="553" r:id="rId75"/>
    <p:sldId id="554" r:id="rId76"/>
    <p:sldId id="579" r:id="rId77"/>
    <p:sldId id="613" r:id="rId78"/>
    <p:sldId id="557" r:id="rId79"/>
    <p:sldId id="581" r:id="rId80"/>
    <p:sldId id="582" r:id="rId81"/>
    <p:sldId id="583" r:id="rId82"/>
    <p:sldId id="586" r:id="rId83"/>
    <p:sldId id="482" r:id="rId84"/>
    <p:sldId id="483" r:id="rId85"/>
    <p:sldId id="552" r:id="rId86"/>
    <p:sldId id="485" r:id="rId87"/>
    <p:sldId id="486" r:id="rId88"/>
    <p:sldId id="488" r:id="rId89"/>
    <p:sldId id="589" r:id="rId90"/>
    <p:sldId id="590" r:id="rId91"/>
    <p:sldId id="591" r:id="rId92"/>
    <p:sldId id="513" r:id="rId93"/>
    <p:sldId id="514" r:id="rId94"/>
    <p:sldId id="592" r:id="rId95"/>
    <p:sldId id="593" r:id="rId96"/>
    <p:sldId id="516" r:id="rId97"/>
    <p:sldId id="491" r:id="rId98"/>
    <p:sldId id="492" r:id="rId99"/>
    <p:sldId id="493" r:id="rId100"/>
    <p:sldId id="495" r:id="rId101"/>
    <p:sldId id="487" r:id="rId102"/>
    <p:sldId id="494" r:id="rId103"/>
    <p:sldId id="496" r:id="rId104"/>
    <p:sldId id="500" r:id="rId105"/>
    <p:sldId id="265" r:id="rId106"/>
    <p:sldId id="267" r:id="rId107"/>
    <p:sldId id="268" r:id="rId108"/>
    <p:sldId id="269" r:id="rId109"/>
    <p:sldId id="621" r:id="rId110"/>
    <p:sldId id="619" r:id="rId111"/>
    <p:sldId id="270" r:id="rId112"/>
    <p:sldId id="271" r:id="rId113"/>
    <p:sldId id="272" r:id="rId114"/>
    <p:sldId id="622" r:id="rId115"/>
    <p:sldId id="286" r:id="rId116"/>
    <p:sldId id="280" r:id="rId117"/>
    <p:sldId id="285" r:id="rId118"/>
    <p:sldId id="287" r:id="rId119"/>
    <p:sldId id="288" r:id="rId120"/>
    <p:sldId id="503" r:id="rId121"/>
    <p:sldId id="505" r:id="rId122"/>
    <p:sldId id="616" r:id="rId123"/>
    <p:sldId id="614" r:id="rId124"/>
    <p:sldId id="504" r:id="rId125"/>
    <p:sldId id="623" r:id="rId126"/>
    <p:sldId id="497" r:id="rId127"/>
    <p:sldId id="617" r:id="rId128"/>
    <p:sldId id="436" r:id="rId129"/>
    <p:sldId id="498" r:id="rId130"/>
    <p:sldId id="331" r:id="rId131"/>
    <p:sldId id="449" r:id="rId132"/>
    <p:sldId id="363" r:id="rId133"/>
  </p:sldIdLst>
  <p:sldSz cx="12192000" cy="6858000"/>
  <p:notesSz cx="7010400" cy="12039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 Scott Leavitt" initials="SL" lastIdx="5" clrIdx="0">
    <p:extLst>
      <p:ext uri="{19B8F6BF-5375-455C-9EA6-DF929625EA0E}">
        <p15:presenceInfo xmlns:p15="http://schemas.microsoft.com/office/powerpoint/2012/main" userId="E. Scott Leavi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8893"/>
    <a:srgbClr val="60C9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27" autoAdjust="0"/>
    <p:restoredTop sz="84895" autoAdjust="0"/>
  </p:normalViewPr>
  <p:slideViewPr>
    <p:cSldViewPr snapToGrid="0">
      <p:cViewPr varScale="1">
        <p:scale>
          <a:sx n="107" d="100"/>
          <a:sy n="107" d="100"/>
        </p:scale>
        <p:origin x="36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38" Type="http://schemas.openxmlformats.org/officeDocument/2006/relationships/theme" Target="theme/theme1.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notesMaster" Target="notesMasters/notesMaster1.xml"/><Relationship Id="rId13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slide" Target="slides/slide119.xml"/><Relationship Id="rId129" Type="http://schemas.openxmlformats.org/officeDocument/2006/relationships/slide" Target="slides/slide124.xml"/><Relationship Id="rId13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slide" Target="slides/slide12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4.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5.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6.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7.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8.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chartUserShapes" Target="../drawings/drawing9.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chartUserShapes" Target="../drawings/drawing10.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chartUserShapes" Target="../drawings/drawing11.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chartUserShapes" Target="../drawings/drawing12.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leavitt\Documents\Projects\ASAP\WCWCD%20Price%20Elasticity%20of%20Demand%20(DRAFT)%20for%20Presentation.xlsx" TargetMode="External"/><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1.xml"/><Relationship Id="rId1" Type="http://schemas.microsoft.com/office/2011/relationships/chartStyle" Target="style51.xml"/><Relationship Id="rId4" Type="http://schemas.openxmlformats.org/officeDocument/2006/relationships/chartUserShapes" Target="../drawings/drawing13.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leavitt\Documents\Projects\ASAP\WCWCD%20Price%20Elasticity%20of%20Demand%20(DRAFT)%20for%20Presentation.xlsx" TargetMode="External"/><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 Id="rId4" Type="http://schemas.openxmlformats.org/officeDocument/2006/relationships/chartUserShapes" Target="../drawings/drawing1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 Id="rId4" Type="http://schemas.openxmlformats.org/officeDocument/2006/relationships/chartUserShapes" Target="../drawings/drawing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4"/>
          <c:order val="0"/>
          <c:tx>
            <c:strRef>
              <c:f>Sheet1!$H$5</c:f>
              <c:strCache>
                <c:ptCount val="1"/>
                <c:pt idx="0">
                  <c:v>Estimated Demand, Low Population (acre-feet)</c:v>
                </c:pt>
              </c:strCache>
            </c:strRef>
          </c:tx>
          <c:spPr>
            <a:no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5-B7AF-41D7-9E38-5BCC3CB1912B}"/>
            </c:ext>
          </c:extLst>
        </c:ser>
        <c:ser>
          <c:idx val="5"/>
          <c:order val="1"/>
          <c:tx>
            <c:strRef>
              <c:f>Sheet1!$O$5</c:f>
              <c:strCache>
                <c:ptCount val="1"/>
                <c:pt idx="0">
                  <c:v>Push</c:v>
                </c:pt>
              </c:strCache>
            </c:strRef>
          </c:tx>
          <c:spPr>
            <a:no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8-B7AF-41D7-9E38-5BCC3CB1912B}"/>
            </c:ext>
          </c:extLst>
        </c:ser>
        <c:dLbls>
          <c:showLegendKey val="0"/>
          <c:showVal val="0"/>
          <c:showCatName val="0"/>
          <c:showSerName val="0"/>
          <c:showPercent val="0"/>
          <c:showBubbleSize val="0"/>
        </c:dLbls>
        <c:axId val="434823992"/>
        <c:axId val="629711384"/>
      </c:areaChart>
      <c:lineChart>
        <c:grouping val="standard"/>
        <c:varyColors val="0"/>
        <c:ser>
          <c:idx val="8"/>
          <c:order val="2"/>
          <c:tx>
            <c:strRef>
              <c:f>Sheet1!$I$5</c:f>
              <c:strCache>
                <c:ptCount val="1"/>
                <c:pt idx="0">
                  <c:v>Estimated Demand, Baseline Population (acre-feet)</c:v>
                </c:pt>
              </c:strCache>
            </c:strRef>
          </c:tx>
          <c:spPr>
            <a:ln w="28575" cap="rnd">
              <a:solidFill>
                <a:schemeClr val="accent4"/>
              </a:solidFill>
              <a:prstDash val="solid"/>
              <a:round/>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0-00D7-4D6E-B7AC-AD560072313A}"/>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w="25400">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50"/>
        <c:axId val="910432584"/>
        <c:axId val="910432912"/>
      </c:barChart>
      <c:catAx>
        <c:axId val="91043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912"/>
        <c:crosses val="autoZero"/>
        <c:auto val="1"/>
        <c:lblAlgn val="ctr"/>
        <c:lblOffset val="100"/>
        <c:noMultiLvlLbl val="0"/>
      </c:catAx>
      <c:valAx>
        <c:axId val="91043291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5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Sheet1!$D$5</c:f>
              <c:strCache>
                <c:ptCount val="1"/>
                <c:pt idx="0">
                  <c:v>Population</c:v>
                </c:pt>
              </c:strCache>
            </c:strRef>
          </c:tx>
          <c:spPr>
            <a:solidFill>
              <a:schemeClr val="accent1"/>
            </a:solidFill>
            <a:ln>
              <a:noFill/>
            </a:ln>
            <a:effectLst/>
          </c:spPr>
          <c:invertIfNegative val="0"/>
          <c:cat>
            <c:strRef>
              <c:f>Sheet1!$C$6:$C$11</c:f>
              <c:strCache>
                <c:ptCount val="6"/>
                <c:pt idx="0">
                  <c:v>'18</c:v>
                </c:pt>
                <c:pt idx="1">
                  <c:v>'20</c:v>
                </c:pt>
                <c:pt idx="2">
                  <c:v>'30</c:v>
                </c:pt>
                <c:pt idx="3">
                  <c:v>'40</c:v>
                </c:pt>
                <c:pt idx="4">
                  <c:v>'50</c:v>
                </c:pt>
                <c:pt idx="5">
                  <c:v>'60</c:v>
                </c:pt>
              </c:strCache>
            </c:strRef>
          </c:cat>
          <c:val>
            <c:numRef>
              <c:f>Sheet1!$D$6:$D$11</c:f>
              <c:numCache>
                <c:formatCode>#,##0</c:formatCode>
                <c:ptCount val="6"/>
                <c:pt idx="0">
                  <c:v>169579.63628156285</c:v>
                </c:pt>
                <c:pt idx="1">
                  <c:v>182688.99075806548</c:v>
                </c:pt>
                <c:pt idx="2">
                  <c:v>246338.10701602176</c:v>
                </c:pt>
                <c:pt idx="3">
                  <c:v>314199.08528432355</c:v>
                </c:pt>
                <c:pt idx="4">
                  <c:v>383226.22243297513</c:v>
                </c:pt>
                <c:pt idx="5">
                  <c:v>458960.09467471478</c:v>
                </c:pt>
              </c:numCache>
            </c:numRef>
          </c:val>
          <c:extLst>
            <c:ext xmlns:c16="http://schemas.microsoft.com/office/drawing/2014/chart" uri="{C3380CC4-5D6E-409C-BE32-E72D297353CC}">
              <c16:uniqueId val="{00000000-7869-4E24-A811-3102EC5CB6B5}"/>
            </c:ext>
          </c:extLst>
        </c:ser>
        <c:dLbls>
          <c:showLegendKey val="0"/>
          <c:showVal val="0"/>
          <c:showCatName val="0"/>
          <c:showSerName val="0"/>
          <c:showPercent val="0"/>
          <c:showBubbleSize val="0"/>
        </c:dLbls>
        <c:gapWidth val="50"/>
        <c:axId val="910432584"/>
        <c:axId val="910432912"/>
      </c:barChart>
      <c:catAx>
        <c:axId val="9104325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912"/>
        <c:crosses val="autoZero"/>
        <c:auto val="1"/>
        <c:lblAlgn val="ctr"/>
        <c:lblOffset val="100"/>
        <c:noMultiLvlLbl val="0"/>
      </c:catAx>
      <c:valAx>
        <c:axId val="91043291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584"/>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sz="1600" dirty="0"/>
                    <a:t>Population</a:t>
                  </a:r>
                  <a:r>
                    <a:rPr lang="en-US" sz="1600" baseline="0" dirty="0"/>
                    <a:t> in </a:t>
                  </a:r>
                  <a:r>
                    <a:rPr lang="en-US" sz="1600" dirty="0"/>
                    <a:t>Thousands</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1"/>
          <c:tx>
            <c:strRef>
              <c:f>Sheet1!$E$5</c:f>
              <c:strCache>
                <c:ptCount val="1"/>
                <c:pt idx="0">
                  <c:v>GPCD</c:v>
                </c:pt>
              </c:strCache>
            </c:strRef>
          </c:tx>
          <c:spPr>
            <a:solidFill>
              <a:schemeClr val="accent2"/>
            </a:solidFill>
            <a:ln>
              <a:noFill/>
            </a:ln>
            <a:effectLst/>
          </c:spPr>
          <c:invertIfNegative val="0"/>
          <c:cat>
            <c:strRef>
              <c:f>Sheet1!$C$6:$C$11</c:f>
              <c:strCache>
                <c:ptCount val="6"/>
                <c:pt idx="0">
                  <c:v>'18</c:v>
                </c:pt>
                <c:pt idx="1">
                  <c:v>'20</c:v>
                </c:pt>
                <c:pt idx="2">
                  <c:v>'30</c:v>
                </c:pt>
                <c:pt idx="3">
                  <c:v>'40</c:v>
                </c:pt>
                <c:pt idx="4">
                  <c:v>'50</c:v>
                </c:pt>
                <c:pt idx="5">
                  <c:v>'60</c:v>
                </c:pt>
              </c:strCache>
            </c:strRef>
          </c:cat>
          <c:val>
            <c:numRef>
              <c:f>Sheet1!$E$6:$E$11</c:f>
              <c:numCache>
                <c:formatCode>0.0</c:formatCode>
                <c:ptCount val="6"/>
                <c:pt idx="0" formatCode="#,##0.0">
                  <c:v>269.33005427159787</c:v>
                </c:pt>
                <c:pt idx="1">
                  <c:v>265.02357627097774</c:v>
                </c:pt>
                <c:pt idx="2">
                  <c:v>243.23705885522389</c:v>
                </c:pt>
                <c:pt idx="3">
                  <c:v>223.72558027212548</c:v>
                </c:pt>
                <c:pt idx="4">
                  <c:v>215.25767975900578</c:v>
                </c:pt>
                <c:pt idx="5">
                  <c:v>215.25767975900578</c:v>
                </c:pt>
              </c:numCache>
            </c:numRef>
          </c:val>
          <c:extLst>
            <c:ext xmlns:c16="http://schemas.microsoft.com/office/drawing/2014/chart" uri="{C3380CC4-5D6E-409C-BE32-E72D297353CC}">
              <c16:uniqueId val="{00000001-DE06-4B24-833A-43B2443B9FA3}"/>
            </c:ext>
          </c:extLst>
        </c:ser>
        <c:dLbls>
          <c:showLegendKey val="0"/>
          <c:showVal val="0"/>
          <c:showCatName val="0"/>
          <c:showSerName val="0"/>
          <c:showPercent val="0"/>
          <c:showBubbleSize val="0"/>
        </c:dLbls>
        <c:gapWidth val="50"/>
        <c:axId val="910432584"/>
        <c:axId val="910432912"/>
        <c:extLst>
          <c:ext xmlns:c15="http://schemas.microsoft.com/office/drawing/2012/chart" uri="{02D57815-91ED-43cb-92C2-25804820EDAC}">
            <c15:filteredBarSeries>
              <c15:ser>
                <c:idx val="1"/>
                <c:order val="0"/>
                <c:tx>
                  <c:strRef>
                    <c:extLst>
                      <c:ext uri="{02D57815-91ED-43cb-92C2-25804820EDAC}">
                        <c15:formulaRef>
                          <c15:sqref>Sheet1!$D$5</c15:sqref>
                        </c15:formulaRef>
                      </c:ext>
                    </c:extLst>
                    <c:strCache>
                      <c:ptCount val="1"/>
                      <c:pt idx="0">
                        <c:v>Population</c:v>
                      </c:pt>
                    </c:strCache>
                  </c:strRef>
                </c:tx>
                <c:spPr>
                  <a:solidFill>
                    <a:schemeClr val="accent1"/>
                  </a:solidFill>
                  <a:ln>
                    <a:noFill/>
                  </a:ln>
                  <a:effectLst/>
                </c:spPr>
                <c:invertIfNegative val="0"/>
                <c:cat>
                  <c:strRef>
                    <c:extLst>
                      <c:ext uri="{02D57815-91ED-43cb-92C2-25804820EDAC}">
                        <c15:formulaRef>
                          <c15:sqref>Sheet1!$C$6:$C$11</c15:sqref>
                        </c15:formulaRef>
                      </c:ext>
                    </c:extLst>
                    <c:strCache>
                      <c:ptCount val="6"/>
                      <c:pt idx="0">
                        <c:v>'18</c:v>
                      </c:pt>
                      <c:pt idx="1">
                        <c:v>'20</c:v>
                      </c:pt>
                      <c:pt idx="2">
                        <c:v>'30</c:v>
                      </c:pt>
                      <c:pt idx="3">
                        <c:v>'40</c:v>
                      </c:pt>
                      <c:pt idx="4">
                        <c:v>'50</c:v>
                      </c:pt>
                      <c:pt idx="5">
                        <c:v>'60</c:v>
                      </c:pt>
                    </c:strCache>
                  </c:strRef>
                </c:cat>
                <c:val>
                  <c:numRef>
                    <c:extLst>
                      <c:ext uri="{02D57815-91ED-43cb-92C2-25804820EDAC}">
                        <c15:formulaRef>
                          <c15:sqref>Sheet1!$D$6:$D$11</c15:sqref>
                        </c15:formulaRef>
                      </c:ext>
                    </c:extLst>
                    <c:numCache>
                      <c:formatCode>#,##0</c:formatCode>
                      <c:ptCount val="6"/>
                      <c:pt idx="0">
                        <c:v>169579.63628156285</c:v>
                      </c:pt>
                      <c:pt idx="1">
                        <c:v>182688.99075806548</c:v>
                      </c:pt>
                      <c:pt idx="2">
                        <c:v>246338.10701602176</c:v>
                      </c:pt>
                      <c:pt idx="3">
                        <c:v>314199.08528432355</c:v>
                      </c:pt>
                      <c:pt idx="4">
                        <c:v>383226.22243297513</c:v>
                      </c:pt>
                      <c:pt idx="5">
                        <c:v>458960.09467471478</c:v>
                      </c:pt>
                    </c:numCache>
                  </c:numRef>
                </c:val>
                <c:extLst>
                  <c:ext xmlns:c16="http://schemas.microsoft.com/office/drawing/2014/chart" uri="{C3380CC4-5D6E-409C-BE32-E72D297353CC}">
                    <c16:uniqueId val="{00000000-DE06-4B24-833A-43B2443B9FA3}"/>
                  </c:ext>
                </c:extLst>
              </c15:ser>
            </c15:filteredBarSeries>
          </c:ext>
        </c:extLst>
      </c:barChart>
      <c:catAx>
        <c:axId val="9104325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912"/>
        <c:crosses val="autoZero"/>
        <c:auto val="1"/>
        <c:lblAlgn val="ctr"/>
        <c:lblOffset val="100"/>
        <c:noMultiLvlLbl val="0"/>
      </c:catAx>
      <c:valAx>
        <c:axId val="91043291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5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Sheet1!$F$5</c:f>
              <c:strCache>
                <c:ptCount val="1"/>
                <c:pt idx="0">
                  <c:v>Water Deliveries</c:v>
                </c:pt>
              </c:strCache>
            </c:strRef>
          </c:tx>
          <c:spPr>
            <a:solidFill>
              <a:schemeClr val="accent3"/>
            </a:solidFill>
            <a:ln>
              <a:noFill/>
            </a:ln>
            <a:effectLst/>
          </c:spPr>
          <c:invertIfNegative val="0"/>
          <c:cat>
            <c:strRef>
              <c:f>Sheet1!$C$6:$C$11</c:f>
              <c:strCache>
                <c:ptCount val="6"/>
                <c:pt idx="0">
                  <c:v>'18</c:v>
                </c:pt>
                <c:pt idx="1">
                  <c:v>'20</c:v>
                </c:pt>
                <c:pt idx="2">
                  <c:v>'30</c:v>
                </c:pt>
                <c:pt idx="3">
                  <c:v>'40</c:v>
                </c:pt>
                <c:pt idx="4">
                  <c:v>'50</c:v>
                </c:pt>
                <c:pt idx="5">
                  <c:v>'60</c:v>
                </c:pt>
              </c:strCache>
            </c:strRef>
          </c:cat>
          <c:val>
            <c:numRef>
              <c:f>Sheet1!$F$6:$F$11</c:f>
              <c:numCache>
                <c:formatCode>#,##0</c:formatCode>
                <c:ptCount val="6"/>
                <c:pt idx="0">
                  <c:v>16670605814.72097</c:v>
                </c:pt>
                <c:pt idx="1">
                  <c:v>17672164731.753914</c:v>
                </c:pt>
                <c:pt idx="2">
                  <c:v>21870273171.607292</c:v>
                </c:pt>
                <c:pt idx="3">
                  <c:v>25657446026.815311</c:v>
                </c:pt>
                <c:pt idx="4">
                  <c:v>30109721424.261768</c:v>
                </c:pt>
                <c:pt idx="5">
                  <c:v>36060060054.803246</c:v>
                </c:pt>
              </c:numCache>
            </c:numRef>
          </c:val>
          <c:extLst>
            <c:ext xmlns:c16="http://schemas.microsoft.com/office/drawing/2014/chart" uri="{C3380CC4-5D6E-409C-BE32-E72D297353CC}">
              <c16:uniqueId val="{00000002-6868-45E2-B6BD-BF39206631D7}"/>
            </c:ext>
          </c:extLst>
        </c:ser>
        <c:dLbls>
          <c:showLegendKey val="0"/>
          <c:showVal val="0"/>
          <c:showCatName val="0"/>
          <c:showSerName val="0"/>
          <c:showPercent val="0"/>
          <c:showBubbleSize val="0"/>
        </c:dLbls>
        <c:gapWidth val="50"/>
        <c:axId val="910432584"/>
        <c:axId val="910432912"/>
        <c:extLst>
          <c:ext xmlns:c15="http://schemas.microsoft.com/office/drawing/2012/chart" uri="{02D57815-91ED-43cb-92C2-25804820EDAC}">
            <c15:filteredBarSeries>
              <c15:ser>
                <c:idx val="1"/>
                <c:order val="0"/>
                <c:tx>
                  <c:strRef>
                    <c:extLst>
                      <c:ext uri="{02D57815-91ED-43cb-92C2-25804820EDAC}">
                        <c15:formulaRef>
                          <c15:sqref>Sheet1!$D$5</c15:sqref>
                        </c15:formulaRef>
                      </c:ext>
                    </c:extLst>
                    <c:strCache>
                      <c:ptCount val="1"/>
                      <c:pt idx="0">
                        <c:v>Population</c:v>
                      </c:pt>
                    </c:strCache>
                  </c:strRef>
                </c:tx>
                <c:spPr>
                  <a:solidFill>
                    <a:schemeClr val="accent1"/>
                  </a:solidFill>
                  <a:ln>
                    <a:noFill/>
                  </a:ln>
                  <a:effectLst/>
                </c:spPr>
                <c:invertIfNegative val="0"/>
                <c:cat>
                  <c:strRef>
                    <c:extLst>
                      <c:ext uri="{02D57815-91ED-43cb-92C2-25804820EDAC}">
                        <c15:formulaRef>
                          <c15:sqref>Sheet1!$C$6:$C$11</c15:sqref>
                        </c15:formulaRef>
                      </c:ext>
                    </c:extLst>
                    <c:strCache>
                      <c:ptCount val="6"/>
                      <c:pt idx="0">
                        <c:v>'18</c:v>
                      </c:pt>
                      <c:pt idx="1">
                        <c:v>'20</c:v>
                      </c:pt>
                      <c:pt idx="2">
                        <c:v>'30</c:v>
                      </c:pt>
                      <c:pt idx="3">
                        <c:v>'40</c:v>
                      </c:pt>
                      <c:pt idx="4">
                        <c:v>'50</c:v>
                      </c:pt>
                      <c:pt idx="5">
                        <c:v>'60</c:v>
                      </c:pt>
                    </c:strCache>
                  </c:strRef>
                </c:cat>
                <c:val>
                  <c:numRef>
                    <c:extLst>
                      <c:ext uri="{02D57815-91ED-43cb-92C2-25804820EDAC}">
                        <c15:formulaRef>
                          <c15:sqref>Sheet1!$D$6:$D$11</c15:sqref>
                        </c15:formulaRef>
                      </c:ext>
                    </c:extLst>
                    <c:numCache>
                      <c:formatCode>#,##0</c:formatCode>
                      <c:ptCount val="6"/>
                      <c:pt idx="0">
                        <c:v>169579.63628156285</c:v>
                      </c:pt>
                      <c:pt idx="1">
                        <c:v>182688.99075806548</c:v>
                      </c:pt>
                      <c:pt idx="2">
                        <c:v>246338.10701602176</c:v>
                      </c:pt>
                      <c:pt idx="3">
                        <c:v>314199.08528432355</c:v>
                      </c:pt>
                      <c:pt idx="4">
                        <c:v>383226.22243297513</c:v>
                      </c:pt>
                      <c:pt idx="5">
                        <c:v>458960.09467471478</c:v>
                      </c:pt>
                    </c:numCache>
                  </c:numRef>
                </c:val>
                <c:extLst>
                  <c:ext xmlns:c16="http://schemas.microsoft.com/office/drawing/2014/chart" uri="{C3380CC4-5D6E-409C-BE32-E72D297353CC}">
                    <c16:uniqueId val="{00000001-6868-45E2-B6BD-BF39206631D7}"/>
                  </c:ext>
                </c:extLst>
              </c15:ser>
            </c15:filteredBarSeries>
            <c15:filteredBarSeries>
              <c15:ser>
                <c:idx val="0"/>
                <c:order val="1"/>
                <c:tx>
                  <c:strRef>
                    <c:extLst xmlns:c15="http://schemas.microsoft.com/office/drawing/2012/chart">
                      <c:ext xmlns:c15="http://schemas.microsoft.com/office/drawing/2012/chart" uri="{02D57815-91ED-43cb-92C2-25804820EDAC}">
                        <c15:formulaRef>
                          <c15:sqref>Sheet1!$E$5</c15:sqref>
                        </c15:formulaRef>
                      </c:ext>
                    </c:extLst>
                    <c:strCache>
                      <c:ptCount val="1"/>
                      <c:pt idx="0">
                        <c:v>GPCD</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Sheet1!$C$6:$C$11</c15:sqref>
                        </c15:formulaRef>
                      </c:ext>
                    </c:extLst>
                    <c:strCache>
                      <c:ptCount val="6"/>
                      <c:pt idx="0">
                        <c:v>'18</c:v>
                      </c:pt>
                      <c:pt idx="1">
                        <c:v>'20</c:v>
                      </c:pt>
                      <c:pt idx="2">
                        <c:v>'30</c:v>
                      </c:pt>
                      <c:pt idx="3">
                        <c:v>'40</c:v>
                      </c:pt>
                      <c:pt idx="4">
                        <c:v>'50</c:v>
                      </c:pt>
                      <c:pt idx="5">
                        <c:v>'60</c:v>
                      </c:pt>
                    </c:strCache>
                  </c:strRef>
                </c:cat>
                <c:val>
                  <c:numRef>
                    <c:extLst xmlns:c15="http://schemas.microsoft.com/office/drawing/2012/chart">
                      <c:ext xmlns:c15="http://schemas.microsoft.com/office/drawing/2012/chart" uri="{02D57815-91ED-43cb-92C2-25804820EDAC}">
                        <c15:formulaRef>
                          <c15:sqref>Sheet1!$E$6:$E$11</c15:sqref>
                        </c15:formulaRef>
                      </c:ext>
                    </c:extLst>
                    <c:numCache>
                      <c:formatCode>0.0</c:formatCode>
                      <c:ptCount val="6"/>
                      <c:pt idx="0" formatCode="#,##0.0">
                        <c:v>269.33005427159787</c:v>
                      </c:pt>
                      <c:pt idx="1">
                        <c:v>265.02357627097774</c:v>
                      </c:pt>
                      <c:pt idx="2">
                        <c:v>243.23705885522389</c:v>
                      </c:pt>
                      <c:pt idx="3">
                        <c:v>223.72558027212548</c:v>
                      </c:pt>
                      <c:pt idx="4">
                        <c:v>215.25767975900578</c:v>
                      </c:pt>
                      <c:pt idx="5">
                        <c:v>215.25767975900578</c:v>
                      </c:pt>
                    </c:numCache>
                  </c:numRef>
                </c:val>
                <c:extLst xmlns:c15="http://schemas.microsoft.com/office/drawing/2012/chart">
                  <c:ext xmlns:c16="http://schemas.microsoft.com/office/drawing/2014/chart" uri="{C3380CC4-5D6E-409C-BE32-E72D297353CC}">
                    <c16:uniqueId val="{00000000-6868-45E2-B6BD-BF39206631D7}"/>
                  </c:ext>
                </c:extLst>
              </c15:ser>
            </c15:filteredBarSeries>
          </c:ext>
        </c:extLst>
      </c:barChart>
      <c:catAx>
        <c:axId val="9104325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912"/>
        <c:crosses val="autoZero"/>
        <c:auto val="1"/>
        <c:lblAlgn val="ctr"/>
        <c:lblOffset val="100"/>
        <c:noMultiLvlLbl val="0"/>
      </c:catAx>
      <c:valAx>
        <c:axId val="91043291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0432584"/>
        <c:crosses val="autoZero"/>
        <c:crossBetween val="between"/>
        <c:dispUnits>
          <c:builtInUnit val="billion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Billions of Gallons</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4"/>
          <c:order val="0"/>
          <c:tx>
            <c:strRef>
              <c:f>Sheet1!$H$5</c:f>
              <c:strCache>
                <c:ptCount val="1"/>
                <c:pt idx="0">
                  <c:v>Estimated Demand, Low Population (acre-feet)</c:v>
                </c:pt>
              </c:strCache>
            </c:strRef>
          </c:tx>
          <c:spPr>
            <a:no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5-B7AF-41D7-9E38-5BCC3CB1912B}"/>
            </c:ext>
          </c:extLst>
        </c:ser>
        <c:ser>
          <c:idx val="6"/>
          <c:order val="1"/>
          <c:tx>
            <c:strRef>
              <c:f>Sheet1!$K$5</c:f>
              <c:strCache>
                <c:ptCount val="1"/>
                <c:pt idx="0">
                  <c:v>Future Demand Band</c:v>
                </c:pt>
              </c:strCache>
            </c:strRef>
          </c:tx>
          <c:spPr>
            <a:solidFill>
              <a:schemeClr val="accent4"/>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0</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7-B7AF-41D7-9E38-5BCC3CB1912B}"/>
            </c:ext>
          </c:extLst>
        </c:ser>
        <c:ser>
          <c:idx val="5"/>
          <c:order val="2"/>
          <c:tx>
            <c:strRef>
              <c:f>Sheet1!$O$5</c:f>
              <c:strCache>
                <c:ptCount val="1"/>
                <c:pt idx="0">
                  <c:v>Push</c:v>
                </c:pt>
              </c:strCache>
            </c:strRef>
          </c:tx>
          <c:spPr>
            <a:no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8-B7AF-41D7-9E38-5BCC3CB1912B}"/>
            </c:ext>
          </c:extLst>
        </c:ser>
        <c:dLbls>
          <c:showLegendKey val="0"/>
          <c:showVal val="0"/>
          <c:showCatName val="0"/>
          <c:showSerName val="0"/>
          <c:showPercent val="0"/>
          <c:showBubbleSize val="0"/>
        </c:dLbls>
        <c:axId val="434823992"/>
        <c:axId val="629711384"/>
      </c:areaChart>
      <c:lineChart>
        <c:grouping val="standard"/>
        <c:varyColors val="0"/>
        <c:ser>
          <c:idx val="8"/>
          <c:order val="3"/>
          <c:tx>
            <c:strRef>
              <c:f>Sheet1!$I$5</c:f>
              <c:strCache>
                <c:ptCount val="1"/>
                <c:pt idx="0">
                  <c:v>Estimated Demand, Baseline Population (acre-feet)</c:v>
                </c:pt>
              </c:strCache>
            </c:strRef>
          </c:tx>
          <c:spPr>
            <a:ln w="28575" cap="sq">
              <a:solidFill>
                <a:schemeClr val="accent4"/>
              </a:solidFill>
              <a:prstDash val="solid"/>
              <a:miter lim="800000"/>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0-00D7-4D6E-B7AC-AD560072313A}"/>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475351428951696E-2"/>
          <c:y val="3.3464942137508502E-2"/>
          <c:w val="0.90240592743862125"/>
          <c:h val="0.86552274566768328"/>
        </c:manualLayout>
      </c:layout>
      <c:areaChart>
        <c:grouping val="stacked"/>
        <c:varyColors val="0"/>
        <c:ser>
          <c:idx val="4"/>
          <c:order val="0"/>
          <c:tx>
            <c:strRef>
              <c:f>Sheet1!$H$5</c:f>
              <c:strCache>
                <c:ptCount val="1"/>
                <c:pt idx="0">
                  <c:v>Estimated Demand, Low Population (acre-feet)</c:v>
                </c:pt>
              </c:strCache>
            </c:strRef>
          </c:tx>
          <c:spPr>
            <a:no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5-B7AF-41D7-9E38-5BCC3CB1912B}"/>
            </c:ext>
          </c:extLst>
        </c:ser>
        <c:ser>
          <c:idx val="6"/>
          <c:order val="1"/>
          <c:tx>
            <c:strRef>
              <c:f>Sheet1!$K$5</c:f>
              <c:strCache>
                <c:ptCount val="1"/>
                <c:pt idx="0">
                  <c:v>Future Demand Band</c:v>
                </c:pt>
              </c:strCache>
            </c:strRef>
          </c:tx>
          <c:spPr>
            <a:solidFill>
              <a:schemeClr val="accent4"/>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0</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7-B7AF-41D7-9E38-5BCC3CB1912B}"/>
            </c:ext>
          </c:extLst>
        </c:ser>
        <c:ser>
          <c:idx val="5"/>
          <c:order val="2"/>
          <c:tx>
            <c:strRef>
              <c:f>Sheet1!$O$5</c:f>
              <c:strCache>
                <c:ptCount val="1"/>
                <c:pt idx="0">
                  <c:v>Push</c:v>
                </c:pt>
              </c:strCache>
            </c:strRef>
          </c:tx>
          <c:spPr>
            <a:no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8-B7AF-41D7-9E38-5BCC3CB1912B}"/>
            </c:ext>
          </c:extLst>
        </c:ser>
        <c:ser>
          <c:idx val="7"/>
          <c:order val="3"/>
          <c:tx>
            <c:strRef>
              <c:f>Sheet1!$N$5</c:f>
              <c:strCache>
                <c:ptCount val="1"/>
                <c:pt idx="0">
                  <c:v>Buffer Band</c:v>
                </c:pt>
              </c:strCache>
            </c:strRef>
          </c:tx>
          <c:spPr>
            <a:solidFill>
              <a:schemeClr val="accent4">
                <a:alpha val="25000"/>
              </a:schemeClr>
            </a:solidFill>
            <a:ln w="25400">
              <a:solidFill>
                <a:schemeClr val="accent4"/>
              </a:solidFill>
              <a:prstDash val="sysDash"/>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Sheet1!$N$6:$N$49</c:f>
              <c:numCache>
                <c:formatCode>#,##0</c:formatCode>
                <c:ptCount val="44"/>
                <c:pt idx="0">
                  <c:v>6428.9438367701223</c:v>
                </c:pt>
                <c:pt idx="1">
                  <c:v>7023.9850827370974</c:v>
                </c:pt>
                <c:pt idx="2">
                  <c:v>7630.4618200503028</c:v>
                </c:pt>
                <c:pt idx="3">
                  <c:v>8256.5452769673575</c:v>
                </c:pt>
                <c:pt idx="4">
                  <c:v>8866.0206896676536</c:v>
                </c:pt>
                <c:pt idx="5">
                  <c:v>9478.7403373399429</c:v>
                </c:pt>
                <c:pt idx="6">
                  <c:v>10064.996271589305</c:v>
                </c:pt>
                <c:pt idx="7">
                  <c:v>10630.842907950238</c:v>
                </c:pt>
                <c:pt idx="8">
                  <c:v>11174.928314554825</c:v>
                </c:pt>
                <c:pt idx="9">
                  <c:v>11708.195439599105</c:v>
                </c:pt>
                <c:pt idx="10">
                  <c:v>12205.445178705209</c:v>
                </c:pt>
                <c:pt idx="11">
                  <c:v>12674.482098135515</c:v>
                </c:pt>
                <c:pt idx="12">
                  <c:v>13114.810177053267</c:v>
                </c:pt>
                <c:pt idx="13">
                  <c:v>13626.552378666835</c:v>
                </c:pt>
                <c:pt idx="14">
                  <c:v>14111.857713776364</c:v>
                </c:pt>
                <c:pt idx="15">
                  <c:v>14571.906399636558</c:v>
                </c:pt>
                <c:pt idx="16">
                  <c:v>15010.475131462197</c:v>
                </c:pt>
                <c:pt idx="17">
                  <c:v>15435.353343134004</c:v>
                </c:pt>
                <c:pt idx="18">
                  <c:v>15854.094425081625</c:v>
                </c:pt>
                <c:pt idx="19">
                  <c:v>16266.698377305103</c:v>
                </c:pt>
                <c:pt idx="20">
                  <c:v>16671.276852197028</c:v>
                </c:pt>
                <c:pt idx="21">
                  <c:v>17066.177545600847</c:v>
                </c:pt>
                <c:pt idx="22">
                  <c:v>17455.17715273147</c:v>
                </c:pt>
                <c:pt idx="23">
                  <c:v>17841.816325352775</c:v>
                </c:pt>
                <c:pt idx="24">
                  <c:v>18225.386933112037</c:v>
                </c:pt>
                <c:pt idx="25">
                  <c:v>18606.833149812912</c:v>
                </c:pt>
                <c:pt idx="26">
                  <c:v>18991.347931375858</c:v>
                </c:pt>
                <c:pt idx="27">
                  <c:v>19382.235886113922</c:v>
                </c:pt>
                <c:pt idx="28">
                  <c:v>19781.017565804403</c:v>
                </c:pt>
                <c:pt idx="29">
                  <c:v>20187.850058753043</c:v>
                </c:pt>
                <c:pt idx="30">
                  <c:v>20602.893543214363</c:v>
                </c:pt>
                <c:pt idx="31">
                  <c:v>21026.311347599054</c:v>
                </c:pt>
                <c:pt idx="32">
                  <c:v>21458.270011845525</c:v>
                </c:pt>
                <c:pt idx="33">
                  <c:v>21898.939349977678</c:v>
                </c:pt>
                <c:pt idx="34">
                  <c:v>22348.492513871824</c:v>
                </c:pt>
                <c:pt idx="35">
                  <c:v>22807.106058256002</c:v>
                </c:pt>
                <c:pt idx="36">
                  <c:v>23274.96000696515</c:v>
                </c:pt>
                <c:pt idx="37">
                  <c:v>23752.237920476531</c:v>
                </c:pt>
                <c:pt idx="38">
                  <c:v>24239.126964749812</c:v>
                </c:pt>
                <c:pt idx="39">
                  <c:v>24735.817981396714</c:v>
                </c:pt>
                <c:pt idx="40">
                  <c:v>25242.50555920614</c:v>
                </c:pt>
                <c:pt idx="41">
                  <c:v>25759.388107050414</c:v>
                </c:pt>
                <c:pt idx="42">
                  <c:v>26286.667928199255</c:v>
                </c:pt>
                <c:pt idx="43">
                  <c:v>26824.551296068516</c:v>
                </c:pt>
              </c:numCache>
            </c:numRef>
          </c:val>
          <c:extLst>
            <c:ext xmlns:c16="http://schemas.microsoft.com/office/drawing/2014/chart" uri="{C3380CC4-5D6E-409C-BE32-E72D297353CC}">
              <c16:uniqueId val="{00000009-B7AF-41D7-9E38-5BCC3CB1912B}"/>
            </c:ext>
          </c:extLst>
        </c:ser>
        <c:dLbls>
          <c:showLegendKey val="0"/>
          <c:showVal val="0"/>
          <c:showCatName val="0"/>
          <c:showSerName val="0"/>
          <c:showPercent val="0"/>
          <c:showBubbleSize val="0"/>
        </c:dLbls>
        <c:axId val="434823992"/>
        <c:axId val="629711384"/>
      </c:areaChart>
      <c:lineChart>
        <c:grouping val="standard"/>
        <c:varyColors val="0"/>
        <c:ser>
          <c:idx val="8"/>
          <c:order val="4"/>
          <c:tx>
            <c:strRef>
              <c:f>Sheet1!$I$5</c:f>
              <c:strCache>
                <c:ptCount val="1"/>
                <c:pt idx="0">
                  <c:v>Estimated Demand, Baseline Population (acre-feet)</c:v>
                </c:pt>
              </c:strCache>
            </c:strRef>
          </c:tx>
          <c:spPr>
            <a:ln w="28575" cap="rnd">
              <a:solidFill>
                <a:schemeClr val="accent4"/>
              </a:solidFill>
              <a:prstDash val="solid"/>
              <a:round/>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0-00D7-4D6E-B7AC-AD560072313A}"/>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Sheet1!$D$5</c:f>
              <c:strCache>
                <c:ptCount val="1"/>
                <c:pt idx="0">
                  <c:v>Existing Culinary (acre-feet)</c:v>
                </c:pt>
              </c:strCache>
            </c:strRef>
          </c:tx>
          <c:spPr>
            <a:solidFill>
              <a:schemeClr val="accent6"/>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c:formatCode>
                <c:ptCount val="44"/>
                <c:pt idx="0">
                  <c:v>64172</c:v>
                </c:pt>
                <c:pt idx="1">
                  <c:v>64172</c:v>
                </c:pt>
                <c:pt idx="2">
                  <c:v>64172</c:v>
                </c:pt>
                <c:pt idx="3">
                  <c:v>64172</c:v>
                </c:pt>
                <c:pt idx="4">
                  <c:v>64172</c:v>
                </c:pt>
                <c:pt idx="5">
                  <c:v>64172</c:v>
                </c:pt>
                <c:pt idx="6">
                  <c:v>64172</c:v>
                </c:pt>
                <c:pt idx="7">
                  <c:v>64172</c:v>
                </c:pt>
                <c:pt idx="8">
                  <c:v>64172</c:v>
                </c:pt>
                <c:pt idx="9">
                  <c:v>64172</c:v>
                </c:pt>
                <c:pt idx="10">
                  <c:v>64172</c:v>
                </c:pt>
                <c:pt idx="11">
                  <c:v>64172</c:v>
                </c:pt>
                <c:pt idx="12">
                  <c:v>64172</c:v>
                </c:pt>
                <c:pt idx="13">
                  <c:v>64172</c:v>
                </c:pt>
                <c:pt idx="14">
                  <c:v>64172</c:v>
                </c:pt>
                <c:pt idx="15">
                  <c:v>64172</c:v>
                </c:pt>
                <c:pt idx="16">
                  <c:v>64172</c:v>
                </c:pt>
                <c:pt idx="17">
                  <c:v>64172</c:v>
                </c:pt>
                <c:pt idx="18">
                  <c:v>64172</c:v>
                </c:pt>
                <c:pt idx="19">
                  <c:v>64172</c:v>
                </c:pt>
                <c:pt idx="20">
                  <c:v>64172</c:v>
                </c:pt>
                <c:pt idx="21">
                  <c:v>64172</c:v>
                </c:pt>
                <c:pt idx="22">
                  <c:v>64172</c:v>
                </c:pt>
                <c:pt idx="23">
                  <c:v>64172</c:v>
                </c:pt>
                <c:pt idx="24">
                  <c:v>64172</c:v>
                </c:pt>
                <c:pt idx="25">
                  <c:v>64172</c:v>
                </c:pt>
                <c:pt idx="26">
                  <c:v>64172</c:v>
                </c:pt>
                <c:pt idx="27">
                  <c:v>64172</c:v>
                </c:pt>
                <c:pt idx="28">
                  <c:v>64172</c:v>
                </c:pt>
                <c:pt idx="29">
                  <c:v>64172</c:v>
                </c:pt>
                <c:pt idx="30">
                  <c:v>64172</c:v>
                </c:pt>
                <c:pt idx="31">
                  <c:v>64172</c:v>
                </c:pt>
                <c:pt idx="32">
                  <c:v>64172</c:v>
                </c:pt>
                <c:pt idx="33">
                  <c:v>64172</c:v>
                </c:pt>
                <c:pt idx="34">
                  <c:v>64172</c:v>
                </c:pt>
                <c:pt idx="35">
                  <c:v>64172</c:v>
                </c:pt>
                <c:pt idx="36">
                  <c:v>64172</c:v>
                </c:pt>
                <c:pt idx="37">
                  <c:v>64172</c:v>
                </c:pt>
                <c:pt idx="38">
                  <c:v>64172</c:v>
                </c:pt>
                <c:pt idx="39">
                  <c:v>64172</c:v>
                </c:pt>
                <c:pt idx="40">
                  <c:v>64172</c:v>
                </c:pt>
                <c:pt idx="41">
                  <c:v>64172</c:v>
                </c:pt>
                <c:pt idx="42">
                  <c:v>64172</c:v>
                </c:pt>
                <c:pt idx="43">
                  <c:v>64172</c:v>
                </c:pt>
              </c:numCache>
            </c:numRef>
          </c:val>
          <c:extLst>
            <c:ext xmlns:c16="http://schemas.microsoft.com/office/drawing/2014/chart" uri="{C3380CC4-5D6E-409C-BE32-E72D297353CC}">
              <c16:uniqueId val="{00000000-B7AF-41D7-9E38-5BCC3CB1912B}"/>
            </c:ext>
          </c:extLst>
        </c:ser>
        <c:dLbls>
          <c:showLegendKey val="0"/>
          <c:showVal val="0"/>
          <c:showCatName val="0"/>
          <c:showSerName val="0"/>
          <c:showPercent val="0"/>
          <c:showBubbleSize val="0"/>
        </c:dLbls>
        <c:axId val="434823992"/>
        <c:axId val="629711384"/>
        <c:extLst/>
      </c:areaChart>
      <c:areaChart>
        <c:grouping val="stacked"/>
        <c:varyColors val="0"/>
        <c:ser>
          <c:idx val="4"/>
          <c:order val="1"/>
          <c:tx>
            <c:strRef>
              <c:f>Sheet1!$H$5</c:f>
              <c:strCache>
                <c:ptCount val="1"/>
                <c:pt idx="0">
                  <c:v>Estimated Demand, Low Population (acre-feet)</c:v>
                </c:pt>
              </c:strCache>
            </c:strRef>
          </c:tx>
          <c:spPr>
            <a:no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5-B7AF-41D7-9E38-5BCC3CB1912B}"/>
            </c:ext>
          </c:extLst>
        </c:ser>
        <c:ser>
          <c:idx val="6"/>
          <c:order val="2"/>
          <c:tx>
            <c:strRef>
              <c:f>Sheet1!$K$5</c:f>
              <c:strCache>
                <c:ptCount val="1"/>
                <c:pt idx="0">
                  <c:v>Future Demand Band</c:v>
                </c:pt>
              </c:strCache>
            </c:strRef>
          </c:tx>
          <c:spPr>
            <a:solidFill>
              <a:schemeClr val="accent4"/>
            </a:solid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Sheet1!$K$6:$K$49</c:f>
              <c:numCache>
                <c:formatCode>#,##0</c:formatCode>
                <c:ptCount val="44"/>
                <c:pt idx="0">
                  <c:v>0</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7-B7AF-41D7-9E38-5BCC3CB1912B}"/>
            </c:ext>
          </c:extLst>
        </c:ser>
        <c:ser>
          <c:idx val="5"/>
          <c:order val="3"/>
          <c:tx>
            <c:strRef>
              <c:f>Sheet1!$O$5</c:f>
              <c:strCache>
                <c:ptCount val="1"/>
                <c:pt idx="0">
                  <c:v>Push</c:v>
                </c:pt>
              </c:strCache>
            </c:strRef>
          </c:tx>
          <c:spPr>
            <a:noFill/>
            <a:ln w="25400">
              <a:noFill/>
            </a:ln>
            <a:effectLst/>
          </c:spPr>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8-B7AF-41D7-9E38-5BCC3CB1912B}"/>
            </c:ext>
          </c:extLst>
        </c:ser>
        <c:ser>
          <c:idx val="7"/>
          <c:order val="4"/>
          <c:tx>
            <c:strRef>
              <c:f>Sheet1!$N$5</c:f>
              <c:strCache>
                <c:ptCount val="1"/>
                <c:pt idx="0">
                  <c:v>Buffer Band</c:v>
                </c:pt>
              </c:strCache>
            </c:strRef>
          </c:tx>
          <c:spPr>
            <a:solidFill>
              <a:schemeClr val="accent4">
                <a:alpha val="25000"/>
              </a:schemeClr>
            </a:solidFill>
            <a:ln w="25400">
              <a:solidFill>
                <a:schemeClr val="accent4"/>
              </a:solidFill>
              <a:prstDash val="sysDash"/>
            </a:ln>
            <a:effectLst/>
          </c:spPr>
          <c:val>
            <c:numRef>
              <c:f>Sheet1!$N$6:$N$49</c:f>
              <c:numCache>
                <c:formatCode>#,##0</c:formatCode>
                <c:ptCount val="44"/>
                <c:pt idx="0">
                  <c:v>6428.9438367701223</c:v>
                </c:pt>
                <c:pt idx="1">
                  <c:v>7023.9850827370974</c:v>
                </c:pt>
                <c:pt idx="2">
                  <c:v>7630.4618200503028</c:v>
                </c:pt>
                <c:pt idx="3">
                  <c:v>8256.5452769673575</c:v>
                </c:pt>
                <c:pt idx="4">
                  <c:v>8866.0206896676536</c:v>
                </c:pt>
                <c:pt idx="5">
                  <c:v>9478.7403373399429</c:v>
                </c:pt>
                <c:pt idx="6">
                  <c:v>10064.996271589305</c:v>
                </c:pt>
                <c:pt idx="7">
                  <c:v>10630.842907950238</c:v>
                </c:pt>
                <c:pt idx="8">
                  <c:v>11174.928314554825</c:v>
                </c:pt>
                <c:pt idx="9">
                  <c:v>11708.195439599105</c:v>
                </c:pt>
                <c:pt idx="10">
                  <c:v>12205.445178705209</c:v>
                </c:pt>
                <c:pt idx="11">
                  <c:v>12674.482098135515</c:v>
                </c:pt>
                <c:pt idx="12">
                  <c:v>13114.810177053267</c:v>
                </c:pt>
                <c:pt idx="13">
                  <c:v>13626.552378666835</c:v>
                </c:pt>
                <c:pt idx="14">
                  <c:v>14111.857713776364</c:v>
                </c:pt>
                <c:pt idx="15">
                  <c:v>14571.906399636558</c:v>
                </c:pt>
                <c:pt idx="16">
                  <c:v>15010.475131462197</c:v>
                </c:pt>
                <c:pt idx="17">
                  <c:v>15435.353343134004</c:v>
                </c:pt>
                <c:pt idx="18">
                  <c:v>15854.094425081625</c:v>
                </c:pt>
                <c:pt idx="19">
                  <c:v>16266.698377305103</c:v>
                </c:pt>
                <c:pt idx="20">
                  <c:v>16671.276852197028</c:v>
                </c:pt>
                <c:pt idx="21">
                  <c:v>17066.177545600847</c:v>
                </c:pt>
                <c:pt idx="22">
                  <c:v>17455.17715273147</c:v>
                </c:pt>
                <c:pt idx="23">
                  <c:v>17841.816325352775</c:v>
                </c:pt>
                <c:pt idx="24">
                  <c:v>18225.386933112037</c:v>
                </c:pt>
                <c:pt idx="25">
                  <c:v>18606.833149812912</c:v>
                </c:pt>
                <c:pt idx="26">
                  <c:v>18991.347931375858</c:v>
                </c:pt>
                <c:pt idx="27">
                  <c:v>19382.235886113922</c:v>
                </c:pt>
                <c:pt idx="28">
                  <c:v>19781.017565804403</c:v>
                </c:pt>
                <c:pt idx="29">
                  <c:v>20187.850058753043</c:v>
                </c:pt>
                <c:pt idx="30">
                  <c:v>20602.893543214363</c:v>
                </c:pt>
                <c:pt idx="31">
                  <c:v>21026.311347599054</c:v>
                </c:pt>
                <c:pt idx="32">
                  <c:v>21458.270011845525</c:v>
                </c:pt>
                <c:pt idx="33">
                  <c:v>21898.939349977678</c:v>
                </c:pt>
                <c:pt idx="34">
                  <c:v>22348.492513871824</c:v>
                </c:pt>
                <c:pt idx="35">
                  <c:v>22807.106058256002</c:v>
                </c:pt>
                <c:pt idx="36">
                  <c:v>23274.96000696515</c:v>
                </c:pt>
                <c:pt idx="37">
                  <c:v>23752.237920476531</c:v>
                </c:pt>
                <c:pt idx="38">
                  <c:v>24239.126964749812</c:v>
                </c:pt>
                <c:pt idx="39">
                  <c:v>24735.817981396714</c:v>
                </c:pt>
                <c:pt idx="40">
                  <c:v>25242.50555920614</c:v>
                </c:pt>
                <c:pt idx="41">
                  <c:v>25759.388107050414</c:v>
                </c:pt>
                <c:pt idx="42">
                  <c:v>26286.667928199255</c:v>
                </c:pt>
                <c:pt idx="43">
                  <c:v>26824.551296068516</c:v>
                </c:pt>
              </c:numCache>
            </c:numRef>
          </c:val>
          <c:extLst>
            <c:ext xmlns:c16="http://schemas.microsoft.com/office/drawing/2014/chart" uri="{C3380CC4-5D6E-409C-BE32-E72D297353CC}">
              <c16:uniqueId val="{00000009-B7AF-41D7-9E38-5BCC3CB1912B}"/>
            </c:ext>
          </c:extLst>
        </c:ser>
        <c:dLbls>
          <c:showLegendKey val="0"/>
          <c:showVal val="0"/>
          <c:showCatName val="0"/>
          <c:showSerName val="0"/>
          <c:showPercent val="0"/>
          <c:showBubbleSize val="0"/>
        </c:dLbls>
        <c:axId val="684578296"/>
        <c:axId val="684582560"/>
      </c:areaChart>
      <c:lineChart>
        <c:grouping val="standard"/>
        <c:varyColors val="0"/>
        <c:ser>
          <c:idx val="8"/>
          <c:order val="5"/>
          <c:tx>
            <c:strRef>
              <c:f>Sheet1!$I$5</c:f>
              <c:strCache>
                <c:ptCount val="1"/>
                <c:pt idx="0">
                  <c:v>Estimated Demand, Baseline Population (acre-feet)</c:v>
                </c:pt>
              </c:strCache>
            </c:strRef>
          </c:tx>
          <c:spPr>
            <a:ln w="28575" cap="sq">
              <a:solidFill>
                <a:schemeClr val="accent4"/>
              </a:solidFill>
              <a:prstDash val="solid"/>
              <a:miter lim="800000"/>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0-00D7-4D6E-B7AC-AD560072313A}"/>
            </c:ext>
          </c:extLst>
        </c:ser>
        <c:dLbls>
          <c:showLegendKey val="0"/>
          <c:showVal val="0"/>
          <c:showCatName val="0"/>
          <c:showSerName val="0"/>
          <c:showPercent val="0"/>
          <c:showBubbleSize val="0"/>
        </c:dLbls>
        <c:marker val="1"/>
        <c:smooth val="0"/>
        <c:axId val="684578296"/>
        <c:axId val="684582560"/>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valAx>
        <c:axId val="684582560"/>
        <c:scaling>
          <c:orientation val="minMax"/>
          <c:max val="200000"/>
        </c:scaling>
        <c:delete val="1"/>
        <c:axPos val="r"/>
        <c:numFmt formatCode="#,##0" sourceLinked="1"/>
        <c:majorTickMark val="out"/>
        <c:minorTickMark val="none"/>
        <c:tickLblPos val="nextTo"/>
        <c:crossAx val="684578296"/>
        <c:crosses val="max"/>
        <c:crossBetween val="between"/>
      </c:valAx>
      <c:catAx>
        <c:axId val="684578296"/>
        <c:scaling>
          <c:orientation val="minMax"/>
        </c:scaling>
        <c:delete val="1"/>
        <c:axPos val="b"/>
        <c:numFmt formatCode="0" sourceLinked="1"/>
        <c:majorTickMark val="out"/>
        <c:minorTickMark val="none"/>
        <c:tickLblPos val="nextTo"/>
        <c:crossAx val="684582560"/>
        <c:crosses val="autoZero"/>
        <c:auto val="1"/>
        <c:lblAlgn val="ctr"/>
        <c:lblOffset val="100"/>
        <c:noMultiLvlLbl val="0"/>
      </c:cat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Sheet1!$D$5</c:f>
              <c:strCache>
                <c:ptCount val="1"/>
                <c:pt idx="0">
                  <c:v>Existing Culinary (acre-feet)</c:v>
                </c:pt>
              </c:strCache>
            </c:strRef>
          </c:tx>
          <c:spPr>
            <a:solidFill>
              <a:schemeClr val="accent6"/>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c:formatCode>
                <c:ptCount val="44"/>
                <c:pt idx="0">
                  <c:v>64172</c:v>
                </c:pt>
                <c:pt idx="1">
                  <c:v>64172</c:v>
                </c:pt>
                <c:pt idx="2">
                  <c:v>64172</c:v>
                </c:pt>
                <c:pt idx="3">
                  <c:v>64172</c:v>
                </c:pt>
                <c:pt idx="4">
                  <c:v>64172</c:v>
                </c:pt>
                <c:pt idx="5">
                  <c:v>64172</c:v>
                </c:pt>
                <c:pt idx="6">
                  <c:v>64172</c:v>
                </c:pt>
                <c:pt idx="7">
                  <c:v>64172</c:v>
                </c:pt>
                <c:pt idx="8">
                  <c:v>64172</c:v>
                </c:pt>
                <c:pt idx="9">
                  <c:v>64172</c:v>
                </c:pt>
                <c:pt idx="10">
                  <c:v>64172</c:v>
                </c:pt>
                <c:pt idx="11">
                  <c:v>64172</c:v>
                </c:pt>
                <c:pt idx="12">
                  <c:v>64172</c:v>
                </c:pt>
                <c:pt idx="13">
                  <c:v>64172</c:v>
                </c:pt>
                <c:pt idx="14">
                  <c:v>64172</c:v>
                </c:pt>
                <c:pt idx="15">
                  <c:v>64172</c:v>
                </c:pt>
                <c:pt idx="16">
                  <c:v>64172</c:v>
                </c:pt>
                <c:pt idx="17">
                  <c:v>64172</c:v>
                </c:pt>
                <c:pt idx="18">
                  <c:v>64172</c:v>
                </c:pt>
                <c:pt idx="19">
                  <c:v>64172</c:v>
                </c:pt>
                <c:pt idx="20">
                  <c:v>64172</c:v>
                </c:pt>
                <c:pt idx="21">
                  <c:v>64172</c:v>
                </c:pt>
                <c:pt idx="22">
                  <c:v>64172</c:v>
                </c:pt>
                <c:pt idx="23">
                  <c:v>64172</c:v>
                </c:pt>
                <c:pt idx="24">
                  <c:v>64172</c:v>
                </c:pt>
                <c:pt idx="25">
                  <c:v>64172</c:v>
                </c:pt>
                <c:pt idx="26">
                  <c:v>64172</c:v>
                </c:pt>
                <c:pt idx="27">
                  <c:v>64172</c:v>
                </c:pt>
                <c:pt idx="28">
                  <c:v>64172</c:v>
                </c:pt>
                <c:pt idx="29">
                  <c:v>64172</c:v>
                </c:pt>
                <c:pt idx="30">
                  <c:v>64172</c:v>
                </c:pt>
                <c:pt idx="31">
                  <c:v>64172</c:v>
                </c:pt>
                <c:pt idx="32">
                  <c:v>64172</c:v>
                </c:pt>
                <c:pt idx="33">
                  <c:v>64172</c:v>
                </c:pt>
                <c:pt idx="34">
                  <c:v>64172</c:v>
                </c:pt>
                <c:pt idx="35">
                  <c:v>64172</c:v>
                </c:pt>
                <c:pt idx="36">
                  <c:v>64172</c:v>
                </c:pt>
                <c:pt idx="37">
                  <c:v>64172</c:v>
                </c:pt>
                <c:pt idx="38">
                  <c:v>64172</c:v>
                </c:pt>
                <c:pt idx="39">
                  <c:v>64172</c:v>
                </c:pt>
                <c:pt idx="40">
                  <c:v>64172</c:v>
                </c:pt>
                <c:pt idx="41">
                  <c:v>64172</c:v>
                </c:pt>
                <c:pt idx="42">
                  <c:v>64172</c:v>
                </c:pt>
                <c:pt idx="43">
                  <c:v>64172</c:v>
                </c:pt>
              </c:numCache>
            </c:numRef>
          </c:val>
          <c:extLst>
            <c:ext xmlns:c16="http://schemas.microsoft.com/office/drawing/2014/chart" uri="{C3380CC4-5D6E-409C-BE32-E72D297353CC}">
              <c16:uniqueId val="{00000000-B7AF-41D7-9E38-5BCC3CB1912B}"/>
            </c:ext>
          </c:extLst>
        </c:ser>
        <c:ser>
          <c:idx val="1"/>
          <c:order val="1"/>
          <c:tx>
            <c:strRef>
              <c:f>Sheet1!$E$5</c:f>
              <c:strCache>
                <c:ptCount val="1"/>
                <c:pt idx="0">
                  <c:v>Planned Culinary (acre-feet)</c:v>
                </c:pt>
              </c:strCache>
            </c:strRef>
          </c:tx>
          <c:spPr>
            <a:solidFill>
              <a:schemeClr val="accent5"/>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Sheet1!$E$6:$E$49</c:f>
              <c:numCache>
                <c:formatCode>General</c:formatCode>
                <c:ptCount val="44"/>
                <c:pt idx="2" formatCode="#,##0">
                  <c:v>8670</c:v>
                </c:pt>
                <c:pt idx="3" formatCode="#,##0">
                  <c:v>8670</c:v>
                </c:pt>
                <c:pt idx="4" formatCode="#,##0">
                  <c:v>8670</c:v>
                </c:pt>
                <c:pt idx="5" formatCode="#,##0">
                  <c:v>8670</c:v>
                </c:pt>
                <c:pt idx="6" formatCode="#,##0">
                  <c:v>8670</c:v>
                </c:pt>
                <c:pt idx="7" formatCode="#,##0">
                  <c:v>8670</c:v>
                </c:pt>
                <c:pt idx="8" formatCode="#,##0">
                  <c:v>8670</c:v>
                </c:pt>
                <c:pt idx="9" formatCode="#,##0">
                  <c:v>8670</c:v>
                </c:pt>
                <c:pt idx="10" formatCode="#,##0">
                  <c:v>8670</c:v>
                </c:pt>
                <c:pt idx="11" formatCode="#,##0">
                  <c:v>8670</c:v>
                </c:pt>
                <c:pt idx="12" formatCode="#,##0">
                  <c:v>8670</c:v>
                </c:pt>
                <c:pt idx="13" formatCode="#,##0">
                  <c:v>8670</c:v>
                </c:pt>
                <c:pt idx="14" formatCode="#,##0">
                  <c:v>8670</c:v>
                </c:pt>
                <c:pt idx="15" formatCode="#,##0">
                  <c:v>8670</c:v>
                </c:pt>
                <c:pt idx="16" formatCode="#,##0">
                  <c:v>8670</c:v>
                </c:pt>
                <c:pt idx="17" formatCode="#,##0">
                  <c:v>8670</c:v>
                </c:pt>
                <c:pt idx="18" formatCode="#,##0">
                  <c:v>8670</c:v>
                </c:pt>
                <c:pt idx="19" formatCode="#,##0">
                  <c:v>8670</c:v>
                </c:pt>
                <c:pt idx="20" formatCode="#,##0">
                  <c:v>8670</c:v>
                </c:pt>
                <c:pt idx="21" formatCode="#,##0">
                  <c:v>8670</c:v>
                </c:pt>
                <c:pt idx="22" formatCode="#,##0">
                  <c:v>8670</c:v>
                </c:pt>
                <c:pt idx="23" formatCode="#,##0">
                  <c:v>8670</c:v>
                </c:pt>
                <c:pt idx="24" formatCode="#,##0">
                  <c:v>8670</c:v>
                </c:pt>
                <c:pt idx="25" formatCode="#,##0">
                  <c:v>8670</c:v>
                </c:pt>
                <c:pt idx="26" formatCode="#,##0">
                  <c:v>8670</c:v>
                </c:pt>
                <c:pt idx="27" formatCode="#,##0">
                  <c:v>8670</c:v>
                </c:pt>
                <c:pt idx="28" formatCode="#,##0">
                  <c:v>8670</c:v>
                </c:pt>
                <c:pt idx="29" formatCode="#,##0">
                  <c:v>8670</c:v>
                </c:pt>
                <c:pt idx="30" formatCode="#,##0">
                  <c:v>8670</c:v>
                </c:pt>
                <c:pt idx="31" formatCode="#,##0">
                  <c:v>8670</c:v>
                </c:pt>
                <c:pt idx="32" formatCode="#,##0">
                  <c:v>8670</c:v>
                </c:pt>
                <c:pt idx="33" formatCode="#,##0">
                  <c:v>8670</c:v>
                </c:pt>
                <c:pt idx="34" formatCode="#,##0">
                  <c:v>8670</c:v>
                </c:pt>
                <c:pt idx="35" formatCode="#,##0">
                  <c:v>8670</c:v>
                </c:pt>
                <c:pt idx="36" formatCode="#,##0">
                  <c:v>8670</c:v>
                </c:pt>
                <c:pt idx="37" formatCode="#,##0">
                  <c:v>8670</c:v>
                </c:pt>
                <c:pt idx="38" formatCode="#,##0">
                  <c:v>8670</c:v>
                </c:pt>
                <c:pt idx="39" formatCode="#,##0">
                  <c:v>8670</c:v>
                </c:pt>
                <c:pt idx="40" formatCode="#,##0">
                  <c:v>8670</c:v>
                </c:pt>
                <c:pt idx="41" formatCode="#,##0">
                  <c:v>8670</c:v>
                </c:pt>
                <c:pt idx="42" formatCode="#,##0">
                  <c:v>8670</c:v>
                </c:pt>
                <c:pt idx="43" formatCode="#,##0">
                  <c:v>8670</c:v>
                </c:pt>
              </c:numCache>
            </c:numRef>
          </c:val>
          <c:extLst>
            <c:ext xmlns:c16="http://schemas.microsoft.com/office/drawing/2014/chart" uri="{C3380CC4-5D6E-409C-BE32-E72D297353CC}">
              <c16:uniqueId val="{00000002-B7AF-41D7-9E38-5BCC3CB1912B}"/>
            </c:ext>
          </c:extLst>
        </c:ser>
        <c:dLbls>
          <c:showLegendKey val="0"/>
          <c:showVal val="0"/>
          <c:showCatName val="0"/>
          <c:showSerName val="0"/>
          <c:showPercent val="0"/>
          <c:showBubbleSize val="0"/>
        </c:dLbls>
        <c:axId val="434823992"/>
        <c:axId val="629711384"/>
        <c:extLst/>
      </c:areaChart>
      <c:areaChart>
        <c:grouping val="stacked"/>
        <c:varyColors val="0"/>
        <c:ser>
          <c:idx val="4"/>
          <c:order val="2"/>
          <c:tx>
            <c:strRef>
              <c:f>Sheet1!$H$5</c:f>
              <c:strCache>
                <c:ptCount val="1"/>
                <c:pt idx="0">
                  <c:v>Estimated Demand, Low Population (acre-feet)</c:v>
                </c:pt>
              </c:strCache>
            </c:strRef>
          </c:tx>
          <c:spPr>
            <a:no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5-B7AF-41D7-9E38-5BCC3CB1912B}"/>
            </c:ext>
          </c:extLst>
        </c:ser>
        <c:ser>
          <c:idx val="6"/>
          <c:order val="3"/>
          <c:tx>
            <c:strRef>
              <c:f>Sheet1!$K$5</c:f>
              <c:strCache>
                <c:ptCount val="1"/>
                <c:pt idx="0">
                  <c:v>Future Demand Band</c:v>
                </c:pt>
              </c:strCache>
            </c:strRef>
          </c:tx>
          <c:spPr>
            <a:solidFill>
              <a:schemeClr val="accent4"/>
            </a:solid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Sheet1!$K$6:$K$49</c:f>
              <c:numCache>
                <c:formatCode>#,##0</c:formatCode>
                <c:ptCount val="44"/>
                <c:pt idx="0">
                  <c:v>0</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7-B7AF-41D7-9E38-5BCC3CB1912B}"/>
            </c:ext>
          </c:extLst>
        </c:ser>
        <c:ser>
          <c:idx val="5"/>
          <c:order val="4"/>
          <c:tx>
            <c:strRef>
              <c:f>Sheet1!$O$5</c:f>
              <c:strCache>
                <c:ptCount val="1"/>
                <c:pt idx="0">
                  <c:v>Push</c:v>
                </c:pt>
              </c:strCache>
            </c:strRef>
          </c:tx>
          <c:spPr>
            <a:noFill/>
            <a:ln w="25400">
              <a:noFill/>
            </a:ln>
            <a:effectLst/>
          </c:spPr>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8-B7AF-41D7-9E38-5BCC3CB1912B}"/>
            </c:ext>
          </c:extLst>
        </c:ser>
        <c:ser>
          <c:idx val="7"/>
          <c:order val="5"/>
          <c:tx>
            <c:strRef>
              <c:f>Sheet1!$N$5</c:f>
              <c:strCache>
                <c:ptCount val="1"/>
                <c:pt idx="0">
                  <c:v>Buffer Band</c:v>
                </c:pt>
              </c:strCache>
            </c:strRef>
          </c:tx>
          <c:spPr>
            <a:solidFill>
              <a:schemeClr val="accent4">
                <a:alpha val="25000"/>
              </a:schemeClr>
            </a:solidFill>
            <a:ln w="25400">
              <a:solidFill>
                <a:schemeClr val="accent4"/>
              </a:solidFill>
              <a:prstDash val="sysDash"/>
            </a:ln>
            <a:effectLst/>
          </c:spPr>
          <c:val>
            <c:numRef>
              <c:f>Sheet1!$N$6:$N$49</c:f>
              <c:numCache>
                <c:formatCode>#,##0</c:formatCode>
                <c:ptCount val="44"/>
                <c:pt idx="0">
                  <c:v>6428.9438367701223</c:v>
                </c:pt>
                <c:pt idx="1">
                  <c:v>7023.9850827370974</c:v>
                </c:pt>
                <c:pt idx="2">
                  <c:v>7630.4618200503028</c:v>
                </c:pt>
                <c:pt idx="3">
                  <c:v>8256.5452769673575</c:v>
                </c:pt>
                <c:pt idx="4">
                  <c:v>8866.0206896676536</c:v>
                </c:pt>
                <c:pt idx="5">
                  <c:v>9478.7403373399429</c:v>
                </c:pt>
                <c:pt idx="6">
                  <c:v>10064.996271589305</c:v>
                </c:pt>
                <c:pt idx="7">
                  <c:v>10630.842907950238</c:v>
                </c:pt>
                <c:pt idx="8">
                  <c:v>11174.928314554825</c:v>
                </c:pt>
                <c:pt idx="9">
                  <c:v>11708.195439599105</c:v>
                </c:pt>
                <c:pt idx="10">
                  <c:v>12205.445178705209</c:v>
                </c:pt>
                <c:pt idx="11">
                  <c:v>12674.482098135515</c:v>
                </c:pt>
                <c:pt idx="12">
                  <c:v>13114.810177053267</c:v>
                </c:pt>
                <c:pt idx="13">
                  <c:v>13626.552378666835</c:v>
                </c:pt>
                <c:pt idx="14">
                  <c:v>14111.857713776364</c:v>
                </c:pt>
                <c:pt idx="15">
                  <c:v>14571.906399636558</c:v>
                </c:pt>
                <c:pt idx="16">
                  <c:v>15010.475131462197</c:v>
                </c:pt>
                <c:pt idx="17">
                  <c:v>15435.353343134004</c:v>
                </c:pt>
                <c:pt idx="18">
                  <c:v>15854.094425081625</c:v>
                </c:pt>
                <c:pt idx="19">
                  <c:v>16266.698377305103</c:v>
                </c:pt>
                <c:pt idx="20">
                  <c:v>16671.276852197028</c:v>
                </c:pt>
                <c:pt idx="21">
                  <c:v>17066.177545600847</c:v>
                </c:pt>
                <c:pt idx="22">
                  <c:v>17455.17715273147</c:v>
                </c:pt>
                <c:pt idx="23">
                  <c:v>17841.816325352775</c:v>
                </c:pt>
                <c:pt idx="24">
                  <c:v>18225.386933112037</c:v>
                </c:pt>
                <c:pt idx="25">
                  <c:v>18606.833149812912</c:v>
                </c:pt>
                <c:pt idx="26">
                  <c:v>18991.347931375858</c:v>
                </c:pt>
                <c:pt idx="27">
                  <c:v>19382.235886113922</c:v>
                </c:pt>
                <c:pt idx="28">
                  <c:v>19781.017565804403</c:v>
                </c:pt>
                <c:pt idx="29">
                  <c:v>20187.850058753043</c:v>
                </c:pt>
                <c:pt idx="30">
                  <c:v>20602.893543214363</c:v>
                </c:pt>
                <c:pt idx="31">
                  <c:v>21026.311347599054</c:v>
                </c:pt>
                <c:pt idx="32">
                  <c:v>21458.270011845525</c:v>
                </c:pt>
                <c:pt idx="33">
                  <c:v>21898.939349977678</c:v>
                </c:pt>
                <c:pt idx="34">
                  <c:v>22348.492513871824</c:v>
                </c:pt>
                <c:pt idx="35">
                  <c:v>22807.106058256002</c:v>
                </c:pt>
                <c:pt idx="36">
                  <c:v>23274.96000696515</c:v>
                </c:pt>
                <c:pt idx="37">
                  <c:v>23752.237920476531</c:v>
                </c:pt>
                <c:pt idx="38">
                  <c:v>24239.126964749812</c:v>
                </c:pt>
                <c:pt idx="39">
                  <c:v>24735.817981396714</c:v>
                </c:pt>
                <c:pt idx="40">
                  <c:v>25242.50555920614</c:v>
                </c:pt>
                <c:pt idx="41">
                  <c:v>25759.388107050414</c:v>
                </c:pt>
                <c:pt idx="42">
                  <c:v>26286.667928199255</c:v>
                </c:pt>
                <c:pt idx="43">
                  <c:v>26824.551296068516</c:v>
                </c:pt>
              </c:numCache>
            </c:numRef>
          </c:val>
          <c:extLst>
            <c:ext xmlns:c16="http://schemas.microsoft.com/office/drawing/2014/chart" uri="{C3380CC4-5D6E-409C-BE32-E72D297353CC}">
              <c16:uniqueId val="{00000009-B7AF-41D7-9E38-5BCC3CB1912B}"/>
            </c:ext>
          </c:extLst>
        </c:ser>
        <c:dLbls>
          <c:showLegendKey val="0"/>
          <c:showVal val="0"/>
          <c:showCatName val="0"/>
          <c:showSerName val="0"/>
          <c:showPercent val="0"/>
          <c:showBubbleSize val="0"/>
        </c:dLbls>
        <c:axId val="684578296"/>
        <c:axId val="684582560"/>
      </c:areaChart>
      <c:lineChart>
        <c:grouping val="standard"/>
        <c:varyColors val="0"/>
        <c:ser>
          <c:idx val="8"/>
          <c:order val="6"/>
          <c:tx>
            <c:strRef>
              <c:f>Sheet1!$I$5</c:f>
              <c:strCache>
                <c:ptCount val="1"/>
                <c:pt idx="0">
                  <c:v>Estimated Demand, Baseline Population (acre-feet)</c:v>
                </c:pt>
              </c:strCache>
            </c:strRef>
          </c:tx>
          <c:spPr>
            <a:ln w="28575" cap="sq">
              <a:solidFill>
                <a:schemeClr val="accent4"/>
              </a:solidFill>
              <a:prstDash val="solid"/>
              <a:miter lim="800000"/>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0-00D7-4D6E-B7AC-AD560072313A}"/>
            </c:ext>
          </c:extLst>
        </c:ser>
        <c:dLbls>
          <c:showLegendKey val="0"/>
          <c:showVal val="0"/>
          <c:showCatName val="0"/>
          <c:showSerName val="0"/>
          <c:showPercent val="0"/>
          <c:showBubbleSize val="0"/>
        </c:dLbls>
        <c:marker val="1"/>
        <c:smooth val="0"/>
        <c:axId val="684578296"/>
        <c:axId val="684582560"/>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valAx>
        <c:axId val="684582560"/>
        <c:scaling>
          <c:orientation val="minMax"/>
          <c:max val="200000"/>
        </c:scaling>
        <c:delete val="1"/>
        <c:axPos val="r"/>
        <c:numFmt formatCode="#,##0" sourceLinked="1"/>
        <c:majorTickMark val="out"/>
        <c:minorTickMark val="none"/>
        <c:tickLblPos val="nextTo"/>
        <c:crossAx val="684578296"/>
        <c:crosses val="max"/>
        <c:crossBetween val="between"/>
      </c:valAx>
      <c:catAx>
        <c:axId val="684578296"/>
        <c:scaling>
          <c:orientation val="minMax"/>
        </c:scaling>
        <c:delete val="1"/>
        <c:axPos val="b"/>
        <c:numFmt formatCode="0" sourceLinked="1"/>
        <c:majorTickMark val="out"/>
        <c:minorTickMark val="none"/>
        <c:tickLblPos val="nextTo"/>
        <c:crossAx val="684582560"/>
        <c:crosses val="autoZero"/>
        <c:auto val="1"/>
        <c:lblAlgn val="ctr"/>
        <c:lblOffset val="100"/>
        <c:noMultiLvlLbl val="0"/>
      </c:cat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Sheet1!$D$5</c:f>
              <c:strCache>
                <c:ptCount val="1"/>
                <c:pt idx="0">
                  <c:v>Existing Culinary (acre-feet)</c:v>
                </c:pt>
              </c:strCache>
            </c:strRef>
          </c:tx>
          <c:spPr>
            <a:solidFill>
              <a:schemeClr val="accent6"/>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c:formatCode>
                <c:ptCount val="44"/>
                <c:pt idx="0">
                  <c:v>64172</c:v>
                </c:pt>
                <c:pt idx="1">
                  <c:v>64172</c:v>
                </c:pt>
                <c:pt idx="2">
                  <c:v>64172</c:v>
                </c:pt>
                <c:pt idx="3">
                  <c:v>64172</c:v>
                </c:pt>
                <c:pt idx="4">
                  <c:v>64172</c:v>
                </c:pt>
                <c:pt idx="5">
                  <c:v>64172</c:v>
                </c:pt>
                <c:pt idx="6">
                  <c:v>64172</c:v>
                </c:pt>
                <c:pt idx="7">
                  <c:v>64172</c:v>
                </c:pt>
                <c:pt idx="8">
                  <c:v>64172</c:v>
                </c:pt>
                <c:pt idx="9">
                  <c:v>64172</c:v>
                </c:pt>
                <c:pt idx="10">
                  <c:v>64172</c:v>
                </c:pt>
                <c:pt idx="11">
                  <c:v>64172</c:v>
                </c:pt>
                <c:pt idx="12">
                  <c:v>64172</c:v>
                </c:pt>
                <c:pt idx="13">
                  <c:v>64172</c:v>
                </c:pt>
                <c:pt idx="14">
                  <c:v>64172</c:v>
                </c:pt>
                <c:pt idx="15">
                  <c:v>64172</c:v>
                </c:pt>
                <c:pt idx="16">
                  <c:v>64172</c:v>
                </c:pt>
                <c:pt idx="17">
                  <c:v>64172</c:v>
                </c:pt>
                <c:pt idx="18">
                  <c:v>64172</c:v>
                </c:pt>
                <c:pt idx="19">
                  <c:v>64172</c:v>
                </c:pt>
                <c:pt idx="20">
                  <c:v>64172</c:v>
                </c:pt>
                <c:pt idx="21">
                  <c:v>64172</c:v>
                </c:pt>
                <c:pt idx="22">
                  <c:v>64172</c:v>
                </c:pt>
                <c:pt idx="23">
                  <c:v>64172</c:v>
                </c:pt>
                <c:pt idx="24">
                  <c:v>64172</c:v>
                </c:pt>
                <c:pt idx="25">
                  <c:v>64172</c:v>
                </c:pt>
                <c:pt idx="26">
                  <c:v>64172</c:v>
                </c:pt>
                <c:pt idx="27">
                  <c:v>64172</c:v>
                </c:pt>
                <c:pt idx="28">
                  <c:v>64172</c:v>
                </c:pt>
                <c:pt idx="29">
                  <c:v>64172</c:v>
                </c:pt>
                <c:pt idx="30">
                  <c:v>64172</c:v>
                </c:pt>
                <c:pt idx="31">
                  <c:v>64172</c:v>
                </c:pt>
                <c:pt idx="32">
                  <c:v>64172</c:v>
                </c:pt>
                <c:pt idx="33">
                  <c:v>64172</c:v>
                </c:pt>
                <c:pt idx="34">
                  <c:v>64172</c:v>
                </c:pt>
                <c:pt idx="35">
                  <c:v>64172</c:v>
                </c:pt>
                <c:pt idx="36">
                  <c:v>64172</c:v>
                </c:pt>
                <c:pt idx="37">
                  <c:v>64172</c:v>
                </c:pt>
                <c:pt idx="38">
                  <c:v>64172</c:v>
                </c:pt>
                <c:pt idx="39">
                  <c:v>64172</c:v>
                </c:pt>
                <c:pt idx="40">
                  <c:v>64172</c:v>
                </c:pt>
                <c:pt idx="41">
                  <c:v>64172</c:v>
                </c:pt>
                <c:pt idx="42">
                  <c:v>64172</c:v>
                </c:pt>
                <c:pt idx="43">
                  <c:v>64172</c:v>
                </c:pt>
              </c:numCache>
            </c:numRef>
          </c:val>
          <c:extLst>
            <c:ext xmlns:c16="http://schemas.microsoft.com/office/drawing/2014/chart" uri="{C3380CC4-5D6E-409C-BE32-E72D297353CC}">
              <c16:uniqueId val="{00000000-B7AF-41D7-9E38-5BCC3CB1912B}"/>
            </c:ext>
          </c:extLst>
        </c:ser>
        <c:ser>
          <c:idx val="1"/>
          <c:order val="1"/>
          <c:tx>
            <c:strRef>
              <c:f>Sheet1!$E$5</c:f>
              <c:strCache>
                <c:ptCount val="1"/>
                <c:pt idx="0">
                  <c:v>Planned Culinary (acre-feet)</c:v>
                </c:pt>
              </c:strCache>
            </c:strRef>
          </c:tx>
          <c:spPr>
            <a:solidFill>
              <a:schemeClr val="accent5"/>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Sheet1!$E$6:$E$49</c:f>
              <c:numCache>
                <c:formatCode>General</c:formatCode>
                <c:ptCount val="44"/>
                <c:pt idx="2" formatCode="#,##0">
                  <c:v>8670</c:v>
                </c:pt>
                <c:pt idx="3" formatCode="#,##0">
                  <c:v>8670</c:v>
                </c:pt>
                <c:pt idx="4" formatCode="#,##0">
                  <c:v>8670</c:v>
                </c:pt>
                <c:pt idx="5" formatCode="#,##0">
                  <c:v>8670</c:v>
                </c:pt>
                <c:pt idx="6" formatCode="#,##0">
                  <c:v>8670</c:v>
                </c:pt>
                <c:pt idx="7" formatCode="#,##0">
                  <c:v>8670</c:v>
                </c:pt>
                <c:pt idx="8" formatCode="#,##0">
                  <c:v>8670</c:v>
                </c:pt>
                <c:pt idx="9" formatCode="#,##0">
                  <c:v>8670</c:v>
                </c:pt>
                <c:pt idx="10" formatCode="#,##0">
                  <c:v>8670</c:v>
                </c:pt>
                <c:pt idx="11" formatCode="#,##0">
                  <c:v>8670</c:v>
                </c:pt>
                <c:pt idx="12" formatCode="#,##0">
                  <c:v>8670</c:v>
                </c:pt>
                <c:pt idx="13" formatCode="#,##0">
                  <c:v>8670</c:v>
                </c:pt>
                <c:pt idx="14" formatCode="#,##0">
                  <c:v>8670</c:v>
                </c:pt>
                <c:pt idx="15" formatCode="#,##0">
                  <c:v>8670</c:v>
                </c:pt>
                <c:pt idx="16" formatCode="#,##0">
                  <c:v>8670</c:v>
                </c:pt>
                <c:pt idx="17" formatCode="#,##0">
                  <c:v>8670</c:v>
                </c:pt>
                <c:pt idx="18" formatCode="#,##0">
                  <c:v>8670</c:v>
                </c:pt>
                <c:pt idx="19" formatCode="#,##0">
                  <c:v>8670</c:v>
                </c:pt>
                <c:pt idx="20" formatCode="#,##0">
                  <c:v>8670</c:v>
                </c:pt>
                <c:pt idx="21" formatCode="#,##0">
                  <c:v>8670</c:v>
                </c:pt>
                <c:pt idx="22" formatCode="#,##0">
                  <c:v>8670</c:v>
                </c:pt>
                <c:pt idx="23" formatCode="#,##0">
                  <c:v>8670</c:v>
                </c:pt>
                <c:pt idx="24" formatCode="#,##0">
                  <c:v>8670</c:v>
                </c:pt>
                <c:pt idx="25" formatCode="#,##0">
                  <c:v>8670</c:v>
                </c:pt>
                <c:pt idx="26" formatCode="#,##0">
                  <c:v>8670</c:v>
                </c:pt>
                <c:pt idx="27" formatCode="#,##0">
                  <c:v>8670</c:v>
                </c:pt>
                <c:pt idx="28" formatCode="#,##0">
                  <c:v>8670</c:v>
                </c:pt>
                <c:pt idx="29" formatCode="#,##0">
                  <c:v>8670</c:v>
                </c:pt>
                <c:pt idx="30" formatCode="#,##0">
                  <c:v>8670</c:v>
                </c:pt>
                <c:pt idx="31" formatCode="#,##0">
                  <c:v>8670</c:v>
                </c:pt>
                <c:pt idx="32" formatCode="#,##0">
                  <c:v>8670</c:v>
                </c:pt>
                <c:pt idx="33" formatCode="#,##0">
                  <c:v>8670</c:v>
                </c:pt>
                <c:pt idx="34" formatCode="#,##0">
                  <c:v>8670</c:v>
                </c:pt>
                <c:pt idx="35" formatCode="#,##0">
                  <c:v>8670</c:v>
                </c:pt>
                <c:pt idx="36" formatCode="#,##0">
                  <c:v>8670</c:v>
                </c:pt>
                <c:pt idx="37" formatCode="#,##0">
                  <c:v>8670</c:v>
                </c:pt>
                <c:pt idx="38" formatCode="#,##0">
                  <c:v>8670</c:v>
                </c:pt>
                <c:pt idx="39" formatCode="#,##0">
                  <c:v>8670</c:v>
                </c:pt>
                <c:pt idx="40" formatCode="#,##0">
                  <c:v>8670</c:v>
                </c:pt>
                <c:pt idx="41" formatCode="#,##0">
                  <c:v>8670</c:v>
                </c:pt>
                <c:pt idx="42" formatCode="#,##0">
                  <c:v>8670</c:v>
                </c:pt>
                <c:pt idx="43" formatCode="#,##0">
                  <c:v>8670</c:v>
                </c:pt>
              </c:numCache>
            </c:numRef>
          </c:val>
          <c:extLst>
            <c:ext xmlns:c16="http://schemas.microsoft.com/office/drawing/2014/chart" uri="{C3380CC4-5D6E-409C-BE32-E72D297353CC}">
              <c16:uniqueId val="{00000002-B7AF-41D7-9E38-5BCC3CB1912B}"/>
            </c:ext>
          </c:extLst>
        </c:ser>
        <c:ser>
          <c:idx val="2"/>
          <c:order val="2"/>
          <c:tx>
            <c:strRef>
              <c:f>Sheet1!$F$5</c:f>
              <c:strCache>
                <c:ptCount val="1"/>
                <c:pt idx="0">
                  <c:v>Lake Powell Pipeline Culinary (acre-feet)</c:v>
                </c:pt>
              </c:strCache>
              <c:extLst xmlns:c15="http://schemas.microsoft.com/office/drawing/2012/chart"/>
            </c:strRef>
          </c:tx>
          <c:spPr>
            <a:solidFill>
              <a:schemeClr val="accent1"/>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extLst xmlns:c15="http://schemas.microsoft.com/office/drawing/2012/chart"/>
            </c:strRef>
          </c:cat>
          <c:val>
            <c:numRef>
              <c:f>Sheet1!$F$6:$F$49</c:f>
              <c:numCache>
                <c:formatCode>#,##0</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36335.02179238906</c:v>
                </c:pt>
                <c:pt idx="14">
                  <c:v>36384.01263629341</c:v>
                </c:pt>
                <c:pt idx="15">
                  <c:v>36453.321064750868</c:v>
                </c:pt>
                <c:pt idx="16">
                  <c:v>36453.321064750868</c:v>
                </c:pt>
                <c:pt idx="17">
                  <c:v>36453.321064750868</c:v>
                </c:pt>
                <c:pt idx="18">
                  <c:v>36453.321064750868</c:v>
                </c:pt>
                <c:pt idx="19">
                  <c:v>36453.321064750868</c:v>
                </c:pt>
                <c:pt idx="20">
                  <c:v>36453.321064750868</c:v>
                </c:pt>
                <c:pt idx="21">
                  <c:v>36453.321064750868</c:v>
                </c:pt>
                <c:pt idx="22">
                  <c:v>36453.321064750868</c:v>
                </c:pt>
                <c:pt idx="23">
                  <c:v>36453.321064750868</c:v>
                </c:pt>
                <c:pt idx="24">
                  <c:v>36453.321064750868</c:v>
                </c:pt>
                <c:pt idx="25">
                  <c:v>36453.321064750868</c:v>
                </c:pt>
                <c:pt idx="26">
                  <c:v>38453.161323192471</c:v>
                </c:pt>
                <c:pt idx="27">
                  <c:v>41219.933792705939</c:v>
                </c:pt>
                <c:pt idx="28">
                  <c:v>44005.219583688275</c:v>
                </c:pt>
                <c:pt idx="29">
                  <c:v>46810.448066693643</c:v>
                </c:pt>
                <c:pt idx="30">
                  <c:v>49636.349918407854</c:v>
                </c:pt>
                <c:pt idx="31">
                  <c:v>52487.987652081763</c:v>
                </c:pt>
                <c:pt idx="32">
                  <c:v>55369.282445078832</c:v>
                </c:pt>
                <c:pt idx="33">
                  <c:v>58281.730882349191</c:v>
                </c:pt>
                <c:pt idx="34">
                  <c:v>61233.437963638047</c:v>
                </c:pt>
                <c:pt idx="35">
                  <c:v>64217.727221620822</c:v>
                </c:pt>
                <c:pt idx="36">
                  <c:v>67228.278691663872</c:v>
                </c:pt>
                <c:pt idx="37">
                  <c:v>70260.041996745655</c:v>
                </c:pt>
                <c:pt idx="38">
                  <c:v>73316.926606916735</c:v>
                </c:pt>
                <c:pt idx="39">
                  <c:v>76402.660386157193</c:v>
                </c:pt>
                <c:pt idx="40">
                  <c:v>79520.319174115604</c:v>
                </c:pt>
                <c:pt idx="41">
                  <c:v>82249</c:v>
                </c:pt>
                <c:pt idx="42">
                  <c:v>82249</c:v>
                </c:pt>
                <c:pt idx="43">
                  <c:v>82249</c:v>
                </c:pt>
              </c:numCache>
              <c:extLst xmlns:c15="http://schemas.microsoft.com/office/drawing/2012/chart"/>
            </c:numRef>
          </c:val>
          <c:extLst xmlns:c15="http://schemas.microsoft.com/office/drawing/2012/chart">
            <c:ext xmlns:c16="http://schemas.microsoft.com/office/drawing/2014/chart" uri="{C3380CC4-5D6E-409C-BE32-E72D297353CC}">
              <c16:uniqueId val="{00000003-B7AF-41D7-9E38-5BCC3CB1912B}"/>
            </c:ext>
          </c:extLst>
        </c:ser>
        <c:dLbls>
          <c:showLegendKey val="0"/>
          <c:showVal val="0"/>
          <c:showCatName val="0"/>
          <c:showSerName val="0"/>
          <c:showPercent val="0"/>
          <c:showBubbleSize val="0"/>
        </c:dLbls>
        <c:axId val="434823992"/>
        <c:axId val="629711384"/>
        <c:extLst/>
      </c:areaChart>
      <c:areaChart>
        <c:grouping val="stacked"/>
        <c:varyColors val="0"/>
        <c:ser>
          <c:idx val="4"/>
          <c:order val="3"/>
          <c:tx>
            <c:strRef>
              <c:f>Sheet1!$H$5</c:f>
              <c:strCache>
                <c:ptCount val="1"/>
                <c:pt idx="0">
                  <c:v>Estimated Demand, Low Population (acre-feet)</c:v>
                </c:pt>
              </c:strCache>
            </c:strRef>
          </c:tx>
          <c:spPr>
            <a:no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5-B7AF-41D7-9E38-5BCC3CB1912B}"/>
            </c:ext>
          </c:extLst>
        </c:ser>
        <c:ser>
          <c:idx val="6"/>
          <c:order val="4"/>
          <c:tx>
            <c:strRef>
              <c:f>Sheet1!$K$5</c:f>
              <c:strCache>
                <c:ptCount val="1"/>
                <c:pt idx="0">
                  <c:v>Future Demand Band</c:v>
                </c:pt>
              </c:strCache>
            </c:strRef>
          </c:tx>
          <c:spPr>
            <a:solidFill>
              <a:schemeClr val="accent4"/>
            </a:solid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Sheet1!$K$6:$K$49</c:f>
              <c:numCache>
                <c:formatCode>#,##0</c:formatCode>
                <c:ptCount val="44"/>
                <c:pt idx="0">
                  <c:v>0</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7-B7AF-41D7-9E38-5BCC3CB1912B}"/>
            </c:ext>
          </c:extLst>
        </c:ser>
        <c:ser>
          <c:idx val="5"/>
          <c:order val="5"/>
          <c:tx>
            <c:strRef>
              <c:f>Sheet1!$O$5</c:f>
              <c:strCache>
                <c:ptCount val="1"/>
                <c:pt idx="0">
                  <c:v>Push</c:v>
                </c:pt>
              </c:strCache>
            </c:strRef>
          </c:tx>
          <c:spPr>
            <a:noFill/>
            <a:ln w="25400">
              <a:noFill/>
            </a:ln>
            <a:effectLst/>
          </c:spPr>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8-B7AF-41D7-9E38-5BCC3CB1912B}"/>
            </c:ext>
          </c:extLst>
        </c:ser>
        <c:ser>
          <c:idx val="7"/>
          <c:order val="6"/>
          <c:tx>
            <c:strRef>
              <c:f>Sheet1!$N$5</c:f>
              <c:strCache>
                <c:ptCount val="1"/>
                <c:pt idx="0">
                  <c:v>Buffer Band</c:v>
                </c:pt>
              </c:strCache>
            </c:strRef>
          </c:tx>
          <c:spPr>
            <a:solidFill>
              <a:schemeClr val="accent4">
                <a:alpha val="25000"/>
              </a:schemeClr>
            </a:solidFill>
            <a:ln w="25400">
              <a:solidFill>
                <a:schemeClr val="accent4"/>
              </a:solidFill>
              <a:prstDash val="sysDash"/>
            </a:ln>
            <a:effectLst/>
          </c:spPr>
          <c:val>
            <c:numRef>
              <c:f>Sheet1!$N$6:$N$49</c:f>
              <c:numCache>
                <c:formatCode>#,##0</c:formatCode>
                <c:ptCount val="44"/>
                <c:pt idx="0">
                  <c:v>6428.9438367701223</c:v>
                </c:pt>
                <c:pt idx="1">
                  <c:v>7023.9850827370974</c:v>
                </c:pt>
                <c:pt idx="2">
                  <c:v>7630.4618200503028</c:v>
                </c:pt>
                <c:pt idx="3">
                  <c:v>8256.5452769673575</c:v>
                </c:pt>
                <c:pt idx="4">
                  <c:v>8866.0206896676536</c:v>
                </c:pt>
                <c:pt idx="5">
                  <c:v>9478.7403373399429</c:v>
                </c:pt>
                <c:pt idx="6">
                  <c:v>10064.996271589305</c:v>
                </c:pt>
                <c:pt idx="7">
                  <c:v>10630.842907950238</c:v>
                </c:pt>
                <c:pt idx="8">
                  <c:v>11174.928314554825</c:v>
                </c:pt>
                <c:pt idx="9">
                  <c:v>11708.195439599105</c:v>
                </c:pt>
                <c:pt idx="10">
                  <c:v>12205.445178705209</c:v>
                </c:pt>
                <c:pt idx="11">
                  <c:v>12674.482098135515</c:v>
                </c:pt>
                <c:pt idx="12">
                  <c:v>13114.810177053267</c:v>
                </c:pt>
                <c:pt idx="13">
                  <c:v>13626.552378666835</c:v>
                </c:pt>
                <c:pt idx="14">
                  <c:v>14111.857713776364</c:v>
                </c:pt>
                <c:pt idx="15">
                  <c:v>14571.906399636558</c:v>
                </c:pt>
                <c:pt idx="16">
                  <c:v>15010.475131462197</c:v>
                </c:pt>
                <c:pt idx="17">
                  <c:v>15435.353343134004</c:v>
                </c:pt>
                <c:pt idx="18">
                  <c:v>15854.094425081625</c:v>
                </c:pt>
                <c:pt idx="19">
                  <c:v>16266.698377305103</c:v>
                </c:pt>
                <c:pt idx="20">
                  <c:v>16671.276852197028</c:v>
                </c:pt>
                <c:pt idx="21">
                  <c:v>17066.177545600847</c:v>
                </c:pt>
                <c:pt idx="22">
                  <c:v>17455.17715273147</c:v>
                </c:pt>
                <c:pt idx="23">
                  <c:v>17841.816325352775</c:v>
                </c:pt>
                <c:pt idx="24">
                  <c:v>18225.386933112037</c:v>
                </c:pt>
                <c:pt idx="25">
                  <c:v>18606.833149812912</c:v>
                </c:pt>
                <c:pt idx="26">
                  <c:v>18991.347931375858</c:v>
                </c:pt>
                <c:pt idx="27">
                  <c:v>19382.235886113922</c:v>
                </c:pt>
                <c:pt idx="28">
                  <c:v>19781.017565804403</c:v>
                </c:pt>
                <c:pt idx="29">
                  <c:v>20187.850058753043</c:v>
                </c:pt>
                <c:pt idx="30">
                  <c:v>20602.893543214363</c:v>
                </c:pt>
                <c:pt idx="31">
                  <c:v>21026.311347599054</c:v>
                </c:pt>
                <c:pt idx="32">
                  <c:v>21458.270011845525</c:v>
                </c:pt>
                <c:pt idx="33">
                  <c:v>21898.939349977678</c:v>
                </c:pt>
                <c:pt idx="34">
                  <c:v>22348.492513871824</c:v>
                </c:pt>
                <c:pt idx="35">
                  <c:v>22807.106058256002</c:v>
                </c:pt>
                <c:pt idx="36">
                  <c:v>23274.96000696515</c:v>
                </c:pt>
                <c:pt idx="37">
                  <c:v>23752.237920476531</c:v>
                </c:pt>
                <c:pt idx="38">
                  <c:v>24239.126964749812</c:v>
                </c:pt>
                <c:pt idx="39">
                  <c:v>24735.817981396714</c:v>
                </c:pt>
                <c:pt idx="40">
                  <c:v>25242.50555920614</c:v>
                </c:pt>
                <c:pt idx="41">
                  <c:v>25759.388107050414</c:v>
                </c:pt>
                <c:pt idx="42">
                  <c:v>26286.667928199255</c:v>
                </c:pt>
                <c:pt idx="43">
                  <c:v>26824.551296068516</c:v>
                </c:pt>
              </c:numCache>
            </c:numRef>
          </c:val>
          <c:extLst>
            <c:ext xmlns:c16="http://schemas.microsoft.com/office/drawing/2014/chart" uri="{C3380CC4-5D6E-409C-BE32-E72D297353CC}">
              <c16:uniqueId val="{00000009-B7AF-41D7-9E38-5BCC3CB1912B}"/>
            </c:ext>
          </c:extLst>
        </c:ser>
        <c:dLbls>
          <c:showLegendKey val="0"/>
          <c:showVal val="0"/>
          <c:showCatName val="0"/>
          <c:showSerName val="0"/>
          <c:showPercent val="0"/>
          <c:showBubbleSize val="0"/>
        </c:dLbls>
        <c:axId val="684578296"/>
        <c:axId val="684582560"/>
      </c:areaChart>
      <c:lineChart>
        <c:grouping val="standard"/>
        <c:varyColors val="0"/>
        <c:ser>
          <c:idx val="8"/>
          <c:order val="7"/>
          <c:tx>
            <c:strRef>
              <c:f>Sheet1!$I$5</c:f>
              <c:strCache>
                <c:ptCount val="1"/>
                <c:pt idx="0">
                  <c:v>Estimated Demand, Baseline Population (acre-feet)</c:v>
                </c:pt>
              </c:strCache>
            </c:strRef>
          </c:tx>
          <c:spPr>
            <a:ln w="28575" cap="sq">
              <a:solidFill>
                <a:schemeClr val="accent4"/>
              </a:solidFill>
              <a:prstDash val="solid"/>
              <a:miter lim="800000"/>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0-00D7-4D6E-B7AC-AD560072313A}"/>
            </c:ext>
          </c:extLst>
        </c:ser>
        <c:dLbls>
          <c:showLegendKey val="0"/>
          <c:showVal val="0"/>
          <c:showCatName val="0"/>
          <c:showSerName val="0"/>
          <c:showPercent val="0"/>
          <c:showBubbleSize val="0"/>
        </c:dLbls>
        <c:marker val="1"/>
        <c:smooth val="0"/>
        <c:axId val="684578296"/>
        <c:axId val="684582560"/>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valAx>
        <c:axId val="684582560"/>
        <c:scaling>
          <c:orientation val="minMax"/>
          <c:max val="200000"/>
        </c:scaling>
        <c:delete val="1"/>
        <c:axPos val="r"/>
        <c:numFmt formatCode="#,##0" sourceLinked="1"/>
        <c:majorTickMark val="out"/>
        <c:minorTickMark val="none"/>
        <c:tickLblPos val="nextTo"/>
        <c:crossAx val="684578296"/>
        <c:crosses val="max"/>
        <c:crossBetween val="between"/>
      </c:valAx>
      <c:catAx>
        <c:axId val="684578296"/>
        <c:scaling>
          <c:orientation val="minMax"/>
        </c:scaling>
        <c:delete val="1"/>
        <c:axPos val="b"/>
        <c:numFmt formatCode="0" sourceLinked="1"/>
        <c:majorTickMark val="out"/>
        <c:minorTickMark val="none"/>
        <c:tickLblPos val="nextTo"/>
        <c:crossAx val="684582560"/>
        <c:crosses val="autoZero"/>
        <c:auto val="1"/>
        <c:lblAlgn val="ctr"/>
        <c:lblOffset val="100"/>
        <c:noMultiLvlLbl val="0"/>
      </c:cat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Sheet1!$D$5</c:f>
              <c:strCache>
                <c:ptCount val="1"/>
                <c:pt idx="0">
                  <c:v>Existing Culinary (acre-feet)</c:v>
                </c:pt>
              </c:strCache>
            </c:strRef>
          </c:tx>
          <c:spPr>
            <a:solidFill>
              <a:schemeClr val="accent6"/>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c:formatCode>
                <c:ptCount val="44"/>
                <c:pt idx="0">
                  <c:v>64172</c:v>
                </c:pt>
                <c:pt idx="1">
                  <c:v>64172</c:v>
                </c:pt>
                <c:pt idx="2">
                  <c:v>64172</c:v>
                </c:pt>
                <c:pt idx="3">
                  <c:v>64172</c:v>
                </c:pt>
                <c:pt idx="4">
                  <c:v>64172</c:v>
                </c:pt>
                <c:pt idx="5">
                  <c:v>64172</c:v>
                </c:pt>
                <c:pt idx="6">
                  <c:v>64172</c:v>
                </c:pt>
                <c:pt idx="7">
                  <c:v>64172</c:v>
                </c:pt>
                <c:pt idx="8">
                  <c:v>64172</c:v>
                </c:pt>
                <c:pt idx="9">
                  <c:v>64172</c:v>
                </c:pt>
                <c:pt idx="10">
                  <c:v>64172</c:v>
                </c:pt>
                <c:pt idx="11">
                  <c:v>64172</c:v>
                </c:pt>
                <c:pt idx="12">
                  <c:v>64172</c:v>
                </c:pt>
                <c:pt idx="13">
                  <c:v>64172</c:v>
                </c:pt>
                <c:pt idx="14">
                  <c:v>64172</c:v>
                </c:pt>
                <c:pt idx="15">
                  <c:v>64172</c:v>
                </c:pt>
                <c:pt idx="16">
                  <c:v>64172</c:v>
                </c:pt>
                <c:pt idx="17">
                  <c:v>64172</c:v>
                </c:pt>
                <c:pt idx="18">
                  <c:v>64172</c:v>
                </c:pt>
                <c:pt idx="19">
                  <c:v>64172</c:v>
                </c:pt>
                <c:pt idx="20">
                  <c:v>64172</c:v>
                </c:pt>
                <c:pt idx="21">
                  <c:v>64172</c:v>
                </c:pt>
                <c:pt idx="22">
                  <c:v>64172</c:v>
                </c:pt>
                <c:pt idx="23">
                  <c:v>64172</c:v>
                </c:pt>
                <c:pt idx="24">
                  <c:v>64172</c:v>
                </c:pt>
                <c:pt idx="25">
                  <c:v>64172</c:v>
                </c:pt>
                <c:pt idx="26">
                  <c:v>64172</c:v>
                </c:pt>
                <c:pt idx="27">
                  <c:v>64172</c:v>
                </c:pt>
                <c:pt idx="28">
                  <c:v>64172</c:v>
                </c:pt>
                <c:pt idx="29">
                  <c:v>64172</c:v>
                </c:pt>
                <c:pt idx="30">
                  <c:v>64172</c:v>
                </c:pt>
                <c:pt idx="31">
                  <c:v>64172</c:v>
                </c:pt>
                <c:pt idx="32">
                  <c:v>64172</c:v>
                </c:pt>
                <c:pt idx="33">
                  <c:v>64172</c:v>
                </c:pt>
                <c:pt idx="34">
                  <c:v>64172</c:v>
                </c:pt>
                <c:pt idx="35">
                  <c:v>64172</c:v>
                </c:pt>
                <c:pt idx="36">
                  <c:v>64172</c:v>
                </c:pt>
                <c:pt idx="37">
                  <c:v>64172</c:v>
                </c:pt>
                <c:pt idx="38">
                  <c:v>64172</c:v>
                </c:pt>
                <c:pt idx="39">
                  <c:v>64172</c:v>
                </c:pt>
                <c:pt idx="40">
                  <c:v>64172</c:v>
                </c:pt>
                <c:pt idx="41">
                  <c:v>64172</c:v>
                </c:pt>
                <c:pt idx="42">
                  <c:v>64172</c:v>
                </c:pt>
                <c:pt idx="43">
                  <c:v>64172</c:v>
                </c:pt>
              </c:numCache>
            </c:numRef>
          </c:val>
          <c:extLst>
            <c:ext xmlns:c16="http://schemas.microsoft.com/office/drawing/2014/chart" uri="{C3380CC4-5D6E-409C-BE32-E72D297353CC}">
              <c16:uniqueId val="{00000000-B7AF-41D7-9E38-5BCC3CB1912B}"/>
            </c:ext>
          </c:extLst>
        </c:ser>
        <c:ser>
          <c:idx val="1"/>
          <c:order val="1"/>
          <c:tx>
            <c:strRef>
              <c:f>Sheet1!$E$5</c:f>
              <c:strCache>
                <c:ptCount val="1"/>
                <c:pt idx="0">
                  <c:v>Planned Culinary (acre-feet)</c:v>
                </c:pt>
              </c:strCache>
            </c:strRef>
          </c:tx>
          <c:spPr>
            <a:solidFill>
              <a:schemeClr val="accent5"/>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Sheet1!$E$6:$E$49</c:f>
              <c:numCache>
                <c:formatCode>General</c:formatCode>
                <c:ptCount val="44"/>
                <c:pt idx="2" formatCode="#,##0">
                  <c:v>8670</c:v>
                </c:pt>
                <c:pt idx="3" formatCode="#,##0">
                  <c:v>8670</c:v>
                </c:pt>
                <c:pt idx="4" formatCode="#,##0">
                  <c:v>8670</c:v>
                </c:pt>
                <c:pt idx="5" formatCode="#,##0">
                  <c:v>8670</c:v>
                </c:pt>
                <c:pt idx="6" formatCode="#,##0">
                  <c:v>8670</c:v>
                </c:pt>
                <c:pt idx="7" formatCode="#,##0">
                  <c:v>8670</c:v>
                </c:pt>
                <c:pt idx="8" formatCode="#,##0">
                  <c:v>8670</c:v>
                </c:pt>
                <c:pt idx="9" formatCode="#,##0">
                  <c:v>8670</c:v>
                </c:pt>
                <c:pt idx="10" formatCode="#,##0">
                  <c:v>8670</c:v>
                </c:pt>
                <c:pt idx="11" formatCode="#,##0">
                  <c:v>8670</c:v>
                </c:pt>
                <c:pt idx="12" formatCode="#,##0">
                  <c:v>8670</c:v>
                </c:pt>
                <c:pt idx="13" formatCode="#,##0">
                  <c:v>8670</c:v>
                </c:pt>
                <c:pt idx="14" formatCode="#,##0">
                  <c:v>8670</c:v>
                </c:pt>
                <c:pt idx="15" formatCode="#,##0">
                  <c:v>8670</c:v>
                </c:pt>
                <c:pt idx="16" formatCode="#,##0">
                  <c:v>8670</c:v>
                </c:pt>
                <c:pt idx="17" formatCode="#,##0">
                  <c:v>8670</c:v>
                </c:pt>
                <c:pt idx="18" formatCode="#,##0">
                  <c:v>8670</c:v>
                </c:pt>
                <c:pt idx="19" formatCode="#,##0">
                  <c:v>8670</c:v>
                </c:pt>
                <c:pt idx="20" formatCode="#,##0">
                  <c:v>8670</c:v>
                </c:pt>
                <c:pt idx="21" formatCode="#,##0">
                  <c:v>8670</c:v>
                </c:pt>
                <c:pt idx="22" formatCode="#,##0">
                  <c:v>8670</c:v>
                </c:pt>
                <c:pt idx="23" formatCode="#,##0">
                  <c:v>8670</c:v>
                </c:pt>
                <c:pt idx="24" formatCode="#,##0">
                  <c:v>8670</c:v>
                </c:pt>
                <c:pt idx="25" formatCode="#,##0">
                  <c:v>8670</c:v>
                </c:pt>
                <c:pt idx="26" formatCode="#,##0">
                  <c:v>8670</c:v>
                </c:pt>
                <c:pt idx="27" formatCode="#,##0">
                  <c:v>8670</c:v>
                </c:pt>
                <c:pt idx="28" formatCode="#,##0">
                  <c:v>8670</c:v>
                </c:pt>
                <c:pt idx="29" formatCode="#,##0">
                  <c:v>8670</c:v>
                </c:pt>
                <c:pt idx="30" formatCode="#,##0">
                  <c:v>8670</c:v>
                </c:pt>
                <c:pt idx="31" formatCode="#,##0">
                  <c:v>8670</c:v>
                </c:pt>
                <c:pt idx="32" formatCode="#,##0">
                  <c:v>8670</c:v>
                </c:pt>
                <c:pt idx="33" formatCode="#,##0">
                  <c:v>8670</c:v>
                </c:pt>
                <c:pt idx="34" formatCode="#,##0">
                  <c:v>8670</c:v>
                </c:pt>
                <c:pt idx="35" formatCode="#,##0">
                  <c:v>8670</c:v>
                </c:pt>
                <c:pt idx="36" formatCode="#,##0">
                  <c:v>8670</c:v>
                </c:pt>
                <c:pt idx="37" formatCode="#,##0">
                  <c:v>8670</c:v>
                </c:pt>
                <c:pt idx="38" formatCode="#,##0">
                  <c:v>8670</c:v>
                </c:pt>
                <c:pt idx="39" formatCode="#,##0">
                  <c:v>8670</c:v>
                </c:pt>
                <c:pt idx="40" formatCode="#,##0">
                  <c:v>8670</c:v>
                </c:pt>
                <c:pt idx="41" formatCode="#,##0">
                  <c:v>8670</c:v>
                </c:pt>
                <c:pt idx="42" formatCode="#,##0">
                  <c:v>8670</c:v>
                </c:pt>
                <c:pt idx="43" formatCode="#,##0">
                  <c:v>8670</c:v>
                </c:pt>
              </c:numCache>
            </c:numRef>
          </c:val>
          <c:extLst>
            <c:ext xmlns:c16="http://schemas.microsoft.com/office/drawing/2014/chart" uri="{C3380CC4-5D6E-409C-BE32-E72D297353CC}">
              <c16:uniqueId val="{00000002-B7AF-41D7-9E38-5BCC3CB1912B}"/>
            </c:ext>
          </c:extLst>
        </c:ser>
        <c:ser>
          <c:idx val="2"/>
          <c:order val="2"/>
          <c:tx>
            <c:strRef>
              <c:f>Sheet1!$F$5</c:f>
              <c:strCache>
                <c:ptCount val="1"/>
                <c:pt idx="0">
                  <c:v>Lake Powell Pipeline Culinary (acre-feet)</c:v>
                </c:pt>
              </c:strCache>
              <c:extLst xmlns:c15="http://schemas.microsoft.com/office/drawing/2012/chart"/>
            </c:strRef>
          </c:tx>
          <c:spPr>
            <a:solidFill>
              <a:schemeClr val="accent1"/>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extLst xmlns:c15="http://schemas.microsoft.com/office/drawing/2012/chart"/>
            </c:strRef>
          </c:cat>
          <c:val>
            <c:numRef>
              <c:f>Sheet1!$F$6:$F$49</c:f>
              <c:numCache>
                <c:formatCode>#,##0</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36335.02179238906</c:v>
                </c:pt>
                <c:pt idx="14">
                  <c:v>36384.01263629341</c:v>
                </c:pt>
                <c:pt idx="15">
                  <c:v>36453.321064750868</c:v>
                </c:pt>
                <c:pt idx="16">
                  <c:v>36453.321064750868</c:v>
                </c:pt>
                <c:pt idx="17">
                  <c:v>36453.321064750868</c:v>
                </c:pt>
                <c:pt idx="18">
                  <c:v>36453.321064750868</c:v>
                </c:pt>
                <c:pt idx="19">
                  <c:v>36453.321064750868</c:v>
                </c:pt>
                <c:pt idx="20">
                  <c:v>36453.321064750868</c:v>
                </c:pt>
                <c:pt idx="21">
                  <c:v>36453.321064750868</c:v>
                </c:pt>
                <c:pt idx="22">
                  <c:v>36453.321064750868</c:v>
                </c:pt>
                <c:pt idx="23">
                  <c:v>36453.321064750868</c:v>
                </c:pt>
                <c:pt idx="24">
                  <c:v>36453.321064750868</c:v>
                </c:pt>
                <c:pt idx="25">
                  <c:v>36453.321064750868</c:v>
                </c:pt>
                <c:pt idx="26">
                  <c:v>38453.161323192471</c:v>
                </c:pt>
                <c:pt idx="27">
                  <c:v>41219.933792705939</c:v>
                </c:pt>
                <c:pt idx="28">
                  <c:v>44005.219583688275</c:v>
                </c:pt>
                <c:pt idx="29">
                  <c:v>46810.448066693643</c:v>
                </c:pt>
                <c:pt idx="30">
                  <c:v>49636.349918407854</c:v>
                </c:pt>
                <c:pt idx="31">
                  <c:v>52487.987652081763</c:v>
                </c:pt>
                <c:pt idx="32">
                  <c:v>55369.282445078832</c:v>
                </c:pt>
                <c:pt idx="33">
                  <c:v>58281.730882349191</c:v>
                </c:pt>
                <c:pt idx="34">
                  <c:v>61233.437963638047</c:v>
                </c:pt>
                <c:pt idx="35">
                  <c:v>64217.727221620822</c:v>
                </c:pt>
                <c:pt idx="36">
                  <c:v>67228.278691663872</c:v>
                </c:pt>
                <c:pt idx="37">
                  <c:v>70260.041996745655</c:v>
                </c:pt>
                <c:pt idx="38">
                  <c:v>73316.926606916735</c:v>
                </c:pt>
                <c:pt idx="39">
                  <c:v>76402.660386157193</c:v>
                </c:pt>
                <c:pt idx="40">
                  <c:v>79520.319174115604</c:v>
                </c:pt>
                <c:pt idx="41">
                  <c:v>82249</c:v>
                </c:pt>
                <c:pt idx="42">
                  <c:v>82249</c:v>
                </c:pt>
                <c:pt idx="43">
                  <c:v>82249</c:v>
                </c:pt>
              </c:numCache>
              <c:extLst xmlns:c15="http://schemas.microsoft.com/office/drawing/2012/chart"/>
            </c:numRef>
          </c:val>
          <c:extLst xmlns:c15="http://schemas.microsoft.com/office/drawing/2012/chart">
            <c:ext xmlns:c16="http://schemas.microsoft.com/office/drawing/2014/chart" uri="{C3380CC4-5D6E-409C-BE32-E72D297353CC}">
              <c16:uniqueId val="{00000003-B7AF-41D7-9E38-5BCC3CB1912B}"/>
            </c:ext>
          </c:extLst>
        </c:ser>
        <c:ser>
          <c:idx val="3"/>
          <c:order val="3"/>
          <c:tx>
            <c:strRef>
              <c:f>Sheet1!$G$5</c:f>
              <c:strCache>
                <c:ptCount val="1"/>
                <c:pt idx="0">
                  <c:v>Lake Powell Pipeline Reuse (acre-feet)</c:v>
                </c:pt>
              </c:strCache>
              <c:extLst xmlns:c15="http://schemas.microsoft.com/office/drawing/2012/chart"/>
            </c:strRef>
          </c:tx>
          <c:spPr>
            <a:solidFill>
              <a:schemeClr val="accent2"/>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extLst xmlns:c15="http://schemas.microsoft.com/office/drawing/2012/chart"/>
            </c:strRef>
          </c:cat>
          <c:val>
            <c:numRef>
              <c:f>Sheet1!$G$6:$G$49</c:f>
              <c:numCache>
                <c:formatCode>General</c:formatCode>
                <c:ptCount val="44"/>
                <c:pt idx="38" formatCode="#,##0">
                  <c:v>4805</c:v>
                </c:pt>
                <c:pt idx="39" formatCode="#,##0">
                  <c:v>9610</c:v>
                </c:pt>
                <c:pt idx="40" formatCode="#,##0">
                  <c:v>14415</c:v>
                </c:pt>
                <c:pt idx="41" formatCode="#,##0">
                  <c:v>19220</c:v>
                </c:pt>
                <c:pt idx="42" formatCode="#,##0">
                  <c:v>24025</c:v>
                </c:pt>
                <c:pt idx="43" formatCode="#,##0">
                  <c:v>28830</c:v>
                </c:pt>
              </c:numCache>
              <c:extLst xmlns:c15="http://schemas.microsoft.com/office/drawing/2012/chart"/>
            </c:numRef>
          </c:val>
          <c:extLst xmlns:c15="http://schemas.microsoft.com/office/drawing/2012/chart">
            <c:ext xmlns:c16="http://schemas.microsoft.com/office/drawing/2014/chart" uri="{C3380CC4-5D6E-409C-BE32-E72D297353CC}">
              <c16:uniqueId val="{00000004-B7AF-41D7-9E38-5BCC3CB1912B}"/>
            </c:ext>
          </c:extLst>
        </c:ser>
        <c:dLbls>
          <c:showLegendKey val="0"/>
          <c:showVal val="0"/>
          <c:showCatName val="0"/>
          <c:showSerName val="0"/>
          <c:showPercent val="0"/>
          <c:showBubbleSize val="0"/>
        </c:dLbls>
        <c:axId val="434823992"/>
        <c:axId val="629711384"/>
        <c:extLst/>
      </c:areaChart>
      <c:areaChart>
        <c:grouping val="stacked"/>
        <c:varyColors val="0"/>
        <c:ser>
          <c:idx val="4"/>
          <c:order val="4"/>
          <c:tx>
            <c:strRef>
              <c:f>Sheet1!$H$5</c:f>
              <c:strCache>
                <c:ptCount val="1"/>
                <c:pt idx="0">
                  <c:v>Estimated Demand, Low Population (acre-feet)</c:v>
                </c:pt>
              </c:strCache>
            </c:strRef>
          </c:tx>
          <c:spPr>
            <a:no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5-B7AF-41D7-9E38-5BCC3CB1912B}"/>
            </c:ext>
          </c:extLst>
        </c:ser>
        <c:ser>
          <c:idx val="6"/>
          <c:order val="5"/>
          <c:tx>
            <c:strRef>
              <c:f>Sheet1!$K$5</c:f>
              <c:strCache>
                <c:ptCount val="1"/>
                <c:pt idx="0">
                  <c:v>Future Demand Band</c:v>
                </c:pt>
              </c:strCache>
            </c:strRef>
          </c:tx>
          <c:spPr>
            <a:solidFill>
              <a:schemeClr val="accent4"/>
            </a:solid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Sheet1!$K$6:$K$49</c:f>
              <c:numCache>
                <c:formatCode>#,##0</c:formatCode>
                <c:ptCount val="44"/>
                <c:pt idx="0">
                  <c:v>0</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7-B7AF-41D7-9E38-5BCC3CB1912B}"/>
            </c:ext>
          </c:extLst>
        </c:ser>
        <c:ser>
          <c:idx val="5"/>
          <c:order val="6"/>
          <c:tx>
            <c:strRef>
              <c:f>Sheet1!$O$5</c:f>
              <c:strCache>
                <c:ptCount val="1"/>
                <c:pt idx="0">
                  <c:v>Push</c:v>
                </c:pt>
              </c:strCache>
            </c:strRef>
          </c:tx>
          <c:spPr>
            <a:noFill/>
            <a:ln w="25400">
              <a:noFill/>
            </a:ln>
            <a:effectLst/>
          </c:spPr>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8-B7AF-41D7-9E38-5BCC3CB1912B}"/>
            </c:ext>
          </c:extLst>
        </c:ser>
        <c:ser>
          <c:idx val="7"/>
          <c:order val="7"/>
          <c:tx>
            <c:strRef>
              <c:f>Sheet1!$N$5</c:f>
              <c:strCache>
                <c:ptCount val="1"/>
                <c:pt idx="0">
                  <c:v>Buffer Band</c:v>
                </c:pt>
              </c:strCache>
            </c:strRef>
          </c:tx>
          <c:spPr>
            <a:solidFill>
              <a:schemeClr val="accent4">
                <a:alpha val="25000"/>
              </a:schemeClr>
            </a:solidFill>
            <a:ln w="25400">
              <a:solidFill>
                <a:schemeClr val="accent4"/>
              </a:solidFill>
              <a:prstDash val="sysDash"/>
            </a:ln>
            <a:effectLst/>
          </c:spPr>
          <c:val>
            <c:numRef>
              <c:f>Sheet1!$N$6:$N$49</c:f>
              <c:numCache>
                <c:formatCode>#,##0</c:formatCode>
                <c:ptCount val="44"/>
                <c:pt idx="0">
                  <c:v>6428.9438367701223</c:v>
                </c:pt>
                <c:pt idx="1">
                  <c:v>7023.9850827370974</c:v>
                </c:pt>
                <c:pt idx="2">
                  <c:v>7630.4618200503028</c:v>
                </c:pt>
                <c:pt idx="3">
                  <c:v>8256.5452769673575</c:v>
                </c:pt>
                <c:pt idx="4">
                  <c:v>8866.0206896676536</c:v>
                </c:pt>
                <c:pt idx="5">
                  <c:v>9478.7403373399429</c:v>
                </c:pt>
                <c:pt idx="6">
                  <c:v>10064.996271589305</c:v>
                </c:pt>
                <c:pt idx="7">
                  <c:v>10630.842907950238</c:v>
                </c:pt>
                <c:pt idx="8">
                  <c:v>11174.928314554825</c:v>
                </c:pt>
                <c:pt idx="9">
                  <c:v>11708.195439599105</c:v>
                </c:pt>
                <c:pt idx="10">
                  <c:v>12205.445178705209</c:v>
                </c:pt>
                <c:pt idx="11">
                  <c:v>12674.482098135515</c:v>
                </c:pt>
                <c:pt idx="12">
                  <c:v>13114.810177053267</c:v>
                </c:pt>
                <c:pt idx="13">
                  <c:v>13626.552378666835</c:v>
                </c:pt>
                <c:pt idx="14">
                  <c:v>14111.857713776364</c:v>
                </c:pt>
                <c:pt idx="15">
                  <c:v>14571.906399636558</c:v>
                </c:pt>
                <c:pt idx="16">
                  <c:v>15010.475131462197</c:v>
                </c:pt>
                <c:pt idx="17">
                  <c:v>15435.353343134004</c:v>
                </c:pt>
                <c:pt idx="18">
                  <c:v>15854.094425081625</c:v>
                </c:pt>
                <c:pt idx="19">
                  <c:v>16266.698377305103</c:v>
                </c:pt>
                <c:pt idx="20">
                  <c:v>16671.276852197028</c:v>
                </c:pt>
                <c:pt idx="21">
                  <c:v>17066.177545600847</c:v>
                </c:pt>
                <c:pt idx="22">
                  <c:v>17455.17715273147</c:v>
                </c:pt>
                <c:pt idx="23">
                  <c:v>17841.816325352775</c:v>
                </c:pt>
                <c:pt idx="24">
                  <c:v>18225.386933112037</c:v>
                </c:pt>
                <c:pt idx="25">
                  <c:v>18606.833149812912</c:v>
                </c:pt>
                <c:pt idx="26">
                  <c:v>18991.347931375858</c:v>
                </c:pt>
                <c:pt idx="27">
                  <c:v>19382.235886113922</c:v>
                </c:pt>
                <c:pt idx="28">
                  <c:v>19781.017565804403</c:v>
                </c:pt>
                <c:pt idx="29">
                  <c:v>20187.850058753043</c:v>
                </c:pt>
                <c:pt idx="30">
                  <c:v>20602.893543214363</c:v>
                </c:pt>
                <c:pt idx="31">
                  <c:v>21026.311347599054</c:v>
                </c:pt>
                <c:pt idx="32">
                  <c:v>21458.270011845525</c:v>
                </c:pt>
                <c:pt idx="33">
                  <c:v>21898.939349977678</c:v>
                </c:pt>
                <c:pt idx="34">
                  <c:v>22348.492513871824</c:v>
                </c:pt>
                <c:pt idx="35">
                  <c:v>22807.106058256002</c:v>
                </c:pt>
                <c:pt idx="36">
                  <c:v>23274.96000696515</c:v>
                </c:pt>
                <c:pt idx="37">
                  <c:v>23752.237920476531</c:v>
                </c:pt>
                <c:pt idx="38">
                  <c:v>24239.126964749812</c:v>
                </c:pt>
                <c:pt idx="39">
                  <c:v>24735.817981396714</c:v>
                </c:pt>
                <c:pt idx="40">
                  <c:v>25242.50555920614</c:v>
                </c:pt>
                <c:pt idx="41">
                  <c:v>25759.388107050414</c:v>
                </c:pt>
                <c:pt idx="42">
                  <c:v>26286.667928199255</c:v>
                </c:pt>
                <c:pt idx="43">
                  <c:v>26824.551296068516</c:v>
                </c:pt>
              </c:numCache>
            </c:numRef>
          </c:val>
          <c:extLst>
            <c:ext xmlns:c16="http://schemas.microsoft.com/office/drawing/2014/chart" uri="{C3380CC4-5D6E-409C-BE32-E72D297353CC}">
              <c16:uniqueId val="{00000009-B7AF-41D7-9E38-5BCC3CB1912B}"/>
            </c:ext>
          </c:extLst>
        </c:ser>
        <c:dLbls>
          <c:showLegendKey val="0"/>
          <c:showVal val="0"/>
          <c:showCatName val="0"/>
          <c:showSerName val="0"/>
          <c:showPercent val="0"/>
          <c:showBubbleSize val="0"/>
        </c:dLbls>
        <c:axId val="684578296"/>
        <c:axId val="684582560"/>
      </c:areaChart>
      <c:lineChart>
        <c:grouping val="standard"/>
        <c:varyColors val="0"/>
        <c:ser>
          <c:idx val="8"/>
          <c:order val="8"/>
          <c:tx>
            <c:strRef>
              <c:f>Sheet1!$I$5</c:f>
              <c:strCache>
                <c:ptCount val="1"/>
                <c:pt idx="0">
                  <c:v>Estimated Demand, Baseline Population (acre-feet)</c:v>
                </c:pt>
              </c:strCache>
            </c:strRef>
          </c:tx>
          <c:spPr>
            <a:ln w="28575" cap="sq">
              <a:solidFill>
                <a:schemeClr val="accent4"/>
              </a:solidFill>
              <a:prstDash val="solid"/>
              <a:miter lim="800000"/>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0-00D7-4D6E-B7AC-AD560072313A}"/>
            </c:ext>
          </c:extLst>
        </c:ser>
        <c:dLbls>
          <c:showLegendKey val="0"/>
          <c:showVal val="0"/>
          <c:showCatName val="0"/>
          <c:showSerName val="0"/>
          <c:showPercent val="0"/>
          <c:showBubbleSize val="0"/>
        </c:dLbls>
        <c:marker val="1"/>
        <c:smooth val="0"/>
        <c:axId val="684578296"/>
        <c:axId val="684582560"/>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valAx>
        <c:axId val="684582560"/>
        <c:scaling>
          <c:orientation val="minMax"/>
          <c:max val="200000"/>
        </c:scaling>
        <c:delete val="1"/>
        <c:axPos val="r"/>
        <c:numFmt formatCode="#,##0" sourceLinked="1"/>
        <c:majorTickMark val="out"/>
        <c:minorTickMark val="none"/>
        <c:tickLblPos val="nextTo"/>
        <c:crossAx val="684578296"/>
        <c:crosses val="max"/>
        <c:crossBetween val="between"/>
      </c:valAx>
      <c:catAx>
        <c:axId val="684578296"/>
        <c:scaling>
          <c:orientation val="minMax"/>
        </c:scaling>
        <c:delete val="1"/>
        <c:axPos val="b"/>
        <c:numFmt formatCode="0" sourceLinked="1"/>
        <c:majorTickMark val="out"/>
        <c:minorTickMark val="none"/>
        <c:tickLblPos val="nextTo"/>
        <c:crossAx val="684582560"/>
        <c:crosses val="autoZero"/>
        <c:auto val="1"/>
        <c:lblAlgn val="ctr"/>
        <c:lblOffset val="100"/>
        <c:noMultiLvlLbl val="0"/>
      </c:cat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16289268189302"/>
          <c:y val="2.9756504513818248E-2"/>
          <c:w val="0.85538416393602978"/>
          <c:h val="0.88942229543780493"/>
        </c:manualLayout>
      </c:layout>
      <c:areaChart>
        <c:grouping val="stacked"/>
        <c:varyColors val="0"/>
        <c:ser>
          <c:idx val="4"/>
          <c:order val="3"/>
          <c:tx>
            <c:v>Push</c:v>
          </c:tx>
          <c:spPr>
            <a:noFill/>
            <a:ln>
              <a:noFill/>
            </a:ln>
            <a:effectLst/>
          </c:spPr>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169245</c:v>
                </c:pt>
                <c:pt idx="1">
                  <c:v>175478</c:v>
                </c:pt>
                <c:pt idx="2">
                  <c:v>181492</c:v>
                </c:pt>
                <c:pt idx="3">
                  <c:v>187483</c:v>
                </c:pt>
                <c:pt idx="4">
                  <c:v>193153</c:v>
                </c:pt>
                <c:pt idx="5">
                  <c:v>198502</c:v>
                </c:pt>
                <c:pt idx="6">
                  <c:v>203588</c:v>
                </c:pt>
                <c:pt idx="7">
                  <c:v>208459</c:v>
                </c:pt>
                <c:pt idx="8">
                  <c:v>213211</c:v>
                </c:pt>
                <c:pt idx="9">
                  <c:v>218076</c:v>
                </c:pt>
                <c:pt idx="10">
                  <c:v>223118</c:v>
                </c:pt>
                <c:pt idx="11">
                  <c:v>228331</c:v>
                </c:pt>
                <c:pt idx="12">
                  <c:v>233661</c:v>
                </c:pt>
                <c:pt idx="13">
                  <c:v>239090</c:v>
                </c:pt>
                <c:pt idx="14">
                  <c:v>244653</c:v>
                </c:pt>
                <c:pt idx="15">
                  <c:v>250186</c:v>
                </c:pt>
                <c:pt idx="16">
                  <c:v>255636</c:v>
                </c:pt>
                <c:pt idx="17">
                  <c:v>261006</c:v>
                </c:pt>
                <c:pt idx="18">
                  <c:v>266335</c:v>
                </c:pt>
                <c:pt idx="19">
                  <c:v>271646</c:v>
                </c:pt>
                <c:pt idx="20">
                  <c:v>276927</c:v>
                </c:pt>
                <c:pt idx="21">
                  <c:v>282214</c:v>
                </c:pt>
                <c:pt idx="22">
                  <c:v>287535</c:v>
                </c:pt>
                <c:pt idx="23">
                  <c:v>292909</c:v>
                </c:pt>
                <c:pt idx="24">
                  <c:v>298341</c:v>
                </c:pt>
                <c:pt idx="25">
                  <c:v>303823</c:v>
                </c:pt>
                <c:pt idx="26">
                  <c:v>309369</c:v>
                </c:pt>
                <c:pt idx="27">
                  <c:v>314981</c:v>
                </c:pt>
                <c:pt idx="28">
                  <c:v>320666</c:v>
                </c:pt>
                <c:pt idx="29">
                  <c:v>326433</c:v>
                </c:pt>
                <c:pt idx="30">
                  <c:v>332296</c:v>
                </c:pt>
                <c:pt idx="31">
                  <c:v>338263</c:v>
                </c:pt>
                <c:pt idx="32">
                  <c:v>344327</c:v>
                </c:pt>
                <c:pt idx="33">
                  <c:v>350497</c:v>
                </c:pt>
                <c:pt idx="34">
                  <c:v>356761</c:v>
                </c:pt>
                <c:pt idx="35">
                  <c:v>363115</c:v>
                </c:pt>
                <c:pt idx="36">
                  <c:v>369560</c:v>
                </c:pt>
                <c:pt idx="37">
                  <c:v>376104</c:v>
                </c:pt>
                <c:pt idx="38">
                  <c:v>382754</c:v>
                </c:pt>
                <c:pt idx="39">
                  <c:v>389520</c:v>
                </c:pt>
                <c:pt idx="40">
                  <c:v>396405</c:v>
                </c:pt>
                <c:pt idx="41">
                  <c:v>403386</c:v>
                </c:pt>
                <c:pt idx="42">
                  <c:v>410442</c:v>
                </c:pt>
              </c:numCache>
            </c:numRef>
          </c:val>
          <c:extLst>
            <c:ext xmlns:c16="http://schemas.microsoft.com/office/drawing/2014/chart" uri="{C3380CC4-5D6E-409C-BE32-E72D297353CC}">
              <c16:uniqueId val="{00000004-80F4-4258-A3A1-28033B348F88}"/>
            </c:ext>
          </c:extLst>
        </c:ser>
        <c:ser>
          <c:idx val="3"/>
          <c:order val="4"/>
          <c:tx>
            <c:strRef>
              <c:f>Sheet1!$G$5</c:f>
              <c:strCache>
                <c:ptCount val="1"/>
                <c:pt idx="0">
                  <c:v>Band</c:v>
                </c:pt>
              </c:strCache>
            </c:strRef>
          </c:tx>
          <c:spPr>
            <a:solidFill>
              <a:schemeClr val="accent3">
                <a:lumMod val="20000"/>
                <a:lumOff val="80000"/>
              </a:schemeClr>
            </a:solidFill>
            <a:ln>
              <a:noFill/>
            </a:ln>
            <a:effectLst/>
          </c:spPr>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Sheet1!$G$6:$G$48</c:f>
              <c:numCache>
                <c:formatCode>#,##0</c:formatCode>
                <c:ptCount val="43"/>
                <c:pt idx="0">
                  <c:v>354</c:v>
                </c:pt>
                <c:pt idx="1">
                  <c:v>864</c:v>
                </c:pt>
                <c:pt idx="2">
                  <c:v>1648</c:v>
                </c:pt>
                <c:pt idx="3">
                  <c:v>2683</c:v>
                </c:pt>
                <c:pt idx="4">
                  <c:v>3920</c:v>
                </c:pt>
                <c:pt idx="5">
                  <c:v>5303</c:v>
                </c:pt>
                <c:pt idx="6">
                  <c:v>6793</c:v>
                </c:pt>
                <c:pt idx="7">
                  <c:v>8354</c:v>
                </c:pt>
                <c:pt idx="8">
                  <c:v>10231</c:v>
                </c:pt>
                <c:pt idx="9">
                  <c:v>12036</c:v>
                </c:pt>
                <c:pt idx="10">
                  <c:v>13883</c:v>
                </c:pt>
                <c:pt idx="11">
                  <c:v>15754</c:v>
                </c:pt>
                <c:pt idx="12">
                  <c:v>17693</c:v>
                </c:pt>
                <c:pt idx="13">
                  <c:v>19729</c:v>
                </c:pt>
                <c:pt idx="14">
                  <c:v>21908</c:v>
                </c:pt>
                <c:pt idx="15">
                  <c:v>24217</c:v>
                </c:pt>
                <c:pt idx="16">
                  <c:v>26671</c:v>
                </c:pt>
                <c:pt idx="17">
                  <c:v>29235</c:v>
                </c:pt>
                <c:pt idx="18">
                  <c:v>31881</c:v>
                </c:pt>
                <c:pt idx="19">
                  <c:v>34534</c:v>
                </c:pt>
                <c:pt idx="20">
                  <c:v>37198</c:v>
                </c:pt>
                <c:pt idx="21">
                  <c:v>39832</c:v>
                </c:pt>
                <c:pt idx="22">
                  <c:v>42420</c:v>
                </c:pt>
                <c:pt idx="23">
                  <c:v>44957</c:v>
                </c:pt>
                <c:pt idx="24">
                  <c:v>47436</c:v>
                </c:pt>
                <c:pt idx="25">
                  <c:v>49843</c:v>
                </c:pt>
                <c:pt idx="26">
                  <c:v>52164</c:v>
                </c:pt>
                <c:pt idx="27">
                  <c:v>54392</c:v>
                </c:pt>
                <c:pt idx="28">
                  <c:v>56514</c:v>
                </c:pt>
                <c:pt idx="29">
                  <c:v>58526</c:v>
                </c:pt>
                <c:pt idx="30">
                  <c:v>60434</c:v>
                </c:pt>
                <c:pt idx="31">
                  <c:v>62253</c:v>
                </c:pt>
                <c:pt idx="32">
                  <c:v>64016</c:v>
                </c:pt>
                <c:pt idx="33">
                  <c:v>65752</c:v>
                </c:pt>
                <c:pt idx="34">
                  <c:v>67463</c:v>
                </c:pt>
                <c:pt idx="35">
                  <c:v>69141</c:v>
                </c:pt>
                <c:pt idx="36">
                  <c:v>70779</c:v>
                </c:pt>
                <c:pt idx="37">
                  <c:v>72392</c:v>
                </c:pt>
                <c:pt idx="38">
                  <c:v>73996</c:v>
                </c:pt>
                <c:pt idx="39">
                  <c:v>75587</c:v>
                </c:pt>
                <c:pt idx="40">
                  <c:v>77169</c:v>
                </c:pt>
                <c:pt idx="41">
                  <c:v>78763</c:v>
                </c:pt>
                <c:pt idx="42">
                  <c:v>80385</c:v>
                </c:pt>
              </c:numCache>
            </c:numRef>
          </c:val>
          <c:extLst>
            <c:ext xmlns:c16="http://schemas.microsoft.com/office/drawing/2014/chart" uri="{C3380CC4-5D6E-409C-BE32-E72D297353CC}">
              <c16:uniqueId val="{00000003-80F4-4258-A3A1-28033B348F88}"/>
            </c:ext>
          </c:extLst>
        </c:ser>
        <c:dLbls>
          <c:showLegendKey val="0"/>
          <c:showVal val="0"/>
          <c:showCatName val="0"/>
          <c:showSerName val="0"/>
          <c:showPercent val="0"/>
          <c:showBubbleSize val="0"/>
        </c:dLbls>
        <c:axId val="1170212784"/>
        <c:axId val="1170217376"/>
      </c:areaChart>
      <c:barChart>
        <c:barDir val="col"/>
        <c:grouping val="clustered"/>
        <c:varyColors val="0"/>
        <c:ser>
          <c:idx val="0"/>
          <c:order val="0"/>
          <c:tx>
            <c:strRef>
              <c:f>Sheet1!$E$5</c:f>
              <c:strCache>
                <c:ptCount val="1"/>
                <c:pt idx="0">
                  <c:v>Baseline Basin Population Estimate</c:v>
                </c:pt>
              </c:strCache>
            </c:strRef>
          </c:tx>
          <c:spPr>
            <a:solidFill>
              <a:schemeClr val="accent1"/>
            </a:solidFill>
            <a:ln w="25400">
              <a:noFill/>
            </a:ln>
            <a:effectLst/>
          </c:spPr>
          <c:invertIfNegative val="0"/>
          <c:dLbls>
            <c:dLbl>
              <c:idx val="42"/>
              <c:layout>
                <c:manualLayout>
                  <c:x val="-0.2683229813664596"/>
                  <c:y val="4.0302263449866697E-2"/>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accent1"/>
                        </a:solidFill>
                        <a:latin typeface="+mn-lt"/>
                        <a:ea typeface="+mn-ea"/>
                        <a:cs typeface="+mn-cs"/>
                      </a:defRPr>
                    </a:pPr>
                    <a:r>
                      <a:rPr lang="en-US" sz="1800" b="1" dirty="0">
                        <a:solidFill>
                          <a:schemeClr val="accent1"/>
                        </a:solidFill>
                      </a:rPr>
                      <a:t>458,960</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41D-466C-BA2B-72E9C78CD16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Sheet1!$E$6:$E$48</c:f>
              <c:numCache>
                <c:formatCode>#,##0</c:formatCode>
                <c:ptCount val="43"/>
                <c:pt idx="0">
                  <c:v>169580</c:v>
                </c:pt>
                <c:pt idx="1">
                  <c:v>176164</c:v>
                </c:pt>
                <c:pt idx="2">
                  <c:v>182689</c:v>
                </c:pt>
                <c:pt idx="3">
                  <c:v>189365</c:v>
                </c:pt>
                <c:pt idx="4">
                  <c:v>195879</c:v>
                </c:pt>
                <c:pt idx="5">
                  <c:v>202202</c:v>
                </c:pt>
                <c:pt idx="6">
                  <c:v>208370</c:v>
                </c:pt>
                <c:pt idx="7">
                  <c:v>214408</c:v>
                </c:pt>
                <c:pt idx="8">
                  <c:v>220558</c:v>
                </c:pt>
                <c:pt idx="9">
                  <c:v>226770</c:v>
                </c:pt>
                <c:pt idx="10">
                  <c:v>233148</c:v>
                </c:pt>
                <c:pt idx="11">
                  <c:v>239680</c:v>
                </c:pt>
                <c:pt idx="12">
                  <c:v>246338</c:v>
                </c:pt>
                <c:pt idx="13">
                  <c:v>253117</c:v>
                </c:pt>
                <c:pt idx="14">
                  <c:v>260066</c:v>
                </c:pt>
                <c:pt idx="15">
                  <c:v>267015</c:v>
                </c:pt>
                <c:pt idx="16">
                  <c:v>273908</c:v>
                </c:pt>
                <c:pt idx="17">
                  <c:v>280731</c:v>
                </c:pt>
                <c:pt idx="18">
                  <c:v>287505</c:v>
                </c:pt>
                <c:pt idx="19">
                  <c:v>294229</c:v>
                </c:pt>
                <c:pt idx="20">
                  <c:v>300898</c:v>
                </c:pt>
                <c:pt idx="21">
                  <c:v>307545</c:v>
                </c:pt>
                <c:pt idx="22">
                  <c:v>314199</c:v>
                </c:pt>
                <c:pt idx="23">
                  <c:v>320889</c:v>
                </c:pt>
                <c:pt idx="24">
                  <c:v>327621</c:v>
                </c:pt>
                <c:pt idx="25">
                  <c:v>334389</c:v>
                </c:pt>
                <c:pt idx="26">
                  <c:v>341204</c:v>
                </c:pt>
                <c:pt idx="27">
                  <c:v>348064</c:v>
                </c:pt>
                <c:pt idx="28">
                  <c:v>354973</c:v>
                </c:pt>
                <c:pt idx="29">
                  <c:v>361933</c:v>
                </c:pt>
                <c:pt idx="30">
                  <c:v>368956</c:v>
                </c:pt>
                <c:pt idx="31">
                  <c:v>376053</c:v>
                </c:pt>
                <c:pt idx="32">
                  <c:v>383226</c:v>
                </c:pt>
                <c:pt idx="33">
                  <c:v>390496</c:v>
                </c:pt>
                <c:pt idx="34">
                  <c:v>397846</c:v>
                </c:pt>
                <c:pt idx="35">
                  <c:v>405261</c:v>
                </c:pt>
                <c:pt idx="36">
                  <c:v>412728</c:v>
                </c:pt>
                <c:pt idx="37">
                  <c:v>420257</c:v>
                </c:pt>
                <c:pt idx="38">
                  <c:v>427858</c:v>
                </c:pt>
                <c:pt idx="39">
                  <c:v>435536</c:v>
                </c:pt>
                <c:pt idx="40">
                  <c:v>443288</c:v>
                </c:pt>
                <c:pt idx="41">
                  <c:v>451103</c:v>
                </c:pt>
                <c:pt idx="42">
                  <c:v>458960</c:v>
                </c:pt>
              </c:numCache>
            </c:numRef>
          </c:val>
          <c:extLst>
            <c:ext xmlns:c16="http://schemas.microsoft.com/office/drawing/2014/chart" uri="{C3380CC4-5D6E-409C-BE32-E72D297353CC}">
              <c16:uniqueId val="{00000000-80F4-4258-A3A1-28033B348F88}"/>
            </c:ext>
          </c:extLst>
        </c:ser>
        <c:dLbls>
          <c:showLegendKey val="0"/>
          <c:showVal val="0"/>
          <c:showCatName val="0"/>
          <c:showSerName val="0"/>
          <c:showPercent val="0"/>
          <c:showBubbleSize val="0"/>
        </c:dLbls>
        <c:gapWidth val="50"/>
        <c:axId val="1170212784"/>
        <c:axId val="1170217376"/>
      </c:barChart>
      <c:lineChart>
        <c:grouping val="standard"/>
        <c:varyColors val="0"/>
        <c:ser>
          <c:idx val="1"/>
          <c:order val="1"/>
          <c:tx>
            <c:strRef>
              <c:f>Sheet1!$D$5</c:f>
              <c:strCache>
                <c:ptCount val="1"/>
                <c:pt idx="0">
                  <c:v>Low Basin Population Estimate</c:v>
                </c:pt>
              </c:strCache>
            </c:strRef>
          </c:tx>
          <c:spPr>
            <a:ln w="28575" cap="sq">
              <a:solidFill>
                <a:schemeClr val="accent3"/>
              </a:solidFill>
              <a:prstDash val="sysDash"/>
              <a:miter lim="800000"/>
            </a:ln>
            <a:effectLst/>
          </c:spPr>
          <c:marker>
            <c:symbol val="none"/>
          </c:marker>
          <c:dLbls>
            <c:dLbl>
              <c:idx val="42"/>
              <c:layout>
                <c:manualLayout>
                  <c:x val="-0.26997929606625271"/>
                  <c:y val="-4.4780292722074524E-3"/>
                </c:manualLayout>
              </c:layout>
              <c:tx>
                <c:rich>
                  <a:bodyPr/>
                  <a:lstStyle/>
                  <a:p>
                    <a:r>
                      <a:rPr lang="en-US" dirty="0"/>
                      <a:t>410,442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41D-466C-BA2B-72E9C78CD166}"/>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3"/>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169245</c:v>
                </c:pt>
                <c:pt idx="1">
                  <c:v>175478</c:v>
                </c:pt>
                <c:pt idx="2">
                  <c:v>181492</c:v>
                </c:pt>
                <c:pt idx="3">
                  <c:v>187483</c:v>
                </c:pt>
                <c:pt idx="4">
                  <c:v>193153</c:v>
                </c:pt>
                <c:pt idx="5">
                  <c:v>198502</c:v>
                </c:pt>
                <c:pt idx="6">
                  <c:v>203588</c:v>
                </c:pt>
                <c:pt idx="7">
                  <c:v>208459</c:v>
                </c:pt>
                <c:pt idx="8">
                  <c:v>213211</c:v>
                </c:pt>
                <c:pt idx="9">
                  <c:v>218076</c:v>
                </c:pt>
                <c:pt idx="10">
                  <c:v>223118</c:v>
                </c:pt>
                <c:pt idx="11">
                  <c:v>228331</c:v>
                </c:pt>
                <c:pt idx="12">
                  <c:v>233661</c:v>
                </c:pt>
                <c:pt idx="13">
                  <c:v>239090</c:v>
                </c:pt>
                <c:pt idx="14">
                  <c:v>244653</c:v>
                </c:pt>
                <c:pt idx="15">
                  <c:v>250186</c:v>
                </c:pt>
                <c:pt idx="16">
                  <c:v>255636</c:v>
                </c:pt>
                <c:pt idx="17">
                  <c:v>261006</c:v>
                </c:pt>
                <c:pt idx="18">
                  <c:v>266335</c:v>
                </c:pt>
                <c:pt idx="19">
                  <c:v>271646</c:v>
                </c:pt>
                <c:pt idx="20">
                  <c:v>276927</c:v>
                </c:pt>
                <c:pt idx="21">
                  <c:v>282214</c:v>
                </c:pt>
                <c:pt idx="22">
                  <c:v>287535</c:v>
                </c:pt>
                <c:pt idx="23">
                  <c:v>292909</c:v>
                </c:pt>
                <c:pt idx="24">
                  <c:v>298341</c:v>
                </c:pt>
                <c:pt idx="25">
                  <c:v>303823</c:v>
                </c:pt>
                <c:pt idx="26">
                  <c:v>309369</c:v>
                </c:pt>
                <c:pt idx="27">
                  <c:v>314981</c:v>
                </c:pt>
                <c:pt idx="28">
                  <c:v>320666</c:v>
                </c:pt>
                <c:pt idx="29">
                  <c:v>326433</c:v>
                </c:pt>
                <c:pt idx="30">
                  <c:v>332296</c:v>
                </c:pt>
                <c:pt idx="31">
                  <c:v>338263</c:v>
                </c:pt>
                <c:pt idx="32">
                  <c:v>344327</c:v>
                </c:pt>
                <c:pt idx="33">
                  <c:v>350497</c:v>
                </c:pt>
                <c:pt idx="34">
                  <c:v>356761</c:v>
                </c:pt>
                <c:pt idx="35">
                  <c:v>363115</c:v>
                </c:pt>
                <c:pt idx="36">
                  <c:v>369560</c:v>
                </c:pt>
                <c:pt idx="37">
                  <c:v>376104</c:v>
                </c:pt>
                <c:pt idx="38">
                  <c:v>382754</c:v>
                </c:pt>
                <c:pt idx="39">
                  <c:v>389520</c:v>
                </c:pt>
                <c:pt idx="40">
                  <c:v>396405</c:v>
                </c:pt>
                <c:pt idx="41">
                  <c:v>403386</c:v>
                </c:pt>
                <c:pt idx="42">
                  <c:v>410442</c:v>
                </c:pt>
              </c:numCache>
            </c:numRef>
          </c:val>
          <c:smooth val="0"/>
          <c:extLst>
            <c:ext xmlns:c16="http://schemas.microsoft.com/office/drawing/2014/chart" uri="{C3380CC4-5D6E-409C-BE32-E72D297353CC}">
              <c16:uniqueId val="{00000001-80F4-4258-A3A1-28033B348F88}"/>
            </c:ext>
          </c:extLst>
        </c:ser>
        <c:ser>
          <c:idx val="2"/>
          <c:order val="2"/>
          <c:tx>
            <c:strRef>
              <c:f>Sheet1!$F$5</c:f>
              <c:strCache>
                <c:ptCount val="1"/>
                <c:pt idx="0">
                  <c:v>High Basin Population Estimate</c:v>
                </c:pt>
              </c:strCache>
            </c:strRef>
          </c:tx>
          <c:spPr>
            <a:ln w="28575" cap="sq">
              <a:solidFill>
                <a:schemeClr val="accent3"/>
              </a:solidFill>
              <a:prstDash val="sysDash"/>
              <a:miter lim="800000"/>
            </a:ln>
            <a:effectLst/>
          </c:spPr>
          <c:marker>
            <c:symbol val="none"/>
          </c:marker>
          <c:dLbls>
            <c:dLbl>
              <c:idx val="42"/>
              <c:layout>
                <c:manualLayout>
                  <c:x val="-0.26501035196687384"/>
                  <c:y val="-6.7170439083110963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accent3"/>
                        </a:solidFill>
                        <a:latin typeface="+mn-lt"/>
                        <a:ea typeface="+mn-ea"/>
                        <a:cs typeface="+mn-cs"/>
                      </a:defRPr>
                    </a:pPr>
                    <a:r>
                      <a:rPr lang="en-US" dirty="0"/>
                      <a:t>490,827</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1D-466C-BA2B-72E9C78CD16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Sheet1!$F$6:$F$48</c:f>
              <c:numCache>
                <c:formatCode>#,##0</c:formatCode>
                <c:ptCount val="43"/>
                <c:pt idx="0">
                  <c:v>169599</c:v>
                </c:pt>
                <c:pt idx="1">
                  <c:v>176342</c:v>
                </c:pt>
                <c:pt idx="2">
                  <c:v>183140</c:v>
                </c:pt>
                <c:pt idx="3">
                  <c:v>190166</c:v>
                </c:pt>
                <c:pt idx="4">
                  <c:v>197073</c:v>
                </c:pt>
                <c:pt idx="5">
                  <c:v>203805</c:v>
                </c:pt>
                <c:pt idx="6">
                  <c:v>210381</c:v>
                </c:pt>
                <c:pt idx="7">
                  <c:v>216813</c:v>
                </c:pt>
                <c:pt idx="8">
                  <c:v>223442</c:v>
                </c:pt>
                <c:pt idx="9">
                  <c:v>230112</c:v>
                </c:pt>
                <c:pt idx="10">
                  <c:v>237001</c:v>
                </c:pt>
                <c:pt idx="11">
                  <c:v>244085</c:v>
                </c:pt>
                <c:pt idx="12">
                  <c:v>251354</c:v>
                </c:pt>
                <c:pt idx="13">
                  <c:v>258819</c:v>
                </c:pt>
                <c:pt idx="14">
                  <c:v>266561</c:v>
                </c:pt>
                <c:pt idx="15">
                  <c:v>274403</c:v>
                </c:pt>
                <c:pt idx="16">
                  <c:v>282307</c:v>
                </c:pt>
                <c:pt idx="17">
                  <c:v>290241</c:v>
                </c:pt>
                <c:pt idx="18">
                  <c:v>298216</c:v>
                </c:pt>
                <c:pt idx="19">
                  <c:v>306180</c:v>
                </c:pt>
                <c:pt idx="20">
                  <c:v>314125</c:v>
                </c:pt>
                <c:pt idx="21">
                  <c:v>322046</c:v>
                </c:pt>
                <c:pt idx="22">
                  <c:v>329955</c:v>
                </c:pt>
                <c:pt idx="23">
                  <c:v>337866</c:v>
                </c:pt>
                <c:pt idx="24">
                  <c:v>345777</c:v>
                </c:pt>
                <c:pt idx="25">
                  <c:v>353666</c:v>
                </c:pt>
                <c:pt idx="26">
                  <c:v>361533</c:v>
                </c:pt>
                <c:pt idx="27">
                  <c:v>369373</c:v>
                </c:pt>
                <c:pt idx="28">
                  <c:v>377180</c:v>
                </c:pt>
                <c:pt idx="29">
                  <c:v>384959</c:v>
                </c:pt>
                <c:pt idx="30">
                  <c:v>392730</c:v>
                </c:pt>
                <c:pt idx="31">
                  <c:v>400516</c:v>
                </c:pt>
                <c:pt idx="32">
                  <c:v>408343</c:v>
                </c:pt>
                <c:pt idx="33">
                  <c:v>416249</c:v>
                </c:pt>
                <c:pt idx="34">
                  <c:v>424224</c:v>
                </c:pt>
                <c:pt idx="35">
                  <c:v>432256</c:v>
                </c:pt>
                <c:pt idx="36">
                  <c:v>440339</c:v>
                </c:pt>
                <c:pt idx="37">
                  <c:v>448496</c:v>
                </c:pt>
                <c:pt idx="38">
                  <c:v>456750</c:v>
                </c:pt>
                <c:pt idx="39">
                  <c:v>465107</c:v>
                </c:pt>
                <c:pt idx="40">
                  <c:v>473574</c:v>
                </c:pt>
                <c:pt idx="41">
                  <c:v>482149</c:v>
                </c:pt>
                <c:pt idx="42">
                  <c:v>490827</c:v>
                </c:pt>
              </c:numCache>
            </c:numRef>
          </c:val>
          <c:smooth val="0"/>
          <c:extLst>
            <c:ext xmlns:c16="http://schemas.microsoft.com/office/drawing/2014/chart" uri="{C3380CC4-5D6E-409C-BE32-E72D297353CC}">
              <c16:uniqueId val="{00000002-80F4-4258-A3A1-28033B348F88}"/>
            </c:ext>
          </c:extLst>
        </c:ser>
        <c:dLbls>
          <c:showLegendKey val="0"/>
          <c:showVal val="0"/>
          <c:showCatName val="0"/>
          <c:showSerName val="0"/>
          <c:showPercent val="0"/>
          <c:showBubbleSize val="0"/>
        </c:dLbls>
        <c:marker val="1"/>
        <c:smooth val="0"/>
        <c:axId val="1170212784"/>
        <c:axId val="1170217376"/>
      </c:lineChart>
      <c:catAx>
        <c:axId val="11702127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70217376"/>
        <c:crosses val="autoZero"/>
        <c:auto val="1"/>
        <c:lblAlgn val="ctr"/>
        <c:lblOffset val="100"/>
        <c:tickLblSkip val="3"/>
        <c:noMultiLvlLbl val="0"/>
      </c:catAx>
      <c:valAx>
        <c:axId val="1170217376"/>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70212784"/>
        <c:crosses val="autoZero"/>
        <c:crossBetween val="between"/>
        <c:dispUnits>
          <c:builtInUnit val="thousand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Population in Thousands</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17374657606806"/>
          <c:y val="2.9517151839595197E-2"/>
          <c:w val="0.86530478669471389"/>
          <c:h val="0.89031175035627885"/>
        </c:manualLayout>
      </c:layout>
      <c:areaChart>
        <c:grouping val="stacked"/>
        <c:varyColors val="0"/>
        <c:ser>
          <c:idx val="0"/>
          <c:order val="0"/>
          <c:tx>
            <c:strRef>
              <c:f>Sheet1!$D$5</c:f>
              <c:strCache>
                <c:ptCount val="1"/>
                <c:pt idx="0">
                  <c:v>Existing Culinary (acre-feet)</c:v>
                </c:pt>
              </c:strCache>
            </c:strRef>
          </c:tx>
          <c:spPr>
            <a:solidFill>
              <a:schemeClr val="accent6"/>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c:formatCode>
                <c:ptCount val="44"/>
                <c:pt idx="0">
                  <c:v>64172</c:v>
                </c:pt>
                <c:pt idx="1">
                  <c:v>64172</c:v>
                </c:pt>
                <c:pt idx="2">
                  <c:v>64172</c:v>
                </c:pt>
                <c:pt idx="3">
                  <c:v>64172</c:v>
                </c:pt>
                <c:pt idx="4">
                  <c:v>64172</c:v>
                </c:pt>
                <c:pt idx="5">
                  <c:v>64172</c:v>
                </c:pt>
                <c:pt idx="6">
                  <c:v>64172</c:v>
                </c:pt>
                <c:pt idx="7">
                  <c:v>64172</c:v>
                </c:pt>
                <c:pt idx="8">
                  <c:v>64172</c:v>
                </c:pt>
                <c:pt idx="9">
                  <c:v>64172</c:v>
                </c:pt>
                <c:pt idx="10">
                  <c:v>64172</c:v>
                </c:pt>
                <c:pt idx="11">
                  <c:v>64172</c:v>
                </c:pt>
                <c:pt idx="12">
                  <c:v>64172</c:v>
                </c:pt>
                <c:pt idx="13">
                  <c:v>64172</c:v>
                </c:pt>
                <c:pt idx="14">
                  <c:v>64172</c:v>
                </c:pt>
                <c:pt idx="15">
                  <c:v>64172</c:v>
                </c:pt>
                <c:pt idx="16">
                  <c:v>64172</c:v>
                </c:pt>
                <c:pt idx="17">
                  <c:v>64172</c:v>
                </c:pt>
                <c:pt idx="18">
                  <c:v>64172</c:v>
                </c:pt>
                <c:pt idx="19">
                  <c:v>64172</c:v>
                </c:pt>
                <c:pt idx="20">
                  <c:v>64172</c:v>
                </c:pt>
                <c:pt idx="21">
                  <c:v>64172</c:v>
                </c:pt>
                <c:pt idx="22">
                  <c:v>64172</c:v>
                </c:pt>
                <c:pt idx="23">
                  <c:v>64172</c:v>
                </c:pt>
                <c:pt idx="24">
                  <c:v>64172</c:v>
                </c:pt>
                <c:pt idx="25">
                  <c:v>64172</c:v>
                </c:pt>
                <c:pt idx="26">
                  <c:v>64172</c:v>
                </c:pt>
                <c:pt idx="27">
                  <c:v>64172</c:v>
                </c:pt>
                <c:pt idx="28">
                  <c:v>64172</c:v>
                </c:pt>
                <c:pt idx="29">
                  <c:v>64172</c:v>
                </c:pt>
                <c:pt idx="30">
                  <c:v>64172</c:v>
                </c:pt>
                <c:pt idx="31">
                  <c:v>64172</c:v>
                </c:pt>
                <c:pt idx="32">
                  <c:v>64172</c:v>
                </c:pt>
                <c:pt idx="33">
                  <c:v>64172</c:v>
                </c:pt>
                <c:pt idx="34">
                  <c:v>64172</c:v>
                </c:pt>
                <c:pt idx="35">
                  <c:v>64172</c:v>
                </c:pt>
                <c:pt idx="36">
                  <c:v>64172</c:v>
                </c:pt>
                <c:pt idx="37">
                  <c:v>64172</c:v>
                </c:pt>
                <c:pt idx="38">
                  <c:v>64172</c:v>
                </c:pt>
                <c:pt idx="39">
                  <c:v>64172</c:v>
                </c:pt>
                <c:pt idx="40">
                  <c:v>64172</c:v>
                </c:pt>
                <c:pt idx="41">
                  <c:v>64172</c:v>
                </c:pt>
                <c:pt idx="42">
                  <c:v>64172</c:v>
                </c:pt>
                <c:pt idx="43">
                  <c:v>64172</c:v>
                </c:pt>
              </c:numCache>
            </c:numRef>
          </c:val>
          <c:extLst>
            <c:ext xmlns:c16="http://schemas.microsoft.com/office/drawing/2014/chart" uri="{C3380CC4-5D6E-409C-BE32-E72D297353CC}">
              <c16:uniqueId val="{00000000-435F-45D8-B98E-6965CBC2B981}"/>
            </c:ext>
          </c:extLst>
        </c:ser>
        <c:ser>
          <c:idx val="1"/>
          <c:order val="1"/>
          <c:tx>
            <c:strRef>
              <c:f>Sheet1!$E$5</c:f>
              <c:strCache>
                <c:ptCount val="1"/>
                <c:pt idx="0">
                  <c:v>Planned Culinary (acre-feet)</c:v>
                </c:pt>
              </c:strCache>
            </c:strRef>
          </c:tx>
          <c:spPr>
            <a:solidFill>
              <a:schemeClr val="accent5"/>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Sheet1!$E$6:$E$49</c:f>
              <c:numCache>
                <c:formatCode>General</c:formatCode>
                <c:ptCount val="44"/>
                <c:pt idx="2" formatCode="#,##0">
                  <c:v>8670</c:v>
                </c:pt>
                <c:pt idx="3" formatCode="#,##0">
                  <c:v>8670</c:v>
                </c:pt>
                <c:pt idx="4" formatCode="#,##0">
                  <c:v>8670</c:v>
                </c:pt>
                <c:pt idx="5" formatCode="#,##0">
                  <c:v>8670</c:v>
                </c:pt>
                <c:pt idx="6" formatCode="#,##0">
                  <c:v>8670</c:v>
                </c:pt>
                <c:pt idx="7" formatCode="#,##0">
                  <c:v>8670</c:v>
                </c:pt>
                <c:pt idx="8" formatCode="#,##0">
                  <c:v>8670</c:v>
                </c:pt>
                <c:pt idx="9" formatCode="#,##0">
                  <c:v>8670</c:v>
                </c:pt>
                <c:pt idx="10" formatCode="#,##0">
                  <c:v>8670</c:v>
                </c:pt>
                <c:pt idx="11" formatCode="#,##0">
                  <c:v>8670</c:v>
                </c:pt>
                <c:pt idx="12" formatCode="#,##0">
                  <c:v>8670</c:v>
                </c:pt>
                <c:pt idx="13" formatCode="#,##0">
                  <c:v>8670</c:v>
                </c:pt>
                <c:pt idx="14" formatCode="#,##0">
                  <c:v>8670</c:v>
                </c:pt>
                <c:pt idx="15" formatCode="#,##0">
                  <c:v>8670</c:v>
                </c:pt>
                <c:pt idx="16" formatCode="#,##0">
                  <c:v>8670</c:v>
                </c:pt>
                <c:pt idx="17" formatCode="#,##0">
                  <c:v>8670</c:v>
                </c:pt>
                <c:pt idx="18" formatCode="#,##0">
                  <c:v>8670</c:v>
                </c:pt>
                <c:pt idx="19" formatCode="#,##0">
                  <c:v>8670</c:v>
                </c:pt>
                <c:pt idx="20" formatCode="#,##0">
                  <c:v>8670</c:v>
                </c:pt>
                <c:pt idx="21" formatCode="#,##0">
                  <c:v>8670</c:v>
                </c:pt>
                <c:pt idx="22" formatCode="#,##0">
                  <c:v>8670</c:v>
                </c:pt>
                <c:pt idx="23" formatCode="#,##0">
                  <c:v>8670</c:v>
                </c:pt>
                <c:pt idx="24" formatCode="#,##0">
                  <c:v>8670</c:v>
                </c:pt>
                <c:pt idx="25" formatCode="#,##0">
                  <c:v>8670</c:v>
                </c:pt>
                <c:pt idx="26" formatCode="#,##0">
                  <c:v>8670</c:v>
                </c:pt>
                <c:pt idx="27" formatCode="#,##0">
                  <c:v>8670</c:v>
                </c:pt>
                <c:pt idx="28" formatCode="#,##0">
                  <c:v>8670</c:v>
                </c:pt>
                <c:pt idx="29" formatCode="#,##0">
                  <c:v>8670</c:v>
                </c:pt>
                <c:pt idx="30" formatCode="#,##0">
                  <c:v>8670</c:v>
                </c:pt>
                <c:pt idx="31" formatCode="#,##0">
                  <c:v>8670</c:v>
                </c:pt>
                <c:pt idx="32" formatCode="#,##0">
                  <c:v>8670</c:v>
                </c:pt>
                <c:pt idx="33" formatCode="#,##0">
                  <c:v>8670</c:v>
                </c:pt>
                <c:pt idx="34" formatCode="#,##0">
                  <c:v>8670</c:v>
                </c:pt>
                <c:pt idx="35" formatCode="#,##0">
                  <c:v>8670</c:v>
                </c:pt>
                <c:pt idx="36" formatCode="#,##0">
                  <c:v>8670</c:v>
                </c:pt>
                <c:pt idx="37" formatCode="#,##0">
                  <c:v>8670</c:v>
                </c:pt>
                <c:pt idx="38" formatCode="#,##0">
                  <c:v>8670</c:v>
                </c:pt>
                <c:pt idx="39" formatCode="#,##0">
                  <c:v>8670</c:v>
                </c:pt>
                <c:pt idx="40" formatCode="#,##0">
                  <c:v>8670</c:v>
                </c:pt>
                <c:pt idx="41" formatCode="#,##0">
                  <c:v>8670</c:v>
                </c:pt>
                <c:pt idx="42" formatCode="#,##0">
                  <c:v>8670</c:v>
                </c:pt>
                <c:pt idx="43" formatCode="#,##0">
                  <c:v>8670</c:v>
                </c:pt>
              </c:numCache>
            </c:numRef>
          </c:val>
          <c:extLst>
            <c:ext xmlns:c16="http://schemas.microsoft.com/office/drawing/2014/chart" uri="{C3380CC4-5D6E-409C-BE32-E72D297353CC}">
              <c16:uniqueId val="{00000001-435F-45D8-B98E-6965CBC2B981}"/>
            </c:ext>
          </c:extLst>
        </c:ser>
        <c:ser>
          <c:idx val="2"/>
          <c:order val="2"/>
          <c:tx>
            <c:strRef>
              <c:f>Sheet1!$F$5</c:f>
              <c:strCache>
                <c:ptCount val="1"/>
                <c:pt idx="0">
                  <c:v>Lake Powell Pipeline Culinary (acre-feet)</c:v>
                </c:pt>
              </c:strCache>
              <c:extLst xmlns:c15="http://schemas.microsoft.com/office/drawing/2012/chart"/>
            </c:strRef>
          </c:tx>
          <c:spPr>
            <a:solidFill>
              <a:schemeClr val="accent1"/>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extLst xmlns:c15="http://schemas.microsoft.com/office/drawing/2012/chart"/>
            </c:strRef>
          </c:cat>
          <c:val>
            <c:numRef>
              <c:f>Sheet1!$F$6:$F$49</c:f>
              <c:numCache>
                <c:formatCode>#,##0</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36335.02179238906</c:v>
                </c:pt>
                <c:pt idx="14">
                  <c:v>36384.01263629341</c:v>
                </c:pt>
                <c:pt idx="15">
                  <c:v>36453.321064750868</c:v>
                </c:pt>
                <c:pt idx="16">
                  <c:v>36453.321064750868</c:v>
                </c:pt>
                <c:pt idx="17">
                  <c:v>36453.321064750868</c:v>
                </c:pt>
                <c:pt idx="18">
                  <c:v>36453.321064750868</c:v>
                </c:pt>
                <c:pt idx="19">
                  <c:v>36453.321064750868</c:v>
                </c:pt>
                <c:pt idx="20">
                  <c:v>36453.321064750868</c:v>
                </c:pt>
                <c:pt idx="21">
                  <c:v>36453.321064750868</c:v>
                </c:pt>
                <c:pt idx="22">
                  <c:v>36453.321064750868</c:v>
                </c:pt>
                <c:pt idx="23">
                  <c:v>36453.321064750868</c:v>
                </c:pt>
                <c:pt idx="24">
                  <c:v>36453.321064750868</c:v>
                </c:pt>
                <c:pt idx="25">
                  <c:v>36453.321064750868</c:v>
                </c:pt>
                <c:pt idx="26">
                  <c:v>38453.161323192471</c:v>
                </c:pt>
                <c:pt idx="27">
                  <c:v>41219.933792705939</c:v>
                </c:pt>
                <c:pt idx="28">
                  <c:v>44005.219583688275</c:v>
                </c:pt>
                <c:pt idx="29">
                  <c:v>46810.448066693643</c:v>
                </c:pt>
                <c:pt idx="30">
                  <c:v>49636.349918407854</c:v>
                </c:pt>
                <c:pt idx="31">
                  <c:v>52487.987652081763</c:v>
                </c:pt>
                <c:pt idx="32">
                  <c:v>55369.282445078832</c:v>
                </c:pt>
                <c:pt idx="33">
                  <c:v>58281.730882349191</c:v>
                </c:pt>
                <c:pt idx="34">
                  <c:v>61233.437963638047</c:v>
                </c:pt>
                <c:pt idx="35">
                  <c:v>64217.727221620822</c:v>
                </c:pt>
                <c:pt idx="36">
                  <c:v>67228.278691663872</c:v>
                </c:pt>
                <c:pt idx="37">
                  <c:v>70260.041996745655</c:v>
                </c:pt>
                <c:pt idx="38">
                  <c:v>73316.926606916735</c:v>
                </c:pt>
                <c:pt idx="39">
                  <c:v>76402.660386157193</c:v>
                </c:pt>
                <c:pt idx="40">
                  <c:v>79520.319174115604</c:v>
                </c:pt>
                <c:pt idx="41">
                  <c:v>82249</c:v>
                </c:pt>
                <c:pt idx="42">
                  <c:v>82249</c:v>
                </c:pt>
                <c:pt idx="43">
                  <c:v>82249</c:v>
                </c:pt>
              </c:numCache>
              <c:extLst xmlns:c15="http://schemas.microsoft.com/office/drawing/2012/chart"/>
            </c:numRef>
          </c:val>
          <c:extLst xmlns:c15="http://schemas.microsoft.com/office/drawing/2012/chart">
            <c:ext xmlns:c16="http://schemas.microsoft.com/office/drawing/2014/chart" uri="{C3380CC4-5D6E-409C-BE32-E72D297353CC}">
              <c16:uniqueId val="{00000002-435F-45D8-B98E-6965CBC2B981}"/>
            </c:ext>
          </c:extLst>
        </c:ser>
        <c:ser>
          <c:idx val="3"/>
          <c:order val="3"/>
          <c:tx>
            <c:strRef>
              <c:f>Sheet1!$G$5</c:f>
              <c:strCache>
                <c:ptCount val="1"/>
                <c:pt idx="0">
                  <c:v>Lake Powell Pipeline Reuse (acre-feet)</c:v>
                </c:pt>
              </c:strCache>
              <c:extLst xmlns:c15="http://schemas.microsoft.com/office/drawing/2012/chart"/>
            </c:strRef>
          </c:tx>
          <c:spPr>
            <a:solidFill>
              <a:schemeClr val="accent2"/>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extLst xmlns:c15="http://schemas.microsoft.com/office/drawing/2012/chart"/>
            </c:strRef>
          </c:cat>
          <c:val>
            <c:numRef>
              <c:f>Sheet1!$G$6:$G$49</c:f>
              <c:numCache>
                <c:formatCode>General</c:formatCode>
                <c:ptCount val="44"/>
                <c:pt idx="38" formatCode="#,##0">
                  <c:v>4805</c:v>
                </c:pt>
                <c:pt idx="39" formatCode="#,##0">
                  <c:v>9610</c:v>
                </c:pt>
                <c:pt idx="40" formatCode="#,##0">
                  <c:v>14415</c:v>
                </c:pt>
                <c:pt idx="41" formatCode="#,##0">
                  <c:v>19220</c:v>
                </c:pt>
                <c:pt idx="42" formatCode="#,##0">
                  <c:v>24025</c:v>
                </c:pt>
                <c:pt idx="43" formatCode="#,##0">
                  <c:v>28830</c:v>
                </c:pt>
              </c:numCache>
              <c:extLst xmlns:c15="http://schemas.microsoft.com/office/drawing/2012/chart"/>
            </c:numRef>
          </c:val>
          <c:extLst xmlns:c15="http://schemas.microsoft.com/office/drawing/2012/chart">
            <c:ext xmlns:c16="http://schemas.microsoft.com/office/drawing/2014/chart" uri="{C3380CC4-5D6E-409C-BE32-E72D297353CC}">
              <c16:uniqueId val="{00000003-435F-45D8-B98E-6965CBC2B981}"/>
            </c:ext>
          </c:extLst>
        </c:ser>
        <c:dLbls>
          <c:showLegendKey val="0"/>
          <c:showVal val="0"/>
          <c:showCatName val="0"/>
          <c:showSerName val="0"/>
          <c:showPercent val="0"/>
          <c:showBubbleSize val="0"/>
        </c:dLbls>
        <c:axId val="434823992"/>
        <c:axId val="629711384"/>
        <c:extLst/>
      </c:areaChart>
      <c:areaChart>
        <c:grouping val="stacked"/>
        <c:varyColors val="0"/>
        <c:ser>
          <c:idx val="4"/>
          <c:order val="4"/>
          <c:tx>
            <c:strRef>
              <c:f>Sheet1!$H$5</c:f>
              <c:strCache>
                <c:ptCount val="1"/>
                <c:pt idx="0">
                  <c:v>Estimated Demand, Low Population (acre-feet)</c:v>
                </c:pt>
              </c:strCache>
            </c:strRef>
          </c:tx>
          <c:spPr>
            <a:no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Sheet1!$H$6:$H$49</c:f>
              <c:numCache>
                <c:formatCode>#,##0</c:formatCode>
                <c:ptCount val="44"/>
                <c:pt idx="0">
                  <c:v>49274.099350177261</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4-435F-45D8-B98E-6965CBC2B981}"/>
            </c:ext>
          </c:extLst>
        </c:ser>
        <c:ser>
          <c:idx val="6"/>
          <c:order val="5"/>
          <c:tx>
            <c:strRef>
              <c:f>Sheet1!$K$5</c:f>
              <c:strCache>
                <c:ptCount val="1"/>
                <c:pt idx="0">
                  <c:v>Future Demand Band</c:v>
                </c:pt>
              </c:strCache>
            </c:strRef>
          </c:tx>
          <c:spPr>
            <a:solidFill>
              <a:schemeClr val="accent4"/>
            </a:solidFill>
            <a:ln>
              <a:noFill/>
            </a:ln>
            <a:effectLst/>
          </c:spPr>
          <c:cat>
            <c:numRef>
              <c:f>Sheet1!$B$6:$B$49</c:f>
              <c:numCache>
                <c:formatCode>General</c:formatCode>
                <c:ptCount val="44"/>
                <c:pt idx="0" formatCode="0">
                  <c:v>2017</c:v>
                </c:pt>
                <c:pt idx="3" formatCode="0">
                  <c:v>2020</c:v>
                </c:pt>
                <c:pt idx="8" formatCode="0">
                  <c:v>2025</c:v>
                </c:pt>
                <c:pt idx="13" formatCode="0">
                  <c:v>2030</c:v>
                </c:pt>
                <c:pt idx="18" formatCode="0">
                  <c:v>2035</c:v>
                </c:pt>
                <c:pt idx="23" formatCode="0">
                  <c:v>2040</c:v>
                </c:pt>
                <c:pt idx="28" formatCode="0">
                  <c:v>2045</c:v>
                </c:pt>
                <c:pt idx="33" formatCode="0">
                  <c:v>2050</c:v>
                </c:pt>
                <c:pt idx="38" formatCode="0">
                  <c:v>2055</c:v>
                </c:pt>
                <c:pt idx="43" formatCode="0">
                  <c:v>2060</c:v>
                </c:pt>
              </c:numCache>
            </c:numRef>
          </c:cat>
          <c:val>
            <c:numRef>
              <c:f>Sheet1!$K$6:$K$49</c:f>
              <c:numCache>
                <c:formatCode>#,##0</c:formatCode>
                <c:ptCount val="44"/>
                <c:pt idx="0">
                  <c:v>0</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5-435F-45D8-B98E-6965CBC2B981}"/>
            </c:ext>
          </c:extLst>
        </c:ser>
        <c:ser>
          <c:idx val="5"/>
          <c:order val="6"/>
          <c:tx>
            <c:strRef>
              <c:f>Sheet1!$O$5</c:f>
              <c:strCache>
                <c:ptCount val="1"/>
                <c:pt idx="0">
                  <c:v>Push</c:v>
                </c:pt>
              </c:strCache>
            </c:strRef>
          </c:tx>
          <c:spPr>
            <a:noFill/>
            <a:ln w="25400">
              <a:noFill/>
            </a:ln>
            <a:effectLst/>
          </c:spPr>
          <c:val>
            <c:numRef>
              <c:f>Sheet1!$O$6:$O$49</c:f>
              <c:numCache>
                <c:formatCode>#,##0</c:formatCode>
                <c:ptCount val="44"/>
                <c:pt idx="0">
                  <c:v>17142.727417871502</c:v>
                </c:pt>
                <c:pt idx="1">
                  <c:v>16156.250596457554</c:v>
                </c:pt>
                <c:pt idx="2">
                  <c:v>15315.231313182732</c:v>
                </c:pt>
                <c:pt idx="3">
                  <c:v>14609.215730256023</c:v>
                </c:pt>
                <c:pt idx="4">
                  <c:v>13769.550157772494</c:v>
                </c:pt>
                <c:pt idx="5">
                  <c:v>13046.714395586132</c:v>
                </c:pt>
                <c:pt idx="6">
                  <c:v>12316.065413948956</c:v>
                </c:pt>
                <c:pt idx="7">
                  <c:v>11654.266210655194</c:v>
                </c:pt>
                <c:pt idx="8">
                  <c:v>11135.055637551166</c:v>
                </c:pt>
                <c:pt idx="9">
                  <c:v>10576.208940050936</c:v>
                </c:pt>
                <c:pt idx="10">
                  <c:v>10038.940187287451</c:v>
                </c:pt>
                <c:pt idx="11">
                  <c:v>9469.406505361374</c:v>
                </c:pt>
                <c:pt idx="12">
                  <c:v>8872.731050621951</c:v>
                </c:pt>
                <c:pt idx="13">
                  <c:v>8834.9277922546025</c:v>
                </c:pt>
                <c:pt idx="14">
                  <c:v>8782.1274562750477</c:v>
                </c:pt>
                <c:pt idx="15">
                  <c:v>8696.6914660036855</c:v>
                </c:pt>
                <c:pt idx="16">
                  <c:v>8715.9752987548127</c:v>
                </c:pt>
                <c:pt idx="17">
                  <c:v>8677.8148512256885</c:v>
                </c:pt>
                <c:pt idx="18">
                  <c:v>8758.0913640905783</c:v>
                </c:pt>
                <c:pt idx="19">
                  <c:v>8788.6159887023532</c:v>
                </c:pt>
                <c:pt idx="20">
                  <c:v>8946.2862484762009</c:v>
                </c:pt>
                <c:pt idx="21">
                  <c:v>9063.3632184701855</c:v>
                </c:pt>
                <c:pt idx="22">
                  <c:v>9310.1556759983941</c:v>
                </c:pt>
                <c:pt idx="23">
                  <c:v>9601.0533744776039</c:v>
                </c:pt>
                <c:pt idx="24">
                  <c:v>9938.1972850555612</c:v>
                </c:pt>
                <c:pt idx="25">
                  <c:v>10235.878204217865</c:v>
                </c:pt>
                <c:pt idx="26">
                  <c:v>10659.457251362226</c:v>
                </c:pt>
                <c:pt idx="27">
                  <c:v>11122.9730552541</c:v>
                </c:pt>
                <c:pt idx="28">
                  <c:v>11633.893946291937</c:v>
                </c:pt>
                <c:pt idx="29">
                  <c:v>11512.89294070506</c:v>
                </c:pt>
                <c:pt idx="30">
                  <c:v>11429.313335562198</c:v>
                </c:pt>
                <c:pt idx="31">
                  <c:v>11379.209289137783</c:v>
                </c:pt>
                <c:pt idx="32">
                  <c:v>11357.464170656545</c:v>
                </c:pt>
                <c:pt idx="33">
                  <c:v>11358.262812118643</c:v>
                </c:pt>
                <c:pt idx="34">
                  <c:v>11372.967285049788</c:v>
                </c:pt>
                <c:pt idx="35">
                  <c:v>11404.515721751493</c:v>
                </c:pt>
                <c:pt idx="36">
                  <c:v>11456.564490288831</c:v>
                </c:pt>
                <c:pt idx="37">
                  <c:v>11531.363980201699</c:v>
                </c:pt>
                <c:pt idx="38">
                  <c:v>11623.385609191144</c:v>
                </c:pt>
                <c:pt idx="39">
                  <c:v>11728.291657262627</c:v>
                </c:pt>
                <c:pt idx="40">
                  <c:v>11844.823800542537</c:v>
                </c:pt>
                <c:pt idx="41">
                  <c:v>11972.206822784399</c:v>
                </c:pt>
                <c:pt idx="42">
                  <c:v>12111.329025404164</c:v>
                </c:pt>
                <c:pt idx="43">
                  <c:v>12264.50638018208</c:v>
                </c:pt>
              </c:numCache>
            </c:numRef>
          </c:val>
          <c:extLst>
            <c:ext xmlns:c16="http://schemas.microsoft.com/office/drawing/2014/chart" uri="{C3380CC4-5D6E-409C-BE32-E72D297353CC}">
              <c16:uniqueId val="{00000006-435F-45D8-B98E-6965CBC2B981}"/>
            </c:ext>
          </c:extLst>
        </c:ser>
        <c:ser>
          <c:idx val="7"/>
          <c:order val="7"/>
          <c:tx>
            <c:strRef>
              <c:f>Sheet1!$N$5</c:f>
              <c:strCache>
                <c:ptCount val="1"/>
                <c:pt idx="0">
                  <c:v>Buffer Band</c:v>
                </c:pt>
              </c:strCache>
            </c:strRef>
          </c:tx>
          <c:spPr>
            <a:solidFill>
              <a:schemeClr val="accent4">
                <a:alpha val="25000"/>
              </a:schemeClr>
            </a:solidFill>
            <a:ln w="25400">
              <a:solidFill>
                <a:schemeClr val="accent4"/>
              </a:solidFill>
              <a:prstDash val="sysDash"/>
            </a:ln>
            <a:effectLst/>
          </c:spPr>
          <c:val>
            <c:numRef>
              <c:f>Sheet1!$N$6:$N$49</c:f>
              <c:numCache>
                <c:formatCode>#,##0</c:formatCode>
                <c:ptCount val="44"/>
                <c:pt idx="0">
                  <c:v>6428.9438367701223</c:v>
                </c:pt>
                <c:pt idx="1">
                  <c:v>7023.9850827370974</c:v>
                </c:pt>
                <c:pt idx="2">
                  <c:v>7630.4618200503028</c:v>
                </c:pt>
                <c:pt idx="3">
                  <c:v>8256.5452769673575</c:v>
                </c:pt>
                <c:pt idx="4">
                  <c:v>8866.0206896676536</c:v>
                </c:pt>
                <c:pt idx="5">
                  <c:v>9478.7403373399429</c:v>
                </c:pt>
                <c:pt idx="6">
                  <c:v>10064.996271589305</c:v>
                </c:pt>
                <c:pt idx="7">
                  <c:v>10630.842907950238</c:v>
                </c:pt>
                <c:pt idx="8">
                  <c:v>11174.928314554825</c:v>
                </c:pt>
                <c:pt idx="9">
                  <c:v>11708.195439599105</c:v>
                </c:pt>
                <c:pt idx="10">
                  <c:v>12205.445178705209</c:v>
                </c:pt>
                <c:pt idx="11">
                  <c:v>12674.482098135515</c:v>
                </c:pt>
                <c:pt idx="12">
                  <c:v>13114.810177053267</c:v>
                </c:pt>
                <c:pt idx="13">
                  <c:v>13626.552378666835</c:v>
                </c:pt>
                <c:pt idx="14">
                  <c:v>14111.857713776364</c:v>
                </c:pt>
                <c:pt idx="15">
                  <c:v>14571.906399636558</c:v>
                </c:pt>
                <c:pt idx="16">
                  <c:v>15010.475131462197</c:v>
                </c:pt>
                <c:pt idx="17">
                  <c:v>15435.353343134004</c:v>
                </c:pt>
                <c:pt idx="18">
                  <c:v>15854.094425081625</c:v>
                </c:pt>
                <c:pt idx="19">
                  <c:v>16266.698377305103</c:v>
                </c:pt>
                <c:pt idx="20">
                  <c:v>16671.276852197028</c:v>
                </c:pt>
                <c:pt idx="21">
                  <c:v>17066.177545600847</c:v>
                </c:pt>
                <c:pt idx="22">
                  <c:v>17455.17715273147</c:v>
                </c:pt>
                <c:pt idx="23">
                  <c:v>17841.816325352775</c:v>
                </c:pt>
                <c:pt idx="24">
                  <c:v>18225.386933112037</c:v>
                </c:pt>
                <c:pt idx="25">
                  <c:v>18606.833149812912</c:v>
                </c:pt>
                <c:pt idx="26">
                  <c:v>18991.347931375858</c:v>
                </c:pt>
                <c:pt idx="27">
                  <c:v>19382.235886113922</c:v>
                </c:pt>
                <c:pt idx="28">
                  <c:v>19781.017565804403</c:v>
                </c:pt>
                <c:pt idx="29">
                  <c:v>20187.850058753043</c:v>
                </c:pt>
                <c:pt idx="30">
                  <c:v>20602.893543214363</c:v>
                </c:pt>
                <c:pt idx="31">
                  <c:v>21026.311347599054</c:v>
                </c:pt>
                <c:pt idx="32">
                  <c:v>21458.270011845525</c:v>
                </c:pt>
                <c:pt idx="33">
                  <c:v>21898.939349977678</c:v>
                </c:pt>
                <c:pt idx="34">
                  <c:v>22348.492513871824</c:v>
                </c:pt>
                <c:pt idx="35">
                  <c:v>22807.106058256002</c:v>
                </c:pt>
                <c:pt idx="36">
                  <c:v>23274.96000696515</c:v>
                </c:pt>
                <c:pt idx="37">
                  <c:v>23752.237920476531</c:v>
                </c:pt>
                <c:pt idx="38">
                  <c:v>24239.126964749812</c:v>
                </c:pt>
                <c:pt idx="39">
                  <c:v>24735.817981396714</c:v>
                </c:pt>
                <c:pt idx="40">
                  <c:v>25242.50555920614</c:v>
                </c:pt>
                <c:pt idx="41">
                  <c:v>25759.388107050414</c:v>
                </c:pt>
                <c:pt idx="42">
                  <c:v>26286.667928199255</c:v>
                </c:pt>
                <c:pt idx="43">
                  <c:v>26824.551296068516</c:v>
                </c:pt>
              </c:numCache>
            </c:numRef>
          </c:val>
          <c:extLst>
            <c:ext xmlns:c16="http://schemas.microsoft.com/office/drawing/2014/chart" uri="{C3380CC4-5D6E-409C-BE32-E72D297353CC}">
              <c16:uniqueId val="{00000007-435F-45D8-B98E-6965CBC2B981}"/>
            </c:ext>
          </c:extLst>
        </c:ser>
        <c:dLbls>
          <c:showLegendKey val="0"/>
          <c:showVal val="0"/>
          <c:showCatName val="0"/>
          <c:showSerName val="0"/>
          <c:showPercent val="0"/>
          <c:showBubbleSize val="0"/>
        </c:dLbls>
        <c:axId val="684578296"/>
        <c:axId val="684582560"/>
      </c:areaChart>
      <c:lineChart>
        <c:grouping val="standard"/>
        <c:varyColors val="0"/>
        <c:ser>
          <c:idx val="8"/>
          <c:order val="8"/>
          <c:tx>
            <c:strRef>
              <c:f>Sheet1!$I$5</c:f>
              <c:strCache>
                <c:ptCount val="1"/>
                <c:pt idx="0">
                  <c:v>Estimated Demand, Baseline Population (acre-feet)</c:v>
                </c:pt>
              </c:strCache>
            </c:strRef>
          </c:tx>
          <c:spPr>
            <a:ln w="28575" cap="sq">
              <a:solidFill>
                <a:schemeClr val="accent4"/>
              </a:solidFill>
              <a:prstDash val="solid"/>
              <a:miter lim="800000"/>
            </a:ln>
            <a:effectLst/>
          </c:spPr>
          <c:marker>
            <c:symbol val="none"/>
          </c:marker>
          <c:val>
            <c:numRef>
              <c:f>Sheet1!$I$6:$I$49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8-435F-45D8-B98E-6965CBC2B981}"/>
            </c:ext>
          </c:extLst>
        </c:ser>
        <c:dLbls>
          <c:showLegendKey val="0"/>
          <c:showVal val="0"/>
          <c:showCatName val="0"/>
          <c:showSerName val="0"/>
          <c:showPercent val="0"/>
          <c:showBubbleSize val="0"/>
        </c:dLbls>
        <c:marker val="1"/>
        <c:smooth val="0"/>
        <c:axId val="684578296"/>
        <c:axId val="684582560"/>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valAx>
        <c:axId val="684582560"/>
        <c:scaling>
          <c:orientation val="minMax"/>
          <c:max val="200000"/>
        </c:scaling>
        <c:delete val="1"/>
        <c:axPos val="r"/>
        <c:numFmt formatCode="#,##0" sourceLinked="1"/>
        <c:majorTickMark val="out"/>
        <c:minorTickMark val="none"/>
        <c:tickLblPos val="nextTo"/>
        <c:crossAx val="684578296"/>
        <c:crosses val="max"/>
        <c:crossBetween val="between"/>
      </c:valAx>
      <c:catAx>
        <c:axId val="684578296"/>
        <c:scaling>
          <c:orientation val="minMax"/>
        </c:scaling>
        <c:delete val="1"/>
        <c:axPos val="b"/>
        <c:numFmt formatCode="0" sourceLinked="1"/>
        <c:majorTickMark val="out"/>
        <c:minorTickMark val="none"/>
        <c:tickLblPos val="nextTo"/>
        <c:crossAx val="684582560"/>
        <c:crosses val="autoZero"/>
        <c:auto val="1"/>
        <c:lblAlgn val="ctr"/>
        <c:lblOffset val="100"/>
        <c:noMultiLvlLbl val="0"/>
      </c:cat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3"/>
          <c:order val="2"/>
          <c:tx>
            <c:strRef>
              <c:f>Sheet1!$F$5</c:f>
              <c:strCache>
                <c:ptCount val="1"/>
                <c:pt idx="0">
                  <c:v>Water Consumed (Constant GPCD)</c:v>
                </c:pt>
              </c:strCache>
            </c:strRef>
          </c:tx>
          <c:spPr>
            <a:solidFill>
              <a:schemeClr val="accent5"/>
            </a:solidFill>
            <a:ln w="25400">
              <a:noFill/>
            </a:ln>
            <a:effectLst/>
          </c:spPr>
          <c:invertIfNegative val="0"/>
          <c:cat>
            <c:numRef>
              <c:f>Sheet1!$B$6:$B$49</c:f>
              <c:numCache>
                <c:formatCode>General</c:formatCode>
                <c:ptCount val="44"/>
                <c:pt idx="0">
                  <c:v>2017</c:v>
                </c:pt>
                <c:pt idx="3">
                  <c:v>2020</c:v>
                </c:pt>
                <c:pt idx="8">
                  <c:v>2025</c:v>
                </c:pt>
                <c:pt idx="13">
                  <c:v>2030</c:v>
                </c:pt>
                <c:pt idx="18">
                  <c:v>2035</c:v>
                </c:pt>
                <c:pt idx="23">
                  <c:v>2040</c:v>
                </c:pt>
                <c:pt idx="28">
                  <c:v>2045</c:v>
                </c:pt>
                <c:pt idx="33">
                  <c:v>2050</c:v>
                </c:pt>
                <c:pt idx="38">
                  <c:v>2055</c:v>
                </c:pt>
                <c:pt idx="43">
                  <c:v>2060</c:v>
                </c:pt>
              </c:numCache>
            </c:numRef>
          </c:cat>
          <c:val>
            <c:numRef>
              <c:f>Sheet1!$F$6:$F$49</c:f>
              <c:numCache>
                <c:formatCode>#,##0</c:formatCode>
                <c:ptCount val="44"/>
                <c:pt idx="0">
                  <c:v>41697.386808761497</c:v>
                </c:pt>
                <c:pt idx="1">
                  <c:v>43617.431590780558</c:v>
                </c:pt>
                <c:pt idx="2">
                  <c:v>45311.078349080504</c:v>
                </c:pt>
                <c:pt idx="3">
                  <c:v>46989.277318346343</c:v>
                </c:pt>
                <c:pt idx="4">
                  <c:v>48706.364050174663</c:v>
                </c:pt>
                <c:pt idx="5">
                  <c:v>50381.874143452347</c:v>
                </c:pt>
                <c:pt idx="6">
                  <c:v>52008.248063640218</c:v>
                </c:pt>
                <c:pt idx="7">
                  <c:v>53594.626902976874</c:v>
                </c:pt>
                <c:pt idx="8">
                  <c:v>55147.674901013583</c:v>
                </c:pt>
                <c:pt idx="9">
                  <c:v>56729.545567045338</c:v>
                </c:pt>
                <c:pt idx="10">
                  <c:v>58327.294306854768</c:v>
                </c:pt>
                <c:pt idx="11">
                  <c:v>59967.747401282875</c:v>
                </c:pt>
                <c:pt idx="12">
                  <c:v>61647.910854505113</c:v>
                </c:pt>
                <c:pt idx="13">
                  <c:v>63360.41146552391</c:v>
                </c:pt>
                <c:pt idx="14">
                  <c:v>65103.947690314373</c:v>
                </c:pt>
                <c:pt idx="15">
                  <c:v>66891.39068309046</c:v>
                </c:pt>
                <c:pt idx="16">
                  <c:v>68678.593463808997</c:v>
                </c:pt>
                <c:pt idx="17">
                  <c:v>70451.639221474179</c:v>
                </c:pt>
                <c:pt idx="18">
                  <c:v>72206.626270347479</c:v>
                </c:pt>
                <c:pt idx="19">
                  <c:v>73948.859646237412</c:v>
                </c:pt>
                <c:pt idx="20">
                  <c:v>75678.488931217726</c:v>
                </c:pt>
                <c:pt idx="21">
                  <c:v>77393.809448697531</c:v>
                </c:pt>
                <c:pt idx="22">
                  <c:v>79103.467560320292</c:v>
                </c:pt>
                <c:pt idx="23">
                  <c:v>80814.874997846695</c:v>
                </c:pt>
                <c:pt idx="24">
                  <c:v>82535.67172328163</c:v>
                </c:pt>
                <c:pt idx="25">
                  <c:v>84267.239182015357</c:v>
                </c:pt>
                <c:pt idx="26">
                  <c:v>86007.921175140058</c:v>
                </c:pt>
                <c:pt idx="27">
                  <c:v>87760.666686639714</c:v>
                </c:pt>
                <c:pt idx="28">
                  <c:v>89525.140354850824</c:v>
                </c:pt>
                <c:pt idx="29">
                  <c:v>91302.247683514986</c:v>
                </c:pt>
                <c:pt idx="30">
                  <c:v>93092.451555032312</c:v>
                </c:pt>
                <c:pt idx="31">
                  <c:v>94898.959062676688</c:v>
                </c:pt>
                <c:pt idx="32">
                  <c:v>96724.254265437237</c:v>
                </c:pt>
                <c:pt idx="33">
                  <c:v>98569.285247257503</c:v>
                </c:pt>
                <c:pt idx="34">
                  <c:v>100439.18651127453</c:v>
                </c:pt>
                <c:pt idx="35">
                  <c:v>102329.72852713667</c:v>
                </c:pt>
                <c:pt idx="36">
                  <c:v>104236.90760832236</c:v>
                </c:pt>
                <c:pt idx="37">
                  <c:v>106157.52434983771</c:v>
                </c:pt>
                <c:pt idx="38">
                  <c:v>108094.05539410964</c:v>
                </c:pt>
                <c:pt idx="39">
                  <c:v>110048.86233643748</c:v>
                </c:pt>
                <c:pt idx="40">
                  <c:v>112023.89371584918</c:v>
                </c:pt>
                <c:pt idx="41">
                  <c:v>114017.80854858736</c:v>
                </c:pt>
                <c:pt idx="42">
                  <c:v>116027.71098279796</c:v>
                </c:pt>
                <c:pt idx="43">
                  <c:v>118048.7290297899</c:v>
                </c:pt>
              </c:numCache>
            </c:numRef>
          </c:val>
          <c:extLst xmlns:c15="http://schemas.microsoft.com/office/drawing/2012/chart">
            <c:ext xmlns:c16="http://schemas.microsoft.com/office/drawing/2014/chart" uri="{C3380CC4-5D6E-409C-BE32-E72D297353CC}">
              <c16:uniqueId val="{00000003-ED4C-447E-87B7-9C4A5FAB8842}"/>
            </c:ext>
          </c:extLst>
        </c:ser>
        <c:dLbls>
          <c:showLegendKey val="0"/>
          <c:showVal val="0"/>
          <c:showCatName val="0"/>
          <c:showSerName val="0"/>
          <c:showPercent val="0"/>
          <c:showBubbleSize val="0"/>
        </c:dLbls>
        <c:gapWidth val="50"/>
        <c:axId val="750101536"/>
        <c:axId val="750098912"/>
        <c:extLst>
          <c:ext xmlns:c15="http://schemas.microsoft.com/office/drawing/2012/chart" uri="{02D57815-91ED-43cb-92C2-25804820EDAC}">
            <c15:filteredBarSeries>
              <c15:ser>
                <c:idx val="2"/>
                <c:order val="1"/>
                <c:tx>
                  <c:strRef>
                    <c:extLst>
                      <c:ext uri="{02D57815-91ED-43cb-92C2-25804820EDAC}">
                        <c15:formulaRef>
                          <c15:sqref>Sheet1!$E$5</c15:sqref>
                        </c15:formulaRef>
                      </c:ext>
                    </c:extLst>
                    <c:strCache>
                      <c:ptCount val="1"/>
                      <c:pt idx="0">
                        <c:v>Assumed GPCD</c:v>
                      </c:pt>
                    </c:strCache>
                  </c:strRef>
                </c:tx>
                <c:spPr>
                  <a:solidFill>
                    <a:schemeClr val="accent3"/>
                  </a:solidFill>
                  <a:ln>
                    <a:noFill/>
                  </a:ln>
                  <a:effectLst/>
                </c:spPr>
                <c:invertIfNegative val="0"/>
                <c:cat>
                  <c:numRef>
                    <c:extLst>
                      <c:ext uri="{02D57815-91ED-43cb-92C2-25804820EDAC}">
                        <c15:formulaRef>
                          <c15:sqref>Sheet1!$B$6:$B$49</c15:sqref>
                        </c15:formulaRef>
                      </c:ext>
                    </c:extLst>
                    <c:numCache>
                      <c:formatCode>General</c:formatCode>
                      <c:ptCount val="44"/>
                      <c:pt idx="0">
                        <c:v>2017</c:v>
                      </c:pt>
                      <c:pt idx="3">
                        <c:v>2020</c:v>
                      </c:pt>
                      <c:pt idx="8">
                        <c:v>2025</c:v>
                      </c:pt>
                      <c:pt idx="13">
                        <c:v>2030</c:v>
                      </c:pt>
                      <c:pt idx="18">
                        <c:v>2035</c:v>
                      </c:pt>
                      <c:pt idx="23">
                        <c:v>2040</c:v>
                      </c:pt>
                      <c:pt idx="28">
                        <c:v>2045</c:v>
                      </c:pt>
                      <c:pt idx="33">
                        <c:v>2050</c:v>
                      </c:pt>
                      <c:pt idx="38">
                        <c:v>2055</c:v>
                      </c:pt>
                      <c:pt idx="43">
                        <c:v>2060</c:v>
                      </c:pt>
                    </c:numCache>
                  </c:numRef>
                </c:cat>
                <c:val>
                  <c:numRef>
                    <c:extLst>
                      <c:ext uri="{02D57815-91ED-43cb-92C2-25804820EDAC}">
                        <c15:formulaRef>
                          <c15:sqref>Sheet1!$E$6:$E$49</c15:sqref>
                        </c15:formulaRef>
                      </c:ext>
                    </c:extLst>
                    <c:numCache>
                      <c:formatCode>#,##0.00</c:formatCode>
                      <c:ptCount val="44"/>
                      <c:pt idx="0">
                        <c:v>229.62151754784912</c:v>
                      </c:pt>
                      <c:pt idx="1">
                        <c:v>227.91607762074989</c:v>
                      </c:pt>
                      <c:pt idx="2">
                        <c:v>226.23468826194042</c:v>
                      </c:pt>
                      <c:pt idx="3">
                        <c:v>224.2717922589996</c:v>
                      </c:pt>
                      <c:pt idx="4">
                        <c:v>222.35952612482464</c:v>
                      </c:pt>
                      <c:pt idx="5">
                        <c:v>220.49688264177999</c:v>
                      </c:pt>
                      <c:pt idx="6">
                        <c:v>218.68288550796899</c:v>
                      </c:pt>
                      <c:pt idx="7">
                        <c:v>216.90566240196236</c:v>
                      </c:pt>
                      <c:pt idx="8">
                        <c:v>214.89377555446742</c:v>
                      </c:pt>
                      <c:pt idx="9">
                        <c:v>213.21177507391812</c:v>
                      </c:pt>
                      <c:pt idx="10">
                        <c:v>211.29800095108558</c:v>
                      </c:pt>
                      <c:pt idx="11">
                        <c:v>209.42250142366288</c:v>
                      </c:pt>
                      <c:pt idx="12">
                        <c:v>207.60547418469923</c:v>
                      </c:pt>
                      <c:pt idx="13">
                        <c:v>205.83531435517287</c:v>
                      </c:pt>
                      <c:pt idx="14">
                        <c:v>204.11108956685038</c:v>
                      </c:pt>
                      <c:pt idx="15">
                        <c:v>202.43189606979396</c:v>
                      </c:pt>
                      <c:pt idx="16">
                        <c:v>200.55425919897073</c:v>
                      </c:pt>
                      <c:pt idx="17">
                        <c:v>198.95442887523242</c:v>
                      </c:pt>
                      <c:pt idx="18">
                        <c:v>197.1785595882491</c:v>
                      </c:pt>
                      <c:pt idx="19">
                        <c:v>195.65492810161948</c:v>
                      </c:pt>
                      <c:pt idx="20">
                        <c:v>193.95735343136536</c:v>
                      </c:pt>
                      <c:pt idx="21">
                        <c:v>192.50709076672666</c:v>
                      </c:pt>
                      <c:pt idx="22">
                        <c:v>190.89451277510429</c:v>
                      </c:pt>
                      <c:pt idx="23">
                        <c:v>189.32405021397673</c:v>
                      </c:pt>
                      <c:pt idx="24">
                        <c:v>187.78542465678476</c:v>
                      </c:pt>
                      <c:pt idx="25">
                        <c:v>186.4658244118273</c:v>
                      </c:pt>
                      <c:pt idx="26">
                        <c:v>184.99701429433796</c:v>
                      </c:pt>
                      <c:pt idx="27">
                        <c:v>183.55826533631753</c:v>
                      </c:pt>
                      <c:pt idx="28">
                        <c:v>182.15823028403028</c:v>
                      </c:pt>
                      <c:pt idx="29">
                        <c:v>182.15823028403028</c:v>
                      </c:pt>
                      <c:pt idx="30">
                        <c:v>182.15823028403028</c:v>
                      </c:pt>
                      <c:pt idx="31">
                        <c:v>182.15823028403028</c:v>
                      </c:pt>
                      <c:pt idx="32">
                        <c:v>182.15823028403028</c:v>
                      </c:pt>
                      <c:pt idx="33">
                        <c:v>182.15823028403028</c:v>
                      </c:pt>
                      <c:pt idx="34">
                        <c:v>182.15823028403028</c:v>
                      </c:pt>
                      <c:pt idx="35">
                        <c:v>182.15823028403028</c:v>
                      </c:pt>
                      <c:pt idx="36">
                        <c:v>182.15823028403028</c:v>
                      </c:pt>
                      <c:pt idx="37">
                        <c:v>182.15823028403028</c:v>
                      </c:pt>
                      <c:pt idx="38">
                        <c:v>182.15823028403028</c:v>
                      </c:pt>
                      <c:pt idx="39">
                        <c:v>182.15823028403028</c:v>
                      </c:pt>
                      <c:pt idx="40">
                        <c:v>182.15823028403028</c:v>
                      </c:pt>
                      <c:pt idx="41">
                        <c:v>182.15823028403028</c:v>
                      </c:pt>
                      <c:pt idx="42">
                        <c:v>182.15823028403028</c:v>
                      </c:pt>
                      <c:pt idx="43">
                        <c:v>182.15823028403028</c:v>
                      </c:pt>
                    </c:numCache>
                  </c:numRef>
                </c:val>
                <c:extLst>
                  <c:ext xmlns:c16="http://schemas.microsoft.com/office/drawing/2014/chart" uri="{C3380CC4-5D6E-409C-BE32-E72D297353CC}">
                    <c16:uniqueId val="{00000002-ED4C-447E-87B7-9C4A5FAB8842}"/>
                  </c:ext>
                </c:extLst>
              </c15:ser>
            </c15:filteredBarSeries>
          </c:ext>
        </c:extLst>
      </c:barChart>
      <c:lineChart>
        <c:grouping val="standard"/>
        <c:varyColors val="0"/>
        <c:ser>
          <c:idx val="1"/>
          <c:order val="0"/>
          <c:tx>
            <c:strRef>
              <c:f>Sheet1!$D$5</c:f>
              <c:strCache>
                <c:ptCount val="1"/>
                <c:pt idx="0">
                  <c:v>Constant GPCD</c:v>
                </c:pt>
              </c:strCache>
            </c:strRef>
          </c:tx>
          <c:spPr>
            <a:ln w="28575" cap="rnd">
              <a:solidFill>
                <a:schemeClr val="accent1"/>
              </a:solidFill>
              <a:round/>
            </a:ln>
            <a:effectLst/>
          </c:spPr>
          <c:marker>
            <c:symbol val="none"/>
          </c:marke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#,##0.00</c:formatCode>
                <c:ptCount val="44"/>
                <c:pt idx="0">
                  <c:v>229.62151754784912</c:v>
                </c:pt>
                <c:pt idx="1">
                  <c:v>229.62151754784912</c:v>
                </c:pt>
                <c:pt idx="2">
                  <c:v>229.62151754784912</c:v>
                </c:pt>
                <c:pt idx="3">
                  <c:v>229.62151754784912</c:v>
                </c:pt>
                <c:pt idx="4">
                  <c:v>229.62151754784912</c:v>
                </c:pt>
                <c:pt idx="5">
                  <c:v>229.62151754784912</c:v>
                </c:pt>
                <c:pt idx="6">
                  <c:v>229.62151754784912</c:v>
                </c:pt>
                <c:pt idx="7">
                  <c:v>229.62151754784912</c:v>
                </c:pt>
                <c:pt idx="8">
                  <c:v>229.62151754784912</c:v>
                </c:pt>
                <c:pt idx="9">
                  <c:v>229.62151754784912</c:v>
                </c:pt>
                <c:pt idx="10">
                  <c:v>229.62151754784912</c:v>
                </c:pt>
                <c:pt idx="11">
                  <c:v>229.62151754784912</c:v>
                </c:pt>
                <c:pt idx="12">
                  <c:v>229.62151754784912</c:v>
                </c:pt>
                <c:pt idx="13">
                  <c:v>229.62151754784912</c:v>
                </c:pt>
                <c:pt idx="14">
                  <c:v>229.62151754784912</c:v>
                </c:pt>
                <c:pt idx="15">
                  <c:v>229.62151754784912</c:v>
                </c:pt>
                <c:pt idx="16">
                  <c:v>229.62151754784912</c:v>
                </c:pt>
                <c:pt idx="17">
                  <c:v>229.62151754784912</c:v>
                </c:pt>
                <c:pt idx="18">
                  <c:v>229.62151754784912</c:v>
                </c:pt>
                <c:pt idx="19">
                  <c:v>229.62151754784912</c:v>
                </c:pt>
                <c:pt idx="20">
                  <c:v>229.62151754784912</c:v>
                </c:pt>
                <c:pt idx="21">
                  <c:v>229.62151754784912</c:v>
                </c:pt>
                <c:pt idx="22">
                  <c:v>229.62151754784912</c:v>
                </c:pt>
                <c:pt idx="23">
                  <c:v>229.62151754784912</c:v>
                </c:pt>
                <c:pt idx="24">
                  <c:v>229.62151754784912</c:v>
                </c:pt>
                <c:pt idx="25">
                  <c:v>229.62151754784912</c:v>
                </c:pt>
                <c:pt idx="26">
                  <c:v>229.62151754784912</c:v>
                </c:pt>
                <c:pt idx="27">
                  <c:v>229.62151754784912</c:v>
                </c:pt>
                <c:pt idx="28">
                  <c:v>229.62151754784912</c:v>
                </c:pt>
                <c:pt idx="29">
                  <c:v>229.62151754784912</c:v>
                </c:pt>
                <c:pt idx="30">
                  <c:v>229.62151754784912</c:v>
                </c:pt>
                <c:pt idx="31">
                  <c:v>229.62151754784912</c:v>
                </c:pt>
                <c:pt idx="32">
                  <c:v>229.62151754784912</c:v>
                </c:pt>
                <c:pt idx="33">
                  <c:v>229.62151754784912</c:v>
                </c:pt>
                <c:pt idx="34">
                  <c:v>229.62151754784912</c:v>
                </c:pt>
                <c:pt idx="35">
                  <c:v>229.62151754784912</c:v>
                </c:pt>
                <c:pt idx="36">
                  <c:v>229.62151754784912</c:v>
                </c:pt>
                <c:pt idx="37">
                  <c:v>229.62151754784912</c:v>
                </c:pt>
                <c:pt idx="38">
                  <c:v>229.62151754784912</c:v>
                </c:pt>
                <c:pt idx="39">
                  <c:v>229.62151754784912</c:v>
                </c:pt>
                <c:pt idx="40">
                  <c:v>229.62151754784912</c:v>
                </c:pt>
                <c:pt idx="41">
                  <c:v>229.62151754784912</c:v>
                </c:pt>
                <c:pt idx="42">
                  <c:v>229.62151754784912</c:v>
                </c:pt>
                <c:pt idx="43">
                  <c:v>229.62151754784912</c:v>
                </c:pt>
              </c:numCache>
            </c:numRef>
          </c:val>
          <c:smooth val="0"/>
          <c:extLst xmlns:c15="http://schemas.microsoft.com/office/drawing/2012/chart">
            <c:ext xmlns:c16="http://schemas.microsoft.com/office/drawing/2014/chart" uri="{C3380CC4-5D6E-409C-BE32-E72D297353CC}">
              <c16:uniqueId val="{00000001-ED4C-447E-87B7-9C4A5FAB8842}"/>
            </c:ext>
          </c:extLst>
        </c:ser>
        <c:dLbls>
          <c:showLegendKey val="0"/>
          <c:showVal val="0"/>
          <c:showCatName val="0"/>
          <c:showSerName val="0"/>
          <c:showPercent val="0"/>
          <c:showBubbleSize val="0"/>
        </c:dLbls>
        <c:marker val="1"/>
        <c:smooth val="0"/>
        <c:axId val="727590440"/>
        <c:axId val="727589456"/>
        <c:extLst>
          <c:ext xmlns:c15="http://schemas.microsoft.com/office/drawing/2012/chart" uri="{02D57815-91ED-43cb-92C2-25804820EDAC}">
            <c15:filteredLineSeries>
              <c15:ser>
                <c:idx val="4"/>
                <c:order val="3"/>
                <c:tx>
                  <c:strRef>
                    <c:extLst>
                      <c:ext uri="{02D57815-91ED-43cb-92C2-25804820EDAC}">
                        <c15:formulaRef>
                          <c15:sqref>Sheet1!$G$5</c15:sqref>
                        </c15:formulaRef>
                      </c:ext>
                    </c:extLst>
                    <c:strCache>
                      <c:ptCount val="1"/>
                      <c:pt idx="0">
                        <c:v>Water Consumed (Assumed GPCD)</c:v>
                      </c:pt>
                    </c:strCache>
                  </c:strRef>
                </c:tx>
                <c:spPr>
                  <a:ln w="28575" cap="sq">
                    <a:solidFill>
                      <a:schemeClr val="accent5"/>
                    </a:solidFill>
                    <a:prstDash val="sysDash"/>
                    <a:miter lim="800000"/>
                  </a:ln>
                  <a:effectLst/>
                </c:spPr>
                <c:marker>
                  <c:symbol val="none"/>
                </c:marker>
                <c:cat>
                  <c:strRef>
                    <c:extLst>
                      <c:ext uri="{02D57815-91ED-43cb-92C2-25804820EDAC}">
                        <c15:formulaRef>
                          <c15:sqref>Sheet1!$C$6:$C$49</c15:sqref>
                        </c15:formulaRef>
                      </c:ext>
                    </c:extLst>
                    <c:strCache>
                      <c:ptCount val="44"/>
                      <c:pt idx="0">
                        <c:v>'17</c:v>
                      </c:pt>
                      <c:pt idx="3">
                        <c:v>'20</c:v>
                      </c:pt>
                      <c:pt idx="8">
                        <c:v>'25</c:v>
                      </c:pt>
                      <c:pt idx="13">
                        <c:v>'30</c:v>
                      </c:pt>
                      <c:pt idx="18">
                        <c:v>'35</c:v>
                      </c:pt>
                      <c:pt idx="23">
                        <c:v>'40</c:v>
                      </c:pt>
                      <c:pt idx="28">
                        <c:v>'45</c:v>
                      </c:pt>
                      <c:pt idx="33">
                        <c:v>'50</c:v>
                      </c:pt>
                      <c:pt idx="38">
                        <c:v>'55</c:v>
                      </c:pt>
                      <c:pt idx="43">
                        <c:v>'60</c:v>
                      </c:pt>
                    </c:strCache>
                  </c:strRef>
                </c:cat>
                <c:val>
                  <c:numRef>
                    <c:extLst>
                      <c:ext uri="{02D57815-91ED-43cb-92C2-25804820EDAC}">
                        <c15:formulaRef>
                          <c15:sqref>Sheet1!$G$6:$G$49</c15:sqref>
                        </c15:formulaRef>
                      </c:ext>
                    </c:extLst>
                    <c:numCache>
                      <c:formatCode>#,##0</c:formatCode>
                      <c:ptCount val="44"/>
                      <c:pt idx="0">
                        <c:v>41697.386808761497</c:v>
                      </c:pt>
                      <c:pt idx="1">
                        <c:v>43293.4771541632</c:v>
                      </c:pt>
                      <c:pt idx="2">
                        <c:v>44642.757327742474</c:v>
                      </c:pt>
                      <c:pt idx="3">
                        <c:v>45894.520486063237</c:v>
                      </c:pt>
                      <c:pt idx="4">
                        <c:v>47165.980545369312</c:v>
                      </c:pt>
                      <c:pt idx="5">
                        <c:v>48379.81348140342</c:v>
                      </c:pt>
                      <c:pt idx="6">
                        <c:v>49530.696766696012</c:v>
                      </c:pt>
                      <c:pt idx="7">
                        <c:v>50626.692888891768</c:v>
                      </c:pt>
                      <c:pt idx="8">
                        <c:v>51610.546777523276</c:v>
                      </c:pt>
                      <c:pt idx="9">
                        <c:v>52675.40794370888</c:v>
                      </c:pt>
                      <c:pt idx="10">
                        <c:v>53672.847473259331</c:v>
                      </c:pt>
                      <c:pt idx="11">
                        <c:v>54692.590658025008</c:v>
                      </c:pt>
                      <c:pt idx="12">
                        <c:v>55737.127348174705</c:v>
                      </c:pt>
                      <c:pt idx="13">
                        <c:v>56796.98641030681</c:v>
                      </c:pt>
                      <c:pt idx="14">
                        <c:v>57871.047278503509</c:v>
                      </c:pt>
                      <c:pt idx="15">
                        <c:v>58970.741032149366</c:v>
                      </c:pt>
                      <c:pt idx="16">
                        <c:v>59984.728705101727</c:v>
                      </c:pt>
                      <c:pt idx="17">
                        <c:v>61042.474565614219</c:v>
                      </c:pt>
                      <c:pt idx="18">
                        <c:v>62004.63577089319</c:v>
                      </c:pt>
                      <c:pt idx="19">
                        <c:v>63010.030470103287</c:v>
                      </c:pt>
                      <c:pt idx="20">
                        <c:v>63924.320253327933</c:v>
                      </c:pt>
                      <c:pt idx="21">
                        <c:v>64884.4117895811</c:v>
                      </c:pt>
                      <c:pt idx="22">
                        <c:v>65762.207566640383</c:v>
                      </c:pt>
                      <c:pt idx="23">
                        <c:v>66632.254744768361</c:v>
                      </c:pt>
                      <c:pt idx="24">
                        <c:v>67498.012944974558</c:v>
                      </c:pt>
                      <c:pt idx="25">
                        <c:v>68429.824838644839</c:v>
                      </c:pt>
                      <c:pt idx="26">
                        <c:v>69293.195136854105</c:v>
                      </c:pt>
                      <c:pt idx="27">
                        <c:v>70155.427565282327</c:v>
                      </c:pt>
                      <c:pt idx="28">
                        <c:v>71020.091266363146</c:v>
                      </c:pt>
                      <c:pt idx="29">
                        <c:v>72429.866488960848</c:v>
                      </c:pt>
                      <c:pt idx="30">
                        <c:v>73850.031169369162</c:v>
                      </c:pt>
                      <c:pt idx="31">
                        <c:v>75283.129487425293</c:v>
                      </c:pt>
                      <c:pt idx="32">
                        <c:v>76731.132041504316</c:v>
                      </c:pt>
                      <c:pt idx="33">
                        <c:v>78194.790944453416</c:v>
                      </c:pt>
                      <c:pt idx="34">
                        <c:v>79678.179385992786</c:v>
                      </c:pt>
                      <c:pt idx="35">
                        <c:v>81177.942089265081</c:v>
                      </c:pt>
                      <c:pt idx="36">
                        <c:v>82690.902938812273</c:v>
                      </c:pt>
                      <c:pt idx="37">
                        <c:v>84214.5238538923</c:v>
                      </c:pt>
                      <c:pt idx="38">
                        <c:v>85750.769549338307</c:v>
                      </c:pt>
                      <c:pt idx="39">
                        <c:v>87301.513473357423</c:v>
                      </c:pt>
                      <c:pt idx="40">
                        <c:v>88868.30139755139</c:v>
                      </c:pt>
                      <c:pt idx="41">
                        <c:v>90450.069522539823</c:v>
                      </c:pt>
                      <c:pt idx="42">
                        <c:v>92044.520575599658</c:v>
                      </c:pt>
                      <c:pt idx="43">
                        <c:v>93647.78961912659</c:v>
                      </c:pt>
                    </c:numCache>
                  </c:numRef>
                </c:val>
                <c:smooth val="0"/>
                <c:extLst>
                  <c:ext xmlns:c16="http://schemas.microsoft.com/office/drawing/2014/chart" uri="{C3380CC4-5D6E-409C-BE32-E72D297353CC}">
                    <c16:uniqueId val="{00000000-622B-4894-B320-DA1061ECBA16}"/>
                  </c:ext>
                </c:extLst>
              </c15:ser>
            </c15:filteredLineSeries>
          </c:ext>
        </c:extLst>
      </c:lineChart>
      <c:catAx>
        <c:axId val="72759044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7589456"/>
        <c:crosses val="autoZero"/>
        <c:auto val="1"/>
        <c:lblAlgn val="ctr"/>
        <c:lblOffset val="100"/>
        <c:noMultiLvlLbl val="0"/>
      </c:catAx>
      <c:valAx>
        <c:axId val="727589456"/>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Gallons Per Capita Day</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7590440"/>
        <c:crosses val="autoZero"/>
        <c:crossBetween val="between"/>
      </c:valAx>
      <c:valAx>
        <c:axId val="750098912"/>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750101536"/>
        <c:crosses val="max"/>
        <c:crossBetween val="between"/>
      </c:valAx>
      <c:catAx>
        <c:axId val="750101536"/>
        <c:scaling>
          <c:orientation val="minMax"/>
        </c:scaling>
        <c:delete val="1"/>
        <c:axPos val="b"/>
        <c:numFmt formatCode="General" sourceLinked="1"/>
        <c:majorTickMark val="out"/>
        <c:minorTickMark val="none"/>
        <c:tickLblPos val="nextTo"/>
        <c:crossAx val="75009891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3"/>
          <c:order val="2"/>
          <c:tx>
            <c:strRef>
              <c:f>Sheet1!$F$5</c:f>
              <c:strCache>
                <c:ptCount val="1"/>
                <c:pt idx="0">
                  <c:v>Water Consumed (Constant GPCD)</c:v>
                </c:pt>
              </c:strCache>
            </c:strRef>
          </c:tx>
          <c:spPr>
            <a:solidFill>
              <a:schemeClr val="accent5"/>
            </a:solidFill>
            <a:ln w="25400">
              <a:noFill/>
            </a:ln>
            <a:effectLst/>
          </c:spPr>
          <c:invertIfNegative val="0"/>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Sheet1!$F$6:$F$49</c:f>
              <c:numCache>
                <c:formatCode>#,##0</c:formatCode>
                <c:ptCount val="44"/>
                <c:pt idx="0">
                  <c:v>41697.386808761497</c:v>
                </c:pt>
                <c:pt idx="1">
                  <c:v>43617.431590780558</c:v>
                </c:pt>
                <c:pt idx="2">
                  <c:v>45311.078349080504</c:v>
                </c:pt>
                <c:pt idx="3">
                  <c:v>46989.277318346343</c:v>
                </c:pt>
                <c:pt idx="4">
                  <c:v>48706.364050174663</c:v>
                </c:pt>
                <c:pt idx="5">
                  <c:v>50381.874143452347</c:v>
                </c:pt>
                <c:pt idx="6">
                  <c:v>52008.248063640218</c:v>
                </c:pt>
                <c:pt idx="7">
                  <c:v>53594.626902976874</c:v>
                </c:pt>
                <c:pt idx="8">
                  <c:v>55147.674901013583</c:v>
                </c:pt>
                <c:pt idx="9">
                  <c:v>56729.545567045338</c:v>
                </c:pt>
                <c:pt idx="10">
                  <c:v>58327.294306854768</c:v>
                </c:pt>
                <c:pt idx="11">
                  <c:v>59967.747401282875</c:v>
                </c:pt>
                <c:pt idx="12">
                  <c:v>61647.910854505113</c:v>
                </c:pt>
                <c:pt idx="13">
                  <c:v>63360.41146552391</c:v>
                </c:pt>
                <c:pt idx="14">
                  <c:v>65103.947690314373</c:v>
                </c:pt>
                <c:pt idx="15">
                  <c:v>66891.39068309046</c:v>
                </c:pt>
                <c:pt idx="16">
                  <c:v>68678.593463808997</c:v>
                </c:pt>
                <c:pt idx="17">
                  <c:v>70451.639221474179</c:v>
                </c:pt>
                <c:pt idx="18">
                  <c:v>72206.626270347479</c:v>
                </c:pt>
                <c:pt idx="19">
                  <c:v>73948.859646237412</c:v>
                </c:pt>
                <c:pt idx="20">
                  <c:v>75678.488931217726</c:v>
                </c:pt>
                <c:pt idx="21">
                  <c:v>77393.809448697531</c:v>
                </c:pt>
                <c:pt idx="22">
                  <c:v>79103.467560320292</c:v>
                </c:pt>
                <c:pt idx="23">
                  <c:v>80814.874997846695</c:v>
                </c:pt>
                <c:pt idx="24">
                  <c:v>82535.67172328163</c:v>
                </c:pt>
                <c:pt idx="25">
                  <c:v>84267.239182015357</c:v>
                </c:pt>
                <c:pt idx="26">
                  <c:v>86007.921175140058</c:v>
                </c:pt>
                <c:pt idx="27">
                  <c:v>87760.666686639714</c:v>
                </c:pt>
                <c:pt idx="28">
                  <c:v>89525.140354850824</c:v>
                </c:pt>
                <c:pt idx="29">
                  <c:v>91302.247683514986</c:v>
                </c:pt>
                <c:pt idx="30">
                  <c:v>93092.451555032312</c:v>
                </c:pt>
                <c:pt idx="31">
                  <c:v>94898.959062676688</c:v>
                </c:pt>
                <c:pt idx="32">
                  <c:v>96724.254265437237</c:v>
                </c:pt>
                <c:pt idx="33">
                  <c:v>98569.285247257503</c:v>
                </c:pt>
                <c:pt idx="34">
                  <c:v>100439.18651127453</c:v>
                </c:pt>
                <c:pt idx="35">
                  <c:v>102329.72852713667</c:v>
                </c:pt>
                <c:pt idx="36">
                  <c:v>104236.90760832236</c:v>
                </c:pt>
                <c:pt idx="37">
                  <c:v>106157.52434983771</c:v>
                </c:pt>
                <c:pt idx="38">
                  <c:v>108094.05539410964</c:v>
                </c:pt>
                <c:pt idx="39">
                  <c:v>110048.86233643748</c:v>
                </c:pt>
                <c:pt idx="40">
                  <c:v>112023.89371584918</c:v>
                </c:pt>
                <c:pt idx="41">
                  <c:v>114017.80854858736</c:v>
                </c:pt>
                <c:pt idx="42">
                  <c:v>116027.71098279796</c:v>
                </c:pt>
                <c:pt idx="43">
                  <c:v>118048.7290297899</c:v>
                </c:pt>
              </c:numCache>
            </c:numRef>
          </c:val>
          <c:extLst xmlns:c15="http://schemas.microsoft.com/office/drawing/2012/chart">
            <c:ext xmlns:c16="http://schemas.microsoft.com/office/drawing/2014/chart" uri="{C3380CC4-5D6E-409C-BE32-E72D297353CC}">
              <c16:uniqueId val="{00000000-44DB-4F2B-B06A-E39A9A87148E}"/>
            </c:ext>
          </c:extLst>
        </c:ser>
        <c:ser>
          <c:idx val="4"/>
          <c:order val="3"/>
          <c:tx>
            <c:strRef>
              <c:f>Sheet1!$G$5</c:f>
              <c:strCache>
                <c:ptCount val="1"/>
                <c:pt idx="0">
                  <c:v>Water Consumed (Assumed GPCD)</c:v>
                </c:pt>
              </c:strCache>
              <c:extLst xmlns:c15="http://schemas.microsoft.com/office/drawing/2012/chart"/>
            </c:strRef>
          </c:tx>
          <c:spPr>
            <a:solidFill>
              <a:schemeClr val="accent6"/>
            </a:solidFill>
            <a:ln cap="sq">
              <a:noFill/>
              <a:prstDash val="sysDash"/>
              <a:miter lim="800000"/>
            </a:ln>
            <a:effectLst/>
          </c:spPr>
          <c:invertIfNegative val="0"/>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Sheet1!$G$6:$G$49</c:f>
              <c:numCache>
                <c:formatCode>#,##0</c:formatCode>
                <c:ptCount val="44"/>
                <c:pt idx="0">
                  <c:v>41697.386808761497</c:v>
                </c:pt>
                <c:pt idx="1">
                  <c:v>43293.4771541632</c:v>
                </c:pt>
                <c:pt idx="2">
                  <c:v>44642.757327742474</c:v>
                </c:pt>
                <c:pt idx="3">
                  <c:v>45894.520486063237</c:v>
                </c:pt>
                <c:pt idx="4">
                  <c:v>47165.980545369312</c:v>
                </c:pt>
                <c:pt idx="5">
                  <c:v>48379.81348140342</c:v>
                </c:pt>
                <c:pt idx="6">
                  <c:v>49530.696766696012</c:v>
                </c:pt>
                <c:pt idx="7">
                  <c:v>50626.692888891768</c:v>
                </c:pt>
                <c:pt idx="8">
                  <c:v>51610.546777523276</c:v>
                </c:pt>
                <c:pt idx="9">
                  <c:v>52675.40794370888</c:v>
                </c:pt>
                <c:pt idx="10">
                  <c:v>53672.847473259331</c:v>
                </c:pt>
                <c:pt idx="11">
                  <c:v>54692.590658025008</c:v>
                </c:pt>
                <c:pt idx="12">
                  <c:v>55737.127348174705</c:v>
                </c:pt>
                <c:pt idx="13">
                  <c:v>56796.98641030681</c:v>
                </c:pt>
                <c:pt idx="14">
                  <c:v>57871.047278503509</c:v>
                </c:pt>
                <c:pt idx="15">
                  <c:v>58970.741032149366</c:v>
                </c:pt>
                <c:pt idx="16">
                  <c:v>59984.728705101727</c:v>
                </c:pt>
                <c:pt idx="17">
                  <c:v>61042.474565614219</c:v>
                </c:pt>
                <c:pt idx="18">
                  <c:v>62004.63577089319</c:v>
                </c:pt>
                <c:pt idx="19">
                  <c:v>63010.030470103287</c:v>
                </c:pt>
                <c:pt idx="20">
                  <c:v>63924.320253327933</c:v>
                </c:pt>
                <c:pt idx="21">
                  <c:v>64884.4117895811</c:v>
                </c:pt>
                <c:pt idx="22">
                  <c:v>65762.207566640383</c:v>
                </c:pt>
                <c:pt idx="23">
                  <c:v>66632.254744768361</c:v>
                </c:pt>
                <c:pt idx="24">
                  <c:v>67498.012944974558</c:v>
                </c:pt>
                <c:pt idx="25">
                  <c:v>68429.824838644839</c:v>
                </c:pt>
                <c:pt idx="26">
                  <c:v>69293.195136854105</c:v>
                </c:pt>
                <c:pt idx="27">
                  <c:v>70155.427565282327</c:v>
                </c:pt>
                <c:pt idx="28">
                  <c:v>71020.091266363146</c:v>
                </c:pt>
                <c:pt idx="29">
                  <c:v>72429.866488960848</c:v>
                </c:pt>
                <c:pt idx="30">
                  <c:v>73850.031169369162</c:v>
                </c:pt>
                <c:pt idx="31">
                  <c:v>75283.129487425293</c:v>
                </c:pt>
                <c:pt idx="32">
                  <c:v>76731.132041504316</c:v>
                </c:pt>
                <c:pt idx="33">
                  <c:v>78194.790944453416</c:v>
                </c:pt>
                <c:pt idx="34">
                  <c:v>79678.179385992786</c:v>
                </c:pt>
                <c:pt idx="35">
                  <c:v>81177.942089265081</c:v>
                </c:pt>
                <c:pt idx="36">
                  <c:v>82690.902938812273</c:v>
                </c:pt>
                <c:pt idx="37">
                  <c:v>84214.5238538923</c:v>
                </c:pt>
                <c:pt idx="38">
                  <c:v>85750.769549338307</c:v>
                </c:pt>
                <c:pt idx="39">
                  <c:v>87301.513473357423</c:v>
                </c:pt>
                <c:pt idx="40">
                  <c:v>88868.30139755139</c:v>
                </c:pt>
                <c:pt idx="41">
                  <c:v>90450.069522539823</c:v>
                </c:pt>
                <c:pt idx="42">
                  <c:v>92044.520575599658</c:v>
                </c:pt>
                <c:pt idx="43">
                  <c:v>93647.78961912659</c:v>
                </c:pt>
              </c:numCache>
              <c:extLst xmlns:c15="http://schemas.microsoft.com/office/drawing/2012/chart"/>
            </c:numRef>
          </c:val>
          <c:extLst xmlns:c15="http://schemas.microsoft.com/office/drawing/2012/chart">
            <c:ext xmlns:c16="http://schemas.microsoft.com/office/drawing/2014/chart" uri="{C3380CC4-5D6E-409C-BE32-E72D297353CC}">
              <c16:uniqueId val="{00000003-44DB-4F2B-B06A-E39A9A87148E}"/>
            </c:ext>
          </c:extLst>
        </c:ser>
        <c:dLbls>
          <c:showLegendKey val="0"/>
          <c:showVal val="0"/>
          <c:showCatName val="0"/>
          <c:showSerName val="0"/>
          <c:showPercent val="0"/>
          <c:showBubbleSize val="0"/>
        </c:dLbls>
        <c:gapWidth val="50"/>
        <c:overlap val="100"/>
        <c:axId val="852245248"/>
        <c:axId val="852244264"/>
      </c:barChart>
      <c:lineChart>
        <c:grouping val="standard"/>
        <c:varyColors val="0"/>
        <c:ser>
          <c:idx val="1"/>
          <c:order val="0"/>
          <c:tx>
            <c:strRef>
              <c:f>Sheet1!$D$5</c:f>
              <c:strCache>
                <c:ptCount val="1"/>
                <c:pt idx="0">
                  <c:v>Constant GPCD</c:v>
                </c:pt>
              </c:strCache>
            </c:strRef>
          </c:tx>
          <c:spPr>
            <a:ln w="28575" cap="rnd">
              <a:solidFill>
                <a:schemeClr val="accent1"/>
              </a:solidFill>
              <a:round/>
            </a:ln>
            <a:effectLst/>
          </c:spPr>
          <c:marker>
            <c:symbol val="none"/>
          </c:marke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#,##0.00</c:formatCode>
                <c:ptCount val="44"/>
                <c:pt idx="0">
                  <c:v>229.62151754784912</c:v>
                </c:pt>
                <c:pt idx="1">
                  <c:v>229.62151754784912</c:v>
                </c:pt>
                <c:pt idx="2">
                  <c:v>229.62151754784912</c:v>
                </c:pt>
                <c:pt idx="3">
                  <c:v>229.62151754784912</c:v>
                </c:pt>
                <c:pt idx="4">
                  <c:v>229.62151754784912</c:v>
                </c:pt>
                <c:pt idx="5">
                  <c:v>229.62151754784912</c:v>
                </c:pt>
                <c:pt idx="6">
                  <c:v>229.62151754784912</c:v>
                </c:pt>
                <c:pt idx="7">
                  <c:v>229.62151754784912</c:v>
                </c:pt>
                <c:pt idx="8">
                  <c:v>229.62151754784912</c:v>
                </c:pt>
                <c:pt idx="9">
                  <c:v>229.62151754784912</c:v>
                </c:pt>
                <c:pt idx="10">
                  <c:v>229.62151754784912</c:v>
                </c:pt>
                <c:pt idx="11">
                  <c:v>229.62151754784912</c:v>
                </c:pt>
                <c:pt idx="12">
                  <c:v>229.62151754784912</c:v>
                </c:pt>
                <c:pt idx="13">
                  <c:v>229.62151754784912</c:v>
                </c:pt>
                <c:pt idx="14">
                  <c:v>229.62151754784912</c:v>
                </c:pt>
                <c:pt idx="15">
                  <c:v>229.62151754784912</c:v>
                </c:pt>
                <c:pt idx="16">
                  <c:v>229.62151754784912</c:v>
                </c:pt>
                <c:pt idx="17">
                  <c:v>229.62151754784912</c:v>
                </c:pt>
                <c:pt idx="18">
                  <c:v>229.62151754784912</c:v>
                </c:pt>
                <c:pt idx="19">
                  <c:v>229.62151754784912</c:v>
                </c:pt>
                <c:pt idx="20">
                  <c:v>229.62151754784912</c:v>
                </c:pt>
                <c:pt idx="21">
                  <c:v>229.62151754784912</c:v>
                </c:pt>
                <c:pt idx="22">
                  <c:v>229.62151754784912</c:v>
                </c:pt>
                <c:pt idx="23">
                  <c:v>229.62151754784912</c:v>
                </c:pt>
                <c:pt idx="24">
                  <c:v>229.62151754784912</c:v>
                </c:pt>
                <c:pt idx="25">
                  <c:v>229.62151754784912</c:v>
                </c:pt>
                <c:pt idx="26">
                  <c:v>229.62151754784912</c:v>
                </c:pt>
                <c:pt idx="27">
                  <c:v>229.62151754784912</c:v>
                </c:pt>
                <c:pt idx="28">
                  <c:v>229.62151754784912</c:v>
                </c:pt>
                <c:pt idx="29">
                  <c:v>229.62151754784912</c:v>
                </c:pt>
                <c:pt idx="30">
                  <c:v>229.62151754784912</c:v>
                </c:pt>
                <c:pt idx="31">
                  <c:v>229.62151754784912</c:v>
                </c:pt>
                <c:pt idx="32">
                  <c:v>229.62151754784912</c:v>
                </c:pt>
                <c:pt idx="33">
                  <c:v>229.62151754784912</c:v>
                </c:pt>
                <c:pt idx="34">
                  <c:v>229.62151754784912</c:v>
                </c:pt>
                <c:pt idx="35">
                  <c:v>229.62151754784912</c:v>
                </c:pt>
                <c:pt idx="36">
                  <c:v>229.62151754784912</c:v>
                </c:pt>
                <c:pt idx="37">
                  <c:v>229.62151754784912</c:v>
                </c:pt>
                <c:pt idx="38">
                  <c:v>229.62151754784912</c:v>
                </c:pt>
                <c:pt idx="39">
                  <c:v>229.62151754784912</c:v>
                </c:pt>
                <c:pt idx="40">
                  <c:v>229.62151754784912</c:v>
                </c:pt>
                <c:pt idx="41">
                  <c:v>229.62151754784912</c:v>
                </c:pt>
                <c:pt idx="42">
                  <c:v>229.62151754784912</c:v>
                </c:pt>
                <c:pt idx="43">
                  <c:v>229.62151754784912</c:v>
                </c:pt>
              </c:numCache>
            </c:numRef>
          </c:val>
          <c:smooth val="0"/>
          <c:extLst xmlns:c15="http://schemas.microsoft.com/office/drawing/2012/chart">
            <c:ext xmlns:c16="http://schemas.microsoft.com/office/drawing/2014/chart" uri="{C3380CC4-5D6E-409C-BE32-E72D297353CC}">
              <c16:uniqueId val="{00000001-44DB-4F2B-B06A-E39A9A87148E}"/>
            </c:ext>
          </c:extLst>
        </c:ser>
        <c:ser>
          <c:idx val="2"/>
          <c:order val="1"/>
          <c:tx>
            <c:strRef>
              <c:f>Sheet1!$E$5</c:f>
              <c:strCache>
                <c:ptCount val="1"/>
                <c:pt idx="0">
                  <c:v>Assumed GPCD</c:v>
                </c:pt>
              </c:strCache>
              <c:extLst xmlns:c15="http://schemas.microsoft.com/office/drawing/2012/chart"/>
            </c:strRef>
          </c:tx>
          <c:spPr>
            <a:ln w="28575" cap="rnd">
              <a:solidFill>
                <a:schemeClr val="accent6"/>
              </a:solidFill>
              <a:round/>
            </a:ln>
            <a:effectLst/>
          </c:spPr>
          <c:marker>
            <c:symbol val="none"/>
          </c:marke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Sheet1!$E$6:$E$49</c:f>
              <c:numCache>
                <c:formatCode>#,##0.00</c:formatCode>
                <c:ptCount val="44"/>
                <c:pt idx="0">
                  <c:v>229.62151754784912</c:v>
                </c:pt>
                <c:pt idx="1">
                  <c:v>227.91607762074989</c:v>
                </c:pt>
                <c:pt idx="2">
                  <c:v>226.23468826194042</c:v>
                </c:pt>
                <c:pt idx="3">
                  <c:v>224.2717922589996</c:v>
                </c:pt>
                <c:pt idx="4">
                  <c:v>222.35952612482464</c:v>
                </c:pt>
                <c:pt idx="5">
                  <c:v>220.49688264177999</c:v>
                </c:pt>
                <c:pt idx="6">
                  <c:v>218.68288550796899</c:v>
                </c:pt>
                <c:pt idx="7">
                  <c:v>216.90566240196236</c:v>
                </c:pt>
                <c:pt idx="8">
                  <c:v>214.89377555446742</c:v>
                </c:pt>
                <c:pt idx="9">
                  <c:v>213.21177507391812</c:v>
                </c:pt>
                <c:pt idx="10">
                  <c:v>211.29800095108558</c:v>
                </c:pt>
                <c:pt idx="11">
                  <c:v>209.42250142366288</c:v>
                </c:pt>
                <c:pt idx="12">
                  <c:v>207.60547418469923</c:v>
                </c:pt>
                <c:pt idx="13">
                  <c:v>205.83531435517287</c:v>
                </c:pt>
                <c:pt idx="14">
                  <c:v>204.11108956685038</c:v>
                </c:pt>
                <c:pt idx="15">
                  <c:v>202.43189606979396</c:v>
                </c:pt>
                <c:pt idx="16">
                  <c:v>200.55425919897073</c:v>
                </c:pt>
                <c:pt idx="17">
                  <c:v>198.95442887523242</c:v>
                </c:pt>
                <c:pt idx="18">
                  <c:v>197.1785595882491</c:v>
                </c:pt>
                <c:pt idx="19">
                  <c:v>195.65492810161948</c:v>
                </c:pt>
                <c:pt idx="20">
                  <c:v>193.95735343136536</c:v>
                </c:pt>
                <c:pt idx="21">
                  <c:v>192.50709076672666</c:v>
                </c:pt>
                <c:pt idx="22">
                  <c:v>190.89451277510429</c:v>
                </c:pt>
                <c:pt idx="23">
                  <c:v>189.32405021397673</c:v>
                </c:pt>
                <c:pt idx="24">
                  <c:v>187.78542465678476</c:v>
                </c:pt>
                <c:pt idx="25">
                  <c:v>186.4658244118273</c:v>
                </c:pt>
                <c:pt idx="26">
                  <c:v>184.99701429433796</c:v>
                </c:pt>
                <c:pt idx="27">
                  <c:v>183.55826533631753</c:v>
                </c:pt>
                <c:pt idx="28">
                  <c:v>182.15823028403028</c:v>
                </c:pt>
                <c:pt idx="29">
                  <c:v>182.15823028403028</c:v>
                </c:pt>
                <c:pt idx="30">
                  <c:v>182.15823028403028</c:v>
                </c:pt>
                <c:pt idx="31">
                  <c:v>182.15823028403028</c:v>
                </c:pt>
                <c:pt idx="32">
                  <c:v>182.15823028403028</c:v>
                </c:pt>
                <c:pt idx="33">
                  <c:v>182.15823028403028</c:v>
                </c:pt>
                <c:pt idx="34">
                  <c:v>182.15823028403028</c:v>
                </c:pt>
                <c:pt idx="35">
                  <c:v>182.15823028403028</c:v>
                </c:pt>
                <c:pt idx="36">
                  <c:v>182.15823028403028</c:v>
                </c:pt>
                <c:pt idx="37">
                  <c:v>182.15823028403028</c:v>
                </c:pt>
                <c:pt idx="38">
                  <c:v>182.15823028403028</c:v>
                </c:pt>
                <c:pt idx="39">
                  <c:v>182.15823028403028</c:v>
                </c:pt>
                <c:pt idx="40">
                  <c:v>182.15823028403028</c:v>
                </c:pt>
                <c:pt idx="41">
                  <c:v>182.15823028403028</c:v>
                </c:pt>
                <c:pt idx="42">
                  <c:v>182.15823028403028</c:v>
                </c:pt>
                <c:pt idx="43">
                  <c:v>182.15823028403028</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2-44DB-4F2B-B06A-E39A9A87148E}"/>
            </c:ext>
          </c:extLst>
        </c:ser>
        <c:dLbls>
          <c:showLegendKey val="0"/>
          <c:showVal val="0"/>
          <c:showCatName val="0"/>
          <c:showSerName val="0"/>
          <c:showPercent val="0"/>
          <c:showBubbleSize val="0"/>
        </c:dLbls>
        <c:marker val="1"/>
        <c:smooth val="0"/>
        <c:axId val="727590440"/>
        <c:axId val="727589456"/>
      </c:lineChart>
      <c:catAx>
        <c:axId val="72759044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7589456"/>
        <c:crosses val="autoZero"/>
        <c:auto val="1"/>
        <c:lblAlgn val="ctr"/>
        <c:lblOffset val="100"/>
        <c:noMultiLvlLbl val="0"/>
      </c:catAx>
      <c:valAx>
        <c:axId val="727589456"/>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Gallons</a:t>
                </a:r>
                <a:r>
                  <a:rPr lang="en-US" sz="1600" baseline="0" dirty="0"/>
                  <a:t> Per Capita Day</a:t>
                </a:r>
                <a:endParaRPr lang="en-US" sz="1600" dirty="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7590440"/>
        <c:crosses val="autoZero"/>
        <c:crossBetween val="between"/>
      </c:valAx>
      <c:valAx>
        <c:axId val="852244264"/>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52245248"/>
        <c:crosses val="max"/>
        <c:crossBetween val="between"/>
      </c:valAx>
      <c:catAx>
        <c:axId val="852245248"/>
        <c:scaling>
          <c:orientation val="minMax"/>
        </c:scaling>
        <c:delete val="1"/>
        <c:axPos val="b"/>
        <c:numFmt formatCode="General" sourceLinked="1"/>
        <c:majorTickMark val="out"/>
        <c:minorTickMark val="none"/>
        <c:tickLblPos val="nextTo"/>
        <c:crossAx val="85224426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Sheet1!$D$5</c:f>
              <c:strCache>
                <c:ptCount val="1"/>
                <c:pt idx="0">
                  <c:v>Existing Culinary (acre-feet)</c:v>
                </c:pt>
              </c:strCache>
            </c:strRef>
          </c:tx>
          <c:spPr>
            <a:solidFill>
              <a:schemeClr val="accent6"/>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c:formatCode>
                <c:ptCount val="44"/>
                <c:pt idx="0">
                  <c:v>64172</c:v>
                </c:pt>
                <c:pt idx="1">
                  <c:v>64172</c:v>
                </c:pt>
                <c:pt idx="2">
                  <c:v>64172</c:v>
                </c:pt>
                <c:pt idx="3">
                  <c:v>64172</c:v>
                </c:pt>
                <c:pt idx="4">
                  <c:v>64172</c:v>
                </c:pt>
                <c:pt idx="5">
                  <c:v>64172</c:v>
                </c:pt>
                <c:pt idx="6">
                  <c:v>64172</c:v>
                </c:pt>
                <c:pt idx="7">
                  <c:v>64172</c:v>
                </c:pt>
                <c:pt idx="8">
                  <c:v>64172</c:v>
                </c:pt>
                <c:pt idx="9">
                  <c:v>64172</c:v>
                </c:pt>
                <c:pt idx="10">
                  <c:v>64172</c:v>
                </c:pt>
                <c:pt idx="11">
                  <c:v>64172</c:v>
                </c:pt>
                <c:pt idx="12">
                  <c:v>64172</c:v>
                </c:pt>
                <c:pt idx="13">
                  <c:v>64172</c:v>
                </c:pt>
                <c:pt idx="14">
                  <c:v>64172</c:v>
                </c:pt>
                <c:pt idx="15">
                  <c:v>64172</c:v>
                </c:pt>
                <c:pt idx="16">
                  <c:v>64172</c:v>
                </c:pt>
                <c:pt idx="17">
                  <c:v>64172</c:v>
                </c:pt>
                <c:pt idx="18">
                  <c:v>64172</c:v>
                </c:pt>
                <c:pt idx="19">
                  <c:v>64172</c:v>
                </c:pt>
                <c:pt idx="20">
                  <c:v>64172</c:v>
                </c:pt>
                <c:pt idx="21">
                  <c:v>64172</c:v>
                </c:pt>
                <c:pt idx="22">
                  <c:v>64172</c:v>
                </c:pt>
                <c:pt idx="23">
                  <c:v>64172</c:v>
                </c:pt>
                <c:pt idx="24">
                  <c:v>64172</c:v>
                </c:pt>
                <c:pt idx="25">
                  <c:v>64172</c:v>
                </c:pt>
                <c:pt idx="26">
                  <c:v>64172</c:v>
                </c:pt>
                <c:pt idx="27">
                  <c:v>64172</c:v>
                </c:pt>
                <c:pt idx="28">
                  <c:v>64172</c:v>
                </c:pt>
                <c:pt idx="29">
                  <c:v>64172</c:v>
                </c:pt>
                <c:pt idx="30">
                  <c:v>64172</c:v>
                </c:pt>
                <c:pt idx="31">
                  <c:v>64172</c:v>
                </c:pt>
                <c:pt idx="32">
                  <c:v>64172</c:v>
                </c:pt>
                <c:pt idx="33">
                  <c:v>64172</c:v>
                </c:pt>
                <c:pt idx="34">
                  <c:v>64172</c:v>
                </c:pt>
                <c:pt idx="35">
                  <c:v>64172</c:v>
                </c:pt>
                <c:pt idx="36">
                  <c:v>64172</c:v>
                </c:pt>
                <c:pt idx="37">
                  <c:v>64172</c:v>
                </c:pt>
                <c:pt idx="38">
                  <c:v>64172</c:v>
                </c:pt>
                <c:pt idx="39">
                  <c:v>64172</c:v>
                </c:pt>
                <c:pt idx="40">
                  <c:v>64172</c:v>
                </c:pt>
                <c:pt idx="41">
                  <c:v>64172</c:v>
                </c:pt>
                <c:pt idx="42">
                  <c:v>64172</c:v>
                </c:pt>
                <c:pt idx="43">
                  <c:v>64172</c:v>
                </c:pt>
              </c:numCache>
            </c:numRef>
          </c:val>
          <c:extLst>
            <c:ext xmlns:c16="http://schemas.microsoft.com/office/drawing/2014/chart" uri="{C3380CC4-5D6E-409C-BE32-E72D297353CC}">
              <c16:uniqueId val="{00000000-54E0-4882-A2AF-03FC1BDAB6C5}"/>
            </c:ext>
          </c:extLst>
        </c:ser>
        <c:ser>
          <c:idx val="1"/>
          <c:order val="1"/>
          <c:tx>
            <c:strRef>
              <c:f>Sheet1!$E$5</c:f>
              <c:strCache>
                <c:ptCount val="1"/>
                <c:pt idx="0">
                  <c:v>Planned Culinary (acre-feet)</c:v>
                </c:pt>
              </c:strCache>
            </c:strRef>
          </c:tx>
          <c:spPr>
            <a:solidFill>
              <a:schemeClr val="accent5"/>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Sheet1!$E$6:$E$49</c:f>
              <c:numCache>
                <c:formatCode>General</c:formatCode>
                <c:ptCount val="44"/>
                <c:pt idx="2" formatCode="#,##0">
                  <c:v>8670</c:v>
                </c:pt>
                <c:pt idx="3" formatCode="#,##0">
                  <c:v>8670</c:v>
                </c:pt>
                <c:pt idx="4" formatCode="#,##0">
                  <c:v>8670</c:v>
                </c:pt>
                <c:pt idx="5" formatCode="#,##0">
                  <c:v>8670</c:v>
                </c:pt>
                <c:pt idx="6" formatCode="#,##0">
                  <c:v>8670</c:v>
                </c:pt>
                <c:pt idx="7" formatCode="#,##0">
                  <c:v>8670</c:v>
                </c:pt>
                <c:pt idx="8" formatCode="#,##0">
                  <c:v>8670</c:v>
                </c:pt>
                <c:pt idx="9" formatCode="#,##0">
                  <c:v>8670</c:v>
                </c:pt>
                <c:pt idx="10" formatCode="#,##0">
                  <c:v>8670</c:v>
                </c:pt>
                <c:pt idx="11" formatCode="#,##0">
                  <c:v>8670</c:v>
                </c:pt>
                <c:pt idx="12" formatCode="#,##0">
                  <c:v>8670</c:v>
                </c:pt>
                <c:pt idx="13" formatCode="#,##0">
                  <c:v>8670</c:v>
                </c:pt>
                <c:pt idx="14" formatCode="#,##0">
                  <c:v>8670</c:v>
                </c:pt>
                <c:pt idx="15" formatCode="#,##0">
                  <c:v>8670</c:v>
                </c:pt>
                <c:pt idx="16" formatCode="#,##0">
                  <c:v>8670</c:v>
                </c:pt>
                <c:pt idx="17" formatCode="#,##0">
                  <c:v>8670</c:v>
                </c:pt>
                <c:pt idx="18" formatCode="#,##0">
                  <c:v>8670</c:v>
                </c:pt>
                <c:pt idx="19" formatCode="#,##0">
                  <c:v>8670</c:v>
                </c:pt>
                <c:pt idx="20" formatCode="#,##0">
                  <c:v>8670</c:v>
                </c:pt>
                <c:pt idx="21" formatCode="#,##0">
                  <c:v>8670</c:v>
                </c:pt>
                <c:pt idx="22" formatCode="#,##0">
                  <c:v>8670</c:v>
                </c:pt>
                <c:pt idx="23" formatCode="#,##0">
                  <c:v>8670</c:v>
                </c:pt>
                <c:pt idx="24" formatCode="#,##0">
                  <c:v>8670</c:v>
                </c:pt>
                <c:pt idx="25" formatCode="#,##0">
                  <c:v>8670</c:v>
                </c:pt>
                <c:pt idx="26" formatCode="#,##0">
                  <c:v>8670</c:v>
                </c:pt>
                <c:pt idx="27" formatCode="#,##0">
                  <c:v>8670</c:v>
                </c:pt>
                <c:pt idx="28" formatCode="#,##0">
                  <c:v>8670</c:v>
                </c:pt>
                <c:pt idx="29" formatCode="#,##0">
                  <c:v>8670</c:v>
                </c:pt>
                <c:pt idx="30" formatCode="#,##0">
                  <c:v>8670</c:v>
                </c:pt>
                <c:pt idx="31" formatCode="#,##0">
                  <c:v>8670</c:v>
                </c:pt>
                <c:pt idx="32" formatCode="#,##0">
                  <c:v>8670</c:v>
                </c:pt>
                <c:pt idx="33" formatCode="#,##0">
                  <c:v>8670</c:v>
                </c:pt>
                <c:pt idx="34" formatCode="#,##0">
                  <c:v>8670</c:v>
                </c:pt>
                <c:pt idx="35" formatCode="#,##0">
                  <c:v>8670</c:v>
                </c:pt>
                <c:pt idx="36" formatCode="#,##0">
                  <c:v>8670</c:v>
                </c:pt>
                <c:pt idx="37" formatCode="#,##0">
                  <c:v>8670</c:v>
                </c:pt>
                <c:pt idx="38" formatCode="#,##0">
                  <c:v>8670</c:v>
                </c:pt>
                <c:pt idx="39" formatCode="#,##0">
                  <c:v>8670</c:v>
                </c:pt>
                <c:pt idx="40" formatCode="#,##0">
                  <c:v>8670</c:v>
                </c:pt>
                <c:pt idx="41" formatCode="#,##0">
                  <c:v>8670</c:v>
                </c:pt>
                <c:pt idx="42" formatCode="#,##0">
                  <c:v>8670</c:v>
                </c:pt>
                <c:pt idx="43" formatCode="#,##0">
                  <c:v>8670</c:v>
                </c:pt>
              </c:numCache>
            </c:numRef>
          </c:val>
          <c:extLst>
            <c:ext xmlns:c16="http://schemas.microsoft.com/office/drawing/2014/chart" uri="{C3380CC4-5D6E-409C-BE32-E72D297353CC}">
              <c16:uniqueId val="{00000001-54E0-4882-A2AF-03FC1BDAB6C5}"/>
            </c:ext>
          </c:extLst>
        </c:ser>
        <c:dLbls>
          <c:showLegendKey val="0"/>
          <c:showVal val="0"/>
          <c:showCatName val="0"/>
          <c:showSerName val="0"/>
          <c:showPercent val="0"/>
          <c:showBubbleSize val="0"/>
        </c:dLbls>
        <c:axId val="434823992"/>
        <c:axId val="629711384"/>
        <c:extLst>
          <c:ext xmlns:c15="http://schemas.microsoft.com/office/drawing/2012/chart" uri="{02D57815-91ED-43cb-92C2-25804820EDAC}">
            <c15:filteredAreaSeries>
              <c15:ser>
                <c:idx val="2"/>
                <c:order val="2"/>
                <c:tx>
                  <c:strRef>
                    <c:extLst>
                      <c:ext uri="{02D57815-91ED-43cb-92C2-25804820EDAC}">
                        <c15:formulaRef>
                          <c15:sqref>Sheet1!$F$5</c15:sqref>
                        </c15:formulaRef>
                      </c:ext>
                    </c:extLst>
                    <c:strCache>
                      <c:ptCount val="1"/>
                      <c:pt idx="0">
                        <c:v>Lake Powell Pipeline Culinary (acre-feet)</c:v>
                      </c:pt>
                    </c:strCache>
                  </c:strRef>
                </c:tx>
                <c:spPr>
                  <a:solidFill>
                    <a:schemeClr val="accent1"/>
                  </a:solidFill>
                  <a:ln w="25400">
                    <a:noFill/>
                  </a:ln>
                  <a:effectLst/>
                </c:spPr>
                <c:cat>
                  <c:strRef>
                    <c:extLst>
                      <c:ext uri="{02D57815-91ED-43cb-92C2-25804820EDAC}">
                        <c15:formulaRef>
                          <c15:sqref>Sheet1!$C$6:$C$49</c15:sqref>
                        </c15:formulaRef>
                      </c:ext>
                    </c:extLst>
                    <c:strCache>
                      <c:ptCount val="44"/>
                      <c:pt idx="0">
                        <c:v>'17</c:v>
                      </c:pt>
                      <c:pt idx="3">
                        <c:v>'20</c:v>
                      </c:pt>
                      <c:pt idx="8">
                        <c:v>'25</c:v>
                      </c:pt>
                      <c:pt idx="13">
                        <c:v>'30</c:v>
                      </c:pt>
                      <c:pt idx="18">
                        <c:v>'35</c:v>
                      </c:pt>
                      <c:pt idx="23">
                        <c:v>'40</c:v>
                      </c:pt>
                      <c:pt idx="28">
                        <c:v>'45</c:v>
                      </c:pt>
                      <c:pt idx="33">
                        <c:v>'50</c:v>
                      </c:pt>
                      <c:pt idx="38">
                        <c:v>'55</c:v>
                      </c:pt>
                      <c:pt idx="43">
                        <c:v>'60</c:v>
                      </c:pt>
                    </c:strCache>
                  </c:strRef>
                </c:cat>
                <c:val>
                  <c:numRef>
                    <c:extLst>
                      <c:ext uri="{02D57815-91ED-43cb-92C2-25804820EDAC}">
                        <c15:formulaRef>
                          <c15:sqref>Sheet1!$F$6:$F$49</c15:sqref>
                        </c15:formulaRef>
                      </c:ext>
                    </c:extLst>
                    <c:numCache>
                      <c:formatCode>#,##0</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36335.02179238906</c:v>
                      </c:pt>
                      <c:pt idx="14">
                        <c:v>36384.01263629341</c:v>
                      </c:pt>
                      <c:pt idx="15">
                        <c:v>36453.321064750868</c:v>
                      </c:pt>
                      <c:pt idx="16">
                        <c:v>36453.321064750868</c:v>
                      </c:pt>
                      <c:pt idx="17">
                        <c:v>36453.321064750868</c:v>
                      </c:pt>
                      <c:pt idx="18">
                        <c:v>36453.321064750868</c:v>
                      </c:pt>
                      <c:pt idx="19">
                        <c:v>36453.321064750868</c:v>
                      </c:pt>
                      <c:pt idx="20">
                        <c:v>36453.321064750868</c:v>
                      </c:pt>
                      <c:pt idx="21">
                        <c:v>36453.321064750868</c:v>
                      </c:pt>
                      <c:pt idx="22">
                        <c:v>36453.321064750868</c:v>
                      </c:pt>
                      <c:pt idx="23">
                        <c:v>36453.321064750868</c:v>
                      </c:pt>
                      <c:pt idx="24">
                        <c:v>36453.321064750868</c:v>
                      </c:pt>
                      <c:pt idx="25">
                        <c:v>36453.321064750868</c:v>
                      </c:pt>
                      <c:pt idx="26">
                        <c:v>38453.161323192471</c:v>
                      </c:pt>
                      <c:pt idx="27">
                        <c:v>41219.933792705939</c:v>
                      </c:pt>
                      <c:pt idx="28">
                        <c:v>44005.219583688275</c:v>
                      </c:pt>
                      <c:pt idx="29">
                        <c:v>46810.448066693643</c:v>
                      </c:pt>
                      <c:pt idx="30">
                        <c:v>49636.349918407854</c:v>
                      </c:pt>
                      <c:pt idx="31">
                        <c:v>52487.987652081763</c:v>
                      </c:pt>
                      <c:pt idx="32">
                        <c:v>55369.282445078832</c:v>
                      </c:pt>
                      <c:pt idx="33">
                        <c:v>58281.730882349191</c:v>
                      </c:pt>
                      <c:pt idx="34">
                        <c:v>61233.437963638047</c:v>
                      </c:pt>
                      <c:pt idx="35">
                        <c:v>64217.727221620822</c:v>
                      </c:pt>
                      <c:pt idx="36">
                        <c:v>67228.278691663872</c:v>
                      </c:pt>
                      <c:pt idx="37">
                        <c:v>70260.041996745655</c:v>
                      </c:pt>
                      <c:pt idx="38">
                        <c:v>73316.926606916735</c:v>
                      </c:pt>
                      <c:pt idx="39">
                        <c:v>76402.660386157193</c:v>
                      </c:pt>
                      <c:pt idx="40">
                        <c:v>79520.319174115604</c:v>
                      </c:pt>
                      <c:pt idx="41">
                        <c:v>82249</c:v>
                      </c:pt>
                      <c:pt idx="42">
                        <c:v>82249</c:v>
                      </c:pt>
                      <c:pt idx="43">
                        <c:v>82249</c:v>
                      </c:pt>
                    </c:numCache>
                  </c:numRef>
                </c:val>
                <c:extLst>
                  <c:ext xmlns:c16="http://schemas.microsoft.com/office/drawing/2014/chart" uri="{C3380CC4-5D6E-409C-BE32-E72D297353CC}">
                    <c16:uniqueId val="{00000002-54E0-4882-A2AF-03FC1BDAB6C5}"/>
                  </c:ext>
                </c:extLst>
              </c15:ser>
            </c15:filteredAreaSeries>
            <c15:filteredAreaSeries>
              <c15:ser>
                <c:idx val="3"/>
                <c:order val="3"/>
                <c:tx>
                  <c:strRef>
                    <c:extLst xmlns:c15="http://schemas.microsoft.com/office/drawing/2012/chart">
                      <c:ext xmlns:c15="http://schemas.microsoft.com/office/drawing/2012/chart" uri="{02D57815-91ED-43cb-92C2-25804820EDAC}">
                        <c15:formulaRef>
                          <c15:sqref>Sheet1!$G$5</c15:sqref>
                        </c15:formulaRef>
                      </c:ext>
                    </c:extLst>
                    <c:strCache>
                      <c:ptCount val="1"/>
                      <c:pt idx="0">
                        <c:v>Lake Powell Pipeline Reuse (acre-feet)</c:v>
                      </c:pt>
                    </c:strCache>
                  </c:strRef>
                </c:tx>
                <c:spPr>
                  <a:solidFill>
                    <a:schemeClr val="accent2"/>
                  </a:solidFill>
                  <a:ln>
                    <a:noFill/>
                  </a:ln>
                  <a:effectLst/>
                </c:spPr>
                <c:cat>
                  <c:strRef>
                    <c:extLst xmlns:c15="http://schemas.microsoft.com/office/drawing/2012/chart">
                      <c:ext xmlns:c15="http://schemas.microsoft.com/office/drawing/2012/chart" uri="{02D57815-91ED-43cb-92C2-25804820EDAC}">
                        <c15:formulaRef>
                          <c15:sqref>Sheet1!$C$6:$C$49</c15:sqref>
                        </c15:formulaRef>
                      </c:ext>
                    </c:extLst>
                    <c:strCache>
                      <c:ptCount val="44"/>
                      <c:pt idx="0">
                        <c:v>'17</c:v>
                      </c:pt>
                      <c:pt idx="3">
                        <c:v>'20</c:v>
                      </c:pt>
                      <c:pt idx="8">
                        <c:v>'25</c:v>
                      </c:pt>
                      <c:pt idx="13">
                        <c:v>'30</c:v>
                      </c:pt>
                      <c:pt idx="18">
                        <c:v>'35</c:v>
                      </c:pt>
                      <c:pt idx="23">
                        <c:v>'40</c:v>
                      </c:pt>
                      <c:pt idx="28">
                        <c:v>'45</c:v>
                      </c:pt>
                      <c:pt idx="33">
                        <c:v>'50</c:v>
                      </c:pt>
                      <c:pt idx="38">
                        <c:v>'55</c:v>
                      </c:pt>
                      <c:pt idx="43">
                        <c:v>'60</c:v>
                      </c:pt>
                    </c:strCache>
                  </c:strRef>
                </c:cat>
                <c:val>
                  <c:numRef>
                    <c:extLst xmlns:c15="http://schemas.microsoft.com/office/drawing/2012/chart">
                      <c:ext xmlns:c15="http://schemas.microsoft.com/office/drawing/2012/chart" uri="{02D57815-91ED-43cb-92C2-25804820EDAC}">
                        <c15:formulaRef>
                          <c15:sqref>Sheet1!$G$6:$G$49</c15:sqref>
                        </c15:formulaRef>
                      </c:ext>
                    </c:extLst>
                    <c:numCache>
                      <c:formatCode>General</c:formatCode>
                      <c:ptCount val="44"/>
                      <c:pt idx="38" formatCode="#,##0">
                        <c:v>4805</c:v>
                      </c:pt>
                      <c:pt idx="39" formatCode="#,##0">
                        <c:v>9610</c:v>
                      </c:pt>
                      <c:pt idx="40" formatCode="#,##0">
                        <c:v>14415</c:v>
                      </c:pt>
                      <c:pt idx="41" formatCode="#,##0">
                        <c:v>19220</c:v>
                      </c:pt>
                      <c:pt idx="42" formatCode="#,##0">
                        <c:v>24025</c:v>
                      </c:pt>
                      <c:pt idx="43" formatCode="#,##0">
                        <c:v>28830</c:v>
                      </c:pt>
                    </c:numCache>
                  </c:numRef>
                </c:val>
                <c:extLst xmlns:c15="http://schemas.microsoft.com/office/drawing/2012/chart">
                  <c:ext xmlns:c16="http://schemas.microsoft.com/office/drawing/2014/chart" uri="{C3380CC4-5D6E-409C-BE32-E72D297353CC}">
                    <c16:uniqueId val="{00000003-54E0-4882-A2AF-03FC1BDAB6C5}"/>
                  </c:ext>
                </c:extLst>
              </c15:ser>
            </c15:filteredAreaSeries>
          </c:ext>
        </c:extLst>
      </c:areaChart>
      <c:areaChart>
        <c:grouping val="stacked"/>
        <c:varyColors val="0"/>
        <c:ser>
          <c:idx val="4"/>
          <c:order val="4"/>
          <c:tx>
            <c:strRef>
              <c:f>Sheet1!$H$5</c:f>
              <c:strCache>
                <c:ptCount val="1"/>
                <c:pt idx="0">
                  <c:v>Estimated Demand, Low Population (acre-feet)</c:v>
                </c:pt>
              </c:strCache>
            </c:strRef>
          </c:tx>
          <c:spPr>
            <a:no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Sheet1!$H$6:$H$49</c:f>
              <c:numCache>
                <c:formatCode>#,##0</c:formatCode>
                <c:ptCount val="44"/>
                <c:pt idx="0">
                  <c:v>49002.438836613263</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4-54E0-4882-A2AF-03FC1BDAB6C5}"/>
            </c:ext>
          </c:extLst>
        </c:ser>
        <c:ser>
          <c:idx val="6"/>
          <c:order val="5"/>
          <c:tx>
            <c:strRef>
              <c:f>Sheet1!$K$5</c:f>
              <c:strCache>
                <c:ptCount val="1"/>
                <c:pt idx="0">
                  <c:v>Future Demand Band</c:v>
                </c:pt>
              </c:strCache>
            </c:strRef>
          </c:tx>
          <c:spPr>
            <a:solidFill>
              <a:schemeClr val="accent4">
                <a:alpha val="25000"/>
              </a:schemeClr>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543.32102712799679</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5-54E0-4882-A2AF-03FC1BDAB6C5}"/>
            </c:ext>
          </c:extLst>
        </c:ser>
        <c:dLbls>
          <c:showLegendKey val="0"/>
          <c:showVal val="0"/>
          <c:showCatName val="0"/>
          <c:showSerName val="0"/>
          <c:showPercent val="0"/>
          <c:showBubbleSize val="0"/>
        </c:dLbls>
        <c:axId val="684578296"/>
        <c:axId val="684582560"/>
      </c:areaChart>
      <c:lineChart>
        <c:grouping val="standard"/>
        <c:varyColors val="0"/>
        <c:ser>
          <c:idx val="5"/>
          <c:order val="6"/>
          <c:tx>
            <c:strRef>
              <c:f>Sheet1!$J$5</c:f>
              <c:strCache>
                <c:ptCount val="1"/>
                <c:pt idx="0">
                  <c:v>Estimated Demand, High Population (acre-feet)2</c:v>
                </c:pt>
              </c:strCache>
            </c:strRef>
          </c:tx>
          <c:spPr>
            <a:ln w="28575" cap="sq">
              <a:solidFill>
                <a:schemeClr val="accent4"/>
              </a:solidFill>
              <a:prstDash val="sysDash"/>
              <a:miter lim="800000"/>
            </a:ln>
            <a:effectLst/>
          </c:spPr>
          <c:marker>
            <c:symbol val="none"/>
          </c:marker>
          <c:dLbls>
            <c:dLbl>
              <c:idx val="16"/>
              <c:layout>
                <c:manualLayout>
                  <c:x val="-0.22857142857142856"/>
                  <c:y val="-0.19255525870491877"/>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sz="1800" b="1" u="sng" dirty="0"/>
                      <a:t>2033</a:t>
                    </a:r>
                    <a:r>
                      <a:rPr lang="en-US" sz="1800" b="1" dirty="0"/>
                      <a:t> </a:t>
                    </a:r>
                    <a:br>
                      <a:rPr lang="en-US" sz="1800" b="1" dirty="0"/>
                    </a:br>
                    <a:fld id="{03CF6E98-F2CE-4683-B461-4A1B0E02F62F}" type="VALUE">
                      <a:rPr lang="en-US" sz="1800" b="1" smtClean="0"/>
                      <a:pPr>
                        <a:defRPr sz="1800" b="1"/>
                      </a:pPr>
                      <a:t>[VALUE]</a:t>
                    </a:fld>
                    <a:r>
                      <a:rPr lang="en-US" sz="1800" b="1" dirty="0"/>
                      <a:t> Acre Feet</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43818627019448658"/>
                      <c:h val="0.10133780243005371"/>
                    </c:manualLayout>
                  </c15:layout>
                  <c15:dlblFieldTable/>
                  <c15:showDataLabelsRange val="0"/>
                </c:ext>
                <c:ext xmlns:c16="http://schemas.microsoft.com/office/drawing/2014/chart" uri="{C3380CC4-5D6E-409C-BE32-E72D297353CC}">
                  <c16:uniqueId val="{0000000A-54E0-4882-A2AF-03FC1BDAB6C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Sheet1!$J$6:$J$49</c:f>
              <c:numCache>
                <c:formatCode>#,##0</c:formatCode>
                <c:ptCount val="44"/>
                <c:pt idx="0">
                  <c:v>49545.759863741259</c:v>
                </c:pt>
                <c:pt idx="1">
                  <c:v>51165.984551657064</c:v>
                </c:pt>
                <c:pt idx="2">
                  <c:v>52807.79641250689</c:v>
                </c:pt>
                <c:pt idx="3">
                  <c:v>54367.645956397944</c:v>
                </c:pt>
                <c:pt idx="4">
                  <c:v>55972.323896385962</c:v>
                </c:pt>
                <c:pt idx="5">
                  <c:v>57519.237078370141</c:v>
                </c:pt>
                <c:pt idx="6">
                  <c:v>58994.788137688542</c:v>
                </c:pt>
                <c:pt idx="7">
                  <c:v>60403.286168301296</c:v>
                </c:pt>
                <c:pt idx="8">
                  <c:v>61672.79975704242</c:v>
                </c:pt>
                <c:pt idx="9">
                  <c:v>63060.792000718102</c:v>
                </c:pt>
                <c:pt idx="10">
                  <c:v>64360.457815804162</c:v>
                </c:pt>
                <c:pt idx="11">
                  <c:v>65698.83996870261</c:v>
                </c:pt>
                <c:pt idx="12">
                  <c:v>67075.429502963772</c:v>
                </c:pt>
                <c:pt idx="13">
                  <c:v>68483.937080874486</c:v>
                </c:pt>
                <c:pt idx="14">
                  <c:v>69927.269386275424</c:v>
                </c:pt>
                <c:pt idx="15">
                  <c:v>71426.369604159161</c:v>
                </c:pt>
                <c:pt idx="16">
                  <c:v>72845.770604818885</c:v>
                </c:pt>
                <c:pt idx="17">
                  <c:v>74346.220230851715</c:v>
                </c:pt>
                <c:pt idx="18">
                  <c:v>75753.489545739925</c:v>
                </c:pt>
                <c:pt idx="19">
                  <c:v>77233.406963621324</c:v>
                </c:pt>
                <c:pt idx="20">
                  <c:v>78607.894743826109</c:v>
                </c:pt>
                <c:pt idx="21">
                  <c:v>80044.691811296216</c:v>
                </c:pt>
                <c:pt idx="22">
                  <c:v>81375.849823226803</c:v>
                </c:pt>
                <c:pt idx="23">
                  <c:v>82688.395286906729</c:v>
                </c:pt>
                <c:pt idx="24">
                  <c:v>83982.783709148411</c:v>
                </c:pt>
                <c:pt idx="25">
                  <c:v>85345.196380368143</c:v>
                </c:pt>
                <c:pt idx="26">
                  <c:v>86604.843181796823</c:v>
                </c:pt>
                <c:pt idx="27">
                  <c:v>87842.728572199499</c:v>
                </c:pt>
                <c:pt idx="28">
                  <c:v>89062.97073063899</c:v>
                </c:pt>
                <c:pt idx="29">
                  <c:v>90945.417251795923</c:v>
                </c:pt>
                <c:pt idx="30">
                  <c:v>92821.254556326836</c:v>
                </c:pt>
                <c:pt idx="31">
                  <c:v>94694.967469799405</c:v>
                </c:pt>
                <c:pt idx="32">
                  <c:v>96572.221035035895</c:v>
                </c:pt>
                <c:pt idx="33">
                  <c:v>98459.388425211408</c:v>
                </c:pt>
                <c:pt idx="34">
                  <c:v>100365.67533491213</c:v>
                </c:pt>
                <c:pt idx="35">
                  <c:v>102288.72132962878</c:v>
                </c:pt>
                <c:pt idx="36">
                  <c:v>104225.45784449934</c:v>
                </c:pt>
                <c:pt idx="37">
                  <c:v>106174.23257536725</c:v>
                </c:pt>
                <c:pt idx="38">
                  <c:v>108141.18265195667</c:v>
                </c:pt>
                <c:pt idx="39">
                  <c:v>110131.26498673711</c:v>
                </c:pt>
                <c:pt idx="40">
                  <c:v>112146.36792731601</c:v>
                </c:pt>
                <c:pt idx="41">
                  <c:v>114187.90773439892</c:v>
                </c:pt>
                <c:pt idx="42">
                  <c:v>116255.64836453491</c:v>
                </c:pt>
                <c:pt idx="43">
                  <c:v>118347.93751356752</c:v>
                </c:pt>
              </c:numCache>
            </c:numRef>
          </c:val>
          <c:smooth val="0"/>
          <c:extLst>
            <c:ext xmlns:c16="http://schemas.microsoft.com/office/drawing/2014/chart" uri="{C3380CC4-5D6E-409C-BE32-E72D297353CC}">
              <c16:uniqueId val="{00000008-54E0-4882-A2AF-03FC1BDAB6C5}"/>
            </c:ext>
          </c:extLst>
        </c:ser>
        <c:ser>
          <c:idx val="7"/>
          <c:order val="7"/>
          <c:tx>
            <c:v>Existing Low, Line</c:v>
          </c:tx>
          <c:spPr>
            <a:ln w="28575" cap="sq">
              <a:solidFill>
                <a:schemeClr val="accent4"/>
              </a:solidFill>
              <a:prstDash val="sysDash"/>
              <a:miter lim="800000"/>
            </a:ln>
            <a:effectLst/>
          </c:spPr>
          <c:marker>
            <c:symbol val="none"/>
          </c:marker>
          <c:dLbls>
            <c:dLbl>
              <c:idx val="25"/>
              <c:layout>
                <c:manualLayout>
                  <c:x val="-0.15734996168957141"/>
                  <c:y val="-0.34033022468776325"/>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sz="1800" b="1" u="sng" dirty="0">
                        <a:solidFill>
                          <a:schemeClr val="tx1"/>
                        </a:solidFill>
                      </a:rPr>
                      <a:t>2042</a:t>
                    </a:r>
                    <a:br>
                      <a:rPr lang="en-US" sz="1800" b="1" dirty="0">
                        <a:solidFill>
                          <a:schemeClr val="tx1"/>
                        </a:solidFill>
                      </a:rPr>
                    </a:br>
                    <a:r>
                      <a:rPr lang="en-US" sz="1800" b="1" dirty="0">
                        <a:solidFill>
                          <a:schemeClr val="tx1"/>
                        </a:solidFill>
                      </a:rPr>
                      <a:t> </a:t>
                    </a:r>
                    <a:fld id="{FCEF201A-DB45-4A6D-BA86-372B0F970636}" type="VALUE">
                      <a:rPr lang="en-US" sz="1800" b="1" smtClean="0">
                        <a:solidFill>
                          <a:schemeClr val="tx1"/>
                        </a:solidFill>
                      </a:rPr>
                      <a:pPr>
                        <a:defRPr sz="1800" b="1"/>
                      </a:pPr>
                      <a:t>[VALUE]</a:t>
                    </a:fld>
                    <a:r>
                      <a:rPr lang="en-US" sz="1800" b="1" baseline="0" dirty="0">
                        <a:solidFill>
                          <a:schemeClr val="tx1"/>
                        </a:solidFill>
                      </a:rPr>
                      <a:t> Acre Feet</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45965210870380324"/>
                      <c:h val="0.10133780243005371"/>
                    </c:manualLayout>
                  </c15:layout>
                  <c15:dlblFieldTable/>
                  <c15:showDataLabelsRange val="0"/>
                </c:ext>
                <c:ext xmlns:c16="http://schemas.microsoft.com/office/drawing/2014/chart" uri="{C3380CC4-5D6E-409C-BE32-E72D297353CC}">
                  <c16:uniqueId val="{0000000C-54E0-4882-A2AF-03FC1BDAB6C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Sheet1!$H$6:$H$49</c:f>
              <c:numCache>
                <c:formatCode>#,##0</c:formatCode>
                <c:ptCount val="44"/>
                <c:pt idx="0">
                  <c:v>49002.438836613263</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smooth val="0"/>
          <c:extLst>
            <c:ext xmlns:c16="http://schemas.microsoft.com/office/drawing/2014/chart" uri="{C3380CC4-5D6E-409C-BE32-E72D297353CC}">
              <c16:uniqueId val="{00000009-54E0-4882-A2AF-03FC1BDAB6C5}"/>
            </c:ext>
          </c:extLst>
        </c:ser>
        <c:dLbls>
          <c:showLegendKey val="0"/>
          <c:showVal val="0"/>
          <c:showCatName val="0"/>
          <c:showSerName val="0"/>
          <c:showPercent val="0"/>
          <c:showBubbleSize val="0"/>
        </c:dLbls>
        <c:marker val="1"/>
        <c:smooth val="0"/>
        <c:axId val="684578296"/>
        <c:axId val="684582560"/>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valAx>
        <c:axId val="684582560"/>
        <c:scaling>
          <c:orientation val="minMax"/>
          <c:max val="200000"/>
        </c:scaling>
        <c:delete val="1"/>
        <c:axPos val="r"/>
        <c:numFmt formatCode="#,##0" sourceLinked="1"/>
        <c:majorTickMark val="out"/>
        <c:minorTickMark val="none"/>
        <c:tickLblPos val="nextTo"/>
        <c:crossAx val="684578296"/>
        <c:crosses val="max"/>
        <c:crossBetween val="between"/>
      </c:valAx>
      <c:catAx>
        <c:axId val="684578296"/>
        <c:scaling>
          <c:orientation val="minMax"/>
        </c:scaling>
        <c:delete val="1"/>
        <c:axPos val="b"/>
        <c:numFmt formatCode="General" sourceLinked="1"/>
        <c:majorTickMark val="out"/>
        <c:minorTickMark val="none"/>
        <c:tickLblPos val="nextTo"/>
        <c:crossAx val="684582560"/>
        <c:crosses val="autoZero"/>
        <c:auto val="1"/>
        <c:lblAlgn val="ctr"/>
        <c:lblOffset val="100"/>
        <c:noMultiLvlLbl val="0"/>
      </c:cat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Sheet1!$D$5</c:f>
              <c:strCache>
                <c:ptCount val="1"/>
                <c:pt idx="0">
                  <c:v>Existing Culinary (acre-feet)</c:v>
                </c:pt>
              </c:strCache>
            </c:strRef>
          </c:tx>
          <c:spPr>
            <a:solidFill>
              <a:schemeClr val="accent6"/>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Sheet1!$D$6:$D$49</c:f>
              <c:numCache>
                <c:formatCode>#,##0</c:formatCode>
                <c:ptCount val="44"/>
                <c:pt idx="0">
                  <c:v>64172</c:v>
                </c:pt>
                <c:pt idx="1">
                  <c:v>64172</c:v>
                </c:pt>
                <c:pt idx="2">
                  <c:v>64172</c:v>
                </c:pt>
                <c:pt idx="3">
                  <c:v>64172</c:v>
                </c:pt>
                <c:pt idx="4">
                  <c:v>64172</c:v>
                </c:pt>
                <c:pt idx="5">
                  <c:v>64172</c:v>
                </c:pt>
                <c:pt idx="6">
                  <c:v>64172</c:v>
                </c:pt>
                <c:pt idx="7">
                  <c:v>64172</c:v>
                </c:pt>
                <c:pt idx="8">
                  <c:v>64172</c:v>
                </c:pt>
                <c:pt idx="9">
                  <c:v>64172</c:v>
                </c:pt>
                <c:pt idx="10">
                  <c:v>64172</c:v>
                </c:pt>
                <c:pt idx="11">
                  <c:v>64172</c:v>
                </c:pt>
                <c:pt idx="12">
                  <c:v>64172</c:v>
                </c:pt>
                <c:pt idx="13">
                  <c:v>64172</c:v>
                </c:pt>
                <c:pt idx="14">
                  <c:v>64172</c:v>
                </c:pt>
                <c:pt idx="15">
                  <c:v>64172</c:v>
                </c:pt>
                <c:pt idx="16">
                  <c:v>64172</c:v>
                </c:pt>
                <c:pt idx="17">
                  <c:v>64172</c:v>
                </c:pt>
                <c:pt idx="18">
                  <c:v>64172</c:v>
                </c:pt>
                <c:pt idx="19">
                  <c:v>64172</c:v>
                </c:pt>
                <c:pt idx="20">
                  <c:v>64172</c:v>
                </c:pt>
                <c:pt idx="21">
                  <c:v>64172</c:v>
                </c:pt>
                <c:pt idx="22">
                  <c:v>64172</c:v>
                </c:pt>
                <c:pt idx="23">
                  <c:v>64172</c:v>
                </c:pt>
                <c:pt idx="24">
                  <c:v>64172</c:v>
                </c:pt>
                <c:pt idx="25">
                  <c:v>64172</c:v>
                </c:pt>
                <c:pt idx="26">
                  <c:v>64172</c:v>
                </c:pt>
                <c:pt idx="27">
                  <c:v>64172</c:v>
                </c:pt>
                <c:pt idx="28">
                  <c:v>64172</c:v>
                </c:pt>
                <c:pt idx="29">
                  <c:v>64172</c:v>
                </c:pt>
                <c:pt idx="30">
                  <c:v>64172</c:v>
                </c:pt>
                <c:pt idx="31">
                  <c:v>64172</c:v>
                </c:pt>
                <c:pt idx="32">
                  <c:v>64172</c:v>
                </c:pt>
                <c:pt idx="33">
                  <c:v>64172</c:v>
                </c:pt>
                <c:pt idx="34">
                  <c:v>64172</c:v>
                </c:pt>
                <c:pt idx="35">
                  <c:v>64172</c:v>
                </c:pt>
                <c:pt idx="36">
                  <c:v>64172</c:v>
                </c:pt>
                <c:pt idx="37">
                  <c:v>64172</c:v>
                </c:pt>
                <c:pt idx="38">
                  <c:v>64172</c:v>
                </c:pt>
                <c:pt idx="39">
                  <c:v>64172</c:v>
                </c:pt>
                <c:pt idx="40">
                  <c:v>64172</c:v>
                </c:pt>
                <c:pt idx="41">
                  <c:v>64172</c:v>
                </c:pt>
                <c:pt idx="42">
                  <c:v>64172</c:v>
                </c:pt>
                <c:pt idx="43">
                  <c:v>64172</c:v>
                </c:pt>
              </c:numCache>
            </c:numRef>
          </c:val>
          <c:extLst>
            <c:ext xmlns:c16="http://schemas.microsoft.com/office/drawing/2014/chart" uri="{C3380CC4-5D6E-409C-BE32-E72D297353CC}">
              <c16:uniqueId val="{00000000-D20E-47DC-A4FE-5CE3C71A3D84}"/>
            </c:ext>
          </c:extLst>
        </c:ser>
        <c:ser>
          <c:idx val="1"/>
          <c:order val="1"/>
          <c:tx>
            <c:strRef>
              <c:f>Sheet1!$E$5</c:f>
              <c:strCache>
                <c:ptCount val="1"/>
                <c:pt idx="0">
                  <c:v>Planned Culinary (acre-feet)</c:v>
                </c:pt>
              </c:strCache>
            </c:strRef>
          </c:tx>
          <c:spPr>
            <a:solidFill>
              <a:schemeClr val="accent5"/>
            </a:solidFill>
            <a:ln w="25400">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Sheet1!$E$6:$E$49</c:f>
              <c:numCache>
                <c:formatCode>General</c:formatCode>
                <c:ptCount val="44"/>
                <c:pt idx="2" formatCode="#,##0">
                  <c:v>8670</c:v>
                </c:pt>
                <c:pt idx="3" formatCode="#,##0">
                  <c:v>8670</c:v>
                </c:pt>
                <c:pt idx="4" formatCode="#,##0">
                  <c:v>8670</c:v>
                </c:pt>
                <c:pt idx="5" formatCode="#,##0">
                  <c:v>8670</c:v>
                </c:pt>
                <c:pt idx="6" formatCode="#,##0">
                  <c:v>8670</c:v>
                </c:pt>
                <c:pt idx="7" formatCode="#,##0">
                  <c:v>8670</c:v>
                </c:pt>
                <c:pt idx="8" formatCode="#,##0">
                  <c:v>8670</c:v>
                </c:pt>
                <c:pt idx="9" formatCode="#,##0">
                  <c:v>8670</c:v>
                </c:pt>
                <c:pt idx="10" formatCode="#,##0">
                  <c:v>8670</c:v>
                </c:pt>
                <c:pt idx="11" formatCode="#,##0">
                  <c:v>8670</c:v>
                </c:pt>
                <c:pt idx="12" formatCode="#,##0">
                  <c:v>8670</c:v>
                </c:pt>
                <c:pt idx="13" formatCode="#,##0">
                  <c:v>8670</c:v>
                </c:pt>
                <c:pt idx="14" formatCode="#,##0">
                  <c:v>8670</c:v>
                </c:pt>
                <c:pt idx="15" formatCode="#,##0">
                  <c:v>8670</c:v>
                </c:pt>
                <c:pt idx="16" formatCode="#,##0">
                  <c:v>8670</c:v>
                </c:pt>
                <c:pt idx="17" formatCode="#,##0">
                  <c:v>8670</c:v>
                </c:pt>
                <c:pt idx="18" formatCode="#,##0">
                  <c:v>8670</c:v>
                </c:pt>
                <c:pt idx="19" formatCode="#,##0">
                  <c:v>8670</c:v>
                </c:pt>
                <c:pt idx="20" formatCode="#,##0">
                  <c:v>8670</c:v>
                </c:pt>
                <c:pt idx="21" formatCode="#,##0">
                  <c:v>8670</c:v>
                </c:pt>
                <c:pt idx="22" formatCode="#,##0">
                  <c:v>8670</c:v>
                </c:pt>
                <c:pt idx="23" formatCode="#,##0">
                  <c:v>8670</c:v>
                </c:pt>
                <c:pt idx="24" formatCode="#,##0">
                  <c:v>8670</c:v>
                </c:pt>
                <c:pt idx="25" formatCode="#,##0">
                  <c:v>8670</c:v>
                </c:pt>
                <c:pt idx="26" formatCode="#,##0">
                  <c:v>8670</c:v>
                </c:pt>
                <c:pt idx="27" formatCode="#,##0">
                  <c:v>8670</c:v>
                </c:pt>
                <c:pt idx="28" formatCode="#,##0">
                  <c:v>8670</c:v>
                </c:pt>
                <c:pt idx="29" formatCode="#,##0">
                  <c:v>8670</c:v>
                </c:pt>
                <c:pt idx="30" formatCode="#,##0">
                  <c:v>8670</c:v>
                </c:pt>
                <c:pt idx="31" formatCode="#,##0">
                  <c:v>8670</c:v>
                </c:pt>
                <c:pt idx="32" formatCode="#,##0">
                  <c:v>8670</c:v>
                </c:pt>
                <c:pt idx="33" formatCode="#,##0">
                  <c:v>8670</c:v>
                </c:pt>
                <c:pt idx="34" formatCode="#,##0">
                  <c:v>8670</c:v>
                </c:pt>
                <c:pt idx="35" formatCode="#,##0">
                  <c:v>8670</c:v>
                </c:pt>
                <c:pt idx="36" formatCode="#,##0">
                  <c:v>8670</c:v>
                </c:pt>
                <c:pt idx="37" formatCode="#,##0">
                  <c:v>8670</c:v>
                </c:pt>
                <c:pt idx="38" formatCode="#,##0">
                  <c:v>8670</c:v>
                </c:pt>
                <c:pt idx="39" formatCode="#,##0">
                  <c:v>8670</c:v>
                </c:pt>
                <c:pt idx="40" formatCode="#,##0">
                  <c:v>8670</c:v>
                </c:pt>
                <c:pt idx="41" formatCode="#,##0">
                  <c:v>8670</c:v>
                </c:pt>
                <c:pt idx="42" formatCode="#,##0">
                  <c:v>8670</c:v>
                </c:pt>
                <c:pt idx="43" formatCode="#,##0">
                  <c:v>8670</c:v>
                </c:pt>
              </c:numCache>
            </c:numRef>
          </c:val>
          <c:extLst>
            <c:ext xmlns:c16="http://schemas.microsoft.com/office/drawing/2014/chart" uri="{C3380CC4-5D6E-409C-BE32-E72D297353CC}">
              <c16:uniqueId val="{00000001-D20E-47DC-A4FE-5CE3C71A3D84}"/>
            </c:ext>
          </c:extLst>
        </c:ser>
        <c:dLbls>
          <c:showLegendKey val="0"/>
          <c:showVal val="0"/>
          <c:showCatName val="0"/>
          <c:showSerName val="0"/>
          <c:showPercent val="0"/>
          <c:showBubbleSize val="0"/>
        </c:dLbls>
        <c:axId val="434823992"/>
        <c:axId val="629711384"/>
        <c:extLst>
          <c:ext xmlns:c15="http://schemas.microsoft.com/office/drawing/2012/chart" uri="{02D57815-91ED-43cb-92C2-25804820EDAC}">
            <c15:filteredAreaSeries>
              <c15:ser>
                <c:idx val="2"/>
                <c:order val="2"/>
                <c:tx>
                  <c:strRef>
                    <c:extLst>
                      <c:ext uri="{02D57815-91ED-43cb-92C2-25804820EDAC}">
                        <c15:formulaRef>
                          <c15:sqref>Sheet1!$F$5</c15:sqref>
                        </c15:formulaRef>
                      </c:ext>
                    </c:extLst>
                    <c:strCache>
                      <c:ptCount val="1"/>
                      <c:pt idx="0">
                        <c:v>Lake Powell Pipeline Culinary (acre-feet)</c:v>
                      </c:pt>
                    </c:strCache>
                  </c:strRef>
                </c:tx>
                <c:spPr>
                  <a:solidFill>
                    <a:schemeClr val="accent1"/>
                  </a:solidFill>
                  <a:ln w="25400">
                    <a:noFill/>
                  </a:ln>
                  <a:effectLst/>
                </c:spPr>
                <c:cat>
                  <c:strRef>
                    <c:extLst>
                      <c:ext uri="{02D57815-91ED-43cb-92C2-25804820EDAC}">
                        <c15:formulaRef>
                          <c15:sqref>Sheet1!$C$6:$C$49</c15:sqref>
                        </c15:formulaRef>
                      </c:ext>
                    </c:extLst>
                    <c:strCache>
                      <c:ptCount val="44"/>
                      <c:pt idx="0">
                        <c:v>'17</c:v>
                      </c:pt>
                      <c:pt idx="3">
                        <c:v>'20</c:v>
                      </c:pt>
                      <c:pt idx="8">
                        <c:v>'25</c:v>
                      </c:pt>
                      <c:pt idx="13">
                        <c:v>'30</c:v>
                      </c:pt>
                      <c:pt idx="18">
                        <c:v>'35</c:v>
                      </c:pt>
                      <c:pt idx="23">
                        <c:v>'40</c:v>
                      </c:pt>
                      <c:pt idx="28">
                        <c:v>'45</c:v>
                      </c:pt>
                      <c:pt idx="33">
                        <c:v>'50</c:v>
                      </c:pt>
                      <c:pt idx="38">
                        <c:v>'55</c:v>
                      </c:pt>
                      <c:pt idx="43">
                        <c:v>'60</c:v>
                      </c:pt>
                    </c:strCache>
                  </c:strRef>
                </c:cat>
                <c:val>
                  <c:numRef>
                    <c:extLst>
                      <c:ext uri="{02D57815-91ED-43cb-92C2-25804820EDAC}">
                        <c15:formulaRef>
                          <c15:sqref>Sheet1!$F$6:$F$49</c15:sqref>
                        </c15:formulaRef>
                      </c:ext>
                    </c:extLst>
                    <c:numCache>
                      <c:formatCode>#,##0</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36335.02179238906</c:v>
                      </c:pt>
                      <c:pt idx="14">
                        <c:v>36384.01263629341</c:v>
                      </c:pt>
                      <c:pt idx="15">
                        <c:v>36453.321064750868</c:v>
                      </c:pt>
                      <c:pt idx="16">
                        <c:v>36453.321064750868</c:v>
                      </c:pt>
                      <c:pt idx="17">
                        <c:v>36453.321064750868</c:v>
                      </c:pt>
                      <c:pt idx="18">
                        <c:v>36453.321064750868</c:v>
                      </c:pt>
                      <c:pt idx="19">
                        <c:v>36453.321064750868</c:v>
                      </c:pt>
                      <c:pt idx="20">
                        <c:v>36453.321064750868</c:v>
                      </c:pt>
                      <c:pt idx="21">
                        <c:v>36453.321064750868</c:v>
                      </c:pt>
                      <c:pt idx="22">
                        <c:v>36453.321064750868</c:v>
                      </c:pt>
                      <c:pt idx="23">
                        <c:v>36453.321064750868</c:v>
                      </c:pt>
                      <c:pt idx="24">
                        <c:v>36453.321064750868</c:v>
                      </c:pt>
                      <c:pt idx="25">
                        <c:v>36453.321064750868</c:v>
                      </c:pt>
                      <c:pt idx="26">
                        <c:v>38453.161323192471</c:v>
                      </c:pt>
                      <c:pt idx="27">
                        <c:v>41219.933792705939</c:v>
                      </c:pt>
                      <c:pt idx="28">
                        <c:v>44005.219583688275</c:v>
                      </c:pt>
                      <c:pt idx="29">
                        <c:v>46810.448066693643</c:v>
                      </c:pt>
                      <c:pt idx="30">
                        <c:v>49636.349918407854</c:v>
                      </c:pt>
                      <c:pt idx="31">
                        <c:v>52487.987652081763</c:v>
                      </c:pt>
                      <c:pt idx="32">
                        <c:v>55369.282445078832</c:v>
                      </c:pt>
                      <c:pt idx="33">
                        <c:v>58281.730882349191</c:v>
                      </c:pt>
                      <c:pt idx="34">
                        <c:v>61233.437963638047</c:v>
                      </c:pt>
                      <c:pt idx="35">
                        <c:v>64217.727221620822</c:v>
                      </c:pt>
                      <c:pt idx="36">
                        <c:v>67228.278691663872</c:v>
                      </c:pt>
                      <c:pt idx="37">
                        <c:v>70260.041996745655</c:v>
                      </c:pt>
                      <c:pt idx="38">
                        <c:v>73316.926606916735</c:v>
                      </c:pt>
                      <c:pt idx="39">
                        <c:v>76402.660386157193</c:v>
                      </c:pt>
                      <c:pt idx="40">
                        <c:v>79520.319174115604</c:v>
                      </c:pt>
                      <c:pt idx="41">
                        <c:v>82249</c:v>
                      </c:pt>
                      <c:pt idx="42">
                        <c:v>82249</c:v>
                      </c:pt>
                      <c:pt idx="43">
                        <c:v>82249</c:v>
                      </c:pt>
                    </c:numCache>
                  </c:numRef>
                </c:val>
                <c:extLst>
                  <c:ext xmlns:c16="http://schemas.microsoft.com/office/drawing/2014/chart" uri="{C3380CC4-5D6E-409C-BE32-E72D297353CC}">
                    <c16:uniqueId val="{00000008-D20E-47DC-A4FE-5CE3C71A3D84}"/>
                  </c:ext>
                </c:extLst>
              </c15:ser>
            </c15:filteredAreaSeries>
            <c15:filteredAreaSeries>
              <c15:ser>
                <c:idx val="3"/>
                <c:order val="3"/>
                <c:tx>
                  <c:strRef>
                    <c:extLst xmlns:c15="http://schemas.microsoft.com/office/drawing/2012/chart">
                      <c:ext xmlns:c15="http://schemas.microsoft.com/office/drawing/2012/chart" uri="{02D57815-91ED-43cb-92C2-25804820EDAC}">
                        <c15:formulaRef>
                          <c15:sqref>Sheet1!$G$5</c15:sqref>
                        </c15:formulaRef>
                      </c:ext>
                    </c:extLst>
                    <c:strCache>
                      <c:ptCount val="1"/>
                      <c:pt idx="0">
                        <c:v>Lake Powell Pipeline Reuse (acre-feet)</c:v>
                      </c:pt>
                    </c:strCache>
                  </c:strRef>
                </c:tx>
                <c:spPr>
                  <a:solidFill>
                    <a:schemeClr val="accent2"/>
                  </a:solidFill>
                  <a:ln>
                    <a:noFill/>
                  </a:ln>
                  <a:effectLst/>
                </c:spPr>
                <c:cat>
                  <c:strRef>
                    <c:extLst xmlns:c15="http://schemas.microsoft.com/office/drawing/2012/chart">
                      <c:ext xmlns:c15="http://schemas.microsoft.com/office/drawing/2012/chart" uri="{02D57815-91ED-43cb-92C2-25804820EDAC}">
                        <c15:formulaRef>
                          <c15:sqref>Sheet1!$C$6:$C$49</c15:sqref>
                        </c15:formulaRef>
                      </c:ext>
                    </c:extLst>
                    <c:strCache>
                      <c:ptCount val="44"/>
                      <c:pt idx="0">
                        <c:v>'17</c:v>
                      </c:pt>
                      <c:pt idx="3">
                        <c:v>'20</c:v>
                      </c:pt>
                      <c:pt idx="8">
                        <c:v>'25</c:v>
                      </c:pt>
                      <c:pt idx="13">
                        <c:v>'30</c:v>
                      </c:pt>
                      <c:pt idx="18">
                        <c:v>'35</c:v>
                      </c:pt>
                      <c:pt idx="23">
                        <c:v>'40</c:v>
                      </c:pt>
                      <c:pt idx="28">
                        <c:v>'45</c:v>
                      </c:pt>
                      <c:pt idx="33">
                        <c:v>'50</c:v>
                      </c:pt>
                      <c:pt idx="38">
                        <c:v>'55</c:v>
                      </c:pt>
                      <c:pt idx="43">
                        <c:v>'60</c:v>
                      </c:pt>
                    </c:strCache>
                  </c:strRef>
                </c:cat>
                <c:val>
                  <c:numRef>
                    <c:extLst xmlns:c15="http://schemas.microsoft.com/office/drawing/2012/chart">
                      <c:ext xmlns:c15="http://schemas.microsoft.com/office/drawing/2012/chart" uri="{02D57815-91ED-43cb-92C2-25804820EDAC}">
                        <c15:formulaRef>
                          <c15:sqref>Sheet1!$G$6:$G$49</c15:sqref>
                        </c15:formulaRef>
                      </c:ext>
                    </c:extLst>
                    <c:numCache>
                      <c:formatCode>General</c:formatCode>
                      <c:ptCount val="44"/>
                      <c:pt idx="38" formatCode="#,##0">
                        <c:v>4805</c:v>
                      </c:pt>
                      <c:pt idx="39" formatCode="#,##0">
                        <c:v>9610</c:v>
                      </c:pt>
                      <c:pt idx="40" formatCode="#,##0">
                        <c:v>14415</c:v>
                      </c:pt>
                      <c:pt idx="41" formatCode="#,##0">
                        <c:v>19220</c:v>
                      </c:pt>
                      <c:pt idx="42" formatCode="#,##0">
                        <c:v>24025</c:v>
                      </c:pt>
                      <c:pt idx="43" formatCode="#,##0">
                        <c:v>28830</c:v>
                      </c:pt>
                    </c:numCache>
                  </c:numRef>
                </c:val>
                <c:extLst xmlns:c15="http://schemas.microsoft.com/office/drawing/2012/chart">
                  <c:ext xmlns:c16="http://schemas.microsoft.com/office/drawing/2014/chart" uri="{C3380CC4-5D6E-409C-BE32-E72D297353CC}">
                    <c16:uniqueId val="{00000009-D20E-47DC-A4FE-5CE3C71A3D84}"/>
                  </c:ext>
                </c:extLst>
              </c15:ser>
            </c15:filteredAreaSeries>
          </c:ext>
        </c:extLst>
      </c:areaChart>
      <c:areaChart>
        <c:grouping val="stacked"/>
        <c:varyColors val="0"/>
        <c:ser>
          <c:idx val="4"/>
          <c:order val="4"/>
          <c:tx>
            <c:strRef>
              <c:f>Sheet1!$H$5</c:f>
              <c:strCache>
                <c:ptCount val="1"/>
                <c:pt idx="0">
                  <c:v>Estimated Demand, Low Population (acre-feet)</c:v>
                </c:pt>
              </c:strCache>
            </c:strRef>
          </c:tx>
          <c:spPr>
            <a:no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Sheet1!$H$6:$H$49</c:f>
              <c:numCache>
                <c:formatCode>#,##0</c:formatCode>
                <c:ptCount val="44"/>
                <c:pt idx="0">
                  <c:v>49002.438836613263</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extLst>
            <c:ext xmlns:c16="http://schemas.microsoft.com/office/drawing/2014/chart" uri="{C3380CC4-5D6E-409C-BE32-E72D297353CC}">
              <c16:uniqueId val="{00000002-D20E-47DC-A4FE-5CE3C71A3D84}"/>
            </c:ext>
          </c:extLst>
        </c:ser>
        <c:ser>
          <c:idx val="6"/>
          <c:order val="5"/>
          <c:tx>
            <c:strRef>
              <c:f>Sheet1!$K$5</c:f>
              <c:strCache>
                <c:ptCount val="1"/>
                <c:pt idx="0">
                  <c:v>Future Demand Band</c:v>
                </c:pt>
              </c:strCache>
            </c:strRef>
          </c:tx>
          <c:spPr>
            <a:solidFill>
              <a:schemeClr val="accent4">
                <a:alpha val="25000"/>
              </a:schemeClr>
            </a:solidFill>
            <a:ln>
              <a:noFill/>
            </a:ln>
            <a:effectLst/>
          </c:spPr>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543.32102712799679</c:v>
                </c:pt>
                <c:pt idx="1">
                  <c:v>106.61672086598264</c:v>
                </c:pt>
                <c:pt idx="2">
                  <c:v>258.56571461151179</c:v>
                </c:pt>
                <c:pt idx="3">
                  <c:v>489.10480197895231</c:v>
                </c:pt>
                <c:pt idx="4">
                  <c:v>789.78327464785252</c:v>
                </c:pt>
                <c:pt idx="5">
                  <c:v>1144.0359705221999</c:v>
                </c:pt>
                <c:pt idx="6">
                  <c:v>1535.0297199735724</c:v>
                </c:pt>
                <c:pt idx="7">
                  <c:v>1950.3427222346654</c:v>
                </c:pt>
                <c:pt idx="8">
                  <c:v>2376.4004818878821</c:v>
                </c:pt>
                <c:pt idx="9">
                  <c:v>2887.4348280569102</c:v>
                </c:pt>
                <c:pt idx="10">
                  <c:v>3366.410543838887</c:v>
                </c:pt>
                <c:pt idx="11">
                  <c:v>3848.6106801218484</c:v>
                </c:pt>
                <c:pt idx="12">
                  <c:v>4329.3128373635045</c:v>
                </c:pt>
                <c:pt idx="13">
                  <c:v>4820.5133797165618</c:v>
                </c:pt>
                <c:pt idx="14">
                  <c:v>5330.2731241999718</c:v>
                </c:pt>
                <c:pt idx="15">
                  <c:v>5870.3335207716445</c:v>
                </c:pt>
                <c:pt idx="16">
                  <c:v>6428.9438367701223</c:v>
                </c:pt>
                <c:pt idx="17">
                  <c:v>7023.9850827370974</c:v>
                </c:pt>
                <c:pt idx="18">
                  <c:v>7630.4618200503028</c:v>
                </c:pt>
                <c:pt idx="19">
                  <c:v>8256.5452769673575</c:v>
                </c:pt>
                <c:pt idx="20">
                  <c:v>8866.0206896676536</c:v>
                </c:pt>
                <c:pt idx="21">
                  <c:v>9478.7403373399429</c:v>
                </c:pt>
                <c:pt idx="22">
                  <c:v>10064.996271589305</c:v>
                </c:pt>
                <c:pt idx="23">
                  <c:v>10630.842907950238</c:v>
                </c:pt>
                <c:pt idx="24">
                  <c:v>11174.928314554825</c:v>
                </c:pt>
                <c:pt idx="25">
                  <c:v>11708.195439599105</c:v>
                </c:pt>
                <c:pt idx="26">
                  <c:v>12205.445178705209</c:v>
                </c:pt>
                <c:pt idx="27">
                  <c:v>12674.482098135515</c:v>
                </c:pt>
                <c:pt idx="28">
                  <c:v>13114.810177053267</c:v>
                </c:pt>
                <c:pt idx="29">
                  <c:v>13626.552378666835</c:v>
                </c:pt>
                <c:pt idx="30">
                  <c:v>14111.857713776364</c:v>
                </c:pt>
                <c:pt idx="31">
                  <c:v>14571.906399636558</c:v>
                </c:pt>
                <c:pt idx="32">
                  <c:v>15010.475131462197</c:v>
                </c:pt>
                <c:pt idx="33">
                  <c:v>15435.353343134004</c:v>
                </c:pt>
                <c:pt idx="34">
                  <c:v>15854.094425081625</c:v>
                </c:pt>
                <c:pt idx="35">
                  <c:v>16266.698377305103</c:v>
                </c:pt>
                <c:pt idx="36">
                  <c:v>16671.276852197028</c:v>
                </c:pt>
                <c:pt idx="37">
                  <c:v>17066.177545600847</c:v>
                </c:pt>
                <c:pt idx="38">
                  <c:v>17455.17715273147</c:v>
                </c:pt>
                <c:pt idx="39">
                  <c:v>17841.816325352775</c:v>
                </c:pt>
                <c:pt idx="40">
                  <c:v>18225.386933112037</c:v>
                </c:pt>
                <c:pt idx="41">
                  <c:v>18606.833149812912</c:v>
                </c:pt>
                <c:pt idx="42">
                  <c:v>18991.347931375858</c:v>
                </c:pt>
                <c:pt idx="43">
                  <c:v>19382.235886113922</c:v>
                </c:pt>
              </c:numCache>
            </c:numRef>
          </c:val>
          <c:extLst>
            <c:ext xmlns:c16="http://schemas.microsoft.com/office/drawing/2014/chart" uri="{C3380CC4-5D6E-409C-BE32-E72D297353CC}">
              <c16:uniqueId val="{00000003-D20E-47DC-A4FE-5CE3C71A3D84}"/>
            </c:ext>
          </c:extLst>
        </c:ser>
        <c:dLbls>
          <c:showLegendKey val="0"/>
          <c:showVal val="0"/>
          <c:showCatName val="0"/>
          <c:showSerName val="0"/>
          <c:showPercent val="0"/>
          <c:showBubbleSize val="0"/>
        </c:dLbls>
        <c:axId val="684578296"/>
        <c:axId val="684582560"/>
      </c:areaChart>
      <c:lineChart>
        <c:grouping val="standard"/>
        <c:varyColors val="0"/>
        <c:ser>
          <c:idx val="5"/>
          <c:order val="6"/>
          <c:tx>
            <c:strRef>
              <c:f>Sheet1!$J$5</c:f>
              <c:strCache>
                <c:ptCount val="1"/>
                <c:pt idx="0">
                  <c:v>Estimated Demand, High Population (acre-feet)2</c:v>
                </c:pt>
              </c:strCache>
            </c:strRef>
          </c:tx>
          <c:spPr>
            <a:ln w="28575" cap="sq">
              <a:solidFill>
                <a:schemeClr val="accent4"/>
              </a:solidFill>
              <a:prstDash val="sysDash"/>
              <a:miter lim="800000"/>
            </a:ln>
            <a:effectLst/>
          </c:spPr>
          <c:marker>
            <c:symbol val="none"/>
          </c:marker>
          <c:val>
            <c:numRef>
              <c:f>Sheet1!$J$6:$J$49</c:f>
              <c:numCache>
                <c:formatCode>#,##0</c:formatCode>
                <c:ptCount val="44"/>
                <c:pt idx="0">
                  <c:v>49545.759863741259</c:v>
                </c:pt>
                <c:pt idx="1">
                  <c:v>51165.984551657064</c:v>
                </c:pt>
                <c:pt idx="2">
                  <c:v>52807.79641250689</c:v>
                </c:pt>
                <c:pt idx="3">
                  <c:v>54367.645956397944</c:v>
                </c:pt>
                <c:pt idx="4">
                  <c:v>55972.323896385962</c:v>
                </c:pt>
                <c:pt idx="5">
                  <c:v>57519.237078370141</c:v>
                </c:pt>
                <c:pt idx="6">
                  <c:v>58994.788137688542</c:v>
                </c:pt>
                <c:pt idx="7">
                  <c:v>60403.286168301296</c:v>
                </c:pt>
                <c:pt idx="8">
                  <c:v>61672.79975704242</c:v>
                </c:pt>
                <c:pt idx="9">
                  <c:v>63060.792000718102</c:v>
                </c:pt>
                <c:pt idx="10">
                  <c:v>64360.457815804162</c:v>
                </c:pt>
                <c:pt idx="11">
                  <c:v>65698.83996870261</c:v>
                </c:pt>
                <c:pt idx="12">
                  <c:v>67075.429502963772</c:v>
                </c:pt>
                <c:pt idx="13">
                  <c:v>68483.937080874486</c:v>
                </c:pt>
                <c:pt idx="14">
                  <c:v>69927.269386275424</c:v>
                </c:pt>
                <c:pt idx="15">
                  <c:v>71426.369604159161</c:v>
                </c:pt>
                <c:pt idx="16">
                  <c:v>72845.770604818885</c:v>
                </c:pt>
                <c:pt idx="17">
                  <c:v>74346.220230851715</c:v>
                </c:pt>
                <c:pt idx="18">
                  <c:v>75753.489545739925</c:v>
                </c:pt>
                <c:pt idx="19">
                  <c:v>77233.406963621324</c:v>
                </c:pt>
                <c:pt idx="20">
                  <c:v>78607.894743826109</c:v>
                </c:pt>
                <c:pt idx="21">
                  <c:v>80044.691811296216</c:v>
                </c:pt>
                <c:pt idx="22">
                  <c:v>81375.849823226803</c:v>
                </c:pt>
                <c:pt idx="23">
                  <c:v>82688.395286906729</c:v>
                </c:pt>
                <c:pt idx="24">
                  <c:v>83982.783709148411</c:v>
                </c:pt>
                <c:pt idx="25">
                  <c:v>85345.196380368143</c:v>
                </c:pt>
                <c:pt idx="26">
                  <c:v>86604.843181796823</c:v>
                </c:pt>
                <c:pt idx="27">
                  <c:v>87842.728572199499</c:v>
                </c:pt>
                <c:pt idx="28">
                  <c:v>89062.97073063899</c:v>
                </c:pt>
                <c:pt idx="29">
                  <c:v>90945.417251795923</c:v>
                </c:pt>
                <c:pt idx="30">
                  <c:v>92821.254556326836</c:v>
                </c:pt>
                <c:pt idx="31">
                  <c:v>94694.967469799405</c:v>
                </c:pt>
                <c:pt idx="32">
                  <c:v>96572.221035035895</c:v>
                </c:pt>
                <c:pt idx="33">
                  <c:v>98459.388425211408</c:v>
                </c:pt>
                <c:pt idx="34">
                  <c:v>100365.67533491213</c:v>
                </c:pt>
                <c:pt idx="35">
                  <c:v>102288.72132962878</c:v>
                </c:pt>
                <c:pt idx="36">
                  <c:v>104225.45784449934</c:v>
                </c:pt>
                <c:pt idx="37">
                  <c:v>106174.23257536725</c:v>
                </c:pt>
                <c:pt idx="38">
                  <c:v>108141.18265195667</c:v>
                </c:pt>
                <c:pt idx="39">
                  <c:v>110131.26498673711</c:v>
                </c:pt>
                <c:pt idx="40">
                  <c:v>112146.36792731601</c:v>
                </c:pt>
                <c:pt idx="41">
                  <c:v>114187.90773439892</c:v>
                </c:pt>
                <c:pt idx="42">
                  <c:v>116255.64836453491</c:v>
                </c:pt>
                <c:pt idx="43">
                  <c:v>118347.93751356752</c:v>
                </c:pt>
              </c:numCache>
            </c:numRef>
          </c:val>
          <c:smooth val="0"/>
          <c:extLst>
            <c:ext xmlns:c16="http://schemas.microsoft.com/office/drawing/2014/chart" uri="{C3380CC4-5D6E-409C-BE32-E72D297353CC}">
              <c16:uniqueId val="{00000005-D20E-47DC-A4FE-5CE3C71A3D84}"/>
            </c:ext>
          </c:extLst>
        </c:ser>
        <c:ser>
          <c:idx val="7"/>
          <c:order val="7"/>
          <c:tx>
            <c:v>Existing Low, Line</c:v>
          </c:tx>
          <c:spPr>
            <a:ln w="28575" cap="sq">
              <a:solidFill>
                <a:schemeClr val="accent4"/>
              </a:solidFill>
              <a:prstDash val="sysDash"/>
              <a:miter lim="800000"/>
            </a:ln>
            <a:effectLst/>
          </c:spPr>
          <c:marker>
            <c:symbol val="none"/>
          </c:marker>
          <c:val>
            <c:numRef>
              <c:f>Sheet1!$H$6:$H$49</c:f>
              <c:numCache>
                <c:formatCode>#,##0</c:formatCode>
                <c:ptCount val="44"/>
                <c:pt idx="0">
                  <c:v>49002.438836613263</c:v>
                </c:pt>
                <c:pt idx="1">
                  <c:v>51059.367830791081</c:v>
                </c:pt>
                <c:pt idx="2">
                  <c:v>52549.230697895378</c:v>
                </c:pt>
                <c:pt idx="3">
                  <c:v>53878.541154418992</c:v>
                </c:pt>
                <c:pt idx="4">
                  <c:v>55182.54062173811</c:v>
                </c:pt>
                <c:pt idx="5">
                  <c:v>56375.201107847941</c:v>
                </c:pt>
                <c:pt idx="6">
                  <c:v>57459.758417714969</c:v>
                </c:pt>
                <c:pt idx="7">
                  <c:v>58452.943446066631</c:v>
                </c:pt>
                <c:pt idx="8">
                  <c:v>59296.399275154537</c:v>
                </c:pt>
                <c:pt idx="9">
                  <c:v>60173.357172661192</c:v>
                </c:pt>
                <c:pt idx="10">
                  <c:v>60994.047271965275</c:v>
                </c:pt>
                <c:pt idx="11">
                  <c:v>61850.229288580762</c:v>
                </c:pt>
                <c:pt idx="12">
                  <c:v>62746.116665600268</c:v>
                </c:pt>
                <c:pt idx="13">
                  <c:v>63663.423701157924</c:v>
                </c:pt>
                <c:pt idx="14">
                  <c:v>64596.996262075452</c:v>
                </c:pt>
                <c:pt idx="15">
                  <c:v>65556.036083387517</c:v>
                </c:pt>
                <c:pt idx="16">
                  <c:v>66416.826768048762</c:v>
                </c:pt>
                <c:pt idx="17">
                  <c:v>67322.235148114618</c:v>
                </c:pt>
                <c:pt idx="18">
                  <c:v>68123.027725689622</c:v>
                </c:pt>
                <c:pt idx="19">
                  <c:v>68976.861686653967</c:v>
                </c:pt>
                <c:pt idx="20">
                  <c:v>69741.874054158456</c:v>
                </c:pt>
                <c:pt idx="21">
                  <c:v>70565.951473956273</c:v>
                </c:pt>
                <c:pt idx="22">
                  <c:v>71310.853551637498</c:v>
                </c:pt>
                <c:pt idx="23">
                  <c:v>72057.55237895649</c:v>
                </c:pt>
                <c:pt idx="24">
                  <c:v>72807.855394593586</c:v>
                </c:pt>
                <c:pt idx="25">
                  <c:v>73637.000940769038</c:v>
                </c:pt>
                <c:pt idx="26">
                  <c:v>74399.398003091614</c:v>
                </c:pt>
                <c:pt idx="27">
                  <c:v>75168.246474063984</c:v>
                </c:pt>
                <c:pt idx="28">
                  <c:v>75948.160553585723</c:v>
                </c:pt>
                <c:pt idx="29">
                  <c:v>77318.864873129089</c:v>
                </c:pt>
                <c:pt idx="30">
                  <c:v>78709.396842550472</c:v>
                </c:pt>
                <c:pt idx="31">
                  <c:v>80123.061070162847</c:v>
                </c:pt>
                <c:pt idx="32">
                  <c:v>81561.745903573697</c:v>
                </c:pt>
                <c:pt idx="33">
                  <c:v>83024.035082077404</c:v>
                </c:pt>
                <c:pt idx="34">
                  <c:v>84511.580909830504</c:v>
                </c:pt>
                <c:pt idx="35">
                  <c:v>86022.022952323678</c:v>
                </c:pt>
                <c:pt idx="36">
                  <c:v>87554.18099230231</c:v>
                </c:pt>
                <c:pt idx="37">
                  <c:v>89108.055029766401</c:v>
                </c:pt>
                <c:pt idx="38">
                  <c:v>90686.005499225197</c:v>
                </c:pt>
                <c:pt idx="39">
                  <c:v>92289.448661384333</c:v>
                </c:pt>
                <c:pt idx="40">
                  <c:v>93920.980994203972</c:v>
                </c:pt>
                <c:pt idx="41">
                  <c:v>95581.074584586007</c:v>
                </c:pt>
                <c:pt idx="42">
                  <c:v>97264.300433159049</c:v>
                </c:pt>
                <c:pt idx="43">
                  <c:v>98965.7016274536</c:v>
                </c:pt>
              </c:numCache>
            </c:numRef>
          </c:val>
          <c:smooth val="0"/>
          <c:extLst>
            <c:ext xmlns:c16="http://schemas.microsoft.com/office/drawing/2014/chart" uri="{C3380CC4-5D6E-409C-BE32-E72D297353CC}">
              <c16:uniqueId val="{00000007-D20E-47DC-A4FE-5CE3C71A3D84}"/>
            </c:ext>
          </c:extLst>
        </c:ser>
        <c:dLbls>
          <c:showLegendKey val="0"/>
          <c:showVal val="0"/>
          <c:showCatName val="0"/>
          <c:showSerName val="0"/>
          <c:showPercent val="0"/>
          <c:showBubbleSize val="0"/>
        </c:dLbls>
        <c:marker val="1"/>
        <c:smooth val="0"/>
        <c:axId val="684578296"/>
        <c:axId val="684582560"/>
      </c:lineChart>
      <c:catAx>
        <c:axId val="4348239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valAx>
        <c:axId val="684582560"/>
        <c:scaling>
          <c:orientation val="minMax"/>
          <c:max val="200000"/>
        </c:scaling>
        <c:delete val="1"/>
        <c:axPos val="r"/>
        <c:numFmt formatCode="#,##0" sourceLinked="1"/>
        <c:majorTickMark val="out"/>
        <c:minorTickMark val="none"/>
        <c:tickLblPos val="nextTo"/>
        <c:crossAx val="684578296"/>
        <c:crosses val="max"/>
        <c:crossBetween val="between"/>
      </c:valAx>
      <c:catAx>
        <c:axId val="684578296"/>
        <c:scaling>
          <c:orientation val="minMax"/>
        </c:scaling>
        <c:delete val="1"/>
        <c:axPos val="b"/>
        <c:numFmt formatCode="General" sourceLinked="1"/>
        <c:majorTickMark val="out"/>
        <c:minorTickMark val="none"/>
        <c:tickLblPos val="nextTo"/>
        <c:crossAx val="684582560"/>
        <c:crosses val="autoZero"/>
        <c:auto val="1"/>
        <c:lblAlgn val="ctr"/>
        <c:lblOffset val="100"/>
        <c:noMultiLvlLbl val="0"/>
      </c:cat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1"/>
          <c:tx>
            <c:strRef>
              <c:f>Sheet1!$F$5</c:f>
              <c:strCache>
                <c:ptCount val="1"/>
                <c:pt idx="0">
                  <c:v>Combined (acre-feet)</c:v>
                </c:pt>
              </c:strCache>
            </c:strRef>
          </c:tx>
          <c:spPr>
            <a:solidFill>
              <a:schemeClr val="accent6"/>
            </a:solidFill>
            <a:ln>
              <a:noFill/>
            </a:ln>
            <a:effectLst/>
          </c:spPr>
          <c:val>
            <c:numRef>
              <c:f>Sheet1!$F$6:$F$49</c:f>
              <c:numCache>
                <c:formatCode>#,##0</c:formatCode>
                <c:ptCount val="44"/>
                <c:pt idx="0">
                  <c:v>64172</c:v>
                </c:pt>
                <c:pt idx="1">
                  <c:v>64172</c:v>
                </c:pt>
                <c:pt idx="2">
                  <c:v>72842</c:v>
                </c:pt>
                <c:pt idx="3">
                  <c:v>72842</c:v>
                </c:pt>
                <c:pt idx="4">
                  <c:v>72842</c:v>
                </c:pt>
                <c:pt idx="5">
                  <c:v>72842</c:v>
                </c:pt>
                <c:pt idx="6">
                  <c:v>72842</c:v>
                </c:pt>
                <c:pt idx="7">
                  <c:v>72842</c:v>
                </c:pt>
                <c:pt idx="8">
                  <c:v>72842</c:v>
                </c:pt>
                <c:pt idx="9">
                  <c:v>72842</c:v>
                </c:pt>
                <c:pt idx="10">
                  <c:v>72842</c:v>
                </c:pt>
                <c:pt idx="11">
                  <c:v>72842</c:v>
                </c:pt>
                <c:pt idx="12">
                  <c:v>72842</c:v>
                </c:pt>
                <c:pt idx="13">
                  <c:v>72842</c:v>
                </c:pt>
                <c:pt idx="14">
                  <c:v>72842</c:v>
                </c:pt>
                <c:pt idx="15">
                  <c:v>72842</c:v>
                </c:pt>
                <c:pt idx="16">
                  <c:v>72842</c:v>
                </c:pt>
                <c:pt idx="17">
                  <c:v>72842</c:v>
                </c:pt>
                <c:pt idx="18">
                  <c:v>72842</c:v>
                </c:pt>
                <c:pt idx="19">
                  <c:v>72842</c:v>
                </c:pt>
                <c:pt idx="20">
                  <c:v>72842</c:v>
                </c:pt>
                <c:pt idx="21">
                  <c:v>72842</c:v>
                </c:pt>
                <c:pt idx="22">
                  <c:v>72842</c:v>
                </c:pt>
                <c:pt idx="23">
                  <c:v>72842</c:v>
                </c:pt>
                <c:pt idx="24">
                  <c:v>72842</c:v>
                </c:pt>
                <c:pt idx="25">
                  <c:v>72842</c:v>
                </c:pt>
                <c:pt idx="26">
                  <c:v>72842</c:v>
                </c:pt>
                <c:pt idx="27">
                  <c:v>72842</c:v>
                </c:pt>
                <c:pt idx="28">
                  <c:v>72842</c:v>
                </c:pt>
                <c:pt idx="29">
                  <c:v>72842</c:v>
                </c:pt>
                <c:pt idx="30">
                  <c:v>72842</c:v>
                </c:pt>
                <c:pt idx="31">
                  <c:v>72842</c:v>
                </c:pt>
                <c:pt idx="32">
                  <c:v>72842</c:v>
                </c:pt>
                <c:pt idx="33">
                  <c:v>72842</c:v>
                </c:pt>
                <c:pt idx="34">
                  <c:v>72842</c:v>
                </c:pt>
                <c:pt idx="35">
                  <c:v>72842</c:v>
                </c:pt>
                <c:pt idx="36">
                  <c:v>72842</c:v>
                </c:pt>
                <c:pt idx="37">
                  <c:v>72842</c:v>
                </c:pt>
                <c:pt idx="38">
                  <c:v>72842</c:v>
                </c:pt>
                <c:pt idx="39">
                  <c:v>72842</c:v>
                </c:pt>
                <c:pt idx="40">
                  <c:v>72842</c:v>
                </c:pt>
                <c:pt idx="41">
                  <c:v>72842</c:v>
                </c:pt>
                <c:pt idx="42">
                  <c:v>72842</c:v>
                </c:pt>
                <c:pt idx="43">
                  <c:v>72842</c:v>
                </c:pt>
              </c:numCache>
            </c:numRef>
          </c:val>
          <c:extLst>
            <c:ext xmlns:c16="http://schemas.microsoft.com/office/drawing/2014/chart" uri="{C3380CC4-5D6E-409C-BE32-E72D297353CC}">
              <c16:uniqueId val="{00000001-2625-4D81-9D10-585C7878CB9D}"/>
            </c:ext>
          </c:extLst>
        </c:ser>
        <c:dLbls>
          <c:showLegendKey val="0"/>
          <c:showVal val="0"/>
          <c:showCatName val="0"/>
          <c:showSerName val="0"/>
          <c:showPercent val="0"/>
          <c:showBubbleSize val="0"/>
        </c:dLbls>
        <c:axId val="434823992"/>
        <c:axId val="629711384"/>
      </c:areaChart>
      <c:lineChart>
        <c:grouping val="standard"/>
        <c:varyColors val="0"/>
        <c:ser>
          <c:idx val="5"/>
          <c:order val="0"/>
          <c:tx>
            <c:strRef>
              <c:f>Sheet1!$K$5</c:f>
              <c:strCache>
                <c:ptCount val="1"/>
                <c:pt idx="0">
                  <c:v>Estimated Demand, Baseline Population (acre-feet)</c:v>
                </c:pt>
              </c:strCache>
            </c:strRef>
          </c:tx>
          <c:spPr>
            <a:ln w="28575" cap="sq">
              <a:solidFill>
                <a:schemeClr val="accent4"/>
              </a:solidFill>
              <a:prstDash val="sysDash"/>
              <a:miter lim="800000"/>
            </a:ln>
            <a:effectLst/>
          </c:spPr>
          <c:marker>
            <c:symbol val="none"/>
          </c:marker>
          <c:dLbls>
            <c:dLbl>
              <c:idx val="18"/>
              <c:layout>
                <c:manualLayout>
                  <c:x val="-0.22427955785940865"/>
                  <c:y val="-0.1108312244871334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r>
                      <a:rPr lang="en-US" sz="1800" b="1" u="sng" baseline="0" dirty="0"/>
                      <a:t>2035</a:t>
                    </a:r>
                    <a:br>
                      <a:rPr lang="en-US" sz="1800" b="1" baseline="0" dirty="0"/>
                    </a:br>
                    <a:r>
                      <a:rPr lang="en-US" sz="1800" b="1" baseline="0" dirty="0"/>
                      <a:t>73,271 Acre Feet</a:t>
                    </a:r>
                    <a:endParaRPr lang="en-US" b="1" dirty="0"/>
                  </a:p>
                </c:rich>
              </c:tx>
              <c:numFmt formatCode="#,##0.00"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43271440575534748"/>
                      <c:h val="0.14134899397722692"/>
                    </c:manualLayout>
                  </c15:layout>
                </c:ext>
                <c:ext xmlns:c16="http://schemas.microsoft.com/office/drawing/2014/chart" uri="{C3380CC4-5D6E-409C-BE32-E72D297353CC}">
                  <c16:uniqueId val="{00000002-2625-4D81-9D10-585C7878CB9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5-D20E-47DC-A4FE-5CE3C71A3D84}"/>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0"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1"/>
          <c:tx>
            <c:strRef>
              <c:f>Sheet1!$G$5</c:f>
              <c:strCache>
                <c:ptCount val="1"/>
                <c:pt idx="0">
                  <c:v>Combined 95%</c:v>
                </c:pt>
              </c:strCache>
            </c:strRef>
          </c:tx>
          <c:spPr>
            <a:solidFill>
              <a:schemeClr val="accent6"/>
            </a:solidFill>
            <a:ln>
              <a:noFill/>
            </a:ln>
            <a:effectLst/>
          </c:spPr>
          <c:val>
            <c:numRef>
              <c:f>Sheet1!$G$6:$G$49</c:f>
              <c:numCache>
                <c:formatCode>#,##0</c:formatCode>
                <c:ptCount val="44"/>
                <c:pt idx="0">
                  <c:v>60963.399999999994</c:v>
                </c:pt>
                <c:pt idx="1">
                  <c:v>60963.399999999994</c:v>
                </c:pt>
                <c:pt idx="2">
                  <c:v>69199.899999999994</c:v>
                </c:pt>
                <c:pt idx="3">
                  <c:v>69199.899999999994</c:v>
                </c:pt>
                <c:pt idx="4">
                  <c:v>69199.899999999994</c:v>
                </c:pt>
                <c:pt idx="5">
                  <c:v>69199.899999999994</c:v>
                </c:pt>
                <c:pt idx="6">
                  <c:v>69199.899999999994</c:v>
                </c:pt>
                <c:pt idx="7">
                  <c:v>69199.899999999994</c:v>
                </c:pt>
                <c:pt idx="8">
                  <c:v>69199.899999999994</c:v>
                </c:pt>
                <c:pt idx="9">
                  <c:v>69199.899999999994</c:v>
                </c:pt>
                <c:pt idx="10">
                  <c:v>69199.899999999994</c:v>
                </c:pt>
                <c:pt idx="11">
                  <c:v>69199.899999999994</c:v>
                </c:pt>
                <c:pt idx="12">
                  <c:v>69199.899999999994</c:v>
                </c:pt>
                <c:pt idx="13">
                  <c:v>69199.899999999994</c:v>
                </c:pt>
                <c:pt idx="14">
                  <c:v>69199.899999999994</c:v>
                </c:pt>
                <c:pt idx="15">
                  <c:v>69199.899999999994</c:v>
                </c:pt>
                <c:pt idx="16">
                  <c:v>69199.899999999994</c:v>
                </c:pt>
                <c:pt idx="17">
                  <c:v>69199.899999999994</c:v>
                </c:pt>
                <c:pt idx="18">
                  <c:v>69199.899999999994</c:v>
                </c:pt>
                <c:pt idx="19">
                  <c:v>69199.899999999994</c:v>
                </c:pt>
                <c:pt idx="20">
                  <c:v>69199.899999999994</c:v>
                </c:pt>
                <c:pt idx="21">
                  <c:v>69199.899999999994</c:v>
                </c:pt>
                <c:pt idx="22">
                  <c:v>69199.899999999994</c:v>
                </c:pt>
                <c:pt idx="23">
                  <c:v>69199.899999999994</c:v>
                </c:pt>
                <c:pt idx="24">
                  <c:v>69199.899999999994</c:v>
                </c:pt>
                <c:pt idx="25">
                  <c:v>69199.899999999994</c:v>
                </c:pt>
                <c:pt idx="26">
                  <c:v>69199.899999999994</c:v>
                </c:pt>
                <c:pt idx="27">
                  <c:v>69199.899999999994</c:v>
                </c:pt>
                <c:pt idx="28">
                  <c:v>69199.899999999994</c:v>
                </c:pt>
                <c:pt idx="29">
                  <c:v>69199.899999999994</c:v>
                </c:pt>
                <c:pt idx="30">
                  <c:v>69199.899999999994</c:v>
                </c:pt>
                <c:pt idx="31">
                  <c:v>69199.899999999994</c:v>
                </c:pt>
                <c:pt idx="32">
                  <c:v>69199.899999999994</c:v>
                </c:pt>
                <c:pt idx="33">
                  <c:v>69199.899999999994</c:v>
                </c:pt>
                <c:pt idx="34">
                  <c:v>69199.899999999994</c:v>
                </c:pt>
                <c:pt idx="35">
                  <c:v>69199.899999999994</c:v>
                </c:pt>
                <c:pt idx="36">
                  <c:v>69199.899999999994</c:v>
                </c:pt>
                <c:pt idx="37">
                  <c:v>69199.899999999994</c:v>
                </c:pt>
                <c:pt idx="38">
                  <c:v>69199.899999999994</c:v>
                </c:pt>
                <c:pt idx="39">
                  <c:v>69199.899999999994</c:v>
                </c:pt>
                <c:pt idx="40">
                  <c:v>69199.899999999994</c:v>
                </c:pt>
                <c:pt idx="41">
                  <c:v>69199.899999999994</c:v>
                </c:pt>
                <c:pt idx="42">
                  <c:v>69199.899999999994</c:v>
                </c:pt>
                <c:pt idx="43">
                  <c:v>69199.899999999994</c:v>
                </c:pt>
              </c:numCache>
            </c:numRef>
          </c:val>
          <c:extLst>
            <c:ext xmlns:c16="http://schemas.microsoft.com/office/drawing/2014/chart" uri="{C3380CC4-5D6E-409C-BE32-E72D297353CC}">
              <c16:uniqueId val="{00000001-2625-4D81-9D10-585C7878CB9D}"/>
            </c:ext>
          </c:extLst>
        </c:ser>
        <c:dLbls>
          <c:showLegendKey val="0"/>
          <c:showVal val="0"/>
          <c:showCatName val="0"/>
          <c:showSerName val="0"/>
          <c:showPercent val="0"/>
          <c:showBubbleSize val="0"/>
        </c:dLbls>
        <c:axId val="434823992"/>
        <c:axId val="629711384"/>
      </c:areaChart>
      <c:lineChart>
        <c:grouping val="standard"/>
        <c:varyColors val="0"/>
        <c:ser>
          <c:idx val="5"/>
          <c:order val="0"/>
          <c:tx>
            <c:strRef>
              <c:f>Sheet1!$K$5</c:f>
              <c:strCache>
                <c:ptCount val="1"/>
                <c:pt idx="0">
                  <c:v>Estimated Demand, Baseline Population (acre-feet)</c:v>
                </c:pt>
              </c:strCache>
            </c:strRef>
          </c:tx>
          <c:spPr>
            <a:ln w="28575" cap="sq">
              <a:solidFill>
                <a:schemeClr val="accent4"/>
              </a:solidFill>
              <a:prstDash val="sysDash"/>
              <a:miter lim="800000"/>
            </a:ln>
            <a:effectLst/>
          </c:spPr>
          <c:marker>
            <c:symbol val="none"/>
          </c:marker>
          <c:dLbls>
            <c:dLbl>
              <c:idx val="15"/>
              <c:layout>
                <c:manualLayout>
                  <c:x val="-0.21100718973632662"/>
                  <c:y val="-0.15673093637707686"/>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r>
                      <a:rPr lang="en-US" sz="1800" b="1" u="sng" dirty="0"/>
                      <a:t>2032</a:t>
                    </a:r>
                    <a:br>
                      <a:rPr lang="en-US" sz="1800" b="1" dirty="0"/>
                    </a:br>
                    <a:r>
                      <a:rPr lang="en-US" sz="1800" b="1" baseline="0" dirty="0"/>
                      <a:t>69,686 Acre Feet</a:t>
                    </a:r>
                    <a:endParaRPr lang="en-US" sz="1800" b="1" dirty="0"/>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40687847805800581"/>
                      <c:h val="0.10545758936048454"/>
                    </c:manualLayout>
                  </c15:layout>
                </c:ext>
                <c:ext xmlns:c16="http://schemas.microsoft.com/office/drawing/2014/chart" uri="{C3380CC4-5D6E-409C-BE32-E72D297353CC}">
                  <c16:uniqueId val="{00000000-368E-4C6F-9F68-50F14DBA58F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5-D20E-47DC-A4FE-5CE3C71A3D84}"/>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0"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1"/>
          <c:tx>
            <c:strRef>
              <c:f>Sheet1!$H$5</c:f>
              <c:strCache>
                <c:ptCount val="1"/>
                <c:pt idx="0">
                  <c:v>Combined 90%</c:v>
                </c:pt>
              </c:strCache>
            </c:strRef>
          </c:tx>
          <c:spPr>
            <a:solidFill>
              <a:schemeClr val="accent6"/>
            </a:solidFill>
            <a:ln>
              <a:noFill/>
            </a:ln>
            <a:effectLst/>
          </c:spPr>
          <c:val>
            <c:numRef>
              <c:f>Sheet1!$H$6:$H$49</c:f>
              <c:numCache>
                <c:formatCode>#,##0</c:formatCode>
                <c:ptCount val="44"/>
                <c:pt idx="0">
                  <c:v>57754.8</c:v>
                </c:pt>
                <c:pt idx="1">
                  <c:v>57754.8</c:v>
                </c:pt>
                <c:pt idx="2">
                  <c:v>65557.8</c:v>
                </c:pt>
                <c:pt idx="3">
                  <c:v>65557.8</c:v>
                </c:pt>
                <c:pt idx="4">
                  <c:v>65557.8</c:v>
                </c:pt>
                <c:pt idx="5">
                  <c:v>65557.8</c:v>
                </c:pt>
                <c:pt idx="6">
                  <c:v>65557.8</c:v>
                </c:pt>
                <c:pt idx="7">
                  <c:v>65557.8</c:v>
                </c:pt>
                <c:pt idx="8">
                  <c:v>65557.8</c:v>
                </c:pt>
                <c:pt idx="9">
                  <c:v>65557.8</c:v>
                </c:pt>
                <c:pt idx="10">
                  <c:v>65557.8</c:v>
                </c:pt>
                <c:pt idx="11">
                  <c:v>65557.8</c:v>
                </c:pt>
                <c:pt idx="12">
                  <c:v>65557.8</c:v>
                </c:pt>
                <c:pt idx="13">
                  <c:v>65557.8</c:v>
                </c:pt>
                <c:pt idx="14">
                  <c:v>65557.8</c:v>
                </c:pt>
                <c:pt idx="15">
                  <c:v>65557.8</c:v>
                </c:pt>
                <c:pt idx="16">
                  <c:v>65557.8</c:v>
                </c:pt>
                <c:pt idx="17">
                  <c:v>65557.8</c:v>
                </c:pt>
                <c:pt idx="18">
                  <c:v>65557.8</c:v>
                </c:pt>
                <c:pt idx="19">
                  <c:v>65557.8</c:v>
                </c:pt>
                <c:pt idx="20">
                  <c:v>65557.8</c:v>
                </c:pt>
                <c:pt idx="21">
                  <c:v>65557.8</c:v>
                </c:pt>
                <c:pt idx="22">
                  <c:v>65557.8</c:v>
                </c:pt>
                <c:pt idx="23">
                  <c:v>65557.8</c:v>
                </c:pt>
                <c:pt idx="24">
                  <c:v>65557.8</c:v>
                </c:pt>
                <c:pt idx="25">
                  <c:v>65557.8</c:v>
                </c:pt>
                <c:pt idx="26">
                  <c:v>65557.8</c:v>
                </c:pt>
                <c:pt idx="27">
                  <c:v>65557.8</c:v>
                </c:pt>
                <c:pt idx="28">
                  <c:v>65557.8</c:v>
                </c:pt>
                <c:pt idx="29">
                  <c:v>65557.8</c:v>
                </c:pt>
                <c:pt idx="30">
                  <c:v>65557.8</c:v>
                </c:pt>
                <c:pt idx="31">
                  <c:v>65557.8</c:v>
                </c:pt>
                <c:pt idx="32">
                  <c:v>65557.8</c:v>
                </c:pt>
                <c:pt idx="33">
                  <c:v>65557.8</c:v>
                </c:pt>
                <c:pt idx="34">
                  <c:v>65557.8</c:v>
                </c:pt>
                <c:pt idx="35">
                  <c:v>65557.8</c:v>
                </c:pt>
                <c:pt idx="36">
                  <c:v>65557.8</c:v>
                </c:pt>
                <c:pt idx="37">
                  <c:v>65557.8</c:v>
                </c:pt>
                <c:pt idx="38">
                  <c:v>65557.8</c:v>
                </c:pt>
                <c:pt idx="39">
                  <c:v>65557.8</c:v>
                </c:pt>
                <c:pt idx="40">
                  <c:v>65557.8</c:v>
                </c:pt>
                <c:pt idx="41">
                  <c:v>65557.8</c:v>
                </c:pt>
                <c:pt idx="42">
                  <c:v>65557.8</c:v>
                </c:pt>
                <c:pt idx="43">
                  <c:v>65557.8</c:v>
                </c:pt>
              </c:numCache>
            </c:numRef>
          </c:val>
          <c:extLst>
            <c:ext xmlns:c16="http://schemas.microsoft.com/office/drawing/2014/chart" uri="{C3380CC4-5D6E-409C-BE32-E72D297353CC}">
              <c16:uniqueId val="{00000001-2625-4D81-9D10-585C7878CB9D}"/>
            </c:ext>
          </c:extLst>
        </c:ser>
        <c:dLbls>
          <c:showLegendKey val="0"/>
          <c:showVal val="0"/>
          <c:showCatName val="0"/>
          <c:showSerName val="0"/>
          <c:showPercent val="0"/>
          <c:showBubbleSize val="0"/>
        </c:dLbls>
        <c:axId val="434823992"/>
        <c:axId val="629711384"/>
      </c:areaChart>
      <c:lineChart>
        <c:grouping val="standard"/>
        <c:varyColors val="0"/>
        <c:ser>
          <c:idx val="5"/>
          <c:order val="0"/>
          <c:tx>
            <c:strRef>
              <c:f>Sheet1!$K$5</c:f>
              <c:strCache>
                <c:ptCount val="1"/>
                <c:pt idx="0">
                  <c:v>Estimated Demand, Baseline Population (acre-feet)</c:v>
                </c:pt>
              </c:strCache>
            </c:strRef>
          </c:tx>
          <c:spPr>
            <a:ln w="28575" cap="sq">
              <a:solidFill>
                <a:schemeClr val="accent4"/>
              </a:solidFill>
              <a:prstDash val="sysDash"/>
              <a:miter lim="800000"/>
            </a:ln>
            <a:effectLst/>
          </c:spPr>
          <c:marker>
            <c:symbol val="none"/>
          </c:marker>
          <c:dLbls>
            <c:dLbl>
              <c:idx val="12"/>
              <c:layout>
                <c:manualLayout>
                  <c:x val="-0.29567900208966391"/>
                  <c:y val="-0.17576273708432347"/>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r>
                      <a:rPr lang="en-US" sz="1800" b="1" u="sng" dirty="0"/>
                      <a:t>2029</a:t>
                    </a:r>
                    <a:r>
                      <a:rPr lang="en-US" sz="1800" b="1" baseline="0" dirty="0"/>
                      <a:t> </a:t>
                    </a:r>
                    <a:br>
                      <a:rPr lang="en-US" sz="1800" b="1" baseline="0" dirty="0"/>
                    </a:br>
                    <a:r>
                      <a:rPr lang="en-US" sz="1800" b="1" baseline="0" dirty="0"/>
                      <a:t>65,865 Acre Feet</a:t>
                    </a:r>
                    <a:endParaRPr lang="en-US" sz="1800" b="1" dirty="0"/>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57375697181498286"/>
                      <c:h val="0.10769660399658826"/>
                    </c:manualLayout>
                  </c15:layout>
                </c:ext>
                <c:ext xmlns:c16="http://schemas.microsoft.com/office/drawing/2014/chart" uri="{C3380CC4-5D6E-409C-BE32-E72D297353CC}">
                  <c16:uniqueId val="{00000000-F26F-4B04-85AF-2F7FBFCA548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5-D20E-47DC-A4FE-5CE3C71A3D84}"/>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0"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1"/>
          <c:tx>
            <c:strRef>
              <c:f>Sheet1!$I$5</c:f>
              <c:strCache>
                <c:ptCount val="1"/>
                <c:pt idx="0">
                  <c:v>Combined 85%</c:v>
                </c:pt>
              </c:strCache>
            </c:strRef>
          </c:tx>
          <c:spPr>
            <a:solidFill>
              <a:schemeClr val="accent6"/>
            </a:solidFill>
            <a:ln>
              <a:noFill/>
            </a:ln>
            <a:effectLst/>
          </c:spPr>
          <c:val>
            <c:numRef>
              <c:f>Sheet1!$I$6:$I$49</c:f>
              <c:numCache>
                <c:formatCode>#,##0</c:formatCode>
                <c:ptCount val="44"/>
                <c:pt idx="0">
                  <c:v>54546.2</c:v>
                </c:pt>
                <c:pt idx="1">
                  <c:v>54546.2</c:v>
                </c:pt>
                <c:pt idx="2">
                  <c:v>61915.7</c:v>
                </c:pt>
                <c:pt idx="3">
                  <c:v>61915.7</c:v>
                </c:pt>
                <c:pt idx="4">
                  <c:v>61915.7</c:v>
                </c:pt>
                <c:pt idx="5">
                  <c:v>61915.7</c:v>
                </c:pt>
                <c:pt idx="6">
                  <c:v>61915.7</c:v>
                </c:pt>
                <c:pt idx="7">
                  <c:v>61915.7</c:v>
                </c:pt>
                <c:pt idx="8">
                  <c:v>61915.7</c:v>
                </c:pt>
                <c:pt idx="9">
                  <c:v>61915.7</c:v>
                </c:pt>
                <c:pt idx="10">
                  <c:v>61915.7</c:v>
                </c:pt>
                <c:pt idx="11">
                  <c:v>61915.7</c:v>
                </c:pt>
                <c:pt idx="12">
                  <c:v>61915.7</c:v>
                </c:pt>
                <c:pt idx="13">
                  <c:v>61915.7</c:v>
                </c:pt>
                <c:pt idx="14">
                  <c:v>61915.7</c:v>
                </c:pt>
                <c:pt idx="15">
                  <c:v>61915.7</c:v>
                </c:pt>
                <c:pt idx="16">
                  <c:v>61915.7</c:v>
                </c:pt>
                <c:pt idx="17">
                  <c:v>61915.7</c:v>
                </c:pt>
                <c:pt idx="18">
                  <c:v>61915.7</c:v>
                </c:pt>
                <c:pt idx="19">
                  <c:v>61915.7</c:v>
                </c:pt>
                <c:pt idx="20">
                  <c:v>61915.7</c:v>
                </c:pt>
                <c:pt idx="21">
                  <c:v>61915.7</c:v>
                </c:pt>
                <c:pt idx="22">
                  <c:v>61915.7</c:v>
                </c:pt>
                <c:pt idx="23">
                  <c:v>61915.7</c:v>
                </c:pt>
                <c:pt idx="24">
                  <c:v>61915.7</c:v>
                </c:pt>
                <c:pt idx="25">
                  <c:v>61915.7</c:v>
                </c:pt>
                <c:pt idx="26">
                  <c:v>61915.7</c:v>
                </c:pt>
                <c:pt idx="27">
                  <c:v>61915.7</c:v>
                </c:pt>
                <c:pt idx="28">
                  <c:v>61915.7</c:v>
                </c:pt>
                <c:pt idx="29">
                  <c:v>61915.7</c:v>
                </c:pt>
                <c:pt idx="30">
                  <c:v>61915.7</c:v>
                </c:pt>
                <c:pt idx="31">
                  <c:v>61915.7</c:v>
                </c:pt>
                <c:pt idx="32">
                  <c:v>61915.7</c:v>
                </c:pt>
                <c:pt idx="33">
                  <c:v>61915.7</c:v>
                </c:pt>
                <c:pt idx="34">
                  <c:v>61915.7</c:v>
                </c:pt>
                <c:pt idx="35">
                  <c:v>61915.7</c:v>
                </c:pt>
                <c:pt idx="36">
                  <c:v>61915.7</c:v>
                </c:pt>
                <c:pt idx="37">
                  <c:v>61915.7</c:v>
                </c:pt>
                <c:pt idx="38">
                  <c:v>61915.7</c:v>
                </c:pt>
                <c:pt idx="39">
                  <c:v>61915.7</c:v>
                </c:pt>
                <c:pt idx="40">
                  <c:v>61915.7</c:v>
                </c:pt>
                <c:pt idx="41">
                  <c:v>61915.7</c:v>
                </c:pt>
                <c:pt idx="42">
                  <c:v>61915.7</c:v>
                </c:pt>
                <c:pt idx="43">
                  <c:v>61915.7</c:v>
                </c:pt>
              </c:numCache>
            </c:numRef>
          </c:val>
          <c:extLst>
            <c:ext xmlns:c16="http://schemas.microsoft.com/office/drawing/2014/chart" uri="{C3380CC4-5D6E-409C-BE32-E72D297353CC}">
              <c16:uniqueId val="{00000001-2625-4D81-9D10-585C7878CB9D}"/>
            </c:ext>
          </c:extLst>
        </c:ser>
        <c:dLbls>
          <c:showLegendKey val="0"/>
          <c:showVal val="0"/>
          <c:showCatName val="0"/>
          <c:showSerName val="0"/>
          <c:showPercent val="0"/>
          <c:showBubbleSize val="0"/>
        </c:dLbls>
        <c:axId val="434823992"/>
        <c:axId val="629711384"/>
      </c:areaChart>
      <c:lineChart>
        <c:grouping val="standard"/>
        <c:varyColors val="0"/>
        <c:ser>
          <c:idx val="5"/>
          <c:order val="0"/>
          <c:tx>
            <c:strRef>
              <c:f>Sheet1!$K$5</c:f>
              <c:strCache>
                <c:ptCount val="1"/>
                <c:pt idx="0">
                  <c:v>Estimated Demand, Baseline Population (acre-feet)</c:v>
                </c:pt>
              </c:strCache>
            </c:strRef>
          </c:tx>
          <c:spPr>
            <a:ln w="28575" cap="sq">
              <a:solidFill>
                <a:schemeClr val="accent4"/>
              </a:solidFill>
              <a:prstDash val="sysDash"/>
              <a:miter lim="800000"/>
            </a:ln>
            <a:effectLst/>
          </c:spPr>
          <c:marker>
            <c:symbol val="none"/>
          </c:marker>
          <c:dLbls>
            <c:dLbl>
              <c:idx val="9"/>
              <c:layout>
                <c:manualLayout>
                  <c:x val="-0.23260642299857415"/>
                  <c:y val="-0.17464287716554147"/>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r>
                      <a:rPr lang="en-US" sz="1800" b="1" u="sng" dirty="0"/>
                      <a:t>2026</a:t>
                    </a:r>
                    <a:r>
                      <a:rPr lang="en-US" sz="1800" b="1" dirty="0"/>
                      <a:t> </a:t>
                    </a:r>
                    <a:br>
                      <a:rPr lang="en-US" sz="1800" b="1" dirty="0"/>
                    </a:br>
                    <a:r>
                      <a:rPr lang="en-US" sz="1800" b="1" dirty="0"/>
                      <a:t>62,247 Acre Feet</a:t>
                    </a:r>
                    <a:r>
                      <a:rPr lang="en-US" sz="1800" b="1" baseline="0" dirty="0"/>
                      <a:t> </a:t>
                    </a:r>
                    <a:endParaRPr lang="en-US" sz="1800" b="1" dirty="0"/>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45619941251833346"/>
                      <c:h val="0.13680379426593639"/>
                    </c:manualLayout>
                  </c15:layout>
                </c:ext>
                <c:ext xmlns:c16="http://schemas.microsoft.com/office/drawing/2014/chart" uri="{C3380CC4-5D6E-409C-BE32-E72D297353CC}">
                  <c16:uniqueId val="{00000000-F0AF-465C-96BA-66A248DB963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5-D20E-47DC-A4FE-5CE3C71A3D84}"/>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0"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1"/>
          <c:tx>
            <c:strRef>
              <c:f>Sheet1!$J$5</c:f>
              <c:strCache>
                <c:ptCount val="1"/>
                <c:pt idx="0">
                  <c:v>Combined 80%</c:v>
                </c:pt>
              </c:strCache>
            </c:strRef>
          </c:tx>
          <c:spPr>
            <a:solidFill>
              <a:schemeClr val="accent6"/>
            </a:solidFill>
            <a:ln>
              <a:noFill/>
            </a:ln>
            <a:effectLst/>
          </c:spPr>
          <c:val>
            <c:numRef>
              <c:f>Sheet1!$J$6:$J$49</c:f>
              <c:numCache>
                <c:formatCode>#,##0</c:formatCode>
                <c:ptCount val="44"/>
                <c:pt idx="0">
                  <c:v>51337.600000000006</c:v>
                </c:pt>
                <c:pt idx="1">
                  <c:v>51337.600000000006</c:v>
                </c:pt>
                <c:pt idx="2">
                  <c:v>58273.600000000006</c:v>
                </c:pt>
                <c:pt idx="3">
                  <c:v>58273.600000000006</c:v>
                </c:pt>
                <c:pt idx="4">
                  <c:v>58273.600000000006</c:v>
                </c:pt>
                <c:pt idx="5">
                  <c:v>58273.600000000006</c:v>
                </c:pt>
                <c:pt idx="6">
                  <c:v>58273.600000000006</c:v>
                </c:pt>
                <c:pt idx="7">
                  <c:v>58273.600000000006</c:v>
                </c:pt>
                <c:pt idx="8">
                  <c:v>58273.600000000006</c:v>
                </c:pt>
                <c:pt idx="9">
                  <c:v>58273.600000000006</c:v>
                </c:pt>
                <c:pt idx="10">
                  <c:v>58273.600000000006</c:v>
                </c:pt>
                <c:pt idx="11">
                  <c:v>58273.600000000006</c:v>
                </c:pt>
                <c:pt idx="12">
                  <c:v>58273.600000000006</c:v>
                </c:pt>
                <c:pt idx="13">
                  <c:v>58273.600000000006</c:v>
                </c:pt>
                <c:pt idx="14">
                  <c:v>58273.600000000006</c:v>
                </c:pt>
                <c:pt idx="15">
                  <c:v>58273.600000000006</c:v>
                </c:pt>
                <c:pt idx="16">
                  <c:v>58273.600000000006</c:v>
                </c:pt>
                <c:pt idx="17">
                  <c:v>58273.600000000006</c:v>
                </c:pt>
                <c:pt idx="18">
                  <c:v>58273.600000000006</c:v>
                </c:pt>
                <c:pt idx="19">
                  <c:v>58273.600000000006</c:v>
                </c:pt>
                <c:pt idx="20">
                  <c:v>58273.600000000006</c:v>
                </c:pt>
                <c:pt idx="21">
                  <c:v>58273.600000000006</c:v>
                </c:pt>
                <c:pt idx="22">
                  <c:v>58273.600000000006</c:v>
                </c:pt>
                <c:pt idx="23">
                  <c:v>58273.600000000006</c:v>
                </c:pt>
                <c:pt idx="24">
                  <c:v>58273.600000000006</c:v>
                </c:pt>
                <c:pt idx="25">
                  <c:v>58273.600000000006</c:v>
                </c:pt>
                <c:pt idx="26">
                  <c:v>58273.600000000006</c:v>
                </c:pt>
                <c:pt idx="27">
                  <c:v>58273.600000000006</c:v>
                </c:pt>
                <c:pt idx="28">
                  <c:v>58273.600000000006</c:v>
                </c:pt>
                <c:pt idx="29">
                  <c:v>58273.600000000006</c:v>
                </c:pt>
                <c:pt idx="30">
                  <c:v>58273.600000000006</c:v>
                </c:pt>
                <c:pt idx="31">
                  <c:v>58273.600000000006</c:v>
                </c:pt>
                <c:pt idx="32">
                  <c:v>58273.600000000006</c:v>
                </c:pt>
                <c:pt idx="33">
                  <c:v>58273.600000000006</c:v>
                </c:pt>
                <c:pt idx="34">
                  <c:v>58273.600000000006</c:v>
                </c:pt>
                <c:pt idx="35">
                  <c:v>58273.600000000006</c:v>
                </c:pt>
                <c:pt idx="36">
                  <c:v>58273.600000000006</c:v>
                </c:pt>
                <c:pt idx="37">
                  <c:v>58273.600000000006</c:v>
                </c:pt>
                <c:pt idx="38">
                  <c:v>58273.600000000006</c:v>
                </c:pt>
                <c:pt idx="39">
                  <c:v>58273.600000000006</c:v>
                </c:pt>
                <c:pt idx="40">
                  <c:v>58273.600000000006</c:v>
                </c:pt>
                <c:pt idx="41">
                  <c:v>58273.600000000006</c:v>
                </c:pt>
                <c:pt idx="42">
                  <c:v>58273.600000000006</c:v>
                </c:pt>
                <c:pt idx="43">
                  <c:v>58273.600000000006</c:v>
                </c:pt>
              </c:numCache>
            </c:numRef>
          </c:val>
          <c:extLst>
            <c:ext xmlns:c16="http://schemas.microsoft.com/office/drawing/2014/chart" uri="{C3380CC4-5D6E-409C-BE32-E72D297353CC}">
              <c16:uniqueId val="{00000001-2625-4D81-9D10-585C7878CB9D}"/>
            </c:ext>
          </c:extLst>
        </c:ser>
        <c:dLbls>
          <c:showLegendKey val="0"/>
          <c:showVal val="0"/>
          <c:showCatName val="0"/>
          <c:showSerName val="0"/>
          <c:showPercent val="0"/>
          <c:showBubbleSize val="0"/>
        </c:dLbls>
        <c:axId val="434823992"/>
        <c:axId val="629711384"/>
      </c:areaChart>
      <c:lineChart>
        <c:grouping val="standard"/>
        <c:varyColors val="0"/>
        <c:ser>
          <c:idx val="5"/>
          <c:order val="0"/>
          <c:tx>
            <c:strRef>
              <c:f>Sheet1!$K$5</c:f>
              <c:strCache>
                <c:ptCount val="1"/>
                <c:pt idx="0">
                  <c:v>Estimated Demand, Baseline Population (acre-feet)</c:v>
                </c:pt>
              </c:strCache>
            </c:strRef>
          </c:tx>
          <c:spPr>
            <a:ln w="28575" cap="sq">
              <a:solidFill>
                <a:schemeClr val="accent4"/>
              </a:solidFill>
              <a:prstDash val="sysDash"/>
              <a:miter lim="800000"/>
            </a:ln>
            <a:effectLst/>
          </c:spPr>
          <c:marker>
            <c:symbol val="none"/>
          </c:marker>
          <c:dLbls>
            <c:dLbl>
              <c:idx val="6"/>
              <c:layout>
                <c:manualLayout>
                  <c:x val="-0.23592937189855376"/>
                  <c:y val="-0.14105783392435092"/>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r>
                      <a:rPr lang="en-US" sz="1800" b="1" u="sng" dirty="0"/>
                      <a:t>2023</a:t>
                    </a:r>
                    <a:br>
                      <a:rPr lang="en-US" sz="1800" b="1" dirty="0"/>
                    </a:br>
                    <a:r>
                      <a:rPr lang="en-US" sz="1800" b="1" dirty="0"/>
                      <a:t> 58,531 Acre Feet</a:t>
                    </a:r>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45805189111769218"/>
                      <c:h val="0.10993561863269194"/>
                    </c:manualLayout>
                  </c15:layout>
                </c:ext>
                <c:ext xmlns:c16="http://schemas.microsoft.com/office/drawing/2014/chart" uri="{C3380CC4-5D6E-409C-BE32-E72D297353CC}">
                  <c16:uniqueId val="{00000001-A5D0-4224-BB5D-9099F27FBF9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Sheet1!$C$6:$C$49</c:f>
              <c:strCache>
                <c:ptCount val="44"/>
                <c:pt idx="0">
                  <c:v>'17</c:v>
                </c:pt>
                <c:pt idx="3">
                  <c:v>'20</c:v>
                </c:pt>
                <c:pt idx="8">
                  <c:v>'25</c:v>
                </c:pt>
                <c:pt idx="13">
                  <c:v>'30</c:v>
                </c:pt>
                <c:pt idx="18">
                  <c:v>'35</c:v>
                </c:pt>
                <c:pt idx="23">
                  <c:v>'40</c:v>
                </c:pt>
                <c:pt idx="28">
                  <c:v>'45</c:v>
                </c:pt>
                <c:pt idx="33">
                  <c:v>'50</c:v>
                </c:pt>
                <c:pt idx="38">
                  <c:v>'55</c:v>
                </c:pt>
                <c:pt idx="43">
                  <c:v>'60</c:v>
                </c:pt>
              </c:strCache>
            </c:strRef>
          </c:cat>
          <c:val>
            <c:numRef>
              <c:f>Sheet1!$K$6:$K$49</c:f>
              <c:numCache>
                <c:formatCode>#,##0</c:formatCode>
                <c:ptCount val="44"/>
                <c:pt idx="0">
                  <c:v>49274.099350177261</c:v>
                </c:pt>
                <c:pt idx="1">
                  <c:v>51160.210693602196</c:v>
                </c:pt>
                <c:pt idx="2">
                  <c:v>52754.664696897184</c:v>
                </c:pt>
                <c:pt idx="3">
                  <c:v>54233.882147834178</c:v>
                </c:pt>
                <c:pt idx="4">
                  <c:v>55736.375567130795</c:v>
                </c:pt>
                <c:pt idx="5">
                  <c:v>57170.77060389828</c:v>
                </c:pt>
                <c:pt idx="6">
                  <c:v>58530.777589469137</c:v>
                </c:pt>
                <c:pt idx="7">
                  <c:v>59825.924022989406</c:v>
                </c:pt>
                <c:pt idx="8">
                  <c:v>60988.551179382361</c:v>
                </c:pt>
                <c:pt idx="9">
                  <c:v>62246.905213351456</c:v>
                </c:pt>
                <c:pt idx="10">
                  <c:v>63425.586618502151</c:v>
                </c:pt>
                <c:pt idx="11">
                  <c:v>64630.624412075638</c:v>
                </c:pt>
                <c:pt idx="12">
                  <c:v>65864.960867772344</c:v>
                </c:pt>
                <c:pt idx="13">
                  <c:v>67117.403879709716</c:v>
                </c:pt>
                <c:pt idx="14">
                  <c:v>68386.62926715154</c:v>
                </c:pt>
                <c:pt idx="15">
                  <c:v>69686.145218125472</c:v>
                </c:pt>
                <c:pt idx="16">
                  <c:v>70884.38168234464</c:v>
                </c:pt>
                <c:pt idx="17">
                  <c:v>72134.327508858158</c:v>
                </c:pt>
                <c:pt idx="18">
                  <c:v>73271.320266635506</c:v>
                </c:pt>
                <c:pt idx="19">
                  <c:v>74459.40235250401</c:v>
                </c:pt>
                <c:pt idx="20">
                  <c:v>75539.825109452344</c:v>
                </c:pt>
                <c:pt idx="21">
                  <c:v>76674.372124582369</c:v>
                </c:pt>
                <c:pt idx="22">
                  <c:v>77711.669654193916</c:v>
                </c:pt>
                <c:pt idx="23">
                  <c:v>78739.810609190434</c:v>
                </c:pt>
                <c:pt idx="24">
                  <c:v>79762.883248390601</c:v>
                </c:pt>
                <c:pt idx="25">
                  <c:v>80864.012008208709</c:v>
                </c:pt>
                <c:pt idx="26">
                  <c:v>81884.26284659018</c:v>
                </c:pt>
                <c:pt idx="27">
                  <c:v>82903.169056136845</c:v>
                </c:pt>
                <c:pt idx="28">
                  <c:v>83924.948317915332</c:v>
                </c:pt>
                <c:pt idx="29">
                  <c:v>85590.889752046191</c:v>
                </c:pt>
                <c:pt idx="30">
                  <c:v>87269.108482562617</c:v>
                </c:pt>
                <c:pt idx="31">
                  <c:v>88962.610984921645</c:v>
                </c:pt>
                <c:pt idx="32">
                  <c:v>90673.725929276115</c:v>
                </c:pt>
                <c:pt idx="33">
                  <c:v>92403.342092741063</c:v>
                </c:pt>
                <c:pt idx="34">
                  <c:v>94156.272792656237</c:v>
                </c:pt>
                <c:pt idx="35">
                  <c:v>95928.553074431635</c:v>
                </c:pt>
                <c:pt idx="36">
                  <c:v>97716.429699780565</c:v>
                </c:pt>
                <c:pt idx="37">
                  <c:v>99516.903400590192</c:v>
                </c:pt>
                <c:pt idx="38">
                  <c:v>101332.29589438987</c:v>
                </c:pt>
                <c:pt idx="39">
                  <c:v>103164.82104828625</c:v>
                </c:pt>
                <c:pt idx="40">
                  <c:v>105016.30551160444</c:v>
                </c:pt>
                <c:pt idx="41">
                  <c:v>106885.49218503041</c:v>
                </c:pt>
                <c:pt idx="42">
                  <c:v>108769.66636500458</c:v>
                </c:pt>
                <c:pt idx="43">
                  <c:v>110664.26082719785</c:v>
                </c:pt>
              </c:numCache>
            </c:numRef>
          </c:val>
          <c:smooth val="0"/>
          <c:extLst>
            <c:ext xmlns:c16="http://schemas.microsoft.com/office/drawing/2014/chart" uri="{C3380CC4-5D6E-409C-BE32-E72D297353CC}">
              <c16:uniqueId val="{00000005-D20E-47DC-A4FE-5CE3C71A3D84}"/>
            </c:ext>
          </c:extLst>
        </c:ser>
        <c:dLbls>
          <c:showLegendKey val="0"/>
          <c:showVal val="0"/>
          <c:showCatName val="0"/>
          <c:showSerName val="0"/>
          <c:showPercent val="0"/>
          <c:showBubbleSize val="0"/>
        </c:dLbls>
        <c:marker val="1"/>
        <c:smooth val="0"/>
        <c:axId val="434823992"/>
        <c:axId val="629711384"/>
      </c:lineChart>
      <c:catAx>
        <c:axId val="434823992"/>
        <c:scaling>
          <c:orientation val="minMax"/>
        </c:scaling>
        <c:delete val="0"/>
        <c:axPos val="b"/>
        <c:numFmt formatCode="0"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9711384"/>
        <c:crosses val="autoZero"/>
        <c:auto val="1"/>
        <c:lblAlgn val="ctr"/>
        <c:lblOffset val="100"/>
        <c:noMultiLvlLbl val="0"/>
      </c:catAx>
      <c:valAx>
        <c:axId val="629711384"/>
        <c:scaling>
          <c:orientation val="minMax"/>
          <c:max val="200000"/>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4823992"/>
        <c:crosses val="autoZero"/>
        <c:crossBetween val="between"/>
        <c:dispUnits>
          <c:builtInUnit val="thousands"/>
          <c:dispUnitsLbl>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t>Thousands of Acre-Feet</a:t>
                  </a:r>
                </a:p>
              </c:rich>
            </c:tx>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63142738680483"/>
          <c:y val="3.199551914992195E-2"/>
          <c:w val="0.78424755345596509"/>
          <c:h val="0.88942229543780493"/>
        </c:manualLayout>
      </c:layout>
      <c:barChart>
        <c:barDir val="col"/>
        <c:grouping val="clustered"/>
        <c:varyColors val="0"/>
        <c:ser>
          <c:idx val="1"/>
          <c:order val="0"/>
          <c:tx>
            <c:strRef>
              <c:f>Sheet1!$D$5</c:f>
              <c:strCache>
                <c:ptCount val="1"/>
                <c:pt idx="0">
                  <c:v>Virgin River Discharge at Virgin Gage, Acre Feet</c:v>
                </c:pt>
              </c:strCache>
            </c:strRef>
          </c:tx>
          <c:spPr>
            <a:solidFill>
              <a:schemeClr val="accent2"/>
            </a:solidFill>
            <a:ln>
              <a:noFill/>
            </a:ln>
            <a:effectLst/>
          </c:spPr>
          <c:invertIfNegative val="0"/>
          <c:cat>
            <c:strRef>
              <c:f>Sheet1!$C$6:$C$43</c:f>
              <c:strCache>
                <c:ptCount val="31"/>
                <c:pt idx="0">
                  <c:v>'80</c:v>
                </c:pt>
                <c:pt idx="10">
                  <c:v>'90</c:v>
                </c:pt>
                <c:pt idx="20">
                  <c:v>'00</c:v>
                </c:pt>
                <c:pt idx="30">
                  <c:v>'10</c:v>
                </c:pt>
              </c:strCache>
            </c:strRef>
          </c:cat>
          <c:val>
            <c:numRef>
              <c:f>Sheet1!$D$6:$D$43</c:f>
              <c:numCache>
                <c:formatCode>#,##0</c:formatCode>
                <c:ptCount val="38"/>
                <c:pt idx="0">
                  <c:v>281985.12702499999</c:v>
                </c:pt>
                <c:pt idx="1">
                  <c:v>114241.98471</c:v>
                </c:pt>
                <c:pt idx="2">
                  <c:v>125173.88565500001</c:v>
                </c:pt>
                <c:pt idx="3">
                  <c:v>279596.03609000001</c:v>
                </c:pt>
                <c:pt idx="4">
                  <c:v>123291.57158500001</c:v>
                </c:pt>
                <c:pt idx="5">
                  <c:v>153191.40661999999</c:v>
                </c:pt>
                <c:pt idx="6">
                  <c:v>116196.695475</c:v>
                </c:pt>
                <c:pt idx="7">
                  <c:v>98531.901895000003</c:v>
                </c:pt>
                <c:pt idx="8">
                  <c:v>128938.51379499999</c:v>
                </c:pt>
                <c:pt idx="9">
                  <c:v>80794.711620000002</c:v>
                </c:pt>
                <c:pt idx="10">
                  <c:v>69283.637115000005</c:v>
                </c:pt>
                <c:pt idx="11">
                  <c:v>79925.951280000008</c:v>
                </c:pt>
                <c:pt idx="12">
                  <c:v>98821.488675000001</c:v>
                </c:pt>
                <c:pt idx="13">
                  <c:v>262510.41607000004</c:v>
                </c:pt>
                <c:pt idx="14">
                  <c:v>101210.57961</c:v>
                </c:pt>
                <c:pt idx="15">
                  <c:v>216972.89491499998</c:v>
                </c:pt>
                <c:pt idx="16">
                  <c:v>83400.992639999997</c:v>
                </c:pt>
                <c:pt idx="17">
                  <c:v>109319.00945</c:v>
                </c:pt>
                <c:pt idx="18">
                  <c:v>189317.35742499999</c:v>
                </c:pt>
                <c:pt idx="19">
                  <c:v>101644.95978</c:v>
                </c:pt>
                <c:pt idx="20">
                  <c:v>90278.678664999999</c:v>
                </c:pt>
                <c:pt idx="21">
                  <c:v>99617.852319999991</c:v>
                </c:pt>
                <c:pt idx="22">
                  <c:v>61247.603969999996</c:v>
                </c:pt>
                <c:pt idx="23">
                  <c:v>77102.480175000004</c:v>
                </c:pt>
                <c:pt idx="24">
                  <c:v>77319.670259999999</c:v>
                </c:pt>
                <c:pt idx="25">
                  <c:v>379358.68180000002</c:v>
                </c:pt>
                <c:pt idx="26">
                  <c:v>120323.30708999999</c:v>
                </c:pt>
                <c:pt idx="27">
                  <c:v>79491.571110000004</c:v>
                </c:pt>
                <c:pt idx="28">
                  <c:v>95780.827485000002</c:v>
                </c:pt>
                <c:pt idx="29">
                  <c:v>92740.166295000003</c:v>
                </c:pt>
                <c:pt idx="30">
                  <c:v>130096.860915</c:v>
                </c:pt>
                <c:pt idx="31">
                  <c:v>276338.18481499999</c:v>
                </c:pt>
                <c:pt idx="32">
                  <c:v>92305.786124999999</c:v>
                </c:pt>
                <c:pt idx="33">
                  <c:v>85210.910015000001</c:v>
                </c:pt>
                <c:pt idx="34">
                  <c:v>84848.92654</c:v>
                </c:pt>
                <c:pt idx="35">
                  <c:v>75002.976020000002</c:v>
                </c:pt>
                <c:pt idx="36">
                  <c:v>112359.67064</c:v>
                </c:pt>
                <c:pt idx="37">
                  <c:v>160503.47281499999</c:v>
                </c:pt>
              </c:numCache>
            </c:numRef>
          </c:val>
          <c:extLst>
            <c:ext xmlns:c16="http://schemas.microsoft.com/office/drawing/2014/chart" uri="{C3380CC4-5D6E-409C-BE32-E72D297353CC}">
              <c16:uniqueId val="{00000001-D1F0-45B7-A046-29AC44FD62BB}"/>
            </c:ext>
          </c:extLst>
        </c:ser>
        <c:dLbls>
          <c:showLegendKey val="0"/>
          <c:showVal val="0"/>
          <c:showCatName val="0"/>
          <c:showSerName val="0"/>
          <c:showPercent val="0"/>
          <c:showBubbleSize val="0"/>
        </c:dLbls>
        <c:gapWidth val="50"/>
        <c:axId val="719763352"/>
        <c:axId val="719771224"/>
      </c:barChart>
      <c:catAx>
        <c:axId val="7197633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19771224"/>
        <c:crosses val="autoZero"/>
        <c:auto val="1"/>
        <c:lblAlgn val="ctr"/>
        <c:lblOffset val="100"/>
        <c:noMultiLvlLbl val="0"/>
      </c:catAx>
      <c:valAx>
        <c:axId val="719771224"/>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US" sz="1600" b="1" dirty="0"/>
                  <a:t>Virgin River Discharge</a:t>
                </a:r>
                <a:r>
                  <a:rPr lang="en-US" sz="1600" b="1" baseline="0" dirty="0"/>
                  <a:t> at </a:t>
                </a:r>
                <a:br>
                  <a:rPr lang="en-US" sz="1600" b="1" baseline="0" dirty="0"/>
                </a:br>
                <a:r>
                  <a:rPr lang="en-US" sz="1600" b="1" baseline="0" dirty="0"/>
                  <a:t>Virgin Gage in Acre Feet</a:t>
                </a:r>
                <a:endParaRPr lang="en-US" sz="1600" b="1" dirty="0"/>
              </a:p>
            </c:rich>
          </c:tx>
          <c:layout>
            <c:manualLayout>
              <c:xMode val="edge"/>
              <c:yMode val="edge"/>
              <c:x val="0"/>
              <c:y val="0.2215372757150831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19763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Sheet1!$D$5</c:f>
              <c:strCache>
                <c:ptCount val="1"/>
                <c:pt idx="0">
                  <c:v>Baseline Basin Population Estimate</c:v>
                </c:pt>
              </c:strCache>
            </c:strRef>
          </c:tx>
          <c:spPr>
            <a:solidFill>
              <a:schemeClr val="accent3"/>
            </a:solidFill>
            <a:ln w="25400">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169580</c:v>
                </c:pt>
                <c:pt idx="1">
                  <c:v>176164</c:v>
                </c:pt>
                <c:pt idx="2">
                  <c:v>182689</c:v>
                </c:pt>
                <c:pt idx="3">
                  <c:v>189365</c:v>
                </c:pt>
                <c:pt idx="4">
                  <c:v>195879</c:v>
                </c:pt>
                <c:pt idx="5">
                  <c:v>202202</c:v>
                </c:pt>
                <c:pt idx="6">
                  <c:v>208370</c:v>
                </c:pt>
                <c:pt idx="7">
                  <c:v>214408</c:v>
                </c:pt>
                <c:pt idx="8">
                  <c:v>220558</c:v>
                </c:pt>
                <c:pt idx="9">
                  <c:v>226770</c:v>
                </c:pt>
                <c:pt idx="10">
                  <c:v>233148</c:v>
                </c:pt>
                <c:pt idx="11">
                  <c:v>239680</c:v>
                </c:pt>
                <c:pt idx="12">
                  <c:v>246338</c:v>
                </c:pt>
                <c:pt idx="13">
                  <c:v>253117</c:v>
                </c:pt>
                <c:pt idx="14">
                  <c:v>260066</c:v>
                </c:pt>
                <c:pt idx="15">
                  <c:v>267015</c:v>
                </c:pt>
                <c:pt idx="16">
                  <c:v>273908</c:v>
                </c:pt>
                <c:pt idx="17">
                  <c:v>280731</c:v>
                </c:pt>
                <c:pt idx="18">
                  <c:v>287505</c:v>
                </c:pt>
                <c:pt idx="19">
                  <c:v>294229</c:v>
                </c:pt>
                <c:pt idx="20">
                  <c:v>300898</c:v>
                </c:pt>
                <c:pt idx="21">
                  <c:v>307545</c:v>
                </c:pt>
                <c:pt idx="22">
                  <c:v>314199</c:v>
                </c:pt>
                <c:pt idx="23">
                  <c:v>320889</c:v>
                </c:pt>
                <c:pt idx="24">
                  <c:v>327621</c:v>
                </c:pt>
                <c:pt idx="25">
                  <c:v>334389</c:v>
                </c:pt>
                <c:pt idx="26">
                  <c:v>341204</c:v>
                </c:pt>
                <c:pt idx="27">
                  <c:v>348064</c:v>
                </c:pt>
                <c:pt idx="28">
                  <c:v>354973</c:v>
                </c:pt>
                <c:pt idx="29">
                  <c:v>361933</c:v>
                </c:pt>
                <c:pt idx="30">
                  <c:v>368956</c:v>
                </c:pt>
                <c:pt idx="31">
                  <c:v>376053</c:v>
                </c:pt>
                <c:pt idx="32">
                  <c:v>383226</c:v>
                </c:pt>
                <c:pt idx="33">
                  <c:v>390496</c:v>
                </c:pt>
                <c:pt idx="34">
                  <c:v>397846</c:v>
                </c:pt>
                <c:pt idx="35">
                  <c:v>405261</c:v>
                </c:pt>
                <c:pt idx="36">
                  <c:v>412728</c:v>
                </c:pt>
                <c:pt idx="37">
                  <c:v>420257</c:v>
                </c:pt>
                <c:pt idx="38">
                  <c:v>427858</c:v>
                </c:pt>
                <c:pt idx="39">
                  <c:v>435536</c:v>
                </c:pt>
                <c:pt idx="40">
                  <c:v>443288</c:v>
                </c:pt>
                <c:pt idx="41">
                  <c:v>451103</c:v>
                </c:pt>
                <c:pt idx="42">
                  <c:v>458960</c:v>
                </c:pt>
              </c:numCache>
            </c:numRef>
          </c:val>
          <c:extLst>
            <c:ext xmlns:c16="http://schemas.microsoft.com/office/drawing/2014/chart" uri="{C3380CC4-5D6E-409C-BE32-E72D297353CC}">
              <c16:uniqueId val="{00000002-6CF4-4714-8ACD-CE164ED46792}"/>
            </c:ext>
          </c:extLst>
        </c:ser>
        <c:dLbls>
          <c:showLegendKey val="0"/>
          <c:showVal val="0"/>
          <c:showCatName val="0"/>
          <c:showSerName val="0"/>
          <c:showPercent val="0"/>
          <c:showBubbleSize val="0"/>
        </c:dLbls>
        <c:gapWidth val="50"/>
        <c:axId val="682227776"/>
        <c:axId val="682225808"/>
      </c:barChart>
      <c:lineChart>
        <c:grouping val="standard"/>
        <c:varyColors val="0"/>
        <c:ser>
          <c:idx val="1"/>
          <c:order val="1"/>
          <c:tx>
            <c:strRef>
              <c:f>Sheet1!$E$5</c:f>
              <c:strCache>
                <c:ptCount val="1"/>
                <c:pt idx="0">
                  <c:v>GPCD Before System Loss</c:v>
                </c:pt>
              </c:strCache>
            </c:strRef>
          </c:tx>
          <c:spPr>
            <a:ln w="28575" cap="rnd">
              <a:solidFill>
                <a:schemeClr val="accent6"/>
              </a:solidFill>
              <a:round/>
            </a:ln>
            <a:effectLst/>
          </c:spPr>
          <c:marker>
            <c:symbol val="none"/>
          </c:marker>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Sheet1!$E$6:$E$48</c:f>
              <c:numCache>
                <c:formatCode>0.00</c:formatCode>
                <c:ptCount val="43"/>
                <c:pt idx="0">
                  <c:v>269.33005427159787</c:v>
                </c:pt>
                <c:pt idx="1">
                  <c:v>267.34314447573269</c:v>
                </c:pt>
                <c:pt idx="2">
                  <c:v>265.02357627097774</c:v>
                </c:pt>
                <c:pt idx="3">
                  <c:v>262.76383774320226</c:v>
                </c:pt>
                <c:pt idx="4">
                  <c:v>260.56273865614344</c:v>
                </c:pt>
                <c:pt idx="5">
                  <c:v>258.41912530688774</c:v>
                </c:pt>
                <c:pt idx="6">
                  <c:v>256.31896808853656</c:v>
                </c:pt>
                <c:pt idx="7">
                  <c:v>253.94150705340164</c:v>
                </c:pt>
                <c:pt idx="8">
                  <c:v>251.95387509061834</c:v>
                </c:pt>
                <c:pt idx="9">
                  <c:v>249.69235456189219</c:v>
                </c:pt>
                <c:pt idx="10">
                  <c:v>247.47606339551101</c:v>
                </c:pt>
                <c:pt idx="11">
                  <c:v>245.3288693493877</c:v>
                </c:pt>
                <c:pt idx="12">
                  <c:v>243.23705885522389</c:v>
                </c:pt>
                <c:pt idx="13">
                  <c:v>241.1995301268291</c:v>
                </c:pt>
                <c:pt idx="14">
                  <c:v>239.21521519645694</c:v>
                </c:pt>
                <c:pt idx="15">
                  <c:v>236.99639831613723</c:v>
                </c:pt>
                <c:pt idx="16">
                  <c:v>235.10586741364088</c:v>
                </c:pt>
                <c:pt idx="17">
                  <c:v>233.00731001288409</c:v>
                </c:pt>
                <c:pt idx="18">
                  <c:v>231.2068238195989</c:v>
                </c:pt>
                <c:pt idx="19">
                  <c:v>229.20078772577659</c:v>
                </c:pt>
                <c:pt idx="20">
                  <c:v>227.48700199265616</c:v>
                </c:pt>
                <c:pt idx="21">
                  <c:v>225.58140708011322</c:v>
                </c:pt>
                <c:pt idx="22">
                  <c:v>223.72558027212548</c:v>
                </c:pt>
                <c:pt idx="23">
                  <c:v>221.90737547872894</c:v>
                </c:pt>
                <c:pt idx="24">
                  <c:v>220.34799445874404</c:v>
                </c:pt>
                <c:pt idx="25">
                  <c:v>218.61229106832178</c:v>
                </c:pt>
                <c:pt idx="26">
                  <c:v>216.91211116442031</c:v>
                </c:pt>
                <c:pt idx="27">
                  <c:v>215.25767975900578</c:v>
                </c:pt>
                <c:pt idx="28">
                  <c:v>215.25767975900578</c:v>
                </c:pt>
                <c:pt idx="29">
                  <c:v>215.25767975900578</c:v>
                </c:pt>
                <c:pt idx="30">
                  <c:v>215.25767975900578</c:v>
                </c:pt>
                <c:pt idx="31">
                  <c:v>215.25767975900578</c:v>
                </c:pt>
                <c:pt idx="32">
                  <c:v>215.25767975900578</c:v>
                </c:pt>
                <c:pt idx="33">
                  <c:v>215.25767975900578</c:v>
                </c:pt>
                <c:pt idx="34">
                  <c:v>215.25767975900578</c:v>
                </c:pt>
                <c:pt idx="35">
                  <c:v>215.25767975900578</c:v>
                </c:pt>
                <c:pt idx="36">
                  <c:v>215.25767975900578</c:v>
                </c:pt>
                <c:pt idx="37">
                  <c:v>215.25767975900578</c:v>
                </c:pt>
                <c:pt idx="38">
                  <c:v>215.25767975900578</c:v>
                </c:pt>
                <c:pt idx="39">
                  <c:v>215.25767975900578</c:v>
                </c:pt>
                <c:pt idx="40">
                  <c:v>215.25767975900578</c:v>
                </c:pt>
                <c:pt idx="41">
                  <c:v>215.25767975900578</c:v>
                </c:pt>
                <c:pt idx="42">
                  <c:v>215.25767975900578</c:v>
                </c:pt>
              </c:numCache>
            </c:numRef>
          </c:val>
          <c:smooth val="0"/>
          <c:extLst>
            <c:ext xmlns:c16="http://schemas.microsoft.com/office/drawing/2014/chart" uri="{C3380CC4-5D6E-409C-BE32-E72D297353CC}">
              <c16:uniqueId val="{00000005-6CF4-4714-8ACD-CE164ED46792}"/>
            </c:ext>
          </c:extLst>
        </c:ser>
        <c:dLbls>
          <c:showLegendKey val="0"/>
          <c:showVal val="0"/>
          <c:showCatName val="0"/>
          <c:showSerName val="0"/>
          <c:showPercent val="0"/>
          <c:showBubbleSize val="0"/>
        </c:dLbls>
        <c:marker val="1"/>
        <c:smooth val="0"/>
        <c:axId val="857003232"/>
        <c:axId val="857000936"/>
      </c:lineChart>
      <c:valAx>
        <c:axId val="682225808"/>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82227776"/>
        <c:crosses val="max"/>
        <c:crossBetween val="between"/>
        <c:dispUnits>
          <c:builtInUnit val="thousands"/>
          <c:dispUnitsLbl>
            <c:layout>
              <c:manualLayout>
                <c:xMode val="edge"/>
                <c:yMode val="edge"/>
                <c:x val="0.95213250517598358"/>
                <c:y val="0.22678979249094433"/>
              </c:manualLayout>
            </c:layout>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dirty="0"/>
                    <a:t>Population in</a:t>
                  </a:r>
                  <a:r>
                    <a:rPr lang="en-US" sz="1800" baseline="0" dirty="0"/>
                    <a:t> </a:t>
                  </a:r>
                  <a:r>
                    <a:rPr lang="en-US" sz="1800" dirty="0"/>
                    <a:t>Thousands</a:t>
                  </a:r>
                </a:p>
              </c:rich>
            </c:tx>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dispUnitsLbl>
        </c:dispUnits>
      </c:valAx>
      <c:catAx>
        <c:axId val="68222777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82225808"/>
        <c:crosses val="autoZero"/>
        <c:auto val="1"/>
        <c:lblAlgn val="ctr"/>
        <c:lblOffset val="100"/>
        <c:tickLblSkip val="3"/>
        <c:noMultiLvlLbl val="0"/>
      </c:catAx>
      <c:valAx>
        <c:axId val="8570009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sz="1800" b="0" i="0" baseline="0" dirty="0">
                    <a:effectLst/>
                  </a:rPr>
                  <a:t>Gallons Per Capita Per Day</a:t>
                </a:r>
                <a:endParaRPr lang="en-US" b="0" dirty="0">
                  <a:effectLst/>
                </a:endParaRPr>
              </a:p>
            </c:rich>
          </c:tx>
          <c:layout>
            <c:manualLayout>
              <c:xMode val="edge"/>
              <c:yMode val="edge"/>
              <c:x val="4.9689440993788822E-3"/>
              <c:y val="0.22809194698718543"/>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857003232"/>
        <c:crosses val="autoZero"/>
        <c:crossBetween val="between"/>
      </c:valAx>
      <c:catAx>
        <c:axId val="857003232"/>
        <c:scaling>
          <c:orientation val="minMax"/>
        </c:scaling>
        <c:delete val="1"/>
        <c:axPos val="b"/>
        <c:numFmt formatCode="General" sourceLinked="1"/>
        <c:majorTickMark val="out"/>
        <c:minorTickMark val="none"/>
        <c:tickLblPos val="nextTo"/>
        <c:crossAx val="85700093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Sheet1!$E$5</c:f>
              <c:strCache>
                <c:ptCount val="1"/>
                <c:pt idx="0">
                  <c:v>Municipal Deliveries</c:v>
                </c:pt>
              </c:strCache>
            </c:strRef>
          </c:tx>
          <c:spPr>
            <a:solidFill>
              <a:schemeClr val="accent3"/>
            </a:solidFill>
            <a:ln>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Sheet1!$E$6:$E$48</c:f>
              <c:numCache>
                <c:formatCode>#,##0</c:formatCode>
                <c:ptCount val="43"/>
                <c:pt idx="0">
                  <c:v>8692222000</c:v>
                </c:pt>
                <c:pt idx="1">
                  <c:v>8692222000</c:v>
                </c:pt>
                <c:pt idx="2">
                  <c:v>8692222000</c:v>
                </c:pt>
                <c:pt idx="3">
                  <c:v>8692222000.0000019</c:v>
                </c:pt>
                <c:pt idx="4">
                  <c:v>8692222000</c:v>
                </c:pt>
                <c:pt idx="5">
                  <c:v>8692222000</c:v>
                </c:pt>
                <c:pt idx="6">
                  <c:v>8692222000.0000019</c:v>
                </c:pt>
                <c:pt idx="7">
                  <c:v>8692222000</c:v>
                </c:pt>
                <c:pt idx="8">
                  <c:v>8692222000</c:v>
                </c:pt>
                <c:pt idx="9">
                  <c:v>8692222000</c:v>
                </c:pt>
                <c:pt idx="10">
                  <c:v>8692222000</c:v>
                </c:pt>
                <c:pt idx="11">
                  <c:v>8692222000</c:v>
                </c:pt>
                <c:pt idx="12">
                  <c:v>8692222000</c:v>
                </c:pt>
                <c:pt idx="13">
                  <c:v>8692222000</c:v>
                </c:pt>
                <c:pt idx="14">
                  <c:v>8692222000</c:v>
                </c:pt>
                <c:pt idx="15">
                  <c:v>8692222000</c:v>
                </c:pt>
                <c:pt idx="16">
                  <c:v>8692222000</c:v>
                </c:pt>
                <c:pt idx="17">
                  <c:v>8692221999.9999981</c:v>
                </c:pt>
                <c:pt idx="18">
                  <c:v>8692221999.9999981</c:v>
                </c:pt>
                <c:pt idx="19">
                  <c:v>8692221999.9999981</c:v>
                </c:pt>
                <c:pt idx="20">
                  <c:v>8692222000.0000019</c:v>
                </c:pt>
                <c:pt idx="21">
                  <c:v>8692222000</c:v>
                </c:pt>
                <c:pt idx="22">
                  <c:v>8692222000</c:v>
                </c:pt>
                <c:pt idx="23">
                  <c:v>8692222000</c:v>
                </c:pt>
                <c:pt idx="24">
                  <c:v>8692221999.9999962</c:v>
                </c:pt>
                <c:pt idx="25">
                  <c:v>8692222000.0000038</c:v>
                </c:pt>
                <c:pt idx="26">
                  <c:v>8692222000</c:v>
                </c:pt>
                <c:pt idx="27">
                  <c:v>8692222000</c:v>
                </c:pt>
                <c:pt idx="28">
                  <c:v>8692221999.9999962</c:v>
                </c:pt>
                <c:pt idx="29">
                  <c:v>8692222000</c:v>
                </c:pt>
                <c:pt idx="30">
                  <c:v>8692222000</c:v>
                </c:pt>
                <c:pt idx="31">
                  <c:v>8692222000.0000038</c:v>
                </c:pt>
                <c:pt idx="32">
                  <c:v>8692222000</c:v>
                </c:pt>
                <c:pt idx="33">
                  <c:v>8692222000.0000038</c:v>
                </c:pt>
                <c:pt idx="34">
                  <c:v>8692222000.0000038</c:v>
                </c:pt>
                <c:pt idx="35">
                  <c:v>8692222000</c:v>
                </c:pt>
                <c:pt idx="36">
                  <c:v>8692222000</c:v>
                </c:pt>
                <c:pt idx="37">
                  <c:v>8692222000</c:v>
                </c:pt>
                <c:pt idx="38">
                  <c:v>8692222000</c:v>
                </c:pt>
                <c:pt idx="39">
                  <c:v>8692222000</c:v>
                </c:pt>
                <c:pt idx="40">
                  <c:v>8692222000</c:v>
                </c:pt>
                <c:pt idx="41">
                  <c:v>8692222000</c:v>
                </c:pt>
                <c:pt idx="42">
                  <c:v>8692222000</c:v>
                </c:pt>
              </c:numCache>
            </c:numRef>
          </c:val>
          <c:extLst>
            <c:ext xmlns:c16="http://schemas.microsoft.com/office/drawing/2014/chart" uri="{C3380CC4-5D6E-409C-BE32-E72D297353CC}">
              <c16:uniqueId val="{00000001-3312-46A5-A32C-5A82BB34C511}"/>
            </c:ext>
          </c:extLst>
        </c:ser>
        <c:ser>
          <c:idx val="0"/>
          <c:order val="1"/>
          <c:tx>
            <c:strRef>
              <c:f>Sheet1!$D$5</c:f>
              <c:strCache>
                <c:ptCount val="1"/>
                <c:pt idx="0">
                  <c:v>Wholesale Deliveries</c:v>
                </c:pt>
              </c:strCache>
            </c:strRef>
          </c:tx>
          <c:spPr>
            <a:solidFill>
              <a:schemeClr val="accent1"/>
            </a:solidFill>
            <a:ln w="25400">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7978383476.3561182</c:v>
                </c:pt>
                <c:pt idx="1">
                  <c:v>8498803809.2083597</c:v>
                </c:pt>
                <c:pt idx="2">
                  <c:v>8980832564.8187504</c:v>
                </c:pt>
                <c:pt idx="3">
                  <c:v>9470446199.8915386</c:v>
                </c:pt>
                <c:pt idx="4">
                  <c:v>9937868791.6063633</c:v>
                </c:pt>
                <c:pt idx="5">
                  <c:v>10381050741.941601</c:v>
                </c:pt>
                <c:pt idx="6">
                  <c:v>10804078781.012615</c:v>
                </c:pt>
                <c:pt idx="7">
                  <c:v>11181959049.484566</c:v>
                </c:pt>
                <c:pt idx="8">
                  <c:v>11592015616.034149</c:v>
                </c:pt>
                <c:pt idx="9">
                  <c:v>11976109469.595718</c:v>
                </c:pt>
                <c:pt idx="10">
                  <c:v>12369852907.832243</c:v>
                </c:pt>
                <c:pt idx="11">
                  <c:v>12772103189.766623</c:v>
                </c:pt>
                <c:pt idx="12">
                  <c:v>13180254105.453695</c:v>
                </c:pt>
                <c:pt idx="13">
                  <c:v>13593874125.813999</c:v>
                </c:pt>
                <c:pt idx="14">
                  <c:v>14017365350.791576</c:v>
                </c:pt>
                <c:pt idx="15">
                  <c:v>14407851229.525633</c:v>
                </c:pt>
                <c:pt idx="16">
                  <c:v>14815188352.882303</c:v>
                </c:pt>
                <c:pt idx="17">
                  <c:v>15185715898.4818</c:v>
                </c:pt>
                <c:pt idx="18">
                  <c:v>15572892629.587934</c:v>
                </c:pt>
                <c:pt idx="19">
                  <c:v>15926224958.274612</c:v>
                </c:pt>
                <c:pt idx="20">
                  <c:v>16295974100.176609</c:v>
                </c:pt>
                <c:pt idx="21">
                  <c:v>16634029611.632862</c:v>
                </c:pt>
                <c:pt idx="22">
                  <c:v>16967808432.40646</c:v>
                </c:pt>
                <c:pt idx="23">
                  <c:v>17302520609.535686</c:v>
                </c:pt>
                <c:pt idx="24">
                  <c:v>17661378734.088333</c:v>
                </c:pt>
                <c:pt idx="25">
                  <c:v>17993878724.820854</c:v>
                </c:pt>
                <c:pt idx="26">
                  <c:v>18325940500.696522</c:v>
                </c:pt>
                <c:pt idx="27">
                  <c:v>18658938604.977417</c:v>
                </c:pt>
                <c:pt idx="28">
                  <c:v>19201869314.339241</c:v>
                </c:pt>
                <c:pt idx="29">
                  <c:v>19748801197.511307</c:v>
                </c:pt>
                <c:pt idx="30">
                  <c:v>20300714065.559685</c:v>
                </c:pt>
                <c:pt idx="31">
                  <c:v>20858366832.640694</c:v>
                </c:pt>
                <c:pt idx="32">
                  <c:v>21422049151.42738</c:v>
                </c:pt>
                <c:pt idx="33">
                  <c:v>21993329683.184826</c:v>
                </c:pt>
                <c:pt idx="34">
                  <c:v>22570916248.269741</c:v>
                </c:pt>
                <c:pt idx="35">
                  <c:v>23153585665.432377</c:v>
                </c:pt>
                <c:pt idx="36">
                  <c:v>23740360472.48185</c:v>
                </c:pt>
                <c:pt idx="37">
                  <c:v>24331997317.712841</c:v>
                </c:pt>
                <c:pt idx="38">
                  <c:v>24929217700.941624</c:v>
                </c:pt>
                <c:pt idx="39">
                  <c:v>25532616927.617424</c:v>
                </c:pt>
                <c:pt idx="40">
                  <c:v>26141785308.774986</c:v>
                </c:pt>
                <c:pt idx="41">
                  <c:v>26755838121.879013</c:v>
                </c:pt>
                <c:pt idx="42">
                  <c:v>27373286907.435028</c:v>
                </c:pt>
              </c:numCache>
            </c:numRef>
          </c:val>
          <c:extLst>
            <c:ext xmlns:c16="http://schemas.microsoft.com/office/drawing/2014/chart" uri="{C3380CC4-5D6E-409C-BE32-E72D297353CC}">
              <c16:uniqueId val="{00000000-3312-46A5-A32C-5A82BB34C511}"/>
            </c:ext>
          </c:extLst>
        </c:ser>
        <c:dLbls>
          <c:showLegendKey val="0"/>
          <c:showVal val="0"/>
          <c:showCatName val="0"/>
          <c:showSerName val="0"/>
          <c:showPercent val="0"/>
          <c:showBubbleSize val="0"/>
        </c:dLbls>
        <c:gapWidth val="50"/>
        <c:overlap val="100"/>
        <c:axId val="1170212784"/>
        <c:axId val="1170217376"/>
      </c:barChart>
      <c:catAx>
        <c:axId val="11702127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70217376"/>
        <c:crosses val="autoZero"/>
        <c:auto val="1"/>
        <c:lblAlgn val="ctr"/>
        <c:lblOffset val="100"/>
        <c:tickLblSkip val="3"/>
        <c:noMultiLvlLbl val="0"/>
      </c:catAx>
      <c:valAx>
        <c:axId val="1170217376"/>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70212784"/>
        <c:crosses val="autoZero"/>
        <c:crossBetween val="between"/>
        <c:dispUnits>
          <c:builtInUnit val="billion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Billions of Gallons</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Sheet1!$F$5</c:f>
              <c:strCache>
                <c:ptCount val="1"/>
                <c:pt idx="0">
                  <c:v>Incremental Equivalent Residential Connections</c:v>
                </c:pt>
              </c:strCache>
            </c:strRef>
          </c:tx>
          <c:spPr>
            <a:solidFill>
              <a:schemeClr val="accent1"/>
            </a:solidFill>
            <a:ln>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Sheet1!$F$6:$F$48</c:f>
              <c:numCache>
                <c:formatCode>#,##0</c:formatCode>
                <c:ptCount val="43"/>
                <c:pt idx="0">
                  <c:v>0</c:v>
                </c:pt>
                <c:pt idx="1">
                  <c:v>3003.9134162362461</c:v>
                </c:pt>
                <c:pt idx="2">
                  <c:v>2976.5146564279421</c:v>
                </c:pt>
                <c:pt idx="3">
                  <c:v>3045.4874047985213</c:v>
                </c:pt>
                <c:pt idx="4">
                  <c:v>2971.7455682956206</c:v>
                </c:pt>
                <c:pt idx="5">
                  <c:v>2884.5958667160303</c:v>
                </c:pt>
                <c:pt idx="6">
                  <c:v>2813.6591384026397</c:v>
                </c:pt>
                <c:pt idx="7">
                  <c:v>2754.5423474516138</c:v>
                </c:pt>
                <c:pt idx="8">
                  <c:v>2805.6632784590329</c:v>
                </c:pt>
                <c:pt idx="9">
                  <c:v>2833.8252069196169</c:v>
                </c:pt>
                <c:pt idx="10">
                  <c:v>2909.5672016077733</c:v>
                </c:pt>
                <c:pt idx="11">
                  <c:v>2979.9989365375368</c:v>
                </c:pt>
                <c:pt idx="12">
                  <c:v>3037.353294329092</c:v>
                </c:pt>
                <c:pt idx="13">
                  <c:v>3092.3991863564443</c:v>
                </c:pt>
                <c:pt idx="14">
                  <c:v>3170.2738250726979</c:v>
                </c:pt>
                <c:pt idx="15">
                  <c:v>3169.847776241164</c:v>
                </c:pt>
                <c:pt idx="16">
                  <c:v>3144.7383658664621</c:v>
                </c:pt>
                <c:pt idx="17">
                  <c:v>3112.7087839279702</c:v>
                </c:pt>
                <c:pt idx="18">
                  <c:v>3090.0884062173718</c:v>
                </c:pt>
                <c:pt idx="19">
                  <c:v>3067.7333327067317</c:v>
                </c:pt>
                <c:pt idx="20">
                  <c:v>3042.3547828680894</c:v>
                </c:pt>
                <c:pt idx="21">
                  <c:v>3032.3117341398029</c:v>
                </c:pt>
                <c:pt idx="22">
                  <c:v>3035.4144021108514</c:v>
                </c:pt>
                <c:pt idx="23">
                  <c:v>3052.067584233504</c:v>
                </c:pt>
                <c:pt idx="24">
                  <c:v>3071.1709480845602</c:v>
                </c:pt>
                <c:pt idx="25">
                  <c:v>3087.3368173873459</c:v>
                </c:pt>
                <c:pt idx="26">
                  <c:v>3108.7331118129077</c:v>
                </c:pt>
                <c:pt idx="27">
                  <c:v>3129.5345966093591</c:v>
                </c:pt>
                <c:pt idx="28">
                  <c:v>3151.9421157363686</c:v>
                </c:pt>
                <c:pt idx="29">
                  <c:v>3175.170619903598</c:v>
                </c:pt>
                <c:pt idx="30">
                  <c:v>3204.087341206643</c:v>
                </c:pt>
                <c:pt idx="31">
                  <c:v>3237.4098797719926</c:v>
                </c:pt>
                <c:pt idx="32">
                  <c:v>3272.4139744610875</c:v>
                </c:pt>
                <c:pt idx="33">
                  <c:v>3316.5248104369093</c:v>
                </c:pt>
                <c:pt idx="34">
                  <c:v>3353.1339977334428</c:v>
                </c:pt>
                <c:pt idx="35">
                  <c:v>3382.6421011719794</c:v>
                </c:pt>
                <c:pt idx="36">
                  <c:v>3406.47562368738</c:v>
                </c:pt>
                <c:pt idx="37">
                  <c:v>3434.7018091810169</c:v>
                </c:pt>
                <c:pt idx="38">
                  <c:v>3467.1166058881499</c:v>
                </c:pt>
                <c:pt idx="39">
                  <c:v>3502.987402200466</c:v>
                </c:pt>
                <c:pt idx="40">
                  <c:v>3536.4797810063465</c:v>
                </c:pt>
                <c:pt idx="41">
                  <c:v>3564.8359717651037</c:v>
                </c:pt>
                <c:pt idx="42">
                  <c:v>3584.5510263950564</c:v>
                </c:pt>
              </c:numCache>
            </c:numRef>
          </c:val>
          <c:extLst>
            <c:ext xmlns:c16="http://schemas.microsoft.com/office/drawing/2014/chart" uri="{C3380CC4-5D6E-409C-BE32-E72D297353CC}">
              <c16:uniqueId val="{00000000-C48D-47F8-AC54-60D3A1637EA0}"/>
            </c:ext>
          </c:extLst>
        </c:ser>
        <c:dLbls>
          <c:showLegendKey val="0"/>
          <c:showVal val="0"/>
          <c:showCatName val="0"/>
          <c:showSerName val="0"/>
          <c:showPercent val="0"/>
          <c:showBubbleSize val="0"/>
        </c:dLbls>
        <c:gapWidth val="50"/>
        <c:axId val="274809864"/>
        <c:axId val="274808880"/>
      </c:barChart>
      <c:catAx>
        <c:axId val="2748098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74808880"/>
        <c:crosses val="autoZero"/>
        <c:auto val="1"/>
        <c:lblAlgn val="ctr"/>
        <c:lblOffset val="100"/>
        <c:noMultiLvlLbl val="0"/>
      </c:catAx>
      <c:valAx>
        <c:axId val="27480888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74809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Sheet1!$D$5</c:f>
              <c:strCache>
                <c:ptCount val="1"/>
                <c:pt idx="0">
                  <c:v>Baseline Basin Population</c:v>
                </c:pt>
              </c:strCache>
            </c:strRef>
          </c:tx>
          <c:spPr>
            <a:solidFill>
              <a:schemeClr val="accent1"/>
            </a:solidFill>
            <a:ln>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169579.63628156285</c:v>
                </c:pt>
                <c:pt idx="1">
                  <c:v>176164.34314730734</c:v>
                </c:pt>
                <c:pt idx="2">
                  <c:v>182688.99075806548</c:v>
                </c:pt>
                <c:pt idx="3">
                  <c:v>189364.82958734885</c:v>
                </c:pt>
                <c:pt idx="4">
                  <c:v>195879.02315266131</c:v>
                </c:pt>
                <c:pt idx="5">
                  <c:v>202202.18083949707</c:v>
                </c:pt>
                <c:pt idx="6">
                  <c:v>208369.84217965585</c:v>
                </c:pt>
                <c:pt idx="7">
                  <c:v>214407.91698208285</c:v>
                </c:pt>
                <c:pt idx="8">
                  <c:v>220558.05105478325</c:v>
                </c:pt>
                <c:pt idx="9">
                  <c:v>226769.91728084226</c:v>
                </c:pt>
                <c:pt idx="10">
                  <c:v>233147.81320328082</c:v>
                </c:pt>
                <c:pt idx="11">
                  <c:v>239680.09850527061</c:v>
                </c:pt>
                <c:pt idx="12">
                  <c:v>246338.10701602176</c:v>
                </c:pt>
                <c:pt idx="13">
                  <c:v>253116.77847970766</c:v>
                </c:pt>
                <c:pt idx="14">
                  <c:v>260066.15448682371</c:v>
                </c:pt>
                <c:pt idx="15">
                  <c:v>267014.59657665342</c:v>
                </c:pt>
                <c:pt idx="16">
                  <c:v>273907.99776350788</c:v>
                </c:pt>
                <c:pt idx="17">
                  <c:v>280731.1887349289</c:v>
                </c:pt>
                <c:pt idx="18">
                  <c:v>287504.79486957949</c:v>
                </c:pt>
                <c:pt idx="19">
                  <c:v>294229.39772562886</c:v>
                </c:pt>
                <c:pt idx="20">
                  <c:v>300898.36971347081</c:v>
                </c:pt>
                <c:pt idx="21">
                  <c:v>307545.32690835738</c:v>
                </c:pt>
                <c:pt idx="22">
                  <c:v>314199.08528432355</c:v>
                </c:pt>
                <c:pt idx="23">
                  <c:v>320889.34814875689</c:v>
                </c:pt>
                <c:pt idx="24">
                  <c:v>327621.48640494718</c:v>
                </c:pt>
                <c:pt idx="25">
                  <c:v>334389.060939032</c:v>
                </c:pt>
                <c:pt idx="26">
                  <c:v>341203.53706689912</c:v>
                </c:pt>
                <c:pt idx="27">
                  <c:v>348063.61094036588</c:v>
                </c:pt>
                <c:pt idx="28">
                  <c:v>354972.80305547116</c:v>
                </c:pt>
                <c:pt idx="29">
                  <c:v>361932.91304658586</c:v>
                </c:pt>
                <c:pt idx="30">
                  <c:v>368956.40972929751</c:v>
                </c:pt>
                <c:pt idx="31">
                  <c:v>376052.9508437459</c:v>
                </c:pt>
                <c:pt idx="32">
                  <c:v>383226.22243297513</c:v>
                </c:pt>
                <c:pt idx="33">
                  <c:v>390496.18686392676</c:v>
                </c:pt>
                <c:pt idx="34">
                  <c:v>397846.40020140074</c:v>
                </c:pt>
                <c:pt idx="35">
                  <c:v>405261.29656544153</c:v>
                </c:pt>
                <c:pt idx="36">
                  <c:v>412728.43703162379</c:v>
                </c:pt>
                <c:pt idx="37">
                  <c:v>420257.45050533325</c:v>
                </c:pt>
                <c:pt idx="38">
                  <c:v>427857.5186017477</c:v>
                </c:pt>
                <c:pt idx="39">
                  <c:v>435536.21702002187</c:v>
                </c:pt>
                <c:pt idx="40">
                  <c:v>443288.33216711419</c:v>
                </c:pt>
                <c:pt idx="41">
                  <c:v>451102.60529884306</c:v>
                </c:pt>
                <c:pt idx="42">
                  <c:v>458960.09467471478</c:v>
                </c:pt>
              </c:numCache>
            </c:numRef>
          </c:val>
          <c:extLst>
            <c:ext xmlns:c16="http://schemas.microsoft.com/office/drawing/2014/chart" uri="{C3380CC4-5D6E-409C-BE32-E72D297353CC}">
              <c16:uniqueId val="{00000000-F621-4043-BFAA-29B7B8050E35}"/>
            </c:ext>
          </c:extLst>
        </c:ser>
        <c:dLbls>
          <c:showLegendKey val="0"/>
          <c:showVal val="0"/>
          <c:showCatName val="0"/>
          <c:showSerName val="0"/>
          <c:showPercent val="0"/>
          <c:showBubbleSize val="0"/>
        </c:dLbls>
        <c:gapWidth val="50"/>
        <c:axId val="274809864"/>
        <c:axId val="274808880"/>
      </c:barChart>
      <c:catAx>
        <c:axId val="2748098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74808880"/>
        <c:crosses val="autoZero"/>
        <c:auto val="1"/>
        <c:lblAlgn val="ctr"/>
        <c:lblOffset val="100"/>
        <c:noMultiLvlLbl val="0"/>
      </c:catAx>
      <c:valAx>
        <c:axId val="27480888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74809864"/>
        <c:crosses val="autoZero"/>
        <c:crossBetween val="between"/>
        <c:dispUnits>
          <c:builtInUnit val="thousand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b="0" i="0" u="none" strike="noStrike" baseline="0" dirty="0">
                      <a:effectLst/>
                    </a:rPr>
                    <a:t>Population in </a:t>
                  </a:r>
                  <a:r>
                    <a:rPr lang="en-US" sz="1600" dirty="0"/>
                    <a:t>Thousands</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Sheet1!$D$5</c:f>
              <c:strCache>
                <c:ptCount val="1"/>
                <c:pt idx="0">
                  <c:v>Home Price</c:v>
                </c:pt>
              </c:strCache>
            </c:strRef>
          </c:tx>
          <c:spPr>
            <a:solidFill>
              <a:schemeClr val="accent3"/>
            </a:solidFill>
            <a:ln>
              <a:noFill/>
            </a:ln>
            <a:effectLst/>
          </c:spPr>
          <c:invertIfNegative val="0"/>
          <c:dLbls>
            <c:dLbl>
              <c:idx val="0"/>
              <c:layout>
                <c:manualLayout>
                  <c:x val="8.612836438923395E-2"/>
                  <c:y val="-0.4052616491347707"/>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accent3"/>
                        </a:solidFill>
                        <a:latin typeface="+mn-lt"/>
                        <a:ea typeface="+mn-ea"/>
                        <a:cs typeface="+mn-cs"/>
                      </a:defRPr>
                    </a:pPr>
                    <a:r>
                      <a:rPr lang="en-US" sz="1600" b="1" dirty="0">
                        <a:solidFill>
                          <a:schemeClr val="accent3"/>
                        </a:solidFill>
                      </a:rPr>
                      <a:t>$350,000</a:t>
                    </a: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165-4EBE-B9B4-010984F3910A}"/>
                </c:ext>
              </c:extLst>
            </c:dLbl>
            <c:dLbl>
              <c:idx val="42"/>
              <c:layout>
                <c:manualLayout>
                  <c:x val="-6.6252587991718431E-2"/>
                  <c:y val="-0.4836271613984004"/>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accent3"/>
                        </a:solidFill>
                        <a:latin typeface="+mn-lt"/>
                        <a:ea typeface="+mn-ea"/>
                        <a:cs typeface="+mn-cs"/>
                      </a:defRPr>
                    </a:pPr>
                    <a:r>
                      <a:rPr lang="en-US" sz="1600" b="1" dirty="0">
                        <a:solidFill>
                          <a:schemeClr val="accent3"/>
                        </a:solidFill>
                      </a:rPr>
                      <a:t>$947,689</a:t>
                    </a: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165-4EBE-B9B4-010984F3910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350000</c:v>
                </c:pt>
                <c:pt idx="1">
                  <c:v>358400</c:v>
                </c:pt>
                <c:pt idx="2">
                  <c:v>367001.60000000003</c:v>
                </c:pt>
                <c:pt idx="3">
                  <c:v>375809.63840000005</c:v>
                </c:pt>
                <c:pt idx="4">
                  <c:v>384829.06972160004</c:v>
                </c:pt>
                <c:pt idx="5">
                  <c:v>394064.96739491844</c:v>
                </c:pt>
                <c:pt idx="6">
                  <c:v>403522.52661239647</c:v>
                </c:pt>
                <c:pt idx="7">
                  <c:v>413207.06725109398</c:v>
                </c:pt>
                <c:pt idx="8">
                  <c:v>423124.03686512023</c:v>
                </c:pt>
                <c:pt idx="9">
                  <c:v>433279.0137498831</c:v>
                </c:pt>
                <c:pt idx="10">
                  <c:v>443677.71007988031</c:v>
                </c:pt>
                <c:pt idx="11">
                  <c:v>454325.97512179747</c:v>
                </c:pt>
                <c:pt idx="12">
                  <c:v>465229.79852472059</c:v>
                </c:pt>
                <c:pt idx="13">
                  <c:v>476395.31368931389</c:v>
                </c:pt>
                <c:pt idx="14">
                  <c:v>487828.80121785746</c:v>
                </c:pt>
                <c:pt idx="15">
                  <c:v>499536.69244708604</c:v>
                </c:pt>
                <c:pt idx="16">
                  <c:v>511525.57306581613</c:v>
                </c:pt>
                <c:pt idx="17">
                  <c:v>523802.18681939575</c:v>
                </c:pt>
                <c:pt idx="18">
                  <c:v>536373.43930306123</c:v>
                </c:pt>
                <c:pt idx="19">
                  <c:v>549246.40184633469</c:v>
                </c:pt>
                <c:pt idx="20">
                  <c:v>562428.31549064675</c:v>
                </c:pt>
                <c:pt idx="21">
                  <c:v>575926.59506242233</c:v>
                </c:pt>
                <c:pt idx="22">
                  <c:v>589748.83334392053</c:v>
                </c:pt>
                <c:pt idx="23">
                  <c:v>603902.80534417462</c:v>
                </c:pt>
                <c:pt idx="24">
                  <c:v>618396.47267243487</c:v>
                </c:pt>
                <c:pt idx="25">
                  <c:v>633237.98801657336</c:v>
                </c:pt>
                <c:pt idx="26">
                  <c:v>648435.69972897111</c:v>
                </c:pt>
                <c:pt idx="27">
                  <c:v>663998.15652246645</c:v>
                </c:pt>
                <c:pt idx="28">
                  <c:v>679934.1122790057</c:v>
                </c:pt>
                <c:pt idx="29">
                  <c:v>696252.53097370185</c:v>
                </c:pt>
                <c:pt idx="30">
                  <c:v>712962.59171707067</c:v>
                </c:pt>
                <c:pt idx="31">
                  <c:v>730073.69391828042</c:v>
                </c:pt>
                <c:pt idx="32">
                  <c:v>747595.4625723192</c:v>
                </c:pt>
                <c:pt idx="33">
                  <c:v>765537.75367405487</c:v>
                </c:pt>
                <c:pt idx="34">
                  <c:v>783910.65976223222</c:v>
                </c:pt>
                <c:pt idx="35">
                  <c:v>802724.51559652586</c:v>
                </c:pt>
                <c:pt idx="36">
                  <c:v>821989.90397084248</c:v>
                </c:pt>
                <c:pt idx="37">
                  <c:v>841717.66166614275</c:v>
                </c:pt>
                <c:pt idx="38">
                  <c:v>861918.88554613024</c:v>
                </c:pt>
                <c:pt idx="39">
                  <c:v>882604.93879923737</c:v>
                </c:pt>
                <c:pt idx="40">
                  <c:v>903787.4573304191</c:v>
                </c:pt>
                <c:pt idx="41">
                  <c:v>925478.35630634916</c:v>
                </c:pt>
                <c:pt idx="42">
                  <c:v>947689.83685770154</c:v>
                </c:pt>
              </c:numCache>
            </c:numRef>
          </c:val>
          <c:extLst>
            <c:ext xmlns:c16="http://schemas.microsoft.com/office/drawing/2014/chart" uri="{C3380CC4-5D6E-409C-BE32-E72D297353CC}">
              <c16:uniqueId val="{00000000-5165-4EBE-B9B4-010984F3910A}"/>
            </c:ext>
          </c:extLst>
        </c:ser>
        <c:ser>
          <c:idx val="2"/>
          <c:order val="1"/>
          <c:tx>
            <c:strRef>
              <c:f>Sheet1!$E$5</c:f>
              <c:strCache>
                <c:ptCount val="1"/>
                <c:pt idx="0">
                  <c:v>Impact Fee</c:v>
                </c:pt>
              </c:strCache>
            </c:strRef>
          </c:tx>
          <c:spPr>
            <a:solidFill>
              <a:schemeClr val="accent2"/>
            </a:solidFill>
            <a:ln>
              <a:noFill/>
            </a:ln>
            <a:effectLst/>
          </c:spPr>
          <c:invertIfNegative val="0"/>
          <c:dLbls>
            <c:dLbl>
              <c:idx val="0"/>
              <c:layout>
                <c:manualLayout>
                  <c:x val="7.1221532091097314E-2"/>
                  <c:y val="-0.31570106369062251"/>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r>
                      <a:rPr lang="en-US" dirty="0">
                        <a:solidFill>
                          <a:schemeClr val="accent2"/>
                        </a:solidFill>
                      </a:rPr>
                      <a:t>$8,417</a:t>
                    </a: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165-4EBE-B9B4-010984F3910A}"/>
                </c:ext>
              </c:extLst>
            </c:dLbl>
            <c:dLbl>
              <c:idx val="42"/>
              <c:layout>
                <c:manualLayout>
                  <c:x val="-6.4596273291925466E-2"/>
                  <c:y val="-0.1634480684355705"/>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r>
                      <a:rPr lang="en-US" dirty="0">
                        <a:solidFill>
                          <a:schemeClr val="accent2"/>
                        </a:solidFill>
                      </a:rPr>
                      <a:t>$34,455</a:t>
                    </a: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165-4EBE-B9B4-010984F3910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Sheet1!$E$6:$E$48</c:f>
              <c:numCache>
                <c:formatCode>"$"#,##0</c:formatCode>
                <c:ptCount val="43"/>
                <c:pt idx="0">
                  <c:v>8417</c:v>
                </c:pt>
                <c:pt idx="1">
                  <c:v>9417</c:v>
                </c:pt>
                <c:pt idx="2">
                  <c:v>10417</c:v>
                </c:pt>
                <c:pt idx="3">
                  <c:v>11417</c:v>
                </c:pt>
                <c:pt idx="4">
                  <c:v>12417</c:v>
                </c:pt>
                <c:pt idx="5">
                  <c:v>13417</c:v>
                </c:pt>
                <c:pt idx="6">
                  <c:v>14417</c:v>
                </c:pt>
                <c:pt idx="7">
                  <c:v>15089.497072994505</c:v>
                </c:pt>
                <c:pt idx="8">
                  <c:v>15448.161762534783</c:v>
                </c:pt>
                <c:pt idx="9">
                  <c:v>15815.434404624029</c:v>
                </c:pt>
                <c:pt idx="10">
                  <c:v>16191.521590123415</c:v>
                </c:pt>
                <c:pt idx="11">
                  <c:v>16576.634868074787</c:v>
                </c:pt>
                <c:pt idx="12">
                  <c:v>16970.990864696989</c:v>
                </c:pt>
                <c:pt idx="13">
                  <c:v>17374.811405238128</c:v>
                </c:pt>
                <c:pt idx="14">
                  <c:v>17788.323638752252</c:v>
                </c:pt>
                <c:pt idx="15">
                  <c:v>18211.760165870714</c:v>
                </c:pt>
                <c:pt idx="16">
                  <c:v>18645.359169640018</c:v>
                </c:pt>
                <c:pt idx="17">
                  <c:v>19089.364549499791</c:v>
                </c:pt>
                <c:pt idx="18">
                  <c:v>19544.026058476196</c:v>
                </c:pt>
                <c:pt idx="19">
                  <c:v>20009.599443668034</c:v>
                </c:pt>
                <c:pt idx="20">
                  <c:v>20486.346590104476</c:v>
                </c:pt>
                <c:pt idx="21">
                  <c:v>20974.535668055392</c:v>
                </c:pt>
                <c:pt idx="22">
                  <c:v>21474.441283877131</c:v>
                </c:pt>
                <c:pt idx="23">
                  <c:v>21986.344634478592</c:v>
                </c:pt>
                <c:pt idx="24">
                  <c:v>22510.533665494484</c:v>
                </c:pt>
                <c:pt idx="25">
                  <c:v>23047.303233254763</c:v>
                </c:pt>
                <c:pt idx="26">
                  <c:v>23596.955270641287</c:v>
                </c:pt>
                <c:pt idx="27">
                  <c:v>24159.798956925086</c:v>
                </c:pt>
                <c:pt idx="28">
                  <c:v>24736.150891679696</c:v>
                </c:pt>
                <c:pt idx="29">
                  <c:v>25326.335272868411</c:v>
                </c:pt>
                <c:pt idx="30">
                  <c:v>25930.684079205668</c:v>
                </c:pt>
                <c:pt idx="31">
                  <c:v>26549.537256895012</c:v>
                </c:pt>
                <c:pt idx="32">
                  <c:v>27183.242910848901</c:v>
                </c:pt>
                <c:pt idx="33">
                  <c:v>27832.157500497684</c:v>
                </c:pt>
                <c:pt idx="34">
                  <c:v>28500.129280509627</c:v>
                </c:pt>
                <c:pt idx="35">
                  <c:v>29184.13238324186</c:v>
                </c:pt>
                <c:pt idx="36">
                  <c:v>29884.551560439664</c:v>
                </c:pt>
                <c:pt idx="37">
                  <c:v>30601.780797890216</c:v>
                </c:pt>
                <c:pt idx="38">
                  <c:v>31336.223537039583</c:v>
                </c:pt>
                <c:pt idx="39">
                  <c:v>32088.292901928533</c:v>
                </c:pt>
                <c:pt idx="40">
                  <c:v>32858.411931574818</c:v>
                </c:pt>
                <c:pt idx="41">
                  <c:v>33647.013817932617</c:v>
                </c:pt>
                <c:pt idx="42">
                  <c:v>34454.542149563</c:v>
                </c:pt>
              </c:numCache>
            </c:numRef>
          </c:val>
          <c:extLst>
            <c:ext xmlns:c16="http://schemas.microsoft.com/office/drawing/2014/chart" uri="{C3380CC4-5D6E-409C-BE32-E72D297353CC}">
              <c16:uniqueId val="{00000001-5165-4EBE-B9B4-010984F3910A}"/>
            </c:ext>
          </c:extLst>
        </c:ser>
        <c:dLbls>
          <c:showLegendKey val="0"/>
          <c:showVal val="0"/>
          <c:showCatName val="0"/>
          <c:showSerName val="0"/>
          <c:showPercent val="0"/>
          <c:showBubbleSize val="0"/>
        </c:dLbls>
        <c:gapWidth val="50"/>
        <c:overlap val="100"/>
        <c:axId val="944118024"/>
        <c:axId val="944118352"/>
      </c:barChart>
      <c:lineChart>
        <c:grouping val="standard"/>
        <c:varyColors val="0"/>
        <c:ser>
          <c:idx val="0"/>
          <c:order val="2"/>
          <c:tx>
            <c:strRef>
              <c:f>Sheet1!$F$5</c:f>
              <c:strCache>
                <c:ptCount val="1"/>
                <c:pt idx="0">
                  <c:v>Percent of Value</c:v>
                </c:pt>
              </c:strCache>
            </c:strRef>
          </c:tx>
          <c:spPr>
            <a:ln w="28575" cap="flat">
              <a:solidFill>
                <a:schemeClr val="accent1"/>
              </a:solidFill>
              <a:prstDash val="sysDash"/>
              <a:miter lim="800000"/>
            </a:ln>
            <a:effectLst/>
          </c:spPr>
          <c:marker>
            <c:symbol val="none"/>
          </c:marker>
          <c:dLbls>
            <c:dLbl>
              <c:idx val="0"/>
              <c:layout>
                <c:manualLayout>
                  <c:x val="5.0641495899968721E-3"/>
                  <c:y val="3.9820963453286846E-2"/>
                </c:manualLayout>
              </c:layout>
              <c:tx>
                <c:rich>
                  <a:bodyPr/>
                  <a:lstStyle/>
                  <a:p>
                    <a:fld id="{347968AE-02CE-45A0-AFEC-73C1A792AF29}" type="VALUE">
                      <a:rPr lang="en-US" smtClean="0"/>
                      <a:pPr/>
                      <a:t>[VALUE]</a:t>
                    </a:fld>
                    <a:r>
                      <a:rPr lang="en-US" dirty="0"/>
                      <a:t> of</a:t>
                    </a:r>
                    <a:r>
                      <a:rPr lang="en-US" baseline="0" dirty="0"/>
                      <a:t> Home Value</a:t>
                    </a:r>
                  </a:p>
                </c:rich>
              </c:tx>
              <c:dLblPos val="r"/>
              <c:showLegendKey val="0"/>
              <c:showVal val="1"/>
              <c:showCatName val="0"/>
              <c:showSerName val="0"/>
              <c:showPercent val="0"/>
              <c:showBubbleSize val="0"/>
              <c:extLst>
                <c:ext xmlns:c15="http://schemas.microsoft.com/office/drawing/2012/chart" uri="{CE6537A1-D6FC-4f65-9D91-7224C49458BB}">
                  <c15:layout>
                    <c:manualLayout>
                      <c:w val="0.27641414388418839"/>
                      <c:h val="9.0836823786727347E-2"/>
                    </c:manualLayout>
                  </c15:layout>
                  <c15:dlblFieldTable/>
                  <c15:showDataLabelsRange val="0"/>
                </c:ext>
                <c:ext xmlns:c16="http://schemas.microsoft.com/office/drawing/2014/chart" uri="{C3380CC4-5D6E-409C-BE32-E72D297353CC}">
                  <c16:uniqueId val="{00000002-5165-4EBE-B9B4-010984F3910A}"/>
                </c:ext>
              </c:extLst>
            </c:dLbl>
            <c:dLbl>
              <c:idx val="7"/>
              <c:layout>
                <c:manualLayout>
                  <c:x val="0.30873288665003829"/>
                  <c:y val="2.9588754716475516E-2"/>
                </c:manualLayout>
              </c:layout>
              <c:tx>
                <c:rich>
                  <a:bodyPr/>
                  <a:lstStyle/>
                  <a:p>
                    <a:r>
                      <a:rPr lang="en-US" dirty="0"/>
                      <a:t>3.6% of Home Value</a:t>
                    </a:r>
                  </a:p>
                </c:rich>
              </c:tx>
              <c:dLblPos val="r"/>
              <c:showLegendKey val="0"/>
              <c:showVal val="1"/>
              <c:showCatName val="0"/>
              <c:showSerName val="0"/>
              <c:showPercent val="0"/>
              <c:showBubbleSize val="0"/>
              <c:extLst>
                <c:ext xmlns:c15="http://schemas.microsoft.com/office/drawing/2012/chart" uri="{CE6537A1-D6FC-4f65-9D91-7224C49458BB}">
                  <c15:layout>
                    <c:manualLayout>
                      <c:w val="0.27349068322981368"/>
                      <c:h val="8.9918827785924804E-2"/>
                    </c:manualLayout>
                  </c15:layout>
                </c:ext>
                <c:ext xmlns:c16="http://schemas.microsoft.com/office/drawing/2014/chart" uri="{C3380CC4-5D6E-409C-BE32-E72D297353CC}">
                  <c16:uniqueId val="{00000003-5165-4EBE-B9B4-010984F3910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Sheet1!$F$6:$F$48</c:f>
              <c:numCache>
                <c:formatCode>0.00%</c:formatCode>
                <c:ptCount val="43"/>
                <c:pt idx="0">
                  <c:v>2.404857142857143E-2</c:v>
                </c:pt>
                <c:pt idx="1">
                  <c:v>2.6275111607142857E-2</c:v>
                </c:pt>
                <c:pt idx="2">
                  <c:v>2.8384072440011159E-2</c:v>
                </c:pt>
                <c:pt idx="3">
                  <c:v>3.0379742383956906E-2</c:v>
                </c:pt>
                <c:pt idx="4">
                  <c:v>3.226627346261271E-2</c:v>
                </c:pt>
                <c:pt idx="5">
                  <c:v>3.4047685306047369E-2</c:v>
                </c:pt>
                <c:pt idx="6">
                  <c:v>3.5727869075939465E-2</c:v>
                </c:pt>
                <c:pt idx="7">
                  <c:v>3.6518003366639067E-2</c:v>
                </c:pt>
                <c:pt idx="8">
                  <c:v>3.6509771170147948E-2</c:v>
                </c:pt>
                <c:pt idx="9">
                  <c:v>3.6501731915762087E-2</c:v>
                </c:pt>
                <c:pt idx="10">
                  <c:v>3.6493881081400892E-2</c:v>
                </c:pt>
                <c:pt idx="11">
                  <c:v>3.6486214250970039E-2</c:v>
                </c:pt>
                <c:pt idx="12">
                  <c:v>3.6478727111877406E-2</c:v>
                </c:pt>
                <c:pt idx="13">
                  <c:v>3.6471415452607264E-2</c:v>
                </c:pt>
                <c:pt idx="14">
                  <c:v>3.6464275160351257E-2</c:v>
                </c:pt>
                <c:pt idx="15">
                  <c:v>3.6457302218695004E-2</c:v>
                </c:pt>
                <c:pt idx="16">
                  <c:v>3.6450492705358814E-2</c:v>
                </c:pt>
                <c:pt idx="17">
                  <c:v>3.6443842789991451E-2</c:v>
                </c:pt>
                <c:pt idx="18">
                  <c:v>3.6437348732015512E-2</c:v>
                </c:pt>
                <c:pt idx="19">
                  <c:v>3.6431006878523374E-2</c:v>
                </c:pt>
                <c:pt idx="20">
                  <c:v>3.6424813662222465E-2</c:v>
                </c:pt>
                <c:pt idx="21">
                  <c:v>3.6418765599428603E-2</c:v>
                </c:pt>
                <c:pt idx="22">
                  <c:v>3.6412859288106468E-2</c:v>
                </c:pt>
                <c:pt idx="23">
                  <c:v>3.6407091405955952E-2</c:v>
                </c:pt>
                <c:pt idx="24">
                  <c:v>3.6401458708543333E-2</c:v>
                </c:pt>
                <c:pt idx="25">
                  <c:v>3.6395958027476326E-2</c:v>
                </c:pt>
                <c:pt idx="26">
                  <c:v>3.6390586268621836E-2</c:v>
                </c:pt>
                <c:pt idx="27">
                  <c:v>3.6385340410365487E-2</c:v>
                </c:pt>
                <c:pt idx="28">
                  <c:v>3.6380217501912018E-2</c:v>
                </c:pt>
                <c:pt idx="29">
                  <c:v>3.6375214661625424E-2</c:v>
                </c:pt>
                <c:pt idx="30">
                  <c:v>3.6370329075408069E-2</c:v>
                </c:pt>
                <c:pt idx="31">
                  <c:v>3.6365557995117669E-2</c:v>
                </c:pt>
                <c:pt idx="32">
                  <c:v>3.6360898737021578E-2</c:v>
                </c:pt>
                <c:pt idx="33">
                  <c:v>3.6356348680287108E-2</c:v>
                </c:pt>
                <c:pt idx="34">
                  <c:v>3.6356348680287108E-2</c:v>
                </c:pt>
                <c:pt idx="35">
                  <c:v>3.6356348680287108E-2</c:v>
                </c:pt>
                <c:pt idx="36">
                  <c:v>3.6356348680287108E-2</c:v>
                </c:pt>
                <c:pt idx="37">
                  <c:v>3.6356348680287101E-2</c:v>
                </c:pt>
                <c:pt idx="38">
                  <c:v>3.6356348680287101E-2</c:v>
                </c:pt>
                <c:pt idx="39">
                  <c:v>3.6356348680287101E-2</c:v>
                </c:pt>
                <c:pt idx="40">
                  <c:v>3.6356348680287101E-2</c:v>
                </c:pt>
                <c:pt idx="41">
                  <c:v>3.6356348680287108E-2</c:v>
                </c:pt>
                <c:pt idx="42">
                  <c:v>3.6356348680287108E-2</c:v>
                </c:pt>
              </c:numCache>
            </c:numRef>
          </c:val>
          <c:smooth val="0"/>
          <c:extLst>
            <c:ext xmlns:c16="http://schemas.microsoft.com/office/drawing/2014/chart" uri="{C3380CC4-5D6E-409C-BE32-E72D297353CC}">
              <c16:uniqueId val="{00000004-5165-4EBE-B9B4-010984F3910A}"/>
            </c:ext>
          </c:extLst>
        </c:ser>
        <c:dLbls>
          <c:showLegendKey val="0"/>
          <c:showVal val="0"/>
          <c:showCatName val="0"/>
          <c:showSerName val="0"/>
          <c:showPercent val="0"/>
          <c:showBubbleSize val="0"/>
        </c:dLbls>
        <c:marker val="1"/>
        <c:smooth val="0"/>
        <c:axId val="795783224"/>
        <c:axId val="795780928"/>
      </c:lineChart>
      <c:catAx>
        <c:axId val="94411802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44118352"/>
        <c:crosses val="autoZero"/>
        <c:auto val="1"/>
        <c:lblAlgn val="ctr"/>
        <c:lblOffset val="100"/>
        <c:tickLblSkip val="3"/>
        <c:noMultiLvlLbl val="0"/>
      </c:catAx>
      <c:valAx>
        <c:axId val="944118352"/>
        <c:scaling>
          <c:orientation val="minMax"/>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44118024"/>
        <c:crosses val="autoZero"/>
        <c:crossBetween val="between"/>
        <c:dispUnits>
          <c:builtInUnit val="thousand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valAx>
        <c:axId val="795780928"/>
        <c:scaling>
          <c:orientation val="minMax"/>
        </c:scaling>
        <c:delete val="0"/>
        <c:axPos val="r"/>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Impact</a:t>
                </a:r>
                <a:r>
                  <a:rPr lang="en-US" sz="1600" baseline="0" dirty="0"/>
                  <a:t> </a:t>
                </a:r>
                <a:r>
                  <a:rPr lang="en-US" sz="1600" baseline="0"/>
                  <a:t>Fee Percentage as </a:t>
                </a:r>
                <a:r>
                  <a:rPr lang="en-US" sz="1600" baseline="0" dirty="0"/>
                  <a:t>a of Home Value</a:t>
                </a:r>
                <a:endParaRPr lang="en-US" sz="1600" dirty="0"/>
              </a:p>
            </c:rich>
          </c:tx>
          <c:layout>
            <c:manualLayout>
              <c:xMode val="edge"/>
              <c:yMode val="edge"/>
              <c:x val="0.95261283643892336"/>
              <c:y val="0.20326427177900114"/>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95783224"/>
        <c:crosses val="max"/>
        <c:crossBetween val="between"/>
      </c:valAx>
      <c:catAx>
        <c:axId val="795783224"/>
        <c:scaling>
          <c:orientation val="minMax"/>
        </c:scaling>
        <c:delete val="1"/>
        <c:axPos val="b"/>
        <c:majorTickMark val="out"/>
        <c:minorTickMark val="none"/>
        <c:tickLblPos val="nextTo"/>
        <c:crossAx val="795780928"/>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Sheet1!$D$5</c:f>
              <c:strCache>
                <c:ptCount val="1"/>
                <c:pt idx="0">
                  <c:v>Taxable Value</c:v>
                </c:pt>
              </c:strCache>
            </c:strRef>
          </c:tx>
          <c:spPr>
            <a:solidFill>
              <a:schemeClr val="accent5"/>
            </a:solidFill>
            <a:ln>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14153263739.103487</c:v>
                </c:pt>
                <c:pt idx="1">
                  <c:v>14985894368.306002</c:v>
                </c:pt>
                <c:pt idx="2">
                  <c:v>15840648979.553757</c:v>
                </c:pt>
                <c:pt idx="3">
                  <c:v>16736312491.407045</c:v>
                </c:pt>
                <c:pt idx="4">
                  <c:v>17646771729.119785</c:v>
                </c:pt>
                <c:pt idx="5">
                  <c:v>18569361425.352524</c:v>
                </c:pt>
                <c:pt idx="6">
                  <c:v>19507159619.849567</c:v>
                </c:pt>
                <c:pt idx="7">
                  <c:v>20462575059.590206</c:v>
                </c:pt>
                <c:pt idx="8">
                  <c:v>21458780540.189831</c:v>
                </c:pt>
                <c:pt idx="9">
                  <c:v>22492327986.22039</c:v>
                </c:pt>
                <c:pt idx="10">
                  <c:v>23574770476.964195</c:v>
                </c:pt>
                <c:pt idx="11">
                  <c:v>24706778736.993683</c:v>
                </c:pt>
                <c:pt idx="12">
                  <c:v>25887237223.523132</c:v>
                </c:pt>
                <c:pt idx="13">
                  <c:v>27117340597.22245</c:v>
                </c:pt>
                <c:pt idx="14">
                  <c:v>28404199871.971649</c:v>
                </c:pt>
                <c:pt idx="15">
                  <c:v>29731186688.994793</c:v>
                </c:pt>
                <c:pt idx="16">
                  <c:v>31093367703.298386</c:v>
                </c:pt>
                <c:pt idx="17">
                  <c:v>32489787051.159714</c:v>
                </c:pt>
                <c:pt idx="18">
                  <c:v>33923510726.499546</c:v>
                </c:pt>
                <c:pt idx="19">
                  <c:v>35395436010.96019</c:v>
                </c:pt>
                <c:pt idx="20">
                  <c:v>36905613889.459305</c:v>
                </c:pt>
                <c:pt idx="21">
                  <c:v>38458984940.527466</c:v>
                </c:pt>
                <c:pt idx="22">
                  <c:v>40060226682.847603</c:v>
                </c:pt>
                <c:pt idx="23">
                  <c:v>41714436395.289551</c:v>
                </c:pt>
                <c:pt idx="24">
                  <c:v>43423878364.374176</c:v>
                </c:pt>
                <c:pt idx="25">
                  <c:v>45189349399.992065</c:v>
                </c:pt>
                <c:pt idx="26">
                  <c:v>47014044930.440422</c:v>
                </c:pt>
                <c:pt idx="27">
                  <c:v>48899567558.035378</c:v>
                </c:pt>
                <c:pt idx="28">
                  <c:v>50848233510.000366</c:v>
                </c:pt>
                <c:pt idx="29">
                  <c:v>52862202162.018616</c:v>
                </c:pt>
                <c:pt idx="30">
                  <c:v>54945264770.364128</c:v>
                </c:pt>
                <c:pt idx="31">
                  <c:v>57100992281.634872</c:v>
                </c:pt>
                <c:pt idx="32">
                  <c:v>59332222901.259995</c:v>
                </c:pt>
                <c:pt idx="33">
                  <c:v>61644424862.534843</c:v>
                </c:pt>
                <c:pt idx="34">
                  <c:v>64037631153.012558</c:v>
                </c:pt>
                <c:pt idx="35">
                  <c:v>66511890612.273621</c:v>
                </c:pt>
                <c:pt idx="36">
                  <c:v>69067643010.003326</c:v>
                </c:pt>
                <c:pt idx="37">
                  <c:v>71708931382.666824</c:v>
                </c:pt>
                <c:pt idx="38">
                  <c:v>74439916910.40976</c:v>
                </c:pt>
                <c:pt idx="39">
                  <c:v>77264677916.995132</c:v>
                </c:pt>
                <c:pt idx="40">
                  <c:v>80185206545.5979</c:v>
                </c:pt>
                <c:pt idx="41">
                  <c:v>83202413039.651642</c:v>
                </c:pt>
                <c:pt idx="42">
                  <c:v>86315714904.450928</c:v>
                </c:pt>
              </c:numCache>
            </c:numRef>
          </c:val>
          <c:extLst>
            <c:ext xmlns:c16="http://schemas.microsoft.com/office/drawing/2014/chart" uri="{C3380CC4-5D6E-409C-BE32-E72D297353CC}">
              <c16:uniqueId val="{00000003-77F4-4FAB-8312-B9043EA41797}"/>
            </c:ext>
          </c:extLst>
        </c:ser>
        <c:dLbls>
          <c:showLegendKey val="0"/>
          <c:showVal val="0"/>
          <c:showCatName val="0"/>
          <c:showSerName val="0"/>
          <c:showPercent val="0"/>
          <c:showBubbleSize val="0"/>
        </c:dLbls>
        <c:gapWidth val="50"/>
        <c:axId val="599152016"/>
        <c:axId val="599152344"/>
      </c:barChart>
      <c:lineChart>
        <c:grouping val="standard"/>
        <c:varyColors val="0"/>
        <c:ser>
          <c:idx val="1"/>
          <c:order val="1"/>
          <c:tx>
            <c:strRef>
              <c:f>Sheet1!$E$5</c:f>
              <c:strCache>
                <c:ptCount val="1"/>
                <c:pt idx="0">
                  <c:v>WCWCD Portion of Property Tax</c:v>
                </c:pt>
              </c:strCache>
            </c:strRef>
          </c:tx>
          <c:spPr>
            <a:ln w="28575" cap="rnd">
              <a:solidFill>
                <a:schemeClr val="accent1"/>
              </a:solidFill>
              <a:round/>
            </a:ln>
            <a:effectLst/>
          </c:spPr>
          <c:marker>
            <c:symbol val="none"/>
          </c:marker>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Sheet1!$E$6:$E$48</c:f>
              <c:numCache>
                <c:formatCode>"$"#,##0.00000</c:formatCode>
                <c:ptCount val="43"/>
                <c:pt idx="0">
                  <c:v>6.4000000000000005E-4</c:v>
                </c:pt>
                <c:pt idx="1">
                  <c:v>6.9142857142857146E-4</c:v>
                </c:pt>
                <c:pt idx="2">
                  <c:v>7.4285714285714287E-4</c:v>
                </c:pt>
                <c:pt idx="3">
                  <c:v>7.9428571428571428E-4</c:v>
                </c:pt>
                <c:pt idx="4">
                  <c:v>8.4571428571428569E-4</c:v>
                </c:pt>
                <c:pt idx="5">
                  <c:v>8.971428571428571E-4</c:v>
                </c:pt>
                <c:pt idx="6">
                  <c:v>9.485714285714285E-4</c:v>
                </c:pt>
                <c:pt idx="7">
                  <c:v>1E-3</c:v>
                </c:pt>
                <c:pt idx="8">
                  <c:v>1E-3</c:v>
                </c:pt>
                <c:pt idx="9">
                  <c:v>1E-3</c:v>
                </c:pt>
                <c:pt idx="10">
                  <c:v>1E-3</c:v>
                </c:pt>
                <c:pt idx="11">
                  <c:v>1E-3</c:v>
                </c:pt>
                <c:pt idx="12">
                  <c:v>1E-3</c:v>
                </c:pt>
                <c:pt idx="13">
                  <c:v>1E-3</c:v>
                </c:pt>
                <c:pt idx="14">
                  <c:v>1E-3</c:v>
                </c:pt>
                <c:pt idx="15">
                  <c:v>1E-3</c:v>
                </c:pt>
                <c:pt idx="16">
                  <c:v>1E-3</c:v>
                </c:pt>
                <c:pt idx="17">
                  <c:v>1E-3</c:v>
                </c:pt>
                <c:pt idx="18">
                  <c:v>1E-3</c:v>
                </c:pt>
                <c:pt idx="19">
                  <c:v>1E-3</c:v>
                </c:pt>
                <c:pt idx="20">
                  <c:v>1E-3</c:v>
                </c:pt>
                <c:pt idx="21">
                  <c:v>1E-3</c:v>
                </c:pt>
                <c:pt idx="22">
                  <c:v>1E-3</c:v>
                </c:pt>
                <c:pt idx="23">
                  <c:v>1E-3</c:v>
                </c:pt>
                <c:pt idx="24">
                  <c:v>1E-3</c:v>
                </c:pt>
                <c:pt idx="25">
                  <c:v>1E-3</c:v>
                </c:pt>
                <c:pt idx="26">
                  <c:v>1E-3</c:v>
                </c:pt>
                <c:pt idx="27">
                  <c:v>1E-3</c:v>
                </c:pt>
                <c:pt idx="28">
                  <c:v>1E-3</c:v>
                </c:pt>
                <c:pt idx="29">
                  <c:v>1E-3</c:v>
                </c:pt>
                <c:pt idx="30">
                  <c:v>1E-3</c:v>
                </c:pt>
                <c:pt idx="31">
                  <c:v>1E-3</c:v>
                </c:pt>
                <c:pt idx="32">
                  <c:v>1E-3</c:v>
                </c:pt>
                <c:pt idx="33">
                  <c:v>1E-3</c:v>
                </c:pt>
                <c:pt idx="34">
                  <c:v>1E-3</c:v>
                </c:pt>
                <c:pt idx="35">
                  <c:v>1E-3</c:v>
                </c:pt>
                <c:pt idx="36">
                  <c:v>1E-3</c:v>
                </c:pt>
                <c:pt idx="37">
                  <c:v>1E-3</c:v>
                </c:pt>
                <c:pt idx="38">
                  <c:v>1E-3</c:v>
                </c:pt>
                <c:pt idx="39">
                  <c:v>1E-3</c:v>
                </c:pt>
                <c:pt idx="40">
                  <c:v>1E-3</c:v>
                </c:pt>
                <c:pt idx="41">
                  <c:v>1E-3</c:v>
                </c:pt>
                <c:pt idx="42">
                  <c:v>1E-3</c:v>
                </c:pt>
              </c:numCache>
            </c:numRef>
          </c:val>
          <c:smooth val="0"/>
          <c:extLst>
            <c:ext xmlns:c16="http://schemas.microsoft.com/office/drawing/2014/chart" uri="{C3380CC4-5D6E-409C-BE32-E72D297353CC}">
              <c16:uniqueId val="{00000004-77F4-4FAB-8312-B9043EA41797}"/>
            </c:ext>
          </c:extLst>
        </c:ser>
        <c:dLbls>
          <c:showLegendKey val="0"/>
          <c:showVal val="0"/>
          <c:showCatName val="0"/>
          <c:showSerName val="0"/>
          <c:showPercent val="0"/>
          <c:showBubbleSize val="0"/>
        </c:dLbls>
        <c:marker val="1"/>
        <c:smooth val="0"/>
        <c:axId val="595483632"/>
        <c:axId val="595482976"/>
      </c:lineChart>
      <c:catAx>
        <c:axId val="59915201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99152344"/>
        <c:crosses val="autoZero"/>
        <c:auto val="1"/>
        <c:lblAlgn val="ctr"/>
        <c:lblOffset val="100"/>
        <c:tickLblSkip val="3"/>
        <c:noMultiLvlLbl val="0"/>
      </c:catAx>
      <c:valAx>
        <c:axId val="599152344"/>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Taxable Value in Billions</a:t>
                </a:r>
              </a:p>
            </c:rich>
          </c:tx>
          <c:layout>
            <c:manualLayout>
              <c:xMode val="edge"/>
              <c:yMode val="edge"/>
              <c:x val="6.4936094191082898E-3"/>
              <c:y val="0.27474190508058866"/>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99152016"/>
        <c:crosses val="autoZero"/>
        <c:crossBetween val="between"/>
        <c:dispUnits>
          <c:builtInUnit val="billions"/>
        </c:dispUnits>
      </c:valAx>
      <c:valAx>
        <c:axId val="595482976"/>
        <c:scaling>
          <c:orientation val="minMax"/>
        </c:scaling>
        <c:delete val="0"/>
        <c:axPos val="r"/>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District</a:t>
                </a:r>
                <a:r>
                  <a:rPr lang="en-US" sz="1600" baseline="0" dirty="0"/>
                  <a:t> Property Tax Rate</a:t>
                </a:r>
                <a:endParaRPr lang="en-US" sz="1600" dirty="0"/>
              </a:p>
            </c:rich>
          </c:tx>
          <c:layout>
            <c:manualLayout>
              <c:xMode val="edge"/>
              <c:yMode val="edge"/>
              <c:x val="0.95360316070047124"/>
              <c:y val="0.26176126180286874"/>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quot;$&quot;#,##0.0000" sourceLinked="0"/>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95483632"/>
        <c:crosses val="max"/>
        <c:crossBetween val="between"/>
      </c:valAx>
      <c:catAx>
        <c:axId val="595483632"/>
        <c:scaling>
          <c:orientation val="minMax"/>
        </c:scaling>
        <c:delete val="1"/>
        <c:axPos val="b"/>
        <c:numFmt formatCode="General" sourceLinked="1"/>
        <c:majorTickMark val="out"/>
        <c:minorTickMark val="none"/>
        <c:tickLblPos val="nextTo"/>
        <c:crossAx val="59548297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Sheet1!$D$5</c:f>
              <c:strCache>
                <c:ptCount val="1"/>
                <c:pt idx="0">
                  <c:v>Assumed GPCD</c:v>
                </c:pt>
              </c:strCache>
            </c:strRef>
          </c:tx>
          <c:spPr>
            <a:ln w="28575" cap="rnd">
              <a:solidFill>
                <a:schemeClr val="accent6"/>
              </a:solidFill>
              <a:round/>
            </a:ln>
            <a:effectLst/>
          </c:spPr>
          <c:marker>
            <c:symbol val="none"/>
          </c:marker>
          <c:cat>
            <c:strRef>
              <c:f>Sheet1!$C$7:$C$49</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Sheet1!$D$6:$D$49</c:f>
              <c:numCache>
                <c:formatCode>#,##0.00</c:formatCode>
                <c:ptCount val="44"/>
                <c:pt idx="0">
                  <c:v>229.62151754784912</c:v>
                </c:pt>
                <c:pt idx="1">
                  <c:v>227.91607762074989</c:v>
                </c:pt>
                <c:pt idx="2">
                  <c:v>226.23468826194042</c:v>
                </c:pt>
                <c:pt idx="3">
                  <c:v>224.2717922589996</c:v>
                </c:pt>
                <c:pt idx="4">
                  <c:v>222.35952612482464</c:v>
                </c:pt>
                <c:pt idx="5">
                  <c:v>220.49688264177999</c:v>
                </c:pt>
                <c:pt idx="6">
                  <c:v>218.68288550796899</c:v>
                </c:pt>
                <c:pt idx="7">
                  <c:v>216.90566240196236</c:v>
                </c:pt>
                <c:pt idx="8">
                  <c:v>214.89377555446742</c:v>
                </c:pt>
                <c:pt idx="9">
                  <c:v>213.21177507391812</c:v>
                </c:pt>
                <c:pt idx="10">
                  <c:v>211.29800095108558</c:v>
                </c:pt>
                <c:pt idx="11">
                  <c:v>209.42250142366288</c:v>
                </c:pt>
                <c:pt idx="12">
                  <c:v>207.60547418469923</c:v>
                </c:pt>
                <c:pt idx="13">
                  <c:v>205.83531435517287</c:v>
                </c:pt>
                <c:pt idx="14">
                  <c:v>204.11108956685038</c:v>
                </c:pt>
                <c:pt idx="15">
                  <c:v>202.43189606979396</c:v>
                </c:pt>
                <c:pt idx="16">
                  <c:v>200.55425919897073</c:v>
                </c:pt>
                <c:pt idx="17">
                  <c:v>198.95442887523242</c:v>
                </c:pt>
                <c:pt idx="18">
                  <c:v>197.1785595882491</c:v>
                </c:pt>
                <c:pt idx="19">
                  <c:v>195.65492810161948</c:v>
                </c:pt>
                <c:pt idx="20">
                  <c:v>193.95735343136536</c:v>
                </c:pt>
                <c:pt idx="21">
                  <c:v>192.50709076672666</c:v>
                </c:pt>
                <c:pt idx="22">
                  <c:v>190.89451277510429</c:v>
                </c:pt>
                <c:pt idx="23">
                  <c:v>189.32405021397673</c:v>
                </c:pt>
                <c:pt idx="24">
                  <c:v>187.78542465678476</c:v>
                </c:pt>
                <c:pt idx="25">
                  <c:v>186.4658244118273</c:v>
                </c:pt>
                <c:pt idx="26">
                  <c:v>184.99701429433796</c:v>
                </c:pt>
                <c:pt idx="27">
                  <c:v>183.55826533631753</c:v>
                </c:pt>
                <c:pt idx="28">
                  <c:v>182.15823028403028</c:v>
                </c:pt>
                <c:pt idx="29">
                  <c:v>182.15823028403028</c:v>
                </c:pt>
                <c:pt idx="30">
                  <c:v>182.15823028403028</c:v>
                </c:pt>
                <c:pt idx="31">
                  <c:v>182.15823028403028</c:v>
                </c:pt>
                <c:pt idx="32">
                  <c:v>182.15823028403028</c:v>
                </c:pt>
                <c:pt idx="33">
                  <c:v>182.15823028403028</c:v>
                </c:pt>
                <c:pt idx="34">
                  <c:v>182.15823028403028</c:v>
                </c:pt>
                <c:pt idx="35">
                  <c:v>182.15823028403028</c:v>
                </c:pt>
                <c:pt idx="36">
                  <c:v>182.15823028403028</c:v>
                </c:pt>
                <c:pt idx="37">
                  <c:v>182.15823028403028</c:v>
                </c:pt>
                <c:pt idx="38">
                  <c:v>182.15823028403028</c:v>
                </c:pt>
                <c:pt idx="39">
                  <c:v>182.15823028403028</c:v>
                </c:pt>
                <c:pt idx="40">
                  <c:v>182.15823028403028</c:v>
                </c:pt>
                <c:pt idx="41">
                  <c:v>182.15823028403028</c:v>
                </c:pt>
                <c:pt idx="42">
                  <c:v>182.15823028403028</c:v>
                </c:pt>
                <c:pt idx="43">
                  <c:v>182.15823028403028</c:v>
                </c:pt>
              </c:numCache>
            </c:numRef>
          </c:val>
          <c:smooth val="0"/>
          <c:extLst>
            <c:ext xmlns:c16="http://schemas.microsoft.com/office/drawing/2014/chart" uri="{C3380CC4-5D6E-409C-BE32-E72D297353CC}">
              <c16:uniqueId val="{00000000-1EC7-4512-BFD8-8292FD63489A}"/>
            </c:ext>
          </c:extLst>
        </c:ser>
        <c:dLbls>
          <c:showLegendKey val="0"/>
          <c:showVal val="0"/>
          <c:showCatName val="0"/>
          <c:showSerName val="0"/>
          <c:showPercent val="0"/>
          <c:showBubbleSize val="0"/>
        </c:dLbls>
        <c:smooth val="0"/>
        <c:axId val="727590440"/>
        <c:axId val="727589456"/>
        <c:extLst/>
      </c:lineChart>
      <c:catAx>
        <c:axId val="72759044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7589456"/>
        <c:crosses val="autoZero"/>
        <c:auto val="1"/>
        <c:lblAlgn val="ctr"/>
        <c:lblOffset val="100"/>
        <c:noMultiLvlLbl val="0"/>
      </c:catAx>
      <c:valAx>
        <c:axId val="727589456"/>
        <c:scaling>
          <c:orientation val="minMax"/>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Gallons per Capita per Day</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2759044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Sheet1!$E$5</c:f>
              <c:strCache>
                <c:ptCount val="1"/>
                <c:pt idx="0">
                  <c:v>Municipal Deliveries</c:v>
                </c:pt>
              </c:strCache>
            </c:strRef>
          </c:tx>
          <c:spPr>
            <a:solidFill>
              <a:schemeClr val="accent3"/>
            </a:solidFill>
            <a:ln>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Sheet1!$E$6:$E$48</c:f>
              <c:numCache>
                <c:formatCode>#,##0</c:formatCode>
                <c:ptCount val="43"/>
                <c:pt idx="0">
                  <c:v>8692222000</c:v>
                </c:pt>
                <c:pt idx="1">
                  <c:v>8692222000</c:v>
                </c:pt>
                <c:pt idx="2">
                  <c:v>8692222000</c:v>
                </c:pt>
                <c:pt idx="3">
                  <c:v>8692222000.0000019</c:v>
                </c:pt>
                <c:pt idx="4">
                  <c:v>8692222000</c:v>
                </c:pt>
                <c:pt idx="5">
                  <c:v>8692222000</c:v>
                </c:pt>
                <c:pt idx="6">
                  <c:v>8692222000.0000019</c:v>
                </c:pt>
                <c:pt idx="7">
                  <c:v>8692222000</c:v>
                </c:pt>
                <c:pt idx="8">
                  <c:v>8692222000</c:v>
                </c:pt>
                <c:pt idx="9">
                  <c:v>8692222000</c:v>
                </c:pt>
                <c:pt idx="10">
                  <c:v>8692222000</c:v>
                </c:pt>
                <c:pt idx="11">
                  <c:v>8692222000</c:v>
                </c:pt>
                <c:pt idx="12">
                  <c:v>8692222000</c:v>
                </c:pt>
                <c:pt idx="13">
                  <c:v>8692222000</c:v>
                </c:pt>
                <c:pt idx="14">
                  <c:v>8692222000</c:v>
                </c:pt>
                <c:pt idx="15">
                  <c:v>8692222000</c:v>
                </c:pt>
                <c:pt idx="16">
                  <c:v>8692222000</c:v>
                </c:pt>
                <c:pt idx="17">
                  <c:v>8692221999.9999981</c:v>
                </c:pt>
                <c:pt idx="18">
                  <c:v>8692221999.9999981</c:v>
                </c:pt>
                <c:pt idx="19">
                  <c:v>8692221999.9999981</c:v>
                </c:pt>
                <c:pt idx="20">
                  <c:v>8692222000.0000019</c:v>
                </c:pt>
                <c:pt idx="21">
                  <c:v>8692222000</c:v>
                </c:pt>
                <c:pt idx="22">
                  <c:v>8692222000</c:v>
                </c:pt>
                <c:pt idx="23">
                  <c:v>8692222000</c:v>
                </c:pt>
                <c:pt idx="24">
                  <c:v>8692221999.9999962</c:v>
                </c:pt>
                <c:pt idx="25">
                  <c:v>8692222000.0000038</c:v>
                </c:pt>
                <c:pt idx="26">
                  <c:v>8692222000</c:v>
                </c:pt>
                <c:pt idx="27">
                  <c:v>8692222000</c:v>
                </c:pt>
                <c:pt idx="28">
                  <c:v>8692221999.9999962</c:v>
                </c:pt>
                <c:pt idx="29">
                  <c:v>8692222000</c:v>
                </c:pt>
                <c:pt idx="30">
                  <c:v>8692222000</c:v>
                </c:pt>
                <c:pt idx="31">
                  <c:v>8692222000.0000038</c:v>
                </c:pt>
                <c:pt idx="32">
                  <c:v>8692222000</c:v>
                </c:pt>
                <c:pt idx="33">
                  <c:v>8692222000.0000038</c:v>
                </c:pt>
                <c:pt idx="34">
                  <c:v>8692222000.0000038</c:v>
                </c:pt>
                <c:pt idx="35">
                  <c:v>8692222000</c:v>
                </c:pt>
                <c:pt idx="36">
                  <c:v>8692222000</c:v>
                </c:pt>
                <c:pt idx="37">
                  <c:v>8692222000</c:v>
                </c:pt>
                <c:pt idx="38">
                  <c:v>8692222000</c:v>
                </c:pt>
                <c:pt idx="39">
                  <c:v>8692222000</c:v>
                </c:pt>
                <c:pt idx="40">
                  <c:v>8692222000</c:v>
                </c:pt>
                <c:pt idx="41">
                  <c:v>8692222000</c:v>
                </c:pt>
                <c:pt idx="42">
                  <c:v>8692222000</c:v>
                </c:pt>
              </c:numCache>
            </c:numRef>
          </c:val>
          <c:extLst>
            <c:ext xmlns:c16="http://schemas.microsoft.com/office/drawing/2014/chart" uri="{C3380CC4-5D6E-409C-BE32-E72D297353CC}">
              <c16:uniqueId val="{00000000-CEF2-4613-ABF1-8D17D89EA221}"/>
            </c:ext>
          </c:extLst>
        </c:ser>
        <c:ser>
          <c:idx val="0"/>
          <c:order val="1"/>
          <c:tx>
            <c:strRef>
              <c:f>Sheet1!$D$5</c:f>
              <c:strCache>
                <c:ptCount val="1"/>
                <c:pt idx="0">
                  <c:v>Wholesale Deliveries</c:v>
                </c:pt>
              </c:strCache>
            </c:strRef>
          </c:tx>
          <c:spPr>
            <a:solidFill>
              <a:schemeClr val="accent1"/>
            </a:solidFill>
            <a:ln w="25400">
              <a:noFill/>
            </a:ln>
            <a:effectLst/>
          </c:spPr>
          <c:invertIfNegative val="0"/>
          <c:cat>
            <c:strRef>
              <c:f>Sheet1!$C$6:$C$48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Sheet1!$D$6:$D$48</c:f>
              <c:numCache>
                <c:formatCode>#,##0</c:formatCode>
                <c:ptCount val="43"/>
                <c:pt idx="0">
                  <c:v>7978383476.3561182</c:v>
                </c:pt>
                <c:pt idx="1">
                  <c:v>8498803809.2083597</c:v>
                </c:pt>
                <c:pt idx="2">
                  <c:v>8980832564.8187504</c:v>
                </c:pt>
                <c:pt idx="3">
                  <c:v>9470446199.8915386</c:v>
                </c:pt>
                <c:pt idx="4">
                  <c:v>9937868791.6063633</c:v>
                </c:pt>
                <c:pt idx="5">
                  <c:v>10381050741.941601</c:v>
                </c:pt>
                <c:pt idx="6">
                  <c:v>10804078781.012615</c:v>
                </c:pt>
                <c:pt idx="7">
                  <c:v>11181959049.484566</c:v>
                </c:pt>
                <c:pt idx="8">
                  <c:v>11592015616.034149</c:v>
                </c:pt>
                <c:pt idx="9">
                  <c:v>11976109469.595718</c:v>
                </c:pt>
                <c:pt idx="10">
                  <c:v>12369852907.832243</c:v>
                </c:pt>
                <c:pt idx="11">
                  <c:v>12772103189.766623</c:v>
                </c:pt>
                <c:pt idx="12">
                  <c:v>13180254105.453695</c:v>
                </c:pt>
                <c:pt idx="13">
                  <c:v>13593874125.813999</c:v>
                </c:pt>
                <c:pt idx="14">
                  <c:v>14017365350.791576</c:v>
                </c:pt>
                <c:pt idx="15">
                  <c:v>14407851229.525633</c:v>
                </c:pt>
                <c:pt idx="16">
                  <c:v>14815188352.882303</c:v>
                </c:pt>
                <c:pt idx="17">
                  <c:v>15185715898.4818</c:v>
                </c:pt>
                <c:pt idx="18">
                  <c:v>15572892629.587934</c:v>
                </c:pt>
                <c:pt idx="19">
                  <c:v>15926224958.274612</c:v>
                </c:pt>
                <c:pt idx="20">
                  <c:v>16295974100.176609</c:v>
                </c:pt>
                <c:pt idx="21">
                  <c:v>16634029611.632862</c:v>
                </c:pt>
                <c:pt idx="22">
                  <c:v>16967808432.40646</c:v>
                </c:pt>
                <c:pt idx="23">
                  <c:v>17302520609.535686</c:v>
                </c:pt>
                <c:pt idx="24">
                  <c:v>17661378734.088333</c:v>
                </c:pt>
                <c:pt idx="25">
                  <c:v>17993878724.820854</c:v>
                </c:pt>
                <c:pt idx="26">
                  <c:v>18325940500.696522</c:v>
                </c:pt>
                <c:pt idx="27">
                  <c:v>18658938604.977417</c:v>
                </c:pt>
                <c:pt idx="28">
                  <c:v>19201869314.339241</c:v>
                </c:pt>
                <c:pt idx="29">
                  <c:v>19748801197.511307</c:v>
                </c:pt>
                <c:pt idx="30">
                  <c:v>20300714065.559685</c:v>
                </c:pt>
                <c:pt idx="31">
                  <c:v>20858366832.640694</c:v>
                </c:pt>
                <c:pt idx="32">
                  <c:v>21422049151.42738</c:v>
                </c:pt>
                <c:pt idx="33">
                  <c:v>21993329683.184826</c:v>
                </c:pt>
                <c:pt idx="34">
                  <c:v>22570916248.269741</c:v>
                </c:pt>
                <c:pt idx="35">
                  <c:v>23153585665.432377</c:v>
                </c:pt>
                <c:pt idx="36">
                  <c:v>23740360472.48185</c:v>
                </c:pt>
                <c:pt idx="37">
                  <c:v>24331997317.712841</c:v>
                </c:pt>
                <c:pt idx="38">
                  <c:v>24929217700.941624</c:v>
                </c:pt>
                <c:pt idx="39">
                  <c:v>25532616927.617424</c:v>
                </c:pt>
                <c:pt idx="40">
                  <c:v>26141785308.774986</c:v>
                </c:pt>
                <c:pt idx="41">
                  <c:v>26755838121.879013</c:v>
                </c:pt>
                <c:pt idx="42">
                  <c:v>27373286907.435028</c:v>
                </c:pt>
              </c:numCache>
            </c:numRef>
          </c:val>
          <c:extLst>
            <c:ext xmlns:c16="http://schemas.microsoft.com/office/drawing/2014/chart" uri="{C3380CC4-5D6E-409C-BE32-E72D297353CC}">
              <c16:uniqueId val="{00000001-CEF2-4613-ABF1-8D17D89EA221}"/>
            </c:ext>
          </c:extLst>
        </c:ser>
        <c:dLbls>
          <c:showLegendKey val="0"/>
          <c:showVal val="0"/>
          <c:showCatName val="0"/>
          <c:showSerName val="0"/>
          <c:showPercent val="0"/>
          <c:showBubbleSize val="0"/>
        </c:dLbls>
        <c:gapWidth val="50"/>
        <c:overlap val="100"/>
        <c:axId val="1170212784"/>
        <c:axId val="1170217376"/>
      </c:barChart>
      <c:catAx>
        <c:axId val="11702127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70217376"/>
        <c:crosses val="autoZero"/>
        <c:auto val="1"/>
        <c:lblAlgn val="ctr"/>
        <c:lblOffset val="100"/>
        <c:tickLblSkip val="3"/>
        <c:noMultiLvlLbl val="0"/>
      </c:catAx>
      <c:valAx>
        <c:axId val="1170217376"/>
        <c:scaling>
          <c:orientation val="minMax"/>
        </c:scaling>
        <c:delete val="0"/>
        <c:axPos val="l"/>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170212784"/>
        <c:crosses val="autoZero"/>
        <c:crossBetween val="between"/>
        <c:dispUnits>
          <c:builtInUnit val="billion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Billions of Gallons</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4671916010498"/>
          <c:y val="3.6451997302727641E-2"/>
          <c:w val="0.80011653543307082"/>
          <c:h val="0.72686664287393332"/>
        </c:manualLayout>
      </c:layout>
      <c:barChart>
        <c:barDir val="col"/>
        <c:grouping val="stacked"/>
        <c:varyColors val="0"/>
        <c:ser>
          <c:idx val="0"/>
          <c:order val="0"/>
          <c:tx>
            <c:strRef>
              <c:f>Sheet1!$I$5</c:f>
              <c:strCache>
                <c:ptCount val="1"/>
                <c:pt idx="0">
                  <c:v>Payment</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Sheet1!$I$6:$I$48</c:f>
              <c:numCache>
                <c:formatCode>"$"#,##0_);[Red]\("$"#,##0\)</c:formatCode>
                <c:ptCount val="43"/>
                <c:pt idx="0">
                  <c:v>0</c:v>
                </c:pt>
                <c:pt idx="1">
                  <c:v>0</c:v>
                </c:pt>
                <c:pt idx="2">
                  <c:v>0</c:v>
                </c:pt>
                <c:pt idx="3">
                  <c:v>0</c:v>
                </c:pt>
                <c:pt idx="4">
                  <c:v>0</c:v>
                </c:pt>
                <c:pt idx="5">
                  <c:v>0</c:v>
                </c:pt>
                <c:pt idx="6">
                  <c:v>0</c:v>
                </c:pt>
                <c:pt idx="7">
                  <c:v>0</c:v>
                </c:pt>
                <c:pt idx="8">
                  <c:v>386885971.61236149</c:v>
                </c:pt>
                <c:pt idx="9">
                  <c:v>622726.0372939381</c:v>
                </c:pt>
                <c:pt idx="10">
                  <c:v>1674832.4701869281</c:v>
                </c:pt>
                <c:pt idx="11">
                  <c:v>1557410.2197556738</c:v>
                </c:pt>
                <c:pt idx="12">
                  <c:v>0</c:v>
                </c:pt>
                <c:pt idx="13">
                  <c:v>0</c:v>
                </c:pt>
                <c:pt idx="14">
                  <c:v>69838705.181329608</c:v>
                </c:pt>
                <c:pt idx="15">
                  <c:v>70092740.533932507</c:v>
                </c:pt>
                <c:pt idx="16">
                  <c:v>69537512.803583249</c:v>
                </c:pt>
                <c:pt idx="17">
                  <c:v>68829263.911301911</c:v>
                </c:pt>
                <c:pt idx="18">
                  <c:v>68329074.508664206</c:v>
                </c:pt>
                <c:pt idx="19">
                  <c:v>67834751.601759791</c:v>
                </c:pt>
                <c:pt idx="20">
                  <c:v>67273572.569031224</c:v>
                </c:pt>
                <c:pt idx="21">
                  <c:v>67051497.296534069</c:v>
                </c:pt>
                <c:pt idx="22">
                  <c:v>67120104.534613132</c:v>
                </c:pt>
                <c:pt idx="23">
                  <c:v>67488345.300726414</c:v>
                </c:pt>
                <c:pt idx="24">
                  <c:v>67910765.309591025</c:v>
                </c:pt>
                <c:pt idx="25">
                  <c:v>68268230.450674266</c:v>
                </c:pt>
                <c:pt idx="26">
                  <c:v>68741352.511864886</c:v>
                </c:pt>
                <c:pt idx="27">
                  <c:v>69201321.942412511</c:v>
                </c:pt>
                <c:pt idx="28">
                  <c:v>69696804.544432148</c:v>
                </c:pt>
                <c:pt idx="29">
                  <c:v>70210441.043884575</c:v>
                </c:pt>
                <c:pt idx="30">
                  <c:v>70849857.314463019</c:v>
                </c:pt>
                <c:pt idx="31">
                  <c:v>71586696.49869746</c:v>
                </c:pt>
                <c:pt idx="32">
                  <c:v>72360718.817705169</c:v>
                </c:pt>
                <c:pt idx="33">
                  <c:v>73336112.464038461</c:v>
                </c:pt>
                <c:pt idx="34">
                  <c:v>74145627.130820721</c:v>
                </c:pt>
                <c:pt idx="35">
                  <c:v>74798120.242151335</c:v>
                </c:pt>
                <c:pt idx="36">
                  <c:v>75325135.110879377</c:v>
                </c:pt>
                <c:pt idx="37">
                  <c:v>42935185.504717864</c:v>
                </c:pt>
                <c:pt idx="38">
                  <c:v>0</c:v>
                </c:pt>
                <c:pt idx="39">
                  <c:v>0</c:v>
                </c:pt>
                <c:pt idx="40">
                  <c:v>0</c:v>
                </c:pt>
                <c:pt idx="41">
                  <c:v>0</c:v>
                </c:pt>
                <c:pt idx="42">
                  <c:v>0</c:v>
                </c:pt>
              </c:numCache>
            </c:numRef>
          </c:val>
          <c:extLst>
            <c:ext xmlns:c16="http://schemas.microsoft.com/office/drawing/2014/chart" uri="{C3380CC4-5D6E-409C-BE32-E72D297353CC}">
              <c16:uniqueId val="{00000000-0FCD-4BE5-B2F4-F601128B4BE3}"/>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layout>
              <c:manualLayout>
                <c:xMode val="edge"/>
                <c:yMode val="edge"/>
                <c:x val="0"/>
                <c:y val="3.3477915100012925E-2"/>
              </c:manualLayout>
            </c:layout>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4671916010498"/>
          <c:y val="3.6451997302727641E-2"/>
          <c:w val="0.80011653543307082"/>
          <c:h val="0.72686664287393332"/>
        </c:manualLayout>
      </c:layout>
      <c:barChart>
        <c:barDir val="col"/>
        <c:grouping val="stacked"/>
        <c:varyColors val="0"/>
        <c:ser>
          <c:idx val="0"/>
          <c:order val="0"/>
          <c:tx>
            <c:strRef>
              <c:f>Sheet1!$H$5</c:f>
              <c:strCache>
                <c:ptCount val="1"/>
                <c:pt idx="0">
                  <c:v>Principal</c:v>
                </c:pt>
              </c:strCache>
            </c:strRef>
          </c:tx>
          <c:spPr>
            <a:solidFill>
              <a:schemeClr val="accent1"/>
            </a:solidFill>
            <a:ln>
              <a:noFill/>
            </a:ln>
            <a:effectLst/>
          </c:spPr>
          <c:invertIfNegative val="0"/>
          <c:cat>
            <c:strRef>
              <c:f>Sheet1!$G$6:$G$48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Sheet1!$H$6:$H$48</c:f>
              <c:numCache>
                <c:formatCode>General</c:formatCode>
                <c:ptCount val="43"/>
                <c:pt idx="3" formatCode="&quot;$&quot;#,##0_);[Red]\(&quot;$&quot;#,##0\)">
                  <c:v>75645640.603339106</c:v>
                </c:pt>
                <c:pt idx="4" formatCode="&quot;$&quot;#,##0_);[Red]\(&quot;$&quot;#,##0\)">
                  <c:v>78671466.227472663</c:v>
                </c:pt>
                <c:pt idx="5" formatCode="&quot;$&quot;#,##0_);[Red]\(&quot;$&quot;#,##0\)">
                  <c:v>81818324.876571566</c:v>
                </c:pt>
                <c:pt idx="6" formatCode="&quot;$&quot;#,##0_);[Red]\(&quot;$&quot;#,##0\)">
                  <c:v>85091057.871634424</c:v>
                </c:pt>
                <c:pt idx="7" formatCode="&quot;$&quot;#,##0_);[Red]\(&quot;$&quot;#,##0\)">
                  <c:v>88494700.186499804</c:v>
                </c:pt>
                <c:pt idx="8" formatCode="&quot;$&quot;#,##0_);[Red]\(&quot;$&quot;#,##0\)">
                  <c:v>92034488.193959802</c:v>
                </c:pt>
                <c:pt idx="9" formatCode="&quot;$&quot;#,##0_);[Red]\(&quot;$&quot;#,##0\)">
                  <c:v>95715867.721718192</c:v>
                </c:pt>
                <c:pt idx="10" formatCode="&quot;$&quot;#,##0_);[Red]\(&quot;$&quot;#,##0\)">
                  <c:v>99544502.430586934</c:v>
                </c:pt>
                <c:pt idx="11" formatCode="&quot;$&quot;#,##0_);[Red]\(&quot;$&quot;#,##0\)">
                  <c:v>103526282.52781041</c:v>
                </c:pt>
                <c:pt idx="12" formatCode="&quot;$&quot;#,##0_);[Red]\(&quot;$&quot;#,##0\)">
                  <c:v>107667333.82892282</c:v>
                </c:pt>
                <c:pt idx="13" formatCode="&quot;$&quot;#,##0_);[Red]\(&quot;$&quot;#,##0\)">
                  <c:v>111974027.18207973</c:v>
                </c:pt>
                <c:pt idx="14" formatCode="&quot;$&quot;#,##0_);[Red]\(&quot;$&quot;#,##0\)">
                  <c:v>116452988.26936293</c:v>
                </c:pt>
                <c:pt idx="15" formatCode="&quot;$&quot;#,##0_);[Red]\(&quot;$&quot;#,##0\)">
                  <c:v>121111107.80013745</c:v>
                </c:pt>
                <c:pt idx="16" formatCode="&quot;$&quot;#,##0_);[Red]\(&quot;$&quot;#,##0\)">
                  <c:v>125955552.11214295</c:v>
                </c:pt>
                <c:pt idx="17" formatCode="&quot;$&quot;#,##0_);[Red]\(&quot;$&quot;#,##0\)">
                  <c:v>130993774.19662866</c:v>
                </c:pt>
              </c:numCache>
            </c:numRef>
          </c:val>
          <c:extLst>
            <c:ext xmlns:c16="http://schemas.microsoft.com/office/drawing/2014/chart" uri="{C3380CC4-5D6E-409C-BE32-E72D297353CC}">
              <c16:uniqueId val="{00000002-9A27-45C2-AEB8-6F97E73CB09C}"/>
            </c:ext>
          </c:extLst>
        </c:ser>
        <c:ser>
          <c:idx val="1"/>
          <c:order val="1"/>
          <c:tx>
            <c:strRef>
              <c:f>Sheet1!$I$5</c:f>
              <c:strCache>
                <c:ptCount val="1"/>
                <c:pt idx="0">
                  <c:v>Interest</c:v>
                </c:pt>
              </c:strCache>
            </c:strRef>
          </c:tx>
          <c:spPr>
            <a:solidFill>
              <a:schemeClr val="accent2"/>
            </a:solidFill>
            <a:ln>
              <a:noFill/>
            </a:ln>
            <a:effectLst/>
          </c:spPr>
          <c:invertIfNegative val="0"/>
          <c:cat>
            <c:strRef>
              <c:f>Sheet1!$G$6:$G$48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Sheet1!$I$6:$I$48</c:f>
              <c:numCache>
                <c:formatCode>General</c:formatCode>
                <c:ptCount val="43"/>
                <c:pt idx="3" formatCode="_(&quot;$&quot;* #,##0_);_(&quot;$&quot;* \(#,##0\);_(&quot;$&quot;* &quot;-&quot;??_);_(@_)">
                  <c:v>60587884.561154701</c:v>
                </c:pt>
                <c:pt idx="4" formatCode="_(&quot;$&quot;* #,##0_);_(&quot;$&quot;* \(#,##0\);_(&quot;$&quot;* &quot;-&quot;??_);_(@_)">
                  <c:v>57562058.937021136</c:v>
                </c:pt>
                <c:pt idx="5" formatCode="_(&quot;$&quot;* #,##0_);_(&quot;$&quot;* \(#,##0\);_(&quot;$&quot;* &quot;-&quot;??_);_(@_)">
                  <c:v>54415200.287922233</c:v>
                </c:pt>
                <c:pt idx="6" formatCode="_(&quot;$&quot;* #,##0_);_(&quot;$&quot;* \(#,##0\);_(&quot;$&quot;* &quot;-&quot;??_);_(@_)">
                  <c:v>51142467.292859368</c:v>
                </c:pt>
                <c:pt idx="7" formatCode="_(&quot;$&quot;* #,##0_);_(&quot;$&quot;* \(#,##0\);_(&quot;$&quot;* &quot;-&quot;??_);_(@_)">
                  <c:v>47738824.977993988</c:v>
                </c:pt>
                <c:pt idx="8" formatCode="_(&quot;$&quot;* #,##0_);_(&quot;$&quot;* \(#,##0\);_(&quot;$&quot;* &quot;-&quot;??_);_(@_)">
                  <c:v>44199036.970533989</c:v>
                </c:pt>
                <c:pt idx="9" formatCode="_(&quot;$&quot;* #,##0_);_(&quot;$&quot;* \(#,##0\);_(&quot;$&quot;* &quot;-&quot;??_);_(@_)">
                  <c:v>40517657.4427756</c:v>
                </c:pt>
                <c:pt idx="10" formatCode="_(&quot;$&quot;* #,##0_);_(&quot;$&quot;* \(#,##0\);_(&quot;$&quot;* &quot;-&quot;??_);_(@_)">
                  <c:v>36689022.733906873</c:v>
                </c:pt>
                <c:pt idx="11" formatCode="_(&quot;$&quot;* #,##0_);_(&quot;$&quot;* \(#,##0\);_(&quot;$&quot;* &quot;-&quot;??_);_(@_)">
                  <c:v>32707242.636683393</c:v>
                </c:pt>
                <c:pt idx="12" formatCode="_(&quot;$&quot;* #,##0_);_(&quot;$&quot;* \(#,##0\);_(&quot;$&quot;* &quot;-&quot;??_);_(@_)">
                  <c:v>28566191.335570976</c:v>
                </c:pt>
                <c:pt idx="13" formatCode="_(&quot;$&quot;* #,##0_);_(&quot;$&quot;* \(#,##0\);_(&quot;$&quot;* &quot;-&quot;??_);_(@_)">
                  <c:v>24259497.982414059</c:v>
                </c:pt>
                <c:pt idx="14" formatCode="_(&quot;$&quot;* #,##0_);_(&quot;$&quot;* \(#,##0\);_(&quot;$&quot;* &quot;-&quot;??_);_(@_)">
                  <c:v>19780536.895130869</c:v>
                </c:pt>
                <c:pt idx="15" formatCode="_(&quot;$&quot;* #,##0_);_(&quot;$&quot;* \(#,##0\);_(&quot;$&quot;* &quot;-&quot;??_);_(@_)">
                  <c:v>15122417.364356354</c:v>
                </c:pt>
                <c:pt idx="16" formatCode="_(&quot;$&quot;* #,##0_);_(&quot;$&quot;* \(#,##0\);_(&quot;$&quot;* &quot;-&quot;??_);_(@_)">
                  <c:v>10277973.052350855</c:v>
                </c:pt>
                <c:pt idx="17" formatCode="_(&quot;$&quot;* #,##0_);_(&quot;$&quot;* \(#,##0\);_(&quot;$&quot;* &quot;-&quot;??_);_(@_)">
                  <c:v>5239750.9678651374</c:v>
                </c:pt>
              </c:numCache>
            </c:numRef>
          </c:val>
          <c:extLst>
            <c:ext xmlns:c16="http://schemas.microsoft.com/office/drawing/2014/chart" uri="{C3380CC4-5D6E-409C-BE32-E72D297353CC}">
              <c16:uniqueId val="{00000000-9A27-45C2-AEB8-6F97E73CB09C}"/>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max val="450000000"/>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layout>
        <c:manualLayout>
          <c:xMode val="edge"/>
          <c:yMode val="edge"/>
          <c:x val="0.3698612167135974"/>
          <c:y val="0.93437538069803072"/>
          <c:w val="0.3556514435695538"/>
          <c:h val="6.562458886603575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4671916010498"/>
          <c:y val="3.6451997302727641E-2"/>
          <c:w val="0.80011653543307082"/>
          <c:h val="0.72686664287393332"/>
        </c:manualLayout>
      </c:layout>
      <c:barChart>
        <c:barDir val="col"/>
        <c:grouping val="stacked"/>
        <c:varyColors val="0"/>
        <c:ser>
          <c:idx val="0"/>
          <c:order val="0"/>
          <c:tx>
            <c:strRef>
              <c:f>Sheet1!$I$5</c:f>
              <c:strCache>
                <c:ptCount val="1"/>
                <c:pt idx="0">
                  <c:v>Payment</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Sheet1!$I$6:$I$48</c:f>
              <c:numCache>
                <c:formatCode>"$"#,##0_);[Red]\("$"#,##0\)</c:formatCode>
                <c:ptCount val="43"/>
                <c:pt idx="0">
                  <c:v>0</c:v>
                </c:pt>
                <c:pt idx="1">
                  <c:v>0</c:v>
                </c:pt>
                <c:pt idx="2">
                  <c:v>0</c:v>
                </c:pt>
                <c:pt idx="3">
                  <c:v>0</c:v>
                </c:pt>
                <c:pt idx="4">
                  <c:v>0</c:v>
                </c:pt>
                <c:pt idx="5">
                  <c:v>0</c:v>
                </c:pt>
                <c:pt idx="6">
                  <c:v>0</c:v>
                </c:pt>
                <c:pt idx="7">
                  <c:v>0</c:v>
                </c:pt>
                <c:pt idx="8">
                  <c:v>386885971.61236149</c:v>
                </c:pt>
                <c:pt idx="9">
                  <c:v>622726.0372939381</c:v>
                </c:pt>
                <c:pt idx="10">
                  <c:v>1674832.4701869281</c:v>
                </c:pt>
                <c:pt idx="11">
                  <c:v>1557410.2197556738</c:v>
                </c:pt>
                <c:pt idx="12">
                  <c:v>0</c:v>
                </c:pt>
                <c:pt idx="13">
                  <c:v>0</c:v>
                </c:pt>
                <c:pt idx="14">
                  <c:v>69838705.181329608</c:v>
                </c:pt>
                <c:pt idx="15">
                  <c:v>70092740.533932507</c:v>
                </c:pt>
                <c:pt idx="16">
                  <c:v>69537512.803583249</c:v>
                </c:pt>
                <c:pt idx="17">
                  <c:v>68829263.911301911</c:v>
                </c:pt>
                <c:pt idx="18">
                  <c:v>68329074.508664206</c:v>
                </c:pt>
                <c:pt idx="19">
                  <c:v>67834751.601759791</c:v>
                </c:pt>
                <c:pt idx="20">
                  <c:v>67273572.569031224</c:v>
                </c:pt>
                <c:pt idx="21">
                  <c:v>67051497.296534069</c:v>
                </c:pt>
                <c:pt idx="22">
                  <c:v>67120104.534613132</c:v>
                </c:pt>
                <c:pt idx="23">
                  <c:v>67488345.300726414</c:v>
                </c:pt>
                <c:pt idx="24">
                  <c:v>67910765.309591025</c:v>
                </c:pt>
                <c:pt idx="25">
                  <c:v>68268230.450674266</c:v>
                </c:pt>
                <c:pt idx="26">
                  <c:v>68741352.511864886</c:v>
                </c:pt>
                <c:pt idx="27">
                  <c:v>69201321.942412511</c:v>
                </c:pt>
                <c:pt idx="28">
                  <c:v>69696804.544432148</c:v>
                </c:pt>
                <c:pt idx="29">
                  <c:v>70210441.043884575</c:v>
                </c:pt>
                <c:pt idx="30">
                  <c:v>70849857.314463019</c:v>
                </c:pt>
                <c:pt idx="31">
                  <c:v>71586696.49869746</c:v>
                </c:pt>
                <c:pt idx="32">
                  <c:v>72360718.817705169</c:v>
                </c:pt>
                <c:pt idx="33">
                  <c:v>73336112.464038461</c:v>
                </c:pt>
                <c:pt idx="34">
                  <c:v>74145627.130820721</c:v>
                </c:pt>
                <c:pt idx="35">
                  <c:v>74798120.242151335</c:v>
                </c:pt>
                <c:pt idx="36">
                  <c:v>75325135.110879377</c:v>
                </c:pt>
                <c:pt idx="37">
                  <c:v>42935185.504717864</c:v>
                </c:pt>
                <c:pt idx="38">
                  <c:v>0</c:v>
                </c:pt>
                <c:pt idx="39">
                  <c:v>0</c:v>
                </c:pt>
                <c:pt idx="40">
                  <c:v>0</c:v>
                </c:pt>
                <c:pt idx="41">
                  <c:v>0</c:v>
                </c:pt>
                <c:pt idx="42">
                  <c:v>0</c:v>
                </c:pt>
              </c:numCache>
            </c:numRef>
          </c:val>
          <c:extLst>
            <c:ext xmlns:c16="http://schemas.microsoft.com/office/drawing/2014/chart" uri="{C3380CC4-5D6E-409C-BE32-E72D297353CC}">
              <c16:uniqueId val="{00000000-16AC-4A2F-98F2-4E09338F26D3}"/>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90927765238523"/>
          <c:y val="3.6451997302727641E-2"/>
          <c:w val="0.84281829596881785"/>
          <c:h val="0.72686664287393332"/>
        </c:manualLayout>
      </c:layout>
      <c:barChart>
        <c:barDir val="col"/>
        <c:grouping val="stacked"/>
        <c:varyColors val="0"/>
        <c:ser>
          <c:idx val="0"/>
          <c:order val="0"/>
          <c:tx>
            <c:strRef>
              <c:f>Sheet1!$G$4</c:f>
              <c:strCache>
                <c:ptCount val="1"/>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Sheet1!$G$5:$G$47</c:f>
              <c:numCache>
                <c:formatCode>#,##0</c:formatCode>
                <c:ptCount val="43"/>
                <c:pt idx="0" formatCode="General">
                  <c:v>0</c:v>
                </c:pt>
                <c:pt idx="1">
                  <c:v>0</c:v>
                </c:pt>
                <c:pt idx="2">
                  <c:v>0</c:v>
                </c:pt>
                <c:pt idx="3">
                  <c:v>0</c:v>
                </c:pt>
                <c:pt idx="4">
                  <c:v>0</c:v>
                </c:pt>
                <c:pt idx="5">
                  <c:v>0</c:v>
                </c:pt>
                <c:pt idx="6">
                  <c:v>0</c:v>
                </c:pt>
                <c:pt idx="7">
                  <c:v>0</c:v>
                </c:pt>
                <c:pt idx="8">
                  <c:v>0</c:v>
                </c:pt>
                <c:pt idx="9">
                  <c:v>15571.783445972982</c:v>
                </c:pt>
                <c:pt idx="10">
                  <c:v>25.064116329929675</c:v>
                </c:pt>
                <c:pt idx="11">
                  <c:v>67.410375272447709</c:v>
                </c:pt>
                <c:pt idx="12">
                  <c:v>62.684244087504339</c:v>
                </c:pt>
                <c:pt idx="13">
                  <c:v>0</c:v>
                </c:pt>
                <c:pt idx="14">
                  <c:v>0</c:v>
                </c:pt>
                <c:pt idx="15">
                  <c:v>2810.9398453982831</c:v>
                </c:pt>
                <c:pt idx="16">
                  <c:v>2821.1645208546397</c:v>
                </c:pt>
                <c:pt idx="17">
                  <c:v>2798.8171456211421</c:v>
                </c:pt>
                <c:pt idx="18">
                  <c:v>2770.3108176959067</c:v>
                </c:pt>
                <c:pt idx="19">
                  <c:v>2750.178681533449</c:v>
                </c:pt>
                <c:pt idx="20">
                  <c:v>2730.2826661090076</c:v>
                </c:pt>
                <c:pt idx="21">
                  <c:v>2707.6957567526115</c:v>
                </c:pt>
                <c:pt idx="22">
                  <c:v>2698.7574433844129</c:v>
                </c:pt>
                <c:pt idx="23">
                  <c:v>2701.518817878663</c:v>
                </c:pt>
                <c:pt idx="24">
                  <c:v>2716.3401499678002</c:v>
                </c:pt>
                <c:pt idx="25">
                  <c:v>2733.3421437952638</c:v>
                </c:pt>
                <c:pt idx="26">
                  <c:v>2747.7297674747533</c:v>
                </c:pt>
                <c:pt idx="27">
                  <c:v>2766.7724695134675</c:v>
                </c:pt>
                <c:pt idx="28">
                  <c:v>2785.285790982336</c:v>
                </c:pt>
                <c:pt idx="29">
                  <c:v>2805.2284830053686</c:v>
                </c:pt>
                <c:pt idx="30">
                  <c:v>2825.9018517142104</c:v>
                </c:pt>
                <c:pt idx="31">
                  <c:v>2851.6377336739097</c:v>
                </c:pt>
                <c:pt idx="32">
                  <c:v>2881.2947929970687</c:v>
                </c:pt>
                <c:pt idx="33">
                  <c:v>2912.4484372703591</c:v>
                </c:pt>
                <c:pt idx="34">
                  <c:v>2951.707081288856</c:v>
                </c:pt>
                <c:pt idx="35">
                  <c:v>2984.2892579827749</c:v>
                </c:pt>
                <c:pt idx="36">
                  <c:v>3010.5514700430504</c:v>
                </c:pt>
                <c:pt idx="37">
                  <c:v>3031.7633050817822</c:v>
                </c:pt>
                <c:pt idx="38">
                  <c:v>1728.0993883180199</c:v>
                </c:pt>
                <c:pt idx="39">
                  <c:v>0</c:v>
                </c:pt>
                <c:pt idx="40">
                  <c:v>0</c:v>
                </c:pt>
                <c:pt idx="41">
                  <c:v>0</c:v>
                </c:pt>
                <c:pt idx="42">
                  <c:v>0</c:v>
                </c:pt>
              </c:numCache>
            </c:numRef>
          </c:val>
          <c:extLst>
            <c:ext xmlns:c16="http://schemas.microsoft.com/office/drawing/2014/chart" uri="{C3380CC4-5D6E-409C-BE32-E72D297353CC}">
              <c16:uniqueId val="{00000000-6D39-4972-ACA3-EE17C7A02AA1}"/>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thousand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Thousands of Acre Feet</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24969378827647"/>
          <c:y val="3.6451997302727641E-2"/>
          <c:w val="0.80233875765529306"/>
          <c:h val="0.72686664287393332"/>
        </c:manualLayout>
      </c:layout>
      <c:barChart>
        <c:barDir val="col"/>
        <c:grouping val="stacked"/>
        <c:varyColors val="0"/>
        <c:ser>
          <c:idx val="0"/>
          <c:order val="0"/>
          <c:tx>
            <c:strRef>
              <c:f>Sheet1!$J$5</c:f>
              <c:strCache>
                <c:ptCount val="1"/>
                <c:pt idx="0">
                  <c:v>Impact Fees</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Sheet1!$J$6:$J$48</c:f>
              <c:numCache>
                <c:formatCode>General</c:formatCode>
                <c:ptCount val="43"/>
                <c:pt idx="8" formatCode="&quot;$&quot;#,##0_);[Red]\(&quot;$&quot;#,##0\)">
                  <c:v>323802612</c:v>
                </c:pt>
                <c:pt idx="9" formatCode="&quot;$&quot;#,##0_);[Red]\(&quot;$&quot;#,##0\)">
                  <c:v>622726.0372939381</c:v>
                </c:pt>
                <c:pt idx="10" formatCode="&quot;$&quot;#,##0_);[Red]\(&quot;$&quot;#,##0\)">
                  <c:v>1674832.4701869281</c:v>
                </c:pt>
                <c:pt idx="11" formatCode="&quot;$&quot;#,##0_);[Red]\(&quot;$&quot;#,##0\)">
                  <c:v>1557410.2197556738</c:v>
                </c:pt>
                <c:pt idx="12" formatCode="&quot;$&quot;#,##0_);[Red]\(&quot;$&quot;#,##0\)">
                  <c:v>0</c:v>
                </c:pt>
                <c:pt idx="13" formatCode="&quot;$&quot;#,##0_);[Red]\(&quot;$&quot;#,##0\)">
                  <c:v>0</c:v>
                </c:pt>
                <c:pt idx="14" formatCode="&quot;$&quot;#,##0_);[Red]\(&quot;$&quot;#,##0\)">
                  <c:v>69838705.181329608</c:v>
                </c:pt>
                <c:pt idx="15" formatCode="&quot;$&quot;#,##0_);[Red]\(&quot;$&quot;#,##0\)">
                  <c:v>70092740.533932507</c:v>
                </c:pt>
                <c:pt idx="16" formatCode="&quot;$&quot;#,##0_);[Red]\(&quot;$&quot;#,##0\)">
                  <c:v>69537512.803583249</c:v>
                </c:pt>
                <c:pt idx="17" formatCode="&quot;$&quot;#,##0_);[Red]\(&quot;$&quot;#,##0\)">
                  <c:v>68829263.911301911</c:v>
                </c:pt>
                <c:pt idx="18" formatCode="&quot;$&quot;#,##0_);[Red]\(&quot;$&quot;#,##0\)">
                  <c:v>68329074.508664206</c:v>
                </c:pt>
                <c:pt idx="19" formatCode="&quot;$&quot;#,##0_);[Red]\(&quot;$&quot;#,##0\)">
                  <c:v>67834751.601759791</c:v>
                </c:pt>
                <c:pt idx="20" formatCode="&quot;$&quot;#,##0_);[Red]\(&quot;$&quot;#,##0\)">
                  <c:v>67273572.569031224</c:v>
                </c:pt>
                <c:pt idx="21" formatCode="&quot;$&quot;#,##0_);[Red]\(&quot;$&quot;#,##0\)">
                  <c:v>67051497.296534069</c:v>
                </c:pt>
                <c:pt idx="22" formatCode="&quot;$&quot;#,##0_);[Red]\(&quot;$&quot;#,##0\)">
                  <c:v>67120104.534613132</c:v>
                </c:pt>
                <c:pt idx="23" formatCode="&quot;$&quot;#,##0_);[Red]\(&quot;$&quot;#,##0\)">
                  <c:v>67488345.300726414</c:v>
                </c:pt>
                <c:pt idx="24" formatCode="&quot;$&quot;#,##0_);[Red]\(&quot;$&quot;#,##0\)">
                  <c:v>67910765.309591025</c:v>
                </c:pt>
                <c:pt idx="25" formatCode="&quot;$&quot;#,##0_);[Red]\(&quot;$&quot;#,##0\)">
                  <c:v>68268230.450674266</c:v>
                </c:pt>
                <c:pt idx="26" formatCode="&quot;$&quot;#,##0_);[Red]\(&quot;$&quot;#,##0\)">
                  <c:v>68741352.511864886</c:v>
                </c:pt>
                <c:pt idx="27" formatCode="&quot;$&quot;#,##0_);[Red]\(&quot;$&quot;#,##0\)">
                  <c:v>69201321.942412511</c:v>
                </c:pt>
                <c:pt idx="28" formatCode="&quot;$&quot;#,##0_);[Red]\(&quot;$&quot;#,##0\)">
                  <c:v>69696804.544432148</c:v>
                </c:pt>
                <c:pt idx="29" formatCode="&quot;$&quot;#,##0_);[Red]\(&quot;$&quot;#,##0\)">
                  <c:v>70210441.043884575</c:v>
                </c:pt>
                <c:pt idx="30" formatCode="&quot;$&quot;#,##0_);[Red]\(&quot;$&quot;#,##0\)">
                  <c:v>70849857.314463019</c:v>
                </c:pt>
                <c:pt idx="31" formatCode="&quot;$&quot;#,##0_);[Red]\(&quot;$&quot;#,##0\)">
                  <c:v>71586696.49869746</c:v>
                </c:pt>
                <c:pt idx="32" formatCode="&quot;$&quot;#,##0_);[Red]\(&quot;$&quot;#,##0\)">
                  <c:v>72360718.817705169</c:v>
                </c:pt>
                <c:pt idx="33" formatCode="&quot;$&quot;#,##0_);[Red]\(&quot;$&quot;#,##0\)">
                  <c:v>73336112.464038461</c:v>
                </c:pt>
                <c:pt idx="34" formatCode="&quot;$&quot;#,##0_);[Red]\(&quot;$&quot;#,##0\)">
                  <c:v>74145627.130820721</c:v>
                </c:pt>
                <c:pt idx="35" formatCode="&quot;$&quot;#,##0_);[Red]\(&quot;$&quot;#,##0\)">
                  <c:v>74798120.242151335</c:v>
                </c:pt>
                <c:pt idx="36" formatCode="&quot;$&quot;#,##0_);[Red]\(&quot;$&quot;#,##0\)">
                  <c:v>75325135.110879377</c:v>
                </c:pt>
                <c:pt idx="37" formatCode="&quot;$&quot;#,##0_);[Red]\(&quot;$&quot;#,##0\)">
                  <c:v>42935185.504717864</c:v>
                </c:pt>
              </c:numCache>
            </c:numRef>
          </c:val>
          <c:extLst>
            <c:ext xmlns:c16="http://schemas.microsoft.com/office/drawing/2014/chart" uri="{C3380CC4-5D6E-409C-BE32-E72D297353CC}">
              <c16:uniqueId val="{00000000-16AC-4A2F-98F2-4E09338F26D3}"/>
            </c:ext>
          </c:extLst>
        </c:ser>
        <c:ser>
          <c:idx val="1"/>
          <c:order val="1"/>
          <c:tx>
            <c:strRef>
              <c:f>Sheet1!$K$5</c:f>
              <c:strCache>
                <c:ptCount val="1"/>
                <c:pt idx="0">
                  <c:v>Debt Financing</c:v>
                </c:pt>
              </c:strCache>
            </c:strRef>
          </c:tx>
          <c:spPr>
            <a:solidFill>
              <a:schemeClr val="accent2"/>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Sheet1!$K$6:$K$48</c:f>
              <c:numCache>
                <c:formatCode>General</c:formatCode>
                <c:ptCount val="43"/>
                <c:pt idx="8" formatCode="&quot;$&quot;#,##0_);[Red]\(&quot;$&quot;#,##0\)">
                  <c:v>63083359.25073532</c:v>
                </c:pt>
              </c:numCache>
            </c:numRef>
          </c:val>
          <c:extLst>
            <c:ext xmlns:c16="http://schemas.microsoft.com/office/drawing/2014/chart" uri="{C3380CC4-5D6E-409C-BE32-E72D297353CC}">
              <c16:uniqueId val="{00000000-164B-47D2-97DF-21E96EFAEF26}"/>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90927765238523"/>
          <c:y val="3.6451997302727641E-2"/>
          <c:w val="0.84281829596881785"/>
          <c:h val="0.72686664287393332"/>
        </c:manualLayout>
      </c:layout>
      <c:barChart>
        <c:barDir val="col"/>
        <c:grouping val="stacked"/>
        <c:varyColors val="0"/>
        <c:ser>
          <c:idx val="0"/>
          <c:order val="0"/>
          <c:tx>
            <c:strRef>
              <c:f>Sheet1!$G$5</c:f>
              <c:strCache>
                <c:ptCount val="1"/>
                <c:pt idx="0">
                  <c:v>AF Takedown</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Sheet1!$G$6:$G$48</c:f>
              <c:numCache>
                <c:formatCode>#,##0</c:formatCode>
                <c:ptCount val="43"/>
                <c:pt idx="0">
                  <c:v>0</c:v>
                </c:pt>
                <c:pt idx="1">
                  <c:v>0</c:v>
                </c:pt>
                <c:pt idx="2">
                  <c:v>0</c:v>
                </c:pt>
                <c:pt idx="3">
                  <c:v>0</c:v>
                </c:pt>
                <c:pt idx="4">
                  <c:v>0</c:v>
                </c:pt>
                <c:pt idx="5">
                  <c:v>0</c:v>
                </c:pt>
                <c:pt idx="6">
                  <c:v>0</c:v>
                </c:pt>
                <c:pt idx="7">
                  <c:v>0</c:v>
                </c:pt>
                <c:pt idx="8">
                  <c:v>15571.783445972982</c:v>
                </c:pt>
                <c:pt idx="9">
                  <c:v>25.064116329929675</c:v>
                </c:pt>
                <c:pt idx="10">
                  <c:v>67.410375272447709</c:v>
                </c:pt>
                <c:pt idx="11">
                  <c:v>62.684244087504339</c:v>
                </c:pt>
                <c:pt idx="12">
                  <c:v>0</c:v>
                </c:pt>
                <c:pt idx="13">
                  <c:v>0</c:v>
                </c:pt>
                <c:pt idx="14">
                  <c:v>2810.9398453982831</c:v>
                </c:pt>
                <c:pt idx="15">
                  <c:v>2821.1645208546397</c:v>
                </c:pt>
                <c:pt idx="16">
                  <c:v>2798.8171456211421</c:v>
                </c:pt>
                <c:pt idx="17">
                  <c:v>2770.3108176959067</c:v>
                </c:pt>
                <c:pt idx="18">
                  <c:v>2750.178681533449</c:v>
                </c:pt>
                <c:pt idx="19">
                  <c:v>2730.2826661090076</c:v>
                </c:pt>
                <c:pt idx="20">
                  <c:v>2707.6957567526115</c:v>
                </c:pt>
                <c:pt idx="21">
                  <c:v>2698.7574433844129</c:v>
                </c:pt>
                <c:pt idx="22">
                  <c:v>2701.518817878663</c:v>
                </c:pt>
                <c:pt idx="23">
                  <c:v>2716.3401499678002</c:v>
                </c:pt>
                <c:pt idx="24">
                  <c:v>2733.3421437952638</c:v>
                </c:pt>
                <c:pt idx="25">
                  <c:v>2747.7297674747533</c:v>
                </c:pt>
                <c:pt idx="26">
                  <c:v>2766.7724695134675</c:v>
                </c:pt>
                <c:pt idx="27">
                  <c:v>2785.285790982336</c:v>
                </c:pt>
                <c:pt idx="28">
                  <c:v>2805.2284830053686</c:v>
                </c:pt>
                <c:pt idx="29">
                  <c:v>2825.9018517142104</c:v>
                </c:pt>
                <c:pt idx="30">
                  <c:v>2851.6377336739097</c:v>
                </c:pt>
                <c:pt idx="31">
                  <c:v>2881.2947929970687</c:v>
                </c:pt>
                <c:pt idx="32">
                  <c:v>2912.4484372703591</c:v>
                </c:pt>
                <c:pt idx="33">
                  <c:v>2951.707081288856</c:v>
                </c:pt>
                <c:pt idx="34">
                  <c:v>2984.2892579827749</c:v>
                </c:pt>
                <c:pt idx="35">
                  <c:v>3010.5514700430504</c:v>
                </c:pt>
                <c:pt idx="36">
                  <c:v>3031.7633050817822</c:v>
                </c:pt>
                <c:pt idx="37">
                  <c:v>1728.0993883180199</c:v>
                </c:pt>
                <c:pt idx="38">
                  <c:v>0</c:v>
                </c:pt>
                <c:pt idx="39">
                  <c:v>0</c:v>
                </c:pt>
                <c:pt idx="40">
                  <c:v>0</c:v>
                </c:pt>
                <c:pt idx="41">
                  <c:v>0</c:v>
                </c:pt>
                <c:pt idx="42">
                  <c:v>0</c:v>
                </c:pt>
              </c:numCache>
            </c:numRef>
          </c:val>
          <c:extLst>
            <c:ext xmlns:c16="http://schemas.microsoft.com/office/drawing/2014/chart" uri="{C3380CC4-5D6E-409C-BE32-E72D297353CC}">
              <c16:uniqueId val="{00000000-6D39-4972-ACA3-EE17C7A02AA1}"/>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thousand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Thousands of Acre Feet</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27961504811898"/>
          <c:y val="1.86075843838578E-2"/>
          <c:w val="0.64311478565179359"/>
          <c:h val="0.86069965959822481"/>
        </c:manualLayout>
      </c:layout>
      <c:doughnutChart>
        <c:varyColors val="1"/>
        <c:ser>
          <c:idx val="0"/>
          <c:order val="0"/>
          <c:tx>
            <c:strRef>
              <c:f>Sheet1!$J$5</c:f>
              <c:strCache>
                <c:ptCount val="1"/>
                <c:pt idx="0">
                  <c:v>Impact Fees</c:v>
                </c:pt>
              </c:strCache>
            </c:strRef>
          </c:tx>
          <c:dPt>
            <c:idx val="0"/>
            <c:bubble3D val="0"/>
            <c:spPr>
              <a:solidFill>
                <a:schemeClr val="accent1"/>
              </a:solidFill>
              <a:ln>
                <a:noFill/>
              </a:ln>
              <a:effectLst/>
            </c:spPr>
            <c:extLst>
              <c:ext xmlns:c16="http://schemas.microsoft.com/office/drawing/2014/chart" uri="{C3380CC4-5D6E-409C-BE32-E72D297353CC}">
                <c16:uniqueId val="{00000000-9BB4-4448-8D54-7C3A5D5235A7}"/>
              </c:ext>
            </c:extLst>
          </c:dPt>
          <c:dPt>
            <c:idx val="1"/>
            <c:bubble3D val="0"/>
            <c:spPr>
              <a:solidFill>
                <a:schemeClr val="accent2"/>
              </a:solidFill>
              <a:ln>
                <a:noFill/>
              </a:ln>
              <a:effectLst/>
            </c:spPr>
            <c:extLst>
              <c:ext xmlns:c16="http://schemas.microsoft.com/office/drawing/2014/chart" uri="{C3380CC4-5D6E-409C-BE32-E72D297353CC}">
                <c16:uniqueId val="{00000001-9BB4-4448-8D54-7C3A5D5235A7}"/>
              </c:ext>
            </c:extLst>
          </c:dPt>
          <c:dLbls>
            <c:dLbl>
              <c:idx val="0"/>
              <c:layout>
                <c:manualLayout>
                  <c:x val="-0.1388888888888889"/>
                  <c:y val="0.18141803473709256"/>
                </c:manualLayout>
              </c:layout>
              <c:showLegendKey val="0"/>
              <c:showVal val="1"/>
              <c:showCatName val="1"/>
              <c:showSerName val="0"/>
              <c:showPercent val="1"/>
              <c:showBubbleSize val="0"/>
              <c:separator>
</c:separator>
              <c:extLst>
                <c:ext xmlns:c15="http://schemas.microsoft.com/office/drawing/2012/chart" uri="{CE6537A1-D6FC-4f65-9D91-7224C49458BB}">
                  <c15:layout>
                    <c:manualLayout>
                      <c:w val="0.24114453193350832"/>
                      <c:h val="0.17469664525339043"/>
                    </c:manualLayout>
                  </c15:layout>
                </c:ext>
                <c:ext xmlns:c16="http://schemas.microsoft.com/office/drawing/2014/chart" uri="{C3380CC4-5D6E-409C-BE32-E72D297353CC}">
                  <c16:uniqueId val="{00000000-9BB4-4448-8D54-7C3A5D5235A7}"/>
                </c:ext>
              </c:extLst>
            </c:dLbl>
            <c:dLbl>
              <c:idx val="1"/>
              <c:layout>
                <c:manualLayout>
                  <c:x val="0.15555555555555556"/>
                  <c:y val="-0.12193671187247204"/>
                </c:manualLayout>
              </c:layou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BB4-4448-8D54-7C3A5D5235A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1"/>
            <c:showSerName val="0"/>
            <c:showPercent val="1"/>
            <c:showBubbleSize val="0"/>
            <c:separator>
</c:separator>
            <c:showLeaderLines val="0"/>
            <c:extLst>
              <c:ext xmlns:c15="http://schemas.microsoft.com/office/drawing/2012/chart" uri="{CE6537A1-D6FC-4f65-9D91-7224C49458BB}"/>
            </c:extLst>
          </c:dLbls>
          <c:cat>
            <c:strRef>
              <c:f>Sheet1!$J$5:$K$5</c:f>
              <c:strCache>
                <c:ptCount val="2"/>
                <c:pt idx="0">
                  <c:v>Impact Fees</c:v>
                </c:pt>
                <c:pt idx="1">
                  <c:v>Debt Financing</c:v>
                </c:pt>
              </c:strCache>
            </c:strRef>
          </c:cat>
          <c:val>
            <c:numRef>
              <c:f>Sheet1!$J$51:$K$51</c:f>
              <c:numCache>
                <c:formatCode>"$"#,##0_);[Red]\("$"#,##0\)</c:formatCode>
                <c:ptCount val="2"/>
                <c:pt idx="0">
                  <c:v>1980419517.8550456</c:v>
                </c:pt>
                <c:pt idx="1">
                  <c:v>63083359.25073532</c:v>
                </c:pt>
              </c:numCache>
            </c:numRef>
          </c:val>
          <c:extLst>
            <c:ext xmlns:c16="http://schemas.microsoft.com/office/drawing/2014/chart" uri="{C3380CC4-5D6E-409C-BE32-E72D297353CC}">
              <c16:uniqueId val="{00000000-16AC-4A2F-98F2-4E09338F26D3}"/>
            </c:ext>
          </c:extLst>
        </c:ser>
        <c:dLbls>
          <c:showLegendKey val="0"/>
          <c:showVal val="0"/>
          <c:showCatName val="0"/>
          <c:showSerName val="0"/>
          <c:showPercent val="0"/>
          <c:showBubbleSize val="0"/>
          <c:showLeaderLines val="0"/>
        </c:dLbls>
        <c:firstSliceAng val="64"/>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90927765238523"/>
          <c:y val="3.6451997302727641E-2"/>
          <c:w val="0.84281829596881785"/>
          <c:h val="0.72686664287393332"/>
        </c:manualLayout>
      </c:layout>
      <c:barChart>
        <c:barDir val="col"/>
        <c:grouping val="stacked"/>
        <c:varyColors val="0"/>
        <c:ser>
          <c:idx val="0"/>
          <c:order val="0"/>
          <c:tx>
            <c:strRef>
              <c:f>Sheet1!$G$5</c:f>
              <c:strCache>
                <c:ptCount val="1"/>
                <c:pt idx="0">
                  <c:v>AF Takedown</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Sheet1!$G$6:$G$48</c:f>
              <c:numCache>
                <c:formatCode>#,##0</c:formatCode>
                <c:ptCount val="43"/>
                <c:pt idx="0">
                  <c:v>0</c:v>
                </c:pt>
                <c:pt idx="1">
                  <c:v>0</c:v>
                </c:pt>
                <c:pt idx="2">
                  <c:v>0</c:v>
                </c:pt>
                <c:pt idx="3">
                  <c:v>0</c:v>
                </c:pt>
                <c:pt idx="4">
                  <c:v>0</c:v>
                </c:pt>
                <c:pt idx="5">
                  <c:v>0</c:v>
                </c:pt>
                <c:pt idx="6">
                  <c:v>0</c:v>
                </c:pt>
                <c:pt idx="7">
                  <c:v>0</c:v>
                </c:pt>
                <c:pt idx="8">
                  <c:v>15571.783445972982</c:v>
                </c:pt>
                <c:pt idx="9">
                  <c:v>25.064116329929675</c:v>
                </c:pt>
                <c:pt idx="10">
                  <c:v>67.410375272447709</c:v>
                </c:pt>
                <c:pt idx="11">
                  <c:v>62.684244087504339</c:v>
                </c:pt>
                <c:pt idx="12">
                  <c:v>0</c:v>
                </c:pt>
                <c:pt idx="13">
                  <c:v>0</c:v>
                </c:pt>
                <c:pt idx="14">
                  <c:v>2810.9398453982831</c:v>
                </c:pt>
                <c:pt idx="15">
                  <c:v>2821.1645208546397</c:v>
                </c:pt>
                <c:pt idx="16">
                  <c:v>2798.8171456211421</c:v>
                </c:pt>
                <c:pt idx="17">
                  <c:v>2770.3108176959067</c:v>
                </c:pt>
                <c:pt idx="18">
                  <c:v>2750.178681533449</c:v>
                </c:pt>
                <c:pt idx="19">
                  <c:v>2730.2826661090076</c:v>
                </c:pt>
                <c:pt idx="20">
                  <c:v>2707.6957567526115</c:v>
                </c:pt>
                <c:pt idx="21">
                  <c:v>2698.7574433844129</c:v>
                </c:pt>
                <c:pt idx="22">
                  <c:v>2701.518817878663</c:v>
                </c:pt>
                <c:pt idx="23">
                  <c:v>2716.3401499678002</c:v>
                </c:pt>
                <c:pt idx="24">
                  <c:v>2733.3421437952638</c:v>
                </c:pt>
                <c:pt idx="25">
                  <c:v>2747.7297674747533</c:v>
                </c:pt>
                <c:pt idx="26">
                  <c:v>2766.7724695134675</c:v>
                </c:pt>
                <c:pt idx="27">
                  <c:v>2785.285790982336</c:v>
                </c:pt>
                <c:pt idx="28">
                  <c:v>2805.2284830053686</c:v>
                </c:pt>
                <c:pt idx="29">
                  <c:v>2825.9018517142104</c:v>
                </c:pt>
                <c:pt idx="30">
                  <c:v>2851.6377336739097</c:v>
                </c:pt>
                <c:pt idx="31">
                  <c:v>2881.2947929970687</c:v>
                </c:pt>
                <c:pt idx="32">
                  <c:v>2912.4484372703591</c:v>
                </c:pt>
                <c:pt idx="33">
                  <c:v>2951.707081288856</c:v>
                </c:pt>
                <c:pt idx="34">
                  <c:v>2984.2892579827749</c:v>
                </c:pt>
                <c:pt idx="35">
                  <c:v>3010.5514700430504</c:v>
                </c:pt>
                <c:pt idx="36">
                  <c:v>3031.7633050817822</c:v>
                </c:pt>
                <c:pt idx="37">
                  <c:v>1728.0993883180199</c:v>
                </c:pt>
                <c:pt idx="38">
                  <c:v>0</c:v>
                </c:pt>
                <c:pt idx="39">
                  <c:v>0</c:v>
                </c:pt>
                <c:pt idx="40">
                  <c:v>0</c:v>
                </c:pt>
                <c:pt idx="41">
                  <c:v>0</c:v>
                </c:pt>
                <c:pt idx="42">
                  <c:v>0</c:v>
                </c:pt>
              </c:numCache>
            </c:numRef>
          </c:val>
          <c:extLst>
            <c:ext xmlns:c16="http://schemas.microsoft.com/office/drawing/2014/chart" uri="{C3380CC4-5D6E-409C-BE32-E72D297353CC}">
              <c16:uniqueId val="{00000000-6D39-4972-ACA3-EE17C7A02AA1}"/>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thousand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Thousands of Acre Feet</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27961504811898"/>
          <c:y val="1.86075843838578E-2"/>
          <c:w val="0.64311478565179359"/>
          <c:h val="0.86069965959822481"/>
        </c:manualLayout>
      </c:layout>
      <c:doughnutChart>
        <c:varyColors val="1"/>
        <c:ser>
          <c:idx val="0"/>
          <c:order val="0"/>
          <c:tx>
            <c:strRef>
              <c:f>Sheet1!$J$5</c:f>
              <c:strCache>
                <c:ptCount val="1"/>
                <c:pt idx="0">
                  <c:v>Impact Fees</c:v>
                </c:pt>
              </c:strCache>
            </c:strRef>
          </c:tx>
          <c:dPt>
            <c:idx val="0"/>
            <c:bubble3D val="0"/>
            <c:spPr>
              <a:solidFill>
                <a:schemeClr val="accent1"/>
              </a:solidFill>
              <a:ln>
                <a:noFill/>
              </a:ln>
              <a:effectLst/>
            </c:spPr>
            <c:extLst>
              <c:ext xmlns:c16="http://schemas.microsoft.com/office/drawing/2014/chart" uri="{C3380CC4-5D6E-409C-BE32-E72D297353CC}">
                <c16:uniqueId val="{00000000-9BB4-4448-8D54-7C3A5D5235A7}"/>
              </c:ext>
            </c:extLst>
          </c:dPt>
          <c:dPt>
            <c:idx val="1"/>
            <c:bubble3D val="0"/>
            <c:spPr>
              <a:solidFill>
                <a:schemeClr val="accent2"/>
              </a:solidFill>
              <a:ln>
                <a:noFill/>
              </a:ln>
              <a:effectLst/>
            </c:spPr>
            <c:extLst>
              <c:ext xmlns:c16="http://schemas.microsoft.com/office/drawing/2014/chart" uri="{C3380CC4-5D6E-409C-BE32-E72D297353CC}">
                <c16:uniqueId val="{00000001-9BB4-4448-8D54-7C3A5D5235A7}"/>
              </c:ext>
            </c:extLst>
          </c:dPt>
          <c:dLbls>
            <c:dLbl>
              <c:idx val="0"/>
              <c:layout>
                <c:manualLayout>
                  <c:x val="-0.1388888888888889"/>
                  <c:y val="0.18141803473709256"/>
                </c:manualLayout>
              </c:layout>
              <c:showLegendKey val="0"/>
              <c:showVal val="1"/>
              <c:showCatName val="1"/>
              <c:showSerName val="0"/>
              <c:showPercent val="1"/>
              <c:showBubbleSize val="0"/>
              <c:separator>
</c:separator>
              <c:extLst>
                <c:ext xmlns:c15="http://schemas.microsoft.com/office/drawing/2012/chart" uri="{CE6537A1-D6FC-4f65-9D91-7224C49458BB}">
                  <c15:layout>
                    <c:manualLayout>
                      <c:w val="0.24114453193350832"/>
                      <c:h val="0.17469664525339043"/>
                    </c:manualLayout>
                  </c15:layout>
                </c:ext>
                <c:ext xmlns:c16="http://schemas.microsoft.com/office/drawing/2014/chart" uri="{C3380CC4-5D6E-409C-BE32-E72D297353CC}">
                  <c16:uniqueId val="{00000000-9BB4-4448-8D54-7C3A5D5235A7}"/>
                </c:ext>
              </c:extLst>
            </c:dLbl>
            <c:dLbl>
              <c:idx val="1"/>
              <c:layout>
                <c:manualLayout>
                  <c:x val="0.15555555555555556"/>
                  <c:y val="-0.12193671187247204"/>
                </c:manualLayout>
              </c:layou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9BB4-4448-8D54-7C3A5D5235A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1"/>
            <c:showSerName val="0"/>
            <c:showPercent val="1"/>
            <c:showBubbleSize val="0"/>
            <c:separator>
</c:separator>
            <c:showLeaderLines val="0"/>
            <c:extLst>
              <c:ext xmlns:c15="http://schemas.microsoft.com/office/drawing/2012/chart" uri="{CE6537A1-D6FC-4f65-9D91-7224C49458BB}"/>
            </c:extLst>
          </c:dLbls>
          <c:cat>
            <c:strRef>
              <c:f>Sheet1!$J$5:$K$5</c:f>
              <c:strCache>
                <c:ptCount val="2"/>
                <c:pt idx="0">
                  <c:v>Impact Fees</c:v>
                </c:pt>
                <c:pt idx="1">
                  <c:v>Debt Service (Principal and Interest)</c:v>
                </c:pt>
              </c:strCache>
            </c:strRef>
          </c:cat>
          <c:val>
            <c:numRef>
              <c:f>Sheet1!$J$49:$K$49</c:f>
              <c:numCache>
                <c:formatCode>"$"#,##0_);[Red]\("$"#,##0\)</c:formatCode>
                <c:ptCount val="2"/>
                <c:pt idx="0">
                  <c:v>1980419517.8550456</c:v>
                </c:pt>
                <c:pt idx="1">
                  <c:v>101761391.71814448</c:v>
                </c:pt>
              </c:numCache>
            </c:numRef>
          </c:val>
          <c:extLst>
            <c:ext xmlns:c16="http://schemas.microsoft.com/office/drawing/2014/chart" uri="{C3380CC4-5D6E-409C-BE32-E72D297353CC}">
              <c16:uniqueId val="{00000000-16AC-4A2F-98F2-4E09338F26D3}"/>
            </c:ext>
          </c:extLst>
        </c:ser>
        <c:dLbls>
          <c:showLegendKey val="0"/>
          <c:showVal val="0"/>
          <c:showCatName val="0"/>
          <c:showSerName val="0"/>
          <c:showPercent val="0"/>
          <c:showBubbleSize val="0"/>
          <c:showLeaderLines val="0"/>
        </c:dLbls>
        <c:firstSliceAng val="64"/>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90927765238523"/>
          <c:y val="3.6451997302727641E-2"/>
          <c:w val="0.84281829596881785"/>
          <c:h val="0.72686664287393332"/>
        </c:manualLayout>
      </c:layout>
      <c:barChart>
        <c:barDir val="col"/>
        <c:grouping val="stacked"/>
        <c:varyColors val="0"/>
        <c:ser>
          <c:idx val="0"/>
          <c:order val="0"/>
          <c:tx>
            <c:strRef>
              <c:f>Sheet1!$G$5</c:f>
              <c:strCache>
                <c:ptCount val="1"/>
                <c:pt idx="0">
                  <c:v>AF Takedown</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Sheet1!$G$6:$G$48</c:f>
              <c:numCache>
                <c:formatCode>#,##0</c:formatCode>
                <c:ptCount val="43"/>
                <c:pt idx="0">
                  <c:v>0</c:v>
                </c:pt>
                <c:pt idx="1">
                  <c:v>0</c:v>
                </c:pt>
                <c:pt idx="2">
                  <c:v>0</c:v>
                </c:pt>
                <c:pt idx="3">
                  <c:v>0</c:v>
                </c:pt>
                <c:pt idx="4">
                  <c:v>0</c:v>
                </c:pt>
                <c:pt idx="5">
                  <c:v>0</c:v>
                </c:pt>
                <c:pt idx="6">
                  <c:v>0</c:v>
                </c:pt>
                <c:pt idx="7">
                  <c:v>0</c:v>
                </c:pt>
                <c:pt idx="8">
                  <c:v>15571.783445972982</c:v>
                </c:pt>
                <c:pt idx="9">
                  <c:v>25.064116329929675</c:v>
                </c:pt>
                <c:pt idx="10">
                  <c:v>67.410375272447709</c:v>
                </c:pt>
                <c:pt idx="11">
                  <c:v>62.684244087504339</c:v>
                </c:pt>
                <c:pt idx="12">
                  <c:v>0</c:v>
                </c:pt>
                <c:pt idx="13">
                  <c:v>0</c:v>
                </c:pt>
                <c:pt idx="14">
                  <c:v>2810.9398453982831</c:v>
                </c:pt>
                <c:pt idx="15">
                  <c:v>2821.1645208546397</c:v>
                </c:pt>
                <c:pt idx="16">
                  <c:v>2798.8171456211421</c:v>
                </c:pt>
                <c:pt idx="17">
                  <c:v>2770.3108176959067</c:v>
                </c:pt>
                <c:pt idx="18">
                  <c:v>2750.178681533449</c:v>
                </c:pt>
                <c:pt idx="19">
                  <c:v>2730.2826661090076</c:v>
                </c:pt>
                <c:pt idx="20">
                  <c:v>2707.6957567526115</c:v>
                </c:pt>
                <c:pt idx="21">
                  <c:v>2698.7574433844129</c:v>
                </c:pt>
                <c:pt idx="22">
                  <c:v>2701.518817878663</c:v>
                </c:pt>
                <c:pt idx="23">
                  <c:v>2716.3401499678002</c:v>
                </c:pt>
                <c:pt idx="24">
                  <c:v>2733.3421437952638</c:v>
                </c:pt>
                <c:pt idx="25">
                  <c:v>2747.7297674747533</c:v>
                </c:pt>
                <c:pt idx="26">
                  <c:v>2766.7724695134675</c:v>
                </c:pt>
                <c:pt idx="27">
                  <c:v>2785.285790982336</c:v>
                </c:pt>
                <c:pt idx="28">
                  <c:v>2805.2284830053686</c:v>
                </c:pt>
                <c:pt idx="29">
                  <c:v>2825.9018517142104</c:v>
                </c:pt>
                <c:pt idx="30">
                  <c:v>2851.6377336739097</c:v>
                </c:pt>
                <c:pt idx="31">
                  <c:v>2881.2947929970687</c:v>
                </c:pt>
                <c:pt idx="32">
                  <c:v>2912.4484372703591</c:v>
                </c:pt>
                <c:pt idx="33">
                  <c:v>2951.707081288856</c:v>
                </c:pt>
                <c:pt idx="34">
                  <c:v>2984.2892579827749</c:v>
                </c:pt>
                <c:pt idx="35">
                  <c:v>3010.5514700430504</c:v>
                </c:pt>
                <c:pt idx="36">
                  <c:v>3031.7633050817822</c:v>
                </c:pt>
                <c:pt idx="37">
                  <c:v>1728.0993883180199</c:v>
                </c:pt>
                <c:pt idx="38">
                  <c:v>0</c:v>
                </c:pt>
                <c:pt idx="39">
                  <c:v>0</c:v>
                </c:pt>
                <c:pt idx="40">
                  <c:v>0</c:v>
                </c:pt>
                <c:pt idx="41">
                  <c:v>0</c:v>
                </c:pt>
                <c:pt idx="42">
                  <c:v>0</c:v>
                </c:pt>
              </c:numCache>
            </c:numRef>
          </c:val>
          <c:extLst>
            <c:ext xmlns:c16="http://schemas.microsoft.com/office/drawing/2014/chart" uri="{C3380CC4-5D6E-409C-BE32-E72D297353CC}">
              <c16:uniqueId val="{00000000-6D39-4972-ACA3-EE17C7A02AA1}"/>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thousand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Thousands of Acre Feet</a:t>
                  </a:r>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4671916010498"/>
          <c:y val="3.6451997302727641E-2"/>
          <c:w val="0.80011653543307082"/>
          <c:h val="0.72686664287393332"/>
        </c:manualLayout>
      </c:layout>
      <c:barChart>
        <c:barDir val="col"/>
        <c:grouping val="stacked"/>
        <c:varyColors val="0"/>
        <c:ser>
          <c:idx val="0"/>
          <c:order val="0"/>
          <c:tx>
            <c:strRef>
              <c:f>Sheet1!$J$5</c:f>
              <c:strCache>
                <c:ptCount val="1"/>
                <c:pt idx="0">
                  <c:v>Impact Fees</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Sheet1!$J$6:$J$48</c:f>
              <c:numCache>
                <c:formatCode>General</c:formatCode>
                <c:ptCount val="43"/>
                <c:pt idx="8" formatCode="&quot;$&quot;#,##0_);[Red]\(&quot;$&quot;#,##0\)">
                  <c:v>323802612</c:v>
                </c:pt>
                <c:pt idx="9" formatCode="&quot;$&quot;#,##0_);[Red]\(&quot;$&quot;#,##0\)">
                  <c:v>622726.0372939381</c:v>
                </c:pt>
                <c:pt idx="10" formatCode="&quot;$&quot;#,##0_);[Red]\(&quot;$&quot;#,##0\)">
                  <c:v>1674832.4701869281</c:v>
                </c:pt>
                <c:pt idx="11" formatCode="&quot;$&quot;#,##0_);[Red]\(&quot;$&quot;#,##0\)">
                  <c:v>1557410.2197556738</c:v>
                </c:pt>
                <c:pt idx="12" formatCode="&quot;$&quot;#,##0_);[Red]\(&quot;$&quot;#,##0\)">
                  <c:v>0</c:v>
                </c:pt>
                <c:pt idx="13" formatCode="&quot;$&quot;#,##0_);[Red]\(&quot;$&quot;#,##0\)">
                  <c:v>0</c:v>
                </c:pt>
                <c:pt idx="14" formatCode="&quot;$&quot;#,##0_);[Red]\(&quot;$&quot;#,##0\)">
                  <c:v>69838705.181329608</c:v>
                </c:pt>
                <c:pt idx="15" formatCode="&quot;$&quot;#,##0_);[Red]\(&quot;$&quot;#,##0\)">
                  <c:v>70092740.533932507</c:v>
                </c:pt>
                <c:pt idx="16" formatCode="&quot;$&quot;#,##0_);[Red]\(&quot;$&quot;#,##0\)">
                  <c:v>69537512.803583249</c:v>
                </c:pt>
                <c:pt idx="17" formatCode="&quot;$&quot;#,##0_);[Red]\(&quot;$&quot;#,##0\)">
                  <c:v>68829263.911301911</c:v>
                </c:pt>
                <c:pt idx="18" formatCode="&quot;$&quot;#,##0_);[Red]\(&quot;$&quot;#,##0\)">
                  <c:v>68329074.508664206</c:v>
                </c:pt>
                <c:pt idx="19" formatCode="&quot;$&quot;#,##0_);[Red]\(&quot;$&quot;#,##0\)">
                  <c:v>67834751.601759791</c:v>
                </c:pt>
                <c:pt idx="20" formatCode="&quot;$&quot;#,##0_);[Red]\(&quot;$&quot;#,##0\)">
                  <c:v>67273572.569031224</c:v>
                </c:pt>
                <c:pt idx="21" formatCode="&quot;$&quot;#,##0_);[Red]\(&quot;$&quot;#,##0\)">
                  <c:v>67051497.296534069</c:v>
                </c:pt>
                <c:pt idx="22" formatCode="&quot;$&quot;#,##0_);[Red]\(&quot;$&quot;#,##0\)">
                  <c:v>67120104.534613132</c:v>
                </c:pt>
                <c:pt idx="23" formatCode="&quot;$&quot;#,##0_);[Red]\(&quot;$&quot;#,##0\)">
                  <c:v>67488345.300726414</c:v>
                </c:pt>
                <c:pt idx="24" formatCode="&quot;$&quot;#,##0_);[Red]\(&quot;$&quot;#,##0\)">
                  <c:v>67910765.309591025</c:v>
                </c:pt>
                <c:pt idx="25" formatCode="&quot;$&quot;#,##0_);[Red]\(&quot;$&quot;#,##0\)">
                  <c:v>68268230.450674266</c:v>
                </c:pt>
                <c:pt idx="26" formatCode="&quot;$&quot;#,##0_);[Red]\(&quot;$&quot;#,##0\)">
                  <c:v>68741352.511864886</c:v>
                </c:pt>
                <c:pt idx="27" formatCode="&quot;$&quot;#,##0_);[Red]\(&quot;$&quot;#,##0\)">
                  <c:v>69201321.942412511</c:v>
                </c:pt>
                <c:pt idx="28" formatCode="&quot;$&quot;#,##0_);[Red]\(&quot;$&quot;#,##0\)">
                  <c:v>69696804.544432148</c:v>
                </c:pt>
                <c:pt idx="29" formatCode="&quot;$&quot;#,##0_);[Red]\(&quot;$&quot;#,##0\)">
                  <c:v>70210441.043884575</c:v>
                </c:pt>
                <c:pt idx="30" formatCode="&quot;$&quot;#,##0_);[Red]\(&quot;$&quot;#,##0\)">
                  <c:v>70849857.314463019</c:v>
                </c:pt>
                <c:pt idx="31" formatCode="&quot;$&quot;#,##0_);[Red]\(&quot;$&quot;#,##0\)">
                  <c:v>71586696.49869746</c:v>
                </c:pt>
                <c:pt idx="32" formatCode="&quot;$&quot;#,##0_);[Red]\(&quot;$&quot;#,##0\)">
                  <c:v>72360718.817705169</c:v>
                </c:pt>
                <c:pt idx="33" formatCode="&quot;$&quot;#,##0_);[Red]\(&quot;$&quot;#,##0\)">
                  <c:v>73336112.464038461</c:v>
                </c:pt>
                <c:pt idx="34" formatCode="&quot;$&quot;#,##0_);[Red]\(&quot;$&quot;#,##0\)">
                  <c:v>74145627.130820721</c:v>
                </c:pt>
                <c:pt idx="35" formatCode="&quot;$&quot;#,##0_);[Red]\(&quot;$&quot;#,##0\)">
                  <c:v>74798120.242151335</c:v>
                </c:pt>
                <c:pt idx="36" formatCode="&quot;$&quot;#,##0_);[Red]\(&quot;$&quot;#,##0\)">
                  <c:v>75325135.110879377</c:v>
                </c:pt>
                <c:pt idx="37" formatCode="&quot;$&quot;#,##0_);[Red]\(&quot;$&quot;#,##0\)">
                  <c:v>42935185.504717864</c:v>
                </c:pt>
              </c:numCache>
            </c:numRef>
          </c:val>
          <c:extLst>
            <c:ext xmlns:c16="http://schemas.microsoft.com/office/drawing/2014/chart" uri="{C3380CC4-5D6E-409C-BE32-E72D297353CC}">
              <c16:uniqueId val="{00000000-16AC-4A2F-98F2-4E09338F26D3}"/>
            </c:ext>
          </c:extLst>
        </c:ser>
        <c:ser>
          <c:idx val="1"/>
          <c:order val="1"/>
          <c:tx>
            <c:strRef>
              <c:f>Sheet1!$K$5</c:f>
              <c:strCache>
                <c:ptCount val="1"/>
                <c:pt idx="0">
                  <c:v>Debt Service (Principal and Interest)</c:v>
                </c:pt>
              </c:strCache>
            </c:strRef>
          </c:tx>
          <c:spPr>
            <a:solidFill>
              <a:schemeClr val="accent2"/>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Sheet1!$K$6:$K$48</c:f>
              <c:numCache>
                <c:formatCode>"$"#,##0_);[Red]\("$"#,##0\)</c:formatCode>
                <c:ptCount val="43"/>
                <c:pt idx="0">
                  <c:v>0</c:v>
                </c:pt>
                <c:pt idx="1">
                  <c:v>0</c:v>
                </c:pt>
                <c:pt idx="2">
                  <c:v>0</c:v>
                </c:pt>
                <c:pt idx="3">
                  <c:v>0</c:v>
                </c:pt>
                <c:pt idx="4">
                  <c:v>0</c:v>
                </c:pt>
                <c:pt idx="5">
                  <c:v>0</c:v>
                </c:pt>
                <c:pt idx="6">
                  <c:v>0</c:v>
                </c:pt>
                <c:pt idx="7">
                  <c:v>0</c:v>
                </c:pt>
                <c:pt idx="8">
                  <c:v>2907468.3348041265</c:v>
                </c:pt>
                <c:pt idx="9">
                  <c:v>2907468.3348041265</c:v>
                </c:pt>
                <c:pt idx="10">
                  <c:v>2907468.3348041265</c:v>
                </c:pt>
                <c:pt idx="11">
                  <c:v>2907468.3348041265</c:v>
                </c:pt>
                <c:pt idx="12">
                  <c:v>2907468.3348041265</c:v>
                </c:pt>
                <c:pt idx="13">
                  <c:v>2907468.3348041265</c:v>
                </c:pt>
                <c:pt idx="14">
                  <c:v>2907468.3348041265</c:v>
                </c:pt>
                <c:pt idx="15">
                  <c:v>2907468.3348041265</c:v>
                </c:pt>
                <c:pt idx="16">
                  <c:v>2907468.3348041265</c:v>
                </c:pt>
                <c:pt idx="17">
                  <c:v>2907468.3348041265</c:v>
                </c:pt>
                <c:pt idx="18">
                  <c:v>2907468.3348041265</c:v>
                </c:pt>
                <c:pt idx="19">
                  <c:v>2907468.3348041265</c:v>
                </c:pt>
                <c:pt idx="20">
                  <c:v>2907468.3348041265</c:v>
                </c:pt>
                <c:pt idx="21">
                  <c:v>2907468.3348041265</c:v>
                </c:pt>
                <c:pt idx="22">
                  <c:v>2907468.3348041265</c:v>
                </c:pt>
                <c:pt idx="23">
                  <c:v>2907468.3348041265</c:v>
                </c:pt>
                <c:pt idx="24">
                  <c:v>2907468.3348041265</c:v>
                </c:pt>
                <c:pt idx="25">
                  <c:v>2907468.3348041265</c:v>
                </c:pt>
                <c:pt idx="26">
                  <c:v>2907468.3348041265</c:v>
                </c:pt>
                <c:pt idx="27">
                  <c:v>2907468.3348041265</c:v>
                </c:pt>
                <c:pt idx="28">
                  <c:v>2907468.3348041265</c:v>
                </c:pt>
                <c:pt idx="29">
                  <c:v>2907468.3348041265</c:v>
                </c:pt>
                <c:pt idx="30">
                  <c:v>2907468.3348041265</c:v>
                </c:pt>
                <c:pt idx="31">
                  <c:v>2907468.3348041265</c:v>
                </c:pt>
                <c:pt idx="32">
                  <c:v>2907468.3348041265</c:v>
                </c:pt>
                <c:pt idx="33">
                  <c:v>2907468.3348041265</c:v>
                </c:pt>
                <c:pt idx="34">
                  <c:v>2907468.3348041265</c:v>
                </c:pt>
                <c:pt idx="35">
                  <c:v>2907468.3348041265</c:v>
                </c:pt>
                <c:pt idx="36">
                  <c:v>2907468.3348041265</c:v>
                </c:pt>
                <c:pt idx="37">
                  <c:v>2907468.3348041265</c:v>
                </c:pt>
                <c:pt idx="38">
                  <c:v>2907468.3348041265</c:v>
                </c:pt>
                <c:pt idx="39">
                  <c:v>2907468.3348041265</c:v>
                </c:pt>
                <c:pt idx="40">
                  <c:v>2907468.3348041265</c:v>
                </c:pt>
                <c:pt idx="41">
                  <c:v>2907468.3348041265</c:v>
                </c:pt>
                <c:pt idx="42">
                  <c:v>2907468.3348041265</c:v>
                </c:pt>
              </c:numCache>
            </c:numRef>
          </c:val>
          <c:extLst>
            <c:ext xmlns:c16="http://schemas.microsoft.com/office/drawing/2014/chart" uri="{C3380CC4-5D6E-409C-BE32-E72D297353CC}">
              <c16:uniqueId val="{00000000-164B-47D2-97DF-21E96EFAEF26}"/>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max val="450000000"/>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90927765238523"/>
          <c:y val="3.6451997302727641E-2"/>
          <c:w val="0.84281829596881785"/>
          <c:h val="0.72686664287393332"/>
        </c:manualLayout>
      </c:layout>
      <c:barChart>
        <c:barDir val="col"/>
        <c:grouping val="stacked"/>
        <c:varyColors val="0"/>
        <c:ser>
          <c:idx val="0"/>
          <c:order val="0"/>
          <c:tx>
            <c:strRef>
              <c:f>Sheet1!$G$5</c:f>
              <c:strCache>
                <c:ptCount val="1"/>
                <c:pt idx="0">
                  <c:v>AF Takedown</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Sheet1!$G$6:$G$48</c:f>
              <c:numCache>
                <c:formatCode>#,##0</c:formatCode>
                <c:ptCount val="43"/>
                <c:pt idx="0">
                  <c:v>0</c:v>
                </c:pt>
                <c:pt idx="1">
                  <c:v>0</c:v>
                </c:pt>
                <c:pt idx="2">
                  <c:v>0</c:v>
                </c:pt>
                <c:pt idx="3">
                  <c:v>0</c:v>
                </c:pt>
                <c:pt idx="4">
                  <c:v>0</c:v>
                </c:pt>
                <c:pt idx="5">
                  <c:v>0</c:v>
                </c:pt>
                <c:pt idx="6">
                  <c:v>0</c:v>
                </c:pt>
                <c:pt idx="7">
                  <c:v>0</c:v>
                </c:pt>
                <c:pt idx="8">
                  <c:v>15571.783445972982</c:v>
                </c:pt>
                <c:pt idx="9">
                  <c:v>25.064116329929675</c:v>
                </c:pt>
                <c:pt idx="10">
                  <c:v>67.410375272447709</c:v>
                </c:pt>
                <c:pt idx="11">
                  <c:v>62.684244087504339</c:v>
                </c:pt>
                <c:pt idx="12">
                  <c:v>0</c:v>
                </c:pt>
                <c:pt idx="13">
                  <c:v>0</c:v>
                </c:pt>
                <c:pt idx="14">
                  <c:v>2810.9398453982831</c:v>
                </c:pt>
                <c:pt idx="15">
                  <c:v>2821.1645208546397</c:v>
                </c:pt>
                <c:pt idx="16">
                  <c:v>2798.8171456211421</c:v>
                </c:pt>
                <c:pt idx="17">
                  <c:v>2770.3108176959067</c:v>
                </c:pt>
                <c:pt idx="18">
                  <c:v>2750.178681533449</c:v>
                </c:pt>
                <c:pt idx="19">
                  <c:v>2730.2826661090076</c:v>
                </c:pt>
                <c:pt idx="20">
                  <c:v>2707.6957567526115</c:v>
                </c:pt>
                <c:pt idx="21">
                  <c:v>2698.7574433844129</c:v>
                </c:pt>
                <c:pt idx="22">
                  <c:v>2701.518817878663</c:v>
                </c:pt>
                <c:pt idx="23">
                  <c:v>2716.3401499678002</c:v>
                </c:pt>
                <c:pt idx="24">
                  <c:v>2733.3421437952638</c:v>
                </c:pt>
                <c:pt idx="25">
                  <c:v>2747.7297674747533</c:v>
                </c:pt>
                <c:pt idx="26">
                  <c:v>2766.7724695134675</c:v>
                </c:pt>
                <c:pt idx="27">
                  <c:v>2785.285790982336</c:v>
                </c:pt>
                <c:pt idx="28">
                  <c:v>2805.2284830053686</c:v>
                </c:pt>
                <c:pt idx="29">
                  <c:v>2825.9018517142104</c:v>
                </c:pt>
                <c:pt idx="30">
                  <c:v>2851.6377336739097</c:v>
                </c:pt>
                <c:pt idx="31">
                  <c:v>2881.2947929970687</c:v>
                </c:pt>
                <c:pt idx="32">
                  <c:v>2912.4484372703591</c:v>
                </c:pt>
                <c:pt idx="33">
                  <c:v>2951.707081288856</c:v>
                </c:pt>
                <c:pt idx="34">
                  <c:v>2984.2892579827749</c:v>
                </c:pt>
                <c:pt idx="35">
                  <c:v>3010.5514700430504</c:v>
                </c:pt>
                <c:pt idx="36">
                  <c:v>3031.7633050817822</c:v>
                </c:pt>
                <c:pt idx="37">
                  <c:v>1728.0993883180199</c:v>
                </c:pt>
                <c:pt idx="38">
                  <c:v>0</c:v>
                </c:pt>
                <c:pt idx="39">
                  <c:v>0</c:v>
                </c:pt>
                <c:pt idx="40">
                  <c:v>0</c:v>
                </c:pt>
                <c:pt idx="41">
                  <c:v>0</c:v>
                </c:pt>
                <c:pt idx="42">
                  <c:v>0</c:v>
                </c:pt>
              </c:numCache>
            </c:numRef>
          </c:val>
          <c:extLst>
            <c:ext xmlns:c16="http://schemas.microsoft.com/office/drawing/2014/chart" uri="{C3380CC4-5D6E-409C-BE32-E72D297353CC}">
              <c16:uniqueId val="{00000000-6D39-4972-ACA3-EE17C7A02AA1}"/>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thousands"/>
          <c:dispUnitsLbl>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Thousands of Acre</a:t>
                  </a:r>
                  <a:r>
                    <a:rPr lang="en-US" sz="1600" baseline="0" dirty="0"/>
                    <a:t> Feet</a:t>
                  </a:r>
                  <a:endParaRPr lang="en-US" sz="1600" dirty="0"/>
                </a:p>
              </c:rich>
            </c:tx>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4671916010498"/>
          <c:y val="3.6451997302727641E-2"/>
          <c:w val="0.80011653543307082"/>
          <c:h val="0.72686664287393332"/>
        </c:manualLayout>
      </c:layout>
      <c:barChart>
        <c:barDir val="col"/>
        <c:grouping val="stacked"/>
        <c:varyColors val="0"/>
        <c:ser>
          <c:idx val="0"/>
          <c:order val="0"/>
          <c:tx>
            <c:strRef>
              <c:f>Sheet1!$J$5</c:f>
              <c:strCache>
                <c:ptCount val="1"/>
                <c:pt idx="0">
                  <c:v>Impact Fees</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Sheet1!$J$6:$J$48</c:f>
              <c:numCache>
                <c:formatCode>General</c:formatCode>
                <c:ptCount val="43"/>
                <c:pt idx="8" formatCode="&quot;$&quot;#,##0_);[Red]\(&quot;$&quot;#,##0\)">
                  <c:v>323802612</c:v>
                </c:pt>
                <c:pt idx="9" formatCode="&quot;$&quot;#,##0_);[Red]\(&quot;$&quot;#,##0\)">
                  <c:v>622726.0372939381</c:v>
                </c:pt>
                <c:pt idx="10" formatCode="&quot;$&quot;#,##0_);[Red]\(&quot;$&quot;#,##0\)">
                  <c:v>1674832.4701869281</c:v>
                </c:pt>
                <c:pt idx="11" formatCode="&quot;$&quot;#,##0_);[Red]\(&quot;$&quot;#,##0\)">
                  <c:v>1557410.2197556738</c:v>
                </c:pt>
                <c:pt idx="12" formatCode="&quot;$&quot;#,##0_);[Red]\(&quot;$&quot;#,##0\)">
                  <c:v>0</c:v>
                </c:pt>
                <c:pt idx="13" formatCode="&quot;$&quot;#,##0_);[Red]\(&quot;$&quot;#,##0\)">
                  <c:v>0</c:v>
                </c:pt>
                <c:pt idx="14" formatCode="&quot;$&quot;#,##0_);[Red]\(&quot;$&quot;#,##0\)">
                  <c:v>69838705.181329608</c:v>
                </c:pt>
                <c:pt idx="15" formatCode="&quot;$&quot;#,##0_);[Red]\(&quot;$&quot;#,##0\)">
                  <c:v>70092740.533932507</c:v>
                </c:pt>
                <c:pt idx="16" formatCode="&quot;$&quot;#,##0_);[Red]\(&quot;$&quot;#,##0\)">
                  <c:v>69537512.803583249</c:v>
                </c:pt>
                <c:pt idx="17" formatCode="&quot;$&quot;#,##0_);[Red]\(&quot;$&quot;#,##0\)">
                  <c:v>68829263.911301911</c:v>
                </c:pt>
                <c:pt idx="18" formatCode="&quot;$&quot;#,##0_);[Red]\(&quot;$&quot;#,##0\)">
                  <c:v>68329074.508664206</c:v>
                </c:pt>
                <c:pt idx="19" formatCode="&quot;$&quot;#,##0_);[Red]\(&quot;$&quot;#,##0\)">
                  <c:v>67834751.601759791</c:v>
                </c:pt>
                <c:pt idx="20" formatCode="&quot;$&quot;#,##0_);[Red]\(&quot;$&quot;#,##0\)">
                  <c:v>67273572.569031224</c:v>
                </c:pt>
                <c:pt idx="21" formatCode="&quot;$&quot;#,##0_);[Red]\(&quot;$&quot;#,##0\)">
                  <c:v>67051497.296534069</c:v>
                </c:pt>
                <c:pt idx="22" formatCode="&quot;$&quot;#,##0_);[Red]\(&quot;$&quot;#,##0\)">
                  <c:v>67120104.534613132</c:v>
                </c:pt>
                <c:pt idx="23" formatCode="&quot;$&quot;#,##0_);[Red]\(&quot;$&quot;#,##0\)">
                  <c:v>67488345.300726414</c:v>
                </c:pt>
                <c:pt idx="24" formatCode="&quot;$&quot;#,##0_);[Red]\(&quot;$&quot;#,##0\)">
                  <c:v>67910765.309591025</c:v>
                </c:pt>
                <c:pt idx="25" formatCode="&quot;$&quot;#,##0_);[Red]\(&quot;$&quot;#,##0\)">
                  <c:v>68268230.450674266</c:v>
                </c:pt>
                <c:pt idx="26" formatCode="&quot;$&quot;#,##0_);[Red]\(&quot;$&quot;#,##0\)">
                  <c:v>68741352.511864886</c:v>
                </c:pt>
                <c:pt idx="27" formatCode="&quot;$&quot;#,##0_);[Red]\(&quot;$&quot;#,##0\)">
                  <c:v>69201321.942412511</c:v>
                </c:pt>
                <c:pt idx="28" formatCode="&quot;$&quot;#,##0_);[Red]\(&quot;$&quot;#,##0\)">
                  <c:v>69696804.544432148</c:v>
                </c:pt>
                <c:pt idx="29" formatCode="&quot;$&quot;#,##0_);[Red]\(&quot;$&quot;#,##0\)">
                  <c:v>70210441.043884575</c:v>
                </c:pt>
                <c:pt idx="30" formatCode="&quot;$&quot;#,##0_);[Red]\(&quot;$&quot;#,##0\)">
                  <c:v>70849857.314463019</c:v>
                </c:pt>
                <c:pt idx="31" formatCode="&quot;$&quot;#,##0_);[Red]\(&quot;$&quot;#,##0\)">
                  <c:v>71586696.49869746</c:v>
                </c:pt>
                <c:pt idx="32" formatCode="&quot;$&quot;#,##0_);[Red]\(&quot;$&quot;#,##0\)">
                  <c:v>72360718.817705169</c:v>
                </c:pt>
                <c:pt idx="33" formatCode="&quot;$&quot;#,##0_);[Red]\(&quot;$&quot;#,##0\)">
                  <c:v>73336112.464038461</c:v>
                </c:pt>
                <c:pt idx="34" formatCode="&quot;$&quot;#,##0_);[Red]\(&quot;$&quot;#,##0\)">
                  <c:v>74145627.130820721</c:v>
                </c:pt>
                <c:pt idx="35" formatCode="&quot;$&quot;#,##0_);[Red]\(&quot;$&quot;#,##0\)">
                  <c:v>74798120.242151335</c:v>
                </c:pt>
                <c:pt idx="36" formatCode="&quot;$&quot;#,##0_);[Red]\(&quot;$&quot;#,##0\)">
                  <c:v>75325135.110879377</c:v>
                </c:pt>
                <c:pt idx="37" formatCode="&quot;$&quot;#,##0_);[Red]\(&quot;$&quot;#,##0\)">
                  <c:v>42935185.504717864</c:v>
                </c:pt>
              </c:numCache>
            </c:numRef>
          </c:val>
          <c:extLst>
            <c:ext xmlns:c16="http://schemas.microsoft.com/office/drawing/2014/chart" uri="{C3380CC4-5D6E-409C-BE32-E72D297353CC}">
              <c16:uniqueId val="{00000000-16AC-4A2F-98F2-4E09338F26D3}"/>
            </c:ext>
          </c:extLst>
        </c:ser>
        <c:ser>
          <c:idx val="1"/>
          <c:order val="1"/>
          <c:tx>
            <c:strRef>
              <c:f>Sheet1!$K$5</c:f>
              <c:strCache>
                <c:ptCount val="1"/>
                <c:pt idx="0">
                  <c:v>Debt Service (Principal and Interest)</c:v>
                </c:pt>
              </c:strCache>
            </c:strRef>
          </c:tx>
          <c:spPr>
            <a:solidFill>
              <a:schemeClr val="accent2"/>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Sheet1!$K$6:$K$48</c:f>
              <c:numCache>
                <c:formatCode>"$"#,##0_);[Red]\("$"#,##0\)</c:formatCode>
                <c:ptCount val="43"/>
                <c:pt idx="0">
                  <c:v>0</c:v>
                </c:pt>
                <c:pt idx="1">
                  <c:v>0</c:v>
                </c:pt>
                <c:pt idx="2">
                  <c:v>0</c:v>
                </c:pt>
                <c:pt idx="3">
                  <c:v>0</c:v>
                </c:pt>
                <c:pt idx="4">
                  <c:v>0</c:v>
                </c:pt>
                <c:pt idx="5">
                  <c:v>0</c:v>
                </c:pt>
                <c:pt idx="6">
                  <c:v>0</c:v>
                </c:pt>
                <c:pt idx="7">
                  <c:v>0</c:v>
                </c:pt>
                <c:pt idx="8">
                  <c:v>2907468.3348041265</c:v>
                </c:pt>
                <c:pt idx="9">
                  <c:v>2907468.3348041265</c:v>
                </c:pt>
                <c:pt idx="10">
                  <c:v>2907468.3348041265</c:v>
                </c:pt>
                <c:pt idx="11">
                  <c:v>2907468.3348041265</c:v>
                </c:pt>
                <c:pt idx="12">
                  <c:v>2907468.3348041265</c:v>
                </c:pt>
                <c:pt idx="13">
                  <c:v>2907468.3348041265</c:v>
                </c:pt>
                <c:pt idx="14">
                  <c:v>2907468.3348041265</c:v>
                </c:pt>
                <c:pt idx="15">
                  <c:v>2907468.3348041265</c:v>
                </c:pt>
                <c:pt idx="16">
                  <c:v>2907468.3348041265</c:v>
                </c:pt>
                <c:pt idx="17">
                  <c:v>2907468.3348041265</c:v>
                </c:pt>
                <c:pt idx="18">
                  <c:v>2907468.3348041265</c:v>
                </c:pt>
                <c:pt idx="19">
                  <c:v>2907468.3348041265</c:v>
                </c:pt>
                <c:pt idx="20">
                  <c:v>2907468.3348041265</c:v>
                </c:pt>
                <c:pt idx="21">
                  <c:v>2907468.3348041265</c:v>
                </c:pt>
                <c:pt idx="22">
                  <c:v>2907468.3348041265</c:v>
                </c:pt>
                <c:pt idx="23">
                  <c:v>2907468.3348041265</c:v>
                </c:pt>
                <c:pt idx="24">
                  <c:v>2907468.3348041265</c:v>
                </c:pt>
                <c:pt idx="25">
                  <c:v>2907468.3348041265</c:v>
                </c:pt>
                <c:pt idx="26">
                  <c:v>2907468.3348041265</c:v>
                </c:pt>
                <c:pt idx="27">
                  <c:v>2907468.3348041265</c:v>
                </c:pt>
                <c:pt idx="28">
                  <c:v>2907468.3348041265</c:v>
                </c:pt>
                <c:pt idx="29">
                  <c:v>2907468.3348041265</c:v>
                </c:pt>
                <c:pt idx="30">
                  <c:v>2907468.3348041265</c:v>
                </c:pt>
                <c:pt idx="31">
                  <c:v>2907468.3348041265</c:v>
                </c:pt>
                <c:pt idx="32">
                  <c:v>2907468.3348041265</c:v>
                </c:pt>
                <c:pt idx="33">
                  <c:v>2907468.3348041265</c:v>
                </c:pt>
                <c:pt idx="34">
                  <c:v>2907468.3348041265</c:v>
                </c:pt>
                <c:pt idx="35">
                  <c:v>2907468.3348041265</c:v>
                </c:pt>
                <c:pt idx="36">
                  <c:v>2907468.3348041265</c:v>
                </c:pt>
                <c:pt idx="37">
                  <c:v>2907468.3348041265</c:v>
                </c:pt>
                <c:pt idx="38">
                  <c:v>2907468.3348041265</c:v>
                </c:pt>
                <c:pt idx="39">
                  <c:v>2907468.3348041265</c:v>
                </c:pt>
                <c:pt idx="40">
                  <c:v>2907468.3348041265</c:v>
                </c:pt>
                <c:pt idx="41">
                  <c:v>2907468.3348041265</c:v>
                </c:pt>
                <c:pt idx="42">
                  <c:v>2907468.3348041265</c:v>
                </c:pt>
              </c:numCache>
            </c:numRef>
          </c:val>
          <c:extLst>
            <c:ext xmlns:c16="http://schemas.microsoft.com/office/drawing/2014/chart" uri="{C3380CC4-5D6E-409C-BE32-E72D297353CC}">
              <c16:uniqueId val="{00000000-164B-47D2-97DF-21E96EFAEF26}"/>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max val="450000000"/>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97620297462817"/>
          <c:y val="3.6451997302727641E-2"/>
          <c:w val="0.8066614173228347"/>
          <c:h val="0.72686664287393332"/>
        </c:manualLayout>
      </c:layout>
      <c:barChart>
        <c:barDir val="col"/>
        <c:grouping val="stacked"/>
        <c:varyColors val="0"/>
        <c:ser>
          <c:idx val="0"/>
          <c:order val="0"/>
          <c:tx>
            <c:strRef>
              <c:f>Sheet1!$D$6</c:f>
              <c:strCache>
                <c:ptCount val="1"/>
                <c:pt idx="0">
                  <c:v>Impact Fees</c:v>
                </c:pt>
              </c:strCache>
            </c:strRef>
          </c:tx>
          <c:spPr>
            <a:solidFill>
              <a:schemeClr val="accent1"/>
            </a:solidFill>
            <a:ln>
              <a:noFill/>
            </a:ln>
            <a:effectLst/>
          </c:spPr>
          <c:invertIfNegative val="0"/>
          <c:cat>
            <c:strRef>
              <c:f>Sheet1!$C$8:$C$51</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Sheet1!$D$8:$D$51</c:f>
              <c:numCache>
                <c:formatCode>"$"#,##0</c:formatCode>
                <c:ptCount val="43"/>
                <c:pt idx="0">
                  <c:v>28663766.714578941</c:v>
                </c:pt>
                <c:pt idx="1">
                  <c:v>28287852.64069673</c:v>
                </c:pt>
                <c:pt idx="2">
                  <c:v>31006353.176009871</c:v>
                </c:pt>
                <c:pt idx="3">
                  <c:v>34770329.700584717</c:v>
                </c:pt>
                <c:pt idx="4">
                  <c:v>36900164.72152672</c:v>
                </c:pt>
                <c:pt idx="5">
                  <c:v>38702622.74372898</c:v>
                </c:pt>
                <c:pt idx="6">
                  <c:v>40564523.798350856</c:v>
                </c:pt>
                <c:pt idx="7">
                  <c:v>41564658.689310536</c:v>
                </c:pt>
                <c:pt idx="8">
                  <c:v>43342340.176838808</c:v>
                </c:pt>
                <c:pt idx="9">
                  <c:v>44818176.674207315</c:v>
                </c:pt>
                <c:pt idx="10">
                  <c:v>47110320.162747227</c:v>
                </c:pt>
                <c:pt idx="11">
                  <c:v>49398354.278233916</c:v>
                </c:pt>
                <c:pt idx="12">
                  <c:v>51546895.010916322</c:v>
                </c:pt>
                <c:pt idx="13">
                  <c:v>53729852.652655058</c:v>
                </c:pt>
                <c:pt idx="14">
                  <c:v>56393856.823858194</c:v>
                </c:pt>
                <c:pt idx="15">
                  <c:v>57728507.46322269</c:v>
                </c:pt>
                <c:pt idx="16">
                  <c:v>58634776.326127008</c:v>
                </c:pt>
                <c:pt idx="17">
                  <c:v>59419632.712831199</c:v>
                </c:pt>
                <c:pt idx="18">
                  <c:v>60392768.334107496</c:v>
                </c:pt>
                <c:pt idx="19">
                  <c:v>61384115.187450506</c:v>
                </c:pt>
                <c:pt idx="20">
                  <c:v>62326734.531897731</c:v>
                </c:pt>
                <c:pt idx="21">
                  <c:v>63601330.624378197</c:v>
                </c:pt>
                <c:pt idx="22">
                  <c:v>65183828.350364484</c:v>
                </c:pt>
                <c:pt idx="23">
                  <c:v>67103809.754678339</c:v>
                </c:pt>
                <c:pt idx="24">
                  <c:v>69133697.019346103</c:v>
                </c:pt>
                <c:pt idx="25">
                  <c:v>71154787.813517854</c:v>
                </c:pt>
                <c:pt idx="26">
                  <c:v>73356636.187810689</c:v>
                </c:pt>
                <c:pt idx="27">
                  <c:v>75608926.682823762</c:v>
                </c:pt>
                <c:pt idx="28">
                  <c:v>77966915.776694953</c:v>
                </c:pt>
                <c:pt idx="29">
                  <c:v>80415435.668239951</c:v>
                </c:pt>
                <c:pt idx="30">
                  <c:v>83084176.607011512</c:v>
                </c:pt>
                <c:pt idx="31">
                  <c:v>85951734.218846515</c:v>
                </c:pt>
                <c:pt idx="32">
                  <c:v>88954823.972632229</c:v>
                </c:pt>
                <c:pt idx="33">
                  <c:v>92306040.878388286</c:v>
                </c:pt>
                <c:pt idx="34">
                  <c:v>95553072.65909943</c:v>
                </c:pt>
                <c:pt idx="35">
                  <c:v>96393954.638107911</c:v>
                </c:pt>
                <c:pt idx="36">
                  <c:v>97073130.093122751</c:v>
                </c:pt>
                <c:pt idx="37">
                  <c:v>97877481.710202724</c:v>
                </c:pt>
                <c:pt idx="38">
                  <c:v>98801194.6984341</c:v>
                </c:pt>
                <c:pt idx="39">
                  <c:v>99823392.08412981</c:v>
                </c:pt>
                <c:pt idx="40">
                  <c:v>100777812.54800856</c:v>
                </c:pt>
                <c:pt idx="41">
                  <c:v>101585868.87911204</c:v>
                </c:pt>
                <c:pt idx="42">
                  <c:v>102147681.81256694</c:v>
                </c:pt>
              </c:numCache>
            </c:numRef>
          </c:val>
          <c:extLst>
            <c:ext xmlns:c16="http://schemas.microsoft.com/office/drawing/2014/chart" uri="{C3380CC4-5D6E-409C-BE32-E72D297353CC}">
              <c16:uniqueId val="{00000000-6D39-4972-ACA3-EE17C7A02AA1}"/>
            </c:ext>
          </c:extLst>
        </c:ser>
        <c:ser>
          <c:idx val="1"/>
          <c:order val="1"/>
          <c:tx>
            <c:strRef>
              <c:f>Sheet1!$E$6</c:f>
              <c:strCache>
                <c:ptCount val="1"/>
                <c:pt idx="0">
                  <c:v>Incremental Property Taxes</c:v>
                </c:pt>
              </c:strCache>
            </c:strRef>
          </c:tx>
          <c:spPr>
            <a:solidFill>
              <a:schemeClr val="accent2"/>
            </a:solidFill>
            <a:ln>
              <a:noFill/>
            </a:ln>
            <a:effectLst/>
          </c:spPr>
          <c:invertIfNegative val="0"/>
          <c:cat>
            <c:strRef>
              <c:f>Sheet1!$C$8:$C$51</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Sheet1!$E$8:$E$51</c:f>
              <c:numCache>
                <c:formatCode>"$"#,##0</c:formatCode>
                <c:ptCount val="43"/>
                <c:pt idx="0">
                  <c:v>0</c:v>
                </c:pt>
                <c:pt idx="1">
                  <c:v>1303586.7416310608</c:v>
                </c:pt>
                <c:pt idx="2">
                  <c:v>2709250.4489279855</c:v>
                </c:pt>
                <c:pt idx="3">
                  <c:v>4235325.1287199333</c:v>
                </c:pt>
                <c:pt idx="4">
                  <c:v>5866038.1550293565</c:v>
                </c:pt>
                <c:pt idx="5">
                  <c:v>7601281.1714328881</c:v>
                </c:pt>
                <c:pt idx="6">
                  <c:v>9445845.4749453571</c:v>
                </c:pt>
                <c:pt idx="7">
                  <c:v>11404486.266563972</c:v>
                </c:pt>
                <c:pt idx="8">
                  <c:v>12400691.747163599</c:v>
                </c:pt>
                <c:pt idx="9">
                  <c:v>13434239.193194157</c:v>
                </c:pt>
                <c:pt idx="10">
                  <c:v>14516681.683937961</c:v>
                </c:pt>
                <c:pt idx="11">
                  <c:v>15648689.943967449</c:v>
                </c:pt>
                <c:pt idx="12">
                  <c:v>16829148.430496901</c:v>
                </c:pt>
                <c:pt idx="13">
                  <c:v>18059251.804196216</c:v>
                </c:pt>
                <c:pt idx="14">
                  <c:v>19346111.078945413</c:v>
                </c:pt>
                <c:pt idx="15">
                  <c:v>20673097.895968564</c:v>
                </c:pt>
                <c:pt idx="16">
                  <c:v>22035278.910272151</c:v>
                </c:pt>
                <c:pt idx="17">
                  <c:v>23431698.258133478</c:v>
                </c:pt>
                <c:pt idx="18">
                  <c:v>24865421.933473319</c:v>
                </c:pt>
                <c:pt idx="19">
                  <c:v>26337347.21793396</c:v>
                </c:pt>
                <c:pt idx="20">
                  <c:v>27847525.096433073</c:v>
                </c:pt>
                <c:pt idx="21">
                  <c:v>29400896.147501238</c:v>
                </c:pt>
                <c:pt idx="22">
                  <c:v>31002137.889821373</c:v>
                </c:pt>
                <c:pt idx="23">
                  <c:v>32656347.602263324</c:v>
                </c:pt>
                <c:pt idx="24">
                  <c:v>34365789.571347944</c:v>
                </c:pt>
                <c:pt idx="25">
                  <c:v>36131260.606965832</c:v>
                </c:pt>
                <c:pt idx="26">
                  <c:v>37955956.137414195</c:v>
                </c:pt>
                <c:pt idx="27">
                  <c:v>39841478.76500915</c:v>
                </c:pt>
                <c:pt idx="28">
                  <c:v>41790144.716974139</c:v>
                </c:pt>
                <c:pt idx="29">
                  <c:v>43804113.368992388</c:v>
                </c:pt>
                <c:pt idx="30">
                  <c:v>45887175.977337897</c:v>
                </c:pt>
                <c:pt idx="31">
                  <c:v>48042903.488608643</c:v>
                </c:pt>
                <c:pt idx="32">
                  <c:v>50274134.108233765</c:v>
                </c:pt>
                <c:pt idx="33">
                  <c:v>52586336.069508612</c:v>
                </c:pt>
                <c:pt idx="34">
                  <c:v>54979542.359986328</c:v>
                </c:pt>
                <c:pt idx="35">
                  <c:v>57453801.819247387</c:v>
                </c:pt>
                <c:pt idx="36">
                  <c:v>60009554.216977097</c:v>
                </c:pt>
                <c:pt idx="37">
                  <c:v>62650842.589640595</c:v>
                </c:pt>
                <c:pt idx="38">
                  <c:v>65381828.117383532</c:v>
                </c:pt>
                <c:pt idx="39">
                  <c:v>68206589.123968899</c:v>
                </c:pt>
                <c:pt idx="40">
                  <c:v>71127117.752571657</c:v>
                </c:pt>
                <c:pt idx="41">
                  <c:v>74144324.246625409</c:v>
                </c:pt>
                <c:pt idx="42">
                  <c:v>77257626.111424685</c:v>
                </c:pt>
              </c:numCache>
            </c:numRef>
          </c:val>
          <c:extLst>
            <c:ext xmlns:c16="http://schemas.microsoft.com/office/drawing/2014/chart" uri="{C3380CC4-5D6E-409C-BE32-E72D297353CC}">
              <c16:uniqueId val="{00000000-6A68-4D01-BAAC-EB34A2CCCC55}"/>
            </c:ext>
          </c:extLst>
        </c:ser>
        <c:ser>
          <c:idx val="2"/>
          <c:order val="2"/>
          <c:tx>
            <c:strRef>
              <c:f>Sheet1!$F$6</c:f>
              <c:strCache>
                <c:ptCount val="1"/>
                <c:pt idx="0">
                  <c:v>Incremental Water Rates</c:v>
                </c:pt>
              </c:strCache>
            </c:strRef>
          </c:tx>
          <c:spPr>
            <a:solidFill>
              <a:schemeClr val="accent3"/>
            </a:solidFill>
            <a:ln>
              <a:noFill/>
            </a:ln>
            <a:effectLst/>
          </c:spPr>
          <c:invertIfNegative val="0"/>
          <c:cat>
            <c:strRef>
              <c:f>Sheet1!$C$8:$C$51</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Sheet1!$F$8:$F$51</c:f>
              <c:numCache>
                <c:formatCode>"$"#,##0</c:formatCode>
                <c:ptCount val="43"/>
                <c:pt idx="0">
                  <c:v>2325423.4156823931</c:v>
                </c:pt>
                <c:pt idx="1">
                  <c:v>3191353.5258883885</c:v>
                </c:pt>
                <c:pt idx="2">
                  <c:v>4248969.1230743211</c:v>
                </c:pt>
                <c:pt idx="3">
                  <c:v>5387965.6390523491</c:v>
                </c:pt>
                <c:pt idx="4">
                  <c:v>6628672.2004475947</c:v>
                </c:pt>
                <c:pt idx="5">
                  <c:v>7949544.6176406881</c:v>
                </c:pt>
                <c:pt idx="6">
                  <c:v>9342081.3674754985</c:v>
                </c:pt>
                <c:pt idx="7">
                  <c:v>10802115.168815123</c:v>
                </c:pt>
                <c:pt idx="8">
                  <c:v>12299054.229388211</c:v>
                </c:pt>
                <c:pt idx="9">
                  <c:v>13909193.172810944</c:v>
                </c:pt>
                <c:pt idx="10">
                  <c:v>15567589.472793207</c:v>
                </c:pt>
                <c:pt idx="11">
                  <c:v>17314824.233418964</c:v>
                </c:pt>
                <c:pt idx="12">
                  <c:v>19154912.045586735</c:v>
                </c:pt>
                <c:pt idx="13">
                  <c:v>21084881.87457167</c:v>
                </c:pt>
                <c:pt idx="14">
                  <c:v>23105770.206662018</c:v>
                </c:pt>
                <c:pt idx="15">
                  <c:v>25227140.589848522</c:v>
                </c:pt>
                <c:pt idx="16">
                  <c:v>27370496.845590007</c:v>
                </c:pt>
                <c:pt idx="17">
                  <c:v>29625641.506177876</c:v>
                </c:pt>
                <c:pt idx="18">
                  <c:v>31884953.058427237</c:v>
                </c:pt>
                <c:pt idx="19">
                  <c:v>34254987.175124727</c:v>
                </c:pt>
                <c:pt idx="20">
                  <c:v>36621762.769002371</c:v>
                </c:pt>
                <c:pt idx="21">
                  <c:v>39101277.194801494</c:v>
                </c:pt>
                <c:pt idx="22">
                  <c:v>41575508.171221867</c:v>
                </c:pt>
                <c:pt idx="23">
                  <c:v>44109582.469719812</c:v>
                </c:pt>
                <c:pt idx="24">
                  <c:v>46706201.827302583</c:v>
                </c:pt>
                <c:pt idx="25">
                  <c:v>49440712.095283091</c:v>
                </c:pt>
                <c:pt idx="26">
                  <c:v>52170556.105190367</c:v>
                </c:pt>
                <c:pt idx="27">
                  <c:v>54965575.620333761</c:v>
                </c:pt>
                <c:pt idx="28">
                  <c:v>55964419.003023088</c:v>
                </c:pt>
                <c:pt idx="29">
                  <c:v>57592965.049782008</c:v>
                </c:pt>
                <c:pt idx="30">
                  <c:v>59233512.80445452</c:v>
                </c:pt>
                <c:pt idx="31">
                  <c:v>60889001.256143108</c:v>
                </c:pt>
                <c:pt idx="32">
                  <c:v>62561706.803341657</c:v>
                </c:pt>
                <c:pt idx="33">
                  <c:v>64252498.272785306</c:v>
                </c:pt>
                <c:pt idx="34">
                  <c:v>65966080.937279485</c:v>
                </c:pt>
                <c:pt idx="35">
                  <c:v>67698578.843569875</c:v>
                </c:pt>
                <c:pt idx="36">
                  <c:v>69446323.002309605</c:v>
                </c:pt>
                <c:pt idx="37">
                  <c:v>71206381.469957143</c:v>
                </c:pt>
                <c:pt idx="38">
                  <c:v>72981023.8484485</c:v>
                </c:pt>
                <c:pt idx="39">
                  <c:v>74772414.310215369</c:v>
                </c:pt>
                <c:pt idx="40">
                  <c:v>76582338.501785457</c:v>
                </c:pt>
                <c:pt idx="41">
                  <c:v>78409567.541953027</c:v>
                </c:pt>
                <c:pt idx="42">
                  <c:v>80251447.664109319</c:v>
                </c:pt>
              </c:numCache>
            </c:numRef>
          </c:val>
          <c:extLst>
            <c:ext xmlns:c16="http://schemas.microsoft.com/office/drawing/2014/chart" uri="{C3380CC4-5D6E-409C-BE32-E72D297353CC}">
              <c16:uniqueId val="{00000001-6A68-4D01-BAAC-EB34A2CCCC55}"/>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max val="450000000"/>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4671916010498"/>
          <c:y val="3.6451997302727641E-2"/>
          <c:w val="0.80011653543307082"/>
          <c:h val="0.72686664287393332"/>
        </c:manualLayout>
      </c:layout>
      <c:barChart>
        <c:barDir val="col"/>
        <c:grouping val="stacked"/>
        <c:varyColors val="0"/>
        <c:ser>
          <c:idx val="0"/>
          <c:order val="0"/>
          <c:tx>
            <c:strRef>
              <c:f>Sheet1!$J$5</c:f>
              <c:strCache>
                <c:ptCount val="1"/>
                <c:pt idx="0">
                  <c:v>Impact Fees</c:v>
                </c:pt>
              </c:strCache>
            </c:strRef>
          </c:tx>
          <c:spPr>
            <a:solidFill>
              <a:schemeClr val="accent1"/>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Sheet1!$J$6:$J$48</c:f>
              <c:numCache>
                <c:formatCode>General</c:formatCode>
                <c:ptCount val="43"/>
                <c:pt idx="8" formatCode="&quot;$&quot;#,##0_);[Red]\(&quot;$&quot;#,##0\)">
                  <c:v>323802612</c:v>
                </c:pt>
                <c:pt idx="9" formatCode="&quot;$&quot;#,##0_);[Red]\(&quot;$&quot;#,##0\)">
                  <c:v>622726.0372939381</c:v>
                </c:pt>
                <c:pt idx="10" formatCode="&quot;$&quot;#,##0_);[Red]\(&quot;$&quot;#,##0\)">
                  <c:v>1674832.4701869281</c:v>
                </c:pt>
                <c:pt idx="11" formatCode="&quot;$&quot;#,##0_);[Red]\(&quot;$&quot;#,##0\)">
                  <c:v>1557410.2197556738</c:v>
                </c:pt>
                <c:pt idx="12" formatCode="&quot;$&quot;#,##0_);[Red]\(&quot;$&quot;#,##0\)">
                  <c:v>0</c:v>
                </c:pt>
                <c:pt idx="13" formatCode="&quot;$&quot;#,##0_);[Red]\(&quot;$&quot;#,##0\)">
                  <c:v>0</c:v>
                </c:pt>
                <c:pt idx="14" formatCode="&quot;$&quot;#,##0_);[Red]\(&quot;$&quot;#,##0\)">
                  <c:v>69838705.181329608</c:v>
                </c:pt>
                <c:pt idx="15" formatCode="&quot;$&quot;#,##0_);[Red]\(&quot;$&quot;#,##0\)">
                  <c:v>70092740.533932507</c:v>
                </c:pt>
                <c:pt idx="16" formatCode="&quot;$&quot;#,##0_);[Red]\(&quot;$&quot;#,##0\)">
                  <c:v>69537512.803583249</c:v>
                </c:pt>
                <c:pt idx="17" formatCode="&quot;$&quot;#,##0_);[Red]\(&quot;$&quot;#,##0\)">
                  <c:v>68829263.911301911</c:v>
                </c:pt>
                <c:pt idx="18" formatCode="&quot;$&quot;#,##0_);[Red]\(&quot;$&quot;#,##0\)">
                  <c:v>68329074.508664206</c:v>
                </c:pt>
                <c:pt idx="19" formatCode="&quot;$&quot;#,##0_);[Red]\(&quot;$&quot;#,##0\)">
                  <c:v>67834751.601759791</c:v>
                </c:pt>
                <c:pt idx="20" formatCode="&quot;$&quot;#,##0_);[Red]\(&quot;$&quot;#,##0\)">
                  <c:v>67273572.569031224</c:v>
                </c:pt>
                <c:pt idx="21" formatCode="&quot;$&quot;#,##0_);[Red]\(&quot;$&quot;#,##0\)">
                  <c:v>67051497.296534069</c:v>
                </c:pt>
                <c:pt idx="22" formatCode="&quot;$&quot;#,##0_);[Red]\(&quot;$&quot;#,##0\)">
                  <c:v>67120104.534613132</c:v>
                </c:pt>
                <c:pt idx="23" formatCode="&quot;$&quot;#,##0_);[Red]\(&quot;$&quot;#,##0\)">
                  <c:v>67488345.300726414</c:v>
                </c:pt>
                <c:pt idx="24" formatCode="&quot;$&quot;#,##0_);[Red]\(&quot;$&quot;#,##0\)">
                  <c:v>67910765.309591025</c:v>
                </c:pt>
                <c:pt idx="25" formatCode="&quot;$&quot;#,##0_);[Red]\(&quot;$&quot;#,##0\)">
                  <c:v>68268230.450674266</c:v>
                </c:pt>
                <c:pt idx="26" formatCode="&quot;$&quot;#,##0_);[Red]\(&quot;$&quot;#,##0\)">
                  <c:v>68741352.511864886</c:v>
                </c:pt>
                <c:pt idx="27" formatCode="&quot;$&quot;#,##0_);[Red]\(&quot;$&quot;#,##0\)">
                  <c:v>69201321.942412511</c:v>
                </c:pt>
                <c:pt idx="28" formatCode="&quot;$&quot;#,##0_);[Red]\(&quot;$&quot;#,##0\)">
                  <c:v>69696804.544432148</c:v>
                </c:pt>
                <c:pt idx="29" formatCode="&quot;$&quot;#,##0_);[Red]\(&quot;$&quot;#,##0\)">
                  <c:v>70210441.043884575</c:v>
                </c:pt>
                <c:pt idx="30" formatCode="&quot;$&quot;#,##0_);[Red]\(&quot;$&quot;#,##0\)">
                  <c:v>70849857.314463019</c:v>
                </c:pt>
                <c:pt idx="31" formatCode="&quot;$&quot;#,##0_);[Red]\(&quot;$&quot;#,##0\)">
                  <c:v>71586696.49869746</c:v>
                </c:pt>
                <c:pt idx="32" formatCode="&quot;$&quot;#,##0_);[Red]\(&quot;$&quot;#,##0\)">
                  <c:v>72360718.817705169</c:v>
                </c:pt>
                <c:pt idx="33" formatCode="&quot;$&quot;#,##0_);[Red]\(&quot;$&quot;#,##0\)">
                  <c:v>73336112.464038461</c:v>
                </c:pt>
                <c:pt idx="34" formatCode="&quot;$&quot;#,##0_);[Red]\(&quot;$&quot;#,##0\)">
                  <c:v>74145627.130820721</c:v>
                </c:pt>
                <c:pt idx="35" formatCode="&quot;$&quot;#,##0_);[Red]\(&quot;$&quot;#,##0\)">
                  <c:v>74798120.242151335</c:v>
                </c:pt>
                <c:pt idx="36" formatCode="&quot;$&quot;#,##0_);[Red]\(&quot;$&quot;#,##0\)">
                  <c:v>75325135.110879377</c:v>
                </c:pt>
                <c:pt idx="37" formatCode="&quot;$&quot;#,##0_);[Red]\(&quot;$&quot;#,##0\)">
                  <c:v>42935185.504717864</c:v>
                </c:pt>
              </c:numCache>
            </c:numRef>
          </c:val>
          <c:extLst>
            <c:ext xmlns:c16="http://schemas.microsoft.com/office/drawing/2014/chart" uri="{C3380CC4-5D6E-409C-BE32-E72D297353CC}">
              <c16:uniqueId val="{00000000-16AC-4A2F-98F2-4E09338F26D3}"/>
            </c:ext>
          </c:extLst>
        </c:ser>
        <c:ser>
          <c:idx val="1"/>
          <c:order val="1"/>
          <c:tx>
            <c:strRef>
              <c:f>Sheet1!$K$5</c:f>
              <c:strCache>
                <c:ptCount val="1"/>
                <c:pt idx="0">
                  <c:v>Debt Service (Principal and Interest)</c:v>
                </c:pt>
              </c:strCache>
            </c:strRef>
          </c:tx>
          <c:spPr>
            <a:solidFill>
              <a:schemeClr val="accent2"/>
            </a:solidFill>
            <a:ln>
              <a:noFill/>
            </a:ln>
            <a:effectLst/>
          </c:spPr>
          <c:invertIfNegative val="0"/>
          <c:cat>
            <c:strRef>
              <c:f>Sheet1!$F$6:$F$48</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Sheet1!$K$6:$K$48</c:f>
              <c:numCache>
                <c:formatCode>"$"#,##0_);[Red]\("$"#,##0\)</c:formatCode>
                <c:ptCount val="43"/>
                <c:pt idx="0">
                  <c:v>0</c:v>
                </c:pt>
                <c:pt idx="1">
                  <c:v>0</c:v>
                </c:pt>
                <c:pt idx="2">
                  <c:v>0</c:v>
                </c:pt>
                <c:pt idx="3">
                  <c:v>0</c:v>
                </c:pt>
                <c:pt idx="4">
                  <c:v>0</c:v>
                </c:pt>
                <c:pt idx="5">
                  <c:v>0</c:v>
                </c:pt>
                <c:pt idx="6">
                  <c:v>0</c:v>
                </c:pt>
                <c:pt idx="7">
                  <c:v>0</c:v>
                </c:pt>
                <c:pt idx="8">
                  <c:v>2907468.3348041265</c:v>
                </c:pt>
                <c:pt idx="9">
                  <c:v>2907468.3348041265</c:v>
                </c:pt>
                <c:pt idx="10">
                  <c:v>2907468.3348041265</c:v>
                </c:pt>
                <c:pt idx="11">
                  <c:v>2907468.3348041265</c:v>
                </c:pt>
                <c:pt idx="12">
                  <c:v>2907468.3348041265</c:v>
                </c:pt>
                <c:pt idx="13">
                  <c:v>2907468.3348041265</c:v>
                </c:pt>
                <c:pt idx="14">
                  <c:v>2907468.3348041265</c:v>
                </c:pt>
                <c:pt idx="15">
                  <c:v>2907468.3348041265</c:v>
                </c:pt>
                <c:pt idx="16">
                  <c:v>2907468.3348041265</c:v>
                </c:pt>
                <c:pt idx="17">
                  <c:v>2907468.3348041265</c:v>
                </c:pt>
                <c:pt idx="18">
                  <c:v>2907468.3348041265</c:v>
                </c:pt>
                <c:pt idx="19">
                  <c:v>2907468.3348041265</c:v>
                </c:pt>
                <c:pt idx="20">
                  <c:v>2907468.3348041265</c:v>
                </c:pt>
                <c:pt idx="21">
                  <c:v>2907468.3348041265</c:v>
                </c:pt>
                <c:pt idx="22">
                  <c:v>2907468.3348041265</c:v>
                </c:pt>
                <c:pt idx="23">
                  <c:v>2907468.3348041265</c:v>
                </c:pt>
                <c:pt idx="24">
                  <c:v>2907468.3348041265</c:v>
                </c:pt>
                <c:pt idx="25">
                  <c:v>2907468.3348041265</c:v>
                </c:pt>
                <c:pt idx="26">
                  <c:v>2907468.3348041265</c:v>
                </c:pt>
                <c:pt idx="27">
                  <c:v>2907468.3348041265</c:v>
                </c:pt>
                <c:pt idx="28">
                  <c:v>2907468.3348041265</c:v>
                </c:pt>
                <c:pt idx="29">
                  <c:v>2907468.3348041265</c:v>
                </c:pt>
                <c:pt idx="30">
                  <c:v>2907468.3348041265</c:v>
                </c:pt>
                <c:pt idx="31">
                  <c:v>2907468.3348041265</c:v>
                </c:pt>
                <c:pt idx="32">
                  <c:v>2907468.3348041265</c:v>
                </c:pt>
                <c:pt idx="33">
                  <c:v>2907468.3348041265</c:v>
                </c:pt>
                <c:pt idx="34">
                  <c:v>2907468.3348041265</c:v>
                </c:pt>
                <c:pt idx="35">
                  <c:v>2907468.3348041265</c:v>
                </c:pt>
                <c:pt idx="36">
                  <c:v>2907468.3348041265</c:v>
                </c:pt>
                <c:pt idx="37">
                  <c:v>2907468.3348041265</c:v>
                </c:pt>
                <c:pt idx="38">
                  <c:v>2907468.3348041265</c:v>
                </c:pt>
                <c:pt idx="39">
                  <c:v>2907468.3348041265</c:v>
                </c:pt>
                <c:pt idx="40">
                  <c:v>2907468.3348041265</c:v>
                </c:pt>
                <c:pt idx="41">
                  <c:v>2907468.3348041265</c:v>
                </c:pt>
                <c:pt idx="42">
                  <c:v>2907468.3348041265</c:v>
                </c:pt>
              </c:numCache>
            </c:numRef>
          </c:val>
          <c:extLst>
            <c:ext xmlns:c16="http://schemas.microsoft.com/office/drawing/2014/chart" uri="{C3380CC4-5D6E-409C-BE32-E72D297353CC}">
              <c16:uniqueId val="{00000000-164B-47D2-97DF-21E96EFAEF26}"/>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max val="450000000"/>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74890638670166"/>
          <c:y val="3.6451997302727641E-2"/>
          <c:w val="0.78666141732283468"/>
          <c:h val="0.72686664287393332"/>
        </c:manualLayout>
      </c:layout>
      <c:barChart>
        <c:barDir val="col"/>
        <c:grouping val="stacked"/>
        <c:varyColors val="0"/>
        <c:ser>
          <c:idx val="0"/>
          <c:order val="0"/>
          <c:tx>
            <c:strRef>
              <c:f>Sheet1!$D$6</c:f>
              <c:strCache>
                <c:ptCount val="1"/>
                <c:pt idx="0">
                  <c:v>Impact Fees</c:v>
                </c:pt>
              </c:strCache>
            </c:strRef>
          </c:tx>
          <c:spPr>
            <a:solidFill>
              <a:schemeClr val="accent1"/>
            </a:solidFill>
            <a:ln>
              <a:noFill/>
            </a:ln>
            <a:effectLst/>
          </c:spPr>
          <c:invertIfNegative val="0"/>
          <c:cat>
            <c:strRef>
              <c:f>Sheet1!$C$8:$C$51</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Sheet1!$I$8:$I$51</c:f>
              <c:numCache>
                <c:formatCode>"$"#,##0</c:formatCode>
                <c:ptCount val="43"/>
                <c:pt idx="0">
                  <c:v>28663766.714578941</c:v>
                </c:pt>
                <c:pt idx="1">
                  <c:v>56951619.355275676</c:v>
                </c:pt>
                <c:pt idx="2">
                  <c:v>87957972.531285554</c:v>
                </c:pt>
                <c:pt idx="3">
                  <c:v>122728302.23187026</c:v>
                </c:pt>
                <c:pt idx="4">
                  <c:v>159628466.95339698</c:v>
                </c:pt>
                <c:pt idx="5">
                  <c:v>198331089.69712597</c:v>
                </c:pt>
                <c:pt idx="6">
                  <c:v>238895613.49547684</c:v>
                </c:pt>
                <c:pt idx="7">
                  <c:v>280460272.18478739</c:v>
                </c:pt>
                <c:pt idx="8">
                  <c:v>323802612.36162621</c:v>
                </c:pt>
                <c:pt idx="9">
                  <c:v>368620789.03583354</c:v>
                </c:pt>
                <c:pt idx="10">
                  <c:v>415731109.19858074</c:v>
                </c:pt>
                <c:pt idx="11">
                  <c:v>465129463.47681463</c:v>
                </c:pt>
                <c:pt idx="12">
                  <c:v>516676358.48773098</c:v>
                </c:pt>
                <c:pt idx="13">
                  <c:v>570406211.14038599</c:v>
                </c:pt>
                <c:pt idx="14">
                  <c:v>626800067.96424413</c:v>
                </c:pt>
                <c:pt idx="15">
                  <c:v>684528575.42746687</c:v>
                </c:pt>
                <c:pt idx="16">
                  <c:v>743163351.75359392</c:v>
                </c:pt>
                <c:pt idx="17">
                  <c:v>802582984.46642518</c:v>
                </c:pt>
                <c:pt idx="18">
                  <c:v>862975752.8005327</c:v>
                </c:pt>
                <c:pt idx="19">
                  <c:v>924359867.98798323</c:v>
                </c:pt>
                <c:pt idx="20">
                  <c:v>986686602.51988101</c:v>
                </c:pt>
                <c:pt idx="21">
                  <c:v>1050287933.1442592</c:v>
                </c:pt>
                <c:pt idx="22">
                  <c:v>1115471761.4946237</c:v>
                </c:pt>
                <c:pt idx="23">
                  <c:v>1182575571.2493019</c:v>
                </c:pt>
                <c:pt idx="24">
                  <c:v>1251709268.2686479</c:v>
                </c:pt>
                <c:pt idx="25">
                  <c:v>1322864056.0821657</c:v>
                </c:pt>
                <c:pt idx="26">
                  <c:v>1396220692.2699764</c:v>
                </c:pt>
                <c:pt idx="27">
                  <c:v>1471829618.9528</c:v>
                </c:pt>
                <c:pt idx="28">
                  <c:v>1549796534.729495</c:v>
                </c:pt>
                <c:pt idx="29">
                  <c:v>1630211970.3977351</c:v>
                </c:pt>
                <c:pt idx="30">
                  <c:v>1713296147.0047467</c:v>
                </c:pt>
                <c:pt idx="31">
                  <c:v>1799247881.2235932</c:v>
                </c:pt>
                <c:pt idx="32">
                  <c:v>1888202705.1962254</c:v>
                </c:pt>
                <c:pt idx="33">
                  <c:v>1980508746.0746136</c:v>
                </c:pt>
                <c:pt idx="34">
                  <c:v>2076061818.7337129</c:v>
                </c:pt>
                <c:pt idx="35">
                  <c:v>2172455773.3718209</c:v>
                </c:pt>
                <c:pt idx="36">
                  <c:v>2269528903.4649439</c:v>
                </c:pt>
                <c:pt idx="37">
                  <c:v>2367406385.1751466</c:v>
                </c:pt>
                <c:pt idx="38">
                  <c:v>2466207579.8735805</c:v>
                </c:pt>
                <c:pt idx="39">
                  <c:v>2566030971.9577103</c:v>
                </c:pt>
                <c:pt idx="40">
                  <c:v>2666808784.5057187</c:v>
                </c:pt>
                <c:pt idx="41">
                  <c:v>2768394653.384831</c:v>
                </c:pt>
                <c:pt idx="42">
                  <c:v>2870542335.1973977</c:v>
                </c:pt>
              </c:numCache>
            </c:numRef>
          </c:val>
          <c:extLst>
            <c:ext xmlns:c16="http://schemas.microsoft.com/office/drawing/2014/chart" uri="{C3380CC4-5D6E-409C-BE32-E72D297353CC}">
              <c16:uniqueId val="{00000000-6D39-4972-ACA3-EE17C7A02AA1}"/>
            </c:ext>
          </c:extLst>
        </c:ser>
        <c:ser>
          <c:idx val="1"/>
          <c:order val="1"/>
          <c:tx>
            <c:strRef>
              <c:f>Sheet1!$E$6</c:f>
              <c:strCache>
                <c:ptCount val="1"/>
                <c:pt idx="0">
                  <c:v>Incremental Property Taxes</c:v>
                </c:pt>
              </c:strCache>
            </c:strRef>
          </c:tx>
          <c:spPr>
            <a:solidFill>
              <a:schemeClr val="accent2"/>
            </a:solidFill>
            <a:ln>
              <a:noFill/>
            </a:ln>
            <a:effectLst/>
          </c:spPr>
          <c:invertIfNegative val="0"/>
          <c:cat>
            <c:strRef>
              <c:f>Sheet1!$C$8:$C$51</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Sheet1!$J$8:$J$51</c:f>
              <c:numCache>
                <c:formatCode>"$"#,##0</c:formatCode>
                <c:ptCount val="43"/>
                <c:pt idx="0">
                  <c:v>0</c:v>
                </c:pt>
                <c:pt idx="1">
                  <c:v>1303587</c:v>
                </c:pt>
                <c:pt idx="2">
                  <c:v>4012837</c:v>
                </c:pt>
                <c:pt idx="3">
                  <c:v>8248162</c:v>
                </c:pt>
                <c:pt idx="4">
                  <c:v>14114200</c:v>
                </c:pt>
                <c:pt idx="5">
                  <c:v>21715481</c:v>
                </c:pt>
                <c:pt idx="6">
                  <c:v>31161326</c:v>
                </c:pt>
                <c:pt idx="7">
                  <c:v>42565812</c:v>
                </c:pt>
                <c:pt idx="8">
                  <c:v>54966504</c:v>
                </c:pt>
                <c:pt idx="9">
                  <c:v>68400743</c:v>
                </c:pt>
                <c:pt idx="10">
                  <c:v>82917425</c:v>
                </c:pt>
                <c:pt idx="11">
                  <c:v>98566115</c:v>
                </c:pt>
                <c:pt idx="12">
                  <c:v>115395263</c:v>
                </c:pt>
                <c:pt idx="13">
                  <c:v>133454515</c:v>
                </c:pt>
                <c:pt idx="14">
                  <c:v>152800626</c:v>
                </c:pt>
                <c:pt idx="15">
                  <c:v>173473724</c:v>
                </c:pt>
                <c:pt idx="16">
                  <c:v>195509003</c:v>
                </c:pt>
                <c:pt idx="17">
                  <c:v>218940701</c:v>
                </c:pt>
                <c:pt idx="18">
                  <c:v>243806123</c:v>
                </c:pt>
                <c:pt idx="19">
                  <c:v>270143470</c:v>
                </c:pt>
                <c:pt idx="20">
                  <c:v>297990995</c:v>
                </c:pt>
                <c:pt idx="21">
                  <c:v>327391891</c:v>
                </c:pt>
                <c:pt idx="22">
                  <c:v>358394029</c:v>
                </c:pt>
                <c:pt idx="23">
                  <c:v>391050377</c:v>
                </c:pt>
                <c:pt idx="24">
                  <c:v>425416167</c:v>
                </c:pt>
                <c:pt idx="25">
                  <c:v>461547428</c:v>
                </c:pt>
                <c:pt idx="26">
                  <c:v>499503384</c:v>
                </c:pt>
                <c:pt idx="27">
                  <c:v>539344863</c:v>
                </c:pt>
                <c:pt idx="28">
                  <c:v>581135008</c:v>
                </c:pt>
                <c:pt idx="29">
                  <c:v>624939121</c:v>
                </c:pt>
                <c:pt idx="30">
                  <c:v>670826297</c:v>
                </c:pt>
                <c:pt idx="31">
                  <c:v>718869200</c:v>
                </c:pt>
                <c:pt idx="32">
                  <c:v>769143334</c:v>
                </c:pt>
                <c:pt idx="33">
                  <c:v>821729670</c:v>
                </c:pt>
                <c:pt idx="34">
                  <c:v>876709212</c:v>
                </c:pt>
                <c:pt idx="35">
                  <c:v>934163014</c:v>
                </c:pt>
                <c:pt idx="36">
                  <c:v>994172568</c:v>
                </c:pt>
                <c:pt idx="37">
                  <c:v>1056823411</c:v>
                </c:pt>
                <c:pt idx="38">
                  <c:v>1122205239</c:v>
                </c:pt>
                <c:pt idx="39">
                  <c:v>1190411828</c:v>
                </c:pt>
                <c:pt idx="40">
                  <c:v>1261538946</c:v>
                </c:pt>
                <c:pt idx="41">
                  <c:v>1335683270</c:v>
                </c:pt>
                <c:pt idx="42">
                  <c:v>1412940896</c:v>
                </c:pt>
              </c:numCache>
            </c:numRef>
          </c:val>
          <c:extLst>
            <c:ext xmlns:c16="http://schemas.microsoft.com/office/drawing/2014/chart" uri="{C3380CC4-5D6E-409C-BE32-E72D297353CC}">
              <c16:uniqueId val="{00000000-6A68-4D01-BAAC-EB34A2CCCC55}"/>
            </c:ext>
          </c:extLst>
        </c:ser>
        <c:ser>
          <c:idx val="2"/>
          <c:order val="2"/>
          <c:tx>
            <c:strRef>
              <c:f>Sheet1!$F$6</c:f>
              <c:strCache>
                <c:ptCount val="1"/>
                <c:pt idx="0">
                  <c:v>Incremental Water Rates</c:v>
                </c:pt>
              </c:strCache>
            </c:strRef>
          </c:tx>
          <c:spPr>
            <a:solidFill>
              <a:schemeClr val="accent3"/>
            </a:solidFill>
            <a:ln>
              <a:noFill/>
            </a:ln>
            <a:effectLst/>
          </c:spPr>
          <c:invertIfNegative val="0"/>
          <c:cat>
            <c:strRef>
              <c:f>Sheet1!$C$8:$C$51</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Sheet1!$K$8:$K$51</c:f>
              <c:numCache>
                <c:formatCode>"$"#,##0</c:formatCode>
                <c:ptCount val="43"/>
                <c:pt idx="0">
                  <c:v>2325423.4156823931</c:v>
                </c:pt>
                <c:pt idx="1">
                  <c:v>5516776.9415707812</c:v>
                </c:pt>
                <c:pt idx="2">
                  <c:v>9765746.0646451022</c:v>
                </c:pt>
                <c:pt idx="3">
                  <c:v>15153711.70369745</c:v>
                </c:pt>
                <c:pt idx="4">
                  <c:v>21782383.904145047</c:v>
                </c:pt>
                <c:pt idx="5">
                  <c:v>29731928.521785736</c:v>
                </c:pt>
                <c:pt idx="6">
                  <c:v>39074009.889261231</c:v>
                </c:pt>
                <c:pt idx="7">
                  <c:v>49876125.058076352</c:v>
                </c:pt>
                <c:pt idx="8">
                  <c:v>62175179.287464559</c:v>
                </c:pt>
                <c:pt idx="9">
                  <c:v>76084372.460275501</c:v>
                </c:pt>
                <c:pt idx="10">
                  <c:v>91651961.933068708</c:v>
                </c:pt>
                <c:pt idx="11">
                  <c:v>108966786.16648766</c:v>
                </c:pt>
                <c:pt idx="12">
                  <c:v>128121698.2120744</c:v>
                </c:pt>
                <c:pt idx="13">
                  <c:v>149206580.08664608</c:v>
                </c:pt>
                <c:pt idx="14">
                  <c:v>172312350.29330811</c:v>
                </c:pt>
                <c:pt idx="15">
                  <c:v>197539490.88315663</c:v>
                </c:pt>
                <c:pt idx="16">
                  <c:v>224909987.72874662</c:v>
                </c:pt>
                <c:pt idx="17">
                  <c:v>254535629.2349245</c:v>
                </c:pt>
                <c:pt idx="18">
                  <c:v>286420582.29335171</c:v>
                </c:pt>
                <c:pt idx="19">
                  <c:v>320675569.46847641</c:v>
                </c:pt>
                <c:pt idx="20">
                  <c:v>357297332.23747879</c:v>
                </c:pt>
                <c:pt idx="21">
                  <c:v>396398609.4322803</c:v>
                </c:pt>
                <c:pt idx="22">
                  <c:v>437974117.60350215</c:v>
                </c:pt>
                <c:pt idx="23">
                  <c:v>482083700.07322198</c:v>
                </c:pt>
                <c:pt idx="24">
                  <c:v>528789901.90052456</c:v>
                </c:pt>
                <c:pt idx="25">
                  <c:v>578230613.99580765</c:v>
                </c:pt>
                <c:pt idx="26">
                  <c:v>630401170.10099804</c:v>
                </c:pt>
                <c:pt idx="27">
                  <c:v>685366745.72133183</c:v>
                </c:pt>
                <c:pt idx="28">
                  <c:v>741331164.72435498</c:v>
                </c:pt>
                <c:pt idx="29">
                  <c:v>798924129.77413702</c:v>
                </c:pt>
                <c:pt idx="30">
                  <c:v>858157642.57859159</c:v>
                </c:pt>
                <c:pt idx="31">
                  <c:v>919046643.83473468</c:v>
                </c:pt>
                <c:pt idx="32">
                  <c:v>981608350.63807631</c:v>
                </c:pt>
                <c:pt idx="33">
                  <c:v>1045860848.9108616</c:v>
                </c:pt>
                <c:pt idx="34">
                  <c:v>1111826929.8481412</c:v>
                </c:pt>
                <c:pt idx="35">
                  <c:v>1179525508.6917109</c:v>
                </c:pt>
                <c:pt idx="36">
                  <c:v>1248971831.6940205</c:v>
                </c:pt>
                <c:pt idx="37">
                  <c:v>1320178213.1639776</c:v>
                </c:pt>
                <c:pt idx="38">
                  <c:v>1393159237.0124261</c:v>
                </c:pt>
                <c:pt idx="39">
                  <c:v>1467931651.3226416</c:v>
                </c:pt>
                <c:pt idx="40">
                  <c:v>1544513989.8244271</c:v>
                </c:pt>
                <c:pt idx="41">
                  <c:v>1622923557.3663802</c:v>
                </c:pt>
                <c:pt idx="42">
                  <c:v>1703175005.0304894</c:v>
                </c:pt>
              </c:numCache>
            </c:numRef>
          </c:val>
          <c:extLst>
            <c:ext xmlns:c16="http://schemas.microsoft.com/office/drawing/2014/chart" uri="{C3380CC4-5D6E-409C-BE32-E72D297353CC}">
              <c16:uniqueId val="{00000001-6A68-4D01-BAAC-EB34A2CCCC55}"/>
            </c:ext>
          </c:extLst>
        </c:ser>
        <c:dLbls>
          <c:showLegendKey val="0"/>
          <c:showVal val="0"/>
          <c:showCatName val="0"/>
          <c:showSerName val="0"/>
          <c:showPercent val="0"/>
          <c:showBubbleSize val="0"/>
        </c:dLbls>
        <c:gapWidth val="50"/>
        <c:overlap val="100"/>
        <c:axId val="957408000"/>
        <c:axId val="957405704"/>
      </c:barChart>
      <c:catAx>
        <c:axId val="957408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957405704"/>
        <c:crosses val="autoZero"/>
        <c:auto val="1"/>
        <c:lblAlgn val="ctr"/>
        <c:lblOffset val="100"/>
        <c:tickLblSkip val="6"/>
        <c:noMultiLvlLbl val="0"/>
      </c:catAx>
      <c:valAx>
        <c:axId val="957405704"/>
        <c:scaling>
          <c:orientation val="minMax"/>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57408000"/>
        <c:crosses val="autoZero"/>
        <c:crossBetween val="between"/>
        <c:dispUnits>
          <c:builtInUnit val="billions"/>
          <c:dispUnitsLbl>
            <c:layout>
              <c:manualLayout>
                <c:xMode val="edge"/>
                <c:yMode val="edge"/>
                <c:x val="0"/>
                <c:y val="2.455571667031985E-2"/>
              </c:manualLayout>
            </c:layout>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85280037669709"/>
          <c:y val="2.5304730006811813E-2"/>
          <c:w val="0.80503596934104171"/>
          <c:h val="0.68131328925222856"/>
        </c:manualLayout>
      </c:layout>
      <c:scatterChart>
        <c:scatterStyle val="smoothMarker"/>
        <c:varyColors val="0"/>
        <c:ser>
          <c:idx val="0"/>
          <c:order val="0"/>
          <c:tx>
            <c:v>Demand</c:v>
          </c:tx>
          <c:spPr>
            <a:ln w="19050" cap="rnd">
              <a:solidFill>
                <a:schemeClr val="tx1"/>
              </a:solidFill>
              <a:round/>
            </a:ln>
            <a:effectLst/>
          </c:spPr>
          <c:marker>
            <c:symbol val="none"/>
          </c:marker>
          <c:xVal>
            <c:numRef>
              <c:f>'F) Elasticity Data'!$H$4:$H$30004</c:f>
              <c:numCache>
                <c:formatCode>#,##0.00</c:formatCode>
                <c:ptCount val="30001"/>
                <c:pt idx="0">
                  <c:v>488.31269792482135</c:v>
                </c:pt>
                <c:pt idx="1">
                  <c:v>488.2881028530806</c:v>
                </c:pt>
                <c:pt idx="2">
                  <c:v>488.26350902013121</c:v>
                </c:pt>
                <c:pt idx="3">
                  <c:v>488.23891642591082</c:v>
                </c:pt>
                <c:pt idx="4">
                  <c:v>488.21432507035701</c:v>
                </c:pt>
                <c:pt idx="5">
                  <c:v>488.18973495340737</c:v>
                </c:pt>
                <c:pt idx="6">
                  <c:v>488.16514607499954</c:v>
                </c:pt>
                <c:pt idx="7">
                  <c:v>488.14055843507111</c:v>
                </c:pt>
                <c:pt idx="8">
                  <c:v>488.11597203355973</c:v>
                </c:pt>
                <c:pt idx="9">
                  <c:v>488.09138687040303</c:v>
                </c:pt>
                <c:pt idx="10">
                  <c:v>488.0668029455386</c:v>
                </c:pt>
                <c:pt idx="11">
                  <c:v>488.04222025890414</c:v>
                </c:pt>
                <c:pt idx="12">
                  <c:v>488.01763881043723</c:v>
                </c:pt>
                <c:pt idx="13">
                  <c:v>487.99305860007553</c:v>
                </c:pt>
                <c:pt idx="14">
                  <c:v>487.96847962775666</c:v>
                </c:pt>
                <c:pt idx="15">
                  <c:v>487.94390189341823</c:v>
                </c:pt>
                <c:pt idx="16">
                  <c:v>487.91932539699792</c:v>
                </c:pt>
                <c:pt idx="17">
                  <c:v>487.89475013843344</c:v>
                </c:pt>
                <c:pt idx="18">
                  <c:v>487.87017611766237</c:v>
                </c:pt>
                <c:pt idx="19">
                  <c:v>487.84560333462235</c:v>
                </c:pt>
                <c:pt idx="20">
                  <c:v>487.82103178925109</c:v>
                </c:pt>
                <c:pt idx="21">
                  <c:v>487.79646148148623</c:v>
                </c:pt>
                <c:pt idx="22">
                  <c:v>487.77189241126541</c:v>
                </c:pt>
                <c:pt idx="23">
                  <c:v>487.74732457852633</c:v>
                </c:pt>
                <c:pt idx="24">
                  <c:v>487.72275798320669</c:v>
                </c:pt>
                <c:pt idx="25">
                  <c:v>487.69819262524413</c:v>
                </c:pt>
                <c:pt idx="26">
                  <c:v>487.6736285045763</c:v>
                </c:pt>
                <c:pt idx="27">
                  <c:v>487.64906562114095</c:v>
                </c:pt>
                <c:pt idx="28">
                  <c:v>487.62450397487572</c:v>
                </c:pt>
                <c:pt idx="29">
                  <c:v>487.59994356571826</c:v>
                </c:pt>
                <c:pt idx="30">
                  <c:v>487.57538439360633</c:v>
                </c:pt>
                <c:pt idx="31">
                  <c:v>487.55082645847756</c:v>
                </c:pt>
                <c:pt idx="32">
                  <c:v>487.52626976026971</c:v>
                </c:pt>
                <c:pt idx="33">
                  <c:v>487.50171429892043</c:v>
                </c:pt>
                <c:pt idx="34">
                  <c:v>487.47716007436748</c:v>
                </c:pt>
                <c:pt idx="35">
                  <c:v>487.45260708654848</c:v>
                </c:pt>
                <c:pt idx="36">
                  <c:v>487.42805533540121</c:v>
                </c:pt>
                <c:pt idx="37">
                  <c:v>487.40350482086336</c:v>
                </c:pt>
                <c:pt idx="38">
                  <c:v>487.37895554287263</c:v>
                </c:pt>
                <c:pt idx="39">
                  <c:v>487.35440750136672</c:v>
                </c:pt>
                <c:pt idx="40">
                  <c:v>487.32986069628339</c:v>
                </c:pt>
                <c:pt idx="41">
                  <c:v>487.30531512756039</c:v>
                </c:pt>
                <c:pt idx="42">
                  <c:v>487.28077079513542</c:v>
                </c:pt>
                <c:pt idx="43">
                  <c:v>487.25622769894619</c:v>
                </c:pt>
                <c:pt idx="44">
                  <c:v>487.23168583893045</c:v>
                </c:pt>
                <c:pt idx="45">
                  <c:v>487.20714521502595</c:v>
                </c:pt>
                <c:pt idx="46">
                  <c:v>487.18260582717039</c:v>
                </c:pt>
                <c:pt idx="47">
                  <c:v>487.15806767530154</c:v>
                </c:pt>
                <c:pt idx="48">
                  <c:v>487.13353075935714</c:v>
                </c:pt>
                <c:pt idx="49">
                  <c:v>487.10899507927496</c:v>
                </c:pt>
                <c:pt idx="50">
                  <c:v>487.08446063499275</c:v>
                </c:pt>
                <c:pt idx="51">
                  <c:v>487.05992742644827</c:v>
                </c:pt>
                <c:pt idx="52">
                  <c:v>487.03539545357921</c:v>
                </c:pt>
                <c:pt idx="53">
                  <c:v>487.0108647163234</c:v>
                </c:pt>
                <c:pt idx="54">
                  <c:v>486.98633521461858</c:v>
                </c:pt>
                <c:pt idx="55">
                  <c:v>486.96180694840257</c:v>
                </c:pt>
                <c:pt idx="56">
                  <c:v>486.93727991761307</c:v>
                </c:pt>
                <c:pt idx="57">
                  <c:v>486.91275412218789</c:v>
                </c:pt>
                <c:pt idx="58">
                  <c:v>486.88822956206479</c:v>
                </c:pt>
                <c:pt idx="59">
                  <c:v>486.86370623718159</c:v>
                </c:pt>
                <c:pt idx="60">
                  <c:v>486.83918414747603</c:v>
                </c:pt>
                <c:pt idx="61">
                  <c:v>486.81466329288594</c:v>
                </c:pt>
                <c:pt idx="62">
                  <c:v>486.79014367334906</c:v>
                </c:pt>
                <c:pt idx="63">
                  <c:v>486.76562528880322</c:v>
                </c:pt>
                <c:pt idx="64">
                  <c:v>486.74110813918622</c:v>
                </c:pt>
                <c:pt idx="65">
                  <c:v>486.71659222443583</c:v>
                </c:pt>
                <c:pt idx="66">
                  <c:v>486.69207754448985</c:v>
                </c:pt>
                <c:pt idx="67">
                  <c:v>486.66756409928615</c:v>
                </c:pt>
                <c:pt idx="68">
                  <c:v>486.6430518887625</c:v>
                </c:pt>
                <c:pt idx="69">
                  <c:v>486.6185409128567</c:v>
                </c:pt>
                <c:pt idx="70">
                  <c:v>486.59403117150657</c:v>
                </c:pt>
                <c:pt idx="71">
                  <c:v>486.56952266464992</c:v>
                </c:pt>
                <c:pt idx="72">
                  <c:v>486.54501539222457</c:v>
                </c:pt>
                <c:pt idx="73">
                  <c:v>486.52050935416838</c:v>
                </c:pt>
                <c:pt idx="74">
                  <c:v>486.49600455041912</c:v>
                </c:pt>
                <c:pt idx="75">
                  <c:v>486.4715009809147</c:v>
                </c:pt>
                <c:pt idx="76">
                  <c:v>486.44699864559288</c:v>
                </c:pt>
                <c:pt idx="77">
                  <c:v>486.42249754439155</c:v>
                </c:pt>
                <c:pt idx="78">
                  <c:v>486.3979976772485</c:v>
                </c:pt>
                <c:pt idx="79">
                  <c:v>486.37349904410161</c:v>
                </c:pt>
                <c:pt idx="80">
                  <c:v>486.34900164488869</c:v>
                </c:pt>
                <c:pt idx="81">
                  <c:v>486.32450547954767</c:v>
                </c:pt>
                <c:pt idx="82">
                  <c:v>486.3000105480163</c:v>
                </c:pt>
                <c:pt idx="83">
                  <c:v>486.27551685023252</c:v>
                </c:pt>
                <c:pt idx="84">
                  <c:v>486.25102438613413</c:v>
                </c:pt>
                <c:pt idx="85">
                  <c:v>486.22653315565907</c:v>
                </c:pt>
                <c:pt idx="86">
                  <c:v>486.20204315874514</c:v>
                </c:pt>
                <c:pt idx="87">
                  <c:v>486.17755439533022</c:v>
                </c:pt>
                <c:pt idx="88">
                  <c:v>486.15306686535217</c:v>
                </c:pt>
                <c:pt idx="89">
                  <c:v>486.12858056874887</c:v>
                </c:pt>
                <c:pt idx="90">
                  <c:v>486.10409550545825</c:v>
                </c:pt>
                <c:pt idx="91">
                  <c:v>486.07961167541811</c:v>
                </c:pt>
                <c:pt idx="92">
                  <c:v>486.05512907856638</c:v>
                </c:pt>
                <c:pt idx="93">
                  <c:v>486.03064771484094</c:v>
                </c:pt>
                <c:pt idx="94">
                  <c:v>486.00616758417971</c:v>
                </c:pt>
                <c:pt idx="95">
                  <c:v>485.98168868652056</c:v>
                </c:pt>
                <c:pt idx="96">
                  <c:v>485.95721102180136</c:v>
                </c:pt>
                <c:pt idx="97">
                  <c:v>485.93273458996003</c:v>
                </c:pt>
                <c:pt idx="98">
                  <c:v>485.90825939093446</c:v>
                </c:pt>
                <c:pt idx="99">
                  <c:v>485.88378542466256</c:v>
                </c:pt>
                <c:pt idx="100">
                  <c:v>485.85931269108227</c:v>
                </c:pt>
                <c:pt idx="101">
                  <c:v>485.8348411901315</c:v>
                </c:pt>
                <c:pt idx="102">
                  <c:v>485.81037092174813</c:v>
                </c:pt>
                <c:pt idx="103">
                  <c:v>485.78590188587009</c:v>
                </c:pt>
                <c:pt idx="104">
                  <c:v>485.7614340824353</c:v>
                </c:pt>
                <c:pt idx="105">
                  <c:v>485.73696751138169</c:v>
                </c:pt>
                <c:pt idx="106">
                  <c:v>485.71250217264719</c:v>
                </c:pt>
                <c:pt idx="107">
                  <c:v>485.68803806616978</c:v>
                </c:pt>
                <c:pt idx="108">
                  <c:v>485.66357519188733</c:v>
                </c:pt>
                <c:pt idx="109">
                  <c:v>485.63911354973777</c:v>
                </c:pt>
                <c:pt idx="110">
                  <c:v>485.61465313965908</c:v>
                </c:pt>
                <c:pt idx="111">
                  <c:v>485.59019396158919</c:v>
                </c:pt>
                <c:pt idx="112">
                  <c:v>485.56573601546603</c:v>
                </c:pt>
                <c:pt idx="113">
                  <c:v>485.54127930122758</c:v>
                </c:pt>
                <c:pt idx="114">
                  <c:v>485.51682381881176</c:v>
                </c:pt>
                <c:pt idx="115">
                  <c:v>485.49236956815656</c:v>
                </c:pt>
                <c:pt idx="116">
                  <c:v>485.46791654919991</c:v>
                </c:pt>
                <c:pt idx="117">
                  <c:v>485.4434647618798</c:v>
                </c:pt>
                <c:pt idx="118">
                  <c:v>485.41901420613419</c:v>
                </c:pt>
                <c:pt idx="119">
                  <c:v>485.39456488190103</c:v>
                </c:pt>
                <c:pt idx="120">
                  <c:v>485.37011678911836</c:v>
                </c:pt>
                <c:pt idx="121">
                  <c:v>485.34566992772403</c:v>
                </c:pt>
                <c:pt idx="122">
                  <c:v>485.3212242976561</c:v>
                </c:pt>
                <c:pt idx="123">
                  <c:v>485.29677989885255</c:v>
                </c:pt>
                <c:pt idx="124">
                  <c:v>485.27233673125136</c:v>
                </c:pt>
                <c:pt idx="125">
                  <c:v>485.24789479479051</c:v>
                </c:pt>
                <c:pt idx="126">
                  <c:v>485.22345408940799</c:v>
                </c:pt>
                <c:pt idx="127">
                  <c:v>485.19901461504179</c:v>
                </c:pt>
                <c:pt idx="128">
                  <c:v>485.17457637162994</c:v>
                </c:pt>
                <c:pt idx="129">
                  <c:v>485.15013935911037</c:v>
                </c:pt>
                <c:pt idx="130">
                  <c:v>485.12570357742112</c:v>
                </c:pt>
                <c:pt idx="131">
                  <c:v>485.10126902650023</c:v>
                </c:pt>
                <c:pt idx="132">
                  <c:v>485.07683570628569</c:v>
                </c:pt>
                <c:pt idx="133">
                  <c:v>485.05240361671548</c:v>
                </c:pt>
                <c:pt idx="134">
                  <c:v>485.02797275772764</c:v>
                </c:pt>
                <c:pt idx="135">
                  <c:v>485.00354312926021</c:v>
                </c:pt>
                <c:pt idx="136">
                  <c:v>484.97911473125117</c:v>
                </c:pt>
                <c:pt idx="137">
                  <c:v>484.95468756363857</c:v>
                </c:pt>
                <c:pt idx="138">
                  <c:v>484.93026162636039</c:v>
                </c:pt>
                <c:pt idx="139">
                  <c:v>484.90583691935473</c:v>
                </c:pt>
                <c:pt idx="140">
                  <c:v>484.88141344255956</c:v>
                </c:pt>
                <c:pt idx="141">
                  <c:v>484.856991195913</c:v>
                </c:pt>
                <c:pt idx="142">
                  <c:v>484.83257017935301</c:v>
                </c:pt>
                <c:pt idx="143">
                  <c:v>484.80815039281771</c:v>
                </c:pt>
                <c:pt idx="144">
                  <c:v>484.78373183624507</c:v>
                </c:pt>
                <c:pt idx="145">
                  <c:v>484.75931450957319</c:v>
                </c:pt>
                <c:pt idx="146">
                  <c:v>484.73489841274011</c:v>
                </c:pt>
                <c:pt idx="147">
                  <c:v>484.71048354568387</c:v>
                </c:pt>
                <c:pt idx="148">
                  <c:v>484.68606990834257</c:v>
                </c:pt>
                <c:pt idx="149">
                  <c:v>484.6616575006542</c:v>
                </c:pt>
                <c:pt idx="150">
                  <c:v>484.6372463225569</c:v>
                </c:pt>
                <c:pt idx="151">
                  <c:v>484.61283637398873</c:v>
                </c:pt>
                <c:pt idx="152">
                  <c:v>484.58842765488771</c:v>
                </c:pt>
                <c:pt idx="153">
                  <c:v>484.56402016519195</c:v>
                </c:pt>
                <c:pt idx="154">
                  <c:v>484.53961390483954</c:v>
                </c:pt>
                <c:pt idx="155">
                  <c:v>484.51520887376853</c:v>
                </c:pt>
                <c:pt idx="156">
                  <c:v>484.49080507191701</c:v>
                </c:pt>
                <c:pt idx="157">
                  <c:v>484.46640249922308</c:v>
                </c:pt>
                <c:pt idx="158">
                  <c:v>484.44200115562484</c:v>
                </c:pt>
                <c:pt idx="159">
                  <c:v>484.41760104106038</c:v>
                </c:pt>
                <c:pt idx="160">
                  <c:v>484.39320215546775</c:v>
                </c:pt>
                <c:pt idx="161">
                  <c:v>484.3688044987851</c:v>
                </c:pt>
                <c:pt idx="162">
                  <c:v>484.34440807095052</c:v>
                </c:pt>
                <c:pt idx="163">
                  <c:v>484.32001287190212</c:v>
                </c:pt>
                <c:pt idx="164">
                  <c:v>484.295618901578</c:v>
                </c:pt>
                <c:pt idx="165">
                  <c:v>484.2712261599163</c:v>
                </c:pt>
                <c:pt idx="166">
                  <c:v>484.24683464685512</c:v>
                </c:pt>
                <c:pt idx="167">
                  <c:v>484.22244436233257</c:v>
                </c:pt>
                <c:pt idx="168">
                  <c:v>484.19805530628673</c:v>
                </c:pt>
                <c:pt idx="169">
                  <c:v>484.17366747865577</c:v>
                </c:pt>
                <c:pt idx="170">
                  <c:v>484.14928087937784</c:v>
                </c:pt>
                <c:pt idx="171">
                  <c:v>484.12489550839103</c:v>
                </c:pt>
                <c:pt idx="172">
                  <c:v>484.10051136563351</c:v>
                </c:pt>
                <c:pt idx="173">
                  <c:v>484.07612845104342</c:v>
                </c:pt>
                <c:pt idx="174">
                  <c:v>484.05174676455886</c:v>
                </c:pt>
                <c:pt idx="175">
                  <c:v>484.02736630611798</c:v>
                </c:pt>
                <c:pt idx="176">
                  <c:v>484.00298707565895</c:v>
                </c:pt>
                <c:pt idx="177">
                  <c:v>483.97860907311991</c:v>
                </c:pt>
                <c:pt idx="178">
                  <c:v>483.95423229843902</c:v>
                </c:pt>
                <c:pt idx="179">
                  <c:v>483.92985675155438</c:v>
                </c:pt>
                <c:pt idx="180">
                  <c:v>483.9054824324042</c:v>
                </c:pt>
                <c:pt idx="181">
                  <c:v>483.88110934092668</c:v>
                </c:pt>
                <c:pt idx="182">
                  <c:v>483.85673747705994</c:v>
                </c:pt>
                <c:pt idx="183">
                  <c:v>483.83236684074211</c:v>
                </c:pt>
                <c:pt idx="184">
                  <c:v>483.80799743191142</c:v>
                </c:pt>
                <c:pt idx="185">
                  <c:v>483.78362925050601</c:v>
                </c:pt>
                <c:pt idx="186">
                  <c:v>483.7592622964641</c:v>
                </c:pt>
                <c:pt idx="187">
                  <c:v>483.73489656972384</c:v>
                </c:pt>
                <c:pt idx="188">
                  <c:v>483.71053207022345</c:v>
                </c:pt>
                <c:pt idx="189">
                  <c:v>483.68616879790108</c:v>
                </c:pt>
                <c:pt idx="190">
                  <c:v>483.66180675269493</c:v>
                </c:pt>
                <c:pt idx="191">
                  <c:v>483.63744593454317</c:v>
                </c:pt>
                <c:pt idx="192">
                  <c:v>483.613086343384</c:v>
                </c:pt>
                <c:pt idx="193">
                  <c:v>483.58872797915564</c:v>
                </c:pt>
                <c:pt idx="194">
                  <c:v>483.56437084179629</c:v>
                </c:pt>
                <c:pt idx="195">
                  <c:v>483.54001493124417</c:v>
                </c:pt>
                <c:pt idx="196">
                  <c:v>483.51566024743749</c:v>
                </c:pt>
                <c:pt idx="197">
                  <c:v>483.49130679031441</c:v>
                </c:pt>
                <c:pt idx="198">
                  <c:v>483.46695455981319</c:v>
                </c:pt>
                <c:pt idx="199">
                  <c:v>483.44260355587204</c:v>
                </c:pt>
                <c:pt idx="200">
                  <c:v>483.41825377842918</c:v>
                </c:pt>
                <c:pt idx="201">
                  <c:v>483.39390522742281</c:v>
                </c:pt>
                <c:pt idx="202">
                  <c:v>483.3695579027912</c:v>
                </c:pt>
                <c:pt idx="203">
                  <c:v>483.34521180447257</c:v>
                </c:pt>
                <c:pt idx="204">
                  <c:v>483.32086693240512</c:v>
                </c:pt>
                <c:pt idx="205">
                  <c:v>483.29652328652713</c:v>
                </c:pt>
                <c:pt idx="206">
                  <c:v>483.27218086677686</c:v>
                </c:pt>
                <c:pt idx="207">
                  <c:v>483.24783967309247</c:v>
                </c:pt>
                <c:pt idx="208">
                  <c:v>483.22349970541228</c:v>
                </c:pt>
                <c:pt idx="209">
                  <c:v>483.1991609636745</c:v>
                </c:pt>
                <c:pt idx="210">
                  <c:v>483.1748234478174</c:v>
                </c:pt>
                <c:pt idx="211">
                  <c:v>483.15048715777925</c:v>
                </c:pt>
                <c:pt idx="212">
                  <c:v>483.12615209349826</c:v>
                </c:pt>
                <c:pt idx="213">
                  <c:v>483.1018182549127</c:v>
                </c:pt>
                <c:pt idx="214">
                  <c:v>483.07748564196089</c:v>
                </c:pt>
                <c:pt idx="215">
                  <c:v>483.05315425458105</c:v>
                </c:pt>
                <c:pt idx="216">
                  <c:v>483.02882409271143</c:v>
                </c:pt>
                <c:pt idx="217">
                  <c:v>483.00449515629037</c:v>
                </c:pt>
                <c:pt idx="218">
                  <c:v>482.98016744525614</c:v>
                </c:pt>
                <c:pt idx="219">
                  <c:v>482.95584095954695</c:v>
                </c:pt>
                <c:pt idx="220">
                  <c:v>482.93151569910117</c:v>
                </c:pt>
                <c:pt idx="221">
                  <c:v>482.90719166385702</c:v>
                </c:pt>
                <c:pt idx="222">
                  <c:v>482.88286885375283</c:v>
                </c:pt>
                <c:pt idx="223">
                  <c:v>482.85854726872685</c:v>
                </c:pt>
                <c:pt idx="224">
                  <c:v>482.83422690871743</c:v>
                </c:pt>
                <c:pt idx="225">
                  <c:v>482.80990777366281</c:v>
                </c:pt>
                <c:pt idx="226">
                  <c:v>482.78558986350134</c:v>
                </c:pt>
                <c:pt idx="227">
                  <c:v>482.76127317817134</c:v>
                </c:pt>
                <c:pt idx="228">
                  <c:v>482.73695771761106</c:v>
                </c:pt>
                <c:pt idx="229">
                  <c:v>482.71264348175885</c:v>
                </c:pt>
                <c:pt idx="230">
                  <c:v>482.68833047055301</c:v>
                </c:pt>
                <c:pt idx="231">
                  <c:v>482.66401868393189</c:v>
                </c:pt>
                <c:pt idx="232">
                  <c:v>482.63970812183373</c:v>
                </c:pt>
                <c:pt idx="233">
                  <c:v>482.61539878419694</c:v>
                </c:pt>
                <c:pt idx="234">
                  <c:v>482.59109067095983</c:v>
                </c:pt>
                <c:pt idx="235">
                  <c:v>482.56678378206067</c:v>
                </c:pt>
                <c:pt idx="236">
                  <c:v>482.54247811743784</c:v>
                </c:pt>
                <c:pt idx="237">
                  <c:v>482.51817367702967</c:v>
                </c:pt>
                <c:pt idx="238">
                  <c:v>482.49387046077453</c:v>
                </c:pt>
                <c:pt idx="239">
                  <c:v>482.4695684686107</c:v>
                </c:pt>
                <c:pt idx="240">
                  <c:v>482.44526770047662</c:v>
                </c:pt>
                <c:pt idx="241">
                  <c:v>482.42096815631055</c:v>
                </c:pt>
                <c:pt idx="242">
                  <c:v>482.39666983605088</c:v>
                </c:pt>
                <c:pt idx="243">
                  <c:v>482.37237273963592</c:v>
                </c:pt>
                <c:pt idx="244">
                  <c:v>482.34807686700407</c:v>
                </c:pt>
                <c:pt idx="245">
                  <c:v>482.3237822180937</c:v>
                </c:pt>
                <c:pt idx="246">
                  <c:v>482.29948879284319</c:v>
                </c:pt>
                <c:pt idx="247">
                  <c:v>482.27519659119088</c:v>
                </c:pt>
                <c:pt idx="248">
                  <c:v>482.25090561307513</c:v>
                </c:pt>
                <c:pt idx="249">
                  <c:v>482.22661585843429</c:v>
                </c:pt>
                <c:pt idx="250">
                  <c:v>482.20232732720677</c:v>
                </c:pt>
                <c:pt idx="251">
                  <c:v>482.17804001933098</c:v>
                </c:pt>
                <c:pt idx="252">
                  <c:v>482.15375393474523</c:v>
                </c:pt>
                <c:pt idx="253">
                  <c:v>482.12946907338795</c:v>
                </c:pt>
                <c:pt idx="254">
                  <c:v>482.10518543519754</c:v>
                </c:pt>
                <c:pt idx="255">
                  <c:v>482.08090302011237</c:v>
                </c:pt>
                <c:pt idx="256">
                  <c:v>482.05662182807083</c:v>
                </c:pt>
                <c:pt idx="257">
                  <c:v>482.03234185901135</c:v>
                </c:pt>
                <c:pt idx="258">
                  <c:v>482.00806311287232</c:v>
                </c:pt>
                <c:pt idx="259">
                  <c:v>481.98378558959212</c:v>
                </c:pt>
                <c:pt idx="260">
                  <c:v>481.95950928910918</c:v>
                </c:pt>
                <c:pt idx="261">
                  <c:v>481.93523421136189</c:v>
                </c:pt>
                <c:pt idx="262">
                  <c:v>481.91096035628868</c:v>
                </c:pt>
                <c:pt idx="263">
                  <c:v>481.886687723828</c:v>
                </c:pt>
                <c:pt idx="264">
                  <c:v>481.86241631391823</c:v>
                </c:pt>
                <c:pt idx="265">
                  <c:v>481.8381461264978</c:v>
                </c:pt>
                <c:pt idx="266">
                  <c:v>481.81387716150516</c:v>
                </c:pt>
                <c:pt idx="267">
                  <c:v>481.78960941887868</c:v>
                </c:pt>
                <c:pt idx="268">
                  <c:v>481.76534289855687</c:v>
                </c:pt>
                <c:pt idx="269">
                  <c:v>481.74107760047809</c:v>
                </c:pt>
                <c:pt idx="270">
                  <c:v>481.7168135245808</c:v>
                </c:pt>
                <c:pt idx="271">
                  <c:v>481.69255067080348</c:v>
                </c:pt>
                <c:pt idx="272">
                  <c:v>481.66828903908453</c:v>
                </c:pt>
                <c:pt idx="273">
                  <c:v>481.64402862936242</c:v>
                </c:pt>
                <c:pt idx="274">
                  <c:v>481.61976944157561</c:v>
                </c:pt>
                <c:pt idx="275">
                  <c:v>481.59551147566253</c:v>
                </c:pt>
                <c:pt idx="276">
                  <c:v>481.57125473156168</c:v>
                </c:pt>
                <c:pt idx="277">
                  <c:v>481.54699920921149</c:v>
                </c:pt>
                <c:pt idx="278">
                  <c:v>481.52274490855041</c:v>
                </c:pt>
                <c:pt idx="279">
                  <c:v>481.49849182951692</c:v>
                </c:pt>
                <c:pt idx="280">
                  <c:v>481.47423997204947</c:v>
                </c:pt>
                <c:pt idx="281">
                  <c:v>481.44998933608656</c:v>
                </c:pt>
                <c:pt idx="282">
                  <c:v>481.42573992156667</c:v>
                </c:pt>
                <c:pt idx="283">
                  <c:v>481.40149172842825</c:v>
                </c:pt>
                <c:pt idx="284">
                  <c:v>481.37724475660985</c:v>
                </c:pt>
                <c:pt idx="285">
                  <c:v>481.35299900604986</c:v>
                </c:pt>
                <c:pt idx="286">
                  <c:v>481.32875447668681</c:v>
                </c:pt>
                <c:pt idx="287">
                  <c:v>481.30451116845921</c:v>
                </c:pt>
                <c:pt idx="288">
                  <c:v>481.28026908130556</c:v>
                </c:pt>
                <c:pt idx="289">
                  <c:v>481.25602821516435</c:v>
                </c:pt>
                <c:pt idx="290">
                  <c:v>481.23178856997401</c:v>
                </c:pt>
                <c:pt idx="291">
                  <c:v>481.20755014567317</c:v>
                </c:pt>
                <c:pt idx="292">
                  <c:v>481.18331294220025</c:v>
                </c:pt>
                <c:pt idx="293">
                  <c:v>481.15907695949375</c:v>
                </c:pt>
                <c:pt idx="294">
                  <c:v>481.13484219749222</c:v>
                </c:pt>
                <c:pt idx="295">
                  <c:v>481.11060865613416</c:v>
                </c:pt>
                <c:pt idx="296">
                  <c:v>481.08637633535812</c:v>
                </c:pt>
                <c:pt idx="297">
                  <c:v>481.06214523510261</c:v>
                </c:pt>
                <c:pt idx="298">
                  <c:v>481.0379153553061</c:v>
                </c:pt>
                <c:pt idx="299">
                  <c:v>481.01368669590721</c:v>
                </c:pt>
                <c:pt idx="300">
                  <c:v>480.98945925684438</c:v>
                </c:pt>
                <c:pt idx="301">
                  <c:v>480.96523303805623</c:v>
                </c:pt>
                <c:pt idx="302">
                  <c:v>480.94100803948123</c:v>
                </c:pt>
                <c:pt idx="303">
                  <c:v>480.91678426105796</c:v>
                </c:pt>
                <c:pt idx="304">
                  <c:v>480.89256170272495</c:v>
                </c:pt>
                <c:pt idx="305">
                  <c:v>480.86834036442076</c:v>
                </c:pt>
                <c:pt idx="306">
                  <c:v>480.84412024608395</c:v>
                </c:pt>
                <c:pt idx="307">
                  <c:v>480.819901347653</c:v>
                </c:pt>
                <c:pt idx="308">
                  <c:v>480.79568366906653</c:v>
                </c:pt>
                <c:pt idx="309">
                  <c:v>480.7714672102631</c:v>
                </c:pt>
                <c:pt idx="310">
                  <c:v>480.7472519711813</c:v>
                </c:pt>
                <c:pt idx="311">
                  <c:v>480.72303795175964</c:v>
                </c:pt>
                <c:pt idx="312">
                  <c:v>480.69882515193672</c:v>
                </c:pt>
                <c:pt idx="313">
                  <c:v>480.67461357165109</c:v>
                </c:pt>
                <c:pt idx="314">
                  <c:v>480.65040321084132</c:v>
                </c:pt>
                <c:pt idx="315">
                  <c:v>480.626194069446</c:v>
                </c:pt>
                <c:pt idx="316">
                  <c:v>480.60198614740369</c:v>
                </c:pt>
                <c:pt idx="317">
                  <c:v>480.577779444653</c:v>
                </c:pt>
                <c:pt idx="318">
                  <c:v>480.55357396113254</c:v>
                </c:pt>
                <c:pt idx="319">
                  <c:v>480.52936969678086</c:v>
                </c:pt>
                <c:pt idx="320">
                  <c:v>480.50516665153657</c:v>
                </c:pt>
                <c:pt idx="321">
                  <c:v>480.48096482533828</c:v>
                </c:pt>
                <c:pt idx="322">
                  <c:v>480.45676421812459</c:v>
                </c:pt>
                <c:pt idx="323">
                  <c:v>480.43256482983406</c:v>
                </c:pt>
                <c:pt idx="324">
                  <c:v>480.40836666040536</c:v>
                </c:pt>
                <c:pt idx="325">
                  <c:v>480.38416970977704</c:v>
                </c:pt>
                <c:pt idx="326">
                  <c:v>480.35997397788776</c:v>
                </c:pt>
                <c:pt idx="327">
                  <c:v>480.33577946467608</c:v>
                </c:pt>
                <c:pt idx="328">
                  <c:v>480.31158617008066</c:v>
                </c:pt>
                <c:pt idx="329">
                  <c:v>480.28739409404011</c:v>
                </c:pt>
                <c:pt idx="330">
                  <c:v>480.26320323649304</c:v>
                </c:pt>
                <c:pt idx="331">
                  <c:v>480.23901359737812</c:v>
                </c:pt>
                <c:pt idx="332">
                  <c:v>480.21482517663395</c:v>
                </c:pt>
                <c:pt idx="333">
                  <c:v>480.19063797419915</c:v>
                </c:pt>
                <c:pt idx="334">
                  <c:v>480.16645199001238</c:v>
                </c:pt>
                <c:pt idx="335">
                  <c:v>480.14226722401224</c:v>
                </c:pt>
                <c:pt idx="336">
                  <c:v>480.11808367613742</c:v>
                </c:pt>
                <c:pt idx="337">
                  <c:v>480.09390134632656</c:v>
                </c:pt>
                <c:pt idx="338">
                  <c:v>480.06972023451829</c:v>
                </c:pt>
                <c:pt idx="339">
                  <c:v>480.04554034065131</c:v>
                </c:pt>
                <c:pt idx="340">
                  <c:v>480.02136166466425</c:v>
                </c:pt>
                <c:pt idx="341">
                  <c:v>479.99718420649572</c:v>
                </c:pt>
                <c:pt idx="342">
                  <c:v>479.97300796608442</c:v>
                </c:pt>
                <c:pt idx="343">
                  <c:v>479.94883294336904</c:v>
                </c:pt>
                <c:pt idx="344">
                  <c:v>479.92465913828823</c:v>
                </c:pt>
                <c:pt idx="345">
                  <c:v>479.90048655078061</c:v>
                </c:pt>
                <c:pt idx="346">
                  <c:v>479.8763151807849</c:v>
                </c:pt>
                <c:pt idx="347">
                  <c:v>479.85214502823982</c:v>
                </c:pt>
                <c:pt idx="348">
                  <c:v>479.82797609308398</c:v>
                </c:pt>
                <c:pt idx="349">
                  <c:v>479.8038083752561</c:v>
                </c:pt>
                <c:pt idx="350">
                  <c:v>479.77964187469485</c:v>
                </c:pt>
                <c:pt idx="351">
                  <c:v>479.75547659133889</c:v>
                </c:pt>
                <c:pt idx="352">
                  <c:v>479.73131252512695</c:v>
                </c:pt>
                <c:pt idx="353">
                  <c:v>479.70714967599775</c:v>
                </c:pt>
                <c:pt idx="354">
                  <c:v>479.68298804388996</c:v>
                </c:pt>
                <c:pt idx="355">
                  <c:v>479.65882762874224</c:v>
                </c:pt>
                <c:pt idx="356">
                  <c:v>479.63466843049338</c:v>
                </c:pt>
                <c:pt idx="357">
                  <c:v>479.61051044908203</c:v>
                </c:pt>
                <c:pt idx="358">
                  <c:v>479.58635368444692</c:v>
                </c:pt>
                <c:pt idx="359">
                  <c:v>479.56219813652672</c:v>
                </c:pt>
                <c:pt idx="360">
                  <c:v>479.5380438052602</c:v>
                </c:pt>
                <c:pt idx="361">
                  <c:v>479.51389069058609</c:v>
                </c:pt>
                <c:pt idx="362">
                  <c:v>479.48973879244306</c:v>
                </c:pt>
                <c:pt idx="363">
                  <c:v>479.46558811076989</c:v>
                </c:pt>
                <c:pt idx="364">
                  <c:v>479.44143864550529</c:v>
                </c:pt>
                <c:pt idx="365">
                  <c:v>479.41729039658799</c:v>
                </c:pt>
                <c:pt idx="366">
                  <c:v>479.39314336395671</c:v>
                </c:pt>
                <c:pt idx="367">
                  <c:v>479.36899754755018</c:v>
                </c:pt>
                <c:pt idx="368">
                  <c:v>479.34485294730717</c:v>
                </c:pt>
                <c:pt idx="369">
                  <c:v>479.32070956316642</c:v>
                </c:pt>
                <c:pt idx="370">
                  <c:v>479.29656739506669</c:v>
                </c:pt>
                <c:pt idx="371">
                  <c:v>479.27242644294671</c:v>
                </c:pt>
                <c:pt idx="372">
                  <c:v>479.24828670674526</c:v>
                </c:pt>
                <c:pt idx="373">
                  <c:v>479.22414818640107</c:v>
                </c:pt>
                <c:pt idx="374">
                  <c:v>479.2000108818529</c:v>
                </c:pt>
                <c:pt idx="375">
                  <c:v>479.17587479303955</c:v>
                </c:pt>
                <c:pt idx="376">
                  <c:v>479.15173991989974</c:v>
                </c:pt>
                <c:pt idx="377">
                  <c:v>479.12760626237224</c:v>
                </c:pt>
                <c:pt idx="378">
                  <c:v>479.10347382039589</c:v>
                </c:pt>
                <c:pt idx="379">
                  <c:v>479.07934259390942</c:v>
                </c:pt>
                <c:pt idx="380">
                  <c:v>479.0552125828516</c:v>
                </c:pt>
                <c:pt idx="381">
                  <c:v>479.03108378716121</c:v>
                </c:pt>
                <c:pt idx="382">
                  <c:v>479.00695620677703</c:v>
                </c:pt>
                <c:pt idx="383">
                  <c:v>478.98282984163785</c:v>
                </c:pt>
                <c:pt idx="384">
                  <c:v>478.9587046916825</c:v>
                </c:pt>
                <c:pt idx="385">
                  <c:v>478.93458075684975</c:v>
                </c:pt>
                <c:pt idx="386">
                  <c:v>478.9104580370784</c:v>
                </c:pt>
                <c:pt idx="387">
                  <c:v>478.88633653230721</c:v>
                </c:pt>
                <c:pt idx="388">
                  <c:v>478.86221624247503</c:v>
                </c:pt>
                <c:pt idx="389">
                  <c:v>478.83809716752069</c:v>
                </c:pt>
                <c:pt idx="390">
                  <c:v>478.81397930738291</c:v>
                </c:pt>
                <c:pt idx="391">
                  <c:v>478.78986266200059</c:v>
                </c:pt>
                <c:pt idx="392">
                  <c:v>478.7657472313125</c:v>
                </c:pt>
                <c:pt idx="393">
                  <c:v>478.74163301525749</c:v>
                </c:pt>
                <c:pt idx="394">
                  <c:v>478.71752001377433</c:v>
                </c:pt>
                <c:pt idx="395">
                  <c:v>478.69340822680192</c:v>
                </c:pt>
                <c:pt idx="396">
                  <c:v>478.66929765427903</c:v>
                </c:pt>
                <c:pt idx="397">
                  <c:v>478.64518829614451</c:v>
                </c:pt>
                <c:pt idx="398">
                  <c:v>478.62108015233719</c:v>
                </c:pt>
                <c:pt idx="399">
                  <c:v>478.5969732227959</c:v>
                </c:pt>
                <c:pt idx="400">
                  <c:v>478.57286750745953</c:v>
                </c:pt>
                <c:pt idx="401">
                  <c:v>478.54876300626688</c:v>
                </c:pt>
                <c:pt idx="402">
                  <c:v>478.52465971915677</c:v>
                </c:pt>
                <c:pt idx="403">
                  <c:v>478.5005576460681</c:v>
                </c:pt>
                <c:pt idx="404">
                  <c:v>478.47645678693971</c:v>
                </c:pt>
                <c:pt idx="405">
                  <c:v>478.45235714171042</c:v>
                </c:pt>
                <c:pt idx="406">
                  <c:v>478.42825871031914</c:v>
                </c:pt>
                <c:pt idx="407">
                  <c:v>478.4041614927047</c:v>
                </c:pt>
                <c:pt idx="408">
                  <c:v>478.380065488806</c:v>
                </c:pt>
                <c:pt idx="409">
                  <c:v>478.35597069856186</c:v>
                </c:pt>
                <c:pt idx="410">
                  <c:v>478.33187712191119</c:v>
                </c:pt>
                <c:pt idx="411">
                  <c:v>478.30778475879288</c:v>
                </c:pt>
                <c:pt idx="412">
                  <c:v>478.28369360914576</c:v>
                </c:pt>
                <c:pt idx="413">
                  <c:v>478.25960367290872</c:v>
                </c:pt>
                <c:pt idx="414">
                  <c:v>478.23551495002067</c:v>
                </c:pt>
                <c:pt idx="415">
                  <c:v>478.21142744042044</c:v>
                </c:pt>
                <c:pt idx="416">
                  <c:v>478.18734114404697</c:v>
                </c:pt>
                <c:pt idx="417">
                  <c:v>478.16325606083916</c:v>
                </c:pt>
                <c:pt idx="418">
                  <c:v>478.13917219073585</c:v>
                </c:pt>
                <c:pt idx="419">
                  <c:v>478.11508953367598</c:v>
                </c:pt>
                <c:pt idx="420">
                  <c:v>478.09100808959846</c:v>
                </c:pt>
                <c:pt idx="421">
                  <c:v>478.06692785844217</c:v>
                </c:pt>
                <c:pt idx="422">
                  <c:v>478.04284884014606</c:v>
                </c:pt>
                <c:pt idx="423">
                  <c:v>478.01877103464903</c:v>
                </c:pt>
                <c:pt idx="424">
                  <c:v>477.99469444188998</c:v>
                </c:pt>
                <c:pt idx="425">
                  <c:v>477.97061906180778</c:v>
                </c:pt>
                <c:pt idx="426">
                  <c:v>477.9465448943414</c:v>
                </c:pt>
                <c:pt idx="427">
                  <c:v>477.92247193942978</c:v>
                </c:pt>
                <c:pt idx="428">
                  <c:v>477.89840019701182</c:v>
                </c:pt>
                <c:pt idx="429">
                  <c:v>477.87432966702647</c:v>
                </c:pt>
                <c:pt idx="430">
                  <c:v>477.85026034941262</c:v>
                </c:pt>
                <c:pt idx="431">
                  <c:v>477.82619224410922</c:v>
                </c:pt>
                <c:pt idx="432">
                  <c:v>477.80212535105528</c:v>
                </c:pt>
                <c:pt idx="433">
                  <c:v>477.77805967018963</c:v>
                </c:pt>
                <c:pt idx="434">
                  <c:v>477.75399520145129</c:v>
                </c:pt>
                <c:pt idx="435">
                  <c:v>477.7299319447792</c:v>
                </c:pt>
                <c:pt idx="436">
                  <c:v>477.7058699001123</c:v>
                </c:pt>
                <c:pt idx="437">
                  <c:v>477.68180906738957</c:v>
                </c:pt>
                <c:pt idx="438">
                  <c:v>477.65774944654993</c:v>
                </c:pt>
                <c:pt idx="439">
                  <c:v>477.63369103753234</c:v>
                </c:pt>
                <c:pt idx="440">
                  <c:v>477.60963384027576</c:v>
                </c:pt>
                <c:pt idx="441">
                  <c:v>477.58557785471919</c:v>
                </c:pt>
                <c:pt idx="442">
                  <c:v>477.56152308080158</c:v>
                </c:pt>
                <c:pt idx="443">
                  <c:v>477.53746951846188</c:v>
                </c:pt>
                <c:pt idx="444">
                  <c:v>477.51341716763909</c:v>
                </c:pt>
                <c:pt idx="445">
                  <c:v>477.48936602827223</c:v>
                </c:pt>
                <c:pt idx="446">
                  <c:v>477.46531610030024</c:v>
                </c:pt>
                <c:pt idx="447">
                  <c:v>477.44126738366208</c:v>
                </c:pt>
                <c:pt idx="448">
                  <c:v>477.41721987829675</c:v>
                </c:pt>
                <c:pt idx="449">
                  <c:v>477.39317358414326</c:v>
                </c:pt>
                <c:pt idx="450">
                  <c:v>477.36912850114061</c:v>
                </c:pt>
                <c:pt idx="451">
                  <c:v>477.34508462922781</c:v>
                </c:pt>
                <c:pt idx="452">
                  <c:v>477.32104196834382</c:v>
                </c:pt>
                <c:pt idx="453">
                  <c:v>477.29700051842769</c:v>
                </c:pt>
                <c:pt idx="454">
                  <c:v>477.27296027941838</c:v>
                </c:pt>
                <c:pt idx="455">
                  <c:v>477.2489212512549</c:v>
                </c:pt>
                <c:pt idx="456">
                  <c:v>477.2248834338763</c:v>
                </c:pt>
                <c:pt idx="457">
                  <c:v>477.2008468272216</c:v>
                </c:pt>
                <c:pt idx="458">
                  <c:v>477.17681143122979</c:v>
                </c:pt>
                <c:pt idx="459">
                  <c:v>477.1527772458399</c:v>
                </c:pt>
                <c:pt idx="460">
                  <c:v>477.12874427099092</c:v>
                </c:pt>
                <c:pt idx="461">
                  <c:v>477.10471250662192</c:v>
                </c:pt>
                <c:pt idx="462">
                  <c:v>477.08068195267191</c:v>
                </c:pt>
                <c:pt idx="463">
                  <c:v>477.05665260907995</c:v>
                </c:pt>
                <c:pt idx="464">
                  <c:v>477.03262447578504</c:v>
                </c:pt>
                <c:pt idx="465">
                  <c:v>477.00859755272626</c:v>
                </c:pt>
                <c:pt idx="466">
                  <c:v>476.98457183984266</c:v>
                </c:pt>
                <c:pt idx="467">
                  <c:v>476.96054733707325</c:v>
                </c:pt>
                <c:pt idx="468">
                  <c:v>476.9365240443571</c:v>
                </c:pt>
                <c:pt idx="469">
                  <c:v>476.91250196163327</c:v>
                </c:pt>
                <c:pt idx="470">
                  <c:v>476.88848108884076</c:v>
                </c:pt>
                <c:pt idx="471">
                  <c:v>476.86446142591871</c:v>
                </c:pt>
                <c:pt idx="472">
                  <c:v>476.8404429728061</c:v>
                </c:pt>
                <c:pt idx="473">
                  <c:v>476.81642572944207</c:v>
                </c:pt>
                <c:pt idx="474">
                  <c:v>476.79240969576568</c:v>
                </c:pt>
                <c:pt idx="475">
                  <c:v>476.76839487171594</c:v>
                </c:pt>
                <c:pt idx="476">
                  <c:v>476.74438125723196</c:v>
                </c:pt>
                <c:pt idx="477">
                  <c:v>476.72036885225282</c:v>
                </c:pt>
                <c:pt idx="478">
                  <c:v>476.69635765671762</c:v>
                </c:pt>
                <c:pt idx="479">
                  <c:v>476.67234767056544</c:v>
                </c:pt>
                <c:pt idx="480">
                  <c:v>476.64833889373534</c:v>
                </c:pt>
                <c:pt idx="481">
                  <c:v>476.62433132616638</c:v>
                </c:pt>
                <c:pt idx="482">
                  <c:v>476.60032496779775</c:v>
                </c:pt>
                <c:pt idx="483">
                  <c:v>476.57631981856844</c:v>
                </c:pt>
                <c:pt idx="484">
                  <c:v>476.55231587841763</c:v>
                </c:pt>
                <c:pt idx="485">
                  <c:v>476.52831314728434</c:v>
                </c:pt>
                <c:pt idx="486">
                  <c:v>476.50431162510773</c:v>
                </c:pt>
                <c:pt idx="487">
                  <c:v>476.48031131182694</c:v>
                </c:pt>
                <c:pt idx="488">
                  <c:v>476.45631220738102</c:v>
                </c:pt>
                <c:pt idx="489">
                  <c:v>476.43231431170909</c:v>
                </c:pt>
                <c:pt idx="490">
                  <c:v>476.40831762475028</c:v>
                </c:pt>
                <c:pt idx="491">
                  <c:v>476.38432214644371</c:v>
                </c:pt>
                <c:pt idx="492">
                  <c:v>476.36032787672855</c:v>
                </c:pt>
                <c:pt idx="493">
                  <c:v>476.33633481554386</c:v>
                </c:pt>
                <c:pt idx="494">
                  <c:v>476.31234296282878</c:v>
                </c:pt>
                <c:pt idx="495">
                  <c:v>476.28835231852247</c:v>
                </c:pt>
                <c:pt idx="496">
                  <c:v>476.26436288256406</c:v>
                </c:pt>
                <c:pt idx="497">
                  <c:v>476.24037465489266</c:v>
                </c:pt>
                <c:pt idx="498">
                  <c:v>476.2163876354474</c:v>
                </c:pt>
                <c:pt idx="499">
                  <c:v>476.19240182416746</c:v>
                </c:pt>
                <c:pt idx="500">
                  <c:v>476.16841722099201</c:v>
                </c:pt>
                <c:pt idx="501">
                  <c:v>476.14443382586018</c:v>
                </c:pt>
                <c:pt idx="502">
                  <c:v>476.12045163871107</c:v>
                </c:pt>
                <c:pt idx="503">
                  <c:v>476.09647065948394</c:v>
                </c:pt>
                <c:pt idx="504">
                  <c:v>476.0724908881179</c:v>
                </c:pt>
                <c:pt idx="505">
                  <c:v>476.04851232455206</c:v>
                </c:pt>
                <c:pt idx="506">
                  <c:v>476.02453496872567</c:v>
                </c:pt>
                <c:pt idx="507">
                  <c:v>476.00055882057785</c:v>
                </c:pt>
                <c:pt idx="508">
                  <c:v>475.97658388004777</c:v>
                </c:pt>
                <c:pt idx="509">
                  <c:v>475.95261014707461</c:v>
                </c:pt>
                <c:pt idx="510">
                  <c:v>475.92863762159755</c:v>
                </c:pt>
                <c:pt idx="511">
                  <c:v>475.90466630355581</c:v>
                </c:pt>
                <c:pt idx="512">
                  <c:v>475.88069619288854</c:v>
                </c:pt>
                <c:pt idx="513">
                  <c:v>475.85672728953494</c:v>
                </c:pt>
                <c:pt idx="514">
                  <c:v>475.83275959343416</c:v>
                </c:pt>
                <c:pt idx="515">
                  <c:v>475.80879310452548</c:v>
                </c:pt>
                <c:pt idx="516">
                  <c:v>475.78482782274801</c:v>
                </c:pt>
                <c:pt idx="517">
                  <c:v>475.760863748041</c:v>
                </c:pt>
                <c:pt idx="518">
                  <c:v>475.73690088034363</c:v>
                </c:pt>
                <c:pt idx="519">
                  <c:v>475.71293921959511</c:v>
                </c:pt>
                <c:pt idx="520">
                  <c:v>475.68897876573465</c:v>
                </c:pt>
                <c:pt idx="521">
                  <c:v>475.66501951870146</c:v>
                </c:pt>
                <c:pt idx="522">
                  <c:v>475.64106147843478</c:v>
                </c:pt>
                <c:pt idx="523">
                  <c:v>475.61710464487379</c:v>
                </c:pt>
                <c:pt idx="524">
                  <c:v>475.59314901795773</c:v>
                </c:pt>
                <c:pt idx="525">
                  <c:v>475.56919459762582</c:v>
                </c:pt>
                <c:pt idx="526">
                  <c:v>475.54524138381726</c:v>
                </c:pt>
                <c:pt idx="527">
                  <c:v>475.52128937647132</c:v>
                </c:pt>
                <c:pt idx="528">
                  <c:v>475.49733857552724</c:v>
                </c:pt>
                <c:pt idx="529">
                  <c:v>475.47338898092426</c:v>
                </c:pt>
                <c:pt idx="530">
                  <c:v>475.44944059260155</c:v>
                </c:pt>
                <c:pt idx="531">
                  <c:v>475.4254934104984</c:v>
                </c:pt>
                <c:pt idx="532">
                  <c:v>475.40154743455406</c:v>
                </c:pt>
                <c:pt idx="533">
                  <c:v>475.37760266470781</c:v>
                </c:pt>
                <c:pt idx="534">
                  <c:v>475.35365910089888</c:v>
                </c:pt>
                <c:pt idx="535">
                  <c:v>475.32971674306651</c:v>
                </c:pt>
                <c:pt idx="536">
                  <c:v>475.30577559114994</c:v>
                </c:pt>
                <c:pt idx="537">
                  <c:v>475.28183564508845</c:v>
                </c:pt>
                <c:pt idx="538">
                  <c:v>475.25789690482134</c:v>
                </c:pt>
                <c:pt idx="539">
                  <c:v>475.23395937028783</c:v>
                </c:pt>
                <c:pt idx="540">
                  <c:v>475.21002304142718</c:v>
                </c:pt>
                <c:pt idx="541">
                  <c:v>475.18608791817871</c:v>
                </c:pt>
                <c:pt idx="542">
                  <c:v>475.16215400048168</c:v>
                </c:pt>
                <c:pt idx="543">
                  <c:v>475.13822128827536</c:v>
                </c:pt>
                <c:pt idx="544">
                  <c:v>475.11428978149905</c:v>
                </c:pt>
                <c:pt idx="545">
                  <c:v>475.09035948009199</c:v>
                </c:pt>
                <c:pt idx="546">
                  <c:v>475.06643038399352</c:v>
                </c:pt>
                <c:pt idx="547">
                  <c:v>475.04250249314288</c:v>
                </c:pt>
                <c:pt idx="548">
                  <c:v>475.01857580747941</c:v>
                </c:pt>
                <c:pt idx="549">
                  <c:v>474.99465032694241</c:v>
                </c:pt>
                <c:pt idx="550">
                  <c:v>474.97072605147116</c:v>
                </c:pt>
                <c:pt idx="551">
                  <c:v>474.94680298100496</c:v>
                </c:pt>
                <c:pt idx="552">
                  <c:v>474.92288111548316</c:v>
                </c:pt>
                <c:pt idx="553">
                  <c:v>474.898960454845</c:v>
                </c:pt>
                <c:pt idx="554">
                  <c:v>474.87504099902986</c:v>
                </c:pt>
                <c:pt idx="555">
                  <c:v>474.851122747977</c:v>
                </c:pt>
                <c:pt idx="556">
                  <c:v>474.82720570162576</c:v>
                </c:pt>
                <c:pt idx="557">
                  <c:v>474.80328985991548</c:v>
                </c:pt>
                <c:pt idx="558">
                  <c:v>474.77937522278546</c:v>
                </c:pt>
                <c:pt idx="559">
                  <c:v>474.75546179017505</c:v>
                </c:pt>
                <c:pt idx="560">
                  <c:v>474.73154956202359</c:v>
                </c:pt>
                <c:pt idx="561">
                  <c:v>474.70763853827037</c:v>
                </c:pt>
                <c:pt idx="562">
                  <c:v>474.68372871885475</c:v>
                </c:pt>
                <c:pt idx="563">
                  <c:v>474.65982010371607</c:v>
                </c:pt>
                <c:pt idx="564">
                  <c:v>474.63591269279368</c:v>
                </c:pt>
                <c:pt idx="565">
                  <c:v>474.61200648602693</c:v>
                </c:pt>
                <c:pt idx="566">
                  <c:v>474.58810148335516</c:v>
                </c:pt>
                <c:pt idx="567">
                  <c:v>474.56419768471773</c:v>
                </c:pt>
                <c:pt idx="568">
                  <c:v>474.54029509005403</c:v>
                </c:pt>
                <c:pt idx="569">
                  <c:v>474.51639369930336</c:v>
                </c:pt>
                <c:pt idx="570">
                  <c:v>474.49249351240513</c:v>
                </c:pt>
                <c:pt idx="571">
                  <c:v>474.46859452929863</c:v>
                </c:pt>
                <c:pt idx="572">
                  <c:v>474.44469674992331</c:v>
                </c:pt>
                <c:pt idx="573">
                  <c:v>474.42080017421847</c:v>
                </c:pt>
                <c:pt idx="574">
                  <c:v>474.39690480212357</c:v>
                </c:pt>
                <c:pt idx="575">
                  <c:v>474.37301063357791</c:v>
                </c:pt>
                <c:pt idx="576">
                  <c:v>474.34911766852093</c:v>
                </c:pt>
                <c:pt idx="577">
                  <c:v>474.32522590689194</c:v>
                </c:pt>
                <c:pt idx="578">
                  <c:v>474.3013353486304</c:v>
                </c:pt>
                <c:pt idx="579">
                  <c:v>474.27744599367566</c:v>
                </c:pt>
                <c:pt idx="580">
                  <c:v>474.25355784196711</c:v>
                </c:pt>
                <c:pt idx="581">
                  <c:v>474.22967089344417</c:v>
                </c:pt>
                <c:pt idx="582">
                  <c:v>474.20578514804623</c:v>
                </c:pt>
                <c:pt idx="583">
                  <c:v>474.18190060571271</c:v>
                </c:pt>
                <c:pt idx="584">
                  <c:v>474.15801726638296</c:v>
                </c:pt>
                <c:pt idx="585">
                  <c:v>474.13413512999642</c:v>
                </c:pt>
                <c:pt idx="586">
                  <c:v>474.11025419649252</c:v>
                </c:pt>
                <c:pt idx="587">
                  <c:v>474.08637446581065</c:v>
                </c:pt>
                <c:pt idx="588">
                  <c:v>474.06249593789022</c:v>
                </c:pt>
                <c:pt idx="589">
                  <c:v>474.03861861267069</c:v>
                </c:pt>
                <c:pt idx="590">
                  <c:v>474.01474249009141</c:v>
                </c:pt>
                <c:pt idx="591">
                  <c:v>473.99086757009189</c:v>
                </c:pt>
                <c:pt idx="592">
                  <c:v>473.96699385261149</c:v>
                </c:pt>
                <c:pt idx="593">
                  <c:v>473.94312133758967</c:v>
                </c:pt>
                <c:pt idx="594">
                  <c:v>473.91925002496589</c:v>
                </c:pt>
                <c:pt idx="595">
                  <c:v>473.89537991467955</c:v>
                </c:pt>
                <c:pt idx="596">
                  <c:v>473.87151100667012</c:v>
                </c:pt>
                <c:pt idx="597">
                  <c:v>473.847643300877</c:v>
                </c:pt>
                <c:pt idx="598">
                  <c:v>473.8237767972397</c:v>
                </c:pt>
                <c:pt idx="599">
                  <c:v>473.79991149569764</c:v>
                </c:pt>
                <c:pt idx="600">
                  <c:v>473.77604739619028</c:v>
                </c:pt>
                <c:pt idx="601">
                  <c:v>473.75218449865707</c:v>
                </c:pt>
                <c:pt idx="602">
                  <c:v>473.72832280303743</c:v>
                </c:pt>
                <c:pt idx="603">
                  <c:v>473.70446230927087</c:v>
                </c:pt>
                <c:pt idx="604">
                  <c:v>473.68060301729685</c:v>
                </c:pt>
                <c:pt idx="605">
                  <c:v>473.65674492705483</c:v>
                </c:pt>
                <c:pt idx="606">
                  <c:v>473.63288803848428</c:v>
                </c:pt>
                <c:pt idx="607">
                  <c:v>473.60903235152472</c:v>
                </c:pt>
                <c:pt idx="608">
                  <c:v>473.58517786611554</c:v>
                </c:pt>
                <c:pt idx="609">
                  <c:v>473.56132458219628</c:v>
                </c:pt>
                <c:pt idx="610">
                  <c:v>473.53747249970644</c:v>
                </c:pt>
                <c:pt idx="611">
                  <c:v>473.51362161858549</c:v>
                </c:pt>
                <c:pt idx="612">
                  <c:v>473.48977193877289</c:v>
                </c:pt>
                <c:pt idx="613">
                  <c:v>473.46592346020816</c:v>
                </c:pt>
                <c:pt idx="614">
                  <c:v>473.44207618283082</c:v>
                </c:pt>
                <c:pt idx="615">
                  <c:v>473.41823010658032</c:v>
                </c:pt>
                <c:pt idx="616">
                  <c:v>473.3943852313962</c:v>
                </c:pt>
                <c:pt idx="617">
                  <c:v>473.3705415572179</c:v>
                </c:pt>
                <c:pt idx="618">
                  <c:v>473.34669908398502</c:v>
                </c:pt>
                <c:pt idx="619">
                  <c:v>473.32285781163699</c:v>
                </c:pt>
                <c:pt idx="620">
                  <c:v>473.29901774011341</c:v>
                </c:pt>
                <c:pt idx="621">
                  <c:v>473.27517886935374</c:v>
                </c:pt>
                <c:pt idx="622">
                  <c:v>473.25134119929749</c:v>
                </c:pt>
                <c:pt idx="623">
                  <c:v>473.22750472988423</c:v>
                </c:pt>
                <c:pt idx="624">
                  <c:v>473.20366946105344</c:v>
                </c:pt>
                <c:pt idx="625">
                  <c:v>473.17983539274468</c:v>
                </c:pt>
                <c:pt idx="626">
                  <c:v>473.15600252489747</c:v>
                </c:pt>
                <c:pt idx="627">
                  <c:v>473.13217085745134</c:v>
                </c:pt>
                <c:pt idx="628">
                  <c:v>473.10834039034586</c:v>
                </c:pt>
                <c:pt idx="629">
                  <c:v>473.08451112352054</c:v>
                </c:pt>
                <c:pt idx="630">
                  <c:v>473.06068305691491</c:v>
                </c:pt>
                <c:pt idx="631">
                  <c:v>473.03685619046854</c:v>
                </c:pt>
                <c:pt idx="632">
                  <c:v>473.01303052412101</c:v>
                </c:pt>
                <c:pt idx="633">
                  <c:v>472.98920605781183</c:v>
                </c:pt>
                <c:pt idx="634">
                  <c:v>472.96538279148058</c:v>
                </c:pt>
                <c:pt idx="635">
                  <c:v>472.94156072506684</c:v>
                </c:pt>
                <c:pt idx="636">
                  <c:v>472.91773985851012</c:v>
                </c:pt>
                <c:pt idx="637">
                  <c:v>472.89392019175</c:v>
                </c:pt>
                <c:pt idx="638">
                  <c:v>472.87010172472611</c:v>
                </c:pt>
                <c:pt idx="639">
                  <c:v>472.84628445737798</c:v>
                </c:pt>
                <c:pt idx="640">
                  <c:v>472.82246838964517</c:v>
                </c:pt>
                <c:pt idx="641">
                  <c:v>472.79865352146726</c:v>
                </c:pt>
                <c:pt idx="642">
                  <c:v>472.77483985278383</c:v>
                </c:pt>
                <c:pt idx="643">
                  <c:v>472.75102738353451</c:v>
                </c:pt>
                <c:pt idx="644">
                  <c:v>472.72721611365881</c:v>
                </c:pt>
                <c:pt idx="645">
                  <c:v>472.70340604309638</c:v>
                </c:pt>
                <c:pt idx="646">
                  <c:v>472.67959717178678</c:v>
                </c:pt>
                <c:pt idx="647">
                  <c:v>472.65578949966965</c:v>
                </c:pt>
                <c:pt idx="648">
                  <c:v>472.63198302668457</c:v>
                </c:pt>
                <c:pt idx="649">
                  <c:v>472.6081777527711</c:v>
                </c:pt>
                <c:pt idx="650">
                  <c:v>472.58437367786888</c:v>
                </c:pt>
                <c:pt idx="651">
                  <c:v>472.56057080191755</c:v>
                </c:pt>
                <c:pt idx="652">
                  <c:v>472.53676912485668</c:v>
                </c:pt>
                <c:pt idx="653">
                  <c:v>472.51296864662589</c:v>
                </c:pt>
                <c:pt idx="654">
                  <c:v>472.48916936716483</c:v>
                </c:pt>
                <c:pt idx="655">
                  <c:v>472.46537128641307</c:v>
                </c:pt>
                <c:pt idx="656">
                  <c:v>472.4415744043103</c:v>
                </c:pt>
                <c:pt idx="657">
                  <c:v>472.41777872079609</c:v>
                </c:pt>
                <c:pt idx="658">
                  <c:v>472.39398423581008</c:v>
                </c:pt>
                <c:pt idx="659">
                  <c:v>472.37019094929195</c:v>
                </c:pt>
                <c:pt idx="660">
                  <c:v>472.34639886118129</c:v>
                </c:pt>
                <c:pt idx="661">
                  <c:v>472.32260797141771</c:v>
                </c:pt>
                <c:pt idx="662">
                  <c:v>472.29881827994092</c:v>
                </c:pt>
                <c:pt idx="663">
                  <c:v>472.27502978669054</c:v>
                </c:pt>
                <c:pt idx="664">
                  <c:v>472.25124249160621</c:v>
                </c:pt>
                <c:pt idx="665">
                  <c:v>472.22745639462755</c:v>
                </c:pt>
                <c:pt idx="666">
                  <c:v>472.20367149569427</c:v>
                </c:pt>
                <c:pt idx="667">
                  <c:v>472.17988779474598</c:v>
                </c:pt>
                <c:pt idx="668">
                  <c:v>472.15610529172238</c:v>
                </c:pt>
                <c:pt idx="669">
                  <c:v>472.13232398656316</c:v>
                </c:pt>
                <c:pt idx="670">
                  <c:v>472.10854387920796</c:v>
                </c:pt>
                <c:pt idx="671">
                  <c:v>472.08476496959639</c:v>
                </c:pt>
                <c:pt idx="672">
                  <c:v>472.06098725766816</c:v>
                </c:pt>
                <c:pt idx="673">
                  <c:v>472.037210743363</c:v>
                </c:pt>
                <c:pt idx="674">
                  <c:v>472.0134354266205</c:v>
                </c:pt>
                <c:pt idx="675">
                  <c:v>471.9896613073804</c:v>
                </c:pt>
                <c:pt idx="676">
                  <c:v>471.96588838558239</c:v>
                </c:pt>
                <c:pt idx="677">
                  <c:v>471.94211666116615</c:v>
                </c:pt>
                <c:pt idx="678">
                  <c:v>471.91834613407133</c:v>
                </c:pt>
                <c:pt idx="679">
                  <c:v>471.89457680423766</c:v>
                </c:pt>
                <c:pt idx="680">
                  <c:v>471.87080867160483</c:v>
                </c:pt>
                <c:pt idx="681">
                  <c:v>471.84704173611254</c:v>
                </c:pt>
                <c:pt idx="682">
                  <c:v>471.82327599770048</c:v>
                </c:pt>
                <c:pt idx="683">
                  <c:v>471.79951145630838</c:v>
                </c:pt>
                <c:pt idx="684">
                  <c:v>471.77574811187594</c:v>
                </c:pt>
                <c:pt idx="685">
                  <c:v>471.75198596434291</c:v>
                </c:pt>
                <c:pt idx="686">
                  <c:v>471.72822501364891</c:v>
                </c:pt>
                <c:pt idx="687">
                  <c:v>471.70446525973375</c:v>
                </c:pt>
                <c:pt idx="688">
                  <c:v>471.68070670253712</c:v>
                </c:pt>
                <c:pt idx="689">
                  <c:v>471.65694934199871</c:v>
                </c:pt>
                <c:pt idx="690">
                  <c:v>471.63319317805832</c:v>
                </c:pt>
                <c:pt idx="691">
                  <c:v>471.60943821065564</c:v>
                </c:pt>
                <c:pt idx="692">
                  <c:v>471.58568443973036</c:v>
                </c:pt>
                <c:pt idx="693">
                  <c:v>471.56193186522228</c:v>
                </c:pt>
                <c:pt idx="694">
                  <c:v>471.53818048707109</c:v>
                </c:pt>
                <c:pt idx="695">
                  <c:v>471.51443030521659</c:v>
                </c:pt>
                <c:pt idx="696">
                  <c:v>471.49068131959848</c:v>
                </c:pt>
                <c:pt idx="697">
                  <c:v>471.46693353015655</c:v>
                </c:pt>
                <c:pt idx="698">
                  <c:v>471.4431869368305</c:v>
                </c:pt>
                <c:pt idx="699">
                  <c:v>471.41944153956013</c:v>
                </c:pt>
                <c:pt idx="700">
                  <c:v>471.39569733828517</c:v>
                </c:pt>
                <c:pt idx="701">
                  <c:v>471.37195433294539</c:v>
                </c:pt>
                <c:pt idx="702">
                  <c:v>471.34821252348053</c:v>
                </c:pt>
                <c:pt idx="703">
                  <c:v>471.32447190983038</c:v>
                </c:pt>
                <c:pt idx="704">
                  <c:v>471.3007324919347</c:v>
                </c:pt>
                <c:pt idx="705">
                  <c:v>471.27699426973328</c:v>
                </c:pt>
                <c:pt idx="706">
                  <c:v>471.25325724316588</c:v>
                </c:pt>
                <c:pt idx="707">
                  <c:v>471.22952141217229</c:v>
                </c:pt>
                <c:pt idx="708">
                  <c:v>471.20578677669232</c:v>
                </c:pt>
                <c:pt idx="709">
                  <c:v>471.18205333666572</c:v>
                </c:pt>
                <c:pt idx="710">
                  <c:v>471.15832109203228</c:v>
                </c:pt>
                <c:pt idx="711">
                  <c:v>471.13459004273182</c:v>
                </c:pt>
                <c:pt idx="712">
                  <c:v>471.11086018870407</c:v>
                </c:pt>
                <c:pt idx="713">
                  <c:v>471.08713152988889</c:v>
                </c:pt>
                <c:pt idx="714">
                  <c:v>471.06340406622604</c:v>
                </c:pt>
                <c:pt idx="715">
                  <c:v>471.03967779765532</c:v>
                </c:pt>
                <c:pt idx="716">
                  <c:v>471.01595272411657</c:v>
                </c:pt>
                <c:pt idx="717">
                  <c:v>470.99222884554956</c:v>
                </c:pt>
                <c:pt idx="718">
                  <c:v>470.96850616189414</c:v>
                </c:pt>
                <c:pt idx="719">
                  <c:v>470.94478467309011</c:v>
                </c:pt>
                <c:pt idx="720">
                  <c:v>470.92106437907728</c:v>
                </c:pt>
                <c:pt idx="721">
                  <c:v>470.8973452797955</c:v>
                </c:pt>
                <c:pt idx="722">
                  <c:v>470.87362737518458</c:v>
                </c:pt>
                <c:pt idx="723">
                  <c:v>470.84991066518432</c:v>
                </c:pt>
                <c:pt idx="724">
                  <c:v>470.82619514973459</c:v>
                </c:pt>
                <c:pt idx="725">
                  <c:v>470.80248082877523</c:v>
                </c:pt>
                <c:pt idx="726">
                  <c:v>470.77876770224606</c:v>
                </c:pt>
                <c:pt idx="727">
                  <c:v>470.75505577008687</c:v>
                </c:pt>
                <c:pt idx="728">
                  <c:v>470.73134503223758</c:v>
                </c:pt>
                <c:pt idx="729">
                  <c:v>470.707635488638</c:v>
                </c:pt>
                <c:pt idx="730">
                  <c:v>470.68392713922799</c:v>
                </c:pt>
                <c:pt idx="731">
                  <c:v>470.66021998394734</c:v>
                </c:pt>
                <c:pt idx="732">
                  <c:v>470.63651402273598</c:v>
                </c:pt>
                <c:pt idx="733">
                  <c:v>470.61280925553376</c:v>
                </c:pt>
                <c:pt idx="734">
                  <c:v>470.58910568228049</c:v>
                </c:pt>
                <c:pt idx="735">
                  <c:v>470.56540330291608</c:v>
                </c:pt>
                <c:pt idx="736">
                  <c:v>470.5417021173804</c:v>
                </c:pt>
                <c:pt idx="737">
                  <c:v>470.51800212561329</c:v>
                </c:pt>
                <c:pt idx="738">
                  <c:v>470.49430332755463</c:v>
                </c:pt>
                <c:pt idx="739">
                  <c:v>470.47060572314433</c:v>
                </c:pt>
                <c:pt idx="740">
                  <c:v>470.44690931232225</c:v>
                </c:pt>
                <c:pt idx="741">
                  <c:v>470.42321409502824</c:v>
                </c:pt>
                <c:pt idx="742">
                  <c:v>470.39952007120223</c:v>
                </c:pt>
                <c:pt idx="743">
                  <c:v>470.37582724078408</c:v>
                </c:pt>
                <c:pt idx="744">
                  <c:v>470.35213560371369</c:v>
                </c:pt>
                <c:pt idx="745">
                  <c:v>470.32844515993094</c:v>
                </c:pt>
                <c:pt idx="746">
                  <c:v>470.30475590937573</c:v>
                </c:pt>
                <c:pt idx="747">
                  <c:v>470.28106785198798</c:v>
                </c:pt>
                <c:pt idx="748">
                  <c:v>470.25738098770762</c:v>
                </c:pt>
                <c:pt idx="749">
                  <c:v>470.2336953164745</c:v>
                </c:pt>
                <c:pt idx="750">
                  <c:v>470.21001083822853</c:v>
                </c:pt>
                <c:pt idx="751">
                  <c:v>470.18632755290963</c:v>
                </c:pt>
                <c:pt idx="752">
                  <c:v>470.16264546045772</c:v>
                </c:pt>
                <c:pt idx="753">
                  <c:v>470.13896456081278</c:v>
                </c:pt>
                <c:pt idx="754">
                  <c:v>470.11528485391466</c:v>
                </c:pt>
                <c:pt idx="755">
                  <c:v>470.09160633970328</c:v>
                </c:pt>
                <c:pt idx="756">
                  <c:v>470.0679290181186</c:v>
                </c:pt>
                <c:pt idx="757">
                  <c:v>470.04425288910056</c:v>
                </c:pt>
                <c:pt idx="758">
                  <c:v>470.02057795258906</c:v>
                </c:pt>
                <c:pt idx="759">
                  <c:v>469.99690420852403</c:v>
                </c:pt>
                <c:pt idx="760">
                  <c:v>469.97323165684543</c:v>
                </c:pt>
                <c:pt idx="761">
                  <c:v>469.94956029749324</c:v>
                </c:pt>
                <c:pt idx="762">
                  <c:v>469.92589013040731</c:v>
                </c:pt>
                <c:pt idx="763">
                  <c:v>469.90222115552768</c:v>
                </c:pt>
                <c:pt idx="764">
                  <c:v>469.87855337279427</c:v>
                </c:pt>
                <c:pt idx="765">
                  <c:v>469.85488678214699</c:v>
                </c:pt>
                <c:pt idx="766">
                  <c:v>469.83122138352587</c:v>
                </c:pt>
                <c:pt idx="767">
                  <c:v>469.80755717687083</c:v>
                </c:pt>
                <c:pt idx="768">
                  <c:v>469.78389416212184</c:v>
                </c:pt>
                <c:pt idx="769">
                  <c:v>469.76023233921887</c:v>
                </c:pt>
                <c:pt idx="770">
                  <c:v>469.73657170810191</c:v>
                </c:pt>
                <c:pt idx="771">
                  <c:v>469.71291226871091</c:v>
                </c:pt>
                <c:pt idx="772">
                  <c:v>469.68925402098586</c:v>
                </c:pt>
                <c:pt idx="773">
                  <c:v>469.66559696486672</c:v>
                </c:pt>
                <c:pt idx="774">
                  <c:v>469.64194110029348</c:v>
                </c:pt>
                <c:pt idx="775">
                  <c:v>469.6182864272061</c:v>
                </c:pt>
                <c:pt idx="776">
                  <c:v>469.59463294554462</c:v>
                </c:pt>
                <c:pt idx="777">
                  <c:v>469.570980655249</c:v>
                </c:pt>
                <c:pt idx="778">
                  <c:v>469.54732955625923</c:v>
                </c:pt>
                <c:pt idx="779">
                  <c:v>469.52367964851527</c:v>
                </c:pt>
                <c:pt idx="780">
                  <c:v>469.50003093195721</c:v>
                </c:pt>
                <c:pt idx="781">
                  <c:v>469.47638340652497</c:v>
                </c:pt>
                <c:pt idx="782">
                  <c:v>469.45273707215864</c:v>
                </c:pt>
                <c:pt idx="783">
                  <c:v>469.42909192879813</c:v>
                </c:pt>
                <c:pt idx="784">
                  <c:v>469.40544797638353</c:v>
                </c:pt>
                <c:pt idx="785">
                  <c:v>469.38180521485481</c:v>
                </c:pt>
                <c:pt idx="786">
                  <c:v>469.358163644152</c:v>
                </c:pt>
                <c:pt idx="787">
                  <c:v>469.33452326421514</c:v>
                </c:pt>
                <c:pt idx="788">
                  <c:v>469.31088407498424</c:v>
                </c:pt>
                <c:pt idx="789">
                  <c:v>469.28724607639936</c:v>
                </c:pt>
                <c:pt idx="790">
                  <c:v>469.26360926840044</c:v>
                </c:pt>
                <c:pt idx="791">
                  <c:v>469.2399736509276</c:v>
                </c:pt>
                <c:pt idx="792">
                  <c:v>469.21633922392084</c:v>
                </c:pt>
                <c:pt idx="793">
                  <c:v>469.19270598732021</c:v>
                </c:pt>
                <c:pt idx="794">
                  <c:v>469.16907394106579</c:v>
                </c:pt>
                <c:pt idx="795">
                  <c:v>469.14544308509755</c:v>
                </c:pt>
                <c:pt idx="796">
                  <c:v>469.12181341935559</c:v>
                </c:pt>
                <c:pt idx="797">
                  <c:v>469.09818494377993</c:v>
                </c:pt>
                <c:pt idx="798">
                  <c:v>469.07455765831065</c:v>
                </c:pt>
                <c:pt idx="799">
                  <c:v>469.0509315628878</c:v>
                </c:pt>
                <c:pt idx="800">
                  <c:v>469.02730665745145</c:v>
                </c:pt>
                <c:pt idx="801">
                  <c:v>469.00368294194163</c:v>
                </c:pt>
                <c:pt idx="802">
                  <c:v>468.98006041629844</c:v>
                </c:pt>
                <c:pt idx="803">
                  <c:v>468.95643908046191</c:v>
                </c:pt>
                <c:pt idx="804">
                  <c:v>468.93281893437216</c:v>
                </c:pt>
                <c:pt idx="805">
                  <c:v>468.90919997796925</c:v>
                </c:pt>
                <c:pt idx="806">
                  <c:v>468.88558221119325</c:v>
                </c:pt>
                <c:pt idx="807">
                  <c:v>468.86196563398425</c:v>
                </c:pt>
                <c:pt idx="808">
                  <c:v>468.83835024628229</c:v>
                </c:pt>
                <c:pt idx="809">
                  <c:v>468.8147360480275</c:v>
                </c:pt>
                <c:pt idx="810">
                  <c:v>468.79112303915997</c:v>
                </c:pt>
                <c:pt idx="811">
                  <c:v>468.76751121961979</c:v>
                </c:pt>
                <c:pt idx="812">
                  <c:v>468.74390058934705</c:v>
                </c:pt>
                <c:pt idx="813">
                  <c:v>468.72029114828189</c:v>
                </c:pt>
                <c:pt idx="814">
                  <c:v>468.69668289636434</c:v>
                </c:pt>
                <c:pt idx="815">
                  <c:v>468.67307583353454</c:v>
                </c:pt>
                <c:pt idx="816">
                  <c:v>468.64946995973264</c:v>
                </c:pt>
                <c:pt idx="817">
                  <c:v>468.62586527489873</c:v>
                </c:pt>
                <c:pt idx="818">
                  <c:v>468.60226177897289</c:v>
                </c:pt>
                <c:pt idx="819">
                  <c:v>468.57865947189526</c:v>
                </c:pt>
                <c:pt idx="820">
                  <c:v>468.55505835360594</c:v>
                </c:pt>
                <c:pt idx="821">
                  <c:v>468.53145842404507</c:v>
                </c:pt>
                <c:pt idx="822">
                  <c:v>468.50785968315279</c:v>
                </c:pt>
                <c:pt idx="823">
                  <c:v>468.48426213086924</c:v>
                </c:pt>
                <c:pt idx="824">
                  <c:v>468.46066576713451</c:v>
                </c:pt>
                <c:pt idx="825">
                  <c:v>468.43707059188876</c:v>
                </c:pt>
                <c:pt idx="826">
                  <c:v>468.41347660507211</c:v>
                </c:pt>
                <c:pt idx="827">
                  <c:v>468.38988380662471</c:v>
                </c:pt>
                <c:pt idx="828">
                  <c:v>468.36629219648671</c:v>
                </c:pt>
                <c:pt idx="829">
                  <c:v>468.34270177459831</c:v>
                </c:pt>
                <c:pt idx="830">
                  <c:v>468.3191125408996</c:v>
                </c:pt>
                <c:pt idx="831">
                  <c:v>468.29552449533071</c:v>
                </c:pt>
                <c:pt idx="832">
                  <c:v>468.27193763783185</c:v>
                </c:pt>
                <c:pt idx="833">
                  <c:v>468.24835196834317</c:v>
                </c:pt>
                <c:pt idx="834">
                  <c:v>468.22476748680481</c:v>
                </c:pt>
                <c:pt idx="835">
                  <c:v>468.20118419315696</c:v>
                </c:pt>
                <c:pt idx="836">
                  <c:v>468.17760208733978</c:v>
                </c:pt>
                <c:pt idx="837">
                  <c:v>468.15402116929346</c:v>
                </c:pt>
                <c:pt idx="838">
                  <c:v>468.13044143895814</c:v>
                </c:pt>
                <c:pt idx="839">
                  <c:v>468.10686289627404</c:v>
                </c:pt>
                <c:pt idx="840">
                  <c:v>468.08328554118128</c:v>
                </c:pt>
                <c:pt idx="841">
                  <c:v>468.05970937362008</c:v>
                </c:pt>
                <c:pt idx="842">
                  <c:v>468.03613439353063</c:v>
                </c:pt>
                <c:pt idx="843">
                  <c:v>468.01256060085313</c:v>
                </c:pt>
                <c:pt idx="844">
                  <c:v>467.98898799552774</c:v>
                </c:pt>
                <c:pt idx="845">
                  <c:v>467.96541657749469</c:v>
                </c:pt>
                <c:pt idx="846">
                  <c:v>467.94184634669415</c:v>
                </c:pt>
                <c:pt idx="847">
                  <c:v>467.91827730306636</c:v>
                </c:pt>
                <c:pt idx="848">
                  <c:v>467.89470944655147</c:v>
                </c:pt>
                <c:pt idx="849">
                  <c:v>467.87114277708974</c:v>
                </c:pt>
                <c:pt idx="850">
                  <c:v>467.84757729462137</c:v>
                </c:pt>
                <c:pt idx="851">
                  <c:v>467.82401299908656</c:v>
                </c:pt>
                <c:pt idx="852">
                  <c:v>467.80044989042557</c:v>
                </c:pt>
                <c:pt idx="853">
                  <c:v>467.77688796857854</c:v>
                </c:pt>
                <c:pt idx="854">
                  <c:v>467.75332723348572</c:v>
                </c:pt>
                <c:pt idx="855">
                  <c:v>467.72976768508738</c:v>
                </c:pt>
                <c:pt idx="856">
                  <c:v>467.70620932332372</c:v>
                </c:pt>
                <c:pt idx="857">
                  <c:v>467.68265214813499</c:v>
                </c:pt>
                <c:pt idx="858">
                  <c:v>467.6590961594614</c:v>
                </c:pt>
                <c:pt idx="859">
                  <c:v>467.6355413572432</c:v>
                </c:pt>
                <c:pt idx="860">
                  <c:v>467.61198774142065</c:v>
                </c:pt>
                <c:pt idx="861">
                  <c:v>467.58843531193395</c:v>
                </c:pt>
                <c:pt idx="862">
                  <c:v>467.56488406872336</c:v>
                </c:pt>
                <c:pt idx="863">
                  <c:v>467.54133401172913</c:v>
                </c:pt>
                <c:pt idx="864">
                  <c:v>467.51778514089153</c:v>
                </c:pt>
                <c:pt idx="865">
                  <c:v>467.49423745615081</c:v>
                </c:pt>
                <c:pt idx="866">
                  <c:v>467.47069095744723</c:v>
                </c:pt>
                <c:pt idx="867">
                  <c:v>467.44714564472105</c:v>
                </c:pt>
                <c:pt idx="868">
                  <c:v>467.42360151791257</c:v>
                </c:pt>
                <c:pt idx="869">
                  <c:v>467.40005857696201</c:v>
                </c:pt>
                <c:pt idx="870">
                  <c:v>467.37651682180967</c:v>
                </c:pt>
                <c:pt idx="871">
                  <c:v>467.35297625239582</c:v>
                </c:pt>
                <c:pt idx="872">
                  <c:v>467.32943686866071</c:v>
                </c:pt>
                <c:pt idx="873">
                  <c:v>467.30589867054465</c:v>
                </c:pt>
                <c:pt idx="874">
                  <c:v>467.28236165798791</c:v>
                </c:pt>
                <c:pt idx="875">
                  <c:v>467.25882583093079</c:v>
                </c:pt>
                <c:pt idx="876">
                  <c:v>467.23529118931356</c:v>
                </c:pt>
                <c:pt idx="877">
                  <c:v>467.21175773307652</c:v>
                </c:pt>
                <c:pt idx="878">
                  <c:v>467.18822546215995</c:v>
                </c:pt>
                <c:pt idx="879">
                  <c:v>467.16469437650414</c:v>
                </c:pt>
                <c:pt idx="880">
                  <c:v>467.14116447604943</c:v>
                </c:pt>
                <c:pt idx="881">
                  <c:v>467.11763576073611</c:v>
                </c:pt>
                <c:pt idx="882">
                  <c:v>467.0941082305045</c:v>
                </c:pt>
                <c:pt idx="883">
                  <c:v>467.07058188529493</c:v>
                </c:pt>
                <c:pt idx="884">
                  <c:v>467.04705672504764</c:v>
                </c:pt>
                <c:pt idx="885">
                  <c:v>467.02353274970301</c:v>
                </c:pt>
                <c:pt idx="886">
                  <c:v>467.00000995920135</c:v>
                </c:pt>
                <c:pt idx="887">
                  <c:v>466.97648835348292</c:v>
                </c:pt>
                <c:pt idx="888">
                  <c:v>466.95296793248815</c:v>
                </c:pt>
                <c:pt idx="889">
                  <c:v>466.92944869615729</c:v>
                </c:pt>
                <c:pt idx="890">
                  <c:v>466.90593064443073</c:v>
                </c:pt>
                <c:pt idx="891">
                  <c:v>466.88241377724876</c:v>
                </c:pt>
                <c:pt idx="892">
                  <c:v>466.85889809455171</c:v>
                </c:pt>
                <c:pt idx="893">
                  <c:v>466.83538359627994</c:v>
                </c:pt>
                <c:pt idx="894">
                  <c:v>466.81187028237377</c:v>
                </c:pt>
                <c:pt idx="895">
                  <c:v>466.78835815277358</c:v>
                </c:pt>
                <c:pt idx="896">
                  <c:v>466.76484720741973</c:v>
                </c:pt>
                <c:pt idx="897">
                  <c:v>466.74133744625254</c:v>
                </c:pt>
                <c:pt idx="898">
                  <c:v>466.71782886921238</c:v>
                </c:pt>
                <c:pt idx="899">
                  <c:v>466.69432147623957</c:v>
                </c:pt>
                <c:pt idx="900">
                  <c:v>466.67081526727452</c:v>
                </c:pt>
                <c:pt idx="901">
                  <c:v>466.64731024225756</c:v>
                </c:pt>
                <c:pt idx="902">
                  <c:v>466.62380640112912</c:v>
                </c:pt>
                <c:pt idx="903">
                  <c:v>466.6003037438295</c:v>
                </c:pt>
                <c:pt idx="904">
                  <c:v>466.57680227029908</c:v>
                </c:pt>
                <c:pt idx="905">
                  <c:v>466.5533019804783</c:v>
                </c:pt>
                <c:pt idx="906">
                  <c:v>466.52980287430751</c:v>
                </c:pt>
                <c:pt idx="907">
                  <c:v>466.50630495172703</c:v>
                </c:pt>
                <c:pt idx="908">
                  <c:v>466.4828082126773</c:v>
                </c:pt>
                <c:pt idx="909">
                  <c:v>466.45931265709874</c:v>
                </c:pt>
                <c:pt idx="910">
                  <c:v>466.43581828493171</c:v>
                </c:pt>
                <c:pt idx="911">
                  <c:v>466.4123250961166</c:v>
                </c:pt>
                <c:pt idx="912">
                  <c:v>466.38883309059378</c:v>
                </c:pt>
                <c:pt idx="913">
                  <c:v>466.36534226830366</c:v>
                </c:pt>
                <c:pt idx="914">
                  <c:v>466.34185262918669</c:v>
                </c:pt>
                <c:pt idx="915">
                  <c:v>466.31836417318323</c:v>
                </c:pt>
                <c:pt idx="916">
                  <c:v>466.2948769002337</c:v>
                </c:pt>
                <c:pt idx="917">
                  <c:v>466.27139081027855</c:v>
                </c:pt>
                <c:pt idx="918">
                  <c:v>466.24790590325819</c:v>
                </c:pt>
                <c:pt idx="919">
                  <c:v>466.22442217911299</c:v>
                </c:pt>
                <c:pt idx="920">
                  <c:v>466.20093963778339</c:v>
                </c:pt>
                <c:pt idx="921">
                  <c:v>466.17745827920982</c:v>
                </c:pt>
                <c:pt idx="922">
                  <c:v>466.15397810333269</c:v>
                </c:pt>
                <c:pt idx="923">
                  <c:v>466.1304991100925</c:v>
                </c:pt>
                <c:pt idx="924">
                  <c:v>466.10702129942962</c:v>
                </c:pt>
                <c:pt idx="925">
                  <c:v>466.08354467128447</c:v>
                </c:pt>
                <c:pt idx="926">
                  <c:v>466.06006922559754</c:v>
                </c:pt>
                <c:pt idx="927">
                  <c:v>466.03659496230927</c:v>
                </c:pt>
                <c:pt idx="928">
                  <c:v>466.01312188136006</c:v>
                </c:pt>
                <c:pt idx="929">
                  <c:v>465.98964998269042</c:v>
                </c:pt>
                <c:pt idx="930">
                  <c:v>465.96617926624077</c:v>
                </c:pt>
                <c:pt idx="931">
                  <c:v>465.94270973195154</c:v>
                </c:pt>
                <c:pt idx="932">
                  <c:v>465.91924137976321</c:v>
                </c:pt>
                <c:pt idx="933">
                  <c:v>465.89577420961621</c:v>
                </c:pt>
                <c:pt idx="934">
                  <c:v>465.87230822145108</c:v>
                </c:pt>
                <c:pt idx="935">
                  <c:v>465.84884341520819</c:v>
                </c:pt>
                <c:pt idx="936">
                  <c:v>465.82537979082809</c:v>
                </c:pt>
                <c:pt idx="937">
                  <c:v>465.80191734825121</c:v>
                </c:pt>
                <c:pt idx="938">
                  <c:v>465.77845608741802</c:v>
                </c:pt>
                <c:pt idx="939">
                  <c:v>465.75499600826907</c:v>
                </c:pt>
                <c:pt idx="940">
                  <c:v>465.7315371107448</c:v>
                </c:pt>
                <c:pt idx="941">
                  <c:v>465.70807939478567</c:v>
                </c:pt>
                <c:pt idx="942">
                  <c:v>465.68462286033218</c:v>
                </c:pt>
                <c:pt idx="943">
                  <c:v>465.66116750732482</c:v>
                </c:pt>
                <c:pt idx="944">
                  <c:v>465.63771333570406</c:v>
                </c:pt>
                <c:pt idx="945">
                  <c:v>465.61426034541046</c:v>
                </c:pt>
                <c:pt idx="946">
                  <c:v>465.59080853638443</c:v>
                </c:pt>
                <c:pt idx="947">
                  <c:v>465.56735790856652</c:v>
                </c:pt>
                <c:pt idx="948">
                  <c:v>465.54390846189727</c:v>
                </c:pt>
                <c:pt idx="949">
                  <c:v>465.52046019631717</c:v>
                </c:pt>
                <c:pt idx="950">
                  <c:v>465.49701311176671</c:v>
                </c:pt>
                <c:pt idx="951">
                  <c:v>465.47356720818641</c:v>
                </c:pt>
                <c:pt idx="952">
                  <c:v>465.45012248551677</c:v>
                </c:pt>
                <c:pt idx="953">
                  <c:v>465.42667894369833</c:v>
                </c:pt>
                <c:pt idx="954">
                  <c:v>465.40323658267164</c:v>
                </c:pt>
                <c:pt idx="955">
                  <c:v>465.37979540237717</c:v>
                </c:pt>
                <c:pt idx="956">
                  <c:v>465.35635540275547</c:v>
                </c:pt>
                <c:pt idx="957">
                  <c:v>465.33291658374714</c:v>
                </c:pt>
                <c:pt idx="958">
                  <c:v>465.3094789452926</c:v>
                </c:pt>
                <c:pt idx="959">
                  <c:v>465.28604248733245</c:v>
                </c:pt>
                <c:pt idx="960">
                  <c:v>465.26260720980724</c:v>
                </c:pt>
                <c:pt idx="961">
                  <c:v>465.23917311265751</c:v>
                </c:pt>
                <c:pt idx="962">
                  <c:v>465.2157401958238</c:v>
                </c:pt>
                <c:pt idx="963">
                  <c:v>465.19230845924665</c:v>
                </c:pt>
                <c:pt idx="964">
                  <c:v>465.16887790286665</c:v>
                </c:pt>
                <c:pt idx="965">
                  <c:v>465.14544852662431</c:v>
                </c:pt>
                <c:pt idx="966">
                  <c:v>465.1220203304602</c:v>
                </c:pt>
                <c:pt idx="967">
                  <c:v>465.09859331431494</c:v>
                </c:pt>
                <c:pt idx="968">
                  <c:v>465.075167478129</c:v>
                </c:pt>
                <c:pt idx="969">
                  <c:v>465.05174282184305</c:v>
                </c:pt>
                <c:pt idx="970">
                  <c:v>465.02831934539756</c:v>
                </c:pt>
                <c:pt idx="971">
                  <c:v>465.0048970487332</c:v>
                </c:pt>
                <c:pt idx="972">
                  <c:v>464.9814759317905</c:v>
                </c:pt>
                <c:pt idx="973">
                  <c:v>464.95805599451</c:v>
                </c:pt>
                <c:pt idx="974">
                  <c:v>464.93463723683237</c:v>
                </c:pt>
                <c:pt idx="975">
                  <c:v>464.91121965869814</c:v>
                </c:pt>
                <c:pt idx="976">
                  <c:v>464.88780326004792</c:v>
                </c:pt>
                <c:pt idx="977">
                  <c:v>464.86438804082229</c:v>
                </c:pt>
                <c:pt idx="978">
                  <c:v>464.84097400096181</c:v>
                </c:pt>
                <c:pt idx="979">
                  <c:v>464.81756114040712</c:v>
                </c:pt>
                <c:pt idx="980">
                  <c:v>464.79414945909883</c:v>
                </c:pt>
                <c:pt idx="981">
                  <c:v>464.77073895697754</c:v>
                </c:pt>
                <c:pt idx="982">
                  <c:v>464.74732963398384</c:v>
                </c:pt>
                <c:pt idx="983">
                  <c:v>464.72392149005833</c:v>
                </c:pt>
                <c:pt idx="984">
                  <c:v>464.70051452514167</c:v>
                </c:pt>
                <c:pt idx="985">
                  <c:v>464.67710873917446</c:v>
                </c:pt>
                <c:pt idx="986">
                  <c:v>464.65370413209729</c:v>
                </c:pt>
                <c:pt idx="987">
                  <c:v>464.63030070385082</c:v>
                </c:pt>
                <c:pt idx="988">
                  <c:v>464.60689845437565</c:v>
                </c:pt>
                <c:pt idx="989">
                  <c:v>464.58349738361238</c:v>
                </c:pt>
                <c:pt idx="990">
                  <c:v>464.56009749150172</c:v>
                </c:pt>
                <c:pt idx="991">
                  <c:v>464.53669877798421</c:v>
                </c:pt>
                <c:pt idx="992">
                  <c:v>464.51330124300057</c:v>
                </c:pt>
                <c:pt idx="993">
                  <c:v>464.48990488649139</c:v>
                </c:pt>
                <c:pt idx="994">
                  <c:v>464.46650970839733</c:v>
                </c:pt>
                <c:pt idx="995">
                  <c:v>464.44311570865904</c:v>
                </c:pt>
                <c:pt idx="996">
                  <c:v>464.41972288721718</c:v>
                </c:pt>
                <c:pt idx="997">
                  <c:v>464.3963312440124</c:v>
                </c:pt>
                <c:pt idx="998">
                  <c:v>464.37294077898531</c:v>
                </c:pt>
                <c:pt idx="999">
                  <c:v>464.34955149207661</c:v>
                </c:pt>
                <c:pt idx="1000">
                  <c:v>464.32616338322697</c:v>
                </c:pt>
                <c:pt idx="1001">
                  <c:v>464.30277645237703</c:v>
                </c:pt>
                <c:pt idx="1002">
                  <c:v>464.27939069946746</c:v>
                </c:pt>
                <c:pt idx="1003">
                  <c:v>464.25600612443895</c:v>
                </c:pt>
                <c:pt idx="1004">
                  <c:v>464.23262272723213</c:v>
                </c:pt>
                <c:pt idx="1005">
                  <c:v>464.20924050778774</c:v>
                </c:pt>
                <c:pt idx="1006">
                  <c:v>464.1858594660464</c:v>
                </c:pt>
                <c:pt idx="1007">
                  <c:v>464.1624796019488</c:v>
                </c:pt>
                <c:pt idx="1008">
                  <c:v>464.13910091543568</c:v>
                </c:pt>
                <c:pt idx="1009">
                  <c:v>464.11572340644767</c:v>
                </c:pt>
                <c:pt idx="1010">
                  <c:v>464.0923470749255</c:v>
                </c:pt>
                <c:pt idx="1011">
                  <c:v>464.06897192080982</c:v>
                </c:pt>
                <c:pt idx="1012">
                  <c:v>464.04559794404133</c:v>
                </c:pt>
                <c:pt idx="1013">
                  <c:v>464.02222514456076</c:v>
                </c:pt>
                <c:pt idx="1014">
                  <c:v>463.99885352230882</c:v>
                </c:pt>
                <c:pt idx="1015">
                  <c:v>463.97548307722616</c:v>
                </c:pt>
                <c:pt idx="1016">
                  <c:v>463.95211380925355</c:v>
                </c:pt>
                <c:pt idx="1017">
                  <c:v>463.9287457183317</c:v>
                </c:pt>
                <c:pt idx="1018">
                  <c:v>463.90537880440127</c:v>
                </c:pt>
                <c:pt idx="1019">
                  <c:v>463.88201306740302</c:v>
                </c:pt>
                <c:pt idx="1020">
                  <c:v>463.85864850727768</c:v>
                </c:pt>
                <c:pt idx="1021">
                  <c:v>463.83528512396595</c:v>
                </c:pt>
                <c:pt idx="1022">
                  <c:v>463.81192291740854</c:v>
                </c:pt>
                <c:pt idx="1023">
                  <c:v>463.78856188754622</c:v>
                </c:pt>
                <c:pt idx="1024">
                  <c:v>463.76520203431971</c:v>
                </c:pt>
                <c:pt idx="1025">
                  <c:v>463.74184335766978</c:v>
                </c:pt>
                <c:pt idx="1026">
                  <c:v>463.71848585753708</c:v>
                </c:pt>
                <c:pt idx="1027">
                  <c:v>463.69512953386243</c:v>
                </c:pt>
                <c:pt idx="1028">
                  <c:v>463.67177438658655</c:v>
                </c:pt>
                <c:pt idx="1029">
                  <c:v>463.64842041565015</c:v>
                </c:pt>
                <c:pt idx="1030">
                  <c:v>463.62506762099406</c:v>
                </c:pt>
                <c:pt idx="1031">
                  <c:v>463.60171600255899</c:v>
                </c:pt>
                <c:pt idx="1032">
                  <c:v>463.5783655602857</c:v>
                </c:pt>
                <c:pt idx="1033">
                  <c:v>463.55501629411492</c:v>
                </c:pt>
                <c:pt idx="1034">
                  <c:v>463.53166820398746</c:v>
                </c:pt>
                <c:pt idx="1035">
                  <c:v>463.50832128984405</c:v>
                </c:pt>
                <c:pt idx="1036">
                  <c:v>463.4849755516255</c:v>
                </c:pt>
                <c:pt idx="1037">
                  <c:v>463.46163098927252</c:v>
                </c:pt>
                <c:pt idx="1038">
                  <c:v>463.43828760272595</c:v>
                </c:pt>
                <c:pt idx="1039">
                  <c:v>463.41494539192655</c:v>
                </c:pt>
                <c:pt idx="1040">
                  <c:v>463.39160435681504</c:v>
                </c:pt>
                <c:pt idx="1041">
                  <c:v>463.36826449733229</c:v>
                </c:pt>
                <c:pt idx="1042">
                  <c:v>463.34492581341902</c:v>
                </c:pt>
                <c:pt idx="1043">
                  <c:v>463.32158830501606</c:v>
                </c:pt>
                <c:pt idx="1044">
                  <c:v>463.29825197206418</c:v>
                </c:pt>
                <c:pt idx="1045">
                  <c:v>463.27491681450419</c:v>
                </c:pt>
                <c:pt idx="1046">
                  <c:v>463.25158283227688</c:v>
                </c:pt>
                <c:pt idx="1047">
                  <c:v>463.22825002532306</c:v>
                </c:pt>
                <c:pt idx="1048">
                  <c:v>463.20491839358357</c:v>
                </c:pt>
                <c:pt idx="1049">
                  <c:v>463.18158793699916</c:v>
                </c:pt>
                <c:pt idx="1050">
                  <c:v>463.15825865551068</c:v>
                </c:pt>
                <c:pt idx="1051">
                  <c:v>463.13493054905888</c:v>
                </c:pt>
                <c:pt idx="1052">
                  <c:v>463.11160361758465</c:v>
                </c:pt>
                <c:pt idx="1053">
                  <c:v>463.08827786102876</c:v>
                </c:pt>
                <c:pt idx="1054">
                  <c:v>463.06495327933203</c:v>
                </c:pt>
                <c:pt idx="1055">
                  <c:v>463.04162987243529</c:v>
                </c:pt>
                <c:pt idx="1056">
                  <c:v>463.01830764027943</c:v>
                </c:pt>
                <c:pt idx="1057">
                  <c:v>462.99498658280521</c:v>
                </c:pt>
                <c:pt idx="1058">
                  <c:v>462.97166669995352</c:v>
                </c:pt>
                <c:pt idx="1059">
                  <c:v>462.94834799166512</c:v>
                </c:pt>
                <c:pt idx="1060">
                  <c:v>462.92503045788089</c:v>
                </c:pt>
                <c:pt idx="1061">
                  <c:v>462.90171409854173</c:v>
                </c:pt>
                <c:pt idx="1062">
                  <c:v>462.8783989135884</c:v>
                </c:pt>
                <c:pt idx="1063">
                  <c:v>462.85508490296178</c:v>
                </c:pt>
                <c:pt idx="1064">
                  <c:v>462.83177206660275</c:v>
                </c:pt>
                <c:pt idx="1065">
                  <c:v>462.80846040445215</c:v>
                </c:pt>
                <c:pt idx="1066">
                  <c:v>462.78514991645085</c:v>
                </c:pt>
                <c:pt idx="1067">
                  <c:v>462.76184060253968</c:v>
                </c:pt>
                <c:pt idx="1068">
                  <c:v>462.73853246265952</c:v>
                </c:pt>
                <c:pt idx="1069">
                  <c:v>462.7152254967512</c:v>
                </c:pt>
                <c:pt idx="1070">
                  <c:v>462.69191970475566</c:v>
                </c:pt>
                <c:pt idx="1071">
                  <c:v>462.66861508661373</c:v>
                </c:pt>
                <c:pt idx="1072">
                  <c:v>462.64531164226628</c:v>
                </c:pt>
                <c:pt idx="1073">
                  <c:v>462.6220093716542</c:v>
                </c:pt>
                <c:pt idx="1074">
                  <c:v>462.59870827471838</c:v>
                </c:pt>
                <c:pt idx="1075">
                  <c:v>462.57540835139969</c:v>
                </c:pt>
                <c:pt idx="1076">
                  <c:v>462.55210960163902</c:v>
                </c:pt>
                <c:pt idx="1077">
                  <c:v>462.52881202537725</c:v>
                </c:pt>
                <c:pt idx="1078">
                  <c:v>462.50551562255532</c:v>
                </c:pt>
                <c:pt idx="1079">
                  <c:v>462.48222039311406</c:v>
                </c:pt>
                <c:pt idx="1080">
                  <c:v>462.45892633699441</c:v>
                </c:pt>
                <c:pt idx="1081">
                  <c:v>462.4356334541373</c:v>
                </c:pt>
                <c:pt idx="1082">
                  <c:v>462.41234174448357</c:v>
                </c:pt>
                <c:pt idx="1083">
                  <c:v>462.38905120797421</c:v>
                </c:pt>
                <c:pt idx="1084">
                  <c:v>462.36576184455004</c:v>
                </c:pt>
                <c:pt idx="1085">
                  <c:v>462.34247365415206</c:v>
                </c:pt>
                <c:pt idx="1086">
                  <c:v>462.31918663672116</c:v>
                </c:pt>
                <c:pt idx="1087">
                  <c:v>462.29590079219821</c:v>
                </c:pt>
                <c:pt idx="1088">
                  <c:v>462.27261612052416</c:v>
                </c:pt>
                <c:pt idx="1089">
                  <c:v>462.24933262163995</c:v>
                </c:pt>
                <c:pt idx="1090">
                  <c:v>462.22605029548652</c:v>
                </c:pt>
                <c:pt idx="1091">
                  <c:v>462.2027691420048</c:v>
                </c:pt>
                <c:pt idx="1092">
                  <c:v>462.17948916113573</c:v>
                </c:pt>
                <c:pt idx="1093">
                  <c:v>462.15621035282021</c:v>
                </c:pt>
                <c:pt idx="1094">
                  <c:v>462.13293271699922</c:v>
                </c:pt>
                <c:pt idx="1095">
                  <c:v>462.10965625361371</c:v>
                </c:pt>
                <c:pt idx="1096">
                  <c:v>462.08638096260461</c:v>
                </c:pt>
                <c:pt idx="1097">
                  <c:v>462.06310684391286</c:v>
                </c:pt>
                <c:pt idx="1098">
                  <c:v>462.03983389747941</c:v>
                </c:pt>
                <c:pt idx="1099">
                  <c:v>462.01656212324525</c:v>
                </c:pt>
                <c:pt idx="1100">
                  <c:v>461.99329152115132</c:v>
                </c:pt>
                <c:pt idx="1101">
                  <c:v>461.97002209113856</c:v>
                </c:pt>
                <c:pt idx="1102">
                  <c:v>461.94675383314797</c:v>
                </c:pt>
                <c:pt idx="1103">
                  <c:v>461.92348674712048</c:v>
                </c:pt>
                <c:pt idx="1104">
                  <c:v>461.90022083299709</c:v>
                </c:pt>
                <c:pt idx="1105">
                  <c:v>461.87695609071875</c:v>
                </c:pt>
                <c:pt idx="1106">
                  <c:v>461.85369252022645</c:v>
                </c:pt>
                <c:pt idx="1107">
                  <c:v>461.83043012146118</c:v>
                </c:pt>
                <c:pt idx="1108">
                  <c:v>461.80716889436394</c:v>
                </c:pt>
                <c:pt idx="1109">
                  <c:v>461.78390883887567</c:v>
                </c:pt>
                <c:pt idx="1110">
                  <c:v>461.76064995493743</c:v>
                </c:pt>
                <c:pt idx="1111">
                  <c:v>461.73739224249016</c:v>
                </c:pt>
                <c:pt idx="1112">
                  <c:v>461.71413570147485</c:v>
                </c:pt>
                <c:pt idx="1113">
                  <c:v>461.69088033183249</c:v>
                </c:pt>
                <c:pt idx="1114">
                  <c:v>461.66762613350409</c:v>
                </c:pt>
                <c:pt idx="1115">
                  <c:v>461.64437310643069</c:v>
                </c:pt>
                <c:pt idx="1116">
                  <c:v>461.62112125055324</c:v>
                </c:pt>
                <c:pt idx="1117">
                  <c:v>461.5978705658128</c:v>
                </c:pt>
                <c:pt idx="1118">
                  <c:v>461.57462105215035</c:v>
                </c:pt>
                <c:pt idx="1119">
                  <c:v>461.55137270950695</c:v>
                </c:pt>
                <c:pt idx="1120">
                  <c:v>461.5281255378236</c:v>
                </c:pt>
                <c:pt idx="1121">
                  <c:v>461.50487953704129</c:v>
                </c:pt>
                <c:pt idx="1122">
                  <c:v>461.48163470710108</c:v>
                </c:pt>
                <c:pt idx="1123">
                  <c:v>461.45839104794396</c:v>
                </c:pt>
                <c:pt idx="1124">
                  <c:v>461.43514855951099</c:v>
                </c:pt>
                <c:pt idx="1125">
                  <c:v>461.41190724174317</c:v>
                </c:pt>
                <c:pt idx="1126">
                  <c:v>461.38866709458159</c:v>
                </c:pt>
                <c:pt idx="1127">
                  <c:v>461.36542811796727</c:v>
                </c:pt>
                <c:pt idx="1128">
                  <c:v>461.34219031184125</c:v>
                </c:pt>
                <c:pt idx="1129">
                  <c:v>461.31895367614453</c:v>
                </c:pt>
                <c:pt idx="1130">
                  <c:v>461.29571821081822</c:v>
                </c:pt>
                <c:pt idx="1131">
                  <c:v>461.27248391580332</c:v>
                </c:pt>
                <c:pt idx="1132">
                  <c:v>461.24925079104094</c:v>
                </c:pt>
                <c:pt idx="1133">
                  <c:v>461.22601883647212</c:v>
                </c:pt>
                <c:pt idx="1134">
                  <c:v>461.20278805203793</c:v>
                </c:pt>
                <c:pt idx="1135">
                  <c:v>461.17955843767936</c:v>
                </c:pt>
                <c:pt idx="1136">
                  <c:v>461.15632999333758</c:v>
                </c:pt>
                <c:pt idx="1137">
                  <c:v>461.13310271895358</c:v>
                </c:pt>
                <c:pt idx="1138">
                  <c:v>461.10987661446848</c:v>
                </c:pt>
                <c:pt idx="1139">
                  <c:v>461.08665167982332</c:v>
                </c:pt>
                <c:pt idx="1140">
                  <c:v>461.06342791495922</c:v>
                </c:pt>
                <c:pt idx="1141">
                  <c:v>461.04020531981723</c:v>
                </c:pt>
                <c:pt idx="1142">
                  <c:v>461.01698389433847</c:v>
                </c:pt>
                <c:pt idx="1143">
                  <c:v>460.99376363846397</c:v>
                </c:pt>
                <c:pt idx="1144">
                  <c:v>460.97054455213487</c:v>
                </c:pt>
                <c:pt idx="1145">
                  <c:v>460.9473266352922</c:v>
                </c:pt>
                <c:pt idx="1146">
                  <c:v>460.92410988787714</c:v>
                </c:pt>
                <c:pt idx="1147">
                  <c:v>460.90089430983073</c:v>
                </c:pt>
                <c:pt idx="1148">
                  <c:v>460.8776799010941</c:v>
                </c:pt>
                <c:pt idx="1149">
                  <c:v>460.85446666160834</c:v>
                </c:pt>
                <c:pt idx="1150">
                  <c:v>460.83125459131452</c:v>
                </c:pt>
                <c:pt idx="1151">
                  <c:v>460.8080436901538</c:v>
                </c:pt>
                <c:pt idx="1152">
                  <c:v>460.78483395806728</c:v>
                </c:pt>
                <c:pt idx="1153">
                  <c:v>460.76162539499609</c:v>
                </c:pt>
                <c:pt idx="1154">
                  <c:v>460.73841800088132</c:v>
                </c:pt>
                <c:pt idx="1155">
                  <c:v>460.71521177566416</c:v>
                </c:pt>
                <c:pt idx="1156">
                  <c:v>460.6920067192857</c:v>
                </c:pt>
                <c:pt idx="1157">
                  <c:v>460.66880283168706</c:v>
                </c:pt>
                <c:pt idx="1158">
                  <c:v>460.64560011280935</c:v>
                </c:pt>
                <c:pt idx="1159">
                  <c:v>460.62239856259373</c:v>
                </c:pt>
                <c:pt idx="1160">
                  <c:v>460.59919818098132</c:v>
                </c:pt>
                <c:pt idx="1161">
                  <c:v>460.57599896791328</c:v>
                </c:pt>
                <c:pt idx="1162">
                  <c:v>460.55280092333072</c:v>
                </c:pt>
                <c:pt idx="1163">
                  <c:v>460.52960404717481</c:v>
                </c:pt>
                <c:pt idx="1164">
                  <c:v>460.50640833938672</c:v>
                </c:pt>
                <c:pt idx="1165">
                  <c:v>460.48321379990756</c:v>
                </c:pt>
                <c:pt idx="1166">
                  <c:v>460.46002042867855</c:v>
                </c:pt>
                <c:pt idx="1167">
                  <c:v>460.4368282256408</c:v>
                </c:pt>
                <c:pt idx="1168">
                  <c:v>460.41363719073547</c:v>
                </c:pt>
                <c:pt idx="1169">
                  <c:v>460.39044732390374</c:v>
                </c:pt>
                <c:pt idx="1170">
                  <c:v>460.36725862508678</c:v>
                </c:pt>
                <c:pt idx="1171">
                  <c:v>460.34407109422574</c:v>
                </c:pt>
                <c:pt idx="1172">
                  <c:v>460.3208847312618</c:v>
                </c:pt>
                <c:pt idx="1173">
                  <c:v>460.29769953613612</c:v>
                </c:pt>
                <c:pt idx="1174">
                  <c:v>460.27451550878993</c:v>
                </c:pt>
                <c:pt idx="1175">
                  <c:v>460.25133264916434</c:v>
                </c:pt>
                <c:pt idx="1176">
                  <c:v>460.22815095720057</c:v>
                </c:pt>
                <c:pt idx="1177">
                  <c:v>460.20497043283984</c:v>
                </c:pt>
                <c:pt idx="1178">
                  <c:v>460.18179107602333</c:v>
                </c:pt>
                <c:pt idx="1179">
                  <c:v>460.1586128866922</c:v>
                </c:pt>
                <c:pt idx="1180">
                  <c:v>460.13543586478767</c:v>
                </c:pt>
                <c:pt idx="1181">
                  <c:v>460.11226001025091</c:v>
                </c:pt>
                <c:pt idx="1182">
                  <c:v>460.08908532302314</c:v>
                </c:pt>
                <c:pt idx="1183">
                  <c:v>460.06591180304559</c:v>
                </c:pt>
                <c:pt idx="1184">
                  <c:v>460.04273945025943</c:v>
                </c:pt>
                <c:pt idx="1185">
                  <c:v>460.01956826460594</c:v>
                </c:pt>
                <c:pt idx="1186">
                  <c:v>459.99639824602627</c:v>
                </c:pt>
                <c:pt idx="1187">
                  <c:v>459.97322939446161</c:v>
                </c:pt>
                <c:pt idx="1188">
                  <c:v>459.95006170985323</c:v>
                </c:pt>
                <c:pt idx="1189">
                  <c:v>459.92689519214235</c:v>
                </c:pt>
                <c:pt idx="1190">
                  <c:v>459.90372984127021</c:v>
                </c:pt>
                <c:pt idx="1191">
                  <c:v>459.88056565717801</c:v>
                </c:pt>
                <c:pt idx="1192">
                  <c:v>459.85740263980699</c:v>
                </c:pt>
                <c:pt idx="1193">
                  <c:v>459.83424078909843</c:v>
                </c:pt>
                <c:pt idx="1194">
                  <c:v>459.81108010499349</c:v>
                </c:pt>
                <c:pt idx="1195">
                  <c:v>459.78792058743346</c:v>
                </c:pt>
                <c:pt idx="1196">
                  <c:v>459.76476223635956</c:v>
                </c:pt>
                <c:pt idx="1197">
                  <c:v>459.74160505171307</c:v>
                </c:pt>
                <c:pt idx="1198">
                  <c:v>459.71844903343521</c:v>
                </c:pt>
                <c:pt idx="1199">
                  <c:v>459.69529418146726</c:v>
                </c:pt>
                <c:pt idx="1200">
                  <c:v>459.67214049575045</c:v>
                </c:pt>
                <c:pt idx="1201">
                  <c:v>459.64898797622607</c:v>
                </c:pt>
                <c:pt idx="1202">
                  <c:v>459.62583662283532</c:v>
                </c:pt>
                <c:pt idx="1203">
                  <c:v>459.6026864355195</c:v>
                </c:pt>
                <c:pt idx="1204">
                  <c:v>459.57953741421989</c:v>
                </c:pt>
                <c:pt idx="1205">
                  <c:v>459.55638955887775</c:v>
                </c:pt>
                <c:pt idx="1206">
                  <c:v>459.53324286943439</c:v>
                </c:pt>
                <c:pt idx="1207">
                  <c:v>459.51009734583107</c:v>
                </c:pt>
                <c:pt idx="1208">
                  <c:v>459.48695298800902</c:v>
                </c:pt>
                <c:pt idx="1209">
                  <c:v>459.46380979590958</c:v>
                </c:pt>
                <c:pt idx="1210">
                  <c:v>459.44066776947398</c:v>
                </c:pt>
                <c:pt idx="1211">
                  <c:v>459.41752690864354</c:v>
                </c:pt>
                <c:pt idx="1212">
                  <c:v>459.39438721335955</c:v>
                </c:pt>
                <c:pt idx="1213">
                  <c:v>459.37124868356335</c:v>
                </c:pt>
                <c:pt idx="1214">
                  <c:v>459.34811131919616</c:v>
                </c:pt>
                <c:pt idx="1215">
                  <c:v>459.32497512019933</c:v>
                </c:pt>
                <c:pt idx="1216">
                  <c:v>459.30184008651412</c:v>
                </c:pt>
                <c:pt idx="1217">
                  <c:v>459.27870621808188</c:v>
                </c:pt>
                <c:pt idx="1218">
                  <c:v>459.25557351484389</c:v>
                </c:pt>
                <c:pt idx="1219">
                  <c:v>459.23244197674148</c:v>
                </c:pt>
                <c:pt idx="1220">
                  <c:v>459.20931160371595</c:v>
                </c:pt>
                <c:pt idx="1221">
                  <c:v>459.18618239570861</c:v>
                </c:pt>
                <c:pt idx="1222">
                  <c:v>459.16305435266082</c:v>
                </c:pt>
                <c:pt idx="1223">
                  <c:v>459.13992747451391</c:v>
                </c:pt>
                <c:pt idx="1224">
                  <c:v>459.11680176120916</c:v>
                </c:pt>
                <c:pt idx="1225">
                  <c:v>459.09367721268791</c:v>
                </c:pt>
                <c:pt idx="1226">
                  <c:v>459.07055382889149</c:v>
                </c:pt>
                <c:pt idx="1227">
                  <c:v>459.04743160976125</c:v>
                </c:pt>
                <c:pt idx="1228">
                  <c:v>459.02431055523857</c:v>
                </c:pt>
                <c:pt idx="1229">
                  <c:v>459.00119066526474</c:v>
                </c:pt>
                <c:pt idx="1230">
                  <c:v>458.9780719397811</c:v>
                </c:pt>
                <c:pt idx="1231">
                  <c:v>458.95495437872898</c:v>
                </c:pt>
                <c:pt idx="1232">
                  <c:v>458.93183798204979</c:v>
                </c:pt>
                <c:pt idx="1233">
                  <c:v>458.90872274968484</c:v>
                </c:pt>
                <c:pt idx="1234">
                  <c:v>458.88560868157549</c:v>
                </c:pt>
                <c:pt idx="1235">
                  <c:v>458.86249577766313</c:v>
                </c:pt>
                <c:pt idx="1236">
                  <c:v>458.83938403788909</c:v>
                </c:pt>
                <c:pt idx="1237">
                  <c:v>458.81627346219477</c:v>
                </c:pt>
                <c:pt idx="1238">
                  <c:v>458.79316405052151</c:v>
                </c:pt>
                <c:pt idx="1239">
                  <c:v>458.7700558028107</c:v>
                </c:pt>
                <c:pt idx="1240">
                  <c:v>458.74694871900368</c:v>
                </c:pt>
                <c:pt idx="1241">
                  <c:v>458.72384279904185</c:v>
                </c:pt>
                <c:pt idx="1242">
                  <c:v>458.70073804286659</c:v>
                </c:pt>
                <c:pt idx="1243">
                  <c:v>458.6776344504193</c:v>
                </c:pt>
                <c:pt idx="1244">
                  <c:v>458.65453202164133</c:v>
                </c:pt>
                <c:pt idx="1245">
                  <c:v>458.63143075647412</c:v>
                </c:pt>
                <c:pt idx="1246">
                  <c:v>458.608330654859</c:v>
                </c:pt>
                <c:pt idx="1247">
                  <c:v>458.58523171673738</c:v>
                </c:pt>
                <c:pt idx="1248">
                  <c:v>458.56213394205071</c:v>
                </c:pt>
                <c:pt idx="1249">
                  <c:v>458.53903733074031</c:v>
                </c:pt>
                <c:pt idx="1250">
                  <c:v>458.51594188274765</c:v>
                </c:pt>
                <c:pt idx="1251">
                  <c:v>458.49284759801412</c:v>
                </c:pt>
                <c:pt idx="1252">
                  <c:v>458.46975447648111</c:v>
                </c:pt>
                <c:pt idx="1253">
                  <c:v>458.44666251809002</c:v>
                </c:pt>
                <c:pt idx="1254">
                  <c:v>458.4235717227823</c:v>
                </c:pt>
                <c:pt idx="1255">
                  <c:v>458.40048209049934</c:v>
                </c:pt>
                <c:pt idx="1256">
                  <c:v>458.37739362118259</c:v>
                </c:pt>
                <c:pt idx="1257">
                  <c:v>458.35430631477345</c:v>
                </c:pt>
                <c:pt idx="1258">
                  <c:v>458.33122017121337</c:v>
                </c:pt>
                <c:pt idx="1259">
                  <c:v>458.30813519044381</c:v>
                </c:pt>
                <c:pt idx="1260">
                  <c:v>458.28505137240614</c:v>
                </c:pt>
                <c:pt idx="1261">
                  <c:v>458.26196871704184</c:v>
                </c:pt>
                <c:pt idx="1262">
                  <c:v>458.23888722429234</c:v>
                </c:pt>
                <c:pt idx="1263">
                  <c:v>458.21580689409905</c:v>
                </c:pt>
                <c:pt idx="1264">
                  <c:v>458.1927277264034</c:v>
                </c:pt>
                <c:pt idx="1265">
                  <c:v>458.16964972114693</c:v>
                </c:pt>
                <c:pt idx="1266">
                  <c:v>458.146572878271</c:v>
                </c:pt>
                <c:pt idx="1267">
                  <c:v>458.12349719771714</c:v>
                </c:pt>
                <c:pt idx="1268">
                  <c:v>458.10042267942674</c:v>
                </c:pt>
                <c:pt idx="1269">
                  <c:v>458.07734932334131</c:v>
                </c:pt>
                <c:pt idx="1270">
                  <c:v>458.05427712940229</c:v>
                </c:pt>
                <c:pt idx="1271">
                  <c:v>458.03120609755115</c:v>
                </c:pt>
                <c:pt idx="1272">
                  <c:v>458.00813622772932</c:v>
                </c:pt>
                <c:pt idx="1273">
                  <c:v>457.98506751987833</c:v>
                </c:pt>
                <c:pt idx="1274">
                  <c:v>457.96199997393961</c:v>
                </c:pt>
                <c:pt idx="1275">
                  <c:v>457.93893358985463</c:v>
                </c:pt>
                <c:pt idx="1276">
                  <c:v>457.91586836756494</c:v>
                </c:pt>
                <c:pt idx="1277">
                  <c:v>457.89280430701194</c:v>
                </c:pt>
                <c:pt idx="1278">
                  <c:v>457.8697414081372</c:v>
                </c:pt>
                <c:pt idx="1279">
                  <c:v>457.84667967088217</c:v>
                </c:pt>
                <c:pt idx="1280">
                  <c:v>457.82361909518829</c:v>
                </c:pt>
                <c:pt idx="1281">
                  <c:v>457.80055968099714</c:v>
                </c:pt>
                <c:pt idx="1282">
                  <c:v>457.77750142825016</c:v>
                </c:pt>
                <c:pt idx="1283">
                  <c:v>457.75444433688887</c:v>
                </c:pt>
                <c:pt idx="1284">
                  <c:v>457.73138840685476</c:v>
                </c:pt>
                <c:pt idx="1285">
                  <c:v>457.70833363808936</c:v>
                </c:pt>
                <c:pt idx="1286">
                  <c:v>457.68528003053416</c:v>
                </c:pt>
                <c:pt idx="1287">
                  <c:v>457.66222758413073</c:v>
                </c:pt>
                <c:pt idx="1288">
                  <c:v>457.63917629882053</c:v>
                </c:pt>
                <c:pt idx="1289">
                  <c:v>457.61612617454506</c:v>
                </c:pt>
                <c:pt idx="1290">
                  <c:v>457.59307721124588</c:v>
                </c:pt>
                <c:pt idx="1291">
                  <c:v>457.57002940886451</c:v>
                </c:pt>
                <c:pt idx="1292">
                  <c:v>457.54698276734251</c:v>
                </c:pt>
                <c:pt idx="1293">
                  <c:v>457.52393728662133</c:v>
                </c:pt>
                <c:pt idx="1294">
                  <c:v>457.5008929666426</c:v>
                </c:pt>
                <c:pt idx="1295">
                  <c:v>457.47784980734775</c:v>
                </c:pt>
                <c:pt idx="1296">
                  <c:v>457.45480780867837</c:v>
                </c:pt>
                <c:pt idx="1297">
                  <c:v>457.43176697057601</c:v>
                </c:pt>
                <c:pt idx="1298">
                  <c:v>457.40872729298223</c:v>
                </c:pt>
                <c:pt idx="1299">
                  <c:v>457.38568877583856</c:v>
                </c:pt>
                <c:pt idx="1300">
                  <c:v>457.36265141908655</c:v>
                </c:pt>
                <c:pt idx="1301">
                  <c:v>457.33961522266776</c:v>
                </c:pt>
                <c:pt idx="1302">
                  <c:v>457.31658018652371</c:v>
                </c:pt>
                <c:pt idx="1303">
                  <c:v>457.29354631059601</c:v>
                </c:pt>
                <c:pt idx="1304">
                  <c:v>457.27051359482618</c:v>
                </c:pt>
                <c:pt idx="1305">
                  <c:v>457.24748203915584</c:v>
                </c:pt>
                <c:pt idx="1306">
                  <c:v>457.22445164352655</c:v>
                </c:pt>
                <c:pt idx="1307">
                  <c:v>457.20142240787982</c:v>
                </c:pt>
                <c:pt idx="1308">
                  <c:v>457.17839433215727</c:v>
                </c:pt>
                <c:pt idx="1309">
                  <c:v>457.15536741630046</c:v>
                </c:pt>
                <c:pt idx="1310">
                  <c:v>457.13234166025103</c:v>
                </c:pt>
                <c:pt idx="1311">
                  <c:v>457.10931706395047</c:v>
                </c:pt>
                <c:pt idx="1312">
                  <c:v>457.08629362734041</c:v>
                </c:pt>
                <c:pt idx="1313">
                  <c:v>457.06327135036247</c:v>
                </c:pt>
                <c:pt idx="1314">
                  <c:v>457.04025023295821</c:v>
                </c:pt>
                <c:pt idx="1315">
                  <c:v>457.01723027506921</c:v>
                </c:pt>
                <c:pt idx="1316">
                  <c:v>456.99421147663708</c:v>
                </c:pt>
                <c:pt idx="1317">
                  <c:v>456.97119383760344</c:v>
                </c:pt>
                <c:pt idx="1318">
                  <c:v>456.94817735790986</c:v>
                </c:pt>
                <c:pt idx="1319">
                  <c:v>456.92516203749801</c:v>
                </c:pt>
                <c:pt idx="1320">
                  <c:v>456.90214787630947</c:v>
                </c:pt>
                <c:pt idx="1321">
                  <c:v>456.8791348742858</c:v>
                </c:pt>
                <c:pt idx="1322">
                  <c:v>456.85612303136867</c:v>
                </c:pt>
                <c:pt idx="1323">
                  <c:v>456.83311234749971</c:v>
                </c:pt>
                <c:pt idx="1324">
                  <c:v>456.81010282262048</c:v>
                </c:pt>
                <c:pt idx="1325">
                  <c:v>456.78709445667266</c:v>
                </c:pt>
                <c:pt idx="1326">
                  <c:v>456.76408724959788</c:v>
                </c:pt>
                <c:pt idx="1327">
                  <c:v>456.74108120133775</c:v>
                </c:pt>
                <c:pt idx="1328">
                  <c:v>456.7180763118339</c:v>
                </c:pt>
                <c:pt idx="1329">
                  <c:v>456.69507258102794</c:v>
                </c:pt>
                <c:pt idx="1330">
                  <c:v>456.67207000886157</c:v>
                </c:pt>
                <c:pt idx="1331">
                  <c:v>456.64906859527639</c:v>
                </c:pt>
                <c:pt idx="1332">
                  <c:v>456.62606834021403</c:v>
                </c:pt>
                <c:pt idx="1333">
                  <c:v>456.60306924361618</c:v>
                </c:pt>
                <c:pt idx="1334">
                  <c:v>456.5800713054245</c:v>
                </c:pt>
                <c:pt idx="1335">
                  <c:v>456.55707452558062</c:v>
                </c:pt>
                <c:pt idx="1336">
                  <c:v>456.53407890402616</c:v>
                </c:pt>
                <c:pt idx="1337">
                  <c:v>456.51108444070286</c:v>
                </c:pt>
                <c:pt idx="1338">
                  <c:v>456.48809113555234</c:v>
                </c:pt>
                <c:pt idx="1339">
                  <c:v>456.46509898851627</c:v>
                </c:pt>
                <c:pt idx="1340">
                  <c:v>456.44210799953629</c:v>
                </c:pt>
                <c:pt idx="1341">
                  <c:v>456.41911816855412</c:v>
                </c:pt>
                <c:pt idx="1342">
                  <c:v>456.39612949551139</c:v>
                </c:pt>
                <c:pt idx="1343">
                  <c:v>456.37314198034983</c:v>
                </c:pt>
                <c:pt idx="1344">
                  <c:v>456.35015562301106</c:v>
                </c:pt>
                <c:pt idx="1345">
                  <c:v>456.32717042343683</c:v>
                </c:pt>
                <c:pt idx="1346">
                  <c:v>456.30418638156874</c:v>
                </c:pt>
                <c:pt idx="1347">
                  <c:v>456.28120349734854</c:v>
                </c:pt>
                <c:pt idx="1348">
                  <c:v>456.25822177071791</c:v>
                </c:pt>
                <c:pt idx="1349">
                  <c:v>456.23524120161852</c:v>
                </c:pt>
                <c:pt idx="1350">
                  <c:v>456.21226178999211</c:v>
                </c:pt>
                <c:pt idx="1351">
                  <c:v>456.18928353578036</c:v>
                </c:pt>
                <c:pt idx="1352">
                  <c:v>456.16630643892501</c:v>
                </c:pt>
                <c:pt idx="1353">
                  <c:v>456.14333049936772</c:v>
                </c:pt>
                <c:pt idx="1354">
                  <c:v>456.12035571705024</c:v>
                </c:pt>
                <c:pt idx="1355">
                  <c:v>456.09738209191426</c:v>
                </c:pt>
                <c:pt idx="1356">
                  <c:v>456.07440962390149</c:v>
                </c:pt>
                <c:pt idx="1357">
                  <c:v>456.05143831295362</c:v>
                </c:pt>
                <c:pt idx="1358">
                  <c:v>456.02846815901239</c:v>
                </c:pt>
                <c:pt idx="1359">
                  <c:v>456.00549916201959</c:v>
                </c:pt>
                <c:pt idx="1360">
                  <c:v>455.98253132191689</c:v>
                </c:pt>
                <c:pt idx="1361">
                  <c:v>455.95956463864599</c:v>
                </c:pt>
                <c:pt idx="1362">
                  <c:v>455.93659911214866</c:v>
                </c:pt>
                <c:pt idx="1363">
                  <c:v>455.91363474236664</c:v>
                </c:pt>
                <c:pt idx="1364">
                  <c:v>455.89067152924167</c:v>
                </c:pt>
                <c:pt idx="1365">
                  <c:v>455.86770947271549</c:v>
                </c:pt>
                <c:pt idx="1366">
                  <c:v>455.84474857272983</c:v>
                </c:pt>
                <c:pt idx="1367">
                  <c:v>455.82178882922648</c:v>
                </c:pt>
                <c:pt idx="1368">
                  <c:v>455.79883024214712</c:v>
                </c:pt>
                <c:pt idx="1369">
                  <c:v>455.77587281143354</c:v>
                </c:pt>
                <c:pt idx="1370">
                  <c:v>455.75291653702755</c:v>
                </c:pt>
                <c:pt idx="1371">
                  <c:v>455.72996141887086</c:v>
                </c:pt>
                <c:pt idx="1372">
                  <c:v>455.70700745690522</c:v>
                </c:pt>
                <c:pt idx="1373">
                  <c:v>455.68405465107242</c:v>
                </c:pt>
                <c:pt idx="1374">
                  <c:v>455.66110300131419</c:v>
                </c:pt>
                <c:pt idx="1375">
                  <c:v>455.63815250757233</c:v>
                </c:pt>
                <c:pt idx="1376">
                  <c:v>455.61520316978863</c:v>
                </c:pt>
                <c:pt idx="1377">
                  <c:v>455.59225498790488</c:v>
                </c:pt>
                <c:pt idx="1378">
                  <c:v>455.56930796186282</c:v>
                </c:pt>
                <c:pt idx="1379">
                  <c:v>455.54636209160424</c:v>
                </c:pt>
                <c:pt idx="1380">
                  <c:v>455.52341737707093</c:v>
                </c:pt>
                <c:pt idx="1381">
                  <c:v>455.50047381820468</c:v>
                </c:pt>
                <c:pt idx="1382">
                  <c:v>455.47753141494729</c:v>
                </c:pt>
                <c:pt idx="1383">
                  <c:v>455.45459016724055</c:v>
                </c:pt>
                <c:pt idx="1384">
                  <c:v>455.43165007502625</c:v>
                </c:pt>
                <c:pt idx="1385">
                  <c:v>455.40871113824619</c:v>
                </c:pt>
                <c:pt idx="1386">
                  <c:v>455.38577335684215</c:v>
                </c:pt>
                <c:pt idx="1387">
                  <c:v>455.36283673075599</c:v>
                </c:pt>
                <c:pt idx="1388">
                  <c:v>455.33990125992949</c:v>
                </c:pt>
                <c:pt idx="1389">
                  <c:v>455.31696694430445</c:v>
                </c:pt>
                <c:pt idx="1390">
                  <c:v>455.29403378382273</c:v>
                </c:pt>
                <c:pt idx="1391">
                  <c:v>455.2711017784261</c:v>
                </c:pt>
                <c:pt idx="1392">
                  <c:v>455.24817092805642</c:v>
                </c:pt>
                <c:pt idx="1393">
                  <c:v>455.22524123265549</c:v>
                </c:pt>
                <c:pt idx="1394">
                  <c:v>455.20231269216515</c:v>
                </c:pt>
                <c:pt idx="1395">
                  <c:v>455.17938530652725</c:v>
                </c:pt>
                <c:pt idx="1396">
                  <c:v>455.15645907568359</c:v>
                </c:pt>
                <c:pt idx="1397">
                  <c:v>455.133533999576</c:v>
                </c:pt>
                <c:pt idx="1398">
                  <c:v>455.11061007814635</c:v>
                </c:pt>
                <c:pt idx="1399">
                  <c:v>455.08768731133642</c:v>
                </c:pt>
                <c:pt idx="1400">
                  <c:v>455.06476569908813</c:v>
                </c:pt>
                <c:pt idx="1401">
                  <c:v>455.04184524134331</c:v>
                </c:pt>
                <c:pt idx="1402">
                  <c:v>455.01892593804376</c:v>
                </c:pt>
                <c:pt idx="1403">
                  <c:v>454.9960077891314</c:v>
                </c:pt>
                <c:pt idx="1404">
                  <c:v>454.97309079454806</c:v>
                </c:pt>
                <c:pt idx="1405">
                  <c:v>454.95017495423559</c:v>
                </c:pt>
                <c:pt idx="1406">
                  <c:v>454.92726026813585</c:v>
                </c:pt>
                <c:pt idx="1407">
                  <c:v>454.90434673619069</c:v>
                </c:pt>
                <c:pt idx="1408">
                  <c:v>454.88143435834201</c:v>
                </c:pt>
                <c:pt idx="1409">
                  <c:v>454.85852313453171</c:v>
                </c:pt>
                <c:pt idx="1410">
                  <c:v>454.83561306470159</c:v>
                </c:pt>
                <c:pt idx="1411">
                  <c:v>454.81270414879356</c:v>
                </c:pt>
                <c:pt idx="1412">
                  <c:v>454.78979638674952</c:v>
                </c:pt>
                <c:pt idx="1413">
                  <c:v>454.76688977851131</c:v>
                </c:pt>
                <c:pt idx="1414">
                  <c:v>454.74398432402086</c:v>
                </c:pt>
                <c:pt idx="1415">
                  <c:v>454.72108002322005</c:v>
                </c:pt>
                <c:pt idx="1416">
                  <c:v>454.69817687605075</c:v>
                </c:pt>
                <c:pt idx="1417">
                  <c:v>454.67527488245491</c:v>
                </c:pt>
                <c:pt idx="1418">
                  <c:v>454.65237404237439</c:v>
                </c:pt>
                <c:pt idx="1419">
                  <c:v>454.62947435575103</c:v>
                </c:pt>
                <c:pt idx="1420">
                  <c:v>454.60657582252679</c:v>
                </c:pt>
                <c:pt idx="1421">
                  <c:v>454.58367844264359</c:v>
                </c:pt>
                <c:pt idx="1422">
                  <c:v>454.56078221604332</c:v>
                </c:pt>
                <c:pt idx="1423">
                  <c:v>454.5378871426679</c:v>
                </c:pt>
                <c:pt idx="1424">
                  <c:v>454.51499322245922</c:v>
                </c:pt>
                <c:pt idx="1425">
                  <c:v>454.49210045535926</c:v>
                </c:pt>
                <c:pt idx="1426">
                  <c:v>454.46920884130986</c:v>
                </c:pt>
                <c:pt idx="1427">
                  <c:v>454.44631838025299</c:v>
                </c:pt>
                <c:pt idx="1428">
                  <c:v>454.4234290721306</c:v>
                </c:pt>
                <c:pt idx="1429">
                  <c:v>454.40054091688461</c:v>
                </c:pt>
                <c:pt idx="1430">
                  <c:v>454.37765391445691</c:v>
                </c:pt>
                <c:pt idx="1431">
                  <c:v>454.35476806478948</c:v>
                </c:pt>
                <c:pt idx="1432">
                  <c:v>454.33188336782422</c:v>
                </c:pt>
                <c:pt idx="1433">
                  <c:v>454.30899982350309</c:v>
                </c:pt>
                <c:pt idx="1434">
                  <c:v>454.28611743176799</c:v>
                </c:pt>
                <c:pt idx="1435">
                  <c:v>454.26323619256095</c:v>
                </c:pt>
                <c:pt idx="1436">
                  <c:v>454.24035610582388</c:v>
                </c:pt>
                <c:pt idx="1437">
                  <c:v>454.21747717149873</c:v>
                </c:pt>
                <c:pt idx="1438">
                  <c:v>454.19459938952747</c:v>
                </c:pt>
                <c:pt idx="1439">
                  <c:v>454.171722759852</c:v>
                </c:pt>
                <c:pt idx="1440">
                  <c:v>454.14884728241435</c:v>
                </c:pt>
                <c:pt idx="1441">
                  <c:v>454.12597295715648</c:v>
                </c:pt>
                <c:pt idx="1442">
                  <c:v>454.10309978402034</c:v>
                </c:pt>
                <c:pt idx="1443">
                  <c:v>454.08022776294791</c:v>
                </c:pt>
                <c:pt idx="1444">
                  <c:v>454.05735689388115</c:v>
                </c:pt>
                <c:pt idx="1445">
                  <c:v>454.03448717676201</c:v>
                </c:pt>
                <c:pt idx="1446">
                  <c:v>454.01161861153253</c:v>
                </c:pt>
                <c:pt idx="1447">
                  <c:v>453.98875119813465</c:v>
                </c:pt>
                <c:pt idx="1448">
                  <c:v>453.96588493651035</c:v>
                </c:pt>
                <c:pt idx="1449">
                  <c:v>453.94301982660164</c:v>
                </c:pt>
                <c:pt idx="1450">
                  <c:v>453.92015586835049</c:v>
                </c:pt>
                <c:pt idx="1451">
                  <c:v>453.89729306169892</c:v>
                </c:pt>
                <c:pt idx="1452">
                  <c:v>453.87443140658894</c:v>
                </c:pt>
                <c:pt idx="1453">
                  <c:v>453.85157090296252</c:v>
                </c:pt>
                <c:pt idx="1454">
                  <c:v>453.82871155076168</c:v>
                </c:pt>
                <c:pt idx="1455">
                  <c:v>453.80585334992838</c:v>
                </c:pt>
                <c:pt idx="1456">
                  <c:v>453.7829963004047</c:v>
                </c:pt>
                <c:pt idx="1457">
                  <c:v>453.76014040213261</c:v>
                </c:pt>
                <c:pt idx="1458">
                  <c:v>453.73728565505411</c:v>
                </c:pt>
                <c:pt idx="1459">
                  <c:v>453.71443205911123</c:v>
                </c:pt>
                <c:pt idx="1460">
                  <c:v>453.69157961424605</c:v>
                </c:pt>
                <c:pt idx="1461">
                  <c:v>453.66872832040053</c:v>
                </c:pt>
                <c:pt idx="1462">
                  <c:v>453.64587817751669</c:v>
                </c:pt>
                <c:pt idx="1463">
                  <c:v>453.62302918553661</c:v>
                </c:pt>
                <c:pt idx="1464">
                  <c:v>453.60018134440224</c:v>
                </c:pt>
                <c:pt idx="1465">
                  <c:v>453.57733465405568</c:v>
                </c:pt>
                <c:pt idx="1466">
                  <c:v>453.55448911443892</c:v>
                </c:pt>
                <c:pt idx="1467">
                  <c:v>453.53164472549406</c:v>
                </c:pt>
                <c:pt idx="1468">
                  <c:v>453.50880148716311</c:v>
                </c:pt>
                <c:pt idx="1469">
                  <c:v>453.48595939938815</c:v>
                </c:pt>
                <c:pt idx="1470">
                  <c:v>453.4631184621112</c:v>
                </c:pt>
                <c:pt idx="1471">
                  <c:v>453.44027867527427</c:v>
                </c:pt>
                <c:pt idx="1472">
                  <c:v>453.41744003881951</c:v>
                </c:pt>
                <c:pt idx="1473">
                  <c:v>453.39460255268887</c:v>
                </c:pt>
                <c:pt idx="1474">
                  <c:v>453.37176621682448</c:v>
                </c:pt>
                <c:pt idx="1475">
                  <c:v>453.34893103116843</c:v>
                </c:pt>
                <c:pt idx="1476">
                  <c:v>453.32609699566274</c:v>
                </c:pt>
                <c:pt idx="1477">
                  <c:v>453.30326411024947</c:v>
                </c:pt>
                <c:pt idx="1478">
                  <c:v>453.28043237487071</c:v>
                </c:pt>
                <c:pt idx="1479">
                  <c:v>453.25760178946854</c:v>
                </c:pt>
                <c:pt idx="1480">
                  <c:v>453.23477235398502</c:v>
                </c:pt>
                <c:pt idx="1481">
                  <c:v>453.21194406836224</c:v>
                </c:pt>
                <c:pt idx="1482">
                  <c:v>453.18911693254233</c:v>
                </c:pt>
                <c:pt idx="1483">
                  <c:v>453.16629094646731</c:v>
                </c:pt>
                <c:pt idx="1484">
                  <c:v>453.14346611007932</c:v>
                </c:pt>
                <c:pt idx="1485">
                  <c:v>453.12064242332042</c:v>
                </c:pt>
                <c:pt idx="1486">
                  <c:v>453.0978198861327</c:v>
                </c:pt>
                <c:pt idx="1487">
                  <c:v>453.07499849845829</c:v>
                </c:pt>
                <c:pt idx="1488">
                  <c:v>453.05217826023926</c:v>
                </c:pt>
                <c:pt idx="1489">
                  <c:v>453.02935917141775</c:v>
                </c:pt>
                <c:pt idx="1490">
                  <c:v>453.00654123193584</c:v>
                </c:pt>
                <c:pt idx="1491">
                  <c:v>452.98372444173566</c:v>
                </c:pt>
                <c:pt idx="1492">
                  <c:v>452.96090880075934</c:v>
                </c:pt>
                <c:pt idx="1493">
                  <c:v>452.93809430894896</c:v>
                </c:pt>
                <c:pt idx="1494">
                  <c:v>452.91528096624666</c:v>
                </c:pt>
                <c:pt idx="1495">
                  <c:v>452.89246877259455</c:v>
                </c:pt>
                <c:pt idx="1496">
                  <c:v>452.86965772793474</c:v>
                </c:pt>
                <c:pt idx="1497">
                  <c:v>452.84684783220939</c:v>
                </c:pt>
                <c:pt idx="1498">
                  <c:v>452.82403908536065</c:v>
                </c:pt>
                <c:pt idx="1499">
                  <c:v>452.8012314873306</c:v>
                </c:pt>
                <c:pt idx="1500">
                  <c:v>452.77842503806141</c:v>
                </c:pt>
                <c:pt idx="1501">
                  <c:v>452.75561973749518</c:v>
                </c:pt>
                <c:pt idx="1502">
                  <c:v>452.73281558557409</c:v>
                </c:pt>
                <c:pt idx="1503">
                  <c:v>452.71001258224027</c:v>
                </c:pt>
                <c:pt idx="1504">
                  <c:v>452.68721072743591</c:v>
                </c:pt>
                <c:pt idx="1505">
                  <c:v>452.66441002110309</c:v>
                </c:pt>
                <c:pt idx="1506">
                  <c:v>452.64161046318401</c:v>
                </c:pt>
                <c:pt idx="1507">
                  <c:v>452.61881205362084</c:v>
                </c:pt>
                <c:pt idx="1508">
                  <c:v>452.59601479235573</c:v>
                </c:pt>
                <c:pt idx="1509">
                  <c:v>452.57321867933081</c:v>
                </c:pt>
                <c:pt idx="1510">
                  <c:v>452.55042371448826</c:v>
                </c:pt>
                <c:pt idx="1511">
                  <c:v>452.52762989777028</c:v>
                </c:pt>
                <c:pt idx="1512">
                  <c:v>452.504837229119</c:v>
                </c:pt>
                <c:pt idx="1513">
                  <c:v>452.48204570847662</c:v>
                </c:pt>
                <c:pt idx="1514">
                  <c:v>452.45925533578531</c:v>
                </c:pt>
                <c:pt idx="1515">
                  <c:v>452.43646611098728</c:v>
                </c:pt>
                <c:pt idx="1516">
                  <c:v>452.41367803402466</c:v>
                </c:pt>
                <c:pt idx="1517">
                  <c:v>452.39089110483968</c:v>
                </c:pt>
                <c:pt idx="1518">
                  <c:v>452.36810532337449</c:v>
                </c:pt>
                <c:pt idx="1519">
                  <c:v>452.34532068957134</c:v>
                </c:pt>
                <c:pt idx="1520">
                  <c:v>452.32253720337235</c:v>
                </c:pt>
                <c:pt idx="1521">
                  <c:v>452.29975486471977</c:v>
                </c:pt>
                <c:pt idx="1522">
                  <c:v>452.2769736735558</c:v>
                </c:pt>
                <c:pt idx="1523">
                  <c:v>452.25419362982262</c:v>
                </c:pt>
                <c:pt idx="1524">
                  <c:v>452.23141473346249</c:v>
                </c:pt>
                <c:pt idx="1525">
                  <c:v>452.20863698441752</c:v>
                </c:pt>
                <c:pt idx="1526">
                  <c:v>452.18586038263004</c:v>
                </c:pt>
                <c:pt idx="1527">
                  <c:v>452.16308492804217</c:v>
                </c:pt>
                <c:pt idx="1528">
                  <c:v>452.14031062059615</c:v>
                </c:pt>
                <c:pt idx="1529">
                  <c:v>452.11753746023425</c:v>
                </c:pt>
                <c:pt idx="1530">
                  <c:v>452.09476544689863</c:v>
                </c:pt>
                <c:pt idx="1531">
                  <c:v>452.07199458053157</c:v>
                </c:pt>
                <c:pt idx="1532">
                  <c:v>452.04922486107529</c:v>
                </c:pt>
                <c:pt idx="1533">
                  <c:v>452.02645628847199</c:v>
                </c:pt>
                <c:pt idx="1534">
                  <c:v>452.00368886266392</c:v>
                </c:pt>
                <c:pt idx="1535">
                  <c:v>451.98092258359333</c:v>
                </c:pt>
                <c:pt idx="1536">
                  <c:v>451.95815745120245</c:v>
                </c:pt>
                <c:pt idx="1537">
                  <c:v>451.93539346543355</c:v>
                </c:pt>
                <c:pt idx="1538">
                  <c:v>451.91263062622886</c:v>
                </c:pt>
                <c:pt idx="1539">
                  <c:v>451.88986893353064</c:v>
                </c:pt>
                <c:pt idx="1540">
                  <c:v>451.86710838728112</c:v>
                </c:pt>
                <c:pt idx="1541">
                  <c:v>451.84434898742256</c:v>
                </c:pt>
                <c:pt idx="1542">
                  <c:v>451.82159073389727</c:v>
                </c:pt>
                <c:pt idx="1543">
                  <c:v>451.79883362664748</c:v>
                </c:pt>
                <c:pt idx="1544">
                  <c:v>451.77607766561545</c:v>
                </c:pt>
                <c:pt idx="1545">
                  <c:v>451.75332285074342</c:v>
                </c:pt>
                <c:pt idx="1546">
                  <c:v>451.73056918197369</c:v>
                </c:pt>
                <c:pt idx="1547">
                  <c:v>451.70781665924852</c:v>
                </c:pt>
                <c:pt idx="1548">
                  <c:v>451.68506528251021</c:v>
                </c:pt>
                <c:pt idx="1549">
                  <c:v>451.662315051701</c:v>
                </c:pt>
                <c:pt idx="1550">
                  <c:v>451.6395659667632</c:v>
                </c:pt>
                <c:pt idx="1551">
                  <c:v>451.61681802763911</c:v>
                </c:pt>
                <c:pt idx="1552">
                  <c:v>451.59407123427098</c:v>
                </c:pt>
                <c:pt idx="1553">
                  <c:v>451.57132558660118</c:v>
                </c:pt>
                <c:pt idx="1554">
                  <c:v>451.54858108457194</c:v>
                </c:pt>
                <c:pt idx="1555">
                  <c:v>451.52583772812551</c:v>
                </c:pt>
                <c:pt idx="1556">
                  <c:v>451.50309551720426</c:v>
                </c:pt>
                <c:pt idx="1557">
                  <c:v>451.48035445175049</c:v>
                </c:pt>
                <c:pt idx="1558">
                  <c:v>451.4576145317065</c:v>
                </c:pt>
                <c:pt idx="1559">
                  <c:v>451.43487575701459</c:v>
                </c:pt>
                <c:pt idx="1560">
                  <c:v>451.41213812761708</c:v>
                </c:pt>
                <c:pt idx="1561">
                  <c:v>451.38940164345627</c:v>
                </c:pt>
                <c:pt idx="1562">
                  <c:v>451.36666630447445</c:v>
                </c:pt>
                <c:pt idx="1563">
                  <c:v>451.34393211061399</c:v>
                </c:pt>
                <c:pt idx="1564">
                  <c:v>451.3211990618172</c:v>
                </c:pt>
                <c:pt idx="1565">
                  <c:v>451.29846715802643</c:v>
                </c:pt>
                <c:pt idx="1566">
                  <c:v>451.27573639918398</c:v>
                </c:pt>
                <c:pt idx="1567">
                  <c:v>451.25300678523217</c:v>
                </c:pt>
                <c:pt idx="1568">
                  <c:v>451.23027831611336</c:v>
                </c:pt>
                <c:pt idx="1569">
                  <c:v>451.20755099176989</c:v>
                </c:pt>
                <c:pt idx="1570">
                  <c:v>451.18482481214409</c:v>
                </c:pt>
                <c:pt idx="1571">
                  <c:v>451.1620997771783</c:v>
                </c:pt>
                <c:pt idx="1572">
                  <c:v>451.13937588681483</c:v>
                </c:pt>
                <c:pt idx="1573">
                  <c:v>451.11665314099611</c:v>
                </c:pt>
                <c:pt idx="1574">
                  <c:v>451.09393153966442</c:v>
                </c:pt>
                <c:pt idx="1575">
                  <c:v>451.07121108276215</c:v>
                </c:pt>
                <c:pt idx="1576">
                  <c:v>451.04849177023164</c:v>
                </c:pt>
                <c:pt idx="1577">
                  <c:v>451.02577360201525</c:v>
                </c:pt>
                <c:pt idx="1578">
                  <c:v>451.00305657805535</c:v>
                </c:pt>
                <c:pt idx="1579">
                  <c:v>450.98034069829436</c:v>
                </c:pt>
                <c:pt idx="1580">
                  <c:v>450.95762596267457</c:v>
                </c:pt>
                <c:pt idx="1581">
                  <c:v>450.93491237113841</c:v>
                </c:pt>
                <c:pt idx="1582">
                  <c:v>450.91219992362824</c:v>
                </c:pt>
                <c:pt idx="1583">
                  <c:v>450.88948862008641</c:v>
                </c:pt>
                <c:pt idx="1584">
                  <c:v>450.86677846045535</c:v>
                </c:pt>
                <c:pt idx="1585">
                  <c:v>450.84406944467736</c:v>
                </c:pt>
                <c:pt idx="1586">
                  <c:v>450.82136157269491</c:v>
                </c:pt>
                <c:pt idx="1587">
                  <c:v>450.79865484445037</c:v>
                </c:pt>
                <c:pt idx="1588">
                  <c:v>450.77594925988609</c:v>
                </c:pt>
                <c:pt idx="1589">
                  <c:v>450.75324481894455</c:v>
                </c:pt>
                <c:pt idx="1590">
                  <c:v>450.73054152156806</c:v>
                </c:pt>
                <c:pt idx="1591">
                  <c:v>450.70783936769908</c:v>
                </c:pt>
                <c:pt idx="1592">
                  <c:v>450.68513835727998</c:v>
                </c:pt>
                <c:pt idx="1593">
                  <c:v>450.66243849025318</c:v>
                </c:pt>
                <c:pt idx="1594">
                  <c:v>450.63973976656109</c:v>
                </c:pt>
                <c:pt idx="1595">
                  <c:v>450.61704218614614</c:v>
                </c:pt>
                <c:pt idx="1596">
                  <c:v>450.59434574895073</c:v>
                </c:pt>
                <c:pt idx="1597">
                  <c:v>450.57165045491729</c:v>
                </c:pt>
                <c:pt idx="1598">
                  <c:v>450.54895630398823</c:v>
                </c:pt>
                <c:pt idx="1599">
                  <c:v>450.52626329610598</c:v>
                </c:pt>
                <c:pt idx="1600">
                  <c:v>450.50357143121295</c:v>
                </c:pt>
                <c:pt idx="1601">
                  <c:v>450.48088070925161</c:v>
                </c:pt>
                <c:pt idx="1602">
                  <c:v>450.45819113016432</c:v>
                </c:pt>
                <c:pt idx="1603">
                  <c:v>450.43550269389362</c:v>
                </c:pt>
                <c:pt idx="1604">
                  <c:v>450.41281540038187</c:v>
                </c:pt>
                <c:pt idx="1605">
                  <c:v>450.39012924957154</c:v>
                </c:pt>
                <c:pt idx="1606">
                  <c:v>450.36744424140505</c:v>
                </c:pt>
                <c:pt idx="1607">
                  <c:v>450.34476037582488</c:v>
                </c:pt>
                <c:pt idx="1608">
                  <c:v>450.32207765277349</c:v>
                </c:pt>
                <c:pt idx="1609">
                  <c:v>450.2993960721933</c:v>
                </c:pt>
                <c:pt idx="1610">
                  <c:v>450.2767156340268</c:v>
                </c:pt>
                <c:pt idx="1611">
                  <c:v>450.25403633821639</c:v>
                </c:pt>
                <c:pt idx="1612">
                  <c:v>450.23135818470462</c:v>
                </c:pt>
                <c:pt idx="1613">
                  <c:v>450.20868117343389</c:v>
                </c:pt>
                <c:pt idx="1614">
                  <c:v>450.18600530434668</c:v>
                </c:pt>
                <c:pt idx="1615">
                  <c:v>450.16333057738547</c:v>
                </c:pt>
                <c:pt idx="1616">
                  <c:v>450.14065699249272</c:v>
                </c:pt>
                <c:pt idx="1617">
                  <c:v>450.11798454961092</c:v>
                </c:pt>
                <c:pt idx="1618">
                  <c:v>450.09531324868254</c:v>
                </c:pt>
                <c:pt idx="1619">
                  <c:v>450.07264308965006</c:v>
                </c:pt>
                <c:pt idx="1620">
                  <c:v>450.049974072456</c:v>
                </c:pt>
                <c:pt idx="1621">
                  <c:v>450.02730619704283</c:v>
                </c:pt>
                <c:pt idx="1622">
                  <c:v>450.00463946335304</c:v>
                </c:pt>
                <c:pt idx="1623">
                  <c:v>449.9819738713291</c:v>
                </c:pt>
                <c:pt idx="1624">
                  <c:v>449.95930942091354</c:v>
                </c:pt>
                <c:pt idx="1625">
                  <c:v>449.93664611204883</c:v>
                </c:pt>
                <c:pt idx="1626">
                  <c:v>449.91398394467751</c:v>
                </c:pt>
                <c:pt idx="1627">
                  <c:v>449.89132291874205</c:v>
                </c:pt>
                <c:pt idx="1628">
                  <c:v>449.86866303418498</c:v>
                </c:pt>
                <c:pt idx="1629">
                  <c:v>449.84600429094883</c:v>
                </c:pt>
                <c:pt idx="1630">
                  <c:v>449.82334668897607</c:v>
                </c:pt>
                <c:pt idx="1631">
                  <c:v>449.80069022820925</c:v>
                </c:pt>
                <c:pt idx="1632">
                  <c:v>449.77803490859088</c:v>
                </c:pt>
                <c:pt idx="1633">
                  <c:v>449.75538073006345</c:v>
                </c:pt>
                <c:pt idx="1634">
                  <c:v>449.73272769256954</c:v>
                </c:pt>
                <c:pt idx="1635">
                  <c:v>449.71007579605168</c:v>
                </c:pt>
                <c:pt idx="1636">
                  <c:v>449.68742504045235</c:v>
                </c:pt>
                <c:pt idx="1637">
                  <c:v>449.66477542571414</c:v>
                </c:pt>
                <c:pt idx="1638">
                  <c:v>449.64212695177952</c:v>
                </c:pt>
                <c:pt idx="1639">
                  <c:v>449.61947961859107</c:v>
                </c:pt>
                <c:pt idx="1640">
                  <c:v>449.59683342609134</c:v>
                </c:pt>
                <c:pt idx="1641">
                  <c:v>449.5741883742229</c:v>
                </c:pt>
                <c:pt idx="1642">
                  <c:v>449.55154446292829</c:v>
                </c:pt>
                <c:pt idx="1643">
                  <c:v>449.52890169215004</c:v>
                </c:pt>
                <c:pt idx="1644">
                  <c:v>449.50626006183069</c:v>
                </c:pt>
                <c:pt idx="1645">
                  <c:v>449.48361957191281</c:v>
                </c:pt>
                <c:pt idx="1646">
                  <c:v>449.460980222339</c:v>
                </c:pt>
                <c:pt idx="1647">
                  <c:v>449.43834201305179</c:v>
                </c:pt>
                <c:pt idx="1648">
                  <c:v>449.41570494399372</c:v>
                </c:pt>
                <c:pt idx="1649">
                  <c:v>449.39306901510741</c:v>
                </c:pt>
                <c:pt idx="1650">
                  <c:v>449.37043422633542</c:v>
                </c:pt>
                <c:pt idx="1651">
                  <c:v>449.34780057762026</c:v>
                </c:pt>
                <c:pt idx="1652">
                  <c:v>449.32516806890459</c:v>
                </c:pt>
                <c:pt idx="1653">
                  <c:v>449.30253670013099</c:v>
                </c:pt>
                <c:pt idx="1654">
                  <c:v>449.27990647124199</c:v>
                </c:pt>
                <c:pt idx="1655">
                  <c:v>449.25727738218023</c:v>
                </c:pt>
                <c:pt idx="1656">
                  <c:v>449.23464943288826</c:v>
                </c:pt>
                <c:pt idx="1657">
                  <c:v>449.21202262330871</c:v>
                </c:pt>
                <c:pt idx="1658">
                  <c:v>449.18939695338412</c:v>
                </c:pt>
                <c:pt idx="1659">
                  <c:v>449.16677242305713</c:v>
                </c:pt>
                <c:pt idx="1660">
                  <c:v>449.14414903227032</c:v>
                </c:pt>
                <c:pt idx="1661">
                  <c:v>449.12152678096635</c:v>
                </c:pt>
                <c:pt idx="1662">
                  <c:v>449.09890566908774</c:v>
                </c:pt>
                <c:pt idx="1663">
                  <c:v>449.07628569657714</c:v>
                </c:pt>
                <c:pt idx="1664">
                  <c:v>449.0536668633772</c:v>
                </c:pt>
                <c:pt idx="1665">
                  <c:v>449.0310491694305</c:v>
                </c:pt>
                <c:pt idx="1666">
                  <c:v>449.00843261467969</c:v>
                </c:pt>
                <c:pt idx="1667">
                  <c:v>448.98581719906736</c:v>
                </c:pt>
                <c:pt idx="1668">
                  <c:v>448.96320292253614</c:v>
                </c:pt>
                <c:pt idx="1669">
                  <c:v>448.94058978502864</c:v>
                </c:pt>
                <c:pt idx="1670">
                  <c:v>448.91797778648748</c:v>
                </c:pt>
                <c:pt idx="1671">
                  <c:v>448.89536692685533</c:v>
                </c:pt>
                <c:pt idx="1672">
                  <c:v>448.87275720607482</c:v>
                </c:pt>
                <c:pt idx="1673">
                  <c:v>448.8501486240886</c:v>
                </c:pt>
                <c:pt idx="1674">
                  <c:v>448.82754118083926</c:v>
                </c:pt>
                <c:pt idx="1675">
                  <c:v>448.8049348762695</c:v>
                </c:pt>
                <c:pt idx="1676">
                  <c:v>448.78232971032196</c:v>
                </c:pt>
                <c:pt idx="1677">
                  <c:v>448.75972568293929</c:v>
                </c:pt>
                <c:pt idx="1678">
                  <c:v>448.73712279406413</c:v>
                </c:pt>
                <c:pt idx="1679">
                  <c:v>448.71452104363914</c:v>
                </c:pt>
                <c:pt idx="1680">
                  <c:v>448.69192043160695</c:v>
                </c:pt>
                <c:pt idx="1681">
                  <c:v>448.66932095791026</c:v>
                </c:pt>
                <c:pt idx="1682">
                  <c:v>448.64672262249172</c:v>
                </c:pt>
                <c:pt idx="1683">
                  <c:v>448.62412542529404</c:v>
                </c:pt>
                <c:pt idx="1684">
                  <c:v>448.60152936625985</c:v>
                </c:pt>
                <c:pt idx="1685">
                  <c:v>448.57893444533181</c:v>
                </c:pt>
                <c:pt idx="1686">
                  <c:v>448.55634066245261</c:v>
                </c:pt>
                <c:pt idx="1687">
                  <c:v>448.53374801756496</c:v>
                </c:pt>
                <c:pt idx="1688">
                  <c:v>448.5111565106115</c:v>
                </c:pt>
                <c:pt idx="1689">
                  <c:v>448.48856614153493</c:v>
                </c:pt>
                <c:pt idx="1690">
                  <c:v>448.4659769102779</c:v>
                </c:pt>
                <c:pt idx="1691">
                  <c:v>448.44338881678317</c:v>
                </c:pt>
                <c:pt idx="1692">
                  <c:v>448.42080186099338</c:v>
                </c:pt>
                <c:pt idx="1693">
                  <c:v>448.39821604285129</c:v>
                </c:pt>
                <c:pt idx="1694">
                  <c:v>448.37563136229954</c:v>
                </c:pt>
                <c:pt idx="1695">
                  <c:v>448.35304781928085</c:v>
                </c:pt>
                <c:pt idx="1696">
                  <c:v>448.3304654137379</c:v>
                </c:pt>
                <c:pt idx="1697">
                  <c:v>448.30788414561346</c:v>
                </c:pt>
                <c:pt idx="1698">
                  <c:v>448.28530401485017</c:v>
                </c:pt>
                <c:pt idx="1699">
                  <c:v>448.26272502139079</c:v>
                </c:pt>
                <c:pt idx="1700">
                  <c:v>448.24014716517803</c:v>
                </c:pt>
                <c:pt idx="1701">
                  <c:v>448.21757044615464</c:v>
                </c:pt>
                <c:pt idx="1702">
                  <c:v>448.19499486426326</c:v>
                </c:pt>
                <c:pt idx="1703">
                  <c:v>448.17242041944672</c:v>
                </c:pt>
                <c:pt idx="1704">
                  <c:v>448.14984711164766</c:v>
                </c:pt>
                <c:pt idx="1705">
                  <c:v>448.12727494080883</c:v>
                </c:pt>
                <c:pt idx="1706">
                  <c:v>448.104703906873</c:v>
                </c:pt>
                <c:pt idx="1707">
                  <c:v>448.08213400978292</c:v>
                </c:pt>
                <c:pt idx="1708">
                  <c:v>448.0595652494813</c:v>
                </c:pt>
                <c:pt idx="1709">
                  <c:v>448.03699762591083</c:v>
                </c:pt>
                <c:pt idx="1710">
                  <c:v>448.01443113901433</c:v>
                </c:pt>
                <c:pt idx="1711">
                  <c:v>447.99186578873451</c:v>
                </c:pt>
                <c:pt idx="1712">
                  <c:v>447.96930157501413</c:v>
                </c:pt>
                <c:pt idx="1713">
                  <c:v>447.94673849779593</c:v>
                </c:pt>
                <c:pt idx="1714">
                  <c:v>447.92417655702275</c:v>
                </c:pt>
                <c:pt idx="1715">
                  <c:v>447.90161575263727</c:v>
                </c:pt>
                <c:pt idx="1716">
                  <c:v>447.87905608458226</c:v>
                </c:pt>
                <c:pt idx="1717">
                  <c:v>447.85649755280048</c:v>
                </c:pt>
                <c:pt idx="1718">
                  <c:v>447.83394015723474</c:v>
                </c:pt>
                <c:pt idx="1719">
                  <c:v>447.8113838978278</c:v>
                </c:pt>
                <c:pt idx="1720">
                  <c:v>447.78882877452241</c:v>
                </c:pt>
                <c:pt idx="1721">
                  <c:v>447.76627478726135</c:v>
                </c:pt>
                <c:pt idx="1722">
                  <c:v>447.74372193598742</c:v>
                </c:pt>
                <c:pt idx="1723">
                  <c:v>447.72117022064339</c:v>
                </c:pt>
                <c:pt idx="1724">
                  <c:v>447.698619641172</c:v>
                </c:pt>
                <c:pt idx="1725">
                  <c:v>447.67607019751614</c:v>
                </c:pt>
                <c:pt idx="1726">
                  <c:v>447.6535218896185</c:v>
                </c:pt>
                <c:pt idx="1727">
                  <c:v>447.63097471742196</c:v>
                </c:pt>
                <c:pt idx="1728">
                  <c:v>447.60842868086928</c:v>
                </c:pt>
                <c:pt idx="1729">
                  <c:v>447.58588377990327</c:v>
                </c:pt>
                <c:pt idx="1730">
                  <c:v>447.56334001446669</c:v>
                </c:pt>
                <c:pt idx="1731">
                  <c:v>447.54079738450241</c:v>
                </c:pt>
                <c:pt idx="1732">
                  <c:v>447.5182558899532</c:v>
                </c:pt>
                <c:pt idx="1733">
                  <c:v>447.49571553076186</c:v>
                </c:pt>
                <c:pt idx="1734">
                  <c:v>447.47317630687127</c:v>
                </c:pt>
                <c:pt idx="1735">
                  <c:v>447.45063821822419</c:v>
                </c:pt>
                <c:pt idx="1736">
                  <c:v>447.42810126476343</c:v>
                </c:pt>
                <c:pt idx="1737">
                  <c:v>447.40556544643186</c:v>
                </c:pt>
                <c:pt idx="1738">
                  <c:v>447.38303076317231</c:v>
                </c:pt>
                <c:pt idx="1739">
                  <c:v>447.36049721492759</c:v>
                </c:pt>
                <c:pt idx="1740">
                  <c:v>447.33796480164051</c:v>
                </c:pt>
                <c:pt idx="1741">
                  <c:v>447.31543352325389</c:v>
                </c:pt>
                <c:pt idx="1742">
                  <c:v>447.29290337971059</c:v>
                </c:pt>
                <c:pt idx="1743">
                  <c:v>447.2703743709535</c:v>
                </c:pt>
                <c:pt idx="1744">
                  <c:v>447.24784649692543</c:v>
                </c:pt>
                <c:pt idx="1745">
                  <c:v>447.2253197575692</c:v>
                </c:pt>
                <c:pt idx="1746">
                  <c:v>447.20279415282766</c:v>
                </c:pt>
                <c:pt idx="1747">
                  <c:v>447.18026968264371</c:v>
                </c:pt>
                <c:pt idx="1748">
                  <c:v>447.15774634696015</c:v>
                </c:pt>
                <c:pt idx="1749">
                  <c:v>447.13522414571992</c:v>
                </c:pt>
                <c:pt idx="1750">
                  <c:v>447.11270307886582</c:v>
                </c:pt>
                <c:pt idx="1751">
                  <c:v>447.09018314634068</c:v>
                </c:pt>
                <c:pt idx="1752">
                  <c:v>447.06766434808742</c:v>
                </c:pt>
                <c:pt idx="1753">
                  <c:v>447.04514668404892</c:v>
                </c:pt>
                <c:pt idx="1754">
                  <c:v>447.02263015416804</c:v>
                </c:pt>
                <c:pt idx="1755">
                  <c:v>447.00011475838761</c:v>
                </c:pt>
                <c:pt idx="1756">
                  <c:v>446.97760049665055</c:v>
                </c:pt>
                <c:pt idx="1757">
                  <c:v>446.95508736889974</c:v>
                </c:pt>
                <c:pt idx="1758">
                  <c:v>446.93257537507804</c:v>
                </c:pt>
                <c:pt idx="1759">
                  <c:v>446.9100645151284</c:v>
                </c:pt>
                <c:pt idx="1760">
                  <c:v>446.88755478899367</c:v>
                </c:pt>
                <c:pt idx="1761">
                  <c:v>446.86504619661673</c:v>
                </c:pt>
                <c:pt idx="1762">
                  <c:v>446.84253873794046</c:v>
                </c:pt>
                <c:pt idx="1763">
                  <c:v>446.82003241290778</c:v>
                </c:pt>
                <c:pt idx="1764">
                  <c:v>446.79752722146162</c:v>
                </c:pt>
                <c:pt idx="1765">
                  <c:v>446.77502316354486</c:v>
                </c:pt>
                <c:pt idx="1766">
                  <c:v>446.75252023910036</c:v>
                </c:pt>
                <c:pt idx="1767">
                  <c:v>446.73001844807112</c:v>
                </c:pt>
                <c:pt idx="1768">
                  <c:v>446.7075177904</c:v>
                </c:pt>
                <c:pt idx="1769">
                  <c:v>446.68501826602989</c:v>
                </c:pt>
                <c:pt idx="1770">
                  <c:v>446.66251987490375</c:v>
                </c:pt>
                <c:pt idx="1771">
                  <c:v>446.64002261696447</c:v>
                </c:pt>
                <c:pt idx="1772">
                  <c:v>446.61752649215504</c:v>
                </c:pt>
                <c:pt idx="1773">
                  <c:v>446.59503150041832</c:v>
                </c:pt>
                <c:pt idx="1774">
                  <c:v>446.57253764169729</c:v>
                </c:pt>
                <c:pt idx="1775">
                  <c:v>446.55004491593485</c:v>
                </c:pt>
                <c:pt idx="1776">
                  <c:v>446.5275533230739</c:v>
                </c:pt>
                <c:pt idx="1777">
                  <c:v>446.50506286305745</c:v>
                </c:pt>
                <c:pt idx="1778">
                  <c:v>446.48257353582841</c:v>
                </c:pt>
                <c:pt idx="1779">
                  <c:v>446.46008534132972</c:v>
                </c:pt>
                <c:pt idx="1780">
                  <c:v>446.43759827950436</c:v>
                </c:pt>
                <c:pt idx="1781">
                  <c:v>446.41511235029526</c:v>
                </c:pt>
                <c:pt idx="1782">
                  <c:v>446.39262755364535</c:v>
                </c:pt>
                <c:pt idx="1783">
                  <c:v>446.37014388949763</c:v>
                </c:pt>
                <c:pt idx="1784">
                  <c:v>446.347661357795</c:v>
                </c:pt>
                <c:pt idx="1785">
                  <c:v>446.32517995848048</c:v>
                </c:pt>
                <c:pt idx="1786">
                  <c:v>446.30269969149697</c:v>
                </c:pt>
                <c:pt idx="1787">
                  <c:v>446.28022055678747</c:v>
                </c:pt>
                <c:pt idx="1788">
                  <c:v>446.25774255429496</c:v>
                </c:pt>
                <c:pt idx="1789">
                  <c:v>446.23526568396244</c:v>
                </c:pt>
                <c:pt idx="1790">
                  <c:v>446.21278994573282</c:v>
                </c:pt>
                <c:pt idx="1791">
                  <c:v>446.19031533954916</c:v>
                </c:pt>
                <c:pt idx="1792">
                  <c:v>446.16784186535438</c:v>
                </c:pt>
                <c:pt idx="1793">
                  <c:v>446.14536952309146</c:v>
                </c:pt>
                <c:pt idx="1794">
                  <c:v>446.1228983127034</c:v>
                </c:pt>
                <c:pt idx="1795">
                  <c:v>446.10042823413323</c:v>
                </c:pt>
                <c:pt idx="1796">
                  <c:v>446.07795928732389</c:v>
                </c:pt>
                <c:pt idx="1797">
                  <c:v>446.05549147221842</c:v>
                </c:pt>
                <c:pt idx="1798">
                  <c:v>446.0330247887598</c:v>
                </c:pt>
                <c:pt idx="1799">
                  <c:v>446.01055923689103</c:v>
                </c:pt>
                <c:pt idx="1800">
                  <c:v>445.98809481655508</c:v>
                </c:pt>
                <c:pt idx="1801">
                  <c:v>445.965631527695</c:v>
                </c:pt>
                <c:pt idx="1802">
                  <c:v>445.94316937025377</c:v>
                </c:pt>
                <c:pt idx="1803">
                  <c:v>445.92070834417444</c:v>
                </c:pt>
                <c:pt idx="1804">
                  <c:v>445.8982484494</c:v>
                </c:pt>
                <c:pt idx="1805">
                  <c:v>445.87578968587349</c:v>
                </c:pt>
                <c:pt idx="1806">
                  <c:v>445.85333205353794</c:v>
                </c:pt>
                <c:pt idx="1807">
                  <c:v>445.83087555233635</c:v>
                </c:pt>
                <c:pt idx="1808">
                  <c:v>445.80842018221176</c:v>
                </c:pt>
                <c:pt idx="1809">
                  <c:v>445.78596594310716</c:v>
                </c:pt>
                <c:pt idx="1810">
                  <c:v>445.76351283496564</c:v>
                </c:pt>
                <c:pt idx="1811">
                  <c:v>445.74106085773019</c:v>
                </c:pt>
                <c:pt idx="1812">
                  <c:v>445.71861001134391</c:v>
                </c:pt>
                <c:pt idx="1813">
                  <c:v>445.69616029574979</c:v>
                </c:pt>
                <c:pt idx="1814">
                  <c:v>445.67371171089087</c:v>
                </c:pt>
                <c:pt idx="1815">
                  <c:v>445.65126425671025</c:v>
                </c:pt>
                <c:pt idx="1816">
                  <c:v>445.62881793315091</c:v>
                </c:pt>
                <c:pt idx="1817">
                  <c:v>445.60637274015596</c:v>
                </c:pt>
                <c:pt idx="1818">
                  <c:v>445.58392867766844</c:v>
                </c:pt>
                <c:pt idx="1819">
                  <c:v>445.56148574563139</c:v>
                </c:pt>
                <c:pt idx="1820">
                  <c:v>445.53904394398791</c:v>
                </c:pt>
                <c:pt idx="1821">
                  <c:v>445.51660327268104</c:v>
                </c:pt>
                <c:pt idx="1822">
                  <c:v>445.49416373165383</c:v>
                </c:pt>
                <c:pt idx="1823">
                  <c:v>445.47172532084937</c:v>
                </c:pt>
                <c:pt idx="1824">
                  <c:v>445.44928804021077</c:v>
                </c:pt>
                <c:pt idx="1825">
                  <c:v>445.42685188968107</c:v>
                </c:pt>
                <c:pt idx="1826">
                  <c:v>445.40441686920332</c:v>
                </c:pt>
                <c:pt idx="1827">
                  <c:v>445.38198297872066</c:v>
                </c:pt>
                <c:pt idx="1828">
                  <c:v>445.35955021817614</c:v>
                </c:pt>
                <c:pt idx="1829">
                  <c:v>445.33711858751286</c:v>
                </c:pt>
                <c:pt idx="1830">
                  <c:v>445.31468808667393</c:v>
                </c:pt>
                <c:pt idx="1831">
                  <c:v>445.29225871560237</c:v>
                </c:pt>
                <c:pt idx="1832">
                  <c:v>445.26983047424136</c:v>
                </c:pt>
                <c:pt idx="1833">
                  <c:v>445.24740336253393</c:v>
                </c:pt>
                <c:pt idx="1834">
                  <c:v>445.22497738042324</c:v>
                </c:pt>
                <c:pt idx="1835">
                  <c:v>445.20255252785239</c:v>
                </c:pt>
                <c:pt idx="1836">
                  <c:v>445.18012880476448</c:v>
                </c:pt>
                <c:pt idx="1837">
                  <c:v>445.15770621110261</c:v>
                </c:pt>
                <c:pt idx="1838">
                  <c:v>445.13528474680987</c:v>
                </c:pt>
                <c:pt idx="1839">
                  <c:v>445.11286441182943</c:v>
                </c:pt>
                <c:pt idx="1840">
                  <c:v>445.09044520610439</c:v>
                </c:pt>
                <c:pt idx="1841">
                  <c:v>445.06802712957784</c:v>
                </c:pt>
                <c:pt idx="1842">
                  <c:v>445.04561018219295</c:v>
                </c:pt>
                <c:pt idx="1843">
                  <c:v>445.0231943638928</c:v>
                </c:pt>
                <c:pt idx="1844">
                  <c:v>445.00077967462056</c:v>
                </c:pt>
                <c:pt idx="1845">
                  <c:v>444.97836611431933</c:v>
                </c:pt>
                <c:pt idx="1846">
                  <c:v>444.95595368293226</c:v>
                </c:pt>
                <c:pt idx="1847">
                  <c:v>444.93354238040251</c:v>
                </c:pt>
                <c:pt idx="1848">
                  <c:v>444.91113220667324</c:v>
                </c:pt>
                <c:pt idx="1849">
                  <c:v>444.88872316168755</c:v>
                </c:pt>
                <c:pt idx="1850">
                  <c:v>444.86631524538859</c:v>
                </c:pt>
                <c:pt idx="1851">
                  <c:v>444.84390845771952</c:v>
                </c:pt>
                <c:pt idx="1852">
                  <c:v>444.8215027986235</c:v>
                </c:pt>
                <c:pt idx="1853">
                  <c:v>444.79909826804368</c:v>
                </c:pt>
                <c:pt idx="1854">
                  <c:v>444.77669486592328</c:v>
                </c:pt>
                <c:pt idx="1855">
                  <c:v>444.75429259220539</c:v>
                </c:pt>
                <c:pt idx="1856">
                  <c:v>444.73189144683317</c:v>
                </c:pt>
                <c:pt idx="1857">
                  <c:v>444.70949142974985</c:v>
                </c:pt>
                <c:pt idx="1858">
                  <c:v>444.6870925408985</c:v>
                </c:pt>
                <c:pt idx="1859">
                  <c:v>444.66469478022236</c:v>
                </c:pt>
                <c:pt idx="1860">
                  <c:v>444.64229814766463</c:v>
                </c:pt>
                <c:pt idx="1861">
                  <c:v>444.61990264316847</c:v>
                </c:pt>
                <c:pt idx="1862">
                  <c:v>444.59750826667704</c:v>
                </c:pt>
                <c:pt idx="1863">
                  <c:v>444.57511501813354</c:v>
                </c:pt>
                <c:pt idx="1864">
                  <c:v>444.55272289748115</c:v>
                </c:pt>
                <c:pt idx="1865">
                  <c:v>444.53033190466306</c:v>
                </c:pt>
                <c:pt idx="1866">
                  <c:v>444.50794203962249</c:v>
                </c:pt>
                <c:pt idx="1867">
                  <c:v>444.48555330230261</c:v>
                </c:pt>
                <c:pt idx="1868">
                  <c:v>444.46316569264661</c:v>
                </c:pt>
                <c:pt idx="1869">
                  <c:v>444.44077921059773</c:v>
                </c:pt>
                <c:pt idx="1870">
                  <c:v>444.41839385609916</c:v>
                </c:pt>
                <c:pt idx="1871">
                  <c:v>444.39600962909412</c:v>
                </c:pt>
                <c:pt idx="1872">
                  <c:v>444.37362652952578</c:v>
                </c:pt>
                <c:pt idx="1873">
                  <c:v>444.3512445573374</c:v>
                </c:pt>
                <c:pt idx="1874">
                  <c:v>444.32886371247218</c:v>
                </c:pt>
                <c:pt idx="1875">
                  <c:v>444.3064839948733</c:v>
                </c:pt>
                <c:pt idx="1876">
                  <c:v>444.28410540448402</c:v>
                </c:pt>
                <c:pt idx="1877">
                  <c:v>444.26172794124761</c:v>
                </c:pt>
                <c:pt idx="1878">
                  <c:v>444.23935160510723</c:v>
                </c:pt>
                <c:pt idx="1879">
                  <c:v>444.21697639600615</c:v>
                </c:pt>
                <c:pt idx="1880">
                  <c:v>444.19460231388757</c:v>
                </c:pt>
                <c:pt idx="1881">
                  <c:v>444.17222935869472</c:v>
                </c:pt>
                <c:pt idx="1882">
                  <c:v>444.14985753037087</c:v>
                </c:pt>
                <c:pt idx="1883">
                  <c:v>444.12748682885928</c:v>
                </c:pt>
                <c:pt idx="1884">
                  <c:v>444.10511725410316</c:v>
                </c:pt>
                <c:pt idx="1885">
                  <c:v>444.08274880604574</c:v>
                </c:pt>
                <c:pt idx="1886">
                  <c:v>444.06038148463034</c:v>
                </c:pt>
                <c:pt idx="1887">
                  <c:v>444.03801528980017</c:v>
                </c:pt>
                <c:pt idx="1888">
                  <c:v>444.0156502214985</c:v>
                </c:pt>
                <c:pt idx="1889">
                  <c:v>443.99328627966855</c:v>
                </c:pt>
                <c:pt idx="1890">
                  <c:v>443.97092346425364</c:v>
                </c:pt>
                <c:pt idx="1891">
                  <c:v>443.94856177519699</c:v>
                </c:pt>
                <c:pt idx="1892">
                  <c:v>443.92620121244187</c:v>
                </c:pt>
                <c:pt idx="1893">
                  <c:v>443.9038417759316</c:v>
                </c:pt>
                <c:pt idx="1894">
                  <c:v>443.88148346560939</c:v>
                </c:pt>
                <c:pt idx="1895">
                  <c:v>443.85912628141858</c:v>
                </c:pt>
                <c:pt idx="1896">
                  <c:v>443.83677022330238</c:v>
                </c:pt>
                <c:pt idx="1897">
                  <c:v>443.81441529120411</c:v>
                </c:pt>
                <c:pt idx="1898">
                  <c:v>443.79206148506705</c:v>
                </c:pt>
                <c:pt idx="1899">
                  <c:v>443.76970880483452</c:v>
                </c:pt>
                <c:pt idx="1900">
                  <c:v>443.7473572504498</c:v>
                </c:pt>
                <c:pt idx="1901">
                  <c:v>443.72500682185614</c:v>
                </c:pt>
                <c:pt idx="1902">
                  <c:v>443.70265751899689</c:v>
                </c:pt>
                <c:pt idx="1903">
                  <c:v>443.6803093418153</c:v>
                </c:pt>
                <c:pt idx="1904">
                  <c:v>443.65796229025472</c:v>
                </c:pt>
                <c:pt idx="1905">
                  <c:v>443.6356163642584</c:v>
                </c:pt>
                <c:pt idx="1906">
                  <c:v>443.61327156376967</c:v>
                </c:pt>
                <c:pt idx="1907">
                  <c:v>443.59092788873187</c:v>
                </c:pt>
                <c:pt idx="1908">
                  <c:v>443.56858533908832</c:v>
                </c:pt>
                <c:pt idx="1909">
                  <c:v>443.54624391478228</c:v>
                </c:pt>
                <c:pt idx="1910">
                  <c:v>443.52390361575715</c:v>
                </c:pt>
                <c:pt idx="1911">
                  <c:v>443.50156444195619</c:v>
                </c:pt>
                <c:pt idx="1912">
                  <c:v>443.47922639332273</c:v>
                </c:pt>
                <c:pt idx="1913">
                  <c:v>443.4568894698001</c:v>
                </c:pt>
                <c:pt idx="1914">
                  <c:v>443.43455367133163</c:v>
                </c:pt>
                <c:pt idx="1915">
                  <c:v>443.41221899786069</c:v>
                </c:pt>
                <c:pt idx="1916">
                  <c:v>443.38988544933056</c:v>
                </c:pt>
                <c:pt idx="1917">
                  <c:v>443.36755302568463</c:v>
                </c:pt>
                <c:pt idx="1918">
                  <c:v>443.34522172686621</c:v>
                </c:pt>
                <c:pt idx="1919">
                  <c:v>443.32289155281865</c:v>
                </c:pt>
                <c:pt idx="1920">
                  <c:v>443.30056250348531</c:v>
                </c:pt>
                <c:pt idx="1921">
                  <c:v>443.27823457880953</c:v>
                </c:pt>
                <c:pt idx="1922">
                  <c:v>443.2559077787347</c:v>
                </c:pt>
                <c:pt idx="1923">
                  <c:v>443.23358210320413</c:v>
                </c:pt>
                <c:pt idx="1924">
                  <c:v>443.21125755216121</c:v>
                </c:pt>
                <c:pt idx="1925">
                  <c:v>443.18893412554928</c:v>
                </c:pt>
                <c:pt idx="1926">
                  <c:v>443.16661182331171</c:v>
                </c:pt>
                <c:pt idx="1927">
                  <c:v>443.14429064539189</c:v>
                </c:pt>
                <c:pt idx="1928">
                  <c:v>443.12197059173315</c:v>
                </c:pt>
                <c:pt idx="1929">
                  <c:v>443.09965166227886</c:v>
                </c:pt>
                <c:pt idx="1930">
                  <c:v>443.07733385697247</c:v>
                </c:pt>
                <c:pt idx="1931">
                  <c:v>443.05501717575731</c:v>
                </c:pt>
                <c:pt idx="1932">
                  <c:v>443.03270161857677</c:v>
                </c:pt>
                <c:pt idx="1933">
                  <c:v>443.01038718537421</c:v>
                </c:pt>
                <c:pt idx="1934">
                  <c:v>442.98807387609304</c:v>
                </c:pt>
                <c:pt idx="1935">
                  <c:v>442.96576169067663</c:v>
                </c:pt>
                <c:pt idx="1936">
                  <c:v>442.94345062906842</c:v>
                </c:pt>
                <c:pt idx="1937">
                  <c:v>442.92114069121175</c:v>
                </c:pt>
                <c:pt idx="1938">
                  <c:v>442.89883187705004</c:v>
                </c:pt>
                <c:pt idx="1939">
                  <c:v>442.87652418652675</c:v>
                </c:pt>
                <c:pt idx="1940">
                  <c:v>442.8542176195852</c:v>
                </c:pt>
                <c:pt idx="1941">
                  <c:v>442.83191217616883</c:v>
                </c:pt>
                <c:pt idx="1942">
                  <c:v>442.80960785622108</c:v>
                </c:pt>
                <c:pt idx="1943">
                  <c:v>442.78730465968533</c:v>
                </c:pt>
                <c:pt idx="1944">
                  <c:v>442.76500258650503</c:v>
                </c:pt>
                <c:pt idx="1945">
                  <c:v>442.74270163662356</c:v>
                </c:pt>
                <c:pt idx="1946">
                  <c:v>442.72040180998437</c:v>
                </c:pt>
                <c:pt idx="1947">
                  <c:v>442.69810310653088</c:v>
                </c:pt>
                <c:pt idx="1948">
                  <c:v>442.67580552620649</c:v>
                </c:pt>
                <c:pt idx="1949">
                  <c:v>442.65350906895463</c:v>
                </c:pt>
                <c:pt idx="1950">
                  <c:v>442.63121373471876</c:v>
                </c:pt>
                <c:pt idx="1951">
                  <c:v>442.60891952344235</c:v>
                </c:pt>
                <c:pt idx="1952">
                  <c:v>442.58662643506881</c:v>
                </c:pt>
                <c:pt idx="1953">
                  <c:v>442.56433446954156</c:v>
                </c:pt>
                <c:pt idx="1954">
                  <c:v>442.54204362680406</c:v>
                </c:pt>
                <c:pt idx="1955">
                  <c:v>442.51975390679974</c:v>
                </c:pt>
                <c:pt idx="1956">
                  <c:v>442.49746530947209</c:v>
                </c:pt>
                <c:pt idx="1957">
                  <c:v>442.47517783476451</c:v>
                </c:pt>
                <c:pt idx="1958">
                  <c:v>442.45289148262049</c:v>
                </c:pt>
                <c:pt idx="1959">
                  <c:v>442.43060625298347</c:v>
                </c:pt>
                <c:pt idx="1960">
                  <c:v>442.40832214579694</c:v>
                </c:pt>
                <c:pt idx="1961">
                  <c:v>442.38603916100436</c:v>
                </c:pt>
                <c:pt idx="1962">
                  <c:v>442.36375729854922</c:v>
                </c:pt>
                <c:pt idx="1963">
                  <c:v>442.34147655837495</c:v>
                </c:pt>
                <c:pt idx="1964">
                  <c:v>442.319196940425</c:v>
                </c:pt>
                <c:pt idx="1965">
                  <c:v>442.29691844464293</c:v>
                </c:pt>
                <c:pt idx="1966">
                  <c:v>442.27464107097217</c:v>
                </c:pt>
                <c:pt idx="1967">
                  <c:v>442.25236481935616</c:v>
                </c:pt>
                <c:pt idx="1968">
                  <c:v>442.23008968973846</c:v>
                </c:pt>
                <c:pt idx="1969">
                  <c:v>442.20781568206252</c:v>
                </c:pt>
                <c:pt idx="1970">
                  <c:v>442.18554279627182</c:v>
                </c:pt>
                <c:pt idx="1971">
                  <c:v>442.16327103230986</c:v>
                </c:pt>
                <c:pt idx="1972">
                  <c:v>442.14100039012015</c:v>
                </c:pt>
                <c:pt idx="1973">
                  <c:v>442.11873086964624</c:v>
                </c:pt>
                <c:pt idx="1974">
                  <c:v>442.09646247083157</c:v>
                </c:pt>
                <c:pt idx="1975">
                  <c:v>442.07419519361963</c:v>
                </c:pt>
                <c:pt idx="1976">
                  <c:v>442.05192903795398</c:v>
                </c:pt>
                <c:pt idx="1977">
                  <c:v>442.02966400377807</c:v>
                </c:pt>
                <c:pt idx="1978">
                  <c:v>442.00740009103544</c:v>
                </c:pt>
                <c:pt idx="1979">
                  <c:v>441.98513729966965</c:v>
                </c:pt>
                <c:pt idx="1980">
                  <c:v>441.96287562962414</c:v>
                </c:pt>
                <c:pt idx="1981">
                  <c:v>441.94061508084246</c:v>
                </c:pt>
                <c:pt idx="1982">
                  <c:v>441.91835565326818</c:v>
                </c:pt>
                <c:pt idx="1983">
                  <c:v>441.89609734684478</c:v>
                </c:pt>
                <c:pt idx="1984">
                  <c:v>441.87384016151583</c:v>
                </c:pt>
                <c:pt idx="1985">
                  <c:v>441.85158409722482</c:v>
                </c:pt>
                <c:pt idx="1986">
                  <c:v>441.8293291539153</c:v>
                </c:pt>
                <c:pt idx="1987">
                  <c:v>441.80707533153083</c:v>
                </c:pt>
                <c:pt idx="1988">
                  <c:v>441.7848226300149</c:v>
                </c:pt>
                <c:pt idx="1989">
                  <c:v>441.76257104931113</c:v>
                </c:pt>
                <c:pt idx="1990">
                  <c:v>441.74032058936302</c:v>
                </c:pt>
                <c:pt idx="1991">
                  <c:v>441.71807125011412</c:v>
                </c:pt>
                <c:pt idx="1992">
                  <c:v>441.69582303150798</c:v>
                </c:pt>
                <c:pt idx="1993">
                  <c:v>441.67357593348817</c:v>
                </c:pt>
                <c:pt idx="1994">
                  <c:v>441.65132995599822</c:v>
                </c:pt>
                <c:pt idx="1995">
                  <c:v>441.62908509898176</c:v>
                </c:pt>
                <c:pt idx="1996">
                  <c:v>441.60684136238228</c:v>
                </c:pt>
                <c:pt idx="1997">
                  <c:v>441.5845987461434</c:v>
                </c:pt>
                <c:pt idx="1998">
                  <c:v>441.56235725020866</c:v>
                </c:pt>
                <c:pt idx="1999">
                  <c:v>441.54011687452169</c:v>
                </c:pt>
                <c:pt idx="2000">
                  <c:v>441.51787761902597</c:v>
                </c:pt>
                <c:pt idx="2001">
                  <c:v>441.49563948366512</c:v>
                </c:pt>
                <c:pt idx="2002">
                  <c:v>441.47340246838274</c:v>
                </c:pt>
                <c:pt idx="2003">
                  <c:v>441.45116657312241</c:v>
                </c:pt>
                <c:pt idx="2004">
                  <c:v>441.42893179782772</c:v>
                </c:pt>
                <c:pt idx="2005">
                  <c:v>441.40669814244222</c:v>
                </c:pt>
                <c:pt idx="2006">
                  <c:v>441.38446560690954</c:v>
                </c:pt>
                <c:pt idx="2007">
                  <c:v>441.36223419117329</c:v>
                </c:pt>
                <c:pt idx="2008">
                  <c:v>441.34000389517706</c:v>
                </c:pt>
                <c:pt idx="2009">
                  <c:v>441.31777471886443</c:v>
                </c:pt>
                <c:pt idx="2010">
                  <c:v>441.29554666217899</c:v>
                </c:pt>
                <c:pt idx="2011">
                  <c:v>441.27331972506443</c:v>
                </c:pt>
                <c:pt idx="2012">
                  <c:v>441.25109390746428</c:v>
                </c:pt>
                <c:pt idx="2013">
                  <c:v>441.22886920932217</c:v>
                </c:pt>
                <c:pt idx="2014">
                  <c:v>441.2066456305817</c:v>
                </c:pt>
                <c:pt idx="2015">
                  <c:v>441.18442317118655</c:v>
                </c:pt>
                <c:pt idx="2016">
                  <c:v>441.16220183108027</c:v>
                </c:pt>
                <c:pt idx="2017">
                  <c:v>441.13998161020652</c:v>
                </c:pt>
                <c:pt idx="2018">
                  <c:v>441.11776250850892</c:v>
                </c:pt>
                <c:pt idx="2019">
                  <c:v>441.09554452593113</c:v>
                </c:pt>
                <c:pt idx="2020">
                  <c:v>441.07332766241672</c:v>
                </c:pt>
                <c:pt idx="2021">
                  <c:v>441.0511119179094</c:v>
                </c:pt>
                <c:pt idx="2022">
                  <c:v>441.02889729235272</c:v>
                </c:pt>
                <c:pt idx="2023">
                  <c:v>441.00668378569043</c:v>
                </c:pt>
                <c:pt idx="2024">
                  <c:v>440.98447139786606</c:v>
                </c:pt>
                <c:pt idx="2025">
                  <c:v>440.96226012882335</c:v>
                </c:pt>
                <c:pt idx="2026">
                  <c:v>440.9400499785059</c:v>
                </c:pt>
                <c:pt idx="2027">
                  <c:v>440.91784094685738</c:v>
                </c:pt>
                <c:pt idx="2028">
                  <c:v>440.89563303382141</c:v>
                </c:pt>
                <c:pt idx="2029">
                  <c:v>440.87342623934171</c:v>
                </c:pt>
                <c:pt idx="2030">
                  <c:v>440.85122056336189</c:v>
                </c:pt>
                <c:pt idx="2031">
                  <c:v>440.82901600582562</c:v>
                </c:pt>
                <c:pt idx="2032">
                  <c:v>440.80681256667663</c:v>
                </c:pt>
                <c:pt idx="2033">
                  <c:v>440.78461024585852</c:v>
                </c:pt>
                <c:pt idx="2034">
                  <c:v>440.76240904331496</c:v>
                </c:pt>
                <c:pt idx="2035">
                  <c:v>440.74020895898968</c:v>
                </c:pt>
                <c:pt idx="2036">
                  <c:v>440.7180099928263</c:v>
                </c:pt>
                <c:pt idx="2037">
                  <c:v>440.69581214476852</c:v>
                </c:pt>
                <c:pt idx="2038">
                  <c:v>440.67361541476004</c:v>
                </c:pt>
                <c:pt idx="2039">
                  <c:v>440.65141980274456</c:v>
                </c:pt>
                <c:pt idx="2040">
                  <c:v>440.62922530866575</c:v>
                </c:pt>
                <c:pt idx="2041">
                  <c:v>440.60703193246729</c:v>
                </c:pt>
                <c:pt idx="2042">
                  <c:v>440.58483967409285</c:v>
                </c:pt>
                <c:pt idx="2043">
                  <c:v>440.5626485334862</c:v>
                </c:pt>
                <c:pt idx="2044">
                  <c:v>440.54045851059101</c:v>
                </c:pt>
                <c:pt idx="2045">
                  <c:v>440.51826960535095</c:v>
                </c:pt>
                <c:pt idx="2046">
                  <c:v>440.49608181770975</c:v>
                </c:pt>
                <c:pt idx="2047">
                  <c:v>440.47389514761113</c:v>
                </c:pt>
                <c:pt idx="2048">
                  <c:v>440.45170959499882</c:v>
                </c:pt>
                <c:pt idx="2049">
                  <c:v>440.42952515981648</c:v>
                </c:pt>
                <c:pt idx="2050">
                  <c:v>440.40734184200784</c:v>
                </c:pt>
                <c:pt idx="2051">
                  <c:v>440.38515964151668</c:v>
                </c:pt>
                <c:pt idx="2052">
                  <c:v>440.36297855828667</c:v>
                </c:pt>
                <c:pt idx="2053">
                  <c:v>440.34079859226154</c:v>
                </c:pt>
                <c:pt idx="2054">
                  <c:v>440.318619743385</c:v>
                </c:pt>
                <c:pt idx="2055">
                  <c:v>440.29644201160085</c:v>
                </c:pt>
                <c:pt idx="2056">
                  <c:v>440.2742653968528</c:v>
                </c:pt>
                <c:pt idx="2057">
                  <c:v>440.25208989908452</c:v>
                </c:pt>
                <c:pt idx="2058">
                  <c:v>440.22991551823986</c:v>
                </c:pt>
                <c:pt idx="2059">
                  <c:v>440.20774225426248</c:v>
                </c:pt>
                <c:pt idx="2060">
                  <c:v>440.18557010709617</c:v>
                </c:pt>
                <c:pt idx="2061">
                  <c:v>440.16339907668464</c:v>
                </c:pt>
                <c:pt idx="2062">
                  <c:v>440.14122916297168</c:v>
                </c:pt>
                <c:pt idx="2063">
                  <c:v>440.11906036590102</c:v>
                </c:pt>
                <c:pt idx="2064">
                  <c:v>440.09689268541644</c:v>
                </c:pt>
                <c:pt idx="2065">
                  <c:v>440.07472612146165</c:v>
                </c:pt>
                <c:pt idx="2066">
                  <c:v>440.05256067398045</c:v>
                </c:pt>
                <c:pt idx="2067">
                  <c:v>440.03039634291662</c:v>
                </c:pt>
                <c:pt idx="2068">
                  <c:v>440.00823312821393</c:v>
                </c:pt>
                <c:pt idx="2069">
                  <c:v>439.98607102981612</c:v>
                </c:pt>
                <c:pt idx="2070">
                  <c:v>439.96391004766696</c:v>
                </c:pt>
                <c:pt idx="2071">
                  <c:v>439.94175018171029</c:v>
                </c:pt>
                <c:pt idx="2072">
                  <c:v>439.91959143188984</c:v>
                </c:pt>
                <c:pt idx="2073">
                  <c:v>439.89743379814939</c:v>
                </c:pt>
                <c:pt idx="2074">
                  <c:v>439.87527728043273</c:v>
                </c:pt>
                <c:pt idx="2075">
                  <c:v>439.85312187868368</c:v>
                </c:pt>
                <c:pt idx="2076">
                  <c:v>439.83096759284598</c:v>
                </c:pt>
                <c:pt idx="2077">
                  <c:v>439.80881442286346</c:v>
                </c:pt>
                <c:pt idx="2078">
                  <c:v>439.78666236867991</c:v>
                </c:pt>
                <c:pt idx="2079">
                  <c:v>439.76451143023911</c:v>
                </c:pt>
                <c:pt idx="2080">
                  <c:v>439.7423616074849</c:v>
                </c:pt>
                <c:pt idx="2081">
                  <c:v>439.72021290036105</c:v>
                </c:pt>
                <c:pt idx="2082">
                  <c:v>439.69806530881141</c:v>
                </c:pt>
                <c:pt idx="2083">
                  <c:v>439.67591883277976</c:v>
                </c:pt>
                <c:pt idx="2084">
                  <c:v>439.65377347220993</c:v>
                </c:pt>
                <c:pt idx="2085">
                  <c:v>439.63162922704572</c:v>
                </c:pt>
                <c:pt idx="2086">
                  <c:v>439.60948609723096</c:v>
                </c:pt>
                <c:pt idx="2087">
                  <c:v>439.58734408270948</c:v>
                </c:pt>
                <c:pt idx="2088">
                  <c:v>439.56520318342507</c:v>
                </c:pt>
                <c:pt idx="2089">
                  <c:v>439.54306339932162</c:v>
                </c:pt>
                <c:pt idx="2090">
                  <c:v>439.52092473034293</c:v>
                </c:pt>
                <c:pt idx="2091">
                  <c:v>439.49878717643281</c:v>
                </c:pt>
                <c:pt idx="2092">
                  <c:v>439.47665073753512</c:v>
                </c:pt>
                <c:pt idx="2093">
                  <c:v>439.4545154135937</c:v>
                </c:pt>
                <c:pt idx="2094">
                  <c:v>439.43238120455237</c:v>
                </c:pt>
                <c:pt idx="2095">
                  <c:v>439.41024811035504</c:v>
                </c:pt>
                <c:pt idx="2096">
                  <c:v>439.38811613094549</c:v>
                </c:pt>
                <c:pt idx="2097">
                  <c:v>439.36598526626761</c:v>
                </c:pt>
                <c:pt idx="2098">
                  <c:v>439.34385551626525</c:v>
                </c:pt>
                <c:pt idx="2099">
                  <c:v>439.32172688088224</c:v>
                </c:pt>
                <c:pt idx="2100">
                  <c:v>439.29959936006242</c:v>
                </c:pt>
                <c:pt idx="2101">
                  <c:v>439.27747295374968</c:v>
                </c:pt>
                <c:pt idx="2102">
                  <c:v>439.25534766188792</c:v>
                </c:pt>
                <c:pt idx="2103">
                  <c:v>439.23322348442099</c:v>
                </c:pt>
                <c:pt idx="2104">
                  <c:v>439.21110042129271</c:v>
                </c:pt>
                <c:pt idx="2105">
                  <c:v>439.18897847244705</c:v>
                </c:pt>
                <c:pt idx="2106">
                  <c:v>439.16685763782777</c:v>
                </c:pt>
                <c:pt idx="2107">
                  <c:v>439.14473791737885</c:v>
                </c:pt>
                <c:pt idx="2108">
                  <c:v>439.1226193110441</c:v>
                </c:pt>
                <c:pt idx="2109">
                  <c:v>439.10050181876744</c:v>
                </c:pt>
                <c:pt idx="2110">
                  <c:v>439.07838544049275</c:v>
                </c:pt>
                <c:pt idx="2111">
                  <c:v>439.05627017616393</c:v>
                </c:pt>
                <c:pt idx="2112">
                  <c:v>439.03415602572488</c:v>
                </c:pt>
                <c:pt idx="2113">
                  <c:v>439.01204298911949</c:v>
                </c:pt>
                <c:pt idx="2114">
                  <c:v>438.98993106629166</c:v>
                </c:pt>
                <c:pt idx="2115">
                  <c:v>438.96782025718528</c:v>
                </c:pt>
                <c:pt idx="2116">
                  <c:v>438.94571056174425</c:v>
                </c:pt>
                <c:pt idx="2117">
                  <c:v>438.92360197991246</c:v>
                </c:pt>
                <c:pt idx="2118">
                  <c:v>438.90149451163387</c:v>
                </c:pt>
                <c:pt idx="2119">
                  <c:v>438.87938815685237</c:v>
                </c:pt>
                <c:pt idx="2120">
                  <c:v>438.85728291551186</c:v>
                </c:pt>
                <c:pt idx="2121">
                  <c:v>438.83517878755629</c:v>
                </c:pt>
                <c:pt idx="2122">
                  <c:v>438.81307577292955</c:v>
                </c:pt>
                <c:pt idx="2123">
                  <c:v>438.7909738715756</c:v>
                </c:pt>
                <c:pt idx="2124">
                  <c:v>438.76887308343834</c:v>
                </c:pt>
                <c:pt idx="2125">
                  <c:v>438.74677340846171</c:v>
                </c:pt>
                <c:pt idx="2126">
                  <c:v>438.72467484658966</c:v>
                </c:pt>
                <c:pt idx="2127">
                  <c:v>438.70257739776611</c:v>
                </c:pt>
                <c:pt idx="2128">
                  <c:v>438.68048106193498</c:v>
                </c:pt>
                <c:pt idx="2129">
                  <c:v>438.65838583904025</c:v>
                </c:pt>
                <c:pt idx="2130">
                  <c:v>438.6362917290258</c:v>
                </c:pt>
                <c:pt idx="2131">
                  <c:v>438.61419873183564</c:v>
                </c:pt>
                <c:pt idx="2132">
                  <c:v>438.59210684741373</c:v>
                </c:pt>
                <c:pt idx="2133">
                  <c:v>438.57001607570396</c:v>
                </c:pt>
                <c:pt idx="2134">
                  <c:v>438.54792641665034</c:v>
                </c:pt>
                <c:pt idx="2135">
                  <c:v>438.52583787019677</c:v>
                </c:pt>
                <c:pt idx="2136">
                  <c:v>438.50375043628725</c:v>
                </c:pt>
                <c:pt idx="2137">
                  <c:v>438.48166411486574</c:v>
                </c:pt>
                <c:pt idx="2138">
                  <c:v>438.45957890587624</c:v>
                </c:pt>
                <c:pt idx="2139">
                  <c:v>438.43749480926266</c:v>
                </c:pt>
                <c:pt idx="2140">
                  <c:v>438.415411824969</c:v>
                </c:pt>
                <c:pt idx="2141">
                  <c:v>438.39332995293921</c:v>
                </c:pt>
                <c:pt idx="2142">
                  <c:v>438.37124919311731</c:v>
                </c:pt>
                <c:pt idx="2143">
                  <c:v>438.3491695454473</c:v>
                </c:pt>
                <c:pt idx="2144">
                  <c:v>438.32709100987307</c:v>
                </c:pt>
                <c:pt idx="2145">
                  <c:v>438.3050135863387</c:v>
                </c:pt>
                <c:pt idx="2146">
                  <c:v>438.28293727478814</c:v>
                </c:pt>
                <c:pt idx="2147">
                  <c:v>438.26086207516539</c:v>
                </c:pt>
                <c:pt idx="2148">
                  <c:v>438.23878798741441</c:v>
                </c:pt>
                <c:pt idx="2149">
                  <c:v>438.21671501147927</c:v>
                </c:pt>
                <c:pt idx="2150">
                  <c:v>438.19464314730391</c:v>
                </c:pt>
                <c:pt idx="2151">
                  <c:v>438.17257239483234</c:v>
                </c:pt>
                <c:pt idx="2152">
                  <c:v>438.15050275400858</c:v>
                </c:pt>
                <c:pt idx="2153">
                  <c:v>438.12843422477664</c:v>
                </c:pt>
                <c:pt idx="2154">
                  <c:v>438.10636680708052</c:v>
                </c:pt>
                <c:pt idx="2155">
                  <c:v>438.08430050086423</c:v>
                </c:pt>
                <c:pt idx="2156">
                  <c:v>438.06223530607184</c:v>
                </c:pt>
                <c:pt idx="2157">
                  <c:v>438.0401712226473</c:v>
                </c:pt>
                <c:pt idx="2158">
                  <c:v>438.01810825053468</c:v>
                </c:pt>
                <c:pt idx="2159">
                  <c:v>437.99604638967799</c:v>
                </c:pt>
                <c:pt idx="2160">
                  <c:v>437.97398564002128</c:v>
                </c:pt>
                <c:pt idx="2161">
                  <c:v>437.95192600150853</c:v>
                </c:pt>
                <c:pt idx="2162">
                  <c:v>437.92986747408384</c:v>
                </c:pt>
                <c:pt idx="2163">
                  <c:v>437.90781005769122</c:v>
                </c:pt>
                <c:pt idx="2164">
                  <c:v>437.8857537522747</c:v>
                </c:pt>
                <c:pt idx="2165">
                  <c:v>437.86369855777832</c:v>
                </c:pt>
                <c:pt idx="2166">
                  <c:v>437.84164447414611</c:v>
                </c:pt>
                <c:pt idx="2167">
                  <c:v>437.81959150132218</c:v>
                </c:pt>
                <c:pt idx="2168">
                  <c:v>437.79753963925054</c:v>
                </c:pt>
                <c:pt idx="2169">
                  <c:v>437.77548888787521</c:v>
                </c:pt>
                <c:pt idx="2170">
                  <c:v>437.75343924714031</c:v>
                </c:pt>
                <c:pt idx="2171">
                  <c:v>437.73139071698984</c:v>
                </c:pt>
                <c:pt idx="2172">
                  <c:v>437.70934329736792</c:v>
                </c:pt>
                <c:pt idx="2173">
                  <c:v>437.68729698821858</c:v>
                </c:pt>
                <c:pt idx="2174">
                  <c:v>437.66525178948592</c:v>
                </c:pt>
                <c:pt idx="2175">
                  <c:v>437.64320770111397</c:v>
                </c:pt>
                <c:pt idx="2176">
                  <c:v>437.62116472304683</c:v>
                </c:pt>
                <c:pt idx="2177">
                  <c:v>437.59912285522859</c:v>
                </c:pt>
                <c:pt idx="2178">
                  <c:v>437.5770820976033</c:v>
                </c:pt>
                <c:pt idx="2179">
                  <c:v>437.55504245011502</c:v>
                </c:pt>
                <c:pt idx="2180">
                  <c:v>437.5330039127079</c:v>
                </c:pt>
                <c:pt idx="2181">
                  <c:v>437.51096648532598</c:v>
                </c:pt>
                <c:pt idx="2182">
                  <c:v>437.4889301679134</c:v>
                </c:pt>
                <c:pt idx="2183">
                  <c:v>437.46689496041421</c:v>
                </c:pt>
                <c:pt idx="2184">
                  <c:v>437.44486086277254</c:v>
                </c:pt>
                <c:pt idx="2185">
                  <c:v>437.42282787493247</c:v>
                </c:pt>
                <c:pt idx="2186">
                  <c:v>437.4007959968381</c:v>
                </c:pt>
                <c:pt idx="2187">
                  <c:v>437.37876522843351</c:v>
                </c:pt>
                <c:pt idx="2188">
                  <c:v>437.35673556966282</c:v>
                </c:pt>
                <c:pt idx="2189">
                  <c:v>437.33470702047015</c:v>
                </c:pt>
                <c:pt idx="2190">
                  <c:v>437.31267958079962</c:v>
                </c:pt>
                <c:pt idx="2191">
                  <c:v>437.29065325059537</c:v>
                </c:pt>
                <c:pt idx="2192">
                  <c:v>437.26862802980145</c:v>
                </c:pt>
                <c:pt idx="2193">
                  <c:v>437.24660391836204</c:v>
                </c:pt>
                <c:pt idx="2194">
                  <c:v>437.22458091622127</c:v>
                </c:pt>
                <c:pt idx="2195">
                  <c:v>437.20255902332326</c:v>
                </c:pt>
                <c:pt idx="2196">
                  <c:v>437.18053823961208</c:v>
                </c:pt>
                <c:pt idx="2197">
                  <c:v>437.1585185650319</c:v>
                </c:pt>
                <c:pt idx="2198">
                  <c:v>437.1364999995269</c:v>
                </c:pt>
                <c:pt idx="2199">
                  <c:v>437.11448254304116</c:v>
                </c:pt>
                <c:pt idx="2200">
                  <c:v>437.09246619551885</c:v>
                </c:pt>
                <c:pt idx="2201">
                  <c:v>437.0704509569041</c:v>
                </c:pt>
                <c:pt idx="2202">
                  <c:v>437.04843682714107</c:v>
                </c:pt>
                <c:pt idx="2203">
                  <c:v>437.02642380617391</c:v>
                </c:pt>
                <c:pt idx="2204">
                  <c:v>437.00441189394678</c:v>
                </c:pt>
                <c:pt idx="2205">
                  <c:v>436.98240109040381</c:v>
                </c:pt>
                <c:pt idx="2206">
                  <c:v>436.96039139548918</c:v>
                </c:pt>
                <c:pt idx="2207">
                  <c:v>436.93838280914707</c:v>
                </c:pt>
                <c:pt idx="2208">
                  <c:v>436.9163753313216</c:v>
                </c:pt>
                <c:pt idx="2209">
                  <c:v>436.89436896195696</c:v>
                </c:pt>
                <c:pt idx="2210">
                  <c:v>436.87236370099731</c:v>
                </c:pt>
                <c:pt idx="2211">
                  <c:v>436.85035954838685</c:v>
                </c:pt>
                <c:pt idx="2212">
                  <c:v>436.82835650406969</c:v>
                </c:pt>
                <c:pt idx="2213">
                  <c:v>436.80635456799007</c:v>
                </c:pt>
                <c:pt idx="2214">
                  <c:v>436.78435374009217</c:v>
                </c:pt>
                <c:pt idx="2215">
                  <c:v>436.76235402032012</c:v>
                </c:pt>
                <c:pt idx="2216">
                  <c:v>436.74035540861814</c:v>
                </c:pt>
                <c:pt idx="2217">
                  <c:v>436.71835790493043</c:v>
                </c:pt>
                <c:pt idx="2218">
                  <c:v>436.69636150920115</c:v>
                </c:pt>
                <c:pt idx="2219">
                  <c:v>436.67436622137456</c:v>
                </c:pt>
                <c:pt idx="2220">
                  <c:v>436.65237204139481</c:v>
                </c:pt>
                <c:pt idx="2221">
                  <c:v>436.63037896920611</c:v>
                </c:pt>
                <c:pt idx="2222">
                  <c:v>436.60838700475261</c:v>
                </c:pt>
                <c:pt idx="2223">
                  <c:v>436.58639614797863</c:v>
                </c:pt>
                <c:pt idx="2224">
                  <c:v>436.56440639882828</c:v>
                </c:pt>
                <c:pt idx="2225">
                  <c:v>436.5424177572458</c:v>
                </c:pt>
                <c:pt idx="2226">
                  <c:v>436.52043022317542</c:v>
                </c:pt>
                <c:pt idx="2227">
                  <c:v>436.49844379656133</c:v>
                </c:pt>
                <c:pt idx="2228">
                  <c:v>436.47645847734782</c:v>
                </c:pt>
                <c:pt idx="2229">
                  <c:v>436.45447426547901</c:v>
                </c:pt>
                <c:pt idx="2230">
                  <c:v>436.43249116089919</c:v>
                </c:pt>
                <c:pt idx="2231">
                  <c:v>436.4105091635526</c:v>
                </c:pt>
                <c:pt idx="2232">
                  <c:v>436.38852827338343</c:v>
                </c:pt>
                <c:pt idx="2233">
                  <c:v>436.36654849033596</c:v>
                </c:pt>
                <c:pt idx="2234">
                  <c:v>436.34456981435437</c:v>
                </c:pt>
                <c:pt idx="2235">
                  <c:v>436.32259224538296</c:v>
                </c:pt>
                <c:pt idx="2236">
                  <c:v>436.30061578336591</c:v>
                </c:pt>
                <c:pt idx="2237">
                  <c:v>436.27864042824751</c:v>
                </c:pt>
                <c:pt idx="2238">
                  <c:v>436.256666179972</c:v>
                </c:pt>
                <c:pt idx="2239">
                  <c:v>436.23469303848361</c:v>
                </c:pt>
                <c:pt idx="2240">
                  <c:v>436.21272100372664</c:v>
                </c:pt>
                <c:pt idx="2241">
                  <c:v>436.19075007564533</c:v>
                </c:pt>
                <c:pt idx="2242">
                  <c:v>436.1687802541839</c:v>
                </c:pt>
                <c:pt idx="2243">
                  <c:v>436.14681153928666</c:v>
                </c:pt>
                <c:pt idx="2244">
                  <c:v>436.12484393089784</c:v>
                </c:pt>
                <c:pt idx="2245">
                  <c:v>436.10287742896173</c:v>
                </c:pt>
                <c:pt idx="2246">
                  <c:v>436.08091203342258</c:v>
                </c:pt>
                <c:pt idx="2247">
                  <c:v>436.05894774422467</c:v>
                </c:pt>
                <c:pt idx="2248">
                  <c:v>436.03698456131229</c:v>
                </c:pt>
                <c:pt idx="2249">
                  <c:v>436.0150224846297</c:v>
                </c:pt>
                <c:pt idx="2250">
                  <c:v>435.99306151412122</c:v>
                </c:pt>
                <c:pt idx="2251">
                  <c:v>435.97110164973111</c:v>
                </c:pt>
                <c:pt idx="2252">
                  <c:v>435.94914289140365</c:v>
                </c:pt>
                <c:pt idx="2253">
                  <c:v>435.92718523908314</c:v>
                </c:pt>
                <c:pt idx="2254">
                  <c:v>435.90522869271388</c:v>
                </c:pt>
                <c:pt idx="2255">
                  <c:v>435.88327325224014</c:v>
                </c:pt>
                <c:pt idx="2256">
                  <c:v>435.86131891760624</c:v>
                </c:pt>
                <c:pt idx="2257">
                  <c:v>435.83936568875646</c:v>
                </c:pt>
                <c:pt idx="2258">
                  <c:v>435.81741356563515</c:v>
                </c:pt>
                <c:pt idx="2259">
                  <c:v>435.79546254818655</c:v>
                </c:pt>
                <c:pt idx="2260">
                  <c:v>435.77351263635501</c:v>
                </c:pt>
                <c:pt idx="2261">
                  <c:v>435.75156383008488</c:v>
                </c:pt>
                <c:pt idx="2262">
                  <c:v>435.72961612932039</c:v>
                </c:pt>
                <c:pt idx="2263">
                  <c:v>435.7076695340059</c:v>
                </c:pt>
                <c:pt idx="2264">
                  <c:v>435.68572404408576</c:v>
                </c:pt>
                <c:pt idx="2265">
                  <c:v>435.66377965950426</c:v>
                </c:pt>
                <c:pt idx="2266">
                  <c:v>435.64183638020575</c:v>
                </c:pt>
                <c:pt idx="2267">
                  <c:v>435.61989420613457</c:v>
                </c:pt>
                <c:pt idx="2268">
                  <c:v>435.59795313723504</c:v>
                </c:pt>
                <c:pt idx="2269">
                  <c:v>435.57601317345149</c:v>
                </c:pt>
                <c:pt idx="2270">
                  <c:v>435.55407431472821</c:v>
                </c:pt>
                <c:pt idx="2271">
                  <c:v>435.53213656100962</c:v>
                </c:pt>
                <c:pt idx="2272">
                  <c:v>435.51019991224001</c:v>
                </c:pt>
                <c:pt idx="2273">
                  <c:v>435.48826436836373</c:v>
                </c:pt>
                <c:pt idx="2274">
                  <c:v>435.46632992932518</c:v>
                </c:pt>
                <c:pt idx="2275">
                  <c:v>435.44439659506867</c:v>
                </c:pt>
                <c:pt idx="2276">
                  <c:v>435.42246436553853</c:v>
                </c:pt>
                <c:pt idx="2277">
                  <c:v>435.40053324067918</c:v>
                </c:pt>
                <c:pt idx="2278">
                  <c:v>435.37860322043491</c:v>
                </c:pt>
                <c:pt idx="2279">
                  <c:v>435.35667430475013</c:v>
                </c:pt>
                <c:pt idx="2280">
                  <c:v>435.33474649356924</c:v>
                </c:pt>
                <c:pt idx="2281">
                  <c:v>435.31281978683654</c:v>
                </c:pt>
                <c:pt idx="2282">
                  <c:v>435.29089418449644</c:v>
                </c:pt>
                <c:pt idx="2283">
                  <c:v>435.26896968649328</c:v>
                </c:pt>
                <c:pt idx="2284">
                  <c:v>435.24704629277147</c:v>
                </c:pt>
                <c:pt idx="2285">
                  <c:v>435.22512400327537</c:v>
                </c:pt>
                <c:pt idx="2286">
                  <c:v>435.20320281794938</c:v>
                </c:pt>
                <c:pt idx="2287">
                  <c:v>435.1812827367379</c:v>
                </c:pt>
                <c:pt idx="2288">
                  <c:v>435.15936375958529</c:v>
                </c:pt>
                <c:pt idx="2289">
                  <c:v>435.13744588643596</c:v>
                </c:pt>
                <c:pt idx="2290">
                  <c:v>435.1155291172343</c:v>
                </c:pt>
                <c:pt idx="2291">
                  <c:v>435.09361345192468</c:v>
                </c:pt>
                <c:pt idx="2292">
                  <c:v>435.07169889045156</c:v>
                </c:pt>
                <c:pt idx="2293">
                  <c:v>435.04978543275928</c:v>
                </c:pt>
                <c:pt idx="2294">
                  <c:v>435.02787307879225</c:v>
                </c:pt>
                <c:pt idx="2295">
                  <c:v>435.00596182849495</c:v>
                </c:pt>
                <c:pt idx="2296">
                  <c:v>434.98405168181171</c:v>
                </c:pt>
                <c:pt idx="2297">
                  <c:v>434.96214263868694</c:v>
                </c:pt>
                <c:pt idx="2298">
                  <c:v>434.94023469906512</c:v>
                </c:pt>
                <c:pt idx="2299">
                  <c:v>434.91832786289064</c:v>
                </c:pt>
                <c:pt idx="2300">
                  <c:v>434.89642213010791</c:v>
                </c:pt>
                <c:pt idx="2301">
                  <c:v>434.87451750066134</c:v>
                </c:pt>
                <c:pt idx="2302">
                  <c:v>434.8526139744954</c:v>
                </c:pt>
                <c:pt idx="2303">
                  <c:v>434.83071155155449</c:v>
                </c:pt>
                <c:pt idx="2304">
                  <c:v>434.80881023178307</c:v>
                </c:pt>
                <c:pt idx="2305">
                  <c:v>434.78691001512556</c:v>
                </c:pt>
                <c:pt idx="2306">
                  <c:v>434.76501090152641</c:v>
                </c:pt>
                <c:pt idx="2307">
                  <c:v>434.74311289093004</c:v>
                </c:pt>
                <c:pt idx="2308">
                  <c:v>434.7212159832809</c:v>
                </c:pt>
                <c:pt idx="2309">
                  <c:v>434.69932017852346</c:v>
                </c:pt>
                <c:pt idx="2310">
                  <c:v>434.6774254766022</c:v>
                </c:pt>
                <c:pt idx="2311">
                  <c:v>434.6555318774615</c:v>
                </c:pt>
                <c:pt idx="2312">
                  <c:v>434.63363938104584</c:v>
                </c:pt>
                <c:pt idx="2313">
                  <c:v>434.61174798729968</c:v>
                </c:pt>
                <c:pt idx="2314">
                  <c:v>434.58985769616748</c:v>
                </c:pt>
                <c:pt idx="2315">
                  <c:v>434.56796850759372</c:v>
                </c:pt>
                <c:pt idx="2316">
                  <c:v>434.54608042152284</c:v>
                </c:pt>
                <c:pt idx="2317">
                  <c:v>434.52419343789933</c:v>
                </c:pt>
                <c:pt idx="2318">
                  <c:v>434.50230755666769</c:v>
                </c:pt>
                <c:pt idx="2319">
                  <c:v>434.48042277777233</c:v>
                </c:pt>
                <c:pt idx="2320">
                  <c:v>434.45853910115778</c:v>
                </c:pt>
                <c:pt idx="2321">
                  <c:v>434.4366565267685</c:v>
                </c:pt>
                <c:pt idx="2322">
                  <c:v>434.41477505454895</c:v>
                </c:pt>
                <c:pt idx="2323">
                  <c:v>434.39289468444366</c:v>
                </c:pt>
                <c:pt idx="2324">
                  <c:v>434.37101541639709</c:v>
                </c:pt>
                <c:pt idx="2325">
                  <c:v>434.34913725035375</c:v>
                </c:pt>
                <c:pt idx="2326">
                  <c:v>434.32726018625812</c:v>
                </c:pt>
                <c:pt idx="2327">
                  <c:v>434.30538422405471</c:v>
                </c:pt>
                <c:pt idx="2328">
                  <c:v>434.28350936368804</c:v>
                </c:pt>
                <c:pt idx="2329">
                  <c:v>434.26163560510258</c:v>
                </c:pt>
                <c:pt idx="2330">
                  <c:v>434.23976294824286</c:v>
                </c:pt>
                <c:pt idx="2331">
                  <c:v>434.21789139305338</c:v>
                </c:pt>
                <c:pt idx="2332">
                  <c:v>434.19602093947861</c:v>
                </c:pt>
                <c:pt idx="2333">
                  <c:v>434.17415158746314</c:v>
                </c:pt>
                <c:pt idx="2334">
                  <c:v>434.15228333695143</c:v>
                </c:pt>
                <c:pt idx="2335">
                  <c:v>434.13041618788799</c:v>
                </c:pt>
                <c:pt idx="2336">
                  <c:v>434.1085501402174</c:v>
                </c:pt>
                <c:pt idx="2337">
                  <c:v>434.08668519388414</c:v>
                </c:pt>
                <c:pt idx="2338">
                  <c:v>434.06482134883277</c:v>
                </c:pt>
                <c:pt idx="2339">
                  <c:v>434.04295860500781</c:v>
                </c:pt>
                <c:pt idx="2340">
                  <c:v>434.02109696235379</c:v>
                </c:pt>
                <c:pt idx="2341">
                  <c:v>433.99923642081524</c:v>
                </c:pt>
                <c:pt idx="2342">
                  <c:v>433.97737698033671</c:v>
                </c:pt>
                <c:pt idx="2343">
                  <c:v>433.95551864086275</c:v>
                </c:pt>
                <c:pt idx="2344">
                  <c:v>433.93366140233786</c:v>
                </c:pt>
                <c:pt idx="2345">
                  <c:v>433.91180526470663</c:v>
                </c:pt>
                <c:pt idx="2346">
                  <c:v>433.88995022791363</c:v>
                </c:pt>
                <c:pt idx="2347">
                  <c:v>433.86809629190338</c:v>
                </c:pt>
                <c:pt idx="2348">
                  <c:v>433.84624345662041</c:v>
                </c:pt>
                <c:pt idx="2349">
                  <c:v>433.82439172200935</c:v>
                </c:pt>
                <c:pt idx="2350">
                  <c:v>433.80254108801472</c:v>
                </c:pt>
                <c:pt idx="2351">
                  <c:v>433.7806915545811</c:v>
                </c:pt>
                <c:pt idx="2352">
                  <c:v>433.758843121653</c:v>
                </c:pt>
                <c:pt idx="2353">
                  <c:v>433.73699578917507</c:v>
                </c:pt>
                <c:pt idx="2354">
                  <c:v>433.71514955709182</c:v>
                </c:pt>
                <c:pt idx="2355">
                  <c:v>433.69330442534789</c:v>
                </c:pt>
                <c:pt idx="2356">
                  <c:v>433.6714603938878</c:v>
                </c:pt>
                <c:pt idx="2357">
                  <c:v>433.64961746265618</c:v>
                </c:pt>
                <c:pt idx="2358">
                  <c:v>433.62777563159756</c:v>
                </c:pt>
                <c:pt idx="2359">
                  <c:v>433.60593490065656</c:v>
                </c:pt>
                <c:pt idx="2360">
                  <c:v>433.58409526977778</c:v>
                </c:pt>
                <c:pt idx="2361">
                  <c:v>433.56225673890583</c:v>
                </c:pt>
                <c:pt idx="2362">
                  <c:v>433.54041930798525</c:v>
                </c:pt>
                <c:pt idx="2363">
                  <c:v>433.51858297696066</c:v>
                </c:pt>
                <c:pt idx="2364">
                  <c:v>433.49674774577664</c:v>
                </c:pt>
                <c:pt idx="2365">
                  <c:v>433.47491361437784</c:v>
                </c:pt>
                <c:pt idx="2366">
                  <c:v>433.45308058270888</c:v>
                </c:pt>
                <c:pt idx="2367">
                  <c:v>433.43124865071428</c:v>
                </c:pt>
                <c:pt idx="2368">
                  <c:v>433.40941781833874</c:v>
                </c:pt>
                <c:pt idx="2369">
                  <c:v>433.38758808552683</c:v>
                </c:pt>
                <c:pt idx="2370">
                  <c:v>433.36575945222319</c:v>
                </c:pt>
                <c:pt idx="2371">
                  <c:v>433.34393191837245</c:v>
                </c:pt>
                <c:pt idx="2372">
                  <c:v>433.32210548391919</c:v>
                </c:pt>
                <c:pt idx="2373">
                  <c:v>433.30028014880804</c:v>
                </c:pt>
                <c:pt idx="2374">
                  <c:v>433.27845591298365</c:v>
                </c:pt>
                <c:pt idx="2375">
                  <c:v>433.25663277639069</c:v>
                </c:pt>
                <c:pt idx="2376">
                  <c:v>433.23481073897375</c:v>
                </c:pt>
                <c:pt idx="2377">
                  <c:v>433.21298980067746</c:v>
                </c:pt>
                <c:pt idx="2378">
                  <c:v>433.19116996144646</c:v>
                </c:pt>
                <c:pt idx="2379">
                  <c:v>433.16935122122544</c:v>
                </c:pt>
                <c:pt idx="2380">
                  <c:v>433.14753357995897</c:v>
                </c:pt>
                <c:pt idx="2381">
                  <c:v>433.12571703759176</c:v>
                </c:pt>
                <c:pt idx="2382">
                  <c:v>433.10390159406842</c:v>
                </c:pt>
                <c:pt idx="2383">
                  <c:v>433.08208724933365</c:v>
                </c:pt>
                <c:pt idx="2384">
                  <c:v>433.0602740033321</c:v>
                </c:pt>
                <c:pt idx="2385">
                  <c:v>433.03846185600838</c:v>
                </c:pt>
                <c:pt idx="2386">
                  <c:v>433.0166508073072</c:v>
                </c:pt>
                <c:pt idx="2387">
                  <c:v>432.99484085717319</c:v>
                </c:pt>
                <c:pt idx="2388">
                  <c:v>432.97303200555103</c:v>
                </c:pt>
                <c:pt idx="2389">
                  <c:v>432.95122425238543</c:v>
                </c:pt>
                <c:pt idx="2390">
                  <c:v>432.92941759762101</c:v>
                </c:pt>
                <c:pt idx="2391">
                  <c:v>432.90761204120247</c:v>
                </c:pt>
                <c:pt idx="2392">
                  <c:v>432.8858075830745</c:v>
                </c:pt>
                <c:pt idx="2393">
                  <c:v>432.86400422318172</c:v>
                </c:pt>
                <c:pt idx="2394">
                  <c:v>432.8422019614689</c:v>
                </c:pt>
                <c:pt idx="2395">
                  <c:v>432.82040079788067</c:v>
                </c:pt>
                <c:pt idx="2396">
                  <c:v>432.79860073236176</c:v>
                </c:pt>
                <c:pt idx="2397">
                  <c:v>432.77680176485683</c:v>
                </c:pt>
                <c:pt idx="2398">
                  <c:v>432.75500389531061</c:v>
                </c:pt>
                <c:pt idx="2399">
                  <c:v>432.73320712366774</c:v>
                </c:pt>
                <c:pt idx="2400">
                  <c:v>432.71141144987297</c:v>
                </c:pt>
                <c:pt idx="2401">
                  <c:v>432.68961687387099</c:v>
                </c:pt>
                <c:pt idx="2402">
                  <c:v>432.66782339560655</c:v>
                </c:pt>
                <c:pt idx="2403">
                  <c:v>432.64603101502428</c:v>
                </c:pt>
                <c:pt idx="2404">
                  <c:v>432.62423973206893</c:v>
                </c:pt>
                <c:pt idx="2405">
                  <c:v>432.60244954668525</c:v>
                </c:pt>
                <c:pt idx="2406">
                  <c:v>432.58066045881793</c:v>
                </c:pt>
                <c:pt idx="2407">
                  <c:v>432.55887246841166</c:v>
                </c:pt>
                <c:pt idx="2408">
                  <c:v>432.5370855754112</c:v>
                </c:pt>
                <c:pt idx="2409">
                  <c:v>432.51529977976128</c:v>
                </c:pt>
                <c:pt idx="2410">
                  <c:v>432.4935150814066</c:v>
                </c:pt>
                <c:pt idx="2411">
                  <c:v>432.47173148029191</c:v>
                </c:pt>
                <c:pt idx="2412">
                  <c:v>432.44994897636195</c:v>
                </c:pt>
                <c:pt idx="2413">
                  <c:v>432.42816756956142</c:v>
                </c:pt>
                <c:pt idx="2414">
                  <c:v>432.40638725983513</c:v>
                </c:pt>
                <c:pt idx="2415">
                  <c:v>432.38460804712776</c:v>
                </c:pt>
                <c:pt idx="2416">
                  <c:v>432.36282993138406</c:v>
                </c:pt>
                <c:pt idx="2417">
                  <c:v>432.34105291254883</c:v>
                </c:pt>
                <c:pt idx="2418">
                  <c:v>432.31927699056678</c:v>
                </c:pt>
                <c:pt idx="2419">
                  <c:v>432.2975021653827</c:v>
                </c:pt>
                <c:pt idx="2420">
                  <c:v>432.27572843694128</c:v>
                </c:pt>
                <c:pt idx="2421">
                  <c:v>432.25395580518733</c:v>
                </c:pt>
                <c:pt idx="2422">
                  <c:v>432.2321842700656</c:v>
                </c:pt>
                <c:pt idx="2423">
                  <c:v>432.2104138315209</c:v>
                </c:pt>
                <c:pt idx="2424">
                  <c:v>432.1886444894979</c:v>
                </c:pt>
                <c:pt idx="2425">
                  <c:v>432.16687624394149</c:v>
                </c:pt>
                <c:pt idx="2426">
                  <c:v>432.14510909479634</c:v>
                </c:pt>
                <c:pt idx="2427">
                  <c:v>432.12334304200726</c:v>
                </c:pt>
                <c:pt idx="2428">
                  <c:v>432.10157808551907</c:v>
                </c:pt>
                <c:pt idx="2429">
                  <c:v>432.07981422527649</c:v>
                </c:pt>
                <c:pt idx="2430">
                  <c:v>432.05805146122435</c:v>
                </c:pt>
                <c:pt idx="2431">
                  <c:v>432.03628979330745</c:v>
                </c:pt>
                <c:pt idx="2432">
                  <c:v>432.01452922147053</c:v>
                </c:pt>
                <c:pt idx="2433">
                  <c:v>431.99276974565839</c:v>
                </c:pt>
                <c:pt idx="2434">
                  <c:v>431.97101136581585</c:v>
                </c:pt>
                <c:pt idx="2435">
                  <c:v>431.94925408188772</c:v>
                </c:pt>
                <c:pt idx="2436">
                  <c:v>431.92749789381878</c:v>
                </c:pt>
                <c:pt idx="2437">
                  <c:v>431.90574280155386</c:v>
                </c:pt>
                <c:pt idx="2438">
                  <c:v>431.88398880503769</c:v>
                </c:pt>
                <c:pt idx="2439">
                  <c:v>431.86223590421514</c:v>
                </c:pt>
                <c:pt idx="2440">
                  <c:v>431.84048409903102</c:v>
                </c:pt>
                <c:pt idx="2441">
                  <c:v>431.81873338943018</c:v>
                </c:pt>
                <c:pt idx="2442">
                  <c:v>431.79698377535738</c:v>
                </c:pt>
                <c:pt idx="2443">
                  <c:v>431.77523525675747</c:v>
                </c:pt>
                <c:pt idx="2444">
                  <c:v>431.75348783357526</c:v>
                </c:pt>
                <c:pt idx="2445">
                  <c:v>431.73174150575556</c:v>
                </c:pt>
                <c:pt idx="2446">
                  <c:v>431.70999627324323</c:v>
                </c:pt>
                <c:pt idx="2447">
                  <c:v>431.68825213598313</c:v>
                </c:pt>
                <c:pt idx="2448">
                  <c:v>431.66650909392001</c:v>
                </c:pt>
                <c:pt idx="2449">
                  <c:v>431.64476714699879</c:v>
                </c:pt>
                <c:pt idx="2450">
                  <c:v>431.62302629516427</c:v>
                </c:pt>
                <c:pt idx="2451">
                  <c:v>431.60128653836131</c:v>
                </c:pt>
                <c:pt idx="2452">
                  <c:v>431.57954787653472</c:v>
                </c:pt>
                <c:pt idx="2453">
                  <c:v>431.55781030962942</c:v>
                </c:pt>
                <c:pt idx="2454">
                  <c:v>431.53607383759021</c:v>
                </c:pt>
                <c:pt idx="2455">
                  <c:v>431.51433846036196</c:v>
                </c:pt>
                <c:pt idx="2456">
                  <c:v>431.49260417788946</c:v>
                </c:pt>
                <c:pt idx="2457">
                  <c:v>431.47087099011765</c:v>
                </c:pt>
                <c:pt idx="2458">
                  <c:v>431.44913889699137</c:v>
                </c:pt>
                <c:pt idx="2459">
                  <c:v>431.4274078984555</c:v>
                </c:pt>
                <c:pt idx="2460">
                  <c:v>431.40567799445489</c:v>
                </c:pt>
                <c:pt idx="2461">
                  <c:v>431.38394918493441</c:v>
                </c:pt>
                <c:pt idx="2462">
                  <c:v>431.36222146983891</c:v>
                </c:pt>
                <c:pt idx="2463">
                  <c:v>431.34049484911333</c:v>
                </c:pt>
                <c:pt idx="2464">
                  <c:v>431.31876932270251</c:v>
                </c:pt>
                <c:pt idx="2465">
                  <c:v>431.29704489055132</c:v>
                </c:pt>
                <c:pt idx="2466">
                  <c:v>431.27532155260468</c:v>
                </c:pt>
                <c:pt idx="2467">
                  <c:v>431.25359930880745</c:v>
                </c:pt>
                <c:pt idx="2468">
                  <c:v>431.23187815910455</c:v>
                </c:pt>
                <c:pt idx="2469">
                  <c:v>431.21015810344085</c:v>
                </c:pt>
                <c:pt idx="2470">
                  <c:v>431.18843914176125</c:v>
                </c:pt>
                <c:pt idx="2471">
                  <c:v>431.16672127401063</c:v>
                </c:pt>
                <c:pt idx="2472">
                  <c:v>431.14500450013389</c:v>
                </c:pt>
                <c:pt idx="2473">
                  <c:v>431.12328882007597</c:v>
                </c:pt>
                <c:pt idx="2474">
                  <c:v>431.10157423378178</c:v>
                </c:pt>
                <c:pt idx="2475">
                  <c:v>431.07986074119623</c:v>
                </c:pt>
                <c:pt idx="2476">
                  <c:v>431.05814834226419</c:v>
                </c:pt>
                <c:pt idx="2477">
                  <c:v>431.03643703693058</c:v>
                </c:pt>
                <c:pt idx="2478">
                  <c:v>431.01472682514037</c:v>
                </c:pt>
                <c:pt idx="2479">
                  <c:v>430.99301770683843</c:v>
                </c:pt>
                <c:pt idx="2480">
                  <c:v>430.97130968196973</c:v>
                </c:pt>
                <c:pt idx="2481">
                  <c:v>430.94960275047913</c:v>
                </c:pt>
                <c:pt idx="2482">
                  <c:v>430.92789691231161</c:v>
                </c:pt>
                <c:pt idx="2483">
                  <c:v>430.90619216741209</c:v>
                </c:pt>
                <c:pt idx="2484">
                  <c:v>430.88448851572554</c:v>
                </c:pt>
                <c:pt idx="2485">
                  <c:v>430.86278595719682</c:v>
                </c:pt>
                <c:pt idx="2486">
                  <c:v>430.84108449177091</c:v>
                </c:pt>
                <c:pt idx="2487">
                  <c:v>430.81938411939279</c:v>
                </c:pt>
                <c:pt idx="2488">
                  <c:v>430.79768484000738</c:v>
                </c:pt>
                <c:pt idx="2489">
                  <c:v>430.77598665355958</c:v>
                </c:pt>
                <c:pt idx="2490">
                  <c:v>430.75428955999439</c:v>
                </c:pt>
                <c:pt idx="2491">
                  <c:v>430.73259355925677</c:v>
                </c:pt>
                <c:pt idx="2492">
                  <c:v>430.71089865129164</c:v>
                </c:pt>
                <c:pt idx="2493">
                  <c:v>430.68920483604404</c:v>
                </c:pt>
                <c:pt idx="2494">
                  <c:v>430.66751211345883</c:v>
                </c:pt>
                <c:pt idx="2495">
                  <c:v>430.64582048348103</c:v>
                </c:pt>
                <c:pt idx="2496">
                  <c:v>430.62412994605563</c:v>
                </c:pt>
                <c:pt idx="2497">
                  <c:v>430.60244050112755</c:v>
                </c:pt>
                <c:pt idx="2498">
                  <c:v>430.58075214864181</c:v>
                </c:pt>
                <c:pt idx="2499">
                  <c:v>430.55906488854333</c:v>
                </c:pt>
                <c:pt idx="2500">
                  <c:v>430.53737872077716</c:v>
                </c:pt>
                <c:pt idx="2501">
                  <c:v>430.5156936452882</c:v>
                </c:pt>
                <c:pt idx="2502">
                  <c:v>430.49400966202148</c:v>
                </c:pt>
                <c:pt idx="2503">
                  <c:v>430.472326770922</c:v>
                </c:pt>
                <c:pt idx="2504">
                  <c:v>430.45064497193471</c:v>
                </c:pt>
                <c:pt idx="2505">
                  <c:v>430.42896426500465</c:v>
                </c:pt>
                <c:pt idx="2506">
                  <c:v>430.4072846500768</c:v>
                </c:pt>
                <c:pt idx="2507">
                  <c:v>430.38560612709614</c:v>
                </c:pt>
                <c:pt idx="2508">
                  <c:v>430.36392869600769</c:v>
                </c:pt>
                <c:pt idx="2509">
                  <c:v>430.34225235675643</c:v>
                </c:pt>
                <c:pt idx="2510">
                  <c:v>430.3205771092874</c:v>
                </c:pt>
                <c:pt idx="2511">
                  <c:v>430.29890295354562</c:v>
                </c:pt>
                <c:pt idx="2512">
                  <c:v>430.27722988947608</c:v>
                </c:pt>
                <c:pt idx="2513">
                  <c:v>430.25555791702374</c:v>
                </c:pt>
                <c:pt idx="2514">
                  <c:v>430.23388703613369</c:v>
                </c:pt>
                <c:pt idx="2515">
                  <c:v>430.21221724675092</c:v>
                </c:pt>
                <c:pt idx="2516">
                  <c:v>430.19054854882046</c:v>
                </c:pt>
                <c:pt idx="2517">
                  <c:v>430.16888094228739</c:v>
                </c:pt>
                <c:pt idx="2518">
                  <c:v>430.14721442709669</c:v>
                </c:pt>
                <c:pt idx="2519">
                  <c:v>430.12554900319338</c:v>
                </c:pt>
                <c:pt idx="2520">
                  <c:v>430.10388467052252</c:v>
                </c:pt>
                <c:pt idx="2521">
                  <c:v>430.08222142902912</c:v>
                </c:pt>
                <c:pt idx="2522">
                  <c:v>430.06055927865822</c:v>
                </c:pt>
                <c:pt idx="2523">
                  <c:v>430.03889821935485</c:v>
                </c:pt>
                <c:pt idx="2524">
                  <c:v>430.0172382510641</c:v>
                </c:pt>
                <c:pt idx="2525">
                  <c:v>429.995579373731</c:v>
                </c:pt>
                <c:pt idx="2526">
                  <c:v>429.97392158730059</c:v>
                </c:pt>
                <c:pt idx="2527">
                  <c:v>429.95226489171796</c:v>
                </c:pt>
                <c:pt idx="2528">
                  <c:v>429.93060928692813</c:v>
                </c:pt>
                <c:pt idx="2529">
                  <c:v>429.9089547728762</c:v>
                </c:pt>
                <c:pt idx="2530">
                  <c:v>429.8873013495072</c:v>
                </c:pt>
                <c:pt idx="2531">
                  <c:v>429.86564901676621</c:v>
                </c:pt>
                <c:pt idx="2532">
                  <c:v>429.84399777459828</c:v>
                </c:pt>
                <c:pt idx="2533">
                  <c:v>429.82234762294848</c:v>
                </c:pt>
                <c:pt idx="2534">
                  <c:v>429.80069856176192</c:v>
                </c:pt>
                <c:pt idx="2535">
                  <c:v>429.77905059098362</c:v>
                </c:pt>
                <c:pt idx="2536">
                  <c:v>429.75740371055866</c:v>
                </c:pt>
                <c:pt idx="2537">
                  <c:v>429.73575792043215</c:v>
                </c:pt>
                <c:pt idx="2538">
                  <c:v>429.71411322054922</c:v>
                </c:pt>
                <c:pt idx="2539">
                  <c:v>429.69246961085491</c:v>
                </c:pt>
                <c:pt idx="2540">
                  <c:v>429.67082709129431</c:v>
                </c:pt>
                <c:pt idx="2541">
                  <c:v>429.64918566181251</c:v>
                </c:pt>
                <c:pt idx="2542">
                  <c:v>429.62754532235459</c:v>
                </c:pt>
                <c:pt idx="2543">
                  <c:v>429.60590607286565</c:v>
                </c:pt>
                <c:pt idx="2544">
                  <c:v>429.58426791329083</c:v>
                </c:pt>
                <c:pt idx="2545">
                  <c:v>429.56263084357522</c:v>
                </c:pt>
                <c:pt idx="2546">
                  <c:v>429.54099486366391</c:v>
                </c:pt>
                <c:pt idx="2547">
                  <c:v>429.51935997350199</c:v>
                </c:pt>
                <c:pt idx="2548">
                  <c:v>429.49772617303461</c:v>
                </c:pt>
                <c:pt idx="2549">
                  <c:v>429.4760934622069</c:v>
                </c:pt>
                <c:pt idx="2550">
                  <c:v>429.45446184096392</c:v>
                </c:pt>
                <c:pt idx="2551">
                  <c:v>429.43283130925084</c:v>
                </c:pt>
                <c:pt idx="2552">
                  <c:v>429.41120186701278</c:v>
                </c:pt>
                <c:pt idx="2553">
                  <c:v>429.38957351419481</c:v>
                </c:pt>
                <c:pt idx="2554">
                  <c:v>429.36794625074214</c:v>
                </c:pt>
                <c:pt idx="2555">
                  <c:v>429.34632007659985</c:v>
                </c:pt>
                <c:pt idx="2556">
                  <c:v>429.3246949917131</c:v>
                </c:pt>
                <c:pt idx="2557">
                  <c:v>429.30307099602697</c:v>
                </c:pt>
                <c:pt idx="2558">
                  <c:v>429.28144808948667</c:v>
                </c:pt>
                <c:pt idx="2559">
                  <c:v>429.25982627203734</c:v>
                </c:pt>
                <c:pt idx="2560">
                  <c:v>429.23820554362408</c:v>
                </c:pt>
                <c:pt idx="2561">
                  <c:v>429.21658590419207</c:v>
                </c:pt>
                <c:pt idx="2562">
                  <c:v>429.19496735368642</c:v>
                </c:pt>
                <c:pt idx="2563">
                  <c:v>429.17334989205233</c:v>
                </c:pt>
                <c:pt idx="2564">
                  <c:v>429.15173351923494</c:v>
                </c:pt>
                <c:pt idx="2565">
                  <c:v>429.1301182351794</c:v>
                </c:pt>
                <c:pt idx="2566">
                  <c:v>429.10850403983085</c:v>
                </c:pt>
                <c:pt idx="2567">
                  <c:v>429.0868909331345</c:v>
                </c:pt>
                <c:pt idx="2568">
                  <c:v>429.06527891503549</c:v>
                </c:pt>
                <c:pt idx="2569">
                  <c:v>429.04366798547903</c:v>
                </c:pt>
                <c:pt idx="2570">
                  <c:v>429.02205814441027</c:v>
                </c:pt>
                <c:pt idx="2571">
                  <c:v>429.0004493917744</c:v>
                </c:pt>
                <c:pt idx="2572">
                  <c:v>428.97884172751657</c:v>
                </c:pt>
                <c:pt idx="2573">
                  <c:v>428.95723515158193</c:v>
                </c:pt>
                <c:pt idx="2574">
                  <c:v>428.93562966391573</c:v>
                </c:pt>
                <c:pt idx="2575">
                  <c:v>428.91402526446313</c:v>
                </c:pt>
                <c:pt idx="2576">
                  <c:v>428.89242195316933</c:v>
                </c:pt>
                <c:pt idx="2577">
                  <c:v>428.87081972997947</c:v>
                </c:pt>
                <c:pt idx="2578">
                  <c:v>428.84921859483882</c:v>
                </c:pt>
                <c:pt idx="2579">
                  <c:v>428.82761854769251</c:v>
                </c:pt>
                <c:pt idx="2580">
                  <c:v>428.80601958848581</c:v>
                </c:pt>
                <c:pt idx="2581">
                  <c:v>428.78442171716387</c:v>
                </c:pt>
                <c:pt idx="2582">
                  <c:v>428.76282493367194</c:v>
                </c:pt>
                <c:pt idx="2583">
                  <c:v>428.74122923795517</c:v>
                </c:pt>
                <c:pt idx="2584">
                  <c:v>428.71963462995882</c:v>
                </c:pt>
                <c:pt idx="2585">
                  <c:v>428.69804110962809</c:v>
                </c:pt>
                <c:pt idx="2586">
                  <c:v>428.67644867690819</c:v>
                </c:pt>
                <c:pt idx="2587">
                  <c:v>428.65485733174438</c:v>
                </c:pt>
                <c:pt idx="2588">
                  <c:v>428.6332670740818</c:v>
                </c:pt>
                <c:pt idx="2589">
                  <c:v>428.61167790386577</c:v>
                </c:pt>
                <c:pt idx="2590">
                  <c:v>428.59008982104143</c:v>
                </c:pt>
                <c:pt idx="2591">
                  <c:v>428.56850282555405</c:v>
                </c:pt>
                <c:pt idx="2592">
                  <c:v>428.54691691734888</c:v>
                </c:pt>
                <c:pt idx="2593">
                  <c:v>428.52533209637113</c:v>
                </c:pt>
                <c:pt idx="2594">
                  <c:v>428.50374836256606</c:v>
                </c:pt>
                <c:pt idx="2595">
                  <c:v>428.48216571587892</c:v>
                </c:pt>
                <c:pt idx="2596">
                  <c:v>428.46058415625492</c:v>
                </c:pt>
                <c:pt idx="2597">
                  <c:v>428.43900368363933</c:v>
                </c:pt>
                <c:pt idx="2598">
                  <c:v>428.41742429797739</c:v>
                </c:pt>
                <c:pt idx="2599">
                  <c:v>428.39584599921437</c:v>
                </c:pt>
                <c:pt idx="2600">
                  <c:v>428.37426878729553</c:v>
                </c:pt>
                <c:pt idx="2601">
                  <c:v>428.35269266216613</c:v>
                </c:pt>
                <c:pt idx="2602">
                  <c:v>428.33111762377138</c:v>
                </c:pt>
                <c:pt idx="2603">
                  <c:v>428.30954367205658</c:v>
                </c:pt>
                <c:pt idx="2604">
                  <c:v>428.287970806967</c:v>
                </c:pt>
                <c:pt idx="2605">
                  <c:v>428.26639902844789</c:v>
                </c:pt>
                <c:pt idx="2606">
                  <c:v>428.24482833644453</c:v>
                </c:pt>
                <c:pt idx="2607">
                  <c:v>428.22325873090222</c:v>
                </c:pt>
                <c:pt idx="2608">
                  <c:v>428.20169021176622</c:v>
                </c:pt>
                <c:pt idx="2609">
                  <c:v>428.1801227789818</c:v>
                </c:pt>
                <c:pt idx="2610">
                  <c:v>428.15855643249427</c:v>
                </c:pt>
                <c:pt idx="2611">
                  <c:v>428.13699117224888</c:v>
                </c:pt>
                <c:pt idx="2612">
                  <c:v>428.11542699819097</c:v>
                </c:pt>
                <c:pt idx="2613">
                  <c:v>428.09386391026578</c:v>
                </c:pt>
                <c:pt idx="2614">
                  <c:v>428.07230190841864</c:v>
                </c:pt>
                <c:pt idx="2615">
                  <c:v>428.0507409925948</c:v>
                </c:pt>
                <c:pt idx="2616">
                  <c:v>428.02918116273958</c:v>
                </c:pt>
                <c:pt idx="2617">
                  <c:v>428.00762241879829</c:v>
                </c:pt>
                <c:pt idx="2618">
                  <c:v>427.98606476071626</c:v>
                </c:pt>
                <c:pt idx="2619">
                  <c:v>427.9645081884388</c:v>
                </c:pt>
                <c:pt idx="2620">
                  <c:v>427.94295270191117</c:v>
                </c:pt>
                <c:pt idx="2621">
                  <c:v>427.92139830107868</c:v>
                </c:pt>
                <c:pt idx="2622">
                  <c:v>427.89984498588672</c:v>
                </c:pt>
                <c:pt idx="2623">
                  <c:v>427.87829275628053</c:v>
                </c:pt>
                <c:pt idx="2624">
                  <c:v>427.8567416122055</c:v>
                </c:pt>
                <c:pt idx="2625">
                  <c:v>427.83519155360693</c:v>
                </c:pt>
                <c:pt idx="2626">
                  <c:v>427.8136425804301</c:v>
                </c:pt>
                <c:pt idx="2627">
                  <c:v>427.79209469262042</c:v>
                </c:pt>
                <c:pt idx="2628">
                  <c:v>427.77054789012317</c:v>
                </c:pt>
                <c:pt idx="2629">
                  <c:v>427.74900217288371</c:v>
                </c:pt>
                <c:pt idx="2630">
                  <c:v>427.72745754084735</c:v>
                </c:pt>
                <c:pt idx="2631">
                  <c:v>427.70591399395943</c:v>
                </c:pt>
                <c:pt idx="2632">
                  <c:v>427.6843715321653</c:v>
                </c:pt>
                <c:pt idx="2633">
                  <c:v>427.66283015541035</c:v>
                </c:pt>
                <c:pt idx="2634">
                  <c:v>427.64128986363988</c:v>
                </c:pt>
                <c:pt idx="2635">
                  <c:v>427.61975065679928</c:v>
                </c:pt>
                <c:pt idx="2636">
                  <c:v>427.59821253483386</c:v>
                </c:pt>
                <c:pt idx="2637">
                  <c:v>427.576675497689</c:v>
                </c:pt>
                <c:pt idx="2638">
                  <c:v>427.55513954531006</c:v>
                </c:pt>
                <c:pt idx="2639">
                  <c:v>427.53360467764242</c:v>
                </c:pt>
                <c:pt idx="2640">
                  <c:v>427.51207089463139</c:v>
                </c:pt>
                <c:pt idx="2641">
                  <c:v>427.49053819622242</c:v>
                </c:pt>
                <c:pt idx="2642">
                  <c:v>427.46900658236081</c:v>
                </c:pt>
                <c:pt idx="2643">
                  <c:v>427.44747605299199</c:v>
                </c:pt>
                <c:pt idx="2644">
                  <c:v>427.42594660806128</c:v>
                </c:pt>
                <c:pt idx="2645">
                  <c:v>427.40441824751412</c:v>
                </c:pt>
                <c:pt idx="2646">
                  <c:v>427.38289097129586</c:v>
                </c:pt>
                <c:pt idx="2647">
                  <c:v>427.3613647793519</c:v>
                </c:pt>
                <c:pt idx="2648">
                  <c:v>427.3398396716276</c:v>
                </c:pt>
                <c:pt idx="2649">
                  <c:v>427.31831564806839</c:v>
                </c:pt>
                <c:pt idx="2650">
                  <c:v>427.29679270861965</c:v>
                </c:pt>
                <c:pt idx="2651">
                  <c:v>427.27527085322674</c:v>
                </c:pt>
                <c:pt idx="2652">
                  <c:v>427.25375008183511</c:v>
                </c:pt>
                <c:pt idx="2653">
                  <c:v>427.23223039439011</c:v>
                </c:pt>
                <c:pt idx="2654">
                  <c:v>427.21071179083719</c:v>
                </c:pt>
                <c:pt idx="2655">
                  <c:v>427.18919427112172</c:v>
                </c:pt>
                <c:pt idx="2656">
                  <c:v>427.16767783518912</c:v>
                </c:pt>
                <c:pt idx="2657">
                  <c:v>427.14616248298483</c:v>
                </c:pt>
                <c:pt idx="2658">
                  <c:v>427.12464821445423</c:v>
                </c:pt>
                <c:pt idx="2659">
                  <c:v>427.10313502954273</c:v>
                </c:pt>
                <c:pt idx="2660">
                  <c:v>427.08162292819583</c:v>
                </c:pt>
                <c:pt idx="2661">
                  <c:v>427.06011191035884</c:v>
                </c:pt>
                <c:pt idx="2662">
                  <c:v>427.03860197597726</c:v>
                </c:pt>
                <c:pt idx="2663">
                  <c:v>427.01709312499651</c:v>
                </c:pt>
                <c:pt idx="2664">
                  <c:v>426.99558535736202</c:v>
                </c:pt>
                <c:pt idx="2665">
                  <c:v>426.97407867301922</c:v>
                </c:pt>
                <c:pt idx="2666">
                  <c:v>426.95257307191355</c:v>
                </c:pt>
                <c:pt idx="2667">
                  <c:v>426.93106855399043</c:v>
                </c:pt>
                <c:pt idx="2668">
                  <c:v>426.90956511919535</c:v>
                </c:pt>
                <c:pt idx="2669">
                  <c:v>426.88806276747374</c:v>
                </c:pt>
                <c:pt idx="2670">
                  <c:v>426.86656149877103</c:v>
                </c:pt>
                <c:pt idx="2671">
                  <c:v>426.84506131303266</c:v>
                </c:pt>
                <c:pt idx="2672">
                  <c:v>426.8235622102041</c:v>
                </c:pt>
                <c:pt idx="2673">
                  <c:v>426.80206419023079</c:v>
                </c:pt>
                <c:pt idx="2674">
                  <c:v>426.78056725305822</c:v>
                </c:pt>
                <c:pt idx="2675">
                  <c:v>426.75907139863182</c:v>
                </c:pt>
                <c:pt idx="2676">
                  <c:v>426.73757662689707</c:v>
                </c:pt>
                <c:pt idx="2677">
                  <c:v>426.71608293779946</c:v>
                </c:pt>
                <c:pt idx="2678">
                  <c:v>426.69459033128442</c:v>
                </c:pt>
                <c:pt idx="2679">
                  <c:v>426.67309880729744</c:v>
                </c:pt>
                <c:pt idx="2680">
                  <c:v>426.651608365784</c:v>
                </c:pt>
                <c:pt idx="2681">
                  <c:v>426.6301190066896</c:v>
                </c:pt>
                <c:pt idx="2682">
                  <c:v>426.60863072995971</c:v>
                </c:pt>
                <c:pt idx="2683">
                  <c:v>426.58714353553978</c:v>
                </c:pt>
                <c:pt idx="2684">
                  <c:v>426.56565742337534</c:v>
                </c:pt>
                <c:pt idx="2685">
                  <c:v>426.54417239341183</c:v>
                </c:pt>
                <c:pt idx="2686">
                  <c:v>426.52268844559478</c:v>
                </c:pt>
                <c:pt idx="2687">
                  <c:v>426.50120557986969</c:v>
                </c:pt>
                <c:pt idx="2688">
                  <c:v>426.47972379618204</c:v>
                </c:pt>
                <c:pt idx="2689">
                  <c:v>426.45824309447733</c:v>
                </c:pt>
                <c:pt idx="2690">
                  <c:v>426.43676347470108</c:v>
                </c:pt>
                <c:pt idx="2691">
                  <c:v>426.4152849367988</c:v>
                </c:pt>
                <c:pt idx="2692">
                  <c:v>426.39380748071596</c:v>
                </c:pt>
                <c:pt idx="2693">
                  <c:v>426.37233110639812</c:v>
                </c:pt>
                <c:pt idx="2694">
                  <c:v>426.35085581379076</c:v>
                </c:pt>
                <c:pt idx="2695">
                  <c:v>426.32938160283936</c:v>
                </c:pt>
                <c:pt idx="2696">
                  <c:v>426.30790847348953</c:v>
                </c:pt>
                <c:pt idx="2697">
                  <c:v>426.28643642568676</c:v>
                </c:pt>
                <c:pt idx="2698">
                  <c:v>426.26496545937653</c:v>
                </c:pt>
                <c:pt idx="2699">
                  <c:v>426.24349557450438</c:v>
                </c:pt>
                <c:pt idx="2700">
                  <c:v>426.22202677101586</c:v>
                </c:pt>
                <c:pt idx="2701">
                  <c:v>426.20055904885652</c:v>
                </c:pt>
                <c:pt idx="2702">
                  <c:v>426.17909240797189</c:v>
                </c:pt>
                <c:pt idx="2703">
                  <c:v>426.15762684830753</c:v>
                </c:pt>
                <c:pt idx="2704">
                  <c:v>426.13616236980891</c:v>
                </c:pt>
                <c:pt idx="2705">
                  <c:v>426.11469897242165</c:v>
                </c:pt>
                <c:pt idx="2706">
                  <c:v>426.09323665609122</c:v>
                </c:pt>
                <c:pt idx="2707">
                  <c:v>426.07177542076323</c:v>
                </c:pt>
                <c:pt idx="2708">
                  <c:v>426.05031526638322</c:v>
                </c:pt>
                <c:pt idx="2709">
                  <c:v>426.02885619289674</c:v>
                </c:pt>
                <c:pt idx="2710">
                  <c:v>426.00739820024938</c:v>
                </c:pt>
                <c:pt idx="2711">
                  <c:v>425.98594128838664</c:v>
                </c:pt>
                <c:pt idx="2712">
                  <c:v>425.96448545725411</c:v>
                </c:pt>
                <c:pt idx="2713">
                  <c:v>425.9430307067974</c:v>
                </c:pt>
                <c:pt idx="2714">
                  <c:v>425.92157703696199</c:v>
                </c:pt>
                <c:pt idx="2715">
                  <c:v>425.90012444769354</c:v>
                </c:pt>
                <c:pt idx="2716">
                  <c:v>425.8786729389376</c:v>
                </c:pt>
                <c:pt idx="2717">
                  <c:v>425.8572225106397</c:v>
                </c:pt>
                <c:pt idx="2718">
                  <c:v>425.83577316274545</c:v>
                </c:pt>
                <c:pt idx="2719">
                  <c:v>425.81432489520046</c:v>
                </c:pt>
                <c:pt idx="2720">
                  <c:v>425.79287770795025</c:v>
                </c:pt>
                <c:pt idx="2721">
                  <c:v>425.7714316009405</c:v>
                </c:pt>
                <c:pt idx="2722">
                  <c:v>425.74998657411675</c:v>
                </c:pt>
                <c:pt idx="2723">
                  <c:v>425.72854262742459</c:v>
                </c:pt>
                <c:pt idx="2724">
                  <c:v>425.70709976080963</c:v>
                </c:pt>
                <c:pt idx="2725">
                  <c:v>425.68565797421741</c:v>
                </c:pt>
                <c:pt idx="2726">
                  <c:v>425.66421726759359</c:v>
                </c:pt>
                <c:pt idx="2727">
                  <c:v>425.64277764088376</c:v>
                </c:pt>
                <c:pt idx="2728">
                  <c:v>425.62133909403354</c:v>
                </c:pt>
                <c:pt idx="2729">
                  <c:v>425.59990162698858</c:v>
                </c:pt>
                <c:pt idx="2730">
                  <c:v>425.57846523969442</c:v>
                </c:pt>
                <c:pt idx="2731">
                  <c:v>425.55702993209673</c:v>
                </c:pt>
                <c:pt idx="2732">
                  <c:v>425.53559570414109</c:v>
                </c:pt>
                <c:pt idx="2733">
                  <c:v>425.51416255577311</c:v>
                </c:pt>
                <c:pt idx="2734">
                  <c:v>425.49273048693846</c:v>
                </c:pt>
                <c:pt idx="2735">
                  <c:v>425.47129949758272</c:v>
                </c:pt>
                <c:pt idx="2736">
                  <c:v>425.44986958765156</c:v>
                </c:pt>
                <c:pt idx="2737">
                  <c:v>425.42844075709058</c:v>
                </c:pt>
                <c:pt idx="2738">
                  <c:v>425.40701300584544</c:v>
                </c:pt>
                <c:pt idx="2739">
                  <c:v>425.3855863338618</c:v>
                </c:pt>
                <c:pt idx="2740">
                  <c:v>425.36416074108524</c:v>
                </c:pt>
                <c:pt idx="2741">
                  <c:v>425.34273622746144</c:v>
                </c:pt>
                <c:pt idx="2742">
                  <c:v>425.32131279293606</c:v>
                </c:pt>
                <c:pt idx="2743">
                  <c:v>425.29989043745468</c:v>
                </c:pt>
                <c:pt idx="2744">
                  <c:v>425.27846916096303</c:v>
                </c:pt>
                <c:pt idx="2745">
                  <c:v>425.2570489634067</c:v>
                </c:pt>
                <c:pt idx="2746">
                  <c:v>425.23562984473136</c:v>
                </c:pt>
                <c:pt idx="2747">
                  <c:v>425.21421180488272</c:v>
                </c:pt>
                <c:pt idx="2748">
                  <c:v>425.19279484380638</c:v>
                </c:pt>
                <c:pt idx="2749">
                  <c:v>425.17137896144806</c:v>
                </c:pt>
                <c:pt idx="2750">
                  <c:v>425.1499641577534</c:v>
                </c:pt>
                <c:pt idx="2751">
                  <c:v>425.12855043266808</c:v>
                </c:pt>
                <c:pt idx="2752">
                  <c:v>425.10713778613774</c:v>
                </c:pt>
                <c:pt idx="2753">
                  <c:v>425.08572621810811</c:v>
                </c:pt>
                <c:pt idx="2754">
                  <c:v>425.06431572852483</c:v>
                </c:pt>
                <c:pt idx="2755">
                  <c:v>425.04290631733357</c:v>
                </c:pt>
                <c:pt idx="2756">
                  <c:v>425.02149798448005</c:v>
                </c:pt>
                <c:pt idx="2757">
                  <c:v>425.00009072990997</c:v>
                </c:pt>
                <c:pt idx="2758">
                  <c:v>424.978684553569</c:v>
                </c:pt>
                <c:pt idx="2759">
                  <c:v>424.95727945540278</c:v>
                </c:pt>
                <c:pt idx="2760">
                  <c:v>424.93587543535705</c:v>
                </c:pt>
                <c:pt idx="2761">
                  <c:v>424.9144724933775</c:v>
                </c:pt>
                <c:pt idx="2762">
                  <c:v>424.89307062940986</c:v>
                </c:pt>
                <c:pt idx="2763">
                  <c:v>424.87166984339984</c:v>
                </c:pt>
                <c:pt idx="2764">
                  <c:v>424.8502701352931</c:v>
                </c:pt>
                <c:pt idx="2765">
                  <c:v>424.82887150503535</c:v>
                </c:pt>
                <c:pt idx="2766">
                  <c:v>424.80747395257231</c:v>
                </c:pt>
                <c:pt idx="2767">
                  <c:v>424.78607747784974</c:v>
                </c:pt>
                <c:pt idx="2768">
                  <c:v>424.76468208081332</c:v>
                </c:pt>
                <c:pt idx="2769">
                  <c:v>424.74328776140874</c:v>
                </c:pt>
                <c:pt idx="2770">
                  <c:v>424.72189451958178</c:v>
                </c:pt>
                <c:pt idx="2771">
                  <c:v>424.7005023552781</c:v>
                </c:pt>
                <c:pt idx="2772">
                  <c:v>424.67911126844348</c:v>
                </c:pt>
                <c:pt idx="2773">
                  <c:v>424.65772125902362</c:v>
                </c:pt>
                <c:pt idx="2774">
                  <c:v>424.63633232696429</c:v>
                </c:pt>
                <c:pt idx="2775">
                  <c:v>424.61494447221122</c:v>
                </c:pt>
                <c:pt idx="2776">
                  <c:v>424.59355769471011</c:v>
                </c:pt>
                <c:pt idx="2777">
                  <c:v>424.57217199440674</c:v>
                </c:pt>
                <c:pt idx="2778">
                  <c:v>424.55078737124683</c:v>
                </c:pt>
                <c:pt idx="2779">
                  <c:v>424.52940382517613</c:v>
                </c:pt>
                <c:pt idx="2780">
                  <c:v>424.50802135614038</c:v>
                </c:pt>
                <c:pt idx="2781">
                  <c:v>424.48663996408533</c:v>
                </c:pt>
                <c:pt idx="2782">
                  <c:v>424.46525964895676</c:v>
                </c:pt>
                <c:pt idx="2783">
                  <c:v>424.44388041070044</c:v>
                </c:pt>
                <c:pt idx="2784">
                  <c:v>424.4225022492621</c:v>
                </c:pt>
                <c:pt idx="2785">
                  <c:v>424.40112516458754</c:v>
                </c:pt>
                <c:pt idx="2786">
                  <c:v>424.37974915662249</c:v>
                </c:pt>
                <c:pt idx="2787">
                  <c:v>424.35837422531273</c:v>
                </c:pt>
                <c:pt idx="2788">
                  <c:v>424.33700037060402</c:v>
                </c:pt>
                <c:pt idx="2789">
                  <c:v>424.31562759244213</c:v>
                </c:pt>
                <c:pt idx="2790">
                  <c:v>424.29425589077289</c:v>
                </c:pt>
                <c:pt idx="2791">
                  <c:v>424.27288526554202</c:v>
                </c:pt>
                <c:pt idx="2792">
                  <c:v>424.25151571669534</c:v>
                </c:pt>
                <c:pt idx="2793">
                  <c:v>424.23014724417862</c:v>
                </c:pt>
                <c:pt idx="2794">
                  <c:v>424.20877984793765</c:v>
                </c:pt>
                <c:pt idx="2795">
                  <c:v>424.18741352791824</c:v>
                </c:pt>
                <c:pt idx="2796">
                  <c:v>424.16604828406616</c:v>
                </c:pt>
                <c:pt idx="2797">
                  <c:v>424.1446841163272</c:v>
                </c:pt>
                <c:pt idx="2798">
                  <c:v>424.12332102464717</c:v>
                </c:pt>
                <c:pt idx="2799">
                  <c:v>424.10195900897185</c:v>
                </c:pt>
                <c:pt idx="2800">
                  <c:v>424.08059806924706</c:v>
                </c:pt>
                <c:pt idx="2801">
                  <c:v>424.05923820541864</c:v>
                </c:pt>
                <c:pt idx="2802">
                  <c:v>424.03787941743235</c:v>
                </c:pt>
                <c:pt idx="2803">
                  <c:v>424.01652170523403</c:v>
                </c:pt>
                <c:pt idx="2804">
                  <c:v>423.9951650687695</c:v>
                </c:pt>
                <c:pt idx="2805">
                  <c:v>423.97380950798453</c:v>
                </c:pt>
                <c:pt idx="2806">
                  <c:v>423.95245502282501</c:v>
                </c:pt>
                <c:pt idx="2807">
                  <c:v>423.93110161323671</c:v>
                </c:pt>
                <c:pt idx="2808">
                  <c:v>423.90974927916545</c:v>
                </c:pt>
                <c:pt idx="2809">
                  <c:v>423.88839802055713</c:v>
                </c:pt>
                <c:pt idx="2810">
                  <c:v>423.86704783735752</c:v>
                </c:pt>
                <c:pt idx="2811">
                  <c:v>423.84569872951249</c:v>
                </c:pt>
                <c:pt idx="2812">
                  <c:v>423.82435069696783</c:v>
                </c:pt>
                <c:pt idx="2813">
                  <c:v>423.80300373966941</c:v>
                </c:pt>
                <c:pt idx="2814">
                  <c:v>423.78165785756306</c:v>
                </c:pt>
                <c:pt idx="2815">
                  <c:v>423.76031305059468</c:v>
                </c:pt>
                <c:pt idx="2816">
                  <c:v>423.73896931871008</c:v>
                </c:pt>
                <c:pt idx="2817">
                  <c:v>423.71762666185509</c:v>
                </c:pt>
                <c:pt idx="2818">
                  <c:v>423.69628507997561</c:v>
                </c:pt>
                <c:pt idx="2819">
                  <c:v>423.67494457301746</c:v>
                </c:pt>
                <c:pt idx="2820">
                  <c:v>423.65360514092646</c:v>
                </c:pt>
                <c:pt idx="2821">
                  <c:v>423.63226678364856</c:v>
                </c:pt>
                <c:pt idx="2822">
                  <c:v>423.61092950112953</c:v>
                </c:pt>
                <c:pt idx="2823">
                  <c:v>423.58959329331532</c:v>
                </c:pt>
                <c:pt idx="2824">
                  <c:v>423.56825816015174</c:v>
                </c:pt>
                <c:pt idx="2825">
                  <c:v>423.54692410158469</c:v>
                </c:pt>
                <c:pt idx="2826">
                  <c:v>423.52559111756005</c:v>
                </c:pt>
                <c:pt idx="2827">
                  <c:v>423.50425920802371</c:v>
                </c:pt>
                <c:pt idx="2828">
                  <c:v>423.48292837292155</c:v>
                </c:pt>
                <c:pt idx="2829">
                  <c:v>423.4615986121994</c:v>
                </c:pt>
                <c:pt idx="2830">
                  <c:v>423.44026992580319</c:v>
                </c:pt>
                <c:pt idx="2831">
                  <c:v>423.41894231367883</c:v>
                </c:pt>
                <c:pt idx="2832">
                  <c:v>423.39761577577218</c:v>
                </c:pt>
                <c:pt idx="2833">
                  <c:v>423.37629031202914</c:v>
                </c:pt>
                <c:pt idx="2834">
                  <c:v>423.35496592239559</c:v>
                </c:pt>
                <c:pt idx="2835">
                  <c:v>423.33364260681748</c:v>
                </c:pt>
                <c:pt idx="2836">
                  <c:v>423.31232036524062</c:v>
                </c:pt>
                <c:pt idx="2837">
                  <c:v>423.29099919761103</c:v>
                </c:pt>
                <c:pt idx="2838">
                  <c:v>423.26967910387452</c:v>
                </c:pt>
                <c:pt idx="2839">
                  <c:v>423.24836008397705</c:v>
                </c:pt>
                <c:pt idx="2840">
                  <c:v>423.22704213786454</c:v>
                </c:pt>
                <c:pt idx="2841">
                  <c:v>423.2057252654829</c:v>
                </c:pt>
                <c:pt idx="2842">
                  <c:v>423.18440946677805</c:v>
                </c:pt>
                <c:pt idx="2843">
                  <c:v>423.16309474169589</c:v>
                </c:pt>
                <c:pt idx="2844">
                  <c:v>423.14178109018235</c:v>
                </c:pt>
                <c:pt idx="2845">
                  <c:v>423.12046851218338</c:v>
                </c:pt>
                <c:pt idx="2846">
                  <c:v>423.09915700764486</c:v>
                </c:pt>
                <c:pt idx="2847">
                  <c:v>423.0778465765128</c:v>
                </c:pt>
                <c:pt idx="2848">
                  <c:v>423.05653721873307</c:v>
                </c:pt>
                <c:pt idx="2849">
                  <c:v>423.03522893425162</c:v>
                </c:pt>
                <c:pt idx="2850">
                  <c:v>423.01392172301439</c:v>
                </c:pt>
                <c:pt idx="2851">
                  <c:v>422.99261558496733</c:v>
                </c:pt>
                <c:pt idx="2852">
                  <c:v>422.97131052005642</c:v>
                </c:pt>
                <c:pt idx="2853">
                  <c:v>422.95000652822756</c:v>
                </c:pt>
                <c:pt idx="2854">
                  <c:v>422.92870360942675</c:v>
                </c:pt>
                <c:pt idx="2855">
                  <c:v>422.90740176359986</c:v>
                </c:pt>
                <c:pt idx="2856">
                  <c:v>422.88610099069291</c:v>
                </c:pt>
                <c:pt idx="2857">
                  <c:v>422.86480129065188</c:v>
                </c:pt>
                <c:pt idx="2858">
                  <c:v>422.84350266342267</c:v>
                </c:pt>
                <c:pt idx="2859">
                  <c:v>422.82220510895132</c:v>
                </c:pt>
                <c:pt idx="2860">
                  <c:v>422.80090862718373</c:v>
                </c:pt>
                <c:pt idx="2861">
                  <c:v>422.77961321806589</c:v>
                </c:pt>
                <c:pt idx="2862">
                  <c:v>422.7583188815438</c:v>
                </c:pt>
                <c:pt idx="2863">
                  <c:v>422.7370256175634</c:v>
                </c:pt>
                <c:pt idx="2864">
                  <c:v>422.7157334260707</c:v>
                </c:pt>
                <c:pt idx="2865">
                  <c:v>422.69444230701168</c:v>
                </c:pt>
                <c:pt idx="2866">
                  <c:v>422.6731522603323</c:v>
                </c:pt>
                <c:pt idx="2867">
                  <c:v>422.65186328597855</c:v>
                </c:pt>
                <c:pt idx="2868">
                  <c:v>422.63057538389643</c:v>
                </c:pt>
                <c:pt idx="2869">
                  <c:v>422.60928855403193</c:v>
                </c:pt>
                <c:pt idx="2870">
                  <c:v>422.58800279633107</c:v>
                </c:pt>
                <c:pt idx="2871">
                  <c:v>422.56671811073977</c:v>
                </c:pt>
                <c:pt idx="2872">
                  <c:v>422.5454344972041</c:v>
                </c:pt>
                <c:pt idx="2873">
                  <c:v>422.52415195567005</c:v>
                </c:pt>
                <c:pt idx="2874">
                  <c:v>422.50287048608362</c:v>
                </c:pt>
                <c:pt idx="2875">
                  <c:v>422.48159008839082</c:v>
                </c:pt>
                <c:pt idx="2876">
                  <c:v>422.46031076253769</c:v>
                </c:pt>
                <c:pt idx="2877">
                  <c:v>422.43903250847018</c:v>
                </c:pt>
                <c:pt idx="2878">
                  <c:v>422.41775532613434</c:v>
                </c:pt>
                <c:pt idx="2879">
                  <c:v>422.39647921547623</c:v>
                </c:pt>
                <c:pt idx="2880">
                  <c:v>422.37520417644185</c:v>
                </c:pt>
                <c:pt idx="2881">
                  <c:v>422.3539302089772</c:v>
                </c:pt>
                <c:pt idx="2882">
                  <c:v>422.33265731302834</c:v>
                </c:pt>
                <c:pt idx="2883">
                  <c:v>422.31138548854125</c:v>
                </c:pt>
                <c:pt idx="2884">
                  <c:v>422.290114735462</c:v>
                </c:pt>
                <c:pt idx="2885">
                  <c:v>422.26884505373658</c:v>
                </c:pt>
                <c:pt idx="2886">
                  <c:v>422.24757644331112</c:v>
                </c:pt>
                <c:pt idx="2887">
                  <c:v>422.2263089041316</c:v>
                </c:pt>
                <c:pt idx="2888">
                  <c:v>422.20504243614408</c:v>
                </c:pt>
                <c:pt idx="2889">
                  <c:v>422.18377703929457</c:v>
                </c:pt>
                <c:pt idx="2890">
                  <c:v>422.16251271352917</c:v>
                </c:pt>
                <c:pt idx="2891">
                  <c:v>422.14124945879388</c:v>
                </c:pt>
                <c:pt idx="2892">
                  <c:v>422.11998727503482</c:v>
                </c:pt>
                <c:pt idx="2893">
                  <c:v>422.09872616219798</c:v>
                </c:pt>
                <c:pt idx="2894">
                  <c:v>422.07746612022947</c:v>
                </c:pt>
                <c:pt idx="2895">
                  <c:v>422.05620714907536</c:v>
                </c:pt>
                <c:pt idx="2896">
                  <c:v>422.0349492486817</c:v>
                </c:pt>
                <c:pt idx="2897">
                  <c:v>422.01369241899454</c:v>
                </c:pt>
                <c:pt idx="2898">
                  <c:v>421.99243665995994</c:v>
                </c:pt>
                <c:pt idx="2899">
                  <c:v>421.971181971524</c:v>
                </c:pt>
                <c:pt idx="2900">
                  <c:v>421.9499283536328</c:v>
                </c:pt>
                <c:pt idx="2901">
                  <c:v>421.92867580623243</c:v>
                </c:pt>
                <c:pt idx="2902">
                  <c:v>421.90742432926896</c:v>
                </c:pt>
                <c:pt idx="2903">
                  <c:v>421.88617392268844</c:v>
                </c:pt>
                <c:pt idx="2904">
                  <c:v>421.86492458643698</c:v>
                </c:pt>
                <c:pt idx="2905">
                  <c:v>421.8436763204607</c:v>
                </c:pt>
                <c:pt idx="2906">
                  <c:v>421.82242912470565</c:v>
                </c:pt>
                <c:pt idx="2907">
                  <c:v>421.80118299911794</c:v>
                </c:pt>
                <c:pt idx="2908">
                  <c:v>421.77993794364369</c:v>
                </c:pt>
                <c:pt idx="2909">
                  <c:v>421.758693958229</c:v>
                </c:pt>
                <c:pt idx="2910">
                  <c:v>421.73745104281994</c:v>
                </c:pt>
                <c:pt idx="2911">
                  <c:v>421.71620919736262</c:v>
                </c:pt>
                <c:pt idx="2912">
                  <c:v>421.6949684218032</c:v>
                </c:pt>
                <c:pt idx="2913">
                  <c:v>421.67372871608774</c:v>
                </c:pt>
                <c:pt idx="2914">
                  <c:v>421.65249008016235</c:v>
                </c:pt>
                <c:pt idx="2915">
                  <c:v>421.63125251397321</c:v>
                </c:pt>
                <c:pt idx="2916">
                  <c:v>421.61001601746636</c:v>
                </c:pt>
                <c:pt idx="2917">
                  <c:v>421.58878059058799</c:v>
                </c:pt>
                <c:pt idx="2918">
                  <c:v>421.56754623328419</c:v>
                </c:pt>
                <c:pt idx="2919">
                  <c:v>421.54631294550109</c:v>
                </c:pt>
                <c:pt idx="2920">
                  <c:v>421.52508072718484</c:v>
                </c:pt>
                <c:pt idx="2921">
                  <c:v>421.50384957828157</c:v>
                </c:pt>
                <c:pt idx="2922">
                  <c:v>421.48261949873739</c:v>
                </c:pt>
                <c:pt idx="2923">
                  <c:v>421.46139048849847</c:v>
                </c:pt>
                <c:pt idx="2924">
                  <c:v>421.44016254751091</c:v>
                </c:pt>
                <c:pt idx="2925">
                  <c:v>421.41893567572089</c:v>
                </c:pt>
                <c:pt idx="2926">
                  <c:v>421.39770987307458</c:v>
                </c:pt>
                <c:pt idx="2927">
                  <c:v>421.37648513951808</c:v>
                </c:pt>
                <c:pt idx="2928">
                  <c:v>421.35526147499758</c:v>
                </c:pt>
                <c:pt idx="2929">
                  <c:v>421.33403887945917</c:v>
                </c:pt>
                <c:pt idx="2930">
                  <c:v>421.31281735284909</c:v>
                </c:pt>
                <c:pt idx="2931">
                  <c:v>421.29159689511346</c:v>
                </c:pt>
                <c:pt idx="2932">
                  <c:v>421.27037750619843</c:v>
                </c:pt>
                <c:pt idx="2933">
                  <c:v>421.24915918605018</c:v>
                </c:pt>
                <c:pt idx="2934">
                  <c:v>421.22794193461488</c:v>
                </c:pt>
                <c:pt idx="2935">
                  <c:v>421.20672575183875</c:v>
                </c:pt>
                <c:pt idx="2936">
                  <c:v>421.1855106376679</c:v>
                </c:pt>
                <c:pt idx="2937">
                  <c:v>421.16429659204852</c:v>
                </c:pt>
                <c:pt idx="2938">
                  <c:v>421.14308361492681</c:v>
                </c:pt>
                <c:pt idx="2939">
                  <c:v>421.12187170624895</c:v>
                </c:pt>
                <c:pt idx="2940">
                  <c:v>421.10066086596112</c:v>
                </c:pt>
                <c:pt idx="2941">
                  <c:v>421.07945109400947</c:v>
                </c:pt>
                <c:pt idx="2942">
                  <c:v>421.05824239034024</c:v>
                </c:pt>
                <c:pt idx="2943">
                  <c:v>421.03703475489959</c:v>
                </c:pt>
                <c:pt idx="2944">
                  <c:v>421.01582818763376</c:v>
                </c:pt>
                <c:pt idx="2945">
                  <c:v>420.9946226884889</c:v>
                </c:pt>
                <c:pt idx="2946">
                  <c:v>420.97341825741125</c:v>
                </c:pt>
                <c:pt idx="2947">
                  <c:v>420.95221489434698</c:v>
                </c:pt>
                <c:pt idx="2948">
                  <c:v>420.93101259924231</c:v>
                </c:pt>
                <c:pt idx="2949">
                  <c:v>420.90981137204346</c:v>
                </c:pt>
                <c:pt idx="2950">
                  <c:v>420.88861121269667</c:v>
                </c:pt>
                <c:pt idx="2951">
                  <c:v>420.86741212114811</c:v>
                </c:pt>
                <c:pt idx="2952">
                  <c:v>420.84621409734399</c:v>
                </c:pt>
                <c:pt idx="2953">
                  <c:v>420.82501714123055</c:v>
                </c:pt>
                <c:pt idx="2954">
                  <c:v>420.80382125275401</c:v>
                </c:pt>
                <c:pt idx="2955">
                  <c:v>420.78262643186059</c:v>
                </c:pt>
                <c:pt idx="2956">
                  <c:v>420.76143267849653</c:v>
                </c:pt>
                <c:pt idx="2957">
                  <c:v>420.74023999260805</c:v>
                </c:pt>
                <c:pt idx="2958">
                  <c:v>420.71904837414144</c:v>
                </c:pt>
                <c:pt idx="2959">
                  <c:v>420.69785782304285</c:v>
                </c:pt>
                <c:pt idx="2960">
                  <c:v>420.67666833925858</c:v>
                </c:pt>
                <c:pt idx="2961">
                  <c:v>420.65547992273486</c:v>
                </c:pt>
                <c:pt idx="2962">
                  <c:v>420.63429257341789</c:v>
                </c:pt>
                <c:pt idx="2963">
                  <c:v>420.61310629125398</c:v>
                </c:pt>
                <c:pt idx="2964">
                  <c:v>420.59192107618935</c:v>
                </c:pt>
                <c:pt idx="2965">
                  <c:v>420.57073692817022</c:v>
                </c:pt>
                <c:pt idx="2966">
                  <c:v>420.54955384714293</c:v>
                </c:pt>
                <c:pt idx="2967">
                  <c:v>420.52837183305365</c:v>
                </c:pt>
                <c:pt idx="2968">
                  <c:v>420.50719088584873</c:v>
                </c:pt>
                <c:pt idx="2969">
                  <c:v>420.48601100547432</c:v>
                </c:pt>
                <c:pt idx="2970">
                  <c:v>420.46483219187678</c:v>
                </c:pt>
                <c:pt idx="2971">
                  <c:v>420.44365444500238</c:v>
                </c:pt>
                <c:pt idx="2972">
                  <c:v>420.42247776479735</c:v>
                </c:pt>
                <c:pt idx="2973">
                  <c:v>420.40130215120797</c:v>
                </c:pt>
                <c:pt idx="2974">
                  <c:v>420.38012760418053</c:v>
                </c:pt>
                <c:pt idx="2975">
                  <c:v>420.35895412366131</c:v>
                </c:pt>
                <c:pt idx="2976">
                  <c:v>420.33778170959658</c:v>
                </c:pt>
                <c:pt idx="2977">
                  <c:v>420.31661036193265</c:v>
                </c:pt>
                <c:pt idx="2978">
                  <c:v>420.29544008061578</c:v>
                </c:pt>
                <c:pt idx="2979">
                  <c:v>420.27427086559226</c:v>
                </c:pt>
                <c:pt idx="2980">
                  <c:v>420.25310271680837</c:v>
                </c:pt>
                <c:pt idx="2981">
                  <c:v>420.23193563421046</c:v>
                </c:pt>
                <c:pt idx="2982">
                  <c:v>420.2107696177448</c:v>
                </c:pt>
                <c:pt idx="2983">
                  <c:v>420.18960466735768</c:v>
                </c:pt>
                <c:pt idx="2984">
                  <c:v>420.16844078299539</c:v>
                </c:pt>
                <c:pt idx="2985">
                  <c:v>420.14727796460426</c:v>
                </c:pt>
                <c:pt idx="2986">
                  <c:v>420.12611621213063</c:v>
                </c:pt>
                <c:pt idx="2987">
                  <c:v>420.10495552552078</c:v>
                </c:pt>
                <c:pt idx="2988">
                  <c:v>420.083795904721</c:v>
                </c:pt>
                <c:pt idx="2989">
                  <c:v>420.06263734967769</c:v>
                </c:pt>
                <c:pt idx="2990">
                  <c:v>420.04147986033706</c:v>
                </c:pt>
                <c:pt idx="2991">
                  <c:v>420.02032343664553</c:v>
                </c:pt>
                <c:pt idx="2992">
                  <c:v>419.99916807854936</c:v>
                </c:pt>
                <c:pt idx="2993">
                  <c:v>419.9780137859949</c:v>
                </c:pt>
                <c:pt idx="2994">
                  <c:v>419.9568605589285</c:v>
                </c:pt>
                <c:pt idx="2995">
                  <c:v>419.93570839729648</c:v>
                </c:pt>
                <c:pt idx="2996">
                  <c:v>419.91455730104519</c:v>
                </c:pt>
                <c:pt idx="2997">
                  <c:v>419.89340727012097</c:v>
                </c:pt>
                <c:pt idx="2998">
                  <c:v>419.87225830447017</c:v>
                </c:pt>
                <c:pt idx="2999">
                  <c:v>419.8511104040391</c:v>
                </c:pt>
                <c:pt idx="3000">
                  <c:v>419.82996356877413</c:v>
                </c:pt>
                <c:pt idx="3001">
                  <c:v>419.80881779862159</c:v>
                </c:pt>
                <c:pt idx="3002">
                  <c:v>419.78767309352781</c:v>
                </c:pt>
                <c:pt idx="3003">
                  <c:v>419.7665294534392</c:v>
                </c:pt>
                <c:pt idx="3004">
                  <c:v>419.7453868783021</c:v>
                </c:pt>
                <c:pt idx="3005">
                  <c:v>419.7242453680629</c:v>
                </c:pt>
                <c:pt idx="3006">
                  <c:v>419.70310492266793</c:v>
                </c:pt>
                <c:pt idx="3007">
                  <c:v>419.68196554206355</c:v>
                </c:pt>
                <c:pt idx="3008">
                  <c:v>419.66082722619615</c:v>
                </c:pt>
                <c:pt idx="3009">
                  <c:v>419.63968997501206</c:v>
                </c:pt>
                <c:pt idx="3010">
                  <c:v>419.61855378845769</c:v>
                </c:pt>
                <c:pt idx="3011">
                  <c:v>419.59741866647943</c:v>
                </c:pt>
                <c:pt idx="3012">
                  <c:v>419.57628460902362</c:v>
                </c:pt>
                <c:pt idx="3013">
                  <c:v>419.55515161603671</c:v>
                </c:pt>
                <c:pt idx="3014">
                  <c:v>419.53401968746505</c:v>
                </c:pt>
                <c:pt idx="3015">
                  <c:v>419.51288882325497</c:v>
                </c:pt>
                <c:pt idx="3016">
                  <c:v>419.49175902335293</c:v>
                </c:pt>
                <c:pt idx="3017">
                  <c:v>419.47063028770532</c:v>
                </c:pt>
                <c:pt idx="3018">
                  <c:v>419.44950261625848</c:v>
                </c:pt>
                <c:pt idx="3019">
                  <c:v>419.42837600895888</c:v>
                </c:pt>
                <c:pt idx="3020">
                  <c:v>419.4072504657529</c:v>
                </c:pt>
                <c:pt idx="3021">
                  <c:v>419.38612598658693</c:v>
                </c:pt>
                <c:pt idx="3022">
                  <c:v>419.36500257140739</c:v>
                </c:pt>
                <c:pt idx="3023">
                  <c:v>419.34388022016066</c:v>
                </c:pt>
                <c:pt idx="3024">
                  <c:v>419.32275893279319</c:v>
                </c:pt>
                <c:pt idx="3025">
                  <c:v>419.30163870925139</c:v>
                </c:pt>
                <c:pt idx="3026">
                  <c:v>419.28051954948165</c:v>
                </c:pt>
                <c:pt idx="3027">
                  <c:v>419.25940145343043</c:v>
                </c:pt>
                <c:pt idx="3028">
                  <c:v>419.23828442104411</c:v>
                </c:pt>
                <c:pt idx="3029">
                  <c:v>419.21716845226916</c:v>
                </c:pt>
                <c:pt idx="3030">
                  <c:v>419.19605354705197</c:v>
                </c:pt>
                <c:pt idx="3031">
                  <c:v>419.174939705339</c:v>
                </c:pt>
                <c:pt idx="3032">
                  <c:v>419.15382692707664</c:v>
                </c:pt>
                <c:pt idx="3033">
                  <c:v>419.13271521221134</c:v>
                </c:pt>
                <c:pt idx="3034">
                  <c:v>419.11160456068956</c:v>
                </c:pt>
                <c:pt idx="3035">
                  <c:v>419.09049497245775</c:v>
                </c:pt>
                <c:pt idx="3036">
                  <c:v>419.06938644746236</c:v>
                </c:pt>
                <c:pt idx="3037">
                  <c:v>419.0482789856498</c:v>
                </c:pt>
                <c:pt idx="3038">
                  <c:v>419.02717258696657</c:v>
                </c:pt>
                <c:pt idx="3039">
                  <c:v>419.00606725135907</c:v>
                </c:pt>
                <c:pt idx="3040">
                  <c:v>418.98496297877381</c:v>
                </c:pt>
                <c:pt idx="3041">
                  <c:v>418.96385976915718</c:v>
                </c:pt>
                <c:pt idx="3042">
                  <c:v>418.9427576224557</c:v>
                </c:pt>
                <c:pt idx="3043">
                  <c:v>418.92165653861582</c:v>
                </c:pt>
                <c:pt idx="3044">
                  <c:v>418.90055651758399</c:v>
                </c:pt>
                <c:pt idx="3045">
                  <c:v>418.87945755930667</c:v>
                </c:pt>
                <c:pt idx="3046">
                  <c:v>418.85835966373037</c:v>
                </c:pt>
                <c:pt idx="3047">
                  <c:v>418.83726283080154</c:v>
                </c:pt>
                <c:pt idx="3048">
                  <c:v>418.81616706046668</c:v>
                </c:pt>
                <c:pt idx="3049">
                  <c:v>418.79507235267226</c:v>
                </c:pt>
                <c:pt idx="3050">
                  <c:v>418.77397870736473</c:v>
                </c:pt>
                <c:pt idx="3051">
                  <c:v>418.7528861244906</c:v>
                </c:pt>
                <c:pt idx="3052">
                  <c:v>418.73179460399638</c:v>
                </c:pt>
                <c:pt idx="3053">
                  <c:v>418.71070414582852</c:v>
                </c:pt>
                <c:pt idx="3054">
                  <c:v>418.68961474993353</c:v>
                </c:pt>
                <c:pt idx="3055">
                  <c:v>418.66852641625792</c:v>
                </c:pt>
                <c:pt idx="3056">
                  <c:v>418.64743914474815</c:v>
                </c:pt>
                <c:pt idx="3057">
                  <c:v>418.62635293535078</c:v>
                </c:pt>
                <c:pt idx="3058">
                  <c:v>418.60526778801227</c:v>
                </c:pt>
                <c:pt idx="3059">
                  <c:v>418.58418370267913</c:v>
                </c:pt>
                <c:pt idx="3060">
                  <c:v>418.56310067929786</c:v>
                </c:pt>
                <c:pt idx="3061">
                  <c:v>418.54201871781504</c:v>
                </c:pt>
                <c:pt idx="3062">
                  <c:v>418.52093781817712</c:v>
                </c:pt>
                <c:pt idx="3063">
                  <c:v>418.4998579803306</c:v>
                </c:pt>
                <c:pt idx="3064">
                  <c:v>418.47877920422206</c:v>
                </c:pt>
                <c:pt idx="3065">
                  <c:v>418.45770148979801</c:v>
                </c:pt>
                <c:pt idx="3066">
                  <c:v>418.43662483700496</c:v>
                </c:pt>
                <c:pt idx="3067">
                  <c:v>418.41554924578941</c:v>
                </c:pt>
                <c:pt idx="3068">
                  <c:v>418.39447471609793</c:v>
                </c:pt>
                <c:pt idx="3069">
                  <c:v>418.37340124787704</c:v>
                </c:pt>
                <c:pt idx="3070">
                  <c:v>418.3523288410733</c:v>
                </c:pt>
                <c:pt idx="3071">
                  <c:v>418.33125749563322</c:v>
                </c:pt>
                <c:pt idx="3072">
                  <c:v>418.31018721150338</c:v>
                </c:pt>
                <c:pt idx="3073">
                  <c:v>418.28911798863027</c:v>
                </c:pt>
                <c:pt idx="3074">
                  <c:v>418.26804982696046</c:v>
                </c:pt>
                <c:pt idx="3075">
                  <c:v>418.24698272644048</c:v>
                </c:pt>
                <c:pt idx="3076">
                  <c:v>418.22591668701693</c:v>
                </c:pt>
                <c:pt idx="3077">
                  <c:v>418.20485170863634</c:v>
                </c:pt>
                <c:pt idx="3078">
                  <c:v>418.18378779124527</c:v>
                </c:pt>
                <c:pt idx="3079">
                  <c:v>418.16272493479028</c:v>
                </c:pt>
                <c:pt idx="3080">
                  <c:v>418.14166313921794</c:v>
                </c:pt>
                <c:pt idx="3081">
                  <c:v>418.12060240447477</c:v>
                </c:pt>
                <c:pt idx="3082">
                  <c:v>418.09954273050738</c:v>
                </c:pt>
                <c:pt idx="3083">
                  <c:v>418.07848411726235</c:v>
                </c:pt>
                <c:pt idx="3084">
                  <c:v>418.05742656468624</c:v>
                </c:pt>
                <c:pt idx="3085">
                  <c:v>418.03637007272562</c:v>
                </c:pt>
                <c:pt idx="3086">
                  <c:v>418.01531464132711</c:v>
                </c:pt>
                <c:pt idx="3087">
                  <c:v>417.99426027043728</c:v>
                </c:pt>
                <c:pt idx="3088">
                  <c:v>417.9732069600027</c:v>
                </c:pt>
                <c:pt idx="3089">
                  <c:v>417.95215470996993</c:v>
                </c:pt>
                <c:pt idx="3090">
                  <c:v>417.9311035202856</c:v>
                </c:pt>
                <c:pt idx="3091">
                  <c:v>417.91005339089628</c:v>
                </c:pt>
                <c:pt idx="3092">
                  <c:v>417.88900432174859</c:v>
                </c:pt>
                <c:pt idx="3093">
                  <c:v>417.86795631278909</c:v>
                </c:pt>
                <c:pt idx="3094">
                  <c:v>417.84690936396441</c:v>
                </c:pt>
                <c:pt idx="3095">
                  <c:v>417.82586347522113</c:v>
                </c:pt>
                <c:pt idx="3096">
                  <c:v>417.80481864650585</c:v>
                </c:pt>
                <c:pt idx="3097">
                  <c:v>417.78377487776521</c:v>
                </c:pt>
                <c:pt idx="3098">
                  <c:v>417.76273216894583</c:v>
                </c:pt>
                <c:pt idx="3099">
                  <c:v>417.74169051999428</c:v>
                </c:pt>
                <c:pt idx="3100">
                  <c:v>417.72064993085723</c:v>
                </c:pt>
                <c:pt idx="3101">
                  <c:v>417.69961040148127</c:v>
                </c:pt>
                <c:pt idx="3102">
                  <c:v>417.67857193181305</c:v>
                </c:pt>
                <c:pt idx="3103">
                  <c:v>417.65753452179916</c:v>
                </c:pt>
                <c:pt idx="3104">
                  <c:v>417.63649817138622</c:v>
                </c:pt>
                <c:pt idx="3105">
                  <c:v>417.61546288052091</c:v>
                </c:pt>
                <c:pt idx="3106">
                  <c:v>417.59442864914979</c:v>
                </c:pt>
                <c:pt idx="3107">
                  <c:v>417.57339547721955</c:v>
                </c:pt>
                <c:pt idx="3108">
                  <c:v>417.55236336467686</c:v>
                </c:pt>
                <c:pt idx="3109">
                  <c:v>417.5313323114683</c:v>
                </c:pt>
                <c:pt idx="3110">
                  <c:v>417.51030231754055</c:v>
                </c:pt>
                <c:pt idx="3111">
                  <c:v>417.48927338284022</c:v>
                </c:pt>
                <c:pt idx="3112">
                  <c:v>417.46824550731401</c:v>
                </c:pt>
                <c:pt idx="3113">
                  <c:v>417.44721869090853</c:v>
                </c:pt>
                <c:pt idx="3114">
                  <c:v>417.42619293357041</c:v>
                </c:pt>
                <c:pt idx="3115">
                  <c:v>417.40516823524638</c:v>
                </c:pt>
                <c:pt idx="3116">
                  <c:v>417.38414459588307</c:v>
                </c:pt>
                <c:pt idx="3117">
                  <c:v>417.36312201542711</c:v>
                </c:pt>
                <c:pt idx="3118">
                  <c:v>417.34210049382523</c:v>
                </c:pt>
                <c:pt idx="3119">
                  <c:v>417.32108003102405</c:v>
                </c:pt>
                <c:pt idx="3120">
                  <c:v>417.30006062697026</c:v>
                </c:pt>
                <c:pt idx="3121">
                  <c:v>417.27904228161049</c:v>
                </c:pt>
                <c:pt idx="3122">
                  <c:v>417.25802499489146</c:v>
                </c:pt>
                <c:pt idx="3123">
                  <c:v>417.23700876675986</c:v>
                </c:pt>
                <c:pt idx="3124">
                  <c:v>417.21599359716231</c:v>
                </c:pt>
                <c:pt idx="3125">
                  <c:v>417.19497948604555</c:v>
                </c:pt>
                <c:pt idx="3126">
                  <c:v>417.17396643335627</c:v>
                </c:pt>
                <c:pt idx="3127">
                  <c:v>417.15295443904114</c:v>
                </c:pt>
                <c:pt idx="3128">
                  <c:v>417.13194350304684</c:v>
                </c:pt>
                <c:pt idx="3129">
                  <c:v>417.11093362532011</c:v>
                </c:pt>
                <c:pt idx="3130">
                  <c:v>417.08992480580764</c:v>
                </c:pt>
                <c:pt idx="3131">
                  <c:v>417.0689170444561</c:v>
                </c:pt>
                <c:pt idx="3132">
                  <c:v>417.04791034121217</c:v>
                </c:pt>
                <c:pt idx="3133">
                  <c:v>417.0269046960226</c:v>
                </c:pt>
                <c:pt idx="3134">
                  <c:v>417.00590010883411</c:v>
                </c:pt>
                <c:pt idx="3135">
                  <c:v>416.98489657959334</c:v>
                </c:pt>
                <c:pt idx="3136">
                  <c:v>416.96389410824708</c:v>
                </c:pt>
                <c:pt idx="3137">
                  <c:v>416.942892694742</c:v>
                </c:pt>
                <c:pt idx="3138">
                  <c:v>416.92189233902485</c:v>
                </c:pt>
                <c:pt idx="3139">
                  <c:v>416.90089304104237</c:v>
                </c:pt>
                <c:pt idx="3140">
                  <c:v>416.87989480074123</c:v>
                </c:pt>
                <c:pt idx="3141">
                  <c:v>416.85889761806817</c:v>
                </c:pt>
                <c:pt idx="3142">
                  <c:v>416.83790149296993</c:v>
                </c:pt>
                <c:pt idx="3143">
                  <c:v>416.81690642539326</c:v>
                </c:pt>
                <c:pt idx="3144">
                  <c:v>416.79591241528487</c:v>
                </c:pt>
                <c:pt idx="3145">
                  <c:v>416.77491946259153</c:v>
                </c:pt>
                <c:pt idx="3146">
                  <c:v>416.75392756725995</c:v>
                </c:pt>
                <c:pt idx="3147">
                  <c:v>416.73293672923688</c:v>
                </c:pt>
                <c:pt idx="3148">
                  <c:v>416.71194694846906</c:v>
                </c:pt>
                <c:pt idx="3149">
                  <c:v>416.69095822490323</c:v>
                </c:pt>
                <c:pt idx="3150">
                  <c:v>416.66997055848617</c:v>
                </c:pt>
                <c:pt idx="3151">
                  <c:v>416.64898394916463</c:v>
                </c:pt>
                <c:pt idx="3152">
                  <c:v>416.62799839688535</c:v>
                </c:pt>
                <c:pt idx="3153">
                  <c:v>416.60701390159511</c:v>
                </c:pt>
                <c:pt idx="3154">
                  <c:v>416.58603046324066</c:v>
                </c:pt>
                <c:pt idx="3155">
                  <c:v>416.56504808176874</c:v>
                </c:pt>
                <c:pt idx="3156">
                  <c:v>416.54406675712613</c:v>
                </c:pt>
                <c:pt idx="3157">
                  <c:v>416.52308648925964</c:v>
                </c:pt>
                <c:pt idx="3158">
                  <c:v>416.502107278116</c:v>
                </c:pt>
                <c:pt idx="3159">
                  <c:v>416.48112912364201</c:v>
                </c:pt>
                <c:pt idx="3160">
                  <c:v>416.46015202578445</c:v>
                </c:pt>
                <c:pt idx="3161">
                  <c:v>416.43917598449008</c:v>
                </c:pt>
                <c:pt idx="3162">
                  <c:v>416.41820099970568</c:v>
                </c:pt>
                <c:pt idx="3163">
                  <c:v>416.39722707137804</c:v>
                </c:pt>
                <c:pt idx="3164">
                  <c:v>416.37625419945397</c:v>
                </c:pt>
                <c:pt idx="3165">
                  <c:v>416.35528238388025</c:v>
                </c:pt>
                <c:pt idx="3166">
                  <c:v>416.33431162460369</c:v>
                </c:pt>
                <c:pt idx="3167">
                  <c:v>416.31334192157107</c:v>
                </c:pt>
                <c:pt idx="3168">
                  <c:v>416.29237327472919</c:v>
                </c:pt>
                <c:pt idx="3169">
                  <c:v>416.27140568402484</c:v>
                </c:pt>
                <c:pt idx="3170">
                  <c:v>416.25043914940483</c:v>
                </c:pt>
                <c:pt idx="3171">
                  <c:v>416.22947367081599</c:v>
                </c:pt>
                <c:pt idx="3172">
                  <c:v>416.20850924820513</c:v>
                </c:pt>
                <c:pt idx="3173">
                  <c:v>416.18754588151904</c:v>
                </c:pt>
                <c:pt idx="3174">
                  <c:v>416.16658357070457</c:v>
                </c:pt>
                <c:pt idx="3175">
                  <c:v>416.14562231570852</c:v>
                </c:pt>
                <c:pt idx="3176">
                  <c:v>416.12466211647768</c:v>
                </c:pt>
                <c:pt idx="3177">
                  <c:v>416.1037029729589</c:v>
                </c:pt>
                <c:pt idx="3178">
                  <c:v>416.08274488509903</c:v>
                </c:pt>
                <c:pt idx="3179">
                  <c:v>416.06178785284487</c:v>
                </c:pt>
                <c:pt idx="3180">
                  <c:v>416.04083187614322</c:v>
                </c:pt>
                <c:pt idx="3181">
                  <c:v>416.01987695494097</c:v>
                </c:pt>
                <c:pt idx="3182">
                  <c:v>415.99892308918493</c:v>
                </c:pt>
                <c:pt idx="3183">
                  <c:v>415.97797027882194</c:v>
                </c:pt>
                <c:pt idx="3184">
                  <c:v>415.95701852379887</c:v>
                </c:pt>
                <c:pt idx="3185">
                  <c:v>415.93606782406255</c:v>
                </c:pt>
                <c:pt idx="3186">
                  <c:v>415.91511817955978</c:v>
                </c:pt>
                <c:pt idx="3187">
                  <c:v>415.89416959023748</c:v>
                </c:pt>
                <c:pt idx="3188">
                  <c:v>415.87322205604249</c:v>
                </c:pt>
                <c:pt idx="3189">
                  <c:v>415.85227557692167</c:v>
                </c:pt>
                <c:pt idx="3190">
                  <c:v>415.83133015282186</c:v>
                </c:pt>
                <c:pt idx="3191">
                  <c:v>415.81038578368992</c:v>
                </c:pt>
                <c:pt idx="3192">
                  <c:v>415.7894424694727</c:v>
                </c:pt>
                <c:pt idx="3193">
                  <c:v>415.76850021011711</c:v>
                </c:pt>
                <c:pt idx="3194">
                  <c:v>415.74755900556994</c:v>
                </c:pt>
                <c:pt idx="3195">
                  <c:v>415.72661885577816</c:v>
                </c:pt>
                <c:pt idx="3196">
                  <c:v>415.70567976068855</c:v>
                </c:pt>
                <c:pt idx="3197">
                  <c:v>415.6847417202481</c:v>
                </c:pt>
                <c:pt idx="3198">
                  <c:v>415.66380473440358</c:v>
                </c:pt>
                <c:pt idx="3199">
                  <c:v>415.64286880310192</c:v>
                </c:pt>
                <c:pt idx="3200">
                  <c:v>415.62193392629001</c:v>
                </c:pt>
                <c:pt idx="3201">
                  <c:v>415.60100010391477</c:v>
                </c:pt>
                <c:pt idx="3202">
                  <c:v>415.58006733592305</c:v>
                </c:pt>
                <c:pt idx="3203">
                  <c:v>415.55913562226175</c:v>
                </c:pt>
                <c:pt idx="3204">
                  <c:v>415.53820496287773</c:v>
                </c:pt>
                <c:pt idx="3205">
                  <c:v>415.51727535771795</c:v>
                </c:pt>
                <c:pt idx="3206">
                  <c:v>415.49634680672926</c:v>
                </c:pt>
                <c:pt idx="3207">
                  <c:v>415.47541930985858</c:v>
                </c:pt>
                <c:pt idx="3208">
                  <c:v>415.45449286705281</c:v>
                </c:pt>
                <c:pt idx="3209">
                  <c:v>415.43356747825891</c:v>
                </c:pt>
                <c:pt idx="3210">
                  <c:v>415.41264314342374</c:v>
                </c:pt>
                <c:pt idx="3211">
                  <c:v>415.39171986249426</c:v>
                </c:pt>
                <c:pt idx="3212">
                  <c:v>415.37079763541732</c:v>
                </c:pt>
                <c:pt idx="3213">
                  <c:v>415.34987646213989</c:v>
                </c:pt>
                <c:pt idx="3214">
                  <c:v>415.32895634260888</c:v>
                </c:pt>
                <c:pt idx="3215">
                  <c:v>415.30803727677119</c:v>
                </c:pt>
                <c:pt idx="3216">
                  <c:v>415.28711926457379</c:v>
                </c:pt>
                <c:pt idx="3217">
                  <c:v>415.26620230596359</c:v>
                </c:pt>
                <c:pt idx="3218">
                  <c:v>415.24528640088755</c:v>
                </c:pt>
                <c:pt idx="3219">
                  <c:v>415.22437154929258</c:v>
                </c:pt>
                <c:pt idx="3220">
                  <c:v>415.20345775112565</c:v>
                </c:pt>
                <c:pt idx="3221">
                  <c:v>415.18254500633367</c:v>
                </c:pt>
                <c:pt idx="3222">
                  <c:v>415.16163331486359</c:v>
                </c:pt>
                <c:pt idx="3223">
                  <c:v>415.14072267666234</c:v>
                </c:pt>
                <c:pt idx="3224">
                  <c:v>415.11981309167686</c:v>
                </c:pt>
                <c:pt idx="3225">
                  <c:v>415.09890455985413</c:v>
                </c:pt>
                <c:pt idx="3226">
                  <c:v>415.07799708114112</c:v>
                </c:pt>
                <c:pt idx="3227">
                  <c:v>415.05709065548479</c:v>
                </c:pt>
                <c:pt idx="3228">
                  <c:v>415.03618528283204</c:v>
                </c:pt>
                <c:pt idx="3229">
                  <c:v>415.0152809631299</c:v>
                </c:pt>
                <c:pt idx="3230">
                  <c:v>414.99437769632527</c:v>
                </c:pt>
                <c:pt idx="3231">
                  <c:v>414.97347548236519</c:v>
                </c:pt>
                <c:pt idx="3232">
                  <c:v>414.95257432119661</c:v>
                </c:pt>
                <c:pt idx="3233">
                  <c:v>414.9316742127665</c:v>
                </c:pt>
                <c:pt idx="3234">
                  <c:v>414.91077515702182</c:v>
                </c:pt>
                <c:pt idx="3235">
                  <c:v>414.88987715390954</c:v>
                </c:pt>
                <c:pt idx="3236">
                  <c:v>414.86898020337668</c:v>
                </c:pt>
                <c:pt idx="3237">
                  <c:v>414.84808430537021</c:v>
                </c:pt>
                <c:pt idx="3238">
                  <c:v>414.82718945983709</c:v>
                </c:pt>
                <c:pt idx="3239">
                  <c:v>414.80629566672434</c:v>
                </c:pt>
                <c:pt idx="3240">
                  <c:v>414.78540292597893</c:v>
                </c:pt>
                <c:pt idx="3241">
                  <c:v>414.76451123754788</c:v>
                </c:pt>
                <c:pt idx="3242">
                  <c:v>414.74362060137815</c:v>
                </c:pt>
                <c:pt idx="3243">
                  <c:v>414.72273101741678</c:v>
                </c:pt>
                <c:pt idx="3244">
                  <c:v>414.70184248561077</c:v>
                </c:pt>
                <c:pt idx="3245">
                  <c:v>414.68095500590709</c:v>
                </c:pt>
                <c:pt idx="3246">
                  <c:v>414.66006857825278</c:v>
                </c:pt>
                <c:pt idx="3247">
                  <c:v>414.63918320259484</c:v>
                </c:pt>
                <c:pt idx="3248">
                  <c:v>414.6182988788803</c:v>
                </c:pt>
                <c:pt idx="3249">
                  <c:v>414.59741560705612</c:v>
                </c:pt>
                <c:pt idx="3250">
                  <c:v>414.57653338706939</c:v>
                </c:pt>
                <c:pt idx="3251">
                  <c:v>414.55565221886707</c:v>
                </c:pt>
                <c:pt idx="3252">
                  <c:v>414.53477210239623</c:v>
                </c:pt>
                <c:pt idx="3253">
                  <c:v>414.51389303760391</c:v>
                </c:pt>
                <c:pt idx="3254">
                  <c:v>414.49301502443711</c:v>
                </c:pt>
                <c:pt idx="3255">
                  <c:v>414.47213806284287</c:v>
                </c:pt>
                <c:pt idx="3256">
                  <c:v>414.45126215276821</c:v>
                </c:pt>
                <c:pt idx="3257">
                  <c:v>414.4303872941602</c:v>
                </c:pt>
                <c:pt idx="3258">
                  <c:v>414.40951348696581</c:v>
                </c:pt>
                <c:pt idx="3259">
                  <c:v>414.38864073113217</c:v>
                </c:pt>
                <c:pt idx="3260">
                  <c:v>414.36776902660625</c:v>
                </c:pt>
                <c:pt idx="3261">
                  <c:v>414.34689837333514</c:v>
                </c:pt>
                <c:pt idx="3262">
                  <c:v>414.3260287712659</c:v>
                </c:pt>
                <c:pt idx="3263">
                  <c:v>414.30516022034556</c:v>
                </c:pt>
                <c:pt idx="3264">
                  <c:v>414.28429272052119</c:v>
                </c:pt>
                <c:pt idx="3265">
                  <c:v>414.26342627173983</c:v>
                </c:pt>
                <c:pt idx="3266">
                  <c:v>414.24256087394861</c:v>
                </c:pt>
                <c:pt idx="3267">
                  <c:v>414.22169652709448</c:v>
                </c:pt>
                <c:pt idx="3268">
                  <c:v>414.20083323112459</c:v>
                </c:pt>
                <c:pt idx="3269">
                  <c:v>414.17997098598602</c:v>
                </c:pt>
                <c:pt idx="3270">
                  <c:v>414.15910979162578</c:v>
                </c:pt>
                <c:pt idx="3271">
                  <c:v>414.13824964799096</c:v>
                </c:pt>
                <c:pt idx="3272">
                  <c:v>414.11739055502869</c:v>
                </c:pt>
                <c:pt idx="3273">
                  <c:v>414.096532512686</c:v>
                </c:pt>
                <c:pt idx="3274">
                  <c:v>414.07567552090995</c:v>
                </c:pt>
                <c:pt idx="3275">
                  <c:v>414.0548195796477</c:v>
                </c:pt>
                <c:pt idx="3276">
                  <c:v>414.03396468884631</c:v>
                </c:pt>
                <c:pt idx="3277">
                  <c:v>414.01311084845287</c:v>
                </c:pt>
                <c:pt idx="3278">
                  <c:v>413.99225805841445</c:v>
                </c:pt>
                <c:pt idx="3279">
                  <c:v>413.97140631867813</c:v>
                </c:pt>
                <c:pt idx="3280">
                  <c:v>413.95055562919106</c:v>
                </c:pt>
                <c:pt idx="3281">
                  <c:v>413.9297059899003</c:v>
                </c:pt>
                <c:pt idx="3282">
                  <c:v>413.90885740075299</c:v>
                </c:pt>
                <c:pt idx="3283">
                  <c:v>413.88800986169622</c:v>
                </c:pt>
                <c:pt idx="3284">
                  <c:v>413.86716337267711</c:v>
                </c:pt>
                <c:pt idx="3285">
                  <c:v>413.84631793364275</c:v>
                </c:pt>
                <c:pt idx="3286">
                  <c:v>413.82547354454027</c:v>
                </c:pt>
                <c:pt idx="3287">
                  <c:v>413.80463020531681</c:v>
                </c:pt>
                <c:pt idx="3288">
                  <c:v>413.78378791591945</c:v>
                </c:pt>
                <c:pt idx="3289">
                  <c:v>413.76294667629531</c:v>
                </c:pt>
                <c:pt idx="3290">
                  <c:v>413.74210648639155</c:v>
                </c:pt>
                <c:pt idx="3291">
                  <c:v>413.72126734615529</c:v>
                </c:pt>
                <c:pt idx="3292">
                  <c:v>413.70042925553366</c:v>
                </c:pt>
                <c:pt idx="3293">
                  <c:v>413.67959221447381</c:v>
                </c:pt>
                <c:pt idx="3294">
                  <c:v>413.65875622292282</c:v>
                </c:pt>
                <c:pt idx="3295">
                  <c:v>413.63792128082787</c:v>
                </c:pt>
                <c:pt idx="3296">
                  <c:v>413.6170873881361</c:v>
                </c:pt>
                <c:pt idx="3297">
                  <c:v>413.59625454479465</c:v>
                </c:pt>
                <c:pt idx="3298">
                  <c:v>413.57542275075065</c:v>
                </c:pt>
                <c:pt idx="3299">
                  <c:v>413.55459200595129</c:v>
                </c:pt>
                <c:pt idx="3300">
                  <c:v>413.53376231034366</c:v>
                </c:pt>
                <c:pt idx="3301">
                  <c:v>413.512933663875</c:v>
                </c:pt>
                <c:pt idx="3302">
                  <c:v>413.4921060664924</c:v>
                </c:pt>
                <c:pt idx="3303">
                  <c:v>413.47127951814304</c:v>
                </c:pt>
                <c:pt idx="3304">
                  <c:v>413.45045401877405</c:v>
                </c:pt>
                <c:pt idx="3305">
                  <c:v>413.42962956833264</c:v>
                </c:pt>
                <c:pt idx="3306">
                  <c:v>413.408806166766</c:v>
                </c:pt>
                <c:pt idx="3307">
                  <c:v>413.38798381402125</c:v>
                </c:pt>
                <c:pt idx="3308">
                  <c:v>413.3671625100456</c:v>
                </c:pt>
                <c:pt idx="3309">
                  <c:v>413.34634225478618</c:v>
                </c:pt>
                <c:pt idx="3310">
                  <c:v>413.32552304819023</c:v>
                </c:pt>
                <c:pt idx="3311">
                  <c:v>413.3047048902049</c:v>
                </c:pt>
                <c:pt idx="3312">
                  <c:v>413.28388778077738</c:v>
                </c:pt>
                <c:pt idx="3313">
                  <c:v>413.26307171985479</c:v>
                </c:pt>
                <c:pt idx="3314">
                  <c:v>413.2422567073844</c:v>
                </c:pt>
                <c:pt idx="3315">
                  <c:v>413.22144274331339</c:v>
                </c:pt>
                <c:pt idx="3316">
                  <c:v>413.20062982758895</c:v>
                </c:pt>
                <c:pt idx="3317">
                  <c:v>413.17981796015829</c:v>
                </c:pt>
                <c:pt idx="3318">
                  <c:v>413.15900714096858</c:v>
                </c:pt>
                <c:pt idx="3319">
                  <c:v>413.13819736996703</c:v>
                </c:pt>
                <c:pt idx="3320">
                  <c:v>413.11738864710082</c:v>
                </c:pt>
                <c:pt idx="3321">
                  <c:v>413.09658097231721</c:v>
                </c:pt>
                <c:pt idx="3322">
                  <c:v>413.07577434556339</c:v>
                </c:pt>
                <c:pt idx="3323">
                  <c:v>413.0549687667866</c:v>
                </c:pt>
                <c:pt idx="3324">
                  <c:v>413.03416423593399</c:v>
                </c:pt>
                <c:pt idx="3325">
                  <c:v>413.01336075295285</c:v>
                </c:pt>
                <c:pt idx="3326">
                  <c:v>412.99255831779033</c:v>
                </c:pt>
                <c:pt idx="3327">
                  <c:v>412.97175693039372</c:v>
                </c:pt>
                <c:pt idx="3328">
                  <c:v>412.95095659071023</c:v>
                </c:pt>
                <c:pt idx="3329">
                  <c:v>412.93015729868705</c:v>
                </c:pt>
                <c:pt idx="3330">
                  <c:v>412.90935905427148</c:v>
                </c:pt>
                <c:pt idx="3331">
                  <c:v>412.88856185741071</c:v>
                </c:pt>
                <c:pt idx="3332">
                  <c:v>412.86776570805193</c:v>
                </c:pt>
                <c:pt idx="3333">
                  <c:v>412.84697060614246</c:v>
                </c:pt>
                <c:pt idx="3334">
                  <c:v>412.82617655162954</c:v>
                </c:pt>
                <c:pt idx="3335">
                  <c:v>412.80538354446037</c:v>
                </c:pt>
                <c:pt idx="3336">
                  <c:v>412.78459158458224</c:v>
                </c:pt>
                <c:pt idx="3337">
                  <c:v>412.76380067194236</c:v>
                </c:pt>
                <c:pt idx="3338">
                  <c:v>412.74301080648803</c:v>
                </c:pt>
                <c:pt idx="3339">
                  <c:v>412.72222198816644</c:v>
                </c:pt>
                <c:pt idx="3340">
                  <c:v>412.70143421692489</c:v>
                </c:pt>
                <c:pt idx="3341">
                  <c:v>412.68064749271065</c:v>
                </c:pt>
                <c:pt idx="3342">
                  <c:v>412.65986181547095</c:v>
                </c:pt>
                <c:pt idx="3343">
                  <c:v>412.6390771851531</c:v>
                </c:pt>
                <c:pt idx="3344">
                  <c:v>412.61829360170435</c:v>
                </c:pt>
                <c:pt idx="3345">
                  <c:v>412.59751106507196</c:v>
                </c:pt>
                <c:pt idx="3346">
                  <c:v>412.57672957520322</c:v>
                </c:pt>
                <c:pt idx="3347">
                  <c:v>412.55594913204538</c:v>
                </c:pt>
                <c:pt idx="3348">
                  <c:v>412.53516973554576</c:v>
                </c:pt>
                <c:pt idx="3349">
                  <c:v>412.51439138565166</c:v>
                </c:pt>
                <c:pt idx="3350">
                  <c:v>412.49361408231033</c:v>
                </c:pt>
                <c:pt idx="3351">
                  <c:v>412.47283782546901</c:v>
                </c:pt>
                <c:pt idx="3352">
                  <c:v>412.45206261507508</c:v>
                </c:pt>
                <c:pt idx="3353">
                  <c:v>412.43128845107577</c:v>
                </c:pt>
                <c:pt idx="3354">
                  <c:v>412.4105153334184</c:v>
                </c:pt>
                <c:pt idx="3355">
                  <c:v>412.38974326205027</c:v>
                </c:pt>
                <c:pt idx="3356">
                  <c:v>412.36897223691869</c:v>
                </c:pt>
                <c:pt idx="3357">
                  <c:v>412.34820225797091</c:v>
                </c:pt>
                <c:pt idx="3358">
                  <c:v>412.32743332515429</c:v>
                </c:pt>
                <c:pt idx="3359">
                  <c:v>412.30666543841613</c:v>
                </c:pt>
                <c:pt idx="3360">
                  <c:v>412.28589859770375</c:v>
                </c:pt>
                <c:pt idx="3361">
                  <c:v>412.26513280296444</c:v>
                </c:pt>
                <c:pt idx="3362">
                  <c:v>412.24436805414553</c:v>
                </c:pt>
                <c:pt idx="3363">
                  <c:v>412.2236043511943</c:v>
                </c:pt>
                <c:pt idx="3364">
                  <c:v>412.20284169405812</c:v>
                </c:pt>
                <c:pt idx="3365">
                  <c:v>412.18208008268431</c:v>
                </c:pt>
                <c:pt idx="3366">
                  <c:v>412.16131951702022</c:v>
                </c:pt>
                <c:pt idx="3367">
                  <c:v>412.14055999701316</c:v>
                </c:pt>
                <c:pt idx="3368">
                  <c:v>412.11980152261043</c:v>
                </c:pt>
                <c:pt idx="3369">
                  <c:v>412.0990440937594</c:v>
                </c:pt>
                <c:pt idx="3370">
                  <c:v>412.07828771040738</c:v>
                </c:pt>
                <c:pt idx="3371">
                  <c:v>412.05753237250173</c:v>
                </c:pt>
                <c:pt idx="3372">
                  <c:v>412.0367780799898</c:v>
                </c:pt>
                <c:pt idx="3373">
                  <c:v>412.01602483281891</c:v>
                </c:pt>
                <c:pt idx="3374">
                  <c:v>411.99527263093648</c:v>
                </c:pt>
                <c:pt idx="3375">
                  <c:v>411.97452147428982</c:v>
                </c:pt>
                <c:pt idx="3376">
                  <c:v>411.95377136282622</c:v>
                </c:pt>
                <c:pt idx="3377">
                  <c:v>411.93302229649311</c:v>
                </c:pt>
                <c:pt idx="3378">
                  <c:v>411.91227427523785</c:v>
                </c:pt>
                <c:pt idx="3379">
                  <c:v>411.89152729900775</c:v>
                </c:pt>
                <c:pt idx="3380">
                  <c:v>411.87078136775023</c:v>
                </c:pt>
                <c:pt idx="3381">
                  <c:v>411.85003648141264</c:v>
                </c:pt>
                <c:pt idx="3382">
                  <c:v>411.82929263994237</c:v>
                </c:pt>
                <c:pt idx="3383">
                  <c:v>411.80854984328676</c:v>
                </c:pt>
                <c:pt idx="3384">
                  <c:v>411.78780809139317</c:v>
                </c:pt>
                <c:pt idx="3385">
                  <c:v>411.76706738420899</c:v>
                </c:pt>
                <c:pt idx="3386">
                  <c:v>411.74632772168161</c:v>
                </c:pt>
                <c:pt idx="3387">
                  <c:v>411.72558910375841</c:v>
                </c:pt>
                <c:pt idx="3388">
                  <c:v>411.7048515303868</c:v>
                </c:pt>
                <c:pt idx="3389">
                  <c:v>411.68411500151416</c:v>
                </c:pt>
                <c:pt idx="3390">
                  <c:v>411.66337951708783</c:v>
                </c:pt>
                <c:pt idx="3391">
                  <c:v>411.64264507705525</c:v>
                </c:pt>
                <c:pt idx="3392">
                  <c:v>411.62191168136383</c:v>
                </c:pt>
                <c:pt idx="3393">
                  <c:v>411.60117932996093</c:v>
                </c:pt>
                <c:pt idx="3394">
                  <c:v>411.58044802279397</c:v>
                </c:pt>
                <c:pt idx="3395">
                  <c:v>411.55971775981038</c:v>
                </c:pt>
                <c:pt idx="3396">
                  <c:v>411.53898854095752</c:v>
                </c:pt>
                <c:pt idx="3397">
                  <c:v>411.51826036618286</c:v>
                </c:pt>
                <c:pt idx="3398">
                  <c:v>411.49753323543376</c:v>
                </c:pt>
                <c:pt idx="3399">
                  <c:v>411.47680714865766</c:v>
                </c:pt>
                <c:pt idx="3400">
                  <c:v>411.45608210580195</c:v>
                </c:pt>
                <c:pt idx="3401">
                  <c:v>411.43535810681408</c:v>
                </c:pt>
                <c:pt idx="3402">
                  <c:v>411.41463515164145</c:v>
                </c:pt>
                <c:pt idx="3403">
                  <c:v>411.39391324023148</c:v>
                </c:pt>
                <c:pt idx="3404">
                  <c:v>411.37319237253166</c:v>
                </c:pt>
                <c:pt idx="3405">
                  <c:v>411.35247254848935</c:v>
                </c:pt>
                <c:pt idx="3406">
                  <c:v>411.33175376805201</c:v>
                </c:pt>
                <c:pt idx="3407">
                  <c:v>411.31103603116708</c:v>
                </c:pt>
                <c:pt idx="3408">
                  <c:v>411.29031933778202</c:v>
                </c:pt>
                <c:pt idx="3409">
                  <c:v>411.26960368784421</c:v>
                </c:pt>
                <c:pt idx="3410">
                  <c:v>411.24888908130117</c:v>
                </c:pt>
                <c:pt idx="3411">
                  <c:v>411.22817551810027</c:v>
                </c:pt>
                <c:pt idx="3412">
                  <c:v>411.20746299818904</c:v>
                </c:pt>
                <c:pt idx="3413">
                  <c:v>411.18675152151485</c:v>
                </c:pt>
                <c:pt idx="3414">
                  <c:v>411.16604108802522</c:v>
                </c:pt>
                <c:pt idx="3415">
                  <c:v>411.14533169766759</c:v>
                </c:pt>
                <c:pt idx="3416">
                  <c:v>411.12462335038941</c:v>
                </c:pt>
                <c:pt idx="3417">
                  <c:v>411.10391604613812</c:v>
                </c:pt>
                <c:pt idx="3418">
                  <c:v>411.08320978486125</c:v>
                </c:pt>
                <c:pt idx="3419">
                  <c:v>411.06250456650622</c:v>
                </c:pt>
                <c:pt idx="3420">
                  <c:v>411.0418003910205</c:v>
                </c:pt>
                <c:pt idx="3421">
                  <c:v>411.02109725835157</c:v>
                </c:pt>
                <c:pt idx="3422">
                  <c:v>411.00039516844691</c:v>
                </c:pt>
                <c:pt idx="3423">
                  <c:v>410.979694121254</c:v>
                </c:pt>
                <c:pt idx="3424">
                  <c:v>410.95899411672031</c:v>
                </c:pt>
                <c:pt idx="3425">
                  <c:v>410.93829515479331</c:v>
                </c:pt>
                <c:pt idx="3426">
                  <c:v>410.91759723542054</c:v>
                </c:pt>
                <c:pt idx="3427">
                  <c:v>410.89690035854943</c:v>
                </c:pt>
                <c:pt idx="3428">
                  <c:v>410.8762045241275</c:v>
                </c:pt>
                <c:pt idx="3429">
                  <c:v>410.85550973210229</c:v>
                </c:pt>
                <c:pt idx="3430">
                  <c:v>410.83481598242122</c:v>
                </c:pt>
                <c:pt idx="3431">
                  <c:v>410.81412327503182</c:v>
                </c:pt>
                <c:pt idx="3432">
                  <c:v>410.79343160988162</c:v>
                </c:pt>
                <c:pt idx="3433">
                  <c:v>410.77274098691805</c:v>
                </c:pt>
                <c:pt idx="3434">
                  <c:v>410.7520514060887</c:v>
                </c:pt>
                <c:pt idx="3435">
                  <c:v>410.73136286734103</c:v>
                </c:pt>
                <c:pt idx="3436">
                  <c:v>410.7106753706226</c:v>
                </c:pt>
                <c:pt idx="3437">
                  <c:v>410.68998891588086</c:v>
                </c:pt>
                <c:pt idx="3438">
                  <c:v>410.66930350306336</c:v>
                </c:pt>
                <c:pt idx="3439">
                  <c:v>410.64861913211763</c:v>
                </c:pt>
                <c:pt idx="3440">
                  <c:v>410.6279358029912</c:v>
                </c:pt>
                <c:pt idx="3441">
                  <c:v>410.60725351563161</c:v>
                </c:pt>
                <c:pt idx="3442">
                  <c:v>410.58657226998633</c:v>
                </c:pt>
                <c:pt idx="3443">
                  <c:v>410.56589206600296</c:v>
                </c:pt>
                <c:pt idx="3444">
                  <c:v>410.54521290362896</c:v>
                </c:pt>
                <c:pt idx="3445">
                  <c:v>410.52453478281194</c:v>
                </c:pt>
                <c:pt idx="3446">
                  <c:v>410.50385770349936</c:v>
                </c:pt>
                <c:pt idx="3447">
                  <c:v>410.48318166563882</c:v>
                </c:pt>
                <c:pt idx="3448">
                  <c:v>410.46250666917786</c:v>
                </c:pt>
                <c:pt idx="3449">
                  <c:v>410.44183271406399</c:v>
                </c:pt>
                <c:pt idx="3450">
                  <c:v>410.42115980024482</c:v>
                </c:pt>
                <c:pt idx="3451">
                  <c:v>410.40048792766788</c:v>
                </c:pt>
                <c:pt idx="3452">
                  <c:v>410.3798170962807</c:v>
                </c:pt>
                <c:pt idx="3453">
                  <c:v>410.35914730603088</c:v>
                </c:pt>
                <c:pt idx="3454">
                  <c:v>410.33847855686594</c:v>
                </c:pt>
                <c:pt idx="3455">
                  <c:v>410.31781084873347</c:v>
                </c:pt>
                <c:pt idx="3456">
                  <c:v>410.29714418158102</c:v>
                </c:pt>
                <c:pt idx="3457">
                  <c:v>410.27647855535616</c:v>
                </c:pt>
                <c:pt idx="3458">
                  <c:v>410.25581397000644</c:v>
                </c:pt>
                <c:pt idx="3459">
                  <c:v>410.2351504254795</c:v>
                </c:pt>
                <c:pt idx="3460">
                  <c:v>410.21448792172288</c:v>
                </c:pt>
                <c:pt idx="3461">
                  <c:v>410.1938264586841</c:v>
                </c:pt>
                <c:pt idx="3462">
                  <c:v>410.17316603631082</c:v>
                </c:pt>
                <c:pt idx="3463">
                  <c:v>410.15250665455062</c:v>
                </c:pt>
                <c:pt idx="3464">
                  <c:v>410.13184831335104</c:v>
                </c:pt>
                <c:pt idx="3465">
                  <c:v>410.11119101265973</c:v>
                </c:pt>
                <c:pt idx="3466">
                  <c:v>410.09053475242422</c:v>
                </c:pt>
                <c:pt idx="3467">
                  <c:v>410.06987953259215</c:v>
                </c:pt>
                <c:pt idx="3468">
                  <c:v>410.04922535311107</c:v>
                </c:pt>
                <c:pt idx="3469">
                  <c:v>410.02857221392861</c:v>
                </c:pt>
                <c:pt idx="3470">
                  <c:v>410.00792011499237</c:v>
                </c:pt>
                <c:pt idx="3471">
                  <c:v>409.98726905625</c:v>
                </c:pt>
                <c:pt idx="3472">
                  <c:v>409.96661903764902</c:v>
                </c:pt>
                <c:pt idx="3473">
                  <c:v>409.9459700591371</c:v>
                </c:pt>
                <c:pt idx="3474">
                  <c:v>409.92532212066186</c:v>
                </c:pt>
                <c:pt idx="3475">
                  <c:v>409.90467522217091</c:v>
                </c:pt>
                <c:pt idx="3476">
                  <c:v>409.88402936361183</c:v>
                </c:pt>
                <c:pt idx="3477">
                  <c:v>409.86338454493227</c:v>
                </c:pt>
                <c:pt idx="3478">
                  <c:v>409.84274076607983</c:v>
                </c:pt>
                <c:pt idx="3479">
                  <c:v>409.8220980270022</c:v>
                </c:pt>
                <c:pt idx="3480">
                  <c:v>409.80145632764692</c:v>
                </c:pt>
                <c:pt idx="3481">
                  <c:v>409.78081566796169</c:v>
                </c:pt>
                <c:pt idx="3482">
                  <c:v>409.76017604789411</c:v>
                </c:pt>
                <c:pt idx="3483">
                  <c:v>409.73953746739187</c:v>
                </c:pt>
                <c:pt idx="3484">
                  <c:v>409.71889992640257</c:v>
                </c:pt>
                <c:pt idx="3485">
                  <c:v>409.6982634248738</c:v>
                </c:pt>
                <c:pt idx="3486">
                  <c:v>409.67762796275326</c:v>
                </c:pt>
                <c:pt idx="3487">
                  <c:v>409.6569935399886</c:v>
                </c:pt>
                <c:pt idx="3488">
                  <c:v>409.63636015652747</c:v>
                </c:pt>
                <c:pt idx="3489">
                  <c:v>409.61572781231752</c:v>
                </c:pt>
                <c:pt idx="3490">
                  <c:v>409.59509650730644</c:v>
                </c:pt>
                <c:pt idx="3491">
                  <c:v>409.57446624144183</c:v>
                </c:pt>
                <c:pt idx="3492">
                  <c:v>409.55383701467139</c:v>
                </c:pt>
                <c:pt idx="3493">
                  <c:v>409.53320882694277</c:v>
                </c:pt>
                <c:pt idx="3494">
                  <c:v>409.51258167820362</c:v>
                </c:pt>
                <c:pt idx="3495">
                  <c:v>409.49195556840158</c:v>
                </c:pt>
                <c:pt idx="3496">
                  <c:v>409.47133049748442</c:v>
                </c:pt>
                <c:pt idx="3497">
                  <c:v>409.45070646539972</c:v>
                </c:pt>
                <c:pt idx="3498">
                  <c:v>409.43008347209519</c:v>
                </c:pt>
                <c:pt idx="3499">
                  <c:v>409.40946151751854</c:v>
                </c:pt>
                <c:pt idx="3500">
                  <c:v>409.3888406016174</c:v>
                </c:pt>
                <c:pt idx="3501">
                  <c:v>409.36822072433949</c:v>
                </c:pt>
                <c:pt idx="3502">
                  <c:v>409.34760188563246</c:v>
                </c:pt>
                <c:pt idx="3503">
                  <c:v>409.32698408544405</c:v>
                </c:pt>
                <c:pt idx="3504">
                  <c:v>409.30636732372193</c:v>
                </c:pt>
                <c:pt idx="3505">
                  <c:v>409.28575160041379</c:v>
                </c:pt>
                <c:pt idx="3506">
                  <c:v>409.26513691546734</c:v>
                </c:pt>
                <c:pt idx="3507">
                  <c:v>409.24452326883028</c:v>
                </c:pt>
                <c:pt idx="3508">
                  <c:v>409.22391066045026</c:v>
                </c:pt>
                <c:pt idx="3509">
                  <c:v>409.20329909027504</c:v>
                </c:pt>
                <c:pt idx="3510">
                  <c:v>409.18268855825232</c:v>
                </c:pt>
                <c:pt idx="3511">
                  <c:v>409.16207906432982</c:v>
                </c:pt>
                <c:pt idx="3512">
                  <c:v>409.14147060845522</c:v>
                </c:pt>
                <c:pt idx="3513">
                  <c:v>409.1208631905763</c:v>
                </c:pt>
                <c:pt idx="3514">
                  <c:v>409.1002568106407</c:v>
                </c:pt>
                <c:pt idx="3515">
                  <c:v>409.07965146859618</c:v>
                </c:pt>
                <c:pt idx="3516">
                  <c:v>409.05904716439051</c:v>
                </c:pt>
                <c:pt idx="3517">
                  <c:v>409.03844389797132</c:v>
                </c:pt>
                <c:pt idx="3518">
                  <c:v>409.01784166928638</c:v>
                </c:pt>
                <c:pt idx="3519">
                  <c:v>408.99724047828346</c:v>
                </c:pt>
                <c:pt idx="3520">
                  <c:v>408.97664032491025</c:v>
                </c:pt>
                <c:pt idx="3521">
                  <c:v>408.95604120911452</c:v>
                </c:pt>
                <c:pt idx="3522">
                  <c:v>408.93544313084396</c:v>
                </c:pt>
                <c:pt idx="3523">
                  <c:v>408.91484609004635</c:v>
                </c:pt>
                <c:pt idx="3524">
                  <c:v>408.89425008666944</c:v>
                </c:pt>
                <c:pt idx="3525">
                  <c:v>408.873655120661</c:v>
                </c:pt>
                <c:pt idx="3526">
                  <c:v>408.85306119196872</c:v>
                </c:pt>
                <c:pt idx="3527">
                  <c:v>408.83246830054037</c:v>
                </c:pt>
                <c:pt idx="3528">
                  <c:v>408.81187644632377</c:v>
                </c:pt>
                <c:pt idx="3529">
                  <c:v>408.79128562926661</c:v>
                </c:pt>
                <c:pt idx="3530">
                  <c:v>408.77069584931667</c:v>
                </c:pt>
                <c:pt idx="3531">
                  <c:v>408.75010710642169</c:v>
                </c:pt>
                <c:pt idx="3532">
                  <c:v>408.72951940052945</c:v>
                </c:pt>
                <c:pt idx="3533">
                  <c:v>408.70893273158771</c:v>
                </c:pt>
                <c:pt idx="3534">
                  <c:v>408.68834709954427</c:v>
                </c:pt>
                <c:pt idx="3535">
                  <c:v>408.66776250434691</c:v>
                </c:pt>
                <c:pt idx="3536">
                  <c:v>408.64717894594338</c:v>
                </c:pt>
                <c:pt idx="3537">
                  <c:v>408.62659642428144</c:v>
                </c:pt>
                <c:pt idx="3538">
                  <c:v>408.60601493930892</c:v>
                </c:pt>
                <c:pt idx="3539">
                  <c:v>408.58543449097357</c:v>
                </c:pt>
                <c:pt idx="3540">
                  <c:v>408.56485507922321</c:v>
                </c:pt>
                <c:pt idx="3541">
                  <c:v>408.5442767040056</c:v>
                </c:pt>
                <c:pt idx="3542">
                  <c:v>408.52369936526856</c:v>
                </c:pt>
                <c:pt idx="3543">
                  <c:v>408.50312306295984</c:v>
                </c:pt>
                <c:pt idx="3544">
                  <c:v>408.48254779702728</c:v>
                </c:pt>
                <c:pt idx="3545">
                  <c:v>408.46197356741868</c:v>
                </c:pt>
                <c:pt idx="3546">
                  <c:v>408.44140037408181</c:v>
                </c:pt>
                <c:pt idx="3547">
                  <c:v>408.42082821696448</c:v>
                </c:pt>
                <c:pt idx="3548">
                  <c:v>408.40025709601451</c:v>
                </c:pt>
                <c:pt idx="3549">
                  <c:v>408.37968701117973</c:v>
                </c:pt>
                <c:pt idx="3550">
                  <c:v>408.35911796240794</c:v>
                </c:pt>
                <c:pt idx="3551">
                  <c:v>408.33854994964696</c:v>
                </c:pt>
                <c:pt idx="3552">
                  <c:v>408.31798297284456</c:v>
                </c:pt>
                <c:pt idx="3553">
                  <c:v>408.29741703194861</c:v>
                </c:pt>
                <c:pt idx="3554">
                  <c:v>408.27685212690693</c:v>
                </c:pt>
                <c:pt idx="3555">
                  <c:v>408.25628825766734</c:v>
                </c:pt>
                <c:pt idx="3556">
                  <c:v>408.2357254241777</c:v>
                </c:pt>
                <c:pt idx="3557">
                  <c:v>408.21516362638579</c:v>
                </c:pt>
                <c:pt idx="3558">
                  <c:v>408.19460286423947</c:v>
                </c:pt>
                <c:pt idx="3559">
                  <c:v>408.17404313768657</c:v>
                </c:pt>
                <c:pt idx="3560">
                  <c:v>408.15348444667495</c:v>
                </c:pt>
                <c:pt idx="3561">
                  <c:v>408.13292679115244</c:v>
                </c:pt>
                <c:pt idx="3562">
                  <c:v>408.11237017106691</c:v>
                </c:pt>
                <c:pt idx="3563">
                  <c:v>408.09181458636618</c:v>
                </c:pt>
                <c:pt idx="3564">
                  <c:v>408.07126003699807</c:v>
                </c:pt>
                <c:pt idx="3565">
                  <c:v>408.0507065229105</c:v>
                </c:pt>
                <c:pt idx="3566">
                  <c:v>408.03015404405124</c:v>
                </c:pt>
                <c:pt idx="3567">
                  <c:v>408.00960260036823</c:v>
                </c:pt>
                <c:pt idx="3568">
                  <c:v>407.98905219180926</c:v>
                </c:pt>
                <c:pt idx="3569">
                  <c:v>407.96850281832229</c:v>
                </c:pt>
                <c:pt idx="3570">
                  <c:v>407.94795447985513</c:v>
                </c:pt>
                <c:pt idx="3571">
                  <c:v>407.92740717635564</c:v>
                </c:pt>
                <c:pt idx="3572">
                  <c:v>407.90686090777172</c:v>
                </c:pt>
                <c:pt idx="3573">
                  <c:v>407.88631567405116</c:v>
                </c:pt>
                <c:pt idx="3574">
                  <c:v>407.86577147514191</c:v>
                </c:pt>
                <c:pt idx="3575">
                  <c:v>407.84522831099184</c:v>
                </c:pt>
                <c:pt idx="3576">
                  <c:v>407.82468618154883</c:v>
                </c:pt>
                <c:pt idx="3577">
                  <c:v>407.8041450867608</c:v>
                </c:pt>
                <c:pt idx="3578">
                  <c:v>407.78360502657557</c:v>
                </c:pt>
                <c:pt idx="3579">
                  <c:v>407.76306600094108</c:v>
                </c:pt>
                <c:pt idx="3580">
                  <c:v>407.7425280098052</c:v>
                </c:pt>
                <c:pt idx="3581">
                  <c:v>407.7219910531158</c:v>
                </c:pt>
                <c:pt idx="3582">
                  <c:v>407.70145513082082</c:v>
                </c:pt>
                <c:pt idx="3583">
                  <c:v>407.68092024286813</c:v>
                </c:pt>
                <c:pt idx="3584">
                  <c:v>407.66038638920566</c:v>
                </c:pt>
                <c:pt idx="3585">
                  <c:v>407.63985356978134</c:v>
                </c:pt>
                <c:pt idx="3586">
                  <c:v>407.61932178454299</c:v>
                </c:pt>
                <c:pt idx="3587">
                  <c:v>407.5987910334386</c:v>
                </c:pt>
                <c:pt idx="3588">
                  <c:v>407.57826131641605</c:v>
                </c:pt>
                <c:pt idx="3589">
                  <c:v>407.55773263342326</c:v>
                </c:pt>
                <c:pt idx="3590">
                  <c:v>407.53720498440816</c:v>
                </c:pt>
                <c:pt idx="3591">
                  <c:v>407.5166783693187</c:v>
                </c:pt>
                <c:pt idx="3592">
                  <c:v>407.49615278810273</c:v>
                </c:pt>
                <c:pt idx="3593">
                  <c:v>407.4756282407082</c:v>
                </c:pt>
                <c:pt idx="3594">
                  <c:v>407.4551047270831</c:v>
                </c:pt>
                <c:pt idx="3595">
                  <c:v>407.43458224717529</c:v>
                </c:pt>
                <c:pt idx="3596">
                  <c:v>407.4140608009327</c:v>
                </c:pt>
                <c:pt idx="3597">
                  <c:v>407.39354038830334</c:v>
                </c:pt>
                <c:pt idx="3598">
                  <c:v>407.37302100923506</c:v>
                </c:pt>
                <c:pt idx="3599">
                  <c:v>407.35250266367586</c:v>
                </c:pt>
                <c:pt idx="3600">
                  <c:v>407.33198535157368</c:v>
                </c:pt>
                <c:pt idx="3601">
                  <c:v>407.31146907287643</c:v>
                </c:pt>
                <c:pt idx="3602">
                  <c:v>407.29095382753212</c:v>
                </c:pt>
                <c:pt idx="3603">
                  <c:v>407.27043961548867</c:v>
                </c:pt>
                <c:pt idx="3604">
                  <c:v>407.24992643669401</c:v>
                </c:pt>
                <c:pt idx="3605">
                  <c:v>407.22941429109613</c:v>
                </c:pt>
                <c:pt idx="3606">
                  <c:v>407.20890317864297</c:v>
                </c:pt>
                <c:pt idx="3607">
                  <c:v>407.18839309928251</c:v>
                </c:pt>
                <c:pt idx="3608">
                  <c:v>407.16788405296273</c:v>
                </c:pt>
                <c:pt idx="3609">
                  <c:v>407.14737603963158</c:v>
                </c:pt>
                <c:pt idx="3610">
                  <c:v>407.12686905923704</c:v>
                </c:pt>
                <c:pt idx="3611">
                  <c:v>407.10636311172709</c:v>
                </c:pt>
                <c:pt idx="3612">
                  <c:v>407.08585819704967</c:v>
                </c:pt>
                <c:pt idx="3613">
                  <c:v>407.06535431515277</c:v>
                </c:pt>
                <c:pt idx="3614">
                  <c:v>407.04485146598438</c:v>
                </c:pt>
                <c:pt idx="3615">
                  <c:v>407.02434964949248</c:v>
                </c:pt>
                <c:pt idx="3616">
                  <c:v>407.00384886562506</c:v>
                </c:pt>
                <c:pt idx="3617">
                  <c:v>406.98334911433017</c:v>
                </c:pt>
                <c:pt idx="3618">
                  <c:v>406.96285039555573</c:v>
                </c:pt>
                <c:pt idx="3619">
                  <c:v>406.94235270924975</c:v>
                </c:pt>
                <c:pt idx="3620">
                  <c:v>406.92185605536019</c:v>
                </c:pt>
                <c:pt idx="3621">
                  <c:v>406.90136043383512</c:v>
                </c:pt>
                <c:pt idx="3622">
                  <c:v>406.88086584462252</c:v>
                </c:pt>
                <c:pt idx="3623">
                  <c:v>406.86037228767037</c:v>
                </c:pt>
                <c:pt idx="3624">
                  <c:v>406.83987976292667</c:v>
                </c:pt>
                <c:pt idx="3625">
                  <c:v>406.81938827033946</c:v>
                </c:pt>
                <c:pt idx="3626">
                  <c:v>406.79889780985673</c:v>
                </c:pt>
                <c:pt idx="3627">
                  <c:v>406.77840838142652</c:v>
                </c:pt>
                <c:pt idx="3628">
                  <c:v>406.75791998499682</c:v>
                </c:pt>
                <c:pt idx="3629">
                  <c:v>406.73743262051568</c:v>
                </c:pt>
                <c:pt idx="3630">
                  <c:v>406.71694628793114</c:v>
                </c:pt>
                <c:pt idx="3631">
                  <c:v>406.69646098719119</c:v>
                </c:pt>
                <c:pt idx="3632">
                  <c:v>406.67597671824387</c:v>
                </c:pt>
                <c:pt idx="3633">
                  <c:v>406.65549348103718</c:v>
                </c:pt>
                <c:pt idx="3634">
                  <c:v>406.63501127551922</c:v>
                </c:pt>
                <c:pt idx="3635">
                  <c:v>406.61453010163797</c:v>
                </c:pt>
                <c:pt idx="3636">
                  <c:v>406.59404995934148</c:v>
                </c:pt>
                <c:pt idx="3637">
                  <c:v>406.57357084857779</c:v>
                </c:pt>
                <c:pt idx="3638">
                  <c:v>406.55309276929495</c:v>
                </c:pt>
                <c:pt idx="3639">
                  <c:v>406.532615721441</c:v>
                </c:pt>
                <c:pt idx="3640">
                  <c:v>406.51213970496406</c:v>
                </c:pt>
                <c:pt idx="3641">
                  <c:v>406.49166471981209</c:v>
                </c:pt>
                <c:pt idx="3642">
                  <c:v>406.47119076593316</c:v>
                </c:pt>
                <c:pt idx="3643">
                  <c:v>406.45071784327536</c:v>
                </c:pt>
                <c:pt idx="3644">
                  <c:v>406.43024595178673</c:v>
                </c:pt>
                <c:pt idx="3645">
                  <c:v>406.40977509141533</c:v>
                </c:pt>
                <c:pt idx="3646">
                  <c:v>406.38930526210925</c:v>
                </c:pt>
                <c:pt idx="3647">
                  <c:v>406.36883646381654</c:v>
                </c:pt>
                <c:pt idx="3648">
                  <c:v>406.34836869648524</c:v>
                </c:pt>
                <c:pt idx="3649">
                  <c:v>406.32790196006346</c:v>
                </c:pt>
                <c:pt idx="3650">
                  <c:v>406.30743625449929</c:v>
                </c:pt>
                <c:pt idx="3651">
                  <c:v>406.28697157974079</c:v>
                </c:pt>
                <c:pt idx="3652">
                  <c:v>406.26650793573606</c:v>
                </c:pt>
                <c:pt idx="3653">
                  <c:v>406.24604532243313</c:v>
                </c:pt>
                <c:pt idx="3654">
                  <c:v>406.22558373978012</c:v>
                </c:pt>
                <c:pt idx="3655">
                  <c:v>406.20512318772512</c:v>
                </c:pt>
                <c:pt idx="3656">
                  <c:v>406.18466366621624</c:v>
                </c:pt>
                <c:pt idx="3657">
                  <c:v>406.16420517520152</c:v>
                </c:pt>
                <c:pt idx="3658">
                  <c:v>406.14374771462911</c:v>
                </c:pt>
                <c:pt idx="3659">
                  <c:v>406.12329128444708</c:v>
                </c:pt>
                <c:pt idx="3660">
                  <c:v>406.10283588460356</c:v>
                </c:pt>
                <c:pt idx="3661">
                  <c:v>406.08238151504662</c:v>
                </c:pt>
                <c:pt idx="3662">
                  <c:v>406.0619281757244</c:v>
                </c:pt>
                <c:pt idx="3663">
                  <c:v>406.04147586658496</c:v>
                </c:pt>
                <c:pt idx="3664">
                  <c:v>406.02102458757645</c:v>
                </c:pt>
                <c:pt idx="3665">
                  <c:v>406.00057433864697</c:v>
                </c:pt>
                <c:pt idx="3666">
                  <c:v>405.98012511974468</c:v>
                </c:pt>
                <c:pt idx="3667">
                  <c:v>405.95967693081764</c:v>
                </c:pt>
                <c:pt idx="3668">
                  <c:v>405.93922977181398</c:v>
                </c:pt>
                <c:pt idx="3669">
                  <c:v>405.91878364268189</c:v>
                </c:pt>
                <c:pt idx="3670">
                  <c:v>405.89833854336945</c:v>
                </c:pt>
                <c:pt idx="3671">
                  <c:v>405.87789447382477</c:v>
                </c:pt>
                <c:pt idx="3672">
                  <c:v>405.857451433996</c:v>
                </c:pt>
                <c:pt idx="3673">
                  <c:v>405.83700942383132</c:v>
                </c:pt>
                <c:pt idx="3674">
                  <c:v>405.81656844327881</c:v>
                </c:pt>
                <c:pt idx="3675">
                  <c:v>405.79612849228664</c:v>
                </c:pt>
                <c:pt idx="3676">
                  <c:v>405.77568957080291</c:v>
                </c:pt>
                <c:pt idx="3677">
                  <c:v>405.75525167877583</c:v>
                </c:pt>
                <c:pt idx="3678">
                  <c:v>405.73481481615352</c:v>
                </c:pt>
                <c:pt idx="3679">
                  <c:v>405.71437898288411</c:v>
                </c:pt>
                <c:pt idx="3680">
                  <c:v>405.69394417891579</c:v>
                </c:pt>
                <c:pt idx="3681">
                  <c:v>405.67351040419669</c:v>
                </c:pt>
                <c:pt idx="3682">
                  <c:v>405.65307765867499</c:v>
                </c:pt>
                <c:pt idx="3683">
                  <c:v>405.63264594229884</c:v>
                </c:pt>
                <c:pt idx="3684">
                  <c:v>405.61221525501639</c:v>
                </c:pt>
                <c:pt idx="3685">
                  <c:v>405.59178559677588</c:v>
                </c:pt>
                <c:pt idx="3686">
                  <c:v>405.57135696752539</c:v>
                </c:pt>
                <c:pt idx="3687">
                  <c:v>405.55092936721314</c:v>
                </c:pt>
                <c:pt idx="3688">
                  <c:v>405.5305027957873</c:v>
                </c:pt>
                <c:pt idx="3689">
                  <c:v>405.51007725319602</c:v>
                </c:pt>
                <c:pt idx="3690">
                  <c:v>405.48965273938751</c:v>
                </c:pt>
                <c:pt idx="3691">
                  <c:v>405.46922925430994</c:v>
                </c:pt>
                <c:pt idx="3692">
                  <c:v>405.44880679791152</c:v>
                </c:pt>
                <c:pt idx="3693">
                  <c:v>405.4283853701404</c:v>
                </c:pt>
                <c:pt idx="3694">
                  <c:v>405.40796497094476</c:v>
                </c:pt>
                <c:pt idx="3695">
                  <c:v>405.38754560027286</c:v>
                </c:pt>
                <c:pt idx="3696">
                  <c:v>405.36712725807286</c:v>
                </c:pt>
                <c:pt idx="3697">
                  <c:v>405.34670994429291</c:v>
                </c:pt>
                <c:pt idx="3698">
                  <c:v>405.3262936588813</c:v>
                </c:pt>
                <c:pt idx="3699">
                  <c:v>405.30587840178617</c:v>
                </c:pt>
                <c:pt idx="3700">
                  <c:v>405.28546417295576</c:v>
                </c:pt>
                <c:pt idx="3701">
                  <c:v>405.26505097233826</c:v>
                </c:pt>
                <c:pt idx="3702">
                  <c:v>405.2446387998819</c:v>
                </c:pt>
                <c:pt idx="3703">
                  <c:v>405.22422765553483</c:v>
                </c:pt>
                <c:pt idx="3704">
                  <c:v>405.20381753924534</c:v>
                </c:pt>
                <c:pt idx="3705">
                  <c:v>405.18340845096162</c:v>
                </c:pt>
                <c:pt idx="3706">
                  <c:v>405.16300039063191</c:v>
                </c:pt>
                <c:pt idx="3707">
                  <c:v>405.14259335820441</c:v>
                </c:pt>
                <c:pt idx="3708">
                  <c:v>405.1221873536274</c:v>
                </c:pt>
                <c:pt idx="3709">
                  <c:v>405.10178237684903</c:v>
                </c:pt>
                <c:pt idx="3710">
                  <c:v>405.08137842781758</c:v>
                </c:pt>
                <c:pt idx="3711">
                  <c:v>405.06097550648127</c:v>
                </c:pt>
                <c:pt idx="3712">
                  <c:v>405.04057361278836</c:v>
                </c:pt>
                <c:pt idx="3713">
                  <c:v>405.02017274668708</c:v>
                </c:pt>
                <c:pt idx="3714">
                  <c:v>404.99977290812569</c:v>
                </c:pt>
                <c:pt idx="3715">
                  <c:v>404.97937409705241</c:v>
                </c:pt>
                <c:pt idx="3716">
                  <c:v>404.95897631341546</c:v>
                </c:pt>
                <c:pt idx="3717">
                  <c:v>404.93857955716311</c:v>
                </c:pt>
                <c:pt idx="3718">
                  <c:v>404.91818382824363</c:v>
                </c:pt>
                <c:pt idx="3719">
                  <c:v>404.89778912660529</c:v>
                </c:pt>
                <c:pt idx="3720">
                  <c:v>404.87739545219631</c:v>
                </c:pt>
                <c:pt idx="3721">
                  <c:v>404.85700280496502</c:v>
                </c:pt>
                <c:pt idx="3722">
                  <c:v>404.83661118485963</c:v>
                </c:pt>
                <c:pt idx="3723">
                  <c:v>404.81622059182837</c:v>
                </c:pt>
                <c:pt idx="3724">
                  <c:v>404.79583102581955</c:v>
                </c:pt>
                <c:pt idx="3725">
                  <c:v>404.77544248678146</c:v>
                </c:pt>
                <c:pt idx="3726">
                  <c:v>404.75505497466236</c:v>
                </c:pt>
                <c:pt idx="3727">
                  <c:v>404.73466848941052</c:v>
                </c:pt>
                <c:pt idx="3728">
                  <c:v>404.71428303097423</c:v>
                </c:pt>
                <c:pt idx="3729">
                  <c:v>404.69389859930175</c:v>
                </c:pt>
                <c:pt idx="3730">
                  <c:v>404.67351519434135</c:v>
                </c:pt>
                <c:pt idx="3731">
                  <c:v>404.65313281604136</c:v>
                </c:pt>
                <c:pt idx="3732">
                  <c:v>404.63275146435006</c:v>
                </c:pt>
                <c:pt idx="3733">
                  <c:v>404.61237113921572</c:v>
                </c:pt>
                <c:pt idx="3734">
                  <c:v>404.59199184058667</c:v>
                </c:pt>
                <c:pt idx="3735">
                  <c:v>404.57161356841118</c:v>
                </c:pt>
                <c:pt idx="3736">
                  <c:v>404.55123632263758</c:v>
                </c:pt>
                <c:pt idx="3737">
                  <c:v>404.53086010321414</c:v>
                </c:pt>
                <c:pt idx="3738">
                  <c:v>404.51048491008919</c:v>
                </c:pt>
                <c:pt idx="3739">
                  <c:v>404.49011074321101</c:v>
                </c:pt>
                <c:pt idx="3740">
                  <c:v>404.46973760252791</c:v>
                </c:pt>
                <c:pt idx="3741">
                  <c:v>404.44936548798825</c:v>
                </c:pt>
                <c:pt idx="3742">
                  <c:v>404.42899439954033</c:v>
                </c:pt>
                <c:pt idx="3743">
                  <c:v>404.40862433713244</c:v>
                </c:pt>
                <c:pt idx="3744">
                  <c:v>404.3882553007129</c:v>
                </c:pt>
                <c:pt idx="3745">
                  <c:v>404.36788729023004</c:v>
                </c:pt>
                <c:pt idx="3746">
                  <c:v>404.3475203056322</c:v>
                </c:pt>
                <c:pt idx="3747">
                  <c:v>404.3271543468677</c:v>
                </c:pt>
                <c:pt idx="3748">
                  <c:v>404.30678941388487</c:v>
                </c:pt>
                <c:pt idx="3749">
                  <c:v>404.2864255066321</c:v>
                </c:pt>
                <c:pt idx="3750">
                  <c:v>404.26606262505766</c:v>
                </c:pt>
                <c:pt idx="3751">
                  <c:v>404.24570076910987</c:v>
                </c:pt>
                <c:pt idx="3752">
                  <c:v>404.22533993873714</c:v>
                </c:pt>
                <c:pt idx="3753">
                  <c:v>404.20498013388777</c:v>
                </c:pt>
                <c:pt idx="3754">
                  <c:v>404.18462135451011</c:v>
                </c:pt>
                <c:pt idx="3755">
                  <c:v>404.16426360055254</c:v>
                </c:pt>
                <c:pt idx="3756">
                  <c:v>404.1439068719634</c:v>
                </c:pt>
                <c:pt idx="3757">
                  <c:v>404.12355116869099</c:v>
                </c:pt>
                <c:pt idx="3758">
                  <c:v>404.10319649068373</c:v>
                </c:pt>
                <c:pt idx="3759">
                  <c:v>404.08284283788993</c:v>
                </c:pt>
                <c:pt idx="3760">
                  <c:v>404.06249021025803</c:v>
                </c:pt>
                <c:pt idx="3761">
                  <c:v>404.04213860773632</c:v>
                </c:pt>
                <c:pt idx="3762">
                  <c:v>404.02178803027323</c:v>
                </c:pt>
                <c:pt idx="3763">
                  <c:v>404.00143847781709</c:v>
                </c:pt>
                <c:pt idx="3764">
                  <c:v>403.98108995031629</c:v>
                </c:pt>
                <c:pt idx="3765">
                  <c:v>403.96074244771916</c:v>
                </c:pt>
                <c:pt idx="3766">
                  <c:v>403.94039596997413</c:v>
                </c:pt>
                <c:pt idx="3767">
                  <c:v>403.92005051702955</c:v>
                </c:pt>
                <c:pt idx="3768">
                  <c:v>403.89970608883385</c:v>
                </c:pt>
                <c:pt idx="3769">
                  <c:v>403.87936268533537</c:v>
                </c:pt>
                <c:pt idx="3770">
                  <c:v>403.85902030648248</c:v>
                </c:pt>
                <c:pt idx="3771">
                  <c:v>403.83867895222363</c:v>
                </c:pt>
                <c:pt idx="3772">
                  <c:v>403.81833862250721</c:v>
                </c:pt>
                <c:pt idx="3773">
                  <c:v>403.79799931728155</c:v>
                </c:pt>
                <c:pt idx="3774">
                  <c:v>403.77766103649509</c:v>
                </c:pt>
                <c:pt idx="3775">
                  <c:v>403.75732378009627</c:v>
                </c:pt>
                <c:pt idx="3776">
                  <c:v>403.73698754803343</c:v>
                </c:pt>
                <c:pt idx="3777">
                  <c:v>403.716652340255</c:v>
                </c:pt>
                <c:pt idx="3778">
                  <c:v>403.69631815670942</c:v>
                </c:pt>
                <c:pt idx="3779">
                  <c:v>403.6759849973451</c:v>
                </c:pt>
                <c:pt idx="3780">
                  <c:v>403.6556528621104</c:v>
                </c:pt>
                <c:pt idx="3781">
                  <c:v>403.63532175095378</c:v>
                </c:pt>
                <c:pt idx="3782">
                  <c:v>403.61499166382362</c:v>
                </c:pt>
                <c:pt idx="3783">
                  <c:v>403.59466260066841</c:v>
                </c:pt>
                <c:pt idx="3784">
                  <c:v>403.5743345614365</c:v>
                </c:pt>
                <c:pt idx="3785">
                  <c:v>403.55400754607638</c:v>
                </c:pt>
                <c:pt idx="3786">
                  <c:v>403.53368155453643</c:v>
                </c:pt>
                <c:pt idx="3787">
                  <c:v>403.5133565867651</c:v>
                </c:pt>
                <c:pt idx="3788">
                  <c:v>403.49303264271083</c:v>
                </c:pt>
                <c:pt idx="3789">
                  <c:v>403.47270972232207</c:v>
                </c:pt>
                <c:pt idx="3790">
                  <c:v>403.45238782554725</c:v>
                </c:pt>
                <c:pt idx="3791">
                  <c:v>403.43206695233482</c:v>
                </c:pt>
                <c:pt idx="3792">
                  <c:v>403.41174710263323</c:v>
                </c:pt>
                <c:pt idx="3793">
                  <c:v>403.39142827639091</c:v>
                </c:pt>
                <c:pt idx="3794">
                  <c:v>403.37111047355631</c:v>
                </c:pt>
                <c:pt idx="3795">
                  <c:v>403.35079369407794</c:v>
                </c:pt>
                <c:pt idx="3796">
                  <c:v>403.33047793790416</c:v>
                </c:pt>
                <c:pt idx="3797">
                  <c:v>403.3101632049835</c:v>
                </c:pt>
                <c:pt idx="3798">
                  <c:v>403.28984949526438</c:v>
                </c:pt>
                <c:pt idx="3799">
                  <c:v>403.26953680869531</c:v>
                </c:pt>
                <c:pt idx="3800">
                  <c:v>403.24922514522473</c:v>
                </c:pt>
                <c:pt idx="3801">
                  <c:v>403.22891450480108</c:v>
                </c:pt>
                <c:pt idx="3802">
                  <c:v>403.20860488737287</c:v>
                </c:pt>
                <c:pt idx="3803">
                  <c:v>403.18829629288859</c:v>
                </c:pt>
                <c:pt idx="3804">
                  <c:v>403.16798872129669</c:v>
                </c:pt>
                <c:pt idx="3805">
                  <c:v>403.14768217254561</c:v>
                </c:pt>
                <c:pt idx="3806">
                  <c:v>403.12737664658391</c:v>
                </c:pt>
                <c:pt idx="3807">
                  <c:v>403.10707214336003</c:v>
                </c:pt>
                <c:pt idx="3808">
                  <c:v>403.08676866282246</c:v>
                </c:pt>
                <c:pt idx="3809">
                  <c:v>403.06646620491966</c:v>
                </c:pt>
                <c:pt idx="3810">
                  <c:v>403.04616476960018</c:v>
                </c:pt>
                <c:pt idx="3811">
                  <c:v>403.02586435681252</c:v>
                </c:pt>
                <c:pt idx="3812">
                  <c:v>403.00556496650512</c:v>
                </c:pt>
                <c:pt idx="3813">
                  <c:v>402.98526659862654</c:v>
                </c:pt>
                <c:pt idx="3814">
                  <c:v>402.96496925312522</c:v>
                </c:pt>
                <c:pt idx="3815">
                  <c:v>402.94467292994972</c:v>
                </c:pt>
                <c:pt idx="3816">
                  <c:v>402.92437762904854</c:v>
                </c:pt>
                <c:pt idx="3817">
                  <c:v>402.90408335037017</c:v>
                </c:pt>
                <c:pt idx="3818">
                  <c:v>402.88379009386313</c:v>
                </c:pt>
                <c:pt idx="3819">
                  <c:v>402.8634978594759</c:v>
                </c:pt>
                <c:pt idx="3820">
                  <c:v>402.84320664715705</c:v>
                </c:pt>
                <c:pt idx="3821">
                  <c:v>402.82291645685507</c:v>
                </c:pt>
                <c:pt idx="3822">
                  <c:v>402.80262728851852</c:v>
                </c:pt>
                <c:pt idx="3823">
                  <c:v>402.78233914209591</c:v>
                </c:pt>
                <c:pt idx="3824">
                  <c:v>402.76205201753578</c:v>
                </c:pt>
                <c:pt idx="3825">
                  <c:v>402.74176591478664</c:v>
                </c:pt>
                <c:pt idx="3826">
                  <c:v>402.72148083379699</c:v>
                </c:pt>
                <c:pt idx="3827">
                  <c:v>402.70119677451544</c:v>
                </c:pt>
                <c:pt idx="3828">
                  <c:v>402.68091373689049</c:v>
                </c:pt>
                <c:pt idx="3829">
                  <c:v>402.6606317208707</c:v>
                </c:pt>
                <c:pt idx="3830">
                  <c:v>402.64035072640456</c:v>
                </c:pt>
                <c:pt idx="3831">
                  <c:v>402.6200707534407</c:v>
                </c:pt>
                <c:pt idx="3832">
                  <c:v>402.59979180192761</c:v>
                </c:pt>
                <c:pt idx="3833">
                  <c:v>402.57951387181384</c:v>
                </c:pt>
                <c:pt idx="3834">
                  <c:v>402.55923696304797</c:v>
                </c:pt>
                <c:pt idx="3835">
                  <c:v>402.53896107557858</c:v>
                </c:pt>
                <c:pt idx="3836">
                  <c:v>402.5186862093542</c:v>
                </c:pt>
                <c:pt idx="3837">
                  <c:v>402.49841236432337</c:v>
                </c:pt>
                <c:pt idx="3838">
                  <c:v>402.47813954043471</c:v>
                </c:pt>
                <c:pt idx="3839">
                  <c:v>402.45786773763672</c:v>
                </c:pt>
                <c:pt idx="3840">
                  <c:v>402.43759695587801</c:v>
                </c:pt>
                <c:pt idx="3841">
                  <c:v>402.41732719510713</c:v>
                </c:pt>
                <c:pt idx="3842">
                  <c:v>402.39705845527271</c:v>
                </c:pt>
                <c:pt idx="3843">
                  <c:v>402.3767907363233</c:v>
                </c:pt>
                <c:pt idx="3844">
                  <c:v>402.35652403820745</c:v>
                </c:pt>
                <c:pt idx="3845">
                  <c:v>402.33625836087379</c:v>
                </c:pt>
                <c:pt idx="3846">
                  <c:v>402.31599370427085</c:v>
                </c:pt>
                <c:pt idx="3847">
                  <c:v>402.29573006834727</c:v>
                </c:pt>
                <c:pt idx="3848">
                  <c:v>402.27546745305165</c:v>
                </c:pt>
                <c:pt idx="3849">
                  <c:v>402.25520585833254</c:v>
                </c:pt>
                <c:pt idx="3850">
                  <c:v>402.23494528413858</c:v>
                </c:pt>
                <c:pt idx="3851">
                  <c:v>402.2146857304183</c:v>
                </c:pt>
                <c:pt idx="3852">
                  <c:v>402.19442719712032</c:v>
                </c:pt>
                <c:pt idx="3853">
                  <c:v>402.17416968419332</c:v>
                </c:pt>
                <c:pt idx="3854">
                  <c:v>402.15391319158584</c:v>
                </c:pt>
                <c:pt idx="3855">
                  <c:v>402.13365771924651</c:v>
                </c:pt>
                <c:pt idx="3856">
                  <c:v>402.11340326712394</c:v>
                </c:pt>
                <c:pt idx="3857">
                  <c:v>402.09314983516674</c:v>
                </c:pt>
                <c:pt idx="3858">
                  <c:v>402.07289742332352</c:v>
                </c:pt>
                <c:pt idx="3859">
                  <c:v>402.05264603154291</c:v>
                </c:pt>
                <c:pt idx="3860">
                  <c:v>402.0323956597735</c:v>
                </c:pt>
                <c:pt idx="3861">
                  <c:v>402.01214630796392</c:v>
                </c:pt>
                <c:pt idx="3862">
                  <c:v>401.99189797606283</c:v>
                </c:pt>
                <c:pt idx="3863">
                  <c:v>401.97165066401885</c:v>
                </c:pt>
                <c:pt idx="3864">
                  <c:v>401.9514043717806</c:v>
                </c:pt>
                <c:pt idx="3865">
                  <c:v>401.93115909929674</c:v>
                </c:pt>
                <c:pt idx="3866">
                  <c:v>401.91091484651588</c:v>
                </c:pt>
                <c:pt idx="3867">
                  <c:v>401.8906716133867</c:v>
                </c:pt>
                <c:pt idx="3868">
                  <c:v>401.87042939985781</c:v>
                </c:pt>
                <c:pt idx="3869">
                  <c:v>401.85018820587783</c:v>
                </c:pt>
                <c:pt idx="3870">
                  <c:v>401.82994803139547</c:v>
                </c:pt>
                <c:pt idx="3871">
                  <c:v>401.80970887635937</c:v>
                </c:pt>
                <c:pt idx="3872">
                  <c:v>401.78947074071812</c:v>
                </c:pt>
                <c:pt idx="3873">
                  <c:v>401.76923362442039</c:v>
                </c:pt>
                <c:pt idx="3874">
                  <c:v>401.74899752741493</c:v>
                </c:pt>
                <c:pt idx="3875">
                  <c:v>401.72876244965033</c:v>
                </c:pt>
                <c:pt idx="3876">
                  <c:v>401.70852839107522</c:v>
                </c:pt>
                <c:pt idx="3877">
                  <c:v>401.68829535163832</c:v>
                </c:pt>
                <c:pt idx="3878">
                  <c:v>401.66806333128829</c:v>
                </c:pt>
                <c:pt idx="3879">
                  <c:v>401.64783232997382</c:v>
                </c:pt>
                <c:pt idx="3880">
                  <c:v>401.62760234764352</c:v>
                </c:pt>
                <c:pt idx="3881">
                  <c:v>401.6073733842461</c:v>
                </c:pt>
                <c:pt idx="3882">
                  <c:v>401.58714543973025</c:v>
                </c:pt>
                <c:pt idx="3883">
                  <c:v>401.56691851404469</c:v>
                </c:pt>
                <c:pt idx="3884">
                  <c:v>401.54669260713803</c:v>
                </c:pt>
                <c:pt idx="3885">
                  <c:v>401.526467718959</c:v>
                </c:pt>
                <c:pt idx="3886">
                  <c:v>401.50624384945627</c:v>
                </c:pt>
                <c:pt idx="3887">
                  <c:v>401.48602099857857</c:v>
                </c:pt>
                <c:pt idx="3888">
                  <c:v>401.46579916627451</c:v>
                </c:pt>
                <c:pt idx="3889">
                  <c:v>401.44557835249287</c:v>
                </c:pt>
                <c:pt idx="3890">
                  <c:v>401.42535855718234</c:v>
                </c:pt>
                <c:pt idx="3891">
                  <c:v>401.40513978029156</c:v>
                </c:pt>
                <c:pt idx="3892">
                  <c:v>401.38492202176928</c:v>
                </c:pt>
                <c:pt idx="3893">
                  <c:v>401.36470528156423</c:v>
                </c:pt>
                <c:pt idx="3894">
                  <c:v>401.34448955962506</c:v>
                </c:pt>
                <c:pt idx="3895">
                  <c:v>401.32427485590051</c:v>
                </c:pt>
                <c:pt idx="3896">
                  <c:v>401.30406117033931</c:v>
                </c:pt>
                <c:pt idx="3897">
                  <c:v>401.28384850289018</c:v>
                </c:pt>
                <c:pt idx="3898">
                  <c:v>401.26363685350185</c:v>
                </c:pt>
                <c:pt idx="3899">
                  <c:v>401.24342622212299</c:v>
                </c:pt>
                <c:pt idx="3900">
                  <c:v>401.22321660870239</c:v>
                </c:pt>
                <c:pt idx="3901">
                  <c:v>401.20300801318871</c:v>
                </c:pt>
                <c:pt idx="3902">
                  <c:v>401.18280043553074</c:v>
                </c:pt>
                <c:pt idx="3903">
                  <c:v>401.1625938756772</c:v>
                </c:pt>
                <c:pt idx="3904">
                  <c:v>401.14238833357683</c:v>
                </c:pt>
                <c:pt idx="3905">
                  <c:v>401.12218380917835</c:v>
                </c:pt>
                <c:pt idx="3906">
                  <c:v>401.10198030243049</c:v>
                </c:pt>
                <c:pt idx="3907">
                  <c:v>401.08177781328203</c:v>
                </c:pt>
                <c:pt idx="3908">
                  <c:v>401.06157634168164</c:v>
                </c:pt>
                <c:pt idx="3909">
                  <c:v>401.04137588757817</c:v>
                </c:pt>
                <c:pt idx="3910">
                  <c:v>401.02117645092028</c:v>
                </c:pt>
                <c:pt idx="3911">
                  <c:v>401.00097803165681</c:v>
                </c:pt>
                <c:pt idx="3912">
                  <c:v>400.98078062973644</c:v>
                </c:pt>
                <c:pt idx="3913">
                  <c:v>400.96058424510801</c:v>
                </c:pt>
                <c:pt idx="3914">
                  <c:v>400.94038887772018</c:v>
                </c:pt>
                <c:pt idx="3915">
                  <c:v>400.9201945275218</c:v>
                </c:pt>
                <c:pt idx="3916">
                  <c:v>400.90000119446159</c:v>
                </c:pt>
                <c:pt idx="3917">
                  <c:v>400.87980887848835</c:v>
                </c:pt>
                <c:pt idx="3918">
                  <c:v>400.85961757955084</c:v>
                </c:pt>
                <c:pt idx="3919">
                  <c:v>400.83942729759781</c:v>
                </c:pt>
                <c:pt idx="3920">
                  <c:v>400.81923803257808</c:v>
                </c:pt>
                <c:pt idx="3921">
                  <c:v>400.7990497844404</c:v>
                </c:pt>
                <c:pt idx="3922">
                  <c:v>400.77886255313359</c:v>
                </c:pt>
                <c:pt idx="3923">
                  <c:v>400.75867633860639</c:v>
                </c:pt>
                <c:pt idx="3924">
                  <c:v>400.73849114080758</c:v>
                </c:pt>
                <c:pt idx="3925">
                  <c:v>400.718306959686</c:v>
                </c:pt>
                <c:pt idx="3926">
                  <c:v>400.69812379519038</c:v>
                </c:pt>
                <c:pt idx="3927">
                  <c:v>400.67794164726956</c:v>
                </c:pt>
                <c:pt idx="3928">
                  <c:v>400.65776051587233</c:v>
                </c:pt>
                <c:pt idx="3929">
                  <c:v>400.63758040094751</c:v>
                </c:pt>
                <c:pt idx="3930">
                  <c:v>400.61740130244385</c:v>
                </c:pt>
                <c:pt idx="3931">
                  <c:v>400.59722322031024</c:v>
                </c:pt>
                <c:pt idx="3932">
                  <c:v>400.57704615449541</c:v>
                </c:pt>
                <c:pt idx="3933">
                  <c:v>400.55687010494819</c:v>
                </c:pt>
                <c:pt idx="3934">
                  <c:v>400.53669507161737</c:v>
                </c:pt>
                <c:pt idx="3935">
                  <c:v>400.51652105445186</c:v>
                </c:pt>
                <c:pt idx="3936">
                  <c:v>400.49634805340037</c:v>
                </c:pt>
                <c:pt idx="3937">
                  <c:v>400.47617606841175</c:v>
                </c:pt>
                <c:pt idx="3938">
                  <c:v>400.45600509943483</c:v>
                </c:pt>
                <c:pt idx="3939">
                  <c:v>400.43583514641847</c:v>
                </c:pt>
                <c:pt idx="3940">
                  <c:v>400.4156662093115</c:v>
                </c:pt>
                <c:pt idx="3941">
                  <c:v>400.3954982880627</c:v>
                </c:pt>
                <c:pt idx="3942">
                  <c:v>400.37533138262091</c:v>
                </c:pt>
                <c:pt idx="3943">
                  <c:v>400.35516549293499</c:v>
                </c:pt>
                <c:pt idx="3944">
                  <c:v>400.33500061895376</c:v>
                </c:pt>
                <c:pt idx="3945">
                  <c:v>400.31483676062606</c:v>
                </c:pt>
                <c:pt idx="3946">
                  <c:v>400.29467391790081</c:v>
                </c:pt>
                <c:pt idx="3947">
                  <c:v>400.27451209072677</c:v>
                </c:pt>
                <c:pt idx="3948">
                  <c:v>400.2543512790528</c:v>
                </c:pt>
                <c:pt idx="3949">
                  <c:v>400.23419148282778</c:v>
                </c:pt>
                <c:pt idx="3950">
                  <c:v>400.21403270200057</c:v>
                </c:pt>
                <c:pt idx="3951">
                  <c:v>400.19387493651999</c:v>
                </c:pt>
                <c:pt idx="3952">
                  <c:v>400.1737181863349</c:v>
                </c:pt>
                <c:pt idx="3953">
                  <c:v>400.15356245139418</c:v>
                </c:pt>
                <c:pt idx="3954">
                  <c:v>400.13340773164668</c:v>
                </c:pt>
                <c:pt idx="3955">
                  <c:v>400.11325402704131</c:v>
                </c:pt>
                <c:pt idx="3956">
                  <c:v>400.09310133752689</c:v>
                </c:pt>
                <c:pt idx="3957">
                  <c:v>400.07294966305233</c:v>
                </c:pt>
                <c:pt idx="3958">
                  <c:v>400.05279900356646</c:v>
                </c:pt>
                <c:pt idx="3959">
                  <c:v>400.03264935901819</c:v>
                </c:pt>
                <c:pt idx="3960">
                  <c:v>400.01250072935642</c:v>
                </c:pt>
                <c:pt idx="3961">
                  <c:v>399.99235311453003</c:v>
                </c:pt>
                <c:pt idx="3962">
                  <c:v>399.97220651448788</c:v>
                </c:pt>
                <c:pt idx="3963">
                  <c:v>399.95206092917886</c:v>
                </c:pt>
                <c:pt idx="3964">
                  <c:v>399.93191635855186</c:v>
                </c:pt>
                <c:pt idx="3965">
                  <c:v>399.91177280255579</c:v>
                </c:pt>
                <c:pt idx="3966">
                  <c:v>399.89163026113948</c:v>
                </c:pt>
                <c:pt idx="3967">
                  <c:v>399.8714887342519</c:v>
                </c:pt>
                <c:pt idx="3968">
                  <c:v>399.85134822184193</c:v>
                </c:pt>
                <c:pt idx="3969">
                  <c:v>399.83120872385848</c:v>
                </c:pt>
                <c:pt idx="3970">
                  <c:v>399.81107024025044</c:v>
                </c:pt>
                <c:pt idx="3971">
                  <c:v>399.79093277096672</c:v>
                </c:pt>
                <c:pt idx="3972">
                  <c:v>399.77079631595626</c:v>
                </c:pt>
                <c:pt idx="3973">
                  <c:v>399.75066087516797</c:v>
                </c:pt>
                <c:pt idx="3974">
                  <c:v>399.73052644855073</c:v>
                </c:pt>
                <c:pt idx="3975">
                  <c:v>399.71039303605346</c:v>
                </c:pt>
                <c:pt idx="3976">
                  <c:v>399.6902606376251</c:v>
                </c:pt>
                <c:pt idx="3977">
                  <c:v>399.67012925321461</c:v>
                </c:pt>
                <c:pt idx="3978">
                  <c:v>399.64999888277083</c:v>
                </c:pt>
                <c:pt idx="3979">
                  <c:v>399.62986952624277</c:v>
                </c:pt>
                <c:pt idx="3980">
                  <c:v>399.60974118357933</c:v>
                </c:pt>
                <c:pt idx="3981">
                  <c:v>399.58961385472946</c:v>
                </c:pt>
                <c:pt idx="3982">
                  <c:v>399.56948753964207</c:v>
                </c:pt>
                <c:pt idx="3983">
                  <c:v>399.5493622382661</c:v>
                </c:pt>
                <c:pt idx="3984">
                  <c:v>399.52923795055051</c:v>
                </c:pt>
                <c:pt idx="3985">
                  <c:v>399.5091146764442</c:v>
                </c:pt>
                <c:pt idx="3986">
                  <c:v>399.48899241589618</c:v>
                </c:pt>
                <c:pt idx="3987">
                  <c:v>399.46887116885534</c:v>
                </c:pt>
                <c:pt idx="3988">
                  <c:v>399.44875093527071</c:v>
                </c:pt>
                <c:pt idx="3989">
                  <c:v>399.42863171509117</c:v>
                </c:pt>
                <c:pt idx="3990">
                  <c:v>399.40851350826574</c:v>
                </c:pt>
                <c:pt idx="3991">
                  <c:v>399.38839631474332</c:v>
                </c:pt>
                <c:pt idx="3992">
                  <c:v>399.36828013447291</c:v>
                </c:pt>
                <c:pt idx="3993">
                  <c:v>399.34816496740348</c:v>
                </c:pt>
                <c:pt idx="3994">
                  <c:v>399.32805081348397</c:v>
                </c:pt>
                <c:pt idx="3995">
                  <c:v>399.30793767266334</c:v>
                </c:pt>
                <c:pt idx="3996">
                  <c:v>399.28782554489061</c:v>
                </c:pt>
                <c:pt idx="3997">
                  <c:v>399.26771443011472</c:v>
                </c:pt>
                <c:pt idx="3998">
                  <c:v>399.24760432828469</c:v>
                </c:pt>
                <c:pt idx="3999">
                  <c:v>399.22749523934948</c:v>
                </c:pt>
                <c:pt idx="4000">
                  <c:v>399.20738716325803</c:v>
                </c:pt>
                <c:pt idx="4001">
                  <c:v>399.18728009995937</c:v>
                </c:pt>
                <c:pt idx="4002">
                  <c:v>399.16717404940249</c:v>
                </c:pt>
                <c:pt idx="4003">
                  <c:v>399.14706901153636</c:v>
                </c:pt>
                <c:pt idx="4004">
                  <c:v>399.12696498630999</c:v>
                </c:pt>
                <c:pt idx="4005">
                  <c:v>399.10686197367232</c:v>
                </c:pt>
                <c:pt idx="4006">
                  <c:v>399.08675997357244</c:v>
                </c:pt>
                <c:pt idx="4007">
                  <c:v>399.06665898595929</c:v>
                </c:pt>
                <c:pt idx="4008">
                  <c:v>399.04655901078189</c:v>
                </c:pt>
                <c:pt idx="4009">
                  <c:v>399.02646004798925</c:v>
                </c:pt>
                <c:pt idx="4010">
                  <c:v>399.00636209753037</c:v>
                </c:pt>
                <c:pt idx="4011">
                  <c:v>398.98626515935428</c:v>
                </c:pt>
                <c:pt idx="4012">
                  <c:v>398.96616923340997</c:v>
                </c:pt>
                <c:pt idx="4013">
                  <c:v>398.94607431964647</c:v>
                </c:pt>
                <c:pt idx="4014">
                  <c:v>398.92598041801278</c:v>
                </c:pt>
                <c:pt idx="4015">
                  <c:v>398.90588752845792</c:v>
                </c:pt>
                <c:pt idx="4016">
                  <c:v>398.88579565093096</c:v>
                </c:pt>
                <c:pt idx="4017">
                  <c:v>398.8657047853809</c:v>
                </c:pt>
                <c:pt idx="4018">
                  <c:v>398.84561493175676</c:v>
                </c:pt>
                <c:pt idx="4019">
                  <c:v>398.8255260900076</c:v>
                </c:pt>
                <c:pt idx="4020">
                  <c:v>398.80543826008238</c:v>
                </c:pt>
                <c:pt idx="4021">
                  <c:v>398.78535144193023</c:v>
                </c:pt>
                <c:pt idx="4022">
                  <c:v>398.76526563550016</c:v>
                </c:pt>
                <c:pt idx="4023">
                  <c:v>398.74518084074117</c:v>
                </c:pt>
                <c:pt idx="4024">
                  <c:v>398.72509705760234</c:v>
                </c:pt>
                <c:pt idx="4025">
                  <c:v>398.70501428603274</c:v>
                </c:pt>
                <c:pt idx="4026">
                  <c:v>398.68493252598137</c:v>
                </c:pt>
                <c:pt idx="4027">
                  <c:v>398.6648517773973</c:v>
                </c:pt>
                <c:pt idx="4028">
                  <c:v>398.64477204022961</c:v>
                </c:pt>
                <c:pt idx="4029">
                  <c:v>398.62469331442736</c:v>
                </c:pt>
                <c:pt idx="4030">
                  <c:v>398.60461559993956</c:v>
                </c:pt>
                <c:pt idx="4031">
                  <c:v>398.58453889671529</c:v>
                </c:pt>
                <c:pt idx="4032">
                  <c:v>398.56446320470366</c:v>
                </c:pt>
                <c:pt idx="4033">
                  <c:v>398.54438852385368</c:v>
                </c:pt>
                <c:pt idx="4034">
                  <c:v>398.52431485411444</c:v>
                </c:pt>
                <c:pt idx="4035">
                  <c:v>398.50424219543504</c:v>
                </c:pt>
                <c:pt idx="4036">
                  <c:v>398.48417054776451</c:v>
                </c:pt>
                <c:pt idx="4037">
                  <c:v>398.46409991105196</c:v>
                </c:pt>
                <c:pt idx="4038">
                  <c:v>398.44403028524647</c:v>
                </c:pt>
                <c:pt idx="4039">
                  <c:v>398.4239616702971</c:v>
                </c:pt>
                <c:pt idx="4040">
                  <c:v>398.40389406615299</c:v>
                </c:pt>
                <c:pt idx="4041">
                  <c:v>398.38382747276313</c:v>
                </c:pt>
                <c:pt idx="4042">
                  <c:v>398.36376189007672</c:v>
                </c:pt>
                <c:pt idx="4043">
                  <c:v>398.34369731804276</c:v>
                </c:pt>
                <c:pt idx="4044">
                  <c:v>398.32363375661043</c:v>
                </c:pt>
                <c:pt idx="4045">
                  <c:v>398.30357120572876</c:v>
                </c:pt>
                <c:pt idx="4046">
                  <c:v>398.28350966534691</c:v>
                </c:pt>
                <c:pt idx="4047">
                  <c:v>398.26344913541391</c:v>
                </c:pt>
                <c:pt idx="4048">
                  <c:v>398.24338961587893</c:v>
                </c:pt>
                <c:pt idx="4049">
                  <c:v>398.22333110669103</c:v>
                </c:pt>
                <c:pt idx="4050">
                  <c:v>398.20327360779936</c:v>
                </c:pt>
                <c:pt idx="4051">
                  <c:v>398.18321711915303</c:v>
                </c:pt>
                <c:pt idx="4052">
                  <c:v>398.16316164070116</c:v>
                </c:pt>
                <c:pt idx="4053">
                  <c:v>398.14310717239283</c:v>
                </c:pt>
                <c:pt idx="4054">
                  <c:v>398.12305371417722</c:v>
                </c:pt>
                <c:pt idx="4055">
                  <c:v>398.10300126600345</c:v>
                </c:pt>
                <c:pt idx="4056">
                  <c:v>398.08294982782058</c:v>
                </c:pt>
                <c:pt idx="4057">
                  <c:v>398.06289939957782</c:v>
                </c:pt>
                <c:pt idx="4058">
                  <c:v>398.04284998122421</c:v>
                </c:pt>
                <c:pt idx="4059">
                  <c:v>398.02280157270894</c:v>
                </c:pt>
                <c:pt idx="4060">
                  <c:v>398.00275417398115</c:v>
                </c:pt>
                <c:pt idx="4061">
                  <c:v>397.98270778499</c:v>
                </c:pt>
                <c:pt idx="4062">
                  <c:v>397.96266240568457</c:v>
                </c:pt>
                <c:pt idx="4063">
                  <c:v>397.94261803601404</c:v>
                </c:pt>
                <c:pt idx="4064">
                  <c:v>397.92257467592759</c:v>
                </c:pt>
                <c:pt idx="4065">
                  <c:v>397.90253232537435</c:v>
                </c:pt>
                <c:pt idx="4066">
                  <c:v>397.88249098430344</c:v>
                </c:pt>
                <c:pt idx="4067">
                  <c:v>397.86245065266405</c:v>
                </c:pt>
                <c:pt idx="4068">
                  <c:v>397.8424113304053</c:v>
                </c:pt>
                <c:pt idx="4069">
                  <c:v>397.82237301747637</c:v>
                </c:pt>
                <c:pt idx="4070">
                  <c:v>397.80233571382644</c:v>
                </c:pt>
                <c:pt idx="4071">
                  <c:v>397.78229941940464</c:v>
                </c:pt>
                <c:pt idx="4072">
                  <c:v>397.76226413416015</c:v>
                </c:pt>
                <c:pt idx="4073">
                  <c:v>397.74222985804215</c:v>
                </c:pt>
                <c:pt idx="4074">
                  <c:v>397.72219659099983</c:v>
                </c:pt>
                <c:pt idx="4075">
                  <c:v>397.70216433298236</c:v>
                </c:pt>
                <c:pt idx="4076">
                  <c:v>397.68213308393888</c:v>
                </c:pt>
                <c:pt idx="4077">
                  <c:v>397.66210284381862</c:v>
                </c:pt>
                <c:pt idx="4078">
                  <c:v>397.6420736125707</c:v>
                </c:pt>
                <c:pt idx="4079">
                  <c:v>397.62204539014436</c:v>
                </c:pt>
                <c:pt idx="4080">
                  <c:v>397.6020181764888</c:v>
                </c:pt>
                <c:pt idx="4081">
                  <c:v>397.58199197155318</c:v>
                </c:pt>
                <c:pt idx="4082">
                  <c:v>397.56196677528669</c:v>
                </c:pt>
                <c:pt idx="4083">
                  <c:v>397.54194258763852</c:v>
                </c:pt>
                <c:pt idx="4084">
                  <c:v>397.52191940855789</c:v>
                </c:pt>
                <c:pt idx="4085">
                  <c:v>397.501897237994</c:v>
                </c:pt>
                <c:pt idx="4086">
                  <c:v>397.48187607589603</c:v>
                </c:pt>
                <c:pt idx="4087">
                  <c:v>397.4618559222132</c:v>
                </c:pt>
                <c:pt idx="4088">
                  <c:v>397.44183677689472</c:v>
                </c:pt>
                <c:pt idx="4089">
                  <c:v>397.42181863988981</c:v>
                </c:pt>
                <c:pt idx="4090">
                  <c:v>397.40180151114765</c:v>
                </c:pt>
                <c:pt idx="4091">
                  <c:v>397.38178539061749</c:v>
                </c:pt>
                <c:pt idx="4092">
                  <c:v>397.36177027824857</c:v>
                </c:pt>
                <c:pt idx="4093">
                  <c:v>397.34175617399006</c:v>
                </c:pt>
                <c:pt idx="4094">
                  <c:v>397.32174307779121</c:v>
                </c:pt>
                <c:pt idx="4095">
                  <c:v>397.30173098960125</c:v>
                </c:pt>
                <c:pt idx="4096">
                  <c:v>397.28171990936937</c:v>
                </c:pt>
                <c:pt idx="4097">
                  <c:v>397.26170983704486</c:v>
                </c:pt>
                <c:pt idx="4098">
                  <c:v>397.24170077257691</c:v>
                </c:pt>
                <c:pt idx="4099">
                  <c:v>397.2216927159148</c:v>
                </c:pt>
                <c:pt idx="4100">
                  <c:v>397.20168566700772</c:v>
                </c:pt>
                <c:pt idx="4101">
                  <c:v>397.18167962580492</c:v>
                </c:pt>
                <c:pt idx="4102">
                  <c:v>397.16167459225568</c:v>
                </c:pt>
                <c:pt idx="4103">
                  <c:v>397.14167056630924</c:v>
                </c:pt>
                <c:pt idx="4104">
                  <c:v>397.12166754791485</c:v>
                </c:pt>
                <c:pt idx="4105">
                  <c:v>397.10166553702174</c:v>
                </c:pt>
                <c:pt idx="4106">
                  <c:v>397.08166453357916</c:v>
                </c:pt>
                <c:pt idx="4107">
                  <c:v>397.06166453753639</c:v>
                </c:pt>
                <c:pt idx="4108">
                  <c:v>397.04166554884267</c:v>
                </c:pt>
                <c:pt idx="4109">
                  <c:v>397.02166756744725</c:v>
                </c:pt>
                <c:pt idx="4110">
                  <c:v>397.00167059329942</c:v>
                </c:pt>
                <c:pt idx="4111">
                  <c:v>396.98167462634848</c:v>
                </c:pt>
                <c:pt idx="4112">
                  <c:v>396.96167966654366</c:v>
                </c:pt>
                <c:pt idx="4113">
                  <c:v>396.9416857138342</c:v>
                </c:pt>
                <c:pt idx="4114">
                  <c:v>396.92169276816946</c:v>
                </c:pt>
                <c:pt idx="4115">
                  <c:v>396.90170082949868</c:v>
                </c:pt>
                <c:pt idx="4116">
                  <c:v>396.88170989777109</c:v>
                </c:pt>
                <c:pt idx="4117">
                  <c:v>396.86171997293604</c:v>
                </c:pt>
                <c:pt idx="4118">
                  <c:v>396.84173105494278</c:v>
                </c:pt>
                <c:pt idx="4119">
                  <c:v>396.8217431437406</c:v>
                </c:pt>
                <c:pt idx="4120">
                  <c:v>396.8017562392788</c:v>
                </c:pt>
                <c:pt idx="4121">
                  <c:v>396.78177034150667</c:v>
                </c:pt>
                <c:pt idx="4122">
                  <c:v>396.76178545037351</c:v>
                </c:pt>
                <c:pt idx="4123">
                  <c:v>396.74180156582861</c:v>
                </c:pt>
                <c:pt idx="4124">
                  <c:v>396.72181868782127</c:v>
                </c:pt>
                <c:pt idx="4125">
                  <c:v>396.70183681630078</c:v>
                </c:pt>
                <c:pt idx="4126">
                  <c:v>396.68185595121651</c:v>
                </c:pt>
                <c:pt idx="4127">
                  <c:v>396.66187609251767</c:v>
                </c:pt>
                <c:pt idx="4128">
                  <c:v>396.64189724015364</c:v>
                </c:pt>
                <c:pt idx="4129">
                  <c:v>396.62191939407376</c:v>
                </c:pt>
                <c:pt idx="4130">
                  <c:v>396.60194255422726</c:v>
                </c:pt>
                <c:pt idx="4131">
                  <c:v>396.58196672056351</c:v>
                </c:pt>
                <c:pt idx="4132">
                  <c:v>396.56199189303186</c:v>
                </c:pt>
                <c:pt idx="4133">
                  <c:v>396.54201807158154</c:v>
                </c:pt>
                <c:pt idx="4134">
                  <c:v>396.52204525616196</c:v>
                </c:pt>
                <c:pt idx="4135">
                  <c:v>396.50207344672242</c:v>
                </c:pt>
                <c:pt idx="4136">
                  <c:v>396.48210264321227</c:v>
                </c:pt>
                <c:pt idx="4137">
                  <c:v>396.46213284558081</c:v>
                </c:pt>
                <c:pt idx="4138">
                  <c:v>396.44216405377739</c:v>
                </c:pt>
                <c:pt idx="4139">
                  <c:v>396.42219626775136</c:v>
                </c:pt>
                <c:pt idx="4140">
                  <c:v>396.40222948745202</c:v>
                </c:pt>
                <c:pt idx="4141">
                  <c:v>396.38226371282877</c:v>
                </c:pt>
                <c:pt idx="4142">
                  <c:v>396.36229894383092</c:v>
                </c:pt>
                <c:pt idx="4143">
                  <c:v>396.34233518040787</c:v>
                </c:pt>
                <c:pt idx="4144">
                  <c:v>396.32237242250892</c:v>
                </c:pt>
                <c:pt idx="4145">
                  <c:v>396.30241067008342</c:v>
                </c:pt>
                <c:pt idx="4146">
                  <c:v>396.28244992308078</c:v>
                </c:pt>
                <c:pt idx="4147">
                  <c:v>396.26249018145029</c:v>
                </c:pt>
                <c:pt idx="4148">
                  <c:v>396.24253144514137</c:v>
                </c:pt>
                <c:pt idx="4149">
                  <c:v>396.22257371410336</c:v>
                </c:pt>
                <c:pt idx="4150">
                  <c:v>396.20261698828563</c:v>
                </c:pt>
                <c:pt idx="4151">
                  <c:v>396.18266126763757</c:v>
                </c:pt>
                <c:pt idx="4152">
                  <c:v>396.16270655210849</c:v>
                </c:pt>
                <c:pt idx="4153">
                  <c:v>396.14275284164785</c:v>
                </c:pt>
                <c:pt idx="4154">
                  <c:v>396.12280013620494</c:v>
                </c:pt>
                <c:pt idx="4155">
                  <c:v>396.10284843572919</c:v>
                </c:pt>
                <c:pt idx="4156">
                  <c:v>396.08289774016998</c:v>
                </c:pt>
                <c:pt idx="4157">
                  <c:v>396.06294804947669</c:v>
                </c:pt>
                <c:pt idx="4158">
                  <c:v>396.04299936359871</c:v>
                </c:pt>
                <c:pt idx="4159">
                  <c:v>396.02305168248546</c:v>
                </c:pt>
                <c:pt idx="4160">
                  <c:v>396.00310500608629</c:v>
                </c:pt>
                <c:pt idx="4161">
                  <c:v>395.9831593343506</c:v>
                </c:pt>
                <c:pt idx="4162">
                  <c:v>395.96321466722776</c:v>
                </c:pt>
                <c:pt idx="4163">
                  <c:v>395.94327100466722</c:v>
                </c:pt>
                <c:pt idx="4164">
                  <c:v>395.92332834661835</c:v>
                </c:pt>
                <c:pt idx="4165">
                  <c:v>395.9033866930306</c:v>
                </c:pt>
                <c:pt idx="4166">
                  <c:v>395.88344604385333</c:v>
                </c:pt>
                <c:pt idx="4167">
                  <c:v>395.863506399036</c:v>
                </c:pt>
                <c:pt idx="4168">
                  <c:v>395.84356775852797</c:v>
                </c:pt>
                <c:pt idx="4169">
                  <c:v>395.8236301222787</c:v>
                </c:pt>
                <c:pt idx="4170">
                  <c:v>395.80369349023755</c:v>
                </c:pt>
                <c:pt idx="4171">
                  <c:v>395.78375786235398</c:v>
                </c:pt>
                <c:pt idx="4172">
                  <c:v>395.7638232385774</c:v>
                </c:pt>
                <c:pt idx="4173">
                  <c:v>395.74388961885728</c:v>
                </c:pt>
                <c:pt idx="4174">
                  <c:v>395.72395700314303</c:v>
                </c:pt>
                <c:pt idx="4175">
                  <c:v>395.70402539138405</c:v>
                </c:pt>
                <c:pt idx="4176">
                  <c:v>395.68409478352976</c:v>
                </c:pt>
                <c:pt idx="4177">
                  <c:v>395.66416517952962</c:v>
                </c:pt>
                <c:pt idx="4178">
                  <c:v>395.6442365793331</c:v>
                </c:pt>
                <c:pt idx="4179">
                  <c:v>395.6243089828896</c:v>
                </c:pt>
                <c:pt idx="4180">
                  <c:v>395.6043823901486</c:v>
                </c:pt>
                <c:pt idx="4181">
                  <c:v>395.5844568010595</c:v>
                </c:pt>
                <c:pt idx="4182">
                  <c:v>395.56453221557177</c:v>
                </c:pt>
                <c:pt idx="4183">
                  <c:v>395.54460863363488</c:v>
                </c:pt>
                <c:pt idx="4184">
                  <c:v>395.52468605519823</c:v>
                </c:pt>
                <c:pt idx="4185">
                  <c:v>395.50476448021135</c:v>
                </c:pt>
                <c:pt idx="4186">
                  <c:v>395.48484390862365</c:v>
                </c:pt>
                <c:pt idx="4187">
                  <c:v>395.46492434038458</c:v>
                </c:pt>
                <c:pt idx="4188">
                  <c:v>395.44500577544363</c:v>
                </c:pt>
                <c:pt idx="4189">
                  <c:v>395.42508821375026</c:v>
                </c:pt>
                <c:pt idx="4190">
                  <c:v>395.40517165525392</c:v>
                </c:pt>
                <c:pt idx="4191">
                  <c:v>395.38525609990415</c:v>
                </c:pt>
                <c:pt idx="4192">
                  <c:v>395.36534154765036</c:v>
                </c:pt>
                <c:pt idx="4193">
                  <c:v>395.34542799844206</c:v>
                </c:pt>
                <c:pt idx="4194">
                  <c:v>395.32551545222873</c:v>
                </c:pt>
                <c:pt idx="4195">
                  <c:v>395.30560390895982</c:v>
                </c:pt>
                <c:pt idx="4196">
                  <c:v>395.28569336858482</c:v>
                </c:pt>
                <c:pt idx="4197">
                  <c:v>395.26578383105323</c:v>
                </c:pt>
                <c:pt idx="4198">
                  <c:v>395.24587529631452</c:v>
                </c:pt>
                <c:pt idx="4199">
                  <c:v>395.22596776431823</c:v>
                </c:pt>
                <c:pt idx="4200">
                  <c:v>395.20606123501381</c:v>
                </c:pt>
                <c:pt idx="4201">
                  <c:v>395.18615570835073</c:v>
                </c:pt>
                <c:pt idx="4202">
                  <c:v>395.16625118427856</c:v>
                </c:pt>
                <c:pt idx="4203">
                  <c:v>395.14634766274673</c:v>
                </c:pt>
                <c:pt idx="4204">
                  <c:v>395.12644514370481</c:v>
                </c:pt>
                <c:pt idx="4205">
                  <c:v>395.10654362710227</c:v>
                </c:pt>
                <c:pt idx="4206">
                  <c:v>395.08664311288862</c:v>
                </c:pt>
                <c:pt idx="4207">
                  <c:v>395.0667436010134</c:v>
                </c:pt>
                <c:pt idx="4208">
                  <c:v>395.04684509142612</c:v>
                </c:pt>
                <c:pt idx="4209">
                  <c:v>395.02694758407625</c:v>
                </c:pt>
                <c:pt idx="4210">
                  <c:v>395.00705107891338</c:v>
                </c:pt>
                <c:pt idx="4211">
                  <c:v>394.98715557588702</c:v>
                </c:pt>
                <c:pt idx="4212">
                  <c:v>394.96726107494663</c:v>
                </c:pt>
                <c:pt idx="4213">
                  <c:v>394.94736757604181</c:v>
                </c:pt>
                <c:pt idx="4214">
                  <c:v>394.92747507912208</c:v>
                </c:pt>
                <c:pt idx="4215">
                  <c:v>394.90758358413689</c:v>
                </c:pt>
                <c:pt idx="4216">
                  <c:v>394.88769309103589</c:v>
                </c:pt>
                <c:pt idx="4217">
                  <c:v>394.86780359976854</c:v>
                </c:pt>
                <c:pt idx="4218">
                  <c:v>394.84791511028442</c:v>
                </c:pt>
                <c:pt idx="4219">
                  <c:v>394.82802762253306</c:v>
                </c:pt>
                <c:pt idx="4220">
                  <c:v>394.80814113646397</c:v>
                </c:pt>
                <c:pt idx="4221">
                  <c:v>394.78825565202675</c:v>
                </c:pt>
                <c:pt idx="4222">
                  <c:v>394.7683711691709</c:v>
                </c:pt>
                <c:pt idx="4223">
                  <c:v>394.74848768784602</c:v>
                </c:pt>
                <c:pt idx="4224">
                  <c:v>394.72860520800168</c:v>
                </c:pt>
                <c:pt idx="4225">
                  <c:v>394.7087237295874</c:v>
                </c:pt>
                <c:pt idx="4226">
                  <c:v>394.68884325255272</c:v>
                </c:pt>
                <c:pt idx="4227">
                  <c:v>394.66896377684725</c:v>
                </c:pt>
                <c:pt idx="4228">
                  <c:v>394.64908530242053</c:v>
                </c:pt>
                <c:pt idx="4229">
                  <c:v>394.62920782922214</c:v>
                </c:pt>
                <c:pt idx="4230">
                  <c:v>394.60933135720165</c:v>
                </c:pt>
                <c:pt idx="4231">
                  <c:v>394.58945588630866</c:v>
                </c:pt>
                <c:pt idx="4232">
                  <c:v>394.56958141649267</c:v>
                </c:pt>
                <c:pt idx="4233">
                  <c:v>394.54970794770333</c:v>
                </c:pt>
                <c:pt idx="4234">
                  <c:v>394.52983547989015</c:v>
                </c:pt>
                <c:pt idx="4235">
                  <c:v>394.50996401300279</c:v>
                </c:pt>
                <c:pt idx="4236">
                  <c:v>394.49009354699081</c:v>
                </c:pt>
                <c:pt idx="4237">
                  <c:v>394.47022408180379</c:v>
                </c:pt>
                <c:pt idx="4238">
                  <c:v>394.45035561739132</c:v>
                </c:pt>
                <c:pt idx="4239">
                  <c:v>394.43048815370298</c:v>
                </c:pt>
                <c:pt idx="4240">
                  <c:v>394.4106216906884</c:v>
                </c:pt>
                <c:pt idx="4241">
                  <c:v>394.39075622829716</c:v>
                </c:pt>
                <c:pt idx="4242">
                  <c:v>394.37089176647885</c:v>
                </c:pt>
                <c:pt idx="4243">
                  <c:v>394.35102830518309</c:v>
                </c:pt>
                <c:pt idx="4244">
                  <c:v>394.33116584435948</c:v>
                </c:pt>
                <c:pt idx="4245">
                  <c:v>394.31130438395763</c:v>
                </c:pt>
                <c:pt idx="4246">
                  <c:v>394.29144392392715</c:v>
                </c:pt>
                <c:pt idx="4247">
                  <c:v>394.27158446421765</c:v>
                </c:pt>
                <c:pt idx="4248">
                  <c:v>394.25172600477879</c:v>
                </c:pt>
                <c:pt idx="4249">
                  <c:v>394.23186854556013</c:v>
                </c:pt>
                <c:pt idx="4250">
                  <c:v>394.21201208651132</c:v>
                </c:pt>
                <c:pt idx="4251">
                  <c:v>394.19215662758194</c:v>
                </c:pt>
                <c:pt idx="4252">
                  <c:v>394.17230216872167</c:v>
                </c:pt>
                <c:pt idx="4253">
                  <c:v>394.1524487098801</c:v>
                </c:pt>
                <c:pt idx="4254">
                  <c:v>394.13259625100693</c:v>
                </c:pt>
                <c:pt idx="4255">
                  <c:v>394.11274479205173</c:v>
                </c:pt>
                <c:pt idx="4256">
                  <c:v>394.09289433296414</c:v>
                </c:pt>
                <c:pt idx="4257">
                  <c:v>394.07304487369385</c:v>
                </c:pt>
                <c:pt idx="4258">
                  <c:v>394.05319641419044</c:v>
                </c:pt>
                <c:pt idx="4259">
                  <c:v>394.03334895440355</c:v>
                </c:pt>
                <c:pt idx="4260">
                  <c:v>394.01350249428287</c:v>
                </c:pt>
                <c:pt idx="4261">
                  <c:v>393.99365703377805</c:v>
                </c:pt>
                <c:pt idx="4262">
                  <c:v>393.97381257283871</c:v>
                </c:pt>
                <c:pt idx="4263">
                  <c:v>393.95396911141455</c:v>
                </c:pt>
                <c:pt idx="4264">
                  <c:v>393.93412664945521</c:v>
                </c:pt>
                <c:pt idx="4265">
                  <c:v>393.91428518691032</c:v>
                </c:pt>
                <c:pt idx="4266">
                  <c:v>393.89444472372958</c:v>
                </c:pt>
                <c:pt idx="4267">
                  <c:v>393.87460525986262</c:v>
                </c:pt>
                <c:pt idx="4268">
                  <c:v>393.85476679525914</c:v>
                </c:pt>
                <c:pt idx="4269">
                  <c:v>393.83492932986877</c:v>
                </c:pt>
                <c:pt idx="4270">
                  <c:v>393.81509286364121</c:v>
                </c:pt>
                <c:pt idx="4271">
                  <c:v>393.7952573965261</c:v>
                </c:pt>
                <c:pt idx="4272">
                  <c:v>393.77542292847318</c:v>
                </c:pt>
                <c:pt idx="4273">
                  <c:v>393.75558945943209</c:v>
                </c:pt>
                <c:pt idx="4274">
                  <c:v>393.73575698935252</c:v>
                </c:pt>
                <c:pt idx="4275">
                  <c:v>393.71592551818412</c:v>
                </c:pt>
                <c:pt idx="4276">
                  <c:v>393.69609504587663</c:v>
                </c:pt>
                <c:pt idx="4277">
                  <c:v>393.67626557237975</c:v>
                </c:pt>
                <c:pt idx="4278">
                  <c:v>393.65643709764311</c:v>
                </c:pt>
                <c:pt idx="4279">
                  <c:v>393.63660962161646</c:v>
                </c:pt>
                <c:pt idx="4280">
                  <c:v>393.61678314424944</c:v>
                </c:pt>
                <c:pt idx="4281">
                  <c:v>393.5969576654918</c:v>
                </c:pt>
                <c:pt idx="4282">
                  <c:v>393.57713318529323</c:v>
                </c:pt>
                <c:pt idx="4283">
                  <c:v>393.55730970360344</c:v>
                </c:pt>
                <c:pt idx="4284">
                  <c:v>393.5374872203721</c:v>
                </c:pt>
                <c:pt idx="4285">
                  <c:v>393.51766573554897</c:v>
                </c:pt>
                <c:pt idx="4286">
                  <c:v>393.49784524908375</c:v>
                </c:pt>
                <c:pt idx="4287">
                  <c:v>393.47802576092613</c:v>
                </c:pt>
                <c:pt idx="4288">
                  <c:v>393.45820727102586</c:v>
                </c:pt>
                <c:pt idx="4289">
                  <c:v>393.43838977933262</c:v>
                </c:pt>
                <c:pt idx="4290">
                  <c:v>393.41857328579619</c:v>
                </c:pt>
                <c:pt idx="4291">
                  <c:v>393.39875779036623</c:v>
                </c:pt>
                <c:pt idx="4292">
                  <c:v>393.37894329299252</c:v>
                </c:pt>
                <c:pt idx="4293">
                  <c:v>393.35912979362479</c:v>
                </c:pt>
                <c:pt idx="4294">
                  <c:v>393.33931729221274</c:v>
                </c:pt>
                <c:pt idx="4295">
                  <c:v>393.31950578870612</c:v>
                </c:pt>
                <c:pt idx="4296">
                  <c:v>393.29969528305469</c:v>
                </c:pt>
                <c:pt idx="4297">
                  <c:v>393.27988577520819</c:v>
                </c:pt>
                <c:pt idx="4298">
                  <c:v>393.26007726511631</c:v>
                </c:pt>
                <c:pt idx="4299">
                  <c:v>393.24026975272881</c:v>
                </c:pt>
                <c:pt idx="4300">
                  <c:v>393.22046323799549</c:v>
                </c:pt>
                <c:pt idx="4301">
                  <c:v>393.20065772086605</c:v>
                </c:pt>
                <c:pt idx="4302">
                  <c:v>393.18085320129029</c:v>
                </c:pt>
                <c:pt idx="4303">
                  <c:v>393.16104967921791</c:v>
                </c:pt>
                <c:pt idx="4304">
                  <c:v>393.14124715459872</c:v>
                </c:pt>
                <c:pt idx="4305">
                  <c:v>393.12144562738246</c:v>
                </c:pt>
                <c:pt idx="4306">
                  <c:v>393.10164509751888</c:v>
                </c:pt>
                <c:pt idx="4307">
                  <c:v>393.08184556495775</c:v>
                </c:pt>
                <c:pt idx="4308">
                  <c:v>393.06204702964885</c:v>
                </c:pt>
                <c:pt idx="4309">
                  <c:v>393.04224949154195</c:v>
                </c:pt>
                <c:pt idx="4310">
                  <c:v>393.0224529505868</c:v>
                </c:pt>
                <c:pt idx="4311">
                  <c:v>393.00265740673319</c:v>
                </c:pt>
                <c:pt idx="4312">
                  <c:v>392.98286285993089</c:v>
                </c:pt>
                <c:pt idx="4313">
                  <c:v>392.9630693101297</c:v>
                </c:pt>
                <c:pt idx="4314">
                  <c:v>392.94327675727942</c:v>
                </c:pt>
                <c:pt idx="4315">
                  <c:v>392.92348520132981</c:v>
                </c:pt>
                <c:pt idx="4316">
                  <c:v>392.90369464223068</c:v>
                </c:pt>
                <c:pt idx="4317">
                  <c:v>392.88390507993176</c:v>
                </c:pt>
                <c:pt idx="4318">
                  <c:v>392.86411651438289</c:v>
                </c:pt>
                <c:pt idx="4319">
                  <c:v>392.84432894553385</c:v>
                </c:pt>
                <c:pt idx="4320">
                  <c:v>392.82454237333445</c:v>
                </c:pt>
                <c:pt idx="4321">
                  <c:v>392.80475679773451</c:v>
                </c:pt>
                <c:pt idx="4322">
                  <c:v>392.78497221868383</c:v>
                </c:pt>
                <c:pt idx="4323">
                  <c:v>392.76518863613222</c:v>
                </c:pt>
                <c:pt idx="4324">
                  <c:v>392.74540605002943</c:v>
                </c:pt>
                <c:pt idx="4325">
                  <c:v>392.72562446032532</c:v>
                </c:pt>
                <c:pt idx="4326">
                  <c:v>392.7058438669697</c:v>
                </c:pt>
                <c:pt idx="4327">
                  <c:v>392.68606426991238</c:v>
                </c:pt>
                <c:pt idx="4328">
                  <c:v>392.66628566910322</c:v>
                </c:pt>
                <c:pt idx="4329">
                  <c:v>392.64650806449197</c:v>
                </c:pt>
                <c:pt idx="4330">
                  <c:v>392.62673145602849</c:v>
                </c:pt>
                <c:pt idx="4331">
                  <c:v>392.6069558436626</c:v>
                </c:pt>
                <c:pt idx="4332">
                  <c:v>392.58718122734416</c:v>
                </c:pt>
                <c:pt idx="4333">
                  <c:v>392.56740760702297</c:v>
                </c:pt>
                <c:pt idx="4334">
                  <c:v>392.54763498264884</c:v>
                </c:pt>
                <c:pt idx="4335">
                  <c:v>392.52786335417164</c:v>
                </c:pt>
                <c:pt idx="4336">
                  <c:v>392.50809272154123</c:v>
                </c:pt>
                <c:pt idx="4337">
                  <c:v>392.48832308470742</c:v>
                </c:pt>
                <c:pt idx="4338">
                  <c:v>392.46855444362006</c:v>
                </c:pt>
                <c:pt idx="4339">
                  <c:v>392.44878679822898</c:v>
                </c:pt>
                <c:pt idx="4340">
                  <c:v>392.42902014848408</c:v>
                </c:pt>
                <c:pt idx="4341">
                  <c:v>392.40925449433519</c:v>
                </c:pt>
                <c:pt idx="4342">
                  <c:v>392.38948983573215</c:v>
                </c:pt>
                <c:pt idx="4343">
                  <c:v>392.36972617262478</c:v>
                </c:pt>
                <c:pt idx="4344">
                  <c:v>392.349963504963</c:v>
                </c:pt>
                <c:pt idx="4345">
                  <c:v>392.33020183269667</c:v>
                </c:pt>
                <c:pt idx="4346">
                  <c:v>392.31044115577561</c:v>
                </c:pt>
                <c:pt idx="4347">
                  <c:v>392.29068147414972</c:v>
                </c:pt>
                <c:pt idx="4348">
                  <c:v>392.27092278776888</c:v>
                </c:pt>
                <c:pt idx="4349">
                  <c:v>392.25116509658295</c:v>
                </c:pt>
                <c:pt idx="4350">
                  <c:v>392.2314084005418</c:v>
                </c:pt>
                <c:pt idx="4351">
                  <c:v>392.21165269959528</c:v>
                </c:pt>
                <c:pt idx="4352">
                  <c:v>392.19189799369332</c:v>
                </c:pt>
                <c:pt idx="4353">
                  <c:v>392.17214428278578</c:v>
                </c:pt>
                <c:pt idx="4354">
                  <c:v>392.15239156682253</c:v>
                </c:pt>
                <c:pt idx="4355">
                  <c:v>392.13263984575349</c:v>
                </c:pt>
                <c:pt idx="4356">
                  <c:v>392.11288911952852</c:v>
                </c:pt>
                <c:pt idx="4357">
                  <c:v>392.09313938809748</c:v>
                </c:pt>
                <c:pt idx="4358">
                  <c:v>392.07339065141036</c:v>
                </c:pt>
                <c:pt idx="4359">
                  <c:v>392.05364290941696</c:v>
                </c:pt>
                <c:pt idx="4360">
                  <c:v>392.03389616206726</c:v>
                </c:pt>
                <c:pt idx="4361">
                  <c:v>392.01415040931113</c:v>
                </c:pt>
                <c:pt idx="4362">
                  <c:v>391.99440565109848</c:v>
                </c:pt>
                <c:pt idx="4363">
                  <c:v>391.97466188737917</c:v>
                </c:pt>
                <c:pt idx="4364">
                  <c:v>391.95491911810313</c:v>
                </c:pt>
                <c:pt idx="4365">
                  <c:v>391.93517734322035</c:v>
                </c:pt>
                <c:pt idx="4366">
                  <c:v>391.91543656268067</c:v>
                </c:pt>
                <c:pt idx="4367">
                  <c:v>391.89569677643402</c:v>
                </c:pt>
                <c:pt idx="4368">
                  <c:v>391.87595798443033</c:v>
                </c:pt>
                <c:pt idx="4369">
                  <c:v>391.85622018661951</c:v>
                </c:pt>
                <c:pt idx="4370">
                  <c:v>391.83648338295149</c:v>
                </c:pt>
                <c:pt idx="4371">
                  <c:v>391.81674757337618</c:v>
                </c:pt>
                <c:pt idx="4372">
                  <c:v>391.79701275784356</c:v>
                </c:pt>
                <c:pt idx="4373">
                  <c:v>391.7772789363035</c:v>
                </c:pt>
                <c:pt idx="4374">
                  <c:v>391.75754610870598</c:v>
                </c:pt>
                <c:pt idx="4375">
                  <c:v>391.73781427500091</c:v>
                </c:pt>
                <c:pt idx="4376">
                  <c:v>391.71808343513828</c:v>
                </c:pt>
                <c:pt idx="4377">
                  <c:v>391.69835358906795</c:v>
                </c:pt>
                <c:pt idx="4378">
                  <c:v>391.67862473673995</c:v>
                </c:pt>
                <c:pt idx="4379">
                  <c:v>391.65889687810414</c:v>
                </c:pt>
                <c:pt idx="4380">
                  <c:v>391.63917001311057</c:v>
                </c:pt>
                <c:pt idx="4381">
                  <c:v>391.6194441417091</c:v>
                </c:pt>
                <c:pt idx="4382">
                  <c:v>391.59971926384975</c:v>
                </c:pt>
                <c:pt idx="4383">
                  <c:v>391.57999537948245</c:v>
                </c:pt>
                <c:pt idx="4384">
                  <c:v>391.56027248855719</c:v>
                </c:pt>
                <c:pt idx="4385">
                  <c:v>391.54055059102387</c:v>
                </c:pt>
                <c:pt idx="4386">
                  <c:v>391.52082968683254</c:v>
                </c:pt>
                <c:pt idx="4387">
                  <c:v>391.50110977593312</c:v>
                </c:pt>
                <c:pt idx="4388">
                  <c:v>391.48139085827557</c:v>
                </c:pt>
                <c:pt idx="4389">
                  <c:v>391.46167293380989</c:v>
                </c:pt>
                <c:pt idx="4390">
                  <c:v>391.44195600248599</c:v>
                </c:pt>
                <c:pt idx="4391">
                  <c:v>391.42224006425391</c:v>
                </c:pt>
                <c:pt idx="4392">
                  <c:v>391.40252511906363</c:v>
                </c:pt>
                <c:pt idx="4393">
                  <c:v>391.38281116686511</c:v>
                </c:pt>
                <c:pt idx="4394">
                  <c:v>391.36309820760835</c:v>
                </c:pt>
                <c:pt idx="4395">
                  <c:v>391.34338624124337</c:v>
                </c:pt>
                <c:pt idx="4396">
                  <c:v>391.32367526772009</c:v>
                </c:pt>
                <c:pt idx="4397">
                  <c:v>391.30396528698856</c:v>
                </c:pt>
                <c:pt idx="4398">
                  <c:v>391.28425629899874</c:v>
                </c:pt>
                <c:pt idx="4399">
                  <c:v>391.26454830370068</c:v>
                </c:pt>
                <c:pt idx="4400">
                  <c:v>391.24484130104429</c:v>
                </c:pt>
                <c:pt idx="4401">
                  <c:v>391.22513529097967</c:v>
                </c:pt>
                <c:pt idx="4402">
                  <c:v>391.20543027345678</c:v>
                </c:pt>
                <c:pt idx="4403">
                  <c:v>391.18572624842562</c:v>
                </c:pt>
                <c:pt idx="4404">
                  <c:v>391.16602321583622</c:v>
                </c:pt>
                <c:pt idx="4405">
                  <c:v>391.14632117563855</c:v>
                </c:pt>
                <c:pt idx="4406">
                  <c:v>391.1266201277827</c:v>
                </c:pt>
                <c:pt idx="4407">
                  <c:v>391.10692007221866</c:v>
                </c:pt>
                <c:pt idx="4408">
                  <c:v>391.08722100889639</c:v>
                </c:pt>
                <c:pt idx="4409">
                  <c:v>391.067522937766</c:v>
                </c:pt>
                <c:pt idx="4410">
                  <c:v>391.04782585877746</c:v>
                </c:pt>
                <c:pt idx="4411">
                  <c:v>391.0281297718808</c:v>
                </c:pt>
                <c:pt idx="4412">
                  <c:v>391.00843467702606</c:v>
                </c:pt>
                <c:pt idx="4413">
                  <c:v>390.98874057416333</c:v>
                </c:pt>
                <c:pt idx="4414">
                  <c:v>390.96904746324259</c:v>
                </c:pt>
                <c:pt idx="4415">
                  <c:v>390.94935534421387</c:v>
                </c:pt>
                <c:pt idx="4416">
                  <c:v>390.92966421702721</c:v>
                </c:pt>
                <c:pt idx="4417">
                  <c:v>390.9099740816327</c:v>
                </c:pt>
                <c:pt idx="4418">
                  <c:v>390.89028493798037</c:v>
                </c:pt>
                <c:pt idx="4419">
                  <c:v>390.8705967860202</c:v>
                </c:pt>
                <c:pt idx="4420">
                  <c:v>390.85090962570234</c:v>
                </c:pt>
                <c:pt idx="4421">
                  <c:v>390.83122345697677</c:v>
                </c:pt>
                <c:pt idx="4422">
                  <c:v>390.81153827979358</c:v>
                </c:pt>
                <c:pt idx="4423">
                  <c:v>390.7918540941028</c:v>
                </c:pt>
                <c:pt idx="4424">
                  <c:v>390.77217089985453</c:v>
                </c:pt>
                <c:pt idx="4425">
                  <c:v>390.75248869699885</c:v>
                </c:pt>
                <c:pt idx="4426">
                  <c:v>390.73280748548575</c:v>
                </c:pt>
                <c:pt idx="4427">
                  <c:v>390.71312726526537</c:v>
                </c:pt>
                <c:pt idx="4428">
                  <c:v>390.69344803628775</c:v>
                </c:pt>
                <c:pt idx="4429">
                  <c:v>390.67376979850297</c:v>
                </c:pt>
                <c:pt idx="4430">
                  <c:v>390.65409255186108</c:v>
                </c:pt>
                <c:pt idx="4431">
                  <c:v>390.63441629631222</c:v>
                </c:pt>
                <c:pt idx="4432">
                  <c:v>390.61474103180643</c:v>
                </c:pt>
                <c:pt idx="4433">
                  <c:v>390.5950667582938</c:v>
                </c:pt>
                <c:pt idx="4434">
                  <c:v>390.57539347572441</c:v>
                </c:pt>
                <c:pt idx="4435">
                  <c:v>390.55572118404837</c:v>
                </c:pt>
                <c:pt idx="4436">
                  <c:v>390.5360498832157</c:v>
                </c:pt>
                <c:pt idx="4437">
                  <c:v>390.51637957317655</c:v>
                </c:pt>
                <c:pt idx="4438">
                  <c:v>390.49671025388102</c:v>
                </c:pt>
                <c:pt idx="4439">
                  <c:v>390.4770419252792</c:v>
                </c:pt>
                <c:pt idx="4440">
                  <c:v>390.45737458732123</c:v>
                </c:pt>
                <c:pt idx="4441">
                  <c:v>390.43770823995715</c:v>
                </c:pt>
                <c:pt idx="4442">
                  <c:v>390.4180428831371</c:v>
                </c:pt>
                <c:pt idx="4443">
                  <c:v>390.39837851681119</c:v>
                </c:pt>
                <c:pt idx="4444">
                  <c:v>390.3787151409295</c:v>
                </c:pt>
                <c:pt idx="4445">
                  <c:v>390.35905275544218</c:v>
                </c:pt>
                <c:pt idx="4446">
                  <c:v>390.33939136029932</c:v>
                </c:pt>
                <c:pt idx="4447">
                  <c:v>390.31973095545106</c:v>
                </c:pt>
                <c:pt idx="4448">
                  <c:v>390.30007154084751</c:v>
                </c:pt>
                <c:pt idx="4449">
                  <c:v>390.28041311643881</c:v>
                </c:pt>
                <c:pt idx="4450">
                  <c:v>390.26075568217504</c:v>
                </c:pt>
                <c:pt idx="4451">
                  <c:v>390.24109923800637</c:v>
                </c:pt>
                <c:pt idx="4452">
                  <c:v>390.22144378388293</c:v>
                </c:pt>
                <c:pt idx="4453">
                  <c:v>390.20178931975488</c:v>
                </c:pt>
                <c:pt idx="4454">
                  <c:v>390.1821358455723</c:v>
                </c:pt>
                <c:pt idx="4455">
                  <c:v>390.16248336128535</c:v>
                </c:pt>
                <c:pt idx="4456">
                  <c:v>390.14283186684418</c:v>
                </c:pt>
                <c:pt idx="4457">
                  <c:v>390.12318136219892</c:v>
                </c:pt>
                <c:pt idx="4458">
                  <c:v>390.10353184729973</c:v>
                </c:pt>
                <c:pt idx="4459">
                  <c:v>390.08388332209677</c:v>
                </c:pt>
                <c:pt idx="4460">
                  <c:v>390.06423578654017</c:v>
                </c:pt>
                <c:pt idx="4461">
                  <c:v>390.04458924058008</c:v>
                </c:pt>
                <c:pt idx="4462">
                  <c:v>390.02494368416666</c:v>
                </c:pt>
                <c:pt idx="4463">
                  <c:v>390.0052991172501</c:v>
                </c:pt>
                <c:pt idx="4464">
                  <c:v>389.98565553978051</c:v>
                </c:pt>
                <c:pt idx="4465">
                  <c:v>389.96601295170808</c:v>
                </c:pt>
                <c:pt idx="4466">
                  <c:v>389.94637135298302</c:v>
                </c:pt>
                <c:pt idx="4467">
                  <c:v>389.92673074355542</c:v>
                </c:pt>
                <c:pt idx="4468">
                  <c:v>389.90709112337549</c:v>
                </c:pt>
                <c:pt idx="4469">
                  <c:v>389.88745249239344</c:v>
                </c:pt>
                <c:pt idx="4470">
                  <c:v>389.8678148505594</c:v>
                </c:pt>
                <c:pt idx="4471">
                  <c:v>389.84817819782353</c:v>
                </c:pt>
                <c:pt idx="4472">
                  <c:v>389.82854253413603</c:v>
                </c:pt>
                <c:pt idx="4473">
                  <c:v>389.80890785944712</c:v>
                </c:pt>
                <c:pt idx="4474">
                  <c:v>389.78927417370699</c:v>
                </c:pt>
                <c:pt idx="4475">
                  <c:v>389.76964147686579</c:v>
                </c:pt>
                <c:pt idx="4476">
                  <c:v>389.75000976887372</c:v>
                </c:pt>
                <c:pt idx="4477">
                  <c:v>389.73037904968095</c:v>
                </c:pt>
                <c:pt idx="4478">
                  <c:v>389.71074931923772</c:v>
                </c:pt>
                <c:pt idx="4479">
                  <c:v>389.69112057749419</c:v>
                </c:pt>
                <c:pt idx="4480">
                  <c:v>389.67149282440062</c:v>
                </c:pt>
                <c:pt idx="4481">
                  <c:v>389.65186605990715</c:v>
                </c:pt>
                <c:pt idx="4482">
                  <c:v>389.63224028396399</c:v>
                </c:pt>
                <c:pt idx="4483">
                  <c:v>389.61261549652141</c:v>
                </c:pt>
                <c:pt idx="4484">
                  <c:v>389.59299169752956</c:v>
                </c:pt>
                <c:pt idx="4485">
                  <c:v>389.57336888693868</c:v>
                </c:pt>
                <c:pt idx="4486">
                  <c:v>389.553747064699</c:v>
                </c:pt>
                <c:pt idx="4487">
                  <c:v>389.53412623076071</c:v>
                </c:pt>
                <c:pt idx="4488">
                  <c:v>389.51450638507407</c:v>
                </c:pt>
                <c:pt idx="4489">
                  <c:v>389.4948875275893</c:v>
                </c:pt>
                <c:pt idx="4490">
                  <c:v>389.47526965825659</c:v>
                </c:pt>
                <c:pt idx="4491">
                  <c:v>389.45565277702616</c:v>
                </c:pt>
                <c:pt idx="4492">
                  <c:v>389.43603688384832</c:v>
                </c:pt>
                <c:pt idx="4493">
                  <c:v>389.41642197867321</c:v>
                </c:pt>
                <c:pt idx="4494">
                  <c:v>389.39680806145111</c:v>
                </c:pt>
                <c:pt idx="4495">
                  <c:v>389.37719513213227</c:v>
                </c:pt>
                <c:pt idx="4496">
                  <c:v>389.3575831906669</c:v>
                </c:pt>
                <c:pt idx="4497">
                  <c:v>389.33797223700532</c:v>
                </c:pt>
                <c:pt idx="4498">
                  <c:v>389.31836227109767</c:v>
                </c:pt>
                <c:pt idx="4499">
                  <c:v>389.29875329289428</c:v>
                </c:pt>
                <c:pt idx="4500">
                  <c:v>389.27914530234534</c:v>
                </c:pt>
                <c:pt idx="4501">
                  <c:v>389.25953829940119</c:v>
                </c:pt>
                <c:pt idx="4502">
                  <c:v>389.23993228401201</c:v>
                </c:pt>
                <c:pt idx="4503">
                  <c:v>389.22032725612809</c:v>
                </c:pt>
                <c:pt idx="4504">
                  <c:v>389.20072321569967</c:v>
                </c:pt>
                <c:pt idx="4505">
                  <c:v>389.18112016267702</c:v>
                </c:pt>
                <c:pt idx="4506">
                  <c:v>389.16151809701046</c:v>
                </c:pt>
                <c:pt idx="4507">
                  <c:v>389.14191701865019</c:v>
                </c:pt>
                <c:pt idx="4508">
                  <c:v>389.12231692754654</c:v>
                </c:pt>
                <c:pt idx="4509">
                  <c:v>389.10271782364975</c:v>
                </c:pt>
                <c:pt idx="4510">
                  <c:v>389.08311970691011</c:v>
                </c:pt>
                <c:pt idx="4511">
                  <c:v>389.06352257727787</c:v>
                </c:pt>
                <c:pt idx="4512">
                  <c:v>389.04392643470334</c:v>
                </c:pt>
                <c:pt idx="4513">
                  <c:v>389.02433127913679</c:v>
                </c:pt>
                <c:pt idx="4514">
                  <c:v>389.00473711052848</c:v>
                </c:pt>
                <c:pt idx="4515">
                  <c:v>388.98514392882873</c:v>
                </c:pt>
                <c:pt idx="4516">
                  <c:v>388.96555173398787</c:v>
                </c:pt>
                <c:pt idx="4517">
                  <c:v>388.94596052595614</c:v>
                </c:pt>
                <c:pt idx="4518">
                  <c:v>388.92637030468387</c:v>
                </c:pt>
                <c:pt idx="4519">
                  <c:v>388.90678107012133</c:v>
                </c:pt>
                <c:pt idx="4520">
                  <c:v>388.88719282221882</c:v>
                </c:pt>
                <c:pt idx="4521">
                  <c:v>388.86760556092668</c:v>
                </c:pt>
                <c:pt idx="4522">
                  <c:v>388.84801928619521</c:v>
                </c:pt>
                <c:pt idx="4523">
                  <c:v>388.82843399797468</c:v>
                </c:pt>
                <c:pt idx="4524">
                  <c:v>388.80884969621547</c:v>
                </c:pt>
                <c:pt idx="4525">
                  <c:v>388.78926638086784</c:v>
                </c:pt>
                <c:pt idx="4526">
                  <c:v>388.76968405188211</c:v>
                </c:pt>
                <c:pt idx="4527">
                  <c:v>388.75010270920859</c:v>
                </c:pt>
                <c:pt idx="4528">
                  <c:v>388.73052235279766</c:v>
                </c:pt>
                <c:pt idx="4529">
                  <c:v>388.71094298259959</c:v>
                </c:pt>
                <c:pt idx="4530">
                  <c:v>388.69136459856475</c:v>
                </c:pt>
                <c:pt idx="4531">
                  <c:v>388.67178720064339</c:v>
                </c:pt>
                <c:pt idx="4532">
                  <c:v>388.65221078878591</c:v>
                </c:pt>
                <c:pt idx="4533">
                  <c:v>388.63263536294266</c:v>
                </c:pt>
                <c:pt idx="4534">
                  <c:v>388.61306092306393</c:v>
                </c:pt>
                <c:pt idx="4535">
                  <c:v>388.59348746910007</c:v>
                </c:pt>
                <c:pt idx="4536">
                  <c:v>388.57391500100141</c:v>
                </c:pt>
                <c:pt idx="4537">
                  <c:v>388.55434351871833</c:v>
                </c:pt>
                <c:pt idx="4538">
                  <c:v>388.53477302220119</c:v>
                </c:pt>
                <c:pt idx="4539">
                  <c:v>388.51520351140027</c:v>
                </c:pt>
                <c:pt idx="4540">
                  <c:v>388.495634986266</c:v>
                </c:pt>
                <c:pt idx="4541">
                  <c:v>388.47606744674869</c:v>
                </c:pt>
                <c:pt idx="4542">
                  <c:v>388.45650089279866</c:v>
                </c:pt>
                <c:pt idx="4543">
                  <c:v>388.43693532436635</c:v>
                </c:pt>
                <c:pt idx="4544">
                  <c:v>388.41737074140207</c:v>
                </c:pt>
                <c:pt idx="4545">
                  <c:v>388.3978071438562</c:v>
                </c:pt>
                <c:pt idx="4546">
                  <c:v>388.37824453167912</c:v>
                </c:pt>
                <c:pt idx="4547">
                  <c:v>388.35868290482119</c:v>
                </c:pt>
                <c:pt idx="4548">
                  <c:v>388.33912226323275</c:v>
                </c:pt>
                <c:pt idx="4549">
                  <c:v>388.31956260686422</c:v>
                </c:pt>
                <c:pt idx="4550">
                  <c:v>388.30000393566593</c:v>
                </c:pt>
                <c:pt idx="4551">
                  <c:v>388.28044624958829</c:v>
                </c:pt>
                <c:pt idx="4552">
                  <c:v>388.2608895485817</c:v>
                </c:pt>
                <c:pt idx="4553">
                  <c:v>388.24133383259652</c:v>
                </c:pt>
                <c:pt idx="4554">
                  <c:v>388.22177910158314</c:v>
                </c:pt>
                <c:pt idx="4555">
                  <c:v>388.20222535549198</c:v>
                </c:pt>
                <c:pt idx="4556">
                  <c:v>388.18267259427336</c:v>
                </c:pt>
                <c:pt idx="4557">
                  <c:v>388.16312081787771</c:v>
                </c:pt>
                <c:pt idx="4558">
                  <c:v>388.14357002625547</c:v>
                </c:pt>
                <c:pt idx="4559">
                  <c:v>388.12402021935702</c:v>
                </c:pt>
                <c:pt idx="4560">
                  <c:v>388.10447139713273</c:v>
                </c:pt>
                <c:pt idx="4561">
                  <c:v>388.08492355953302</c:v>
                </c:pt>
                <c:pt idx="4562">
                  <c:v>388.06537670650829</c:v>
                </c:pt>
                <c:pt idx="4563">
                  <c:v>388.04583083800895</c:v>
                </c:pt>
                <c:pt idx="4564">
                  <c:v>388.02628595398539</c:v>
                </c:pt>
                <c:pt idx="4565">
                  <c:v>388.0067420543881</c:v>
                </c:pt>
                <c:pt idx="4566">
                  <c:v>387.98719913916744</c:v>
                </c:pt>
                <c:pt idx="4567">
                  <c:v>387.96765720827381</c:v>
                </c:pt>
                <c:pt idx="4568">
                  <c:v>387.94811626165767</c:v>
                </c:pt>
                <c:pt idx="4569">
                  <c:v>387.92857629926942</c:v>
                </c:pt>
                <c:pt idx="4570">
                  <c:v>387.90903732105954</c:v>
                </c:pt>
                <c:pt idx="4571">
                  <c:v>387.88949932697841</c:v>
                </c:pt>
                <c:pt idx="4572">
                  <c:v>387.86996231697645</c:v>
                </c:pt>
                <c:pt idx="4573">
                  <c:v>387.85042629100417</c:v>
                </c:pt>
                <c:pt idx="4574">
                  <c:v>387.83089124901193</c:v>
                </c:pt>
                <c:pt idx="4575">
                  <c:v>387.81135719095016</c:v>
                </c:pt>
                <c:pt idx="4576">
                  <c:v>387.79182411676936</c:v>
                </c:pt>
                <c:pt idx="4577">
                  <c:v>387.77229202641996</c:v>
                </c:pt>
                <c:pt idx="4578">
                  <c:v>387.75276091985239</c:v>
                </c:pt>
                <c:pt idx="4579">
                  <c:v>387.73323079701714</c:v>
                </c:pt>
                <c:pt idx="4580">
                  <c:v>387.71370165786459</c:v>
                </c:pt>
                <c:pt idx="4581">
                  <c:v>387.69417350234522</c:v>
                </c:pt>
                <c:pt idx="4582">
                  <c:v>387.67464633040953</c:v>
                </c:pt>
                <c:pt idx="4583">
                  <c:v>387.65512014200795</c:v>
                </c:pt>
                <c:pt idx="4584">
                  <c:v>387.63559493709096</c:v>
                </c:pt>
                <c:pt idx="4585">
                  <c:v>387.616070715609</c:v>
                </c:pt>
                <c:pt idx="4586">
                  <c:v>387.5965474775125</c:v>
                </c:pt>
                <c:pt idx="4587">
                  <c:v>387.57702522275201</c:v>
                </c:pt>
                <c:pt idx="4588">
                  <c:v>387.55750395127797</c:v>
                </c:pt>
                <c:pt idx="4589">
                  <c:v>387.53798366304085</c:v>
                </c:pt>
                <c:pt idx="4590">
                  <c:v>387.51846435799109</c:v>
                </c:pt>
                <c:pt idx="4591">
                  <c:v>387.49894603607925</c:v>
                </c:pt>
                <c:pt idx="4592">
                  <c:v>387.47942869725574</c:v>
                </c:pt>
                <c:pt idx="4593">
                  <c:v>387.45991234147107</c:v>
                </c:pt>
                <c:pt idx="4594">
                  <c:v>387.44039696867571</c:v>
                </c:pt>
                <c:pt idx="4595">
                  <c:v>387.42088257882017</c:v>
                </c:pt>
                <c:pt idx="4596">
                  <c:v>387.40136917185498</c:v>
                </c:pt>
                <c:pt idx="4597">
                  <c:v>387.38185674773058</c:v>
                </c:pt>
                <c:pt idx="4598">
                  <c:v>387.36234530639746</c:v>
                </c:pt>
                <c:pt idx="4599">
                  <c:v>387.34283484780616</c:v>
                </c:pt>
                <c:pt idx="4600">
                  <c:v>387.32332537190717</c:v>
                </c:pt>
                <c:pt idx="4601">
                  <c:v>387.30381687865099</c:v>
                </c:pt>
                <c:pt idx="4602">
                  <c:v>387.2843093679881</c:v>
                </c:pt>
                <c:pt idx="4603">
                  <c:v>387.26480283986905</c:v>
                </c:pt>
                <c:pt idx="4604">
                  <c:v>387.24529729424432</c:v>
                </c:pt>
                <c:pt idx="4605">
                  <c:v>387.22579273106442</c:v>
                </c:pt>
                <c:pt idx="4606">
                  <c:v>387.20628915027987</c:v>
                </c:pt>
                <c:pt idx="4607">
                  <c:v>387.18678655184124</c:v>
                </c:pt>
                <c:pt idx="4608">
                  <c:v>387.167284935699</c:v>
                </c:pt>
                <c:pt idx="4609">
                  <c:v>387.14778430180371</c:v>
                </c:pt>
                <c:pt idx="4610">
                  <c:v>387.12828465010585</c:v>
                </c:pt>
                <c:pt idx="4611">
                  <c:v>387.10878598055598</c:v>
                </c:pt>
                <c:pt idx="4612">
                  <c:v>387.08928829310463</c:v>
                </c:pt>
                <c:pt idx="4613">
                  <c:v>387.06979158770235</c:v>
                </c:pt>
                <c:pt idx="4614">
                  <c:v>387.05029586429964</c:v>
                </c:pt>
                <c:pt idx="4615">
                  <c:v>387.03080112284704</c:v>
                </c:pt>
                <c:pt idx="4616">
                  <c:v>387.01130736329515</c:v>
                </c:pt>
                <c:pt idx="4617">
                  <c:v>386.99181458559445</c:v>
                </c:pt>
                <c:pt idx="4618">
                  <c:v>386.97232278969551</c:v>
                </c:pt>
                <c:pt idx="4619">
                  <c:v>386.95283197554886</c:v>
                </c:pt>
                <c:pt idx="4620">
                  <c:v>386.93334214310511</c:v>
                </c:pt>
                <c:pt idx="4621">
                  <c:v>386.91385329231474</c:v>
                </c:pt>
                <c:pt idx="4622">
                  <c:v>386.89436542312836</c:v>
                </c:pt>
                <c:pt idx="4623">
                  <c:v>386.87487853549652</c:v>
                </c:pt>
                <c:pt idx="4624">
                  <c:v>386.85539262936976</c:v>
                </c:pt>
                <c:pt idx="4625">
                  <c:v>386.83590770469863</c:v>
                </c:pt>
                <c:pt idx="4626">
                  <c:v>386.81642376143373</c:v>
                </c:pt>
                <c:pt idx="4627">
                  <c:v>386.7969407995256</c:v>
                </c:pt>
                <c:pt idx="4628">
                  <c:v>386.77745881892486</c:v>
                </c:pt>
                <c:pt idx="4629">
                  <c:v>386.75797781958204</c:v>
                </c:pt>
                <c:pt idx="4630">
                  <c:v>386.73849780144775</c:v>
                </c:pt>
                <c:pt idx="4631">
                  <c:v>386.71901876447254</c:v>
                </c:pt>
                <c:pt idx="4632">
                  <c:v>386.699540708607</c:v>
                </c:pt>
                <c:pt idx="4633">
                  <c:v>386.68006363380175</c:v>
                </c:pt>
                <c:pt idx="4634">
                  <c:v>386.66058754000733</c:v>
                </c:pt>
                <c:pt idx="4635">
                  <c:v>386.64111242717433</c:v>
                </c:pt>
                <c:pt idx="4636">
                  <c:v>386.62163829525338</c:v>
                </c:pt>
                <c:pt idx="4637">
                  <c:v>386.60216514419506</c:v>
                </c:pt>
                <c:pt idx="4638">
                  <c:v>386.58269297394992</c:v>
                </c:pt>
                <c:pt idx="4639">
                  <c:v>386.56322178446862</c:v>
                </c:pt>
                <c:pt idx="4640">
                  <c:v>386.54375157570172</c:v>
                </c:pt>
                <c:pt idx="4641">
                  <c:v>386.52428234759986</c:v>
                </c:pt>
                <c:pt idx="4642">
                  <c:v>386.50481410011361</c:v>
                </c:pt>
                <c:pt idx="4643">
                  <c:v>386.4853468331936</c:v>
                </c:pt>
                <c:pt idx="4644">
                  <c:v>386.46588054679046</c:v>
                </c:pt>
                <c:pt idx="4645">
                  <c:v>386.44641524085472</c:v>
                </c:pt>
                <c:pt idx="4646">
                  <c:v>386.4269509153371</c:v>
                </c:pt>
                <c:pt idx="4647">
                  <c:v>386.40748757018815</c:v>
                </c:pt>
                <c:pt idx="4648">
                  <c:v>386.38802520535853</c:v>
                </c:pt>
                <c:pt idx="4649">
                  <c:v>386.36856382079884</c:v>
                </c:pt>
                <c:pt idx="4650">
                  <c:v>386.34910341645974</c:v>
                </c:pt>
                <c:pt idx="4651">
                  <c:v>386.32964399229184</c:v>
                </c:pt>
                <c:pt idx="4652">
                  <c:v>386.31018554824573</c:v>
                </c:pt>
                <c:pt idx="4653">
                  <c:v>386.29072808427208</c:v>
                </c:pt>
                <c:pt idx="4654">
                  <c:v>386.27127160032154</c:v>
                </c:pt>
                <c:pt idx="4655">
                  <c:v>386.25181609634473</c:v>
                </c:pt>
                <c:pt idx="4656">
                  <c:v>386.23236157229229</c:v>
                </c:pt>
                <c:pt idx="4657">
                  <c:v>386.2129080281149</c:v>
                </c:pt>
                <c:pt idx="4658">
                  <c:v>386.19345546376314</c:v>
                </c:pt>
                <c:pt idx="4659">
                  <c:v>386.17400387918769</c:v>
                </c:pt>
                <c:pt idx="4660">
                  <c:v>386.15455327433926</c:v>
                </c:pt>
                <c:pt idx="4661">
                  <c:v>386.1351036491684</c:v>
                </c:pt>
                <c:pt idx="4662">
                  <c:v>386.11565500362582</c:v>
                </c:pt>
                <c:pt idx="4663">
                  <c:v>386.09620733766218</c:v>
                </c:pt>
                <c:pt idx="4664">
                  <c:v>386.07676065122814</c:v>
                </c:pt>
                <c:pt idx="4665">
                  <c:v>386.05731494427437</c:v>
                </c:pt>
                <c:pt idx="4666">
                  <c:v>386.03787021675151</c:v>
                </c:pt>
                <c:pt idx="4667">
                  <c:v>386.01842646861024</c:v>
                </c:pt>
                <c:pt idx="4668">
                  <c:v>385.99898369980127</c:v>
                </c:pt>
                <c:pt idx="4669">
                  <c:v>385.9795419102752</c:v>
                </c:pt>
                <c:pt idx="4670">
                  <c:v>385.96010109998275</c:v>
                </c:pt>
                <c:pt idx="4671">
                  <c:v>385.94066126887463</c:v>
                </c:pt>
                <c:pt idx="4672">
                  <c:v>385.92122241690146</c:v>
                </c:pt>
                <c:pt idx="4673">
                  <c:v>385.90178454401394</c:v>
                </c:pt>
                <c:pt idx="4674">
                  <c:v>385.88234765016279</c:v>
                </c:pt>
                <c:pt idx="4675">
                  <c:v>385.86291173529867</c:v>
                </c:pt>
                <c:pt idx="4676">
                  <c:v>385.84347679937224</c:v>
                </c:pt>
                <c:pt idx="4677">
                  <c:v>385.82404284233422</c:v>
                </c:pt>
                <c:pt idx="4678">
                  <c:v>385.80460986413533</c:v>
                </c:pt>
                <c:pt idx="4679">
                  <c:v>385.78517786472628</c:v>
                </c:pt>
                <c:pt idx="4680">
                  <c:v>385.76574684405773</c:v>
                </c:pt>
                <c:pt idx="4681">
                  <c:v>385.7463168020804</c:v>
                </c:pt>
                <c:pt idx="4682">
                  <c:v>385.72688773874495</c:v>
                </c:pt>
                <c:pt idx="4683">
                  <c:v>385.70745965400215</c:v>
                </c:pt>
                <c:pt idx="4684">
                  <c:v>385.68803254780266</c:v>
                </c:pt>
                <c:pt idx="4685">
                  <c:v>385.66860642009726</c:v>
                </c:pt>
                <c:pt idx="4686">
                  <c:v>385.64918127083661</c:v>
                </c:pt>
                <c:pt idx="4687">
                  <c:v>385.62975709997147</c:v>
                </c:pt>
                <c:pt idx="4688">
                  <c:v>385.61033390745251</c:v>
                </c:pt>
                <c:pt idx="4689">
                  <c:v>385.59091169323051</c:v>
                </c:pt>
                <c:pt idx="4690">
                  <c:v>385.57149045725617</c:v>
                </c:pt>
                <c:pt idx="4691">
                  <c:v>385.55207019948017</c:v>
                </c:pt>
                <c:pt idx="4692">
                  <c:v>385.53265091985332</c:v>
                </c:pt>
                <c:pt idx="4693">
                  <c:v>385.5132326183263</c:v>
                </c:pt>
                <c:pt idx="4694">
                  <c:v>385.49381529484987</c:v>
                </c:pt>
                <c:pt idx="4695">
                  <c:v>385.47439894937474</c:v>
                </c:pt>
                <c:pt idx="4696">
                  <c:v>385.45498358185171</c:v>
                </c:pt>
                <c:pt idx="4697">
                  <c:v>385.43556919223147</c:v>
                </c:pt>
                <c:pt idx="4698">
                  <c:v>385.41615578046481</c:v>
                </c:pt>
                <c:pt idx="4699">
                  <c:v>385.39674334650243</c:v>
                </c:pt>
                <c:pt idx="4700">
                  <c:v>385.37733189029507</c:v>
                </c:pt>
                <c:pt idx="4701">
                  <c:v>385.35792141179354</c:v>
                </c:pt>
                <c:pt idx="4702">
                  <c:v>385.33851191094857</c:v>
                </c:pt>
                <c:pt idx="4703">
                  <c:v>385.31910338771092</c:v>
                </c:pt>
                <c:pt idx="4704">
                  <c:v>385.29969584203133</c:v>
                </c:pt>
                <c:pt idx="4705">
                  <c:v>385.28028927386055</c:v>
                </c:pt>
                <c:pt idx="4706">
                  <c:v>385.26088368314942</c:v>
                </c:pt>
                <c:pt idx="4707">
                  <c:v>385.24147906984865</c:v>
                </c:pt>
                <c:pt idx="4708">
                  <c:v>385.22207543390903</c:v>
                </c:pt>
                <c:pt idx="4709">
                  <c:v>385.20267277528131</c:v>
                </c:pt>
                <c:pt idx="4710">
                  <c:v>385.18327109391629</c:v>
                </c:pt>
                <c:pt idx="4711">
                  <c:v>385.16387038976472</c:v>
                </c:pt>
                <c:pt idx="4712">
                  <c:v>385.14447066277739</c:v>
                </c:pt>
                <c:pt idx="4713">
                  <c:v>385.12507191290513</c:v>
                </c:pt>
                <c:pt idx="4714">
                  <c:v>385.10567414009864</c:v>
                </c:pt>
                <c:pt idx="4715">
                  <c:v>385.08627734430877</c:v>
                </c:pt>
                <c:pt idx="4716">
                  <c:v>385.06688152548628</c:v>
                </c:pt>
                <c:pt idx="4717">
                  <c:v>385.04748668358201</c:v>
                </c:pt>
                <c:pt idx="4718">
                  <c:v>385.02809281854672</c:v>
                </c:pt>
                <c:pt idx="4719">
                  <c:v>385.0086999303312</c:v>
                </c:pt>
                <c:pt idx="4720">
                  <c:v>384.98930801888628</c:v>
                </c:pt>
                <c:pt idx="4721">
                  <c:v>384.96991708416272</c:v>
                </c:pt>
                <c:pt idx="4722">
                  <c:v>384.95052712611135</c:v>
                </c:pt>
                <c:pt idx="4723">
                  <c:v>384.93113814468296</c:v>
                </c:pt>
                <c:pt idx="4724">
                  <c:v>384.91175013982837</c:v>
                </c:pt>
                <c:pt idx="4725">
                  <c:v>384.89236311149841</c:v>
                </c:pt>
                <c:pt idx="4726">
                  <c:v>384.87297705964392</c:v>
                </c:pt>
                <c:pt idx="4727">
                  <c:v>384.85359198421565</c:v>
                </c:pt>
                <c:pt idx="4728">
                  <c:v>384.83420788516446</c:v>
                </c:pt>
                <c:pt idx="4729">
                  <c:v>384.81482476244116</c:v>
                </c:pt>
                <c:pt idx="4730">
                  <c:v>384.79544261599659</c:v>
                </c:pt>
                <c:pt idx="4731">
                  <c:v>384.77606144578152</c:v>
                </c:pt>
                <c:pt idx="4732">
                  <c:v>384.75668125174684</c:v>
                </c:pt>
                <c:pt idx="4733">
                  <c:v>384.73730203384338</c:v>
                </c:pt>
                <c:pt idx="4734">
                  <c:v>384.71792379202196</c:v>
                </c:pt>
                <c:pt idx="4735">
                  <c:v>384.69854652623343</c:v>
                </c:pt>
                <c:pt idx="4736">
                  <c:v>384.6791702364286</c:v>
                </c:pt>
                <c:pt idx="4737">
                  <c:v>384.65979492255832</c:v>
                </c:pt>
                <c:pt idx="4738">
                  <c:v>384.64042058457346</c:v>
                </c:pt>
                <c:pt idx="4739">
                  <c:v>384.62104722242486</c:v>
                </c:pt>
                <c:pt idx="4740">
                  <c:v>384.60167483606335</c:v>
                </c:pt>
                <c:pt idx="4741">
                  <c:v>384.58230342543976</c:v>
                </c:pt>
                <c:pt idx="4742">
                  <c:v>384.56293299050498</c:v>
                </c:pt>
                <c:pt idx="4743">
                  <c:v>384.54356353120988</c:v>
                </c:pt>
                <c:pt idx="4744">
                  <c:v>384.52419504750532</c:v>
                </c:pt>
                <c:pt idx="4745">
                  <c:v>384.5048275393421</c:v>
                </c:pt>
                <c:pt idx="4746">
                  <c:v>384.48546100667119</c:v>
                </c:pt>
                <c:pt idx="4747">
                  <c:v>384.46609544944334</c:v>
                </c:pt>
                <c:pt idx="4748">
                  <c:v>384.44673086760952</c:v>
                </c:pt>
                <c:pt idx="4749">
                  <c:v>384.42736726112054</c:v>
                </c:pt>
                <c:pt idx="4750">
                  <c:v>384.40800462992729</c:v>
                </c:pt>
                <c:pt idx="4751">
                  <c:v>384.38864297398067</c:v>
                </c:pt>
                <c:pt idx="4752">
                  <c:v>384.36928229323155</c:v>
                </c:pt>
                <c:pt idx="4753">
                  <c:v>384.34992258763077</c:v>
                </c:pt>
                <c:pt idx="4754">
                  <c:v>384.33056385712928</c:v>
                </c:pt>
                <c:pt idx="4755">
                  <c:v>384.3112061016779</c:v>
                </c:pt>
                <c:pt idx="4756">
                  <c:v>384.29184932122757</c:v>
                </c:pt>
                <c:pt idx="4757">
                  <c:v>384.27249351572914</c:v>
                </c:pt>
                <c:pt idx="4758">
                  <c:v>384.25313868513354</c:v>
                </c:pt>
                <c:pt idx="4759">
                  <c:v>384.23378482939165</c:v>
                </c:pt>
                <c:pt idx="4760">
                  <c:v>384.21443194845438</c:v>
                </c:pt>
                <c:pt idx="4761">
                  <c:v>384.19508004227259</c:v>
                </c:pt>
                <c:pt idx="4762">
                  <c:v>384.17572911079725</c:v>
                </c:pt>
                <c:pt idx="4763">
                  <c:v>384.15637915397923</c:v>
                </c:pt>
                <c:pt idx="4764">
                  <c:v>384.13703017176942</c:v>
                </c:pt>
                <c:pt idx="4765">
                  <c:v>384.11768216411878</c:v>
                </c:pt>
                <c:pt idx="4766">
                  <c:v>384.09833513097817</c:v>
                </c:pt>
                <c:pt idx="4767">
                  <c:v>384.07898907229855</c:v>
                </c:pt>
                <c:pt idx="4768">
                  <c:v>384.05964398803087</c:v>
                </c:pt>
                <c:pt idx="4769">
                  <c:v>384.04029987812601</c:v>
                </c:pt>
                <c:pt idx="4770">
                  <c:v>384.02095674253485</c:v>
                </c:pt>
                <c:pt idx="4771">
                  <c:v>384.00161458120834</c:v>
                </c:pt>
                <c:pt idx="4772">
                  <c:v>383.98227339409743</c:v>
                </c:pt>
                <c:pt idx="4773">
                  <c:v>383.96293318115306</c:v>
                </c:pt>
                <c:pt idx="4774">
                  <c:v>383.94359394232617</c:v>
                </c:pt>
                <c:pt idx="4775">
                  <c:v>383.92425567756766</c:v>
                </c:pt>
                <c:pt idx="4776">
                  <c:v>383.90491838682846</c:v>
                </c:pt>
                <c:pt idx="4777">
                  <c:v>383.88558207005957</c:v>
                </c:pt>
                <c:pt idx="4778">
                  <c:v>383.86624672721189</c:v>
                </c:pt>
                <c:pt idx="4779">
                  <c:v>383.84691235823635</c:v>
                </c:pt>
                <c:pt idx="4780">
                  <c:v>383.82757896308397</c:v>
                </c:pt>
                <c:pt idx="4781">
                  <c:v>383.80824654170561</c:v>
                </c:pt>
                <c:pt idx="4782">
                  <c:v>383.7889150940523</c:v>
                </c:pt>
                <c:pt idx="4783">
                  <c:v>383.76958462007497</c:v>
                </c:pt>
                <c:pt idx="4784">
                  <c:v>383.75025511972456</c:v>
                </c:pt>
                <c:pt idx="4785">
                  <c:v>383.73092659295202</c:v>
                </c:pt>
                <c:pt idx="4786">
                  <c:v>383.71159903970835</c:v>
                </c:pt>
                <c:pt idx="4787">
                  <c:v>383.69227245994449</c:v>
                </c:pt>
                <c:pt idx="4788">
                  <c:v>383.67294685361145</c:v>
                </c:pt>
                <c:pt idx="4789">
                  <c:v>383.65362222066017</c:v>
                </c:pt>
                <c:pt idx="4790">
                  <c:v>383.63429856104165</c:v>
                </c:pt>
                <c:pt idx="4791">
                  <c:v>383.61497587470683</c:v>
                </c:pt>
                <c:pt idx="4792">
                  <c:v>383.59565416160666</c:v>
                </c:pt>
                <c:pt idx="4793">
                  <c:v>383.5763334216922</c:v>
                </c:pt>
                <c:pt idx="4794">
                  <c:v>383.55701365491439</c:v>
                </c:pt>
                <c:pt idx="4795">
                  <c:v>383.53769486122417</c:v>
                </c:pt>
                <c:pt idx="4796">
                  <c:v>383.5183770405726</c:v>
                </c:pt>
                <c:pt idx="4797">
                  <c:v>383.49906019291063</c:v>
                </c:pt>
                <c:pt idx="4798">
                  <c:v>383.47974431818932</c:v>
                </c:pt>
                <c:pt idx="4799">
                  <c:v>383.4604294163596</c:v>
                </c:pt>
                <c:pt idx="4800">
                  <c:v>383.44111548737249</c:v>
                </c:pt>
                <c:pt idx="4801">
                  <c:v>383.42180253117897</c:v>
                </c:pt>
                <c:pt idx="4802">
                  <c:v>383.40249054773005</c:v>
                </c:pt>
                <c:pt idx="4803">
                  <c:v>383.38317953697674</c:v>
                </c:pt>
                <c:pt idx="4804">
                  <c:v>383.36386949887003</c:v>
                </c:pt>
                <c:pt idx="4805">
                  <c:v>383.34456043336098</c:v>
                </c:pt>
                <c:pt idx="4806">
                  <c:v>383.32525234040054</c:v>
                </c:pt>
                <c:pt idx="4807">
                  <c:v>383.30594521993976</c:v>
                </c:pt>
                <c:pt idx="4808">
                  <c:v>383.2866390719297</c:v>
                </c:pt>
                <c:pt idx="4809">
                  <c:v>383.2673338963213</c:v>
                </c:pt>
                <c:pt idx="4810">
                  <c:v>383.24802969306563</c:v>
                </c:pt>
                <c:pt idx="4811">
                  <c:v>383.22872646211368</c:v>
                </c:pt>
                <c:pt idx="4812">
                  <c:v>383.20942420341652</c:v>
                </c:pt>
                <c:pt idx="4813">
                  <c:v>383.19012291692519</c:v>
                </c:pt>
                <c:pt idx="4814">
                  <c:v>383.17082260259065</c:v>
                </c:pt>
                <c:pt idx="4815">
                  <c:v>383.151523260364</c:v>
                </c:pt>
                <c:pt idx="4816">
                  <c:v>383.13222489019626</c:v>
                </c:pt>
                <c:pt idx="4817">
                  <c:v>383.11292749203847</c:v>
                </c:pt>
                <c:pt idx="4818">
                  <c:v>383.09363106584163</c:v>
                </c:pt>
                <c:pt idx="4819">
                  <c:v>383.07433561155688</c:v>
                </c:pt>
                <c:pt idx="4820">
                  <c:v>383.05504112913519</c:v>
                </c:pt>
                <c:pt idx="4821">
                  <c:v>383.03574761852764</c:v>
                </c:pt>
                <c:pt idx="4822">
                  <c:v>383.01645507968522</c:v>
                </c:pt>
                <c:pt idx="4823">
                  <c:v>382.99716351255904</c:v>
                </c:pt>
                <c:pt idx="4824">
                  <c:v>382.97787291710017</c:v>
                </c:pt>
                <c:pt idx="4825">
                  <c:v>382.95858329325966</c:v>
                </c:pt>
                <c:pt idx="4826">
                  <c:v>382.93929464098858</c:v>
                </c:pt>
                <c:pt idx="4827">
                  <c:v>382.92000696023797</c:v>
                </c:pt>
                <c:pt idx="4828">
                  <c:v>382.9007202509589</c:v>
                </c:pt>
                <c:pt idx="4829">
                  <c:v>382.88143451310242</c:v>
                </c:pt>
                <c:pt idx="4830">
                  <c:v>382.86214974661965</c:v>
                </c:pt>
                <c:pt idx="4831">
                  <c:v>382.84286595146165</c:v>
                </c:pt>
                <c:pt idx="4832">
                  <c:v>382.82358312757947</c:v>
                </c:pt>
                <c:pt idx="4833">
                  <c:v>382.80430127492423</c:v>
                </c:pt>
                <c:pt idx="4834">
                  <c:v>382.78502039344698</c:v>
                </c:pt>
                <c:pt idx="4835">
                  <c:v>382.7657404830988</c:v>
                </c:pt>
                <c:pt idx="4836">
                  <c:v>382.74646154383078</c:v>
                </c:pt>
                <c:pt idx="4837">
                  <c:v>382.72718357559404</c:v>
                </c:pt>
                <c:pt idx="4838">
                  <c:v>382.70790657833965</c:v>
                </c:pt>
                <c:pt idx="4839">
                  <c:v>382.68863055201871</c:v>
                </c:pt>
                <c:pt idx="4840">
                  <c:v>382.66935549658234</c:v>
                </c:pt>
                <c:pt idx="4841">
                  <c:v>382.6500814119816</c:v>
                </c:pt>
                <c:pt idx="4842">
                  <c:v>382.63080829816761</c:v>
                </c:pt>
                <c:pt idx="4843">
                  <c:v>382.61153615509147</c:v>
                </c:pt>
                <c:pt idx="4844">
                  <c:v>382.59226498270425</c:v>
                </c:pt>
                <c:pt idx="4845">
                  <c:v>382.57299478095712</c:v>
                </c:pt>
                <c:pt idx="4846">
                  <c:v>382.55372554980113</c:v>
                </c:pt>
                <c:pt idx="4847">
                  <c:v>382.53445728918746</c:v>
                </c:pt>
                <c:pt idx="4848">
                  <c:v>382.51518999906716</c:v>
                </c:pt>
                <c:pt idx="4849">
                  <c:v>382.49592367939141</c:v>
                </c:pt>
                <c:pt idx="4850">
                  <c:v>382.47665833011132</c:v>
                </c:pt>
                <c:pt idx="4851">
                  <c:v>382.45739395117795</c:v>
                </c:pt>
                <c:pt idx="4852">
                  <c:v>382.43813054254247</c:v>
                </c:pt>
                <c:pt idx="4853">
                  <c:v>382.41886810415605</c:v>
                </c:pt>
                <c:pt idx="4854">
                  <c:v>382.39960663596975</c:v>
                </c:pt>
                <c:pt idx="4855">
                  <c:v>382.38034613793474</c:v>
                </c:pt>
                <c:pt idx="4856">
                  <c:v>382.36108661000219</c:v>
                </c:pt>
                <c:pt idx="4857">
                  <c:v>382.34182805212316</c:v>
                </c:pt>
                <c:pt idx="4858">
                  <c:v>382.32257046424883</c:v>
                </c:pt>
                <c:pt idx="4859">
                  <c:v>382.30331384633035</c:v>
                </c:pt>
                <c:pt idx="4860">
                  <c:v>382.28405819831886</c:v>
                </c:pt>
                <c:pt idx="4861">
                  <c:v>382.26480352016551</c:v>
                </c:pt>
                <c:pt idx="4862">
                  <c:v>382.24554981182149</c:v>
                </c:pt>
                <c:pt idx="4863">
                  <c:v>382.2262970732379</c:v>
                </c:pt>
                <c:pt idx="4864">
                  <c:v>382.20704530436586</c:v>
                </c:pt>
                <c:pt idx="4865">
                  <c:v>382.1877945051566</c:v>
                </c:pt>
                <c:pt idx="4866">
                  <c:v>382.16854467556129</c:v>
                </c:pt>
                <c:pt idx="4867">
                  <c:v>382.14929581553105</c:v>
                </c:pt>
                <c:pt idx="4868">
                  <c:v>382.13004792501704</c:v>
                </c:pt>
                <c:pt idx="4869">
                  <c:v>382.11080100397044</c:v>
                </c:pt>
                <c:pt idx="4870">
                  <c:v>382.09155505234241</c:v>
                </c:pt>
                <c:pt idx="4871">
                  <c:v>382.07231007008414</c:v>
                </c:pt>
                <c:pt idx="4872">
                  <c:v>382.05306605714679</c:v>
                </c:pt>
                <c:pt idx="4873">
                  <c:v>382.03382301348159</c:v>
                </c:pt>
                <c:pt idx="4874">
                  <c:v>382.01458093903966</c:v>
                </c:pt>
                <c:pt idx="4875">
                  <c:v>381.99533983377222</c:v>
                </c:pt>
                <c:pt idx="4876">
                  <c:v>381.97609969763045</c:v>
                </c:pt>
                <c:pt idx="4877">
                  <c:v>381.95686053056551</c:v>
                </c:pt>
                <c:pt idx="4878">
                  <c:v>381.93762233252858</c:v>
                </c:pt>
                <c:pt idx="4879">
                  <c:v>381.91838510347088</c:v>
                </c:pt>
                <c:pt idx="4880">
                  <c:v>381.8991488433436</c:v>
                </c:pt>
                <c:pt idx="4881">
                  <c:v>381.87991355209795</c:v>
                </c:pt>
                <c:pt idx="4882">
                  <c:v>381.8606792296851</c:v>
                </c:pt>
                <c:pt idx="4883">
                  <c:v>381.8414458760563</c:v>
                </c:pt>
                <c:pt idx="4884">
                  <c:v>381.8222134911627</c:v>
                </c:pt>
                <c:pt idx="4885">
                  <c:v>381.80298207495554</c:v>
                </c:pt>
                <c:pt idx="4886">
                  <c:v>381.78375162738604</c:v>
                </c:pt>
                <c:pt idx="4887">
                  <c:v>381.76452214840538</c:v>
                </c:pt>
                <c:pt idx="4888">
                  <c:v>381.74529363796478</c:v>
                </c:pt>
                <c:pt idx="4889">
                  <c:v>381.72606609601547</c:v>
                </c:pt>
                <c:pt idx="4890">
                  <c:v>381.70683952250869</c:v>
                </c:pt>
                <c:pt idx="4891">
                  <c:v>381.68761391739565</c:v>
                </c:pt>
                <c:pt idx="4892">
                  <c:v>381.66838928062754</c:v>
                </c:pt>
                <c:pt idx="4893">
                  <c:v>381.64916561215563</c:v>
                </c:pt>
                <c:pt idx="4894">
                  <c:v>381.6299429119311</c:v>
                </c:pt>
                <c:pt idx="4895">
                  <c:v>381.61072117990523</c:v>
                </c:pt>
                <c:pt idx="4896">
                  <c:v>381.59150041602925</c:v>
                </c:pt>
                <c:pt idx="4897">
                  <c:v>381.57228062025439</c:v>
                </c:pt>
                <c:pt idx="4898">
                  <c:v>381.55306179253188</c:v>
                </c:pt>
                <c:pt idx="4899">
                  <c:v>381.53384393281294</c:v>
                </c:pt>
                <c:pt idx="4900">
                  <c:v>381.51462704104887</c:v>
                </c:pt>
                <c:pt idx="4901">
                  <c:v>381.49541111719088</c:v>
                </c:pt>
                <c:pt idx="4902">
                  <c:v>381.47619616119022</c:v>
                </c:pt>
                <c:pt idx="4903">
                  <c:v>381.45698217299815</c:v>
                </c:pt>
                <c:pt idx="4904">
                  <c:v>381.43776915256592</c:v>
                </c:pt>
                <c:pt idx="4905">
                  <c:v>381.41855709984475</c:v>
                </c:pt>
                <c:pt idx="4906">
                  <c:v>381.39934601478598</c:v>
                </c:pt>
                <c:pt idx="4907">
                  <c:v>381.38013589734078</c:v>
                </c:pt>
                <c:pt idx="4908">
                  <c:v>381.3609267474605</c:v>
                </c:pt>
                <c:pt idx="4909">
                  <c:v>381.34171856509636</c:v>
                </c:pt>
                <c:pt idx="4910">
                  <c:v>381.32251135019959</c:v>
                </c:pt>
                <c:pt idx="4911">
                  <c:v>381.30330510272154</c:v>
                </c:pt>
                <c:pt idx="4912">
                  <c:v>381.28409982261343</c:v>
                </c:pt>
                <c:pt idx="4913">
                  <c:v>381.26489550982654</c:v>
                </c:pt>
                <c:pt idx="4914">
                  <c:v>381.24569216431217</c:v>
                </c:pt>
                <c:pt idx="4915">
                  <c:v>381.2264897860216</c:v>
                </c:pt>
                <c:pt idx="4916">
                  <c:v>381.20728837490611</c:v>
                </c:pt>
                <c:pt idx="4917">
                  <c:v>381.18808793091699</c:v>
                </c:pt>
                <c:pt idx="4918">
                  <c:v>381.16888845400553</c:v>
                </c:pt>
                <c:pt idx="4919">
                  <c:v>381.149689944123</c:v>
                </c:pt>
                <c:pt idx="4920">
                  <c:v>381.13049240122069</c:v>
                </c:pt>
                <c:pt idx="4921">
                  <c:v>381.11129582524995</c:v>
                </c:pt>
                <c:pt idx="4922">
                  <c:v>381.09210021616201</c:v>
                </c:pt>
                <c:pt idx="4923">
                  <c:v>381.0729055739082</c:v>
                </c:pt>
                <c:pt idx="4924">
                  <c:v>381.05371189843987</c:v>
                </c:pt>
                <c:pt idx="4925">
                  <c:v>381.03451918970825</c:v>
                </c:pt>
                <c:pt idx="4926">
                  <c:v>381.01532744766467</c:v>
                </c:pt>
                <c:pt idx="4927">
                  <c:v>380.99613667226049</c:v>
                </c:pt>
                <c:pt idx="4928">
                  <c:v>380.97694686344693</c:v>
                </c:pt>
                <c:pt idx="4929">
                  <c:v>380.95775802117538</c:v>
                </c:pt>
                <c:pt idx="4930">
                  <c:v>380.93857014539714</c:v>
                </c:pt>
                <c:pt idx="4931">
                  <c:v>380.91938323606348</c:v>
                </c:pt>
                <c:pt idx="4932">
                  <c:v>380.90019729312581</c:v>
                </c:pt>
                <c:pt idx="4933">
                  <c:v>380.88101231653542</c:v>
                </c:pt>
                <c:pt idx="4934">
                  <c:v>380.86182830624358</c:v>
                </c:pt>
                <c:pt idx="4935">
                  <c:v>380.8426452622017</c:v>
                </c:pt>
                <c:pt idx="4936">
                  <c:v>380.82346318436106</c:v>
                </c:pt>
                <c:pt idx="4937">
                  <c:v>380.804282072673</c:v>
                </c:pt>
                <c:pt idx="4938">
                  <c:v>380.78510192708893</c:v>
                </c:pt>
                <c:pt idx="4939">
                  <c:v>380.76592274756013</c:v>
                </c:pt>
                <c:pt idx="4940">
                  <c:v>380.74674453403793</c:v>
                </c:pt>
                <c:pt idx="4941">
                  <c:v>380.72756728647369</c:v>
                </c:pt>
                <c:pt idx="4942">
                  <c:v>380.70839100481874</c:v>
                </c:pt>
                <c:pt idx="4943">
                  <c:v>380.68921568902442</c:v>
                </c:pt>
                <c:pt idx="4944">
                  <c:v>380.67004133904214</c:v>
                </c:pt>
                <c:pt idx="4945">
                  <c:v>380.65086795482324</c:v>
                </c:pt>
                <c:pt idx="4946">
                  <c:v>380.63169553631906</c:v>
                </c:pt>
                <c:pt idx="4947">
                  <c:v>380.61252408348093</c:v>
                </c:pt>
                <c:pt idx="4948">
                  <c:v>380.59335359626027</c:v>
                </c:pt>
                <c:pt idx="4949">
                  <c:v>380.57418407460841</c:v>
                </c:pt>
                <c:pt idx="4950">
                  <c:v>380.55501551847669</c:v>
                </c:pt>
                <c:pt idx="4951">
                  <c:v>380.53584792781652</c:v>
                </c:pt>
                <c:pt idx="4952">
                  <c:v>380.51668130257929</c:v>
                </c:pt>
                <c:pt idx="4953">
                  <c:v>380.49751564271634</c:v>
                </c:pt>
                <c:pt idx="4954">
                  <c:v>380.47835094817907</c:v>
                </c:pt>
                <c:pt idx="4955">
                  <c:v>380.45918721891883</c:v>
                </c:pt>
                <c:pt idx="4956">
                  <c:v>380.44002445488701</c:v>
                </c:pt>
                <c:pt idx="4957">
                  <c:v>380.42086265603501</c:v>
                </c:pt>
                <c:pt idx="4958">
                  <c:v>380.40170182231418</c:v>
                </c:pt>
                <c:pt idx="4959">
                  <c:v>380.38254195367597</c:v>
                </c:pt>
                <c:pt idx="4960">
                  <c:v>380.36338305007172</c:v>
                </c:pt>
                <c:pt idx="4961">
                  <c:v>380.34422511145283</c:v>
                </c:pt>
                <c:pt idx="4962">
                  <c:v>380.3250681377707</c:v>
                </c:pt>
                <c:pt idx="4963">
                  <c:v>380.30591212897673</c:v>
                </c:pt>
                <c:pt idx="4964">
                  <c:v>380.28675708502232</c:v>
                </c:pt>
                <c:pt idx="4965">
                  <c:v>380.26760300585886</c:v>
                </c:pt>
                <c:pt idx="4966">
                  <c:v>380.24844989143782</c:v>
                </c:pt>
                <c:pt idx="4967">
                  <c:v>380.22929774171052</c:v>
                </c:pt>
                <c:pt idx="4968">
                  <c:v>380.21014655662844</c:v>
                </c:pt>
                <c:pt idx="4969">
                  <c:v>380.19099633614297</c:v>
                </c:pt>
                <c:pt idx="4970">
                  <c:v>380.17184708020551</c:v>
                </c:pt>
                <c:pt idx="4971">
                  <c:v>380.15269878876751</c:v>
                </c:pt>
                <c:pt idx="4972">
                  <c:v>380.13355146178037</c:v>
                </c:pt>
                <c:pt idx="4973">
                  <c:v>380.11440509919549</c:v>
                </c:pt>
                <c:pt idx="4974">
                  <c:v>380.09525970096433</c:v>
                </c:pt>
                <c:pt idx="4975">
                  <c:v>380.07611526703829</c:v>
                </c:pt>
                <c:pt idx="4976">
                  <c:v>380.05697179736882</c:v>
                </c:pt>
                <c:pt idx="4977">
                  <c:v>380.03782929190737</c:v>
                </c:pt>
                <c:pt idx="4978">
                  <c:v>380.01868775060535</c:v>
                </c:pt>
                <c:pt idx="4979">
                  <c:v>379.99954717341421</c:v>
                </c:pt>
                <c:pt idx="4980">
                  <c:v>379.98040756028536</c:v>
                </c:pt>
                <c:pt idx="4981">
                  <c:v>379.96126891117029</c:v>
                </c:pt>
                <c:pt idx="4982">
                  <c:v>379.94213122602042</c:v>
                </c:pt>
                <c:pt idx="4983">
                  <c:v>379.9229945047872</c:v>
                </c:pt>
                <c:pt idx="4984">
                  <c:v>379.90385874742208</c:v>
                </c:pt>
                <c:pt idx="4985">
                  <c:v>379.88472395387652</c:v>
                </c:pt>
                <c:pt idx="4986">
                  <c:v>379.86559012410191</c:v>
                </c:pt>
                <c:pt idx="4987">
                  <c:v>379.84645725804978</c:v>
                </c:pt>
                <c:pt idx="4988">
                  <c:v>379.82732535567158</c:v>
                </c:pt>
                <c:pt idx="4989">
                  <c:v>379.80819441691875</c:v>
                </c:pt>
                <c:pt idx="4990">
                  <c:v>379.78906444174277</c:v>
                </c:pt>
                <c:pt idx="4991">
                  <c:v>379.76993543009513</c:v>
                </c:pt>
                <c:pt idx="4992">
                  <c:v>379.7508073819273</c:v>
                </c:pt>
                <c:pt idx="4993">
                  <c:v>379.73168029719068</c:v>
                </c:pt>
                <c:pt idx="4994">
                  <c:v>379.71255417583683</c:v>
                </c:pt>
                <c:pt idx="4995">
                  <c:v>379.69342901781715</c:v>
                </c:pt>
                <c:pt idx="4996">
                  <c:v>379.67430482308316</c:v>
                </c:pt>
                <c:pt idx="4997">
                  <c:v>379.65518159158637</c:v>
                </c:pt>
                <c:pt idx="4998">
                  <c:v>379.63605932327823</c:v>
                </c:pt>
                <c:pt idx="4999">
                  <c:v>379.6169380181102</c:v>
                </c:pt>
                <c:pt idx="5000">
                  <c:v>379.59781767603386</c:v>
                </c:pt>
                <c:pt idx="5001">
                  <c:v>379.57869829700059</c:v>
                </c:pt>
                <c:pt idx="5002">
                  <c:v>379.55957988096196</c:v>
                </c:pt>
                <c:pt idx="5003">
                  <c:v>379.54046242786944</c:v>
                </c:pt>
                <c:pt idx="5004">
                  <c:v>379.52134593767454</c:v>
                </c:pt>
                <c:pt idx="5005">
                  <c:v>379.50223041032876</c:v>
                </c:pt>
                <c:pt idx="5006">
                  <c:v>379.48311584578357</c:v>
                </c:pt>
                <c:pt idx="5007">
                  <c:v>379.46400224399054</c:v>
                </c:pt>
                <c:pt idx="5008">
                  <c:v>379.44488960490111</c:v>
                </c:pt>
                <c:pt idx="5009">
                  <c:v>379.4257779284668</c:v>
                </c:pt>
                <c:pt idx="5010">
                  <c:v>379.40666721463919</c:v>
                </c:pt>
                <c:pt idx="5011">
                  <c:v>379.38755746336972</c:v>
                </c:pt>
                <c:pt idx="5012">
                  <c:v>379.36844867460997</c:v>
                </c:pt>
                <c:pt idx="5013">
                  <c:v>379.34934084831139</c:v>
                </c:pt>
                <c:pt idx="5014">
                  <c:v>379.33023398442555</c:v>
                </c:pt>
                <c:pt idx="5015">
                  <c:v>379.31112808290396</c:v>
                </c:pt>
                <c:pt idx="5016">
                  <c:v>379.2920231436982</c:v>
                </c:pt>
                <c:pt idx="5017">
                  <c:v>379.27291916675972</c:v>
                </c:pt>
                <c:pt idx="5018">
                  <c:v>379.25381615204009</c:v>
                </c:pt>
                <c:pt idx="5019">
                  <c:v>379.23471409949087</c:v>
                </c:pt>
                <c:pt idx="5020">
                  <c:v>379.21561300906359</c:v>
                </c:pt>
                <c:pt idx="5021">
                  <c:v>379.19651288070975</c:v>
                </c:pt>
                <c:pt idx="5022">
                  <c:v>379.17741371438092</c:v>
                </c:pt>
                <c:pt idx="5023">
                  <c:v>379.15831551002867</c:v>
                </c:pt>
                <c:pt idx="5024">
                  <c:v>379.13921826760452</c:v>
                </c:pt>
                <c:pt idx="5025">
                  <c:v>379.12012198705997</c:v>
                </c:pt>
                <c:pt idx="5026">
                  <c:v>379.10102666834666</c:v>
                </c:pt>
                <c:pt idx="5027">
                  <c:v>379.0819323114161</c:v>
                </c:pt>
                <c:pt idx="5028">
                  <c:v>379.06283891621985</c:v>
                </c:pt>
                <c:pt idx="5029">
                  <c:v>379.04374648270948</c:v>
                </c:pt>
                <c:pt idx="5030">
                  <c:v>379.02465501083657</c:v>
                </c:pt>
                <c:pt idx="5031">
                  <c:v>379.00556450055262</c:v>
                </c:pt>
                <c:pt idx="5032">
                  <c:v>378.98647495180927</c:v>
                </c:pt>
                <c:pt idx="5033">
                  <c:v>378.96738636455808</c:v>
                </c:pt>
                <c:pt idx="5034">
                  <c:v>378.94829873875057</c:v>
                </c:pt>
                <c:pt idx="5035">
                  <c:v>378.92921207433835</c:v>
                </c:pt>
                <c:pt idx="5036">
                  <c:v>378.91012637127301</c:v>
                </c:pt>
                <c:pt idx="5037">
                  <c:v>378.89104162950611</c:v>
                </c:pt>
                <c:pt idx="5038">
                  <c:v>378.87195784898921</c:v>
                </c:pt>
                <c:pt idx="5039">
                  <c:v>378.85287502967395</c:v>
                </c:pt>
                <c:pt idx="5040">
                  <c:v>378.8337931715119</c:v>
                </c:pt>
                <c:pt idx="5041">
                  <c:v>378.81471227445462</c:v>
                </c:pt>
                <c:pt idx="5042">
                  <c:v>378.79563233845369</c:v>
                </c:pt>
                <c:pt idx="5043">
                  <c:v>378.77655336346072</c:v>
                </c:pt>
                <c:pt idx="5044">
                  <c:v>378.75747534942735</c:v>
                </c:pt>
                <c:pt idx="5045">
                  <c:v>378.73839829630515</c:v>
                </c:pt>
                <c:pt idx="5046">
                  <c:v>378.71932220404568</c:v>
                </c:pt>
                <c:pt idx="5047">
                  <c:v>378.70024707260063</c:v>
                </c:pt>
                <c:pt idx="5048">
                  <c:v>378.68117290192151</c:v>
                </c:pt>
                <c:pt idx="5049">
                  <c:v>378.66209969196001</c:v>
                </c:pt>
                <c:pt idx="5050">
                  <c:v>378.64302744266769</c:v>
                </c:pt>
                <c:pt idx="5051">
                  <c:v>378.62395615399618</c:v>
                </c:pt>
                <c:pt idx="5052">
                  <c:v>378.6048858258971</c:v>
                </c:pt>
                <c:pt idx="5053">
                  <c:v>378.58581645832209</c:v>
                </c:pt>
                <c:pt idx="5054">
                  <c:v>378.5667480512227</c:v>
                </c:pt>
                <c:pt idx="5055">
                  <c:v>378.54768060455064</c:v>
                </c:pt>
                <c:pt idx="5056">
                  <c:v>378.52861411825745</c:v>
                </c:pt>
                <c:pt idx="5057">
                  <c:v>378.50954859229483</c:v>
                </c:pt>
                <c:pt idx="5058">
                  <c:v>378.49048402661441</c:v>
                </c:pt>
                <c:pt idx="5059">
                  <c:v>378.47142042116775</c:v>
                </c:pt>
                <c:pt idx="5060">
                  <c:v>378.45235777590653</c:v>
                </c:pt>
                <c:pt idx="5061">
                  <c:v>378.43329609078239</c:v>
                </c:pt>
                <c:pt idx="5062">
                  <c:v>378.414235365747</c:v>
                </c:pt>
                <c:pt idx="5063">
                  <c:v>378.39517560075194</c:v>
                </c:pt>
                <c:pt idx="5064">
                  <c:v>378.37611679574889</c:v>
                </c:pt>
                <c:pt idx="5065">
                  <c:v>378.35705895068952</c:v>
                </c:pt>
                <c:pt idx="5066">
                  <c:v>378.33800206552547</c:v>
                </c:pt>
                <c:pt idx="5067">
                  <c:v>378.31894614020837</c:v>
                </c:pt>
                <c:pt idx="5068">
                  <c:v>378.29989117468989</c:v>
                </c:pt>
                <c:pt idx="5069">
                  <c:v>378.28083716892166</c:v>
                </c:pt>
                <c:pt idx="5070">
                  <c:v>378.26178412285537</c:v>
                </c:pt>
                <c:pt idx="5071">
                  <c:v>378.24273203644265</c:v>
                </c:pt>
                <c:pt idx="5072">
                  <c:v>378.22368090963522</c:v>
                </c:pt>
                <c:pt idx="5073">
                  <c:v>378.20463074238472</c:v>
                </c:pt>
                <c:pt idx="5074">
                  <c:v>378.18558153464278</c:v>
                </c:pt>
                <c:pt idx="5075">
                  <c:v>378.16653328636113</c:v>
                </c:pt>
                <c:pt idx="5076">
                  <c:v>378.1474859974914</c:v>
                </c:pt>
                <c:pt idx="5077">
                  <c:v>378.12843966798528</c:v>
                </c:pt>
                <c:pt idx="5078">
                  <c:v>378.10939429779449</c:v>
                </c:pt>
                <c:pt idx="5079">
                  <c:v>378.09034988687068</c:v>
                </c:pt>
                <c:pt idx="5080">
                  <c:v>378.07130643516552</c:v>
                </c:pt>
                <c:pt idx="5081">
                  <c:v>378.0522639426307</c:v>
                </c:pt>
                <c:pt idx="5082">
                  <c:v>378.0332224092179</c:v>
                </c:pt>
                <c:pt idx="5083">
                  <c:v>378.01418183487885</c:v>
                </c:pt>
                <c:pt idx="5084">
                  <c:v>377.99514221956525</c:v>
                </c:pt>
                <c:pt idx="5085">
                  <c:v>377.97610356322872</c:v>
                </c:pt>
                <c:pt idx="5086">
                  <c:v>377.95706586582105</c:v>
                </c:pt>
                <c:pt idx="5087">
                  <c:v>377.93802912729387</c:v>
                </c:pt>
                <c:pt idx="5088">
                  <c:v>377.91899334759893</c:v>
                </c:pt>
                <c:pt idx="5089">
                  <c:v>377.8999585266879</c:v>
                </c:pt>
                <c:pt idx="5090">
                  <c:v>377.88092466451252</c:v>
                </c:pt>
                <c:pt idx="5091">
                  <c:v>377.86189176102448</c:v>
                </c:pt>
                <c:pt idx="5092">
                  <c:v>377.84285981617552</c:v>
                </c:pt>
                <c:pt idx="5093">
                  <c:v>377.82382882991732</c:v>
                </c:pt>
                <c:pt idx="5094">
                  <c:v>377.80479880220162</c:v>
                </c:pt>
                <c:pt idx="5095">
                  <c:v>377.78576973298016</c:v>
                </c:pt>
                <c:pt idx="5096">
                  <c:v>377.76674162220462</c:v>
                </c:pt>
                <c:pt idx="5097">
                  <c:v>377.74771446982675</c:v>
                </c:pt>
                <c:pt idx="5098">
                  <c:v>377.72868827579828</c:v>
                </c:pt>
                <c:pt idx="5099">
                  <c:v>377.70966304007089</c:v>
                </c:pt>
                <c:pt idx="5100">
                  <c:v>377.69063876259639</c:v>
                </c:pt>
                <c:pt idx="5101">
                  <c:v>377.67161544332646</c:v>
                </c:pt>
                <c:pt idx="5102">
                  <c:v>377.65259308221289</c:v>
                </c:pt>
                <c:pt idx="5103">
                  <c:v>377.63357167920736</c:v>
                </c:pt>
                <c:pt idx="5104">
                  <c:v>377.61455123426168</c:v>
                </c:pt>
                <c:pt idx="5105">
                  <c:v>377.59553174732753</c:v>
                </c:pt>
                <c:pt idx="5106">
                  <c:v>377.57651321835669</c:v>
                </c:pt>
                <c:pt idx="5107">
                  <c:v>377.55749564730093</c:v>
                </c:pt>
                <c:pt idx="5108">
                  <c:v>377.53847903411196</c:v>
                </c:pt>
                <c:pt idx="5109">
                  <c:v>377.51946337874153</c:v>
                </c:pt>
                <c:pt idx="5110">
                  <c:v>377.50044868114145</c:v>
                </c:pt>
                <c:pt idx="5111">
                  <c:v>377.48143494126344</c:v>
                </c:pt>
                <c:pt idx="5112">
                  <c:v>377.46242215905926</c:v>
                </c:pt>
                <c:pt idx="5113">
                  <c:v>377.44341033448069</c:v>
                </c:pt>
                <c:pt idx="5114">
                  <c:v>377.42439946747947</c:v>
                </c:pt>
                <c:pt idx="5115">
                  <c:v>377.40538955800741</c:v>
                </c:pt>
                <c:pt idx="5116">
                  <c:v>377.38638060601625</c:v>
                </c:pt>
                <c:pt idx="5117">
                  <c:v>377.36737261145777</c:v>
                </c:pt>
                <c:pt idx="5118">
                  <c:v>377.34836557428378</c:v>
                </c:pt>
                <c:pt idx="5119">
                  <c:v>377.32935949444601</c:v>
                </c:pt>
                <c:pt idx="5120">
                  <c:v>377.31035437189627</c:v>
                </c:pt>
                <c:pt idx="5121">
                  <c:v>377.29135020658634</c:v>
                </c:pt>
                <c:pt idx="5122">
                  <c:v>377.27234699846798</c:v>
                </c:pt>
                <c:pt idx="5123">
                  <c:v>377.25334474749303</c:v>
                </c:pt>
                <c:pt idx="5124">
                  <c:v>377.23434345361323</c:v>
                </c:pt>
                <c:pt idx="5125">
                  <c:v>377.21534311678039</c:v>
                </c:pt>
                <c:pt idx="5126">
                  <c:v>377.19634373694635</c:v>
                </c:pt>
                <c:pt idx="5127">
                  <c:v>377.17734531406285</c:v>
                </c:pt>
                <c:pt idx="5128">
                  <c:v>377.15834784808169</c:v>
                </c:pt>
                <c:pt idx="5129">
                  <c:v>377.13935133895473</c:v>
                </c:pt>
                <c:pt idx="5130">
                  <c:v>377.1203557866337</c:v>
                </c:pt>
                <c:pt idx="5131">
                  <c:v>377.10136119107045</c:v>
                </c:pt>
                <c:pt idx="5132">
                  <c:v>377.08236755221679</c:v>
                </c:pt>
                <c:pt idx="5133">
                  <c:v>377.06337487002457</c:v>
                </c:pt>
                <c:pt idx="5134">
                  <c:v>377.04438314444553</c:v>
                </c:pt>
                <c:pt idx="5135">
                  <c:v>377.02539237543158</c:v>
                </c:pt>
                <c:pt idx="5136">
                  <c:v>377.00640256293445</c:v>
                </c:pt>
                <c:pt idx="5137">
                  <c:v>376.98741370690601</c:v>
                </c:pt>
                <c:pt idx="5138">
                  <c:v>376.96842580729805</c:v>
                </c:pt>
                <c:pt idx="5139">
                  <c:v>376.94943886406242</c:v>
                </c:pt>
                <c:pt idx="5140">
                  <c:v>376.93045287715097</c:v>
                </c:pt>
                <c:pt idx="5141">
                  <c:v>376.91146784651551</c:v>
                </c:pt>
                <c:pt idx="5142">
                  <c:v>376.89248377210788</c:v>
                </c:pt>
                <c:pt idx="5143">
                  <c:v>376.87350065387989</c:v>
                </c:pt>
                <c:pt idx="5144">
                  <c:v>376.85451849178344</c:v>
                </c:pt>
                <c:pt idx="5145">
                  <c:v>376.83553728577033</c:v>
                </c:pt>
                <c:pt idx="5146">
                  <c:v>376.81655703579241</c:v>
                </c:pt>
                <c:pt idx="5147">
                  <c:v>376.79757774180155</c:v>
                </c:pt>
                <c:pt idx="5148">
                  <c:v>376.77859940374952</c:v>
                </c:pt>
                <c:pt idx="5149">
                  <c:v>376.75962202158826</c:v>
                </c:pt>
                <c:pt idx="5150">
                  <c:v>376.7406455952696</c:v>
                </c:pt>
                <c:pt idx="5151">
                  <c:v>376.7216701247454</c:v>
                </c:pt>
                <c:pt idx="5152">
                  <c:v>376.70269560996752</c:v>
                </c:pt>
                <c:pt idx="5153">
                  <c:v>376.68372205088781</c:v>
                </c:pt>
                <c:pt idx="5154">
                  <c:v>376.66474944745812</c:v>
                </c:pt>
                <c:pt idx="5155">
                  <c:v>376.64577779963031</c:v>
                </c:pt>
                <c:pt idx="5156">
                  <c:v>376.62680710735629</c:v>
                </c:pt>
                <c:pt idx="5157">
                  <c:v>376.6078373705879</c:v>
                </c:pt>
                <c:pt idx="5158">
                  <c:v>376.58886858927701</c:v>
                </c:pt>
                <c:pt idx="5159">
                  <c:v>376.56990076337553</c:v>
                </c:pt>
                <c:pt idx="5160">
                  <c:v>376.5509338928353</c:v>
                </c:pt>
                <c:pt idx="5161">
                  <c:v>376.53196797760825</c:v>
                </c:pt>
                <c:pt idx="5162">
                  <c:v>376.51300301764621</c:v>
                </c:pt>
                <c:pt idx="5163">
                  <c:v>376.49403901290111</c:v>
                </c:pt>
                <c:pt idx="5164">
                  <c:v>376.4750759633248</c:v>
                </c:pt>
                <c:pt idx="5165">
                  <c:v>376.45611386886918</c:v>
                </c:pt>
                <c:pt idx="5166">
                  <c:v>376.43715272948617</c:v>
                </c:pt>
                <c:pt idx="5167">
                  <c:v>376.41819254512762</c:v>
                </c:pt>
                <c:pt idx="5168">
                  <c:v>376.39923331574551</c:v>
                </c:pt>
                <c:pt idx="5169">
                  <c:v>376.38027504129167</c:v>
                </c:pt>
                <c:pt idx="5170">
                  <c:v>376.36131772171802</c:v>
                </c:pt>
                <c:pt idx="5171">
                  <c:v>376.34236135697643</c:v>
                </c:pt>
                <c:pt idx="5172">
                  <c:v>376.32340594701884</c:v>
                </c:pt>
                <c:pt idx="5173">
                  <c:v>376.30445149179718</c:v>
                </c:pt>
                <c:pt idx="5174">
                  <c:v>376.28549799126336</c:v>
                </c:pt>
                <c:pt idx="5175">
                  <c:v>376.26654544536922</c:v>
                </c:pt>
                <c:pt idx="5176">
                  <c:v>376.24759385406674</c:v>
                </c:pt>
                <c:pt idx="5177">
                  <c:v>376.22864321730788</c:v>
                </c:pt>
                <c:pt idx="5178">
                  <c:v>376.20969353504449</c:v>
                </c:pt>
                <c:pt idx="5179">
                  <c:v>376.1907448072285</c:v>
                </c:pt>
                <c:pt idx="5180">
                  <c:v>376.17179703381186</c:v>
                </c:pt>
                <c:pt idx="5181">
                  <c:v>376.15285021474654</c:v>
                </c:pt>
                <c:pt idx="5182">
                  <c:v>376.13390434998439</c:v>
                </c:pt>
                <c:pt idx="5183">
                  <c:v>376.11495943947739</c:v>
                </c:pt>
                <c:pt idx="5184">
                  <c:v>376.0960154831775</c:v>
                </c:pt>
                <c:pt idx="5185">
                  <c:v>376.07707248103662</c:v>
                </c:pt>
                <c:pt idx="5186">
                  <c:v>376.05813043300668</c:v>
                </c:pt>
                <c:pt idx="5187">
                  <c:v>376.03918933903964</c:v>
                </c:pt>
                <c:pt idx="5188">
                  <c:v>376.02024919908746</c:v>
                </c:pt>
                <c:pt idx="5189">
                  <c:v>376.00131001310206</c:v>
                </c:pt>
                <c:pt idx="5190">
                  <c:v>375.9823717810354</c:v>
                </c:pt>
                <c:pt idx="5191">
                  <c:v>375.96343450283945</c:v>
                </c:pt>
                <c:pt idx="5192">
                  <c:v>375.94449817846618</c:v>
                </c:pt>
                <c:pt idx="5193">
                  <c:v>375.92556280786749</c:v>
                </c:pt>
                <c:pt idx="5194">
                  <c:v>375.90662839099542</c:v>
                </c:pt>
                <c:pt idx="5195">
                  <c:v>375.88769492780187</c:v>
                </c:pt>
                <c:pt idx="5196">
                  <c:v>375.86876241823882</c:v>
                </c:pt>
                <c:pt idx="5197">
                  <c:v>375.84983086225827</c:v>
                </c:pt>
                <c:pt idx="5198">
                  <c:v>375.83090025981215</c:v>
                </c:pt>
                <c:pt idx="5199">
                  <c:v>375.81197061085248</c:v>
                </c:pt>
                <c:pt idx="5200">
                  <c:v>375.79304191533117</c:v>
                </c:pt>
                <c:pt idx="5201">
                  <c:v>375.77411417320025</c:v>
                </c:pt>
                <c:pt idx="5202">
                  <c:v>375.75518738441167</c:v>
                </c:pt>
                <c:pt idx="5203">
                  <c:v>375.73626154891741</c:v>
                </c:pt>
                <c:pt idx="5204">
                  <c:v>375.7173366666695</c:v>
                </c:pt>
                <c:pt idx="5205">
                  <c:v>375.69841273761989</c:v>
                </c:pt>
                <c:pt idx="5206">
                  <c:v>375.67948976172056</c:v>
                </c:pt>
                <c:pt idx="5207">
                  <c:v>375.66056773892353</c:v>
                </c:pt>
                <c:pt idx="5208">
                  <c:v>375.64164666918077</c:v>
                </c:pt>
                <c:pt idx="5209">
                  <c:v>375.62272655244431</c:v>
                </c:pt>
                <c:pt idx="5210">
                  <c:v>375.6038073886661</c:v>
                </c:pt>
                <c:pt idx="5211">
                  <c:v>375.58488917779817</c:v>
                </c:pt>
                <c:pt idx="5212">
                  <c:v>375.56597191979256</c:v>
                </c:pt>
                <c:pt idx="5213">
                  <c:v>375.54705561460122</c:v>
                </c:pt>
                <c:pt idx="5214">
                  <c:v>375.52814026217618</c:v>
                </c:pt>
                <c:pt idx="5215">
                  <c:v>375.50922586246946</c:v>
                </c:pt>
                <c:pt idx="5216">
                  <c:v>375.4903124154331</c:v>
                </c:pt>
                <c:pt idx="5217">
                  <c:v>375.47139992101904</c:v>
                </c:pt>
                <c:pt idx="5218">
                  <c:v>375.45248837917933</c:v>
                </c:pt>
                <c:pt idx="5219">
                  <c:v>375.43357778986604</c:v>
                </c:pt>
                <c:pt idx="5220">
                  <c:v>375.41466815303113</c:v>
                </c:pt>
                <c:pt idx="5221">
                  <c:v>375.39575946862669</c:v>
                </c:pt>
                <c:pt idx="5222">
                  <c:v>375.37685173660469</c:v>
                </c:pt>
                <c:pt idx="5223">
                  <c:v>375.35794495691721</c:v>
                </c:pt>
                <c:pt idx="5224">
                  <c:v>375.33903912951621</c:v>
                </c:pt>
                <c:pt idx="5225">
                  <c:v>375.32013425435377</c:v>
                </c:pt>
                <c:pt idx="5226">
                  <c:v>375.30123033138193</c:v>
                </c:pt>
                <c:pt idx="5227">
                  <c:v>375.28232736055276</c:v>
                </c:pt>
                <c:pt idx="5228">
                  <c:v>375.26342534181828</c:v>
                </c:pt>
                <c:pt idx="5229">
                  <c:v>375.24452427513052</c:v>
                </c:pt>
                <c:pt idx="5230">
                  <c:v>375.2256241604415</c:v>
                </c:pt>
                <c:pt idx="5231">
                  <c:v>375.20672499770336</c:v>
                </c:pt>
                <c:pt idx="5232">
                  <c:v>375.18782678686807</c:v>
                </c:pt>
                <c:pt idx="5233">
                  <c:v>375.16892952788771</c:v>
                </c:pt>
                <c:pt idx="5234">
                  <c:v>375.15003322071436</c:v>
                </c:pt>
                <c:pt idx="5235">
                  <c:v>375.13113786530005</c:v>
                </c:pt>
                <c:pt idx="5236">
                  <c:v>375.11224346159685</c:v>
                </c:pt>
                <c:pt idx="5237">
                  <c:v>375.09335000955684</c:v>
                </c:pt>
                <c:pt idx="5238">
                  <c:v>375.07445750913206</c:v>
                </c:pt>
                <c:pt idx="5239">
                  <c:v>375.05556596027463</c:v>
                </c:pt>
                <c:pt idx="5240">
                  <c:v>375.03667536293659</c:v>
                </c:pt>
                <c:pt idx="5241">
                  <c:v>375.01778571707001</c:v>
                </c:pt>
                <c:pt idx="5242">
                  <c:v>374.99889702262698</c:v>
                </c:pt>
                <c:pt idx="5243">
                  <c:v>374.98000927955951</c:v>
                </c:pt>
                <c:pt idx="5244">
                  <c:v>374.96112248781975</c:v>
                </c:pt>
                <c:pt idx="5245">
                  <c:v>374.94223664735978</c:v>
                </c:pt>
                <c:pt idx="5246">
                  <c:v>374.92335175813167</c:v>
                </c:pt>
                <c:pt idx="5247">
                  <c:v>374.90446782008752</c:v>
                </c:pt>
                <c:pt idx="5248">
                  <c:v>374.88558483317945</c:v>
                </c:pt>
                <c:pt idx="5249">
                  <c:v>374.86670279735949</c:v>
                </c:pt>
                <c:pt idx="5250">
                  <c:v>374.84782171257979</c:v>
                </c:pt>
                <c:pt idx="5251">
                  <c:v>374.82894157879241</c:v>
                </c:pt>
                <c:pt idx="5252">
                  <c:v>374.8100623959495</c:v>
                </c:pt>
                <c:pt idx="5253">
                  <c:v>374.79118416400314</c:v>
                </c:pt>
                <c:pt idx="5254">
                  <c:v>374.77230688290541</c:v>
                </c:pt>
                <c:pt idx="5255">
                  <c:v>374.75343055260845</c:v>
                </c:pt>
                <c:pt idx="5256">
                  <c:v>374.73455517306434</c:v>
                </c:pt>
                <c:pt idx="5257">
                  <c:v>374.71568074422521</c:v>
                </c:pt>
                <c:pt idx="5258">
                  <c:v>374.69680726604321</c:v>
                </c:pt>
                <c:pt idx="5259">
                  <c:v>374.67793473847041</c:v>
                </c:pt>
                <c:pt idx="5260">
                  <c:v>374.65906316145896</c:v>
                </c:pt>
                <c:pt idx="5261">
                  <c:v>374.64019253496093</c:v>
                </c:pt>
                <c:pt idx="5262">
                  <c:v>374.62132285892852</c:v>
                </c:pt>
                <c:pt idx="5263">
                  <c:v>374.60245413331381</c:v>
                </c:pt>
                <c:pt idx="5264">
                  <c:v>374.58358635806894</c:v>
                </c:pt>
                <c:pt idx="5265">
                  <c:v>374.56471953314605</c:v>
                </c:pt>
                <c:pt idx="5266">
                  <c:v>374.54585365849726</c:v>
                </c:pt>
                <c:pt idx="5267">
                  <c:v>374.52698873407468</c:v>
                </c:pt>
                <c:pt idx="5268">
                  <c:v>374.50812475983048</c:v>
                </c:pt>
                <c:pt idx="5269">
                  <c:v>374.48926173571681</c:v>
                </c:pt>
                <c:pt idx="5270">
                  <c:v>374.4703996616858</c:v>
                </c:pt>
                <c:pt idx="5271">
                  <c:v>374.45153853768966</c:v>
                </c:pt>
                <c:pt idx="5272">
                  <c:v>374.43267836368045</c:v>
                </c:pt>
                <c:pt idx="5273">
                  <c:v>374.41381913961038</c:v>
                </c:pt>
                <c:pt idx="5274">
                  <c:v>374.39496086543159</c:v>
                </c:pt>
                <c:pt idx="5275">
                  <c:v>374.3761035410962</c:v>
                </c:pt>
                <c:pt idx="5276">
                  <c:v>374.35724716655642</c:v>
                </c:pt>
                <c:pt idx="5277">
                  <c:v>374.33839174176438</c:v>
                </c:pt>
                <c:pt idx="5278">
                  <c:v>374.31953726667223</c:v>
                </c:pt>
                <c:pt idx="5279">
                  <c:v>374.30068374123215</c:v>
                </c:pt>
                <c:pt idx="5280">
                  <c:v>374.28183116539634</c:v>
                </c:pt>
                <c:pt idx="5281">
                  <c:v>374.26297953911694</c:v>
                </c:pt>
                <c:pt idx="5282">
                  <c:v>374.24412886234609</c:v>
                </c:pt>
                <c:pt idx="5283">
                  <c:v>374.22527913503603</c:v>
                </c:pt>
                <c:pt idx="5284">
                  <c:v>374.20643035713891</c:v>
                </c:pt>
                <c:pt idx="5285">
                  <c:v>374.18758252860692</c:v>
                </c:pt>
                <c:pt idx="5286">
                  <c:v>374.16873564939226</c:v>
                </c:pt>
                <c:pt idx="5287">
                  <c:v>374.14988971944706</c:v>
                </c:pt>
                <c:pt idx="5288">
                  <c:v>374.13104473872352</c:v>
                </c:pt>
                <c:pt idx="5289">
                  <c:v>374.11220070717388</c:v>
                </c:pt>
                <c:pt idx="5290">
                  <c:v>374.0933576247503</c:v>
                </c:pt>
                <c:pt idx="5291">
                  <c:v>374.07451549140495</c:v>
                </c:pt>
                <c:pt idx="5292">
                  <c:v>374.0556743070901</c:v>
                </c:pt>
                <c:pt idx="5293">
                  <c:v>374.03683407175788</c:v>
                </c:pt>
                <c:pt idx="5294">
                  <c:v>374.01799478536049</c:v>
                </c:pt>
                <c:pt idx="5295">
                  <c:v>373.99915644785017</c:v>
                </c:pt>
                <c:pt idx="5296">
                  <c:v>373.98031905917912</c:v>
                </c:pt>
                <c:pt idx="5297">
                  <c:v>373.96148261929955</c:v>
                </c:pt>
                <c:pt idx="5298">
                  <c:v>373.94264712816369</c:v>
                </c:pt>
                <c:pt idx="5299">
                  <c:v>373.92381258572374</c:v>
                </c:pt>
                <c:pt idx="5300">
                  <c:v>373.9049789919319</c:v>
                </c:pt>
                <c:pt idx="5301">
                  <c:v>373.88614634674036</c:v>
                </c:pt>
                <c:pt idx="5302">
                  <c:v>373.86731465010143</c:v>
                </c:pt>
                <c:pt idx="5303">
                  <c:v>373.84848390196726</c:v>
                </c:pt>
                <c:pt idx="5304">
                  <c:v>373.82965410229008</c:v>
                </c:pt>
                <c:pt idx="5305">
                  <c:v>373.81082525102215</c:v>
                </c:pt>
                <c:pt idx="5306">
                  <c:v>373.79199734811567</c:v>
                </c:pt>
                <c:pt idx="5307">
                  <c:v>373.77317039352295</c:v>
                </c:pt>
                <c:pt idx="5308">
                  <c:v>373.75434438719611</c:v>
                </c:pt>
                <c:pt idx="5309">
                  <c:v>373.73551932908748</c:v>
                </c:pt>
                <c:pt idx="5310">
                  <c:v>373.71669521914924</c:v>
                </c:pt>
                <c:pt idx="5311">
                  <c:v>373.69787205733371</c:v>
                </c:pt>
                <c:pt idx="5312">
                  <c:v>373.67904984359308</c:v>
                </c:pt>
                <c:pt idx="5313">
                  <c:v>373.66022857787959</c:v>
                </c:pt>
                <c:pt idx="5314">
                  <c:v>373.64140826014551</c:v>
                </c:pt>
                <c:pt idx="5315">
                  <c:v>373.62258889034308</c:v>
                </c:pt>
                <c:pt idx="5316">
                  <c:v>373.60377046842456</c:v>
                </c:pt>
                <c:pt idx="5317">
                  <c:v>373.58495299434219</c:v>
                </c:pt>
                <c:pt idx="5318">
                  <c:v>373.56613646804828</c:v>
                </c:pt>
                <c:pt idx="5319">
                  <c:v>373.54732088949504</c:v>
                </c:pt>
                <c:pt idx="5320">
                  <c:v>373.52850625863476</c:v>
                </c:pt>
                <c:pt idx="5321">
                  <c:v>373.50969257541971</c:v>
                </c:pt>
                <c:pt idx="5322">
                  <c:v>373.49087983980212</c:v>
                </c:pt>
                <c:pt idx="5323">
                  <c:v>373.47206805173431</c:v>
                </c:pt>
                <c:pt idx="5324">
                  <c:v>373.45325721116853</c:v>
                </c:pt>
                <c:pt idx="5325">
                  <c:v>373.4344473180571</c:v>
                </c:pt>
                <c:pt idx="5326">
                  <c:v>373.41563837235225</c:v>
                </c:pt>
                <c:pt idx="5327">
                  <c:v>373.3968303740063</c:v>
                </c:pt>
                <c:pt idx="5328">
                  <c:v>373.3780233229715</c:v>
                </c:pt>
                <c:pt idx="5329">
                  <c:v>373.35921721920016</c:v>
                </c:pt>
                <c:pt idx="5330">
                  <c:v>373.34041206264453</c:v>
                </c:pt>
                <c:pt idx="5331">
                  <c:v>373.32160785325692</c:v>
                </c:pt>
                <c:pt idx="5332">
                  <c:v>373.30280459098964</c:v>
                </c:pt>
                <c:pt idx="5333">
                  <c:v>373.28400227579499</c:v>
                </c:pt>
                <c:pt idx="5334">
                  <c:v>373.26520090762523</c:v>
                </c:pt>
                <c:pt idx="5335">
                  <c:v>373.24640048643272</c:v>
                </c:pt>
                <c:pt idx="5336">
                  <c:v>373.22760101216971</c:v>
                </c:pt>
                <c:pt idx="5337">
                  <c:v>373.20880248478852</c:v>
                </c:pt>
                <c:pt idx="5338">
                  <c:v>373.19000490424145</c:v>
                </c:pt>
                <c:pt idx="5339">
                  <c:v>373.17120827048086</c:v>
                </c:pt>
                <c:pt idx="5340">
                  <c:v>373.15241258345901</c:v>
                </c:pt>
                <c:pt idx="5341">
                  <c:v>373.13361784312821</c:v>
                </c:pt>
                <c:pt idx="5342">
                  <c:v>373.11482404944081</c:v>
                </c:pt>
                <c:pt idx="5343">
                  <c:v>373.09603120234914</c:v>
                </c:pt>
                <c:pt idx="5344">
                  <c:v>373.07723930180549</c:v>
                </c:pt>
                <c:pt idx="5345">
                  <c:v>373.05844834776218</c:v>
                </c:pt>
                <c:pt idx="5346">
                  <c:v>373.03965834017157</c:v>
                </c:pt>
                <c:pt idx="5347">
                  <c:v>373.02086927898597</c:v>
                </c:pt>
                <c:pt idx="5348">
                  <c:v>373.00208116415769</c:v>
                </c:pt>
                <c:pt idx="5349">
                  <c:v>372.98329399563909</c:v>
                </c:pt>
                <c:pt idx="5350">
                  <c:v>372.96450777338254</c:v>
                </c:pt>
                <c:pt idx="5351">
                  <c:v>372.94572249734034</c:v>
                </c:pt>
                <c:pt idx="5352">
                  <c:v>372.92693816746481</c:v>
                </c:pt>
                <c:pt idx="5353">
                  <c:v>372.90815478370831</c:v>
                </c:pt>
                <c:pt idx="5354">
                  <c:v>372.88937234602321</c:v>
                </c:pt>
                <c:pt idx="5355">
                  <c:v>372.87059085436186</c:v>
                </c:pt>
                <c:pt idx="5356">
                  <c:v>372.85181030867659</c:v>
                </c:pt>
                <c:pt idx="5357">
                  <c:v>372.83303070891975</c:v>
                </c:pt>
                <c:pt idx="5358">
                  <c:v>372.81425205504371</c:v>
                </c:pt>
                <c:pt idx="5359">
                  <c:v>372.79547434700083</c:v>
                </c:pt>
                <c:pt idx="5360">
                  <c:v>372.77669758474349</c:v>
                </c:pt>
                <c:pt idx="5361">
                  <c:v>372.75792176822398</c:v>
                </c:pt>
                <c:pt idx="5362">
                  <c:v>372.73914689739473</c:v>
                </c:pt>
                <c:pt idx="5363">
                  <c:v>372.72037297220811</c:v>
                </c:pt>
                <c:pt idx="5364">
                  <c:v>372.70159999261648</c:v>
                </c:pt>
                <c:pt idx="5365">
                  <c:v>372.6828279585722</c:v>
                </c:pt>
                <c:pt idx="5366">
                  <c:v>372.66405687002765</c:v>
                </c:pt>
                <c:pt idx="5367">
                  <c:v>372.64528672693518</c:v>
                </c:pt>
                <c:pt idx="5368">
                  <c:v>372.62651752924722</c:v>
                </c:pt>
                <c:pt idx="5369">
                  <c:v>372.60774927691614</c:v>
                </c:pt>
                <c:pt idx="5370">
                  <c:v>372.58898196989429</c:v>
                </c:pt>
                <c:pt idx="5371">
                  <c:v>372.57021560813411</c:v>
                </c:pt>
                <c:pt idx="5372">
                  <c:v>372.55145019158795</c:v>
                </c:pt>
                <c:pt idx="5373">
                  <c:v>372.53268572020818</c:v>
                </c:pt>
                <c:pt idx="5374">
                  <c:v>372.51392219394722</c:v>
                </c:pt>
                <c:pt idx="5375">
                  <c:v>372.4951596127575</c:v>
                </c:pt>
                <c:pt idx="5376">
                  <c:v>372.47639797659139</c:v>
                </c:pt>
                <c:pt idx="5377">
                  <c:v>372.45763728540129</c:v>
                </c:pt>
                <c:pt idx="5378">
                  <c:v>372.43887753913964</c:v>
                </c:pt>
                <c:pt idx="5379">
                  <c:v>372.4201187377588</c:v>
                </c:pt>
                <c:pt idx="5380">
                  <c:v>372.40136088121119</c:v>
                </c:pt>
                <c:pt idx="5381">
                  <c:v>372.38260396944924</c:v>
                </c:pt>
                <c:pt idx="5382">
                  <c:v>372.3638480024253</c:v>
                </c:pt>
                <c:pt idx="5383">
                  <c:v>372.34509298009186</c:v>
                </c:pt>
                <c:pt idx="5384">
                  <c:v>372.32633890240135</c:v>
                </c:pt>
                <c:pt idx="5385">
                  <c:v>372.30758576930612</c:v>
                </c:pt>
                <c:pt idx="5386">
                  <c:v>372.28883358075865</c:v>
                </c:pt>
                <c:pt idx="5387">
                  <c:v>372.27008233671131</c:v>
                </c:pt>
                <c:pt idx="5388">
                  <c:v>372.25133203711658</c:v>
                </c:pt>
                <c:pt idx="5389">
                  <c:v>372.23258268192689</c:v>
                </c:pt>
                <c:pt idx="5390">
                  <c:v>372.21383427109464</c:v>
                </c:pt>
                <c:pt idx="5391">
                  <c:v>372.19508680457227</c:v>
                </c:pt>
                <c:pt idx="5392">
                  <c:v>372.1763402823122</c:v>
                </c:pt>
                <c:pt idx="5393">
                  <c:v>372.1575947042669</c:v>
                </c:pt>
                <c:pt idx="5394">
                  <c:v>372.1388500703888</c:v>
                </c:pt>
                <c:pt idx="5395">
                  <c:v>372.12010638063038</c:v>
                </c:pt>
                <c:pt idx="5396">
                  <c:v>372.10136363494405</c:v>
                </c:pt>
                <c:pt idx="5397">
                  <c:v>372.0826218332823</c:v>
                </c:pt>
                <c:pt idx="5398">
                  <c:v>372.06388097559756</c:v>
                </c:pt>
                <c:pt idx="5399">
                  <c:v>372.04514106184223</c:v>
                </c:pt>
                <c:pt idx="5400">
                  <c:v>372.02640209196881</c:v>
                </c:pt>
                <c:pt idx="5401">
                  <c:v>372.00766406592976</c:v>
                </c:pt>
                <c:pt idx="5402">
                  <c:v>371.98892698367757</c:v>
                </c:pt>
                <c:pt idx="5403">
                  <c:v>371.97019084516467</c:v>
                </c:pt>
                <c:pt idx="5404">
                  <c:v>371.95145565034352</c:v>
                </c:pt>
                <c:pt idx="5405">
                  <c:v>371.93272139916661</c:v>
                </c:pt>
                <c:pt idx="5406">
                  <c:v>371.91398809158642</c:v>
                </c:pt>
                <c:pt idx="5407">
                  <c:v>371.89525572755537</c:v>
                </c:pt>
                <c:pt idx="5408">
                  <c:v>371.87652430702599</c:v>
                </c:pt>
                <c:pt idx="5409">
                  <c:v>371.85779382995077</c:v>
                </c:pt>
                <c:pt idx="5410">
                  <c:v>371.83906429628212</c:v>
                </c:pt>
                <c:pt idx="5411">
                  <c:v>371.82033570597258</c:v>
                </c:pt>
                <c:pt idx="5412">
                  <c:v>371.80160805897464</c:v>
                </c:pt>
                <c:pt idx="5413">
                  <c:v>371.78288135524076</c:v>
                </c:pt>
                <c:pt idx="5414">
                  <c:v>371.76415559472343</c:v>
                </c:pt>
                <c:pt idx="5415">
                  <c:v>371.74543077737513</c:v>
                </c:pt>
                <c:pt idx="5416">
                  <c:v>371.7267069031484</c:v>
                </c:pt>
                <c:pt idx="5417">
                  <c:v>371.7079839719957</c:v>
                </c:pt>
                <c:pt idx="5418">
                  <c:v>371.68926198386953</c:v>
                </c:pt>
                <c:pt idx="5419">
                  <c:v>371.67054093872241</c:v>
                </c:pt>
                <c:pt idx="5420">
                  <c:v>371.65182083650683</c:v>
                </c:pt>
                <c:pt idx="5421">
                  <c:v>371.63310167717532</c:v>
                </c:pt>
                <c:pt idx="5422">
                  <c:v>371.61438346068036</c:v>
                </c:pt>
                <c:pt idx="5423">
                  <c:v>371.59566618697448</c:v>
                </c:pt>
                <c:pt idx="5424">
                  <c:v>371.57694985601023</c:v>
                </c:pt>
                <c:pt idx="5425">
                  <c:v>371.55823446774008</c:v>
                </c:pt>
                <c:pt idx="5426">
                  <c:v>371.53952002211656</c:v>
                </c:pt>
                <c:pt idx="5427">
                  <c:v>371.52080651909216</c:v>
                </c:pt>
                <c:pt idx="5428">
                  <c:v>371.50209395861941</c:v>
                </c:pt>
                <c:pt idx="5429">
                  <c:v>371.48338234065091</c:v>
                </c:pt>
                <c:pt idx="5430">
                  <c:v>371.46467166513912</c:v>
                </c:pt>
                <c:pt idx="5431">
                  <c:v>371.4459619320366</c:v>
                </c:pt>
                <c:pt idx="5432">
                  <c:v>371.42725314129586</c:v>
                </c:pt>
                <c:pt idx="5433">
                  <c:v>371.40854529286941</c:v>
                </c:pt>
                <c:pt idx="5434">
                  <c:v>371.38983838670981</c:v>
                </c:pt>
                <c:pt idx="5435">
                  <c:v>371.37113242276968</c:v>
                </c:pt>
                <c:pt idx="5436">
                  <c:v>371.35242740100148</c:v>
                </c:pt>
                <c:pt idx="5437">
                  <c:v>371.33372332135775</c:v>
                </c:pt>
                <c:pt idx="5438">
                  <c:v>371.31502018379109</c:v>
                </c:pt>
                <c:pt idx="5439">
                  <c:v>371.29631798825397</c:v>
                </c:pt>
                <c:pt idx="5440">
                  <c:v>371.277616734699</c:v>
                </c:pt>
                <c:pt idx="5441">
                  <c:v>371.25891642307874</c:v>
                </c:pt>
                <c:pt idx="5442">
                  <c:v>371.24021705334576</c:v>
                </c:pt>
                <c:pt idx="5443">
                  <c:v>371.22151862545257</c:v>
                </c:pt>
                <c:pt idx="5444">
                  <c:v>371.20282113935178</c:v>
                </c:pt>
                <c:pt idx="5445">
                  <c:v>371.18412459499592</c:v>
                </c:pt>
                <c:pt idx="5446">
                  <c:v>371.16542899233752</c:v>
                </c:pt>
                <c:pt idx="5447">
                  <c:v>371.14673433132924</c:v>
                </c:pt>
                <c:pt idx="5448">
                  <c:v>371.12804061192361</c:v>
                </c:pt>
                <c:pt idx="5449">
                  <c:v>371.10934783407316</c:v>
                </c:pt>
                <c:pt idx="5450">
                  <c:v>371.09065599773055</c:v>
                </c:pt>
                <c:pt idx="5451">
                  <c:v>371.07196510284831</c:v>
                </c:pt>
                <c:pt idx="5452">
                  <c:v>371.05327514937903</c:v>
                </c:pt>
                <c:pt idx="5453">
                  <c:v>371.03458613727526</c:v>
                </c:pt>
                <c:pt idx="5454">
                  <c:v>371.01589806648963</c:v>
                </c:pt>
                <c:pt idx="5455">
                  <c:v>370.99721093697468</c:v>
                </c:pt>
                <c:pt idx="5456">
                  <c:v>370.97852474868307</c:v>
                </c:pt>
                <c:pt idx="5457">
                  <c:v>370.95983950156733</c:v>
                </c:pt>
                <c:pt idx="5458">
                  <c:v>370.94115519558011</c:v>
                </c:pt>
                <c:pt idx="5459">
                  <c:v>370.92247183067394</c:v>
                </c:pt>
                <c:pt idx="5460">
                  <c:v>370.90378940680148</c:v>
                </c:pt>
                <c:pt idx="5461">
                  <c:v>370.88510792391531</c:v>
                </c:pt>
                <c:pt idx="5462">
                  <c:v>370.86642738196804</c:v>
                </c:pt>
                <c:pt idx="5463">
                  <c:v>370.8477477809123</c:v>
                </c:pt>
                <c:pt idx="5464">
                  <c:v>370.82906912070064</c:v>
                </c:pt>
                <c:pt idx="5465">
                  <c:v>370.8103914012857</c:v>
                </c:pt>
                <c:pt idx="5466">
                  <c:v>370.79171462262013</c:v>
                </c:pt>
                <c:pt idx="5467">
                  <c:v>370.77303878465653</c:v>
                </c:pt>
                <c:pt idx="5468">
                  <c:v>370.75436388734749</c:v>
                </c:pt>
                <c:pt idx="5469">
                  <c:v>370.73568993064566</c:v>
                </c:pt>
                <c:pt idx="5470">
                  <c:v>370.71701691450363</c:v>
                </c:pt>
                <c:pt idx="5471">
                  <c:v>370.69834483887405</c:v>
                </c:pt>
                <c:pt idx="5472">
                  <c:v>370.67967370370957</c:v>
                </c:pt>
                <c:pt idx="5473">
                  <c:v>370.66100350896278</c:v>
                </c:pt>
                <c:pt idx="5474">
                  <c:v>370.64233425458633</c:v>
                </c:pt>
                <c:pt idx="5475">
                  <c:v>370.62366594053287</c:v>
                </c:pt>
                <c:pt idx="5476">
                  <c:v>370.60499856675506</c:v>
                </c:pt>
                <c:pt idx="5477">
                  <c:v>370.58633213320547</c:v>
                </c:pt>
                <c:pt idx="5478">
                  <c:v>370.56766663983677</c:v>
                </c:pt>
                <c:pt idx="5479">
                  <c:v>370.54900208660166</c:v>
                </c:pt>
                <c:pt idx="5480">
                  <c:v>370.53033847345273</c:v>
                </c:pt>
                <c:pt idx="5481">
                  <c:v>370.51167580034263</c:v>
                </c:pt>
                <c:pt idx="5482">
                  <c:v>370.49301406722401</c:v>
                </c:pt>
                <c:pt idx="5483">
                  <c:v>370.47435327404958</c:v>
                </c:pt>
                <c:pt idx="5484">
                  <c:v>370.45569342077192</c:v>
                </c:pt>
                <c:pt idx="5485">
                  <c:v>370.43703450734375</c:v>
                </c:pt>
                <c:pt idx="5486">
                  <c:v>370.41837653371772</c:v>
                </c:pt>
                <c:pt idx="5487">
                  <c:v>370.39971949984647</c:v>
                </c:pt>
                <c:pt idx="5488">
                  <c:v>370.38106340568271</c:v>
                </c:pt>
                <c:pt idx="5489">
                  <c:v>370.36240825117909</c:v>
                </c:pt>
                <c:pt idx="5490">
                  <c:v>370.34375403628826</c:v>
                </c:pt>
                <c:pt idx="5491">
                  <c:v>370.32510076096293</c:v>
                </c:pt>
                <c:pt idx="5492">
                  <c:v>370.30644842515574</c:v>
                </c:pt>
                <c:pt idx="5493">
                  <c:v>370.28779702881934</c:v>
                </c:pt>
                <c:pt idx="5494">
                  <c:v>370.2691465719065</c:v>
                </c:pt>
                <c:pt idx="5495">
                  <c:v>370.25049705436987</c:v>
                </c:pt>
                <c:pt idx="5496">
                  <c:v>370.2318484761621</c:v>
                </c:pt>
                <c:pt idx="5497">
                  <c:v>370.21320083723589</c:v>
                </c:pt>
                <c:pt idx="5498">
                  <c:v>370.19455413754395</c:v>
                </c:pt>
                <c:pt idx="5499">
                  <c:v>370.17590837703898</c:v>
                </c:pt>
                <c:pt idx="5500">
                  <c:v>370.15726355567364</c:v>
                </c:pt>
                <c:pt idx="5501">
                  <c:v>370.13861967340068</c:v>
                </c:pt>
                <c:pt idx="5502">
                  <c:v>370.11997673017277</c:v>
                </c:pt>
                <c:pt idx="5503">
                  <c:v>370.10133472594259</c:v>
                </c:pt>
                <c:pt idx="5504">
                  <c:v>370.08269366066287</c:v>
                </c:pt>
                <c:pt idx="5505">
                  <c:v>370.0640535342863</c:v>
                </c:pt>
                <c:pt idx="5506">
                  <c:v>370.04541434676565</c:v>
                </c:pt>
                <c:pt idx="5507">
                  <c:v>370.02677609805357</c:v>
                </c:pt>
                <c:pt idx="5508">
                  <c:v>370.00813878810277</c:v>
                </c:pt>
                <c:pt idx="5509">
                  <c:v>369.989502416866</c:v>
                </c:pt>
                <c:pt idx="5510">
                  <c:v>369.97086698429598</c:v>
                </c:pt>
                <c:pt idx="5511">
                  <c:v>369.95223249034541</c:v>
                </c:pt>
                <c:pt idx="5512">
                  <c:v>369.93359893496705</c:v>
                </c:pt>
                <c:pt idx="5513">
                  <c:v>369.91496631811356</c:v>
                </c:pt>
                <c:pt idx="5514">
                  <c:v>369.89633463973774</c:v>
                </c:pt>
                <c:pt idx="5515">
                  <c:v>369.87770389979227</c:v>
                </c:pt>
                <c:pt idx="5516">
                  <c:v>369.85907409822988</c:v>
                </c:pt>
                <c:pt idx="5517">
                  <c:v>369.84044523500336</c:v>
                </c:pt>
                <c:pt idx="5518">
                  <c:v>369.8218173100654</c:v>
                </c:pt>
                <c:pt idx="5519">
                  <c:v>369.80319032336877</c:v>
                </c:pt>
                <c:pt idx="5520">
                  <c:v>369.78456427486623</c:v>
                </c:pt>
                <c:pt idx="5521">
                  <c:v>369.76593916451048</c:v>
                </c:pt>
                <c:pt idx="5522">
                  <c:v>369.7473149922543</c:v>
                </c:pt>
                <c:pt idx="5523">
                  <c:v>369.72869175805045</c:v>
                </c:pt>
                <c:pt idx="5524">
                  <c:v>369.71006946185162</c:v>
                </c:pt>
                <c:pt idx="5525">
                  <c:v>369.69144810361058</c:v>
                </c:pt>
                <c:pt idx="5526">
                  <c:v>369.67282768328016</c:v>
                </c:pt>
                <c:pt idx="5527">
                  <c:v>369.65420820081306</c:v>
                </c:pt>
                <c:pt idx="5528">
                  <c:v>369.63558965616204</c:v>
                </c:pt>
                <c:pt idx="5529">
                  <c:v>369.61697204927987</c:v>
                </c:pt>
                <c:pt idx="5530">
                  <c:v>369.59835538011936</c:v>
                </c:pt>
                <c:pt idx="5531">
                  <c:v>369.57973964863322</c:v>
                </c:pt>
                <c:pt idx="5532">
                  <c:v>369.56112485477428</c:v>
                </c:pt>
                <c:pt idx="5533">
                  <c:v>369.54251099849523</c:v>
                </c:pt>
                <c:pt idx="5534">
                  <c:v>369.5238980797489</c:v>
                </c:pt>
                <c:pt idx="5535">
                  <c:v>369.50528609848811</c:v>
                </c:pt>
                <c:pt idx="5536">
                  <c:v>369.48667505466557</c:v>
                </c:pt>
                <c:pt idx="5537">
                  <c:v>369.46806494823409</c:v>
                </c:pt>
                <c:pt idx="5538">
                  <c:v>369.44945577914649</c:v>
                </c:pt>
                <c:pt idx="5539">
                  <c:v>369.43084754735548</c:v>
                </c:pt>
                <c:pt idx="5540">
                  <c:v>369.41224025281394</c:v>
                </c:pt>
                <c:pt idx="5541">
                  <c:v>369.39363389547458</c:v>
                </c:pt>
                <c:pt idx="5542">
                  <c:v>369.37502847529026</c:v>
                </c:pt>
                <c:pt idx="5543">
                  <c:v>369.35642399221376</c:v>
                </c:pt>
                <c:pt idx="5544">
                  <c:v>369.33782044619784</c:v>
                </c:pt>
                <c:pt idx="5545">
                  <c:v>369.31921783719537</c:v>
                </c:pt>
                <c:pt idx="5546">
                  <c:v>369.30061616515911</c:v>
                </c:pt>
                <c:pt idx="5547">
                  <c:v>369.28201543004189</c:v>
                </c:pt>
                <c:pt idx="5548">
                  <c:v>369.26341563179648</c:v>
                </c:pt>
                <c:pt idx="5549">
                  <c:v>369.24481677037573</c:v>
                </c:pt>
                <c:pt idx="5550">
                  <c:v>369.22621884573243</c:v>
                </c:pt>
                <c:pt idx="5551">
                  <c:v>369.20762185781945</c:v>
                </c:pt>
                <c:pt idx="5552">
                  <c:v>369.18902580658954</c:v>
                </c:pt>
                <c:pt idx="5553">
                  <c:v>369.17043069199553</c:v>
                </c:pt>
                <c:pt idx="5554">
                  <c:v>369.1518365139903</c:v>
                </c:pt>
                <c:pt idx="5555">
                  <c:v>369.13324327252661</c:v>
                </c:pt>
                <c:pt idx="5556">
                  <c:v>369.11465096755734</c:v>
                </c:pt>
                <c:pt idx="5557">
                  <c:v>369.0960595990353</c:v>
                </c:pt>
                <c:pt idx="5558">
                  <c:v>369.07746916691332</c:v>
                </c:pt>
                <c:pt idx="5559">
                  <c:v>369.05887967114427</c:v>
                </c:pt>
                <c:pt idx="5560">
                  <c:v>369.04029111168097</c:v>
                </c:pt>
                <c:pt idx="5561">
                  <c:v>369.02170348847625</c:v>
                </c:pt>
                <c:pt idx="5562">
                  <c:v>369.00311680148292</c:v>
                </c:pt>
                <c:pt idx="5563">
                  <c:v>368.98453105065386</c:v>
                </c:pt>
                <c:pt idx="5564">
                  <c:v>368.96594623594194</c:v>
                </c:pt>
                <c:pt idx="5565">
                  <c:v>368.94736235729999</c:v>
                </c:pt>
                <c:pt idx="5566">
                  <c:v>368.92877941468083</c:v>
                </c:pt>
                <c:pt idx="5567">
                  <c:v>368.91019740803733</c:v>
                </c:pt>
                <c:pt idx="5568">
                  <c:v>368.89161633732238</c:v>
                </c:pt>
                <c:pt idx="5569">
                  <c:v>368.87303620248883</c:v>
                </c:pt>
                <c:pt idx="5570">
                  <c:v>368.85445700348953</c:v>
                </c:pt>
                <c:pt idx="5571">
                  <c:v>368.83587874027734</c:v>
                </c:pt>
                <c:pt idx="5572">
                  <c:v>368.81730141280514</c:v>
                </c:pt>
                <c:pt idx="5573">
                  <c:v>368.7987250210258</c:v>
                </c:pt>
                <c:pt idx="5574">
                  <c:v>368.78014956489221</c:v>
                </c:pt>
                <c:pt idx="5575">
                  <c:v>368.76157504435719</c:v>
                </c:pt>
                <c:pt idx="5576">
                  <c:v>368.74300145937366</c:v>
                </c:pt>
                <c:pt idx="5577">
                  <c:v>368.72442880989445</c:v>
                </c:pt>
                <c:pt idx="5578">
                  <c:v>368.70585709587249</c:v>
                </c:pt>
                <c:pt idx="5579">
                  <c:v>368.68728631726066</c:v>
                </c:pt>
                <c:pt idx="5580">
                  <c:v>368.66871647401183</c:v>
                </c:pt>
                <c:pt idx="5581">
                  <c:v>368.65014756607889</c:v>
                </c:pt>
                <c:pt idx="5582">
                  <c:v>368.63157959341476</c:v>
                </c:pt>
                <c:pt idx="5583">
                  <c:v>368.61301255597226</c:v>
                </c:pt>
                <c:pt idx="5584">
                  <c:v>368.59444645370434</c:v>
                </c:pt>
                <c:pt idx="5585">
                  <c:v>368.57588128656391</c:v>
                </c:pt>
                <c:pt idx="5586">
                  <c:v>368.55731705450387</c:v>
                </c:pt>
                <c:pt idx="5587">
                  <c:v>368.53875375747708</c:v>
                </c:pt>
                <c:pt idx="5588">
                  <c:v>368.52019139543648</c:v>
                </c:pt>
                <c:pt idx="5589">
                  <c:v>368.50162996833495</c:v>
                </c:pt>
                <c:pt idx="5590">
                  <c:v>368.48306947612542</c:v>
                </c:pt>
                <c:pt idx="5591">
                  <c:v>368.46450991876077</c:v>
                </c:pt>
                <c:pt idx="5592">
                  <c:v>368.44595129619393</c:v>
                </c:pt>
                <c:pt idx="5593">
                  <c:v>368.42739360837783</c:v>
                </c:pt>
                <c:pt idx="5594">
                  <c:v>368.40883685526541</c:v>
                </c:pt>
                <c:pt idx="5595">
                  <c:v>368.39028103680954</c:v>
                </c:pt>
                <c:pt idx="5596">
                  <c:v>368.37172615296316</c:v>
                </c:pt>
                <c:pt idx="5597">
                  <c:v>368.35317220367921</c:v>
                </c:pt>
                <c:pt idx="5598">
                  <c:v>368.33461918891061</c:v>
                </c:pt>
                <c:pt idx="5599">
                  <c:v>368.3160671086103</c:v>
                </c:pt>
                <c:pt idx="5600">
                  <c:v>368.29751596273121</c:v>
                </c:pt>
                <c:pt idx="5601">
                  <c:v>368.27896575122628</c:v>
                </c:pt>
                <c:pt idx="5602">
                  <c:v>368.26041647404844</c:v>
                </c:pt>
                <c:pt idx="5603">
                  <c:v>368.24186813115062</c:v>
                </c:pt>
                <c:pt idx="5604">
                  <c:v>368.22332072248582</c:v>
                </c:pt>
                <c:pt idx="5605">
                  <c:v>368.20477424800691</c:v>
                </c:pt>
                <c:pt idx="5606">
                  <c:v>368.18622870766688</c:v>
                </c:pt>
                <c:pt idx="5607">
                  <c:v>368.16768410141867</c:v>
                </c:pt>
                <c:pt idx="5608">
                  <c:v>368.14914042921521</c:v>
                </c:pt>
                <c:pt idx="5609">
                  <c:v>368.13059769100948</c:v>
                </c:pt>
                <c:pt idx="5610">
                  <c:v>368.11205588675443</c:v>
                </c:pt>
                <c:pt idx="5611">
                  <c:v>368.09351501640305</c:v>
                </c:pt>
                <c:pt idx="5612">
                  <c:v>368.07497507990826</c:v>
                </c:pt>
                <c:pt idx="5613">
                  <c:v>368.056436077223</c:v>
                </c:pt>
                <c:pt idx="5614">
                  <c:v>368.03789800830032</c:v>
                </c:pt>
                <c:pt idx="5615">
                  <c:v>368.01936087309309</c:v>
                </c:pt>
                <c:pt idx="5616">
                  <c:v>368.00082467155437</c:v>
                </c:pt>
                <c:pt idx="5617">
                  <c:v>367.98228940363708</c:v>
                </c:pt>
                <c:pt idx="5618">
                  <c:v>367.96375506929422</c:v>
                </c:pt>
                <c:pt idx="5619">
                  <c:v>367.94522166847878</c:v>
                </c:pt>
                <c:pt idx="5620">
                  <c:v>367.92668920114369</c:v>
                </c:pt>
                <c:pt idx="5621">
                  <c:v>367.90815766724194</c:v>
                </c:pt>
                <c:pt idx="5622">
                  <c:v>367.88962706672658</c:v>
                </c:pt>
                <c:pt idx="5623">
                  <c:v>367.87109739955054</c:v>
                </c:pt>
                <c:pt idx="5624">
                  <c:v>367.85256866566681</c:v>
                </c:pt>
                <c:pt idx="5625">
                  <c:v>367.83404086502838</c:v>
                </c:pt>
                <c:pt idx="5626">
                  <c:v>367.81551399758831</c:v>
                </c:pt>
                <c:pt idx="5627">
                  <c:v>367.79698806329952</c:v>
                </c:pt>
                <c:pt idx="5628">
                  <c:v>367.77846306211507</c:v>
                </c:pt>
                <c:pt idx="5629">
                  <c:v>367.75993899398793</c:v>
                </c:pt>
                <c:pt idx="5630">
                  <c:v>367.74141585887111</c:v>
                </c:pt>
                <c:pt idx="5631">
                  <c:v>367.72289365671759</c:v>
                </c:pt>
                <c:pt idx="5632">
                  <c:v>367.70437238748042</c:v>
                </c:pt>
                <c:pt idx="5633">
                  <c:v>367.68585205111259</c:v>
                </c:pt>
                <c:pt idx="5634">
                  <c:v>367.66733264756709</c:v>
                </c:pt>
                <c:pt idx="5635">
                  <c:v>367.64881417679698</c:v>
                </c:pt>
                <c:pt idx="5636">
                  <c:v>367.63029663875523</c:v>
                </c:pt>
                <c:pt idx="5637">
                  <c:v>367.61178003339489</c:v>
                </c:pt>
                <c:pt idx="5638">
                  <c:v>367.59326436066902</c:v>
                </c:pt>
                <c:pt idx="5639">
                  <c:v>367.57474962053061</c:v>
                </c:pt>
                <c:pt idx="5640">
                  <c:v>367.5562358129327</c:v>
                </c:pt>
                <c:pt idx="5641">
                  <c:v>367.53772293782828</c:v>
                </c:pt>
                <c:pt idx="5642">
                  <c:v>367.5192109951704</c:v>
                </c:pt>
                <c:pt idx="5643">
                  <c:v>367.5006999849121</c:v>
                </c:pt>
                <c:pt idx="5644">
                  <c:v>367.48218990700644</c:v>
                </c:pt>
                <c:pt idx="5645">
                  <c:v>367.46368076140647</c:v>
                </c:pt>
                <c:pt idx="5646">
                  <c:v>367.44517254806522</c:v>
                </c:pt>
                <c:pt idx="5647">
                  <c:v>367.42666526693569</c:v>
                </c:pt>
                <c:pt idx="5648">
                  <c:v>367.40815891797098</c:v>
                </c:pt>
                <c:pt idx="5649">
                  <c:v>367.38965350112409</c:v>
                </c:pt>
                <c:pt idx="5650">
                  <c:v>367.37114901634811</c:v>
                </c:pt>
                <c:pt idx="5651">
                  <c:v>367.3526454635961</c:v>
                </c:pt>
                <c:pt idx="5652">
                  <c:v>367.33414284282111</c:v>
                </c:pt>
                <c:pt idx="5653">
                  <c:v>367.31564115397617</c:v>
                </c:pt>
                <c:pt idx="5654">
                  <c:v>367.29714039701435</c:v>
                </c:pt>
                <c:pt idx="5655">
                  <c:v>367.27864057188873</c:v>
                </c:pt>
                <c:pt idx="5656">
                  <c:v>367.26014167855237</c:v>
                </c:pt>
                <c:pt idx="5657">
                  <c:v>367.24164371695832</c:v>
                </c:pt>
                <c:pt idx="5658">
                  <c:v>367.22314668705968</c:v>
                </c:pt>
                <c:pt idx="5659">
                  <c:v>367.2046505888095</c:v>
                </c:pt>
                <c:pt idx="5660">
                  <c:v>367.18615542216088</c:v>
                </c:pt>
                <c:pt idx="5661">
                  <c:v>367.16766118706687</c:v>
                </c:pt>
                <c:pt idx="5662">
                  <c:v>367.14916788348057</c:v>
                </c:pt>
                <c:pt idx="5663">
                  <c:v>367.13067551135504</c:v>
                </c:pt>
                <c:pt idx="5664">
                  <c:v>367.11218407064337</c:v>
                </c:pt>
                <c:pt idx="5665">
                  <c:v>367.09369356129866</c:v>
                </c:pt>
                <c:pt idx="5666">
                  <c:v>367.07520398327398</c:v>
                </c:pt>
                <c:pt idx="5667">
                  <c:v>367.05671533652247</c:v>
                </c:pt>
                <c:pt idx="5668">
                  <c:v>367.03822762099719</c:v>
                </c:pt>
                <c:pt idx="5669">
                  <c:v>367.01974083665124</c:v>
                </c:pt>
                <c:pt idx="5670">
                  <c:v>367.00125498343772</c:v>
                </c:pt>
                <c:pt idx="5671">
                  <c:v>366.98277006130968</c:v>
                </c:pt>
                <c:pt idx="5672">
                  <c:v>366.96428607022028</c:v>
                </c:pt>
                <c:pt idx="5673">
                  <c:v>366.94580301012263</c:v>
                </c:pt>
                <c:pt idx="5674">
                  <c:v>366.92732088096983</c:v>
                </c:pt>
                <c:pt idx="5675">
                  <c:v>366.90883968271498</c:v>
                </c:pt>
                <c:pt idx="5676">
                  <c:v>366.8903594153112</c:v>
                </c:pt>
                <c:pt idx="5677">
                  <c:v>366.87188007871163</c:v>
                </c:pt>
                <c:pt idx="5678">
                  <c:v>366.85340167286932</c:v>
                </c:pt>
                <c:pt idx="5679">
                  <c:v>366.83492419773745</c:v>
                </c:pt>
                <c:pt idx="5680">
                  <c:v>366.81644765326911</c:v>
                </c:pt>
                <c:pt idx="5681">
                  <c:v>366.79797203941746</c:v>
                </c:pt>
                <c:pt idx="5682">
                  <c:v>366.77949735613561</c:v>
                </c:pt>
                <c:pt idx="5683">
                  <c:v>366.76102360337666</c:v>
                </c:pt>
                <c:pt idx="5684">
                  <c:v>366.74255078109377</c:v>
                </c:pt>
                <c:pt idx="5685">
                  <c:v>366.7240788892401</c:v>
                </c:pt>
                <c:pt idx="5686">
                  <c:v>366.70560792776877</c:v>
                </c:pt>
                <c:pt idx="5687">
                  <c:v>366.68713789663286</c:v>
                </c:pt>
                <c:pt idx="5688">
                  <c:v>366.66866879578561</c:v>
                </c:pt>
                <c:pt idx="5689">
                  <c:v>366.6502006251801</c:v>
                </c:pt>
                <c:pt idx="5690">
                  <c:v>366.63173338476946</c:v>
                </c:pt>
                <c:pt idx="5691">
                  <c:v>366.61326707450689</c:v>
                </c:pt>
                <c:pt idx="5692">
                  <c:v>366.59480169434551</c:v>
                </c:pt>
                <c:pt idx="5693">
                  <c:v>366.57633724423846</c:v>
                </c:pt>
                <c:pt idx="5694">
                  <c:v>366.55787372413897</c:v>
                </c:pt>
                <c:pt idx="5695">
                  <c:v>366.53941113400015</c:v>
                </c:pt>
                <c:pt idx="5696">
                  <c:v>366.52094947377515</c:v>
                </c:pt>
                <c:pt idx="5697">
                  <c:v>366.50248874341713</c:v>
                </c:pt>
                <c:pt idx="5698">
                  <c:v>366.48402894287926</c:v>
                </c:pt>
                <c:pt idx="5699">
                  <c:v>366.4655700721147</c:v>
                </c:pt>
                <c:pt idx="5700">
                  <c:v>366.44711213107661</c:v>
                </c:pt>
                <c:pt idx="5701">
                  <c:v>366.4286551197182</c:v>
                </c:pt>
                <c:pt idx="5702">
                  <c:v>366.41019903799264</c:v>
                </c:pt>
                <c:pt idx="5703">
                  <c:v>366.39174388585309</c:v>
                </c:pt>
                <c:pt idx="5704">
                  <c:v>366.37328966325271</c:v>
                </c:pt>
                <c:pt idx="5705">
                  <c:v>366.35483637014471</c:v>
                </c:pt>
                <c:pt idx="5706">
                  <c:v>366.33638400648226</c:v>
                </c:pt>
                <c:pt idx="5707">
                  <c:v>366.31793257221858</c:v>
                </c:pt>
                <c:pt idx="5708">
                  <c:v>366.29948206730683</c:v>
                </c:pt>
                <c:pt idx="5709">
                  <c:v>366.28103249170022</c:v>
                </c:pt>
                <c:pt idx="5710">
                  <c:v>366.26258384535191</c:v>
                </c:pt>
                <c:pt idx="5711">
                  <c:v>366.24413612821513</c:v>
                </c:pt>
                <c:pt idx="5712">
                  <c:v>366.22568934024304</c:v>
                </c:pt>
                <c:pt idx="5713">
                  <c:v>366.20724348138884</c:v>
                </c:pt>
                <c:pt idx="5714">
                  <c:v>366.18879855160577</c:v>
                </c:pt>
                <c:pt idx="5715">
                  <c:v>366.17035455084704</c:v>
                </c:pt>
                <c:pt idx="5716">
                  <c:v>366.1519114790658</c:v>
                </c:pt>
                <c:pt idx="5717">
                  <c:v>366.13346933621528</c:v>
                </c:pt>
                <c:pt idx="5718">
                  <c:v>366.11502812224876</c:v>
                </c:pt>
                <c:pt idx="5719">
                  <c:v>366.09658783711939</c:v>
                </c:pt>
                <c:pt idx="5720">
                  <c:v>366.07814848078038</c:v>
                </c:pt>
                <c:pt idx="5721">
                  <c:v>366.05971005318497</c:v>
                </c:pt>
                <c:pt idx="5722">
                  <c:v>366.04127255428637</c:v>
                </c:pt>
                <c:pt idx="5723">
                  <c:v>366.02283598403784</c:v>
                </c:pt>
                <c:pt idx="5724">
                  <c:v>366.00440034239256</c:v>
                </c:pt>
                <c:pt idx="5725">
                  <c:v>365.98596562930379</c:v>
                </c:pt>
                <c:pt idx="5726">
                  <c:v>365.96753184472476</c:v>
                </c:pt>
                <c:pt idx="5727">
                  <c:v>365.94909898860868</c:v>
                </c:pt>
                <c:pt idx="5728">
                  <c:v>365.93066706090877</c:v>
                </c:pt>
                <c:pt idx="5729">
                  <c:v>365.91223606157831</c:v>
                </c:pt>
                <c:pt idx="5730">
                  <c:v>365.89380599057051</c:v>
                </c:pt>
                <c:pt idx="5731">
                  <c:v>365.87537684783865</c:v>
                </c:pt>
                <c:pt idx="5732">
                  <c:v>365.85694863333595</c:v>
                </c:pt>
                <c:pt idx="5733">
                  <c:v>365.83852134701567</c:v>
                </c:pt>
                <c:pt idx="5734">
                  <c:v>365.82009498883104</c:v>
                </c:pt>
                <c:pt idx="5735">
                  <c:v>365.80166955873534</c:v>
                </c:pt>
                <c:pt idx="5736">
                  <c:v>365.78324505668184</c:v>
                </c:pt>
                <c:pt idx="5737">
                  <c:v>365.76482148262374</c:v>
                </c:pt>
                <c:pt idx="5738">
                  <c:v>365.74639883651435</c:v>
                </c:pt>
                <c:pt idx="5739">
                  <c:v>365.72797711830685</c:v>
                </c:pt>
                <c:pt idx="5740">
                  <c:v>365.7095563279546</c:v>
                </c:pt>
                <c:pt idx="5741">
                  <c:v>365.69113646541081</c:v>
                </c:pt>
                <c:pt idx="5742">
                  <c:v>365.67271753062874</c:v>
                </c:pt>
                <c:pt idx="5743">
                  <c:v>365.65429952356169</c:v>
                </c:pt>
                <c:pt idx="5744">
                  <c:v>365.63588244416297</c:v>
                </c:pt>
                <c:pt idx="5745">
                  <c:v>365.61746629238581</c:v>
                </c:pt>
                <c:pt idx="5746">
                  <c:v>365.59905106818348</c:v>
                </c:pt>
                <c:pt idx="5747">
                  <c:v>365.58063677150926</c:v>
                </c:pt>
                <c:pt idx="5748">
                  <c:v>365.56222340231648</c:v>
                </c:pt>
                <c:pt idx="5749">
                  <c:v>365.54381096055835</c:v>
                </c:pt>
                <c:pt idx="5750">
                  <c:v>365.5253994461882</c:v>
                </c:pt>
                <c:pt idx="5751">
                  <c:v>365.50698885915932</c:v>
                </c:pt>
                <c:pt idx="5752">
                  <c:v>365.48857919942503</c:v>
                </c:pt>
                <c:pt idx="5753">
                  <c:v>365.47017046693861</c:v>
                </c:pt>
                <c:pt idx="5754">
                  <c:v>365.45176266165333</c:v>
                </c:pt>
                <c:pt idx="5755">
                  <c:v>365.43335578352247</c:v>
                </c:pt>
                <c:pt idx="5756">
                  <c:v>365.41494983249936</c:v>
                </c:pt>
                <c:pt idx="5757">
                  <c:v>365.39654480853733</c:v>
                </c:pt>
                <c:pt idx="5758">
                  <c:v>365.37814071158965</c:v>
                </c:pt>
                <c:pt idx="5759">
                  <c:v>365.35973754160966</c:v>
                </c:pt>
                <c:pt idx="5760">
                  <c:v>365.34133529855063</c:v>
                </c:pt>
                <c:pt idx="5761">
                  <c:v>365.3229339823659</c:v>
                </c:pt>
                <c:pt idx="5762">
                  <c:v>365.30453359300878</c:v>
                </c:pt>
                <c:pt idx="5763">
                  <c:v>365.28613413043263</c:v>
                </c:pt>
                <c:pt idx="5764">
                  <c:v>365.2677355945907</c:v>
                </c:pt>
                <c:pt idx="5765">
                  <c:v>365.24933798543634</c:v>
                </c:pt>
                <c:pt idx="5766">
                  <c:v>365.23094130292287</c:v>
                </c:pt>
                <c:pt idx="5767">
                  <c:v>365.21254554700363</c:v>
                </c:pt>
                <c:pt idx="5768">
                  <c:v>365.19415071763194</c:v>
                </c:pt>
                <c:pt idx="5769">
                  <c:v>365.17575681476114</c:v>
                </c:pt>
                <c:pt idx="5770">
                  <c:v>365.15736383834457</c:v>
                </c:pt>
                <c:pt idx="5771">
                  <c:v>365.13897178833554</c:v>
                </c:pt>
                <c:pt idx="5772">
                  <c:v>365.12058066468745</c:v>
                </c:pt>
                <c:pt idx="5773">
                  <c:v>365.10219046735358</c:v>
                </c:pt>
                <c:pt idx="5774">
                  <c:v>365.08380119628731</c:v>
                </c:pt>
                <c:pt idx="5775">
                  <c:v>365.06541285144198</c:v>
                </c:pt>
                <c:pt idx="5776">
                  <c:v>365.04702543277091</c:v>
                </c:pt>
                <c:pt idx="5777">
                  <c:v>365.02863894022744</c:v>
                </c:pt>
                <c:pt idx="5778">
                  <c:v>365.01025337376495</c:v>
                </c:pt>
                <c:pt idx="5779">
                  <c:v>364.99186873333684</c:v>
                </c:pt>
                <c:pt idx="5780">
                  <c:v>364.97348501889644</c:v>
                </c:pt>
                <c:pt idx="5781">
                  <c:v>364.95510223039707</c:v>
                </c:pt>
                <c:pt idx="5782">
                  <c:v>364.93672036779213</c:v>
                </c:pt>
                <c:pt idx="5783">
                  <c:v>364.91833943103495</c:v>
                </c:pt>
                <c:pt idx="5784">
                  <c:v>364.89995942007891</c:v>
                </c:pt>
                <c:pt idx="5785">
                  <c:v>364.88158033487741</c:v>
                </c:pt>
                <c:pt idx="5786">
                  <c:v>364.86320217538383</c:v>
                </c:pt>
                <c:pt idx="5787">
                  <c:v>364.84482494155151</c:v>
                </c:pt>
                <c:pt idx="5788">
                  <c:v>364.82644863333383</c:v>
                </c:pt>
                <c:pt idx="5789">
                  <c:v>364.80807325068417</c:v>
                </c:pt>
                <c:pt idx="5790">
                  <c:v>364.78969879355594</c:v>
                </c:pt>
                <c:pt idx="5791">
                  <c:v>364.77132526190246</c:v>
                </c:pt>
                <c:pt idx="5792">
                  <c:v>364.75295265567718</c:v>
                </c:pt>
                <c:pt idx="5793">
                  <c:v>364.73458097483342</c:v>
                </c:pt>
                <c:pt idx="5794">
                  <c:v>364.71621021932464</c:v>
                </c:pt>
                <c:pt idx="5795">
                  <c:v>364.69784038910421</c:v>
                </c:pt>
                <c:pt idx="5796">
                  <c:v>364.67947148412554</c:v>
                </c:pt>
                <c:pt idx="5797">
                  <c:v>364.66110350434201</c:v>
                </c:pt>
                <c:pt idx="5798">
                  <c:v>364.642736449707</c:v>
                </c:pt>
                <c:pt idx="5799">
                  <c:v>364.62437032017397</c:v>
                </c:pt>
                <c:pt idx="5800">
                  <c:v>364.60600511569623</c:v>
                </c:pt>
                <c:pt idx="5801">
                  <c:v>364.58764083622731</c:v>
                </c:pt>
                <c:pt idx="5802">
                  <c:v>364.56927748172052</c:v>
                </c:pt>
                <c:pt idx="5803">
                  <c:v>364.55091505212931</c:v>
                </c:pt>
                <c:pt idx="5804">
                  <c:v>364.53255354740708</c:v>
                </c:pt>
                <c:pt idx="5805">
                  <c:v>364.51419296750726</c:v>
                </c:pt>
                <c:pt idx="5806">
                  <c:v>364.4958333123833</c:v>
                </c:pt>
                <c:pt idx="5807">
                  <c:v>364.47747458198859</c:v>
                </c:pt>
                <c:pt idx="5808">
                  <c:v>364.45911677627652</c:v>
                </c:pt>
                <c:pt idx="5809">
                  <c:v>364.44075989520059</c:v>
                </c:pt>
                <c:pt idx="5810">
                  <c:v>364.42240393871418</c:v>
                </c:pt>
                <c:pt idx="5811">
                  <c:v>364.4040489067707</c:v>
                </c:pt>
                <c:pt idx="5812">
                  <c:v>364.38569479932363</c:v>
                </c:pt>
                <c:pt idx="5813">
                  <c:v>364.36734161632637</c:v>
                </c:pt>
                <c:pt idx="5814">
                  <c:v>364.34898935773242</c:v>
                </c:pt>
                <c:pt idx="5815">
                  <c:v>364.33063802349517</c:v>
                </c:pt>
                <c:pt idx="5816">
                  <c:v>364.31228761356806</c:v>
                </c:pt>
                <c:pt idx="5817">
                  <c:v>364.29393812790454</c:v>
                </c:pt>
                <c:pt idx="5818">
                  <c:v>364.27558956645805</c:v>
                </c:pt>
                <c:pt idx="5819">
                  <c:v>364.25724192918204</c:v>
                </c:pt>
                <c:pt idx="5820">
                  <c:v>364.23889521602996</c:v>
                </c:pt>
                <c:pt idx="5821">
                  <c:v>364.2205494269553</c:v>
                </c:pt>
                <c:pt idx="5822">
                  <c:v>364.20220456191151</c:v>
                </c:pt>
                <c:pt idx="5823">
                  <c:v>364.18386062085199</c:v>
                </c:pt>
                <c:pt idx="5824">
                  <c:v>364.16551760373028</c:v>
                </c:pt>
                <c:pt idx="5825">
                  <c:v>364.14717551049978</c:v>
                </c:pt>
                <c:pt idx="5826">
                  <c:v>364.12883434111399</c:v>
                </c:pt>
                <c:pt idx="5827">
                  <c:v>364.11049409552635</c:v>
                </c:pt>
                <c:pt idx="5828">
                  <c:v>364.09215477369037</c:v>
                </c:pt>
                <c:pt idx="5829">
                  <c:v>364.07381637555949</c:v>
                </c:pt>
                <c:pt idx="5830">
                  <c:v>364.05547890108721</c:v>
                </c:pt>
                <c:pt idx="5831">
                  <c:v>364.03714235022699</c:v>
                </c:pt>
                <c:pt idx="5832">
                  <c:v>364.01880672293231</c:v>
                </c:pt>
                <c:pt idx="5833">
                  <c:v>364.00047201915669</c:v>
                </c:pt>
                <c:pt idx="5834">
                  <c:v>363.98213823885357</c:v>
                </c:pt>
                <c:pt idx="5835">
                  <c:v>363.96380538197644</c:v>
                </c:pt>
                <c:pt idx="5836">
                  <c:v>363.94547344847882</c:v>
                </c:pt>
                <c:pt idx="5837">
                  <c:v>363.92714243831415</c:v>
                </c:pt>
                <c:pt idx="5838">
                  <c:v>363.90881235143598</c:v>
                </c:pt>
                <c:pt idx="5839">
                  <c:v>363.89048318779777</c:v>
                </c:pt>
                <c:pt idx="5840">
                  <c:v>363.87215494735307</c:v>
                </c:pt>
                <c:pt idx="5841">
                  <c:v>363.85382763005532</c:v>
                </c:pt>
                <c:pt idx="5842">
                  <c:v>363.83550123585803</c:v>
                </c:pt>
                <c:pt idx="5843">
                  <c:v>363.81717576471476</c:v>
                </c:pt>
                <c:pt idx="5844">
                  <c:v>363.79885121657895</c:v>
                </c:pt>
                <c:pt idx="5845">
                  <c:v>363.78052759140417</c:v>
                </c:pt>
                <c:pt idx="5846">
                  <c:v>363.76220488914385</c:v>
                </c:pt>
                <c:pt idx="5847">
                  <c:v>363.74388310975161</c:v>
                </c:pt>
                <c:pt idx="5848">
                  <c:v>363.7255622531809</c:v>
                </c:pt>
                <c:pt idx="5849">
                  <c:v>363.70724231938522</c:v>
                </c:pt>
                <c:pt idx="5850">
                  <c:v>363.68892330831812</c:v>
                </c:pt>
                <c:pt idx="5851">
                  <c:v>363.67060521993318</c:v>
                </c:pt>
                <c:pt idx="5852">
                  <c:v>363.65228805418388</c:v>
                </c:pt>
                <c:pt idx="5853">
                  <c:v>363.63397181102374</c:v>
                </c:pt>
                <c:pt idx="5854">
                  <c:v>363.61565649040631</c:v>
                </c:pt>
                <c:pt idx="5855">
                  <c:v>363.59734209228509</c:v>
                </c:pt>
                <c:pt idx="5856">
                  <c:v>363.57902861661364</c:v>
                </c:pt>
                <c:pt idx="5857">
                  <c:v>363.56071606334552</c:v>
                </c:pt>
                <c:pt idx="5858">
                  <c:v>363.54240443243424</c:v>
                </c:pt>
                <c:pt idx="5859">
                  <c:v>363.52409372383335</c:v>
                </c:pt>
                <c:pt idx="5860">
                  <c:v>363.5057839374964</c:v>
                </c:pt>
                <c:pt idx="5861">
                  <c:v>363.48747507337691</c:v>
                </c:pt>
                <c:pt idx="5862">
                  <c:v>363.46916713142849</c:v>
                </c:pt>
                <c:pt idx="5863">
                  <c:v>363.45086011160464</c:v>
                </c:pt>
                <c:pt idx="5864">
                  <c:v>363.43255401385892</c:v>
                </c:pt>
                <c:pt idx="5865">
                  <c:v>363.41424883814489</c:v>
                </c:pt>
                <c:pt idx="5866">
                  <c:v>363.39594458441616</c:v>
                </c:pt>
                <c:pt idx="5867">
                  <c:v>363.37764125262623</c:v>
                </c:pt>
                <c:pt idx="5868">
                  <c:v>363.35933884272868</c:v>
                </c:pt>
                <c:pt idx="5869">
                  <c:v>363.3410373546771</c:v>
                </c:pt>
                <c:pt idx="5870">
                  <c:v>363.32273678842506</c:v>
                </c:pt>
                <c:pt idx="5871">
                  <c:v>363.30443714392607</c:v>
                </c:pt>
                <c:pt idx="5872">
                  <c:v>363.28613842113378</c:v>
                </c:pt>
                <c:pt idx="5873">
                  <c:v>363.26784062000172</c:v>
                </c:pt>
                <c:pt idx="5874">
                  <c:v>363.24954374048349</c:v>
                </c:pt>
                <c:pt idx="5875">
                  <c:v>363.23124778253265</c:v>
                </c:pt>
                <c:pt idx="5876">
                  <c:v>363.21295274610281</c:v>
                </c:pt>
                <c:pt idx="5877">
                  <c:v>363.19465863114755</c:v>
                </c:pt>
                <c:pt idx="5878">
                  <c:v>363.1763654376204</c:v>
                </c:pt>
                <c:pt idx="5879">
                  <c:v>363.15807316547506</c:v>
                </c:pt>
                <c:pt idx="5880">
                  <c:v>363.13978181466501</c:v>
                </c:pt>
                <c:pt idx="5881">
                  <c:v>363.12149138514394</c:v>
                </c:pt>
                <c:pt idx="5882">
                  <c:v>363.1032018768654</c:v>
                </c:pt>
                <c:pt idx="5883">
                  <c:v>363.08491328978295</c:v>
                </c:pt>
                <c:pt idx="5884">
                  <c:v>363.06662562385026</c:v>
                </c:pt>
                <c:pt idx="5885">
                  <c:v>363.04833887902089</c:v>
                </c:pt>
                <c:pt idx="5886">
                  <c:v>363.03005305524846</c:v>
                </c:pt>
                <c:pt idx="5887">
                  <c:v>363.01176815248658</c:v>
                </c:pt>
                <c:pt idx="5888">
                  <c:v>362.99348417068887</c:v>
                </c:pt>
                <c:pt idx="5889">
                  <c:v>362.97520110980895</c:v>
                </c:pt>
                <c:pt idx="5890">
                  <c:v>362.95691896980043</c:v>
                </c:pt>
                <c:pt idx="5891">
                  <c:v>362.93863775061692</c:v>
                </c:pt>
                <c:pt idx="5892">
                  <c:v>362.92035745221204</c:v>
                </c:pt>
                <c:pt idx="5893">
                  <c:v>362.90207807453942</c:v>
                </c:pt>
                <c:pt idx="5894">
                  <c:v>362.88379961755265</c:v>
                </c:pt>
                <c:pt idx="5895">
                  <c:v>362.86552208120537</c:v>
                </c:pt>
                <c:pt idx="5896">
                  <c:v>362.84724546545124</c:v>
                </c:pt>
                <c:pt idx="5897">
                  <c:v>362.82896977024387</c:v>
                </c:pt>
                <c:pt idx="5898">
                  <c:v>362.81069499553689</c:v>
                </c:pt>
                <c:pt idx="5899">
                  <c:v>362.79242114128397</c:v>
                </c:pt>
                <c:pt idx="5900">
                  <c:v>362.77414820743871</c:v>
                </c:pt>
                <c:pt idx="5901">
                  <c:v>362.7558761939548</c:v>
                </c:pt>
                <c:pt idx="5902">
                  <c:v>362.73760510078586</c:v>
                </c:pt>
                <c:pt idx="5903">
                  <c:v>362.71933492788548</c:v>
                </c:pt>
                <c:pt idx="5904">
                  <c:v>362.70106567520742</c:v>
                </c:pt>
                <c:pt idx="5905">
                  <c:v>362.68279734270521</c:v>
                </c:pt>
                <c:pt idx="5906">
                  <c:v>362.66452993033261</c:v>
                </c:pt>
                <c:pt idx="5907">
                  <c:v>362.64626343804321</c:v>
                </c:pt>
                <c:pt idx="5908">
                  <c:v>362.62799786579069</c:v>
                </c:pt>
                <c:pt idx="5909">
                  <c:v>362.60973321352867</c:v>
                </c:pt>
                <c:pt idx="5910">
                  <c:v>362.59146948121088</c:v>
                </c:pt>
                <c:pt idx="5911">
                  <c:v>362.57320666879093</c:v>
                </c:pt>
                <c:pt idx="5912">
                  <c:v>362.5549447762225</c:v>
                </c:pt>
                <c:pt idx="5913">
                  <c:v>362.53668380345931</c:v>
                </c:pt>
                <c:pt idx="5914">
                  <c:v>362.51842375045499</c:v>
                </c:pt>
                <c:pt idx="5915">
                  <c:v>362.50016461716319</c:v>
                </c:pt>
                <c:pt idx="5916">
                  <c:v>362.48190640353761</c:v>
                </c:pt>
                <c:pt idx="5917">
                  <c:v>362.46364910953196</c:v>
                </c:pt>
                <c:pt idx="5918">
                  <c:v>362.44539273509986</c:v>
                </c:pt>
                <c:pt idx="5919">
                  <c:v>362.42713728019504</c:v>
                </c:pt>
                <c:pt idx="5920">
                  <c:v>362.40888274477118</c:v>
                </c:pt>
                <c:pt idx="5921">
                  <c:v>362.39062912878194</c:v>
                </c:pt>
                <c:pt idx="5922">
                  <c:v>362.372376432181</c:v>
                </c:pt>
                <c:pt idx="5923">
                  <c:v>362.35412465492209</c:v>
                </c:pt>
                <c:pt idx="5924">
                  <c:v>362.33587379695894</c:v>
                </c:pt>
                <c:pt idx="5925">
                  <c:v>362.31762385824516</c:v>
                </c:pt>
                <c:pt idx="5926">
                  <c:v>362.29937483873448</c:v>
                </c:pt>
                <c:pt idx="5927">
                  <c:v>362.28112673838064</c:v>
                </c:pt>
                <c:pt idx="5928">
                  <c:v>362.2628795571373</c:v>
                </c:pt>
                <c:pt idx="5929">
                  <c:v>362.24463329495819</c:v>
                </c:pt>
                <c:pt idx="5930">
                  <c:v>362.22638795179705</c:v>
                </c:pt>
                <c:pt idx="5931">
                  <c:v>362.20814352760755</c:v>
                </c:pt>
                <c:pt idx="5932">
                  <c:v>362.18990002234341</c:v>
                </c:pt>
                <c:pt idx="5933">
                  <c:v>362.17165743595831</c:v>
                </c:pt>
                <c:pt idx="5934">
                  <c:v>362.15341576840603</c:v>
                </c:pt>
                <c:pt idx="5935">
                  <c:v>362.13517501964026</c:v>
                </c:pt>
                <c:pt idx="5936">
                  <c:v>362.11693518961471</c:v>
                </c:pt>
                <c:pt idx="5937">
                  <c:v>362.09869627828311</c:v>
                </c:pt>
                <c:pt idx="5938">
                  <c:v>362.08045828559926</c:v>
                </c:pt>
                <c:pt idx="5939">
                  <c:v>362.06222121151683</c:v>
                </c:pt>
                <c:pt idx="5940">
                  <c:v>362.04398505598954</c:v>
                </c:pt>
                <c:pt idx="5941">
                  <c:v>362.02574981897112</c:v>
                </c:pt>
                <c:pt idx="5942">
                  <c:v>362.00751550041537</c:v>
                </c:pt>
                <c:pt idx="5943">
                  <c:v>361.98928210027594</c:v>
                </c:pt>
                <c:pt idx="5944">
                  <c:v>361.97104961850664</c:v>
                </c:pt>
                <c:pt idx="5945">
                  <c:v>361.95281805506119</c:v>
                </c:pt>
                <c:pt idx="5946">
                  <c:v>361.93458740989331</c:v>
                </c:pt>
                <c:pt idx="5947">
                  <c:v>361.9163576829568</c:v>
                </c:pt>
                <c:pt idx="5948">
                  <c:v>361.89812887420538</c:v>
                </c:pt>
                <c:pt idx="5949">
                  <c:v>361.87990098359279</c:v>
                </c:pt>
                <c:pt idx="5950">
                  <c:v>361.86167401107281</c:v>
                </c:pt>
                <c:pt idx="5951">
                  <c:v>361.84344795659922</c:v>
                </c:pt>
                <c:pt idx="5952">
                  <c:v>361.82522282012576</c:v>
                </c:pt>
                <c:pt idx="5953">
                  <c:v>361.80699860160615</c:v>
                </c:pt>
                <c:pt idx="5954">
                  <c:v>361.78877530099419</c:v>
                </c:pt>
                <c:pt idx="5955">
                  <c:v>361.77055291824365</c:v>
                </c:pt>
                <c:pt idx="5956">
                  <c:v>361.75233145330833</c:v>
                </c:pt>
                <c:pt idx="5957">
                  <c:v>361.73411090614195</c:v>
                </c:pt>
                <c:pt idx="5958">
                  <c:v>361.7158912766983</c:v>
                </c:pt>
                <c:pt idx="5959">
                  <c:v>361.69767256493117</c:v>
                </c:pt>
                <c:pt idx="5960">
                  <c:v>361.67945477079434</c:v>
                </c:pt>
                <c:pt idx="5961">
                  <c:v>361.66123789424159</c:v>
                </c:pt>
                <c:pt idx="5962">
                  <c:v>361.64302193522667</c:v>
                </c:pt>
                <c:pt idx="5963">
                  <c:v>361.62480689370341</c:v>
                </c:pt>
                <c:pt idx="5964">
                  <c:v>361.60659276962559</c:v>
                </c:pt>
                <c:pt idx="5965">
                  <c:v>361.58837956294695</c:v>
                </c:pt>
                <c:pt idx="5966">
                  <c:v>361.57016727362134</c:v>
                </c:pt>
                <c:pt idx="5967">
                  <c:v>361.55195590160253</c:v>
                </c:pt>
                <c:pt idx="5968">
                  <c:v>361.53374544684436</c:v>
                </c:pt>
                <c:pt idx="5969">
                  <c:v>361.51553590930058</c:v>
                </c:pt>
                <c:pt idx="5970">
                  <c:v>361.49732728892502</c:v>
                </c:pt>
                <c:pt idx="5971">
                  <c:v>361.47911958567147</c:v>
                </c:pt>
                <c:pt idx="5972">
                  <c:v>361.46091279949371</c:v>
                </c:pt>
                <c:pt idx="5973">
                  <c:v>361.44270693034559</c:v>
                </c:pt>
                <c:pt idx="5974">
                  <c:v>361.4245019781809</c:v>
                </c:pt>
                <c:pt idx="5975">
                  <c:v>361.40629794295347</c:v>
                </c:pt>
                <c:pt idx="5976">
                  <c:v>361.38809482461716</c:v>
                </c:pt>
                <c:pt idx="5977">
                  <c:v>361.36989262312568</c:v>
                </c:pt>
                <c:pt idx="5978">
                  <c:v>361.35169133843294</c:v>
                </c:pt>
                <c:pt idx="5979">
                  <c:v>361.33349097049273</c:v>
                </c:pt>
                <c:pt idx="5980">
                  <c:v>361.31529151925889</c:v>
                </c:pt>
                <c:pt idx="5981">
                  <c:v>361.29709298468521</c:v>
                </c:pt>
                <c:pt idx="5982">
                  <c:v>361.27889536672558</c:v>
                </c:pt>
                <c:pt idx="5983">
                  <c:v>361.26069866533379</c:v>
                </c:pt>
                <c:pt idx="5984">
                  <c:v>361.24250288046369</c:v>
                </c:pt>
                <c:pt idx="5985">
                  <c:v>361.22430801206912</c:v>
                </c:pt>
                <c:pt idx="5986">
                  <c:v>361.20611406010386</c:v>
                </c:pt>
                <c:pt idx="5987">
                  <c:v>361.18792102452181</c:v>
                </c:pt>
                <c:pt idx="5988">
                  <c:v>361.16972890527683</c:v>
                </c:pt>
                <c:pt idx="5989">
                  <c:v>361.15153770232274</c:v>
                </c:pt>
                <c:pt idx="5990">
                  <c:v>361.1333474156134</c:v>
                </c:pt>
                <c:pt idx="5991">
                  <c:v>361.11515804510265</c:v>
                </c:pt>
                <c:pt idx="5992">
                  <c:v>361.09696959074432</c:v>
                </c:pt>
                <c:pt idx="5993">
                  <c:v>361.07878205249233</c:v>
                </c:pt>
                <c:pt idx="5994">
                  <c:v>361.06059543030045</c:v>
                </c:pt>
                <c:pt idx="5995">
                  <c:v>361.04240972412259</c:v>
                </c:pt>
                <c:pt idx="5996">
                  <c:v>361.02422493391265</c:v>
                </c:pt>
                <c:pt idx="5997">
                  <c:v>361.00604105962447</c:v>
                </c:pt>
                <c:pt idx="5998">
                  <c:v>360.98785810121188</c:v>
                </c:pt>
                <c:pt idx="5999">
                  <c:v>360.96967605862881</c:v>
                </c:pt>
                <c:pt idx="6000">
                  <c:v>360.95149493182907</c:v>
                </c:pt>
                <c:pt idx="6001">
                  <c:v>360.93331472076659</c:v>
                </c:pt>
                <c:pt idx="6002">
                  <c:v>360.91513542539519</c:v>
                </c:pt>
                <c:pt idx="6003">
                  <c:v>360.89695704566878</c:v>
                </c:pt>
                <c:pt idx="6004">
                  <c:v>360.87877958154121</c:v>
                </c:pt>
                <c:pt idx="6005">
                  <c:v>360.86060303296642</c:v>
                </c:pt>
                <c:pt idx="6006">
                  <c:v>360.84242739989827</c:v>
                </c:pt>
                <c:pt idx="6007">
                  <c:v>360.82425268229065</c:v>
                </c:pt>
                <c:pt idx="6008">
                  <c:v>360.8060788800974</c:v>
                </c:pt>
                <c:pt idx="6009">
                  <c:v>360.78790599327249</c:v>
                </c:pt>
                <c:pt idx="6010">
                  <c:v>360.76973402176981</c:v>
                </c:pt>
                <c:pt idx="6011">
                  <c:v>360.7515629655432</c:v>
                </c:pt>
                <c:pt idx="6012">
                  <c:v>360.73339282454663</c:v>
                </c:pt>
                <c:pt idx="6013">
                  <c:v>360.71522359873393</c:v>
                </c:pt>
                <c:pt idx="6014">
                  <c:v>360.69705528805906</c:v>
                </c:pt>
                <c:pt idx="6015">
                  <c:v>360.67888789247587</c:v>
                </c:pt>
                <c:pt idx="6016">
                  <c:v>360.66072141193831</c:v>
                </c:pt>
                <c:pt idx="6017">
                  <c:v>360.64255584640028</c:v>
                </c:pt>
                <c:pt idx="6018">
                  <c:v>360.62439119581575</c:v>
                </c:pt>
                <c:pt idx="6019">
                  <c:v>360.60622746013854</c:v>
                </c:pt>
                <c:pt idx="6020">
                  <c:v>360.58806463932262</c:v>
                </c:pt>
                <c:pt idx="6021">
                  <c:v>360.5699027333219</c:v>
                </c:pt>
                <c:pt idx="6022">
                  <c:v>360.55174174209031</c:v>
                </c:pt>
                <c:pt idx="6023">
                  <c:v>360.53358166558178</c:v>
                </c:pt>
                <c:pt idx="6024">
                  <c:v>360.51542250375024</c:v>
                </c:pt>
                <c:pt idx="6025">
                  <c:v>360.49726425654961</c:v>
                </c:pt>
                <c:pt idx="6026">
                  <c:v>360.47910692393384</c:v>
                </c:pt>
                <c:pt idx="6027">
                  <c:v>360.46095050585683</c:v>
                </c:pt>
                <c:pt idx="6028">
                  <c:v>360.44279500227253</c:v>
                </c:pt>
                <c:pt idx="6029">
                  <c:v>360.42464041313491</c:v>
                </c:pt>
                <c:pt idx="6030">
                  <c:v>360.40648673839786</c:v>
                </c:pt>
                <c:pt idx="6031">
                  <c:v>360.38833397801534</c:v>
                </c:pt>
                <c:pt idx="6032">
                  <c:v>360.37018213194131</c:v>
                </c:pt>
                <c:pt idx="6033">
                  <c:v>360.35203120012972</c:v>
                </c:pt>
                <c:pt idx="6034">
                  <c:v>360.33388118253453</c:v>
                </c:pt>
                <c:pt idx="6035">
                  <c:v>360.31573207910969</c:v>
                </c:pt>
                <c:pt idx="6036">
                  <c:v>360.29758388980912</c:v>
                </c:pt>
                <c:pt idx="6037">
                  <c:v>360.27943661458681</c:v>
                </c:pt>
                <c:pt idx="6038">
                  <c:v>360.26129025339674</c:v>
                </c:pt>
                <c:pt idx="6039">
                  <c:v>360.24314480619284</c:v>
                </c:pt>
                <c:pt idx="6040">
                  <c:v>360.22500027292909</c:v>
                </c:pt>
                <c:pt idx="6041">
                  <c:v>360.20685665355944</c:v>
                </c:pt>
                <c:pt idx="6042">
                  <c:v>360.18871394803784</c:v>
                </c:pt>
                <c:pt idx="6043">
                  <c:v>360.17057215631831</c:v>
                </c:pt>
                <c:pt idx="6044">
                  <c:v>360.15243127835481</c:v>
                </c:pt>
                <c:pt idx="6045">
                  <c:v>360.13429131410129</c:v>
                </c:pt>
                <c:pt idx="6046">
                  <c:v>360.11615226351176</c:v>
                </c:pt>
                <c:pt idx="6047">
                  <c:v>360.09801412654019</c:v>
                </c:pt>
                <c:pt idx="6048">
                  <c:v>360.07987690314053</c:v>
                </c:pt>
                <c:pt idx="6049">
                  <c:v>360.06174059326685</c:v>
                </c:pt>
                <c:pt idx="6050">
                  <c:v>360.04360519687305</c:v>
                </c:pt>
                <c:pt idx="6051">
                  <c:v>360.02547071391314</c:v>
                </c:pt>
                <c:pt idx="6052">
                  <c:v>360.00733714434114</c:v>
                </c:pt>
                <c:pt idx="6053">
                  <c:v>359.98920448811106</c:v>
                </c:pt>
                <c:pt idx="6054">
                  <c:v>359.97107274517685</c:v>
                </c:pt>
                <c:pt idx="6055">
                  <c:v>359.95294191549254</c:v>
                </c:pt>
                <c:pt idx="6056">
                  <c:v>359.93481199901214</c:v>
                </c:pt>
                <c:pt idx="6057">
                  <c:v>359.9166829956896</c:v>
                </c:pt>
                <c:pt idx="6058">
                  <c:v>359.89855490547899</c:v>
                </c:pt>
                <c:pt idx="6059">
                  <c:v>359.88042772833427</c:v>
                </c:pt>
                <c:pt idx="6060">
                  <c:v>359.86230146420951</c:v>
                </c:pt>
                <c:pt idx="6061">
                  <c:v>359.84417611305867</c:v>
                </c:pt>
                <c:pt idx="6062">
                  <c:v>359.82605167483575</c:v>
                </c:pt>
                <c:pt idx="6063">
                  <c:v>359.80792814949484</c:v>
                </c:pt>
                <c:pt idx="6064">
                  <c:v>359.78980553698989</c:v>
                </c:pt>
                <c:pt idx="6065">
                  <c:v>359.77168383727496</c:v>
                </c:pt>
                <c:pt idx="6066">
                  <c:v>359.75356305030408</c:v>
                </c:pt>
                <c:pt idx="6067">
                  <c:v>359.73544317603125</c:v>
                </c:pt>
                <c:pt idx="6068">
                  <c:v>359.71732421441055</c:v>
                </c:pt>
                <c:pt idx="6069">
                  <c:v>359.69920616539599</c:v>
                </c:pt>
                <c:pt idx="6070">
                  <c:v>359.68108902894159</c:v>
                </c:pt>
                <c:pt idx="6071">
                  <c:v>359.66297280500135</c:v>
                </c:pt>
                <c:pt idx="6072">
                  <c:v>359.64485749352934</c:v>
                </c:pt>
                <c:pt idx="6073">
                  <c:v>359.62674309447965</c:v>
                </c:pt>
                <c:pt idx="6074">
                  <c:v>359.60862960780628</c:v>
                </c:pt>
                <c:pt idx="6075">
                  <c:v>359.5905170334633</c:v>
                </c:pt>
                <c:pt idx="6076">
                  <c:v>359.57240537140473</c:v>
                </c:pt>
                <c:pt idx="6077">
                  <c:v>359.55429462158463</c:v>
                </c:pt>
                <c:pt idx="6078">
                  <c:v>359.53618478395703</c:v>
                </c:pt>
                <c:pt idx="6079">
                  <c:v>359.51807585847598</c:v>
                </c:pt>
                <c:pt idx="6080">
                  <c:v>359.49996784509557</c:v>
                </c:pt>
                <c:pt idx="6081">
                  <c:v>359.48186074376986</c:v>
                </c:pt>
                <c:pt idx="6082">
                  <c:v>359.46375455445292</c:v>
                </c:pt>
                <c:pt idx="6083">
                  <c:v>359.44564927709882</c:v>
                </c:pt>
                <c:pt idx="6084">
                  <c:v>359.42754491166158</c:v>
                </c:pt>
                <c:pt idx="6085">
                  <c:v>359.40944145809533</c:v>
                </c:pt>
                <c:pt idx="6086">
                  <c:v>359.39133891635407</c:v>
                </c:pt>
                <c:pt idx="6087">
                  <c:v>359.37323728639194</c:v>
                </c:pt>
                <c:pt idx="6088">
                  <c:v>359.35513656816295</c:v>
                </c:pt>
                <c:pt idx="6089">
                  <c:v>359.33703676162122</c:v>
                </c:pt>
                <c:pt idx="6090">
                  <c:v>359.31893786672083</c:v>
                </c:pt>
                <c:pt idx="6091">
                  <c:v>359.30083988341585</c:v>
                </c:pt>
                <c:pt idx="6092">
                  <c:v>359.2827428116604</c:v>
                </c:pt>
                <c:pt idx="6093">
                  <c:v>359.26464665140855</c:v>
                </c:pt>
                <c:pt idx="6094">
                  <c:v>359.24655140261439</c:v>
                </c:pt>
                <c:pt idx="6095">
                  <c:v>359.22845706523196</c:v>
                </c:pt>
                <c:pt idx="6096">
                  <c:v>359.21036363921542</c:v>
                </c:pt>
                <c:pt idx="6097">
                  <c:v>359.19227112451887</c:v>
                </c:pt>
                <c:pt idx="6098">
                  <c:v>359.17417952109633</c:v>
                </c:pt>
                <c:pt idx="6099">
                  <c:v>359.156088828902</c:v>
                </c:pt>
                <c:pt idx="6100">
                  <c:v>359.13799904788993</c:v>
                </c:pt>
                <c:pt idx="6101">
                  <c:v>359.11991017801427</c:v>
                </c:pt>
                <c:pt idx="6102">
                  <c:v>359.10182221922906</c:v>
                </c:pt>
                <c:pt idx="6103">
                  <c:v>359.08373517148846</c:v>
                </c:pt>
                <c:pt idx="6104">
                  <c:v>359.06564903474657</c:v>
                </c:pt>
                <c:pt idx="6105">
                  <c:v>359.04756380895748</c:v>
                </c:pt>
                <c:pt idx="6106">
                  <c:v>359.02947949407536</c:v>
                </c:pt>
                <c:pt idx="6107">
                  <c:v>359.01139609005429</c:v>
                </c:pt>
                <c:pt idx="6108">
                  <c:v>358.9933135968484</c:v>
                </c:pt>
                <c:pt idx="6109">
                  <c:v>358.9752320144118</c:v>
                </c:pt>
                <c:pt idx="6110">
                  <c:v>358.95715134269864</c:v>
                </c:pt>
                <c:pt idx="6111">
                  <c:v>358.93907158166303</c:v>
                </c:pt>
                <c:pt idx="6112">
                  <c:v>358.9209927312591</c:v>
                </c:pt>
                <c:pt idx="6113">
                  <c:v>358.90291479144105</c:v>
                </c:pt>
                <c:pt idx="6114">
                  <c:v>358.88483776216293</c:v>
                </c:pt>
                <c:pt idx="6115">
                  <c:v>358.86676164337894</c:v>
                </c:pt>
                <c:pt idx="6116">
                  <c:v>358.84868643504319</c:v>
                </c:pt>
                <c:pt idx="6117">
                  <c:v>358.83061213710982</c:v>
                </c:pt>
                <c:pt idx="6118">
                  <c:v>358.81253874953296</c:v>
                </c:pt>
                <c:pt idx="6119">
                  <c:v>358.79446627226679</c:v>
                </c:pt>
                <c:pt idx="6120">
                  <c:v>358.77639470526543</c:v>
                </c:pt>
                <c:pt idx="6121">
                  <c:v>358.75832404848308</c:v>
                </c:pt>
                <c:pt idx="6122">
                  <c:v>358.74025430187385</c:v>
                </c:pt>
                <c:pt idx="6123">
                  <c:v>358.72218546539193</c:v>
                </c:pt>
                <c:pt idx="6124">
                  <c:v>358.70411753899145</c:v>
                </c:pt>
                <c:pt idx="6125">
                  <c:v>358.6860505226266</c:v>
                </c:pt>
                <c:pt idx="6126">
                  <c:v>358.6679844162515</c:v>
                </c:pt>
                <c:pt idx="6127">
                  <c:v>358.64991921982039</c:v>
                </c:pt>
                <c:pt idx="6128">
                  <c:v>358.6318549332874</c:v>
                </c:pt>
                <c:pt idx="6129">
                  <c:v>358.61379155660666</c:v>
                </c:pt>
                <c:pt idx="6130">
                  <c:v>358.5957290897324</c:v>
                </c:pt>
                <c:pt idx="6131">
                  <c:v>358.57766753261876</c:v>
                </c:pt>
                <c:pt idx="6132">
                  <c:v>358.55960688521992</c:v>
                </c:pt>
                <c:pt idx="6133">
                  <c:v>358.54154714749006</c:v>
                </c:pt>
                <c:pt idx="6134">
                  <c:v>358.52348831938338</c:v>
                </c:pt>
                <c:pt idx="6135">
                  <c:v>358.50543040085404</c:v>
                </c:pt>
                <c:pt idx="6136">
                  <c:v>358.48737339185624</c:v>
                </c:pt>
                <c:pt idx="6137">
                  <c:v>358.46931729234421</c:v>
                </c:pt>
                <c:pt idx="6138">
                  <c:v>358.4512621022721</c:v>
                </c:pt>
                <c:pt idx="6139">
                  <c:v>358.43320782159407</c:v>
                </c:pt>
                <c:pt idx="6140">
                  <c:v>358.41515445026437</c:v>
                </c:pt>
                <c:pt idx="6141">
                  <c:v>358.39710198823718</c:v>
                </c:pt>
                <c:pt idx="6142">
                  <c:v>358.3790504354667</c:v>
                </c:pt>
                <c:pt idx="6143">
                  <c:v>358.36099979190715</c:v>
                </c:pt>
                <c:pt idx="6144">
                  <c:v>358.34295005751272</c:v>
                </c:pt>
                <c:pt idx="6145">
                  <c:v>358.32490123223761</c:v>
                </c:pt>
                <c:pt idx="6146">
                  <c:v>358.30685331603604</c:v>
                </c:pt>
                <c:pt idx="6147">
                  <c:v>358.28880630886226</c:v>
                </c:pt>
                <c:pt idx="6148">
                  <c:v>358.2707602106704</c:v>
                </c:pt>
                <c:pt idx="6149">
                  <c:v>358.25271502141476</c:v>
                </c:pt>
                <c:pt idx="6150">
                  <c:v>358.23467074104951</c:v>
                </c:pt>
                <c:pt idx="6151">
                  <c:v>358.21662736952891</c:v>
                </c:pt>
                <c:pt idx="6152">
                  <c:v>358.19858490680713</c:v>
                </c:pt>
                <c:pt idx="6153">
                  <c:v>358.18054335283841</c:v>
                </c:pt>
                <c:pt idx="6154">
                  <c:v>358.162502707577</c:v>
                </c:pt>
                <c:pt idx="6155">
                  <c:v>358.14446297097714</c:v>
                </c:pt>
                <c:pt idx="6156">
                  <c:v>358.12642414299302</c:v>
                </c:pt>
                <c:pt idx="6157">
                  <c:v>358.10838622357892</c:v>
                </c:pt>
                <c:pt idx="6158">
                  <c:v>358.09034921268903</c:v>
                </c:pt>
                <c:pt idx="6159">
                  <c:v>358.07231311027766</c:v>
                </c:pt>
                <c:pt idx="6160">
                  <c:v>358.05427791629899</c:v>
                </c:pt>
                <c:pt idx="6161">
                  <c:v>358.0362436307073</c:v>
                </c:pt>
                <c:pt idx="6162">
                  <c:v>358.0182102534568</c:v>
                </c:pt>
                <c:pt idx="6163">
                  <c:v>358.00017778450177</c:v>
                </c:pt>
                <c:pt idx="6164">
                  <c:v>357.98214622379646</c:v>
                </c:pt>
                <c:pt idx="6165">
                  <c:v>357.96411557129511</c:v>
                </c:pt>
                <c:pt idx="6166">
                  <c:v>357.94608582695196</c:v>
                </c:pt>
                <c:pt idx="6167">
                  <c:v>357.9280569907213</c:v>
                </c:pt>
                <c:pt idx="6168">
                  <c:v>357.91002906255738</c:v>
                </c:pt>
                <c:pt idx="6169">
                  <c:v>357.8920020424145</c:v>
                </c:pt>
                <c:pt idx="6170">
                  <c:v>357.87397593024684</c:v>
                </c:pt>
                <c:pt idx="6171">
                  <c:v>357.85595072600876</c:v>
                </c:pt>
                <c:pt idx="6172">
                  <c:v>357.83792642965449</c:v>
                </c:pt>
                <c:pt idx="6173">
                  <c:v>357.81990304113828</c:v>
                </c:pt>
                <c:pt idx="6174">
                  <c:v>357.80188056041442</c:v>
                </c:pt>
                <c:pt idx="6175">
                  <c:v>357.78385898743721</c:v>
                </c:pt>
                <c:pt idx="6176">
                  <c:v>357.7658383221609</c:v>
                </c:pt>
                <c:pt idx="6177">
                  <c:v>357.74781856453978</c:v>
                </c:pt>
                <c:pt idx="6178">
                  <c:v>357.72979971452816</c:v>
                </c:pt>
                <c:pt idx="6179">
                  <c:v>357.71178177208026</c:v>
                </c:pt>
                <c:pt idx="6180">
                  <c:v>357.69376473715045</c:v>
                </c:pt>
                <c:pt idx="6181">
                  <c:v>357.67574860969296</c:v>
                </c:pt>
                <c:pt idx="6182">
                  <c:v>357.6577333896621</c:v>
                </c:pt>
                <c:pt idx="6183">
                  <c:v>357.63971907701216</c:v>
                </c:pt>
                <c:pt idx="6184">
                  <c:v>357.62170567169744</c:v>
                </c:pt>
                <c:pt idx="6185">
                  <c:v>357.60369317367224</c:v>
                </c:pt>
                <c:pt idx="6186">
                  <c:v>357.58568158289086</c:v>
                </c:pt>
                <c:pt idx="6187">
                  <c:v>357.56767089930764</c:v>
                </c:pt>
                <c:pt idx="6188">
                  <c:v>357.54966112287684</c:v>
                </c:pt>
                <c:pt idx="6189">
                  <c:v>357.53165225355281</c:v>
                </c:pt>
                <c:pt idx="6190">
                  <c:v>357.51364429128984</c:v>
                </c:pt>
                <c:pt idx="6191">
                  <c:v>357.49563723604223</c:v>
                </c:pt>
                <c:pt idx="6192">
                  <c:v>357.47763108776434</c:v>
                </c:pt>
                <c:pt idx="6193">
                  <c:v>357.4596258464104</c:v>
                </c:pt>
                <c:pt idx="6194">
                  <c:v>357.44162151193484</c:v>
                </c:pt>
                <c:pt idx="6195">
                  <c:v>357.42361808429189</c:v>
                </c:pt>
                <c:pt idx="6196">
                  <c:v>357.40561556343596</c:v>
                </c:pt>
                <c:pt idx="6197">
                  <c:v>357.38761394932129</c:v>
                </c:pt>
                <c:pt idx="6198">
                  <c:v>357.36961324190224</c:v>
                </c:pt>
                <c:pt idx="6199">
                  <c:v>357.35161344113317</c:v>
                </c:pt>
                <c:pt idx="6200">
                  <c:v>357.33361454696842</c:v>
                </c:pt>
                <c:pt idx="6201">
                  <c:v>357.3156165593623</c:v>
                </c:pt>
                <c:pt idx="6202">
                  <c:v>357.29761947826916</c:v>
                </c:pt>
                <c:pt idx="6203">
                  <c:v>357.27962330364335</c:v>
                </c:pt>
                <c:pt idx="6204">
                  <c:v>357.26162803543917</c:v>
                </c:pt>
                <c:pt idx="6205">
                  <c:v>357.24363367361099</c:v>
                </c:pt>
                <c:pt idx="6206">
                  <c:v>357.2256402181132</c:v>
                </c:pt>
                <c:pt idx="6207">
                  <c:v>357.20764766890011</c:v>
                </c:pt>
                <c:pt idx="6208">
                  <c:v>357.18965602592607</c:v>
                </c:pt>
                <c:pt idx="6209">
                  <c:v>357.17166528914544</c:v>
                </c:pt>
                <c:pt idx="6210">
                  <c:v>357.15367545851257</c:v>
                </c:pt>
                <c:pt idx="6211">
                  <c:v>357.13568653398181</c:v>
                </c:pt>
                <c:pt idx="6212">
                  <c:v>357.11769851550758</c:v>
                </c:pt>
                <c:pt idx="6213">
                  <c:v>357.09971140304418</c:v>
                </c:pt>
                <c:pt idx="6214">
                  <c:v>357.08172519654602</c:v>
                </c:pt>
                <c:pt idx="6215">
                  <c:v>357.06373989596744</c:v>
                </c:pt>
                <c:pt idx="6216">
                  <c:v>357.04575550126282</c:v>
                </c:pt>
                <c:pt idx="6217">
                  <c:v>357.02777201238655</c:v>
                </c:pt>
                <c:pt idx="6218">
                  <c:v>357.00978942929299</c:v>
                </c:pt>
                <c:pt idx="6219">
                  <c:v>356.99180775193651</c:v>
                </c:pt>
                <c:pt idx="6220">
                  <c:v>356.9738269802715</c:v>
                </c:pt>
                <c:pt idx="6221">
                  <c:v>356.95584711425232</c:v>
                </c:pt>
                <c:pt idx="6222">
                  <c:v>356.93786815383339</c:v>
                </c:pt>
                <c:pt idx="6223">
                  <c:v>356.91989009896906</c:v>
                </c:pt>
                <c:pt idx="6224">
                  <c:v>356.90191294961375</c:v>
                </c:pt>
                <c:pt idx="6225">
                  <c:v>356.88393670572185</c:v>
                </c:pt>
                <c:pt idx="6226">
                  <c:v>356.86596136724773</c:v>
                </c:pt>
                <c:pt idx="6227">
                  <c:v>356.84798693414581</c:v>
                </c:pt>
                <c:pt idx="6228">
                  <c:v>356.83001340637048</c:v>
                </c:pt>
                <c:pt idx="6229">
                  <c:v>356.81204078387617</c:v>
                </c:pt>
                <c:pt idx="6230">
                  <c:v>356.79406906661728</c:v>
                </c:pt>
                <c:pt idx="6231">
                  <c:v>356.77609825454817</c:v>
                </c:pt>
                <c:pt idx="6232">
                  <c:v>356.75812834762326</c:v>
                </c:pt>
                <c:pt idx="6233">
                  <c:v>356.740159345797</c:v>
                </c:pt>
                <c:pt idx="6234">
                  <c:v>356.72219124902375</c:v>
                </c:pt>
                <c:pt idx="6235">
                  <c:v>356.70422405725793</c:v>
                </c:pt>
                <c:pt idx="6236">
                  <c:v>356.68625777045401</c:v>
                </c:pt>
                <c:pt idx="6237">
                  <c:v>356.66829238856639</c:v>
                </c:pt>
                <c:pt idx="6238">
                  <c:v>356.65032791154943</c:v>
                </c:pt>
                <c:pt idx="6239">
                  <c:v>356.63236433935765</c:v>
                </c:pt>
                <c:pt idx="6240">
                  <c:v>356.61440167194542</c:v>
                </c:pt>
                <c:pt idx="6241">
                  <c:v>356.59643990926713</c:v>
                </c:pt>
                <c:pt idx="6242">
                  <c:v>356.57847905127727</c:v>
                </c:pt>
                <c:pt idx="6243">
                  <c:v>356.5605190979303</c:v>
                </c:pt>
                <c:pt idx="6244">
                  <c:v>356.54256004918057</c:v>
                </c:pt>
                <c:pt idx="6245">
                  <c:v>356.5246019049826</c:v>
                </c:pt>
                <c:pt idx="6246">
                  <c:v>356.50664466529076</c:v>
                </c:pt>
                <c:pt idx="6247">
                  <c:v>356.48868833005957</c:v>
                </c:pt>
                <c:pt idx="6248">
                  <c:v>356.47073289924339</c:v>
                </c:pt>
                <c:pt idx="6249">
                  <c:v>356.45277837279673</c:v>
                </c:pt>
                <c:pt idx="6250">
                  <c:v>356.43482475067401</c:v>
                </c:pt>
                <c:pt idx="6251">
                  <c:v>356.4168720328297</c:v>
                </c:pt>
                <c:pt idx="6252">
                  <c:v>356.39892021921821</c:v>
                </c:pt>
                <c:pt idx="6253">
                  <c:v>356.38096930979407</c:v>
                </c:pt>
                <c:pt idx="6254">
                  <c:v>356.36301930451168</c:v>
                </c:pt>
                <c:pt idx="6255">
                  <c:v>356.34507020332552</c:v>
                </c:pt>
                <c:pt idx="6256">
                  <c:v>356.32712200619005</c:v>
                </c:pt>
                <c:pt idx="6257">
                  <c:v>356.30917471305975</c:v>
                </c:pt>
                <c:pt idx="6258">
                  <c:v>356.29122832388907</c:v>
                </c:pt>
                <c:pt idx="6259">
                  <c:v>356.27328283863244</c:v>
                </c:pt>
                <c:pt idx="6260">
                  <c:v>356.25533825724438</c:v>
                </c:pt>
                <c:pt idx="6261">
                  <c:v>356.23739457967935</c:v>
                </c:pt>
                <c:pt idx="6262">
                  <c:v>356.21945180589188</c:v>
                </c:pt>
                <c:pt idx="6263">
                  <c:v>356.20150993583638</c:v>
                </c:pt>
                <c:pt idx="6264">
                  <c:v>356.18356896946739</c:v>
                </c:pt>
                <c:pt idx="6265">
                  <c:v>356.1656289067393</c:v>
                </c:pt>
                <c:pt idx="6266">
                  <c:v>356.14768974760671</c:v>
                </c:pt>
                <c:pt idx="6267">
                  <c:v>356.12975149202401</c:v>
                </c:pt>
                <c:pt idx="6268">
                  <c:v>356.11181413994575</c:v>
                </c:pt>
                <c:pt idx="6269">
                  <c:v>356.09387769132638</c:v>
                </c:pt>
                <c:pt idx="6270">
                  <c:v>356.07594214612044</c:v>
                </c:pt>
                <c:pt idx="6271">
                  <c:v>356.05800750428244</c:v>
                </c:pt>
                <c:pt idx="6272">
                  <c:v>356.04007376576681</c:v>
                </c:pt>
                <c:pt idx="6273">
                  <c:v>356.02214093052811</c:v>
                </c:pt>
                <c:pt idx="6274">
                  <c:v>356.00420899852082</c:v>
                </c:pt>
                <c:pt idx="6275">
                  <c:v>355.98627796969947</c:v>
                </c:pt>
                <c:pt idx="6276">
                  <c:v>355.96834784401852</c:v>
                </c:pt>
                <c:pt idx="6277">
                  <c:v>355.95041862143256</c:v>
                </c:pt>
                <c:pt idx="6278">
                  <c:v>355.93249030189605</c:v>
                </c:pt>
                <c:pt idx="6279">
                  <c:v>355.91456288536347</c:v>
                </c:pt>
                <c:pt idx="6280">
                  <c:v>355.89663637178938</c:v>
                </c:pt>
                <c:pt idx="6281">
                  <c:v>355.87871076112833</c:v>
                </c:pt>
                <c:pt idx="6282">
                  <c:v>355.86078605333478</c:v>
                </c:pt>
                <c:pt idx="6283">
                  <c:v>355.8428622483633</c:v>
                </c:pt>
                <c:pt idx="6284">
                  <c:v>355.82493934616843</c:v>
                </c:pt>
                <c:pt idx="6285">
                  <c:v>355.80701734670464</c:v>
                </c:pt>
                <c:pt idx="6286">
                  <c:v>355.7890962499265</c:v>
                </c:pt>
                <c:pt idx="6287">
                  <c:v>355.77117605578854</c:v>
                </c:pt>
                <c:pt idx="6288">
                  <c:v>355.75325676424529</c:v>
                </c:pt>
                <c:pt idx="6289">
                  <c:v>355.73533837525133</c:v>
                </c:pt>
                <c:pt idx="6290">
                  <c:v>355.71742088876113</c:v>
                </c:pt>
                <c:pt idx="6291">
                  <c:v>355.69950430472926</c:v>
                </c:pt>
                <c:pt idx="6292">
                  <c:v>355.68158862311026</c:v>
                </c:pt>
                <c:pt idx="6293">
                  <c:v>355.6636738438587</c:v>
                </c:pt>
                <c:pt idx="6294">
                  <c:v>355.64575996692912</c:v>
                </c:pt>
                <c:pt idx="6295">
                  <c:v>355.62784699227609</c:v>
                </c:pt>
                <c:pt idx="6296">
                  <c:v>355.60993491985414</c:v>
                </c:pt>
                <c:pt idx="6297">
                  <c:v>355.59202374961785</c:v>
                </c:pt>
                <c:pt idx="6298">
                  <c:v>355.57411348152175</c:v>
                </c:pt>
                <c:pt idx="6299">
                  <c:v>355.55620411552042</c:v>
                </c:pt>
                <c:pt idx="6300">
                  <c:v>355.53829565156843</c:v>
                </c:pt>
                <c:pt idx="6301">
                  <c:v>355.52038808962033</c:v>
                </c:pt>
                <c:pt idx="6302">
                  <c:v>355.50248142963068</c:v>
                </c:pt>
                <c:pt idx="6303">
                  <c:v>355.48457567155407</c:v>
                </c:pt>
                <c:pt idx="6304">
                  <c:v>355.46667081534508</c:v>
                </c:pt>
                <c:pt idx="6305">
                  <c:v>355.44876686095824</c:v>
                </c:pt>
                <c:pt idx="6306">
                  <c:v>355.43086380834819</c:v>
                </c:pt>
                <c:pt idx="6307">
                  <c:v>355.41296165746945</c:v>
                </c:pt>
                <c:pt idx="6308">
                  <c:v>355.39506040827666</c:v>
                </c:pt>
                <c:pt idx="6309">
                  <c:v>355.37716006072435</c:v>
                </c:pt>
                <c:pt idx="6310">
                  <c:v>355.35926061476715</c:v>
                </c:pt>
                <c:pt idx="6311">
                  <c:v>355.34136207035965</c:v>
                </c:pt>
                <c:pt idx="6312">
                  <c:v>355.32346442745643</c:v>
                </c:pt>
                <c:pt idx="6313">
                  <c:v>355.30556768601207</c:v>
                </c:pt>
                <c:pt idx="6314">
                  <c:v>355.28767184598115</c:v>
                </c:pt>
                <c:pt idx="6315">
                  <c:v>355.26977690731832</c:v>
                </c:pt>
                <c:pt idx="6316">
                  <c:v>355.25188286997815</c:v>
                </c:pt>
                <c:pt idx="6317">
                  <c:v>355.23398973391522</c:v>
                </c:pt>
                <c:pt idx="6318">
                  <c:v>355.21609749908419</c:v>
                </c:pt>
                <c:pt idx="6319">
                  <c:v>355.19820616543961</c:v>
                </c:pt>
                <c:pt idx="6320">
                  <c:v>355.18031573293609</c:v>
                </c:pt>
                <c:pt idx="6321">
                  <c:v>355.16242620152832</c:v>
                </c:pt>
                <c:pt idx="6322">
                  <c:v>355.14453757117082</c:v>
                </c:pt>
                <c:pt idx="6323">
                  <c:v>355.12664984181828</c:v>
                </c:pt>
                <c:pt idx="6324">
                  <c:v>355.10876301342529</c:v>
                </c:pt>
                <c:pt idx="6325">
                  <c:v>355.09087708594643</c:v>
                </c:pt>
                <c:pt idx="6326">
                  <c:v>355.0729920593364</c:v>
                </c:pt>
                <c:pt idx="6327">
                  <c:v>355.05510793354978</c:v>
                </c:pt>
                <c:pt idx="6328">
                  <c:v>355.0372247085412</c:v>
                </c:pt>
                <c:pt idx="6329">
                  <c:v>355.01934238426526</c:v>
                </c:pt>
                <c:pt idx="6330">
                  <c:v>355.00146096067664</c:v>
                </c:pt>
                <c:pt idx="6331">
                  <c:v>354.98358043772998</c:v>
                </c:pt>
                <c:pt idx="6332">
                  <c:v>354.96570081537988</c:v>
                </c:pt>
                <c:pt idx="6333">
                  <c:v>354.94782209358101</c:v>
                </c:pt>
                <c:pt idx="6334">
                  <c:v>354.92994427228797</c:v>
                </c:pt>
                <c:pt idx="6335">
                  <c:v>354.91206735145545</c:v>
                </c:pt>
                <c:pt idx="6336">
                  <c:v>354.89419133103809</c:v>
                </c:pt>
                <c:pt idx="6337">
                  <c:v>354.87631621099052</c:v>
                </c:pt>
                <c:pt idx="6338">
                  <c:v>354.8584419912674</c:v>
                </c:pt>
                <c:pt idx="6339">
                  <c:v>354.84056867182335</c:v>
                </c:pt>
                <c:pt idx="6340">
                  <c:v>354.82269625261307</c:v>
                </c:pt>
                <c:pt idx="6341">
                  <c:v>354.8048247335912</c:v>
                </c:pt>
                <c:pt idx="6342">
                  <c:v>354.78695411471244</c:v>
                </c:pt>
                <c:pt idx="6343">
                  <c:v>354.76908439593137</c:v>
                </c:pt>
                <c:pt idx="6344">
                  <c:v>354.75121557720274</c:v>
                </c:pt>
                <c:pt idx="6345">
                  <c:v>354.73334765848114</c:v>
                </c:pt>
                <c:pt idx="6346">
                  <c:v>354.71548063972131</c:v>
                </c:pt>
                <c:pt idx="6347">
                  <c:v>354.69761452087783</c:v>
                </c:pt>
                <c:pt idx="6348">
                  <c:v>354.67974930190547</c:v>
                </c:pt>
                <c:pt idx="6349">
                  <c:v>354.66188498275886</c:v>
                </c:pt>
                <c:pt idx="6350">
                  <c:v>354.6440215633927</c:v>
                </c:pt>
                <c:pt idx="6351">
                  <c:v>354.62615904376162</c:v>
                </c:pt>
                <c:pt idx="6352">
                  <c:v>354.60829742382037</c:v>
                </c:pt>
                <c:pt idx="6353">
                  <c:v>354.59043670352361</c:v>
                </c:pt>
                <c:pt idx="6354">
                  <c:v>354.57257688282601</c:v>
                </c:pt>
                <c:pt idx="6355">
                  <c:v>354.55471796168223</c:v>
                </c:pt>
                <c:pt idx="6356">
                  <c:v>354.53685994004701</c:v>
                </c:pt>
                <c:pt idx="6357">
                  <c:v>354.51900281787505</c:v>
                </c:pt>
                <c:pt idx="6358">
                  <c:v>354.50114659512104</c:v>
                </c:pt>
                <c:pt idx="6359">
                  <c:v>354.48329127173963</c:v>
                </c:pt>
                <c:pt idx="6360">
                  <c:v>354.46543684768557</c:v>
                </c:pt>
                <c:pt idx="6361">
                  <c:v>354.44758332291354</c:v>
                </c:pt>
                <c:pt idx="6362">
                  <c:v>354.42973069737832</c:v>
                </c:pt>
                <c:pt idx="6363">
                  <c:v>354.41187897103453</c:v>
                </c:pt>
                <c:pt idx="6364">
                  <c:v>354.39402814383692</c:v>
                </c:pt>
                <c:pt idx="6365">
                  <c:v>354.37617821574014</c:v>
                </c:pt>
                <c:pt idx="6366">
                  <c:v>354.358329186699</c:v>
                </c:pt>
                <c:pt idx="6367">
                  <c:v>354.34048105666812</c:v>
                </c:pt>
                <c:pt idx="6368">
                  <c:v>354.32263382560228</c:v>
                </c:pt>
                <c:pt idx="6369">
                  <c:v>354.30478749345622</c:v>
                </c:pt>
                <c:pt idx="6370">
                  <c:v>354.28694206018463</c:v>
                </c:pt>
                <c:pt idx="6371">
                  <c:v>354.26909752574221</c:v>
                </c:pt>
                <c:pt idx="6372">
                  <c:v>354.25125389008372</c:v>
                </c:pt>
                <c:pt idx="6373">
                  <c:v>354.2334111531639</c:v>
                </c:pt>
                <c:pt idx="6374">
                  <c:v>354.21556931493745</c:v>
                </c:pt>
                <c:pt idx="6375">
                  <c:v>354.19772837535913</c:v>
                </c:pt>
                <c:pt idx="6376">
                  <c:v>354.17988833438369</c:v>
                </c:pt>
                <c:pt idx="6377">
                  <c:v>354.16204919196588</c:v>
                </c:pt>
                <c:pt idx="6378">
                  <c:v>354.14421094806039</c:v>
                </c:pt>
                <c:pt idx="6379">
                  <c:v>354.12637360262198</c:v>
                </c:pt>
                <c:pt idx="6380">
                  <c:v>354.1085371556054</c:v>
                </c:pt>
                <c:pt idx="6381">
                  <c:v>354.09070160696541</c:v>
                </c:pt>
                <c:pt idx="6382">
                  <c:v>354.07286695665675</c:v>
                </c:pt>
                <c:pt idx="6383">
                  <c:v>354.05503320463419</c:v>
                </c:pt>
                <c:pt idx="6384">
                  <c:v>354.03720035085246</c:v>
                </c:pt>
                <c:pt idx="6385">
                  <c:v>354.01936839526638</c:v>
                </c:pt>
                <c:pt idx="6386">
                  <c:v>354.00153733783065</c:v>
                </c:pt>
                <c:pt idx="6387">
                  <c:v>353.98370717850003</c:v>
                </c:pt>
                <c:pt idx="6388">
                  <c:v>353.96587791722931</c:v>
                </c:pt>
                <c:pt idx="6389">
                  <c:v>353.94804955397325</c:v>
                </c:pt>
                <c:pt idx="6390">
                  <c:v>353.93022208868661</c:v>
                </c:pt>
                <c:pt idx="6391">
                  <c:v>353.91239552132419</c:v>
                </c:pt>
                <c:pt idx="6392">
                  <c:v>353.89456985184074</c:v>
                </c:pt>
                <c:pt idx="6393">
                  <c:v>353.87674508019103</c:v>
                </c:pt>
                <c:pt idx="6394">
                  <c:v>353.85892120632985</c:v>
                </c:pt>
                <c:pt idx="6395">
                  <c:v>353.84109823021197</c:v>
                </c:pt>
                <c:pt idx="6396">
                  <c:v>353.82327615179219</c:v>
                </c:pt>
                <c:pt idx="6397">
                  <c:v>353.80545497102526</c:v>
                </c:pt>
                <c:pt idx="6398">
                  <c:v>353.78763468786599</c:v>
                </c:pt>
                <c:pt idx="6399">
                  <c:v>353.76981530226919</c:v>
                </c:pt>
                <c:pt idx="6400">
                  <c:v>353.75199681418962</c:v>
                </c:pt>
                <c:pt idx="6401">
                  <c:v>353.73417922358209</c:v>
                </c:pt>
                <c:pt idx="6402">
                  <c:v>353.7163625304014</c:v>
                </c:pt>
                <c:pt idx="6403">
                  <c:v>353.69854673460236</c:v>
                </c:pt>
                <c:pt idx="6404">
                  <c:v>353.68073183613973</c:v>
                </c:pt>
                <c:pt idx="6405">
                  <c:v>353.66291783496837</c:v>
                </c:pt>
                <c:pt idx="6406">
                  <c:v>353.64510473104303</c:v>
                </c:pt>
                <c:pt idx="6407">
                  <c:v>353.62729252431853</c:v>
                </c:pt>
                <c:pt idx="6408">
                  <c:v>353.60948121474974</c:v>
                </c:pt>
                <c:pt idx="6409">
                  <c:v>353.59167080229139</c:v>
                </c:pt>
                <c:pt idx="6410">
                  <c:v>353.57386128689836</c:v>
                </c:pt>
                <c:pt idx="6411">
                  <c:v>353.55605266852541</c:v>
                </c:pt>
                <c:pt idx="6412">
                  <c:v>353.5382449471274</c:v>
                </c:pt>
                <c:pt idx="6413">
                  <c:v>353.52043812265913</c:v>
                </c:pt>
                <c:pt idx="6414">
                  <c:v>353.50263219507542</c:v>
                </c:pt>
                <c:pt idx="6415">
                  <c:v>353.48482716433114</c:v>
                </c:pt>
                <c:pt idx="6416">
                  <c:v>353.46702303038109</c:v>
                </c:pt>
                <c:pt idx="6417">
                  <c:v>353.44921979318008</c:v>
                </c:pt>
                <c:pt idx="6418">
                  <c:v>353.43141745268298</c:v>
                </c:pt>
                <c:pt idx="6419">
                  <c:v>353.4136160088446</c:v>
                </c:pt>
                <c:pt idx="6420">
                  <c:v>353.39581546161975</c:v>
                </c:pt>
                <c:pt idx="6421">
                  <c:v>353.37801581096335</c:v>
                </c:pt>
                <c:pt idx="6422">
                  <c:v>353.36021705683015</c:v>
                </c:pt>
                <c:pt idx="6423">
                  <c:v>353.34241919917508</c:v>
                </c:pt>
                <c:pt idx="6424">
                  <c:v>353.32462223795295</c:v>
                </c:pt>
                <c:pt idx="6425">
                  <c:v>353.30682617311857</c:v>
                </c:pt>
                <c:pt idx="6426">
                  <c:v>353.28903100462685</c:v>
                </c:pt>
                <c:pt idx="6427">
                  <c:v>353.27123673243261</c:v>
                </c:pt>
                <c:pt idx="6428">
                  <c:v>353.25344335649072</c:v>
                </c:pt>
                <c:pt idx="6429">
                  <c:v>353.23565087675604</c:v>
                </c:pt>
                <c:pt idx="6430">
                  <c:v>353.21785929318344</c:v>
                </c:pt>
                <c:pt idx="6431">
                  <c:v>353.20006860572772</c:v>
                </c:pt>
                <c:pt idx="6432">
                  <c:v>353.18227881434382</c:v>
                </c:pt>
                <c:pt idx="6433">
                  <c:v>353.16448991898659</c:v>
                </c:pt>
                <c:pt idx="6434">
                  <c:v>353.14670191961085</c:v>
                </c:pt>
                <c:pt idx="6435">
                  <c:v>353.12891481617152</c:v>
                </c:pt>
                <c:pt idx="6436">
                  <c:v>353.11112860862346</c:v>
                </c:pt>
                <c:pt idx="6437">
                  <c:v>353.09334329692155</c:v>
                </c:pt>
                <c:pt idx="6438">
                  <c:v>353.0755588810207</c:v>
                </c:pt>
                <c:pt idx="6439">
                  <c:v>353.05777536087572</c:v>
                </c:pt>
                <c:pt idx="6440">
                  <c:v>353.03999273644155</c:v>
                </c:pt>
                <c:pt idx="6441">
                  <c:v>353.02221100767304</c:v>
                </c:pt>
                <c:pt idx="6442">
                  <c:v>353.00443017452511</c:v>
                </c:pt>
                <c:pt idx="6443">
                  <c:v>352.98665023695264</c:v>
                </c:pt>
                <c:pt idx="6444">
                  <c:v>352.96887119491055</c:v>
                </c:pt>
                <c:pt idx="6445">
                  <c:v>352.9510930483537</c:v>
                </c:pt>
                <c:pt idx="6446">
                  <c:v>352.93331579723696</c:v>
                </c:pt>
                <c:pt idx="6447">
                  <c:v>352.91553944151525</c:v>
                </c:pt>
                <c:pt idx="6448">
                  <c:v>352.8977639811435</c:v>
                </c:pt>
                <c:pt idx="6449">
                  <c:v>352.87998941607657</c:v>
                </c:pt>
                <c:pt idx="6450">
                  <c:v>352.86221574626938</c:v>
                </c:pt>
                <c:pt idx="6451">
                  <c:v>352.84444297167687</c:v>
                </c:pt>
                <c:pt idx="6452">
                  <c:v>352.82667109225395</c:v>
                </c:pt>
                <c:pt idx="6453">
                  <c:v>352.80890010795548</c:v>
                </c:pt>
                <c:pt idx="6454">
                  <c:v>352.7911300187364</c:v>
                </c:pt>
                <c:pt idx="6455">
                  <c:v>352.77336082455162</c:v>
                </c:pt>
                <c:pt idx="6456">
                  <c:v>352.75559252535606</c:v>
                </c:pt>
                <c:pt idx="6457">
                  <c:v>352.73782512110466</c:v>
                </c:pt>
                <c:pt idx="6458">
                  <c:v>352.72005861175234</c:v>
                </c:pt>
                <c:pt idx="6459">
                  <c:v>352.70229299725406</c:v>
                </c:pt>
                <c:pt idx="6460">
                  <c:v>352.68452827756471</c:v>
                </c:pt>
                <c:pt idx="6461">
                  <c:v>352.6667644526392</c:v>
                </c:pt>
                <c:pt idx="6462">
                  <c:v>352.64900152243251</c:v>
                </c:pt>
                <c:pt idx="6463">
                  <c:v>352.63123948689952</c:v>
                </c:pt>
                <c:pt idx="6464">
                  <c:v>352.61347834599519</c:v>
                </c:pt>
                <c:pt idx="6465">
                  <c:v>352.59571809967446</c:v>
                </c:pt>
                <c:pt idx="6466">
                  <c:v>352.5779587478923</c:v>
                </c:pt>
                <c:pt idx="6467">
                  <c:v>352.56020029060363</c:v>
                </c:pt>
                <c:pt idx="6468">
                  <c:v>352.54244272776339</c:v>
                </c:pt>
                <c:pt idx="6469">
                  <c:v>352.52468605932654</c:v>
                </c:pt>
                <c:pt idx="6470">
                  <c:v>352.50693028524802</c:v>
                </c:pt>
                <c:pt idx="6471">
                  <c:v>352.4891754054828</c:v>
                </c:pt>
                <c:pt idx="6472">
                  <c:v>352.47142141998586</c:v>
                </c:pt>
                <c:pt idx="6473">
                  <c:v>352.45366832871213</c:v>
                </c:pt>
                <c:pt idx="6474">
                  <c:v>352.43591613161652</c:v>
                </c:pt>
                <c:pt idx="6475">
                  <c:v>352.41816482865408</c:v>
                </c:pt>
                <c:pt idx="6476">
                  <c:v>352.40041441977974</c:v>
                </c:pt>
                <c:pt idx="6477">
                  <c:v>352.38266490494846</c:v>
                </c:pt>
                <c:pt idx="6478">
                  <c:v>352.36491628411522</c:v>
                </c:pt>
                <c:pt idx="6479">
                  <c:v>352.34716855723497</c:v>
                </c:pt>
                <c:pt idx="6480">
                  <c:v>352.32942172426272</c:v>
                </c:pt>
                <c:pt idx="6481">
                  <c:v>352.3116757851534</c:v>
                </c:pt>
                <c:pt idx="6482">
                  <c:v>352.29393073986199</c:v>
                </c:pt>
                <c:pt idx="6483">
                  <c:v>352.27618658834353</c:v>
                </c:pt>
                <c:pt idx="6484">
                  <c:v>352.25844333055295</c:v>
                </c:pt>
                <c:pt idx="6485">
                  <c:v>352.24070096644522</c:v>
                </c:pt>
                <c:pt idx="6486">
                  <c:v>352.22295949597537</c:v>
                </c:pt>
                <c:pt idx="6487">
                  <c:v>352.2052189190984</c:v>
                </c:pt>
                <c:pt idx="6488">
                  <c:v>352.18747923576927</c:v>
                </c:pt>
                <c:pt idx="6489">
                  <c:v>352.16974044594298</c:v>
                </c:pt>
                <c:pt idx="6490">
                  <c:v>352.15200254957455</c:v>
                </c:pt>
                <c:pt idx="6491">
                  <c:v>352.13426554661896</c:v>
                </c:pt>
                <c:pt idx="6492">
                  <c:v>352.1165294370312</c:v>
                </c:pt>
                <c:pt idx="6493">
                  <c:v>352.09879422076625</c:v>
                </c:pt>
                <c:pt idx="6494">
                  <c:v>352.0810598977792</c:v>
                </c:pt>
                <c:pt idx="6495">
                  <c:v>352.06332646802497</c:v>
                </c:pt>
                <c:pt idx="6496">
                  <c:v>352.0455939314586</c:v>
                </c:pt>
                <c:pt idx="6497">
                  <c:v>352.02786228803512</c:v>
                </c:pt>
                <c:pt idx="6498">
                  <c:v>352.01013153770953</c:v>
                </c:pt>
                <c:pt idx="6499">
                  <c:v>351.99240168043684</c:v>
                </c:pt>
                <c:pt idx="6500">
                  <c:v>351.97467271617211</c:v>
                </c:pt>
                <c:pt idx="6501">
                  <c:v>351.9569446448703</c:v>
                </c:pt>
                <c:pt idx="6502">
                  <c:v>351.93921746648647</c:v>
                </c:pt>
                <c:pt idx="6503">
                  <c:v>351.92149118097564</c:v>
                </c:pt>
                <c:pt idx="6504">
                  <c:v>351.90376578829284</c:v>
                </c:pt>
                <c:pt idx="6505">
                  <c:v>351.88604128839313</c:v>
                </c:pt>
                <c:pt idx="6506">
                  <c:v>351.86831768123147</c:v>
                </c:pt>
                <c:pt idx="6507">
                  <c:v>351.85059496676297</c:v>
                </c:pt>
                <c:pt idx="6508">
                  <c:v>351.83287314494265</c:v>
                </c:pt>
                <c:pt idx="6509">
                  <c:v>351.8151522157255</c:v>
                </c:pt>
                <c:pt idx="6510">
                  <c:v>351.79743217906662</c:v>
                </c:pt>
                <c:pt idx="6511">
                  <c:v>351.77971303492103</c:v>
                </c:pt>
                <c:pt idx="6512">
                  <c:v>351.76199478324378</c:v>
                </c:pt>
                <c:pt idx="6513">
                  <c:v>351.7442774239899</c:v>
                </c:pt>
                <c:pt idx="6514">
                  <c:v>351.72656095711449</c:v>
                </c:pt>
                <c:pt idx="6515">
                  <c:v>351.70884538257252</c:v>
                </c:pt>
                <c:pt idx="6516">
                  <c:v>351.69113070031909</c:v>
                </c:pt>
                <c:pt idx="6517">
                  <c:v>351.6734169103093</c:v>
                </c:pt>
                <c:pt idx="6518">
                  <c:v>351.65570401249818</c:v>
                </c:pt>
                <c:pt idx="6519">
                  <c:v>351.63799200684076</c:v>
                </c:pt>
                <c:pt idx="6520">
                  <c:v>351.62028089329215</c:v>
                </c:pt>
                <c:pt idx="6521">
                  <c:v>351.60257067180737</c:v>
                </c:pt>
                <c:pt idx="6522">
                  <c:v>351.58486134234153</c:v>
                </c:pt>
                <c:pt idx="6523">
                  <c:v>351.56715290484971</c:v>
                </c:pt>
                <c:pt idx="6524">
                  <c:v>351.54944535928695</c:v>
                </c:pt>
                <c:pt idx="6525">
                  <c:v>351.53173870560835</c:v>
                </c:pt>
                <c:pt idx="6526">
                  <c:v>351.51403294376894</c:v>
                </c:pt>
                <c:pt idx="6527">
                  <c:v>351.49632807372382</c:v>
                </c:pt>
                <c:pt idx="6528">
                  <c:v>351.47862409542807</c:v>
                </c:pt>
                <c:pt idx="6529">
                  <c:v>351.46092100883681</c:v>
                </c:pt>
                <c:pt idx="6530">
                  <c:v>351.4432188139051</c:v>
                </c:pt>
                <c:pt idx="6531">
                  <c:v>351.42551751058807</c:v>
                </c:pt>
                <c:pt idx="6532">
                  <c:v>351.40781709884078</c:v>
                </c:pt>
                <c:pt idx="6533">
                  <c:v>351.39011757861834</c:v>
                </c:pt>
                <c:pt idx="6534">
                  <c:v>351.37241894987579</c:v>
                </c:pt>
                <c:pt idx="6535">
                  <c:v>351.35472121256828</c:v>
                </c:pt>
                <c:pt idx="6536">
                  <c:v>351.33702436665089</c:v>
                </c:pt>
                <c:pt idx="6537">
                  <c:v>351.31932841207873</c:v>
                </c:pt>
                <c:pt idx="6538">
                  <c:v>351.30163334880694</c:v>
                </c:pt>
                <c:pt idx="6539">
                  <c:v>351.28393917679057</c:v>
                </c:pt>
                <c:pt idx="6540">
                  <c:v>351.26624589598475</c:v>
                </c:pt>
                <c:pt idx="6541">
                  <c:v>351.24855350634459</c:v>
                </c:pt>
                <c:pt idx="6542">
                  <c:v>351.23086200782524</c:v>
                </c:pt>
                <c:pt idx="6543">
                  <c:v>351.21317140038178</c:v>
                </c:pt>
                <c:pt idx="6544">
                  <c:v>351.19548168396932</c:v>
                </c:pt>
                <c:pt idx="6545">
                  <c:v>351.177792858543</c:v>
                </c:pt>
                <c:pt idx="6546">
                  <c:v>351.16010492405798</c:v>
                </c:pt>
                <c:pt idx="6547">
                  <c:v>351.14241788046928</c:v>
                </c:pt>
                <c:pt idx="6548">
                  <c:v>351.12473172773213</c:v>
                </c:pt>
                <c:pt idx="6549">
                  <c:v>351.1070464658016</c:v>
                </c:pt>
                <c:pt idx="6550">
                  <c:v>351.08936209463286</c:v>
                </c:pt>
                <c:pt idx="6551">
                  <c:v>351.07167861418105</c:v>
                </c:pt>
                <c:pt idx="6552">
                  <c:v>351.05399602440127</c:v>
                </c:pt>
                <c:pt idx="6553">
                  <c:v>351.03631432524867</c:v>
                </c:pt>
                <c:pt idx="6554">
                  <c:v>351.01863351667839</c:v>
                </c:pt>
                <c:pt idx="6555">
                  <c:v>351.00095359864559</c:v>
                </c:pt>
                <c:pt idx="6556">
                  <c:v>350.98327457110543</c:v>
                </c:pt>
                <c:pt idx="6557">
                  <c:v>350.96559643401304</c:v>
                </c:pt>
                <c:pt idx="6558">
                  <c:v>350.94791918732352</c:v>
                </c:pt>
                <c:pt idx="6559">
                  <c:v>350.93024283099209</c:v>
                </c:pt>
                <c:pt idx="6560">
                  <c:v>350.91256736497388</c:v>
                </c:pt>
                <c:pt idx="6561">
                  <c:v>350.89489278922406</c:v>
                </c:pt>
                <c:pt idx="6562">
                  <c:v>350.87721910369777</c:v>
                </c:pt>
                <c:pt idx="6563">
                  <c:v>350.85954630835022</c:v>
                </c:pt>
                <c:pt idx="6564">
                  <c:v>350.8418744031365</c:v>
                </c:pt>
                <c:pt idx="6565">
                  <c:v>350.82420338801182</c:v>
                </c:pt>
                <c:pt idx="6566">
                  <c:v>350.80653326293134</c:v>
                </c:pt>
                <c:pt idx="6567">
                  <c:v>350.78886402785025</c:v>
                </c:pt>
                <c:pt idx="6568">
                  <c:v>350.77119568272371</c:v>
                </c:pt>
                <c:pt idx="6569">
                  <c:v>350.75352822750688</c:v>
                </c:pt>
                <c:pt idx="6570">
                  <c:v>350.73586166215495</c:v>
                </c:pt>
                <c:pt idx="6571">
                  <c:v>350.71819598662307</c:v>
                </c:pt>
                <c:pt idx="6572">
                  <c:v>350.70053120086646</c:v>
                </c:pt>
                <c:pt idx="6573">
                  <c:v>350.68286730484027</c:v>
                </c:pt>
                <c:pt idx="6574">
                  <c:v>350.6652042984997</c:v>
                </c:pt>
                <c:pt idx="6575">
                  <c:v>350.64754218179996</c:v>
                </c:pt>
                <c:pt idx="6576">
                  <c:v>350.62988095469626</c:v>
                </c:pt>
                <c:pt idx="6577">
                  <c:v>350.61222061714375</c:v>
                </c:pt>
                <c:pt idx="6578">
                  <c:v>350.59456116909763</c:v>
                </c:pt>
                <c:pt idx="6579">
                  <c:v>350.57690261051312</c:v>
                </c:pt>
                <c:pt idx="6580">
                  <c:v>350.55924494134541</c:v>
                </c:pt>
                <c:pt idx="6581">
                  <c:v>350.54158816154967</c:v>
                </c:pt>
                <c:pt idx="6582">
                  <c:v>350.52393227108115</c:v>
                </c:pt>
                <c:pt idx="6583">
                  <c:v>350.50627726989507</c:v>
                </c:pt>
                <c:pt idx="6584">
                  <c:v>350.48862315794656</c:v>
                </c:pt>
                <c:pt idx="6585">
                  <c:v>350.47096993519091</c:v>
                </c:pt>
                <c:pt idx="6586">
                  <c:v>350.45331760158331</c:v>
                </c:pt>
                <c:pt idx="6587">
                  <c:v>350.43566615707897</c:v>
                </c:pt>
                <c:pt idx="6588">
                  <c:v>350.4180156016331</c:v>
                </c:pt>
                <c:pt idx="6589">
                  <c:v>350.40036593520091</c:v>
                </c:pt>
                <c:pt idx="6590">
                  <c:v>350.38271715773766</c:v>
                </c:pt>
                <c:pt idx="6591">
                  <c:v>350.36506926919856</c:v>
                </c:pt>
                <c:pt idx="6592">
                  <c:v>350.34742226953881</c:v>
                </c:pt>
                <c:pt idx="6593">
                  <c:v>350.32977615871368</c:v>
                </c:pt>
                <c:pt idx="6594">
                  <c:v>350.31213093667839</c:v>
                </c:pt>
                <c:pt idx="6595">
                  <c:v>350.29448660338812</c:v>
                </c:pt>
                <c:pt idx="6596">
                  <c:v>350.27684315879821</c:v>
                </c:pt>
                <c:pt idx="6597">
                  <c:v>350.25920060286381</c:v>
                </c:pt>
                <c:pt idx="6598">
                  <c:v>350.24155893554018</c:v>
                </c:pt>
                <c:pt idx="6599">
                  <c:v>350.22391815678259</c:v>
                </c:pt>
                <c:pt idx="6600">
                  <c:v>350.20627826654629</c:v>
                </c:pt>
                <c:pt idx="6601">
                  <c:v>350.1886392647865</c:v>
                </c:pt>
                <c:pt idx="6602">
                  <c:v>350.17100115145848</c:v>
                </c:pt>
                <c:pt idx="6603">
                  <c:v>350.1533639265175</c:v>
                </c:pt>
                <c:pt idx="6604">
                  <c:v>350.13572758991876</c:v>
                </c:pt>
                <c:pt idx="6605">
                  <c:v>350.11809214161758</c:v>
                </c:pt>
                <c:pt idx="6606">
                  <c:v>350.10045758156917</c:v>
                </c:pt>
                <c:pt idx="6607">
                  <c:v>350.0828239097288</c:v>
                </c:pt>
                <c:pt idx="6608">
                  <c:v>350.06519112605173</c:v>
                </c:pt>
                <c:pt idx="6609">
                  <c:v>350.04755923049328</c:v>
                </c:pt>
                <c:pt idx="6610">
                  <c:v>350.02992822300865</c:v>
                </c:pt>
                <c:pt idx="6611">
                  <c:v>350.01229810355318</c:v>
                </c:pt>
                <c:pt idx="6612">
                  <c:v>349.99466887208206</c:v>
                </c:pt>
                <c:pt idx="6613">
                  <c:v>349.97704052855062</c:v>
                </c:pt>
                <c:pt idx="6614">
                  <c:v>349.95941307291412</c:v>
                </c:pt>
                <c:pt idx="6615">
                  <c:v>349.94178650512782</c:v>
                </c:pt>
                <c:pt idx="6616">
                  <c:v>349.92416082514706</c:v>
                </c:pt>
                <c:pt idx="6617">
                  <c:v>349.90653603292702</c:v>
                </c:pt>
                <c:pt idx="6618">
                  <c:v>349.8889121284231</c:v>
                </c:pt>
                <c:pt idx="6619">
                  <c:v>349.8712891115905</c:v>
                </c:pt>
                <c:pt idx="6620">
                  <c:v>349.8536669823846</c:v>
                </c:pt>
                <c:pt idx="6621">
                  <c:v>349.8360457407606</c:v>
                </c:pt>
                <c:pt idx="6622">
                  <c:v>349.81842538667382</c:v>
                </c:pt>
                <c:pt idx="6623">
                  <c:v>349.8008059200796</c:v>
                </c:pt>
                <c:pt idx="6624">
                  <c:v>349.78318734093318</c:v>
                </c:pt>
                <c:pt idx="6625">
                  <c:v>349.7655696491899</c:v>
                </c:pt>
                <c:pt idx="6626">
                  <c:v>349.74795284480507</c:v>
                </c:pt>
                <c:pt idx="6627">
                  <c:v>349.73033692773402</c:v>
                </c:pt>
                <c:pt idx="6628">
                  <c:v>349.712721897932</c:v>
                </c:pt>
                <c:pt idx="6629">
                  <c:v>349.69510775535434</c:v>
                </c:pt>
                <c:pt idx="6630">
                  <c:v>349.67749449995637</c:v>
                </c:pt>
                <c:pt idx="6631">
                  <c:v>349.65988213169339</c:v>
                </c:pt>
                <c:pt idx="6632">
                  <c:v>349.64227065052069</c:v>
                </c:pt>
                <c:pt idx="6633">
                  <c:v>349.62466005639362</c:v>
                </c:pt>
                <c:pt idx="6634">
                  <c:v>349.60705034926752</c:v>
                </c:pt>
                <c:pt idx="6635">
                  <c:v>349.58944152909766</c:v>
                </c:pt>
                <c:pt idx="6636">
                  <c:v>349.57183359583939</c:v>
                </c:pt>
                <c:pt idx="6637">
                  <c:v>349.55422654944806</c:v>
                </c:pt>
                <c:pt idx="6638">
                  <c:v>349.53662038987898</c:v>
                </c:pt>
                <c:pt idx="6639">
                  <c:v>349.51901511708752</c:v>
                </c:pt>
                <c:pt idx="6640">
                  <c:v>349.50141073102895</c:v>
                </c:pt>
                <c:pt idx="6641">
                  <c:v>349.48380723165866</c:v>
                </c:pt>
                <c:pt idx="6642">
                  <c:v>349.46620461893195</c:v>
                </c:pt>
                <c:pt idx="6643">
                  <c:v>349.44860289280422</c:v>
                </c:pt>
                <c:pt idx="6644">
                  <c:v>349.43100205323077</c:v>
                </c:pt>
                <c:pt idx="6645">
                  <c:v>349.41340210016693</c:v>
                </c:pt>
                <c:pt idx="6646">
                  <c:v>349.39580303356809</c:v>
                </c:pt>
                <c:pt idx="6647">
                  <c:v>349.3782048533896</c:v>
                </c:pt>
                <c:pt idx="6648">
                  <c:v>349.36060755958681</c:v>
                </c:pt>
                <c:pt idx="6649">
                  <c:v>349.34301115211503</c:v>
                </c:pt>
                <c:pt idx="6650">
                  <c:v>349.32541563092968</c:v>
                </c:pt>
                <c:pt idx="6651">
                  <c:v>349.30782099598611</c:v>
                </c:pt>
                <c:pt idx="6652">
                  <c:v>349.29022724723961</c:v>
                </c:pt>
                <c:pt idx="6653">
                  <c:v>349.27263438464564</c:v>
                </c:pt>
                <c:pt idx="6654">
                  <c:v>349.25504240815951</c:v>
                </c:pt>
                <c:pt idx="6655">
                  <c:v>349.2374513177366</c:v>
                </c:pt>
                <c:pt idx="6656">
                  <c:v>349.21986111333229</c:v>
                </c:pt>
                <c:pt idx="6657">
                  <c:v>349.20227179490195</c:v>
                </c:pt>
                <c:pt idx="6658">
                  <c:v>349.18468336240096</c:v>
                </c:pt>
                <c:pt idx="6659">
                  <c:v>349.16709581578471</c:v>
                </c:pt>
                <c:pt idx="6660">
                  <c:v>349.14950915500856</c:v>
                </c:pt>
                <c:pt idx="6661">
                  <c:v>349.1319233800279</c:v>
                </c:pt>
                <c:pt idx="6662">
                  <c:v>349.1143384907981</c:v>
                </c:pt>
                <c:pt idx="6663">
                  <c:v>349.09675448727455</c:v>
                </c:pt>
                <c:pt idx="6664">
                  <c:v>349.07917136941262</c:v>
                </c:pt>
                <c:pt idx="6665">
                  <c:v>349.06158913716774</c:v>
                </c:pt>
                <c:pt idx="6666">
                  <c:v>349.0440077904953</c:v>
                </c:pt>
                <c:pt idx="6667">
                  <c:v>349.02642732935067</c:v>
                </c:pt>
                <c:pt idx="6668">
                  <c:v>349.00884775368928</c:v>
                </c:pt>
                <c:pt idx="6669">
                  <c:v>348.99126906346652</c:v>
                </c:pt>
                <c:pt idx="6670">
                  <c:v>348.97369125863781</c:v>
                </c:pt>
                <c:pt idx="6671">
                  <c:v>348.95611433915855</c:v>
                </c:pt>
                <c:pt idx="6672">
                  <c:v>348.93853830498409</c:v>
                </c:pt>
                <c:pt idx="6673">
                  <c:v>348.92096315606989</c:v>
                </c:pt>
                <c:pt idx="6674">
                  <c:v>348.90338889237137</c:v>
                </c:pt>
                <c:pt idx="6675">
                  <c:v>348.88581551384391</c:v>
                </c:pt>
                <c:pt idx="6676">
                  <c:v>348.86824302044295</c:v>
                </c:pt>
                <c:pt idx="6677">
                  <c:v>348.85067141212392</c:v>
                </c:pt>
                <c:pt idx="6678">
                  <c:v>348.83310068884219</c:v>
                </c:pt>
                <c:pt idx="6679">
                  <c:v>348.81553085055322</c:v>
                </c:pt>
                <c:pt idx="6680">
                  <c:v>348.79796189721242</c:v>
                </c:pt>
                <c:pt idx="6681">
                  <c:v>348.78039382877523</c:v>
                </c:pt>
                <c:pt idx="6682">
                  <c:v>348.76282664519709</c:v>
                </c:pt>
                <c:pt idx="6683">
                  <c:v>348.74526034643344</c:v>
                </c:pt>
                <c:pt idx="6684">
                  <c:v>348.72769493243965</c:v>
                </c:pt>
                <c:pt idx="6685">
                  <c:v>348.71013040317121</c:v>
                </c:pt>
                <c:pt idx="6686">
                  <c:v>348.69256675858355</c:v>
                </c:pt>
                <c:pt idx="6687">
                  <c:v>348.67500399863212</c:v>
                </c:pt>
                <c:pt idx="6688">
                  <c:v>348.65744212327235</c:v>
                </c:pt>
                <c:pt idx="6689">
                  <c:v>348.63988113245966</c:v>
                </c:pt>
                <c:pt idx="6690">
                  <c:v>348.62232102614956</c:v>
                </c:pt>
                <c:pt idx="6691">
                  <c:v>348.60476180429748</c:v>
                </c:pt>
                <c:pt idx="6692">
                  <c:v>348.58720346685885</c:v>
                </c:pt>
                <c:pt idx="6693">
                  <c:v>348.56964601378911</c:v>
                </c:pt>
                <c:pt idx="6694">
                  <c:v>348.55208944504375</c:v>
                </c:pt>
                <c:pt idx="6695">
                  <c:v>348.5345337605782</c:v>
                </c:pt>
                <c:pt idx="6696">
                  <c:v>348.51697896034796</c:v>
                </c:pt>
                <c:pt idx="6697">
                  <c:v>348.49942504430845</c:v>
                </c:pt>
                <c:pt idx="6698">
                  <c:v>348.48187201241518</c:v>
                </c:pt>
                <c:pt idx="6699">
                  <c:v>348.46431986462358</c:v>
                </c:pt>
                <c:pt idx="6700">
                  <c:v>348.44676860088913</c:v>
                </c:pt>
                <c:pt idx="6701">
                  <c:v>348.42921822116728</c:v>
                </c:pt>
                <c:pt idx="6702">
                  <c:v>348.41166872541356</c:v>
                </c:pt>
                <c:pt idx="6703">
                  <c:v>348.39412011358343</c:v>
                </c:pt>
                <c:pt idx="6704">
                  <c:v>348.37657238563236</c:v>
                </c:pt>
                <c:pt idx="6705">
                  <c:v>348.35902554151579</c:v>
                </c:pt>
                <c:pt idx="6706">
                  <c:v>348.34147958118928</c:v>
                </c:pt>
                <c:pt idx="6707">
                  <c:v>348.32393450460825</c:v>
                </c:pt>
                <c:pt idx="6708">
                  <c:v>348.30639031172819</c:v>
                </c:pt>
                <c:pt idx="6709">
                  <c:v>348.28884700250467</c:v>
                </c:pt>
                <c:pt idx="6710">
                  <c:v>348.2713045768931</c:v>
                </c:pt>
                <c:pt idx="6711">
                  <c:v>348.25376303484899</c:v>
                </c:pt>
                <c:pt idx="6712">
                  <c:v>348.23622237632787</c:v>
                </c:pt>
                <c:pt idx="6713">
                  <c:v>348.2186826012852</c:v>
                </c:pt>
                <c:pt idx="6714">
                  <c:v>348.2011437096765</c:v>
                </c:pt>
                <c:pt idx="6715">
                  <c:v>348.18360570145728</c:v>
                </c:pt>
                <c:pt idx="6716">
                  <c:v>348.16606857658303</c:v>
                </c:pt>
                <c:pt idx="6717">
                  <c:v>348.14853233500929</c:v>
                </c:pt>
                <c:pt idx="6718">
                  <c:v>348.13099697669156</c:v>
                </c:pt>
                <c:pt idx="6719">
                  <c:v>348.11346250158533</c:v>
                </c:pt>
                <c:pt idx="6720">
                  <c:v>348.09592890964615</c:v>
                </c:pt>
                <c:pt idx="6721">
                  <c:v>348.0783962008295</c:v>
                </c:pt>
                <c:pt idx="6722">
                  <c:v>348.06086437509089</c:v>
                </c:pt>
                <c:pt idx="6723">
                  <c:v>348.04333343238585</c:v>
                </c:pt>
                <c:pt idx="6724">
                  <c:v>348.02580337266994</c:v>
                </c:pt>
                <c:pt idx="6725">
                  <c:v>348.00827419589865</c:v>
                </c:pt>
                <c:pt idx="6726">
                  <c:v>347.99074590202753</c:v>
                </c:pt>
                <c:pt idx="6727">
                  <c:v>347.97321849101212</c:v>
                </c:pt>
                <c:pt idx="6728">
                  <c:v>347.95569196280792</c:v>
                </c:pt>
                <c:pt idx="6729">
                  <c:v>347.93816631737047</c:v>
                </c:pt>
                <c:pt idx="6730">
                  <c:v>347.92064155465533</c:v>
                </c:pt>
                <c:pt idx="6731">
                  <c:v>347.90311767461804</c:v>
                </c:pt>
                <c:pt idx="6732">
                  <c:v>347.8855946772141</c:v>
                </c:pt>
                <c:pt idx="6733">
                  <c:v>347.86807256239911</c:v>
                </c:pt>
                <c:pt idx="6734">
                  <c:v>347.85055133012855</c:v>
                </c:pt>
                <c:pt idx="6735">
                  <c:v>347.83303098035805</c:v>
                </c:pt>
                <c:pt idx="6736">
                  <c:v>347.81551151304313</c:v>
                </c:pt>
                <c:pt idx="6737">
                  <c:v>347.79799292813931</c:v>
                </c:pt>
                <c:pt idx="6738">
                  <c:v>347.78047522560217</c:v>
                </c:pt>
                <c:pt idx="6739">
                  <c:v>347.76295840538728</c:v>
                </c:pt>
                <c:pt idx="6740">
                  <c:v>347.74544246745018</c:v>
                </c:pt>
                <c:pt idx="6741">
                  <c:v>347.72792741174641</c:v>
                </c:pt>
                <c:pt idx="6742">
                  <c:v>347.71041323823158</c:v>
                </c:pt>
                <c:pt idx="6743">
                  <c:v>347.69289994686125</c:v>
                </c:pt>
                <c:pt idx="6744">
                  <c:v>347.67538753759095</c:v>
                </c:pt>
                <c:pt idx="6745">
                  <c:v>347.6578760103763</c:v>
                </c:pt>
                <c:pt idx="6746">
                  <c:v>347.64036536517284</c:v>
                </c:pt>
                <c:pt idx="6747">
                  <c:v>347.62285560193612</c:v>
                </c:pt>
                <c:pt idx="6748">
                  <c:v>347.60534672062175</c:v>
                </c:pt>
                <c:pt idx="6749">
                  <c:v>347.58783872118534</c:v>
                </c:pt>
                <c:pt idx="6750">
                  <c:v>347.57033160358242</c:v>
                </c:pt>
                <c:pt idx="6751">
                  <c:v>347.55282536776861</c:v>
                </c:pt>
                <c:pt idx="6752">
                  <c:v>347.5353200136995</c:v>
                </c:pt>
                <c:pt idx="6753">
                  <c:v>347.51781554133066</c:v>
                </c:pt>
                <c:pt idx="6754">
                  <c:v>347.50031195061769</c:v>
                </c:pt>
                <c:pt idx="6755">
                  <c:v>347.48280924151618</c:v>
                </c:pt>
                <c:pt idx="6756">
                  <c:v>347.46530741398169</c:v>
                </c:pt>
                <c:pt idx="6757">
                  <c:v>347.44780646796988</c:v>
                </c:pt>
                <c:pt idx="6758">
                  <c:v>347.4303064034363</c:v>
                </c:pt>
                <c:pt idx="6759">
                  <c:v>347.41280722033662</c:v>
                </c:pt>
                <c:pt idx="6760">
                  <c:v>347.39530891862637</c:v>
                </c:pt>
                <c:pt idx="6761">
                  <c:v>347.37781149826117</c:v>
                </c:pt>
                <c:pt idx="6762">
                  <c:v>347.36031495919667</c:v>
                </c:pt>
                <c:pt idx="6763">
                  <c:v>347.34281930138843</c:v>
                </c:pt>
                <c:pt idx="6764">
                  <c:v>347.32532452479211</c:v>
                </c:pt>
                <c:pt idx="6765">
                  <c:v>347.30783062936331</c:v>
                </c:pt>
                <c:pt idx="6766">
                  <c:v>347.29033761505764</c:v>
                </c:pt>
                <c:pt idx="6767">
                  <c:v>347.2728454818307</c:v>
                </c:pt>
                <c:pt idx="6768">
                  <c:v>347.2553542296381</c:v>
                </c:pt>
                <c:pt idx="6769">
                  <c:v>347.2378638584355</c:v>
                </c:pt>
                <c:pt idx="6770">
                  <c:v>347.22037436817857</c:v>
                </c:pt>
                <c:pt idx="6771">
                  <c:v>347.20288575882284</c:v>
                </c:pt>
                <c:pt idx="6772">
                  <c:v>347.18539803032405</c:v>
                </c:pt>
                <c:pt idx="6773">
                  <c:v>347.16791118263774</c:v>
                </c:pt>
                <c:pt idx="6774">
                  <c:v>347.15042521571962</c:v>
                </c:pt>
                <c:pt idx="6775">
                  <c:v>347.13294012952525</c:v>
                </c:pt>
                <c:pt idx="6776">
                  <c:v>347.11545592401035</c:v>
                </c:pt>
                <c:pt idx="6777">
                  <c:v>347.09797259913051</c:v>
                </c:pt>
                <c:pt idx="6778">
                  <c:v>347.08049015484141</c:v>
                </c:pt>
                <c:pt idx="6779">
                  <c:v>347.06300859109865</c:v>
                </c:pt>
                <c:pt idx="6780">
                  <c:v>347.04552790785789</c:v>
                </c:pt>
                <c:pt idx="6781">
                  <c:v>347.02804810507479</c:v>
                </c:pt>
                <c:pt idx="6782">
                  <c:v>347.01056918270501</c:v>
                </c:pt>
                <c:pt idx="6783">
                  <c:v>346.99309114070422</c:v>
                </c:pt>
                <c:pt idx="6784">
                  <c:v>346.97561397902808</c:v>
                </c:pt>
                <c:pt idx="6785">
                  <c:v>346.95813769763225</c:v>
                </c:pt>
                <c:pt idx="6786">
                  <c:v>346.94066229647234</c:v>
                </c:pt>
                <c:pt idx="6787">
                  <c:v>346.92318777550406</c:v>
                </c:pt>
                <c:pt idx="6788">
                  <c:v>346.90571413468308</c:v>
                </c:pt>
                <c:pt idx="6789">
                  <c:v>346.88824137396506</c:v>
                </c:pt>
                <c:pt idx="6790">
                  <c:v>346.87076949330566</c:v>
                </c:pt>
                <c:pt idx="6791">
                  <c:v>346.85329849266054</c:v>
                </c:pt>
                <c:pt idx="6792">
                  <c:v>346.83582837198543</c:v>
                </c:pt>
                <c:pt idx="6793">
                  <c:v>346.81835913123598</c:v>
                </c:pt>
                <c:pt idx="6794">
                  <c:v>346.80089077036786</c:v>
                </c:pt>
                <c:pt idx="6795">
                  <c:v>346.78342328933672</c:v>
                </c:pt>
                <c:pt idx="6796">
                  <c:v>346.7659566880983</c:v>
                </c:pt>
                <c:pt idx="6797">
                  <c:v>346.7484909666083</c:v>
                </c:pt>
                <c:pt idx="6798">
                  <c:v>346.73102612482239</c:v>
                </c:pt>
                <c:pt idx="6799">
                  <c:v>346.71356216269623</c:v>
                </c:pt>
                <c:pt idx="6800">
                  <c:v>346.69609908018555</c:v>
                </c:pt>
                <c:pt idx="6801">
                  <c:v>346.67863687724599</c:v>
                </c:pt>
                <c:pt idx="6802">
                  <c:v>346.66117555383335</c:v>
                </c:pt>
                <c:pt idx="6803">
                  <c:v>346.64371510990321</c:v>
                </c:pt>
                <c:pt idx="6804">
                  <c:v>346.62625554541137</c:v>
                </c:pt>
                <c:pt idx="6805">
                  <c:v>346.60879686031348</c:v>
                </c:pt>
                <c:pt idx="6806">
                  <c:v>346.59133905456525</c:v>
                </c:pt>
                <c:pt idx="6807">
                  <c:v>346.57388212812242</c:v>
                </c:pt>
                <c:pt idx="6808">
                  <c:v>346.5564260809407</c:v>
                </c:pt>
                <c:pt idx="6809">
                  <c:v>346.5389709129758</c:v>
                </c:pt>
                <c:pt idx="6810">
                  <c:v>346.52151662418339</c:v>
                </c:pt>
                <c:pt idx="6811">
                  <c:v>346.50406321451925</c:v>
                </c:pt>
                <c:pt idx="6812">
                  <c:v>346.48661068393909</c:v>
                </c:pt>
                <c:pt idx="6813">
                  <c:v>346.46915903239858</c:v>
                </c:pt>
                <c:pt idx="6814">
                  <c:v>346.45170825985349</c:v>
                </c:pt>
                <c:pt idx="6815">
                  <c:v>346.43425836625954</c:v>
                </c:pt>
                <c:pt idx="6816">
                  <c:v>346.41680935157245</c:v>
                </c:pt>
                <c:pt idx="6817">
                  <c:v>346.399361215748</c:v>
                </c:pt>
                <c:pt idx="6818">
                  <c:v>346.38191395874185</c:v>
                </c:pt>
                <c:pt idx="6819">
                  <c:v>346.36446758050977</c:v>
                </c:pt>
                <c:pt idx="6820">
                  <c:v>346.34702208100754</c:v>
                </c:pt>
                <c:pt idx="6821">
                  <c:v>346.32957746019082</c:v>
                </c:pt>
                <c:pt idx="6822">
                  <c:v>346.31213371801539</c:v>
                </c:pt>
                <c:pt idx="6823">
                  <c:v>346.29469085443702</c:v>
                </c:pt>
                <c:pt idx="6824">
                  <c:v>346.27724886941144</c:v>
                </c:pt>
                <c:pt idx="6825">
                  <c:v>346.25980776289441</c:v>
                </c:pt>
                <c:pt idx="6826">
                  <c:v>346.24236753484166</c:v>
                </c:pt>
                <c:pt idx="6827">
                  <c:v>346.22492818520897</c:v>
                </c:pt>
                <c:pt idx="6828">
                  <c:v>346.20748971395204</c:v>
                </c:pt>
                <c:pt idx="6829">
                  <c:v>346.19005212102667</c:v>
                </c:pt>
                <c:pt idx="6830">
                  <c:v>346.17261540638862</c:v>
                </c:pt>
                <c:pt idx="6831">
                  <c:v>346.15517956999366</c:v>
                </c:pt>
                <c:pt idx="6832">
                  <c:v>346.13774461179753</c:v>
                </c:pt>
                <c:pt idx="6833">
                  <c:v>346.12031053175599</c:v>
                </c:pt>
                <c:pt idx="6834">
                  <c:v>346.10287732982488</c:v>
                </c:pt>
                <c:pt idx="6835">
                  <c:v>346.08544500595991</c:v>
                </c:pt>
                <c:pt idx="6836">
                  <c:v>346.06801356011687</c:v>
                </c:pt>
                <c:pt idx="6837">
                  <c:v>346.05058299225152</c:v>
                </c:pt>
                <c:pt idx="6838">
                  <c:v>346.03315330231965</c:v>
                </c:pt>
                <c:pt idx="6839">
                  <c:v>346.01572449027702</c:v>
                </c:pt>
                <c:pt idx="6840">
                  <c:v>345.99829655607948</c:v>
                </c:pt>
                <c:pt idx="6841">
                  <c:v>345.98086949968274</c:v>
                </c:pt>
                <c:pt idx="6842">
                  <c:v>345.96344332104263</c:v>
                </c:pt>
                <c:pt idx="6843">
                  <c:v>345.94601802011493</c:v>
                </c:pt>
                <c:pt idx="6844">
                  <c:v>345.92859359685542</c:v>
                </c:pt>
                <c:pt idx="6845">
                  <c:v>345.91117005121993</c:v>
                </c:pt>
                <c:pt idx="6846">
                  <c:v>345.89374738316423</c:v>
                </c:pt>
                <c:pt idx="6847">
                  <c:v>345.87632559264409</c:v>
                </c:pt>
                <c:pt idx="6848">
                  <c:v>345.85890467961536</c:v>
                </c:pt>
                <c:pt idx="6849">
                  <c:v>345.84148464403381</c:v>
                </c:pt>
                <c:pt idx="6850">
                  <c:v>345.82406548585527</c:v>
                </c:pt>
                <c:pt idx="6851">
                  <c:v>345.80664720503552</c:v>
                </c:pt>
                <c:pt idx="6852">
                  <c:v>345.78922980153038</c:v>
                </c:pt>
                <c:pt idx="6853">
                  <c:v>345.7718132752957</c:v>
                </c:pt>
                <c:pt idx="6854">
                  <c:v>345.75439762628724</c:v>
                </c:pt>
                <c:pt idx="6855">
                  <c:v>345.73698285446085</c:v>
                </c:pt>
                <c:pt idx="6856">
                  <c:v>345.71956895977235</c:v>
                </c:pt>
                <c:pt idx="6857">
                  <c:v>345.70215594217751</c:v>
                </c:pt>
                <c:pt idx="6858">
                  <c:v>345.68474380163218</c:v>
                </c:pt>
                <c:pt idx="6859">
                  <c:v>345.66733253809218</c:v>
                </c:pt>
                <c:pt idx="6860">
                  <c:v>345.64992215151341</c:v>
                </c:pt>
                <c:pt idx="6861">
                  <c:v>345.63251264185163</c:v>
                </c:pt>
                <c:pt idx="6862">
                  <c:v>345.61510400906269</c:v>
                </c:pt>
                <c:pt idx="6863">
                  <c:v>345.59769625310241</c:v>
                </c:pt>
                <c:pt idx="6864">
                  <c:v>345.58028937392663</c:v>
                </c:pt>
                <c:pt idx="6865">
                  <c:v>345.56288337149118</c:v>
                </c:pt>
                <c:pt idx="6866">
                  <c:v>345.54547824575189</c:v>
                </c:pt>
                <c:pt idx="6867">
                  <c:v>345.52807399666466</c:v>
                </c:pt>
                <c:pt idx="6868">
                  <c:v>345.51067062418531</c:v>
                </c:pt>
                <c:pt idx="6869">
                  <c:v>345.49326812826968</c:v>
                </c:pt>
                <c:pt idx="6870">
                  <c:v>345.47586650887359</c:v>
                </c:pt>
                <c:pt idx="6871">
                  <c:v>345.45846576595295</c:v>
                </c:pt>
                <c:pt idx="6872">
                  <c:v>345.44106589946358</c:v>
                </c:pt>
                <c:pt idx="6873">
                  <c:v>345.42366690936132</c:v>
                </c:pt>
                <c:pt idx="6874">
                  <c:v>345.40626879560205</c:v>
                </c:pt>
                <c:pt idx="6875">
                  <c:v>345.38887155814166</c:v>
                </c:pt>
                <c:pt idx="6876">
                  <c:v>345.37147519693599</c:v>
                </c:pt>
                <c:pt idx="6877">
                  <c:v>345.35407971194087</c:v>
                </c:pt>
                <c:pt idx="6878">
                  <c:v>345.33668510311219</c:v>
                </c:pt>
                <c:pt idx="6879">
                  <c:v>345.31929137040584</c:v>
                </c:pt>
                <c:pt idx="6880">
                  <c:v>345.30189851377764</c:v>
                </c:pt>
                <c:pt idx="6881">
                  <c:v>345.28450653318356</c:v>
                </c:pt>
                <c:pt idx="6882">
                  <c:v>345.26711542857942</c:v>
                </c:pt>
                <c:pt idx="6883">
                  <c:v>345.24972519992104</c:v>
                </c:pt>
                <c:pt idx="6884">
                  <c:v>345.23233584716439</c:v>
                </c:pt>
                <c:pt idx="6885">
                  <c:v>345.21494737026535</c:v>
                </c:pt>
                <c:pt idx="6886">
                  <c:v>345.19755976917975</c:v>
                </c:pt>
                <c:pt idx="6887">
                  <c:v>345.18017304386348</c:v>
                </c:pt>
                <c:pt idx="6888">
                  <c:v>345.16278719427248</c:v>
                </c:pt>
                <c:pt idx="6889">
                  <c:v>345.1454022203626</c:v>
                </c:pt>
                <c:pt idx="6890">
                  <c:v>345.12801812208977</c:v>
                </c:pt>
                <c:pt idx="6891">
                  <c:v>345.11063489940989</c:v>
                </c:pt>
                <c:pt idx="6892">
                  <c:v>345.09325255227878</c:v>
                </c:pt>
                <c:pt idx="6893">
                  <c:v>345.0758710806524</c:v>
                </c:pt>
                <c:pt idx="6894">
                  <c:v>345.0584904844867</c:v>
                </c:pt>
                <c:pt idx="6895">
                  <c:v>345.04111076373749</c:v>
                </c:pt>
                <c:pt idx="6896">
                  <c:v>345.02373191836074</c:v>
                </c:pt>
                <c:pt idx="6897">
                  <c:v>345.00635394831232</c:v>
                </c:pt>
                <c:pt idx="6898">
                  <c:v>344.98897685354819</c:v>
                </c:pt>
                <c:pt idx="6899">
                  <c:v>344.97160063402424</c:v>
                </c:pt>
                <c:pt idx="6900">
                  <c:v>344.95422528969635</c:v>
                </c:pt>
                <c:pt idx="6901">
                  <c:v>344.93685082052048</c:v>
                </c:pt>
                <c:pt idx="6902">
                  <c:v>344.91947722645256</c:v>
                </c:pt>
                <c:pt idx="6903">
                  <c:v>344.90210450744848</c:v>
                </c:pt>
                <c:pt idx="6904">
                  <c:v>344.88473266346421</c:v>
                </c:pt>
                <c:pt idx="6905">
                  <c:v>344.86736169445561</c:v>
                </c:pt>
                <c:pt idx="6906">
                  <c:v>344.8499916003787</c:v>
                </c:pt>
                <c:pt idx="6907">
                  <c:v>344.83262238118931</c:v>
                </c:pt>
                <c:pt idx="6908">
                  <c:v>344.81525403684344</c:v>
                </c:pt>
                <c:pt idx="6909">
                  <c:v>344.79788656729704</c:v>
                </c:pt>
                <c:pt idx="6910">
                  <c:v>344.780519972506</c:v>
                </c:pt>
                <c:pt idx="6911">
                  <c:v>344.76315425242626</c:v>
                </c:pt>
                <c:pt idx="6912">
                  <c:v>344.74578940701383</c:v>
                </c:pt>
                <c:pt idx="6913">
                  <c:v>344.7284254362246</c:v>
                </c:pt>
                <c:pt idx="6914">
                  <c:v>344.71106234001451</c:v>
                </c:pt>
                <c:pt idx="6915">
                  <c:v>344.69370011833951</c:v>
                </c:pt>
                <c:pt idx="6916">
                  <c:v>344.6763387711556</c:v>
                </c:pt>
                <c:pt idx="6917">
                  <c:v>344.65897829841867</c:v>
                </c:pt>
                <c:pt idx="6918">
                  <c:v>344.64161870008473</c:v>
                </c:pt>
                <c:pt idx="6919">
                  <c:v>344.62425997610973</c:v>
                </c:pt>
                <c:pt idx="6920">
                  <c:v>344.6069021264496</c:v>
                </c:pt>
                <c:pt idx="6921">
                  <c:v>344.58954515106029</c:v>
                </c:pt>
                <c:pt idx="6922">
                  <c:v>344.57218904989782</c:v>
                </c:pt>
                <c:pt idx="6923">
                  <c:v>344.55483382291811</c:v>
                </c:pt>
                <c:pt idx="6924">
                  <c:v>344.53747947007719</c:v>
                </c:pt>
                <c:pt idx="6925">
                  <c:v>344.52012599133099</c:v>
                </c:pt>
                <c:pt idx="6926">
                  <c:v>344.50277338663545</c:v>
                </c:pt>
                <c:pt idx="6927">
                  <c:v>344.4854216559466</c:v>
                </c:pt>
                <c:pt idx="6928">
                  <c:v>344.46807079922041</c:v>
                </c:pt>
                <c:pt idx="6929">
                  <c:v>344.45072081641285</c:v>
                </c:pt>
                <c:pt idx="6930">
                  <c:v>344.43337170747992</c:v>
                </c:pt>
                <c:pt idx="6931">
                  <c:v>344.41602347237762</c:v>
                </c:pt>
                <c:pt idx="6932">
                  <c:v>344.39867611106189</c:v>
                </c:pt>
                <c:pt idx="6933">
                  <c:v>344.38132962348874</c:v>
                </c:pt>
                <c:pt idx="6934">
                  <c:v>344.36398400961417</c:v>
                </c:pt>
                <c:pt idx="6935">
                  <c:v>344.34663926939413</c:v>
                </c:pt>
                <c:pt idx="6936">
                  <c:v>344.32929540278468</c:v>
                </c:pt>
                <c:pt idx="6937">
                  <c:v>344.31195240974176</c:v>
                </c:pt>
                <c:pt idx="6938">
                  <c:v>344.29461029022144</c:v>
                </c:pt>
                <c:pt idx="6939">
                  <c:v>344.27726904417966</c:v>
                </c:pt>
                <c:pt idx="6940">
                  <c:v>344.25992867157242</c:v>
                </c:pt>
                <c:pt idx="6941">
                  <c:v>344.24258917235579</c:v>
                </c:pt>
                <c:pt idx="6942">
                  <c:v>344.22525054648577</c:v>
                </c:pt>
                <c:pt idx="6943">
                  <c:v>344.2079127939183</c:v>
                </c:pt>
                <c:pt idx="6944">
                  <c:v>344.19057591460944</c:v>
                </c:pt>
                <c:pt idx="6945">
                  <c:v>344.1732399085152</c:v>
                </c:pt>
                <c:pt idx="6946">
                  <c:v>344.15590477559164</c:v>
                </c:pt>
                <c:pt idx="6947">
                  <c:v>344.13857051579475</c:v>
                </c:pt>
                <c:pt idx="6948">
                  <c:v>344.12123712908055</c:v>
                </c:pt>
                <c:pt idx="6949">
                  <c:v>344.10390461540504</c:v>
                </c:pt>
                <c:pt idx="6950">
                  <c:v>344.08657297472428</c:v>
                </c:pt>
                <c:pt idx="6951">
                  <c:v>344.06924220699426</c:v>
                </c:pt>
                <c:pt idx="6952">
                  <c:v>344.05191231217105</c:v>
                </c:pt>
                <c:pt idx="6953">
                  <c:v>344.03458329021072</c:v>
                </c:pt>
                <c:pt idx="6954">
                  <c:v>344.01725514106926</c:v>
                </c:pt>
                <c:pt idx="6955">
                  <c:v>343.99992786470267</c:v>
                </c:pt>
                <c:pt idx="6956">
                  <c:v>343.98260146106708</c:v>
                </c:pt>
                <c:pt idx="6957">
                  <c:v>343.96527593011842</c:v>
                </c:pt>
                <c:pt idx="6958">
                  <c:v>343.94795127181283</c:v>
                </c:pt>
                <c:pt idx="6959">
                  <c:v>343.93062748610635</c:v>
                </c:pt>
                <c:pt idx="6960">
                  <c:v>343.91330457295498</c:v>
                </c:pt>
                <c:pt idx="6961">
                  <c:v>343.8959825323148</c:v>
                </c:pt>
                <c:pt idx="6962">
                  <c:v>343.87866136414186</c:v>
                </c:pt>
                <c:pt idx="6963">
                  <c:v>343.86134106839222</c:v>
                </c:pt>
                <c:pt idx="6964">
                  <c:v>343.84402164502194</c:v>
                </c:pt>
                <c:pt idx="6965">
                  <c:v>343.82670309398708</c:v>
                </c:pt>
                <c:pt idx="6966">
                  <c:v>343.8093854152437</c:v>
                </c:pt>
                <c:pt idx="6967">
                  <c:v>343.79206860874785</c:v>
                </c:pt>
                <c:pt idx="6968">
                  <c:v>343.77475267445561</c:v>
                </c:pt>
                <c:pt idx="6969">
                  <c:v>343.75743761232303</c:v>
                </c:pt>
                <c:pt idx="6970">
                  <c:v>343.74012342230623</c:v>
                </c:pt>
                <c:pt idx="6971">
                  <c:v>343.72281010436126</c:v>
                </c:pt>
                <c:pt idx="6972">
                  <c:v>343.70549765844419</c:v>
                </c:pt>
                <c:pt idx="6973">
                  <c:v>343.68818608451107</c:v>
                </c:pt>
                <c:pt idx="6974">
                  <c:v>343.67087538251803</c:v>
                </c:pt>
                <c:pt idx="6975">
                  <c:v>343.65356555242113</c:v>
                </c:pt>
                <c:pt idx="6976">
                  <c:v>343.63625659417647</c:v>
                </c:pt>
                <c:pt idx="6977">
                  <c:v>343.61894850774013</c:v>
                </c:pt>
                <c:pt idx="6978">
                  <c:v>343.60164129306816</c:v>
                </c:pt>
                <c:pt idx="6979">
                  <c:v>343.58433495011667</c:v>
                </c:pt>
                <c:pt idx="6980">
                  <c:v>343.56702947884179</c:v>
                </c:pt>
                <c:pt idx="6981">
                  <c:v>343.54972487919957</c:v>
                </c:pt>
                <c:pt idx="6982">
                  <c:v>343.53242115114614</c:v>
                </c:pt>
                <c:pt idx="6983">
                  <c:v>343.5151182946376</c:v>
                </c:pt>
                <c:pt idx="6984">
                  <c:v>343.49781630963008</c:v>
                </c:pt>
                <c:pt idx="6985">
                  <c:v>343.48051519607964</c:v>
                </c:pt>
                <c:pt idx="6986">
                  <c:v>343.46321495394238</c:v>
                </c:pt>
                <c:pt idx="6987">
                  <c:v>343.44591558317444</c:v>
                </c:pt>
                <c:pt idx="6988">
                  <c:v>343.42861708373192</c:v>
                </c:pt>
                <c:pt idx="6989">
                  <c:v>343.41131945557089</c:v>
                </c:pt>
                <c:pt idx="6990">
                  <c:v>343.39402269864752</c:v>
                </c:pt>
                <c:pt idx="6991">
                  <c:v>343.37672681291792</c:v>
                </c:pt>
                <c:pt idx="6992">
                  <c:v>343.35943179833822</c:v>
                </c:pt>
                <c:pt idx="6993">
                  <c:v>343.34213765486453</c:v>
                </c:pt>
                <c:pt idx="6994">
                  <c:v>343.32484438245297</c:v>
                </c:pt>
                <c:pt idx="6995">
                  <c:v>343.30755198105965</c:v>
                </c:pt>
                <c:pt idx="6996">
                  <c:v>343.29026045064074</c:v>
                </c:pt>
                <c:pt idx="6997">
                  <c:v>343.27296979115232</c:v>
                </c:pt>
                <c:pt idx="6998">
                  <c:v>343.25568000255055</c:v>
                </c:pt>
                <c:pt idx="6999">
                  <c:v>343.2383910847916</c:v>
                </c:pt>
                <c:pt idx="7000">
                  <c:v>343.22110303783154</c:v>
                </c:pt>
                <c:pt idx="7001">
                  <c:v>343.20381586162654</c:v>
                </c:pt>
                <c:pt idx="7002">
                  <c:v>343.18652955613277</c:v>
                </c:pt>
                <c:pt idx="7003">
                  <c:v>343.16924412130635</c:v>
                </c:pt>
                <c:pt idx="7004">
                  <c:v>343.15195955710345</c:v>
                </c:pt>
                <c:pt idx="7005">
                  <c:v>343.1346758634802</c:v>
                </c:pt>
                <c:pt idx="7006">
                  <c:v>343.1173930403927</c:v>
                </c:pt>
                <c:pt idx="7007">
                  <c:v>343.10011108779719</c:v>
                </c:pt>
                <c:pt idx="7008">
                  <c:v>343.08283000564978</c:v>
                </c:pt>
                <c:pt idx="7009">
                  <c:v>343.06554979390665</c:v>
                </c:pt>
                <c:pt idx="7010">
                  <c:v>343.04827045252392</c:v>
                </c:pt>
                <c:pt idx="7011">
                  <c:v>343.03099198145782</c:v>
                </c:pt>
                <c:pt idx="7012">
                  <c:v>343.01371438066445</c:v>
                </c:pt>
                <c:pt idx="7013">
                  <c:v>342.99643765010001</c:v>
                </c:pt>
                <c:pt idx="7014">
                  <c:v>342.97916178972065</c:v>
                </c:pt>
                <c:pt idx="7015">
                  <c:v>342.96188679948256</c:v>
                </c:pt>
                <c:pt idx="7016">
                  <c:v>342.94461267934184</c:v>
                </c:pt>
                <c:pt idx="7017">
                  <c:v>342.92733942925474</c:v>
                </c:pt>
                <c:pt idx="7018">
                  <c:v>342.91006704917743</c:v>
                </c:pt>
                <c:pt idx="7019">
                  <c:v>342.89279553906607</c:v>
                </c:pt>
                <c:pt idx="7020">
                  <c:v>342.8755248988769</c:v>
                </c:pt>
                <c:pt idx="7021">
                  <c:v>342.85825512856604</c:v>
                </c:pt>
                <c:pt idx="7022">
                  <c:v>342.84098622808972</c:v>
                </c:pt>
                <c:pt idx="7023">
                  <c:v>342.82371819740411</c:v>
                </c:pt>
                <c:pt idx="7024">
                  <c:v>342.80645103646538</c:v>
                </c:pt>
                <c:pt idx="7025">
                  <c:v>342.7891847452297</c:v>
                </c:pt>
                <c:pt idx="7026">
                  <c:v>342.77191932365332</c:v>
                </c:pt>
                <c:pt idx="7027">
                  <c:v>342.75465477169246</c:v>
                </c:pt>
                <c:pt idx="7028">
                  <c:v>342.73739108930329</c:v>
                </c:pt>
                <c:pt idx="7029">
                  <c:v>342.72012827644198</c:v>
                </c:pt>
                <c:pt idx="7030">
                  <c:v>342.70286633306478</c:v>
                </c:pt>
                <c:pt idx="7031">
                  <c:v>342.68560525912784</c:v>
                </c:pt>
                <c:pt idx="7032">
                  <c:v>342.66834505458741</c:v>
                </c:pt>
                <c:pt idx="7033">
                  <c:v>342.6510857193997</c:v>
                </c:pt>
                <c:pt idx="7034">
                  <c:v>342.63382725352091</c:v>
                </c:pt>
                <c:pt idx="7035">
                  <c:v>342.61656965690725</c:v>
                </c:pt>
                <c:pt idx="7036">
                  <c:v>342.59931292951495</c:v>
                </c:pt>
                <c:pt idx="7037">
                  <c:v>342.58205707130026</c:v>
                </c:pt>
                <c:pt idx="7038">
                  <c:v>342.56480208221933</c:v>
                </c:pt>
                <c:pt idx="7039">
                  <c:v>342.54754796222846</c:v>
                </c:pt>
                <c:pt idx="7040">
                  <c:v>342.53029471128383</c:v>
                </c:pt>
                <c:pt idx="7041">
                  <c:v>342.51304232934166</c:v>
                </c:pt>
                <c:pt idx="7042">
                  <c:v>342.49579081635824</c:v>
                </c:pt>
                <c:pt idx="7043">
                  <c:v>342.47854017228974</c:v>
                </c:pt>
                <c:pt idx="7044">
                  <c:v>342.4612903970924</c:v>
                </c:pt>
                <c:pt idx="7045">
                  <c:v>342.4440414907225</c:v>
                </c:pt>
                <c:pt idx="7046">
                  <c:v>342.42679345313621</c:v>
                </c:pt>
                <c:pt idx="7047">
                  <c:v>342.40954628428983</c:v>
                </c:pt>
                <c:pt idx="7048">
                  <c:v>342.39229998413958</c:v>
                </c:pt>
                <c:pt idx="7049">
                  <c:v>342.37505455264176</c:v>
                </c:pt>
                <c:pt idx="7050">
                  <c:v>342.35780998975252</c:v>
                </c:pt>
                <c:pt idx="7051">
                  <c:v>342.34056629542818</c:v>
                </c:pt>
                <c:pt idx="7052">
                  <c:v>342.323323469625</c:v>
                </c:pt>
                <c:pt idx="7053">
                  <c:v>342.30608151229922</c:v>
                </c:pt>
                <c:pt idx="7054">
                  <c:v>342.28884042340707</c:v>
                </c:pt>
                <c:pt idx="7055">
                  <c:v>342.27160020290484</c:v>
                </c:pt>
                <c:pt idx="7056">
                  <c:v>342.25436085074875</c:v>
                </c:pt>
                <c:pt idx="7057">
                  <c:v>342.23712236689511</c:v>
                </c:pt>
                <c:pt idx="7058">
                  <c:v>342.21988475130019</c:v>
                </c:pt>
                <c:pt idx="7059">
                  <c:v>342.20264800392022</c:v>
                </c:pt>
                <c:pt idx="7060">
                  <c:v>342.18541212471149</c:v>
                </c:pt>
                <c:pt idx="7061">
                  <c:v>342.16817711363024</c:v>
                </c:pt>
                <c:pt idx="7062">
                  <c:v>342.1509429706328</c:v>
                </c:pt>
                <c:pt idx="7063">
                  <c:v>342.13370969567541</c:v>
                </c:pt>
                <c:pt idx="7064">
                  <c:v>342.11647728871435</c:v>
                </c:pt>
                <c:pt idx="7065">
                  <c:v>342.09924574970591</c:v>
                </c:pt>
                <c:pt idx="7066">
                  <c:v>342.08201507860639</c:v>
                </c:pt>
                <c:pt idx="7067">
                  <c:v>342.06478527537206</c:v>
                </c:pt>
                <c:pt idx="7068">
                  <c:v>342.04755633995921</c:v>
                </c:pt>
                <c:pt idx="7069">
                  <c:v>342.03032827232408</c:v>
                </c:pt>
                <c:pt idx="7070">
                  <c:v>342.01310107242301</c:v>
                </c:pt>
                <c:pt idx="7071">
                  <c:v>341.99587474021234</c:v>
                </c:pt>
                <c:pt idx="7072">
                  <c:v>341.97864927564831</c:v>
                </c:pt>
                <c:pt idx="7073">
                  <c:v>341.96142467868719</c:v>
                </c:pt>
                <c:pt idx="7074">
                  <c:v>341.94420094928535</c:v>
                </c:pt>
                <c:pt idx="7075">
                  <c:v>341.92697808739905</c:v>
                </c:pt>
                <c:pt idx="7076">
                  <c:v>341.90975609298459</c:v>
                </c:pt>
                <c:pt idx="7077">
                  <c:v>341.89253496599832</c:v>
                </c:pt>
                <c:pt idx="7078">
                  <c:v>341.87531470639652</c:v>
                </c:pt>
                <c:pt idx="7079">
                  <c:v>341.85809531413554</c:v>
                </c:pt>
                <c:pt idx="7080">
                  <c:v>341.84087678917166</c:v>
                </c:pt>
                <c:pt idx="7081">
                  <c:v>341.82365913146117</c:v>
                </c:pt>
                <c:pt idx="7082">
                  <c:v>341.80644234096042</c:v>
                </c:pt>
                <c:pt idx="7083">
                  <c:v>341.78922641762574</c:v>
                </c:pt>
                <c:pt idx="7084">
                  <c:v>341.77201136141343</c:v>
                </c:pt>
                <c:pt idx="7085">
                  <c:v>341.75479717227984</c:v>
                </c:pt>
                <c:pt idx="7086">
                  <c:v>341.7375838501813</c:v>
                </c:pt>
                <c:pt idx="7087">
                  <c:v>341.7203713950741</c:v>
                </c:pt>
                <c:pt idx="7088">
                  <c:v>341.70315980691458</c:v>
                </c:pt>
                <c:pt idx="7089">
                  <c:v>341.6859490856591</c:v>
                </c:pt>
                <c:pt idx="7090">
                  <c:v>341.668739231264</c:v>
                </c:pt>
                <c:pt idx="7091">
                  <c:v>341.65153024368561</c:v>
                </c:pt>
                <c:pt idx="7092">
                  <c:v>341.63432212288023</c:v>
                </c:pt>
                <c:pt idx="7093">
                  <c:v>341.61711486880426</c:v>
                </c:pt>
                <c:pt idx="7094">
                  <c:v>341.59990848141405</c:v>
                </c:pt>
                <c:pt idx="7095">
                  <c:v>341.58270296066587</c:v>
                </c:pt>
                <c:pt idx="7096">
                  <c:v>341.56549830651613</c:v>
                </c:pt>
                <c:pt idx="7097">
                  <c:v>341.54829451892118</c:v>
                </c:pt>
                <c:pt idx="7098">
                  <c:v>341.53109159783736</c:v>
                </c:pt>
                <c:pt idx="7099">
                  <c:v>341.51388954322107</c:v>
                </c:pt>
                <c:pt idx="7100">
                  <c:v>341.4966883550286</c:v>
                </c:pt>
                <c:pt idx="7101">
                  <c:v>341.47948803321634</c:v>
                </c:pt>
                <c:pt idx="7102">
                  <c:v>341.46228857774065</c:v>
                </c:pt>
                <c:pt idx="7103">
                  <c:v>341.44508998855792</c:v>
                </c:pt>
                <c:pt idx="7104">
                  <c:v>341.42789226562451</c:v>
                </c:pt>
                <c:pt idx="7105">
                  <c:v>341.41069540889674</c:v>
                </c:pt>
                <c:pt idx="7106">
                  <c:v>341.39349941833103</c:v>
                </c:pt>
                <c:pt idx="7107">
                  <c:v>341.37630429388372</c:v>
                </c:pt>
                <c:pt idx="7108">
                  <c:v>341.35911003551121</c:v>
                </c:pt>
                <c:pt idx="7109">
                  <c:v>341.34191664316984</c:v>
                </c:pt>
                <c:pt idx="7110">
                  <c:v>341.32472411681607</c:v>
                </c:pt>
                <c:pt idx="7111">
                  <c:v>341.30753245640619</c:v>
                </c:pt>
                <c:pt idx="7112">
                  <c:v>341.29034166189666</c:v>
                </c:pt>
                <c:pt idx="7113">
                  <c:v>341.27315173324382</c:v>
                </c:pt>
                <c:pt idx="7114">
                  <c:v>341.25596267040407</c:v>
                </c:pt>
                <c:pt idx="7115">
                  <c:v>341.23877447333382</c:v>
                </c:pt>
                <c:pt idx="7116">
                  <c:v>341.22158714198946</c:v>
                </c:pt>
                <c:pt idx="7117">
                  <c:v>341.20440067632734</c:v>
                </c:pt>
                <c:pt idx="7118">
                  <c:v>341.18721507630391</c:v>
                </c:pt>
                <c:pt idx="7119">
                  <c:v>341.17003034187559</c:v>
                </c:pt>
                <c:pt idx="7120">
                  <c:v>341.1528464729987</c:v>
                </c:pt>
                <c:pt idx="7121">
                  <c:v>341.13566346962972</c:v>
                </c:pt>
                <c:pt idx="7122">
                  <c:v>341.11848133172504</c:v>
                </c:pt>
                <c:pt idx="7123">
                  <c:v>341.101300059241</c:v>
                </c:pt>
                <c:pt idx="7124">
                  <c:v>341.08411965213412</c:v>
                </c:pt>
                <c:pt idx="7125">
                  <c:v>341.06694011036075</c:v>
                </c:pt>
                <c:pt idx="7126">
                  <c:v>341.04976143387728</c:v>
                </c:pt>
                <c:pt idx="7127">
                  <c:v>341.03258362264017</c:v>
                </c:pt>
                <c:pt idx="7128">
                  <c:v>341.01540667660583</c:v>
                </c:pt>
                <c:pt idx="7129">
                  <c:v>340.99823059573072</c:v>
                </c:pt>
                <c:pt idx="7130">
                  <c:v>340.98105537997122</c:v>
                </c:pt>
                <c:pt idx="7131">
                  <c:v>340.96388102928375</c:v>
                </c:pt>
                <c:pt idx="7132">
                  <c:v>340.94670754362477</c:v>
                </c:pt>
                <c:pt idx="7133">
                  <c:v>340.92953492295067</c:v>
                </c:pt>
                <c:pt idx="7134">
                  <c:v>340.9123631672179</c:v>
                </c:pt>
                <c:pt idx="7135">
                  <c:v>340.89519227638294</c:v>
                </c:pt>
                <c:pt idx="7136">
                  <c:v>340.87802225040218</c:v>
                </c:pt>
                <c:pt idx="7137">
                  <c:v>340.86085308923202</c:v>
                </c:pt>
                <c:pt idx="7138">
                  <c:v>340.84368479282898</c:v>
                </c:pt>
                <c:pt idx="7139">
                  <c:v>340.82651736114946</c:v>
                </c:pt>
                <c:pt idx="7140">
                  <c:v>340.80935079414991</c:v>
                </c:pt>
                <c:pt idx="7141">
                  <c:v>340.79218509178679</c:v>
                </c:pt>
                <c:pt idx="7142">
                  <c:v>340.77502025401657</c:v>
                </c:pt>
                <c:pt idx="7143">
                  <c:v>340.75785628079569</c:v>
                </c:pt>
                <c:pt idx="7144">
                  <c:v>340.74069317208057</c:v>
                </c:pt>
                <c:pt idx="7145">
                  <c:v>340.72353092782771</c:v>
                </c:pt>
                <c:pt idx="7146">
                  <c:v>340.70636954799357</c:v>
                </c:pt>
                <c:pt idx="7147">
                  <c:v>340.68920903253456</c:v>
                </c:pt>
                <c:pt idx="7148">
                  <c:v>340.67204938140719</c:v>
                </c:pt>
                <c:pt idx="7149">
                  <c:v>340.65489059456792</c:v>
                </c:pt>
                <c:pt idx="7150">
                  <c:v>340.6377326719732</c:v>
                </c:pt>
                <c:pt idx="7151">
                  <c:v>340.62057561357949</c:v>
                </c:pt>
                <c:pt idx="7152">
                  <c:v>340.60341941934331</c:v>
                </c:pt>
                <c:pt idx="7153">
                  <c:v>340.58626408922112</c:v>
                </c:pt>
                <c:pt idx="7154">
                  <c:v>340.56910962316937</c:v>
                </c:pt>
                <c:pt idx="7155">
                  <c:v>340.55195602114458</c:v>
                </c:pt>
                <c:pt idx="7156">
                  <c:v>340.5348032831032</c:v>
                </c:pt>
                <c:pt idx="7157">
                  <c:v>340.5176514090017</c:v>
                </c:pt>
                <c:pt idx="7158">
                  <c:v>340.50050039879659</c:v>
                </c:pt>
                <c:pt idx="7159">
                  <c:v>340.48335025244432</c:v>
                </c:pt>
                <c:pt idx="7160">
                  <c:v>340.46620096990142</c:v>
                </c:pt>
                <c:pt idx="7161">
                  <c:v>340.4490525511244</c:v>
                </c:pt>
                <c:pt idx="7162">
                  <c:v>340.4319049960697</c:v>
                </c:pt>
                <c:pt idx="7163">
                  <c:v>340.41475830469386</c:v>
                </c:pt>
                <c:pt idx="7164">
                  <c:v>340.39761247695338</c:v>
                </c:pt>
                <c:pt idx="7165">
                  <c:v>340.38046751280473</c:v>
                </c:pt>
                <c:pt idx="7166">
                  <c:v>340.36332341220441</c:v>
                </c:pt>
                <c:pt idx="7167">
                  <c:v>340.34618017510894</c:v>
                </c:pt>
                <c:pt idx="7168">
                  <c:v>340.32903780147484</c:v>
                </c:pt>
                <c:pt idx="7169">
                  <c:v>340.31189629125862</c:v>
                </c:pt>
                <c:pt idx="7170">
                  <c:v>340.2947556444168</c:v>
                </c:pt>
                <c:pt idx="7171">
                  <c:v>340.27761586090588</c:v>
                </c:pt>
                <c:pt idx="7172">
                  <c:v>340.26047694068234</c:v>
                </c:pt>
                <c:pt idx="7173">
                  <c:v>340.24333888370273</c:v>
                </c:pt>
                <c:pt idx="7174">
                  <c:v>340.22620168992358</c:v>
                </c:pt>
                <c:pt idx="7175">
                  <c:v>340.20906535930141</c:v>
                </c:pt>
                <c:pt idx="7176">
                  <c:v>340.19192989179271</c:v>
                </c:pt>
                <c:pt idx="7177">
                  <c:v>340.17479528735407</c:v>
                </c:pt>
                <c:pt idx="7178">
                  <c:v>340.15766154594201</c:v>
                </c:pt>
                <c:pt idx="7179">
                  <c:v>340.14052866751302</c:v>
                </c:pt>
                <c:pt idx="7180">
                  <c:v>340.12339665202364</c:v>
                </c:pt>
                <c:pt idx="7181">
                  <c:v>340.10626549943044</c:v>
                </c:pt>
                <c:pt idx="7182">
                  <c:v>340.08913520968991</c:v>
                </c:pt>
                <c:pt idx="7183">
                  <c:v>340.07200578275859</c:v>
                </c:pt>
                <c:pt idx="7184">
                  <c:v>340.05487721859305</c:v>
                </c:pt>
                <c:pt idx="7185">
                  <c:v>340.03774951714985</c:v>
                </c:pt>
                <c:pt idx="7186">
                  <c:v>340.02062267838551</c:v>
                </c:pt>
                <c:pt idx="7187">
                  <c:v>340.0034967022566</c:v>
                </c:pt>
                <c:pt idx="7188">
                  <c:v>339.98637158871963</c:v>
                </c:pt>
                <c:pt idx="7189">
                  <c:v>339.96924733773119</c:v>
                </c:pt>
                <c:pt idx="7190">
                  <c:v>339.95212394924783</c:v>
                </c:pt>
                <c:pt idx="7191">
                  <c:v>339.93500142322614</c:v>
                </c:pt>
                <c:pt idx="7192">
                  <c:v>339.91787975962262</c:v>
                </c:pt>
                <c:pt idx="7193">
                  <c:v>339.90075895839385</c:v>
                </c:pt>
                <c:pt idx="7194">
                  <c:v>339.8836390194964</c:v>
                </c:pt>
                <c:pt idx="7195">
                  <c:v>339.86651994288684</c:v>
                </c:pt>
                <c:pt idx="7196">
                  <c:v>339.84940172852174</c:v>
                </c:pt>
                <c:pt idx="7197">
                  <c:v>339.83228437635768</c:v>
                </c:pt>
                <c:pt idx="7198">
                  <c:v>339.81516788635122</c:v>
                </c:pt>
                <c:pt idx="7199">
                  <c:v>339.79805225845894</c:v>
                </c:pt>
                <c:pt idx="7200">
                  <c:v>339.78093749263741</c:v>
                </c:pt>
                <c:pt idx="7201">
                  <c:v>339.7638235888432</c:v>
                </c:pt>
                <c:pt idx="7202">
                  <c:v>339.74671054703293</c:v>
                </c:pt>
                <c:pt idx="7203">
                  <c:v>339.72959836716313</c:v>
                </c:pt>
                <c:pt idx="7204">
                  <c:v>339.71248704919043</c:v>
                </c:pt>
                <c:pt idx="7205">
                  <c:v>339.69537659307139</c:v>
                </c:pt>
                <c:pt idx="7206">
                  <c:v>339.67826699876264</c:v>
                </c:pt>
                <c:pt idx="7207">
                  <c:v>339.66115826622075</c:v>
                </c:pt>
                <c:pt idx="7208">
                  <c:v>339.6440503954023</c:v>
                </c:pt>
                <c:pt idx="7209">
                  <c:v>339.62694338626392</c:v>
                </c:pt>
                <c:pt idx="7210">
                  <c:v>339.60983723876217</c:v>
                </c:pt>
                <c:pt idx="7211">
                  <c:v>339.59273195285368</c:v>
                </c:pt>
                <c:pt idx="7212">
                  <c:v>339.57562752849503</c:v>
                </c:pt>
                <c:pt idx="7213">
                  <c:v>339.55852396564285</c:v>
                </c:pt>
                <c:pt idx="7214">
                  <c:v>339.54142126425376</c:v>
                </c:pt>
                <c:pt idx="7215">
                  <c:v>339.52431942428433</c:v>
                </c:pt>
                <c:pt idx="7216">
                  <c:v>339.50721844569119</c:v>
                </c:pt>
                <c:pt idx="7217">
                  <c:v>339.49011832843098</c:v>
                </c:pt>
                <c:pt idx="7218">
                  <c:v>339.47301907246026</c:v>
                </c:pt>
                <c:pt idx="7219">
                  <c:v>339.45592067773572</c:v>
                </c:pt>
                <c:pt idx="7220">
                  <c:v>339.43882314421393</c:v>
                </c:pt>
                <c:pt idx="7221">
                  <c:v>339.42172647185151</c:v>
                </c:pt>
                <c:pt idx="7222">
                  <c:v>339.40463066060511</c:v>
                </c:pt>
                <c:pt idx="7223">
                  <c:v>339.38753571043134</c:v>
                </c:pt>
                <c:pt idx="7224">
                  <c:v>339.37044162128683</c:v>
                </c:pt>
                <c:pt idx="7225">
                  <c:v>339.35334839312821</c:v>
                </c:pt>
                <c:pt idx="7226">
                  <c:v>339.33625602591218</c:v>
                </c:pt>
                <c:pt idx="7227">
                  <c:v>339.31916451959529</c:v>
                </c:pt>
                <c:pt idx="7228">
                  <c:v>339.30207387413424</c:v>
                </c:pt>
                <c:pt idx="7229">
                  <c:v>339.28498408948565</c:v>
                </c:pt>
                <c:pt idx="7230">
                  <c:v>339.26789516560615</c:v>
                </c:pt>
                <c:pt idx="7231">
                  <c:v>339.25080710245237</c:v>
                </c:pt>
                <c:pt idx="7232">
                  <c:v>339.233719899981</c:v>
                </c:pt>
                <c:pt idx="7233">
                  <c:v>339.21663355814866</c:v>
                </c:pt>
                <c:pt idx="7234">
                  <c:v>339.19954807691198</c:v>
                </c:pt>
                <c:pt idx="7235">
                  <c:v>339.18246345622765</c:v>
                </c:pt>
                <c:pt idx="7236">
                  <c:v>339.16537969605236</c:v>
                </c:pt>
                <c:pt idx="7237">
                  <c:v>339.14829679634272</c:v>
                </c:pt>
                <c:pt idx="7238">
                  <c:v>339.13121475705537</c:v>
                </c:pt>
                <c:pt idx="7239">
                  <c:v>339.114133578147</c:v>
                </c:pt>
                <c:pt idx="7240">
                  <c:v>339.0970532595743</c:v>
                </c:pt>
                <c:pt idx="7241">
                  <c:v>339.07997380129387</c:v>
                </c:pt>
                <c:pt idx="7242">
                  <c:v>339.06289520326249</c:v>
                </c:pt>
                <c:pt idx="7243">
                  <c:v>339.0458174654367</c:v>
                </c:pt>
                <c:pt idx="7244">
                  <c:v>339.02874058777326</c:v>
                </c:pt>
                <c:pt idx="7245">
                  <c:v>339.01166457022885</c:v>
                </c:pt>
                <c:pt idx="7246">
                  <c:v>338.99458941276009</c:v>
                </c:pt>
                <c:pt idx="7247">
                  <c:v>338.97751511532368</c:v>
                </c:pt>
                <c:pt idx="7248">
                  <c:v>338.96044167787636</c:v>
                </c:pt>
                <c:pt idx="7249">
                  <c:v>338.94336910037475</c:v>
                </c:pt>
                <c:pt idx="7250">
                  <c:v>338.92629738277554</c:v>
                </c:pt>
                <c:pt idx="7251">
                  <c:v>338.90922652503548</c:v>
                </c:pt>
                <c:pt idx="7252">
                  <c:v>338.89215652711118</c:v>
                </c:pt>
                <c:pt idx="7253">
                  <c:v>338.8750873889594</c:v>
                </c:pt>
                <c:pt idx="7254">
                  <c:v>338.85801911053676</c:v>
                </c:pt>
                <c:pt idx="7255">
                  <c:v>338.8409516918</c:v>
                </c:pt>
                <c:pt idx="7256">
                  <c:v>338.82388513270587</c:v>
                </c:pt>
                <c:pt idx="7257">
                  <c:v>338.80681943321099</c:v>
                </c:pt>
                <c:pt idx="7258">
                  <c:v>338.78975459327211</c:v>
                </c:pt>
                <c:pt idx="7259">
                  <c:v>338.77269061284591</c:v>
                </c:pt>
                <c:pt idx="7260">
                  <c:v>338.75562749188913</c:v>
                </c:pt>
                <c:pt idx="7261">
                  <c:v>338.73856523035846</c:v>
                </c:pt>
                <c:pt idx="7262">
                  <c:v>338.72150382821059</c:v>
                </c:pt>
                <c:pt idx="7263">
                  <c:v>338.70444328540225</c:v>
                </c:pt>
                <c:pt idx="7264">
                  <c:v>338.68738360189019</c:v>
                </c:pt>
                <c:pt idx="7265">
                  <c:v>338.67032477763109</c:v>
                </c:pt>
                <c:pt idx="7266">
                  <c:v>338.65326681258171</c:v>
                </c:pt>
                <c:pt idx="7267">
                  <c:v>338.63620970669876</c:v>
                </c:pt>
                <c:pt idx="7268">
                  <c:v>338.61915345993896</c:v>
                </c:pt>
                <c:pt idx="7269">
                  <c:v>338.60209807225903</c:v>
                </c:pt>
                <c:pt idx="7270">
                  <c:v>338.58504354361571</c:v>
                </c:pt>
                <c:pt idx="7271">
                  <c:v>338.56798987396576</c:v>
                </c:pt>
                <c:pt idx="7272">
                  <c:v>338.55093706326585</c:v>
                </c:pt>
                <c:pt idx="7273">
                  <c:v>338.53388511147278</c:v>
                </c:pt>
                <c:pt idx="7274">
                  <c:v>338.51683401854325</c:v>
                </c:pt>
                <c:pt idx="7275">
                  <c:v>338.49978378443399</c:v>
                </c:pt>
                <c:pt idx="7276">
                  <c:v>338.48273440910179</c:v>
                </c:pt>
                <c:pt idx="7277">
                  <c:v>338.46568589250336</c:v>
                </c:pt>
                <c:pt idx="7278">
                  <c:v>338.44863823459548</c:v>
                </c:pt>
                <c:pt idx="7279">
                  <c:v>338.43159143533484</c:v>
                </c:pt>
                <c:pt idx="7280">
                  <c:v>338.41454549467824</c:v>
                </c:pt>
                <c:pt idx="7281">
                  <c:v>338.39750041258242</c:v>
                </c:pt>
                <c:pt idx="7282">
                  <c:v>338.38045618900418</c:v>
                </c:pt>
                <c:pt idx="7283">
                  <c:v>338.36341282390021</c:v>
                </c:pt>
                <c:pt idx="7284">
                  <c:v>338.3463703172273</c:v>
                </c:pt>
                <c:pt idx="7285">
                  <c:v>338.3293286689422</c:v>
                </c:pt>
                <c:pt idx="7286">
                  <c:v>338.3122878790017</c:v>
                </c:pt>
                <c:pt idx="7287">
                  <c:v>338.29524794736255</c:v>
                </c:pt>
                <c:pt idx="7288">
                  <c:v>338.27820887398155</c:v>
                </c:pt>
                <c:pt idx="7289">
                  <c:v>338.26117065881544</c:v>
                </c:pt>
                <c:pt idx="7290">
                  <c:v>338.24413330182102</c:v>
                </c:pt>
                <c:pt idx="7291">
                  <c:v>338.22709680295503</c:v>
                </c:pt>
                <c:pt idx="7292">
                  <c:v>338.21006116217427</c:v>
                </c:pt>
                <c:pt idx="7293">
                  <c:v>338.19302637943554</c:v>
                </c:pt>
                <c:pt idx="7294">
                  <c:v>338.17599245469557</c:v>
                </c:pt>
                <c:pt idx="7295">
                  <c:v>338.15895938791118</c:v>
                </c:pt>
                <c:pt idx="7296">
                  <c:v>338.14192717903916</c:v>
                </c:pt>
                <c:pt idx="7297">
                  <c:v>338.1248958280363</c:v>
                </c:pt>
                <c:pt idx="7298">
                  <c:v>338.10786533485935</c:v>
                </c:pt>
                <c:pt idx="7299">
                  <c:v>338.09083569946517</c:v>
                </c:pt>
                <c:pt idx="7300">
                  <c:v>338.0738069218105</c:v>
                </c:pt>
                <c:pt idx="7301">
                  <c:v>338.05677900185214</c:v>
                </c:pt>
                <c:pt idx="7302">
                  <c:v>338.03975193954693</c:v>
                </c:pt>
                <c:pt idx="7303">
                  <c:v>338.02272573485163</c:v>
                </c:pt>
                <c:pt idx="7304">
                  <c:v>338.0057003877231</c:v>
                </c:pt>
                <c:pt idx="7305">
                  <c:v>337.98867589811806</c:v>
                </c:pt>
                <c:pt idx="7306">
                  <c:v>337.97165226599338</c:v>
                </c:pt>
                <c:pt idx="7307">
                  <c:v>337.95462949130587</c:v>
                </c:pt>
                <c:pt idx="7308">
                  <c:v>337.93760757401236</c:v>
                </c:pt>
                <c:pt idx="7309">
                  <c:v>337.92058651406961</c:v>
                </c:pt>
                <c:pt idx="7310">
                  <c:v>337.90356631143447</c:v>
                </c:pt>
                <c:pt idx="7311">
                  <c:v>337.88654696606375</c:v>
                </c:pt>
                <c:pt idx="7312">
                  <c:v>337.86952847791429</c:v>
                </c:pt>
                <c:pt idx="7313">
                  <c:v>337.85251084694289</c:v>
                </c:pt>
                <c:pt idx="7314">
                  <c:v>337.83549407310642</c:v>
                </c:pt>
                <c:pt idx="7315">
                  <c:v>337.81847815636166</c:v>
                </c:pt>
                <c:pt idx="7316">
                  <c:v>337.80146309666549</c:v>
                </c:pt>
                <c:pt idx="7317">
                  <c:v>337.78444889397468</c:v>
                </c:pt>
                <c:pt idx="7318">
                  <c:v>337.76743554824611</c:v>
                </c:pt>
                <c:pt idx="7319">
                  <c:v>337.75042305943657</c:v>
                </c:pt>
                <c:pt idx="7320">
                  <c:v>337.73341142750292</c:v>
                </c:pt>
                <c:pt idx="7321">
                  <c:v>337.716400652402</c:v>
                </c:pt>
                <c:pt idx="7322">
                  <c:v>337.69939073409068</c:v>
                </c:pt>
                <c:pt idx="7323">
                  <c:v>337.68238167252582</c:v>
                </c:pt>
                <c:pt idx="7324">
                  <c:v>337.66537346766421</c:v>
                </c:pt>
                <c:pt idx="7325">
                  <c:v>337.64836611946276</c:v>
                </c:pt>
                <c:pt idx="7326">
                  <c:v>337.63135962787828</c:v>
                </c:pt>
                <c:pt idx="7327">
                  <c:v>337.61435399286762</c:v>
                </c:pt>
                <c:pt idx="7328">
                  <c:v>337.59734921438769</c:v>
                </c:pt>
                <c:pt idx="7329">
                  <c:v>337.58034529239529</c:v>
                </c:pt>
                <c:pt idx="7330">
                  <c:v>337.56334222684728</c:v>
                </c:pt>
                <c:pt idx="7331">
                  <c:v>337.54634001770057</c:v>
                </c:pt>
                <c:pt idx="7332">
                  <c:v>337.52933866491202</c:v>
                </c:pt>
                <c:pt idx="7333">
                  <c:v>337.51233816843848</c:v>
                </c:pt>
                <c:pt idx="7334">
                  <c:v>337.4953385282368</c:v>
                </c:pt>
                <c:pt idx="7335">
                  <c:v>337.47833974426385</c:v>
                </c:pt>
                <c:pt idx="7336">
                  <c:v>337.46134181647653</c:v>
                </c:pt>
                <c:pt idx="7337">
                  <c:v>337.44434474483171</c:v>
                </c:pt>
                <c:pt idx="7338">
                  <c:v>337.42734852928629</c:v>
                </c:pt>
                <c:pt idx="7339">
                  <c:v>337.41035316979708</c:v>
                </c:pt>
                <c:pt idx="7340">
                  <c:v>337.39335866632103</c:v>
                </c:pt>
                <c:pt idx="7341">
                  <c:v>337.37636501881502</c:v>
                </c:pt>
                <c:pt idx="7342">
                  <c:v>337.35937222723589</c:v>
                </c:pt>
                <c:pt idx="7343">
                  <c:v>337.34238029154056</c:v>
                </c:pt>
                <c:pt idx="7344">
                  <c:v>337.32538921168594</c:v>
                </c:pt>
                <c:pt idx="7345">
                  <c:v>337.30839898762889</c:v>
                </c:pt>
                <c:pt idx="7346">
                  <c:v>337.29140961932632</c:v>
                </c:pt>
                <c:pt idx="7347">
                  <c:v>337.27442110673513</c:v>
                </c:pt>
                <c:pt idx="7348">
                  <c:v>337.25743344981225</c:v>
                </c:pt>
                <c:pt idx="7349">
                  <c:v>337.24044664851453</c:v>
                </c:pt>
                <c:pt idx="7350">
                  <c:v>337.22346070279889</c:v>
                </c:pt>
                <c:pt idx="7351">
                  <c:v>337.20647561262223</c:v>
                </c:pt>
                <c:pt idx="7352">
                  <c:v>337.18949137794152</c:v>
                </c:pt>
                <c:pt idx="7353">
                  <c:v>337.17250799871363</c:v>
                </c:pt>
                <c:pt idx="7354">
                  <c:v>337.15552547489546</c:v>
                </c:pt>
                <c:pt idx="7355">
                  <c:v>337.13854380644392</c:v>
                </c:pt>
                <c:pt idx="7356">
                  <c:v>337.12156299331593</c:v>
                </c:pt>
                <c:pt idx="7357">
                  <c:v>337.10458303546841</c:v>
                </c:pt>
                <c:pt idx="7358">
                  <c:v>337.08760393285826</c:v>
                </c:pt>
                <c:pt idx="7359">
                  <c:v>337.07062568544245</c:v>
                </c:pt>
                <c:pt idx="7360">
                  <c:v>337.0536482931779</c:v>
                </c:pt>
                <c:pt idx="7361">
                  <c:v>337.03667175602152</c:v>
                </c:pt>
                <c:pt idx="7362">
                  <c:v>337.01969607393028</c:v>
                </c:pt>
                <c:pt idx="7363">
                  <c:v>337.00272124686103</c:v>
                </c:pt>
                <c:pt idx="7364">
                  <c:v>336.98574727477074</c:v>
                </c:pt>
                <c:pt idx="7365">
                  <c:v>336.96877415761639</c:v>
                </c:pt>
                <c:pt idx="7366">
                  <c:v>336.95180189535489</c:v>
                </c:pt>
                <c:pt idx="7367">
                  <c:v>336.9348304879432</c:v>
                </c:pt>
                <c:pt idx="7368">
                  <c:v>336.91785993533824</c:v>
                </c:pt>
                <c:pt idx="7369">
                  <c:v>336.90089023749698</c:v>
                </c:pt>
                <c:pt idx="7370">
                  <c:v>336.88392139437633</c:v>
                </c:pt>
                <c:pt idx="7371">
                  <c:v>336.86695340593326</c:v>
                </c:pt>
                <c:pt idx="7372">
                  <c:v>336.84998627212468</c:v>
                </c:pt>
                <c:pt idx="7373">
                  <c:v>336.83301999290762</c:v>
                </c:pt>
                <c:pt idx="7374">
                  <c:v>336.816054568239</c:v>
                </c:pt>
                <c:pt idx="7375">
                  <c:v>336.79908999807577</c:v>
                </c:pt>
                <c:pt idx="7376">
                  <c:v>336.78212628237492</c:v>
                </c:pt>
                <c:pt idx="7377">
                  <c:v>336.76516342109335</c:v>
                </c:pt>
                <c:pt idx="7378">
                  <c:v>336.74820141418809</c:v>
                </c:pt>
                <c:pt idx="7379">
                  <c:v>336.73124026161611</c:v>
                </c:pt>
                <c:pt idx="7380">
                  <c:v>336.71427996333432</c:v>
                </c:pt>
                <c:pt idx="7381">
                  <c:v>336.69732051929975</c:v>
                </c:pt>
                <c:pt idx="7382">
                  <c:v>336.68036192946931</c:v>
                </c:pt>
                <c:pt idx="7383">
                  <c:v>336.66340419380003</c:v>
                </c:pt>
                <c:pt idx="7384">
                  <c:v>336.64644731224888</c:v>
                </c:pt>
                <c:pt idx="7385">
                  <c:v>336.62949128477283</c:v>
                </c:pt>
                <c:pt idx="7386">
                  <c:v>336.61253611132889</c:v>
                </c:pt>
                <c:pt idx="7387">
                  <c:v>336.595581791874</c:v>
                </c:pt>
                <c:pt idx="7388">
                  <c:v>336.57862832636516</c:v>
                </c:pt>
                <c:pt idx="7389">
                  <c:v>336.56167571475936</c:v>
                </c:pt>
                <c:pt idx="7390">
                  <c:v>336.54472395701362</c:v>
                </c:pt>
                <c:pt idx="7391">
                  <c:v>336.5277730530849</c:v>
                </c:pt>
                <c:pt idx="7392">
                  <c:v>336.51082300293024</c:v>
                </c:pt>
                <c:pt idx="7393">
                  <c:v>336.4938738065066</c:v>
                </c:pt>
                <c:pt idx="7394">
                  <c:v>336.47692546377095</c:v>
                </c:pt>
                <c:pt idx="7395">
                  <c:v>336.45997797468033</c:v>
                </c:pt>
                <c:pt idx="7396">
                  <c:v>336.44303133919175</c:v>
                </c:pt>
                <c:pt idx="7397">
                  <c:v>336.42608555726218</c:v>
                </c:pt>
                <c:pt idx="7398">
                  <c:v>336.40914062884866</c:v>
                </c:pt>
                <c:pt idx="7399">
                  <c:v>336.39219655390821</c:v>
                </c:pt>
                <c:pt idx="7400">
                  <c:v>336.37525333239785</c:v>
                </c:pt>
                <c:pt idx="7401">
                  <c:v>336.35831096427455</c:v>
                </c:pt>
                <c:pt idx="7402">
                  <c:v>336.34136944949535</c:v>
                </c:pt>
                <c:pt idx="7403">
                  <c:v>336.32442878801726</c:v>
                </c:pt>
                <c:pt idx="7404">
                  <c:v>336.30748897979731</c:v>
                </c:pt>
                <c:pt idx="7405">
                  <c:v>336.29055002479254</c:v>
                </c:pt>
                <c:pt idx="7406">
                  <c:v>336.27361192295996</c:v>
                </c:pt>
                <c:pt idx="7407">
                  <c:v>336.2566746742566</c:v>
                </c:pt>
                <c:pt idx="7408">
                  <c:v>336.23973827863949</c:v>
                </c:pt>
                <c:pt idx="7409">
                  <c:v>336.22280273606566</c:v>
                </c:pt>
                <c:pt idx="7410">
                  <c:v>336.20586804649213</c:v>
                </c:pt>
                <c:pt idx="7411">
                  <c:v>336.18893420987592</c:v>
                </c:pt>
                <c:pt idx="7412">
                  <c:v>336.17200122617413</c:v>
                </c:pt>
                <c:pt idx="7413">
                  <c:v>336.15506909534378</c:v>
                </c:pt>
                <c:pt idx="7414">
                  <c:v>336.13813781734189</c:v>
                </c:pt>
                <c:pt idx="7415">
                  <c:v>336.12120739212554</c:v>
                </c:pt>
                <c:pt idx="7416">
                  <c:v>336.10427781965171</c:v>
                </c:pt>
                <c:pt idx="7417">
                  <c:v>336.08734909987754</c:v>
                </c:pt>
                <c:pt idx="7418">
                  <c:v>336.07042123276</c:v>
                </c:pt>
                <c:pt idx="7419">
                  <c:v>336.05349421825622</c:v>
                </c:pt>
                <c:pt idx="7420">
                  <c:v>336.03656805632318</c:v>
                </c:pt>
                <c:pt idx="7421">
                  <c:v>336.01964274691801</c:v>
                </c:pt>
                <c:pt idx="7422">
                  <c:v>336.00271828999769</c:v>
                </c:pt>
                <c:pt idx="7423">
                  <c:v>335.98579468551935</c:v>
                </c:pt>
                <c:pt idx="7424">
                  <c:v>335.96887193344003</c:v>
                </c:pt>
                <c:pt idx="7425">
                  <c:v>335.9519500337168</c:v>
                </c:pt>
                <c:pt idx="7426">
                  <c:v>335.93502898630675</c:v>
                </c:pt>
                <c:pt idx="7427">
                  <c:v>335.9181087911669</c:v>
                </c:pt>
                <c:pt idx="7428">
                  <c:v>335.90118944825434</c:v>
                </c:pt>
                <c:pt idx="7429">
                  <c:v>335.88427095752621</c:v>
                </c:pt>
                <c:pt idx="7430">
                  <c:v>335.86735331893954</c:v>
                </c:pt>
                <c:pt idx="7431">
                  <c:v>335.8504365324514</c:v>
                </c:pt>
                <c:pt idx="7432">
                  <c:v>335.83352059801882</c:v>
                </c:pt>
                <c:pt idx="7433">
                  <c:v>335.81660551559895</c:v>
                </c:pt>
                <c:pt idx="7434">
                  <c:v>335.79969128514887</c:v>
                </c:pt>
                <c:pt idx="7435">
                  <c:v>335.78277790662571</c:v>
                </c:pt>
                <c:pt idx="7436">
                  <c:v>335.76586537998651</c:v>
                </c:pt>
                <c:pt idx="7437">
                  <c:v>335.74895370518834</c:v>
                </c:pt>
                <c:pt idx="7438">
                  <c:v>335.73204288218835</c:v>
                </c:pt>
                <c:pt idx="7439">
                  <c:v>335.71513291094362</c:v>
                </c:pt>
                <c:pt idx="7440">
                  <c:v>335.69822379141124</c:v>
                </c:pt>
                <c:pt idx="7441">
                  <c:v>335.68131552354828</c:v>
                </c:pt>
                <c:pt idx="7442">
                  <c:v>335.66440810731189</c:v>
                </c:pt>
                <c:pt idx="7443">
                  <c:v>335.64750154265914</c:v>
                </c:pt>
                <c:pt idx="7444">
                  <c:v>335.63059582954719</c:v>
                </c:pt>
                <c:pt idx="7445">
                  <c:v>335.61369096793311</c:v>
                </c:pt>
                <c:pt idx="7446">
                  <c:v>335.59678695777404</c:v>
                </c:pt>
                <c:pt idx="7447">
                  <c:v>335.57988379902707</c:v>
                </c:pt>
                <c:pt idx="7448">
                  <c:v>335.56298149164934</c:v>
                </c:pt>
                <c:pt idx="7449">
                  <c:v>335.54608003559792</c:v>
                </c:pt>
                <c:pt idx="7450">
                  <c:v>335.52917943082997</c:v>
                </c:pt>
                <c:pt idx="7451">
                  <c:v>335.51227967730262</c:v>
                </c:pt>
                <c:pt idx="7452">
                  <c:v>335.49538077497294</c:v>
                </c:pt>
                <c:pt idx="7453">
                  <c:v>335.47848272379809</c:v>
                </c:pt>
                <c:pt idx="7454">
                  <c:v>335.46158552373527</c:v>
                </c:pt>
                <c:pt idx="7455">
                  <c:v>335.44468917474148</c:v>
                </c:pt>
                <c:pt idx="7456">
                  <c:v>335.42779367677394</c:v>
                </c:pt>
                <c:pt idx="7457">
                  <c:v>335.41089902978979</c:v>
                </c:pt>
                <c:pt idx="7458">
                  <c:v>335.39400523374616</c:v>
                </c:pt>
                <c:pt idx="7459">
                  <c:v>335.37711228860013</c:v>
                </c:pt>
                <c:pt idx="7460">
                  <c:v>335.36022019430891</c:v>
                </c:pt>
                <c:pt idx="7461">
                  <c:v>335.34332895082963</c:v>
                </c:pt>
                <c:pt idx="7462">
                  <c:v>335.32643855811943</c:v>
                </c:pt>
                <c:pt idx="7463">
                  <c:v>335.30954901613546</c:v>
                </c:pt>
                <c:pt idx="7464">
                  <c:v>335.29266032483486</c:v>
                </c:pt>
                <c:pt idx="7465">
                  <c:v>335.27577248417481</c:v>
                </c:pt>
                <c:pt idx="7466">
                  <c:v>335.25888549411246</c:v>
                </c:pt>
                <c:pt idx="7467">
                  <c:v>335.24199935460496</c:v>
                </c:pt>
                <c:pt idx="7468">
                  <c:v>335.22511406560943</c:v>
                </c:pt>
                <c:pt idx="7469">
                  <c:v>335.20822962708309</c:v>
                </c:pt>
                <c:pt idx="7470">
                  <c:v>335.19134603898306</c:v>
                </c:pt>
                <c:pt idx="7471">
                  <c:v>335.17446330126654</c:v>
                </c:pt>
                <c:pt idx="7472">
                  <c:v>335.15758141389068</c:v>
                </c:pt>
                <c:pt idx="7473">
                  <c:v>335.14070037681267</c:v>
                </c:pt>
                <c:pt idx="7474">
                  <c:v>335.12382018998966</c:v>
                </c:pt>
                <c:pt idx="7475">
                  <c:v>335.10694085337883</c:v>
                </c:pt>
                <c:pt idx="7476">
                  <c:v>335.09006236693739</c:v>
                </c:pt>
                <c:pt idx="7477">
                  <c:v>335.07318473062247</c:v>
                </c:pt>
                <c:pt idx="7478">
                  <c:v>335.05630794439128</c:v>
                </c:pt>
                <c:pt idx="7479">
                  <c:v>335.039432008201</c:v>
                </c:pt>
                <c:pt idx="7480">
                  <c:v>335.02255692200879</c:v>
                </c:pt>
                <c:pt idx="7481">
                  <c:v>335.00568268577189</c:v>
                </c:pt>
                <c:pt idx="7482">
                  <c:v>334.98880929944744</c:v>
                </c:pt>
                <c:pt idx="7483">
                  <c:v>334.97193676299264</c:v>
                </c:pt>
                <c:pt idx="7484">
                  <c:v>334.95506507636475</c:v>
                </c:pt>
                <c:pt idx="7485">
                  <c:v>334.9381942395209</c:v>
                </c:pt>
                <c:pt idx="7486">
                  <c:v>334.92132425241829</c:v>
                </c:pt>
                <c:pt idx="7487">
                  <c:v>334.90445511501412</c:v>
                </c:pt>
                <c:pt idx="7488">
                  <c:v>334.88758682726558</c:v>
                </c:pt>
                <c:pt idx="7489">
                  <c:v>334.87071938912993</c:v>
                </c:pt>
                <c:pt idx="7490">
                  <c:v>334.85385280056437</c:v>
                </c:pt>
                <c:pt idx="7491">
                  <c:v>334.83698706152603</c:v>
                </c:pt>
                <c:pt idx="7492">
                  <c:v>334.82012217197223</c:v>
                </c:pt>
                <c:pt idx="7493">
                  <c:v>334.8032581318601</c:v>
                </c:pt>
                <c:pt idx="7494">
                  <c:v>334.78639494114691</c:v>
                </c:pt>
                <c:pt idx="7495">
                  <c:v>334.76953259978984</c:v>
                </c:pt>
                <c:pt idx="7496">
                  <c:v>334.7526711077461</c:v>
                </c:pt>
                <c:pt idx="7497">
                  <c:v>334.73581046497293</c:v>
                </c:pt>
                <c:pt idx="7498">
                  <c:v>334.71895067142759</c:v>
                </c:pt>
                <c:pt idx="7499">
                  <c:v>334.70209172706728</c:v>
                </c:pt>
                <c:pt idx="7500">
                  <c:v>334.6852336318492</c:v>
                </c:pt>
                <c:pt idx="7501">
                  <c:v>334.66837638573065</c:v>
                </c:pt>
                <c:pt idx="7502">
                  <c:v>334.65151998866878</c:v>
                </c:pt>
                <c:pt idx="7503">
                  <c:v>334.6346644406209</c:v>
                </c:pt>
                <c:pt idx="7504">
                  <c:v>334.61780974154419</c:v>
                </c:pt>
                <c:pt idx="7505">
                  <c:v>334.60095589139593</c:v>
                </c:pt>
                <c:pt idx="7506">
                  <c:v>334.58410289013335</c:v>
                </c:pt>
                <c:pt idx="7507">
                  <c:v>334.56725073771366</c:v>
                </c:pt>
                <c:pt idx="7508">
                  <c:v>334.55039943409412</c:v>
                </c:pt>
                <c:pt idx="7509">
                  <c:v>334.53354897923202</c:v>
                </c:pt>
                <c:pt idx="7510">
                  <c:v>334.51669937308458</c:v>
                </c:pt>
                <c:pt idx="7511">
                  <c:v>334.49985061560903</c:v>
                </c:pt>
                <c:pt idx="7512">
                  <c:v>334.48300270676265</c:v>
                </c:pt>
                <c:pt idx="7513">
                  <c:v>334.46615564650273</c:v>
                </c:pt>
                <c:pt idx="7514">
                  <c:v>334.44930943478647</c:v>
                </c:pt>
                <c:pt idx="7515">
                  <c:v>334.43246407157113</c:v>
                </c:pt>
                <c:pt idx="7516">
                  <c:v>334.41561955681402</c:v>
                </c:pt>
                <c:pt idx="7517">
                  <c:v>334.39877589047239</c:v>
                </c:pt>
                <c:pt idx="7518">
                  <c:v>334.3819330725035</c:v>
                </c:pt>
                <c:pt idx="7519">
                  <c:v>334.3650911028646</c:v>
                </c:pt>
                <c:pt idx="7520">
                  <c:v>334.34824998151299</c:v>
                </c:pt>
                <c:pt idx="7521">
                  <c:v>334.33140970840594</c:v>
                </c:pt>
                <c:pt idx="7522">
                  <c:v>334.31457028350076</c:v>
                </c:pt>
                <c:pt idx="7523">
                  <c:v>334.29773170675469</c:v>
                </c:pt>
                <c:pt idx="7524">
                  <c:v>334.28089397812499</c:v>
                </c:pt>
                <c:pt idx="7525">
                  <c:v>334.26405709756898</c:v>
                </c:pt>
                <c:pt idx="7526">
                  <c:v>334.2472210650439</c:v>
                </c:pt>
                <c:pt idx="7527">
                  <c:v>334.23038588050707</c:v>
                </c:pt>
                <c:pt idx="7528">
                  <c:v>334.2135515439158</c:v>
                </c:pt>
                <c:pt idx="7529">
                  <c:v>334.19671805522734</c:v>
                </c:pt>
                <c:pt idx="7530">
                  <c:v>334.179885414399</c:v>
                </c:pt>
                <c:pt idx="7531">
                  <c:v>334.16305362138809</c:v>
                </c:pt>
                <c:pt idx="7532">
                  <c:v>334.14622267615187</c:v>
                </c:pt>
                <c:pt idx="7533">
                  <c:v>334.12939257864764</c:v>
                </c:pt>
                <c:pt idx="7534">
                  <c:v>334.11256332883272</c:v>
                </c:pt>
                <c:pt idx="7535">
                  <c:v>334.09573492666442</c:v>
                </c:pt>
                <c:pt idx="7536">
                  <c:v>334.07890737210005</c:v>
                </c:pt>
                <c:pt idx="7537">
                  <c:v>334.06208066509691</c:v>
                </c:pt>
                <c:pt idx="7538">
                  <c:v>334.04525480561233</c:v>
                </c:pt>
                <c:pt idx="7539">
                  <c:v>334.02842979360361</c:v>
                </c:pt>
                <c:pt idx="7540">
                  <c:v>334.01160562902805</c:v>
                </c:pt>
                <c:pt idx="7541">
                  <c:v>333.99478231184298</c:v>
                </c:pt>
                <c:pt idx="7542">
                  <c:v>333.9779598420057</c:v>
                </c:pt>
                <c:pt idx="7543">
                  <c:v>333.96113821947358</c:v>
                </c:pt>
                <c:pt idx="7544">
                  <c:v>333.94431744420388</c:v>
                </c:pt>
                <c:pt idx="7545">
                  <c:v>333.92749751615395</c:v>
                </c:pt>
                <c:pt idx="7546">
                  <c:v>333.91067843528111</c:v>
                </c:pt>
                <c:pt idx="7547">
                  <c:v>333.89386020154274</c:v>
                </c:pt>
                <c:pt idx="7548">
                  <c:v>333.87704281489613</c:v>
                </c:pt>
                <c:pt idx="7549">
                  <c:v>333.8602262752986</c:v>
                </c:pt>
                <c:pt idx="7550">
                  <c:v>333.84341058270752</c:v>
                </c:pt>
                <c:pt idx="7551">
                  <c:v>333.8265957370802</c:v>
                </c:pt>
                <c:pt idx="7552">
                  <c:v>333.809781738374</c:v>
                </c:pt>
                <c:pt idx="7553">
                  <c:v>333.79296858654629</c:v>
                </c:pt>
                <c:pt idx="7554">
                  <c:v>333.77615628155439</c:v>
                </c:pt>
                <c:pt idx="7555">
                  <c:v>333.7593448233556</c:v>
                </c:pt>
                <c:pt idx="7556">
                  <c:v>333.7425342119073</c:v>
                </c:pt>
                <c:pt idx="7557">
                  <c:v>333.72572444716684</c:v>
                </c:pt>
                <c:pt idx="7558">
                  <c:v>333.7089155290916</c:v>
                </c:pt>
                <c:pt idx="7559">
                  <c:v>333.69210745763894</c:v>
                </c:pt>
                <c:pt idx="7560">
                  <c:v>333.67530023276618</c:v>
                </c:pt>
                <c:pt idx="7561">
                  <c:v>333.65849385443073</c:v>
                </c:pt>
                <c:pt idx="7562">
                  <c:v>333.64168832258991</c:v>
                </c:pt>
                <c:pt idx="7563">
                  <c:v>333.62488363720109</c:v>
                </c:pt>
                <c:pt idx="7564">
                  <c:v>333.60807979822164</c:v>
                </c:pt>
                <c:pt idx="7565">
                  <c:v>333.59127680560891</c:v>
                </c:pt>
                <c:pt idx="7566">
                  <c:v>333.57447465932029</c:v>
                </c:pt>
                <c:pt idx="7567">
                  <c:v>333.55767335931313</c:v>
                </c:pt>
                <c:pt idx="7568">
                  <c:v>333.54087290554486</c:v>
                </c:pt>
                <c:pt idx="7569">
                  <c:v>333.52407329797279</c:v>
                </c:pt>
                <c:pt idx="7570">
                  <c:v>333.50727453655435</c:v>
                </c:pt>
                <c:pt idx="7571">
                  <c:v>333.4904766212469</c:v>
                </c:pt>
                <c:pt idx="7572">
                  <c:v>333.47367955200787</c:v>
                </c:pt>
                <c:pt idx="7573">
                  <c:v>333.45688332879456</c:v>
                </c:pt>
                <c:pt idx="7574">
                  <c:v>333.44008795156441</c:v>
                </c:pt>
                <c:pt idx="7575">
                  <c:v>333.42329342027483</c:v>
                </c:pt>
                <c:pt idx="7576">
                  <c:v>333.40649973488314</c:v>
                </c:pt>
                <c:pt idx="7577">
                  <c:v>333.38970689534682</c:v>
                </c:pt>
                <c:pt idx="7578">
                  <c:v>333.37291490162318</c:v>
                </c:pt>
                <c:pt idx="7579">
                  <c:v>333.35612375366969</c:v>
                </c:pt>
                <c:pt idx="7580">
                  <c:v>333.33933345144374</c:v>
                </c:pt>
                <c:pt idx="7581">
                  <c:v>333.32254399490267</c:v>
                </c:pt>
                <c:pt idx="7582">
                  <c:v>333.30575538400393</c:v>
                </c:pt>
                <c:pt idx="7583">
                  <c:v>333.28896761870493</c:v>
                </c:pt>
                <c:pt idx="7584">
                  <c:v>333.2721806989631</c:v>
                </c:pt>
                <c:pt idx="7585">
                  <c:v>333.2553946247358</c:v>
                </c:pt>
                <c:pt idx="7586">
                  <c:v>333.23860939598052</c:v>
                </c:pt>
                <c:pt idx="7587">
                  <c:v>333.22182501265462</c:v>
                </c:pt>
                <c:pt idx="7588">
                  <c:v>333.20504147471553</c:v>
                </c:pt>
                <c:pt idx="7589">
                  <c:v>333.18825878212067</c:v>
                </c:pt>
                <c:pt idx="7590">
                  <c:v>333.17147693482741</c:v>
                </c:pt>
                <c:pt idx="7591">
                  <c:v>333.15469593279323</c:v>
                </c:pt>
                <c:pt idx="7592">
                  <c:v>333.13791577597556</c:v>
                </c:pt>
                <c:pt idx="7593">
                  <c:v>333.12113646433181</c:v>
                </c:pt>
                <c:pt idx="7594">
                  <c:v>333.10435799781942</c:v>
                </c:pt>
                <c:pt idx="7595">
                  <c:v>333.08758037639586</c:v>
                </c:pt>
                <c:pt idx="7596">
                  <c:v>333.07080360001851</c:v>
                </c:pt>
                <c:pt idx="7597">
                  <c:v>333.05402766864484</c:v>
                </c:pt>
                <c:pt idx="7598">
                  <c:v>333.03725258223227</c:v>
                </c:pt>
                <c:pt idx="7599">
                  <c:v>333.02047834073824</c:v>
                </c:pt>
                <c:pt idx="7600">
                  <c:v>333.00370494412016</c:v>
                </c:pt>
                <c:pt idx="7601">
                  <c:v>332.98693239233552</c:v>
                </c:pt>
                <c:pt idx="7602">
                  <c:v>332.9701606853418</c:v>
                </c:pt>
                <c:pt idx="7603">
                  <c:v>332.95338982309636</c:v>
                </c:pt>
                <c:pt idx="7604">
                  <c:v>332.93661980555675</c:v>
                </c:pt>
                <c:pt idx="7605">
                  <c:v>332.91985063268038</c:v>
                </c:pt>
                <c:pt idx="7606">
                  <c:v>332.90308230442469</c:v>
                </c:pt>
                <c:pt idx="7607">
                  <c:v>332.88631482074715</c:v>
                </c:pt>
                <c:pt idx="7608">
                  <c:v>332.86954818160524</c:v>
                </c:pt>
                <c:pt idx="7609">
                  <c:v>332.85278238695639</c:v>
                </c:pt>
                <c:pt idx="7610">
                  <c:v>332.83601743675808</c:v>
                </c:pt>
                <c:pt idx="7611">
                  <c:v>332.8192533309678</c:v>
                </c:pt>
                <c:pt idx="7612">
                  <c:v>332.80249006954296</c:v>
                </c:pt>
                <c:pt idx="7613">
                  <c:v>332.7857276524411</c:v>
                </c:pt>
                <c:pt idx="7614">
                  <c:v>332.76896607961964</c:v>
                </c:pt>
                <c:pt idx="7615">
                  <c:v>332.75220535103608</c:v>
                </c:pt>
                <c:pt idx="7616">
                  <c:v>332.73544546664789</c:v>
                </c:pt>
                <c:pt idx="7617">
                  <c:v>332.71868642641255</c:v>
                </c:pt>
                <c:pt idx="7618">
                  <c:v>332.70192823028754</c:v>
                </c:pt>
                <c:pt idx="7619">
                  <c:v>332.68517087823039</c:v>
                </c:pt>
                <c:pt idx="7620">
                  <c:v>332.66841437019855</c:v>
                </c:pt>
                <c:pt idx="7621">
                  <c:v>332.65165870614948</c:v>
                </c:pt>
                <c:pt idx="7622">
                  <c:v>332.63490388604072</c:v>
                </c:pt>
                <c:pt idx="7623">
                  <c:v>332.61814990982975</c:v>
                </c:pt>
                <c:pt idx="7624">
                  <c:v>332.60139677747406</c:v>
                </c:pt>
                <c:pt idx="7625">
                  <c:v>332.58464448893113</c:v>
                </c:pt>
                <c:pt idx="7626">
                  <c:v>332.5678930441585</c:v>
                </c:pt>
                <c:pt idx="7627">
                  <c:v>332.55114244311363</c:v>
                </c:pt>
                <c:pt idx="7628">
                  <c:v>332.53439268575403</c:v>
                </c:pt>
                <c:pt idx="7629">
                  <c:v>332.51764377203722</c:v>
                </c:pt>
                <c:pt idx="7630">
                  <c:v>332.50089570192068</c:v>
                </c:pt>
                <c:pt idx="7631">
                  <c:v>332.48414847536196</c:v>
                </c:pt>
                <c:pt idx="7632">
                  <c:v>332.46740209231854</c:v>
                </c:pt>
                <c:pt idx="7633">
                  <c:v>332.45065655274794</c:v>
                </c:pt>
                <c:pt idx="7634">
                  <c:v>332.43391185660772</c:v>
                </c:pt>
                <c:pt idx="7635">
                  <c:v>332.41716800385535</c:v>
                </c:pt>
                <c:pt idx="7636">
                  <c:v>332.40042499444837</c:v>
                </c:pt>
                <c:pt idx="7637">
                  <c:v>332.38368282834426</c:v>
                </c:pt>
                <c:pt idx="7638">
                  <c:v>332.36694150550062</c:v>
                </c:pt>
                <c:pt idx="7639">
                  <c:v>332.35020102587492</c:v>
                </c:pt>
                <c:pt idx="7640">
                  <c:v>332.33346138942471</c:v>
                </c:pt>
                <c:pt idx="7641">
                  <c:v>332.31672259610752</c:v>
                </c:pt>
                <c:pt idx="7642">
                  <c:v>332.2999846458809</c:v>
                </c:pt>
                <c:pt idx="7643">
                  <c:v>332.28324753870237</c:v>
                </c:pt>
                <c:pt idx="7644">
                  <c:v>332.26651127452942</c:v>
                </c:pt>
                <c:pt idx="7645">
                  <c:v>332.24977585331965</c:v>
                </c:pt>
                <c:pt idx="7646">
                  <c:v>332.23304127503059</c:v>
                </c:pt>
                <c:pt idx="7647">
                  <c:v>332.21630753961978</c:v>
                </c:pt>
                <c:pt idx="7648">
                  <c:v>332.19957464704476</c:v>
                </c:pt>
                <c:pt idx="7649">
                  <c:v>332.18284259726312</c:v>
                </c:pt>
                <c:pt idx="7650">
                  <c:v>332.16611139023235</c:v>
                </c:pt>
                <c:pt idx="7651">
                  <c:v>332.14938102591003</c:v>
                </c:pt>
                <c:pt idx="7652">
                  <c:v>332.13265150425372</c:v>
                </c:pt>
                <c:pt idx="7653">
                  <c:v>332.11592282522099</c:v>
                </c:pt>
                <c:pt idx="7654">
                  <c:v>332.0991949887694</c:v>
                </c:pt>
                <c:pt idx="7655">
                  <c:v>332.08246799485647</c:v>
                </c:pt>
                <c:pt idx="7656">
                  <c:v>332.06574184343981</c:v>
                </c:pt>
                <c:pt idx="7657">
                  <c:v>332.04901653447695</c:v>
                </c:pt>
                <c:pt idx="7658">
                  <c:v>332.03229206792548</c:v>
                </c:pt>
                <c:pt idx="7659">
                  <c:v>332.01556844374295</c:v>
                </c:pt>
                <c:pt idx="7660">
                  <c:v>331.99884566188695</c:v>
                </c:pt>
                <c:pt idx="7661">
                  <c:v>331.98212372231501</c:v>
                </c:pt>
                <c:pt idx="7662">
                  <c:v>331.96540262498479</c:v>
                </c:pt>
                <c:pt idx="7663">
                  <c:v>331.94868236985377</c:v>
                </c:pt>
                <c:pt idx="7664">
                  <c:v>331.9319629568796</c:v>
                </c:pt>
                <c:pt idx="7665">
                  <c:v>331.91524438601988</c:v>
                </c:pt>
                <c:pt idx="7666">
                  <c:v>331.89852665723214</c:v>
                </c:pt>
                <c:pt idx="7667">
                  <c:v>331.88180977047398</c:v>
                </c:pt>
                <c:pt idx="7668">
                  <c:v>331.86509372570299</c:v>
                </c:pt>
                <c:pt idx="7669">
                  <c:v>331.84837852287677</c:v>
                </c:pt>
                <c:pt idx="7670">
                  <c:v>331.83166416195292</c:v>
                </c:pt>
                <c:pt idx="7671">
                  <c:v>331.81495064288902</c:v>
                </c:pt>
                <c:pt idx="7672">
                  <c:v>331.79823796564267</c:v>
                </c:pt>
                <c:pt idx="7673">
                  <c:v>331.78152613017147</c:v>
                </c:pt>
                <c:pt idx="7674">
                  <c:v>331.76481513643301</c:v>
                </c:pt>
                <c:pt idx="7675">
                  <c:v>331.74810498438495</c:v>
                </c:pt>
                <c:pt idx="7676">
                  <c:v>331.73139567398482</c:v>
                </c:pt>
                <c:pt idx="7677">
                  <c:v>331.71468720519027</c:v>
                </c:pt>
                <c:pt idx="7678">
                  <c:v>331.6979795779589</c:v>
                </c:pt>
                <c:pt idx="7679">
                  <c:v>331.68127279224831</c:v>
                </c:pt>
                <c:pt idx="7680">
                  <c:v>331.66456684801614</c:v>
                </c:pt>
                <c:pt idx="7681">
                  <c:v>331.64786174521998</c:v>
                </c:pt>
                <c:pt idx="7682">
                  <c:v>331.6311574838175</c:v>
                </c:pt>
                <c:pt idx="7683">
                  <c:v>331.61445406376629</c:v>
                </c:pt>
                <c:pt idx="7684">
                  <c:v>331.59775148502393</c:v>
                </c:pt>
                <c:pt idx="7685">
                  <c:v>331.58104974754815</c:v>
                </c:pt>
                <c:pt idx="7686">
                  <c:v>331.56434885129647</c:v>
                </c:pt>
                <c:pt idx="7687">
                  <c:v>331.54764879622655</c:v>
                </c:pt>
                <c:pt idx="7688">
                  <c:v>331.53094958229605</c:v>
                </c:pt>
                <c:pt idx="7689">
                  <c:v>331.5142512094626</c:v>
                </c:pt>
                <c:pt idx="7690">
                  <c:v>331.49755367768381</c:v>
                </c:pt>
                <c:pt idx="7691">
                  <c:v>331.48085698691733</c:v>
                </c:pt>
                <c:pt idx="7692">
                  <c:v>331.46416113712081</c:v>
                </c:pt>
                <c:pt idx="7693">
                  <c:v>331.4474661282519</c:v>
                </c:pt>
                <c:pt idx="7694">
                  <c:v>331.43077196026826</c:v>
                </c:pt>
                <c:pt idx="7695">
                  <c:v>331.41407863312747</c:v>
                </c:pt>
                <c:pt idx="7696">
                  <c:v>331.39738614678726</c:v>
                </c:pt>
                <c:pt idx="7697">
                  <c:v>331.3806945012052</c:v>
                </c:pt>
                <c:pt idx="7698">
                  <c:v>331.36400369633901</c:v>
                </c:pt>
                <c:pt idx="7699">
                  <c:v>331.34731373214629</c:v>
                </c:pt>
                <c:pt idx="7700">
                  <c:v>331.33062460858474</c:v>
                </c:pt>
                <c:pt idx="7701">
                  <c:v>331.31393632561202</c:v>
                </c:pt>
                <c:pt idx="7702">
                  <c:v>331.29724888318577</c:v>
                </c:pt>
                <c:pt idx="7703">
                  <c:v>331.28056228126366</c:v>
                </c:pt>
                <c:pt idx="7704">
                  <c:v>331.26387651980332</c:v>
                </c:pt>
                <c:pt idx="7705">
                  <c:v>331.24719159876247</c:v>
                </c:pt>
                <c:pt idx="7706">
                  <c:v>331.23050751809876</c:v>
                </c:pt>
                <c:pt idx="7707">
                  <c:v>331.21382427776985</c:v>
                </c:pt>
                <c:pt idx="7708">
                  <c:v>331.19714187773343</c:v>
                </c:pt>
                <c:pt idx="7709">
                  <c:v>331.18046031794717</c:v>
                </c:pt>
                <c:pt idx="7710">
                  <c:v>331.16377959836876</c:v>
                </c:pt>
                <c:pt idx="7711">
                  <c:v>331.14709971895587</c:v>
                </c:pt>
                <c:pt idx="7712">
                  <c:v>331.1304206796662</c:v>
                </c:pt>
                <c:pt idx="7713">
                  <c:v>331.11374248045746</c:v>
                </c:pt>
                <c:pt idx="7714">
                  <c:v>331.0970651212873</c:v>
                </c:pt>
                <c:pt idx="7715">
                  <c:v>331.08038860211337</c:v>
                </c:pt>
                <c:pt idx="7716">
                  <c:v>331.06371292289344</c:v>
                </c:pt>
                <c:pt idx="7717">
                  <c:v>331.04703808358516</c:v>
                </c:pt>
                <c:pt idx="7718">
                  <c:v>331.03036408414624</c:v>
                </c:pt>
                <c:pt idx="7719">
                  <c:v>331.01369092453433</c:v>
                </c:pt>
                <c:pt idx="7720">
                  <c:v>330.99701860470719</c:v>
                </c:pt>
                <c:pt idx="7721">
                  <c:v>330.98034712462248</c:v>
                </c:pt>
                <c:pt idx="7722">
                  <c:v>330.96367648423796</c:v>
                </c:pt>
                <c:pt idx="7723">
                  <c:v>330.94700668351129</c:v>
                </c:pt>
                <c:pt idx="7724">
                  <c:v>330.93033772240017</c:v>
                </c:pt>
                <c:pt idx="7725">
                  <c:v>330.91366960086236</c:v>
                </c:pt>
                <c:pt idx="7726">
                  <c:v>330.89700231885553</c:v>
                </c:pt>
                <c:pt idx="7727">
                  <c:v>330.88033587633743</c:v>
                </c:pt>
                <c:pt idx="7728">
                  <c:v>330.86367027326571</c:v>
                </c:pt>
                <c:pt idx="7729">
                  <c:v>330.84700550959815</c:v>
                </c:pt>
                <c:pt idx="7730">
                  <c:v>330.83034158529244</c:v>
                </c:pt>
                <c:pt idx="7731">
                  <c:v>330.81367850030637</c:v>
                </c:pt>
                <c:pt idx="7732">
                  <c:v>330.79701625459762</c:v>
                </c:pt>
                <c:pt idx="7733">
                  <c:v>330.78035484812392</c:v>
                </c:pt>
                <c:pt idx="7734">
                  <c:v>330.76369428084297</c:v>
                </c:pt>
                <c:pt idx="7735">
                  <c:v>330.74703455271253</c:v>
                </c:pt>
                <c:pt idx="7736">
                  <c:v>330.73037566369032</c:v>
                </c:pt>
                <c:pt idx="7737">
                  <c:v>330.7137176137341</c:v>
                </c:pt>
                <c:pt idx="7738">
                  <c:v>330.69706040280158</c:v>
                </c:pt>
                <c:pt idx="7739">
                  <c:v>330.68040403085053</c:v>
                </c:pt>
                <c:pt idx="7740">
                  <c:v>330.66374849783864</c:v>
                </c:pt>
                <c:pt idx="7741">
                  <c:v>330.64709380372375</c:v>
                </c:pt>
                <c:pt idx="7742">
                  <c:v>330.6304399484635</c:v>
                </c:pt>
                <c:pt idx="7743">
                  <c:v>330.61378693201573</c:v>
                </c:pt>
                <c:pt idx="7744">
                  <c:v>330.59713475433813</c:v>
                </c:pt>
                <c:pt idx="7745">
                  <c:v>330.58048341538847</c:v>
                </c:pt>
                <c:pt idx="7746">
                  <c:v>330.56383291512452</c:v>
                </c:pt>
                <c:pt idx="7747">
                  <c:v>330.54718325350404</c:v>
                </c:pt>
                <c:pt idx="7748">
                  <c:v>330.53053443048475</c:v>
                </c:pt>
                <c:pt idx="7749">
                  <c:v>330.51388644602446</c:v>
                </c:pt>
                <c:pt idx="7750">
                  <c:v>330.49723930008088</c:v>
                </c:pt>
                <c:pt idx="7751">
                  <c:v>330.48059299261183</c:v>
                </c:pt>
                <c:pt idx="7752">
                  <c:v>330.46394752357503</c:v>
                </c:pt>
                <c:pt idx="7753">
                  <c:v>330.44730289292829</c:v>
                </c:pt>
                <c:pt idx="7754">
                  <c:v>330.43065910062938</c:v>
                </c:pt>
                <c:pt idx="7755">
                  <c:v>330.41401614663607</c:v>
                </c:pt>
                <c:pt idx="7756">
                  <c:v>330.39737403090612</c:v>
                </c:pt>
                <c:pt idx="7757">
                  <c:v>330.3807327533973</c:v>
                </c:pt>
                <c:pt idx="7758">
                  <c:v>330.36409231406742</c:v>
                </c:pt>
                <c:pt idx="7759">
                  <c:v>330.34745271287426</c:v>
                </c:pt>
                <c:pt idx="7760">
                  <c:v>330.33081394977557</c:v>
                </c:pt>
                <c:pt idx="7761">
                  <c:v>330.31417602472919</c:v>
                </c:pt>
                <c:pt idx="7762">
                  <c:v>330.29753893769288</c:v>
                </c:pt>
                <c:pt idx="7763">
                  <c:v>330.28090268862445</c:v>
                </c:pt>
                <c:pt idx="7764">
                  <c:v>330.26426727748168</c:v>
                </c:pt>
                <c:pt idx="7765">
                  <c:v>330.24763270422233</c:v>
                </c:pt>
                <c:pt idx="7766">
                  <c:v>330.23099896880422</c:v>
                </c:pt>
                <c:pt idx="7767">
                  <c:v>330.21436607118517</c:v>
                </c:pt>
                <c:pt idx="7768">
                  <c:v>330.19773401132301</c:v>
                </c:pt>
                <c:pt idx="7769">
                  <c:v>330.1811027891755</c:v>
                </c:pt>
                <c:pt idx="7770">
                  <c:v>330.16447240470046</c:v>
                </c:pt>
                <c:pt idx="7771">
                  <c:v>330.14784285785566</c:v>
                </c:pt>
                <c:pt idx="7772">
                  <c:v>330.13121414859899</c:v>
                </c:pt>
                <c:pt idx="7773">
                  <c:v>330.11458627688819</c:v>
                </c:pt>
                <c:pt idx="7774">
                  <c:v>330.0979592426811</c:v>
                </c:pt>
                <c:pt idx="7775">
                  <c:v>330.08133304593554</c:v>
                </c:pt>
                <c:pt idx="7776">
                  <c:v>330.06470768660932</c:v>
                </c:pt>
                <c:pt idx="7777">
                  <c:v>330.04808316466028</c:v>
                </c:pt>
                <c:pt idx="7778">
                  <c:v>330.03145948004624</c:v>
                </c:pt>
                <c:pt idx="7779">
                  <c:v>330.01483663272501</c:v>
                </c:pt>
                <c:pt idx="7780">
                  <c:v>329.99821462265442</c:v>
                </c:pt>
                <c:pt idx="7781">
                  <c:v>329.98159344979234</c:v>
                </c:pt>
                <c:pt idx="7782">
                  <c:v>329.96497311409655</c:v>
                </c:pt>
                <c:pt idx="7783">
                  <c:v>329.94835361552492</c:v>
                </c:pt>
                <c:pt idx="7784">
                  <c:v>329.93173495403528</c:v>
                </c:pt>
                <c:pt idx="7785">
                  <c:v>329.91511712958544</c:v>
                </c:pt>
                <c:pt idx="7786">
                  <c:v>329.89850014213323</c:v>
                </c:pt>
                <c:pt idx="7787">
                  <c:v>329.88188399163653</c:v>
                </c:pt>
                <c:pt idx="7788">
                  <c:v>329.86526867805321</c:v>
                </c:pt>
                <c:pt idx="7789">
                  <c:v>329.84865420134105</c:v>
                </c:pt>
                <c:pt idx="7790">
                  <c:v>329.83204056145792</c:v>
                </c:pt>
                <c:pt idx="7791">
                  <c:v>329.81542775836169</c:v>
                </c:pt>
                <c:pt idx="7792">
                  <c:v>329.7988157920102</c:v>
                </c:pt>
                <c:pt idx="7793">
                  <c:v>329.78220466236132</c:v>
                </c:pt>
                <c:pt idx="7794">
                  <c:v>329.76559436937293</c:v>
                </c:pt>
                <c:pt idx="7795">
                  <c:v>329.74898491300286</c:v>
                </c:pt>
                <c:pt idx="7796">
                  <c:v>329.73237629320892</c:v>
                </c:pt>
                <c:pt idx="7797">
                  <c:v>329.71576850994904</c:v>
                </c:pt>
                <c:pt idx="7798">
                  <c:v>329.69916156318106</c:v>
                </c:pt>
                <c:pt idx="7799">
                  <c:v>329.68255545286286</c:v>
                </c:pt>
                <c:pt idx="7800">
                  <c:v>329.6659501789523</c:v>
                </c:pt>
                <c:pt idx="7801">
                  <c:v>329.64934574140727</c:v>
                </c:pt>
                <c:pt idx="7802">
                  <c:v>329.63274214018566</c:v>
                </c:pt>
                <c:pt idx="7803">
                  <c:v>329.61613937524533</c:v>
                </c:pt>
                <c:pt idx="7804">
                  <c:v>329.5995374465441</c:v>
                </c:pt>
                <c:pt idx="7805">
                  <c:v>329.58293635403993</c:v>
                </c:pt>
                <c:pt idx="7806">
                  <c:v>329.56633609769068</c:v>
                </c:pt>
                <c:pt idx="7807">
                  <c:v>329.54973667745423</c:v>
                </c:pt>
                <c:pt idx="7808">
                  <c:v>329.53313809328847</c:v>
                </c:pt>
                <c:pt idx="7809">
                  <c:v>329.51654034515127</c:v>
                </c:pt>
                <c:pt idx="7810">
                  <c:v>329.49994343300051</c:v>
                </c:pt>
                <c:pt idx="7811">
                  <c:v>329.48334735679413</c:v>
                </c:pt>
                <c:pt idx="7812">
                  <c:v>329.46675211649</c:v>
                </c:pt>
                <c:pt idx="7813">
                  <c:v>329.45015771204601</c:v>
                </c:pt>
                <c:pt idx="7814">
                  <c:v>329.43356414342009</c:v>
                </c:pt>
                <c:pt idx="7815">
                  <c:v>329.41697141057011</c:v>
                </c:pt>
                <c:pt idx="7816">
                  <c:v>329.40037951345397</c:v>
                </c:pt>
                <c:pt idx="7817">
                  <c:v>329.38378845202959</c:v>
                </c:pt>
                <c:pt idx="7818">
                  <c:v>329.36719822625491</c:v>
                </c:pt>
                <c:pt idx="7819">
                  <c:v>329.35060883608782</c:v>
                </c:pt>
                <c:pt idx="7820">
                  <c:v>329.33402028148623</c:v>
                </c:pt>
                <c:pt idx="7821">
                  <c:v>329.31743256240804</c:v>
                </c:pt>
                <c:pt idx="7822">
                  <c:v>329.30084567881119</c:v>
                </c:pt>
                <c:pt idx="7823">
                  <c:v>329.28425963065354</c:v>
                </c:pt>
                <c:pt idx="7824">
                  <c:v>329.26767441789309</c:v>
                </c:pt>
                <c:pt idx="7825">
                  <c:v>329.25109004048772</c:v>
                </c:pt>
                <c:pt idx="7826">
                  <c:v>329.23450649839538</c:v>
                </c:pt>
                <c:pt idx="7827">
                  <c:v>329.21792379157398</c:v>
                </c:pt>
                <c:pt idx="7828">
                  <c:v>329.20134191998147</c:v>
                </c:pt>
                <c:pt idx="7829">
                  <c:v>329.18476088357573</c:v>
                </c:pt>
                <c:pt idx="7830">
                  <c:v>329.16818068231476</c:v>
                </c:pt>
                <c:pt idx="7831">
                  <c:v>329.15160131615642</c:v>
                </c:pt>
                <c:pt idx="7832">
                  <c:v>329.13502278505871</c:v>
                </c:pt>
                <c:pt idx="7833">
                  <c:v>329.11844508897957</c:v>
                </c:pt>
                <c:pt idx="7834">
                  <c:v>329.10186822787688</c:v>
                </c:pt>
                <c:pt idx="7835">
                  <c:v>329.08529220170863</c:v>
                </c:pt>
                <c:pt idx="7836">
                  <c:v>329.06871701043281</c:v>
                </c:pt>
                <c:pt idx="7837">
                  <c:v>329.0521426540073</c:v>
                </c:pt>
                <c:pt idx="7838">
                  <c:v>329.03556913239009</c:v>
                </c:pt>
                <c:pt idx="7839">
                  <c:v>329.01899644553913</c:v>
                </c:pt>
                <c:pt idx="7840">
                  <c:v>329.00242459341234</c:v>
                </c:pt>
                <c:pt idx="7841">
                  <c:v>328.98585357596772</c:v>
                </c:pt>
                <c:pt idx="7842">
                  <c:v>328.96928339316321</c:v>
                </c:pt>
                <c:pt idx="7843">
                  <c:v>328.95271404495674</c:v>
                </c:pt>
                <c:pt idx="7844">
                  <c:v>328.93614553130629</c:v>
                </c:pt>
                <c:pt idx="7845">
                  <c:v>328.91957785216988</c:v>
                </c:pt>
                <c:pt idx="7846">
                  <c:v>328.90301100750543</c:v>
                </c:pt>
                <c:pt idx="7847">
                  <c:v>328.88644499727087</c:v>
                </c:pt>
                <c:pt idx="7848">
                  <c:v>328.86987982142426</c:v>
                </c:pt>
                <c:pt idx="7849">
                  <c:v>328.85331547992354</c:v>
                </c:pt>
                <c:pt idx="7850">
                  <c:v>328.83675197272663</c:v>
                </c:pt>
                <c:pt idx="7851">
                  <c:v>328.82018929979159</c:v>
                </c:pt>
                <c:pt idx="7852">
                  <c:v>328.80362746107636</c:v>
                </c:pt>
                <c:pt idx="7853">
                  <c:v>328.78706645653892</c:v>
                </c:pt>
                <c:pt idx="7854">
                  <c:v>328.77050628613728</c:v>
                </c:pt>
                <c:pt idx="7855">
                  <c:v>328.75394694982941</c:v>
                </c:pt>
                <c:pt idx="7856">
                  <c:v>328.73738844757327</c:v>
                </c:pt>
                <c:pt idx="7857">
                  <c:v>328.72083077932689</c:v>
                </c:pt>
                <c:pt idx="7858">
                  <c:v>328.70427394504827</c:v>
                </c:pt>
                <c:pt idx="7859">
                  <c:v>328.68771794469535</c:v>
                </c:pt>
                <c:pt idx="7860">
                  <c:v>328.67116277822618</c:v>
                </c:pt>
                <c:pt idx="7861">
                  <c:v>328.65460844559874</c:v>
                </c:pt>
                <c:pt idx="7862">
                  <c:v>328.63805494677104</c:v>
                </c:pt>
                <c:pt idx="7863">
                  <c:v>328.62150228170105</c:v>
                </c:pt>
                <c:pt idx="7864">
                  <c:v>328.60495045034685</c:v>
                </c:pt>
                <c:pt idx="7865">
                  <c:v>328.58839945266641</c:v>
                </c:pt>
                <c:pt idx="7866">
                  <c:v>328.57184928861773</c:v>
                </c:pt>
                <c:pt idx="7867">
                  <c:v>328.5552999581588</c:v>
                </c:pt>
                <c:pt idx="7868">
                  <c:v>328.53875146124767</c:v>
                </c:pt>
                <c:pt idx="7869">
                  <c:v>328.52220379784234</c:v>
                </c:pt>
                <c:pt idx="7870">
                  <c:v>328.50565696790085</c:v>
                </c:pt>
                <c:pt idx="7871">
                  <c:v>328.48911097138119</c:v>
                </c:pt>
                <c:pt idx="7872">
                  <c:v>328.47256580824143</c:v>
                </c:pt>
                <c:pt idx="7873">
                  <c:v>328.45602147843954</c:v>
                </c:pt>
                <c:pt idx="7874">
                  <c:v>328.43947798193358</c:v>
                </c:pt>
                <c:pt idx="7875">
                  <c:v>328.42293531868154</c:v>
                </c:pt>
                <c:pt idx="7876">
                  <c:v>328.40639348864147</c:v>
                </c:pt>
                <c:pt idx="7877">
                  <c:v>328.38985249177142</c:v>
                </c:pt>
                <c:pt idx="7878">
                  <c:v>328.37331232802944</c:v>
                </c:pt>
                <c:pt idx="7879">
                  <c:v>328.35677299737353</c:v>
                </c:pt>
                <c:pt idx="7880">
                  <c:v>328.34023449976172</c:v>
                </c:pt>
                <c:pt idx="7881">
                  <c:v>328.32369683515213</c:v>
                </c:pt>
                <c:pt idx="7882">
                  <c:v>328.30716000350276</c:v>
                </c:pt>
                <c:pt idx="7883">
                  <c:v>328.29062400477159</c:v>
                </c:pt>
                <c:pt idx="7884">
                  <c:v>328.27408883891673</c:v>
                </c:pt>
                <c:pt idx="7885">
                  <c:v>328.25755450589622</c:v>
                </c:pt>
                <c:pt idx="7886">
                  <c:v>328.24102100566813</c:v>
                </c:pt>
                <c:pt idx="7887">
                  <c:v>328.2244883381905</c:v>
                </c:pt>
                <c:pt idx="7888">
                  <c:v>328.20795650342137</c:v>
                </c:pt>
                <c:pt idx="7889">
                  <c:v>328.19142550131886</c:v>
                </c:pt>
                <c:pt idx="7890">
                  <c:v>328.17489533184096</c:v>
                </c:pt>
                <c:pt idx="7891">
                  <c:v>328.15836599494577</c:v>
                </c:pt>
                <c:pt idx="7892">
                  <c:v>328.14183749059134</c:v>
                </c:pt>
                <c:pt idx="7893">
                  <c:v>328.12530981873573</c:v>
                </c:pt>
                <c:pt idx="7894">
                  <c:v>328.10878297933704</c:v>
                </c:pt>
                <c:pt idx="7895">
                  <c:v>328.09225697235331</c:v>
                </c:pt>
                <c:pt idx="7896">
                  <c:v>328.07573179774261</c:v>
                </c:pt>
                <c:pt idx="7897">
                  <c:v>328.05920745546302</c:v>
                </c:pt>
                <c:pt idx="7898">
                  <c:v>328.04268394547267</c:v>
                </c:pt>
                <c:pt idx="7899">
                  <c:v>328.02616126772961</c:v>
                </c:pt>
                <c:pt idx="7900">
                  <c:v>328.00963942219187</c:v>
                </c:pt>
                <c:pt idx="7901">
                  <c:v>327.99311840881757</c:v>
                </c:pt>
                <c:pt idx="7902">
                  <c:v>327.97659822756481</c:v>
                </c:pt>
                <c:pt idx="7903">
                  <c:v>327.9600788783917</c:v>
                </c:pt>
                <c:pt idx="7904">
                  <c:v>327.94356036125629</c:v>
                </c:pt>
                <c:pt idx="7905">
                  <c:v>327.92704267611668</c:v>
                </c:pt>
                <c:pt idx="7906">
                  <c:v>327.91052582293094</c:v>
                </c:pt>
                <c:pt idx="7907">
                  <c:v>327.89400980165721</c:v>
                </c:pt>
                <c:pt idx="7908">
                  <c:v>327.87749461225354</c:v>
                </c:pt>
                <c:pt idx="7909">
                  <c:v>327.86098025467811</c:v>
                </c:pt>
                <c:pt idx="7910">
                  <c:v>327.84446672888896</c:v>
                </c:pt>
                <c:pt idx="7911">
                  <c:v>327.8279540348442</c:v>
                </c:pt>
                <c:pt idx="7912">
                  <c:v>327.81144217250193</c:v>
                </c:pt>
                <c:pt idx="7913">
                  <c:v>327.79493114182031</c:v>
                </c:pt>
                <c:pt idx="7914">
                  <c:v>327.77842094275741</c:v>
                </c:pt>
                <c:pt idx="7915">
                  <c:v>327.76191157527131</c:v>
                </c:pt>
                <c:pt idx="7916">
                  <c:v>327.74540303932019</c:v>
                </c:pt>
                <c:pt idx="7917">
                  <c:v>327.72889533486216</c:v>
                </c:pt>
                <c:pt idx="7918">
                  <c:v>327.71238846185531</c:v>
                </c:pt>
                <c:pt idx="7919">
                  <c:v>327.69588242025776</c:v>
                </c:pt>
                <c:pt idx="7920">
                  <c:v>327.67937721002767</c:v>
                </c:pt>
                <c:pt idx="7921">
                  <c:v>327.66287283112314</c:v>
                </c:pt>
                <c:pt idx="7922">
                  <c:v>327.64636928350228</c:v>
                </c:pt>
                <c:pt idx="7923">
                  <c:v>327.62986656712326</c:v>
                </c:pt>
                <c:pt idx="7924">
                  <c:v>327.61336468194418</c:v>
                </c:pt>
                <c:pt idx="7925">
                  <c:v>327.5968636279232</c:v>
                </c:pt>
                <c:pt idx="7926">
                  <c:v>327.58036340501849</c:v>
                </c:pt>
                <c:pt idx="7927">
                  <c:v>327.56386401318809</c:v>
                </c:pt>
                <c:pt idx="7928">
                  <c:v>327.54736545239024</c:v>
                </c:pt>
                <c:pt idx="7929">
                  <c:v>327.53086772258303</c:v>
                </c:pt>
                <c:pt idx="7930">
                  <c:v>327.51437082372462</c:v>
                </c:pt>
                <c:pt idx="7931">
                  <c:v>327.49787475577313</c:v>
                </c:pt>
                <c:pt idx="7932">
                  <c:v>327.48137951868677</c:v>
                </c:pt>
                <c:pt idx="7933">
                  <c:v>327.46488511242364</c:v>
                </c:pt>
                <c:pt idx="7934">
                  <c:v>327.44839153694193</c:v>
                </c:pt>
                <c:pt idx="7935">
                  <c:v>327.43189879219972</c:v>
                </c:pt>
                <c:pt idx="7936">
                  <c:v>327.41540687815524</c:v>
                </c:pt>
                <c:pt idx="7937">
                  <c:v>327.39891579476665</c:v>
                </c:pt>
                <c:pt idx="7938">
                  <c:v>327.38242554199206</c:v>
                </c:pt>
                <c:pt idx="7939">
                  <c:v>327.36593611978969</c:v>
                </c:pt>
                <c:pt idx="7940">
                  <c:v>327.34944752811765</c:v>
                </c:pt>
                <c:pt idx="7941">
                  <c:v>327.33295976693415</c:v>
                </c:pt>
                <c:pt idx="7942">
                  <c:v>327.31647283619736</c:v>
                </c:pt>
                <c:pt idx="7943">
                  <c:v>327.29998673586545</c:v>
                </c:pt>
                <c:pt idx="7944">
                  <c:v>327.28350146589656</c:v>
                </c:pt>
                <c:pt idx="7945">
                  <c:v>327.26701702624894</c:v>
                </c:pt>
                <c:pt idx="7946">
                  <c:v>327.25053341688073</c:v>
                </c:pt>
                <c:pt idx="7947">
                  <c:v>327.2340506377501</c:v>
                </c:pt>
                <c:pt idx="7948">
                  <c:v>327.21756868881522</c:v>
                </c:pt>
                <c:pt idx="7949">
                  <c:v>327.2010875700343</c:v>
                </c:pt>
                <c:pt idx="7950">
                  <c:v>327.18460728136552</c:v>
                </c:pt>
                <c:pt idx="7951">
                  <c:v>327.16812782276708</c:v>
                </c:pt>
                <c:pt idx="7952">
                  <c:v>327.15164919419715</c:v>
                </c:pt>
                <c:pt idx="7953">
                  <c:v>327.13517139561395</c:v>
                </c:pt>
                <c:pt idx="7954">
                  <c:v>327.11869442697565</c:v>
                </c:pt>
                <c:pt idx="7955">
                  <c:v>327.10221828824046</c:v>
                </c:pt>
                <c:pt idx="7956">
                  <c:v>327.08574297936656</c:v>
                </c:pt>
                <c:pt idx="7957">
                  <c:v>327.06926850031215</c:v>
                </c:pt>
                <c:pt idx="7958">
                  <c:v>327.05279485103546</c:v>
                </c:pt>
                <c:pt idx="7959">
                  <c:v>327.03632203149471</c:v>
                </c:pt>
                <c:pt idx="7960">
                  <c:v>327.01985004164806</c:v>
                </c:pt>
                <c:pt idx="7961">
                  <c:v>327.00337888145378</c:v>
                </c:pt>
                <c:pt idx="7962">
                  <c:v>326.98690855087006</c:v>
                </c:pt>
                <c:pt idx="7963">
                  <c:v>326.97043904985509</c:v>
                </c:pt>
                <c:pt idx="7964">
                  <c:v>326.9539703783671</c:v>
                </c:pt>
                <c:pt idx="7965">
                  <c:v>326.93750253636432</c:v>
                </c:pt>
                <c:pt idx="7966">
                  <c:v>326.92103552380496</c:v>
                </c:pt>
                <c:pt idx="7967">
                  <c:v>326.90456934064724</c:v>
                </c:pt>
                <c:pt idx="7968">
                  <c:v>326.88810398684939</c:v>
                </c:pt>
                <c:pt idx="7969">
                  <c:v>326.87163946236961</c:v>
                </c:pt>
                <c:pt idx="7970">
                  <c:v>326.8551757671662</c:v>
                </c:pt>
                <c:pt idx="7971">
                  <c:v>326.83871290119737</c:v>
                </c:pt>
                <c:pt idx="7972">
                  <c:v>326.82225086442128</c:v>
                </c:pt>
                <c:pt idx="7973">
                  <c:v>326.80578965679626</c:v>
                </c:pt>
                <c:pt idx="7974">
                  <c:v>326.78932927828049</c:v>
                </c:pt>
                <c:pt idx="7975">
                  <c:v>326.77286972883223</c:v>
                </c:pt>
                <c:pt idx="7976">
                  <c:v>326.75641100840971</c:v>
                </c:pt>
                <c:pt idx="7977">
                  <c:v>326.73995311697121</c:v>
                </c:pt>
                <c:pt idx="7978">
                  <c:v>326.72349605447494</c:v>
                </c:pt>
                <c:pt idx="7979">
                  <c:v>326.70703982087912</c:v>
                </c:pt>
                <c:pt idx="7980">
                  <c:v>326.69058441614203</c:v>
                </c:pt>
                <c:pt idx="7981">
                  <c:v>326.67412984022195</c:v>
                </c:pt>
                <c:pt idx="7982">
                  <c:v>326.6576760930771</c:v>
                </c:pt>
                <c:pt idx="7983">
                  <c:v>326.64122317466575</c:v>
                </c:pt>
                <c:pt idx="7984">
                  <c:v>326.62477108494619</c:v>
                </c:pt>
                <c:pt idx="7985">
                  <c:v>326.60831982387663</c:v>
                </c:pt>
                <c:pt idx="7986">
                  <c:v>326.59186939141534</c:v>
                </c:pt>
                <c:pt idx="7987">
                  <c:v>326.57541978752062</c:v>
                </c:pt>
                <c:pt idx="7988">
                  <c:v>326.55897101215072</c:v>
                </c:pt>
                <c:pt idx="7989">
                  <c:v>326.54252306526388</c:v>
                </c:pt>
                <c:pt idx="7990">
                  <c:v>326.52607594681842</c:v>
                </c:pt>
                <c:pt idx="7991">
                  <c:v>326.50962965677257</c:v>
                </c:pt>
                <c:pt idx="7992">
                  <c:v>326.49318419508467</c:v>
                </c:pt>
                <c:pt idx="7993">
                  <c:v>326.47673956171292</c:v>
                </c:pt>
                <c:pt idx="7994">
                  <c:v>326.46029575661561</c:v>
                </c:pt>
                <c:pt idx="7995">
                  <c:v>326.44385277975107</c:v>
                </c:pt>
                <c:pt idx="7996">
                  <c:v>326.42741063107758</c:v>
                </c:pt>
                <c:pt idx="7997">
                  <c:v>326.41096931055336</c:v>
                </c:pt>
                <c:pt idx="7998">
                  <c:v>326.39452881813673</c:v>
                </c:pt>
                <c:pt idx="7999">
                  <c:v>326.37808915378605</c:v>
                </c:pt>
                <c:pt idx="8000">
                  <c:v>326.36165031745952</c:v>
                </c:pt>
                <c:pt idx="8001">
                  <c:v>326.34521230911548</c:v>
                </c:pt>
                <c:pt idx="8002">
                  <c:v>326.32877512871221</c:v>
                </c:pt>
                <c:pt idx="8003">
                  <c:v>326.31233877620804</c:v>
                </c:pt>
                <c:pt idx="8004">
                  <c:v>326.29590325156124</c:v>
                </c:pt>
                <c:pt idx="8005">
                  <c:v>326.2794685547301</c:v>
                </c:pt>
                <c:pt idx="8006">
                  <c:v>326.26303468567295</c:v>
                </c:pt>
                <c:pt idx="8007">
                  <c:v>326.24660164434812</c:v>
                </c:pt>
                <c:pt idx="8008">
                  <c:v>326.23016943071389</c:v>
                </c:pt>
                <c:pt idx="8009">
                  <c:v>326.21373804472853</c:v>
                </c:pt>
                <c:pt idx="8010">
                  <c:v>326.19730748635044</c:v>
                </c:pt>
                <c:pt idx="8011">
                  <c:v>326.18087775553789</c:v>
                </c:pt>
                <c:pt idx="8012">
                  <c:v>326.16444885224917</c:v>
                </c:pt>
                <c:pt idx="8013">
                  <c:v>326.14802077644265</c:v>
                </c:pt>
                <c:pt idx="8014">
                  <c:v>326.13159352807662</c:v>
                </c:pt>
                <c:pt idx="8015">
                  <c:v>326.11516710710941</c:v>
                </c:pt>
                <c:pt idx="8016">
                  <c:v>326.09874151349936</c:v>
                </c:pt>
                <c:pt idx="8017">
                  <c:v>326.0823167472048</c:v>
                </c:pt>
                <c:pt idx="8018">
                  <c:v>326.065892808184</c:v>
                </c:pt>
                <c:pt idx="8019">
                  <c:v>326.04946969639536</c:v>
                </c:pt>
                <c:pt idx="8020">
                  <c:v>326.03304741179721</c:v>
                </c:pt>
                <c:pt idx="8021">
                  <c:v>326.01662595434789</c:v>
                </c:pt>
                <c:pt idx="8022">
                  <c:v>326.00020532400572</c:v>
                </c:pt>
                <c:pt idx="8023">
                  <c:v>325.98378552072904</c:v>
                </c:pt>
                <c:pt idx="8024">
                  <c:v>325.96736654447619</c:v>
                </c:pt>
                <c:pt idx="8025">
                  <c:v>325.9509483952055</c:v>
                </c:pt>
                <c:pt idx="8026">
                  <c:v>325.93453107287536</c:v>
                </c:pt>
                <c:pt idx="8027">
                  <c:v>325.91811457744404</c:v>
                </c:pt>
                <c:pt idx="8028">
                  <c:v>325.90169890887</c:v>
                </c:pt>
                <c:pt idx="8029">
                  <c:v>325.88528406711151</c:v>
                </c:pt>
                <c:pt idx="8030">
                  <c:v>325.86887005212697</c:v>
                </c:pt>
                <c:pt idx="8031">
                  <c:v>325.85245686387469</c:v>
                </c:pt>
                <c:pt idx="8032">
                  <c:v>325.83604450231309</c:v>
                </c:pt>
                <c:pt idx="8033">
                  <c:v>325.81963296740048</c:v>
                </c:pt>
                <c:pt idx="8034">
                  <c:v>325.80322225909526</c:v>
                </c:pt>
                <c:pt idx="8035">
                  <c:v>325.78681237735577</c:v>
                </c:pt>
                <c:pt idx="8036">
                  <c:v>325.7704033221404</c:v>
                </c:pt>
                <c:pt idx="8037">
                  <c:v>325.75399509340753</c:v>
                </c:pt>
                <c:pt idx="8038">
                  <c:v>325.73758769111549</c:v>
                </c:pt>
                <c:pt idx="8039">
                  <c:v>325.72118111522269</c:v>
                </c:pt>
                <c:pt idx="8040">
                  <c:v>325.70477536568751</c:v>
                </c:pt>
                <c:pt idx="8041">
                  <c:v>325.68837044246828</c:v>
                </c:pt>
                <c:pt idx="8042">
                  <c:v>325.67196634552346</c:v>
                </c:pt>
                <c:pt idx="8043">
                  <c:v>325.65556307481137</c:v>
                </c:pt>
                <c:pt idx="8044">
                  <c:v>325.63916063029041</c:v>
                </c:pt>
                <c:pt idx="8045">
                  <c:v>325.62275901191896</c:v>
                </c:pt>
                <c:pt idx="8046">
                  <c:v>325.60635821965542</c:v>
                </c:pt>
                <c:pt idx="8047">
                  <c:v>325.58995825345818</c:v>
                </c:pt>
                <c:pt idx="8048">
                  <c:v>325.57355911328563</c:v>
                </c:pt>
                <c:pt idx="8049">
                  <c:v>325.55716079909615</c:v>
                </c:pt>
                <c:pt idx="8050">
                  <c:v>325.54076331084815</c:v>
                </c:pt>
                <c:pt idx="8051">
                  <c:v>325.52436664850006</c:v>
                </c:pt>
                <c:pt idx="8052">
                  <c:v>325.50797081201023</c:v>
                </c:pt>
                <c:pt idx="8053">
                  <c:v>325.49157580133709</c:v>
                </c:pt>
                <c:pt idx="8054">
                  <c:v>325.47518161643904</c:v>
                </c:pt>
                <c:pt idx="8055">
                  <c:v>325.45878825727448</c:v>
                </c:pt>
                <c:pt idx="8056">
                  <c:v>325.44239572380184</c:v>
                </c:pt>
                <c:pt idx="8057">
                  <c:v>325.42600401597952</c:v>
                </c:pt>
                <c:pt idx="8058">
                  <c:v>325.40961313376596</c:v>
                </c:pt>
                <c:pt idx="8059">
                  <c:v>325.39322307711956</c:v>
                </c:pt>
                <c:pt idx="8060">
                  <c:v>325.3768338459987</c:v>
                </c:pt>
                <c:pt idx="8061">
                  <c:v>325.36044544036184</c:v>
                </c:pt>
                <c:pt idx="8062">
                  <c:v>325.34405786016742</c:v>
                </c:pt>
                <c:pt idx="8063">
                  <c:v>325.32767110537384</c:v>
                </c:pt>
                <c:pt idx="8064">
                  <c:v>325.31128517593947</c:v>
                </c:pt>
                <c:pt idx="8065">
                  <c:v>325.29490007182284</c:v>
                </c:pt>
                <c:pt idx="8066">
                  <c:v>325.27851579298232</c:v>
                </c:pt>
                <c:pt idx="8067">
                  <c:v>325.26213233937636</c:v>
                </c:pt>
                <c:pt idx="8068">
                  <c:v>325.24574971096342</c:v>
                </c:pt>
                <c:pt idx="8069">
                  <c:v>325.22936790770189</c:v>
                </c:pt>
                <c:pt idx="8070">
                  <c:v>325.2129869295502</c:v>
                </c:pt>
                <c:pt idx="8071">
                  <c:v>325.19660677646687</c:v>
                </c:pt>
                <c:pt idx="8072">
                  <c:v>325.18022744841028</c:v>
                </c:pt>
                <c:pt idx="8073">
                  <c:v>325.16384894533888</c:v>
                </c:pt>
                <c:pt idx="8074">
                  <c:v>325.14747126721113</c:v>
                </c:pt>
                <c:pt idx="8075">
                  <c:v>325.13109441398547</c:v>
                </c:pt>
                <c:pt idx="8076">
                  <c:v>325.11471838562034</c:v>
                </c:pt>
                <c:pt idx="8077">
                  <c:v>325.09834318207425</c:v>
                </c:pt>
                <c:pt idx="8078">
                  <c:v>325.08196880330559</c:v>
                </c:pt>
                <c:pt idx="8079">
                  <c:v>325.06559524927286</c:v>
                </c:pt>
                <c:pt idx="8080">
                  <c:v>325.04922251993452</c:v>
                </c:pt>
                <c:pt idx="8081">
                  <c:v>325.032850615249</c:v>
                </c:pt>
                <c:pt idx="8082">
                  <c:v>325.01647953517477</c:v>
                </c:pt>
                <c:pt idx="8083">
                  <c:v>325.00010927967031</c:v>
                </c:pt>
                <c:pt idx="8084">
                  <c:v>324.98373984869409</c:v>
                </c:pt>
                <c:pt idx="8085">
                  <c:v>324.96737124220459</c:v>
                </c:pt>
                <c:pt idx="8086">
                  <c:v>324.95100346016028</c:v>
                </c:pt>
                <c:pt idx="8087">
                  <c:v>324.9346365025196</c:v>
                </c:pt>
                <c:pt idx="8088">
                  <c:v>324.9182703692411</c:v>
                </c:pt>
                <c:pt idx="8089">
                  <c:v>324.90190506028318</c:v>
                </c:pt>
                <c:pt idx="8090">
                  <c:v>324.88554057560435</c:v>
                </c:pt>
                <c:pt idx="8091">
                  <c:v>324.86917691516311</c:v>
                </c:pt>
                <c:pt idx="8092">
                  <c:v>324.8528140789179</c:v>
                </c:pt>
                <c:pt idx="8093">
                  <c:v>324.83645206682729</c:v>
                </c:pt>
                <c:pt idx="8094">
                  <c:v>324.82009087884973</c:v>
                </c:pt>
                <c:pt idx="8095">
                  <c:v>324.80373051494365</c:v>
                </c:pt>
                <c:pt idx="8096">
                  <c:v>324.78737097506763</c:v>
                </c:pt>
                <c:pt idx="8097">
                  <c:v>324.77101225918011</c:v>
                </c:pt>
                <c:pt idx="8098">
                  <c:v>324.7546543672396</c:v>
                </c:pt>
                <c:pt idx="8099">
                  <c:v>324.73829729920459</c:v>
                </c:pt>
                <c:pt idx="8100">
                  <c:v>324.7219410550336</c:v>
                </c:pt>
                <c:pt idx="8101">
                  <c:v>324.70558563468518</c:v>
                </c:pt>
                <c:pt idx="8102">
                  <c:v>324.68923103811778</c:v>
                </c:pt>
                <c:pt idx="8103">
                  <c:v>324.67287726528991</c:v>
                </c:pt>
                <c:pt idx="8104">
                  <c:v>324.65652431616007</c:v>
                </c:pt>
                <c:pt idx="8105">
                  <c:v>324.64017219068683</c:v>
                </c:pt>
                <c:pt idx="8106">
                  <c:v>324.62382088882862</c:v>
                </c:pt>
                <c:pt idx="8107">
                  <c:v>324.60747041054401</c:v>
                </c:pt>
                <c:pt idx="8108">
                  <c:v>324.59112075579151</c:v>
                </c:pt>
                <c:pt idx="8109">
                  <c:v>324.57477192452967</c:v>
                </c:pt>
                <c:pt idx="8110">
                  <c:v>324.55842391671695</c:v>
                </c:pt>
                <c:pt idx="8111">
                  <c:v>324.5420767323119</c:v>
                </c:pt>
                <c:pt idx="8112">
                  <c:v>324.52573037127308</c:v>
                </c:pt>
                <c:pt idx="8113">
                  <c:v>324.50938483355901</c:v>
                </c:pt>
                <c:pt idx="8114">
                  <c:v>324.49304011912818</c:v>
                </c:pt>
                <c:pt idx="8115">
                  <c:v>324.47669622793916</c:v>
                </c:pt>
                <c:pt idx="8116">
                  <c:v>324.46035315995044</c:v>
                </c:pt>
                <c:pt idx="8117">
                  <c:v>324.4440109151206</c:v>
                </c:pt>
                <c:pt idx="8118">
                  <c:v>324.42766949340819</c:v>
                </c:pt>
                <c:pt idx="8119">
                  <c:v>324.41132889477171</c:v>
                </c:pt>
                <c:pt idx="8120">
                  <c:v>324.39498911916974</c:v>
                </c:pt>
                <c:pt idx="8121">
                  <c:v>324.37865016656082</c:v>
                </c:pt>
                <c:pt idx="8122">
                  <c:v>324.36231203690352</c:v>
                </c:pt>
                <c:pt idx="8123">
                  <c:v>324.34597473015634</c:v>
                </c:pt>
                <c:pt idx="8124">
                  <c:v>324.32963824627785</c:v>
                </c:pt>
                <c:pt idx="8125">
                  <c:v>324.31330258522661</c:v>
                </c:pt>
                <c:pt idx="8126">
                  <c:v>324.29696774696117</c:v>
                </c:pt>
                <c:pt idx="8127">
                  <c:v>324.2806337314401</c:v>
                </c:pt>
                <c:pt idx="8128">
                  <c:v>324.26430053862197</c:v>
                </c:pt>
                <c:pt idx="8129">
                  <c:v>324.24796816846532</c:v>
                </c:pt>
                <c:pt idx="8130">
                  <c:v>324.23163662092873</c:v>
                </c:pt>
                <c:pt idx="8131">
                  <c:v>324.21530589597074</c:v>
                </c:pt>
                <c:pt idx="8132">
                  <c:v>324.19897599354994</c:v>
                </c:pt>
                <c:pt idx="8133">
                  <c:v>324.18264691362486</c:v>
                </c:pt>
                <c:pt idx="8134">
                  <c:v>324.16631865615415</c:v>
                </c:pt>
                <c:pt idx="8135">
                  <c:v>324.14999122109634</c:v>
                </c:pt>
                <c:pt idx="8136">
                  <c:v>324.13366460841002</c:v>
                </c:pt>
                <c:pt idx="8137">
                  <c:v>324.11733881805372</c:v>
                </c:pt>
                <c:pt idx="8138">
                  <c:v>324.10101384998609</c:v>
                </c:pt>
                <c:pt idx="8139">
                  <c:v>324.08468970416567</c:v>
                </c:pt>
                <c:pt idx="8140">
                  <c:v>324.06836638055108</c:v>
                </c:pt>
                <c:pt idx="8141">
                  <c:v>324.05204387910089</c:v>
                </c:pt>
                <c:pt idx="8142">
                  <c:v>324.03572219977366</c:v>
                </c:pt>
                <c:pt idx="8143">
                  <c:v>324.019401342528</c:v>
                </c:pt>
                <c:pt idx="8144">
                  <c:v>324.00308130732253</c:v>
                </c:pt>
                <c:pt idx="8145">
                  <c:v>323.98676209411582</c:v>
                </c:pt>
                <c:pt idx="8146">
                  <c:v>323.97044370286648</c:v>
                </c:pt>
                <c:pt idx="8147">
                  <c:v>323.95412613353312</c:v>
                </c:pt>
                <c:pt idx="8148">
                  <c:v>323.93780938607432</c:v>
                </c:pt>
                <c:pt idx="8149">
                  <c:v>323.92149346044869</c:v>
                </c:pt>
                <c:pt idx="8150">
                  <c:v>323.90517835661484</c:v>
                </c:pt>
                <c:pt idx="8151">
                  <c:v>323.8888640745314</c:v>
                </c:pt>
                <c:pt idx="8152">
                  <c:v>323.87255061415692</c:v>
                </c:pt>
                <c:pt idx="8153">
                  <c:v>323.85623797545009</c:v>
                </c:pt>
                <c:pt idx="8154">
                  <c:v>323.83992615836945</c:v>
                </c:pt>
                <c:pt idx="8155">
                  <c:v>323.82361516287369</c:v>
                </c:pt>
                <c:pt idx="8156">
                  <c:v>323.80730498892137</c:v>
                </c:pt>
                <c:pt idx="8157">
                  <c:v>323.79099563647117</c:v>
                </c:pt>
                <c:pt idx="8158">
                  <c:v>323.77468710548163</c:v>
                </c:pt>
                <c:pt idx="8159">
                  <c:v>323.75837939591145</c:v>
                </c:pt>
                <c:pt idx="8160">
                  <c:v>323.74207250771923</c:v>
                </c:pt>
                <c:pt idx="8161">
                  <c:v>323.72576644086359</c:v>
                </c:pt>
                <c:pt idx="8162">
                  <c:v>323.70946119530316</c:v>
                </c:pt>
                <c:pt idx="8163">
                  <c:v>323.69315677099661</c:v>
                </c:pt>
                <c:pt idx="8164">
                  <c:v>323.67685316790249</c:v>
                </c:pt>
                <c:pt idx="8165">
                  <c:v>323.66055038597955</c:v>
                </c:pt>
                <c:pt idx="8166">
                  <c:v>323.64424842518633</c:v>
                </c:pt>
                <c:pt idx="8167">
                  <c:v>323.62794728548153</c:v>
                </c:pt>
                <c:pt idx="8168">
                  <c:v>323.6116469668238</c:v>
                </c:pt>
                <c:pt idx="8169">
                  <c:v>323.59534746917177</c:v>
                </c:pt>
                <c:pt idx="8170">
                  <c:v>323.57904879248406</c:v>
                </c:pt>
                <c:pt idx="8171">
                  <c:v>323.56275093671934</c:v>
                </c:pt>
                <c:pt idx="8172">
                  <c:v>323.54645390183629</c:v>
                </c:pt>
                <c:pt idx="8173">
                  <c:v>323.53015768779352</c:v>
                </c:pt>
                <c:pt idx="8174">
                  <c:v>323.51386229454971</c:v>
                </c:pt>
                <c:pt idx="8175">
                  <c:v>323.49756772206354</c:v>
                </c:pt>
                <c:pt idx="8176">
                  <c:v>323.48127397029361</c:v>
                </c:pt>
                <c:pt idx="8177">
                  <c:v>323.46498103919862</c:v>
                </c:pt>
                <c:pt idx="8178">
                  <c:v>323.44868892873723</c:v>
                </c:pt>
                <c:pt idx="8179">
                  <c:v>323.43239763886811</c:v>
                </c:pt>
                <c:pt idx="8180">
                  <c:v>323.41610716954995</c:v>
                </c:pt>
                <c:pt idx="8181">
                  <c:v>323.39981752074141</c:v>
                </c:pt>
                <c:pt idx="8182">
                  <c:v>323.38352869240117</c:v>
                </c:pt>
                <c:pt idx="8183">
                  <c:v>323.36724068448785</c:v>
                </c:pt>
                <c:pt idx="8184">
                  <c:v>323.35095349696019</c:v>
                </c:pt>
                <c:pt idx="8185">
                  <c:v>323.33466712977685</c:v>
                </c:pt>
                <c:pt idx="8186">
                  <c:v>323.31838158289651</c:v>
                </c:pt>
                <c:pt idx="8187">
                  <c:v>323.30209685627784</c:v>
                </c:pt>
                <c:pt idx="8188">
                  <c:v>323.28581294987953</c:v>
                </c:pt>
                <c:pt idx="8189">
                  <c:v>323.2695298636603</c:v>
                </c:pt>
                <c:pt idx="8190">
                  <c:v>323.25324759757876</c:v>
                </c:pt>
                <c:pt idx="8191">
                  <c:v>323.23696615159366</c:v>
                </c:pt>
                <c:pt idx="8192">
                  <c:v>323.22068552566373</c:v>
                </c:pt>
                <c:pt idx="8193">
                  <c:v>323.20440571974757</c:v>
                </c:pt>
                <c:pt idx="8194">
                  <c:v>323.18812673380398</c:v>
                </c:pt>
                <c:pt idx="8195">
                  <c:v>323.17184856779159</c:v>
                </c:pt>
                <c:pt idx="8196">
                  <c:v>323.15557122166911</c:v>
                </c:pt>
                <c:pt idx="8197">
                  <c:v>323.13929469539528</c:v>
                </c:pt>
                <c:pt idx="8198">
                  <c:v>323.12301898892878</c:v>
                </c:pt>
                <c:pt idx="8199">
                  <c:v>323.10674410222833</c:v>
                </c:pt>
                <c:pt idx="8200">
                  <c:v>323.09047003525262</c:v>
                </c:pt>
                <c:pt idx="8201">
                  <c:v>323.07419678796037</c:v>
                </c:pt>
                <c:pt idx="8202">
                  <c:v>323.05792436031032</c:v>
                </c:pt>
                <c:pt idx="8203">
                  <c:v>323.04165275226114</c:v>
                </c:pt>
                <c:pt idx="8204">
                  <c:v>323.02538196377162</c:v>
                </c:pt>
                <c:pt idx="8205">
                  <c:v>323.00911199480043</c:v>
                </c:pt>
                <c:pt idx="8206">
                  <c:v>322.99284284530631</c:v>
                </c:pt>
                <c:pt idx="8207">
                  <c:v>322.97657451524793</c:v>
                </c:pt>
                <c:pt idx="8208">
                  <c:v>322.96030700458408</c:v>
                </c:pt>
                <c:pt idx="8209">
                  <c:v>322.94404031327349</c:v>
                </c:pt>
                <c:pt idx="8210">
                  <c:v>322.92777444127483</c:v>
                </c:pt>
                <c:pt idx="8211">
                  <c:v>322.9115093885469</c:v>
                </c:pt>
                <c:pt idx="8212">
                  <c:v>322.89524515504843</c:v>
                </c:pt>
                <c:pt idx="8213">
                  <c:v>322.87898174073814</c:v>
                </c:pt>
                <c:pt idx="8214">
                  <c:v>322.86271914557477</c:v>
                </c:pt>
                <c:pt idx="8215">
                  <c:v>322.84645736951705</c:v>
                </c:pt>
                <c:pt idx="8216">
                  <c:v>322.83019641252372</c:v>
                </c:pt>
                <c:pt idx="8217">
                  <c:v>322.81393627455355</c:v>
                </c:pt>
                <c:pt idx="8218">
                  <c:v>322.79767695556529</c:v>
                </c:pt>
                <c:pt idx="8219">
                  <c:v>322.78141845551767</c:v>
                </c:pt>
                <c:pt idx="8220">
                  <c:v>322.76516077436946</c:v>
                </c:pt>
                <c:pt idx="8221">
                  <c:v>322.74890391207941</c:v>
                </c:pt>
                <c:pt idx="8222">
                  <c:v>322.73264786860625</c:v>
                </c:pt>
                <c:pt idx="8223">
                  <c:v>322.71639264390876</c:v>
                </c:pt>
                <c:pt idx="8224">
                  <c:v>322.70013823794568</c:v>
                </c:pt>
                <c:pt idx="8225">
                  <c:v>322.68388465067579</c:v>
                </c:pt>
                <c:pt idx="8226">
                  <c:v>322.66763188205789</c:v>
                </c:pt>
                <c:pt idx="8227">
                  <c:v>322.6513799320507</c:v>
                </c:pt>
                <c:pt idx="8228">
                  <c:v>322.63512880061302</c:v>
                </c:pt>
                <c:pt idx="8229">
                  <c:v>322.61887848770357</c:v>
                </c:pt>
                <c:pt idx="8230">
                  <c:v>322.60262899328114</c:v>
                </c:pt>
                <c:pt idx="8231">
                  <c:v>322.58638031730453</c:v>
                </c:pt>
                <c:pt idx="8232">
                  <c:v>322.57013245973252</c:v>
                </c:pt>
                <c:pt idx="8233">
                  <c:v>322.55388542052384</c:v>
                </c:pt>
                <c:pt idx="8234">
                  <c:v>322.53763919963734</c:v>
                </c:pt>
                <c:pt idx="8235">
                  <c:v>322.52139379703175</c:v>
                </c:pt>
                <c:pt idx="8236">
                  <c:v>322.50514921266586</c:v>
                </c:pt>
                <c:pt idx="8237">
                  <c:v>322.48890544649851</c:v>
                </c:pt>
                <c:pt idx="8238">
                  <c:v>322.47266249848843</c:v>
                </c:pt>
                <c:pt idx="8239">
                  <c:v>322.45642036859442</c:v>
                </c:pt>
                <c:pt idx="8240">
                  <c:v>322.44017905677532</c:v>
                </c:pt>
                <c:pt idx="8241">
                  <c:v>322.42393856298986</c:v>
                </c:pt>
                <c:pt idx="8242">
                  <c:v>322.40769888719689</c:v>
                </c:pt>
                <c:pt idx="8243">
                  <c:v>322.39146002935519</c:v>
                </c:pt>
                <c:pt idx="8244">
                  <c:v>322.37522198942355</c:v>
                </c:pt>
                <c:pt idx="8245">
                  <c:v>322.35898476736077</c:v>
                </c:pt>
                <c:pt idx="8246">
                  <c:v>322.34274836312568</c:v>
                </c:pt>
                <c:pt idx="8247">
                  <c:v>322.32651277667708</c:v>
                </c:pt>
                <c:pt idx="8248">
                  <c:v>322.31027800797381</c:v>
                </c:pt>
                <c:pt idx="8249">
                  <c:v>322.29404405697466</c:v>
                </c:pt>
                <c:pt idx="8250">
                  <c:v>322.27781092363841</c:v>
                </c:pt>
                <c:pt idx="8251">
                  <c:v>322.26157860792392</c:v>
                </c:pt>
                <c:pt idx="8252">
                  <c:v>322.24534710978998</c:v>
                </c:pt>
                <c:pt idx="8253">
                  <c:v>322.22911642919541</c:v>
                </c:pt>
                <c:pt idx="8254">
                  <c:v>322.21288656609903</c:v>
                </c:pt>
                <c:pt idx="8255">
                  <c:v>322.19665752045972</c:v>
                </c:pt>
                <c:pt idx="8256">
                  <c:v>322.18042929223623</c:v>
                </c:pt>
                <c:pt idx="8257">
                  <c:v>322.16420188138744</c:v>
                </c:pt>
                <c:pt idx="8258">
                  <c:v>322.14797528787216</c:v>
                </c:pt>
                <c:pt idx="8259">
                  <c:v>322.13174951164922</c:v>
                </c:pt>
                <c:pt idx="8260">
                  <c:v>322.11552455267747</c:v>
                </c:pt>
                <c:pt idx="8261">
                  <c:v>322.09930041091576</c:v>
                </c:pt>
                <c:pt idx="8262">
                  <c:v>322.08307708632287</c:v>
                </c:pt>
                <c:pt idx="8263">
                  <c:v>322.06685457885771</c:v>
                </c:pt>
                <c:pt idx="8264">
                  <c:v>322.05063288847907</c:v>
                </c:pt>
                <c:pt idx="8265">
                  <c:v>322.03441201514585</c:v>
                </c:pt>
                <c:pt idx="8266">
                  <c:v>322.01819195881683</c:v>
                </c:pt>
                <c:pt idx="8267">
                  <c:v>322.00197271945092</c:v>
                </c:pt>
                <c:pt idx="8268">
                  <c:v>321.98575429700696</c:v>
                </c:pt>
                <c:pt idx="8269">
                  <c:v>321.96953669144381</c:v>
                </c:pt>
                <c:pt idx="8270">
                  <c:v>321.9533199027203</c:v>
                </c:pt>
                <c:pt idx="8271">
                  <c:v>321.93710393079527</c:v>
                </c:pt>
                <c:pt idx="8272">
                  <c:v>321.92088877562765</c:v>
                </c:pt>
                <c:pt idx="8273">
                  <c:v>321.9046744371762</c:v>
                </c:pt>
                <c:pt idx="8274">
                  <c:v>321.88846091539989</c:v>
                </c:pt>
                <c:pt idx="8275">
                  <c:v>321.87224821025751</c:v>
                </c:pt>
                <c:pt idx="8276">
                  <c:v>321.85603632170796</c:v>
                </c:pt>
                <c:pt idx="8277">
                  <c:v>321.83982524971009</c:v>
                </c:pt>
                <c:pt idx="8278">
                  <c:v>321.82361499422279</c:v>
                </c:pt>
                <c:pt idx="8279">
                  <c:v>321.80740555520498</c:v>
                </c:pt>
                <c:pt idx="8280">
                  <c:v>321.79119693261543</c:v>
                </c:pt>
                <c:pt idx="8281">
                  <c:v>321.77498912641312</c:v>
                </c:pt>
                <c:pt idx="8282">
                  <c:v>321.75878213655687</c:v>
                </c:pt>
                <c:pt idx="8283">
                  <c:v>321.74257596300561</c:v>
                </c:pt>
                <c:pt idx="8284">
                  <c:v>321.72637060571816</c:v>
                </c:pt>
                <c:pt idx="8285">
                  <c:v>321.71016606465344</c:v>
                </c:pt>
                <c:pt idx="8286">
                  <c:v>321.69396233977034</c:v>
                </c:pt>
                <c:pt idx="8287">
                  <c:v>321.67775943102777</c:v>
                </c:pt>
                <c:pt idx="8288">
                  <c:v>321.66155733838463</c:v>
                </c:pt>
                <c:pt idx="8289">
                  <c:v>321.64535606179976</c:v>
                </c:pt>
                <c:pt idx="8290">
                  <c:v>321.62915560123213</c:v>
                </c:pt>
                <c:pt idx="8291">
                  <c:v>321.61295595664058</c:v>
                </c:pt>
                <c:pt idx="8292">
                  <c:v>321.59675712798401</c:v>
                </c:pt>
                <c:pt idx="8293">
                  <c:v>321.58055911522132</c:v>
                </c:pt>
                <c:pt idx="8294">
                  <c:v>321.56436191831148</c:v>
                </c:pt>
                <c:pt idx="8295">
                  <c:v>321.54816553721332</c:v>
                </c:pt>
                <c:pt idx="8296">
                  <c:v>321.53196997188581</c:v>
                </c:pt>
                <c:pt idx="8297">
                  <c:v>321.51577522228786</c:v>
                </c:pt>
                <c:pt idx="8298">
                  <c:v>321.49958128837835</c:v>
                </c:pt>
                <c:pt idx="8299">
                  <c:v>321.4833881701162</c:v>
                </c:pt>
                <c:pt idx="8300">
                  <c:v>321.4671958674603</c:v>
                </c:pt>
                <c:pt idx="8301">
                  <c:v>321.45100438036962</c:v>
                </c:pt>
                <c:pt idx="8302">
                  <c:v>321.43481370880306</c:v>
                </c:pt>
                <c:pt idx="8303">
                  <c:v>321.41862385271958</c:v>
                </c:pt>
                <c:pt idx="8304">
                  <c:v>321.40243481207807</c:v>
                </c:pt>
                <c:pt idx="8305">
                  <c:v>321.38624658683744</c:v>
                </c:pt>
                <c:pt idx="8306">
                  <c:v>321.37005917695666</c:v>
                </c:pt>
                <c:pt idx="8307">
                  <c:v>321.35387258239467</c:v>
                </c:pt>
                <c:pt idx="8308">
                  <c:v>321.33768680311039</c:v>
                </c:pt>
                <c:pt idx="8309">
                  <c:v>321.32150183906271</c:v>
                </c:pt>
                <c:pt idx="8310">
                  <c:v>321.30531769021064</c:v>
                </c:pt>
                <c:pt idx="8311">
                  <c:v>321.2891343565131</c:v>
                </c:pt>
                <c:pt idx="8312">
                  <c:v>321.27295183792899</c:v>
                </c:pt>
                <c:pt idx="8313">
                  <c:v>321.25677013441731</c:v>
                </c:pt>
                <c:pt idx="8314">
                  <c:v>321.24058924593697</c:v>
                </c:pt>
                <c:pt idx="8315">
                  <c:v>321.22440917244694</c:v>
                </c:pt>
                <c:pt idx="8316">
                  <c:v>321.20822991390617</c:v>
                </c:pt>
                <c:pt idx="8317">
                  <c:v>321.19205147027361</c:v>
                </c:pt>
                <c:pt idx="8318">
                  <c:v>321.17587384150818</c:v>
                </c:pt>
                <c:pt idx="8319">
                  <c:v>321.15969702756888</c:v>
                </c:pt>
                <c:pt idx="8320">
                  <c:v>321.14352102841468</c:v>
                </c:pt>
                <c:pt idx="8321">
                  <c:v>321.12734584400448</c:v>
                </c:pt>
                <c:pt idx="8322">
                  <c:v>321.11117147429729</c:v>
                </c:pt>
                <c:pt idx="8323">
                  <c:v>321.09499791925208</c:v>
                </c:pt>
                <c:pt idx="8324">
                  <c:v>321.0788251788278</c:v>
                </c:pt>
                <c:pt idx="8325">
                  <c:v>321.06265325298341</c:v>
                </c:pt>
                <c:pt idx="8326">
                  <c:v>321.04648214167793</c:v>
                </c:pt>
                <c:pt idx="8327">
                  <c:v>321.03031184487025</c:v>
                </c:pt>
                <c:pt idx="8328">
                  <c:v>321.01414236251941</c:v>
                </c:pt>
                <c:pt idx="8329">
                  <c:v>320.9979736945844</c:v>
                </c:pt>
                <c:pt idx="8330">
                  <c:v>320.98180584102414</c:v>
                </c:pt>
                <c:pt idx="8331">
                  <c:v>320.9656388017977</c:v>
                </c:pt>
                <c:pt idx="8332">
                  <c:v>320.94947257686397</c:v>
                </c:pt>
                <c:pt idx="8333">
                  <c:v>320.93330716618198</c:v>
                </c:pt>
                <c:pt idx="8334">
                  <c:v>320.91714256971073</c:v>
                </c:pt>
                <c:pt idx="8335">
                  <c:v>320.9009787874092</c:v>
                </c:pt>
                <c:pt idx="8336">
                  <c:v>320.88481581923634</c:v>
                </c:pt>
                <c:pt idx="8337">
                  <c:v>320.86865366515121</c:v>
                </c:pt>
                <c:pt idx="8338">
                  <c:v>320.85249232511279</c:v>
                </c:pt>
                <c:pt idx="8339">
                  <c:v>320.83633179908003</c:v>
                </c:pt>
                <c:pt idx="8340">
                  <c:v>320.820172087012</c:v>
                </c:pt>
                <c:pt idx="8341">
                  <c:v>320.80401318886766</c:v>
                </c:pt>
                <c:pt idx="8342">
                  <c:v>320.78785510460602</c:v>
                </c:pt>
                <c:pt idx="8343">
                  <c:v>320.77169783418611</c:v>
                </c:pt>
                <c:pt idx="8344">
                  <c:v>320.75554137756689</c:v>
                </c:pt>
                <c:pt idx="8345">
                  <c:v>320.73938573470741</c:v>
                </c:pt>
                <c:pt idx="8346">
                  <c:v>320.72323090556665</c:v>
                </c:pt>
                <c:pt idx="8347">
                  <c:v>320.70707689010368</c:v>
                </c:pt>
                <c:pt idx="8348">
                  <c:v>320.69092368827745</c:v>
                </c:pt>
                <c:pt idx="8349">
                  <c:v>320.67477130004704</c:v>
                </c:pt>
                <c:pt idx="8350">
                  <c:v>320.65861972537147</c:v>
                </c:pt>
                <c:pt idx="8351">
                  <c:v>320.64246896420974</c:v>
                </c:pt>
                <c:pt idx="8352">
                  <c:v>320.62631901652088</c:v>
                </c:pt>
                <c:pt idx="8353">
                  <c:v>320.6101698822639</c:v>
                </c:pt>
                <c:pt idx="8354">
                  <c:v>320.59402156139782</c:v>
                </c:pt>
                <c:pt idx="8355">
                  <c:v>320.57787405388171</c:v>
                </c:pt>
                <c:pt idx="8356">
                  <c:v>320.56172735967459</c:v>
                </c:pt>
                <c:pt idx="8357">
                  <c:v>320.54558147873547</c:v>
                </c:pt>
                <c:pt idx="8358">
                  <c:v>320.52943641102343</c:v>
                </c:pt>
                <c:pt idx="8359">
                  <c:v>320.51329215649747</c:v>
                </c:pt>
                <c:pt idx="8360">
                  <c:v>320.49714871511668</c:v>
                </c:pt>
                <c:pt idx="8361">
                  <c:v>320.48100608684007</c:v>
                </c:pt>
                <c:pt idx="8362">
                  <c:v>320.46486427162671</c:v>
                </c:pt>
                <c:pt idx="8363">
                  <c:v>320.44872326943562</c:v>
                </c:pt>
                <c:pt idx="8364">
                  <c:v>320.43258308022587</c:v>
                </c:pt>
                <c:pt idx="8365">
                  <c:v>320.41644370395647</c:v>
                </c:pt>
                <c:pt idx="8366">
                  <c:v>320.40030514058651</c:v>
                </c:pt>
                <c:pt idx="8367">
                  <c:v>320.38416739007505</c:v>
                </c:pt>
                <c:pt idx="8368">
                  <c:v>320.36803045238116</c:v>
                </c:pt>
                <c:pt idx="8369">
                  <c:v>320.35189432746387</c:v>
                </c:pt>
                <c:pt idx="8370">
                  <c:v>320.33575901528224</c:v>
                </c:pt>
                <c:pt idx="8371">
                  <c:v>320.31962451579534</c:v>
                </c:pt>
                <c:pt idx="8372">
                  <c:v>320.30349082896225</c:v>
                </c:pt>
                <c:pt idx="8373">
                  <c:v>320.28735795474205</c:v>
                </c:pt>
                <c:pt idx="8374">
                  <c:v>320.2712258930938</c:v>
                </c:pt>
                <c:pt idx="8375">
                  <c:v>320.25509464397658</c:v>
                </c:pt>
                <c:pt idx="8376">
                  <c:v>320.23896420734945</c:v>
                </c:pt>
                <c:pt idx="8377">
                  <c:v>320.22283458317145</c:v>
                </c:pt>
                <c:pt idx="8378">
                  <c:v>320.20670577140174</c:v>
                </c:pt>
                <c:pt idx="8379">
                  <c:v>320.19057777199936</c:v>
                </c:pt>
                <c:pt idx="8380">
                  <c:v>320.17445058492336</c:v>
                </c:pt>
                <c:pt idx="8381">
                  <c:v>320.15832421013289</c:v>
                </c:pt>
                <c:pt idx="8382">
                  <c:v>320.14219864758701</c:v>
                </c:pt>
                <c:pt idx="8383">
                  <c:v>320.12607389724479</c:v>
                </c:pt>
                <c:pt idx="8384">
                  <c:v>320.10994995906532</c:v>
                </c:pt>
                <c:pt idx="8385">
                  <c:v>320.09382683300771</c:v>
                </c:pt>
                <c:pt idx="8386">
                  <c:v>320.07770451903104</c:v>
                </c:pt>
                <c:pt idx="8387">
                  <c:v>320.06158301709445</c:v>
                </c:pt>
                <c:pt idx="8388">
                  <c:v>320.045462327157</c:v>
                </c:pt>
                <c:pt idx="8389">
                  <c:v>320.02934244917782</c:v>
                </c:pt>
                <c:pt idx="8390">
                  <c:v>320.01322338311599</c:v>
                </c:pt>
                <c:pt idx="8391">
                  <c:v>319.99710512893063</c:v>
                </c:pt>
                <c:pt idx="8392">
                  <c:v>319.98098768658082</c:v>
                </c:pt>
                <c:pt idx="8393">
                  <c:v>319.96487105602569</c:v>
                </c:pt>
                <c:pt idx="8394">
                  <c:v>319.94875523722436</c:v>
                </c:pt>
                <c:pt idx="8395">
                  <c:v>319.93264023013592</c:v>
                </c:pt>
                <c:pt idx="8396">
                  <c:v>319.91652603471954</c:v>
                </c:pt>
                <c:pt idx="8397">
                  <c:v>319.9004126509343</c:v>
                </c:pt>
                <c:pt idx="8398">
                  <c:v>319.88430007873933</c:v>
                </c:pt>
                <c:pt idx="8399">
                  <c:v>319.8681883180937</c:v>
                </c:pt>
                <c:pt idx="8400">
                  <c:v>319.8520773689566</c:v>
                </c:pt>
                <c:pt idx="8401">
                  <c:v>319.83596723128716</c:v>
                </c:pt>
                <c:pt idx="8402">
                  <c:v>319.81985790504444</c:v>
                </c:pt>
                <c:pt idx="8403">
                  <c:v>319.80374939018765</c:v>
                </c:pt>
                <c:pt idx="8404">
                  <c:v>319.78764168667584</c:v>
                </c:pt>
                <c:pt idx="8405">
                  <c:v>319.77153479446821</c:v>
                </c:pt>
                <c:pt idx="8406">
                  <c:v>319.75542871352388</c:v>
                </c:pt>
                <c:pt idx="8407">
                  <c:v>319.73932344380199</c:v>
                </c:pt>
                <c:pt idx="8408">
                  <c:v>319.72321898526167</c:v>
                </c:pt>
                <c:pt idx="8409">
                  <c:v>319.70711533786209</c:v>
                </c:pt>
                <c:pt idx="8410">
                  <c:v>319.69101250156234</c:v>
                </c:pt>
                <c:pt idx="8411">
                  <c:v>319.6749104763216</c:v>
                </c:pt>
                <c:pt idx="8412">
                  <c:v>319.65880926209906</c:v>
                </c:pt>
                <c:pt idx="8413">
                  <c:v>319.64270885885384</c:v>
                </c:pt>
                <c:pt idx="8414">
                  <c:v>319.62660926654507</c:v>
                </c:pt>
                <c:pt idx="8415">
                  <c:v>319.6105104851319</c:v>
                </c:pt>
                <c:pt idx="8416">
                  <c:v>319.59441251457349</c:v>
                </c:pt>
                <c:pt idx="8417">
                  <c:v>319.57831535482904</c:v>
                </c:pt>
                <c:pt idx="8418">
                  <c:v>319.56221900585768</c:v>
                </c:pt>
                <c:pt idx="8419">
                  <c:v>319.5461234676186</c:v>
                </c:pt>
                <c:pt idx="8420">
                  <c:v>319.53002874007092</c:v>
                </c:pt>
                <c:pt idx="8421">
                  <c:v>319.51393482317383</c:v>
                </c:pt>
                <c:pt idx="8422">
                  <c:v>319.49784171688651</c:v>
                </c:pt>
                <c:pt idx="8423">
                  <c:v>319.48174942116816</c:v>
                </c:pt>
                <c:pt idx="8424">
                  <c:v>319.4656579359779</c:v>
                </c:pt>
                <c:pt idx="8425">
                  <c:v>319.44956726127492</c:v>
                </c:pt>
                <c:pt idx="8426">
                  <c:v>319.43347739701841</c:v>
                </c:pt>
                <c:pt idx="8427">
                  <c:v>319.41738834316754</c:v>
                </c:pt>
                <c:pt idx="8428">
                  <c:v>319.40130009968152</c:v>
                </c:pt>
                <c:pt idx="8429">
                  <c:v>319.38521266651946</c:v>
                </c:pt>
                <c:pt idx="8430">
                  <c:v>319.36912604364062</c:v>
                </c:pt>
                <c:pt idx="8431">
                  <c:v>319.35304023100417</c:v>
                </c:pt>
                <c:pt idx="8432">
                  <c:v>319.33695522856931</c:v>
                </c:pt>
                <c:pt idx="8433">
                  <c:v>319.32087103629516</c:v>
                </c:pt>
                <c:pt idx="8434">
                  <c:v>319.30478765414102</c:v>
                </c:pt>
                <c:pt idx="8435">
                  <c:v>319.28870508206603</c:v>
                </c:pt>
                <c:pt idx="8436">
                  <c:v>319.27262332002937</c:v>
                </c:pt>
                <c:pt idx="8437">
                  <c:v>319.25654236799028</c:v>
                </c:pt>
                <c:pt idx="8438">
                  <c:v>319.24046222590795</c:v>
                </c:pt>
                <c:pt idx="8439">
                  <c:v>319.22438289374156</c:v>
                </c:pt>
                <c:pt idx="8440">
                  <c:v>319.20830437145037</c:v>
                </c:pt>
                <c:pt idx="8441">
                  <c:v>319.19222665899355</c:v>
                </c:pt>
                <c:pt idx="8442">
                  <c:v>319.17614975633029</c:v>
                </c:pt>
                <c:pt idx="8443">
                  <c:v>319.16007366341984</c:v>
                </c:pt>
                <c:pt idx="8444">
                  <c:v>319.14399838022138</c:v>
                </c:pt>
                <c:pt idx="8445">
                  <c:v>319.12792390669415</c:v>
                </c:pt>
                <c:pt idx="8446">
                  <c:v>319.1118502427974</c:v>
                </c:pt>
                <c:pt idx="8447">
                  <c:v>319.09577738849032</c:v>
                </c:pt>
                <c:pt idx="8448">
                  <c:v>319.07970534373214</c:v>
                </c:pt>
                <c:pt idx="8449">
                  <c:v>319.06363410848206</c:v>
                </c:pt>
                <c:pt idx="8450">
                  <c:v>319.04756368269932</c:v>
                </c:pt>
                <c:pt idx="8451">
                  <c:v>319.03149406634316</c:v>
                </c:pt>
                <c:pt idx="8452">
                  <c:v>319.01542525937282</c:v>
                </c:pt>
                <c:pt idx="8453">
                  <c:v>318.99935726174755</c:v>
                </c:pt>
                <c:pt idx="8454">
                  <c:v>318.98329007342653</c:v>
                </c:pt>
                <c:pt idx="8455">
                  <c:v>318.96722369436901</c:v>
                </c:pt>
                <c:pt idx="8456">
                  <c:v>318.95115812453423</c:v>
                </c:pt>
                <c:pt idx="8457">
                  <c:v>318.93509336388149</c:v>
                </c:pt>
                <c:pt idx="8458">
                  <c:v>318.91902941236998</c:v>
                </c:pt>
                <c:pt idx="8459">
                  <c:v>318.90296626995894</c:v>
                </c:pt>
                <c:pt idx="8460">
                  <c:v>318.88690393660761</c:v>
                </c:pt>
                <c:pt idx="8461">
                  <c:v>318.87084241227529</c:v>
                </c:pt>
                <c:pt idx="8462">
                  <c:v>318.85478169692118</c:v>
                </c:pt>
                <c:pt idx="8463">
                  <c:v>318.83872179050456</c:v>
                </c:pt>
                <c:pt idx="8464">
                  <c:v>318.82266269298469</c:v>
                </c:pt>
                <c:pt idx="8465">
                  <c:v>318.80660440432081</c:v>
                </c:pt>
                <c:pt idx="8466">
                  <c:v>318.79054692447221</c:v>
                </c:pt>
                <c:pt idx="8467">
                  <c:v>318.77449025339814</c:v>
                </c:pt>
                <c:pt idx="8468">
                  <c:v>318.75843439105785</c:v>
                </c:pt>
                <c:pt idx="8469">
                  <c:v>318.74237933741057</c:v>
                </c:pt>
                <c:pt idx="8470">
                  <c:v>318.72632509241566</c:v>
                </c:pt>
                <c:pt idx="8471">
                  <c:v>318.71027165603232</c:v>
                </c:pt>
                <c:pt idx="8472">
                  <c:v>318.69421902821983</c:v>
                </c:pt>
                <c:pt idx="8473">
                  <c:v>318.67816720893751</c:v>
                </c:pt>
                <c:pt idx="8474">
                  <c:v>318.66211619814459</c:v>
                </c:pt>
                <c:pt idx="8475">
                  <c:v>318.64606599580037</c:v>
                </c:pt>
                <c:pt idx="8476">
                  <c:v>318.6300166018641</c:v>
                </c:pt>
                <c:pt idx="8477">
                  <c:v>318.61396801629508</c:v>
                </c:pt>
                <c:pt idx="8478">
                  <c:v>318.5979202390526</c:v>
                </c:pt>
                <c:pt idx="8479">
                  <c:v>318.58187327009597</c:v>
                </c:pt>
                <c:pt idx="8480">
                  <c:v>318.56582710938443</c:v>
                </c:pt>
                <c:pt idx="8481">
                  <c:v>318.54978175687734</c:v>
                </c:pt>
                <c:pt idx="8482">
                  <c:v>318.53373721253394</c:v>
                </c:pt>
                <c:pt idx="8483">
                  <c:v>318.51769347631353</c:v>
                </c:pt>
                <c:pt idx="8484">
                  <c:v>318.50165054817541</c:v>
                </c:pt>
                <c:pt idx="8485">
                  <c:v>318.48560842807888</c:v>
                </c:pt>
                <c:pt idx="8486">
                  <c:v>318.46956711598324</c:v>
                </c:pt>
                <c:pt idx="8487">
                  <c:v>318.45352661184779</c:v>
                </c:pt>
                <c:pt idx="8488">
                  <c:v>318.43748691563184</c:v>
                </c:pt>
                <c:pt idx="8489">
                  <c:v>318.42144802729467</c:v>
                </c:pt>
                <c:pt idx="8490">
                  <c:v>318.4054099467956</c:v>
                </c:pt>
                <c:pt idx="8491">
                  <c:v>318.38937267409398</c:v>
                </c:pt>
                <c:pt idx="8492">
                  <c:v>318.3733362091491</c:v>
                </c:pt>
                <c:pt idx="8493">
                  <c:v>318.35730055192028</c:v>
                </c:pt>
                <c:pt idx="8494">
                  <c:v>318.3412657023668</c:v>
                </c:pt>
                <c:pt idx="8495">
                  <c:v>318.32523166044803</c:v>
                </c:pt>
                <c:pt idx="8496">
                  <c:v>318.30919842612326</c:v>
                </c:pt>
                <c:pt idx="8497">
                  <c:v>318.29316599935186</c:v>
                </c:pt>
                <c:pt idx="8498">
                  <c:v>318.27713438009312</c:v>
                </c:pt>
                <c:pt idx="8499">
                  <c:v>318.26110356830634</c:v>
                </c:pt>
                <c:pt idx="8500">
                  <c:v>318.24507356395088</c:v>
                </c:pt>
                <c:pt idx="8501">
                  <c:v>318.2290443669861</c:v>
                </c:pt>
                <c:pt idx="8502">
                  <c:v>318.2130159773713</c:v>
                </c:pt>
                <c:pt idx="8503">
                  <c:v>318.19698839506583</c:v>
                </c:pt>
                <c:pt idx="8504">
                  <c:v>318.180961620029</c:v>
                </c:pt>
                <c:pt idx="8505">
                  <c:v>318.16493565222015</c:v>
                </c:pt>
                <c:pt idx="8506">
                  <c:v>318.14891049159866</c:v>
                </c:pt>
                <c:pt idx="8507">
                  <c:v>318.13288613812387</c:v>
                </c:pt>
                <c:pt idx="8508">
                  <c:v>318.11686259175508</c:v>
                </c:pt>
                <c:pt idx="8509">
                  <c:v>318.10083985245171</c:v>
                </c:pt>
                <c:pt idx="8510">
                  <c:v>318.08481792017307</c:v>
                </c:pt>
                <c:pt idx="8511">
                  <c:v>318.06879679487849</c:v>
                </c:pt>
                <c:pt idx="8512">
                  <c:v>318.05277647652736</c:v>
                </c:pt>
                <c:pt idx="8513">
                  <c:v>318.03675696507901</c:v>
                </c:pt>
                <c:pt idx="8514">
                  <c:v>318.02073826049281</c:v>
                </c:pt>
                <c:pt idx="8515">
                  <c:v>318.00472036272811</c:v>
                </c:pt>
                <c:pt idx="8516">
                  <c:v>317.98870327174427</c:v>
                </c:pt>
                <c:pt idx="8517">
                  <c:v>317.97268698750071</c:v>
                </c:pt>
                <c:pt idx="8518">
                  <c:v>317.95667150995672</c:v>
                </c:pt>
                <c:pt idx="8519">
                  <c:v>317.94065683907172</c:v>
                </c:pt>
                <c:pt idx="8520">
                  <c:v>317.92464297480507</c:v>
                </c:pt>
                <c:pt idx="8521">
                  <c:v>317.90862991711612</c:v>
                </c:pt>
                <c:pt idx="8522">
                  <c:v>317.89261766596428</c:v>
                </c:pt>
                <c:pt idx="8523">
                  <c:v>317.87660622130886</c:v>
                </c:pt>
                <c:pt idx="8524">
                  <c:v>317.86059558310933</c:v>
                </c:pt>
                <c:pt idx="8525">
                  <c:v>317.84458575132498</c:v>
                </c:pt>
                <c:pt idx="8526">
                  <c:v>317.8285767259153</c:v>
                </c:pt>
                <c:pt idx="8527">
                  <c:v>317.81256850683957</c:v>
                </c:pt>
                <c:pt idx="8528">
                  <c:v>317.79656109405721</c:v>
                </c:pt>
                <c:pt idx="8529">
                  <c:v>317.78055448752764</c:v>
                </c:pt>
                <c:pt idx="8530">
                  <c:v>317.76454868721027</c:v>
                </c:pt>
                <c:pt idx="8531">
                  <c:v>317.74854369306445</c:v>
                </c:pt>
                <c:pt idx="8532">
                  <c:v>317.73253950504954</c:v>
                </c:pt>
                <c:pt idx="8533">
                  <c:v>317.71653612312502</c:v>
                </c:pt>
                <c:pt idx="8534">
                  <c:v>317.70053354725025</c:v>
                </c:pt>
                <c:pt idx="8535">
                  <c:v>317.68453177738462</c:v>
                </c:pt>
                <c:pt idx="8536">
                  <c:v>317.66853081348751</c:v>
                </c:pt>
                <c:pt idx="8537">
                  <c:v>317.65253065551838</c:v>
                </c:pt>
                <c:pt idx="8538">
                  <c:v>317.63653130343658</c:v>
                </c:pt>
                <c:pt idx="8539">
                  <c:v>317.6205327572016</c:v>
                </c:pt>
                <c:pt idx="8540">
                  <c:v>317.60453501677279</c:v>
                </c:pt>
                <c:pt idx="8541">
                  <c:v>317.58853808210955</c:v>
                </c:pt>
                <c:pt idx="8542">
                  <c:v>317.57254195317137</c:v>
                </c:pt>
                <c:pt idx="8543">
                  <c:v>317.55654662991759</c:v>
                </c:pt>
                <c:pt idx="8544">
                  <c:v>317.54055211230769</c:v>
                </c:pt>
                <c:pt idx="8545">
                  <c:v>317.52455840030103</c:v>
                </c:pt>
                <c:pt idx="8546">
                  <c:v>317.50856549385708</c:v>
                </c:pt>
                <c:pt idx="8547">
                  <c:v>317.49257339293524</c:v>
                </c:pt>
                <c:pt idx="8548">
                  <c:v>317.47658209749494</c:v>
                </c:pt>
                <c:pt idx="8549">
                  <c:v>317.46059160749564</c:v>
                </c:pt>
                <c:pt idx="8550">
                  <c:v>317.44460192289677</c:v>
                </c:pt>
                <c:pt idx="8551">
                  <c:v>317.42861304365772</c:v>
                </c:pt>
                <c:pt idx="8552">
                  <c:v>317.41262496973798</c:v>
                </c:pt>
                <c:pt idx="8553">
                  <c:v>317.39663770109695</c:v>
                </c:pt>
                <c:pt idx="8554">
                  <c:v>317.38065123769411</c:v>
                </c:pt>
                <c:pt idx="8555">
                  <c:v>317.36466557948887</c:v>
                </c:pt>
                <c:pt idx="8556">
                  <c:v>317.34868072644065</c:v>
                </c:pt>
                <c:pt idx="8557">
                  <c:v>317.33269667850891</c:v>
                </c:pt>
                <c:pt idx="8558">
                  <c:v>317.31671343565313</c:v>
                </c:pt>
                <c:pt idx="8559">
                  <c:v>317.30073099783272</c:v>
                </c:pt>
                <c:pt idx="8560">
                  <c:v>317.2847493650072</c:v>
                </c:pt>
                <c:pt idx="8561">
                  <c:v>317.26876853713594</c:v>
                </c:pt>
                <c:pt idx="8562">
                  <c:v>317.25278851417846</c:v>
                </c:pt>
                <c:pt idx="8563">
                  <c:v>317.23680929609418</c:v>
                </c:pt>
                <c:pt idx="8564">
                  <c:v>317.22083088284256</c:v>
                </c:pt>
                <c:pt idx="8565">
                  <c:v>317.20485327438308</c:v>
                </c:pt>
                <c:pt idx="8566">
                  <c:v>317.18887647067521</c:v>
                </c:pt>
                <c:pt idx="8567">
                  <c:v>317.17290047167842</c:v>
                </c:pt>
                <c:pt idx="8568">
                  <c:v>317.15692527735217</c:v>
                </c:pt>
                <c:pt idx="8569">
                  <c:v>317.14095088765595</c:v>
                </c:pt>
                <c:pt idx="8570">
                  <c:v>317.12497730254921</c:v>
                </c:pt>
                <c:pt idx="8571">
                  <c:v>317.10900452199144</c:v>
                </c:pt>
                <c:pt idx="8572">
                  <c:v>317.09303254594209</c:v>
                </c:pt>
                <c:pt idx="8573">
                  <c:v>317.07706137436065</c:v>
                </c:pt>
                <c:pt idx="8574">
                  <c:v>317.06109100720658</c:v>
                </c:pt>
                <c:pt idx="8575">
                  <c:v>317.04512144443942</c:v>
                </c:pt>
                <c:pt idx="8576">
                  <c:v>317.02915268601862</c:v>
                </c:pt>
                <c:pt idx="8577">
                  <c:v>317.01318473190366</c:v>
                </c:pt>
                <c:pt idx="8578">
                  <c:v>316.99721758205402</c:v>
                </c:pt>
                <c:pt idx="8579">
                  <c:v>316.98125123642922</c:v>
                </c:pt>
                <c:pt idx="8580">
                  <c:v>316.96528569498872</c:v>
                </c:pt>
                <c:pt idx="8581">
                  <c:v>316.94932095769207</c:v>
                </c:pt>
                <c:pt idx="8582">
                  <c:v>316.93335702449872</c:v>
                </c:pt>
                <c:pt idx="8583">
                  <c:v>316.91739389536821</c:v>
                </c:pt>
                <c:pt idx="8584">
                  <c:v>316.90143157026</c:v>
                </c:pt>
                <c:pt idx="8585">
                  <c:v>316.88547004913363</c:v>
                </c:pt>
                <c:pt idx="8586">
                  <c:v>316.86950933194856</c:v>
                </c:pt>
                <c:pt idx="8587">
                  <c:v>316.85354941866433</c:v>
                </c:pt>
                <c:pt idx="8588">
                  <c:v>316.83759030924045</c:v>
                </c:pt>
                <c:pt idx="8589">
                  <c:v>316.82163200363641</c:v>
                </c:pt>
                <c:pt idx="8590">
                  <c:v>316.80567450181172</c:v>
                </c:pt>
                <c:pt idx="8591">
                  <c:v>316.78971780372592</c:v>
                </c:pt>
                <c:pt idx="8592">
                  <c:v>316.77376190933853</c:v>
                </c:pt>
                <c:pt idx="8593">
                  <c:v>316.75780681860903</c:v>
                </c:pt>
                <c:pt idx="8594">
                  <c:v>316.74185253149699</c:v>
                </c:pt>
                <c:pt idx="8595">
                  <c:v>316.72589904796195</c:v>
                </c:pt>
                <c:pt idx="8596">
                  <c:v>316.70994636796337</c:v>
                </c:pt>
                <c:pt idx="8597">
                  <c:v>316.69399449146078</c:v>
                </c:pt>
                <c:pt idx="8598">
                  <c:v>316.67804341841378</c:v>
                </c:pt>
                <c:pt idx="8599">
                  <c:v>316.66209314878188</c:v>
                </c:pt>
                <c:pt idx="8600">
                  <c:v>316.64614368252455</c:v>
                </c:pt>
                <c:pt idx="8601">
                  <c:v>316.63019501960139</c:v>
                </c:pt>
                <c:pt idx="8602">
                  <c:v>316.61424715997191</c:v>
                </c:pt>
                <c:pt idx="8603">
                  <c:v>316.59830010359565</c:v>
                </c:pt>
                <c:pt idx="8604">
                  <c:v>316.58235385043218</c:v>
                </c:pt>
                <c:pt idx="8605">
                  <c:v>316.56640840044105</c:v>
                </c:pt>
                <c:pt idx="8606">
                  <c:v>316.55046375358177</c:v>
                </c:pt>
                <c:pt idx="8607">
                  <c:v>316.53451990981387</c:v>
                </c:pt>
                <c:pt idx="8608">
                  <c:v>316.51857686909693</c:v>
                </c:pt>
                <c:pt idx="8609">
                  <c:v>316.50263463139055</c:v>
                </c:pt>
                <c:pt idx="8610">
                  <c:v>316.48669319665419</c:v>
                </c:pt>
                <c:pt idx="8611">
                  <c:v>316.47075256484749</c:v>
                </c:pt>
                <c:pt idx="8612">
                  <c:v>316.45481273592998</c:v>
                </c:pt>
                <c:pt idx="8613">
                  <c:v>316.43887370986118</c:v>
                </c:pt>
                <c:pt idx="8614">
                  <c:v>316.42293548660069</c:v>
                </c:pt>
                <c:pt idx="8615">
                  <c:v>316.40699806610809</c:v>
                </c:pt>
                <c:pt idx="8616">
                  <c:v>316.3910614483429</c:v>
                </c:pt>
                <c:pt idx="8617">
                  <c:v>316.3751256332647</c:v>
                </c:pt>
                <c:pt idx="8618">
                  <c:v>316.35919062083309</c:v>
                </c:pt>
                <c:pt idx="8619">
                  <c:v>316.34325641100764</c:v>
                </c:pt>
                <c:pt idx="8620">
                  <c:v>316.32732300374795</c:v>
                </c:pt>
                <c:pt idx="8621">
                  <c:v>316.31139039901353</c:v>
                </c:pt>
                <c:pt idx="8622">
                  <c:v>316.29545859676398</c:v>
                </c:pt>
                <c:pt idx="8623">
                  <c:v>316.27952759695887</c:v>
                </c:pt>
                <c:pt idx="8624">
                  <c:v>316.26359739955785</c:v>
                </c:pt>
                <c:pt idx="8625">
                  <c:v>316.24766800452045</c:v>
                </c:pt>
                <c:pt idx="8626">
                  <c:v>316.23173941180625</c:v>
                </c:pt>
                <c:pt idx="8627">
                  <c:v>316.21581162137483</c:v>
                </c:pt>
                <c:pt idx="8628">
                  <c:v>316.19988463318583</c:v>
                </c:pt>
                <c:pt idx="8629">
                  <c:v>316.18395844719885</c:v>
                </c:pt>
                <c:pt idx="8630">
                  <c:v>316.1680330633734</c:v>
                </c:pt>
                <c:pt idx="8631">
                  <c:v>316.15210848166913</c:v>
                </c:pt>
                <c:pt idx="8632">
                  <c:v>316.13618470204568</c:v>
                </c:pt>
                <c:pt idx="8633">
                  <c:v>316.12026172446258</c:v>
                </c:pt>
                <c:pt idx="8634">
                  <c:v>316.10433954887947</c:v>
                </c:pt>
                <c:pt idx="8635">
                  <c:v>316.08841817525598</c:v>
                </c:pt>
                <c:pt idx="8636">
                  <c:v>316.07249760355165</c:v>
                </c:pt>
                <c:pt idx="8637">
                  <c:v>316.05657783372612</c:v>
                </c:pt>
                <c:pt idx="8638">
                  <c:v>316.04065886573903</c:v>
                </c:pt>
                <c:pt idx="8639">
                  <c:v>316.02474069954997</c:v>
                </c:pt>
                <c:pt idx="8640">
                  <c:v>316.00882333511856</c:v>
                </c:pt>
                <c:pt idx="8641">
                  <c:v>315.99290677240441</c:v>
                </c:pt>
                <c:pt idx="8642">
                  <c:v>315.97699101136715</c:v>
                </c:pt>
                <c:pt idx="8643">
                  <c:v>315.96107605196636</c:v>
                </c:pt>
                <c:pt idx="8644">
                  <c:v>315.94516189416174</c:v>
                </c:pt>
                <c:pt idx="8645">
                  <c:v>315.92924853791288</c:v>
                </c:pt>
                <c:pt idx="8646">
                  <c:v>315.91333598317937</c:v>
                </c:pt>
                <c:pt idx="8647">
                  <c:v>315.89742422992089</c:v>
                </c:pt>
                <c:pt idx="8648">
                  <c:v>315.88151327809703</c:v>
                </c:pt>
                <c:pt idx="8649">
                  <c:v>315.86560312766744</c:v>
                </c:pt>
                <c:pt idx="8650">
                  <c:v>315.84969377859181</c:v>
                </c:pt>
                <c:pt idx="8651">
                  <c:v>315.83378523082973</c:v>
                </c:pt>
                <c:pt idx="8652">
                  <c:v>315.81787748434084</c:v>
                </c:pt>
                <c:pt idx="8653">
                  <c:v>315.80197053908478</c:v>
                </c:pt>
                <c:pt idx="8654">
                  <c:v>315.78606439502119</c:v>
                </c:pt>
                <c:pt idx="8655">
                  <c:v>315.7701590521097</c:v>
                </c:pt>
                <c:pt idx="8656">
                  <c:v>315.75425451030998</c:v>
                </c:pt>
                <c:pt idx="8657">
                  <c:v>315.7383507695817</c:v>
                </c:pt>
                <c:pt idx="8658">
                  <c:v>315.72244782988446</c:v>
                </c:pt>
                <c:pt idx="8659">
                  <c:v>315.70654569117795</c:v>
                </c:pt>
                <c:pt idx="8660">
                  <c:v>315.69064435342182</c:v>
                </c:pt>
                <c:pt idx="8661">
                  <c:v>315.67474381657576</c:v>
                </c:pt>
                <c:pt idx="8662">
                  <c:v>315.65884408059941</c:v>
                </c:pt>
                <c:pt idx="8663">
                  <c:v>315.64294514545242</c:v>
                </c:pt>
                <c:pt idx="8664">
                  <c:v>315.62704701109442</c:v>
                </c:pt>
                <c:pt idx="8665">
                  <c:v>315.61114967748512</c:v>
                </c:pt>
                <c:pt idx="8666">
                  <c:v>315.59525314458421</c:v>
                </c:pt>
                <c:pt idx="8667">
                  <c:v>315.57935741235133</c:v>
                </c:pt>
                <c:pt idx="8668">
                  <c:v>315.56346248074613</c:v>
                </c:pt>
                <c:pt idx="8669">
                  <c:v>315.54756834972835</c:v>
                </c:pt>
                <c:pt idx="8670">
                  <c:v>315.53167501925759</c:v>
                </c:pt>
                <c:pt idx="8671">
                  <c:v>315.5157824892936</c:v>
                </c:pt>
                <c:pt idx="8672">
                  <c:v>315.49989075979602</c:v>
                </c:pt>
                <c:pt idx="8673">
                  <c:v>315.48399983072454</c:v>
                </c:pt>
                <c:pt idx="8674">
                  <c:v>315.46810970203882</c:v>
                </c:pt>
                <c:pt idx="8675">
                  <c:v>315.45222037369859</c:v>
                </c:pt>
                <c:pt idx="8676">
                  <c:v>315.43633184566352</c:v>
                </c:pt>
                <c:pt idx="8677">
                  <c:v>315.42044411789328</c:v>
                </c:pt>
                <c:pt idx="8678">
                  <c:v>315.40455719034759</c:v>
                </c:pt>
                <c:pt idx="8679">
                  <c:v>315.38867106298613</c:v>
                </c:pt>
                <c:pt idx="8680">
                  <c:v>315.37278573576862</c:v>
                </c:pt>
                <c:pt idx="8681">
                  <c:v>315.35690120865473</c:v>
                </c:pt>
                <c:pt idx="8682">
                  <c:v>315.34101748160418</c:v>
                </c:pt>
                <c:pt idx="8683">
                  <c:v>315.32513455457666</c:v>
                </c:pt>
                <c:pt idx="8684">
                  <c:v>315.30925242753187</c:v>
                </c:pt>
                <c:pt idx="8685">
                  <c:v>315.29337110042951</c:v>
                </c:pt>
                <c:pt idx="8686">
                  <c:v>315.27749057322933</c:v>
                </c:pt>
                <c:pt idx="8687">
                  <c:v>315.26161084589097</c:v>
                </c:pt>
                <c:pt idx="8688">
                  <c:v>315.24573191837419</c:v>
                </c:pt>
                <c:pt idx="8689">
                  <c:v>315.22985379063874</c:v>
                </c:pt>
                <c:pt idx="8690">
                  <c:v>315.21397646264427</c:v>
                </c:pt>
                <c:pt idx="8691">
                  <c:v>315.19809993435052</c:v>
                </c:pt>
                <c:pt idx="8692">
                  <c:v>315.18222420571726</c:v>
                </c:pt>
                <c:pt idx="8693">
                  <c:v>315.16634927670418</c:v>
                </c:pt>
                <c:pt idx="8694">
                  <c:v>315.15047514727098</c:v>
                </c:pt>
                <c:pt idx="8695">
                  <c:v>315.13460181737742</c:v>
                </c:pt>
                <c:pt idx="8696">
                  <c:v>315.11872928698318</c:v>
                </c:pt>
                <c:pt idx="8697">
                  <c:v>315.10285755604804</c:v>
                </c:pt>
                <c:pt idx="8698">
                  <c:v>315.08698662453173</c:v>
                </c:pt>
                <c:pt idx="8699">
                  <c:v>315.07111649239397</c:v>
                </c:pt>
                <c:pt idx="8700">
                  <c:v>315.0552471595945</c:v>
                </c:pt>
                <c:pt idx="8701">
                  <c:v>315.03937862609308</c:v>
                </c:pt>
                <c:pt idx="8702">
                  <c:v>315.02351089184941</c:v>
                </c:pt>
                <c:pt idx="8703">
                  <c:v>315.0076439568233</c:v>
                </c:pt>
                <c:pt idx="8704">
                  <c:v>314.99177782097445</c:v>
                </c:pt>
                <c:pt idx="8705">
                  <c:v>314.97591248426261</c:v>
                </c:pt>
                <c:pt idx="8706">
                  <c:v>314.96004794664753</c:v>
                </c:pt>
                <c:pt idx="8707">
                  <c:v>314.94418420808893</c:v>
                </c:pt>
                <c:pt idx="8708">
                  <c:v>314.9283212685466</c:v>
                </c:pt>
                <c:pt idx="8709">
                  <c:v>314.9124591279803</c:v>
                </c:pt>
                <c:pt idx="8710">
                  <c:v>314.89659778634979</c:v>
                </c:pt>
                <c:pt idx="8711">
                  <c:v>314.88073724361482</c:v>
                </c:pt>
                <c:pt idx="8712">
                  <c:v>314.86487749973514</c:v>
                </c:pt>
                <c:pt idx="8713">
                  <c:v>314.84901855467052</c:v>
                </c:pt>
                <c:pt idx="8714">
                  <c:v>314.83316040838071</c:v>
                </c:pt>
                <c:pt idx="8715">
                  <c:v>314.81730306082551</c:v>
                </c:pt>
                <c:pt idx="8716">
                  <c:v>314.80144651196468</c:v>
                </c:pt>
                <c:pt idx="8717">
                  <c:v>314.78559076175799</c:v>
                </c:pt>
                <c:pt idx="8718">
                  <c:v>314.76973581016523</c:v>
                </c:pt>
                <c:pt idx="8719">
                  <c:v>314.75388165714611</c:v>
                </c:pt>
                <c:pt idx="8720">
                  <c:v>314.7380283026605</c:v>
                </c:pt>
                <c:pt idx="8721">
                  <c:v>314.72217574666809</c:v>
                </c:pt>
                <c:pt idx="8722">
                  <c:v>314.70632398912875</c:v>
                </c:pt>
                <c:pt idx="8723">
                  <c:v>314.69047303000218</c:v>
                </c:pt>
                <c:pt idx="8724">
                  <c:v>314.67462286924825</c:v>
                </c:pt>
                <c:pt idx="8725">
                  <c:v>314.65877350682666</c:v>
                </c:pt>
                <c:pt idx="8726">
                  <c:v>314.64292494269728</c:v>
                </c:pt>
                <c:pt idx="8727">
                  <c:v>314.62707717681985</c:v>
                </c:pt>
                <c:pt idx="8728">
                  <c:v>314.6112302091542</c:v>
                </c:pt>
                <c:pt idx="8729">
                  <c:v>314.59538403966008</c:v>
                </c:pt>
                <c:pt idx="8730">
                  <c:v>314.57953866829735</c:v>
                </c:pt>
                <c:pt idx="8731">
                  <c:v>314.56369409502577</c:v>
                </c:pt>
                <c:pt idx="8732">
                  <c:v>314.54785031980515</c:v>
                </c:pt>
                <c:pt idx="8733">
                  <c:v>314.53200734259531</c:v>
                </c:pt>
                <c:pt idx="8734">
                  <c:v>314.51616516335599</c:v>
                </c:pt>
                <c:pt idx="8735">
                  <c:v>314.50032378204708</c:v>
                </c:pt>
                <c:pt idx="8736">
                  <c:v>314.48448319862831</c:v>
                </c:pt>
                <c:pt idx="8737">
                  <c:v>314.46864341305957</c:v>
                </c:pt>
                <c:pt idx="8738">
                  <c:v>314.45280442530066</c:v>
                </c:pt>
                <c:pt idx="8739">
                  <c:v>314.43696623531133</c:v>
                </c:pt>
                <c:pt idx="8740">
                  <c:v>314.42112884305146</c:v>
                </c:pt>
                <c:pt idx="8741">
                  <c:v>314.40529224848086</c:v>
                </c:pt>
                <c:pt idx="8742">
                  <c:v>314.3894564515594</c:v>
                </c:pt>
                <c:pt idx="8743">
                  <c:v>314.37362145224682</c:v>
                </c:pt>
                <c:pt idx="8744">
                  <c:v>314.35778725050301</c:v>
                </c:pt>
                <c:pt idx="8745">
                  <c:v>314.34195384628777</c:v>
                </c:pt>
                <c:pt idx="8746">
                  <c:v>314.3261212395609</c:v>
                </c:pt>
                <c:pt idx="8747">
                  <c:v>314.3102894302823</c:v>
                </c:pt>
                <c:pt idx="8748">
                  <c:v>314.29445841841175</c:v>
                </c:pt>
                <c:pt idx="8749">
                  <c:v>314.27862820390908</c:v>
                </c:pt>
                <c:pt idx="8750">
                  <c:v>314.26279878673415</c:v>
                </c:pt>
                <c:pt idx="8751">
                  <c:v>314.24697016684684</c:v>
                </c:pt>
                <c:pt idx="8752">
                  <c:v>314.23114234420694</c:v>
                </c:pt>
                <c:pt idx="8753">
                  <c:v>314.21531531877429</c:v>
                </c:pt>
                <c:pt idx="8754">
                  <c:v>314.19948909050879</c:v>
                </c:pt>
                <c:pt idx="8755">
                  <c:v>314.18366365937027</c:v>
                </c:pt>
                <c:pt idx="8756">
                  <c:v>314.16783902531853</c:v>
                </c:pt>
                <c:pt idx="8757">
                  <c:v>314.15201518831344</c:v>
                </c:pt>
                <c:pt idx="8758">
                  <c:v>314.13619214831493</c:v>
                </c:pt>
                <c:pt idx="8759">
                  <c:v>314.12036990528276</c:v>
                </c:pt>
                <c:pt idx="8760">
                  <c:v>314.10454845917684</c:v>
                </c:pt>
                <c:pt idx="8761">
                  <c:v>314.08872780995705</c:v>
                </c:pt>
                <c:pt idx="8762">
                  <c:v>314.0729079575832</c:v>
                </c:pt>
                <c:pt idx="8763">
                  <c:v>314.05708890201515</c:v>
                </c:pt>
                <c:pt idx="8764">
                  <c:v>314.04127064321284</c:v>
                </c:pt>
                <c:pt idx="8765">
                  <c:v>314.02545318113607</c:v>
                </c:pt>
                <c:pt idx="8766">
                  <c:v>314.00963651574477</c:v>
                </c:pt>
                <c:pt idx="8767">
                  <c:v>313.99382064699876</c:v>
                </c:pt>
                <c:pt idx="8768">
                  <c:v>313.97800557485795</c:v>
                </c:pt>
                <c:pt idx="8769">
                  <c:v>313.96219129928215</c:v>
                </c:pt>
                <c:pt idx="8770">
                  <c:v>313.94637782023131</c:v>
                </c:pt>
                <c:pt idx="8771">
                  <c:v>313.93056513766527</c:v>
                </c:pt>
                <c:pt idx="8772">
                  <c:v>313.91475325154397</c:v>
                </c:pt>
                <c:pt idx="8773">
                  <c:v>313.89894216182728</c:v>
                </c:pt>
                <c:pt idx="8774">
                  <c:v>313.88313186847506</c:v>
                </c:pt>
                <c:pt idx="8775">
                  <c:v>313.86732237144719</c:v>
                </c:pt>
                <c:pt idx="8776">
                  <c:v>313.85151367070358</c:v>
                </c:pt>
                <c:pt idx="8777">
                  <c:v>313.83570576620411</c:v>
                </c:pt>
                <c:pt idx="8778">
                  <c:v>313.81989865790871</c:v>
                </c:pt>
                <c:pt idx="8779">
                  <c:v>313.80409234577724</c:v>
                </c:pt>
                <c:pt idx="8780">
                  <c:v>313.78828682976962</c:v>
                </c:pt>
                <c:pt idx="8781">
                  <c:v>313.77248210984573</c:v>
                </c:pt>
                <c:pt idx="8782">
                  <c:v>313.75667818596548</c:v>
                </c:pt>
                <c:pt idx="8783">
                  <c:v>313.74087505808876</c:v>
                </c:pt>
                <c:pt idx="8784">
                  <c:v>313.72507272617554</c:v>
                </c:pt>
                <c:pt idx="8785">
                  <c:v>313.70927119018569</c:v>
                </c:pt>
                <c:pt idx="8786">
                  <c:v>313.69347045007908</c:v>
                </c:pt>
                <c:pt idx="8787">
                  <c:v>313.67767050581568</c:v>
                </c:pt>
                <c:pt idx="8788">
                  <c:v>313.66187135735538</c:v>
                </c:pt>
                <c:pt idx="8789">
                  <c:v>313.64607300465809</c:v>
                </c:pt>
                <c:pt idx="8790">
                  <c:v>313.63027544768374</c:v>
                </c:pt>
                <c:pt idx="8791">
                  <c:v>313.61447868639226</c:v>
                </c:pt>
                <c:pt idx="8792">
                  <c:v>313.59868272074357</c:v>
                </c:pt>
                <c:pt idx="8793">
                  <c:v>313.58288755069759</c:v>
                </c:pt>
                <c:pt idx="8794">
                  <c:v>313.56709317621426</c:v>
                </c:pt>
                <c:pt idx="8795">
                  <c:v>313.55129959725355</c:v>
                </c:pt>
                <c:pt idx="8796">
                  <c:v>313.53550681377533</c:v>
                </c:pt>
                <c:pt idx="8797">
                  <c:v>313.51971482573953</c:v>
                </c:pt>
                <c:pt idx="8798">
                  <c:v>313.50392363310613</c:v>
                </c:pt>
                <c:pt idx="8799">
                  <c:v>313.48813323583499</c:v>
                </c:pt>
                <c:pt idx="8800">
                  <c:v>313.47234363388611</c:v>
                </c:pt>
                <c:pt idx="8801">
                  <c:v>313.45655482721946</c:v>
                </c:pt>
                <c:pt idx="8802">
                  <c:v>313.44076681579492</c:v>
                </c:pt>
                <c:pt idx="8803">
                  <c:v>313.42497959957245</c:v>
                </c:pt>
                <c:pt idx="8804">
                  <c:v>313.40919317851206</c:v>
                </c:pt>
                <c:pt idx="8805">
                  <c:v>313.39340755257359</c:v>
                </c:pt>
                <c:pt idx="8806">
                  <c:v>313.3776227217171</c:v>
                </c:pt>
                <c:pt idx="8807">
                  <c:v>313.36183868590246</c:v>
                </c:pt>
                <c:pt idx="8808">
                  <c:v>313.34605544508969</c:v>
                </c:pt>
                <c:pt idx="8809">
                  <c:v>313.33027299923867</c:v>
                </c:pt>
                <c:pt idx="8810">
                  <c:v>313.31449134830945</c:v>
                </c:pt>
                <c:pt idx="8811">
                  <c:v>313.29871049226193</c:v>
                </c:pt>
                <c:pt idx="8812">
                  <c:v>313.28293043105612</c:v>
                </c:pt>
                <c:pt idx="8813">
                  <c:v>313.26715116465192</c:v>
                </c:pt>
                <c:pt idx="8814">
                  <c:v>313.25137269300933</c:v>
                </c:pt>
                <c:pt idx="8815">
                  <c:v>313.23559501608833</c:v>
                </c:pt>
                <c:pt idx="8816">
                  <c:v>313.21981813384889</c:v>
                </c:pt>
                <c:pt idx="8817">
                  <c:v>313.204042046251</c:v>
                </c:pt>
                <c:pt idx="8818">
                  <c:v>313.1882667532546</c:v>
                </c:pt>
                <c:pt idx="8819">
                  <c:v>313.1724922548197</c:v>
                </c:pt>
                <c:pt idx="8820">
                  <c:v>313.15671855090625</c:v>
                </c:pt>
                <c:pt idx="8821">
                  <c:v>313.14094564147427</c:v>
                </c:pt>
                <c:pt idx="8822">
                  <c:v>313.12517352648371</c:v>
                </c:pt>
                <c:pt idx="8823">
                  <c:v>313.10940220589458</c:v>
                </c:pt>
                <c:pt idx="8824">
                  <c:v>313.09363167966683</c:v>
                </c:pt>
                <c:pt idx="8825">
                  <c:v>313.07786194776048</c:v>
                </c:pt>
                <c:pt idx="8826">
                  <c:v>313.06209301013553</c:v>
                </c:pt>
                <c:pt idx="8827">
                  <c:v>313.04632486675195</c:v>
                </c:pt>
                <c:pt idx="8828">
                  <c:v>313.03055751756978</c:v>
                </c:pt>
                <c:pt idx="8829">
                  <c:v>313.01479096254894</c:v>
                </c:pt>
                <c:pt idx="8830">
                  <c:v>312.99902520164949</c:v>
                </c:pt>
                <c:pt idx="8831">
                  <c:v>312.98326023483145</c:v>
                </c:pt>
                <c:pt idx="8832">
                  <c:v>312.96749606205481</c:v>
                </c:pt>
                <c:pt idx="8833">
                  <c:v>312.95173268327954</c:v>
                </c:pt>
                <c:pt idx="8834">
                  <c:v>312.93597009846565</c:v>
                </c:pt>
                <c:pt idx="8835">
                  <c:v>312.92020830757315</c:v>
                </c:pt>
                <c:pt idx="8836">
                  <c:v>312.90444731056209</c:v>
                </c:pt>
                <c:pt idx="8837">
                  <c:v>312.88868710739246</c:v>
                </c:pt>
                <c:pt idx="8838">
                  <c:v>312.87292769802428</c:v>
                </c:pt>
                <c:pt idx="8839">
                  <c:v>312.85716908241756</c:v>
                </c:pt>
                <c:pt idx="8840">
                  <c:v>312.84141126053231</c:v>
                </c:pt>
                <c:pt idx="8841">
                  <c:v>312.82565423232859</c:v>
                </c:pt>
                <c:pt idx="8842">
                  <c:v>312.80989799776643</c:v>
                </c:pt>
                <c:pt idx="8843">
                  <c:v>312.79414255680581</c:v>
                </c:pt>
                <c:pt idx="8844">
                  <c:v>312.77838790940677</c:v>
                </c:pt>
                <c:pt idx="8845">
                  <c:v>312.76263405552936</c:v>
                </c:pt>
                <c:pt idx="8846">
                  <c:v>312.74688099513361</c:v>
                </c:pt>
                <c:pt idx="8847">
                  <c:v>312.73112872817956</c:v>
                </c:pt>
                <c:pt idx="8848">
                  <c:v>312.71537725462724</c:v>
                </c:pt>
                <c:pt idx="8849">
                  <c:v>312.69962657443665</c:v>
                </c:pt>
                <c:pt idx="8850">
                  <c:v>312.68387668756787</c:v>
                </c:pt>
                <c:pt idx="8851">
                  <c:v>312.66812759398096</c:v>
                </c:pt>
                <c:pt idx="8852">
                  <c:v>312.65237929363593</c:v>
                </c:pt>
                <c:pt idx="8853">
                  <c:v>312.63663178649284</c:v>
                </c:pt>
                <c:pt idx="8854">
                  <c:v>312.62088507251173</c:v>
                </c:pt>
                <c:pt idx="8855">
                  <c:v>312.60513915165262</c:v>
                </c:pt>
                <c:pt idx="8856">
                  <c:v>312.58939402387563</c:v>
                </c:pt>
                <c:pt idx="8857">
                  <c:v>312.57364968914078</c:v>
                </c:pt>
                <c:pt idx="8858">
                  <c:v>312.55790614740812</c:v>
                </c:pt>
                <c:pt idx="8859">
                  <c:v>312.54216339863768</c:v>
                </c:pt>
                <c:pt idx="8860">
                  <c:v>312.52642144278957</c:v>
                </c:pt>
                <c:pt idx="8861">
                  <c:v>312.51068027982387</c:v>
                </c:pt>
                <c:pt idx="8862">
                  <c:v>312.49493990970058</c:v>
                </c:pt>
                <c:pt idx="8863">
                  <c:v>312.47920033237983</c:v>
                </c:pt>
                <c:pt idx="8864">
                  <c:v>312.46346154782162</c:v>
                </c:pt>
                <c:pt idx="8865">
                  <c:v>312.4477235559861</c:v>
                </c:pt>
                <c:pt idx="8866">
                  <c:v>312.43198635683331</c:v>
                </c:pt>
                <c:pt idx="8867">
                  <c:v>312.41624995032328</c:v>
                </c:pt>
                <c:pt idx="8868">
                  <c:v>312.40051433641611</c:v>
                </c:pt>
                <c:pt idx="8869">
                  <c:v>312.3847795150719</c:v>
                </c:pt>
                <c:pt idx="8870">
                  <c:v>312.36904548625074</c:v>
                </c:pt>
                <c:pt idx="8871">
                  <c:v>312.35331224991268</c:v>
                </c:pt>
                <c:pt idx="8872">
                  <c:v>312.3375798060178</c:v>
                </c:pt>
                <c:pt idx="8873">
                  <c:v>312.32184815452621</c:v>
                </c:pt>
                <c:pt idx="8874">
                  <c:v>312.306117295398</c:v>
                </c:pt>
                <c:pt idx="8875">
                  <c:v>312.29038722859326</c:v>
                </c:pt>
                <c:pt idx="8876">
                  <c:v>312.2746579540721</c:v>
                </c:pt>
                <c:pt idx="8877">
                  <c:v>312.2589294717946</c:v>
                </c:pt>
                <c:pt idx="8878">
                  <c:v>312.24320178172081</c:v>
                </c:pt>
                <c:pt idx="8879">
                  <c:v>312.22747488381088</c:v>
                </c:pt>
                <c:pt idx="8880">
                  <c:v>312.21174877802491</c:v>
                </c:pt>
                <c:pt idx="8881">
                  <c:v>312.19602346432299</c:v>
                </c:pt>
                <c:pt idx="8882">
                  <c:v>312.18029894266522</c:v>
                </c:pt>
                <c:pt idx="8883">
                  <c:v>312.16457521301169</c:v>
                </c:pt>
                <c:pt idx="8884">
                  <c:v>312.14885227532255</c:v>
                </c:pt>
                <c:pt idx="8885">
                  <c:v>312.13313012955791</c:v>
                </c:pt>
                <c:pt idx="8886">
                  <c:v>312.11740877567786</c:v>
                </c:pt>
                <c:pt idx="8887">
                  <c:v>312.10168821364249</c:v>
                </c:pt>
                <c:pt idx="8888">
                  <c:v>312.08596844341196</c:v>
                </c:pt>
                <c:pt idx="8889">
                  <c:v>312.07024946494636</c:v>
                </c:pt>
                <c:pt idx="8890">
                  <c:v>312.05453127820584</c:v>
                </c:pt>
                <c:pt idx="8891">
                  <c:v>312.03881388315051</c:v>
                </c:pt>
                <c:pt idx="8892">
                  <c:v>312.02309727974051</c:v>
                </c:pt>
                <c:pt idx="8893">
                  <c:v>312.00738146793594</c:v>
                </c:pt>
                <c:pt idx="8894">
                  <c:v>311.99166644769696</c:v>
                </c:pt>
                <c:pt idx="8895">
                  <c:v>311.97595221898365</c:v>
                </c:pt>
                <c:pt idx="8896">
                  <c:v>311.96023878175617</c:v>
                </c:pt>
                <c:pt idx="8897">
                  <c:v>311.94452613597468</c:v>
                </c:pt>
                <c:pt idx="8898">
                  <c:v>311.92881428159927</c:v>
                </c:pt>
                <c:pt idx="8899">
                  <c:v>311.91310321859015</c:v>
                </c:pt>
                <c:pt idx="8900">
                  <c:v>311.89739294690742</c:v>
                </c:pt>
                <c:pt idx="8901">
                  <c:v>311.88168346651116</c:v>
                </c:pt>
                <c:pt idx="8902">
                  <c:v>311.8659747773616</c:v>
                </c:pt>
                <c:pt idx="8903">
                  <c:v>311.85026687941888</c:v>
                </c:pt>
                <c:pt idx="8904">
                  <c:v>311.8345597726431</c:v>
                </c:pt>
                <c:pt idx="8905">
                  <c:v>311.81885345699447</c:v>
                </c:pt>
                <c:pt idx="8906">
                  <c:v>311.80314793243309</c:v>
                </c:pt>
                <c:pt idx="8907">
                  <c:v>311.78744319891916</c:v>
                </c:pt>
                <c:pt idx="8908">
                  <c:v>311.77173925641279</c:v>
                </c:pt>
                <c:pt idx="8909">
                  <c:v>311.75603610487417</c:v>
                </c:pt>
                <c:pt idx="8910">
                  <c:v>311.74033374426347</c:v>
                </c:pt>
                <c:pt idx="8911">
                  <c:v>311.72463217454083</c:v>
                </c:pt>
                <c:pt idx="8912">
                  <c:v>311.70893139566641</c:v>
                </c:pt>
                <c:pt idx="8913">
                  <c:v>311.69323140760036</c:v>
                </c:pt>
                <c:pt idx="8914">
                  <c:v>311.6775322103029</c:v>
                </c:pt>
                <c:pt idx="8915">
                  <c:v>311.66183380373417</c:v>
                </c:pt>
                <c:pt idx="8916">
                  <c:v>311.64613618785438</c:v>
                </c:pt>
                <c:pt idx="8917">
                  <c:v>311.63043936262369</c:v>
                </c:pt>
                <c:pt idx="8918">
                  <c:v>311.61474332800225</c:v>
                </c:pt>
                <c:pt idx="8919">
                  <c:v>311.59904808395021</c:v>
                </c:pt>
                <c:pt idx="8920">
                  <c:v>311.58335363042784</c:v>
                </c:pt>
                <c:pt idx="8921">
                  <c:v>311.56765996739523</c:v>
                </c:pt>
                <c:pt idx="8922">
                  <c:v>311.55196709481265</c:v>
                </c:pt>
                <c:pt idx="8923">
                  <c:v>311.53627501264026</c:v>
                </c:pt>
                <c:pt idx="8924">
                  <c:v>311.5205837208382</c:v>
                </c:pt>
                <c:pt idx="8925">
                  <c:v>311.50489321936669</c:v>
                </c:pt>
                <c:pt idx="8926">
                  <c:v>311.48920350818594</c:v>
                </c:pt>
                <c:pt idx="8927">
                  <c:v>311.47351458725615</c:v>
                </c:pt>
                <c:pt idx="8928">
                  <c:v>311.45782645653753</c:v>
                </c:pt>
                <c:pt idx="8929">
                  <c:v>311.44213911599024</c:v>
                </c:pt>
                <c:pt idx="8930">
                  <c:v>311.42645256557449</c:v>
                </c:pt>
                <c:pt idx="8931">
                  <c:v>311.41076680525049</c:v>
                </c:pt>
                <c:pt idx="8932">
                  <c:v>311.39508183497844</c:v>
                </c:pt>
                <c:pt idx="8933">
                  <c:v>311.37939765471856</c:v>
                </c:pt>
                <c:pt idx="8934">
                  <c:v>311.36371426443105</c:v>
                </c:pt>
                <c:pt idx="8935">
                  <c:v>311.34803166407613</c:v>
                </c:pt>
                <c:pt idx="8936">
                  <c:v>311.33234985361401</c:v>
                </c:pt>
                <c:pt idx="8937">
                  <c:v>311.31666883300488</c:v>
                </c:pt>
                <c:pt idx="8938">
                  <c:v>311.30098860220897</c:v>
                </c:pt>
                <c:pt idx="8939">
                  <c:v>311.28530916118649</c:v>
                </c:pt>
                <c:pt idx="8940">
                  <c:v>311.26963050989769</c:v>
                </c:pt>
                <c:pt idx="8941">
                  <c:v>311.2539526483028</c:v>
                </c:pt>
                <c:pt idx="8942">
                  <c:v>311.23827557636201</c:v>
                </c:pt>
                <c:pt idx="8943">
                  <c:v>311.22259929403555</c:v>
                </c:pt>
                <c:pt idx="8944">
                  <c:v>311.20692380128366</c:v>
                </c:pt>
                <c:pt idx="8945">
                  <c:v>311.19124909806658</c:v>
                </c:pt>
                <c:pt idx="8946">
                  <c:v>311.1755751843445</c:v>
                </c:pt>
                <c:pt idx="8947">
                  <c:v>311.15990206007768</c:v>
                </c:pt>
                <c:pt idx="8948">
                  <c:v>311.14422972522641</c:v>
                </c:pt>
                <c:pt idx="8949">
                  <c:v>311.12855817975088</c:v>
                </c:pt>
                <c:pt idx="8950">
                  <c:v>311.11288742361131</c:v>
                </c:pt>
                <c:pt idx="8951">
                  <c:v>311.09721745676796</c:v>
                </c:pt>
                <c:pt idx="8952">
                  <c:v>311.08154827918111</c:v>
                </c:pt>
                <c:pt idx="8953">
                  <c:v>311.065879890811</c:v>
                </c:pt>
                <c:pt idx="8954">
                  <c:v>311.05021229161787</c:v>
                </c:pt>
                <c:pt idx="8955">
                  <c:v>311.03454548156196</c:v>
                </c:pt>
                <c:pt idx="8956">
                  <c:v>311.0188794606035</c:v>
                </c:pt>
                <c:pt idx="8957">
                  <c:v>311.0032142287028</c:v>
                </c:pt>
                <c:pt idx="8958">
                  <c:v>310.98754978582008</c:v>
                </c:pt>
                <c:pt idx="8959">
                  <c:v>310.9718861319156</c:v>
                </c:pt>
                <c:pt idx="8960">
                  <c:v>310.95622326694962</c:v>
                </c:pt>
                <c:pt idx="8961">
                  <c:v>310.94056119088242</c:v>
                </c:pt>
                <c:pt idx="8962">
                  <c:v>310.92489990367426</c:v>
                </c:pt>
                <c:pt idx="8963">
                  <c:v>310.9092394052854</c:v>
                </c:pt>
                <c:pt idx="8964">
                  <c:v>310.89357969567612</c:v>
                </c:pt>
                <c:pt idx="8965">
                  <c:v>310.87792077480668</c:v>
                </c:pt>
                <c:pt idx="8966">
                  <c:v>310.86226264263735</c:v>
                </c:pt>
                <c:pt idx="8967">
                  <c:v>310.84660529912838</c:v>
                </c:pt>
                <c:pt idx="8968">
                  <c:v>310.83094874424012</c:v>
                </c:pt>
                <c:pt idx="8969">
                  <c:v>310.81529297793281</c:v>
                </c:pt>
                <c:pt idx="8970">
                  <c:v>310.79963800016674</c:v>
                </c:pt>
                <c:pt idx="8971">
                  <c:v>310.78398381090216</c:v>
                </c:pt>
                <c:pt idx="8972">
                  <c:v>310.7683304100994</c:v>
                </c:pt>
                <c:pt idx="8973">
                  <c:v>310.75267779771872</c:v>
                </c:pt>
                <c:pt idx="8974">
                  <c:v>310.73702597372039</c:v>
                </c:pt>
                <c:pt idx="8975">
                  <c:v>310.72137493806474</c:v>
                </c:pt>
                <c:pt idx="8976">
                  <c:v>310.70572469071203</c:v>
                </c:pt>
                <c:pt idx="8977">
                  <c:v>310.69007523162259</c:v>
                </c:pt>
                <c:pt idx="8978">
                  <c:v>310.67442656075667</c:v>
                </c:pt>
                <c:pt idx="8979">
                  <c:v>310.65877867807461</c:v>
                </c:pt>
                <c:pt idx="8980">
                  <c:v>310.64313158353673</c:v>
                </c:pt>
                <c:pt idx="8981">
                  <c:v>310.62748527710329</c:v>
                </c:pt>
                <c:pt idx="8982">
                  <c:v>310.61183975873462</c:v>
                </c:pt>
                <c:pt idx="8983">
                  <c:v>310.59619502839104</c:v>
                </c:pt>
                <c:pt idx="8984">
                  <c:v>310.58055108603281</c:v>
                </c:pt>
                <c:pt idx="8985">
                  <c:v>310.56490793162027</c:v>
                </c:pt>
                <c:pt idx="8986">
                  <c:v>310.54926556511373</c:v>
                </c:pt>
                <c:pt idx="8987">
                  <c:v>310.53362398647351</c:v>
                </c:pt>
                <c:pt idx="8988">
                  <c:v>310.51798319565995</c:v>
                </c:pt>
                <c:pt idx="8989">
                  <c:v>310.5023431926333</c:v>
                </c:pt>
                <c:pt idx="8990">
                  <c:v>310.48670397735395</c:v>
                </c:pt>
                <c:pt idx="8991">
                  <c:v>310.47106554978217</c:v>
                </c:pt>
                <c:pt idx="8992">
                  <c:v>310.45542790987832</c:v>
                </c:pt>
                <c:pt idx="8993">
                  <c:v>310.43979105760275</c:v>
                </c:pt>
                <c:pt idx="8994">
                  <c:v>310.4241549929157</c:v>
                </c:pt>
                <c:pt idx="8995">
                  <c:v>310.40851971577757</c:v>
                </c:pt>
                <c:pt idx="8996">
                  <c:v>310.39288522614874</c:v>
                </c:pt>
                <c:pt idx="8997">
                  <c:v>310.37725152398946</c:v>
                </c:pt>
                <c:pt idx="8998">
                  <c:v>310.36161860926006</c:v>
                </c:pt>
                <c:pt idx="8999">
                  <c:v>310.34598648192093</c:v>
                </c:pt>
                <c:pt idx="9000">
                  <c:v>310.33035514193239</c:v>
                </c:pt>
                <c:pt idx="9001">
                  <c:v>310.31472458925481</c:v>
                </c:pt>
                <c:pt idx="9002">
                  <c:v>310.29909482384852</c:v>
                </c:pt>
                <c:pt idx="9003">
                  <c:v>310.28346584567385</c:v>
                </c:pt>
                <c:pt idx="9004">
                  <c:v>310.26783765469116</c:v>
                </c:pt>
                <c:pt idx="9005">
                  <c:v>310.2522102508608</c:v>
                </c:pt>
                <c:pt idx="9006">
                  <c:v>310.23658363414313</c:v>
                </c:pt>
                <c:pt idx="9007">
                  <c:v>310.22095780449848</c:v>
                </c:pt>
                <c:pt idx="9008">
                  <c:v>310.20533276188723</c:v>
                </c:pt>
                <c:pt idx="9009">
                  <c:v>310.18970850626977</c:v>
                </c:pt>
                <c:pt idx="9010">
                  <c:v>310.1740850376064</c:v>
                </c:pt>
                <c:pt idx="9011">
                  <c:v>310.15846235585752</c:v>
                </c:pt>
                <c:pt idx="9012">
                  <c:v>310.14284046098351</c:v>
                </c:pt>
                <c:pt idx="9013">
                  <c:v>310.12721935294468</c:v>
                </c:pt>
                <c:pt idx="9014">
                  <c:v>310.11159903170142</c:v>
                </c:pt>
                <c:pt idx="9015">
                  <c:v>310.0959794972141</c:v>
                </c:pt>
                <c:pt idx="9016">
                  <c:v>310.08036074944312</c:v>
                </c:pt>
                <c:pt idx="9017">
                  <c:v>310.06474278834884</c:v>
                </c:pt>
                <c:pt idx="9018">
                  <c:v>310.04912561389165</c:v>
                </c:pt>
                <c:pt idx="9019">
                  <c:v>310.03350922603192</c:v>
                </c:pt>
                <c:pt idx="9020">
                  <c:v>310.01789362473005</c:v>
                </c:pt>
                <c:pt idx="9021">
                  <c:v>310.00227880994635</c:v>
                </c:pt>
                <c:pt idx="9022">
                  <c:v>309.98666478164125</c:v>
                </c:pt>
                <c:pt idx="9023">
                  <c:v>309.97105153977515</c:v>
                </c:pt>
                <c:pt idx="9024">
                  <c:v>309.95543908430847</c:v>
                </c:pt>
                <c:pt idx="9025">
                  <c:v>309.93982741520153</c:v>
                </c:pt>
                <c:pt idx="9026">
                  <c:v>309.92421653241479</c:v>
                </c:pt>
                <c:pt idx="9027">
                  <c:v>309.90860643590861</c:v>
                </c:pt>
                <c:pt idx="9028">
                  <c:v>309.89299712564338</c:v>
                </c:pt>
                <c:pt idx="9029">
                  <c:v>309.87738860157947</c:v>
                </c:pt>
                <c:pt idx="9030">
                  <c:v>309.86178086367732</c:v>
                </c:pt>
                <c:pt idx="9031">
                  <c:v>309.84617391189738</c:v>
                </c:pt>
                <c:pt idx="9032">
                  <c:v>309.83056774619996</c:v>
                </c:pt>
                <c:pt idx="9033">
                  <c:v>309.81496236654556</c:v>
                </c:pt>
                <c:pt idx="9034">
                  <c:v>309.7993577728945</c:v>
                </c:pt>
                <c:pt idx="9035">
                  <c:v>309.78375396520727</c:v>
                </c:pt>
                <c:pt idx="9036">
                  <c:v>309.7681509434442</c:v>
                </c:pt>
                <c:pt idx="9037">
                  <c:v>309.75254870756578</c:v>
                </c:pt>
                <c:pt idx="9038">
                  <c:v>309.73694725753239</c:v>
                </c:pt>
                <c:pt idx="9039">
                  <c:v>309.72134659330447</c:v>
                </c:pt>
                <c:pt idx="9040">
                  <c:v>309.70574671484241</c:v>
                </c:pt>
                <c:pt idx="9041">
                  <c:v>309.69014762210668</c:v>
                </c:pt>
                <c:pt idx="9042">
                  <c:v>309.67454931505767</c:v>
                </c:pt>
                <c:pt idx="9043">
                  <c:v>309.65895179365583</c:v>
                </c:pt>
                <c:pt idx="9044">
                  <c:v>309.64335505786153</c:v>
                </c:pt>
                <c:pt idx="9045">
                  <c:v>309.62775910763526</c:v>
                </c:pt>
                <c:pt idx="9046">
                  <c:v>309.6121639429374</c:v>
                </c:pt>
                <c:pt idx="9047">
                  <c:v>309.59656956372845</c:v>
                </c:pt>
                <c:pt idx="9048">
                  <c:v>309.58097596996885</c:v>
                </c:pt>
                <c:pt idx="9049">
                  <c:v>309.56538316161897</c:v>
                </c:pt>
                <c:pt idx="9050">
                  <c:v>309.54979113863931</c:v>
                </c:pt>
                <c:pt idx="9051">
                  <c:v>309.53419990099025</c:v>
                </c:pt>
                <c:pt idx="9052">
                  <c:v>309.51860944863228</c:v>
                </c:pt>
                <c:pt idx="9053">
                  <c:v>309.50301978152584</c:v>
                </c:pt>
                <c:pt idx="9054">
                  <c:v>309.48743089963142</c:v>
                </c:pt>
                <c:pt idx="9055">
                  <c:v>309.47184280290941</c:v>
                </c:pt>
                <c:pt idx="9056">
                  <c:v>309.45625549132029</c:v>
                </c:pt>
                <c:pt idx="9057">
                  <c:v>309.44066896482451</c:v>
                </c:pt>
                <c:pt idx="9058">
                  <c:v>309.4250832233825</c:v>
                </c:pt>
                <c:pt idx="9059">
                  <c:v>309.40949826695476</c:v>
                </c:pt>
                <c:pt idx="9060">
                  <c:v>309.39391409550171</c:v>
                </c:pt>
                <c:pt idx="9061">
                  <c:v>309.37833070898387</c:v>
                </c:pt>
                <c:pt idx="9062">
                  <c:v>309.36274810736165</c:v>
                </c:pt>
                <c:pt idx="9063">
                  <c:v>309.34716629059557</c:v>
                </c:pt>
                <c:pt idx="9064">
                  <c:v>309.33158525864604</c:v>
                </c:pt>
                <c:pt idx="9065">
                  <c:v>309.31600501147358</c:v>
                </c:pt>
                <c:pt idx="9066">
                  <c:v>309.30042554903866</c:v>
                </c:pt>
                <c:pt idx="9067">
                  <c:v>309.28484687130174</c:v>
                </c:pt>
                <c:pt idx="9068">
                  <c:v>309.26926897822329</c:v>
                </c:pt>
                <c:pt idx="9069">
                  <c:v>309.25369186976377</c:v>
                </c:pt>
                <c:pt idx="9070">
                  <c:v>309.23811554588372</c:v>
                </c:pt>
                <c:pt idx="9071">
                  <c:v>309.22254000654357</c:v>
                </c:pt>
                <c:pt idx="9072">
                  <c:v>309.20696525170382</c:v>
                </c:pt>
                <c:pt idx="9073">
                  <c:v>309.19139128132497</c:v>
                </c:pt>
                <c:pt idx="9074">
                  <c:v>309.1758180953675</c:v>
                </c:pt>
                <c:pt idx="9075">
                  <c:v>309.16024569379186</c:v>
                </c:pt>
                <c:pt idx="9076">
                  <c:v>309.1446740765586</c:v>
                </c:pt>
                <c:pt idx="9077">
                  <c:v>309.12910324362821</c:v>
                </c:pt>
                <c:pt idx="9078">
                  <c:v>309.11353319496118</c:v>
                </c:pt>
                <c:pt idx="9079">
                  <c:v>309.09796393051795</c:v>
                </c:pt>
                <c:pt idx="9080">
                  <c:v>309.08239545025907</c:v>
                </c:pt>
                <c:pt idx="9081">
                  <c:v>309.06682775414509</c:v>
                </c:pt>
                <c:pt idx="9082">
                  <c:v>309.05126084213646</c:v>
                </c:pt>
                <c:pt idx="9083">
                  <c:v>309.03569471419365</c:v>
                </c:pt>
                <c:pt idx="9084">
                  <c:v>309.02012937027723</c:v>
                </c:pt>
                <c:pt idx="9085">
                  <c:v>309.00456481034769</c:v>
                </c:pt>
                <c:pt idx="9086">
                  <c:v>308.98900103436557</c:v>
                </c:pt>
                <c:pt idx="9087">
                  <c:v>308.97343804229138</c:v>
                </c:pt>
                <c:pt idx="9088">
                  <c:v>308.9578758340856</c:v>
                </c:pt>
                <c:pt idx="9089">
                  <c:v>308.94231440970879</c:v>
                </c:pt>
                <c:pt idx="9090">
                  <c:v>308.92675376912143</c:v>
                </c:pt>
                <c:pt idx="9091">
                  <c:v>308.91119391228403</c:v>
                </c:pt>
                <c:pt idx="9092">
                  <c:v>308.89563483915714</c:v>
                </c:pt>
                <c:pt idx="9093">
                  <c:v>308.8800765497013</c:v>
                </c:pt>
                <c:pt idx="9094">
                  <c:v>308.86451904387701</c:v>
                </c:pt>
                <c:pt idx="9095">
                  <c:v>308.84896232164482</c:v>
                </c:pt>
                <c:pt idx="9096">
                  <c:v>308.83340638296528</c:v>
                </c:pt>
                <c:pt idx="9097">
                  <c:v>308.81785122779888</c:v>
                </c:pt>
                <c:pt idx="9098">
                  <c:v>308.80229685610624</c:v>
                </c:pt>
                <c:pt idx="9099">
                  <c:v>308.78674326784784</c:v>
                </c:pt>
                <c:pt idx="9100">
                  <c:v>308.77119046298418</c:v>
                </c:pt>
                <c:pt idx="9101">
                  <c:v>308.75563844147587</c:v>
                </c:pt>
                <c:pt idx="9102">
                  <c:v>308.74008720328339</c:v>
                </c:pt>
                <c:pt idx="9103">
                  <c:v>308.72453674836737</c:v>
                </c:pt>
                <c:pt idx="9104">
                  <c:v>308.70898707668829</c:v>
                </c:pt>
                <c:pt idx="9105">
                  <c:v>308.6934381882067</c:v>
                </c:pt>
                <c:pt idx="9106">
                  <c:v>308.67789008288321</c:v>
                </c:pt>
                <c:pt idx="9107">
                  <c:v>308.66234276067831</c:v>
                </c:pt>
                <c:pt idx="9108">
                  <c:v>308.64679622155262</c:v>
                </c:pt>
                <c:pt idx="9109">
                  <c:v>308.63125046546668</c:v>
                </c:pt>
                <c:pt idx="9110">
                  <c:v>308.61570549238098</c:v>
                </c:pt>
                <c:pt idx="9111">
                  <c:v>308.60016130225614</c:v>
                </c:pt>
                <c:pt idx="9112">
                  <c:v>308.58461789505276</c:v>
                </c:pt>
                <c:pt idx="9113">
                  <c:v>308.56907527073133</c:v>
                </c:pt>
                <c:pt idx="9114">
                  <c:v>308.55353342925247</c:v>
                </c:pt>
                <c:pt idx="9115">
                  <c:v>308.53799237057672</c:v>
                </c:pt>
                <c:pt idx="9116">
                  <c:v>308.52245209466469</c:v>
                </c:pt>
                <c:pt idx="9117">
                  <c:v>308.50691260147693</c:v>
                </c:pt>
                <c:pt idx="9118">
                  <c:v>308.49137389097399</c:v>
                </c:pt>
                <c:pt idx="9119">
                  <c:v>308.47583596311648</c:v>
                </c:pt>
                <c:pt idx="9120">
                  <c:v>308.46029881786501</c:v>
                </c:pt>
                <c:pt idx="9121">
                  <c:v>308.44476245518013</c:v>
                </c:pt>
                <c:pt idx="9122">
                  <c:v>308.42922687502238</c:v>
                </c:pt>
                <c:pt idx="9123">
                  <c:v>308.41369207735244</c:v>
                </c:pt>
                <c:pt idx="9124">
                  <c:v>308.39815806213085</c:v>
                </c:pt>
                <c:pt idx="9125">
                  <c:v>308.38262482931816</c:v>
                </c:pt>
                <c:pt idx="9126">
                  <c:v>308.36709237887499</c:v>
                </c:pt>
                <c:pt idx="9127">
                  <c:v>308.35156071076199</c:v>
                </c:pt>
                <c:pt idx="9128">
                  <c:v>308.33602982493966</c:v>
                </c:pt>
                <c:pt idx="9129">
                  <c:v>308.32049972136866</c:v>
                </c:pt>
                <c:pt idx="9130">
                  <c:v>308.30497040000961</c:v>
                </c:pt>
                <c:pt idx="9131">
                  <c:v>308.28944186082305</c:v>
                </c:pt>
                <c:pt idx="9132">
                  <c:v>308.27391410376964</c:v>
                </c:pt>
                <c:pt idx="9133">
                  <c:v>308.25838712880994</c:v>
                </c:pt>
                <c:pt idx="9134">
                  <c:v>308.24286093590456</c:v>
                </c:pt>
                <c:pt idx="9135">
                  <c:v>308.22733552501415</c:v>
                </c:pt>
                <c:pt idx="9136">
                  <c:v>308.21181089609928</c:v>
                </c:pt>
                <c:pt idx="9137">
                  <c:v>308.1962870491206</c:v>
                </c:pt>
                <c:pt idx="9138">
                  <c:v>308.18076398403872</c:v>
                </c:pt>
                <c:pt idx="9139">
                  <c:v>308.16524170081425</c:v>
                </c:pt>
                <c:pt idx="9140">
                  <c:v>308.1497201994078</c:v>
                </c:pt>
                <c:pt idx="9141">
                  <c:v>308.13419947977997</c:v>
                </c:pt>
                <c:pt idx="9142">
                  <c:v>308.11867954189142</c:v>
                </c:pt>
                <c:pt idx="9143">
                  <c:v>308.10316038570278</c:v>
                </c:pt>
                <c:pt idx="9144">
                  <c:v>308.08764201117464</c:v>
                </c:pt>
                <c:pt idx="9145">
                  <c:v>308.07212441826766</c:v>
                </c:pt>
                <c:pt idx="9146">
                  <c:v>308.05660760694246</c:v>
                </c:pt>
                <c:pt idx="9147">
                  <c:v>308.0410915771597</c:v>
                </c:pt>
                <c:pt idx="9148">
                  <c:v>308.02557632887999</c:v>
                </c:pt>
                <c:pt idx="9149">
                  <c:v>308.01006186206399</c:v>
                </c:pt>
                <c:pt idx="9150">
                  <c:v>307.99454817667231</c:v>
                </c:pt>
                <c:pt idx="9151">
                  <c:v>307.97903527266561</c:v>
                </c:pt>
                <c:pt idx="9152">
                  <c:v>307.96352315000451</c:v>
                </c:pt>
                <c:pt idx="9153">
                  <c:v>307.94801180864965</c:v>
                </c:pt>
                <c:pt idx="9154">
                  <c:v>307.93250124856172</c:v>
                </c:pt>
                <c:pt idx="9155">
                  <c:v>307.91699146970137</c:v>
                </c:pt>
                <c:pt idx="9156">
                  <c:v>307.90148247202922</c:v>
                </c:pt>
                <c:pt idx="9157">
                  <c:v>307.88597425550591</c:v>
                </c:pt>
                <c:pt idx="9158">
                  <c:v>307.87046682009219</c:v>
                </c:pt>
                <c:pt idx="9159">
                  <c:v>307.85496016574859</c:v>
                </c:pt>
                <c:pt idx="9160">
                  <c:v>307.83945429243585</c:v>
                </c:pt>
                <c:pt idx="9161">
                  <c:v>307.82394920011461</c:v>
                </c:pt>
                <c:pt idx="9162">
                  <c:v>307.80844488874556</c:v>
                </c:pt>
                <c:pt idx="9163">
                  <c:v>307.79294135828934</c:v>
                </c:pt>
                <c:pt idx="9164">
                  <c:v>307.77743860870657</c:v>
                </c:pt>
                <c:pt idx="9165">
                  <c:v>307.76193663995798</c:v>
                </c:pt>
                <c:pt idx="9166">
                  <c:v>307.74643545200422</c:v>
                </c:pt>
                <c:pt idx="9167">
                  <c:v>307.73093504480602</c:v>
                </c:pt>
                <c:pt idx="9168">
                  <c:v>307.71543541832398</c:v>
                </c:pt>
                <c:pt idx="9169">
                  <c:v>307.69993657251882</c:v>
                </c:pt>
                <c:pt idx="9170">
                  <c:v>307.68443850735116</c:v>
                </c:pt>
                <c:pt idx="9171">
                  <c:v>307.66894122278177</c:v>
                </c:pt>
                <c:pt idx="9172">
                  <c:v>307.65344471877125</c:v>
                </c:pt>
                <c:pt idx="9173">
                  <c:v>307.63794899528034</c:v>
                </c:pt>
                <c:pt idx="9174">
                  <c:v>307.62245405226969</c:v>
                </c:pt>
                <c:pt idx="9175">
                  <c:v>307.60695988970002</c:v>
                </c:pt>
                <c:pt idx="9176">
                  <c:v>307.591466507532</c:v>
                </c:pt>
                <c:pt idx="9177">
                  <c:v>307.57597390572636</c:v>
                </c:pt>
                <c:pt idx="9178">
                  <c:v>307.56048208424374</c:v>
                </c:pt>
                <c:pt idx="9179">
                  <c:v>307.54499104304489</c:v>
                </c:pt>
                <c:pt idx="9180">
                  <c:v>307.52950078209045</c:v>
                </c:pt>
                <c:pt idx="9181">
                  <c:v>307.51401130134116</c:v>
                </c:pt>
                <c:pt idx="9182">
                  <c:v>307.49852260075772</c:v>
                </c:pt>
                <c:pt idx="9183">
                  <c:v>307.48303468030088</c:v>
                </c:pt>
                <c:pt idx="9184">
                  <c:v>307.46754753993127</c:v>
                </c:pt>
                <c:pt idx="9185">
                  <c:v>307.45206117960964</c:v>
                </c:pt>
                <c:pt idx="9186">
                  <c:v>307.4365755992967</c:v>
                </c:pt>
                <c:pt idx="9187">
                  <c:v>307.42109079895312</c:v>
                </c:pt>
                <c:pt idx="9188">
                  <c:v>307.40560677853966</c:v>
                </c:pt>
                <c:pt idx="9189">
                  <c:v>307.39012353801701</c:v>
                </c:pt>
                <c:pt idx="9190">
                  <c:v>307.37464107734593</c:v>
                </c:pt>
                <c:pt idx="9191">
                  <c:v>307.35915939648709</c:v>
                </c:pt>
                <c:pt idx="9192">
                  <c:v>307.34367849540126</c:v>
                </c:pt>
                <c:pt idx="9193">
                  <c:v>307.32819837404912</c:v>
                </c:pt>
                <c:pt idx="9194">
                  <c:v>307.31271903239144</c:v>
                </c:pt>
                <c:pt idx="9195">
                  <c:v>307.29724047038894</c:v>
                </c:pt>
                <c:pt idx="9196">
                  <c:v>307.28176268800235</c:v>
                </c:pt>
                <c:pt idx="9197">
                  <c:v>307.26628568519237</c:v>
                </c:pt>
                <c:pt idx="9198">
                  <c:v>307.25080946191974</c:v>
                </c:pt>
                <c:pt idx="9199">
                  <c:v>307.23533401814524</c:v>
                </c:pt>
                <c:pt idx="9200">
                  <c:v>307.21985935382958</c:v>
                </c:pt>
                <c:pt idx="9201">
                  <c:v>307.20438546893348</c:v>
                </c:pt>
                <c:pt idx="9202">
                  <c:v>307.18891236341773</c:v>
                </c:pt>
                <c:pt idx="9203">
                  <c:v>307.17344003724304</c:v>
                </c:pt>
                <c:pt idx="9204">
                  <c:v>307.15796849037014</c:v>
                </c:pt>
                <c:pt idx="9205">
                  <c:v>307.1424977227598</c:v>
                </c:pt>
                <c:pt idx="9206">
                  <c:v>307.1270277343728</c:v>
                </c:pt>
                <c:pt idx="9207">
                  <c:v>307.11155852516987</c:v>
                </c:pt>
                <c:pt idx="9208">
                  <c:v>307.09609009511178</c:v>
                </c:pt>
                <c:pt idx="9209">
                  <c:v>307.08062244415925</c:v>
                </c:pt>
                <c:pt idx="9210">
                  <c:v>307.06515557227306</c:v>
                </c:pt>
                <c:pt idx="9211">
                  <c:v>307.04968947941393</c:v>
                </c:pt>
                <c:pt idx="9212">
                  <c:v>307.0342241655427</c:v>
                </c:pt>
                <c:pt idx="9213">
                  <c:v>307.01875963062008</c:v>
                </c:pt>
                <c:pt idx="9214">
                  <c:v>307.00329587460686</c:v>
                </c:pt>
                <c:pt idx="9215">
                  <c:v>306.98783289746382</c:v>
                </c:pt>
                <c:pt idx="9216">
                  <c:v>306.97237069915167</c:v>
                </c:pt>
                <c:pt idx="9217">
                  <c:v>306.95690927963125</c:v>
                </c:pt>
                <c:pt idx="9218">
                  <c:v>306.94144863886328</c:v>
                </c:pt>
                <c:pt idx="9219">
                  <c:v>306.92598877680859</c:v>
                </c:pt>
                <c:pt idx="9220">
                  <c:v>306.91052969342792</c:v>
                </c:pt>
                <c:pt idx="9221">
                  <c:v>306.89507138868203</c:v>
                </c:pt>
                <c:pt idx="9222">
                  <c:v>306.87961386253176</c:v>
                </c:pt>
                <c:pt idx="9223">
                  <c:v>306.86415711493783</c:v>
                </c:pt>
                <c:pt idx="9224">
                  <c:v>306.84870114586107</c:v>
                </c:pt>
                <c:pt idx="9225">
                  <c:v>306.83324595526227</c:v>
                </c:pt>
                <c:pt idx="9226">
                  <c:v>306.8177915431022</c:v>
                </c:pt>
                <c:pt idx="9227">
                  <c:v>306.8023379093417</c:v>
                </c:pt>
                <c:pt idx="9228">
                  <c:v>306.78688505394149</c:v>
                </c:pt>
                <c:pt idx="9229">
                  <c:v>306.7714329768624</c:v>
                </c:pt>
                <c:pt idx="9230">
                  <c:v>306.75598167806527</c:v>
                </c:pt>
                <c:pt idx="9231">
                  <c:v>306.74053115751082</c:v>
                </c:pt>
                <c:pt idx="9232">
                  <c:v>306.72508141515993</c:v>
                </c:pt>
                <c:pt idx="9233">
                  <c:v>306.70963245097334</c:v>
                </c:pt>
                <c:pt idx="9234">
                  <c:v>306.69418426491188</c:v>
                </c:pt>
                <c:pt idx="9235">
                  <c:v>306.67873685693638</c:v>
                </c:pt>
                <c:pt idx="9236">
                  <c:v>306.66329022700762</c:v>
                </c:pt>
                <c:pt idx="9237">
                  <c:v>306.64784437508644</c:v>
                </c:pt>
                <c:pt idx="9238">
                  <c:v>306.6323993011336</c:v>
                </c:pt>
                <c:pt idx="9239">
                  <c:v>306.61695500510996</c:v>
                </c:pt>
                <c:pt idx="9240">
                  <c:v>306.60151148697634</c:v>
                </c:pt>
                <c:pt idx="9241">
                  <c:v>306.58606874669351</c:v>
                </c:pt>
                <c:pt idx="9242">
                  <c:v>306.57062678422238</c:v>
                </c:pt>
                <c:pt idx="9243">
                  <c:v>306.55518559952372</c:v>
                </c:pt>
                <c:pt idx="9244">
                  <c:v>306.53974519255837</c:v>
                </c:pt>
                <c:pt idx="9245">
                  <c:v>306.5243055632871</c:v>
                </c:pt>
                <c:pt idx="9246">
                  <c:v>306.50886671167081</c:v>
                </c:pt>
                <c:pt idx="9247">
                  <c:v>306.49342863767032</c:v>
                </c:pt>
                <c:pt idx="9248">
                  <c:v>306.47799134124642</c:v>
                </c:pt>
                <c:pt idx="9249">
                  <c:v>306.46255482236</c:v>
                </c:pt>
                <c:pt idx="9250">
                  <c:v>306.44711908097185</c:v>
                </c:pt>
                <c:pt idx="9251">
                  <c:v>306.43168411704283</c:v>
                </c:pt>
                <c:pt idx="9252">
                  <c:v>306.41624993053381</c:v>
                </c:pt>
                <c:pt idx="9253">
                  <c:v>306.4008165214056</c:v>
                </c:pt>
                <c:pt idx="9254">
                  <c:v>306.38538388961905</c:v>
                </c:pt>
                <c:pt idx="9255">
                  <c:v>306.36995203513504</c:v>
                </c:pt>
                <c:pt idx="9256">
                  <c:v>306.35452095791436</c:v>
                </c:pt>
                <c:pt idx="9257">
                  <c:v>306.33909065791789</c:v>
                </c:pt>
                <c:pt idx="9258">
                  <c:v>306.32366113510648</c:v>
                </c:pt>
                <c:pt idx="9259">
                  <c:v>306.308232389441</c:v>
                </c:pt>
                <c:pt idx="9260">
                  <c:v>306.29280442088231</c:v>
                </c:pt>
                <c:pt idx="9261">
                  <c:v>306.27737722939122</c:v>
                </c:pt>
                <c:pt idx="9262">
                  <c:v>306.26195081492864</c:v>
                </c:pt>
                <c:pt idx="9263">
                  <c:v>306.24652517745545</c:v>
                </c:pt>
                <c:pt idx="9264">
                  <c:v>306.23110031693244</c:v>
                </c:pt>
                <c:pt idx="9265">
                  <c:v>306.21567623332055</c:v>
                </c:pt>
                <c:pt idx="9266">
                  <c:v>306.20025292658062</c:v>
                </c:pt>
                <c:pt idx="9267">
                  <c:v>306.18483039667353</c:v>
                </c:pt>
                <c:pt idx="9268">
                  <c:v>306.16940864356013</c:v>
                </c:pt>
                <c:pt idx="9269">
                  <c:v>306.15398766720131</c:v>
                </c:pt>
                <c:pt idx="9270">
                  <c:v>306.13856746755795</c:v>
                </c:pt>
                <c:pt idx="9271">
                  <c:v>306.12314804459089</c:v>
                </c:pt>
                <c:pt idx="9272">
                  <c:v>306.10772939826109</c:v>
                </c:pt>
                <c:pt idx="9273">
                  <c:v>306.09231152852936</c:v>
                </c:pt>
                <c:pt idx="9274">
                  <c:v>306.07689443535662</c:v>
                </c:pt>
                <c:pt idx="9275">
                  <c:v>306.06147811870375</c:v>
                </c:pt>
                <c:pt idx="9276">
                  <c:v>306.04606257853163</c:v>
                </c:pt>
                <c:pt idx="9277">
                  <c:v>306.03064781480117</c:v>
                </c:pt>
                <c:pt idx="9278">
                  <c:v>306.01523382747325</c:v>
                </c:pt>
                <c:pt idx="9279">
                  <c:v>305.99982061650877</c:v>
                </c:pt>
                <c:pt idx="9280">
                  <c:v>305.98440818186862</c:v>
                </c:pt>
                <c:pt idx="9281">
                  <c:v>305.96899652351368</c:v>
                </c:pt>
                <c:pt idx="9282">
                  <c:v>305.95358564140491</c:v>
                </c:pt>
                <c:pt idx="9283">
                  <c:v>305.93817553550315</c:v>
                </c:pt>
                <c:pt idx="9284">
                  <c:v>305.92276620576934</c:v>
                </c:pt>
                <c:pt idx="9285">
                  <c:v>305.90735765216436</c:v>
                </c:pt>
                <c:pt idx="9286">
                  <c:v>305.89194987464913</c:v>
                </c:pt>
                <c:pt idx="9287">
                  <c:v>305.87654287318458</c:v>
                </c:pt>
                <c:pt idx="9288">
                  <c:v>305.8611366477316</c:v>
                </c:pt>
                <c:pt idx="9289">
                  <c:v>305.84573119825114</c:v>
                </c:pt>
                <c:pt idx="9290">
                  <c:v>305.83032652470405</c:v>
                </c:pt>
                <c:pt idx="9291">
                  <c:v>305.81492262705132</c:v>
                </c:pt>
                <c:pt idx="9292">
                  <c:v>305.79951950525384</c:v>
                </c:pt>
                <c:pt idx="9293">
                  <c:v>305.78411715927251</c:v>
                </c:pt>
                <c:pt idx="9294">
                  <c:v>305.76871558906828</c:v>
                </c:pt>
                <c:pt idx="9295">
                  <c:v>305.75331479460203</c:v>
                </c:pt>
                <c:pt idx="9296">
                  <c:v>305.73791477583472</c:v>
                </c:pt>
                <c:pt idx="9297">
                  <c:v>305.7225155327273</c:v>
                </c:pt>
                <c:pt idx="9298">
                  <c:v>305.70711706524071</c:v>
                </c:pt>
                <c:pt idx="9299">
                  <c:v>305.69171937333584</c:v>
                </c:pt>
                <c:pt idx="9300">
                  <c:v>305.67632245697365</c:v>
                </c:pt>
                <c:pt idx="9301">
                  <c:v>305.66092631611508</c:v>
                </c:pt>
                <c:pt idx="9302">
                  <c:v>305.64553095072108</c:v>
                </c:pt>
                <c:pt idx="9303">
                  <c:v>305.63013636075254</c:v>
                </c:pt>
                <c:pt idx="9304">
                  <c:v>305.61474254617048</c:v>
                </c:pt>
                <c:pt idx="9305">
                  <c:v>305.59934950693577</c:v>
                </c:pt>
                <c:pt idx="9306">
                  <c:v>305.58395724300942</c:v>
                </c:pt>
                <c:pt idx="9307">
                  <c:v>305.56856575435233</c:v>
                </c:pt>
                <c:pt idx="9308">
                  <c:v>305.55317504092551</c:v>
                </c:pt>
                <c:pt idx="9309">
                  <c:v>305.53778510268984</c:v>
                </c:pt>
                <c:pt idx="9310">
                  <c:v>305.52239593960633</c:v>
                </c:pt>
                <c:pt idx="9311">
                  <c:v>305.50700755163592</c:v>
                </c:pt>
                <c:pt idx="9312">
                  <c:v>305.49161993873957</c:v>
                </c:pt>
                <c:pt idx="9313">
                  <c:v>305.47623310087823</c:v>
                </c:pt>
                <c:pt idx="9314">
                  <c:v>305.4608470380129</c:v>
                </c:pt>
                <c:pt idx="9315">
                  <c:v>305.44546175010453</c:v>
                </c:pt>
                <c:pt idx="9316">
                  <c:v>305.43007723711406</c:v>
                </c:pt>
                <c:pt idx="9317">
                  <c:v>305.41469349900251</c:v>
                </c:pt>
                <c:pt idx="9318">
                  <c:v>305.39931053573082</c:v>
                </c:pt>
                <c:pt idx="9319">
                  <c:v>305.38392834725994</c:v>
                </c:pt>
                <c:pt idx="9320">
                  <c:v>305.36854693355087</c:v>
                </c:pt>
                <c:pt idx="9321">
                  <c:v>305.35316629456457</c:v>
                </c:pt>
                <c:pt idx="9322">
                  <c:v>305.33778643026204</c:v>
                </c:pt>
                <c:pt idx="9323">
                  <c:v>305.32240734060429</c:v>
                </c:pt>
                <c:pt idx="9324">
                  <c:v>305.30702902555225</c:v>
                </c:pt>
                <c:pt idx="9325">
                  <c:v>305.29165148506695</c:v>
                </c:pt>
                <c:pt idx="9326">
                  <c:v>305.27627471910932</c:v>
                </c:pt>
                <c:pt idx="9327">
                  <c:v>305.26089872764038</c:v>
                </c:pt>
                <c:pt idx="9328">
                  <c:v>305.24552351062113</c:v>
                </c:pt>
                <c:pt idx="9329">
                  <c:v>305.23014906801257</c:v>
                </c:pt>
                <c:pt idx="9330">
                  <c:v>305.21477539977565</c:v>
                </c:pt>
                <c:pt idx="9331">
                  <c:v>305.19940250587138</c:v>
                </c:pt>
                <c:pt idx="9332">
                  <c:v>305.18403038626082</c:v>
                </c:pt>
                <c:pt idx="9333">
                  <c:v>305.16865904090491</c:v>
                </c:pt>
                <c:pt idx="9334">
                  <c:v>305.15328846976468</c:v>
                </c:pt>
                <c:pt idx="9335">
                  <c:v>305.13791867280111</c:v>
                </c:pt>
                <c:pt idx="9336">
                  <c:v>305.12254964997521</c:v>
                </c:pt>
                <c:pt idx="9337">
                  <c:v>305.107181401248</c:v>
                </c:pt>
                <c:pt idx="9338">
                  <c:v>305.09181392658047</c:v>
                </c:pt>
                <c:pt idx="9339">
                  <c:v>305.07644722593369</c:v>
                </c:pt>
                <c:pt idx="9340">
                  <c:v>305.06108129926861</c:v>
                </c:pt>
                <c:pt idx="9341">
                  <c:v>305.04571614654628</c:v>
                </c:pt>
                <c:pt idx="9342">
                  <c:v>305.03035176772772</c:v>
                </c:pt>
                <c:pt idx="9343">
                  <c:v>305.01498816277393</c:v>
                </c:pt>
                <c:pt idx="9344">
                  <c:v>304.99962533164597</c:v>
                </c:pt>
                <c:pt idx="9345">
                  <c:v>304.98426327430479</c:v>
                </c:pt>
                <c:pt idx="9346">
                  <c:v>304.96890199071152</c:v>
                </c:pt>
                <c:pt idx="9347">
                  <c:v>304.95354148082708</c:v>
                </c:pt>
                <c:pt idx="9348">
                  <c:v>304.93818174461256</c:v>
                </c:pt>
                <c:pt idx="9349">
                  <c:v>304.92282278202902</c:v>
                </c:pt>
                <c:pt idx="9350">
                  <c:v>304.90746459303745</c:v>
                </c:pt>
                <c:pt idx="9351">
                  <c:v>304.89210717759886</c:v>
                </c:pt>
                <c:pt idx="9352">
                  <c:v>304.87675053567438</c:v>
                </c:pt>
                <c:pt idx="9353">
                  <c:v>304.86139466722494</c:v>
                </c:pt>
                <c:pt idx="9354">
                  <c:v>304.84603957221168</c:v>
                </c:pt>
                <c:pt idx="9355">
                  <c:v>304.83068525059559</c:v>
                </c:pt>
                <c:pt idx="9356">
                  <c:v>304.81533170233774</c:v>
                </c:pt>
                <c:pt idx="9357">
                  <c:v>304.79997892739914</c:v>
                </c:pt>
                <c:pt idx="9358">
                  <c:v>304.78462692574084</c:v>
                </c:pt>
                <c:pt idx="9359">
                  <c:v>304.76927569732396</c:v>
                </c:pt>
                <c:pt idx="9360">
                  <c:v>304.75392524210952</c:v>
                </c:pt>
                <c:pt idx="9361">
                  <c:v>304.73857556005851</c:v>
                </c:pt>
                <c:pt idx="9362">
                  <c:v>304.72322665113205</c:v>
                </c:pt>
                <c:pt idx="9363">
                  <c:v>304.70787851529121</c:v>
                </c:pt>
                <c:pt idx="9364">
                  <c:v>304.69253115249705</c:v>
                </c:pt>
                <c:pt idx="9365">
                  <c:v>304.67718456271058</c:v>
                </c:pt>
                <c:pt idx="9366">
                  <c:v>304.66183874589291</c:v>
                </c:pt>
                <c:pt idx="9367">
                  <c:v>304.6464937020051</c:v>
                </c:pt>
                <c:pt idx="9368">
                  <c:v>304.63114943100823</c:v>
                </c:pt>
                <c:pt idx="9369">
                  <c:v>304.61580593286334</c:v>
                </c:pt>
                <c:pt idx="9370">
                  <c:v>304.60046320753156</c:v>
                </c:pt>
                <c:pt idx="9371">
                  <c:v>304.5851212549739</c:v>
                </c:pt>
                <c:pt idx="9372">
                  <c:v>304.56978007515147</c:v>
                </c:pt>
                <c:pt idx="9373">
                  <c:v>304.5544396680254</c:v>
                </c:pt>
                <c:pt idx="9374">
                  <c:v>304.53910003355668</c:v>
                </c:pt>
                <c:pt idx="9375">
                  <c:v>304.52376117170644</c:v>
                </c:pt>
                <c:pt idx="9376">
                  <c:v>304.50842308243574</c:v>
                </c:pt>
                <c:pt idx="9377">
                  <c:v>304.4930857657057</c:v>
                </c:pt>
                <c:pt idx="9378">
                  <c:v>304.47774922147738</c:v>
                </c:pt>
                <c:pt idx="9379">
                  <c:v>304.4624134497119</c:v>
                </c:pt>
                <c:pt idx="9380">
                  <c:v>304.44707845037033</c:v>
                </c:pt>
                <c:pt idx="9381">
                  <c:v>304.43174422341377</c:v>
                </c:pt>
                <c:pt idx="9382">
                  <c:v>304.4164107688033</c:v>
                </c:pt>
                <c:pt idx="9383">
                  <c:v>304.40107808650004</c:v>
                </c:pt>
                <c:pt idx="9384">
                  <c:v>304.38574617646509</c:v>
                </c:pt>
                <c:pt idx="9385">
                  <c:v>304.37041503865959</c:v>
                </c:pt>
                <c:pt idx="9386">
                  <c:v>304.35508467304459</c:v>
                </c:pt>
                <c:pt idx="9387">
                  <c:v>304.33975507958121</c:v>
                </c:pt>
                <c:pt idx="9388">
                  <c:v>304.32442625823057</c:v>
                </c:pt>
                <c:pt idx="9389">
                  <c:v>304.30909820895374</c:v>
                </c:pt>
                <c:pt idx="9390">
                  <c:v>304.29377093171189</c:v>
                </c:pt>
                <c:pt idx="9391">
                  <c:v>304.27844442646608</c:v>
                </c:pt>
                <c:pt idx="9392">
                  <c:v>304.26311869317749</c:v>
                </c:pt>
                <c:pt idx="9393">
                  <c:v>304.24779373180718</c:v>
                </c:pt>
                <c:pt idx="9394">
                  <c:v>304.23246954231632</c:v>
                </c:pt>
                <c:pt idx="9395">
                  <c:v>304.21714612466599</c:v>
                </c:pt>
                <c:pt idx="9396">
                  <c:v>304.20182347881735</c:v>
                </c:pt>
                <c:pt idx="9397">
                  <c:v>304.18650160473152</c:v>
                </c:pt>
                <c:pt idx="9398">
                  <c:v>304.17118050236957</c:v>
                </c:pt>
                <c:pt idx="9399">
                  <c:v>304.15586017169267</c:v>
                </c:pt>
                <c:pt idx="9400">
                  <c:v>304.14054061266199</c:v>
                </c:pt>
                <c:pt idx="9401">
                  <c:v>304.12522182523861</c:v>
                </c:pt>
                <c:pt idx="9402">
                  <c:v>304.1099038093837</c:v>
                </c:pt>
                <c:pt idx="9403">
                  <c:v>304.09458656505836</c:v>
                </c:pt>
                <c:pt idx="9404">
                  <c:v>304.07927009222379</c:v>
                </c:pt>
                <c:pt idx="9405">
                  <c:v>304.0639543908411</c:v>
                </c:pt>
                <c:pt idx="9406">
                  <c:v>304.04863946087141</c:v>
                </c:pt>
                <c:pt idx="9407">
                  <c:v>304.0333253022759</c:v>
                </c:pt>
                <c:pt idx="9408">
                  <c:v>304.01801191501573</c:v>
                </c:pt>
                <c:pt idx="9409">
                  <c:v>304.00269929905204</c:v>
                </c:pt>
                <c:pt idx="9410">
                  <c:v>303.98738745434594</c:v>
                </c:pt>
                <c:pt idx="9411">
                  <c:v>303.9720763808586</c:v>
                </c:pt>
                <c:pt idx="9412">
                  <c:v>303.9567660785512</c:v>
                </c:pt>
                <c:pt idx="9413">
                  <c:v>303.94145654738486</c:v>
                </c:pt>
                <c:pt idx="9414">
                  <c:v>303.92614778732082</c:v>
                </c:pt>
                <c:pt idx="9415">
                  <c:v>303.91083979832013</c:v>
                </c:pt>
                <c:pt idx="9416">
                  <c:v>303.89553258034402</c:v>
                </c:pt>
                <c:pt idx="9417">
                  <c:v>303.88022613335369</c:v>
                </c:pt>
                <c:pt idx="9418">
                  <c:v>303.86492045731023</c:v>
                </c:pt>
                <c:pt idx="9419">
                  <c:v>303.84961555217484</c:v>
                </c:pt>
                <c:pt idx="9420">
                  <c:v>303.83431141790868</c:v>
                </c:pt>
                <c:pt idx="9421">
                  <c:v>303.81900805447293</c:v>
                </c:pt>
                <c:pt idx="9422">
                  <c:v>303.80370546182877</c:v>
                </c:pt>
                <c:pt idx="9423">
                  <c:v>303.78840363993743</c:v>
                </c:pt>
                <c:pt idx="9424">
                  <c:v>303.77310258876003</c:v>
                </c:pt>
                <c:pt idx="9425">
                  <c:v>303.75780230825774</c:v>
                </c:pt>
                <c:pt idx="9426">
                  <c:v>303.74250279839174</c:v>
                </c:pt>
                <c:pt idx="9427">
                  <c:v>303.72720405912327</c:v>
                </c:pt>
                <c:pt idx="9428">
                  <c:v>303.71190609041349</c:v>
                </c:pt>
                <c:pt idx="9429">
                  <c:v>303.69660889222359</c:v>
                </c:pt>
                <c:pt idx="9430">
                  <c:v>303.68131246451475</c:v>
                </c:pt>
                <c:pt idx="9431">
                  <c:v>303.66601680724813</c:v>
                </c:pt>
                <c:pt idx="9432">
                  <c:v>303.65072192038497</c:v>
                </c:pt>
                <c:pt idx="9433">
                  <c:v>303.63542780388644</c:v>
                </c:pt>
                <c:pt idx="9434">
                  <c:v>303.62013445771379</c:v>
                </c:pt>
                <c:pt idx="9435">
                  <c:v>303.60484188182818</c:v>
                </c:pt>
                <c:pt idx="9436">
                  <c:v>303.58955007619079</c:v>
                </c:pt>
                <c:pt idx="9437">
                  <c:v>303.57425904076291</c:v>
                </c:pt>
                <c:pt idx="9438">
                  <c:v>303.55896877550566</c:v>
                </c:pt>
                <c:pt idx="9439">
                  <c:v>303.54367928038027</c:v>
                </c:pt>
                <c:pt idx="9440">
                  <c:v>303.52839055534798</c:v>
                </c:pt>
                <c:pt idx="9441">
                  <c:v>303.51310260036996</c:v>
                </c:pt>
                <c:pt idx="9442">
                  <c:v>303.49781541540744</c:v>
                </c:pt>
                <c:pt idx="9443">
                  <c:v>303.48252900042166</c:v>
                </c:pt>
                <c:pt idx="9444">
                  <c:v>303.46724335537385</c:v>
                </c:pt>
                <c:pt idx="9445">
                  <c:v>303.45195848022519</c:v>
                </c:pt>
                <c:pt idx="9446">
                  <c:v>303.4366743749369</c:v>
                </c:pt>
                <c:pt idx="9447">
                  <c:v>303.42139103947022</c:v>
                </c:pt>
                <c:pt idx="9448">
                  <c:v>303.40610847378639</c:v>
                </c:pt>
                <c:pt idx="9449">
                  <c:v>303.39082667784658</c:v>
                </c:pt>
                <c:pt idx="9450">
                  <c:v>303.37554565161207</c:v>
                </c:pt>
                <c:pt idx="9451">
                  <c:v>303.36026539504411</c:v>
                </c:pt>
                <c:pt idx="9452">
                  <c:v>303.34498590810392</c:v>
                </c:pt>
                <c:pt idx="9453">
                  <c:v>303.32970719075269</c:v>
                </c:pt>
                <c:pt idx="9454">
                  <c:v>303.31442924295169</c:v>
                </c:pt>
                <c:pt idx="9455">
                  <c:v>303.29915206466217</c:v>
                </c:pt>
                <c:pt idx="9456">
                  <c:v>303.28387565584535</c:v>
                </c:pt>
                <c:pt idx="9457">
                  <c:v>303.26860001646247</c:v>
                </c:pt>
                <c:pt idx="9458">
                  <c:v>303.25332514647482</c:v>
                </c:pt>
                <c:pt idx="9459">
                  <c:v>303.23805104584363</c:v>
                </c:pt>
                <c:pt idx="9460">
                  <c:v>303.22277771453014</c:v>
                </c:pt>
                <c:pt idx="9461">
                  <c:v>303.20750515249557</c:v>
                </c:pt>
                <c:pt idx="9462">
                  <c:v>303.19223335970122</c:v>
                </c:pt>
                <c:pt idx="9463">
                  <c:v>303.17696233610832</c:v>
                </c:pt>
                <c:pt idx="9464">
                  <c:v>303.16169208167815</c:v>
                </c:pt>
                <c:pt idx="9465">
                  <c:v>303.14642259637196</c:v>
                </c:pt>
                <c:pt idx="9466">
                  <c:v>303.13115388015098</c:v>
                </c:pt>
                <c:pt idx="9467">
                  <c:v>303.11588593297648</c:v>
                </c:pt>
                <c:pt idx="9468">
                  <c:v>303.10061875480977</c:v>
                </c:pt>
                <c:pt idx="9469">
                  <c:v>303.08535234561208</c:v>
                </c:pt>
                <c:pt idx="9470">
                  <c:v>303.07008670534469</c:v>
                </c:pt>
                <c:pt idx="9471">
                  <c:v>303.0548218339689</c:v>
                </c:pt>
                <c:pt idx="9472">
                  <c:v>303.03955773144594</c:v>
                </c:pt>
                <c:pt idx="9473">
                  <c:v>303.02429439773709</c:v>
                </c:pt>
                <c:pt idx="9474">
                  <c:v>303.00903183280366</c:v>
                </c:pt>
                <c:pt idx="9475">
                  <c:v>302.99377003660692</c:v>
                </c:pt>
                <c:pt idx="9476">
                  <c:v>302.97850900910811</c:v>
                </c:pt>
                <c:pt idx="9477">
                  <c:v>302.96324875026852</c:v>
                </c:pt>
                <c:pt idx="9478">
                  <c:v>302.94798926004944</c:v>
                </c:pt>
                <c:pt idx="9479">
                  <c:v>302.93273053841222</c:v>
                </c:pt>
                <c:pt idx="9480">
                  <c:v>302.91747258531808</c:v>
                </c:pt>
                <c:pt idx="9481">
                  <c:v>302.90221540072832</c:v>
                </c:pt>
                <c:pt idx="9482">
                  <c:v>302.88695898460423</c:v>
                </c:pt>
                <c:pt idx="9483">
                  <c:v>302.8717033369071</c:v>
                </c:pt>
                <c:pt idx="9484">
                  <c:v>302.85644845759828</c:v>
                </c:pt>
                <c:pt idx="9485">
                  <c:v>302.84119434663899</c:v>
                </c:pt>
                <c:pt idx="9486">
                  <c:v>302.82594100399058</c:v>
                </c:pt>
                <c:pt idx="9487">
                  <c:v>302.81068842961434</c:v>
                </c:pt>
                <c:pt idx="9488">
                  <c:v>302.79543662347157</c:v>
                </c:pt>
                <c:pt idx="9489">
                  <c:v>302.78018558552361</c:v>
                </c:pt>
                <c:pt idx="9490">
                  <c:v>302.76493531573175</c:v>
                </c:pt>
                <c:pt idx="9491">
                  <c:v>302.74968581405727</c:v>
                </c:pt>
                <c:pt idx="9492">
                  <c:v>302.73443708046153</c:v>
                </c:pt>
                <c:pt idx="9493">
                  <c:v>302.71918911490582</c:v>
                </c:pt>
                <c:pt idx="9494">
                  <c:v>302.70394191735141</c:v>
                </c:pt>
                <c:pt idx="9495">
                  <c:v>302.68869548775967</c:v>
                </c:pt>
                <c:pt idx="9496">
                  <c:v>302.67344982609188</c:v>
                </c:pt>
                <c:pt idx="9497">
                  <c:v>302.65820493230945</c:v>
                </c:pt>
                <c:pt idx="9498">
                  <c:v>302.64296080637359</c:v>
                </c:pt>
                <c:pt idx="9499">
                  <c:v>302.62771744824568</c:v>
                </c:pt>
                <c:pt idx="9500">
                  <c:v>302.61247485788704</c:v>
                </c:pt>
                <c:pt idx="9501">
                  <c:v>302.59723303525902</c:v>
                </c:pt>
                <c:pt idx="9502">
                  <c:v>302.58199198032293</c:v>
                </c:pt>
                <c:pt idx="9503">
                  <c:v>302.56675169304015</c:v>
                </c:pt>
                <c:pt idx="9504">
                  <c:v>302.55151217337198</c:v>
                </c:pt>
                <c:pt idx="9505">
                  <c:v>302.5362734212797</c:v>
                </c:pt>
                <c:pt idx="9506">
                  <c:v>302.52103543672473</c:v>
                </c:pt>
                <c:pt idx="9507">
                  <c:v>302.50579821966841</c:v>
                </c:pt>
                <c:pt idx="9508">
                  <c:v>302.49056177007202</c:v>
                </c:pt>
                <c:pt idx="9509">
                  <c:v>302.47532608789697</c:v>
                </c:pt>
                <c:pt idx="9510">
                  <c:v>302.46009117310456</c:v>
                </c:pt>
                <c:pt idx="9511">
                  <c:v>302.44485702565618</c:v>
                </c:pt>
                <c:pt idx="9512">
                  <c:v>302.42962364551312</c:v>
                </c:pt>
                <c:pt idx="9513">
                  <c:v>302.41439103263679</c:v>
                </c:pt>
                <c:pt idx="9514">
                  <c:v>302.39915918698853</c:v>
                </c:pt>
                <c:pt idx="9515">
                  <c:v>302.38392810852969</c:v>
                </c:pt>
                <c:pt idx="9516">
                  <c:v>302.36869779722161</c:v>
                </c:pt>
                <c:pt idx="9517">
                  <c:v>302.35346825302571</c:v>
                </c:pt>
                <c:pt idx="9518">
                  <c:v>302.33823947590326</c:v>
                </c:pt>
                <c:pt idx="9519">
                  <c:v>302.32301146581568</c:v>
                </c:pt>
                <c:pt idx="9520">
                  <c:v>302.30778422272437</c:v>
                </c:pt>
                <c:pt idx="9521">
                  <c:v>302.29255774659066</c:v>
                </c:pt>
                <c:pt idx="9522">
                  <c:v>302.27733203737591</c:v>
                </c:pt>
                <c:pt idx="9523">
                  <c:v>302.26210709504153</c:v>
                </c:pt>
                <c:pt idx="9524">
                  <c:v>302.24688291954885</c:v>
                </c:pt>
                <c:pt idx="9525">
                  <c:v>302.23165951085929</c:v>
                </c:pt>
                <c:pt idx="9526">
                  <c:v>302.21643686893418</c:v>
                </c:pt>
                <c:pt idx="9527">
                  <c:v>302.20121499373494</c:v>
                </c:pt>
                <c:pt idx="9528">
                  <c:v>302.1859938852229</c:v>
                </c:pt>
                <c:pt idx="9529">
                  <c:v>302.17077354335947</c:v>
                </c:pt>
                <c:pt idx="9530">
                  <c:v>302.15555396810606</c:v>
                </c:pt>
                <c:pt idx="9531">
                  <c:v>302.14033515942407</c:v>
                </c:pt>
                <c:pt idx="9532">
                  <c:v>302.12511711727484</c:v>
                </c:pt>
                <c:pt idx="9533">
                  <c:v>302.10989984161978</c:v>
                </c:pt>
                <c:pt idx="9534">
                  <c:v>302.09468333242029</c:v>
                </c:pt>
                <c:pt idx="9535">
                  <c:v>302.07946758963777</c:v>
                </c:pt>
                <c:pt idx="9536">
                  <c:v>302.06425261323363</c:v>
                </c:pt>
                <c:pt idx="9537">
                  <c:v>302.04903840316922</c:v>
                </c:pt>
                <c:pt idx="9538">
                  <c:v>302.03382495940599</c:v>
                </c:pt>
                <c:pt idx="9539">
                  <c:v>302.01861228190535</c:v>
                </c:pt>
                <c:pt idx="9540">
                  <c:v>302.00340037062864</c:v>
                </c:pt>
                <c:pt idx="9541">
                  <c:v>301.98818922553733</c:v>
                </c:pt>
                <c:pt idx="9542">
                  <c:v>301.97297884659281</c:v>
                </c:pt>
                <c:pt idx="9543">
                  <c:v>301.95776923375649</c:v>
                </c:pt>
                <c:pt idx="9544">
                  <c:v>301.94256038698978</c:v>
                </c:pt>
                <c:pt idx="9545">
                  <c:v>301.92735230625408</c:v>
                </c:pt>
                <c:pt idx="9546">
                  <c:v>301.91214499151084</c:v>
                </c:pt>
                <c:pt idx="9547">
                  <c:v>301.89693844272148</c:v>
                </c:pt>
                <c:pt idx="9548">
                  <c:v>301.88173265984739</c:v>
                </c:pt>
                <c:pt idx="9549">
                  <c:v>301.86652764284997</c:v>
                </c:pt>
                <c:pt idx="9550">
                  <c:v>301.8513233916907</c:v>
                </c:pt>
                <c:pt idx="9551">
                  <c:v>301.83611990633102</c:v>
                </c:pt>
                <c:pt idx="9552">
                  <c:v>301.82091718673229</c:v>
                </c:pt>
                <c:pt idx="9553">
                  <c:v>301.80571523285596</c:v>
                </c:pt>
                <c:pt idx="9554">
                  <c:v>301.7905140446635</c:v>
                </c:pt>
                <c:pt idx="9555">
                  <c:v>301.7753136221163</c:v>
                </c:pt>
                <c:pt idx="9556">
                  <c:v>301.76011396517583</c:v>
                </c:pt>
                <c:pt idx="9557">
                  <c:v>301.74491507380355</c:v>
                </c:pt>
                <c:pt idx="9558">
                  <c:v>301.72971694796087</c:v>
                </c:pt>
                <c:pt idx="9559">
                  <c:v>301.71451958760923</c:v>
                </c:pt>
                <c:pt idx="9560">
                  <c:v>301.69932299271005</c:v>
                </c:pt>
                <c:pt idx="9561">
                  <c:v>301.68412716322484</c:v>
                </c:pt>
                <c:pt idx="9562">
                  <c:v>301.66893209911501</c:v>
                </c:pt>
                <c:pt idx="9563">
                  <c:v>301.65373780034196</c:v>
                </c:pt>
                <c:pt idx="9564">
                  <c:v>301.6385442668672</c:v>
                </c:pt>
                <c:pt idx="9565">
                  <c:v>301.6233514986522</c:v>
                </c:pt>
                <c:pt idx="9566">
                  <c:v>301.60815949565836</c:v>
                </c:pt>
                <c:pt idx="9567">
                  <c:v>301.59296825784719</c:v>
                </c:pt>
                <c:pt idx="9568">
                  <c:v>301.5777777851801</c:v>
                </c:pt>
                <c:pt idx="9569">
                  <c:v>301.56258807761861</c:v>
                </c:pt>
                <c:pt idx="9570">
                  <c:v>301.54739913512418</c:v>
                </c:pt>
                <c:pt idx="9571">
                  <c:v>301.53221095765821</c:v>
                </c:pt>
                <c:pt idx="9572">
                  <c:v>301.51702354518221</c:v>
                </c:pt>
                <c:pt idx="9573">
                  <c:v>301.50183689765765</c:v>
                </c:pt>
                <c:pt idx="9574">
                  <c:v>301.48665101504599</c:v>
                </c:pt>
                <c:pt idx="9575">
                  <c:v>301.47146589730875</c:v>
                </c:pt>
                <c:pt idx="9576">
                  <c:v>301.45628154440732</c:v>
                </c:pt>
                <c:pt idx="9577">
                  <c:v>301.44109795630322</c:v>
                </c:pt>
                <c:pt idx="9578">
                  <c:v>301.42591513295798</c:v>
                </c:pt>
                <c:pt idx="9579">
                  <c:v>301.410733074333</c:v>
                </c:pt>
                <c:pt idx="9580">
                  <c:v>301.39555178038978</c:v>
                </c:pt>
                <c:pt idx="9581">
                  <c:v>301.38037125108985</c:v>
                </c:pt>
                <c:pt idx="9582">
                  <c:v>301.36519148639468</c:v>
                </c:pt>
                <c:pt idx="9583">
                  <c:v>301.35001248626571</c:v>
                </c:pt>
                <c:pt idx="9584">
                  <c:v>301.33483425066447</c:v>
                </c:pt>
                <c:pt idx="9585">
                  <c:v>301.31965677955247</c:v>
                </c:pt>
                <c:pt idx="9586">
                  <c:v>301.30448007289118</c:v>
                </c:pt>
                <c:pt idx="9587">
                  <c:v>301.28930413064211</c:v>
                </c:pt>
                <c:pt idx="9588">
                  <c:v>301.27412895276672</c:v>
                </c:pt>
                <c:pt idx="9589">
                  <c:v>301.25895453922658</c:v>
                </c:pt>
                <c:pt idx="9590">
                  <c:v>301.2437808899831</c:v>
                </c:pt>
                <c:pt idx="9591">
                  <c:v>301.22860800499785</c:v>
                </c:pt>
                <c:pt idx="9592">
                  <c:v>301.21343588423235</c:v>
                </c:pt>
                <c:pt idx="9593">
                  <c:v>301.19826452764806</c:v>
                </c:pt>
                <c:pt idx="9594">
                  <c:v>301.1830939352065</c:v>
                </c:pt>
                <c:pt idx="9595">
                  <c:v>301.16792410686924</c:v>
                </c:pt>
                <c:pt idx="9596">
                  <c:v>301.15275504259773</c:v>
                </c:pt>
                <c:pt idx="9597">
                  <c:v>301.13758674235351</c:v>
                </c:pt>
                <c:pt idx="9598">
                  <c:v>301.12241920609807</c:v>
                </c:pt>
                <c:pt idx="9599">
                  <c:v>301.10725243379295</c:v>
                </c:pt>
                <c:pt idx="9600">
                  <c:v>301.09208642539966</c:v>
                </c:pt>
                <c:pt idx="9601">
                  <c:v>301.07692118087976</c:v>
                </c:pt>
                <c:pt idx="9602">
                  <c:v>301.06175670019474</c:v>
                </c:pt>
                <c:pt idx="9603">
                  <c:v>301.04659298330614</c:v>
                </c:pt>
                <c:pt idx="9604">
                  <c:v>301.0314300301755</c:v>
                </c:pt>
                <c:pt idx="9605">
                  <c:v>301.01626784076433</c:v>
                </c:pt>
                <c:pt idx="9606">
                  <c:v>301.0011064150342</c:v>
                </c:pt>
                <c:pt idx="9607">
                  <c:v>300.98594575294658</c:v>
                </c:pt>
                <c:pt idx="9608">
                  <c:v>300.97078585446309</c:v>
                </c:pt>
                <c:pt idx="9609">
                  <c:v>300.95562671954519</c:v>
                </c:pt>
                <c:pt idx="9610">
                  <c:v>300.94046834815447</c:v>
                </c:pt>
                <c:pt idx="9611">
                  <c:v>300.92531074025248</c:v>
                </c:pt>
                <c:pt idx="9612">
                  <c:v>300.9101538958007</c:v>
                </c:pt>
                <c:pt idx="9613">
                  <c:v>300.89499781476076</c:v>
                </c:pt>
                <c:pt idx="9614">
                  <c:v>300.87984249709416</c:v>
                </c:pt>
                <c:pt idx="9615">
                  <c:v>300.86468794276249</c:v>
                </c:pt>
                <c:pt idx="9616">
                  <c:v>300.84953415172725</c:v>
                </c:pt>
                <c:pt idx="9617">
                  <c:v>300.83438112395004</c:v>
                </c:pt>
                <c:pt idx="9618">
                  <c:v>300.81922885939235</c:v>
                </c:pt>
                <c:pt idx="9619">
                  <c:v>300.80407735801583</c:v>
                </c:pt>
                <c:pt idx="9620">
                  <c:v>300.78892661978199</c:v>
                </c:pt>
                <c:pt idx="9621">
                  <c:v>300.7737766446524</c:v>
                </c:pt>
                <c:pt idx="9622">
                  <c:v>300.75862743258858</c:v>
                </c:pt>
                <c:pt idx="9623">
                  <c:v>300.74347898355217</c:v>
                </c:pt>
                <c:pt idx="9624">
                  <c:v>300.72833129750467</c:v>
                </c:pt>
                <c:pt idx="9625">
                  <c:v>300.71318437440772</c:v>
                </c:pt>
                <c:pt idx="9626">
                  <c:v>300.69803821422283</c:v>
                </c:pt>
                <c:pt idx="9627">
                  <c:v>300.68289281691165</c:v>
                </c:pt>
                <c:pt idx="9628">
                  <c:v>300.66774818243567</c:v>
                </c:pt>
                <c:pt idx="9629">
                  <c:v>300.65260431075654</c:v>
                </c:pt>
                <c:pt idx="9630">
                  <c:v>300.63746120183578</c:v>
                </c:pt>
                <c:pt idx="9631">
                  <c:v>300.622318855635</c:v>
                </c:pt>
                <c:pt idx="9632">
                  <c:v>300.60717727211579</c:v>
                </c:pt>
                <c:pt idx="9633">
                  <c:v>300.59203645123972</c:v>
                </c:pt>
                <c:pt idx="9634">
                  <c:v>300.57689639296837</c:v>
                </c:pt>
                <c:pt idx="9635">
                  <c:v>300.56175709726335</c:v>
                </c:pt>
                <c:pt idx="9636">
                  <c:v>300.54661856408626</c:v>
                </c:pt>
                <c:pt idx="9637">
                  <c:v>300.53148079339866</c:v>
                </c:pt>
                <c:pt idx="9638">
                  <c:v>300.51634378516218</c:v>
                </c:pt>
                <c:pt idx="9639">
                  <c:v>300.5012075393384</c:v>
                </c:pt>
                <c:pt idx="9640">
                  <c:v>300.48607205588894</c:v>
                </c:pt>
                <c:pt idx="9641">
                  <c:v>300.47093733477539</c:v>
                </c:pt>
                <c:pt idx="9642">
                  <c:v>300.45580337595931</c:v>
                </c:pt>
                <c:pt idx="9643">
                  <c:v>300.44067017940233</c:v>
                </c:pt>
                <c:pt idx="9644">
                  <c:v>300.42553774506609</c:v>
                </c:pt>
                <c:pt idx="9645">
                  <c:v>300.41040607291217</c:v>
                </c:pt>
                <c:pt idx="9646">
                  <c:v>300.39527516290218</c:v>
                </c:pt>
                <c:pt idx="9647">
                  <c:v>300.38014501499777</c:v>
                </c:pt>
                <c:pt idx="9648">
                  <c:v>300.3650156291605</c:v>
                </c:pt>
                <c:pt idx="9649">
                  <c:v>300.349887005352</c:v>
                </c:pt>
                <c:pt idx="9650">
                  <c:v>300.33475914353392</c:v>
                </c:pt>
                <c:pt idx="9651">
                  <c:v>300.31963204366787</c:v>
                </c:pt>
                <c:pt idx="9652">
                  <c:v>300.30450570571543</c:v>
                </c:pt>
                <c:pt idx="9653">
                  <c:v>300.28938012963829</c:v>
                </c:pt>
                <c:pt idx="9654">
                  <c:v>300.27425531539802</c:v>
                </c:pt>
                <c:pt idx="9655">
                  <c:v>300.25913126295626</c:v>
                </c:pt>
                <c:pt idx="9656">
                  <c:v>300.24400797227469</c:v>
                </c:pt>
                <c:pt idx="9657">
                  <c:v>300.22888544331488</c:v>
                </c:pt>
                <c:pt idx="9658">
                  <c:v>300.21376367603847</c:v>
                </c:pt>
                <c:pt idx="9659">
                  <c:v>300.19864267040714</c:v>
                </c:pt>
                <c:pt idx="9660">
                  <c:v>300.18352242638252</c:v>
                </c:pt>
                <c:pt idx="9661">
                  <c:v>300.1684029439262</c:v>
                </c:pt>
                <c:pt idx="9662">
                  <c:v>300.15328422299984</c:v>
                </c:pt>
                <c:pt idx="9663">
                  <c:v>300.1381662635651</c:v>
                </c:pt>
                <c:pt idx="9664">
                  <c:v>300.12304906558364</c:v>
                </c:pt>
                <c:pt idx="9665">
                  <c:v>300.10793262901711</c:v>
                </c:pt>
                <c:pt idx="9666">
                  <c:v>300.09281695382714</c:v>
                </c:pt>
                <c:pt idx="9667">
                  <c:v>300.07770203997535</c:v>
                </c:pt>
                <c:pt idx="9668">
                  <c:v>300.06258788742343</c:v>
                </c:pt>
                <c:pt idx="9669">
                  <c:v>300.04747449613302</c:v>
                </c:pt>
                <c:pt idx="9670">
                  <c:v>300.0323618660658</c:v>
                </c:pt>
                <c:pt idx="9671">
                  <c:v>300.0172499971834</c:v>
                </c:pt>
                <c:pt idx="9672">
                  <c:v>300.00213888944751</c:v>
                </c:pt>
                <c:pt idx="9673">
                  <c:v>299.98702854281976</c:v>
                </c:pt>
                <c:pt idx="9674">
                  <c:v>299.97191895726183</c:v>
                </c:pt>
                <c:pt idx="9675">
                  <c:v>299.95681013273543</c:v>
                </c:pt>
                <c:pt idx="9676">
                  <c:v>299.94170206920217</c:v>
                </c:pt>
                <c:pt idx="9677">
                  <c:v>299.92659476662374</c:v>
                </c:pt>
                <c:pt idx="9678">
                  <c:v>299.91148822496183</c:v>
                </c:pt>
                <c:pt idx="9679">
                  <c:v>299.89638244417807</c:v>
                </c:pt>
                <c:pt idx="9680">
                  <c:v>299.88127742423421</c:v>
                </c:pt>
                <c:pt idx="9681">
                  <c:v>299.86617316509188</c:v>
                </c:pt>
                <c:pt idx="9682">
                  <c:v>299.85106966671276</c:v>
                </c:pt>
                <c:pt idx="9683">
                  <c:v>299.83596692905854</c:v>
                </c:pt>
                <c:pt idx="9684">
                  <c:v>299.82086495209086</c:v>
                </c:pt>
                <c:pt idx="9685">
                  <c:v>299.80576373577145</c:v>
                </c:pt>
                <c:pt idx="9686">
                  <c:v>299.79066328006201</c:v>
                </c:pt>
                <c:pt idx="9687">
                  <c:v>299.77556358492421</c:v>
                </c:pt>
                <c:pt idx="9688">
                  <c:v>299.76046465031976</c:v>
                </c:pt>
                <c:pt idx="9689">
                  <c:v>299.74536647621034</c:v>
                </c:pt>
                <c:pt idx="9690">
                  <c:v>299.73026906255762</c:v>
                </c:pt>
                <c:pt idx="9691">
                  <c:v>299.71517240932332</c:v>
                </c:pt>
                <c:pt idx="9692">
                  <c:v>299.70007651646915</c:v>
                </c:pt>
                <c:pt idx="9693">
                  <c:v>299.68498138395682</c:v>
                </c:pt>
                <c:pt idx="9694">
                  <c:v>299.66988701174802</c:v>
                </c:pt>
                <c:pt idx="9695">
                  <c:v>299.65479339980442</c:v>
                </c:pt>
                <c:pt idx="9696">
                  <c:v>299.63970054808777</c:v>
                </c:pt>
                <c:pt idx="9697">
                  <c:v>299.62460845655977</c:v>
                </c:pt>
                <c:pt idx="9698">
                  <c:v>299.60951712518215</c:v>
                </c:pt>
                <c:pt idx="9699">
                  <c:v>299.59442655391661</c:v>
                </c:pt>
                <c:pt idx="9700">
                  <c:v>299.57933674272488</c:v>
                </c:pt>
                <c:pt idx="9701">
                  <c:v>299.56424769156865</c:v>
                </c:pt>
                <c:pt idx="9702">
                  <c:v>299.54915940040962</c:v>
                </c:pt>
                <c:pt idx="9703">
                  <c:v>299.53407186920953</c:v>
                </c:pt>
                <c:pt idx="9704">
                  <c:v>299.51898509793011</c:v>
                </c:pt>
                <c:pt idx="9705">
                  <c:v>299.50389908653312</c:v>
                </c:pt>
                <c:pt idx="9706">
                  <c:v>299.48881383498025</c:v>
                </c:pt>
                <c:pt idx="9707">
                  <c:v>299.47372934323323</c:v>
                </c:pt>
                <c:pt idx="9708">
                  <c:v>299.45864561125376</c:v>
                </c:pt>
                <c:pt idx="9709">
                  <c:v>299.44356263900363</c:v>
                </c:pt>
                <c:pt idx="9710">
                  <c:v>299.42848042644454</c:v>
                </c:pt>
                <c:pt idx="9711">
                  <c:v>299.41339897353822</c:v>
                </c:pt>
                <c:pt idx="9712">
                  <c:v>299.39831828024643</c:v>
                </c:pt>
                <c:pt idx="9713">
                  <c:v>299.3832383465309</c:v>
                </c:pt>
                <c:pt idx="9714">
                  <c:v>299.36815917235339</c:v>
                </c:pt>
                <c:pt idx="9715">
                  <c:v>299.35308075767563</c:v>
                </c:pt>
                <c:pt idx="9716">
                  <c:v>299.33800310245931</c:v>
                </c:pt>
                <c:pt idx="9717">
                  <c:v>299.32292620666624</c:v>
                </c:pt>
                <c:pt idx="9718">
                  <c:v>299.30785007025816</c:v>
                </c:pt>
                <c:pt idx="9719">
                  <c:v>299.29277469319686</c:v>
                </c:pt>
                <c:pt idx="9720">
                  <c:v>299.27770007544405</c:v>
                </c:pt>
                <c:pt idx="9721">
                  <c:v>299.26262621696145</c:v>
                </c:pt>
                <c:pt idx="9722">
                  <c:v>299.24755311771088</c:v>
                </c:pt>
                <c:pt idx="9723">
                  <c:v>299.23248077765408</c:v>
                </c:pt>
                <c:pt idx="9724">
                  <c:v>299.21740919675284</c:v>
                </c:pt>
                <c:pt idx="9725">
                  <c:v>299.20233837496886</c:v>
                </c:pt>
                <c:pt idx="9726">
                  <c:v>299.18726831226394</c:v>
                </c:pt>
                <c:pt idx="9727">
                  <c:v>299.17219900859988</c:v>
                </c:pt>
                <c:pt idx="9728">
                  <c:v>299.15713046393836</c:v>
                </c:pt>
                <c:pt idx="9729">
                  <c:v>299.14206267824125</c:v>
                </c:pt>
                <c:pt idx="9730">
                  <c:v>299.12699565147028</c:v>
                </c:pt>
                <c:pt idx="9731">
                  <c:v>299.11192938358721</c:v>
                </c:pt>
                <c:pt idx="9732">
                  <c:v>299.09686387455383</c:v>
                </c:pt>
                <c:pt idx="9733">
                  <c:v>299.08179912433189</c:v>
                </c:pt>
                <c:pt idx="9734">
                  <c:v>299.06673513288325</c:v>
                </c:pt>
                <c:pt idx="9735">
                  <c:v>299.05167190016959</c:v>
                </c:pt>
                <c:pt idx="9736">
                  <c:v>299.03660942615278</c:v>
                </c:pt>
                <c:pt idx="9737">
                  <c:v>299.02154771079455</c:v>
                </c:pt>
                <c:pt idx="9738">
                  <c:v>299.00648675405671</c:v>
                </c:pt>
                <c:pt idx="9739">
                  <c:v>298.99142655590106</c:v>
                </c:pt>
                <c:pt idx="9740">
                  <c:v>298.9763671162894</c:v>
                </c:pt>
                <c:pt idx="9741">
                  <c:v>298.96130843518347</c:v>
                </c:pt>
                <c:pt idx="9742">
                  <c:v>298.94625051254513</c:v>
                </c:pt>
                <c:pt idx="9743">
                  <c:v>298.93119334833614</c:v>
                </c:pt>
                <c:pt idx="9744">
                  <c:v>298.91613694251834</c:v>
                </c:pt>
                <c:pt idx="9745">
                  <c:v>298.90108129505347</c:v>
                </c:pt>
                <c:pt idx="9746">
                  <c:v>298.88602640590341</c:v>
                </c:pt>
                <c:pt idx="9747">
                  <c:v>298.87097227502989</c:v>
                </c:pt>
                <c:pt idx="9748">
                  <c:v>298.85591890239476</c:v>
                </c:pt>
                <c:pt idx="9749">
                  <c:v>298.84086628795984</c:v>
                </c:pt>
                <c:pt idx="9750">
                  <c:v>298.82581443168692</c:v>
                </c:pt>
                <c:pt idx="9751">
                  <c:v>298.81076333353781</c:v>
                </c:pt>
                <c:pt idx="9752">
                  <c:v>298.7957129934743</c:v>
                </c:pt>
                <c:pt idx="9753">
                  <c:v>298.78066341145825</c:v>
                </c:pt>
                <c:pt idx="9754">
                  <c:v>298.76561458745147</c:v>
                </c:pt>
                <c:pt idx="9755">
                  <c:v>298.75056652141575</c:v>
                </c:pt>
                <c:pt idx="9756">
                  <c:v>298.73551921331295</c:v>
                </c:pt>
                <c:pt idx="9757">
                  <c:v>298.72047266310489</c:v>
                </c:pt>
                <c:pt idx="9758">
                  <c:v>298.7054268707534</c:v>
                </c:pt>
                <c:pt idx="9759">
                  <c:v>298.6903818362203</c:v>
                </c:pt>
                <c:pt idx="9760">
                  <c:v>298.67533755946738</c:v>
                </c:pt>
                <c:pt idx="9761">
                  <c:v>298.66029404045656</c:v>
                </c:pt>
                <c:pt idx="9762">
                  <c:v>298.64525127914959</c:v>
                </c:pt>
                <c:pt idx="9763">
                  <c:v>298.63020927550838</c:v>
                </c:pt>
                <c:pt idx="9764">
                  <c:v>298.61516802949473</c:v>
                </c:pt>
                <c:pt idx="9765">
                  <c:v>298.60012754107044</c:v>
                </c:pt>
                <c:pt idx="9766">
                  <c:v>298.58508781019742</c:v>
                </c:pt>
                <c:pt idx="9767">
                  <c:v>298.57004883683749</c:v>
                </c:pt>
                <c:pt idx="9768">
                  <c:v>298.55501062095249</c:v>
                </c:pt>
                <c:pt idx="9769">
                  <c:v>298.53997316250428</c:v>
                </c:pt>
                <c:pt idx="9770">
                  <c:v>298.52493646145467</c:v>
                </c:pt>
                <c:pt idx="9771">
                  <c:v>298.50990051776557</c:v>
                </c:pt>
                <c:pt idx="9772">
                  <c:v>298.49486533139878</c:v>
                </c:pt>
                <c:pt idx="9773">
                  <c:v>298.47983090231622</c:v>
                </c:pt>
                <c:pt idx="9774">
                  <c:v>298.46479723047969</c:v>
                </c:pt>
                <c:pt idx="9775">
                  <c:v>298.4497643158511</c:v>
                </c:pt>
                <c:pt idx="9776">
                  <c:v>298.43473215839225</c:v>
                </c:pt>
                <c:pt idx="9777">
                  <c:v>298.41970075806506</c:v>
                </c:pt>
                <c:pt idx="9778">
                  <c:v>298.40467011483133</c:v>
                </c:pt>
                <c:pt idx="9779">
                  <c:v>298.38964022865298</c:v>
                </c:pt>
                <c:pt idx="9780">
                  <c:v>298.37461109949186</c:v>
                </c:pt>
                <c:pt idx="9781">
                  <c:v>298.35958272730988</c:v>
                </c:pt>
                <c:pt idx="9782">
                  <c:v>298.34455511206886</c:v>
                </c:pt>
                <c:pt idx="9783">
                  <c:v>298.3295282537307</c:v>
                </c:pt>
                <c:pt idx="9784">
                  <c:v>298.31450215225726</c:v>
                </c:pt>
                <c:pt idx="9785">
                  <c:v>298.29947680761046</c:v>
                </c:pt>
                <c:pt idx="9786">
                  <c:v>298.28445221975215</c:v>
                </c:pt>
                <c:pt idx="9787">
                  <c:v>298.2694283886442</c:v>
                </c:pt>
                <c:pt idx="9788">
                  <c:v>298.25440531424852</c:v>
                </c:pt>
                <c:pt idx="9789">
                  <c:v>298.23938299652696</c:v>
                </c:pt>
                <c:pt idx="9790">
                  <c:v>298.22436143544144</c:v>
                </c:pt>
                <c:pt idx="9791">
                  <c:v>298.20934063095382</c:v>
                </c:pt>
                <c:pt idx="9792">
                  <c:v>298.19432058302601</c:v>
                </c:pt>
                <c:pt idx="9793">
                  <c:v>298.17930129161994</c:v>
                </c:pt>
                <c:pt idx="9794">
                  <c:v>298.16428275669745</c:v>
                </c:pt>
                <c:pt idx="9795">
                  <c:v>298.14926497822046</c:v>
                </c:pt>
                <c:pt idx="9796">
                  <c:v>298.13424795615089</c:v>
                </c:pt>
                <c:pt idx="9797">
                  <c:v>298.11923169045059</c:v>
                </c:pt>
                <c:pt idx="9798">
                  <c:v>298.10421618108154</c:v>
                </c:pt>
                <c:pt idx="9799">
                  <c:v>298.08920142800559</c:v>
                </c:pt>
                <c:pt idx="9800">
                  <c:v>298.07418743118467</c:v>
                </c:pt>
                <c:pt idx="9801">
                  <c:v>298.05917419058068</c:v>
                </c:pt>
                <c:pt idx="9802">
                  <c:v>298.04416170615553</c:v>
                </c:pt>
                <c:pt idx="9803">
                  <c:v>298.0291499778711</c:v>
                </c:pt>
                <c:pt idx="9804">
                  <c:v>298.01413900568934</c:v>
                </c:pt>
                <c:pt idx="9805">
                  <c:v>297.99912878957218</c:v>
                </c:pt>
                <c:pt idx="9806">
                  <c:v>297.98411932948153</c:v>
                </c:pt>
                <c:pt idx="9807">
                  <c:v>297.9691106253793</c:v>
                </c:pt>
                <c:pt idx="9808">
                  <c:v>297.95410267722741</c:v>
                </c:pt>
                <c:pt idx="9809">
                  <c:v>297.93909548498783</c:v>
                </c:pt>
                <c:pt idx="9810">
                  <c:v>297.92408904862242</c:v>
                </c:pt>
                <c:pt idx="9811">
                  <c:v>297.90908336809315</c:v>
                </c:pt>
                <c:pt idx="9812">
                  <c:v>297.89407844336193</c:v>
                </c:pt>
                <c:pt idx="9813">
                  <c:v>297.87907427439069</c:v>
                </c:pt>
                <c:pt idx="9814">
                  <c:v>297.86407086114139</c:v>
                </c:pt>
                <c:pt idx="9815">
                  <c:v>297.84906820357594</c:v>
                </c:pt>
                <c:pt idx="9816">
                  <c:v>297.83406630165632</c:v>
                </c:pt>
                <c:pt idx="9817">
                  <c:v>297.81906515534445</c:v>
                </c:pt>
                <c:pt idx="9818">
                  <c:v>297.80406476460223</c:v>
                </c:pt>
                <c:pt idx="9819">
                  <c:v>297.78906512939164</c:v>
                </c:pt>
                <c:pt idx="9820">
                  <c:v>297.7740662496746</c:v>
                </c:pt>
                <c:pt idx="9821">
                  <c:v>297.75906812541308</c:v>
                </c:pt>
                <c:pt idx="9822">
                  <c:v>297.74407075656904</c:v>
                </c:pt>
                <c:pt idx="9823">
                  <c:v>297.72907414310441</c:v>
                </c:pt>
                <c:pt idx="9824">
                  <c:v>297.71407828498116</c:v>
                </c:pt>
                <c:pt idx="9825">
                  <c:v>297.69908318216125</c:v>
                </c:pt>
                <c:pt idx="9826">
                  <c:v>297.6840888346066</c:v>
                </c:pt>
                <c:pt idx="9827">
                  <c:v>297.66909524227924</c:v>
                </c:pt>
                <c:pt idx="9828">
                  <c:v>297.65410240514109</c:v>
                </c:pt>
                <c:pt idx="9829">
                  <c:v>297.63911032315411</c:v>
                </c:pt>
                <c:pt idx="9830">
                  <c:v>297.62411899628023</c:v>
                </c:pt>
                <c:pt idx="9831">
                  <c:v>297.60912842448147</c:v>
                </c:pt>
                <c:pt idx="9832">
                  <c:v>297.5941386077198</c:v>
                </c:pt>
                <c:pt idx="9833">
                  <c:v>297.57914954595714</c:v>
                </c:pt>
                <c:pt idx="9834">
                  <c:v>297.56416123915551</c:v>
                </c:pt>
                <c:pt idx="9835">
                  <c:v>297.54917368727683</c:v>
                </c:pt>
                <c:pt idx="9836">
                  <c:v>297.53418689028314</c:v>
                </c:pt>
                <c:pt idx="9837">
                  <c:v>297.51920084813639</c:v>
                </c:pt>
                <c:pt idx="9838">
                  <c:v>297.50421556079857</c:v>
                </c:pt>
                <c:pt idx="9839">
                  <c:v>297.48923102823164</c:v>
                </c:pt>
                <c:pt idx="9840">
                  <c:v>297.47424725039764</c:v>
                </c:pt>
                <c:pt idx="9841">
                  <c:v>297.45926422725847</c:v>
                </c:pt>
                <c:pt idx="9842">
                  <c:v>297.44428195877617</c:v>
                </c:pt>
                <c:pt idx="9843">
                  <c:v>297.42930044491271</c:v>
                </c:pt>
                <c:pt idx="9844">
                  <c:v>297.41431968563012</c:v>
                </c:pt>
                <c:pt idx="9845">
                  <c:v>297.39933968089036</c:v>
                </c:pt>
                <c:pt idx="9846">
                  <c:v>297.38436043065548</c:v>
                </c:pt>
                <c:pt idx="9847">
                  <c:v>297.36938193488737</c:v>
                </c:pt>
                <c:pt idx="9848">
                  <c:v>297.35440419354813</c:v>
                </c:pt>
                <c:pt idx="9849">
                  <c:v>297.33942720659974</c:v>
                </c:pt>
                <c:pt idx="9850">
                  <c:v>297.32445097400415</c:v>
                </c:pt>
                <c:pt idx="9851">
                  <c:v>297.3094754957234</c:v>
                </c:pt>
                <c:pt idx="9852">
                  <c:v>297.29450077171953</c:v>
                </c:pt>
                <c:pt idx="9853">
                  <c:v>297.27952680195449</c:v>
                </c:pt>
                <c:pt idx="9854">
                  <c:v>297.26455358639032</c:v>
                </c:pt>
                <c:pt idx="9855">
                  <c:v>297.24958112498905</c:v>
                </c:pt>
                <c:pt idx="9856">
                  <c:v>297.23460941771265</c:v>
                </c:pt>
                <c:pt idx="9857">
                  <c:v>297.21963846452314</c:v>
                </c:pt>
                <c:pt idx="9858">
                  <c:v>297.20466826538257</c:v>
                </c:pt>
                <c:pt idx="9859">
                  <c:v>297.18969882025294</c:v>
                </c:pt>
                <c:pt idx="9860">
                  <c:v>297.1747301290963</c:v>
                </c:pt>
                <c:pt idx="9861">
                  <c:v>297.15976219187468</c:v>
                </c:pt>
                <c:pt idx="9862">
                  <c:v>297.14479500855009</c:v>
                </c:pt>
                <c:pt idx="9863">
                  <c:v>297.12982857908452</c:v>
                </c:pt>
                <c:pt idx="9864">
                  <c:v>297.11486290344004</c:v>
                </c:pt>
                <c:pt idx="9865">
                  <c:v>297.09989798157869</c:v>
                </c:pt>
                <c:pt idx="9866">
                  <c:v>297.0849338134625</c:v>
                </c:pt>
                <c:pt idx="9867">
                  <c:v>297.06997039905349</c:v>
                </c:pt>
                <c:pt idx="9868">
                  <c:v>297.05500773831369</c:v>
                </c:pt>
                <c:pt idx="9869">
                  <c:v>297.04004583120513</c:v>
                </c:pt>
                <c:pt idx="9870">
                  <c:v>297.0250846776899</c:v>
                </c:pt>
                <c:pt idx="9871">
                  <c:v>297.01012427773003</c:v>
                </c:pt>
                <c:pt idx="9872">
                  <c:v>296.99516463128754</c:v>
                </c:pt>
                <c:pt idx="9873">
                  <c:v>296.98020573832446</c:v>
                </c:pt>
                <c:pt idx="9874">
                  <c:v>296.96524759880288</c:v>
                </c:pt>
                <c:pt idx="9875">
                  <c:v>296.95029021268482</c:v>
                </c:pt>
                <c:pt idx="9876">
                  <c:v>296.93533357993238</c:v>
                </c:pt>
                <c:pt idx="9877">
                  <c:v>296.92037770050757</c:v>
                </c:pt>
                <c:pt idx="9878">
                  <c:v>296.90542257437249</c:v>
                </c:pt>
                <c:pt idx="9879">
                  <c:v>296.89046820148917</c:v>
                </c:pt>
                <c:pt idx="9880">
                  <c:v>296.87551458181969</c:v>
                </c:pt>
                <c:pt idx="9881">
                  <c:v>296.86056171532607</c:v>
                </c:pt>
                <c:pt idx="9882">
                  <c:v>296.84560960197041</c:v>
                </c:pt>
                <c:pt idx="9883">
                  <c:v>296.83065824171473</c:v>
                </c:pt>
                <c:pt idx="9884">
                  <c:v>296.81570763452117</c:v>
                </c:pt>
                <c:pt idx="9885">
                  <c:v>296.80075778035177</c:v>
                </c:pt>
                <c:pt idx="9886">
                  <c:v>296.78580867916855</c:v>
                </c:pt>
                <c:pt idx="9887">
                  <c:v>296.77086033093366</c:v>
                </c:pt>
                <c:pt idx="9888">
                  <c:v>296.75591273560912</c:v>
                </c:pt>
                <c:pt idx="9889">
                  <c:v>296.74096589315707</c:v>
                </c:pt>
                <c:pt idx="9890">
                  <c:v>296.72601980353954</c:v>
                </c:pt>
                <c:pt idx="9891">
                  <c:v>296.71107446671863</c:v>
                </c:pt>
                <c:pt idx="9892">
                  <c:v>296.69612988265641</c:v>
                </c:pt>
                <c:pt idx="9893">
                  <c:v>296.68118605131497</c:v>
                </c:pt>
                <c:pt idx="9894">
                  <c:v>296.66624297265639</c:v>
                </c:pt>
                <c:pt idx="9895">
                  <c:v>296.65130064664282</c:v>
                </c:pt>
                <c:pt idx="9896">
                  <c:v>296.63635907323629</c:v>
                </c:pt>
                <c:pt idx="9897">
                  <c:v>296.62141825239888</c:v>
                </c:pt>
                <c:pt idx="9898">
                  <c:v>296.60647818409274</c:v>
                </c:pt>
                <c:pt idx="9899">
                  <c:v>296.59153886827994</c:v>
                </c:pt>
                <c:pt idx="9900">
                  <c:v>296.57660030492258</c:v>
                </c:pt>
                <c:pt idx="9901">
                  <c:v>296.56166249398274</c:v>
                </c:pt>
                <c:pt idx="9902">
                  <c:v>296.54672543542256</c:v>
                </c:pt>
                <c:pt idx="9903">
                  <c:v>296.53178912920407</c:v>
                </c:pt>
                <c:pt idx="9904">
                  <c:v>296.51685357528947</c:v>
                </c:pt>
                <c:pt idx="9905">
                  <c:v>296.5019187736408</c:v>
                </c:pt>
                <c:pt idx="9906">
                  <c:v>296.48698472422024</c:v>
                </c:pt>
                <c:pt idx="9907">
                  <c:v>296.47205142698982</c:v>
                </c:pt>
                <c:pt idx="9908">
                  <c:v>296.4571188819117</c:v>
                </c:pt>
                <c:pt idx="9909">
                  <c:v>296.442187088948</c:v>
                </c:pt>
                <c:pt idx="9910">
                  <c:v>296.42725604806083</c:v>
                </c:pt>
                <c:pt idx="9911">
                  <c:v>296.41232575921231</c:v>
                </c:pt>
                <c:pt idx="9912">
                  <c:v>296.39739622236459</c:v>
                </c:pt>
                <c:pt idx="9913">
                  <c:v>296.38246743747976</c:v>
                </c:pt>
                <c:pt idx="9914">
                  <c:v>296.36753940451996</c:v>
                </c:pt>
                <c:pt idx="9915">
                  <c:v>296.35261212344727</c:v>
                </c:pt>
                <c:pt idx="9916">
                  <c:v>296.33768559422384</c:v>
                </c:pt>
                <c:pt idx="9917">
                  <c:v>296.32275981681187</c:v>
                </c:pt>
                <c:pt idx="9918">
                  <c:v>296.30783479117343</c:v>
                </c:pt>
                <c:pt idx="9919">
                  <c:v>296.29291051727068</c:v>
                </c:pt>
                <c:pt idx="9920">
                  <c:v>296.2779869950657</c:v>
                </c:pt>
                <c:pt idx="9921">
                  <c:v>296.26306422452069</c:v>
                </c:pt>
                <c:pt idx="9922">
                  <c:v>296.24814220559779</c:v>
                </c:pt>
                <c:pt idx="9923">
                  <c:v>296.23322093825908</c:v>
                </c:pt>
                <c:pt idx="9924">
                  <c:v>296.21830042246677</c:v>
                </c:pt>
                <c:pt idx="9925">
                  <c:v>296.20338065818299</c:v>
                </c:pt>
                <c:pt idx="9926">
                  <c:v>296.1884616453699</c:v>
                </c:pt>
                <c:pt idx="9927">
                  <c:v>296.17354338398962</c:v>
                </c:pt>
                <c:pt idx="9928">
                  <c:v>296.15862587400431</c:v>
                </c:pt>
                <c:pt idx="9929">
                  <c:v>296.14370911537617</c:v>
                </c:pt>
                <c:pt idx="9930">
                  <c:v>296.12879310806727</c:v>
                </c:pt>
                <c:pt idx="9931">
                  <c:v>296.11387785203982</c:v>
                </c:pt>
                <c:pt idx="9932">
                  <c:v>296.09896334725602</c:v>
                </c:pt>
                <c:pt idx="9933">
                  <c:v>296.08404959367795</c:v>
                </c:pt>
                <c:pt idx="9934">
                  <c:v>296.06913659126781</c:v>
                </c:pt>
                <c:pt idx="9935">
                  <c:v>296.0542243399878</c:v>
                </c:pt>
                <c:pt idx="9936">
                  <c:v>296.03931283980006</c:v>
                </c:pt>
                <c:pt idx="9937">
                  <c:v>296.02440209066674</c:v>
                </c:pt>
                <c:pt idx="9938">
                  <c:v>296.00949209255003</c:v>
                </c:pt>
                <c:pt idx="9939">
                  <c:v>295.99458284541208</c:v>
                </c:pt>
                <c:pt idx="9940">
                  <c:v>295.97967434921509</c:v>
                </c:pt>
                <c:pt idx="9941">
                  <c:v>295.96476660392125</c:v>
                </c:pt>
                <c:pt idx="9942">
                  <c:v>295.94985960949271</c:v>
                </c:pt>
                <c:pt idx="9943">
                  <c:v>295.93495336589166</c:v>
                </c:pt>
                <c:pt idx="9944">
                  <c:v>295.92004787308025</c:v>
                </c:pt>
                <c:pt idx="9945">
                  <c:v>295.90514313102074</c:v>
                </c:pt>
                <c:pt idx="9946">
                  <c:v>295.89023913967526</c:v>
                </c:pt>
                <c:pt idx="9947">
                  <c:v>295.87533589900602</c:v>
                </c:pt>
                <c:pt idx="9948">
                  <c:v>295.86043340897521</c:v>
                </c:pt>
                <c:pt idx="9949">
                  <c:v>295.84553166954498</c:v>
                </c:pt>
                <c:pt idx="9950">
                  <c:v>295.83063068067759</c:v>
                </c:pt>
                <c:pt idx="9951">
                  <c:v>295.81573044233517</c:v>
                </c:pt>
                <c:pt idx="9952">
                  <c:v>295.80083095447998</c:v>
                </c:pt>
                <c:pt idx="9953">
                  <c:v>295.78593221707416</c:v>
                </c:pt>
                <c:pt idx="9954">
                  <c:v>295.77103423007998</c:v>
                </c:pt>
                <c:pt idx="9955">
                  <c:v>295.75613699345962</c:v>
                </c:pt>
                <c:pt idx="9956">
                  <c:v>295.74124050717523</c:v>
                </c:pt>
                <c:pt idx="9957">
                  <c:v>295.72634477118908</c:v>
                </c:pt>
                <c:pt idx="9958">
                  <c:v>295.71144978546334</c:v>
                </c:pt>
                <c:pt idx="9959">
                  <c:v>295.69655554996029</c:v>
                </c:pt>
                <c:pt idx="9960">
                  <c:v>295.68166206464207</c:v>
                </c:pt>
                <c:pt idx="9961">
                  <c:v>295.66676932947092</c:v>
                </c:pt>
                <c:pt idx="9962">
                  <c:v>295.65187734440906</c:v>
                </c:pt>
                <c:pt idx="9963">
                  <c:v>295.63698610941873</c:v>
                </c:pt>
                <c:pt idx="9964">
                  <c:v>295.62209562446208</c:v>
                </c:pt>
                <c:pt idx="9965">
                  <c:v>295.60720588950142</c:v>
                </c:pt>
                <c:pt idx="9966">
                  <c:v>295.59231690449889</c:v>
                </c:pt>
                <c:pt idx="9967">
                  <c:v>295.5774286694168</c:v>
                </c:pt>
                <c:pt idx="9968">
                  <c:v>295.56254118421731</c:v>
                </c:pt>
                <c:pt idx="9969">
                  <c:v>295.54765444886272</c:v>
                </c:pt>
                <c:pt idx="9970">
                  <c:v>295.53276846331522</c:v>
                </c:pt>
                <c:pt idx="9971">
                  <c:v>295.51788322753703</c:v>
                </c:pt>
                <c:pt idx="9972">
                  <c:v>295.50299874149039</c:v>
                </c:pt>
                <c:pt idx="9973">
                  <c:v>295.48811500513756</c:v>
                </c:pt>
                <c:pt idx="9974">
                  <c:v>295.47323201844074</c:v>
                </c:pt>
                <c:pt idx="9975">
                  <c:v>295.45834978136224</c:v>
                </c:pt>
                <c:pt idx="9976">
                  <c:v>295.44346829386427</c:v>
                </c:pt>
                <c:pt idx="9977">
                  <c:v>295.42858755590908</c:v>
                </c:pt>
                <c:pt idx="9978">
                  <c:v>295.41370756745886</c:v>
                </c:pt>
                <c:pt idx="9979">
                  <c:v>295.39882832847593</c:v>
                </c:pt>
                <c:pt idx="9980">
                  <c:v>295.38394983892255</c:v>
                </c:pt>
                <c:pt idx="9981">
                  <c:v>295.36907209876091</c:v>
                </c:pt>
                <c:pt idx="9982">
                  <c:v>295.35419510795327</c:v>
                </c:pt>
                <c:pt idx="9983">
                  <c:v>295.33931886646195</c:v>
                </c:pt>
                <c:pt idx="9984">
                  <c:v>295.32444337424914</c:v>
                </c:pt>
                <c:pt idx="9985">
                  <c:v>295.30956863127716</c:v>
                </c:pt>
                <c:pt idx="9986">
                  <c:v>295.29469463750826</c:v>
                </c:pt>
                <c:pt idx="9987">
                  <c:v>295.27982139290469</c:v>
                </c:pt>
                <c:pt idx="9988">
                  <c:v>295.26494889742872</c:v>
                </c:pt>
                <c:pt idx="9989">
                  <c:v>295.2500771510426</c:v>
                </c:pt>
                <c:pt idx="9990">
                  <c:v>295.23520615370865</c:v>
                </c:pt>
                <c:pt idx="9991">
                  <c:v>295.22033590538905</c:v>
                </c:pt>
                <c:pt idx="9992">
                  <c:v>295.20546640604613</c:v>
                </c:pt>
                <c:pt idx="9993">
                  <c:v>295.19059765564219</c:v>
                </c:pt>
                <c:pt idx="9994">
                  <c:v>295.1757296541395</c:v>
                </c:pt>
                <c:pt idx="9995">
                  <c:v>295.16086240150031</c:v>
                </c:pt>
                <c:pt idx="9996">
                  <c:v>295.14599589768693</c:v>
                </c:pt>
                <c:pt idx="9997">
                  <c:v>295.13113014266162</c:v>
                </c:pt>
                <c:pt idx="9998">
                  <c:v>295.11626513638669</c:v>
                </c:pt>
                <c:pt idx="9999">
                  <c:v>295.10140087882439</c:v>
                </c:pt>
                <c:pt idx="10000">
                  <c:v>295.08653736993705</c:v>
                </c:pt>
                <c:pt idx="10001">
                  <c:v>295.07167460968691</c:v>
                </c:pt>
                <c:pt idx="10002">
                  <c:v>295.05681259803634</c:v>
                </c:pt>
                <c:pt idx="10003">
                  <c:v>295.04195133494756</c:v>
                </c:pt>
                <c:pt idx="10004">
                  <c:v>295.02709082038291</c:v>
                </c:pt>
                <c:pt idx="10005">
                  <c:v>295.01223105430466</c:v>
                </c:pt>
                <c:pt idx="10006">
                  <c:v>294.99737203667513</c:v>
                </c:pt>
                <c:pt idx="10007">
                  <c:v>294.98251376745662</c:v>
                </c:pt>
                <c:pt idx="10008">
                  <c:v>294.96765624661145</c:v>
                </c:pt>
                <c:pt idx="10009">
                  <c:v>294.95279947410194</c:v>
                </c:pt>
                <c:pt idx="10010">
                  <c:v>294.93794344989033</c:v>
                </c:pt>
                <c:pt idx="10011">
                  <c:v>294.92308817393899</c:v>
                </c:pt>
                <c:pt idx="10012">
                  <c:v>294.90823364621019</c:v>
                </c:pt>
                <c:pt idx="10013">
                  <c:v>294.89337986666629</c:v>
                </c:pt>
                <c:pt idx="10014">
                  <c:v>294.87852683526955</c:v>
                </c:pt>
                <c:pt idx="10015">
                  <c:v>294.86367455198234</c:v>
                </c:pt>
                <c:pt idx="10016">
                  <c:v>294.84882301676697</c:v>
                </c:pt>
                <c:pt idx="10017">
                  <c:v>294.83397222958575</c:v>
                </c:pt>
                <c:pt idx="10018">
                  <c:v>294.819122190401</c:v>
                </c:pt>
                <c:pt idx="10019">
                  <c:v>294.80427289917503</c:v>
                </c:pt>
                <c:pt idx="10020">
                  <c:v>294.78942435587021</c:v>
                </c:pt>
                <c:pt idx="10021">
                  <c:v>294.77457656044885</c:v>
                </c:pt>
                <c:pt idx="10022">
                  <c:v>294.75972951287326</c:v>
                </c:pt>
                <c:pt idx="10023">
                  <c:v>294.74488321310582</c:v>
                </c:pt>
                <c:pt idx="10024">
                  <c:v>294.73003766110878</c:v>
                </c:pt>
                <c:pt idx="10025">
                  <c:v>294.71519285684457</c:v>
                </c:pt>
                <c:pt idx="10026">
                  <c:v>294.70034880027549</c:v>
                </c:pt>
                <c:pt idx="10027">
                  <c:v>294.68550549136387</c:v>
                </c:pt>
                <c:pt idx="10028">
                  <c:v>294.67066293007207</c:v>
                </c:pt>
                <c:pt idx="10029">
                  <c:v>294.6558211163624</c:v>
                </c:pt>
                <c:pt idx="10030">
                  <c:v>294.64098005019724</c:v>
                </c:pt>
                <c:pt idx="10031">
                  <c:v>294.62613973153896</c:v>
                </c:pt>
                <c:pt idx="10032">
                  <c:v>294.61130016034986</c:v>
                </c:pt>
                <c:pt idx="10033">
                  <c:v>294.59646133659231</c:v>
                </c:pt>
                <c:pt idx="10034">
                  <c:v>294.5816232602287</c:v>
                </c:pt>
                <c:pt idx="10035">
                  <c:v>294.56678593122132</c:v>
                </c:pt>
                <c:pt idx="10036">
                  <c:v>294.55194934953255</c:v>
                </c:pt>
                <c:pt idx="10037">
                  <c:v>294.53711351512476</c:v>
                </c:pt>
                <c:pt idx="10038">
                  <c:v>294.52227842796032</c:v>
                </c:pt>
                <c:pt idx="10039">
                  <c:v>294.50744408800159</c:v>
                </c:pt>
                <c:pt idx="10040">
                  <c:v>294.4926104952109</c:v>
                </c:pt>
                <c:pt idx="10041">
                  <c:v>294.47777764955066</c:v>
                </c:pt>
                <c:pt idx="10042">
                  <c:v>294.46294555098325</c:v>
                </c:pt>
                <c:pt idx="10043">
                  <c:v>294.44811419947098</c:v>
                </c:pt>
                <c:pt idx="10044">
                  <c:v>294.43328359497627</c:v>
                </c:pt>
                <c:pt idx="10045">
                  <c:v>294.4184537374615</c:v>
                </c:pt>
                <c:pt idx="10046">
                  <c:v>294.40362462688904</c:v>
                </c:pt>
                <c:pt idx="10047">
                  <c:v>294.38879626322125</c:v>
                </c:pt>
                <c:pt idx="10048">
                  <c:v>294.37396864642051</c:v>
                </c:pt>
                <c:pt idx="10049">
                  <c:v>294.35914177644918</c:v>
                </c:pt>
                <c:pt idx="10050">
                  <c:v>294.34431565326969</c:v>
                </c:pt>
                <c:pt idx="10051">
                  <c:v>294.32949027684441</c:v>
                </c:pt>
                <c:pt idx="10052">
                  <c:v>294.31466564713577</c:v>
                </c:pt>
                <c:pt idx="10053">
                  <c:v>294.29984176410608</c:v>
                </c:pt>
                <c:pt idx="10054">
                  <c:v>294.28501862771776</c:v>
                </c:pt>
                <c:pt idx="10055">
                  <c:v>294.27019623793325</c:v>
                </c:pt>
                <c:pt idx="10056">
                  <c:v>294.25537459471491</c:v>
                </c:pt>
                <c:pt idx="10057">
                  <c:v>294.24055369802511</c:v>
                </c:pt>
                <c:pt idx="10058">
                  <c:v>294.22573354782628</c:v>
                </c:pt>
                <c:pt idx="10059">
                  <c:v>294.21091414408085</c:v>
                </c:pt>
                <c:pt idx="10060">
                  <c:v>294.19609548675118</c:v>
                </c:pt>
                <c:pt idx="10061">
                  <c:v>294.18127757579964</c:v>
                </c:pt>
                <c:pt idx="10062">
                  <c:v>294.16646041118872</c:v>
                </c:pt>
                <c:pt idx="10063">
                  <c:v>294.15164399288079</c:v>
                </c:pt>
                <c:pt idx="10064">
                  <c:v>294.13682832083828</c:v>
                </c:pt>
                <c:pt idx="10065">
                  <c:v>294.12201339502354</c:v>
                </c:pt>
                <c:pt idx="10066">
                  <c:v>294.10719921539902</c:v>
                </c:pt>
                <c:pt idx="10067">
                  <c:v>294.09238578192713</c:v>
                </c:pt>
                <c:pt idx="10068">
                  <c:v>294.07757309457031</c:v>
                </c:pt>
                <c:pt idx="10069">
                  <c:v>294.06276115329098</c:v>
                </c:pt>
                <c:pt idx="10070">
                  <c:v>294.04794995805156</c:v>
                </c:pt>
                <c:pt idx="10071">
                  <c:v>294.03313950881449</c:v>
                </c:pt>
                <c:pt idx="10072">
                  <c:v>294.01832980554218</c:v>
                </c:pt>
                <c:pt idx="10073">
                  <c:v>294.00352084819701</c:v>
                </c:pt>
                <c:pt idx="10074">
                  <c:v>293.98871263674147</c:v>
                </c:pt>
                <c:pt idx="10075">
                  <c:v>293.97390517113797</c:v>
                </c:pt>
                <c:pt idx="10076">
                  <c:v>293.95909845134895</c:v>
                </c:pt>
                <c:pt idx="10077">
                  <c:v>293.94429247733683</c:v>
                </c:pt>
                <c:pt idx="10078">
                  <c:v>293.9294872490641</c:v>
                </c:pt>
                <c:pt idx="10079">
                  <c:v>293.91468276649312</c:v>
                </c:pt>
                <c:pt idx="10080">
                  <c:v>293.89987902958637</c:v>
                </c:pt>
                <c:pt idx="10081">
                  <c:v>293.88507603830629</c:v>
                </c:pt>
                <c:pt idx="10082">
                  <c:v>293.87027379261536</c:v>
                </c:pt>
                <c:pt idx="10083">
                  <c:v>293.85547229247595</c:v>
                </c:pt>
                <c:pt idx="10084">
                  <c:v>293.84067153785054</c:v>
                </c:pt>
                <c:pt idx="10085">
                  <c:v>293.82587152870161</c:v>
                </c:pt>
                <c:pt idx="10086">
                  <c:v>293.81107226499159</c:v>
                </c:pt>
                <c:pt idx="10087">
                  <c:v>293.79627374668297</c:v>
                </c:pt>
                <c:pt idx="10088">
                  <c:v>293.78147597373817</c:v>
                </c:pt>
                <c:pt idx="10089">
                  <c:v>293.76667894611961</c:v>
                </c:pt>
                <c:pt idx="10090">
                  <c:v>293.75188266378979</c:v>
                </c:pt>
                <c:pt idx="10091">
                  <c:v>293.73708712671117</c:v>
                </c:pt>
                <c:pt idx="10092">
                  <c:v>293.72229233484626</c:v>
                </c:pt>
                <c:pt idx="10093">
                  <c:v>293.70749828815747</c:v>
                </c:pt>
                <c:pt idx="10094">
                  <c:v>293.69270498660728</c:v>
                </c:pt>
                <c:pt idx="10095">
                  <c:v>293.67791243015813</c:v>
                </c:pt>
                <c:pt idx="10096">
                  <c:v>293.66312061877255</c:v>
                </c:pt>
                <c:pt idx="10097">
                  <c:v>293.64832955241297</c:v>
                </c:pt>
                <c:pt idx="10098">
                  <c:v>293.63353923104188</c:v>
                </c:pt>
                <c:pt idx="10099">
                  <c:v>293.61874965462175</c:v>
                </c:pt>
                <c:pt idx="10100">
                  <c:v>293.60396082311507</c:v>
                </c:pt>
                <c:pt idx="10101">
                  <c:v>293.58917273648433</c:v>
                </c:pt>
                <c:pt idx="10102">
                  <c:v>293.574385394692</c:v>
                </c:pt>
                <c:pt idx="10103">
                  <c:v>293.55959879770052</c:v>
                </c:pt>
                <c:pt idx="10104">
                  <c:v>293.54481294547242</c:v>
                </c:pt>
                <c:pt idx="10105">
                  <c:v>293.53002783797018</c:v>
                </c:pt>
                <c:pt idx="10106">
                  <c:v>293.5152434751563</c:v>
                </c:pt>
                <c:pt idx="10107">
                  <c:v>293.5004598569933</c:v>
                </c:pt>
                <c:pt idx="10108">
                  <c:v>293.48567698344362</c:v>
                </c:pt>
                <c:pt idx="10109">
                  <c:v>293.4708948544698</c:v>
                </c:pt>
                <c:pt idx="10110">
                  <c:v>293.45611347003432</c:v>
                </c:pt>
                <c:pt idx="10111">
                  <c:v>293.44133283009967</c:v>
                </c:pt>
                <c:pt idx="10112">
                  <c:v>293.42655293462832</c:v>
                </c:pt>
                <c:pt idx="10113">
                  <c:v>293.41177378358282</c:v>
                </c:pt>
                <c:pt idx="10114">
                  <c:v>293.39699537692564</c:v>
                </c:pt>
                <c:pt idx="10115">
                  <c:v>293.38221771461934</c:v>
                </c:pt>
                <c:pt idx="10116">
                  <c:v>293.3674407966264</c:v>
                </c:pt>
                <c:pt idx="10117">
                  <c:v>293.35266462290934</c:v>
                </c:pt>
                <c:pt idx="10118">
                  <c:v>293.33788919343067</c:v>
                </c:pt>
                <c:pt idx="10119">
                  <c:v>293.32311450815286</c:v>
                </c:pt>
                <c:pt idx="10120">
                  <c:v>293.3083405670385</c:v>
                </c:pt>
                <c:pt idx="10121">
                  <c:v>293.29356737005003</c:v>
                </c:pt>
                <c:pt idx="10122">
                  <c:v>293.27879491715004</c:v>
                </c:pt>
                <c:pt idx="10123">
                  <c:v>293.26402320830101</c:v>
                </c:pt>
                <c:pt idx="10124">
                  <c:v>293.24925224346549</c:v>
                </c:pt>
                <c:pt idx="10125">
                  <c:v>293.23448202260602</c:v>
                </c:pt>
                <c:pt idx="10126">
                  <c:v>293.21971254568507</c:v>
                </c:pt>
                <c:pt idx="10127">
                  <c:v>293.20494381266519</c:v>
                </c:pt>
                <c:pt idx="10128">
                  <c:v>293.19017582350892</c:v>
                </c:pt>
                <c:pt idx="10129">
                  <c:v>293.1754085781788</c:v>
                </c:pt>
                <c:pt idx="10130">
                  <c:v>293.16064207663737</c:v>
                </c:pt>
                <c:pt idx="10131">
                  <c:v>293.14587631884717</c:v>
                </c:pt>
                <c:pt idx="10132">
                  <c:v>293.13111130477074</c:v>
                </c:pt>
                <c:pt idx="10133">
                  <c:v>293.11634703437062</c:v>
                </c:pt>
                <c:pt idx="10134">
                  <c:v>293.10158350760929</c:v>
                </c:pt>
                <c:pt idx="10135">
                  <c:v>293.08682072444935</c:v>
                </c:pt>
                <c:pt idx="10136">
                  <c:v>293.0720586848534</c:v>
                </c:pt>
                <c:pt idx="10137">
                  <c:v>293.05729738878392</c:v>
                </c:pt>
                <c:pt idx="10138">
                  <c:v>293.04253683620345</c:v>
                </c:pt>
                <c:pt idx="10139">
                  <c:v>293.02777702707459</c:v>
                </c:pt>
                <c:pt idx="10140">
                  <c:v>293.01301796135988</c:v>
                </c:pt>
                <c:pt idx="10141">
                  <c:v>292.99825963902185</c:v>
                </c:pt>
                <c:pt idx="10142">
                  <c:v>292.98350206002306</c:v>
                </c:pt>
                <c:pt idx="10143">
                  <c:v>292.96874522432609</c:v>
                </c:pt>
                <c:pt idx="10144">
                  <c:v>292.95398913189348</c:v>
                </c:pt>
                <c:pt idx="10145">
                  <c:v>292.93923378268784</c:v>
                </c:pt>
                <c:pt idx="10146">
                  <c:v>292.9244791766717</c:v>
                </c:pt>
                <c:pt idx="10147">
                  <c:v>292.9097253138076</c:v>
                </c:pt>
                <c:pt idx="10148">
                  <c:v>292.89497219405814</c:v>
                </c:pt>
                <c:pt idx="10149">
                  <c:v>292.88021981738592</c:v>
                </c:pt>
                <c:pt idx="10150">
                  <c:v>292.86546818375348</c:v>
                </c:pt>
                <c:pt idx="10151">
                  <c:v>292.85071729312341</c:v>
                </c:pt>
                <c:pt idx="10152">
                  <c:v>292.83596714545826</c:v>
                </c:pt>
                <c:pt idx="10153">
                  <c:v>292.82121774072061</c:v>
                </c:pt>
                <c:pt idx="10154">
                  <c:v>292.80646907887308</c:v>
                </c:pt>
                <c:pt idx="10155">
                  <c:v>292.79172115987825</c:v>
                </c:pt>
                <c:pt idx="10156">
                  <c:v>292.77697398369867</c:v>
                </c:pt>
                <c:pt idx="10157">
                  <c:v>292.76222755029693</c:v>
                </c:pt>
                <c:pt idx="10158">
                  <c:v>292.74748185963563</c:v>
                </c:pt>
                <c:pt idx="10159">
                  <c:v>292.73273691167736</c:v>
                </c:pt>
                <c:pt idx="10160">
                  <c:v>292.71799270638473</c:v>
                </c:pt>
                <c:pt idx="10161">
                  <c:v>292.70324924372028</c:v>
                </c:pt>
                <c:pt idx="10162">
                  <c:v>292.68850652364665</c:v>
                </c:pt>
                <c:pt idx="10163">
                  <c:v>292.67376454612645</c:v>
                </c:pt>
                <c:pt idx="10164">
                  <c:v>292.65902331112227</c:v>
                </c:pt>
                <c:pt idx="10165">
                  <c:v>292.64428281859665</c:v>
                </c:pt>
                <c:pt idx="10166">
                  <c:v>292.62954306851225</c:v>
                </c:pt>
                <c:pt idx="10167">
                  <c:v>292.61480406083166</c:v>
                </c:pt>
                <c:pt idx="10168">
                  <c:v>292.60006579551754</c:v>
                </c:pt>
                <c:pt idx="10169">
                  <c:v>292.58532827253242</c:v>
                </c:pt>
                <c:pt idx="10170">
                  <c:v>292.57059149183897</c:v>
                </c:pt>
                <c:pt idx="10171">
                  <c:v>292.55585545339977</c:v>
                </c:pt>
                <c:pt idx="10172">
                  <c:v>292.54112015717743</c:v>
                </c:pt>
                <c:pt idx="10173">
                  <c:v>292.5263856031346</c:v>
                </c:pt>
                <c:pt idx="10174">
                  <c:v>292.51165179123387</c:v>
                </c:pt>
                <c:pt idx="10175">
                  <c:v>292.49691872143785</c:v>
                </c:pt>
                <c:pt idx="10176">
                  <c:v>292.48218639370918</c:v>
                </c:pt>
                <c:pt idx="10177">
                  <c:v>292.46745480801047</c:v>
                </c:pt>
                <c:pt idx="10178">
                  <c:v>292.45272396430437</c:v>
                </c:pt>
                <c:pt idx="10179">
                  <c:v>292.43799386255347</c:v>
                </c:pt>
                <c:pt idx="10180">
                  <c:v>292.42326450272043</c:v>
                </c:pt>
                <c:pt idx="10181">
                  <c:v>292.4085358847679</c:v>
                </c:pt>
                <c:pt idx="10182">
                  <c:v>292.39380800865848</c:v>
                </c:pt>
                <c:pt idx="10183">
                  <c:v>292.37908087435483</c:v>
                </c:pt>
                <c:pt idx="10184">
                  <c:v>292.36435448181953</c:v>
                </c:pt>
                <c:pt idx="10185">
                  <c:v>292.34962883101531</c:v>
                </c:pt>
                <c:pt idx="10186">
                  <c:v>292.33490392190475</c:v>
                </c:pt>
                <c:pt idx="10187">
                  <c:v>292.32017975445052</c:v>
                </c:pt>
                <c:pt idx="10188">
                  <c:v>292.30545632861521</c:v>
                </c:pt>
                <c:pt idx="10189">
                  <c:v>292.29073364436152</c:v>
                </c:pt>
                <c:pt idx="10190">
                  <c:v>292.27601170165207</c:v>
                </c:pt>
                <c:pt idx="10191">
                  <c:v>292.26129050044955</c:v>
                </c:pt>
                <c:pt idx="10192">
                  <c:v>292.24657004071656</c:v>
                </c:pt>
                <c:pt idx="10193">
                  <c:v>292.23185032241582</c:v>
                </c:pt>
                <c:pt idx="10194">
                  <c:v>292.21713134550993</c:v>
                </c:pt>
                <c:pt idx="10195">
                  <c:v>292.20241310996158</c:v>
                </c:pt>
                <c:pt idx="10196">
                  <c:v>292.18769561573339</c:v>
                </c:pt>
                <c:pt idx="10197">
                  <c:v>292.17297886278806</c:v>
                </c:pt>
                <c:pt idx="10198">
                  <c:v>292.15826285108824</c:v>
                </c:pt>
                <c:pt idx="10199">
                  <c:v>292.14354758059659</c:v>
                </c:pt>
                <c:pt idx="10200">
                  <c:v>292.12883305127576</c:v>
                </c:pt>
                <c:pt idx="10201">
                  <c:v>292.11411926308847</c:v>
                </c:pt>
                <c:pt idx="10202">
                  <c:v>292.09940621599736</c:v>
                </c:pt>
                <c:pt idx="10203">
                  <c:v>292.0846939099651</c:v>
                </c:pt>
                <c:pt idx="10204">
                  <c:v>292.06998234495438</c:v>
                </c:pt>
                <c:pt idx="10205">
                  <c:v>292.05527152092787</c:v>
                </c:pt>
                <c:pt idx="10206">
                  <c:v>292.04056143784823</c:v>
                </c:pt>
                <c:pt idx="10207">
                  <c:v>292.02585209567815</c:v>
                </c:pt>
                <c:pt idx="10208">
                  <c:v>292.01114349438029</c:v>
                </c:pt>
                <c:pt idx="10209">
                  <c:v>291.99643563391737</c:v>
                </c:pt>
                <c:pt idx="10210">
                  <c:v>291.9817285142521</c:v>
                </c:pt>
                <c:pt idx="10211">
                  <c:v>291.96702213534712</c:v>
                </c:pt>
                <c:pt idx="10212">
                  <c:v>291.95231649716516</c:v>
                </c:pt>
                <c:pt idx="10213">
                  <c:v>291.93761159966886</c:v>
                </c:pt>
                <c:pt idx="10214">
                  <c:v>291.92290744282093</c:v>
                </c:pt>
                <c:pt idx="10215">
                  <c:v>291.90820402658409</c:v>
                </c:pt>
                <c:pt idx="10216">
                  <c:v>291.89350135092104</c:v>
                </c:pt>
                <c:pt idx="10217">
                  <c:v>291.87879941579445</c:v>
                </c:pt>
                <c:pt idx="10218">
                  <c:v>291.86409822116701</c:v>
                </c:pt>
                <c:pt idx="10219">
                  <c:v>291.84939776700145</c:v>
                </c:pt>
                <c:pt idx="10220">
                  <c:v>291.83469805326047</c:v>
                </c:pt>
                <c:pt idx="10221">
                  <c:v>291.81999907990678</c:v>
                </c:pt>
                <c:pt idx="10222">
                  <c:v>291.80530084690309</c:v>
                </c:pt>
                <c:pt idx="10223">
                  <c:v>291.79060335421212</c:v>
                </c:pt>
                <c:pt idx="10224">
                  <c:v>291.77590660179658</c:v>
                </c:pt>
                <c:pt idx="10225">
                  <c:v>291.76121058961917</c:v>
                </c:pt>
                <c:pt idx="10226">
                  <c:v>291.7465153176426</c:v>
                </c:pt>
                <c:pt idx="10227">
                  <c:v>291.7318207858296</c:v>
                </c:pt>
                <c:pt idx="10228">
                  <c:v>291.71712699414286</c:v>
                </c:pt>
                <c:pt idx="10229">
                  <c:v>291.70243394254516</c:v>
                </c:pt>
                <c:pt idx="10230">
                  <c:v>291.6877416309992</c:v>
                </c:pt>
                <c:pt idx="10231">
                  <c:v>291.6730500594677</c:v>
                </c:pt>
                <c:pt idx="10232">
                  <c:v>291.65835922791337</c:v>
                </c:pt>
                <c:pt idx="10233">
                  <c:v>291.64366913629897</c:v>
                </c:pt>
                <c:pt idx="10234">
                  <c:v>291.62897978458722</c:v>
                </c:pt>
                <c:pt idx="10235">
                  <c:v>291.61429117274082</c:v>
                </c:pt>
                <c:pt idx="10236">
                  <c:v>291.59960330072255</c:v>
                </c:pt>
                <c:pt idx="10237">
                  <c:v>291.58491616849511</c:v>
                </c:pt>
                <c:pt idx="10238">
                  <c:v>291.57022977602128</c:v>
                </c:pt>
                <c:pt idx="10239">
                  <c:v>291.55554412326376</c:v>
                </c:pt>
                <c:pt idx="10240">
                  <c:v>291.54085921018532</c:v>
                </c:pt>
                <c:pt idx="10241">
                  <c:v>291.52617503674867</c:v>
                </c:pt>
                <c:pt idx="10242">
                  <c:v>291.51149160291664</c:v>
                </c:pt>
                <c:pt idx="10243">
                  <c:v>291.49680890865187</c:v>
                </c:pt>
                <c:pt idx="10244">
                  <c:v>291.4821269539172</c:v>
                </c:pt>
                <c:pt idx="10245">
                  <c:v>291.46744573867534</c:v>
                </c:pt>
                <c:pt idx="10246">
                  <c:v>291.45276526288905</c:v>
                </c:pt>
                <c:pt idx="10247">
                  <c:v>291.43808552652104</c:v>
                </c:pt>
                <c:pt idx="10248">
                  <c:v>291.42340652953413</c:v>
                </c:pt>
                <c:pt idx="10249">
                  <c:v>291.40872827189105</c:v>
                </c:pt>
                <c:pt idx="10250">
                  <c:v>291.39405075355455</c:v>
                </c:pt>
                <c:pt idx="10251">
                  <c:v>291.37937397448741</c:v>
                </c:pt>
                <c:pt idx="10252">
                  <c:v>291.36469793465244</c:v>
                </c:pt>
                <c:pt idx="10253">
                  <c:v>291.35002263401236</c:v>
                </c:pt>
                <c:pt idx="10254">
                  <c:v>291.33534807252994</c:v>
                </c:pt>
                <c:pt idx="10255">
                  <c:v>291.32067425016794</c:v>
                </c:pt>
                <c:pt idx="10256">
                  <c:v>291.30600116688913</c:v>
                </c:pt>
                <c:pt idx="10257">
                  <c:v>291.29132882265634</c:v>
                </c:pt>
                <c:pt idx="10258">
                  <c:v>291.27665721743227</c:v>
                </c:pt>
                <c:pt idx="10259">
                  <c:v>291.26198635117976</c:v>
                </c:pt>
                <c:pt idx="10260">
                  <c:v>291.24731622386156</c:v>
                </c:pt>
                <c:pt idx="10261">
                  <c:v>291.23264683544045</c:v>
                </c:pt>
                <c:pt idx="10262">
                  <c:v>291.21797818587919</c:v>
                </c:pt>
                <c:pt idx="10263">
                  <c:v>291.20331027514061</c:v>
                </c:pt>
                <c:pt idx="10264">
                  <c:v>291.18864310318747</c:v>
                </c:pt>
                <c:pt idx="10265">
                  <c:v>291.17397666998261</c:v>
                </c:pt>
                <c:pt idx="10266">
                  <c:v>291.15931097548872</c:v>
                </c:pt>
                <c:pt idx="10267">
                  <c:v>291.1446460196687</c:v>
                </c:pt>
                <c:pt idx="10268">
                  <c:v>291.1299818024853</c:v>
                </c:pt>
                <c:pt idx="10269">
                  <c:v>291.11531832390131</c:v>
                </c:pt>
                <c:pt idx="10270">
                  <c:v>291.10065558387953</c:v>
                </c:pt>
                <c:pt idx="10271">
                  <c:v>291.08599358238274</c:v>
                </c:pt>
                <c:pt idx="10272">
                  <c:v>291.07133231937377</c:v>
                </c:pt>
                <c:pt idx="10273">
                  <c:v>291.05667179481543</c:v>
                </c:pt>
                <c:pt idx="10274">
                  <c:v>291.04201200867055</c:v>
                </c:pt>
                <c:pt idx="10275">
                  <c:v>291.02735296090191</c:v>
                </c:pt>
                <c:pt idx="10276">
                  <c:v>291.01269465147232</c:v>
                </c:pt>
                <c:pt idx="10277">
                  <c:v>290.99803708034455</c:v>
                </c:pt>
                <c:pt idx="10278">
                  <c:v>290.98338024748148</c:v>
                </c:pt>
                <c:pt idx="10279">
                  <c:v>290.96872415284588</c:v>
                </c:pt>
                <c:pt idx="10280">
                  <c:v>290.95406879640058</c:v>
                </c:pt>
                <c:pt idx="10281">
                  <c:v>290.93941417810839</c:v>
                </c:pt>
                <c:pt idx="10282">
                  <c:v>290.92476029793215</c:v>
                </c:pt>
                <c:pt idx="10283">
                  <c:v>290.91010715583468</c:v>
                </c:pt>
                <c:pt idx="10284">
                  <c:v>290.8954547517788</c:v>
                </c:pt>
                <c:pt idx="10285">
                  <c:v>290.88080308572734</c:v>
                </c:pt>
                <c:pt idx="10286">
                  <c:v>290.86615215764311</c:v>
                </c:pt>
                <c:pt idx="10287">
                  <c:v>290.85150196748901</c:v>
                </c:pt>
                <c:pt idx="10288">
                  <c:v>290.8368525152278</c:v>
                </c:pt>
                <c:pt idx="10289">
                  <c:v>290.82220380082231</c:v>
                </c:pt>
                <c:pt idx="10290">
                  <c:v>290.80755582423541</c:v>
                </c:pt>
                <c:pt idx="10291">
                  <c:v>290.79290858542993</c:v>
                </c:pt>
                <c:pt idx="10292">
                  <c:v>290.77826208436869</c:v>
                </c:pt>
                <c:pt idx="10293">
                  <c:v>290.76361632101458</c:v>
                </c:pt>
                <c:pt idx="10294">
                  <c:v>290.74897129533042</c:v>
                </c:pt>
                <c:pt idx="10295">
                  <c:v>290.73432700727903</c:v>
                </c:pt>
                <c:pt idx="10296">
                  <c:v>290.7196834568233</c:v>
                </c:pt>
                <c:pt idx="10297">
                  <c:v>290.70504064392605</c:v>
                </c:pt>
                <c:pt idx="10298">
                  <c:v>290.69039856855011</c:v>
                </c:pt>
                <c:pt idx="10299">
                  <c:v>290.67575723065841</c:v>
                </c:pt>
                <c:pt idx="10300">
                  <c:v>290.66111663021371</c:v>
                </c:pt>
                <c:pt idx="10301">
                  <c:v>290.64647676717891</c:v>
                </c:pt>
                <c:pt idx="10302">
                  <c:v>290.63183764151688</c:v>
                </c:pt>
                <c:pt idx="10303">
                  <c:v>290.61719925319045</c:v>
                </c:pt>
                <c:pt idx="10304">
                  <c:v>290.60256160216255</c:v>
                </c:pt>
                <c:pt idx="10305">
                  <c:v>290.58792468839596</c:v>
                </c:pt>
                <c:pt idx="10306">
                  <c:v>290.5732885118536</c:v>
                </c:pt>
                <c:pt idx="10307">
                  <c:v>290.55865307249832</c:v>
                </c:pt>
                <c:pt idx="10308">
                  <c:v>290.54401837029297</c:v>
                </c:pt>
                <c:pt idx="10309">
                  <c:v>290.52938440520046</c:v>
                </c:pt>
                <c:pt idx="10310">
                  <c:v>290.51475117718365</c:v>
                </c:pt>
                <c:pt idx="10311">
                  <c:v>290.50011868620538</c:v>
                </c:pt>
                <c:pt idx="10312">
                  <c:v>290.48548693222858</c:v>
                </c:pt>
                <c:pt idx="10313">
                  <c:v>290.47085591521613</c:v>
                </c:pt>
                <c:pt idx="10314">
                  <c:v>290.45622563513086</c:v>
                </c:pt>
                <c:pt idx="10315">
                  <c:v>290.44159609193571</c:v>
                </c:pt>
                <c:pt idx="10316">
                  <c:v>290.42696728559349</c:v>
                </c:pt>
                <c:pt idx="10317">
                  <c:v>290.41233921606715</c:v>
                </c:pt>
                <c:pt idx="10318">
                  <c:v>290.39771188331957</c:v>
                </c:pt>
                <c:pt idx="10319">
                  <c:v>290.38308528731363</c:v>
                </c:pt>
                <c:pt idx="10320">
                  <c:v>290.36845942801222</c:v>
                </c:pt>
                <c:pt idx="10321">
                  <c:v>290.35383430537826</c:v>
                </c:pt>
                <c:pt idx="10322">
                  <c:v>290.33920991937458</c:v>
                </c:pt>
                <c:pt idx="10323">
                  <c:v>290.32458626996413</c:v>
                </c:pt>
                <c:pt idx="10324">
                  <c:v>290.30996335710984</c:v>
                </c:pt>
                <c:pt idx="10325">
                  <c:v>290.29534118077453</c:v>
                </c:pt>
                <c:pt idx="10326">
                  <c:v>290.28071974092114</c:v>
                </c:pt>
                <c:pt idx="10327">
                  <c:v>290.26609903751262</c:v>
                </c:pt>
                <c:pt idx="10328">
                  <c:v>290.25147907051183</c:v>
                </c:pt>
                <c:pt idx="10329">
                  <c:v>290.23685983988167</c:v>
                </c:pt>
                <c:pt idx="10330">
                  <c:v>290.22224134558508</c:v>
                </c:pt>
                <c:pt idx="10331">
                  <c:v>290.20762358758492</c:v>
                </c:pt>
                <c:pt idx="10332">
                  <c:v>290.1930065658442</c:v>
                </c:pt>
                <c:pt idx="10333">
                  <c:v>290.17839028032574</c:v>
                </c:pt>
                <c:pt idx="10334">
                  <c:v>290.16377473099254</c:v>
                </c:pt>
                <c:pt idx="10335">
                  <c:v>290.14915991780748</c:v>
                </c:pt>
                <c:pt idx="10336">
                  <c:v>290.13454584073344</c:v>
                </c:pt>
                <c:pt idx="10337">
                  <c:v>290.11993249973341</c:v>
                </c:pt>
                <c:pt idx="10338">
                  <c:v>290.10531989477028</c:v>
                </c:pt>
                <c:pt idx="10339">
                  <c:v>290.09070802580698</c:v>
                </c:pt>
                <c:pt idx="10340">
                  <c:v>290.07609689280645</c:v>
                </c:pt>
                <c:pt idx="10341">
                  <c:v>290.06148649573163</c:v>
                </c:pt>
                <c:pt idx="10342">
                  <c:v>290.04687683454546</c:v>
                </c:pt>
                <c:pt idx="10343">
                  <c:v>290.03226790921087</c:v>
                </c:pt>
                <c:pt idx="10344">
                  <c:v>290.01765971969076</c:v>
                </c:pt>
                <c:pt idx="10345">
                  <c:v>290.0030522659481</c:v>
                </c:pt>
                <c:pt idx="10346">
                  <c:v>289.98844554794584</c:v>
                </c:pt>
                <c:pt idx="10347">
                  <c:v>289.97383956564693</c:v>
                </c:pt>
                <c:pt idx="10348">
                  <c:v>289.95923431901423</c:v>
                </c:pt>
                <c:pt idx="10349">
                  <c:v>289.9446298080108</c:v>
                </c:pt>
                <c:pt idx="10350">
                  <c:v>289.93002603259953</c:v>
                </c:pt>
                <c:pt idx="10351">
                  <c:v>289.91542299274334</c:v>
                </c:pt>
                <c:pt idx="10352">
                  <c:v>289.90082068840525</c:v>
                </c:pt>
                <c:pt idx="10353">
                  <c:v>289.88621911954817</c:v>
                </c:pt>
                <c:pt idx="10354">
                  <c:v>289.87161828613506</c:v>
                </c:pt>
                <c:pt idx="10355">
                  <c:v>289.8570181881289</c:v>
                </c:pt>
                <c:pt idx="10356">
                  <c:v>289.84241882549264</c:v>
                </c:pt>
                <c:pt idx="10357">
                  <c:v>289.82782019818922</c:v>
                </c:pt>
                <c:pt idx="10358">
                  <c:v>289.81322230618161</c:v>
                </c:pt>
                <c:pt idx="10359">
                  <c:v>289.79862514943284</c:v>
                </c:pt>
                <c:pt idx="10360">
                  <c:v>289.78402872790576</c:v>
                </c:pt>
                <c:pt idx="10361">
                  <c:v>289.76943304156345</c:v>
                </c:pt>
                <c:pt idx="10362">
                  <c:v>289.75483809036882</c:v>
                </c:pt>
                <c:pt idx="10363">
                  <c:v>289.74024387428483</c:v>
                </c:pt>
                <c:pt idx="10364">
                  <c:v>289.72565039327452</c:v>
                </c:pt>
                <c:pt idx="10365">
                  <c:v>289.71105764730078</c:v>
                </c:pt>
                <c:pt idx="10366">
                  <c:v>289.69646563632665</c:v>
                </c:pt>
                <c:pt idx="10367">
                  <c:v>289.68187436031508</c:v>
                </c:pt>
                <c:pt idx="10368">
                  <c:v>289.66728381922906</c:v>
                </c:pt>
                <c:pt idx="10369">
                  <c:v>289.65269401303158</c:v>
                </c:pt>
                <c:pt idx="10370">
                  <c:v>289.63810494168564</c:v>
                </c:pt>
                <c:pt idx="10371">
                  <c:v>289.62351660515424</c:v>
                </c:pt>
                <c:pt idx="10372">
                  <c:v>289.60892900340031</c:v>
                </c:pt>
                <c:pt idx="10373">
                  <c:v>289.5943421363869</c:v>
                </c:pt>
                <c:pt idx="10374">
                  <c:v>289.57975600407696</c:v>
                </c:pt>
                <c:pt idx="10375">
                  <c:v>289.56517060643347</c:v>
                </c:pt>
                <c:pt idx="10376">
                  <c:v>289.55058594341949</c:v>
                </c:pt>
                <c:pt idx="10377">
                  <c:v>289.53600201499796</c:v>
                </c:pt>
                <c:pt idx="10378">
                  <c:v>289.52141882113193</c:v>
                </c:pt>
                <c:pt idx="10379">
                  <c:v>289.50683636178434</c:v>
                </c:pt>
                <c:pt idx="10380">
                  <c:v>289.49225463691823</c:v>
                </c:pt>
                <c:pt idx="10381">
                  <c:v>289.47767364649661</c:v>
                </c:pt>
                <c:pt idx="10382">
                  <c:v>289.46309339048253</c:v>
                </c:pt>
                <c:pt idx="10383">
                  <c:v>289.44851386883892</c:v>
                </c:pt>
                <c:pt idx="10384">
                  <c:v>289.43393508152883</c:v>
                </c:pt>
                <c:pt idx="10385">
                  <c:v>289.41935702851526</c:v>
                </c:pt>
                <c:pt idx="10386">
                  <c:v>289.40477970976127</c:v>
                </c:pt>
                <c:pt idx="10387">
                  <c:v>289.39020312522985</c:v>
                </c:pt>
                <c:pt idx="10388">
                  <c:v>289.37562727488398</c:v>
                </c:pt>
                <c:pt idx="10389">
                  <c:v>289.36105215868673</c:v>
                </c:pt>
                <c:pt idx="10390">
                  <c:v>289.34647777660109</c:v>
                </c:pt>
                <c:pt idx="10391">
                  <c:v>289.33190412859011</c:v>
                </c:pt>
                <c:pt idx="10392">
                  <c:v>289.31733121461679</c:v>
                </c:pt>
                <c:pt idx="10393">
                  <c:v>289.30275903464417</c:v>
                </c:pt>
                <c:pt idx="10394">
                  <c:v>289.28818758863531</c:v>
                </c:pt>
                <c:pt idx="10395">
                  <c:v>289.27361687655321</c:v>
                </c:pt>
                <c:pt idx="10396">
                  <c:v>289.25904689836091</c:v>
                </c:pt>
                <c:pt idx="10397">
                  <c:v>289.24447765402147</c:v>
                </c:pt>
                <c:pt idx="10398">
                  <c:v>289.22990914349788</c:v>
                </c:pt>
                <c:pt idx="10399">
                  <c:v>289.21534136675319</c:v>
                </c:pt>
                <c:pt idx="10400">
                  <c:v>289.20077432375047</c:v>
                </c:pt>
                <c:pt idx="10401">
                  <c:v>289.18620801445275</c:v>
                </c:pt>
                <c:pt idx="10402">
                  <c:v>289.17164243882308</c:v>
                </c:pt>
                <c:pt idx="10403">
                  <c:v>289.15707759682454</c:v>
                </c:pt>
                <c:pt idx="10404">
                  <c:v>289.14251348842009</c:v>
                </c:pt>
                <c:pt idx="10405">
                  <c:v>289.12795011357287</c:v>
                </c:pt>
                <c:pt idx="10406">
                  <c:v>289.11338747224585</c:v>
                </c:pt>
                <c:pt idx="10407">
                  <c:v>289.09882556440215</c:v>
                </c:pt>
                <c:pt idx="10408">
                  <c:v>289.08426439000482</c:v>
                </c:pt>
                <c:pt idx="10409">
                  <c:v>289.06970394901691</c:v>
                </c:pt>
                <c:pt idx="10410">
                  <c:v>289.05514424140142</c:v>
                </c:pt>
                <c:pt idx="10411">
                  <c:v>289.04058526712151</c:v>
                </c:pt>
                <c:pt idx="10412">
                  <c:v>289.02602702614018</c:v>
                </c:pt>
                <c:pt idx="10413">
                  <c:v>289.01146951842054</c:v>
                </c:pt>
                <c:pt idx="10414">
                  <c:v>288.99691274392563</c:v>
                </c:pt>
                <c:pt idx="10415">
                  <c:v>288.98235670261852</c:v>
                </c:pt>
                <c:pt idx="10416">
                  <c:v>288.96780139446224</c:v>
                </c:pt>
                <c:pt idx="10417">
                  <c:v>288.95324681941992</c:v>
                </c:pt>
                <c:pt idx="10418">
                  <c:v>288.93869297745459</c:v>
                </c:pt>
                <c:pt idx="10419">
                  <c:v>288.92413986852938</c:v>
                </c:pt>
                <c:pt idx="10420">
                  <c:v>288.90958749260733</c:v>
                </c:pt>
                <c:pt idx="10421">
                  <c:v>288.89503584965155</c:v>
                </c:pt>
                <c:pt idx="10422">
                  <c:v>288.88048493962509</c:v>
                </c:pt>
                <c:pt idx="10423">
                  <c:v>288.86593476249107</c:v>
                </c:pt>
                <c:pt idx="10424">
                  <c:v>288.85138531821258</c:v>
                </c:pt>
                <c:pt idx="10425">
                  <c:v>288.83683660675268</c:v>
                </c:pt>
                <c:pt idx="10426">
                  <c:v>288.82228862807449</c:v>
                </c:pt>
                <c:pt idx="10427">
                  <c:v>288.80774138214105</c:v>
                </c:pt>
                <c:pt idx="10428">
                  <c:v>288.79319486891546</c:v>
                </c:pt>
                <c:pt idx="10429">
                  <c:v>288.77864908836085</c:v>
                </c:pt>
                <c:pt idx="10430">
                  <c:v>288.76410404044032</c:v>
                </c:pt>
                <c:pt idx="10431">
                  <c:v>288.74955972511697</c:v>
                </c:pt>
                <c:pt idx="10432">
                  <c:v>288.73501614235386</c:v>
                </c:pt>
                <c:pt idx="10433">
                  <c:v>288.72047329211409</c:v>
                </c:pt>
                <c:pt idx="10434">
                  <c:v>288.70593117436084</c:v>
                </c:pt>
                <c:pt idx="10435">
                  <c:v>288.69138978905715</c:v>
                </c:pt>
                <c:pt idx="10436">
                  <c:v>288.67684913616614</c:v>
                </c:pt>
                <c:pt idx="10437">
                  <c:v>288.66230921565091</c:v>
                </c:pt>
                <c:pt idx="10438">
                  <c:v>288.64777002747462</c:v>
                </c:pt>
                <c:pt idx="10439">
                  <c:v>288.63323157160033</c:v>
                </c:pt>
                <c:pt idx="10440">
                  <c:v>288.61869384799121</c:v>
                </c:pt>
                <c:pt idx="10441">
                  <c:v>288.6041568566103</c:v>
                </c:pt>
                <c:pt idx="10442">
                  <c:v>288.58962059742078</c:v>
                </c:pt>
                <c:pt idx="10443">
                  <c:v>288.57508507038574</c:v>
                </c:pt>
                <c:pt idx="10444">
                  <c:v>288.56055027546836</c:v>
                </c:pt>
                <c:pt idx="10445">
                  <c:v>288.54601621263168</c:v>
                </c:pt>
                <c:pt idx="10446">
                  <c:v>288.53148288183888</c:v>
                </c:pt>
                <c:pt idx="10447">
                  <c:v>288.51695028305312</c:v>
                </c:pt>
                <c:pt idx="10448">
                  <c:v>288.50241841623745</c:v>
                </c:pt>
                <c:pt idx="10449">
                  <c:v>288.48788728135509</c:v>
                </c:pt>
                <c:pt idx="10450">
                  <c:v>288.47335687836909</c:v>
                </c:pt>
                <c:pt idx="10451">
                  <c:v>288.45882720724262</c:v>
                </c:pt>
                <c:pt idx="10452">
                  <c:v>288.44429826793885</c:v>
                </c:pt>
                <c:pt idx="10453">
                  <c:v>288.42977006042088</c:v>
                </c:pt>
                <c:pt idx="10454">
                  <c:v>288.41524258465188</c:v>
                </c:pt>
                <c:pt idx="10455">
                  <c:v>288.40071584059496</c:v>
                </c:pt>
                <c:pt idx="10456">
                  <c:v>288.38618982821328</c:v>
                </c:pt>
                <c:pt idx="10457">
                  <c:v>288.37166454747</c:v>
                </c:pt>
                <c:pt idx="10458">
                  <c:v>288.35713999832825</c:v>
                </c:pt>
                <c:pt idx="10459">
                  <c:v>288.34261618075118</c:v>
                </c:pt>
                <c:pt idx="10460">
                  <c:v>288.32809309470196</c:v>
                </c:pt>
                <c:pt idx="10461">
                  <c:v>288.31357074014375</c:v>
                </c:pt>
                <c:pt idx="10462">
                  <c:v>288.29904911703971</c:v>
                </c:pt>
                <c:pt idx="10463">
                  <c:v>288.28452822535297</c:v>
                </c:pt>
                <c:pt idx="10464">
                  <c:v>288.27000806504674</c:v>
                </c:pt>
                <c:pt idx="10465">
                  <c:v>288.25548863608412</c:v>
                </c:pt>
                <c:pt idx="10466">
                  <c:v>288.24096993842829</c:v>
                </c:pt>
                <c:pt idx="10467">
                  <c:v>288.22645197204241</c:v>
                </c:pt>
                <c:pt idx="10468">
                  <c:v>288.2119347368897</c:v>
                </c:pt>
                <c:pt idx="10469">
                  <c:v>288.19741823293327</c:v>
                </c:pt>
                <c:pt idx="10470">
                  <c:v>288.18290246013635</c:v>
                </c:pt>
                <c:pt idx="10471">
                  <c:v>288.16838741846203</c:v>
                </c:pt>
                <c:pt idx="10472">
                  <c:v>288.15387310787355</c:v>
                </c:pt>
                <c:pt idx="10473">
                  <c:v>288.13935952833407</c:v>
                </c:pt>
                <c:pt idx="10474">
                  <c:v>288.12484667980681</c:v>
                </c:pt>
                <c:pt idx="10475">
                  <c:v>288.11033456225488</c:v>
                </c:pt>
                <c:pt idx="10476">
                  <c:v>288.0958231756415</c:v>
                </c:pt>
                <c:pt idx="10477">
                  <c:v>288.08131251992984</c:v>
                </c:pt>
                <c:pt idx="10478">
                  <c:v>288.06680259508312</c:v>
                </c:pt>
                <c:pt idx="10479">
                  <c:v>288.0522934010645</c:v>
                </c:pt>
                <c:pt idx="10480">
                  <c:v>288.03778493783716</c:v>
                </c:pt>
                <c:pt idx="10481">
                  <c:v>288.02327720536431</c:v>
                </c:pt>
                <c:pt idx="10482">
                  <c:v>288.00877020360912</c:v>
                </c:pt>
                <c:pt idx="10483">
                  <c:v>287.99426393253481</c:v>
                </c:pt>
                <c:pt idx="10484">
                  <c:v>287.9797583921046</c:v>
                </c:pt>
                <c:pt idx="10485">
                  <c:v>287.96525358228166</c:v>
                </c:pt>
                <c:pt idx="10486">
                  <c:v>287.95074950302916</c:v>
                </c:pt>
                <c:pt idx="10487">
                  <c:v>287.93624615431037</c:v>
                </c:pt>
                <c:pt idx="10488">
                  <c:v>287.92174353608846</c:v>
                </c:pt>
                <c:pt idx="10489">
                  <c:v>287.90724164832659</c:v>
                </c:pt>
                <c:pt idx="10490">
                  <c:v>287.89274049098805</c:v>
                </c:pt>
                <c:pt idx="10491">
                  <c:v>287.87824006403599</c:v>
                </c:pt>
                <c:pt idx="10492">
                  <c:v>287.86374036743365</c:v>
                </c:pt>
                <c:pt idx="10493">
                  <c:v>287.84924140114424</c:v>
                </c:pt>
                <c:pt idx="10494">
                  <c:v>287.83474316513099</c:v>
                </c:pt>
                <c:pt idx="10495">
                  <c:v>287.82024565935711</c:v>
                </c:pt>
                <c:pt idx="10496">
                  <c:v>287.80574888378584</c:v>
                </c:pt>
                <c:pt idx="10497">
                  <c:v>287.79125283838033</c:v>
                </c:pt>
                <c:pt idx="10498">
                  <c:v>287.77675752310387</c:v>
                </c:pt>
                <c:pt idx="10499">
                  <c:v>287.76226293791967</c:v>
                </c:pt>
                <c:pt idx="10500">
                  <c:v>287.74776908279097</c:v>
                </c:pt>
                <c:pt idx="10501">
                  <c:v>287.73327595768097</c:v>
                </c:pt>
                <c:pt idx="10502">
                  <c:v>287.71878356255291</c:v>
                </c:pt>
                <c:pt idx="10503">
                  <c:v>287.70429189737001</c:v>
                </c:pt>
                <c:pt idx="10504">
                  <c:v>287.68980096209555</c:v>
                </c:pt>
                <c:pt idx="10505">
                  <c:v>287.67531075669268</c:v>
                </c:pt>
                <c:pt idx="10506">
                  <c:v>287.66082128112475</c:v>
                </c:pt>
                <c:pt idx="10507">
                  <c:v>287.64633253535493</c:v>
                </c:pt>
                <c:pt idx="10508">
                  <c:v>287.63184451934649</c:v>
                </c:pt>
                <c:pt idx="10509">
                  <c:v>287.61735723306265</c:v>
                </c:pt>
                <c:pt idx="10510">
                  <c:v>287.60287067646664</c:v>
                </c:pt>
                <c:pt idx="10511">
                  <c:v>287.58838484952173</c:v>
                </c:pt>
                <c:pt idx="10512">
                  <c:v>287.57389975219121</c:v>
                </c:pt>
                <c:pt idx="10513">
                  <c:v>287.5594153844383</c:v>
                </c:pt>
                <c:pt idx="10514">
                  <c:v>287.54493174622621</c:v>
                </c:pt>
                <c:pt idx="10515">
                  <c:v>287.53044883751824</c:v>
                </c:pt>
                <c:pt idx="10516">
                  <c:v>287.51596665827765</c:v>
                </c:pt>
                <c:pt idx="10517">
                  <c:v>287.50148520846767</c:v>
                </c:pt>
                <c:pt idx="10518">
                  <c:v>287.48700448805158</c:v>
                </c:pt>
                <c:pt idx="10519">
                  <c:v>287.47252449699266</c:v>
                </c:pt>
                <c:pt idx="10520">
                  <c:v>287.45804523525413</c:v>
                </c:pt>
                <c:pt idx="10521">
                  <c:v>287.44356670279927</c:v>
                </c:pt>
                <c:pt idx="10522">
                  <c:v>287.42908889959136</c:v>
                </c:pt>
                <c:pt idx="10523">
                  <c:v>287.41461182559368</c:v>
                </c:pt>
                <c:pt idx="10524">
                  <c:v>287.40013548076951</c:v>
                </c:pt>
                <c:pt idx="10525">
                  <c:v>287.38565986508206</c:v>
                </c:pt>
                <c:pt idx="10526">
                  <c:v>287.37118497849468</c:v>
                </c:pt>
                <c:pt idx="10527">
                  <c:v>287.35671082097059</c:v>
                </c:pt>
                <c:pt idx="10528">
                  <c:v>287.34223739247312</c:v>
                </c:pt>
                <c:pt idx="10529">
                  <c:v>287.3277646929655</c:v>
                </c:pt>
                <c:pt idx="10530">
                  <c:v>287.31329272241106</c:v>
                </c:pt>
                <c:pt idx="10531">
                  <c:v>287.29882148077303</c:v>
                </c:pt>
                <c:pt idx="10532">
                  <c:v>287.28435096801473</c:v>
                </c:pt>
                <c:pt idx="10533">
                  <c:v>287.26988118409946</c:v>
                </c:pt>
                <c:pt idx="10534">
                  <c:v>287.25541212899049</c:v>
                </c:pt>
                <c:pt idx="10535">
                  <c:v>287.24094380265115</c:v>
                </c:pt>
                <c:pt idx="10536">
                  <c:v>287.22647620504466</c:v>
                </c:pt>
                <c:pt idx="10537">
                  <c:v>287.21200933613437</c:v>
                </c:pt>
                <c:pt idx="10538">
                  <c:v>287.19754319588355</c:v>
                </c:pt>
                <c:pt idx="10539">
                  <c:v>287.18307778425554</c:v>
                </c:pt>
                <c:pt idx="10540">
                  <c:v>287.16861310121362</c:v>
                </c:pt>
                <c:pt idx="10541">
                  <c:v>287.15414914672107</c:v>
                </c:pt>
                <c:pt idx="10542">
                  <c:v>287.13968592074121</c:v>
                </c:pt>
                <c:pt idx="10543">
                  <c:v>287.12522342323734</c:v>
                </c:pt>
                <c:pt idx="10544">
                  <c:v>287.11076165417279</c:v>
                </c:pt>
                <c:pt idx="10545">
                  <c:v>287.09630061351089</c:v>
                </c:pt>
                <c:pt idx="10546">
                  <c:v>287.08184030121492</c:v>
                </c:pt>
                <c:pt idx="10547">
                  <c:v>287.06738071724817</c:v>
                </c:pt>
                <c:pt idx="10548">
                  <c:v>287.05292186157396</c:v>
                </c:pt>
                <c:pt idx="10549">
                  <c:v>287.03846373415564</c:v>
                </c:pt>
                <c:pt idx="10550">
                  <c:v>287.02400633495654</c:v>
                </c:pt>
                <c:pt idx="10551">
                  <c:v>287.00954966393994</c:v>
                </c:pt>
                <c:pt idx="10552">
                  <c:v>286.99509372106917</c:v>
                </c:pt>
                <c:pt idx="10553">
                  <c:v>286.98063850630757</c:v>
                </c:pt>
                <c:pt idx="10554">
                  <c:v>286.96618401961848</c:v>
                </c:pt>
                <c:pt idx="10555">
                  <c:v>286.95173026096523</c:v>
                </c:pt>
                <c:pt idx="10556">
                  <c:v>286.93727723031111</c:v>
                </c:pt>
                <c:pt idx="10557">
                  <c:v>286.9228249276195</c:v>
                </c:pt>
                <c:pt idx="10558">
                  <c:v>286.90837335285369</c:v>
                </c:pt>
                <c:pt idx="10559">
                  <c:v>286.89392250597706</c:v>
                </c:pt>
                <c:pt idx="10560">
                  <c:v>286.8794723869529</c:v>
                </c:pt>
                <c:pt idx="10561">
                  <c:v>286.8650229957446</c:v>
                </c:pt>
                <c:pt idx="10562">
                  <c:v>286.85057433231543</c:v>
                </c:pt>
                <c:pt idx="10563">
                  <c:v>286.8361263966288</c:v>
                </c:pt>
                <c:pt idx="10564">
                  <c:v>286.82167918864803</c:v>
                </c:pt>
                <c:pt idx="10565">
                  <c:v>286.80723270833647</c:v>
                </c:pt>
                <c:pt idx="10566">
                  <c:v>286.7927869556575</c:v>
                </c:pt>
                <c:pt idx="10567">
                  <c:v>286.77834193057441</c:v>
                </c:pt>
                <c:pt idx="10568">
                  <c:v>286.76389763305059</c:v>
                </c:pt>
                <c:pt idx="10569">
                  <c:v>286.74945406304943</c:v>
                </c:pt>
                <c:pt idx="10570">
                  <c:v>286.7350112205342</c:v>
                </c:pt>
                <c:pt idx="10571">
                  <c:v>286.72056910546831</c:v>
                </c:pt>
                <c:pt idx="10572">
                  <c:v>286.70612771781515</c:v>
                </c:pt>
                <c:pt idx="10573">
                  <c:v>286.69168705753805</c:v>
                </c:pt>
                <c:pt idx="10574">
                  <c:v>286.67724712460034</c:v>
                </c:pt>
                <c:pt idx="10575">
                  <c:v>286.66280791896543</c:v>
                </c:pt>
                <c:pt idx="10576">
                  <c:v>286.6483694405967</c:v>
                </c:pt>
                <c:pt idx="10577">
                  <c:v>286.63393168945748</c:v>
                </c:pt>
                <c:pt idx="10578">
                  <c:v>286.61949466551118</c:v>
                </c:pt>
                <c:pt idx="10579">
                  <c:v>286.60505836872113</c:v>
                </c:pt>
                <c:pt idx="10580">
                  <c:v>286.59062279905072</c:v>
                </c:pt>
                <c:pt idx="10581">
                  <c:v>286.57618795646334</c:v>
                </c:pt>
                <c:pt idx="10582">
                  <c:v>286.56175384092234</c:v>
                </c:pt>
                <c:pt idx="10583">
                  <c:v>286.54732045239115</c:v>
                </c:pt>
                <c:pt idx="10584">
                  <c:v>286.53288779083312</c:v>
                </c:pt>
                <c:pt idx="10585">
                  <c:v>286.51845585621163</c:v>
                </c:pt>
                <c:pt idx="10586">
                  <c:v>286.50402464849009</c:v>
                </c:pt>
                <c:pt idx="10587">
                  <c:v>286.48959416763182</c:v>
                </c:pt>
                <c:pt idx="10588">
                  <c:v>286.47516441360028</c:v>
                </c:pt>
                <c:pt idx="10589">
                  <c:v>286.46073538635886</c:v>
                </c:pt>
                <c:pt idx="10590">
                  <c:v>286.4463070858709</c:v>
                </c:pt>
                <c:pt idx="10591">
                  <c:v>286.43187951209984</c:v>
                </c:pt>
                <c:pt idx="10592">
                  <c:v>286.41745266500908</c:v>
                </c:pt>
                <c:pt idx="10593">
                  <c:v>286.40302654456201</c:v>
                </c:pt>
                <c:pt idx="10594">
                  <c:v>286.38860115072202</c:v>
                </c:pt>
                <c:pt idx="10595">
                  <c:v>286.37417648345252</c:v>
                </c:pt>
                <c:pt idx="10596">
                  <c:v>286.35975254271693</c:v>
                </c:pt>
                <c:pt idx="10597">
                  <c:v>286.34532932847861</c:v>
                </c:pt>
                <c:pt idx="10598">
                  <c:v>286.330906840701</c:v>
                </c:pt>
                <c:pt idx="10599">
                  <c:v>286.31648507934756</c:v>
                </c:pt>
                <c:pt idx="10600">
                  <c:v>286.30206404438161</c:v>
                </c:pt>
                <c:pt idx="10601">
                  <c:v>286.28764373576661</c:v>
                </c:pt>
                <c:pt idx="10602">
                  <c:v>286.273224153466</c:v>
                </c:pt>
                <c:pt idx="10603">
                  <c:v>286.25880529744313</c:v>
                </c:pt>
                <c:pt idx="10604">
                  <c:v>286.2443871676615</c:v>
                </c:pt>
                <c:pt idx="10605">
                  <c:v>286.22996976408444</c:v>
                </c:pt>
                <c:pt idx="10606">
                  <c:v>286.21555308667547</c:v>
                </c:pt>
                <c:pt idx="10607">
                  <c:v>286.20113713539791</c:v>
                </c:pt>
                <c:pt idx="10608">
                  <c:v>286.18672191021528</c:v>
                </c:pt>
                <c:pt idx="10609">
                  <c:v>286.17230741109097</c:v>
                </c:pt>
                <c:pt idx="10610">
                  <c:v>286.15789363798842</c:v>
                </c:pt>
                <c:pt idx="10611">
                  <c:v>286.14348059087104</c:v>
                </c:pt>
                <c:pt idx="10612">
                  <c:v>286.12906826970226</c:v>
                </c:pt>
                <c:pt idx="10613">
                  <c:v>286.11465667444554</c:v>
                </c:pt>
                <c:pt idx="10614">
                  <c:v>286.10024580506433</c:v>
                </c:pt>
                <c:pt idx="10615">
                  <c:v>286.08583566152203</c:v>
                </c:pt>
                <c:pt idx="10616">
                  <c:v>286.07142624378213</c:v>
                </c:pt>
                <c:pt idx="10617">
                  <c:v>286.05701755180803</c:v>
                </c:pt>
                <c:pt idx="10618">
                  <c:v>286.04260958556318</c:v>
                </c:pt>
                <c:pt idx="10619">
                  <c:v>286.02820234501104</c:v>
                </c:pt>
                <c:pt idx="10620">
                  <c:v>286.01379583011504</c:v>
                </c:pt>
                <c:pt idx="10621">
                  <c:v>285.99939004083865</c:v>
                </c:pt>
                <c:pt idx="10622">
                  <c:v>285.9849849771453</c:v>
                </c:pt>
                <c:pt idx="10623">
                  <c:v>285.97058063899851</c:v>
                </c:pt>
                <c:pt idx="10624">
                  <c:v>285.95617702636167</c:v>
                </c:pt>
                <c:pt idx="10625">
                  <c:v>285.94177413919823</c:v>
                </c:pt>
                <c:pt idx="10626">
                  <c:v>285.92737197747169</c:v>
                </c:pt>
                <c:pt idx="10627">
                  <c:v>285.91297054114551</c:v>
                </c:pt>
                <c:pt idx="10628">
                  <c:v>285.89856983018313</c:v>
                </c:pt>
                <c:pt idx="10629">
                  <c:v>285.88416984454807</c:v>
                </c:pt>
                <c:pt idx="10630">
                  <c:v>285.86977058420371</c:v>
                </c:pt>
                <c:pt idx="10631">
                  <c:v>285.85537204911356</c:v>
                </c:pt>
                <c:pt idx="10632">
                  <c:v>285.84097423924112</c:v>
                </c:pt>
                <c:pt idx="10633">
                  <c:v>285.8265771545498</c:v>
                </c:pt>
                <c:pt idx="10634">
                  <c:v>285.81218079500314</c:v>
                </c:pt>
                <c:pt idx="10635">
                  <c:v>285.79778516056456</c:v>
                </c:pt>
                <c:pt idx="10636">
                  <c:v>285.7833902511976</c:v>
                </c:pt>
                <c:pt idx="10637">
                  <c:v>285.76899606686567</c:v>
                </c:pt>
                <c:pt idx="10638">
                  <c:v>285.75460260753232</c:v>
                </c:pt>
                <c:pt idx="10639">
                  <c:v>285.74020987316101</c:v>
                </c:pt>
                <c:pt idx="10640">
                  <c:v>285.72581786371518</c:v>
                </c:pt>
                <c:pt idx="10641">
                  <c:v>285.71142657915834</c:v>
                </c:pt>
                <c:pt idx="10642">
                  <c:v>285.697036019454</c:v>
                </c:pt>
                <c:pt idx="10643">
                  <c:v>285.68264618456567</c:v>
                </c:pt>
                <c:pt idx="10644">
                  <c:v>285.66825707445679</c:v>
                </c:pt>
                <c:pt idx="10645">
                  <c:v>285.65386868909087</c:v>
                </c:pt>
                <c:pt idx="10646">
                  <c:v>285.63948102843142</c:v>
                </c:pt>
                <c:pt idx="10647">
                  <c:v>285.62509409244194</c:v>
                </c:pt>
                <c:pt idx="10648">
                  <c:v>285.61070788108594</c:v>
                </c:pt>
                <c:pt idx="10649">
                  <c:v>285.59632239432693</c:v>
                </c:pt>
                <c:pt idx="10650">
                  <c:v>285.58193763212836</c:v>
                </c:pt>
                <c:pt idx="10651">
                  <c:v>285.56755359445378</c:v>
                </c:pt>
                <c:pt idx="10652">
                  <c:v>285.55317028126672</c:v>
                </c:pt>
                <c:pt idx="10653">
                  <c:v>285.5387876925306</c:v>
                </c:pt>
                <c:pt idx="10654">
                  <c:v>285.52440582820901</c:v>
                </c:pt>
                <c:pt idx="10655">
                  <c:v>285.51002468826545</c:v>
                </c:pt>
                <c:pt idx="10656">
                  <c:v>285.49564427266341</c:v>
                </c:pt>
                <c:pt idx="10657">
                  <c:v>285.48126458136642</c:v>
                </c:pt>
                <c:pt idx="10658">
                  <c:v>285.46688561433803</c:v>
                </c:pt>
                <c:pt idx="10659">
                  <c:v>285.45250737154169</c:v>
                </c:pt>
                <c:pt idx="10660">
                  <c:v>285.43812985294096</c:v>
                </c:pt>
                <c:pt idx="10661">
                  <c:v>285.42375305849936</c:v>
                </c:pt>
                <c:pt idx="10662">
                  <c:v>285.40937698818044</c:v>
                </c:pt>
                <c:pt idx="10663">
                  <c:v>285.39500164194772</c:v>
                </c:pt>
                <c:pt idx="10664">
                  <c:v>285.38062701976469</c:v>
                </c:pt>
                <c:pt idx="10665">
                  <c:v>285.36625312159492</c:v>
                </c:pt>
                <c:pt idx="10666">
                  <c:v>285.35187994740193</c:v>
                </c:pt>
                <c:pt idx="10667">
                  <c:v>285.33750749714926</c:v>
                </c:pt>
                <c:pt idx="10668">
                  <c:v>285.32313577080049</c:v>
                </c:pt>
                <c:pt idx="10669">
                  <c:v>285.30876476831907</c:v>
                </c:pt>
                <c:pt idx="10670">
                  <c:v>285.2943944896686</c:v>
                </c:pt>
                <c:pt idx="10671">
                  <c:v>285.28002493481262</c:v>
                </c:pt>
                <c:pt idx="10672">
                  <c:v>285.26565610371466</c:v>
                </c:pt>
                <c:pt idx="10673">
                  <c:v>285.25128799633825</c:v>
                </c:pt>
                <c:pt idx="10674">
                  <c:v>285.23692061264694</c:v>
                </c:pt>
                <c:pt idx="10675">
                  <c:v>285.2225539526043</c:v>
                </c:pt>
                <c:pt idx="10676">
                  <c:v>285.20818801617389</c:v>
                </c:pt>
                <c:pt idx="10677">
                  <c:v>285.19382280331928</c:v>
                </c:pt>
                <c:pt idx="10678">
                  <c:v>285.17945831400397</c:v>
                </c:pt>
                <c:pt idx="10679">
                  <c:v>285.16509454819158</c:v>
                </c:pt>
                <c:pt idx="10680">
                  <c:v>285.15073150584561</c:v>
                </c:pt>
                <c:pt idx="10681">
                  <c:v>285.13636918692964</c:v>
                </c:pt>
                <c:pt idx="10682">
                  <c:v>285.12200759140723</c:v>
                </c:pt>
                <c:pt idx="10683">
                  <c:v>285.10764671924193</c:v>
                </c:pt>
                <c:pt idx="10684">
                  <c:v>285.09328657039737</c:v>
                </c:pt>
                <c:pt idx="10685">
                  <c:v>285.07892714483705</c:v>
                </c:pt>
                <c:pt idx="10686">
                  <c:v>285.0645684425246</c:v>
                </c:pt>
                <c:pt idx="10687">
                  <c:v>285.05021046342353</c:v>
                </c:pt>
                <c:pt idx="10688">
                  <c:v>285.03585320749744</c:v>
                </c:pt>
                <c:pt idx="10689">
                  <c:v>285.02149667470991</c:v>
                </c:pt>
                <c:pt idx="10690">
                  <c:v>285.0071408650245</c:v>
                </c:pt>
                <c:pt idx="10691">
                  <c:v>284.99278577840482</c:v>
                </c:pt>
                <c:pt idx="10692">
                  <c:v>284.97843141481445</c:v>
                </c:pt>
                <c:pt idx="10693">
                  <c:v>284.96407777421695</c:v>
                </c:pt>
                <c:pt idx="10694">
                  <c:v>284.94972485657593</c:v>
                </c:pt>
                <c:pt idx="10695">
                  <c:v>284.9353726618549</c:v>
                </c:pt>
                <c:pt idx="10696">
                  <c:v>284.92102119001754</c:v>
                </c:pt>
                <c:pt idx="10697">
                  <c:v>284.90667044102742</c:v>
                </c:pt>
                <c:pt idx="10698">
                  <c:v>284.89232041484809</c:v>
                </c:pt>
                <c:pt idx="10699">
                  <c:v>284.87797111144317</c:v>
                </c:pt>
                <c:pt idx="10700">
                  <c:v>284.8636225307763</c:v>
                </c:pt>
                <c:pt idx="10701">
                  <c:v>284.84927467281102</c:v>
                </c:pt>
                <c:pt idx="10702">
                  <c:v>284.83492753751091</c:v>
                </c:pt>
                <c:pt idx="10703">
                  <c:v>284.82058112483963</c:v>
                </c:pt>
                <c:pt idx="10704">
                  <c:v>284.80623543476077</c:v>
                </c:pt>
                <c:pt idx="10705">
                  <c:v>284.79189046723792</c:v>
                </c:pt>
                <c:pt idx="10706">
                  <c:v>284.77754622223466</c:v>
                </c:pt>
                <c:pt idx="10707">
                  <c:v>284.76320269971467</c:v>
                </c:pt>
                <c:pt idx="10708">
                  <c:v>284.7488598996415</c:v>
                </c:pt>
                <c:pt idx="10709">
                  <c:v>284.73451782197878</c:v>
                </c:pt>
                <c:pt idx="10710">
                  <c:v>284.72017646669013</c:v>
                </c:pt>
                <c:pt idx="10711">
                  <c:v>284.70583583373917</c:v>
                </c:pt>
                <c:pt idx="10712">
                  <c:v>284.69149592308952</c:v>
                </c:pt>
                <c:pt idx="10713">
                  <c:v>284.67715673470479</c:v>
                </c:pt>
                <c:pt idx="10714">
                  <c:v>284.66281826854856</c:v>
                </c:pt>
                <c:pt idx="10715">
                  <c:v>284.6484805245845</c:v>
                </c:pt>
                <c:pt idx="10716">
                  <c:v>284.63414350277623</c:v>
                </c:pt>
                <c:pt idx="10717">
                  <c:v>284.61980720308736</c:v>
                </c:pt>
                <c:pt idx="10718">
                  <c:v>284.60547162548158</c:v>
                </c:pt>
                <c:pt idx="10719">
                  <c:v>284.59113676992246</c:v>
                </c:pt>
                <c:pt idx="10720">
                  <c:v>284.57680263637366</c:v>
                </c:pt>
                <c:pt idx="10721">
                  <c:v>284.5624692247988</c:v>
                </c:pt>
                <c:pt idx="10722">
                  <c:v>284.54813653516152</c:v>
                </c:pt>
                <c:pt idx="10723">
                  <c:v>284.53380456742542</c:v>
                </c:pt>
                <c:pt idx="10724">
                  <c:v>284.51947332155419</c:v>
                </c:pt>
                <c:pt idx="10725">
                  <c:v>284.50514279751144</c:v>
                </c:pt>
                <c:pt idx="10726">
                  <c:v>284.49081299526085</c:v>
                </c:pt>
                <c:pt idx="10727">
                  <c:v>284.47648391476605</c:v>
                </c:pt>
                <c:pt idx="10728">
                  <c:v>284.46215555599065</c:v>
                </c:pt>
                <c:pt idx="10729">
                  <c:v>284.44782791889833</c:v>
                </c:pt>
                <c:pt idx="10730">
                  <c:v>284.43350100345276</c:v>
                </c:pt>
                <c:pt idx="10731">
                  <c:v>284.41917480961757</c:v>
                </c:pt>
                <c:pt idx="10732">
                  <c:v>284.40484933735644</c:v>
                </c:pt>
                <c:pt idx="10733">
                  <c:v>284.39052458663298</c:v>
                </c:pt>
                <c:pt idx="10734">
                  <c:v>284.37620055741087</c:v>
                </c:pt>
                <c:pt idx="10735">
                  <c:v>284.36187724965379</c:v>
                </c:pt>
                <c:pt idx="10736">
                  <c:v>284.34755466332535</c:v>
                </c:pt>
                <c:pt idx="10737">
                  <c:v>284.3332327983893</c:v>
                </c:pt>
                <c:pt idx="10738">
                  <c:v>284.31891165480926</c:v>
                </c:pt>
                <c:pt idx="10739">
                  <c:v>284.30459123254883</c:v>
                </c:pt>
                <c:pt idx="10740">
                  <c:v>284.29027153157176</c:v>
                </c:pt>
                <c:pt idx="10741">
                  <c:v>284.27595255184173</c:v>
                </c:pt>
                <c:pt idx="10742">
                  <c:v>284.26163429332235</c:v>
                </c:pt>
                <c:pt idx="10743">
                  <c:v>284.24731675597735</c:v>
                </c:pt>
                <c:pt idx="10744">
                  <c:v>284.23299993977037</c:v>
                </c:pt>
                <c:pt idx="10745">
                  <c:v>284.21868384466507</c:v>
                </c:pt>
                <c:pt idx="10746">
                  <c:v>284.20436847062518</c:v>
                </c:pt>
                <c:pt idx="10747">
                  <c:v>284.19005381761434</c:v>
                </c:pt>
                <c:pt idx="10748">
                  <c:v>284.17573988559627</c:v>
                </c:pt>
                <c:pt idx="10749">
                  <c:v>284.16142667453465</c:v>
                </c:pt>
                <c:pt idx="10750">
                  <c:v>284.14711418439316</c:v>
                </c:pt>
                <c:pt idx="10751">
                  <c:v>284.13280241513547</c:v>
                </c:pt>
                <c:pt idx="10752">
                  <c:v>284.11849136672532</c:v>
                </c:pt>
                <c:pt idx="10753">
                  <c:v>284.10418103912639</c:v>
                </c:pt>
                <c:pt idx="10754">
                  <c:v>284.08987143230235</c:v>
                </c:pt>
                <c:pt idx="10755">
                  <c:v>284.07556254621687</c:v>
                </c:pt>
                <c:pt idx="10756">
                  <c:v>284.0612543808337</c:v>
                </c:pt>
                <c:pt idx="10757">
                  <c:v>284.04694693611651</c:v>
                </c:pt>
                <c:pt idx="10758">
                  <c:v>284.03264021202904</c:v>
                </c:pt>
                <c:pt idx="10759">
                  <c:v>284.01833420853495</c:v>
                </c:pt>
                <c:pt idx="10760">
                  <c:v>284.00402892559794</c:v>
                </c:pt>
                <c:pt idx="10761">
                  <c:v>283.98972436318172</c:v>
                </c:pt>
                <c:pt idx="10762">
                  <c:v>283.97542052125004</c:v>
                </c:pt>
                <c:pt idx="10763">
                  <c:v>283.96111739976658</c:v>
                </c:pt>
                <c:pt idx="10764">
                  <c:v>283.94681499869506</c:v>
                </c:pt>
                <c:pt idx="10765">
                  <c:v>283.93251331799922</c:v>
                </c:pt>
                <c:pt idx="10766">
                  <c:v>283.91821235764274</c:v>
                </c:pt>
                <c:pt idx="10767">
                  <c:v>283.90391211758936</c:v>
                </c:pt>
                <c:pt idx="10768">
                  <c:v>283.8896125978028</c:v>
                </c:pt>
                <c:pt idx="10769">
                  <c:v>283.87531379824674</c:v>
                </c:pt>
                <c:pt idx="10770">
                  <c:v>283.86101571888497</c:v>
                </c:pt>
                <c:pt idx="10771">
                  <c:v>283.84671835968118</c:v>
                </c:pt>
                <c:pt idx="10772">
                  <c:v>283.83242172059909</c:v>
                </c:pt>
                <c:pt idx="10773">
                  <c:v>283.81812580160243</c:v>
                </c:pt>
                <c:pt idx="10774">
                  <c:v>283.80383060265495</c:v>
                </c:pt>
                <c:pt idx="10775">
                  <c:v>283.78953612372038</c:v>
                </c:pt>
                <c:pt idx="10776">
                  <c:v>283.77524236476245</c:v>
                </c:pt>
                <c:pt idx="10777">
                  <c:v>283.76094932574489</c:v>
                </c:pt>
                <c:pt idx="10778">
                  <c:v>283.74665700663144</c:v>
                </c:pt>
                <c:pt idx="10779">
                  <c:v>283.73236540738583</c:v>
                </c:pt>
                <c:pt idx="10780">
                  <c:v>283.71807452797185</c:v>
                </c:pt>
                <c:pt idx="10781">
                  <c:v>283.70378436835318</c:v>
                </c:pt>
                <c:pt idx="10782">
                  <c:v>283.68949492849362</c:v>
                </c:pt>
                <c:pt idx="10783">
                  <c:v>283.67520620835688</c:v>
                </c:pt>
                <c:pt idx="10784">
                  <c:v>283.66091820790672</c:v>
                </c:pt>
                <c:pt idx="10785">
                  <c:v>283.64663092710691</c:v>
                </c:pt>
                <c:pt idx="10786">
                  <c:v>283.6323443659212</c:v>
                </c:pt>
                <c:pt idx="10787">
                  <c:v>283.61805852431331</c:v>
                </c:pt>
                <c:pt idx="10788">
                  <c:v>283.60377340224704</c:v>
                </c:pt>
                <c:pt idx="10789">
                  <c:v>283.58948899968613</c:v>
                </c:pt>
                <c:pt idx="10790">
                  <c:v>283.57520531659429</c:v>
                </c:pt>
                <c:pt idx="10791">
                  <c:v>283.56092235293534</c:v>
                </c:pt>
                <c:pt idx="10792">
                  <c:v>283.54664010867305</c:v>
                </c:pt>
                <c:pt idx="10793">
                  <c:v>283.53235858377116</c:v>
                </c:pt>
                <c:pt idx="10794">
                  <c:v>283.51807777819346</c:v>
                </c:pt>
                <c:pt idx="10795">
                  <c:v>283.50379769190369</c:v>
                </c:pt>
                <c:pt idx="10796">
                  <c:v>283.48951832486563</c:v>
                </c:pt>
                <c:pt idx="10797">
                  <c:v>283.47523967704308</c:v>
                </c:pt>
                <c:pt idx="10798">
                  <c:v>283.46096174839977</c:v>
                </c:pt>
                <c:pt idx="10799">
                  <c:v>283.44668453889955</c:v>
                </c:pt>
                <c:pt idx="10800">
                  <c:v>283.43240804850615</c:v>
                </c:pt>
                <c:pt idx="10801">
                  <c:v>283.4181322771833</c:v>
                </c:pt>
                <c:pt idx="10802">
                  <c:v>283.40385722489486</c:v>
                </c:pt>
                <c:pt idx="10803">
                  <c:v>283.38958289160462</c:v>
                </c:pt>
                <c:pt idx="10804">
                  <c:v>283.3753092772763</c:v>
                </c:pt>
                <c:pt idx="10805">
                  <c:v>283.3610363818737</c:v>
                </c:pt>
                <c:pt idx="10806">
                  <c:v>283.34676420536067</c:v>
                </c:pt>
                <c:pt idx="10807">
                  <c:v>283.33249274770094</c:v>
                </c:pt>
                <c:pt idx="10808">
                  <c:v>283.31822200885836</c:v>
                </c:pt>
                <c:pt idx="10809">
                  <c:v>283.30395198879665</c:v>
                </c:pt>
                <c:pt idx="10810">
                  <c:v>283.28968268747968</c:v>
                </c:pt>
                <c:pt idx="10811">
                  <c:v>283.27541410487117</c:v>
                </c:pt>
                <c:pt idx="10812">
                  <c:v>283.26114624093498</c:v>
                </c:pt>
                <c:pt idx="10813">
                  <c:v>283.24687909563488</c:v>
                </c:pt>
                <c:pt idx="10814">
                  <c:v>283.23261266893473</c:v>
                </c:pt>
                <c:pt idx="10815">
                  <c:v>283.21834696079827</c:v>
                </c:pt>
                <c:pt idx="10816">
                  <c:v>283.20408197118934</c:v>
                </c:pt>
                <c:pt idx="10817">
                  <c:v>283.18981770007179</c:v>
                </c:pt>
                <c:pt idx="10818">
                  <c:v>283.17555414740934</c:v>
                </c:pt>
                <c:pt idx="10819">
                  <c:v>283.16129131316586</c:v>
                </c:pt>
                <c:pt idx="10820">
                  <c:v>283.14702919730519</c:v>
                </c:pt>
                <c:pt idx="10821">
                  <c:v>283.13276779979111</c:v>
                </c:pt>
                <c:pt idx="10822">
                  <c:v>283.11850712058742</c:v>
                </c:pt>
                <c:pt idx="10823">
                  <c:v>283.10424715965797</c:v>
                </c:pt>
                <c:pt idx="10824">
                  <c:v>283.08998791696655</c:v>
                </c:pt>
                <c:pt idx="10825">
                  <c:v>283.075729392477</c:v>
                </c:pt>
                <c:pt idx="10826">
                  <c:v>283.06147158615317</c:v>
                </c:pt>
                <c:pt idx="10827">
                  <c:v>283.04721449795892</c:v>
                </c:pt>
                <c:pt idx="10828">
                  <c:v>283.03295812785802</c:v>
                </c:pt>
                <c:pt idx="10829">
                  <c:v>283.01870247581428</c:v>
                </c:pt>
                <c:pt idx="10830">
                  <c:v>283.00444754179159</c:v>
                </c:pt>
                <c:pt idx="10831">
                  <c:v>282.99019332575375</c:v>
                </c:pt>
                <c:pt idx="10832">
                  <c:v>282.9759398276646</c:v>
                </c:pt>
                <c:pt idx="10833">
                  <c:v>282.961687047488</c:v>
                </c:pt>
                <c:pt idx="10834">
                  <c:v>282.94743498518778</c:v>
                </c:pt>
                <c:pt idx="10835">
                  <c:v>282.9331836407278</c:v>
                </c:pt>
                <c:pt idx="10836">
                  <c:v>282.91893301407185</c:v>
                </c:pt>
                <c:pt idx="10837">
                  <c:v>282.90468310518384</c:v>
                </c:pt>
                <c:pt idx="10838">
                  <c:v>282.89043391402754</c:v>
                </c:pt>
                <c:pt idx="10839">
                  <c:v>282.87618544056687</c:v>
                </c:pt>
                <c:pt idx="10840">
                  <c:v>282.86193768476568</c:v>
                </c:pt>
                <c:pt idx="10841">
                  <c:v>282.84769064658781</c:v>
                </c:pt>
                <c:pt idx="10842">
                  <c:v>282.83344432599711</c:v>
                </c:pt>
                <c:pt idx="10843">
                  <c:v>282.81919872295742</c:v>
                </c:pt>
                <c:pt idx="10844">
                  <c:v>282.80495383743261</c:v>
                </c:pt>
                <c:pt idx="10845">
                  <c:v>282.79070966938656</c:v>
                </c:pt>
                <c:pt idx="10846">
                  <c:v>282.77646621878307</c:v>
                </c:pt>
                <c:pt idx="10847">
                  <c:v>282.76222348558611</c:v>
                </c:pt>
                <c:pt idx="10848">
                  <c:v>282.74798146975945</c:v>
                </c:pt>
                <c:pt idx="10849">
                  <c:v>282.73374017126702</c:v>
                </c:pt>
                <c:pt idx="10850">
                  <c:v>282.71949959007264</c:v>
                </c:pt>
                <c:pt idx="10851">
                  <c:v>282.70525972614024</c:v>
                </c:pt>
                <c:pt idx="10852">
                  <c:v>282.69102057943365</c:v>
                </c:pt>
                <c:pt idx="10853">
                  <c:v>282.67678214991673</c:v>
                </c:pt>
                <c:pt idx="10854">
                  <c:v>282.66254443755338</c:v>
                </c:pt>
                <c:pt idx="10855">
                  <c:v>282.6483074423075</c:v>
                </c:pt>
                <c:pt idx="10856">
                  <c:v>282.63407116414294</c:v>
                </c:pt>
                <c:pt idx="10857">
                  <c:v>282.6198356030236</c:v>
                </c:pt>
                <c:pt idx="10858">
                  <c:v>282.60560075891334</c:v>
                </c:pt>
                <c:pt idx="10859">
                  <c:v>282.59136663177605</c:v>
                </c:pt>
                <c:pt idx="10860">
                  <c:v>282.57713322157565</c:v>
                </c:pt>
                <c:pt idx="10861">
                  <c:v>282.56290052827603</c:v>
                </c:pt>
                <c:pt idx="10862">
                  <c:v>282.54866855184105</c:v>
                </c:pt>
                <c:pt idx="10863">
                  <c:v>282.5344372922346</c:v>
                </c:pt>
                <c:pt idx="10864">
                  <c:v>282.52020674942059</c:v>
                </c:pt>
                <c:pt idx="10865">
                  <c:v>282.50597692336294</c:v>
                </c:pt>
                <c:pt idx="10866">
                  <c:v>282.49174781402553</c:v>
                </c:pt>
                <c:pt idx="10867">
                  <c:v>282.47751942137228</c:v>
                </c:pt>
                <c:pt idx="10868">
                  <c:v>282.46329174536703</c:v>
                </c:pt>
                <c:pt idx="10869">
                  <c:v>282.44906478597375</c:v>
                </c:pt>
                <c:pt idx="10870">
                  <c:v>282.43483854315633</c:v>
                </c:pt>
                <c:pt idx="10871">
                  <c:v>282.42061301687863</c:v>
                </c:pt>
                <c:pt idx="10872">
                  <c:v>282.40638820710461</c:v>
                </c:pt>
                <c:pt idx="10873">
                  <c:v>282.39216411379817</c:v>
                </c:pt>
                <c:pt idx="10874">
                  <c:v>282.37794073692322</c:v>
                </c:pt>
                <c:pt idx="10875">
                  <c:v>282.36371807644372</c:v>
                </c:pt>
                <c:pt idx="10876">
                  <c:v>282.34949613232351</c:v>
                </c:pt>
                <c:pt idx="10877">
                  <c:v>282.33527490452656</c:v>
                </c:pt>
                <c:pt idx="10878">
                  <c:v>282.32105439301677</c:v>
                </c:pt>
                <c:pt idx="10879">
                  <c:v>282.30683459775804</c:v>
                </c:pt>
                <c:pt idx="10880">
                  <c:v>282.29261551871434</c:v>
                </c:pt>
                <c:pt idx="10881">
                  <c:v>282.27839715584958</c:v>
                </c:pt>
                <c:pt idx="10882">
                  <c:v>282.2641795091277</c:v>
                </c:pt>
                <c:pt idx="10883">
                  <c:v>282.24996257851262</c:v>
                </c:pt>
                <c:pt idx="10884">
                  <c:v>282.23574636396825</c:v>
                </c:pt>
                <c:pt idx="10885">
                  <c:v>282.22153086545853</c:v>
                </c:pt>
                <c:pt idx="10886">
                  <c:v>282.20731608294739</c:v>
                </c:pt>
                <c:pt idx="10887">
                  <c:v>282.19310201639883</c:v>
                </c:pt>
                <c:pt idx="10888">
                  <c:v>282.1788886657767</c:v>
                </c:pt>
                <c:pt idx="10889">
                  <c:v>282.16467603104502</c:v>
                </c:pt>
                <c:pt idx="10890">
                  <c:v>282.15046411216764</c:v>
                </c:pt>
                <c:pt idx="10891">
                  <c:v>282.13625290910858</c:v>
                </c:pt>
                <c:pt idx="10892">
                  <c:v>282.12204242183179</c:v>
                </c:pt>
                <c:pt idx="10893">
                  <c:v>282.10783265030119</c:v>
                </c:pt>
                <c:pt idx="10894">
                  <c:v>282.09362359448073</c:v>
                </c:pt>
                <c:pt idx="10895">
                  <c:v>282.07941525433432</c:v>
                </c:pt>
                <c:pt idx="10896">
                  <c:v>282.06520762982598</c:v>
                </c:pt>
                <c:pt idx="10897">
                  <c:v>282.05100072091966</c:v>
                </c:pt>
                <c:pt idx="10898">
                  <c:v>282.03679452757927</c:v>
                </c:pt>
                <c:pt idx="10899">
                  <c:v>282.02258904976884</c:v>
                </c:pt>
                <c:pt idx="10900">
                  <c:v>282.00838428745226</c:v>
                </c:pt>
                <c:pt idx="10901">
                  <c:v>281.99418024059349</c:v>
                </c:pt>
                <c:pt idx="10902">
                  <c:v>281.97997690915656</c:v>
                </c:pt>
                <c:pt idx="10903">
                  <c:v>281.96577429310537</c:v>
                </c:pt>
                <c:pt idx="10904">
                  <c:v>281.95157239240393</c:v>
                </c:pt>
                <c:pt idx="10905">
                  <c:v>281.93737120701621</c:v>
                </c:pt>
                <c:pt idx="10906">
                  <c:v>281.92317073690617</c:v>
                </c:pt>
                <c:pt idx="10907">
                  <c:v>281.90897098203777</c:v>
                </c:pt>
                <c:pt idx="10908">
                  <c:v>281.89477194237503</c:v>
                </c:pt>
                <c:pt idx="10909">
                  <c:v>281.88057361788185</c:v>
                </c:pt>
                <c:pt idx="10910">
                  <c:v>281.86637600852225</c:v>
                </c:pt>
                <c:pt idx="10911">
                  <c:v>281.85217911426025</c:v>
                </c:pt>
                <c:pt idx="10912">
                  <c:v>281.83798293505981</c:v>
                </c:pt>
                <c:pt idx="10913">
                  <c:v>281.82378747088489</c:v>
                </c:pt>
                <c:pt idx="10914">
                  <c:v>281.80959272169946</c:v>
                </c:pt>
                <c:pt idx="10915">
                  <c:v>281.79539868746753</c:v>
                </c:pt>
                <c:pt idx="10916">
                  <c:v>281.78120536815311</c:v>
                </c:pt>
                <c:pt idx="10917">
                  <c:v>281.76701276372017</c:v>
                </c:pt>
                <c:pt idx="10918">
                  <c:v>281.75282087413274</c:v>
                </c:pt>
                <c:pt idx="10919">
                  <c:v>281.73862969935476</c:v>
                </c:pt>
                <c:pt idx="10920">
                  <c:v>281.72443923935026</c:v>
                </c:pt>
                <c:pt idx="10921">
                  <c:v>281.7102494940832</c:v>
                </c:pt>
                <c:pt idx="10922">
                  <c:v>281.69606046351765</c:v>
                </c:pt>
                <c:pt idx="10923">
                  <c:v>281.68187214761758</c:v>
                </c:pt>
                <c:pt idx="10924">
                  <c:v>281.66768454634695</c:v>
                </c:pt>
                <c:pt idx="10925">
                  <c:v>281.65349765966982</c:v>
                </c:pt>
                <c:pt idx="10926">
                  <c:v>281.63931148755017</c:v>
                </c:pt>
                <c:pt idx="10927">
                  <c:v>281.62512602995201</c:v>
                </c:pt>
                <c:pt idx="10928">
                  <c:v>281.61094128683936</c:v>
                </c:pt>
                <c:pt idx="10929">
                  <c:v>281.59675725817624</c:v>
                </c:pt>
                <c:pt idx="10930">
                  <c:v>281.58257394392666</c:v>
                </c:pt>
                <c:pt idx="10931">
                  <c:v>281.56839134405465</c:v>
                </c:pt>
                <c:pt idx="10932">
                  <c:v>281.55420945852421</c:v>
                </c:pt>
                <c:pt idx="10933">
                  <c:v>281.54002828729938</c:v>
                </c:pt>
                <c:pt idx="10934">
                  <c:v>281.52584783034416</c:v>
                </c:pt>
                <c:pt idx="10935">
                  <c:v>281.51166808762258</c:v>
                </c:pt>
                <c:pt idx="10936">
                  <c:v>281.49748905909865</c:v>
                </c:pt>
                <c:pt idx="10937">
                  <c:v>281.4833107447364</c:v>
                </c:pt>
                <c:pt idx="10938">
                  <c:v>281.46913314449989</c:v>
                </c:pt>
                <c:pt idx="10939">
                  <c:v>281.45495625835315</c:v>
                </c:pt>
                <c:pt idx="10940">
                  <c:v>281.44078008626019</c:v>
                </c:pt>
                <c:pt idx="10941">
                  <c:v>281.42660462818503</c:v>
                </c:pt>
                <c:pt idx="10942">
                  <c:v>281.41242988409175</c:v>
                </c:pt>
                <c:pt idx="10943">
                  <c:v>281.39825585394436</c:v>
                </c:pt>
                <c:pt idx="10944">
                  <c:v>281.38408253770695</c:v>
                </c:pt>
                <c:pt idx="10945">
                  <c:v>281.36990993534346</c:v>
                </c:pt>
                <c:pt idx="10946">
                  <c:v>281.35573804681803</c:v>
                </c:pt>
                <c:pt idx="10947">
                  <c:v>281.34156687209469</c:v>
                </c:pt>
                <c:pt idx="10948">
                  <c:v>281.32739641113744</c:v>
                </c:pt>
                <c:pt idx="10949">
                  <c:v>281.31322666391037</c:v>
                </c:pt>
                <c:pt idx="10950">
                  <c:v>281.29905763037749</c:v>
                </c:pt>
                <c:pt idx="10951">
                  <c:v>281.28488931050288</c:v>
                </c:pt>
                <c:pt idx="10952">
                  <c:v>281.2707217042506</c:v>
                </c:pt>
                <c:pt idx="10953">
                  <c:v>281.25655481158475</c:v>
                </c:pt>
                <c:pt idx="10954">
                  <c:v>281.24238863246933</c:v>
                </c:pt>
                <c:pt idx="10955">
                  <c:v>281.22822316686842</c:v>
                </c:pt>
                <c:pt idx="10956">
                  <c:v>281.21405841474603</c:v>
                </c:pt>
                <c:pt idx="10957">
                  <c:v>281.19989437606631</c:v>
                </c:pt>
                <c:pt idx="10958">
                  <c:v>281.18573105079327</c:v>
                </c:pt>
                <c:pt idx="10959">
                  <c:v>281.17156843889097</c:v>
                </c:pt>
                <c:pt idx="10960">
                  <c:v>281.15740654032351</c:v>
                </c:pt>
                <c:pt idx="10961">
                  <c:v>281.14324535505494</c:v>
                </c:pt>
                <c:pt idx="10962">
                  <c:v>281.12908488304936</c:v>
                </c:pt>
                <c:pt idx="10963">
                  <c:v>281.11492512427083</c:v>
                </c:pt>
                <c:pt idx="10964">
                  <c:v>281.10076607868342</c:v>
                </c:pt>
                <c:pt idx="10965">
                  <c:v>281.08660774625122</c:v>
                </c:pt>
                <c:pt idx="10966">
                  <c:v>281.07245012693829</c:v>
                </c:pt>
                <c:pt idx="10967">
                  <c:v>281.05829322070872</c:v>
                </c:pt>
                <c:pt idx="10968">
                  <c:v>281.04413702752663</c:v>
                </c:pt>
                <c:pt idx="10969">
                  <c:v>281.02998154735604</c:v>
                </c:pt>
                <c:pt idx="10970">
                  <c:v>281.01582678016109</c:v>
                </c:pt>
                <c:pt idx="10971">
                  <c:v>281.00167272590585</c:v>
                </c:pt>
                <c:pt idx="10972">
                  <c:v>280.98751938455445</c:v>
                </c:pt>
                <c:pt idx="10973">
                  <c:v>280.9733667560709</c:v>
                </c:pt>
                <c:pt idx="10974">
                  <c:v>280.95921484041935</c:v>
                </c:pt>
                <c:pt idx="10975">
                  <c:v>280.94506363756392</c:v>
                </c:pt>
                <c:pt idx="10976">
                  <c:v>280.93091314746869</c:v>
                </c:pt>
                <c:pt idx="10977">
                  <c:v>280.91676337009773</c:v>
                </c:pt>
                <c:pt idx="10978">
                  <c:v>280.90261430541511</c:v>
                </c:pt>
                <c:pt idx="10979">
                  <c:v>280.88846595338504</c:v>
                </c:pt>
                <c:pt idx="10980">
                  <c:v>280.87431831397151</c:v>
                </c:pt>
                <c:pt idx="10981">
                  <c:v>280.86017138713873</c:v>
                </c:pt>
                <c:pt idx="10982">
                  <c:v>280.84602517285077</c:v>
                </c:pt>
                <c:pt idx="10983">
                  <c:v>280.8318796710717</c:v>
                </c:pt>
                <c:pt idx="10984">
                  <c:v>280.81773488176566</c:v>
                </c:pt>
                <c:pt idx="10985">
                  <c:v>280.80359080489677</c:v>
                </c:pt>
                <c:pt idx="10986">
                  <c:v>280.78944744042917</c:v>
                </c:pt>
                <c:pt idx="10987">
                  <c:v>280.77530478832693</c:v>
                </c:pt>
                <c:pt idx="10988">
                  <c:v>280.76116284855425</c:v>
                </c:pt>
                <c:pt idx="10989">
                  <c:v>280.74702162107519</c:v>
                </c:pt>
                <c:pt idx="10990">
                  <c:v>280.73288110585389</c:v>
                </c:pt>
                <c:pt idx="10991">
                  <c:v>280.71874130285443</c:v>
                </c:pt>
                <c:pt idx="10992">
                  <c:v>280.70460221204098</c:v>
                </c:pt>
                <c:pt idx="10993">
                  <c:v>280.69046383337769</c:v>
                </c:pt>
                <c:pt idx="10994">
                  <c:v>280.67632616682863</c:v>
                </c:pt>
                <c:pt idx="10995">
                  <c:v>280.66218921235799</c:v>
                </c:pt>
                <c:pt idx="10996">
                  <c:v>280.64805296992989</c:v>
                </c:pt>
                <c:pt idx="10997">
                  <c:v>280.63391743950842</c:v>
                </c:pt>
                <c:pt idx="10998">
                  <c:v>280.61978262105777</c:v>
                </c:pt>
                <c:pt idx="10999">
                  <c:v>280.60564851454205</c:v>
                </c:pt>
                <c:pt idx="11000">
                  <c:v>280.59151511992542</c:v>
                </c:pt>
                <c:pt idx="11001">
                  <c:v>280.57738243717205</c:v>
                </c:pt>
                <c:pt idx="11002">
                  <c:v>280.56325046624602</c:v>
                </c:pt>
                <c:pt idx="11003">
                  <c:v>280.54911920711152</c:v>
                </c:pt>
                <c:pt idx="11004">
                  <c:v>280.53498865973268</c:v>
                </c:pt>
                <c:pt idx="11005">
                  <c:v>280.52085882407368</c:v>
                </c:pt>
                <c:pt idx="11006">
                  <c:v>280.50672970009867</c:v>
                </c:pt>
                <c:pt idx="11007">
                  <c:v>280.49260128777178</c:v>
                </c:pt>
                <c:pt idx="11008">
                  <c:v>280.47847358705718</c:v>
                </c:pt>
                <c:pt idx="11009">
                  <c:v>280.46434659791902</c:v>
                </c:pt>
                <c:pt idx="11010">
                  <c:v>280.45022032032148</c:v>
                </c:pt>
                <c:pt idx="11011">
                  <c:v>280.43609475422869</c:v>
                </c:pt>
                <c:pt idx="11012">
                  <c:v>280.42196989960485</c:v>
                </c:pt>
                <c:pt idx="11013">
                  <c:v>280.40784575641408</c:v>
                </c:pt>
                <c:pt idx="11014">
                  <c:v>280.39372232462057</c:v>
                </c:pt>
                <c:pt idx="11015">
                  <c:v>280.37959960418846</c:v>
                </c:pt>
                <c:pt idx="11016">
                  <c:v>280.36547759508198</c:v>
                </c:pt>
                <c:pt idx="11017">
                  <c:v>280.35135629726528</c:v>
                </c:pt>
                <c:pt idx="11018">
                  <c:v>280.33723571070249</c:v>
                </c:pt>
                <c:pt idx="11019">
                  <c:v>280.32311583535784</c:v>
                </c:pt>
                <c:pt idx="11020">
                  <c:v>280.30899667119547</c:v>
                </c:pt>
                <c:pt idx="11021">
                  <c:v>280.29487821817958</c:v>
                </c:pt>
                <c:pt idx="11022">
                  <c:v>280.28076047627434</c:v>
                </c:pt>
                <c:pt idx="11023">
                  <c:v>280.26664344544395</c:v>
                </c:pt>
                <c:pt idx="11024">
                  <c:v>280.25252712565259</c:v>
                </c:pt>
                <c:pt idx="11025">
                  <c:v>280.23841151686446</c:v>
                </c:pt>
                <c:pt idx="11026">
                  <c:v>280.22429661904374</c:v>
                </c:pt>
                <c:pt idx="11027">
                  <c:v>280.21018243215462</c:v>
                </c:pt>
                <c:pt idx="11028">
                  <c:v>280.1960689561613</c:v>
                </c:pt>
                <c:pt idx="11029">
                  <c:v>280.18195619102795</c:v>
                </c:pt>
                <c:pt idx="11030">
                  <c:v>280.16784413671877</c:v>
                </c:pt>
                <c:pt idx="11031">
                  <c:v>280.15373279319795</c:v>
                </c:pt>
                <c:pt idx="11032">
                  <c:v>280.13962216042972</c:v>
                </c:pt>
                <c:pt idx="11033">
                  <c:v>280.12551223837823</c:v>
                </c:pt>
                <c:pt idx="11034">
                  <c:v>280.11140302700773</c:v>
                </c:pt>
                <c:pt idx="11035">
                  <c:v>280.09729452628244</c:v>
                </c:pt>
                <c:pt idx="11036">
                  <c:v>280.08318673616651</c:v>
                </c:pt>
                <c:pt idx="11037">
                  <c:v>280.06907965662418</c:v>
                </c:pt>
                <c:pt idx="11038">
                  <c:v>280.05497328761965</c:v>
                </c:pt>
                <c:pt idx="11039">
                  <c:v>280.04086762911714</c:v>
                </c:pt>
                <c:pt idx="11040">
                  <c:v>280.02676268108087</c:v>
                </c:pt>
                <c:pt idx="11041">
                  <c:v>280.01265844347506</c:v>
                </c:pt>
                <c:pt idx="11042">
                  <c:v>279.99855491626391</c:v>
                </c:pt>
                <c:pt idx="11043">
                  <c:v>279.98445209941167</c:v>
                </c:pt>
                <c:pt idx="11044">
                  <c:v>279.97034999288252</c:v>
                </c:pt>
                <c:pt idx="11045">
                  <c:v>279.95624859664071</c:v>
                </c:pt>
                <c:pt idx="11046">
                  <c:v>279.94214791065042</c:v>
                </c:pt>
                <c:pt idx="11047">
                  <c:v>279.92804793487591</c:v>
                </c:pt>
                <c:pt idx="11048">
                  <c:v>279.91394866928141</c:v>
                </c:pt>
                <c:pt idx="11049">
                  <c:v>279.89985011383118</c:v>
                </c:pt>
                <c:pt idx="11050">
                  <c:v>279.8857522684894</c:v>
                </c:pt>
                <c:pt idx="11051">
                  <c:v>279.87165513322032</c:v>
                </c:pt>
                <c:pt idx="11052">
                  <c:v>279.85755870798818</c:v>
                </c:pt>
                <c:pt idx="11053">
                  <c:v>279.84346299275722</c:v>
                </c:pt>
                <c:pt idx="11054">
                  <c:v>279.82936798749165</c:v>
                </c:pt>
                <c:pt idx="11055">
                  <c:v>279.81527369215576</c:v>
                </c:pt>
                <c:pt idx="11056">
                  <c:v>279.80118010671379</c:v>
                </c:pt>
                <c:pt idx="11057">
                  <c:v>279.78708723112993</c:v>
                </c:pt>
                <c:pt idx="11058">
                  <c:v>279.77299506536849</c:v>
                </c:pt>
                <c:pt idx="11059">
                  <c:v>279.75890360939366</c:v>
                </c:pt>
                <c:pt idx="11060">
                  <c:v>279.74481286316973</c:v>
                </c:pt>
                <c:pt idx="11061">
                  <c:v>279.73072282666095</c:v>
                </c:pt>
                <c:pt idx="11062">
                  <c:v>279.71663349983152</c:v>
                </c:pt>
                <c:pt idx="11063">
                  <c:v>279.70254488264578</c:v>
                </c:pt>
                <c:pt idx="11064">
                  <c:v>279.68845697506794</c:v>
                </c:pt>
                <c:pt idx="11065">
                  <c:v>279.67436977706222</c:v>
                </c:pt>
                <c:pt idx="11066">
                  <c:v>279.66028328859295</c:v>
                </c:pt>
                <c:pt idx="11067">
                  <c:v>279.64619750962436</c:v>
                </c:pt>
                <c:pt idx="11068">
                  <c:v>279.63211244012075</c:v>
                </c:pt>
                <c:pt idx="11069">
                  <c:v>279.61802808004632</c:v>
                </c:pt>
                <c:pt idx="11070">
                  <c:v>279.60394442936541</c:v>
                </c:pt>
                <c:pt idx="11071">
                  <c:v>279.58986148804223</c:v>
                </c:pt>
                <c:pt idx="11072">
                  <c:v>279.57577925604107</c:v>
                </c:pt>
                <c:pt idx="11073">
                  <c:v>279.56169773332624</c:v>
                </c:pt>
                <c:pt idx="11074">
                  <c:v>279.54761691986198</c:v>
                </c:pt>
                <c:pt idx="11075">
                  <c:v>279.53353681561254</c:v>
                </c:pt>
                <c:pt idx="11076">
                  <c:v>279.51945742054227</c:v>
                </c:pt>
                <c:pt idx="11077">
                  <c:v>279.50537873461536</c:v>
                </c:pt>
                <c:pt idx="11078">
                  <c:v>279.49130075779618</c:v>
                </c:pt>
                <c:pt idx="11079">
                  <c:v>279.47722349004897</c:v>
                </c:pt>
                <c:pt idx="11080">
                  <c:v>279.46314693133803</c:v>
                </c:pt>
                <c:pt idx="11081">
                  <c:v>279.44907108162761</c:v>
                </c:pt>
                <c:pt idx="11082">
                  <c:v>279.43499594088206</c:v>
                </c:pt>
                <c:pt idx="11083">
                  <c:v>279.42092150906564</c:v>
                </c:pt>
                <c:pt idx="11084">
                  <c:v>279.40684778614263</c:v>
                </c:pt>
                <c:pt idx="11085">
                  <c:v>279.39277477207736</c:v>
                </c:pt>
                <c:pt idx="11086">
                  <c:v>279.37870246683406</c:v>
                </c:pt>
                <c:pt idx="11087">
                  <c:v>279.36463087037708</c:v>
                </c:pt>
                <c:pt idx="11088">
                  <c:v>279.35055998267075</c:v>
                </c:pt>
                <c:pt idx="11089">
                  <c:v>279.33648980367929</c:v>
                </c:pt>
                <c:pt idx="11090">
                  <c:v>279.32242033336706</c:v>
                </c:pt>
                <c:pt idx="11091">
                  <c:v>279.30835157169838</c:v>
                </c:pt>
                <c:pt idx="11092">
                  <c:v>279.29428351863754</c:v>
                </c:pt>
                <c:pt idx="11093">
                  <c:v>279.28021617414885</c:v>
                </c:pt>
                <c:pt idx="11094">
                  <c:v>279.2661495381966</c:v>
                </c:pt>
                <c:pt idx="11095">
                  <c:v>279.2520836107451</c:v>
                </c:pt>
                <c:pt idx="11096">
                  <c:v>279.23801839175871</c:v>
                </c:pt>
                <c:pt idx="11097">
                  <c:v>279.22395388120168</c:v>
                </c:pt>
                <c:pt idx="11098">
                  <c:v>279.20989007903836</c:v>
                </c:pt>
                <c:pt idx="11099">
                  <c:v>279.19582698523311</c:v>
                </c:pt>
                <c:pt idx="11100">
                  <c:v>279.18176459975018</c:v>
                </c:pt>
                <c:pt idx="11101">
                  <c:v>279.16770292255393</c:v>
                </c:pt>
                <c:pt idx="11102">
                  <c:v>279.15364195360871</c:v>
                </c:pt>
                <c:pt idx="11103">
                  <c:v>279.13958169287883</c:v>
                </c:pt>
                <c:pt idx="11104">
                  <c:v>279.1255221403286</c:v>
                </c:pt>
                <c:pt idx="11105">
                  <c:v>279.11146329592236</c:v>
                </c:pt>
                <c:pt idx="11106">
                  <c:v>279.09740515962443</c:v>
                </c:pt>
                <c:pt idx="11107">
                  <c:v>279.08334773139916</c:v>
                </c:pt>
                <c:pt idx="11108">
                  <c:v>279.06929101121091</c:v>
                </c:pt>
                <c:pt idx="11109">
                  <c:v>279.05523499902398</c:v>
                </c:pt>
                <c:pt idx="11110">
                  <c:v>279.04117969480274</c:v>
                </c:pt>
                <c:pt idx="11111">
                  <c:v>279.02712509851148</c:v>
                </c:pt>
                <c:pt idx="11112">
                  <c:v>279.01307121011462</c:v>
                </c:pt>
                <c:pt idx="11113">
                  <c:v>278.99901802957646</c:v>
                </c:pt>
                <c:pt idx="11114">
                  <c:v>278.98496555686137</c:v>
                </c:pt>
                <c:pt idx="11115">
                  <c:v>278.97091379193364</c:v>
                </c:pt>
                <c:pt idx="11116">
                  <c:v>278.95686273475769</c:v>
                </c:pt>
                <c:pt idx="11117">
                  <c:v>278.94281238529783</c:v>
                </c:pt>
                <c:pt idx="11118">
                  <c:v>278.9287627435184</c:v>
                </c:pt>
                <c:pt idx="11119">
                  <c:v>278.91471380938378</c:v>
                </c:pt>
                <c:pt idx="11120">
                  <c:v>278.90066558285838</c:v>
                </c:pt>
                <c:pt idx="11121">
                  <c:v>278.8866180639065</c:v>
                </c:pt>
                <c:pt idx="11122">
                  <c:v>278.87257125249249</c:v>
                </c:pt>
                <c:pt idx="11123">
                  <c:v>278.85852514858072</c:v>
                </c:pt>
                <c:pt idx="11124">
                  <c:v>278.84447975213561</c:v>
                </c:pt>
                <c:pt idx="11125">
                  <c:v>278.83043506312146</c:v>
                </c:pt>
                <c:pt idx="11126">
                  <c:v>278.81639108150267</c:v>
                </c:pt>
                <c:pt idx="11127">
                  <c:v>278.80234780724362</c:v>
                </c:pt>
                <c:pt idx="11128">
                  <c:v>278.78830524030866</c:v>
                </c:pt>
                <c:pt idx="11129">
                  <c:v>278.77426338066215</c:v>
                </c:pt>
                <c:pt idx="11130">
                  <c:v>278.7602222282685</c:v>
                </c:pt>
                <c:pt idx="11131">
                  <c:v>278.74618178309208</c:v>
                </c:pt>
                <c:pt idx="11132">
                  <c:v>278.73214204509725</c:v>
                </c:pt>
                <c:pt idx="11133">
                  <c:v>278.71810301424841</c:v>
                </c:pt>
                <c:pt idx="11134">
                  <c:v>278.70406469050994</c:v>
                </c:pt>
                <c:pt idx="11135">
                  <c:v>278.69002707384618</c:v>
                </c:pt>
                <c:pt idx="11136">
                  <c:v>278.67599016422156</c:v>
                </c:pt>
                <c:pt idx="11137">
                  <c:v>278.66195396160049</c:v>
                </c:pt>
                <c:pt idx="11138">
                  <c:v>278.64791846594733</c:v>
                </c:pt>
                <c:pt idx="11139">
                  <c:v>278.63388367722649</c:v>
                </c:pt>
                <c:pt idx="11140">
                  <c:v>278.61984959540234</c:v>
                </c:pt>
                <c:pt idx="11141">
                  <c:v>278.60581622043929</c:v>
                </c:pt>
                <c:pt idx="11142">
                  <c:v>278.59178355230176</c:v>
                </c:pt>
                <c:pt idx="11143">
                  <c:v>278.57775159095411</c:v>
                </c:pt>
                <c:pt idx="11144">
                  <c:v>278.56372033636075</c:v>
                </c:pt>
                <c:pt idx="11145">
                  <c:v>278.54968978848609</c:v>
                </c:pt>
                <c:pt idx="11146">
                  <c:v>278.5356599472945</c:v>
                </c:pt>
                <c:pt idx="11147">
                  <c:v>278.52163081275046</c:v>
                </c:pt>
                <c:pt idx="11148">
                  <c:v>278.50760238481831</c:v>
                </c:pt>
                <c:pt idx="11149">
                  <c:v>278.49357466346248</c:v>
                </c:pt>
                <c:pt idx="11150">
                  <c:v>278.47954764864738</c:v>
                </c:pt>
                <c:pt idx="11151">
                  <c:v>278.46552134033743</c:v>
                </c:pt>
                <c:pt idx="11152">
                  <c:v>278.45149573849704</c:v>
                </c:pt>
                <c:pt idx="11153">
                  <c:v>278.43747084309064</c:v>
                </c:pt>
                <c:pt idx="11154">
                  <c:v>278.42344665408262</c:v>
                </c:pt>
                <c:pt idx="11155">
                  <c:v>278.40942317143748</c:v>
                </c:pt>
                <c:pt idx="11156">
                  <c:v>278.39540039511957</c:v>
                </c:pt>
                <c:pt idx="11157">
                  <c:v>278.38137832509329</c:v>
                </c:pt>
                <c:pt idx="11158">
                  <c:v>278.36735696132314</c:v>
                </c:pt>
                <c:pt idx="11159">
                  <c:v>278.35333630377352</c:v>
                </c:pt>
                <c:pt idx="11160">
                  <c:v>278.33931635240884</c:v>
                </c:pt>
                <c:pt idx="11161">
                  <c:v>278.32529710719353</c:v>
                </c:pt>
                <c:pt idx="11162">
                  <c:v>278.31127856809206</c:v>
                </c:pt>
                <c:pt idx="11163">
                  <c:v>278.29726073506879</c:v>
                </c:pt>
                <c:pt idx="11164">
                  <c:v>278.28324360808824</c:v>
                </c:pt>
                <c:pt idx="11165">
                  <c:v>278.26922718711478</c:v>
                </c:pt>
                <c:pt idx="11166">
                  <c:v>278.25521147211293</c:v>
                </c:pt>
                <c:pt idx="11167">
                  <c:v>278.24119646304706</c:v>
                </c:pt>
                <c:pt idx="11168">
                  <c:v>278.22718215988164</c:v>
                </c:pt>
                <c:pt idx="11169">
                  <c:v>278.21316856258113</c:v>
                </c:pt>
                <c:pt idx="11170">
                  <c:v>278.19915567110996</c:v>
                </c:pt>
                <c:pt idx="11171">
                  <c:v>278.1851434854326</c:v>
                </c:pt>
                <c:pt idx="11172">
                  <c:v>278.17113200551347</c:v>
                </c:pt>
                <c:pt idx="11173">
                  <c:v>278.15712123131703</c:v>
                </c:pt>
                <c:pt idx="11174">
                  <c:v>278.14311116280777</c:v>
                </c:pt>
                <c:pt idx="11175">
                  <c:v>278.12910179995009</c:v>
                </c:pt>
                <c:pt idx="11176">
                  <c:v>278.11509314270847</c:v>
                </c:pt>
                <c:pt idx="11177">
                  <c:v>278.10108519104739</c:v>
                </c:pt>
                <c:pt idx="11178">
                  <c:v>278.08707794493131</c:v>
                </c:pt>
                <c:pt idx="11179">
                  <c:v>278.07307140432465</c:v>
                </c:pt>
                <c:pt idx="11180">
                  <c:v>278.05906556919189</c:v>
                </c:pt>
                <c:pt idx="11181">
                  <c:v>278.04506043949755</c:v>
                </c:pt>
                <c:pt idx="11182">
                  <c:v>278.03105601520605</c:v>
                </c:pt>
                <c:pt idx="11183">
                  <c:v>278.01705229628186</c:v>
                </c:pt>
                <c:pt idx="11184">
                  <c:v>278.00304928268946</c:v>
                </c:pt>
                <c:pt idx="11185">
                  <c:v>277.98904697439332</c:v>
                </c:pt>
                <c:pt idx="11186">
                  <c:v>277.97504537135796</c:v>
                </c:pt>
                <c:pt idx="11187">
                  <c:v>277.96104447354782</c:v>
                </c:pt>
                <c:pt idx="11188">
                  <c:v>277.94704428092734</c:v>
                </c:pt>
                <c:pt idx="11189">
                  <c:v>277.93304479346108</c:v>
                </c:pt>
                <c:pt idx="11190">
                  <c:v>277.91904601111349</c:v>
                </c:pt>
                <c:pt idx="11191">
                  <c:v>277.90504793384906</c:v>
                </c:pt>
                <c:pt idx="11192">
                  <c:v>277.89105056163226</c:v>
                </c:pt>
                <c:pt idx="11193">
                  <c:v>277.87705389442755</c:v>
                </c:pt>
                <c:pt idx="11194">
                  <c:v>277.86305793219947</c:v>
                </c:pt>
                <c:pt idx="11195">
                  <c:v>277.84906267491249</c:v>
                </c:pt>
                <c:pt idx="11196">
                  <c:v>277.83506812253114</c:v>
                </c:pt>
                <c:pt idx="11197">
                  <c:v>277.8210742750199</c:v>
                </c:pt>
                <c:pt idx="11198">
                  <c:v>277.80708113234323</c:v>
                </c:pt>
                <c:pt idx="11199">
                  <c:v>277.79308869446567</c:v>
                </c:pt>
                <c:pt idx="11200">
                  <c:v>277.77909696135168</c:v>
                </c:pt>
                <c:pt idx="11201">
                  <c:v>277.76510593296581</c:v>
                </c:pt>
                <c:pt idx="11202">
                  <c:v>277.75111560927257</c:v>
                </c:pt>
                <c:pt idx="11203">
                  <c:v>277.73712599023645</c:v>
                </c:pt>
                <c:pt idx="11204">
                  <c:v>277.72313707582191</c:v>
                </c:pt>
                <c:pt idx="11205">
                  <c:v>277.70914886599348</c:v>
                </c:pt>
                <c:pt idx="11206">
                  <c:v>277.6951613607157</c:v>
                </c:pt>
                <c:pt idx="11207">
                  <c:v>277.68117455995309</c:v>
                </c:pt>
                <c:pt idx="11208">
                  <c:v>277.66718846367013</c:v>
                </c:pt>
                <c:pt idx="11209">
                  <c:v>277.6532030718314</c:v>
                </c:pt>
                <c:pt idx="11210">
                  <c:v>277.63921838440137</c:v>
                </c:pt>
                <c:pt idx="11211">
                  <c:v>277.62523440134458</c:v>
                </c:pt>
                <c:pt idx="11212">
                  <c:v>277.6112511226255</c:v>
                </c:pt>
                <c:pt idx="11213">
                  <c:v>277.59726854820872</c:v>
                </c:pt>
                <c:pt idx="11214">
                  <c:v>277.5832866780587</c:v>
                </c:pt>
                <c:pt idx="11215">
                  <c:v>277.56930551214003</c:v>
                </c:pt>
                <c:pt idx="11216">
                  <c:v>277.5553250504172</c:v>
                </c:pt>
                <c:pt idx="11217">
                  <c:v>277.54134529285477</c:v>
                </c:pt>
                <c:pt idx="11218">
                  <c:v>277.52736623941729</c:v>
                </c:pt>
                <c:pt idx="11219">
                  <c:v>277.51338789006923</c:v>
                </c:pt>
                <c:pt idx="11220">
                  <c:v>277.49941024477516</c:v>
                </c:pt>
                <c:pt idx="11221">
                  <c:v>277.48543330349963</c:v>
                </c:pt>
                <c:pt idx="11222">
                  <c:v>277.47145706620717</c:v>
                </c:pt>
                <c:pt idx="11223">
                  <c:v>277.45748153286235</c:v>
                </c:pt>
                <c:pt idx="11224">
                  <c:v>277.44350670342965</c:v>
                </c:pt>
                <c:pt idx="11225">
                  <c:v>277.42953257787366</c:v>
                </c:pt>
                <c:pt idx="11226">
                  <c:v>277.41555915615896</c:v>
                </c:pt>
                <c:pt idx="11227">
                  <c:v>277.40158643825004</c:v>
                </c:pt>
                <c:pt idx="11228">
                  <c:v>277.38761442411146</c:v>
                </c:pt>
                <c:pt idx="11229">
                  <c:v>277.37364311370783</c:v>
                </c:pt>
                <c:pt idx="11230">
                  <c:v>277.35967250700361</c:v>
                </c:pt>
                <c:pt idx="11231">
                  <c:v>277.34570260396345</c:v>
                </c:pt>
                <c:pt idx="11232">
                  <c:v>277.33173340455181</c:v>
                </c:pt>
                <c:pt idx="11233">
                  <c:v>277.31776490873335</c:v>
                </c:pt>
                <c:pt idx="11234">
                  <c:v>277.30379711647259</c:v>
                </c:pt>
                <c:pt idx="11235">
                  <c:v>277.28983002773407</c:v>
                </c:pt>
                <c:pt idx="11236">
                  <c:v>277.27586364248236</c:v>
                </c:pt>
                <c:pt idx="11237">
                  <c:v>277.26189796068206</c:v>
                </c:pt>
                <c:pt idx="11238">
                  <c:v>277.2479329822977</c:v>
                </c:pt>
                <c:pt idx="11239">
                  <c:v>277.23396870729391</c:v>
                </c:pt>
                <c:pt idx="11240">
                  <c:v>277.22000513563523</c:v>
                </c:pt>
                <c:pt idx="11241">
                  <c:v>277.20604226728619</c:v>
                </c:pt>
                <c:pt idx="11242">
                  <c:v>277.19208010221143</c:v>
                </c:pt>
                <c:pt idx="11243">
                  <c:v>277.17811864037549</c:v>
                </c:pt>
                <c:pt idx="11244">
                  <c:v>277.16415788174294</c:v>
                </c:pt>
                <c:pt idx="11245">
                  <c:v>277.15019782627843</c:v>
                </c:pt>
                <c:pt idx="11246">
                  <c:v>277.13623847394649</c:v>
                </c:pt>
                <c:pt idx="11247">
                  <c:v>277.12227982471171</c:v>
                </c:pt>
                <c:pt idx="11248">
                  <c:v>277.10832187853867</c:v>
                </c:pt>
                <c:pt idx="11249">
                  <c:v>277.09436463539197</c:v>
                </c:pt>
                <c:pt idx="11250">
                  <c:v>277.08040809523618</c:v>
                </c:pt>
                <c:pt idx="11251">
                  <c:v>277.06645225803589</c:v>
                </c:pt>
                <c:pt idx="11252">
                  <c:v>277.05249712375576</c:v>
                </c:pt>
                <c:pt idx="11253">
                  <c:v>277.03854269236029</c:v>
                </c:pt>
                <c:pt idx="11254">
                  <c:v>277.02458896381415</c:v>
                </c:pt>
                <c:pt idx="11255">
                  <c:v>277.01063593808192</c:v>
                </c:pt>
                <c:pt idx="11256">
                  <c:v>276.99668361512818</c:v>
                </c:pt>
                <c:pt idx="11257">
                  <c:v>276.98273199491757</c:v>
                </c:pt>
                <c:pt idx="11258">
                  <c:v>276.96878107741469</c:v>
                </c:pt>
                <c:pt idx="11259">
                  <c:v>276.95483086258412</c:v>
                </c:pt>
                <c:pt idx="11260">
                  <c:v>276.9408813503905</c:v>
                </c:pt>
                <c:pt idx="11261">
                  <c:v>276.92693254079842</c:v>
                </c:pt>
                <c:pt idx="11262">
                  <c:v>276.91298443377246</c:v>
                </c:pt>
                <c:pt idx="11263">
                  <c:v>276.89903702927728</c:v>
                </c:pt>
                <c:pt idx="11264">
                  <c:v>276.88509032727745</c:v>
                </c:pt>
                <c:pt idx="11265">
                  <c:v>276.87114432773762</c:v>
                </c:pt>
                <c:pt idx="11266">
                  <c:v>276.85719903062244</c:v>
                </c:pt>
                <c:pt idx="11267">
                  <c:v>276.84325443589648</c:v>
                </c:pt>
                <c:pt idx="11268">
                  <c:v>276.8293105435244</c:v>
                </c:pt>
                <c:pt idx="11269">
                  <c:v>276.81536735347078</c:v>
                </c:pt>
                <c:pt idx="11270">
                  <c:v>276.80142486570026</c:v>
                </c:pt>
                <c:pt idx="11271">
                  <c:v>276.78748308017748</c:v>
                </c:pt>
                <c:pt idx="11272">
                  <c:v>276.7735419968671</c:v>
                </c:pt>
                <c:pt idx="11273">
                  <c:v>276.75960161573369</c:v>
                </c:pt>
                <c:pt idx="11274">
                  <c:v>276.7456619367419</c:v>
                </c:pt>
                <c:pt idx="11275">
                  <c:v>276.73172295985637</c:v>
                </c:pt>
                <c:pt idx="11276">
                  <c:v>276.71778468504175</c:v>
                </c:pt>
                <c:pt idx="11277">
                  <c:v>276.70384711226268</c:v>
                </c:pt>
                <c:pt idx="11278">
                  <c:v>276.6899102414838</c:v>
                </c:pt>
                <c:pt idx="11279">
                  <c:v>276.67597407266976</c:v>
                </c:pt>
                <c:pt idx="11280">
                  <c:v>276.66203860578514</c:v>
                </c:pt>
                <c:pt idx="11281">
                  <c:v>276.64810384079465</c:v>
                </c:pt>
                <c:pt idx="11282">
                  <c:v>276.63416977766292</c:v>
                </c:pt>
                <c:pt idx="11283">
                  <c:v>276.6202364163546</c:v>
                </c:pt>
                <c:pt idx="11284">
                  <c:v>276.60630375683434</c:v>
                </c:pt>
                <c:pt idx="11285">
                  <c:v>276.59237179906677</c:v>
                </c:pt>
                <c:pt idx="11286">
                  <c:v>276.5784405430166</c:v>
                </c:pt>
                <c:pt idx="11287">
                  <c:v>276.56450998864847</c:v>
                </c:pt>
                <c:pt idx="11288">
                  <c:v>276.55058013592702</c:v>
                </c:pt>
                <c:pt idx="11289">
                  <c:v>276.5366509848169</c:v>
                </c:pt>
                <c:pt idx="11290">
                  <c:v>276.52272253528275</c:v>
                </c:pt>
                <c:pt idx="11291">
                  <c:v>276.50879478728928</c:v>
                </c:pt>
                <c:pt idx="11292">
                  <c:v>276.49486774080117</c:v>
                </c:pt>
                <c:pt idx="11293">
                  <c:v>276.48094139578302</c:v>
                </c:pt>
                <c:pt idx="11294">
                  <c:v>276.46701575219959</c:v>
                </c:pt>
                <c:pt idx="11295">
                  <c:v>276.45309081001545</c:v>
                </c:pt>
                <c:pt idx="11296">
                  <c:v>276.43916656919532</c:v>
                </c:pt>
                <c:pt idx="11297">
                  <c:v>276.42524302970389</c:v>
                </c:pt>
                <c:pt idx="11298">
                  <c:v>276.41132019150581</c:v>
                </c:pt>
                <c:pt idx="11299">
                  <c:v>276.39739805456577</c:v>
                </c:pt>
                <c:pt idx="11300">
                  <c:v>276.38347661884848</c:v>
                </c:pt>
                <c:pt idx="11301">
                  <c:v>276.36955588431857</c:v>
                </c:pt>
                <c:pt idx="11302">
                  <c:v>276.35563585094076</c:v>
                </c:pt>
                <c:pt idx="11303">
                  <c:v>276.34171651867968</c:v>
                </c:pt>
                <c:pt idx="11304">
                  <c:v>276.32779788750008</c:v>
                </c:pt>
                <c:pt idx="11305">
                  <c:v>276.31387995736662</c:v>
                </c:pt>
                <c:pt idx="11306">
                  <c:v>276.299962728244</c:v>
                </c:pt>
                <c:pt idx="11307">
                  <c:v>276.28604620009691</c:v>
                </c:pt>
                <c:pt idx="11308">
                  <c:v>276.27213037288999</c:v>
                </c:pt>
                <c:pt idx="11309">
                  <c:v>276.25821524658801</c:v>
                </c:pt>
                <c:pt idx="11310">
                  <c:v>276.2443008211556</c:v>
                </c:pt>
                <c:pt idx="11311">
                  <c:v>276.23038709655754</c:v>
                </c:pt>
                <c:pt idx="11312">
                  <c:v>276.21647407275844</c:v>
                </c:pt>
                <c:pt idx="11313">
                  <c:v>276.20256174972309</c:v>
                </c:pt>
                <c:pt idx="11314">
                  <c:v>276.18865012741617</c:v>
                </c:pt>
                <c:pt idx="11315">
                  <c:v>276.17473920580233</c:v>
                </c:pt>
                <c:pt idx="11316">
                  <c:v>276.16082898484632</c:v>
                </c:pt>
                <c:pt idx="11317">
                  <c:v>276.14691946451285</c:v>
                </c:pt>
                <c:pt idx="11318">
                  <c:v>276.13301064476667</c:v>
                </c:pt>
                <c:pt idx="11319">
                  <c:v>276.11910252557243</c:v>
                </c:pt>
                <c:pt idx="11320">
                  <c:v>276.10519510689488</c:v>
                </c:pt>
                <c:pt idx="11321">
                  <c:v>276.09128838869873</c:v>
                </c:pt>
                <c:pt idx="11322">
                  <c:v>276.07738237094867</c:v>
                </c:pt>
                <c:pt idx="11323">
                  <c:v>276.06347705360946</c:v>
                </c:pt>
                <c:pt idx="11324">
                  <c:v>276.0495724366458</c:v>
                </c:pt>
                <c:pt idx="11325">
                  <c:v>276.03566852002245</c:v>
                </c:pt>
                <c:pt idx="11326">
                  <c:v>276.02176530370406</c:v>
                </c:pt>
                <c:pt idx="11327">
                  <c:v>276.00786278765543</c:v>
                </c:pt>
                <c:pt idx="11328">
                  <c:v>275.99396097184126</c:v>
                </c:pt>
                <c:pt idx="11329">
                  <c:v>275.98005985622626</c:v>
                </c:pt>
                <c:pt idx="11330">
                  <c:v>275.96615944077519</c:v>
                </c:pt>
                <c:pt idx="11331">
                  <c:v>275.95225972545279</c:v>
                </c:pt>
                <c:pt idx="11332">
                  <c:v>275.93836071022378</c:v>
                </c:pt>
                <c:pt idx="11333">
                  <c:v>275.9244623950529</c:v>
                </c:pt>
                <c:pt idx="11334">
                  <c:v>275.91056477990492</c:v>
                </c:pt>
                <c:pt idx="11335">
                  <c:v>275.89666786474453</c:v>
                </c:pt>
                <c:pt idx="11336">
                  <c:v>275.88277164953649</c:v>
                </c:pt>
                <c:pt idx="11337">
                  <c:v>275.86887613424557</c:v>
                </c:pt>
                <c:pt idx="11338">
                  <c:v>275.85498131883651</c:v>
                </c:pt>
                <c:pt idx="11339">
                  <c:v>275.84108720327407</c:v>
                </c:pt>
                <c:pt idx="11340">
                  <c:v>275.82719378752296</c:v>
                </c:pt>
                <c:pt idx="11341">
                  <c:v>275.81330107154798</c:v>
                </c:pt>
                <c:pt idx="11342">
                  <c:v>275.79940905531384</c:v>
                </c:pt>
                <c:pt idx="11343">
                  <c:v>275.7855177387853</c:v>
                </c:pt>
                <c:pt idx="11344">
                  <c:v>275.77162712192717</c:v>
                </c:pt>
                <c:pt idx="11345">
                  <c:v>275.75773720470414</c:v>
                </c:pt>
                <c:pt idx="11346">
                  <c:v>275.74384798708104</c:v>
                </c:pt>
                <c:pt idx="11347">
                  <c:v>275.72995946902256</c:v>
                </c:pt>
                <c:pt idx="11348">
                  <c:v>275.71607165049352</c:v>
                </c:pt>
                <c:pt idx="11349">
                  <c:v>275.70218453145867</c:v>
                </c:pt>
                <c:pt idx="11350">
                  <c:v>275.68829811188277</c:v>
                </c:pt>
                <c:pt idx="11351">
                  <c:v>275.67441239173058</c:v>
                </c:pt>
                <c:pt idx="11352">
                  <c:v>275.66052737096686</c:v>
                </c:pt>
                <c:pt idx="11353">
                  <c:v>275.64664304955642</c:v>
                </c:pt>
                <c:pt idx="11354">
                  <c:v>275.63275942746401</c:v>
                </c:pt>
                <c:pt idx="11355">
                  <c:v>275.61887650465445</c:v>
                </c:pt>
                <c:pt idx="11356">
                  <c:v>275.6049942810925</c:v>
                </c:pt>
                <c:pt idx="11357">
                  <c:v>275.59111275674292</c:v>
                </c:pt>
                <c:pt idx="11358">
                  <c:v>275.57723193157051</c:v>
                </c:pt>
                <c:pt idx="11359">
                  <c:v>275.56335180554004</c:v>
                </c:pt>
                <c:pt idx="11360">
                  <c:v>275.54947237861631</c:v>
                </c:pt>
                <c:pt idx="11361">
                  <c:v>275.5355936507641</c:v>
                </c:pt>
                <c:pt idx="11362">
                  <c:v>275.5217156219482</c:v>
                </c:pt>
                <c:pt idx="11363">
                  <c:v>275.50783829213339</c:v>
                </c:pt>
                <c:pt idx="11364">
                  <c:v>275.49396166128446</c:v>
                </c:pt>
                <c:pt idx="11365">
                  <c:v>275.48008572936624</c:v>
                </c:pt>
                <c:pt idx="11366">
                  <c:v>275.46621049634354</c:v>
                </c:pt>
                <c:pt idx="11367">
                  <c:v>275.45233596218111</c:v>
                </c:pt>
                <c:pt idx="11368">
                  <c:v>275.43846212684377</c:v>
                </c:pt>
                <c:pt idx="11369">
                  <c:v>275.42458899029629</c:v>
                </c:pt>
                <c:pt idx="11370">
                  <c:v>275.41071655250352</c:v>
                </c:pt>
                <c:pt idx="11371">
                  <c:v>275.39684481343022</c:v>
                </c:pt>
                <c:pt idx="11372">
                  <c:v>275.38297377304127</c:v>
                </c:pt>
                <c:pt idx="11373">
                  <c:v>275.36910343130143</c:v>
                </c:pt>
                <c:pt idx="11374">
                  <c:v>275.3552337881755</c:v>
                </c:pt>
                <c:pt idx="11375">
                  <c:v>275.3413648436283</c:v>
                </c:pt>
                <c:pt idx="11376">
                  <c:v>275.32749659762464</c:v>
                </c:pt>
                <c:pt idx="11377">
                  <c:v>275.31362905012935</c:v>
                </c:pt>
                <c:pt idx="11378">
                  <c:v>275.29976220110728</c:v>
                </c:pt>
                <c:pt idx="11379">
                  <c:v>275.28589605052321</c:v>
                </c:pt>
                <c:pt idx="11380">
                  <c:v>275.27203059834193</c:v>
                </c:pt>
                <c:pt idx="11381">
                  <c:v>275.25816584452832</c:v>
                </c:pt>
                <c:pt idx="11382">
                  <c:v>275.2443017890472</c:v>
                </c:pt>
                <c:pt idx="11383">
                  <c:v>275.23043843186338</c:v>
                </c:pt>
                <c:pt idx="11384">
                  <c:v>275.21657577294167</c:v>
                </c:pt>
                <c:pt idx="11385">
                  <c:v>275.20271381224694</c:v>
                </c:pt>
                <c:pt idx="11386">
                  <c:v>275.18885254974401</c:v>
                </c:pt>
                <c:pt idx="11387">
                  <c:v>275.1749919853977</c:v>
                </c:pt>
                <c:pt idx="11388">
                  <c:v>275.16113211917281</c:v>
                </c:pt>
                <c:pt idx="11389">
                  <c:v>275.14727295103427</c:v>
                </c:pt>
                <c:pt idx="11390">
                  <c:v>275.13341448094684</c:v>
                </c:pt>
                <c:pt idx="11391">
                  <c:v>275.11955670887539</c:v>
                </c:pt>
                <c:pt idx="11392">
                  <c:v>275.10569963478474</c:v>
                </c:pt>
                <c:pt idx="11393">
                  <c:v>275.09184325863976</c:v>
                </c:pt>
                <c:pt idx="11394">
                  <c:v>275.07798758040531</c:v>
                </c:pt>
                <c:pt idx="11395">
                  <c:v>275.06413260004621</c:v>
                </c:pt>
                <c:pt idx="11396">
                  <c:v>275.05027831752733</c:v>
                </c:pt>
                <c:pt idx="11397">
                  <c:v>275.03642473281354</c:v>
                </c:pt>
                <c:pt idx="11398">
                  <c:v>275.02257184586966</c:v>
                </c:pt>
                <c:pt idx="11399">
                  <c:v>275.00871965666056</c:v>
                </c:pt>
                <c:pt idx="11400">
                  <c:v>274.99486816515105</c:v>
                </c:pt>
                <c:pt idx="11401">
                  <c:v>274.98101737130605</c:v>
                </c:pt>
                <c:pt idx="11402">
                  <c:v>274.96716727509039</c:v>
                </c:pt>
                <c:pt idx="11403">
                  <c:v>274.95331787646893</c:v>
                </c:pt>
                <c:pt idx="11404">
                  <c:v>274.93946917540654</c:v>
                </c:pt>
                <c:pt idx="11405">
                  <c:v>274.9256211718681</c:v>
                </c:pt>
                <c:pt idx="11406">
                  <c:v>274.91177386581847</c:v>
                </c:pt>
                <c:pt idx="11407">
                  <c:v>274.89792725722253</c:v>
                </c:pt>
                <c:pt idx="11408">
                  <c:v>274.88408134604509</c:v>
                </c:pt>
                <c:pt idx="11409">
                  <c:v>274.87023613225108</c:v>
                </c:pt>
                <c:pt idx="11410">
                  <c:v>274.85639161580536</c:v>
                </c:pt>
                <c:pt idx="11411">
                  <c:v>274.84254779667282</c:v>
                </c:pt>
                <c:pt idx="11412">
                  <c:v>274.82870467481831</c:v>
                </c:pt>
                <c:pt idx="11413">
                  <c:v>274.81486225020677</c:v>
                </c:pt>
                <c:pt idx="11414">
                  <c:v>274.80102052280301</c:v>
                </c:pt>
                <c:pt idx="11415">
                  <c:v>274.78717949257197</c:v>
                </c:pt>
                <c:pt idx="11416">
                  <c:v>274.7733391594785</c:v>
                </c:pt>
                <c:pt idx="11417">
                  <c:v>274.75949952348748</c:v>
                </c:pt>
                <c:pt idx="11418">
                  <c:v>274.74566058456384</c:v>
                </c:pt>
                <c:pt idx="11419">
                  <c:v>274.73182234267239</c:v>
                </c:pt>
                <c:pt idx="11420">
                  <c:v>274.71798479777812</c:v>
                </c:pt>
                <c:pt idx="11421">
                  <c:v>274.70414794984583</c:v>
                </c:pt>
                <c:pt idx="11422">
                  <c:v>274.69031179884053</c:v>
                </c:pt>
                <c:pt idx="11423">
                  <c:v>274.67647634472701</c:v>
                </c:pt>
                <c:pt idx="11424">
                  <c:v>274.6626415874702</c:v>
                </c:pt>
                <c:pt idx="11425">
                  <c:v>274.64880752703505</c:v>
                </c:pt>
                <c:pt idx="11426">
                  <c:v>274.6349741633864</c:v>
                </c:pt>
                <c:pt idx="11427">
                  <c:v>274.6211414964892</c:v>
                </c:pt>
                <c:pt idx="11428">
                  <c:v>274.60730952630831</c:v>
                </c:pt>
                <c:pt idx="11429">
                  <c:v>274.59347825280872</c:v>
                </c:pt>
                <c:pt idx="11430">
                  <c:v>274.57964767595524</c:v>
                </c:pt>
                <c:pt idx="11431">
                  <c:v>274.56581779571286</c:v>
                </c:pt>
                <c:pt idx="11432">
                  <c:v>274.55198861204644</c:v>
                </c:pt>
                <c:pt idx="11433">
                  <c:v>274.53816012492092</c:v>
                </c:pt>
                <c:pt idx="11434">
                  <c:v>274.52433233430122</c:v>
                </c:pt>
                <c:pt idx="11435">
                  <c:v>274.51050524015227</c:v>
                </c:pt>
                <c:pt idx="11436">
                  <c:v>274.49667884243894</c:v>
                </c:pt>
                <c:pt idx="11437">
                  <c:v>274.48285314112621</c:v>
                </c:pt>
                <c:pt idx="11438">
                  <c:v>274.46902813617896</c:v>
                </c:pt>
                <c:pt idx="11439">
                  <c:v>274.45520382756217</c:v>
                </c:pt>
                <c:pt idx="11440">
                  <c:v>274.44138021524071</c:v>
                </c:pt>
                <c:pt idx="11441">
                  <c:v>274.42755729917951</c:v>
                </c:pt>
                <c:pt idx="11442">
                  <c:v>274.41373507934355</c:v>
                </c:pt>
                <c:pt idx="11443">
                  <c:v>274.39991355569771</c:v>
                </c:pt>
                <c:pt idx="11444">
                  <c:v>274.38609272820696</c:v>
                </c:pt>
                <c:pt idx="11445">
                  <c:v>274.37227259683624</c:v>
                </c:pt>
                <c:pt idx="11446">
                  <c:v>274.35845316155047</c:v>
                </c:pt>
                <c:pt idx="11447">
                  <c:v>274.34463442231458</c:v>
                </c:pt>
                <c:pt idx="11448">
                  <c:v>274.33081637909356</c:v>
                </c:pt>
                <c:pt idx="11449">
                  <c:v>274.31699903185233</c:v>
                </c:pt>
                <c:pt idx="11450">
                  <c:v>274.30318238055582</c:v>
                </c:pt>
                <c:pt idx="11451">
                  <c:v>274.28936642516896</c:v>
                </c:pt>
                <c:pt idx="11452">
                  <c:v>274.27555116565674</c:v>
                </c:pt>
                <c:pt idx="11453">
                  <c:v>274.26173660198407</c:v>
                </c:pt>
                <c:pt idx="11454">
                  <c:v>274.24792273411595</c:v>
                </c:pt>
                <c:pt idx="11455">
                  <c:v>274.2341095620173</c:v>
                </c:pt>
                <c:pt idx="11456">
                  <c:v>274.22029708565304</c:v>
                </c:pt>
                <c:pt idx="11457">
                  <c:v>274.20648530498823</c:v>
                </c:pt>
                <c:pt idx="11458">
                  <c:v>274.19267421998774</c:v>
                </c:pt>
                <c:pt idx="11459">
                  <c:v>274.17886383061659</c:v>
                </c:pt>
                <c:pt idx="11460">
                  <c:v>274.16505413683967</c:v>
                </c:pt>
                <c:pt idx="11461">
                  <c:v>274.15124513862202</c:v>
                </c:pt>
                <c:pt idx="11462">
                  <c:v>274.13743683592855</c:v>
                </c:pt>
                <c:pt idx="11463">
                  <c:v>274.12362922872427</c:v>
                </c:pt>
                <c:pt idx="11464">
                  <c:v>274.10982231697415</c:v>
                </c:pt>
                <c:pt idx="11465">
                  <c:v>274.09601610064311</c:v>
                </c:pt>
                <c:pt idx="11466">
                  <c:v>274.08221057969621</c:v>
                </c:pt>
                <c:pt idx="11467">
                  <c:v>274.06840575409836</c:v>
                </c:pt>
                <c:pt idx="11468">
                  <c:v>274.05460162381456</c:v>
                </c:pt>
                <c:pt idx="11469">
                  <c:v>274.04079818880979</c:v>
                </c:pt>
                <c:pt idx="11470">
                  <c:v>274.02699544904902</c:v>
                </c:pt>
                <c:pt idx="11471">
                  <c:v>274.0131934044972</c:v>
                </c:pt>
                <c:pt idx="11472">
                  <c:v>273.99939205511936</c:v>
                </c:pt>
                <c:pt idx="11473">
                  <c:v>273.98559140088048</c:v>
                </c:pt>
                <c:pt idx="11474">
                  <c:v>273.97179144174555</c:v>
                </c:pt>
                <c:pt idx="11475">
                  <c:v>273.95799217767956</c:v>
                </c:pt>
                <c:pt idx="11476">
                  <c:v>273.94419360864748</c:v>
                </c:pt>
                <c:pt idx="11477">
                  <c:v>273.93039573461431</c:v>
                </c:pt>
                <c:pt idx="11478">
                  <c:v>273.91659855554502</c:v>
                </c:pt>
                <c:pt idx="11479">
                  <c:v>273.90280207140466</c:v>
                </c:pt>
                <c:pt idx="11480">
                  <c:v>273.88900628215822</c:v>
                </c:pt>
                <c:pt idx="11481">
                  <c:v>273.87521118777067</c:v>
                </c:pt>
                <c:pt idx="11482">
                  <c:v>273.86141678820701</c:v>
                </c:pt>
                <c:pt idx="11483">
                  <c:v>273.84762308343227</c:v>
                </c:pt>
                <c:pt idx="11484">
                  <c:v>273.83383007341143</c:v>
                </c:pt>
                <c:pt idx="11485">
                  <c:v>273.82003775810955</c:v>
                </c:pt>
                <c:pt idx="11486">
                  <c:v>273.8062461374916</c:v>
                </c:pt>
                <c:pt idx="11487">
                  <c:v>273.79245521152257</c:v>
                </c:pt>
                <c:pt idx="11488">
                  <c:v>273.77866498016749</c:v>
                </c:pt>
                <c:pt idx="11489">
                  <c:v>273.76487544339136</c:v>
                </c:pt>
                <c:pt idx="11490">
                  <c:v>273.75108660115922</c:v>
                </c:pt>
                <c:pt idx="11491">
                  <c:v>273.7372984534361</c:v>
                </c:pt>
                <c:pt idx="11492">
                  <c:v>273.72351100018699</c:v>
                </c:pt>
                <c:pt idx="11493">
                  <c:v>273.70972424137693</c:v>
                </c:pt>
                <c:pt idx="11494">
                  <c:v>273.69593817697091</c:v>
                </c:pt>
                <c:pt idx="11495">
                  <c:v>273.68215280693403</c:v>
                </c:pt>
                <c:pt idx="11496">
                  <c:v>273.66836813123126</c:v>
                </c:pt>
                <c:pt idx="11497">
                  <c:v>273.6545841498276</c:v>
                </c:pt>
                <c:pt idx="11498">
                  <c:v>273.64080086268814</c:v>
                </c:pt>
                <c:pt idx="11499">
                  <c:v>273.62701826977786</c:v>
                </c:pt>
                <c:pt idx="11500">
                  <c:v>273.61323637106182</c:v>
                </c:pt>
                <c:pt idx="11501">
                  <c:v>273.59945516650504</c:v>
                </c:pt>
                <c:pt idx="11502">
                  <c:v>273.58567465607257</c:v>
                </c:pt>
                <c:pt idx="11503">
                  <c:v>273.57189483972945</c:v>
                </c:pt>
                <c:pt idx="11504">
                  <c:v>273.55811571744073</c:v>
                </c:pt>
                <c:pt idx="11505">
                  <c:v>273.54433728917144</c:v>
                </c:pt>
                <c:pt idx="11506">
                  <c:v>273.53055955488662</c:v>
                </c:pt>
                <c:pt idx="11507">
                  <c:v>273.51678251455132</c:v>
                </c:pt>
                <c:pt idx="11508">
                  <c:v>273.50300616813064</c:v>
                </c:pt>
                <c:pt idx="11509">
                  <c:v>273.48923051558955</c:v>
                </c:pt>
                <c:pt idx="11510">
                  <c:v>273.47545555689311</c:v>
                </c:pt>
                <c:pt idx="11511">
                  <c:v>273.4616812920064</c:v>
                </c:pt>
                <c:pt idx="11512">
                  <c:v>273.44790772089448</c:v>
                </c:pt>
                <c:pt idx="11513">
                  <c:v>273.43413484352237</c:v>
                </c:pt>
                <c:pt idx="11514">
                  <c:v>273.42036265985519</c:v>
                </c:pt>
                <c:pt idx="11515">
                  <c:v>273.40659116985796</c:v>
                </c:pt>
                <c:pt idx="11516">
                  <c:v>273.39282037349574</c:v>
                </c:pt>
                <c:pt idx="11517">
                  <c:v>273.37905027073356</c:v>
                </c:pt>
                <c:pt idx="11518">
                  <c:v>273.36528086153652</c:v>
                </c:pt>
                <c:pt idx="11519">
                  <c:v>273.35151214586972</c:v>
                </c:pt>
                <c:pt idx="11520">
                  <c:v>273.3377441236982</c:v>
                </c:pt>
                <c:pt idx="11521">
                  <c:v>273.323976794987</c:v>
                </c:pt>
                <c:pt idx="11522">
                  <c:v>273.31021015970123</c:v>
                </c:pt>
                <c:pt idx="11523">
                  <c:v>273.29644421780597</c:v>
                </c:pt>
                <c:pt idx="11524">
                  <c:v>273.28267896926627</c:v>
                </c:pt>
                <c:pt idx="11525">
                  <c:v>273.26891441404723</c:v>
                </c:pt>
                <c:pt idx="11526">
                  <c:v>273.25515055211389</c:v>
                </c:pt>
                <c:pt idx="11527">
                  <c:v>273.24138738343134</c:v>
                </c:pt>
                <c:pt idx="11528">
                  <c:v>273.2276249079647</c:v>
                </c:pt>
                <c:pt idx="11529">
                  <c:v>273.21386312567904</c:v>
                </c:pt>
                <c:pt idx="11530">
                  <c:v>273.20010203653942</c:v>
                </c:pt>
                <c:pt idx="11531">
                  <c:v>273.18634164051099</c:v>
                </c:pt>
                <c:pt idx="11532">
                  <c:v>273.17258193755879</c:v>
                </c:pt>
                <c:pt idx="11533">
                  <c:v>273.15882292764792</c:v>
                </c:pt>
                <c:pt idx="11534">
                  <c:v>273.14506461074347</c:v>
                </c:pt>
                <c:pt idx="11535">
                  <c:v>273.1313069868105</c:v>
                </c:pt>
                <c:pt idx="11536">
                  <c:v>273.11755005581415</c:v>
                </c:pt>
                <c:pt idx="11537">
                  <c:v>273.10379381771952</c:v>
                </c:pt>
                <c:pt idx="11538">
                  <c:v>273.09003827249171</c:v>
                </c:pt>
                <c:pt idx="11539">
                  <c:v>273.07628342009582</c:v>
                </c:pt>
                <c:pt idx="11540">
                  <c:v>273.06252926049694</c:v>
                </c:pt>
                <c:pt idx="11541">
                  <c:v>273.04877579366018</c:v>
                </c:pt>
                <c:pt idx="11542">
                  <c:v>273.03502301955069</c:v>
                </c:pt>
                <c:pt idx="11543">
                  <c:v>273.02127093813351</c:v>
                </c:pt>
                <c:pt idx="11544">
                  <c:v>273.0075195493738</c:v>
                </c:pt>
                <c:pt idx="11545">
                  <c:v>272.99376885323665</c:v>
                </c:pt>
                <c:pt idx="11546">
                  <c:v>272.98001884968716</c:v>
                </c:pt>
                <c:pt idx="11547">
                  <c:v>272.96626953869048</c:v>
                </c:pt>
                <c:pt idx="11548">
                  <c:v>272.95252092021173</c:v>
                </c:pt>
                <c:pt idx="11549">
                  <c:v>272.93877299421598</c:v>
                </c:pt>
                <c:pt idx="11550">
                  <c:v>272.9250257606684</c:v>
                </c:pt>
                <c:pt idx="11551">
                  <c:v>272.91127921953409</c:v>
                </c:pt>
                <c:pt idx="11552">
                  <c:v>272.89753337077821</c:v>
                </c:pt>
                <c:pt idx="11553">
                  <c:v>272.88378821436584</c:v>
                </c:pt>
                <c:pt idx="11554">
                  <c:v>272.87004375026214</c:v>
                </c:pt>
                <c:pt idx="11555">
                  <c:v>272.85629997843222</c:v>
                </c:pt>
                <c:pt idx="11556">
                  <c:v>272.84255689884122</c:v>
                </c:pt>
                <c:pt idx="11557">
                  <c:v>272.82881451145425</c:v>
                </c:pt>
                <c:pt idx="11558">
                  <c:v>272.81507281623647</c:v>
                </c:pt>
                <c:pt idx="11559">
                  <c:v>272.80133181315301</c:v>
                </c:pt>
                <c:pt idx="11560">
                  <c:v>272.78759150216905</c:v>
                </c:pt>
                <c:pt idx="11561">
                  <c:v>272.77385188324968</c:v>
                </c:pt>
                <c:pt idx="11562">
                  <c:v>272.76011295636005</c:v>
                </c:pt>
                <c:pt idx="11563">
                  <c:v>272.74637472146532</c:v>
                </c:pt>
                <c:pt idx="11564">
                  <c:v>272.73263717853064</c:v>
                </c:pt>
                <c:pt idx="11565">
                  <c:v>272.71890032752111</c:v>
                </c:pt>
                <c:pt idx="11566">
                  <c:v>272.70516416840195</c:v>
                </c:pt>
                <c:pt idx="11567">
                  <c:v>272.69142870113825</c:v>
                </c:pt>
                <c:pt idx="11568">
                  <c:v>272.67769392569517</c:v>
                </c:pt>
                <c:pt idx="11569">
                  <c:v>272.66395984203791</c:v>
                </c:pt>
                <c:pt idx="11570">
                  <c:v>272.65022645013158</c:v>
                </c:pt>
                <c:pt idx="11571">
                  <c:v>272.63649374994139</c:v>
                </c:pt>
                <c:pt idx="11572">
                  <c:v>272.62276174143244</c:v>
                </c:pt>
                <c:pt idx="11573">
                  <c:v>272.60903042456994</c:v>
                </c:pt>
                <c:pt idx="11574">
                  <c:v>272.59529979931904</c:v>
                </c:pt>
                <c:pt idx="11575">
                  <c:v>272.58156986564489</c:v>
                </c:pt>
                <c:pt idx="11576">
                  <c:v>272.56784062351267</c:v>
                </c:pt>
                <c:pt idx="11577">
                  <c:v>272.55411207288751</c:v>
                </c:pt>
                <c:pt idx="11578">
                  <c:v>272.54038421373463</c:v>
                </c:pt>
                <c:pt idx="11579">
                  <c:v>272.52665704601918</c:v>
                </c:pt>
                <c:pt idx="11580">
                  <c:v>272.51293056970638</c:v>
                </c:pt>
                <c:pt idx="11581">
                  <c:v>272.49920478476133</c:v>
                </c:pt>
                <c:pt idx="11582">
                  <c:v>272.48547969114929</c:v>
                </c:pt>
                <c:pt idx="11583">
                  <c:v>272.47175528883537</c:v>
                </c:pt>
                <c:pt idx="11584">
                  <c:v>272.45803157778477</c:v>
                </c:pt>
                <c:pt idx="11585">
                  <c:v>272.4443085579627</c:v>
                </c:pt>
                <c:pt idx="11586">
                  <c:v>272.43058622933432</c:v>
                </c:pt>
                <c:pt idx="11587">
                  <c:v>272.41686459186479</c:v>
                </c:pt>
                <c:pt idx="11588">
                  <c:v>272.40314364551932</c:v>
                </c:pt>
                <c:pt idx="11589">
                  <c:v>272.38942339026312</c:v>
                </c:pt>
                <c:pt idx="11590">
                  <c:v>272.3757038260614</c:v>
                </c:pt>
                <c:pt idx="11591">
                  <c:v>272.36198495287931</c:v>
                </c:pt>
                <c:pt idx="11592">
                  <c:v>272.34826677068207</c:v>
                </c:pt>
                <c:pt idx="11593">
                  <c:v>272.33454927943484</c:v>
                </c:pt>
                <c:pt idx="11594">
                  <c:v>272.32083247910282</c:v>
                </c:pt>
                <c:pt idx="11595">
                  <c:v>272.30711636965128</c:v>
                </c:pt>
                <c:pt idx="11596">
                  <c:v>272.29340095104538</c:v>
                </c:pt>
                <c:pt idx="11597">
                  <c:v>272.27968622325028</c:v>
                </c:pt>
                <c:pt idx="11598">
                  <c:v>272.26597218623124</c:v>
                </c:pt>
                <c:pt idx="11599">
                  <c:v>272.25225883995347</c:v>
                </c:pt>
                <c:pt idx="11600">
                  <c:v>272.23854618438213</c:v>
                </c:pt>
                <c:pt idx="11601">
                  <c:v>272.22483421948249</c:v>
                </c:pt>
                <c:pt idx="11602">
                  <c:v>272.2111229452197</c:v>
                </c:pt>
                <c:pt idx="11603">
                  <c:v>272.19741236155903</c:v>
                </c:pt>
                <c:pt idx="11604">
                  <c:v>272.1837024684657</c:v>
                </c:pt>
                <c:pt idx="11605">
                  <c:v>272.16999326590485</c:v>
                </c:pt>
                <c:pt idx="11606">
                  <c:v>272.15628475384176</c:v>
                </c:pt>
                <c:pt idx="11607">
                  <c:v>272.14257693224164</c:v>
                </c:pt>
                <c:pt idx="11608">
                  <c:v>272.12886980106975</c:v>
                </c:pt>
                <c:pt idx="11609">
                  <c:v>272.11516336029126</c:v>
                </c:pt>
                <c:pt idx="11610">
                  <c:v>272.10145760987143</c:v>
                </c:pt>
                <c:pt idx="11611">
                  <c:v>272.08775254977547</c:v>
                </c:pt>
                <c:pt idx="11612">
                  <c:v>272.0740481799686</c:v>
                </c:pt>
                <c:pt idx="11613">
                  <c:v>272.06034450041608</c:v>
                </c:pt>
                <c:pt idx="11614">
                  <c:v>272.04664151108312</c:v>
                </c:pt>
                <c:pt idx="11615">
                  <c:v>272.032939211935</c:v>
                </c:pt>
                <c:pt idx="11616">
                  <c:v>272.01923760293693</c:v>
                </c:pt>
                <c:pt idx="11617">
                  <c:v>272.00553668405411</c:v>
                </c:pt>
                <c:pt idx="11618">
                  <c:v>271.99183645525181</c:v>
                </c:pt>
                <c:pt idx="11619">
                  <c:v>271.97813691649532</c:v>
                </c:pt>
                <c:pt idx="11620">
                  <c:v>271.96443806774982</c:v>
                </c:pt>
                <c:pt idx="11621">
                  <c:v>271.95073990898061</c:v>
                </c:pt>
                <c:pt idx="11622">
                  <c:v>271.93704244015288</c:v>
                </c:pt>
                <c:pt idx="11623">
                  <c:v>271.92334566123191</c:v>
                </c:pt>
                <c:pt idx="11624">
                  <c:v>271.90964957218296</c:v>
                </c:pt>
                <c:pt idx="11625">
                  <c:v>271.89595417297124</c:v>
                </c:pt>
                <c:pt idx="11626">
                  <c:v>271.88225946356204</c:v>
                </c:pt>
                <c:pt idx="11627">
                  <c:v>271.8685654439206</c:v>
                </c:pt>
                <c:pt idx="11628">
                  <c:v>271.85487211401221</c:v>
                </c:pt>
                <c:pt idx="11629">
                  <c:v>271.84117947380207</c:v>
                </c:pt>
                <c:pt idx="11630">
                  <c:v>271.82748752325551</c:v>
                </c:pt>
                <c:pt idx="11631">
                  <c:v>271.81379626233775</c:v>
                </c:pt>
                <c:pt idx="11632">
                  <c:v>271.8001056910141</c:v>
                </c:pt>
                <c:pt idx="11633">
                  <c:v>271.78641580924977</c:v>
                </c:pt>
                <c:pt idx="11634">
                  <c:v>271.77272661701005</c:v>
                </c:pt>
                <c:pt idx="11635">
                  <c:v>271.75903811426019</c:v>
                </c:pt>
                <c:pt idx="11636">
                  <c:v>271.74535030096553</c:v>
                </c:pt>
                <c:pt idx="11637">
                  <c:v>271.73166317709126</c:v>
                </c:pt>
                <c:pt idx="11638">
                  <c:v>271.71797674260273</c:v>
                </c:pt>
                <c:pt idx="11639">
                  <c:v>271.70429099746519</c:v>
                </c:pt>
                <c:pt idx="11640">
                  <c:v>271.69060594164387</c:v>
                </c:pt>
                <c:pt idx="11641">
                  <c:v>271.67692157510413</c:v>
                </c:pt>
                <c:pt idx="11642">
                  <c:v>271.6632378978112</c:v>
                </c:pt>
                <c:pt idx="11643">
                  <c:v>271.6495549097304</c:v>
                </c:pt>
                <c:pt idx="11644">
                  <c:v>271.63587261082699</c:v>
                </c:pt>
                <c:pt idx="11645">
                  <c:v>271.62219100106626</c:v>
                </c:pt>
                <c:pt idx="11646">
                  <c:v>271.60851008041351</c:v>
                </c:pt>
                <c:pt idx="11647">
                  <c:v>271.59482984883402</c:v>
                </c:pt>
                <c:pt idx="11648">
                  <c:v>271.58115030629307</c:v>
                </c:pt>
                <c:pt idx="11649">
                  <c:v>271.56747145275597</c:v>
                </c:pt>
                <c:pt idx="11650">
                  <c:v>271.55379328818805</c:v>
                </c:pt>
                <c:pt idx="11651">
                  <c:v>271.54011581255457</c:v>
                </c:pt>
                <c:pt idx="11652">
                  <c:v>271.52643902582082</c:v>
                </c:pt>
                <c:pt idx="11653">
                  <c:v>271.51276292795211</c:v>
                </c:pt>
                <c:pt idx="11654">
                  <c:v>271.49908751891377</c:v>
                </c:pt>
                <c:pt idx="11655">
                  <c:v>271.48541279867106</c:v>
                </c:pt>
                <c:pt idx="11656">
                  <c:v>271.47173876718932</c:v>
                </c:pt>
                <c:pt idx="11657">
                  <c:v>271.45806542443387</c:v>
                </c:pt>
                <c:pt idx="11658">
                  <c:v>271.44439277037003</c:v>
                </c:pt>
                <c:pt idx="11659">
                  <c:v>271.43072080496307</c:v>
                </c:pt>
                <c:pt idx="11660">
                  <c:v>271.41704952817832</c:v>
                </c:pt>
                <c:pt idx="11661">
                  <c:v>271.40337893998111</c:v>
                </c:pt>
                <c:pt idx="11662">
                  <c:v>271.38970904033675</c:v>
                </c:pt>
                <c:pt idx="11663">
                  <c:v>271.37603982921053</c:v>
                </c:pt>
                <c:pt idx="11664">
                  <c:v>271.36237130656781</c:v>
                </c:pt>
                <c:pt idx="11665">
                  <c:v>271.34870347237387</c:v>
                </c:pt>
                <c:pt idx="11666">
                  <c:v>271.33503632659409</c:v>
                </c:pt>
                <c:pt idx="11667">
                  <c:v>271.32136986919375</c:v>
                </c:pt>
                <c:pt idx="11668">
                  <c:v>271.30770410013821</c:v>
                </c:pt>
                <c:pt idx="11669">
                  <c:v>271.29403901939276</c:v>
                </c:pt>
                <c:pt idx="11670">
                  <c:v>271.28037462692276</c:v>
                </c:pt>
                <c:pt idx="11671">
                  <c:v>271.26671092269356</c:v>
                </c:pt>
                <c:pt idx="11672">
                  <c:v>271.25304790667047</c:v>
                </c:pt>
                <c:pt idx="11673">
                  <c:v>271.23938557881883</c:v>
                </c:pt>
                <c:pt idx="11674">
                  <c:v>271.225723939104</c:v>
                </c:pt>
                <c:pt idx="11675">
                  <c:v>271.21206298749132</c:v>
                </c:pt>
                <c:pt idx="11676">
                  <c:v>271.19840272394612</c:v>
                </c:pt>
                <c:pt idx="11677">
                  <c:v>271.18474314843371</c:v>
                </c:pt>
                <c:pt idx="11678">
                  <c:v>271.17108426091949</c:v>
                </c:pt>
                <c:pt idx="11679">
                  <c:v>271.15742606136877</c:v>
                </c:pt>
                <c:pt idx="11680">
                  <c:v>271.14376854974688</c:v>
                </c:pt>
                <c:pt idx="11681">
                  <c:v>271.13011172601921</c:v>
                </c:pt>
                <c:pt idx="11682">
                  <c:v>271.11645559015113</c:v>
                </c:pt>
                <c:pt idx="11683">
                  <c:v>271.10280014210798</c:v>
                </c:pt>
                <c:pt idx="11684">
                  <c:v>271.08914538185508</c:v>
                </c:pt>
                <c:pt idx="11685">
                  <c:v>271.0754913093578</c:v>
                </c:pt>
                <c:pt idx="11686">
                  <c:v>271.06183792458154</c:v>
                </c:pt>
                <c:pt idx="11687">
                  <c:v>271.04818522749162</c:v>
                </c:pt>
                <c:pt idx="11688">
                  <c:v>271.03453321805341</c:v>
                </c:pt>
                <c:pt idx="11689">
                  <c:v>271.02088189623225</c:v>
                </c:pt>
                <c:pt idx="11690">
                  <c:v>271.00723126199358</c:v>
                </c:pt>
                <c:pt idx="11691">
                  <c:v>270.99358131530272</c:v>
                </c:pt>
                <c:pt idx="11692">
                  <c:v>270.97993205612505</c:v>
                </c:pt>
                <c:pt idx="11693">
                  <c:v>270.9662834844259</c:v>
                </c:pt>
                <c:pt idx="11694">
                  <c:v>270.95263560017071</c:v>
                </c:pt>
                <c:pt idx="11695">
                  <c:v>270.9389884033248</c:v>
                </c:pt>
                <c:pt idx="11696">
                  <c:v>270.92534189385361</c:v>
                </c:pt>
                <c:pt idx="11697">
                  <c:v>270.91169607172247</c:v>
                </c:pt>
                <c:pt idx="11698">
                  <c:v>270.89805093689677</c:v>
                </c:pt>
                <c:pt idx="11699">
                  <c:v>270.88440648934187</c:v>
                </c:pt>
                <c:pt idx="11700">
                  <c:v>270.87076272902317</c:v>
                </c:pt>
                <c:pt idx="11701">
                  <c:v>270.8571196559061</c:v>
                </c:pt>
                <c:pt idx="11702">
                  <c:v>270.843477269956</c:v>
                </c:pt>
                <c:pt idx="11703">
                  <c:v>270.82983557113823</c:v>
                </c:pt>
                <c:pt idx="11704">
                  <c:v>270.81619455941825</c:v>
                </c:pt>
                <c:pt idx="11705">
                  <c:v>270.80255423476143</c:v>
                </c:pt>
                <c:pt idx="11706">
                  <c:v>270.78891459713316</c:v>
                </c:pt>
                <c:pt idx="11707">
                  <c:v>270.77527564649881</c:v>
                </c:pt>
                <c:pt idx="11708">
                  <c:v>270.76163738282384</c:v>
                </c:pt>
                <c:pt idx="11709">
                  <c:v>270.74799980607361</c:v>
                </c:pt>
                <c:pt idx="11710">
                  <c:v>270.73436291621351</c:v>
                </c:pt>
                <c:pt idx="11711">
                  <c:v>270.72072671320893</c:v>
                </c:pt>
                <c:pt idx="11712">
                  <c:v>270.70709119702531</c:v>
                </c:pt>
                <c:pt idx="11713">
                  <c:v>270.69345636762807</c:v>
                </c:pt>
                <c:pt idx="11714">
                  <c:v>270.67982222498256</c:v>
                </c:pt>
                <c:pt idx="11715">
                  <c:v>270.66618876905426</c:v>
                </c:pt>
                <c:pt idx="11716">
                  <c:v>270.65255599980856</c:v>
                </c:pt>
                <c:pt idx="11717">
                  <c:v>270.63892391721083</c:v>
                </c:pt>
                <c:pt idx="11718">
                  <c:v>270.62529252122653</c:v>
                </c:pt>
                <c:pt idx="11719">
                  <c:v>270.61166181182102</c:v>
                </c:pt>
                <c:pt idx="11720">
                  <c:v>270.59803178895982</c:v>
                </c:pt>
                <c:pt idx="11721">
                  <c:v>270.58440245260823</c:v>
                </c:pt>
                <c:pt idx="11722">
                  <c:v>270.57077380273176</c:v>
                </c:pt>
                <c:pt idx="11723">
                  <c:v>270.5571458392958</c:v>
                </c:pt>
                <c:pt idx="11724">
                  <c:v>270.54351856226577</c:v>
                </c:pt>
                <c:pt idx="11725">
                  <c:v>270.52989197160713</c:v>
                </c:pt>
                <c:pt idx="11726">
                  <c:v>270.5162660672853</c:v>
                </c:pt>
                <c:pt idx="11727">
                  <c:v>270.50264084926567</c:v>
                </c:pt>
                <c:pt idx="11728">
                  <c:v>270.48901631751374</c:v>
                </c:pt>
                <c:pt idx="11729">
                  <c:v>270.47539247199489</c:v>
                </c:pt>
                <c:pt idx="11730">
                  <c:v>270.46176931267462</c:v>
                </c:pt>
                <c:pt idx="11731">
                  <c:v>270.4481468395183</c:v>
                </c:pt>
                <c:pt idx="11732">
                  <c:v>270.43452505249138</c:v>
                </c:pt>
                <c:pt idx="11733">
                  <c:v>270.4209039515593</c:v>
                </c:pt>
                <c:pt idx="11734">
                  <c:v>270.40728353668754</c:v>
                </c:pt>
                <c:pt idx="11735">
                  <c:v>270.39366380784151</c:v>
                </c:pt>
                <c:pt idx="11736">
                  <c:v>270.38004476498668</c:v>
                </c:pt>
                <c:pt idx="11737">
                  <c:v>270.3664264080885</c:v>
                </c:pt>
                <c:pt idx="11738">
                  <c:v>270.35280873711241</c:v>
                </c:pt>
                <c:pt idx="11739">
                  <c:v>270.33919175202385</c:v>
                </c:pt>
                <c:pt idx="11740">
                  <c:v>270.32557545278826</c:v>
                </c:pt>
                <c:pt idx="11741">
                  <c:v>270.31195983937113</c:v>
                </c:pt>
                <c:pt idx="11742">
                  <c:v>270.2983449117379</c:v>
                </c:pt>
                <c:pt idx="11743">
                  <c:v>270.28473066985401</c:v>
                </c:pt>
                <c:pt idx="11744">
                  <c:v>270.27111711368497</c:v>
                </c:pt>
                <c:pt idx="11745">
                  <c:v>270.25750424319619</c:v>
                </c:pt>
                <c:pt idx="11746">
                  <c:v>270.2438920583532</c:v>
                </c:pt>
                <c:pt idx="11747">
                  <c:v>270.23028055912141</c:v>
                </c:pt>
                <c:pt idx="11748">
                  <c:v>270.21666974546633</c:v>
                </c:pt>
                <c:pt idx="11749">
                  <c:v>270.2030596173534</c:v>
                </c:pt>
                <c:pt idx="11750">
                  <c:v>270.18945017474806</c:v>
                </c:pt>
                <c:pt idx="11751">
                  <c:v>270.17584141761586</c:v>
                </c:pt>
                <c:pt idx="11752">
                  <c:v>270.16223334592217</c:v>
                </c:pt>
                <c:pt idx="11753">
                  <c:v>270.14862595963257</c:v>
                </c:pt>
                <c:pt idx="11754">
                  <c:v>270.13501925871248</c:v>
                </c:pt>
                <c:pt idx="11755">
                  <c:v>270.12141324312739</c:v>
                </c:pt>
                <c:pt idx="11756">
                  <c:v>270.10780791284282</c:v>
                </c:pt>
                <c:pt idx="11757">
                  <c:v>270.09420326782418</c:v>
                </c:pt>
                <c:pt idx="11758">
                  <c:v>270.08059930803699</c:v>
                </c:pt>
                <c:pt idx="11759">
                  <c:v>270.06699603344674</c:v>
                </c:pt>
                <c:pt idx="11760">
                  <c:v>270.05339344401892</c:v>
                </c:pt>
                <c:pt idx="11761">
                  <c:v>270.03979153971903</c:v>
                </c:pt>
                <c:pt idx="11762">
                  <c:v>270.02619032051257</c:v>
                </c:pt>
                <c:pt idx="11763">
                  <c:v>270.01258978636503</c:v>
                </c:pt>
                <c:pt idx="11764">
                  <c:v>269.99898993724184</c:v>
                </c:pt>
                <c:pt idx="11765">
                  <c:v>269.98539077310858</c:v>
                </c:pt>
                <c:pt idx="11766">
                  <c:v>269.97179229393072</c:v>
                </c:pt>
                <c:pt idx="11767">
                  <c:v>269.95819449967377</c:v>
                </c:pt>
                <c:pt idx="11768">
                  <c:v>269.94459739030322</c:v>
                </c:pt>
                <c:pt idx="11769">
                  <c:v>269.93100096578456</c:v>
                </c:pt>
                <c:pt idx="11770">
                  <c:v>269.9174052260833</c:v>
                </c:pt>
                <c:pt idx="11771">
                  <c:v>269.90381017116493</c:v>
                </c:pt>
                <c:pt idx="11772">
                  <c:v>269.89021580099501</c:v>
                </c:pt>
                <c:pt idx="11773">
                  <c:v>269.87662211553902</c:v>
                </c:pt>
                <c:pt idx="11774">
                  <c:v>269.86302911476247</c:v>
                </c:pt>
                <c:pt idx="11775">
                  <c:v>269.8494367986309</c:v>
                </c:pt>
                <c:pt idx="11776">
                  <c:v>269.83584516710982</c:v>
                </c:pt>
                <c:pt idx="11777">
                  <c:v>269.82225422016472</c:v>
                </c:pt>
                <c:pt idx="11778">
                  <c:v>269.80866395776115</c:v>
                </c:pt>
                <c:pt idx="11779">
                  <c:v>269.79507437986462</c:v>
                </c:pt>
                <c:pt idx="11780">
                  <c:v>269.78148548644066</c:v>
                </c:pt>
                <c:pt idx="11781">
                  <c:v>269.76789727745478</c:v>
                </c:pt>
                <c:pt idx="11782">
                  <c:v>269.75430975287253</c:v>
                </c:pt>
                <c:pt idx="11783">
                  <c:v>269.74072291265941</c:v>
                </c:pt>
                <c:pt idx="11784">
                  <c:v>269.72713675678096</c:v>
                </c:pt>
                <c:pt idx="11785">
                  <c:v>269.7135512852027</c:v>
                </c:pt>
                <c:pt idx="11786">
                  <c:v>269.69996649789016</c:v>
                </c:pt>
                <c:pt idx="11787">
                  <c:v>269.6863823948089</c:v>
                </c:pt>
                <c:pt idx="11788">
                  <c:v>269.67279897592448</c:v>
                </c:pt>
                <c:pt idx="11789">
                  <c:v>269.65921624120239</c:v>
                </c:pt>
                <c:pt idx="11790">
                  <c:v>269.64563419060818</c:v>
                </c:pt>
                <c:pt idx="11791">
                  <c:v>269.6320528241074</c:v>
                </c:pt>
                <c:pt idx="11792">
                  <c:v>269.61847214166562</c:v>
                </c:pt>
                <c:pt idx="11793">
                  <c:v>269.60489214324832</c:v>
                </c:pt>
                <c:pt idx="11794">
                  <c:v>269.59131282882112</c:v>
                </c:pt>
                <c:pt idx="11795">
                  <c:v>269.5777341983495</c:v>
                </c:pt>
                <c:pt idx="11796">
                  <c:v>269.56415625179909</c:v>
                </c:pt>
                <c:pt idx="11797">
                  <c:v>269.55057898913537</c:v>
                </c:pt>
                <c:pt idx="11798">
                  <c:v>269.53700241032396</c:v>
                </c:pt>
                <c:pt idx="11799">
                  <c:v>269.52342651533036</c:v>
                </c:pt>
                <c:pt idx="11800">
                  <c:v>269.50985130412016</c:v>
                </c:pt>
                <c:pt idx="11801">
                  <c:v>269.49627677665887</c:v>
                </c:pt>
                <c:pt idx="11802">
                  <c:v>269.4827029329121</c:v>
                </c:pt>
                <c:pt idx="11803">
                  <c:v>269.46912977284541</c:v>
                </c:pt>
                <c:pt idx="11804">
                  <c:v>269.45555729642439</c:v>
                </c:pt>
                <c:pt idx="11805">
                  <c:v>269.44198550361455</c:v>
                </c:pt>
                <c:pt idx="11806">
                  <c:v>269.42841439438149</c:v>
                </c:pt>
                <c:pt idx="11807">
                  <c:v>269.41484396869078</c:v>
                </c:pt>
                <c:pt idx="11808">
                  <c:v>269.40127422650795</c:v>
                </c:pt>
                <c:pt idx="11809">
                  <c:v>269.38770516779863</c:v>
                </c:pt>
                <c:pt idx="11810">
                  <c:v>269.37413679252836</c:v>
                </c:pt>
                <c:pt idx="11811">
                  <c:v>269.36056910066276</c:v>
                </c:pt>
                <c:pt idx="11812">
                  <c:v>269.34700209216737</c:v>
                </c:pt>
                <c:pt idx="11813">
                  <c:v>269.33343576700776</c:v>
                </c:pt>
                <c:pt idx="11814">
                  <c:v>269.31987012514952</c:v>
                </c:pt>
                <c:pt idx="11815">
                  <c:v>269.30630516655827</c:v>
                </c:pt>
                <c:pt idx="11816">
                  <c:v>269.29274089119957</c:v>
                </c:pt>
                <c:pt idx="11817">
                  <c:v>269.27917729903902</c:v>
                </c:pt>
                <c:pt idx="11818">
                  <c:v>269.26561439004217</c:v>
                </c:pt>
                <c:pt idx="11819">
                  <c:v>269.25205216417464</c:v>
                </c:pt>
                <c:pt idx="11820">
                  <c:v>269.23849062140204</c:v>
                </c:pt>
                <c:pt idx="11821">
                  <c:v>269.22492976168991</c:v>
                </c:pt>
                <c:pt idx="11822">
                  <c:v>269.21136958500387</c:v>
                </c:pt>
                <c:pt idx="11823">
                  <c:v>269.19781009130952</c:v>
                </c:pt>
                <c:pt idx="11824">
                  <c:v>269.18425128057248</c:v>
                </c:pt>
                <c:pt idx="11825">
                  <c:v>269.17069315275836</c:v>
                </c:pt>
                <c:pt idx="11826">
                  <c:v>269.15713570783271</c:v>
                </c:pt>
                <c:pt idx="11827">
                  <c:v>269.14357894576119</c:v>
                </c:pt>
                <c:pt idx="11828">
                  <c:v>269.13002286650936</c:v>
                </c:pt>
                <c:pt idx="11829">
                  <c:v>269.11646747004289</c:v>
                </c:pt>
                <c:pt idx="11830">
                  <c:v>269.10291275632733</c:v>
                </c:pt>
                <c:pt idx="11831">
                  <c:v>269.08935872532834</c:v>
                </c:pt>
                <c:pt idx="11832">
                  <c:v>269.07580537701148</c:v>
                </c:pt>
                <c:pt idx="11833">
                  <c:v>269.06225271134241</c:v>
                </c:pt>
                <c:pt idx="11834">
                  <c:v>269.04870072828669</c:v>
                </c:pt>
                <c:pt idx="11835">
                  <c:v>269.03514942780998</c:v>
                </c:pt>
                <c:pt idx="11836">
                  <c:v>269.0215988098779</c:v>
                </c:pt>
                <c:pt idx="11837">
                  <c:v>269.00804887445605</c:v>
                </c:pt>
                <c:pt idx="11838">
                  <c:v>268.9944996215101</c:v>
                </c:pt>
                <c:pt idx="11839">
                  <c:v>268.98095105100566</c:v>
                </c:pt>
                <c:pt idx="11840">
                  <c:v>268.96740316290834</c:v>
                </c:pt>
                <c:pt idx="11841">
                  <c:v>268.95385595718375</c:v>
                </c:pt>
                <c:pt idx="11842">
                  <c:v>268.94030943379755</c:v>
                </c:pt>
                <c:pt idx="11843">
                  <c:v>268.92676359271536</c:v>
                </c:pt>
                <c:pt idx="11844">
                  <c:v>268.91321843390284</c:v>
                </c:pt>
                <c:pt idx="11845">
                  <c:v>268.8996739573256</c:v>
                </c:pt>
                <c:pt idx="11846">
                  <c:v>268.88613016294926</c:v>
                </c:pt>
                <c:pt idx="11847">
                  <c:v>268.87258705073947</c:v>
                </c:pt>
                <c:pt idx="11848">
                  <c:v>268.8590446206619</c:v>
                </c:pt>
                <c:pt idx="11849">
                  <c:v>268.84550287268218</c:v>
                </c:pt>
                <c:pt idx="11850">
                  <c:v>268.83196180676595</c:v>
                </c:pt>
                <c:pt idx="11851">
                  <c:v>268.81842142287883</c:v>
                </c:pt>
                <c:pt idx="11852">
                  <c:v>268.80488172098654</c:v>
                </c:pt>
                <c:pt idx="11853">
                  <c:v>268.79134270105465</c:v>
                </c:pt>
                <c:pt idx="11854">
                  <c:v>268.77780436304886</c:v>
                </c:pt>
                <c:pt idx="11855">
                  <c:v>268.76426670693479</c:v>
                </c:pt>
                <c:pt idx="11856">
                  <c:v>268.75072973267811</c:v>
                </c:pt>
                <c:pt idx="11857">
                  <c:v>268.73719344024448</c:v>
                </c:pt>
                <c:pt idx="11858">
                  <c:v>268.72365782959957</c:v>
                </c:pt>
                <c:pt idx="11859">
                  <c:v>268.71012290070905</c:v>
                </c:pt>
                <c:pt idx="11860">
                  <c:v>268.69658865353853</c:v>
                </c:pt>
                <c:pt idx="11861">
                  <c:v>268.68305508805372</c:v>
                </c:pt>
                <c:pt idx="11862">
                  <c:v>268.6695222042203</c:v>
                </c:pt>
                <c:pt idx="11863">
                  <c:v>268.65599000200388</c:v>
                </c:pt>
                <c:pt idx="11864">
                  <c:v>268.64245848137017</c:v>
                </c:pt>
                <c:pt idx="11865">
                  <c:v>268.62892764228479</c:v>
                </c:pt>
                <c:pt idx="11866">
                  <c:v>268.61539748471347</c:v>
                </c:pt>
                <c:pt idx="11867">
                  <c:v>268.60186800862186</c:v>
                </c:pt>
                <c:pt idx="11868">
                  <c:v>268.58833921397564</c:v>
                </c:pt>
                <c:pt idx="11869">
                  <c:v>268.57481110074048</c:v>
                </c:pt>
                <c:pt idx="11870">
                  <c:v>268.56128366888203</c:v>
                </c:pt>
                <c:pt idx="11871">
                  <c:v>268.54775691836602</c:v>
                </c:pt>
                <c:pt idx="11872">
                  <c:v>268.53423084915812</c:v>
                </c:pt>
                <c:pt idx="11873">
                  <c:v>268.520705461224</c:v>
                </c:pt>
                <c:pt idx="11874">
                  <c:v>268.50718075452937</c:v>
                </c:pt>
                <c:pt idx="11875">
                  <c:v>268.49365672903991</c:v>
                </c:pt>
                <c:pt idx="11876">
                  <c:v>268.48013338472128</c:v>
                </c:pt>
                <c:pt idx="11877">
                  <c:v>268.46661072153921</c:v>
                </c:pt>
                <c:pt idx="11878">
                  <c:v>268.45308873945936</c:v>
                </c:pt>
                <c:pt idx="11879">
                  <c:v>268.43956743844745</c:v>
                </c:pt>
                <c:pt idx="11880">
                  <c:v>268.42604681846916</c:v>
                </c:pt>
                <c:pt idx="11881">
                  <c:v>268.4125268794902</c:v>
                </c:pt>
                <c:pt idx="11882">
                  <c:v>268.3990076214763</c:v>
                </c:pt>
                <c:pt idx="11883">
                  <c:v>268.38548904439313</c:v>
                </c:pt>
                <c:pt idx="11884">
                  <c:v>268.37197114820634</c:v>
                </c:pt>
                <c:pt idx="11885">
                  <c:v>268.35845393288173</c:v>
                </c:pt>
                <c:pt idx="11886">
                  <c:v>268.34493739838496</c:v>
                </c:pt>
                <c:pt idx="11887">
                  <c:v>268.33142154468175</c:v>
                </c:pt>
                <c:pt idx="11888">
                  <c:v>268.31790637173776</c:v>
                </c:pt>
                <c:pt idx="11889">
                  <c:v>268.30439187951879</c:v>
                </c:pt>
                <c:pt idx="11890">
                  <c:v>268.29087806799049</c:v>
                </c:pt>
                <c:pt idx="11891">
                  <c:v>268.27736493711859</c:v>
                </c:pt>
                <c:pt idx="11892">
                  <c:v>268.26385248686881</c:v>
                </c:pt>
                <c:pt idx="11893">
                  <c:v>268.25034071720688</c:v>
                </c:pt>
                <c:pt idx="11894">
                  <c:v>268.23682962809852</c:v>
                </c:pt>
                <c:pt idx="11895">
                  <c:v>268.22331921950939</c:v>
                </c:pt>
                <c:pt idx="11896">
                  <c:v>268.20980949140528</c:v>
                </c:pt>
                <c:pt idx="11897">
                  <c:v>268.19630044375191</c:v>
                </c:pt>
                <c:pt idx="11898">
                  <c:v>268.182792076515</c:v>
                </c:pt>
                <c:pt idx="11899">
                  <c:v>268.16928438966028</c:v>
                </c:pt>
                <c:pt idx="11900">
                  <c:v>268.15577738315346</c:v>
                </c:pt>
                <c:pt idx="11901">
                  <c:v>268.14227105696028</c:v>
                </c:pt>
                <c:pt idx="11902">
                  <c:v>268.12876541104652</c:v>
                </c:pt>
                <c:pt idx="11903">
                  <c:v>268.11526044537788</c:v>
                </c:pt>
                <c:pt idx="11904">
                  <c:v>268.10175615992011</c:v>
                </c:pt>
                <c:pt idx="11905">
                  <c:v>268.08825255463893</c:v>
                </c:pt>
                <c:pt idx="11906">
                  <c:v>268.07474962950005</c:v>
                </c:pt>
                <c:pt idx="11907">
                  <c:v>268.06124738446925</c:v>
                </c:pt>
                <c:pt idx="11908">
                  <c:v>268.04774581951233</c:v>
                </c:pt>
                <c:pt idx="11909">
                  <c:v>268.03424493459494</c:v>
                </c:pt>
                <c:pt idx="11910">
                  <c:v>268.02074472968286</c:v>
                </c:pt>
                <c:pt idx="11911">
                  <c:v>268.00724520474188</c:v>
                </c:pt>
                <c:pt idx="11912">
                  <c:v>267.99374635973771</c:v>
                </c:pt>
                <c:pt idx="11913">
                  <c:v>267.98024819463615</c:v>
                </c:pt>
                <c:pt idx="11914">
                  <c:v>267.9667507094029</c:v>
                </c:pt>
                <c:pt idx="11915">
                  <c:v>267.95325390400376</c:v>
                </c:pt>
                <c:pt idx="11916">
                  <c:v>267.93975777840444</c:v>
                </c:pt>
                <c:pt idx="11917">
                  <c:v>267.92626233257073</c:v>
                </c:pt>
                <c:pt idx="11918">
                  <c:v>267.9127675664684</c:v>
                </c:pt>
                <c:pt idx="11919">
                  <c:v>267.89927348006319</c:v>
                </c:pt>
                <c:pt idx="11920">
                  <c:v>267.88578007332086</c:v>
                </c:pt>
                <c:pt idx="11921">
                  <c:v>267.8722873462072</c:v>
                </c:pt>
                <c:pt idx="11922">
                  <c:v>267.85879529868799</c:v>
                </c:pt>
                <c:pt idx="11923">
                  <c:v>267.84530393072896</c:v>
                </c:pt>
                <c:pt idx="11924">
                  <c:v>267.83181324229594</c:v>
                </c:pt>
                <c:pt idx="11925">
                  <c:v>267.81832323335465</c:v>
                </c:pt>
                <c:pt idx="11926">
                  <c:v>267.80483390387087</c:v>
                </c:pt>
                <c:pt idx="11927">
                  <c:v>267.79134525381039</c:v>
                </c:pt>
                <c:pt idx="11928">
                  <c:v>267.77785728313904</c:v>
                </c:pt>
                <c:pt idx="11929">
                  <c:v>267.76436999182255</c:v>
                </c:pt>
                <c:pt idx="11930">
                  <c:v>267.75088337982669</c:v>
                </c:pt>
                <c:pt idx="11931">
                  <c:v>267.73739744711725</c:v>
                </c:pt>
                <c:pt idx="11932">
                  <c:v>267.72391219366006</c:v>
                </c:pt>
                <c:pt idx="11933">
                  <c:v>267.71042761942084</c:v>
                </c:pt>
                <c:pt idx="11934">
                  <c:v>267.69694372436544</c:v>
                </c:pt>
                <c:pt idx="11935">
                  <c:v>267.68346050845963</c:v>
                </c:pt>
                <c:pt idx="11936">
                  <c:v>267.6699779716692</c:v>
                </c:pt>
                <c:pt idx="11937">
                  <c:v>267.65649611395992</c:v>
                </c:pt>
                <c:pt idx="11938">
                  <c:v>267.64301493529763</c:v>
                </c:pt>
                <c:pt idx="11939">
                  <c:v>267.62953443564811</c:v>
                </c:pt>
                <c:pt idx="11940">
                  <c:v>267.61605461497714</c:v>
                </c:pt>
                <c:pt idx="11941">
                  <c:v>267.60257547325051</c:v>
                </c:pt>
                <c:pt idx="11942">
                  <c:v>267.5890970104341</c:v>
                </c:pt>
                <c:pt idx="11943">
                  <c:v>267.57561922649364</c:v>
                </c:pt>
                <c:pt idx="11944">
                  <c:v>267.56214212139497</c:v>
                </c:pt>
                <c:pt idx="11945">
                  <c:v>267.54866569510386</c:v>
                </c:pt>
                <c:pt idx="11946">
                  <c:v>267.53518994758616</c:v>
                </c:pt>
                <c:pt idx="11947">
                  <c:v>267.5217148788077</c:v>
                </c:pt>
                <c:pt idx="11948">
                  <c:v>267.50824048873426</c:v>
                </c:pt>
                <c:pt idx="11949">
                  <c:v>267.49476677733168</c:v>
                </c:pt>
                <c:pt idx="11950">
                  <c:v>267.48129374456573</c:v>
                </c:pt>
                <c:pt idx="11951">
                  <c:v>267.46782139040226</c:v>
                </c:pt>
                <c:pt idx="11952">
                  <c:v>267.45434971480711</c:v>
                </c:pt>
                <c:pt idx="11953">
                  <c:v>267.4408787177461</c:v>
                </c:pt>
                <c:pt idx="11954">
                  <c:v>267.42740839918503</c:v>
                </c:pt>
                <c:pt idx="11955">
                  <c:v>267.41393875908972</c:v>
                </c:pt>
                <c:pt idx="11956">
                  <c:v>267.40046979742601</c:v>
                </c:pt>
                <c:pt idx="11957">
                  <c:v>267.38700151415975</c:v>
                </c:pt>
                <c:pt idx="11958">
                  <c:v>267.37353390925671</c:v>
                </c:pt>
                <c:pt idx="11959">
                  <c:v>267.36006698268278</c:v>
                </c:pt>
                <c:pt idx="11960">
                  <c:v>267.34660073440375</c:v>
                </c:pt>
                <c:pt idx="11961">
                  <c:v>267.33313516438551</c:v>
                </c:pt>
                <c:pt idx="11962">
                  <c:v>267.31967027259384</c:v>
                </c:pt>
                <c:pt idx="11963">
                  <c:v>267.30620605899463</c:v>
                </c:pt>
                <c:pt idx="11964">
                  <c:v>267.29274252355373</c:v>
                </c:pt>
                <c:pt idx="11965">
                  <c:v>267.2792796662369</c:v>
                </c:pt>
                <c:pt idx="11966">
                  <c:v>267.26581748701005</c:v>
                </c:pt>
                <c:pt idx="11967">
                  <c:v>267.25235598583902</c:v>
                </c:pt>
                <c:pt idx="11968">
                  <c:v>267.23889516268963</c:v>
                </c:pt>
                <c:pt idx="11969">
                  <c:v>267.22543501752779</c:v>
                </c:pt>
                <c:pt idx="11970">
                  <c:v>267.21197555031932</c:v>
                </c:pt>
                <c:pt idx="11971">
                  <c:v>267.19851676103008</c:v>
                </c:pt>
                <c:pt idx="11972">
                  <c:v>267.18505864962589</c:v>
                </c:pt>
                <c:pt idx="11973">
                  <c:v>267.17160121607259</c:v>
                </c:pt>
                <c:pt idx="11974">
                  <c:v>267.15814446033608</c:v>
                </c:pt>
                <c:pt idx="11975">
                  <c:v>267.14468838238224</c:v>
                </c:pt>
                <c:pt idx="11976">
                  <c:v>267.13123298217693</c:v>
                </c:pt>
                <c:pt idx="11977">
                  <c:v>267.11777825968596</c:v>
                </c:pt>
                <c:pt idx="11978">
                  <c:v>267.10432421487525</c:v>
                </c:pt>
                <c:pt idx="11979">
                  <c:v>267.09087084771062</c:v>
                </c:pt>
                <c:pt idx="11980">
                  <c:v>267.07741815815797</c:v>
                </c:pt>
                <c:pt idx="11981">
                  <c:v>267.06396614618319</c:v>
                </c:pt>
                <c:pt idx="11982">
                  <c:v>267.05051481175212</c:v>
                </c:pt>
                <c:pt idx="11983">
                  <c:v>267.0370641548306</c:v>
                </c:pt>
                <c:pt idx="11984">
                  <c:v>267.02361417538458</c:v>
                </c:pt>
                <c:pt idx="11985">
                  <c:v>267.01016487337989</c:v>
                </c:pt>
                <c:pt idx="11986">
                  <c:v>266.99671624878243</c:v>
                </c:pt>
                <c:pt idx="11987">
                  <c:v>266.98326830155804</c:v>
                </c:pt>
                <c:pt idx="11988">
                  <c:v>266.96982103167267</c:v>
                </c:pt>
                <c:pt idx="11989">
                  <c:v>266.95637443909214</c:v>
                </c:pt>
                <c:pt idx="11990">
                  <c:v>266.94292852378237</c:v>
                </c:pt>
                <c:pt idx="11991">
                  <c:v>266.92948328570924</c:v>
                </c:pt>
                <c:pt idx="11992">
                  <c:v>266.91603872483864</c:v>
                </c:pt>
                <c:pt idx="11993">
                  <c:v>266.90259484113648</c:v>
                </c:pt>
                <c:pt idx="11994">
                  <c:v>266.88915163456863</c:v>
                </c:pt>
                <c:pt idx="11995">
                  <c:v>266.87570910510101</c:v>
                </c:pt>
                <c:pt idx="11996">
                  <c:v>266.8622672526995</c:v>
                </c:pt>
                <c:pt idx="11997">
                  <c:v>266.84882607732999</c:v>
                </c:pt>
                <c:pt idx="11998">
                  <c:v>266.83538557895838</c:v>
                </c:pt>
                <c:pt idx="11999">
                  <c:v>266.82194575755057</c:v>
                </c:pt>
                <c:pt idx="12000">
                  <c:v>266.80850661307244</c:v>
                </c:pt>
                <c:pt idx="12001">
                  <c:v>266.79506814548995</c:v>
                </c:pt>
                <c:pt idx="12002">
                  <c:v>266.78163035476894</c:v>
                </c:pt>
                <c:pt idx="12003">
                  <c:v>266.76819324087535</c:v>
                </c:pt>
                <c:pt idx="12004">
                  <c:v>266.75475680377514</c:v>
                </c:pt>
                <c:pt idx="12005">
                  <c:v>266.74132104343414</c:v>
                </c:pt>
                <c:pt idx="12006">
                  <c:v>266.72788595981831</c:v>
                </c:pt>
                <c:pt idx="12007">
                  <c:v>266.71445155289359</c:v>
                </c:pt>
                <c:pt idx="12008">
                  <c:v>266.70101782262583</c:v>
                </c:pt>
                <c:pt idx="12009">
                  <c:v>266.68758476898097</c:v>
                </c:pt>
                <c:pt idx="12010">
                  <c:v>266.67415239192496</c:v>
                </c:pt>
                <c:pt idx="12011">
                  <c:v>266.66072069142371</c:v>
                </c:pt>
                <c:pt idx="12012">
                  <c:v>266.64728966744315</c:v>
                </c:pt>
                <c:pt idx="12013">
                  <c:v>266.63385931994918</c:v>
                </c:pt>
                <c:pt idx="12014">
                  <c:v>266.62042964890776</c:v>
                </c:pt>
                <c:pt idx="12015">
                  <c:v>266.60700065428478</c:v>
                </c:pt>
                <c:pt idx="12016">
                  <c:v>266.59357233604618</c:v>
                </c:pt>
                <c:pt idx="12017">
                  <c:v>266.58014469415792</c:v>
                </c:pt>
                <c:pt idx="12018">
                  <c:v>266.5667177285859</c:v>
                </c:pt>
                <c:pt idx="12019">
                  <c:v>266.55329143929606</c:v>
                </c:pt>
                <c:pt idx="12020">
                  <c:v>266.53986582625436</c:v>
                </c:pt>
                <c:pt idx="12021">
                  <c:v>266.52644088942674</c:v>
                </c:pt>
                <c:pt idx="12022">
                  <c:v>266.5130166287791</c:v>
                </c:pt>
                <c:pt idx="12023">
                  <c:v>266.49959304427745</c:v>
                </c:pt>
                <c:pt idx="12024">
                  <c:v>266.48617013588768</c:v>
                </c:pt>
                <c:pt idx="12025">
                  <c:v>266.47274790357574</c:v>
                </c:pt>
                <c:pt idx="12026">
                  <c:v>266.45932634730758</c:v>
                </c:pt>
                <c:pt idx="12027">
                  <c:v>266.44590546704916</c:v>
                </c:pt>
                <c:pt idx="12028">
                  <c:v>266.43248526276648</c:v>
                </c:pt>
                <c:pt idx="12029">
                  <c:v>266.41906573442543</c:v>
                </c:pt>
                <c:pt idx="12030">
                  <c:v>266.40564688199197</c:v>
                </c:pt>
                <c:pt idx="12031">
                  <c:v>266.39222870543205</c:v>
                </c:pt>
                <c:pt idx="12032">
                  <c:v>266.37881120471167</c:v>
                </c:pt>
                <c:pt idx="12033">
                  <c:v>266.36539437979673</c:v>
                </c:pt>
                <c:pt idx="12034">
                  <c:v>266.35197823065323</c:v>
                </c:pt>
                <c:pt idx="12035">
                  <c:v>266.33856275724713</c:v>
                </c:pt>
                <c:pt idx="12036">
                  <c:v>266.32514795954438</c:v>
                </c:pt>
                <c:pt idx="12037">
                  <c:v>266.31173383751099</c:v>
                </c:pt>
                <c:pt idx="12038">
                  <c:v>266.29832039111284</c:v>
                </c:pt>
                <c:pt idx="12039">
                  <c:v>266.28490762031601</c:v>
                </c:pt>
                <c:pt idx="12040">
                  <c:v>266.27149552508638</c:v>
                </c:pt>
                <c:pt idx="12041">
                  <c:v>266.25808410538997</c:v>
                </c:pt>
                <c:pt idx="12042">
                  <c:v>266.24467336119272</c:v>
                </c:pt>
                <c:pt idx="12043">
                  <c:v>266.23126329246065</c:v>
                </c:pt>
                <c:pt idx="12044">
                  <c:v>266.21785389915971</c:v>
                </c:pt>
                <c:pt idx="12045">
                  <c:v>266.20444518125589</c:v>
                </c:pt>
                <c:pt idx="12046">
                  <c:v>266.19103713871522</c:v>
                </c:pt>
                <c:pt idx="12047">
                  <c:v>266.17762977150363</c:v>
                </c:pt>
                <c:pt idx="12048">
                  <c:v>266.16422307958709</c:v>
                </c:pt>
                <c:pt idx="12049">
                  <c:v>266.15081706293159</c:v>
                </c:pt>
                <c:pt idx="12050">
                  <c:v>266.13741172150316</c:v>
                </c:pt>
                <c:pt idx="12051">
                  <c:v>266.12400705526778</c:v>
                </c:pt>
                <c:pt idx="12052">
                  <c:v>266.11060306419142</c:v>
                </c:pt>
                <c:pt idx="12053">
                  <c:v>266.09719974824009</c:v>
                </c:pt>
                <c:pt idx="12054">
                  <c:v>266.08379710737978</c:v>
                </c:pt>
                <c:pt idx="12055">
                  <c:v>266.07039514157645</c:v>
                </c:pt>
                <c:pt idx="12056">
                  <c:v>266.05699385079618</c:v>
                </c:pt>
                <c:pt idx="12057">
                  <c:v>266.04359323500489</c:v>
                </c:pt>
                <c:pt idx="12058">
                  <c:v>266.03019329416867</c:v>
                </c:pt>
                <c:pt idx="12059">
                  <c:v>266.01679402825346</c:v>
                </c:pt>
                <c:pt idx="12060">
                  <c:v>266.00339543722527</c:v>
                </c:pt>
                <c:pt idx="12061">
                  <c:v>265.9899975210501</c:v>
                </c:pt>
                <c:pt idx="12062">
                  <c:v>265.97660027969397</c:v>
                </c:pt>
                <c:pt idx="12063">
                  <c:v>265.96320371312294</c:v>
                </c:pt>
                <c:pt idx="12064">
                  <c:v>265.94980782130295</c:v>
                </c:pt>
                <c:pt idx="12065">
                  <c:v>265.93641260420009</c:v>
                </c:pt>
                <c:pt idx="12066">
                  <c:v>265.92301806178028</c:v>
                </c:pt>
                <c:pt idx="12067">
                  <c:v>265.90962419400961</c:v>
                </c:pt>
                <c:pt idx="12068">
                  <c:v>265.89623100085407</c:v>
                </c:pt>
                <c:pt idx="12069">
                  <c:v>265.88283848227968</c:v>
                </c:pt>
                <c:pt idx="12070">
                  <c:v>265.8694466382525</c:v>
                </c:pt>
                <c:pt idx="12071">
                  <c:v>265.85605546873853</c:v>
                </c:pt>
                <c:pt idx="12072">
                  <c:v>265.84266497370379</c:v>
                </c:pt>
                <c:pt idx="12073">
                  <c:v>265.82927515311428</c:v>
                </c:pt>
                <c:pt idx="12074">
                  <c:v>265.81588600693607</c:v>
                </c:pt>
                <c:pt idx="12075">
                  <c:v>265.80249753513522</c:v>
                </c:pt>
                <c:pt idx="12076">
                  <c:v>265.78910973767773</c:v>
                </c:pt>
                <c:pt idx="12077">
                  <c:v>265.77572261452963</c:v>
                </c:pt>
                <c:pt idx="12078">
                  <c:v>265.76233616565696</c:v>
                </c:pt>
                <c:pt idx="12079">
                  <c:v>265.74895039102574</c:v>
                </c:pt>
                <c:pt idx="12080">
                  <c:v>265.73556529060204</c:v>
                </c:pt>
                <c:pt idx="12081">
                  <c:v>265.72218086435186</c:v>
                </c:pt>
                <c:pt idx="12082">
                  <c:v>265.70879711224131</c:v>
                </c:pt>
                <c:pt idx="12083">
                  <c:v>265.69541403423636</c:v>
                </c:pt>
                <c:pt idx="12084">
                  <c:v>265.68203163030313</c:v>
                </c:pt>
                <c:pt idx="12085">
                  <c:v>265.66864990040762</c:v>
                </c:pt>
                <c:pt idx="12086">
                  <c:v>265.65526884451589</c:v>
                </c:pt>
                <c:pt idx="12087">
                  <c:v>265.64188846259401</c:v>
                </c:pt>
                <c:pt idx="12088">
                  <c:v>265.62850875460805</c:v>
                </c:pt>
                <c:pt idx="12089">
                  <c:v>265.61512972052401</c:v>
                </c:pt>
                <c:pt idx="12090">
                  <c:v>265.60175136030796</c:v>
                </c:pt>
                <c:pt idx="12091">
                  <c:v>265.58837367392596</c:v>
                </c:pt>
                <c:pt idx="12092">
                  <c:v>265.57499666134413</c:v>
                </c:pt>
                <c:pt idx="12093">
                  <c:v>265.56162032252848</c:v>
                </c:pt>
                <c:pt idx="12094">
                  <c:v>265.54824465744508</c:v>
                </c:pt>
                <c:pt idx="12095">
                  <c:v>265.53486966605999</c:v>
                </c:pt>
                <c:pt idx="12096">
                  <c:v>265.52149534833927</c:v>
                </c:pt>
                <c:pt idx="12097">
                  <c:v>265.50812170424899</c:v>
                </c:pt>
                <c:pt idx="12098">
                  <c:v>265.49474873375527</c:v>
                </c:pt>
                <c:pt idx="12099">
                  <c:v>265.48137643682412</c:v>
                </c:pt>
                <c:pt idx="12100">
                  <c:v>265.46800481342166</c:v>
                </c:pt>
                <c:pt idx="12101">
                  <c:v>265.45463386351395</c:v>
                </c:pt>
                <c:pt idx="12102">
                  <c:v>265.44126358706706</c:v>
                </c:pt>
                <c:pt idx="12103">
                  <c:v>265.42789398404705</c:v>
                </c:pt>
                <c:pt idx="12104">
                  <c:v>265.41452505442004</c:v>
                </c:pt>
                <c:pt idx="12105">
                  <c:v>265.4011567981521</c:v>
                </c:pt>
                <c:pt idx="12106">
                  <c:v>265.3877892152093</c:v>
                </c:pt>
                <c:pt idx="12107">
                  <c:v>265.37442230555774</c:v>
                </c:pt>
                <c:pt idx="12108">
                  <c:v>265.36105606916351</c:v>
                </c:pt>
                <c:pt idx="12109">
                  <c:v>265.34769050599272</c:v>
                </c:pt>
                <c:pt idx="12110">
                  <c:v>265.33432561601143</c:v>
                </c:pt>
                <c:pt idx="12111">
                  <c:v>265.32096139918571</c:v>
                </c:pt>
                <c:pt idx="12112">
                  <c:v>265.30759785548173</c:v>
                </c:pt>
                <c:pt idx="12113">
                  <c:v>265.29423498486551</c:v>
                </c:pt>
                <c:pt idx="12114">
                  <c:v>265.28087278730317</c:v>
                </c:pt>
                <c:pt idx="12115">
                  <c:v>265.26751126276082</c:v>
                </c:pt>
                <c:pt idx="12116">
                  <c:v>265.25415041120459</c:v>
                </c:pt>
                <c:pt idx="12117">
                  <c:v>265.24079023260055</c:v>
                </c:pt>
                <c:pt idx="12118">
                  <c:v>265.2274307269148</c:v>
                </c:pt>
                <c:pt idx="12119">
                  <c:v>265.21407189411349</c:v>
                </c:pt>
                <c:pt idx="12120">
                  <c:v>265.20071373416266</c:v>
                </c:pt>
                <c:pt idx="12121">
                  <c:v>265.1873562470285</c:v>
                </c:pt>
                <c:pt idx="12122">
                  <c:v>265.17399943267708</c:v>
                </c:pt>
                <c:pt idx="12123">
                  <c:v>265.16064329107451</c:v>
                </c:pt>
                <c:pt idx="12124">
                  <c:v>265.14728782218691</c:v>
                </c:pt>
                <c:pt idx="12125">
                  <c:v>265.13393302598035</c:v>
                </c:pt>
                <c:pt idx="12126">
                  <c:v>265.12057890242102</c:v>
                </c:pt>
                <c:pt idx="12127">
                  <c:v>265.10722545147502</c:v>
                </c:pt>
                <c:pt idx="12128">
                  <c:v>265.09387267310848</c:v>
                </c:pt>
                <c:pt idx="12129">
                  <c:v>265.08052056728746</c:v>
                </c:pt>
                <c:pt idx="12130">
                  <c:v>265.06716913397815</c:v>
                </c:pt>
                <c:pt idx="12131">
                  <c:v>265.05381837314667</c:v>
                </c:pt>
                <c:pt idx="12132">
                  <c:v>265.04046828475913</c:v>
                </c:pt>
                <c:pt idx="12133">
                  <c:v>265.02711886878171</c:v>
                </c:pt>
                <c:pt idx="12134">
                  <c:v>265.01377012518049</c:v>
                </c:pt>
                <c:pt idx="12135">
                  <c:v>265.00042205392162</c:v>
                </c:pt>
                <c:pt idx="12136">
                  <c:v>264.98707465497125</c:v>
                </c:pt>
                <c:pt idx="12137">
                  <c:v>264.97372792829549</c:v>
                </c:pt>
                <c:pt idx="12138">
                  <c:v>264.96038187386046</c:v>
                </c:pt>
                <c:pt idx="12139">
                  <c:v>264.94703649163233</c:v>
                </c:pt>
                <c:pt idx="12140">
                  <c:v>264.93369178157729</c:v>
                </c:pt>
                <c:pt idx="12141">
                  <c:v>264.92034774366141</c:v>
                </c:pt>
                <c:pt idx="12142">
                  <c:v>264.90700437785085</c:v>
                </c:pt>
                <c:pt idx="12143">
                  <c:v>264.89366168411181</c:v>
                </c:pt>
                <c:pt idx="12144">
                  <c:v>264.88031966241039</c:v>
                </c:pt>
                <c:pt idx="12145">
                  <c:v>264.86697831271277</c:v>
                </c:pt>
                <c:pt idx="12146">
                  <c:v>264.85363763498509</c:v>
                </c:pt>
                <c:pt idx="12147">
                  <c:v>264.84029762919351</c:v>
                </c:pt>
                <c:pt idx="12148">
                  <c:v>264.82695829530417</c:v>
                </c:pt>
                <c:pt idx="12149">
                  <c:v>264.81361963328322</c:v>
                </c:pt>
                <c:pt idx="12150">
                  <c:v>264.80028164309687</c:v>
                </c:pt>
                <c:pt idx="12151">
                  <c:v>264.78694432471121</c:v>
                </c:pt>
                <c:pt idx="12152">
                  <c:v>264.77360767809245</c:v>
                </c:pt>
                <c:pt idx="12153">
                  <c:v>264.76027170320674</c:v>
                </c:pt>
                <c:pt idx="12154">
                  <c:v>264.74693640002027</c:v>
                </c:pt>
                <c:pt idx="12155">
                  <c:v>264.73360176849917</c:v>
                </c:pt>
                <c:pt idx="12156">
                  <c:v>264.72026780860961</c:v>
                </c:pt>
                <c:pt idx="12157">
                  <c:v>264.70693452031782</c:v>
                </c:pt>
                <c:pt idx="12158">
                  <c:v>264.69360190358992</c:v>
                </c:pt>
                <c:pt idx="12159">
                  <c:v>264.6802699583921</c:v>
                </c:pt>
                <c:pt idx="12160">
                  <c:v>264.66693868469054</c:v>
                </c:pt>
                <c:pt idx="12161">
                  <c:v>264.6536080824514</c:v>
                </c:pt>
                <c:pt idx="12162">
                  <c:v>264.64027815164087</c:v>
                </c:pt>
                <c:pt idx="12163">
                  <c:v>264.62694889222513</c:v>
                </c:pt>
                <c:pt idx="12164">
                  <c:v>264.61362030417041</c:v>
                </c:pt>
                <c:pt idx="12165">
                  <c:v>264.60029238744283</c:v>
                </c:pt>
                <c:pt idx="12166">
                  <c:v>264.58696514200864</c:v>
                </c:pt>
                <c:pt idx="12167">
                  <c:v>264.57363856783394</c:v>
                </c:pt>
                <c:pt idx="12168">
                  <c:v>264.56031266488498</c:v>
                </c:pt>
                <c:pt idx="12169">
                  <c:v>264.54698743312792</c:v>
                </c:pt>
                <c:pt idx="12170">
                  <c:v>264.53366287252902</c:v>
                </c:pt>
                <c:pt idx="12171">
                  <c:v>264.52033898305444</c:v>
                </c:pt>
                <c:pt idx="12172">
                  <c:v>264.50701576467037</c:v>
                </c:pt>
                <c:pt idx="12173">
                  <c:v>264.49369321734298</c:v>
                </c:pt>
                <c:pt idx="12174">
                  <c:v>264.48037134103851</c:v>
                </c:pt>
                <c:pt idx="12175">
                  <c:v>264.46705013572313</c:v>
                </c:pt>
                <c:pt idx="12176">
                  <c:v>264.45372960136308</c:v>
                </c:pt>
                <c:pt idx="12177">
                  <c:v>264.44040973792454</c:v>
                </c:pt>
                <c:pt idx="12178">
                  <c:v>264.42709054537374</c:v>
                </c:pt>
                <c:pt idx="12179">
                  <c:v>264.41377202367687</c:v>
                </c:pt>
                <c:pt idx="12180">
                  <c:v>264.40045417280015</c:v>
                </c:pt>
                <c:pt idx="12181">
                  <c:v>264.38713699270983</c:v>
                </c:pt>
                <c:pt idx="12182">
                  <c:v>264.37382048337207</c:v>
                </c:pt>
                <c:pt idx="12183">
                  <c:v>264.36050464475312</c:v>
                </c:pt>
                <c:pt idx="12184">
                  <c:v>264.34718947681915</c:v>
                </c:pt>
                <c:pt idx="12185">
                  <c:v>264.3338749795364</c:v>
                </c:pt>
                <c:pt idx="12186">
                  <c:v>264.32056115287111</c:v>
                </c:pt>
                <c:pt idx="12187">
                  <c:v>264.3072479967895</c:v>
                </c:pt>
                <c:pt idx="12188">
                  <c:v>264.29393551125776</c:v>
                </c:pt>
                <c:pt idx="12189">
                  <c:v>264.28062369624217</c:v>
                </c:pt>
                <c:pt idx="12190">
                  <c:v>264.26731255170893</c:v>
                </c:pt>
                <c:pt idx="12191">
                  <c:v>264.25400207762425</c:v>
                </c:pt>
                <c:pt idx="12192">
                  <c:v>264.24069227395438</c:v>
                </c:pt>
                <c:pt idx="12193">
                  <c:v>264.22738314066555</c:v>
                </c:pt>
                <c:pt idx="12194">
                  <c:v>264.214074677724</c:v>
                </c:pt>
                <c:pt idx="12195">
                  <c:v>264.20076688509596</c:v>
                </c:pt>
                <c:pt idx="12196">
                  <c:v>264.18745976274766</c:v>
                </c:pt>
                <c:pt idx="12197">
                  <c:v>264.17415331064541</c:v>
                </c:pt>
                <c:pt idx="12198">
                  <c:v>264.16084752875537</c:v>
                </c:pt>
                <c:pt idx="12199">
                  <c:v>264.14754241704378</c:v>
                </c:pt>
                <c:pt idx="12200">
                  <c:v>264.13423797547694</c:v>
                </c:pt>
                <c:pt idx="12201">
                  <c:v>264.12093420402107</c:v>
                </c:pt>
                <c:pt idx="12202">
                  <c:v>264.10763110264242</c:v>
                </c:pt>
                <c:pt idx="12203">
                  <c:v>264.09432867130721</c:v>
                </c:pt>
                <c:pt idx="12204">
                  <c:v>264.08102690998174</c:v>
                </c:pt>
                <c:pt idx="12205">
                  <c:v>264.06772581863225</c:v>
                </c:pt>
                <c:pt idx="12206">
                  <c:v>264.05442539722497</c:v>
                </c:pt>
                <c:pt idx="12207">
                  <c:v>264.0411256457262</c:v>
                </c:pt>
                <c:pt idx="12208">
                  <c:v>264.02782656410216</c:v>
                </c:pt>
                <c:pt idx="12209">
                  <c:v>264.01452815231909</c:v>
                </c:pt>
                <c:pt idx="12210">
                  <c:v>264.00123041034328</c:v>
                </c:pt>
                <c:pt idx="12211">
                  <c:v>263.98793333814103</c:v>
                </c:pt>
                <c:pt idx="12212">
                  <c:v>263.97463693567857</c:v>
                </c:pt>
                <c:pt idx="12213">
                  <c:v>263.96134120292214</c:v>
                </c:pt>
                <c:pt idx="12214">
                  <c:v>263.94804613983808</c:v>
                </c:pt>
                <c:pt idx="12215">
                  <c:v>263.93475174639258</c:v>
                </c:pt>
                <c:pt idx="12216">
                  <c:v>263.92145802255197</c:v>
                </c:pt>
                <c:pt idx="12217">
                  <c:v>263.90816496828251</c:v>
                </c:pt>
                <c:pt idx="12218">
                  <c:v>263.89487258355047</c:v>
                </c:pt>
                <c:pt idx="12219">
                  <c:v>263.88158086832209</c:v>
                </c:pt>
                <c:pt idx="12220">
                  <c:v>263.86828982256372</c:v>
                </c:pt>
                <c:pt idx="12221">
                  <c:v>263.85499944624161</c:v>
                </c:pt>
                <c:pt idx="12222">
                  <c:v>263.84170973932203</c:v>
                </c:pt>
                <c:pt idx="12223">
                  <c:v>263.82842070177128</c:v>
                </c:pt>
                <c:pt idx="12224">
                  <c:v>263.8151323335556</c:v>
                </c:pt>
                <c:pt idx="12225">
                  <c:v>263.80184463464133</c:v>
                </c:pt>
                <c:pt idx="12226">
                  <c:v>263.78855760499476</c:v>
                </c:pt>
                <c:pt idx="12227">
                  <c:v>263.77527124458214</c:v>
                </c:pt>
                <c:pt idx="12228">
                  <c:v>263.76198555336981</c:v>
                </c:pt>
                <c:pt idx="12229">
                  <c:v>263.748700531324</c:v>
                </c:pt>
                <c:pt idx="12230">
                  <c:v>263.73541617841107</c:v>
                </c:pt>
                <c:pt idx="12231">
                  <c:v>263.7221324945973</c:v>
                </c:pt>
                <c:pt idx="12232">
                  <c:v>263.70884947984899</c:v>
                </c:pt>
                <c:pt idx="12233">
                  <c:v>263.69556713413243</c:v>
                </c:pt>
                <c:pt idx="12234">
                  <c:v>263.68228545741391</c:v>
                </c:pt>
                <c:pt idx="12235">
                  <c:v>263.66900444965978</c:v>
                </c:pt>
                <c:pt idx="12236">
                  <c:v>263.65572411083627</c:v>
                </c:pt>
                <c:pt idx="12237">
                  <c:v>263.64244444090974</c:v>
                </c:pt>
                <c:pt idx="12238">
                  <c:v>263.62916543984653</c:v>
                </c:pt>
                <c:pt idx="12239">
                  <c:v>263.61588710761288</c:v>
                </c:pt>
                <c:pt idx="12240">
                  <c:v>263.60260944417513</c:v>
                </c:pt>
                <c:pt idx="12241">
                  <c:v>263.58933244949964</c:v>
                </c:pt>
                <c:pt idx="12242">
                  <c:v>263.57605612355269</c:v>
                </c:pt>
                <c:pt idx="12243">
                  <c:v>263.56278046630058</c:v>
                </c:pt>
                <c:pt idx="12244">
                  <c:v>263.54950547770966</c:v>
                </c:pt>
                <c:pt idx="12245">
                  <c:v>263.53623115774622</c:v>
                </c:pt>
                <c:pt idx="12246">
                  <c:v>263.5229575063766</c:v>
                </c:pt>
                <c:pt idx="12247">
                  <c:v>263.5096845235671</c:v>
                </c:pt>
                <c:pt idx="12248">
                  <c:v>263.49641220928407</c:v>
                </c:pt>
                <c:pt idx="12249">
                  <c:v>263.48314056349386</c:v>
                </c:pt>
                <c:pt idx="12250">
                  <c:v>263.46986958616276</c:v>
                </c:pt>
                <c:pt idx="12251">
                  <c:v>263.45659927725717</c:v>
                </c:pt>
                <c:pt idx="12252">
                  <c:v>263.44332963674333</c:v>
                </c:pt>
                <c:pt idx="12253">
                  <c:v>263.43006066458764</c:v>
                </c:pt>
                <c:pt idx="12254">
                  <c:v>263.4167923607564</c:v>
                </c:pt>
                <c:pt idx="12255">
                  <c:v>263.40352472521596</c:v>
                </c:pt>
                <c:pt idx="12256">
                  <c:v>263.39025775793266</c:v>
                </c:pt>
                <c:pt idx="12257">
                  <c:v>263.37699145887285</c:v>
                </c:pt>
                <c:pt idx="12258">
                  <c:v>263.36372582800288</c:v>
                </c:pt>
                <c:pt idx="12259">
                  <c:v>263.35046086528911</c:v>
                </c:pt>
                <c:pt idx="12260">
                  <c:v>263.33719657069781</c:v>
                </c:pt>
                <c:pt idx="12261">
                  <c:v>263.32393294419541</c:v>
                </c:pt>
                <c:pt idx="12262">
                  <c:v>263.31066998574818</c:v>
                </c:pt>
                <c:pt idx="12263">
                  <c:v>263.29740769532253</c:v>
                </c:pt>
                <c:pt idx="12264">
                  <c:v>263.28414607288482</c:v>
                </c:pt>
                <c:pt idx="12265">
                  <c:v>263.2708851184014</c:v>
                </c:pt>
                <c:pt idx="12266">
                  <c:v>263.2576248318386</c:v>
                </c:pt>
                <c:pt idx="12267">
                  <c:v>263.24436521316278</c:v>
                </c:pt>
                <c:pt idx="12268">
                  <c:v>263.23110626234035</c:v>
                </c:pt>
                <c:pt idx="12269">
                  <c:v>263.21784797933759</c:v>
                </c:pt>
                <c:pt idx="12270">
                  <c:v>263.20459036412092</c:v>
                </c:pt>
                <c:pt idx="12271">
                  <c:v>263.19133341665668</c:v>
                </c:pt>
                <c:pt idx="12272">
                  <c:v>263.17807713691127</c:v>
                </c:pt>
                <c:pt idx="12273">
                  <c:v>263.16482152485105</c:v>
                </c:pt>
                <c:pt idx="12274">
                  <c:v>263.15156658044236</c:v>
                </c:pt>
                <c:pt idx="12275">
                  <c:v>263.13831230365162</c:v>
                </c:pt>
                <c:pt idx="12276">
                  <c:v>263.12505869444516</c:v>
                </c:pt>
                <c:pt idx="12277">
                  <c:v>263.11180575278939</c:v>
                </c:pt>
                <c:pt idx="12278">
                  <c:v>263.09855347865067</c:v>
                </c:pt>
                <c:pt idx="12279">
                  <c:v>263.08530187199534</c:v>
                </c:pt>
                <c:pt idx="12280">
                  <c:v>263.07205093278986</c:v>
                </c:pt>
                <c:pt idx="12281">
                  <c:v>263.05880066100053</c:v>
                </c:pt>
                <c:pt idx="12282">
                  <c:v>263.04555105659381</c:v>
                </c:pt>
                <c:pt idx="12283">
                  <c:v>263.03230211953604</c:v>
                </c:pt>
                <c:pt idx="12284">
                  <c:v>263.01905384979358</c:v>
                </c:pt>
                <c:pt idx="12285">
                  <c:v>263.00580624733288</c:v>
                </c:pt>
                <c:pt idx="12286">
                  <c:v>262.99255931212031</c:v>
                </c:pt>
                <c:pt idx="12287">
                  <c:v>262.97931304412225</c:v>
                </c:pt>
                <c:pt idx="12288">
                  <c:v>262.96606744330512</c:v>
                </c:pt>
                <c:pt idx="12289">
                  <c:v>262.95282250963527</c:v>
                </c:pt>
                <c:pt idx="12290">
                  <c:v>262.93957824307915</c:v>
                </c:pt>
                <c:pt idx="12291">
                  <c:v>262.92633464360313</c:v>
                </c:pt>
                <c:pt idx="12292">
                  <c:v>262.91309171117359</c:v>
                </c:pt>
                <c:pt idx="12293">
                  <c:v>262.89984944575701</c:v>
                </c:pt>
                <c:pt idx="12294">
                  <c:v>262.88660784731974</c:v>
                </c:pt>
                <c:pt idx="12295">
                  <c:v>262.87336691582817</c:v>
                </c:pt>
                <c:pt idx="12296">
                  <c:v>262.86012665124872</c:v>
                </c:pt>
                <c:pt idx="12297">
                  <c:v>262.84688705354779</c:v>
                </c:pt>
                <c:pt idx="12298">
                  <c:v>262.83364812269184</c:v>
                </c:pt>
                <c:pt idx="12299">
                  <c:v>262.82040985864722</c:v>
                </c:pt>
                <c:pt idx="12300">
                  <c:v>262.8071722613804</c:v>
                </c:pt>
                <c:pt idx="12301">
                  <c:v>262.79393533085778</c:v>
                </c:pt>
                <c:pt idx="12302">
                  <c:v>262.78069906704576</c:v>
                </c:pt>
                <c:pt idx="12303">
                  <c:v>262.76746346991075</c:v>
                </c:pt>
                <c:pt idx="12304">
                  <c:v>262.75422853941922</c:v>
                </c:pt>
                <c:pt idx="12305">
                  <c:v>262.74099427553756</c:v>
                </c:pt>
                <c:pt idx="12306">
                  <c:v>262.72776067823219</c:v>
                </c:pt>
                <c:pt idx="12307">
                  <c:v>262.7145277474695</c:v>
                </c:pt>
                <c:pt idx="12308">
                  <c:v>262.70129548321597</c:v>
                </c:pt>
                <c:pt idx="12309">
                  <c:v>262.68806388543805</c:v>
                </c:pt>
                <c:pt idx="12310">
                  <c:v>262.67483295410216</c:v>
                </c:pt>
                <c:pt idx="12311">
                  <c:v>262.66160268917469</c:v>
                </c:pt>
                <c:pt idx="12312">
                  <c:v>262.6483730906221</c:v>
                </c:pt>
                <c:pt idx="12313">
                  <c:v>262.63514415841081</c:v>
                </c:pt>
                <c:pt idx="12314">
                  <c:v>262.62191589250727</c:v>
                </c:pt>
                <c:pt idx="12315">
                  <c:v>262.60868829287796</c:v>
                </c:pt>
                <c:pt idx="12316">
                  <c:v>262.59546135948926</c:v>
                </c:pt>
                <c:pt idx="12317">
                  <c:v>262.58223509230766</c:v>
                </c:pt>
                <c:pt idx="12318">
                  <c:v>262.56900949129954</c:v>
                </c:pt>
                <c:pt idx="12319">
                  <c:v>262.55578455643143</c:v>
                </c:pt>
                <c:pt idx="12320">
                  <c:v>262.54256028766974</c:v>
                </c:pt>
                <c:pt idx="12321">
                  <c:v>262.52933668498088</c:v>
                </c:pt>
                <c:pt idx="12322">
                  <c:v>262.51611374833135</c:v>
                </c:pt>
                <c:pt idx="12323">
                  <c:v>262.50289147768763</c:v>
                </c:pt>
                <c:pt idx="12324">
                  <c:v>262.48966987301611</c:v>
                </c:pt>
                <c:pt idx="12325">
                  <c:v>262.47644893428327</c:v>
                </c:pt>
                <c:pt idx="12326">
                  <c:v>262.46322866145556</c:v>
                </c:pt>
                <c:pt idx="12327">
                  <c:v>262.45000905449945</c:v>
                </c:pt>
                <c:pt idx="12328">
                  <c:v>262.43679011338139</c:v>
                </c:pt>
                <c:pt idx="12329">
                  <c:v>262.42357183806791</c:v>
                </c:pt>
                <c:pt idx="12330">
                  <c:v>262.41035422852542</c:v>
                </c:pt>
                <c:pt idx="12331">
                  <c:v>262.39713728472037</c:v>
                </c:pt>
                <c:pt idx="12332">
                  <c:v>262.38392100661923</c:v>
                </c:pt>
                <c:pt idx="12333">
                  <c:v>262.37070539418852</c:v>
                </c:pt>
                <c:pt idx="12334">
                  <c:v>262.35749044739464</c:v>
                </c:pt>
                <c:pt idx="12335">
                  <c:v>262.34427616620411</c:v>
                </c:pt>
                <c:pt idx="12336">
                  <c:v>262.3310625505834</c:v>
                </c:pt>
                <c:pt idx="12337">
                  <c:v>262.31784960049902</c:v>
                </c:pt>
                <c:pt idx="12338">
                  <c:v>262.30463731591738</c:v>
                </c:pt>
                <c:pt idx="12339">
                  <c:v>262.29142569680499</c:v>
                </c:pt>
                <c:pt idx="12340">
                  <c:v>262.27821474312839</c:v>
                </c:pt>
                <c:pt idx="12341">
                  <c:v>262.26500445485397</c:v>
                </c:pt>
                <c:pt idx="12342">
                  <c:v>262.25179483194825</c:v>
                </c:pt>
                <c:pt idx="12343">
                  <c:v>262.23858587437775</c:v>
                </c:pt>
                <c:pt idx="12344">
                  <c:v>262.22537758210893</c:v>
                </c:pt>
                <c:pt idx="12345">
                  <c:v>262.21216995510827</c:v>
                </c:pt>
                <c:pt idx="12346">
                  <c:v>262.19896299334226</c:v>
                </c:pt>
                <c:pt idx="12347">
                  <c:v>262.18575669677745</c:v>
                </c:pt>
                <c:pt idx="12348">
                  <c:v>262.17255106538028</c:v>
                </c:pt>
                <c:pt idx="12349">
                  <c:v>262.15934609911722</c:v>
                </c:pt>
                <c:pt idx="12350">
                  <c:v>262.14614179795484</c:v>
                </c:pt>
                <c:pt idx="12351">
                  <c:v>262.13293816185961</c:v>
                </c:pt>
                <c:pt idx="12352">
                  <c:v>262.11973519079805</c:v>
                </c:pt>
                <c:pt idx="12353">
                  <c:v>262.10653288473662</c:v>
                </c:pt>
                <c:pt idx="12354">
                  <c:v>262.09333124364184</c:v>
                </c:pt>
                <c:pt idx="12355">
                  <c:v>262.08013026748023</c:v>
                </c:pt>
                <c:pt idx="12356">
                  <c:v>262.0669299562183</c:v>
                </c:pt>
                <c:pt idx="12357">
                  <c:v>262.05373030982258</c:v>
                </c:pt>
                <c:pt idx="12358">
                  <c:v>262.04053132825953</c:v>
                </c:pt>
                <c:pt idx="12359">
                  <c:v>262.02733301149573</c:v>
                </c:pt>
                <c:pt idx="12360">
                  <c:v>262.01413535949763</c:v>
                </c:pt>
                <c:pt idx="12361">
                  <c:v>262.00093837223181</c:v>
                </c:pt>
                <c:pt idx="12362">
                  <c:v>261.98774204966475</c:v>
                </c:pt>
                <c:pt idx="12363">
                  <c:v>261.974546391763</c:v>
                </c:pt>
                <c:pt idx="12364">
                  <c:v>261.96135139849304</c:v>
                </c:pt>
                <c:pt idx="12365">
                  <c:v>261.94815706982143</c:v>
                </c:pt>
                <c:pt idx="12366">
                  <c:v>261.93496340571465</c:v>
                </c:pt>
                <c:pt idx="12367">
                  <c:v>261.92177040613927</c:v>
                </c:pt>
                <c:pt idx="12368">
                  <c:v>261.90857807106181</c:v>
                </c:pt>
                <c:pt idx="12369">
                  <c:v>261.89538640044879</c:v>
                </c:pt>
                <c:pt idx="12370">
                  <c:v>261.88219539426677</c:v>
                </c:pt>
                <c:pt idx="12371">
                  <c:v>261.86900505248224</c:v>
                </c:pt>
                <c:pt idx="12372">
                  <c:v>261.85581537506175</c:v>
                </c:pt>
                <c:pt idx="12373">
                  <c:v>261.8426263619719</c:v>
                </c:pt>
                <c:pt idx="12374">
                  <c:v>261.82943801317913</c:v>
                </c:pt>
                <c:pt idx="12375">
                  <c:v>261.81625032865003</c:v>
                </c:pt>
                <c:pt idx="12376">
                  <c:v>261.80306330835117</c:v>
                </c:pt>
                <c:pt idx="12377">
                  <c:v>261.78987695224907</c:v>
                </c:pt>
                <c:pt idx="12378">
                  <c:v>261.77669126031026</c:v>
                </c:pt>
                <c:pt idx="12379">
                  <c:v>261.7635062325013</c:v>
                </c:pt>
                <c:pt idx="12380">
                  <c:v>261.75032186878877</c:v>
                </c:pt>
                <c:pt idx="12381">
                  <c:v>261.7371381691392</c:v>
                </c:pt>
                <c:pt idx="12382">
                  <c:v>261.7239551335191</c:v>
                </c:pt>
                <c:pt idx="12383">
                  <c:v>261.71077276189504</c:v>
                </c:pt>
                <c:pt idx="12384">
                  <c:v>261.69759105423361</c:v>
                </c:pt>
                <c:pt idx="12385">
                  <c:v>261.68441001050138</c:v>
                </c:pt>
                <c:pt idx="12386">
                  <c:v>261.67122963066487</c:v>
                </c:pt>
                <c:pt idx="12387">
                  <c:v>261.65804991469065</c:v>
                </c:pt>
                <c:pt idx="12388">
                  <c:v>261.6448708625453</c:v>
                </c:pt>
                <c:pt idx="12389">
                  <c:v>261.63169247419535</c:v>
                </c:pt>
                <c:pt idx="12390">
                  <c:v>261.61851474960741</c:v>
                </c:pt>
                <c:pt idx="12391">
                  <c:v>261.60533768874802</c:v>
                </c:pt>
                <c:pt idx="12392">
                  <c:v>261.59216129158375</c:v>
                </c:pt>
                <c:pt idx="12393">
                  <c:v>261.57898555808117</c:v>
                </c:pt>
                <c:pt idx="12394">
                  <c:v>261.56581048820686</c:v>
                </c:pt>
                <c:pt idx="12395">
                  <c:v>261.5526360819274</c:v>
                </c:pt>
                <c:pt idx="12396">
                  <c:v>261.53946233920936</c:v>
                </c:pt>
                <c:pt idx="12397">
                  <c:v>261.52628926001933</c:v>
                </c:pt>
                <c:pt idx="12398">
                  <c:v>261.51311684432386</c:v>
                </c:pt>
                <c:pt idx="12399">
                  <c:v>261.49994509208955</c:v>
                </c:pt>
                <c:pt idx="12400">
                  <c:v>261.48677400328296</c:v>
                </c:pt>
                <c:pt idx="12401">
                  <c:v>261.47360357787073</c:v>
                </c:pt>
                <c:pt idx="12402">
                  <c:v>261.46043381581939</c:v>
                </c:pt>
                <c:pt idx="12403">
                  <c:v>261.44726471709555</c:v>
                </c:pt>
                <c:pt idx="12404">
                  <c:v>261.4340962816658</c:v>
                </c:pt>
                <c:pt idx="12405">
                  <c:v>261.42092850949678</c:v>
                </c:pt>
                <c:pt idx="12406">
                  <c:v>261.40776140055499</c:v>
                </c:pt>
                <c:pt idx="12407">
                  <c:v>261.39459495480708</c:v>
                </c:pt>
                <c:pt idx="12408">
                  <c:v>261.38142917221967</c:v>
                </c:pt>
                <c:pt idx="12409">
                  <c:v>261.36826405275929</c:v>
                </c:pt>
                <c:pt idx="12410">
                  <c:v>261.35509959639262</c:v>
                </c:pt>
                <c:pt idx="12411">
                  <c:v>261.34193580308619</c:v>
                </c:pt>
                <c:pt idx="12412">
                  <c:v>261.32877267280662</c:v>
                </c:pt>
                <c:pt idx="12413">
                  <c:v>261.31561020552056</c:v>
                </c:pt>
                <c:pt idx="12414">
                  <c:v>261.30244840119457</c:v>
                </c:pt>
                <c:pt idx="12415">
                  <c:v>261.28928725979529</c:v>
                </c:pt>
                <c:pt idx="12416">
                  <c:v>261.27612678128929</c:v>
                </c:pt>
                <c:pt idx="12417">
                  <c:v>261.26296696564322</c:v>
                </c:pt>
                <c:pt idx="12418">
                  <c:v>261.24980781282369</c:v>
                </c:pt>
                <c:pt idx="12419">
                  <c:v>261.23664932279729</c:v>
                </c:pt>
                <c:pt idx="12420">
                  <c:v>261.22349149553065</c:v>
                </c:pt>
                <c:pt idx="12421">
                  <c:v>261.21033433099041</c:v>
                </c:pt>
                <c:pt idx="12422">
                  <c:v>261.19717782914313</c:v>
                </c:pt>
                <c:pt idx="12423">
                  <c:v>261.18402198995545</c:v>
                </c:pt>
                <c:pt idx="12424">
                  <c:v>261.17086681339407</c:v>
                </c:pt>
                <c:pt idx="12425">
                  <c:v>261.15771229942555</c:v>
                </c:pt>
                <c:pt idx="12426">
                  <c:v>261.14455844801648</c:v>
                </c:pt>
                <c:pt idx="12427">
                  <c:v>261.13140525913354</c:v>
                </c:pt>
                <c:pt idx="12428">
                  <c:v>261.11825273274337</c:v>
                </c:pt>
                <c:pt idx="12429">
                  <c:v>261.1051008688126</c:v>
                </c:pt>
                <c:pt idx="12430">
                  <c:v>261.09194966730786</c:v>
                </c:pt>
                <c:pt idx="12431">
                  <c:v>261.07879912819573</c:v>
                </c:pt>
                <c:pt idx="12432">
                  <c:v>261.06564925144289</c:v>
                </c:pt>
                <c:pt idx="12433">
                  <c:v>261.05250003701599</c:v>
                </c:pt>
                <c:pt idx="12434">
                  <c:v>261.03935148488165</c:v>
                </c:pt>
                <c:pt idx="12435">
                  <c:v>261.02620359500656</c:v>
                </c:pt>
                <c:pt idx="12436">
                  <c:v>261.01305636735731</c:v>
                </c:pt>
                <c:pt idx="12437">
                  <c:v>260.99990980190057</c:v>
                </c:pt>
                <c:pt idx="12438">
                  <c:v>260.98676389860299</c:v>
                </c:pt>
                <c:pt idx="12439">
                  <c:v>260.97361865743119</c:v>
                </c:pt>
                <c:pt idx="12440">
                  <c:v>260.96047407835187</c:v>
                </c:pt>
                <c:pt idx="12441">
                  <c:v>260.94733016133159</c:v>
                </c:pt>
                <c:pt idx="12442">
                  <c:v>260.93418690633712</c:v>
                </c:pt>
                <c:pt idx="12443">
                  <c:v>260.92104431333502</c:v>
                </c:pt>
                <c:pt idx="12444">
                  <c:v>260.90790238229198</c:v>
                </c:pt>
                <c:pt idx="12445">
                  <c:v>260.8947611131747</c:v>
                </c:pt>
                <c:pt idx="12446">
                  <c:v>260.8816205059498</c:v>
                </c:pt>
                <c:pt idx="12447">
                  <c:v>260.86848056058392</c:v>
                </c:pt>
                <c:pt idx="12448">
                  <c:v>260.85534127704375</c:v>
                </c:pt>
                <c:pt idx="12449">
                  <c:v>260.84220265529598</c:v>
                </c:pt>
                <c:pt idx="12450">
                  <c:v>260.82906469530724</c:v>
                </c:pt>
                <c:pt idx="12451">
                  <c:v>260.81592739704422</c:v>
                </c:pt>
                <c:pt idx="12452">
                  <c:v>260.80279076047361</c:v>
                </c:pt>
                <c:pt idx="12453">
                  <c:v>260.78965478556205</c:v>
                </c:pt>
                <c:pt idx="12454">
                  <c:v>260.77651947227622</c:v>
                </c:pt>
                <c:pt idx="12455">
                  <c:v>260.76338482058281</c:v>
                </c:pt>
                <c:pt idx="12456">
                  <c:v>260.75025083044846</c:v>
                </c:pt>
                <c:pt idx="12457">
                  <c:v>260.73711750183986</c:v>
                </c:pt>
                <c:pt idx="12458">
                  <c:v>260.72398483472369</c:v>
                </c:pt>
                <c:pt idx="12459">
                  <c:v>260.71085282906665</c:v>
                </c:pt>
                <c:pt idx="12460">
                  <c:v>260.69772148483543</c:v>
                </c:pt>
                <c:pt idx="12461">
                  <c:v>260.68459080199671</c:v>
                </c:pt>
                <c:pt idx="12462">
                  <c:v>260.67146078051718</c:v>
                </c:pt>
                <c:pt idx="12463">
                  <c:v>260.65833142036354</c:v>
                </c:pt>
                <c:pt idx="12464">
                  <c:v>260.64520272150241</c:v>
                </c:pt>
                <c:pt idx="12465">
                  <c:v>260.63207468390056</c:v>
                </c:pt>
                <c:pt idx="12466">
                  <c:v>260.61894730752465</c:v>
                </c:pt>
                <c:pt idx="12467">
                  <c:v>260.60582059234139</c:v>
                </c:pt>
                <c:pt idx="12468">
                  <c:v>260.59269453831746</c:v>
                </c:pt>
                <c:pt idx="12469">
                  <c:v>260.57956914541961</c:v>
                </c:pt>
                <c:pt idx="12470">
                  <c:v>260.56644441361448</c:v>
                </c:pt>
                <c:pt idx="12471">
                  <c:v>260.5533203428688</c:v>
                </c:pt>
                <c:pt idx="12472">
                  <c:v>260.54019693314928</c:v>
                </c:pt>
                <c:pt idx="12473">
                  <c:v>260.52707418442259</c:v>
                </c:pt>
                <c:pt idx="12474">
                  <c:v>260.51395209665549</c:v>
                </c:pt>
                <c:pt idx="12475">
                  <c:v>260.5008306698146</c:v>
                </c:pt>
                <c:pt idx="12476">
                  <c:v>260.48770990386674</c:v>
                </c:pt>
                <c:pt idx="12477">
                  <c:v>260.47458979877854</c:v>
                </c:pt>
                <c:pt idx="12478">
                  <c:v>260.46147035451673</c:v>
                </c:pt>
                <c:pt idx="12479">
                  <c:v>260.44835157104808</c:v>
                </c:pt>
                <c:pt idx="12480">
                  <c:v>260.43523344833926</c:v>
                </c:pt>
                <c:pt idx="12481">
                  <c:v>260.42211598635703</c:v>
                </c:pt>
                <c:pt idx="12482">
                  <c:v>260.40899918506807</c:v>
                </c:pt>
                <c:pt idx="12483">
                  <c:v>260.39588304443907</c:v>
                </c:pt>
                <c:pt idx="12484">
                  <c:v>260.38276756443685</c:v>
                </c:pt>
                <c:pt idx="12485">
                  <c:v>260.36965274502808</c:v>
                </c:pt>
                <c:pt idx="12486">
                  <c:v>260.35653858617945</c:v>
                </c:pt>
                <c:pt idx="12487">
                  <c:v>260.34342508785778</c:v>
                </c:pt>
                <c:pt idx="12488">
                  <c:v>260.33031225002975</c:v>
                </c:pt>
                <c:pt idx="12489">
                  <c:v>260.31720007266205</c:v>
                </c:pt>
                <c:pt idx="12490">
                  <c:v>260.30408855572148</c:v>
                </c:pt>
                <c:pt idx="12491">
                  <c:v>260.29097769917473</c:v>
                </c:pt>
                <c:pt idx="12492">
                  <c:v>260.27786750298861</c:v>
                </c:pt>
                <c:pt idx="12493">
                  <c:v>260.26475796712981</c:v>
                </c:pt>
                <c:pt idx="12494">
                  <c:v>260.25164909156507</c:v>
                </c:pt>
                <c:pt idx="12495">
                  <c:v>260.23854087626114</c:v>
                </c:pt>
                <c:pt idx="12496">
                  <c:v>260.22543332118471</c:v>
                </c:pt>
                <c:pt idx="12497">
                  <c:v>260.21232642630258</c:v>
                </c:pt>
                <c:pt idx="12498">
                  <c:v>260.1992201915815</c:v>
                </c:pt>
                <c:pt idx="12499">
                  <c:v>260.18611461698822</c:v>
                </c:pt>
                <c:pt idx="12500">
                  <c:v>260.17300970248948</c:v>
                </c:pt>
                <c:pt idx="12501">
                  <c:v>260.15990544805203</c:v>
                </c:pt>
                <c:pt idx="12502">
                  <c:v>260.14680185364261</c:v>
                </c:pt>
                <c:pt idx="12503">
                  <c:v>260.13369891922804</c:v>
                </c:pt>
                <c:pt idx="12504">
                  <c:v>260.12059664477505</c:v>
                </c:pt>
                <c:pt idx="12505">
                  <c:v>260.10749503025033</c:v>
                </c:pt>
                <c:pt idx="12506">
                  <c:v>260.0943940756207</c:v>
                </c:pt>
                <c:pt idx="12507">
                  <c:v>260.08129378085295</c:v>
                </c:pt>
                <c:pt idx="12508">
                  <c:v>260.06819414591382</c:v>
                </c:pt>
                <c:pt idx="12509">
                  <c:v>260.05509517077007</c:v>
                </c:pt>
                <c:pt idx="12510">
                  <c:v>260.04199685538845</c:v>
                </c:pt>
                <c:pt idx="12511">
                  <c:v>260.02889919973575</c:v>
                </c:pt>
                <c:pt idx="12512">
                  <c:v>260.01580220377872</c:v>
                </c:pt>
                <c:pt idx="12513">
                  <c:v>260.00270586748417</c:v>
                </c:pt>
                <c:pt idx="12514">
                  <c:v>259.98961019081884</c:v>
                </c:pt>
                <c:pt idx="12515">
                  <c:v>259.97651517374953</c:v>
                </c:pt>
                <c:pt idx="12516">
                  <c:v>259.963420816243</c:v>
                </c:pt>
                <c:pt idx="12517">
                  <c:v>259.95032711826605</c:v>
                </c:pt>
                <c:pt idx="12518">
                  <c:v>259.93723407978541</c:v>
                </c:pt>
                <c:pt idx="12519">
                  <c:v>259.9241417007679</c:v>
                </c:pt>
                <c:pt idx="12520">
                  <c:v>259.91104998118033</c:v>
                </c:pt>
                <c:pt idx="12521">
                  <c:v>259.89795892098948</c:v>
                </c:pt>
                <c:pt idx="12522">
                  <c:v>259.88486852016212</c:v>
                </c:pt>
                <c:pt idx="12523">
                  <c:v>259.87177877866503</c:v>
                </c:pt>
                <c:pt idx="12524">
                  <c:v>259.85868969646498</c:v>
                </c:pt>
                <c:pt idx="12525">
                  <c:v>259.84560127352881</c:v>
                </c:pt>
                <c:pt idx="12526">
                  <c:v>259.83251350982329</c:v>
                </c:pt>
                <c:pt idx="12527">
                  <c:v>259.81942640531526</c:v>
                </c:pt>
                <c:pt idx="12528">
                  <c:v>259.80633995997147</c:v>
                </c:pt>
                <c:pt idx="12529">
                  <c:v>259.79325417375873</c:v>
                </c:pt>
                <c:pt idx="12530">
                  <c:v>259.78016904664383</c:v>
                </c:pt>
                <c:pt idx="12531">
                  <c:v>259.7670845785936</c:v>
                </c:pt>
                <c:pt idx="12532">
                  <c:v>259.75400076957482</c:v>
                </c:pt>
                <c:pt idx="12533">
                  <c:v>259.7409176195543</c:v>
                </c:pt>
                <c:pt idx="12534">
                  <c:v>259.72783512849884</c:v>
                </c:pt>
                <c:pt idx="12535">
                  <c:v>259.71475329637531</c:v>
                </c:pt>
                <c:pt idx="12536">
                  <c:v>259.70167212315044</c:v>
                </c:pt>
                <c:pt idx="12537">
                  <c:v>259.68859160879111</c:v>
                </c:pt>
                <c:pt idx="12538">
                  <c:v>259.67551175326406</c:v>
                </c:pt>
                <c:pt idx="12539">
                  <c:v>259.66243255653615</c:v>
                </c:pt>
                <c:pt idx="12540">
                  <c:v>259.64935401857423</c:v>
                </c:pt>
                <c:pt idx="12541">
                  <c:v>259.63627613934506</c:v>
                </c:pt>
                <c:pt idx="12542">
                  <c:v>259.62319891881549</c:v>
                </c:pt>
                <c:pt idx="12543">
                  <c:v>259.61012235695233</c:v>
                </c:pt>
                <c:pt idx="12544">
                  <c:v>259.59704645372244</c:v>
                </c:pt>
                <c:pt idx="12545">
                  <c:v>259.58397120909262</c:v>
                </c:pt>
                <c:pt idx="12546">
                  <c:v>259.57089662302968</c:v>
                </c:pt>
                <c:pt idx="12547">
                  <c:v>259.55782269550048</c:v>
                </c:pt>
                <c:pt idx="12548">
                  <c:v>259.54474942647187</c:v>
                </c:pt>
                <c:pt idx="12549">
                  <c:v>259.53167681591066</c:v>
                </c:pt>
                <c:pt idx="12550">
                  <c:v>259.51860486378365</c:v>
                </c:pt>
                <c:pt idx="12551">
                  <c:v>259.50553357005771</c:v>
                </c:pt>
                <c:pt idx="12552">
                  <c:v>259.49246293469969</c:v>
                </c:pt>
                <c:pt idx="12553">
                  <c:v>259.4793929576764</c:v>
                </c:pt>
                <c:pt idx="12554">
                  <c:v>259.46632363895469</c:v>
                </c:pt>
                <c:pt idx="12555">
                  <c:v>259.45325497850138</c:v>
                </c:pt>
                <c:pt idx="12556">
                  <c:v>259.44018697628337</c:v>
                </c:pt>
                <c:pt idx="12557">
                  <c:v>259.42711963226748</c:v>
                </c:pt>
                <c:pt idx="12558">
                  <c:v>259.41405294642055</c:v>
                </c:pt>
                <c:pt idx="12559">
                  <c:v>259.40098691870946</c:v>
                </c:pt>
                <c:pt idx="12560">
                  <c:v>259.38792154910101</c:v>
                </c:pt>
                <c:pt idx="12561">
                  <c:v>259.37485683756211</c:v>
                </c:pt>
                <c:pt idx="12562">
                  <c:v>259.36179278405956</c:v>
                </c:pt>
                <c:pt idx="12563">
                  <c:v>259.34872938856023</c:v>
                </c:pt>
                <c:pt idx="12564">
                  <c:v>259.33566665103098</c:v>
                </c:pt>
                <c:pt idx="12565">
                  <c:v>259.32260457143872</c:v>
                </c:pt>
                <c:pt idx="12566">
                  <c:v>259.30954314975025</c:v>
                </c:pt>
                <c:pt idx="12567">
                  <c:v>259.29648238593245</c:v>
                </c:pt>
                <c:pt idx="12568">
                  <c:v>259.28342227995216</c:v>
                </c:pt>
                <c:pt idx="12569">
                  <c:v>259.27036283177631</c:v>
                </c:pt>
                <c:pt idx="12570">
                  <c:v>259.25730404137175</c:v>
                </c:pt>
                <c:pt idx="12571">
                  <c:v>259.2442459087053</c:v>
                </c:pt>
                <c:pt idx="12572">
                  <c:v>259.23118843374385</c:v>
                </c:pt>
                <c:pt idx="12573">
                  <c:v>259.21813161645429</c:v>
                </c:pt>
                <c:pt idx="12574">
                  <c:v>259.20507545680351</c:v>
                </c:pt>
                <c:pt idx="12575">
                  <c:v>259.19201995475839</c:v>
                </c:pt>
                <c:pt idx="12576">
                  <c:v>259.17896511028579</c:v>
                </c:pt>
                <c:pt idx="12577">
                  <c:v>259.16591092335256</c:v>
                </c:pt>
                <c:pt idx="12578">
                  <c:v>259.15285739392561</c:v>
                </c:pt>
                <c:pt idx="12579">
                  <c:v>259.13980452197183</c:v>
                </c:pt>
                <c:pt idx="12580">
                  <c:v>259.1267523074581</c:v>
                </c:pt>
                <c:pt idx="12581">
                  <c:v>259.11370075035131</c:v>
                </c:pt>
                <c:pt idx="12582">
                  <c:v>259.10064985061831</c:v>
                </c:pt>
                <c:pt idx="12583">
                  <c:v>259.08759960822601</c:v>
                </c:pt>
                <c:pt idx="12584">
                  <c:v>259.07455002314134</c:v>
                </c:pt>
                <c:pt idx="12585">
                  <c:v>259.06150109533115</c:v>
                </c:pt>
                <c:pt idx="12586">
                  <c:v>259.04845282476236</c:v>
                </c:pt>
                <c:pt idx="12587">
                  <c:v>259.03540521140184</c:v>
                </c:pt>
                <c:pt idx="12588">
                  <c:v>259.02235825521649</c:v>
                </c:pt>
                <c:pt idx="12589">
                  <c:v>259.00931195617324</c:v>
                </c:pt>
                <c:pt idx="12590">
                  <c:v>258.99626631423899</c:v>
                </c:pt>
                <c:pt idx="12591">
                  <c:v>258.98322132938063</c:v>
                </c:pt>
                <c:pt idx="12592">
                  <c:v>258.97017700156505</c:v>
                </c:pt>
                <c:pt idx="12593">
                  <c:v>258.95713333075918</c:v>
                </c:pt>
                <c:pt idx="12594">
                  <c:v>258.94409031692987</c:v>
                </c:pt>
                <c:pt idx="12595">
                  <c:v>258.93104796004411</c:v>
                </c:pt>
                <c:pt idx="12596">
                  <c:v>258.91800626006875</c:v>
                </c:pt>
                <c:pt idx="12597">
                  <c:v>258.90496521697077</c:v>
                </c:pt>
                <c:pt idx="12598">
                  <c:v>258.89192483071702</c:v>
                </c:pt>
                <c:pt idx="12599">
                  <c:v>258.87888510127442</c:v>
                </c:pt>
                <c:pt idx="12600">
                  <c:v>258.86584602860995</c:v>
                </c:pt>
                <c:pt idx="12601">
                  <c:v>258.85280761269047</c:v>
                </c:pt>
                <c:pt idx="12602">
                  <c:v>258.83976985348295</c:v>
                </c:pt>
                <c:pt idx="12603">
                  <c:v>258.82673275095425</c:v>
                </c:pt>
                <c:pt idx="12604">
                  <c:v>258.81369630507135</c:v>
                </c:pt>
                <c:pt idx="12605">
                  <c:v>258.80066051580116</c:v>
                </c:pt>
                <c:pt idx="12606">
                  <c:v>258.78762538311059</c:v>
                </c:pt>
                <c:pt idx="12607">
                  <c:v>258.77459090696658</c:v>
                </c:pt>
                <c:pt idx="12608">
                  <c:v>258.76155708733609</c:v>
                </c:pt>
                <c:pt idx="12609">
                  <c:v>258.74852392418603</c:v>
                </c:pt>
                <c:pt idx="12610">
                  <c:v>258.73549141748333</c:v>
                </c:pt>
                <c:pt idx="12611">
                  <c:v>258.7224595671949</c:v>
                </c:pt>
                <c:pt idx="12612">
                  <c:v>258.70942837328772</c:v>
                </c:pt>
                <c:pt idx="12613">
                  <c:v>258.6963978357287</c:v>
                </c:pt>
                <c:pt idx="12614">
                  <c:v>258.68336795448482</c:v>
                </c:pt>
                <c:pt idx="12615">
                  <c:v>258.670338729523</c:v>
                </c:pt>
                <c:pt idx="12616">
                  <c:v>258.6573101608102</c:v>
                </c:pt>
                <c:pt idx="12617">
                  <c:v>258.64428224831335</c:v>
                </c:pt>
                <c:pt idx="12618">
                  <c:v>258.63125499199936</c:v>
                </c:pt>
                <c:pt idx="12619">
                  <c:v>258.61822839183526</c:v>
                </c:pt>
                <c:pt idx="12620">
                  <c:v>258.60520244778792</c:v>
                </c:pt>
                <c:pt idx="12621">
                  <c:v>258.59217715982436</c:v>
                </c:pt>
                <c:pt idx="12622">
                  <c:v>258.5791525279115</c:v>
                </c:pt>
                <c:pt idx="12623">
                  <c:v>258.56612855201632</c:v>
                </c:pt>
                <c:pt idx="12624">
                  <c:v>258.55310523210574</c:v>
                </c:pt>
                <c:pt idx="12625">
                  <c:v>258.54008256814677</c:v>
                </c:pt>
                <c:pt idx="12626">
                  <c:v>258.52706056010635</c:v>
                </c:pt>
                <c:pt idx="12627">
                  <c:v>258.51403920795144</c:v>
                </c:pt>
                <c:pt idx="12628">
                  <c:v>258.50101851164897</c:v>
                </c:pt>
                <c:pt idx="12629">
                  <c:v>258.48799847116595</c:v>
                </c:pt>
                <c:pt idx="12630">
                  <c:v>258.47497908646932</c:v>
                </c:pt>
                <c:pt idx="12631">
                  <c:v>258.4619603575261</c:v>
                </c:pt>
                <c:pt idx="12632">
                  <c:v>258.4489422843032</c:v>
                </c:pt>
                <c:pt idx="12633">
                  <c:v>258.43592486676766</c:v>
                </c:pt>
                <c:pt idx="12634">
                  <c:v>258.4229081048864</c:v>
                </c:pt>
                <c:pt idx="12635">
                  <c:v>258.40989199862639</c:v>
                </c:pt>
                <c:pt idx="12636">
                  <c:v>258.39687654795466</c:v>
                </c:pt>
                <c:pt idx="12637">
                  <c:v>258.38386175283813</c:v>
                </c:pt>
                <c:pt idx="12638">
                  <c:v>258.37084761324382</c:v>
                </c:pt>
                <c:pt idx="12639">
                  <c:v>258.35783412913872</c:v>
                </c:pt>
                <c:pt idx="12640">
                  <c:v>258.3448213004898</c:v>
                </c:pt>
                <c:pt idx="12641">
                  <c:v>258.33180912726402</c:v>
                </c:pt>
                <c:pt idx="12642">
                  <c:v>258.31879760942843</c:v>
                </c:pt>
                <c:pt idx="12643">
                  <c:v>258.30578674694999</c:v>
                </c:pt>
                <c:pt idx="12644">
                  <c:v>258.29277653979568</c:v>
                </c:pt>
                <c:pt idx="12645">
                  <c:v>258.27976698793248</c:v>
                </c:pt>
                <c:pt idx="12646">
                  <c:v>258.2667580913274</c:v>
                </c:pt>
                <c:pt idx="12647">
                  <c:v>258.25374984994744</c:v>
                </c:pt>
                <c:pt idx="12648">
                  <c:v>258.24074226375961</c:v>
                </c:pt>
                <c:pt idx="12649">
                  <c:v>258.2277353327309</c:v>
                </c:pt>
                <c:pt idx="12650">
                  <c:v>258.21472905682828</c:v>
                </c:pt>
                <c:pt idx="12651">
                  <c:v>258.20172343601877</c:v>
                </c:pt>
                <c:pt idx="12652">
                  <c:v>258.18871847026941</c:v>
                </c:pt>
                <c:pt idx="12653">
                  <c:v>258.17571415954717</c:v>
                </c:pt>
                <c:pt idx="12654">
                  <c:v>258.16271050381908</c:v>
                </c:pt>
                <c:pt idx="12655">
                  <c:v>258.14970750305213</c:v>
                </c:pt>
                <c:pt idx="12656">
                  <c:v>258.13670515721333</c:v>
                </c:pt>
                <c:pt idx="12657">
                  <c:v>258.12370346626972</c:v>
                </c:pt>
                <c:pt idx="12658">
                  <c:v>258.11070243018827</c:v>
                </c:pt>
                <c:pt idx="12659">
                  <c:v>258.09770204893607</c:v>
                </c:pt>
                <c:pt idx="12660">
                  <c:v>258.08470232248004</c:v>
                </c:pt>
                <c:pt idx="12661">
                  <c:v>258.07170325078727</c:v>
                </c:pt>
                <c:pt idx="12662">
                  <c:v>258.05870483382478</c:v>
                </c:pt>
                <c:pt idx="12663">
                  <c:v>258.04570707155955</c:v>
                </c:pt>
                <c:pt idx="12664">
                  <c:v>258.03270996395867</c:v>
                </c:pt>
                <c:pt idx="12665">
                  <c:v>258.01971351098911</c:v>
                </c:pt>
                <c:pt idx="12666">
                  <c:v>258.0067177126179</c:v>
                </c:pt>
                <c:pt idx="12667">
                  <c:v>257.99372256881207</c:v>
                </c:pt>
                <c:pt idx="12668">
                  <c:v>257.98072807953866</c:v>
                </c:pt>
                <c:pt idx="12669">
                  <c:v>257.96773424476476</c:v>
                </c:pt>
                <c:pt idx="12670">
                  <c:v>257.95474106445732</c:v>
                </c:pt>
                <c:pt idx="12671">
                  <c:v>257.9417485385834</c:v>
                </c:pt>
                <c:pt idx="12672">
                  <c:v>257.92875666711006</c:v>
                </c:pt>
                <c:pt idx="12673">
                  <c:v>257.9157654500043</c:v>
                </c:pt>
                <c:pt idx="12674">
                  <c:v>257.90277488723319</c:v>
                </c:pt>
                <c:pt idx="12675">
                  <c:v>257.88978497876377</c:v>
                </c:pt>
                <c:pt idx="12676">
                  <c:v>257.87679572456312</c:v>
                </c:pt>
                <c:pt idx="12677">
                  <c:v>257.86380712459822</c:v>
                </c:pt>
                <c:pt idx="12678">
                  <c:v>257.85081917883616</c:v>
                </c:pt>
                <c:pt idx="12679">
                  <c:v>257.83783188724396</c:v>
                </c:pt>
                <c:pt idx="12680">
                  <c:v>257.82484524978872</c:v>
                </c:pt>
                <c:pt idx="12681">
                  <c:v>257.81185926643747</c:v>
                </c:pt>
                <c:pt idx="12682">
                  <c:v>257.79887393715723</c:v>
                </c:pt>
                <c:pt idx="12683">
                  <c:v>257.78588926191509</c:v>
                </c:pt>
                <c:pt idx="12684">
                  <c:v>257.77290524067809</c:v>
                </c:pt>
                <c:pt idx="12685">
                  <c:v>257.7599218734133</c:v>
                </c:pt>
                <c:pt idx="12686">
                  <c:v>257.74693916008778</c:v>
                </c:pt>
                <c:pt idx="12687">
                  <c:v>257.73395710066859</c:v>
                </c:pt>
                <c:pt idx="12688">
                  <c:v>257.72097569512283</c:v>
                </c:pt>
                <c:pt idx="12689">
                  <c:v>257.70799494341753</c:v>
                </c:pt>
                <c:pt idx="12690">
                  <c:v>257.69501484551972</c:v>
                </c:pt>
                <c:pt idx="12691">
                  <c:v>257.68203540139655</c:v>
                </c:pt>
                <c:pt idx="12692">
                  <c:v>257.66905661101504</c:v>
                </c:pt>
                <c:pt idx="12693">
                  <c:v>257.65607847434228</c:v>
                </c:pt>
                <c:pt idx="12694">
                  <c:v>257.64310099134531</c:v>
                </c:pt>
                <c:pt idx="12695">
                  <c:v>257.63012416199126</c:v>
                </c:pt>
                <c:pt idx="12696">
                  <c:v>257.61714798624718</c:v>
                </c:pt>
                <c:pt idx="12697">
                  <c:v>257.60417246408014</c:v>
                </c:pt>
                <c:pt idx="12698">
                  <c:v>257.59119759545723</c:v>
                </c:pt>
                <c:pt idx="12699">
                  <c:v>257.57822338034555</c:v>
                </c:pt>
                <c:pt idx="12700">
                  <c:v>257.56524981871218</c:v>
                </c:pt>
                <c:pt idx="12701">
                  <c:v>257.5522769105242</c:v>
                </c:pt>
                <c:pt idx="12702">
                  <c:v>257.53930465574865</c:v>
                </c:pt>
                <c:pt idx="12703">
                  <c:v>257.52633305435268</c:v>
                </c:pt>
                <c:pt idx="12704">
                  <c:v>257.51336210630336</c:v>
                </c:pt>
                <c:pt idx="12705">
                  <c:v>257.50039181156779</c:v>
                </c:pt>
                <c:pt idx="12706">
                  <c:v>257.48742217011306</c:v>
                </c:pt>
                <c:pt idx="12707">
                  <c:v>257.47445318190626</c:v>
                </c:pt>
                <c:pt idx="12708">
                  <c:v>257.46148484691452</c:v>
                </c:pt>
                <c:pt idx="12709">
                  <c:v>257.44851716510487</c:v>
                </c:pt>
                <c:pt idx="12710">
                  <c:v>257.43555013644448</c:v>
                </c:pt>
                <c:pt idx="12711">
                  <c:v>257.42258376090041</c:v>
                </c:pt>
                <c:pt idx="12712">
                  <c:v>257.40961803843982</c:v>
                </c:pt>
                <c:pt idx="12713">
                  <c:v>257.39665296902973</c:v>
                </c:pt>
                <c:pt idx="12714">
                  <c:v>257.3836885526373</c:v>
                </c:pt>
                <c:pt idx="12715">
                  <c:v>257.37072478922966</c:v>
                </c:pt>
                <c:pt idx="12716">
                  <c:v>257.3577616787739</c:v>
                </c:pt>
                <c:pt idx="12717">
                  <c:v>257.34479922123711</c:v>
                </c:pt>
                <c:pt idx="12718">
                  <c:v>257.33183741658644</c:v>
                </c:pt>
                <c:pt idx="12719">
                  <c:v>257.31887626478897</c:v>
                </c:pt>
                <c:pt idx="12720">
                  <c:v>257.30591576581185</c:v>
                </c:pt>
                <c:pt idx="12721">
                  <c:v>257.29295591962216</c:v>
                </c:pt>
                <c:pt idx="12722">
                  <c:v>257.27999672618705</c:v>
                </c:pt>
                <c:pt idx="12723">
                  <c:v>257.26703818547361</c:v>
                </c:pt>
                <c:pt idx="12724">
                  <c:v>257.25408029744898</c:v>
                </c:pt>
                <c:pt idx="12725">
                  <c:v>257.24112306208031</c:v>
                </c:pt>
                <c:pt idx="12726">
                  <c:v>257.22816647933473</c:v>
                </c:pt>
                <c:pt idx="12727">
                  <c:v>257.21521054917935</c:v>
                </c:pt>
                <c:pt idx="12728">
                  <c:v>257.20225527158129</c:v>
                </c:pt>
                <c:pt idx="12729">
                  <c:v>257.18930064650772</c:v>
                </c:pt>
                <c:pt idx="12730">
                  <c:v>257.17634667392571</c:v>
                </c:pt>
                <c:pt idx="12731">
                  <c:v>257.16339335380246</c:v>
                </c:pt>
                <c:pt idx="12732">
                  <c:v>257.15044068610507</c:v>
                </c:pt>
                <c:pt idx="12733">
                  <c:v>257.13748867080068</c:v>
                </c:pt>
                <c:pt idx="12734">
                  <c:v>257.12453730785649</c:v>
                </c:pt>
                <c:pt idx="12735">
                  <c:v>257.11158659723958</c:v>
                </c:pt>
                <c:pt idx="12736">
                  <c:v>257.09863653891711</c:v>
                </c:pt>
                <c:pt idx="12737">
                  <c:v>257.08568713285621</c:v>
                </c:pt>
                <c:pt idx="12738">
                  <c:v>257.07273837902403</c:v>
                </c:pt>
                <c:pt idx="12739">
                  <c:v>257.05979027738772</c:v>
                </c:pt>
                <c:pt idx="12740">
                  <c:v>257.04684282791447</c:v>
                </c:pt>
                <c:pt idx="12741">
                  <c:v>257.03389603057138</c:v>
                </c:pt>
                <c:pt idx="12742">
                  <c:v>257.02094988532565</c:v>
                </c:pt>
                <c:pt idx="12743">
                  <c:v>257.00800439214441</c:v>
                </c:pt>
                <c:pt idx="12744">
                  <c:v>256.99505955099482</c:v>
                </c:pt>
                <c:pt idx="12745">
                  <c:v>256.98211536184402</c:v>
                </c:pt>
                <c:pt idx="12746">
                  <c:v>256.96917182465921</c:v>
                </c:pt>
                <c:pt idx="12747">
                  <c:v>256.95622893940754</c:v>
                </c:pt>
                <c:pt idx="12748">
                  <c:v>256.94328670605614</c:v>
                </c:pt>
                <c:pt idx="12749">
                  <c:v>256.93034512457217</c:v>
                </c:pt>
                <c:pt idx="12750">
                  <c:v>256.91740419492282</c:v>
                </c:pt>
                <c:pt idx="12751">
                  <c:v>256.9044639170753</c:v>
                </c:pt>
                <c:pt idx="12752">
                  <c:v>256.89152429099676</c:v>
                </c:pt>
                <c:pt idx="12753">
                  <c:v>256.87858531665432</c:v>
                </c:pt>
                <c:pt idx="12754">
                  <c:v>256.86564699401521</c:v>
                </c:pt>
                <c:pt idx="12755">
                  <c:v>256.85270932304661</c:v>
                </c:pt>
                <c:pt idx="12756">
                  <c:v>256.83977230371568</c:v>
                </c:pt>
                <c:pt idx="12757">
                  <c:v>256.82683593598955</c:v>
                </c:pt>
                <c:pt idx="12758">
                  <c:v>256.81390021983543</c:v>
                </c:pt>
                <c:pt idx="12759">
                  <c:v>256.80096515522052</c:v>
                </c:pt>
                <c:pt idx="12760">
                  <c:v>256.78803074211203</c:v>
                </c:pt>
                <c:pt idx="12761">
                  <c:v>256.77509698047709</c:v>
                </c:pt>
                <c:pt idx="12762">
                  <c:v>256.7621638702829</c:v>
                </c:pt>
                <c:pt idx="12763">
                  <c:v>256.74923141149668</c:v>
                </c:pt>
                <c:pt idx="12764">
                  <c:v>256.73629960408562</c:v>
                </c:pt>
                <c:pt idx="12765">
                  <c:v>256.72336844801686</c:v>
                </c:pt>
                <c:pt idx="12766">
                  <c:v>256.71043794325766</c:v>
                </c:pt>
                <c:pt idx="12767">
                  <c:v>256.69750808977517</c:v>
                </c:pt>
                <c:pt idx="12768">
                  <c:v>256.68457888753659</c:v>
                </c:pt>
                <c:pt idx="12769">
                  <c:v>256.67165033650912</c:v>
                </c:pt>
                <c:pt idx="12770">
                  <c:v>256.65872243665996</c:v>
                </c:pt>
                <c:pt idx="12771">
                  <c:v>256.64579518795631</c:v>
                </c:pt>
                <c:pt idx="12772">
                  <c:v>256.63286859036538</c:v>
                </c:pt>
                <c:pt idx="12773">
                  <c:v>256.61994264385436</c:v>
                </c:pt>
                <c:pt idx="12774">
                  <c:v>256.60701734839051</c:v>
                </c:pt>
                <c:pt idx="12775">
                  <c:v>256.59409270394099</c:v>
                </c:pt>
                <c:pt idx="12776">
                  <c:v>256.58116871047304</c:v>
                </c:pt>
                <c:pt idx="12777">
                  <c:v>256.56824536795381</c:v>
                </c:pt>
                <c:pt idx="12778">
                  <c:v>256.55532267635056</c:v>
                </c:pt>
                <c:pt idx="12779">
                  <c:v>256.54240063563054</c:v>
                </c:pt>
                <c:pt idx="12780">
                  <c:v>256.52947924576091</c:v>
                </c:pt>
                <c:pt idx="12781">
                  <c:v>256.51655850670892</c:v>
                </c:pt>
                <c:pt idx="12782">
                  <c:v>256.50363841844177</c:v>
                </c:pt>
                <c:pt idx="12783">
                  <c:v>256.49071898092666</c:v>
                </c:pt>
                <c:pt idx="12784">
                  <c:v>256.47780019413085</c:v>
                </c:pt>
                <c:pt idx="12785">
                  <c:v>256.46488205802154</c:v>
                </c:pt>
                <c:pt idx="12786">
                  <c:v>256.451964572566</c:v>
                </c:pt>
                <c:pt idx="12787">
                  <c:v>256.43904773773141</c:v>
                </c:pt>
                <c:pt idx="12788">
                  <c:v>256.42613155348505</c:v>
                </c:pt>
                <c:pt idx="12789">
                  <c:v>256.41321601979411</c:v>
                </c:pt>
                <c:pt idx="12790">
                  <c:v>256.40030113662584</c:v>
                </c:pt>
                <c:pt idx="12791">
                  <c:v>256.38738690394746</c:v>
                </c:pt>
                <c:pt idx="12792">
                  <c:v>256.37447332172621</c:v>
                </c:pt>
                <c:pt idx="12793">
                  <c:v>256.36156038992937</c:v>
                </c:pt>
                <c:pt idx="12794">
                  <c:v>256.34864810852412</c:v>
                </c:pt>
                <c:pt idx="12795">
                  <c:v>256.33573647747772</c:v>
                </c:pt>
                <c:pt idx="12796">
                  <c:v>256.32282549675745</c:v>
                </c:pt>
                <c:pt idx="12797">
                  <c:v>256.30991516633048</c:v>
                </c:pt>
                <c:pt idx="12798">
                  <c:v>256.29700548616415</c:v>
                </c:pt>
                <c:pt idx="12799">
                  <c:v>256.28409645622565</c:v>
                </c:pt>
                <c:pt idx="12800">
                  <c:v>256.27118807648225</c:v>
                </c:pt>
                <c:pt idx="12801">
                  <c:v>256.25828034690113</c:v>
                </c:pt>
                <c:pt idx="12802">
                  <c:v>256.24537326744962</c:v>
                </c:pt>
                <c:pt idx="12803">
                  <c:v>256.23246683809498</c:v>
                </c:pt>
                <c:pt idx="12804">
                  <c:v>256.2195610588044</c:v>
                </c:pt>
                <c:pt idx="12805">
                  <c:v>256.20665592954521</c:v>
                </c:pt>
                <c:pt idx="12806">
                  <c:v>256.19375145028465</c:v>
                </c:pt>
                <c:pt idx="12807">
                  <c:v>256.18084762098994</c:v>
                </c:pt>
                <c:pt idx="12808">
                  <c:v>256.16794444162838</c:v>
                </c:pt>
                <c:pt idx="12809">
                  <c:v>256.15504191216723</c:v>
                </c:pt>
                <c:pt idx="12810">
                  <c:v>256.14214003257376</c:v>
                </c:pt>
                <c:pt idx="12811">
                  <c:v>256.12923880281522</c:v>
                </c:pt>
                <c:pt idx="12812">
                  <c:v>256.11633822285893</c:v>
                </c:pt>
                <c:pt idx="12813">
                  <c:v>256.10343829267208</c:v>
                </c:pt>
                <c:pt idx="12814">
                  <c:v>256.090539012222</c:v>
                </c:pt>
                <c:pt idx="12815">
                  <c:v>256.07764038147599</c:v>
                </c:pt>
                <c:pt idx="12816">
                  <c:v>256.06474240040126</c:v>
                </c:pt>
                <c:pt idx="12817">
                  <c:v>256.05184506896512</c:v>
                </c:pt>
                <c:pt idx="12818">
                  <c:v>256.03894838713484</c:v>
                </c:pt>
                <c:pt idx="12819">
                  <c:v>256.02605235487772</c:v>
                </c:pt>
                <c:pt idx="12820">
                  <c:v>256.01315697216103</c:v>
                </c:pt>
                <c:pt idx="12821">
                  <c:v>256.00026223895202</c:v>
                </c:pt>
                <c:pt idx="12822">
                  <c:v>255.98736815521801</c:v>
                </c:pt>
                <c:pt idx="12823">
                  <c:v>255.97447472092628</c:v>
                </c:pt>
                <c:pt idx="12824">
                  <c:v>255.96158193604415</c:v>
                </c:pt>
                <c:pt idx="12825">
                  <c:v>255.94868980053889</c:v>
                </c:pt>
                <c:pt idx="12826">
                  <c:v>255.93579831437776</c:v>
                </c:pt>
                <c:pt idx="12827">
                  <c:v>255.9229074775281</c:v>
                </c:pt>
                <c:pt idx="12828">
                  <c:v>255.91001728995718</c:v>
                </c:pt>
                <c:pt idx="12829">
                  <c:v>255.89712775163233</c:v>
                </c:pt>
                <c:pt idx="12830">
                  <c:v>255.88423886252079</c:v>
                </c:pt>
                <c:pt idx="12831">
                  <c:v>255.87135062258992</c:v>
                </c:pt>
                <c:pt idx="12832">
                  <c:v>255.85846303180699</c:v>
                </c:pt>
                <c:pt idx="12833">
                  <c:v>255.8455760901393</c:v>
                </c:pt>
                <c:pt idx="12834">
                  <c:v>255.83268979755417</c:v>
                </c:pt>
                <c:pt idx="12835">
                  <c:v>255.8198041540189</c:v>
                </c:pt>
                <c:pt idx="12836">
                  <c:v>255.80691915950081</c:v>
                </c:pt>
                <c:pt idx="12837">
                  <c:v>255.79403481396722</c:v>
                </c:pt>
                <c:pt idx="12838">
                  <c:v>255.78115111738541</c:v>
                </c:pt>
                <c:pt idx="12839">
                  <c:v>255.76826806972272</c:v>
                </c:pt>
                <c:pt idx="12840">
                  <c:v>255.75538567094645</c:v>
                </c:pt>
                <c:pt idx="12841">
                  <c:v>255.74250392102394</c:v>
                </c:pt>
                <c:pt idx="12842">
                  <c:v>255.72962281992247</c:v>
                </c:pt>
                <c:pt idx="12843">
                  <c:v>255.71674236760938</c:v>
                </c:pt>
                <c:pt idx="12844">
                  <c:v>255.703862564052</c:v>
                </c:pt>
                <c:pt idx="12845">
                  <c:v>255.69098340921767</c:v>
                </c:pt>
                <c:pt idx="12846">
                  <c:v>255.67810490307369</c:v>
                </c:pt>
                <c:pt idx="12847">
                  <c:v>255.66522704558739</c:v>
                </c:pt>
                <c:pt idx="12848">
                  <c:v>255.6523498367261</c:v>
                </c:pt>
                <c:pt idx="12849">
                  <c:v>255.63947327645715</c:v>
                </c:pt>
                <c:pt idx="12850">
                  <c:v>255.62659736474788</c:v>
                </c:pt>
                <c:pt idx="12851">
                  <c:v>255.6137221015656</c:v>
                </c:pt>
                <c:pt idx="12852">
                  <c:v>255.60084748687765</c:v>
                </c:pt>
                <c:pt idx="12853">
                  <c:v>255.58797352065139</c:v>
                </c:pt>
                <c:pt idx="12854">
                  <c:v>255.57510020285414</c:v>
                </c:pt>
                <c:pt idx="12855">
                  <c:v>255.56222753345327</c:v>
                </c:pt>
                <c:pt idx="12856">
                  <c:v>255.5493555124161</c:v>
                </c:pt>
                <c:pt idx="12857">
                  <c:v>255.53648413970996</c:v>
                </c:pt>
                <c:pt idx="12858">
                  <c:v>255.52361341530221</c:v>
                </c:pt>
                <c:pt idx="12859">
                  <c:v>255.5107433391602</c:v>
                </c:pt>
                <c:pt idx="12860">
                  <c:v>255.49787391125128</c:v>
                </c:pt>
                <c:pt idx="12861">
                  <c:v>255.48500513154278</c:v>
                </c:pt>
                <c:pt idx="12862">
                  <c:v>255.47213700000208</c:v>
                </c:pt>
                <c:pt idx="12863">
                  <c:v>255.45926951659652</c:v>
                </c:pt>
                <c:pt idx="12864">
                  <c:v>255.44640268129345</c:v>
                </c:pt>
                <c:pt idx="12865">
                  <c:v>255.43353649406023</c:v>
                </c:pt>
                <c:pt idx="12866">
                  <c:v>255.42067095486422</c:v>
                </c:pt>
                <c:pt idx="12867">
                  <c:v>255.40780606367278</c:v>
                </c:pt>
                <c:pt idx="12868">
                  <c:v>255.39494182045325</c:v>
                </c:pt>
                <c:pt idx="12869">
                  <c:v>255.38207822517305</c:v>
                </c:pt>
                <c:pt idx="12870">
                  <c:v>255.3692152777995</c:v>
                </c:pt>
                <c:pt idx="12871">
                  <c:v>255.35635297829995</c:v>
                </c:pt>
                <c:pt idx="12872">
                  <c:v>255.34349132664181</c:v>
                </c:pt>
                <c:pt idx="12873">
                  <c:v>255.33063032279244</c:v>
                </c:pt>
                <c:pt idx="12874">
                  <c:v>255.3177699667192</c:v>
                </c:pt>
                <c:pt idx="12875">
                  <c:v>255.30491025838947</c:v>
                </c:pt>
                <c:pt idx="12876">
                  <c:v>255.2920511977706</c:v>
                </c:pt>
                <c:pt idx="12877">
                  <c:v>255.27919278483</c:v>
                </c:pt>
                <c:pt idx="12878">
                  <c:v>255.26633501953503</c:v>
                </c:pt>
                <c:pt idx="12879">
                  <c:v>255.2534779018531</c:v>
                </c:pt>
                <c:pt idx="12880">
                  <c:v>255.24062143175158</c:v>
                </c:pt>
                <c:pt idx="12881">
                  <c:v>255.22776560919783</c:v>
                </c:pt>
                <c:pt idx="12882">
                  <c:v>255.21491043415924</c:v>
                </c:pt>
                <c:pt idx="12883">
                  <c:v>255.20205590660319</c:v>
                </c:pt>
                <c:pt idx="12884">
                  <c:v>255.1892020264971</c:v>
                </c:pt>
                <c:pt idx="12885">
                  <c:v>255.17634879380833</c:v>
                </c:pt>
                <c:pt idx="12886">
                  <c:v>255.16349620850428</c:v>
                </c:pt>
                <c:pt idx="12887">
                  <c:v>255.15064427055236</c:v>
                </c:pt>
                <c:pt idx="12888">
                  <c:v>255.13779297991994</c:v>
                </c:pt>
                <c:pt idx="12889">
                  <c:v>255.12494233657443</c:v>
                </c:pt>
                <c:pt idx="12890">
                  <c:v>255.11209234048323</c:v>
                </c:pt>
                <c:pt idx="12891">
                  <c:v>255.09924299161372</c:v>
                </c:pt>
                <c:pt idx="12892">
                  <c:v>255.08639428993331</c:v>
                </c:pt>
                <c:pt idx="12893">
                  <c:v>255.07354623540942</c:v>
                </c:pt>
                <c:pt idx="12894">
                  <c:v>255.06069882800944</c:v>
                </c:pt>
                <c:pt idx="12895">
                  <c:v>255.04785206770077</c:v>
                </c:pt>
                <c:pt idx="12896">
                  <c:v>255.03500595445084</c:v>
                </c:pt>
                <c:pt idx="12897">
                  <c:v>255.02216048822703</c:v>
                </c:pt>
                <c:pt idx="12898">
                  <c:v>255.00931566899675</c:v>
                </c:pt>
                <c:pt idx="12899">
                  <c:v>254.99647149672745</c:v>
                </c:pt>
                <c:pt idx="12900">
                  <c:v>254.98362797138651</c:v>
                </c:pt>
                <c:pt idx="12901">
                  <c:v>254.97078509294136</c:v>
                </c:pt>
                <c:pt idx="12902">
                  <c:v>254.95794286135941</c:v>
                </c:pt>
                <c:pt idx="12903">
                  <c:v>254.94510127660809</c:v>
                </c:pt>
                <c:pt idx="12904">
                  <c:v>254.9322603386548</c:v>
                </c:pt>
                <c:pt idx="12905">
                  <c:v>254.91942004746699</c:v>
                </c:pt>
                <c:pt idx="12906">
                  <c:v>254.90658040301207</c:v>
                </c:pt>
                <c:pt idx="12907">
                  <c:v>254.89374140525746</c:v>
                </c:pt>
                <c:pt idx="12908">
                  <c:v>254.8809030541706</c:v>
                </c:pt>
                <c:pt idx="12909">
                  <c:v>254.8680653497189</c:v>
                </c:pt>
                <c:pt idx="12910">
                  <c:v>254.85522829186982</c:v>
                </c:pt>
                <c:pt idx="12911">
                  <c:v>254.84239188059078</c:v>
                </c:pt>
                <c:pt idx="12912">
                  <c:v>254.82955611584921</c:v>
                </c:pt>
                <c:pt idx="12913">
                  <c:v>254.81672099761255</c:v>
                </c:pt>
                <c:pt idx="12914">
                  <c:v>254.80388652584821</c:v>
                </c:pt>
                <c:pt idx="12915">
                  <c:v>254.79105270052366</c:v>
                </c:pt>
                <c:pt idx="12916">
                  <c:v>254.77821952160633</c:v>
                </c:pt>
                <c:pt idx="12917">
                  <c:v>254.76538698906367</c:v>
                </c:pt>
                <c:pt idx="12918">
                  <c:v>254.75255510286311</c:v>
                </c:pt>
                <c:pt idx="12919">
                  <c:v>254.73972386297211</c:v>
                </c:pt>
                <c:pt idx="12920">
                  <c:v>254.72689326935813</c:v>
                </c:pt>
                <c:pt idx="12921">
                  <c:v>254.71406332198859</c:v>
                </c:pt>
                <c:pt idx="12922">
                  <c:v>254.70123402083095</c:v>
                </c:pt>
                <c:pt idx="12923">
                  <c:v>254.68840536585265</c:v>
                </c:pt>
                <c:pt idx="12924">
                  <c:v>254.67557735702115</c:v>
                </c:pt>
                <c:pt idx="12925">
                  <c:v>254.66274999430391</c:v>
                </c:pt>
                <c:pt idx="12926">
                  <c:v>254.64992327766839</c:v>
                </c:pt>
                <c:pt idx="12927">
                  <c:v>254.63709720708206</c:v>
                </c:pt>
                <c:pt idx="12928">
                  <c:v>254.62427178251235</c:v>
                </c:pt>
                <c:pt idx="12929">
                  <c:v>254.61144700392674</c:v>
                </c:pt>
                <c:pt idx="12930">
                  <c:v>254.59862287129269</c:v>
                </c:pt>
                <c:pt idx="12931">
                  <c:v>254.58579938457768</c:v>
                </c:pt>
                <c:pt idx="12932">
                  <c:v>254.57297654374915</c:v>
                </c:pt>
                <c:pt idx="12933">
                  <c:v>254.56015434877457</c:v>
                </c:pt>
                <c:pt idx="12934">
                  <c:v>254.54733279962144</c:v>
                </c:pt>
                <c:pt idx="12935">
                  <c:v>254.53451189625721</c:v>
                </c:pt>
                <c:pt idx="12936">
                  <c:v>254.52169163864934</c:v>
                </c:pt>
                <c:pt idx="12937">
                  <c:v>254.50887202676535</c:v>
                </c:pt>
                <c:pt idx="12938">
                  <c:v>254.49605306057268</c:v>
                </c:pt>
                <c:pt idx="12939">
                  <c:v>254.4832347400388</c:v>
                </c:pt>
                <c:pt idx="12940">
                  <c:v>254.47041706513122</c:v>
                </c:pt>
                <c:pt idx="12941">
                  <c:v>254.45760003581739</c:v>
                </c:pt>
                <c:pt idx="12942">
                  <c:v>254.44478365206481</c:v>
                </c:pt>
                <c:pt idx="12943">
                  <c:v>254.43196791384096</c:v>
                </c:pt>
                <c:pt idx="12944">
                  <c:v>254.41915282111336</c:v>
                </c:pt>
                <c:pt idx="12945">
                  <c:v>254.40633837384945</c:v>
                </c:pt>
                <c:pt idx="12946">
                  <c:v>254.39352457201673</c:v>
                </c:pt>
                <c:pt idx="12947">
                  <c:v>254.38071141558271</c:v>
                </c:pt>
                <c:pt idx="12948">
                  <c:v>254.36789890451487</c:v>
                </c:pt>
                <c:pt idx="12949">
                  <c:v>254.35508703878071</c:v>
                </c:pt>
                <c:pt idx="12950">
                  <c:v>254.34227581834773</c:v>
                </c:pt>
                <c:pt idx="12951">
                  <c:v>254.32946524318342</c:v>
                </c:pt>
                <c:pt idx="12952">
                  <c:v>254.31665531325527</c:v>
                </c:pt>
                <c:pt idx="12953">
                  <c:v>254.30384602853078</c:v>
                </c:pt>
                <c:pt idx="12954">
                  <c:v>254.29103738897749</c:v>
                </c:pt>
                <c:pt idx="12955">
                  <c:v>254.27822939456286</c:v>
                </c:pt>
                <c:pt idx="12956">
                  <c:v>254.26542204525441</c:v>
                </c:pt>
                <c:pt idx="12957">
                  <c:v>254.25261534101966</c:v>
                </c:pt>
                <c:pt idx="12958">
                  <c:v>254.23980928182613</c:v>
                </c:pt>
                <c:pt idx="12959">
                  <c:v>254.22700386764129</c:v>
                </c:pt>
                <c:pt idx="12960">
                  <c:v>254.21419909843269</c:v>
                </c:pt>
                <c:pt idx="12961">
                  <c:v>254.20139497416781</c:v>
                </c:pt>
                <c:pt idx="12962">
                  <c:v>254.1885914948142</c:v>
                </c:pt>
                <c:pt idx="12963">
                  <c:v>254.17578866033935</c:v>
                </c:pt>
                <c:pt idx="12964">
                  <c:v>254.16298647071079</c:v>
                </c:pt>
                <c:pt idx="12965">
                  <c:v>254.15018492589604</c:v>
                </c:pt>
                <c:pt idx="12966">
                  <c:v>254.13738402586264</c:v>
                </c:pt>
                <c:pt idx="12967">
                  <c:v>254.12458377057811</c:v>
                </c:pt>
                <c:pt idx="12968">
                  <c:v>254.11178416000996</c:v>
                </c:pt>
                <c:pt idx="12969">
                  <c:v>254.0989851941257</c:v>
                </c:pt>
                <c:pt idx="12970">
                  <c:v>254.08618687289291</c:v>
                </c:pt>
                <c:pt idx="12971">
                  <c:v>254.07338919627907</c:v>
                </c:pt>
                <c:pt idx="12972">
                  <c:v>254.06059216425174</c:v>
                </c:pt>
                <c:pt idx="12973">
                  <c:v>254.04779577677846</c:v>
                </c:pt>
                <c:pt idx="12974">
                  <c:v>254.03500003382675</c:v>
                </c:pt>
                <c:pt idx="12975">
                  <c:v>254.02220493536413</c:v>
                </c:pt>
                <c:pt idx="12976">
                  <c:v>254.00941048135817</c:v>
                </c:pt>
                <c:pt idx="12977">
                  <c:v>253.99661667177639</c:v>
                </c:pt>
                <c:pt idx="12978">
                  <c:v>253.98382350658636</c:v>
                </c:pt>
                <c:pt idx="12979">
                  <c:v>253.97103098575559</c:v>
                </c:pt>
                <c:pt idx="12980">
                  <c:v>253.95823910925165</c:v>
                </c:pt>
                <c:pt idx="12981">
                  <c:v>253.94544787704206</c:v>
                </c:pt>
                <c:pt idx="12982">
                  <c:v>253.93265728909438</c:v>
                </c:pt>
                <c:pt idx="12983">
                  <c:v>253.91986734537616</c:v>
                </c:pt>
                <c:pt idx="12984">
                  <c:v>253.90707804585497</c:v>
                </c:pt>
                <c:pt idx="12985">
                  <c:v>253.89428939049836</c:v>
                </c:pt>
                <c:pt idx="12986">
                  <c:v>253.88150137927386</c:v>
                </c:pt>
                <c:pt idx="12987">
                  <c:v>253.86871401214904</c:v>
                </c:pt>
                <c:pt idx="12988">
                  <c:v>253.85592728909148</c:v>
                </c:pt>
                <c:pt idx="12989">
                  <c:v>253.84314121006872</c:v>
                </c:pt>
                <c:pt idx="12990">
                  <c:v>253.8303557750483</c:v>
                </c:pt>
                <c:pt idx="12991">
                  <c:v>253.81757098399783</c:v>
                </c:pt>
                <c:pt idx="12992">
                  <c:v>253.80478683688483</c:v>
                </c:pt>
                <c:pt idx="12993">
                  <c:v>253.79200333367689</c:v>
                </c:pt>
                <c:pt idx="12994">
                  <c:v>253.77922047434157</c:v>
                </c:pt>
                <c:pt idx="12995">
                  <c:v>253.76643825884645</c:v>
                </c:pt>
                <c:pt idx="12996">
                  <c:v>253.75365668715909</c:v>
                </c:pt>
                <c:pt idx="12997">
                  <c:v>253.74087575924707</c:v>
                </c:pt>
                <c:pt idx="12998">
                  <c:v>253.72809547507796</c:v>
                </c:pt>
                <c:pt idx="12999">
                  <c:v>253.71531583461936</c:v>
                </c:pt>
                <c:pt idx="13000">
                  <c:v>253.70253683783881</c:v>
                </c:pt>
                <c:pt idx="13001">
                  <c:v>253.6897584847039</c:v>
                </c:pt>
                <c:pt idx="13002">
                  <c:v>253.67698077518224</c:v>
                </c:pt>
                <c:pt idx="13003">
                  <c:v>253.66420370924138</c:v>
                </c:pt>
                <c:pt idx="13004">
                  <c:v>253.65142728684893</c:v>
                </c:pt>
                <c:pt idx="13005">
                  <c:v>253.63865150797244</c:v>
                </c:pt>
                <c:pt idx="13006">
                  <c:v>253.62587637257954</c:v>
                </c:pt>
                <c:pt idx="13007">
                  <c:v>253.6131018806378</c:v>
                </c:pt>
                <c:pt idx="13008">
                  <c:v>253.60032803211479</c:v>
                </c:pt>
                <c:pt idx="13009">
                  <c:v>253.58755482697813</c:v>
                </c:pt>
                <c:pt idx="13010">
                  <c:v>253.57478226519541</c:v>
                </c:pt>
                <c:pt idx="13011">
                  <c:v>253.56201034673421</c:v>
                </c:pt>
                <c:pt idx="13012">
                  <c:v>253.54923907156217</c:v>
                </c:pt>
                <c:pt idx="13013">
                  <c:v>253.53646843964685</c:v>
                </c:pt>
                <c:pt idx="13014">
                  <c:v>253.52369845095586</c:v>
                </c:pt>
                <c:pt idx="13015">
                  <c:v>253.5109291054568</c:v>
                </c:pt>
                <c:pt idx="13016">
                  <c:v>253.49816040311728</c:v>
                </c:pt>
                <c:pt idx="13017">
                  <c:v>253.48539234390489</c:v>
                </c:pt>
                <c:pt idx="13018">
                  <c:v>253.47262492778725</c:v>
                </c:pt>
                <c:pt idx="13019">
                  <c:v>253.45985815473199</c:v>
                </c:pt>
                <c:pt idx="13020">
                  <c:v>253.44709202470668</c:v>
                </c:pt>
                <c:pt idx="13021">
                  <c:v>253.43432653767894</c:v>
                </c:pt>
                <c:pt idx="13022">
                  <c:v>253.42156169361641</c:v>
                </c:pt>
                <c:pt idx="13023">
                  <c:v>253.40879749248668</c:v>
                </c:pt>
                <c:pt idx="13024">
                  <c:v>253.39603393425739</c:v>
                </c:pt>
                <c:pt idx="13025">
                  <c:v>253.38327101889615</c:v>
                </c:pt>
                <c:pt idx="13026">
                  <c:v>253.37050874637058</c:v>
                </c:pt>
                <c:pt idx="13027">
                  <c:v>253.35774711664828</c:v>
                </c:pt>
                <c:pt idx="13028">
                  <c:v>253.34498612969691</c:v>
                </c:pt>
                <c:pt idx="13029">
                  <c:v>253.33222578548407</c:v>
                </c:pt>
                <c:pt idx="13030">
                  <c:v>253.3194660839774</c:v>
                </c:pt>
                <c:pt idx="13031">
                  <c:v>253.30670702514453</c:v>
                </c:pt>
                <c:pt idx="13032">
                  <c:v>253.29394860895309</c:v>
                </c:pt>
                <c:pt idx="13033">
                  <c:v>253.28119083537069</c:v>
                </c:pt>
                <c:pt idx="13034">
                  <c:v>253.26843370436498</c:v>
                </c:pt>
                <c:pt idx="13035">
                  <c:v>253.2556772159036</c:v>
                </c:pt>
                <c:pt idx="13036">
                  <c:v>253.24292136995419</c:v>
                </c:pt>
                <c:pt idx="13037">
                  <c:v>253.23016616648437</c:v>
                </c:pt>
                <c:pt idx="13038">
                  <c:v>253.21741160546179</c:v>
                </c:pt>
                <c:pt idx="13039">
                  <c:v>253.20465768685409</c:v>
                </c:pt>
                <c:pt idx="13040">
                  <c:v>253.19190441062892</c:v>
                </c:pt>
                <c:pt idx="13041">
                  <c:v>253.17915177675391</c:v>
                </c:pt>
                <c:pt idx="13042">
                  <c:v>253.16639978519672</c:v>
                </c:pt>
                <c:pt idx="13043">
                  <c:v>253.15364843592499</c:v>
                </c:pt>
                <c:pt idx="13044">
                  <c:v>253.14089772890637</c:v>
                </c:pt>
                <c:pt idx="13045">
                  <c:v>253.1281476641085</c:v>
                </c:pt>
                <c:pt idx="13046">
                  <c:v>253.11539824149907</c:v>
                </c:pt>
                <c:pt idx="13047">
                  <c:v>253.1026494610457</c:v>
                </c:pt>
                <c:pt idx="13048">
                  <c:v>253.08990132271606</c:v>
                </c:pt>
                <c:pt idx="13049">
                  <c:v>253.0771538264778</c:v>
                </c:pt>
                <c:pt idx="13050">
                  <c:v>253.06440697229857</c:v>
                </c:pt>
                <c:pt idx="13051">
                  <c:v>253.05166076014606</c:v>
                </c:pt>
                <c:pt idx="13052">
                  <c:v>253.03891518998793</c:v>
                </c:pt>
                <c:pt idx="13053">
                  <c:v>253.02617026179183</c:v>
                </c:pt>
                <c:pt idx="13054">
                  <c:v>253.01342597552542</c:v>
                </c:pt>
                <c:pt idx="13055">
                  <c:v>253.00068233115638</c:v>
                </c:pt>
                <c:pt idx="13056">
                  <c:v>252.98793932865237</c:v>
                </c:pt>
                <c:pt idx="13057">
                  <c:v>252.97519696798108</c:v>
                </c:pt>
                <c:pt idx="13058">
                  <c:v>252.96245524911015</c:v>
                </c:pt>
                <c:pt idx="13059">
                  <c:v>252.94971417200728</c:v>
                </c:pt>
                <c:pt idx="13060">
                  <c:v>252.93697373664014</c:v>
                </c:pt>
                <c:pt idx="13061">
                  <c:v>252.9242339429764</c:v>
                </c:pt>
                <c:pt idx="13062">
                  <c:v>252.91149479098377</c:v>
                </c:pt>
                <c:pt idx="13063">
                  <c:v>252.8987562806299</c:v>
                </c:pt>
                <c:pt idx="13064">
                  <c:v>252.88601841188247</c:v>
                </c:pt>
                <c:pt idx="13065">
                  <c:v>252.87328118470919</c:v>
                </c:pt>
                <c:pt idx="13066">
                  <c:v>252.86054459907771</c:v>
                </c:pt>
                <c:pt idx="13067">
                  <c:v>252.84780865495574</c:v>
                </c:pt>
                <c:pt idx="13068">
                  <c:v>252.83507335231096</c:v>
                </c:pt>
                <c:pt idx="13069">
                  <c:v>252.82233869111107</c:v>
                </c:pt>
                <c:pt idx="13070">
                  <c:v>252.80960467132377</c:v>
                </c:pt>
                <c:pt idx="13071">
                  <c:v>252.79687129291673</c:v>
                </c:pt>
                <c:pt idx="13072">
                  <c:v>252.78413855585765</c:v>
                </c:pt>
                <c:pt idx="13073">
                  <c:v>252.77140646011424</c:v>
                </c:pt>
                <c:pt idx="13074">
                  <c:v>252.75867500565417</c:v>
                </c:pt>
                <c:pt idx="13075">
                  <c:v>252.74594419244517</c:v>
                </c:pt>
                <c:pt idx="13076">
                  <c:v>252.73321402045494</c:v>
                </c:pt>
                <c:pt idx="13077">
                  <c:v>252.72048448965117</c:v>
                </c:pt>
                <c:pt idx="13078">
                  <c:v>252.70775560000158</c:v>
                </c:pt>
                <c:pt idx="13079">
                  <c:v>252.69502735147387</c:v>
                </c:pt>
                <c:pt idx="13080">
                  <c:v>252.68229974403573</c:v>
                </c:pt>
                <c:pt idx="13081">
                  <c:v>252.66957277765491</c:v>
                </c:pt>
                <c:pt idx="13082">
                  <c:v>252.65684645229908</c:v>
                </c:pt>
                <c:pt idx="13083">
                  <c:v>252.64412076793599</c:v>
                </c:pt>
                <c:pt idx="13084">
                  <c:v>252.63139572453332</c:v>
                </c:pt>
                <c:pt idx="13085">
                  <c:v>252.61867132205882</c:v>
                </c:pt>
                <c:pt idx="13086">
                  <c:v>252.60594756048019</c:v>
                </c:pt>
                <c:pt idx="13087">
                  <c:v>252.59322443976515</c:v>
                </c:pt>
                <c:pt idx="13088">
                  <c:v>252.58050195988142</c:v>
                </c:pt>
                <c:pt idx="13089">
                  <c:v>252.56778012079673</c:v>
                </c:pt>
                <c:pt idx="13090">
                  <c:v>252.55505892247879</c:v>
                </c:pt>
                <c:pt idx="13091">
                  <c:v>252.54233836489533</c:v>
                </c:pt>
                <c:pt idx="13092">
                  <c:v>252.52961844801408</c:v>
                </c:pt>
                <c:pt idx="13093">
                  <c:v>252.51689917180278</c:v>
                </c:pt>
                <c:pt idx="13094">
                  <c:v>252.50418053622914</c:v>
                </c:pt>
                <c:pt idx="13095">
                  <c:v>252.49146254126092</c:v>
                </c:pt>
                <c:pt idx="13096">
                  <c:v>252.47874518686584</c:v>
                </c:pt>
                <c:pt idx="13097">
                  <c:v>252.46602847301162</c:v>
                </c:pt>
                <c:pt idx="13098">
                  <c:v>252.45331239966603</c:v>
                </c:pt>
                <c:pt idx="13099">
                  <c:v>252.44059696679679</c:v>
                </c:pt>
                <c:pt idx="13100">
                  <c:v>252.42788217437166</c:v>
                </c:pt>
                <c:pt idx="13101">
                  <c:v>252.41516802235836</c:v>
                </c:pt>
                <c:pt idx="13102">
                  <c:v>252.40245451072462</c:v>
                </c:pt>
                <c:pt idx="13103">
                  <c:v>252.38974163943823</c:v>
                </c:pt>
                <c:pt idx="13104">
                  <c:v>252.37702940846691</c:v>
                </c:pt>
                <c:pt idx="13105">
                  <c:v>252.36431781777841</c:v>
                </c:pt>
                <c:pt idx="13106">
                  <c:v>252.35160686734048</c:v>
                </c:pt>
                <c:pt idx="13107">
                  <c:v>252.33889655712088</c:v>
                </c:pt>
                <c:pt idx="13108">
                  <c:v>252.32618688708735</c:v>
                </c:pt>
                <c:pt idx="13109">
                  <c:v>252.31347785720766</c:v>
                </c:pt>
                <c:pt idx="13110">
                  <c:v>252.30076946744956</c:v>
                </c:pt>
                <c:pt idx="13111">
                  <c:v>252.28806171778081</c:v>
                </c:pt>
                <c:pt idx="13112">
                  <c:v>252.27535460816918</c:v>
                </c:pt>
                <c:pt idx="13113">
                  <c:v>252.26264813858242</c:v>
                </c:pt>
                <c:pt idx="13114">
                  <c:v>252.2499423089883</c:v>
                </c:pt>
                <c:pt idx="13115">
                  <c:v>252.23723711935457</c:v>
                </c:pt>
                <c:pt idx="13116">
                  <c:v>252.22453256964903</c:v>
                </c:pt>
                <c:pt idx="13117">
                  <c:v>252.21182865983943</c:v>
                </c:pt>
                <c:pt idx="13118">
                  <c:v>252.19912538989351</c:v>
                </c:pt>
                <c:pt idx="13119">
                  <c:v>252.18642275977908</c:v>
                </c:pt>
                <c:pt idx="13120">
                  <c:v>252.1737207694639</c:v>
                </c:pt>
                <c:pt idx="13121">
                  <c:v>252.16101941891574</c:v>
                </c:pt>
                <c:pt idx="13122">
                  <c:v>252.14831870810241</c:v>
                </c:pt>
                <c:pt idx="13123">
                  <c:v>252.13561863699164</c:v>
                </c:pt>
                <c:pt idx="13124">
                  <c:v>252.12291920555123</c:v>
                </c:pt>
                <c:pt idx="13125">
                  <c:v>252.11022041374898</c:v>
                </c:pt>
                <c:pt idx="13126">
                  <c:v>252.09752226155265</c:v>
                </c:pt>
                <c:pt idx="13127">
                  <c:v>252.08482474893003</c:v>
                </c:pt>
                <c:pt idx="13128">
                  <c:v>252.07212787584891</c:v>
                </c:pt>
                <c:pt idx="13129">
                  <c:v>252.05943164227708</c:v>
                </c:pt>
                <c:pt idx="13130">
                  <c:v>252.04673604818231</c:v>
                </c:pt>
                <c:pt idx="13131">
                  <c:v>252.03404109353241</c:v>
                </c:pt>
                <c:pt idx="13132">
                  <c:v>252.02134677829517</c:v>
                </c:pt>
                <c:pt idx="13133">
                  <c:v>252.00865310243839</c:v>
                </c:pt>
                <c:pt idx="13134">
                  <c:v>251.99596006592984</c:v>
                </c:pt>
                <c:pt idx="13135">
                  <c:v>251.98326766873734</c:v>
                </c:pt>
                <c:pt idx="13136">
                  <c:v>251.9705759108287</c:v>
                </c:pt>
                <c:pt idx="13137">
                  <c:v>251.95788479217171</c:v>
                </c:pt>
                <c:pt idx="13138">
                  <c:v>251.94519431273417</c:v>
                </c:pt>
                <c:pt idx="13139">
                  <c:v>251.93250447248388</c:v>
                </c:pt>
                <c:pt idx="13140">
                  <c:v>251.91981527138864</c:v>
                </c:pt>
                <c:pt idx="13141">
                  <c:v>251.90712670941627</c:v>
                </c:pt>
                <c:pt idx="13142">
                  <c:v>251.89443878653458</c:v>
                </c:pt>
                <c:pt idx="13143">
                  <c:v>251.88175150271138</c:v>
                </c:pt>
                <c:pt idx="13144">
                  <c:v>251.86906485791448</c:v>
                </c:pt>
                <c:pt idx="13145">
                  <c:v>251.85637885211167</c:v>
                </c:pt>
                <c:pt idx="13146">
                  <c:v>251.84369348527079</c:v>
                </c:pt>
                <c:pt idx="13147">
                  <c:v>251.83100875735965</c:v>
                </c:pt>
                <c:pt idx="13148">
                  <c:v>251.81832466834609</c:v>
                </c:pt>
                <c:pt idx="13149">
                  <c:v>251.80564121819791</c:v>
                </c:pt>
                <c:pt idx="13150">
                  <c:v>251.79295840688295</c:v>
                </c:pt>
                <c:pt idx="13151">
                  <c:v>251.78027623436901</c:v>
                </c:pt>
                <c:pt idx="13152">
                  <c:v>251.76759470062393</c:v>
                </c:pt>
                <c:pt idx="13153">
                  <c:v>251.75491380561553</c:v>
                </c:pt>
                <c:pt idx="13154">
                  <c:v>251.74223354931163</c:v>
                </c:pt>
                <c:pt idx="13155">
                  <c:v>251.72955393168007</c:v>
                </c:pt>
                <c:pt idx="13156">
                  <c:v>251.7168749526887</c:v>
                </c:pt>
                <c:pt idx="13157">
                  <c:v>251.70419661230531</c:v>
                </c:pt>
                <c:pt idx="13158">
                  <c:v>251.69151891049776</c:v>
                </c:pt>
                <c:pt idx="13159">
                  <c:v>251.67884184723391</c:v>
                </c:pt>
                <c:pt idx="13160">
                  <c:v>251.66616542248155</c:v>
                </c:pt>
                <c:pt idx="13161">
                  <c:v>251.65348963620855</c:v>
                </c:pt>
                <c:pt idx="13162">
                  <c:v>251.64081448838274</c:v>
                </c:pt>
                <c:pt idx="13163">
                  <c:v>251.62813997897197</c:v>
                </c:pt>
                <c:pt idx="13164">
                  <c:v>251.61546610794409</c:v>
                </c:pt>
                <c:pt idx="13165">
                  <c:v>251.60279287526694</c:v>
                </c:pt>
                <c:pt idx="13166">
                  <c:v>251.59012028090837</c:v>
                </c:pt>
                <c:pt idx="13167">
                  <c:v>251.57744832483621</c:v>
                </c:pt>
                <c:pt idx="13168">
                  <c:v>251.56477700701834</c:v>
                </c:pt>
                <c:pt idx="13169">
                  <c:v>251.55210632742259</c:v>
                </c:pt>
                <c:pt idx="13170">
                  <c:v>251.53943628601684</c:v>
                </c:pt>
                <c:pt idx="13171">
                  <c:v>251.52676688276892</c:v>
                </c:pt>
                <c:pt idx="13172">
                  <c:v>251.51409811764671</c:v>
                </c:pt>
                <c:pt idx="13173">
                  <c:v>251.50142999061805</c:v>
                </c:pt>
                <c:pt idx="13174">
                  <c:v>251.48876250165083</c:v>
                </c:pt>
                <c:pt idx="13175">
                  <c:v>251.47609565071289</c:v>
                </c:pt>
                <c:pt idx="13176">
                  <c:v>251.46342943777211</c:v>
                </c:pt>
                <c:pt idx="13177">
                  <c:v>251.45076386279632</c:v>
                </c:pt>
                <c:pt idx="13178">
                  <c:v>251.43809892575342</c:v>
                </c:pt>
                <c:pt idx="13179">
                  <c:v>251.42543462661126</c:v>
                </c:pt>
                <c:pt idx="13180">
                  <c:v>251.41277096533773</c:v>
                </c:pt>
                <c:pt idx="13181">
                  <c:v>251.40010794190067</c:v>
                </c:pt>
                <c:pt idx="13182">
                  <c:v>251.38744555626798</c:v>
                </c:pt>
                <c:pt idx="13183">
                  <c:v>251.37478380840753</c:v>
                </c:pt>
                <c:pt idx="13184">
                  <c:v>251.36212269828721</c:v>
                </c:pt>
                <c:pt idx="13185">
                  <c:v>251.34946222587487</c:v>
                </c:pt>
                <c:pt idx="13186">
                  <c:v>251.33680239113841</c:v>
                </c:pt>
                <c:pt idx="13187">
                  <c:v>251.32414319404569</c:v>
                </c:pt>
                <c:pt idx="13188">
                  <c:v>251.31148463456464</c:v>
                </c:pt>
                <c:pt idx="13189">
                  <c:v>251.2988267126631</c:v>
                </c:pt>
                <c:pt idx="13190">
                  <c:v>251.28616942830897</c:v>
                </c:pt>
                <c:pt idx="13191">
                  <c:v>251.27351278147015</c:v>
                </c:pt>
                <c:pt idx="13192">
                  <c:v>251.26085677211452</c:v>
                </c:pt>
                <c:pt idx="13193">
                  <c:v>251.24820140020998</c:v>
                </c:pt>
                <c:pt idx="13194">
                  <c:v>251.2355466657244</c:v>
                </c:pt>
                <c:pt idx="13195">
                  <c:v>251.2228925686257</c:v>
                </c:pt>
                <c:pt idx="13196">
                  <c:v>251.21023910888175</c:v>
                </c:pt>
                <c:pt idx="13197">
                  <c:v>251.19758628646048</c:v>
                </c:pt>
                <c:pt idx="13198">
                  <c:v>251.18493410132979</c:v>
                </c:pt>
                <c:pt idx="13199">
                  <c:v>251.17228255345756</c:v>
                </c:pt>
                <c:pt idx="13200">
                  <c:v>251.15963164281169</c:v>
                </c:pt>
                <c:pt idx="13201">
                  <c:v>251.14698136936011</c:v>
                </c:pt>
                <c:pt idx="13202">
                  <c:v>251.1343317330707</c:v>
                </c:pt>
                <c:pt idx="13203">
                  <c:v>251.12168273391137</c:v>
                </c:pt>
                <c:pt idx="13204">
                  <c:v>251.10903437185004</c:v>
                </c:pt>
                <c:pt idx="13205">
                  <c:v>251.09638664685463</c:v>
                </c:pt>
                <c:pt idx="13206">
                  <c:v>251.08373955889303</c:v>
                </c:pt>
                <c:pt idx="13207">
                  <c:v>251.07109310793317</c:v>
                </c:pt>
                <c:pt idx="13208">
                  <c:v>251.05844729394295</c:v>
                </c:pt>
                <c:pt idx="13209">
                  <c:v>251.04580211689031</c:v>
                </c:pt>
                <c:pt idx="13210">
                  <c:v>251.03315757674315</c:v>
                </c:pt>
                <c:pt idx="13211">
                  <c:v>251.0205136734694</c:v>
                </c:pt>
                <c:pt idx="13212">
                  <c:v>251.00787040703696</c:v>
                </c:pt>
                <c:pt idx="13213">
                  <c:v>250.99522777741379</c:v>
                </c:pt>
                <c:pt idx="13214">
                  <c:v>250.98258578456779</c:v>
                </c:pt>
                <c:pt idx="13215">
                  <c:v>250.9699444284669</c:v>
                </c:pt>
                <c:pt idx="13216">
                  <c:v>250.95730370907907</c:v>
                </c:pt>
                <c:pt idx="13217">
                  <c:v>250.9446636263722</c:v>
                </c:pt>
                <c:pt idx="13218">
                  <c:v>250.93202418031422</c:v>
                </c:pt>
                <c:pt idx="13219">
                  <c:v>250.91938537087307</c:v>
                </c:pt>
                <c:pt idx="13220">
                  <c:v>250.90674719801669</c:v>
                </c:pt>
                <c:pt idx="13221">
                  <c:v>250.894109661713</c:v>
                </c:pt>
                <c:pt idx="13222">
                  <c:v>250.88147276192996</c:v>
                </c:pt>
                <c:pt idx="13223">
                  <c:v>250.86883649863549</c:v>
                </c:pt>
                <c:pt idx="13224">
                  <c:v>250.85620087179757</c:v>
                </c:pt>
                <c:pt idx="13225">
                  <c:v>250.84356588138411</c:v>
                </c:pt>
                <c:pt idx="13226">
                  <c:v>250.83093152736305</c:v>
                </c:pt>
                <c:pt idx="13227">
                  <c:v>250.81829780970236</c:v>
                </c:pt>
                <c:pt idx="13228">
                  <c:v>250.80566472836998</c:v>
                </c:pt>
                <c:pt idx="13229">
                  <c:v>250.79303228333384</c:v>
                </c:pt>
                <c:pt idx="13230">
                  <c:v>250.78040047456193</c:v>
                </c:pt>
                <c:pt idx="13231">
                  <c:v>250.76776930202217</c:v>
                </c:pt>
                <c:pt idx="13232">
                  <c:v>250.75513876568252</c:v>
                </c:pt>
                <c:pt idx="13233">
                  <c:v>250.74250886551093</c:v>
                </c:pt>
                <c:pt idx="13234">
                  <c:v>250.72987960147537</c:v>
                </c:pt>
                <c:pt idx="13235">
                  <c:v>250.71725097354383</c:v>
                </c:pt>
                <c:pt idx="13236">
                  <c:v>250.70462298168422</c:v>
                </c:pt>
                <c:pt idx="13237">
                  <c:v>250.69199562586454</c:v>
                </c:pt>
                <c:pt idx="13238">
                  <c:v>250.67936890605273</c:v>
                </c:pt>
                <c:pt idx="13239">
                  <c:v>250.66674282221675</c:v>
                </c:pt>
                <c:pt idx="13240">
                  <c:v>250.65411737432458</c:v>
                </c:pt>
                <c:pt idx="13241">
                  <c:v>250.64149256234421</c:v>
                </c:pt>
                <c:pt idx="13242">
                  <c:v>250.62886838624357</c:v>
                </c:pt>
                <c:pt idx="13243">
                  <c:v>250.61624484599065</c:v>
                </c:pt>
                <c:pt idx="13244">
                  <c:v>250.60362194155343</c:v>
                </c:pt>
                <c:pt idx="13245">
                  <c:v>250.5909996728999</c:v>
                </c:pt>
                <c:pt idx="13246">
                  <c:v>250.578378039998</c:v>
                </c:pt>
                <c:pt idx="13247">
                  <c:v>250.56575704281573</c:v>
                </c:pt>
                <c:pt idx="13248">
                  <c:v>250.55313668132106</c:v>
                </c:pt>
                <c:pt idx="13249">
                  <c:v>250.54051695548199</c:v>
                </c:pt>
                <c:pt idx="13250">
                  <c:v>250.52789786526651</c:v>
                </c:pt>
                <c:pt idx="13251">
                  <c:v>250.51527941064256</c:v>
                </c:pt>
                <c:pt idx="13252">
                  <c:v>250.50266159157817</c:v>
                </c:pt>
                <c:pt idx="13253">
                  <c:v>250.49004440804131</c:v>
                </c:pt>
                <c:pt idx="13254">
                  <c:v>250.47742785999998</c:v>
                </c:pt>
                <c:pt idx="13255">
                  <c:v>250.46481194742216</c:v>
                </c:pt>
                <c:pt idx="13256">
                  <c:v>250.45219667027587</c:v>
                </c:pt>
                <c:pt idx="13257">
                  <c:v>250.43958202852906</c:v>
                </c:pt>
                <c:pt idx="13258">
                  <c:v>250.42696802214977</c:v>
                </c:pt>
                <c:pt idx="13259">
                  <c:v>250.41435465110598</c:v>
                </c:pt>
                <c:pt idx="13260">
                  <c:v>250.40174191536568</c:v>
                </c:pt>
                <c:pt idx="13261">
                  <c:v>250.38912981489688</c:v>
                </c:pt>
                <c:pt idx="13262">
                  <c:v>250.37651834966758</c:v>
                </c:pt>
                <c:pt idx="13263">
                  <c:v>250.36390751964581</c:v>
                </c:pt>
                <c:pt idx="13264">
                  <c:v>250.35129732479953</c:v>
                </c:pt>
                <c:pt idx="13265">
                  <c:v>250.33868776509678</c:v>
                </c:pt>
                <c:pt idx="13266">
                  <c:v>250.32607884050557</c:v>
                </c:pt>
                <c:pt idx="13267">
                  <c:v>250.31347055099391</c:v>
                </c:pt>
                <c:pt idx="13268">
                  <c:v>250.30086289652979</c:v>
                </c:pt>
                <c:pt idx="13269">
                  <c:v>250.28825587708124</c:v>
                </c:pt>
                <c:pt idx="13270">
                  <c:v>250.27564949261628</c:v>
                </c:pt>
                <c:pt idx="13271">
                  <c:v>250.26304374310291</c:v>
                </c:pt>
                <c:pt idx="13272">
                  <c:v>250.25043862850919</c:v>
                </c:pt>
                <c:pt idx="13273">
                  <c:v>250.2378341488031</c:v>
                </c:pt>
                <c:pt idx="13274">
                  <c:v>250.22523030395269</c:v>
                </c:pt>
                <c:pt idx="13275">
                  <c:v>250.21262709392593</c:v>
                </c:pt>
                <c:pt idx="13276">
                  <c:v>250.2000245186909</c:v>
                </c:pt>
                <c:pt idx="13277">
                  <c:v>250.1874225782156</c:v>
                </c:pt>
                <c:pt idx="13278">
                  <c:v>250.17482127246808</c:v>
                </c:pt>
                <c:pt idx="13279">
                  <c:v>250.16222060141638</c:v>
                </c:pt>
                <c:pt idx="13280">
                  <c:v>250.1496205650285</c:v>
                </c:pt>
                <c:pt idx="13281">
                  <c:v>250.13702116327249</c:v>
                </c:pt>
                <c:pt idx="13282">
                  <c:v>250.12442239611639</c:v>
                </c:pt>
                <c:pt idx="13283">
                  <c:v>250.11182426352821</c:v>
                </c:pt>
                <c:pt idx="13284">
                  <c:v>250.099226765476</c:v>
                </c:pt>
                <c:pt idx="13285">
                  <c:v>250.08662990192784</c:v>
                </c:pt>
                <c:pt idx="13286">
                  <c:v>250.07403367285173</c:v>
                </c:pt>
                <c:pt idx="13287">
                  <c:v>250.0614380782157</c:v>
                </c:pt>
                <c:pt idx="13288">
                  <c:v>250.04884311798781</c:v>
                </c:pt>
                <c:pt idx="13289">
                  <c:v>250.03624879213615</c:v>
                </c:pt>
                <c:pt idx="13290">
                  <c:v>250.0236551006287</c:v>
                </c:pt>
                <c:pt idx="13291">
                  <c:v>250.01106204343355</c:v>
                </c:pt>
                <c:pt idx="13292">
                  <c:v>249.99846962051876</c:v>
                </c:pt>
                <c:pt idx="13293">
                  <c:v>249.98587783185235</c:v>
                </c:pt>
                <c:pt idx="13294">
                  <c:v>249.9732866774024</c:v>
                </c:pt>
                <c:pt idx="13295">
                  <c:v>249.96069615713694</c:v>
                </c:pt>
                <c:pt idx="13296">
                  <c:v>249.94810627102405</c:v>
                </c:pt>
                <c:pt idx="13297">
                  <c:v>249.93551701903178</c:v>
                </c:pt>
                <c:pt idx="13298">
                  <c:v>249.92292840112819</c:v>
                </c:pt>
                <c:pt idx="13299">
                  <c:v>249.91034041728136</c:v>
                </c:pt>
                <c:pt idx="13300">
                  <c:v>249.89775306745935</c:v>
                </c:pt>
                <c:pt idx="13301">
                  <c:v>249.8851663516302</c:v>
                </c:pt>
                <c:pt idx="13302">
                  <c:v>249.87258026976198</c:v>
                </c:pt>
                <c:pt idx="13303">
                  <c:v>249.8599948218228</c:v>
                </c:pt>
                <c:pt idx="13304">
                  <c:v>249.8474100077807</c:v>
                </c:pt>
                <c:pt idx="13305">
                  <c:v>249.83482582760374</c:v>
                </c:pt>
                <c:pt idx="13306">
                  <c:v>249.82224228126</c:v>
                </c:pt>
                <c:pt idx="13307">
                  <c:v>249.80965936871758</c:v>
                </c:pt>
                <c:pt idx="13308">
                  <c:v>249.79707708994454</c:v>
                </c:pt>
                <c:pt idx="13309">
                  <c:v>249.78449544490897</c:v>
                </c:pt>
                <c:pt idx="13310">
                  <c:v>249.77191443357893</c:v>
                </c:pt>
                <c:pt idx="13311">
                  <c:v>249.75933405592252</c:v>
                </c:pt>
                <c:pt idx="13312">
                  <c:v>249.74675431190781</c:v>
                </c:pt>
                <c:pt idx="13313">
                  <c:v>249.73417520150289</c:v>
                </c:pt>
                <c:pt idx="13314">
                  <c:v>249.72159672467586</c:v>
                </c:pt>
                <c:pt idx="13315">
                  <c:v>249.7090188813948</c:v>
                </c:pt>
                <c:pt idx="13316">
                  <c:v>249.69644167162778</c:v>
                </c:pt>
                <c:pt idx="13317">
                  <c:v>249.6838650953429</c:v>
                </c:pt>
                <c:pt idx="13318">
                  <c:v>249.67128915250825</c:v>
                </c:pt>
                <c:pt idx="13319">
                  <c:v>249.65871384309196</c:v>
                </c:pt>
                <c:pt idx="13320">
                  <c:v>249.6461391670621</c:v>
                </c:pt>
                <c:pt idx="13321">
                  <c:v>249.63356512438676</c:v>
                </c:pt>
                <c:pt idx="13322">
                  <c:v>249.62099171503405</c:v>
                </c:pt>
                <c:pt idx="13323">
                  <c:v>249.60841893897208</c:v>
                </c:pt>
                <c:pt idx="13324">
                  <c:v>249.59584679616893</c:v>
                </c:pt>
                <c:pt idx="13325">
                  <c:v>249.58327528659271</c:v>
                </c:pt>
                <c:pt idx="13326">
                  <c:v>249.57070441021153</c:v>
                </c:pt>
                <c:pt idx="13327">
                  <c:v>249.55813416699351</c:v>
                </c:pt>
                <c:pt idx="13328">
                  <c:v>249.54556455690675</c:v>
                </c:pt>
                <c:pt idx="13329">
                  <c:v>249.53299557991937</c:v>
                </c:pt>
                <c:pt idx="13330">
                  <c:v>249.52042723599948</c:v>
                </c:pt>
                <c:pt idx="13331">
                  <c:v>249.50785952511518</c:v>
                </c:pt>
                <c:pt idx="13332">
                  <c:v>249.49529244723459</c:v>
                </c:pt>
                <c:pt idx="13333">
                  <c:v>249.48272600232585</c:v>
                </c:pt>
                <c:pt idx="13334">
                  <c:v>249.47016019035703</c:v>
                </c:pt>
                <c:pt idx="13335">
                  <c:v>249.45759501129629</c:v>
                </c:pt>
                <c:pt idx="13336">
                  <c:v>249.44503046511176</c:v>
                </c:pt>
                <c:pt idx="13337">
                  <c:v>249.43246655177151</c:v>
                </c:pt>
                <c:pt idx="13338">
                  <c:v>249.41990327124373</c:v>
                </c:pt>
                <c:pt idx="13339">
                  <c:v>249.40734062349651</c:v>
                </c:pt>
                <c:pt idx="13340">
                  <c:v>249.39477860849797</c:v>
                </c:pt>
                <c:pt idx="13341">
                  <c:v>249.38221722621626</c:v>
                </c:pt>
                <c:pt idx="13342">
                  <c:v>249.3696564766195</c:v>
                </c:pt>
                <c:pt idx="13343">
                  <c:v>249.35709635967584</c:v>
                </c:pt>
                <c:pt idx="13344">
                  <c:v>249.34453687535341</c:v>
                </c:pt>
                <c:pt idx="13345">
                  <c:v>249.33197802362034</c:v>
                </c:pt>
                <c:pt idx="13346">
                  <c:v>249.31941980444478</c:v>
                </c:pt>
                <c:pt idx="13347">
                  <c:v>249.30686221779484</c:v>
                </c:pt>
                <c:pt idx="13348">
                  <c:v>249.29430526363871</c:v>
                </c:pt>
                <c:pt idx="13349">
                  <c:v>249.28174894194447</c:v>
                </c:pt>
                <c:pt idx="13350">
                  <c:v>249.26919325268031</c:v>
                </c:pt>
                <c:pt idx="13351">
                  <c:v>249.25663819581436</c:v>
                </c:pt>
                <c:pt idx="13352">
                  <c:v>249.24408377131479</c:v>
                </c:pt>
                <c:pt idx="13353">
                  <c:v>249.23152997914971</c:v>
                </c:pt>
                <c:pt idx="13354">
                  <c:v>249.21897681928729</c:v>
                </c:pt>
                <c:pt idx="13355">
                  <c:v>249.2064242916957</c:v>
                </c:pt>
                <c:pt idx="13356">
                  <c:v>249.19387239634307</c:v>
                </c:pt>
                <c:pt idx="13357">
                  <c:v>249.18132113319757</c:v>
                </c:pt>
                <c:pt idx="13358">
                  <c:v>249.16877050222735</c:v>
                </c:pt>
                <c:pt idx="13359">
                  <c:v>249.15622050340056</c:v>
                </c:pt>
                <c:pt idx="13360">
                  <c:v>249.14367113668538</c:v>
                </c:pt>
                <c:pt idx="13361">
                  <c:v>249.13112240204998</c:v>
                </c:pt>
                <c:pt idx="13362">
                  <c:v>249.11857429946249</c:v>
                </c:pt>
                <c:pt idx="13363">
                  <c:v>249.10602682889112</c:v>
                </c:pt>
                <c:pt idx="13364">
                  <c:v>249.09347999030399</c:v>
                </c:pt>
                <c:pt idx="13365">
                  <c:v>249.08093378366928</c:v>
                </c:pt>
                <c:pt idx="13366">
                  <c:v>249.06838820895518</c:v>
                </c:pt>
                <c:pt idx="13367">
                  <c:v>249.05584326612984</c:v>
                </c:pt>
                <c:pt idx="13368">
                  <c:v>249.04329895516145</c:v>
                </c:pt>
                <c:pt idx="13369">
                  <c:v>249.03075527601817</c:v>
                </c:pt>
                <c:pt idx="13370">
                  <c:v>249.0182122286682</c:v>
                </c:pt>
                <c:pt idx="13371">
                  <c:v>249.00566981307969</c:v>
                </c:pt>
                <c:pt idx="13372">
                  <c:v>248.99312802922083</c:v>
                </c:pt>
                <c:pt idx="13373">
                  <c:v>248.98058687705981</c:v>
                </c:pt>
                <c:pt idx="13374">
                  <c:v>248.9680463565648</c:v>
                </c:pt>
                <c:pt idx="13375">
                  <c:v>248.955506467704</c:v>
                </c:pt>
                <c:pt idx="13376">
                  <c:v>248.9429672104456</c:v>
                </c:pt>
                <c:pt idx="13377">
                  <c:v>248.93042858475778</c:v>
                </c:pt>
                <c:pt idx="13378">
                  <c:v>248.91789059060872</c:v>
                </c:pt>
                <c:pt idx="13379">
                  <c:v>248.9053532279666</c:v>
                </c:pt>
                <c:pt idx="13380">
                  <c:v>248.89281649679964</c:v>
                </c:pt>
                <c:pt idx="13381">
                  <c:v>248.88028039707601</c:v>
                </c:pt>
                <c:pt idx="13382">
                  <c:v>248.86774492876393</c:v>
                </c:pt>
                <c:pt idx="13383">
                  <c:v>248.85521009183159</c:v>
                </c:pt>
                <c:pt idx="13384">
                  <c:v>248.84267588624718</c:v>
                </c:pt>
                <c:pt idx="13385">
                  <c:v>248.8301423119789</c:v>
                </c:pt>
                <c:pt idx="13386">
                  <c:v>248.81760936899497</c:v>
                </c:pt>
                <c:pt idx="13387">
                  <c:v>248.80507705726356</c:v>
                </c:pt>
                <c:pt idx="13388">
                  <c:v>248.79254537675291</c:v>
                </c:pt>
                <c:pt idx="13389">
                  <c:v>248.78001432743122</c:v>
                </c:pt>
                <c:pt idx="13390">
                  <c:v>248.7674839092667</c:v>
                </c:pt>
                <c:pt idx="13391">
                  <c:v>248.75495412222756</c:v>
                </c:pt>
                <c:pt idx="13392">
                  <c:v>248.74242496628199</c:v>
                </c:pt>
                <c:pt idx="13393">
                  <c:v>248.72989644139821</c:v>
                </c:pt>
                <c:pt idx="13394">
                  <c:v>248.71736854754445</c:v>
                </c:pt>
                <c:pt idx="13395">
                  <c:v>248.70484128468891</c:v>
                </c:pt>
                <c:pt idx="13396">
                  <c:v>248.69231465279984</c:v>
                </c:pt>
                <c:pt idx="13397">
                  <c:v>248.67978865184543</c:v>
                </c:pt>
                <c:pt idx="13398">
                  <c:v>248.66726328179391</c:v>
                </c:pt>
                <c:pt idx="13399">
                  <c:v>248.6547385426135</c:v>
                </c:pt>
                <c:pt idx="13400">
                  <c:v>248.64221443427243</c:v>
                </c:pt>
                <c:pt idx="13401">
                  <c:v>248.62969095673893</c:v>
                </c:pt>
                <c:pt idx="13402">
                  <c:v>248.61716810998121</c:v>
                </c:pt>
                <c:pt idx="13403">
                  <c:v>248.6046458939675</c:v>
                </c:pt>
                <c:pt idx="13404">
                  <c:v>248.59212430866606</c:v>
                </c:pt>
                <c:pt idx="13405">
                  <c:v>248.5796033540451</c:v>
                </c:pt>
                <c:pt idx="13406">
                  <c:v>248.56708303007287</c:v>
                </c:pt>
                <c:pt idx="13407">
                  <c:v>248.55456333671756</c:v>
                </c:pt>
                <c:pt idx="13408">
                  <c:v>248.54204427394745</c:v>
                </c:pt>
                <c:pt idx="13409">
                  <c:v>248.52952584173079</c:v>
                </c:pt>
                <c:pt idx="13410">
                  <c:v>248.51700804003579</c:v>
                </c:pt>
                <c:pt idx="13411">
                  <c:v>248.50449086883071</c:v>
                </c:pt>
                <c:pt idx="13412">
                  <c:v>248.49197432808378</c:v>
                </c:pt>
                <c:pt idx="13413">
                  <c:v>248.47945841776325</c:v>
                </c:pt>
                <c:pt idx="13414">
                  <c:v>248.46694313783738</c:v>
                </c:pt>
                <c:pt idx="13415">
                  <c:v>248.4544284882744</c:v>
                </c:pt>
                <c:pt idx="13416">
                  <c:v>248.44191446904259</c:v>
                </c:pt>
                <c:pt idx="13417">
                  <c:v>248.42940108011015</c:v>
                </c:pt>
                <c:pt idx="13418">
                  <c:v>248.41688832144538</c:v>
                </c:pt>
                <c:pt idx="13419">
                  <c:v>248.40437619301653</c:v>
                </c:pt>
                <c:pt idx="13420">
                  <c:v>248.39186469479185</c:v>
                </c:pt>
                <c:pt idx="13421">
                  <c:v>248.37935382673959</c:v>
                </c:pt>
                <c:pt idx="13422">
                  <c:v>248.366843588828</c:v>
                </c:pt>
                <c:pt idx="13423">
                  <c:v>248.35433398102535</c:v>
                </c:pt>
                <c:pt idx="13424">
                  <c:v>248.3418250032999</c:v>
                </c:pt>
                <c:pt idx="13425">
                  <c:v>248.32931665561995</c:v>
                </c:pt>
                <c:pt idx="13426">
                  <c:v>248.31680893795374</c:v>
                </c:pt>
                <c:pt idx="13427">
                  <c:v>248.30430185026952</c:v>
                </c:pt>
                <c:pt idx="13428">
                  <c:v>248.29179539253559</c:v>
                </c:pt>
                <c:pt idx="13429">
                  <c:v>248.27928956472019</c:v>
                </c:pt>
                <c:pt idx="13430">
                  <c:v>248.26678436679163</c:v>
                </c:pt>
                <c:pt idx="13431">
                  <c:v>248.25427979871816</c:v>
                </c:pt>
                <c:pt idx="13432">
                  <c:v>248.24177586046804</c:v>
                </c:pt>
                <c:pt idx="13433">
                  <c:v>248.22927255200958</c:v>
                </c:pt>
                <c:pt idx="13434">
                  <c:v>248.21676987331105</c:v>
                </c:pt>
                <c:pt idx="13435">
                  <c:v>248.20426782434072</c:v>
                </c:pt>
                <c:pt idx="13436">
                  <c:v>248.19176640506689</c:v>
                </c:pt>
                <c:pt idx="13437">
                  <c:v>248.17926561545781</c:v>
                </c:pt>
                <c:pt idx="13438">
                  <c:v>248.16676545548179</c:v>
                </c:pt>
                <c:pt idx="13439">
                  <c:v>248.15426592510713</c:v>
                </c:pt>
                <c:pt idx="13440">
                  <c:v>248.14176702430208</c:v>
                </c:pt>
                <c:pt idx="13441">
                  <c:v>248.12926875303498</c:v>
                </c:pt>
                <c:pt idx="13442">
                  <c:v>248.11677111127409</c:v>
                </c:pt>
                <c:pt idx="13443">
                  <c:v>248.1042740989877</c:v>
                </c:pt>
                <c:pt idx="13444">
                  <c:v>248.09177771614412</c:v>
                </c:pt>
                <c:pt idx="13445">
                  <c:v>248.07928196271163</c:v>
                </c:pt>
                <c:pt idx="13446">
                  <c:v>248.06678683865854</c:v>
                </c:pt>
                <c:pt idx="13447">
                  <c:v>248.05429234395316</c:v>
                </c:pt>
                <c:pt idx="13448">
                  <c:v>248.04179847856378</c:v>
                </c:pt>
                <c:pt idx="13449">
                  <c:v>248.02930524245869</c:v>
                </c:pt>
                <c:pt idx="13450">
                  <c:v>248.01681263560621</c:v>
                </c:pt>
                <c:pt idx="13451">
                  <c:v>248.00432065797466</c:v>
                </c:pt>
                <c:pt idx="13452">
                  <c:v>247.99182930953231</c:v>
                </c:pt>
                <c:pt idx="13453">
                  <c:v>247.97933859024749</c:v>
                </c:pt>
                <c:pt idx="13454">
                  <c:v>247.96684850008853</c:v>
                </c:pt>
                <c:pt idx="13455">
                  <c:v>247.95435903902373</c:v>
                </c:pt>
                <c:pt idx="13456">
                  <c:v>247.9418702070214</c:v>
                </c:pt>
                <c:pt idx="13457">
                  <c:v>247.92938200404984</c:v>
                </c:pt>
                <c:pt idx="13458">
                  <c:v>247.91689443007738</c:v>
                </c:pt>
                <c:pt idx="13459">
                  <c:v>247.90440748507234</c:v>
                </c:pt>
                <c:pt idx="13460">
                  <c:v>247.89192116900304</c:v>
                </c:pt>
                <c:pt idx="13461">
                  <c:v>247.87943548183779</c:v>
                </c:pt>
                <c:pt idx="13462">
                  <c:v>247.86695042354492</c:v>
                </c:pt>
                <c:pt idx="13463">
                  <c:v>247.85446599409278</c:v>
                </c:pt>
                <c:pt idx="13464">
                  <c:v>247.84198219344967</c:v>
                </c:pt>
                <c:pt idx="13465">
                  <c:v>247.82949902158393</c:v>
                </c:pt>
                <c:pt idx="13466">
                  <c:v>247.8170164784639</c:v>
                </c:pt>
                <c:pt idx="13467">
                  <c:v>247.80453456405789</c:v>
                </c:pt>
                <c:pt idx="13468">
                  <c:v>247.79205327833424</c:v>
                </c:pt>
                <c:pt idx="13469">
                  <c:v>247.77957262126128</c:v>
                </c:pt>
                <c:pt idx="13470">
                  <c:v>247.76709259280736</c:v>
                </c:pt>
                <c:pt idx="13471">
                  <c:v>247.75461319294081</c:v>
                </c:pt>
                <c:pt idx="13472">
                  <c:v>247.74213442162997</c:v>
                </c:pt>
                <c:pt idx="13473">
                  <c:v>247.72965627884318</c:v>
                </c:pt>
                <c:pt idx="13474">
                  <c:v>247.71717876454878</c:v>
                </c:pt>
                <c:pt idx="13475">
                  <c:v>247.70470187871513</c:v>
                </c:pt>
                <c:pt idx="13476">
                  <c:v>247.69222562131057</c:v>
                </c:pt>
                <c:pt idx="13477">
                  <c:v>247.67974999230344</c:v>
                </c:pt>
                <c:pt idx="13478">
                  <c:v>247.66727499166208</c:v>
                </c:pt>
                <c:pt idx="13479">
                  <c:v>247.65480061935486</c:v>
                </c:pt>
                <c:pt idx="13480">
                  <c:v>247.64232687535014</c:v>
                </c:pt>
                <c:pt idx="13481">
                  <c:v>247.62985375961625</c:v>
                </c:pt>
                <c:pt idx="13482">
                  <c:v>247.61738127212155</c:v>
                </c:pt>
                <c:pt idx="13483">
                  <c:v>247.60490941283442</c:v>
                </c:pt>
                <c:pt idx="13484">
                  <c:v>247.5924381817232</c:v>
                </c:pt>
                <c:pt idx="13485">
                  <c:v>247.57996757875623</c:v>
                </c:pt>
                <c:pt idx="13486">
                  <c:v>247.5674976039019</c:v>
                </c:pt>
                <c:pt idx="13487">
                  <c:v>247.55502825712855</c:v>
                </c:pt>
                <c:pt idx="13488">
                  <c:v>247.54255953840459</c:v>
                </c:pt>
                <c:pt idx="13489">
                  <c:v>247.53009144769834</c:v>
                </c:pt>
                <c:pt idx="13490">
                  <c:v>247.5176239849782</c:v>
                </c:pt>
                <c:pt idx="13491">
                  <c:v>247.50515715021251</c:v>
                </c:pt>
                <c:pt idx="13492">
                  <c:v>247.49269094336967</c:v>
                </c:pt>
                <c:pt idx="13493">
                  <c:v>247.48022536441803</c:v>
                </c:pt>
                <c:pt idx="13494">
                  <c:v>247.467760413326</c:v>
                </c:pt>
                <c:pt idx="13495">
                  <c:v>247.45529609006192</c:v>
                </c:pt>
                <c:pt idx="13496">
                  <c:v>247.44283239459418</c:v>
                </c:pt>
                <c:pt idx="13497">
                  <c:v>247.43036932689117</c:v>
                </c:pt>
                <c:pt idx="13498">
                  <c:v>247.41790688692126</c:v>
                </c:pt>
                <c:pt idx="13499">
                  <c:v>247.40544507465282</c:v>
                </c:pt>
                <c:pt idx="13500">
                  <c:v>247.39298389005427</c:v>
                </c:pt>
                <c:pt idx="13501">
                  <c:v>247.38052333309395</c:v>
                </c:pt>
                <c:pt idx="13502">
                  <c:v>247.36806340374028</c:v>
                </c:pt>
                <c:pt idx="13503">
                  <c:v>247.35560410196163</c:v>
                </c:pt>
                <c:pt idx="13504">
                  <c:v>247.34314542772643</c:v>
                </c:pt>
                <c:pt idx="13505">
                  <c:v>247.33068738100303</c:v>
                </c:pt>
                <c:pt idx="13506">
                  <c:v>247.31822996175984</c:v>
                </c:pt>
                <c:pt idx="13507">
                  <c:v>247.30577316996525</c:v>
                </c:pt>
                <c:pt idx="13508">
                  <c:v>247.29331700558765</c:v>
                </c:pt>
                <c:pt idx="13509">
                  <c:v>247.28086146859545</c:v>
                </c:pt>
                <c:pt idx="13510">
                  <c:v>247.26840655895705</c:v>
                </c:pt>
                <c:pt idx="13511">
                  <c:v>247.25595227664087</c:v>
                </c:pt>
                <c:pt idx="13512">
                  <c:v>247.24349862161529</c:v>
                </c:pt>
                <c:pt idx="13513">
                  <c:v>247.23104559384871</c:v>
                </c:pt>
                <c:pt idx="13514">
                  <c:v>247.21859319330954</c:v>
                </c:pt>
                <c:pt idx="13515">
                  <c:v>247.2061414199662</c:v>
                </c:pt>
                <c:pt idx="13516">
                  <c:v>247.1936902737871</c:v>
                </c:pt>
                <c:pt idx="13517">
                  <c:v>247.18123975474063</c:v>
                </c:pt>
                <c:pt idx="13518">
                  <c:v>247.16878986279522</c:v>
                </c:pt>
                <c:pt idx="13519">
                  <c:v>247.1563405979193</c:v>
                </c:pt>
                <c:pt idx="13520">
                  <c:v>247.14389196008125</c:v>
                </c:pt>
                <c:pt idx="13521">
                  <c:v>247.1314439492495</c:v>
                </c:pt>
                <c:pt idx="13522">
                  <c:v>247.11899656539248</c:v>
                </c:pt>
                <c:pt idx="13523">
                  <c:v>247.1065498084786</c:v>
                </c:pt>
                <c:pt idx="13524">
                  <c:v>247.0941036784763</c:v>
                </c:pt>
                <c:pt idx="13525">
                  <c:v>247.08165817535399</c:v>
                </c:pt>
                <c:pt idx="13526">
                  <c:v>247.0692132990801</c:v>
                </c:pt>
                <c:pt idx="13527">
                  <c:v>247.05676904962306</c:v>
                </c:pt>
                <c:pt idx="13528">
                  <c:v>247.04432542695127</c:v>
                </c:pt>
                <c:pt idx="13529">
                  <c:v>247.03188243103321</c:v>
                </c:pt>
                <c:pt idx="13530">
                  <c:v>247.01944006183729</c:v>
                </c:pt>
                <c:pt idx="13531">
                  <c:v>247.00699831933193</c:v>
                </c:pt>
                <c:pt idx="13532">
                  <c:v>246.99455720348556</c:v>
                </c:pt>
                <c:pt idx="13533">
                  <c:v>246.98211671426665</c:v>
                </c:pt>
                <c:pt idx="13534">
                  <c:v>246.96967685164361</c:v>
                </c:pt>
                <c:pt idx="13535">
                  <c:v>246.95723761558489</c:v>
                </c:pt>
                <c:pt idx="13536">
                  <c:v>246.94479900605893</c:v>
                </c:pt>
                <c:pt idx="13537">
                  <c:v>246.93236102303419</c:v>
                </c:pt>
                <c:pt idx="13538">
                  <c:v>246.91992366647909</c:v>
                </c:pt>
                <c:pt idx="13539">
                  <c:v>246.90748693636209</c:v>
                </c:pt>
                <c:pt idx="13540">
                  <c:v>246.89505083265163</c:v>
                </c:pt>
                <c:pt idx="13541">
                  <c:v>246.88261535531618</c:v>
                </c:pt>
                <c:pt idx="13542">
                  <c:v>246.87018050432417</c:v>
                </c:pt>
                <c:pt idx="13543">
                  <c:v>246.85774627964403</c:v>
                </c:pt>
                <c:pt idx="13544">
                  <c:v>246.84531268124425</c:v>
                </c:pt>
                <c:pt idx="13545">
                  <c:v>246.83287970909328</c:v>
                </c:pt>
                <c:pt idx="13546">
                  <c:v>246.82044736315959</c:v>
                </c:pt>
                <c:pt idx="13547">
                  <c:v>246.80801564341161</c:v>
                </c:pt>
                <c:pt idx="13548">
                  <c:v>246.79558454981782</c:v>
                </c:pt>
                <c:pt idx="13549">
                  <c:v>246.78315408234667</c:v>
                </c:pt>
                <c:pt idx="13550">
                  <c:v>246.77072424096664</c:v>
                </c:pt>
                <c:pt idx="13551">
                  <c:v>246.75829502564619</c:v>
                </c:pt>
                <c:pt idx="13552">
                  <c:v>246.74586643635377</c:v>
                </c:pt>
                <c:pt idx="13553">
                  <c:v>246.73343847305784</c:v>
                </c:pt>
                <c:pt idx="13554">
                  <c:v>246.72101113572691</c:v>
                </c:pt>
                <c:pt idx="13555">
                  <c:v>246.70858442432944</c:v>
                </c:pt>
                <c:pt idx="13556">
                  <c:v>246.6961583388339</c:v>
                </c:pt>
                <c:pt idx="13557">
                  <c:v>246.68373287920875</c:v>
                </c:pt>
                <c:pt idx="13558">
                  <c:v>246.67130804542248</c:v>
                </c:pt>
                <c:pt idx="13559">
                  <c:v>246.65888383744357</c:v>
                </c:pt>
                <c:pt idx="13560">
                  <c:v>246.6464602552405</c:v>
                </c:pt>
                <c:pt idx="13561">
                  <c:v>246.63403729878175</c:v>
                </c:pt>
                <c:pt idx="13562">
                  <c:v>246.6216149680358</c:v>
                </c:pt>
                <c:pt idx="13563">
                  <c:v>246.60919326297113</c:v>
                </c:pt>
                <c:pt idx="13564">
                  <c:v>246.59677218355623</c:v>
                </c:pt>
                <c:pt idx="13565">
                  <c:v>246.58435172975959</c:v>
                </c:pt>
                <c:pt idx="13566">
                  <c:v>246.5719319015497</c:v>
                </c:pt>
                <c:pt idx="13567">
                  <c:v>246.55951269889505</c:v>
                </c:pt>
                <c:pt idx="13568">
                  <c:v>246.5470941217641</c:v>
                </c:pt>
                <c:pt idx="13569">
                  <c:v>246.53467617012541</c:v>
                </c:pt>
                <c:pt idx="13570">
                  <c:v>246.52225884394741</c:v>
                </c:pt>
                <c:pt idx="13571">
                  <c:v>246.50984214319865</c:v>
                </c:pt>
                <c:pt idx="13572">
                  <c:v>246.49742606784758</c:v>
                </c:pt>
                <c:pt idx="13573">
                  <c:v>246.48501061786274</c:v>
                </c:pt>
                <c:pt idx="13574">
                  <c:v>246.47259579321261</c:v>
                </c:pt>
                <c:pt idx="13575">
                  <c:v>246.46018159386571</c:v>
                </c:pt>
                <c:pt idx="13576">
                  <c:v>246.44776801979054</c:v>
                </c:pt>
                <c:pt idx="13577">
                  <c:v>246.43535507095561</c:v>
                </c:pt>
                <c:pt idx="13578">
                  <c:v>246.42294274732942</c:v>
                </c:pt>
                <c:pt idx="13579">
                  <c:v>246.41053104888047</c:v>
                </c:pt>
                <c:pt idx="13580">
                  <c:v>246.39811997557729</c:v>
                </c:pt>
                <c:pt idx="13581">
                  <c:v>246.38570952738837</c:v>
                </c:pt>
                <c:pt idx="13582">
                  <c:v>246.37329970428226</c:v>
                </c:pt>
                <c:pt idx="13583">
                  <c:v>246.36089050622743</c:v>
                </c:pt>
                <c:pt idx="13584">
                  <c:v>246.34848193319243</c:v>
                </c:pt>
                <c:pt idx="13585">
                  <c:v>246.33607398514579</c:v>
                </c:pt>
                <c:pt idx="13586">
                  <c:v>246.32366666205601</c:v>
                </c:pt>
                <c:pt idx="13587">
                  <c:v>246.31125996389162</c:v>
                </c:pt>
                <c:pt idx="13588">
                  <c:v>246.29885389062113</c:v>
                </c:pt>
                <c:pt idx="13589">
                  <c:v>246.28644844221307</c:v>
                </c:pt>
                <c:pt idx="13590">
                  <c:v>246.27404361863597</c:v>
                </c:pt>
                <c:pt idx="13591">
                  <c:v>246.26163941985837</c:v>
                </c:pt>
                <c:pt idx="13592">
                  <c:v>246.2492358458488</c:v>
                </c:pt>
                <c:pt idx="13593">
                  <c:v>246.23683289657578</c:v>
                </c:pt>
                <c:pt idx="13594">
                  <c:v>246.22443057200783</c:v>
                </c:pt>
                <c:pt idx="13595">
                  <c:v>246.21202887211354</c:v>
                </c:pt>
                <c:pt idx="13596">
                  <c:v>246.19962779686139</c:v>
                </c:pt>
                <c:pt idx="13597">
                  <c:v>246.18722734621994</c:v>
                </c:pt>
                <c:pt idx="13598">
                  <c:v>246.17482752015772</c:v>
                </c:pt>
                <c:pt idx="13599">
                  <c:v>246.16242831864329</c:v>
                </c:pt>
                <c:pt idx="13600">
                  <c:v>246.1500297416452</c:v>
                </c:pt>
                <c:pt idx="13601">
                  <c:v>246.13763178913197</c:v>
                </c:pt>
                <c:pt idx="13602">
                  <c:v>246.12523446107215</c:v>
                </c:pt>
                <c:pt idx="13603">
                  <c:v>246.11283775743431</c:v>
                </c:pt>
                <c:pt idx="13604">
                  <c:v>246.10044167818697</c:v>
                </c:pt>
                <c:pt idx="13605">
                  <c:v>246.08804622329868</c:v>
                </c:pt>
                <c:pt idx="13606">
                  <c:v>246.075651392738</c:v>
                </c:pt>
                <c:pt idx="13607">
                  <c:v>246.06325718647349</c:v>
                </c:pt>
                <c:pt idx="13608">
                  <c:v>246.0508636044737</c:v>
                </c:pt>
                <c:pt idx="13609">
                  <c:v>246.03847064670722</c:v>
                </c:pt>
                <c:pt idx="13610">
                  <c:v>246.02607831314256</c:v>
                </c:pt>
                <c:pt idx="13611">
                  <c:v>246.01368660374831</c:v>
                </c:pt>
                <c:pt idx="13612">
                  <c:v>246.00129551849304</c:v>
                </c:pt>
                <c:pt idx="13613">
                  <c:v>245.98890505734528</c:v>
                </c:pt>
                <c:pt idx="13614">
                  <c:v>245.97651522027363</c:v>
                </c:pt>
                <c:pt idx="13615">
                  <c:v>245.96412600724662</c:v>
                </c:pt>
                <c:pt idx="13616">
                  <c:v>245.95173741823285</c:v>
                </c:pt>
                <c:pt idx="13617">
                  <c:v>245.93934945320086</c:v>
                </c:pt>
                <c:pt idx="13618">
                  <c:v>245.92696211211924</c:v>
                </c:pt>
                <c:pt idx="13619">
                  <c:v>245.91457539495659</c:v>
                </c:pt>
                <c:pt idx="13620">
                  <c:v>245.90218930168143</c:v>
                </c:pt>
                <c:pt idx="13621">
                  <c:v>245.88980383226237</c:v>
                </c:pt>
                <c:pt idx="13622">
                  <c:v>245.877418986668</c:v>
                </c:pt>
                <c:pt idx="13623">
                  <c:v>245.86503476486689</c:v>
                </c:pt>
                <c:pt idx="13624">
                  <c:v>245.8526511668276</c:v>
                </c:pt>
                <c:pt idx="13625">
                  <c:v>245.84026819251872</c:v>
                </c:pt>
                <c:pt idx="13626">
                  <c:v>245.82788584190885</c:v>
                </c:pt>
                <c:pt idx="13627">
                  <c:v>245.81550411496656</c:v>
                </c:pt>
                <c:pt idx="13628">
                  <c:v>245.80312301166043</c:v>
                </c:pt>
                <c:pt idx="13629">
                  <c:v>245.79074253195907</c:v>
                </c:pt>
                <c:pt idx="13630">
                  <c:v>245.77836267583106</c:v>
                </c:pt>
                <c:pt idx="13631">
                  <c:v>245.76598344324501</c:v>
                </c:pt>
                <c:pt idx="13632">
                  <c:v>245.75360483416949</c:v>
                </c:pt>
                <c:pt idx="13633">
                  <c:v>245.74122684857312</c:v>
                </c:pt>
                <c:pt idx="13634">
                  <c:v>245.72884948642448</c:v>
                </c:pt>
                <c:pt idx="13635">
                  <c:v>245.71647274769217</c:v>
                </c:pt>
                <c:pt idx="13636">
                  <c:v>245.70409663234477</c:v>
                </c:pt>
                <c:pt idx="13637">
                  <c:v>245.69172114035092</c:v>
                </c:pt>
                <c:pt idx="13638">
                  <c:v>245.67934627167921</c:v>
                </c:pt>
                <c:pt idx="13639">
                  <c:v>245.66697202629823</c:v>
                </c:pt>
                <c:pt idx="13640">
                  <c:v>245.6545984041766</c:v>
                </c:pt>
                <c:pt idx="13641">
                  <c:v>245.64222540528291</c:v>
                </c:pt>
                <c:pt idx="13642">
                  <c:v>245.6298530295858</c:v>
                </c:pt>
                <c:pt idx="13643">
                  <c:v>245.61748127705386</c:v>
                </c:pt>
                <c:pt idx="13644">
                  <c:v>245.60511014765569</c:v>
                </c:pt>
                <c:pt idx="13645">
                  <c:v>245.59273964135994</c:v>
                </c:pt>
                <c:pt idx="13646">
                  <c:v>245.58036975813519</c:v>
                </c:pt>
                <c:pt idx="13647">
                  <c:v>245.56800049795009</c:v>
                </c:pt>
                <c:pt idx="13648">
                  <c:v>245.55563186077325</c:v>
                </c:pt>
                <c:pt idx="13649">
                  <c:v>245.54326384657327</c:v>
                </c:pt>
                <c:pt idx="13650">
                  <c:v>245.53089645531878</c:v>
                </c:pt>
                <c:pt idx="13651">
                  <c:v>245.51852968697844</c:v>
                </c:pt>
                <c:pt idx="13652">
                  <c:v>245.50616354152083</c:v>
                </c:pt>
                <c:pt idx="13653">
                  <c:v>245.49379801891459</c:v>
                </c:pt>
                <c:pt idx="13654">
                  <c:v>245.48143311912835</c:v>
                </c:pt>
                <c:pt idx="13655">
                  <c:v>245.46906884213075</c:v>
                </c:pt>
                <c:pt idx="13656">
                  <c:v>245.45670518789041</c:v>
                </c:pt>
                <c:pt idx="13657">
                  <c:v>245.44434215637597</c:v>
                </c:pt>
                <c:pt idx="13658">
                  <c:v>245.43197974755606</c:v>
                </c:pt>
                <c:pt idx="13659">
                  <c:v>245.41961796139933</c:v>
                </c:pt>
                <c:pt idx="13660">
                  <c:v>245.4072567978744</c:v>
                </c:pt>
                <c:pt idx="13661">
                  <c:v>245.39489625694992</c:v>
                </c:pt>
                <c:pt idx="13662">
                  <c:v>245.38253633859452</c:v>
                </c:pt>
                <c:pt idx="13663">
                  <c:v>245.37017704277685</c:v>
                </c:pt>
                <c:pt idx="13664">
                  <c:v>245.35781836946555</c:v>
                </c:pt>
                <c:pt idx="13665">
                  <c:v>245.34546031862928</c:v>
                </c:pt>
                <c:pt idx="13666">
                  <c:v>245.33310289023669</c:v>
                </c:pt>
                <c:pt idx="13667">
                  <c:v>245.3207460842564</c:v>
                </c:pt>
                <c:pt idx="13668">
                  <c:v>245.30838990065709</c:v>
                </c:pt>
                <c:pt idx="13669">
                  <c:v>245.29603433940738</c:v>
                </c:pt>
                <c:pt idx="13670">
                  <c:v>245.28367940047596</c:v>
                </c:pt>
                <c:pt idx="13671">
                  <c:v>245.27132508383147</c:v>
                </c:pt>
                <c:pt idx="13672">
                  <c:v>245.25897138944256</c:v>
                </c:pt>
                <c:pt idx="13673">
                  <c:v>245.24661831727789</c:v>
                </c:pt>
                <c:pt idx="13674">
                  <c:v>245.23426586730614</c:v>
                </c:pt>
                <c:pt idx="13675">
                  <c:v>245.22191403949594</c:v>
                </c:pt>
                <c:pt idx="13676">
                  <c:v>245.20956283381599</c:v>
                </c:pt>
                <c:pt idx="13677">
                  <c:v>245.19721225023494</c:v>
                </c:pt>
                <c:pt idx="13678">
                  <c:v>245.18486228872143</c:v>
                </c:pt>
                <c:pt idx="13679">
                  <c:v>245.17251294924415</c:v>
                </c:pt>
                <c:pt idx="13680">
                  <c:v>245.16016423177177</c:v>
                </c:pt>
                <c:pt idx="13681">
                  <c:v>245.14781613627298</c:v>
                </c:pt>
                <c:pt idx="13682">
                  <c:v>245.13546866271642</c:v>
                </c:pt>
                <c:pt idx="13683">
                  <c:v>245.12312181107077</c:v>
                </c:pt>
                <c:pt idx="13684">
                  <c:v>245.11077558130472</c:v>
                </c:pt>
                <c:pt idx="13685">
                  <c:v>245.09842997338694</c:v>
                </c:pt>
                <c:pt idx="13686">
                  <c:v>245.08608498728611</c:v>
                </c:pt>
                <c:pt idx="13687">
                  <c:v>245.07374062297092</c:v>
                </c:pt>
                <c:pt idx="13688">
                  <c:v>245.06139688041003</c:v>
                </c:pt>
                <c:pt idx="13689">
                  <c:v>245.04905375957213</c:v>
                </c:pt>
                <c:pt idx="13690">
                  <c:v>245.03671126042593</c:v>
                </c:pt>
                <c:pt idx="13691">
                  <c:v>245.02436938294011</c:v>
                </c:pt>
                <c:pt idx="13692">
                  <c:v>245.01202812708334</c:v>
                </c:pt>
                <c:pt idx="13693">
                  <c:v>244.99968749282431</c:v>
                </c:pt>
                <c:pt idx="13694">
                  <c:v>244.98734748013172</c:v>
                </c:pt>
                <c:pt idx="13695">
                  <c:v>244.97500808897425</c:v>
                </c:pt>
                <c:pt idx="13696">
                  <c:v>244.96266931932061</c:v>
                </c:pt>
                <c:pt idx="13697">
                  <c:v>244.95033117113951</c:v>
                </c:pt>
                <c:pt idx="13698">
                  <c:v>244.93799364439963</c:v>
                </c:pt>
                <c:pt idx="13699">
                  <c:v>244.92565673906967</c:v>
                </c:pt>
                <c:pt idx="13700">
                  <c:v>244.91332045511831</c:v>
                </c:pt>
                <c:pt idx="13701">
                  <c:v>244.90098479251429</c:v>
                </c:pt>
                <c:pt idx="13702">
                  <c:v>244.8886497512263</c:v>
                </c:pt>
                <c:pt idx="13703">
                  <c:v>244.87631533122305</c:v>
                </c:pt>
                <c:pt idx="13704">
                  <c:v>244.86398153247325</c:v>
                </c:pt>
                <c:pt idx="13705">
                  <c:v>244.85164835494558</c:v>
                </c:pt>
                <c:pt idx="13706">
                  <c:v>244.83931579860879</c:v>
                </c:pt>
                <c:pt idx="13707">
                  <c:v>244.82698386343156</c:v>
                </c:pt>
                <c:pt idx="13708">
                  <c:v>244.81465254938263</c:v>
                </c:pt>
                <c:pt idx="13709">
                  <c:v>244.80232185643069</c:v>
                </c:pt>
                <c:pt idx="13710">
                  <c:v>244.7899917845445</c:v>
                </c:pt>
                <c:pt idx="13711">
                  <c:v>244.77766233369272</c:v>
                </c:pt>
                <c:pt idx="13712">
                  <c:v>244.76533350384412</c:v>
                </c:pt>
                <c:pt idx="13713">
                  <c:v>244.75300529496738</c:v>
                </c:pt>
                <c:pt idx="13714">
                  <c:v>244.74067770703127</c:v>
                </c:pt>
                <c:pt idx="13715">
                  <c:v>244.72835074000449</c:v>
                </c:pt>
                <c:pt idx="13716">
                  <c:v>244.71602439385575</c:v>
                </c:pt>
                <c:pt idx="13717">
                  <c:v>244.70369866855378</c:v>
                </c:pt>
                <c:pt idx="13718">
                  <c:v>244.69137356406733</c:v>
                </c:pt>
                <c:pt idx="13719">
                  <c:v>244.67904908036513</c:v>
                </c:pt>
                <c:pt idx="13720">
                  <c:v>244.66672521741592</c:v>
                </c:pt>
                <c:pt idx="13721">
                  <c:v>244.65440197518842</c:v>
                </c:pt>
                <c:pt idx="13722">
                  <c:v>244.64207935365135</c:v>
                </c:pt>
                <c:pt idx="13723">
                  <c:v>244.62975735277348</c:v>
                </c:pt>
                <c:pt idx="13724">
                  <c:v>244.61743597252354</c:v>
                </c:pt>
                <c:pt idx="13725">
                  <c:v>244.60511521287026</c:v>
                </c:pt>
                <c:pt idx="13726">
                  <c:v>244.59279507378238</c:v>
                </c:pt>
                <c:pt idx="13727">
                  <c:v>244.58047555522865</c:v>
                </c:pt>
                <c:pt idx="13728">
                  <c:v>244.56815665717781</c:v>
                </c:pt>
                <c:pt idx="13729">
                  <c:v>244.55583837959861</c:v>
                </c:pt>
                <c:pt idx="13730">
                  <c:v>244.54352072245979</c:v>
                </c:pt>
                <c:pt idx="13731">
                  <c:v>244.53120368573013</c:v>
                </c:pt>
                <c:pt idx="13732">
                  <c:v>244.51888726937835</c:v>
                </c:pt>
                <c:pt idx="13733">
                  <c:v>244.50657147337321</c:v>
                </c:pt>
                <c:pt idx="13734">
                  <c:v>244.49425629768348</c:v>
                </c:pt>
                <c:pt idx="13735">
                  <c:v>244.48194174227791</c:v>
                </c:pt>
                <c:pt idx="13736">
                  <c:v>244.46962780712525</c:v>
                </c:pt>
                <c:pt idx="13737">
                  <c:v>244.45731449219426</c:v>
                </c:pt>
                <c:pt idx="13738">
                  <c:v>244.4450017974537</c:v>
                </c:pt>
                <c:pt idx="13739">
                  <c:v>244.43268972287234</c:v>
                </c:pt>
                <c:pt idx="13740">
                  <c:v>244.42037826841894</c:v>
                </c:pt>
                <c:pt idx="13741">
                  <c:v>244.40806743406227</c:v>
                </c:pt>
                <c:pt idx="13742">
                  <c:v>244.3957572197711</c:v>
                </c:pt>
                <c:pt idx="13743">
                  <c:v>244.38344762551418</c:v>
                </c:pt>
                <c:pt idx="13744">
                  <c:v>244.37113865126031</c:v>
                </c:pt>
                <c:pt idx="13745">
                  <c:v>244.35883029697823</c:v>
                </c:pt>
                <c:pt idx="13746">
                  <c:v>244.34652256263672</c:v>
                </c:pt>
                <c:pt idx="13747">
                  <c:v>244.33421544820459</c:v>
                </c:pt>
                <c:pt idx="13748">
                  <c:v>244.32190895365056</c:v>
                </c:pt>
                <c:pt idx="13749">
                  <c:v>244.30960307894347</c:v>
                </c:pt>
                <c:pt idx="13750">
                  <c:v>244.29729782405204</c:v>
                </c:pt>
                <c:pt idx="13751">
                  <c:v>244.28499318894509</c:v>
                </c:pt>
                <c:pt idx="13752">
                  <c:v>244.2726891735914</c:v>
                </c:pt>
                <c:pt idx="13753">
                  <c:v>244.26038577795975</c:v>
                </c:pt>
                <c:pt idx="13754">
                  <c:v>244.24808300201892</c:v>
                </c:pt>
                <c:pt idx="13755">
                  <c:v>244.23578084573771</c:v>
                </c:pt>
                <c:pt idx="13756">
                  <c:v>244.22347930908489</c:v>
                </c:pt>
                <c:pt idx="13757">
                  <c:v>244.21117839202927</c:v>
                </c:pt>
                <c:pt idx="13758">
                  <c:v>244.19887809453962</c:v>
                </c:pt>
                <c:pt idx="13759">
                  <c:v>244.18657841658475</c:v>
                </c:pt>
                <c:pt idx="13760">
                  <c:v>244.17427935813348</c:v>
                </c:pt>
                <c:pt idx="13761">
                  <c:v>244.16198091915456</c:v>
                </c:pt>
                <c:pt idx="13762">
                  <c:v>244.14968309961682</c:v>
                </c:pt>
                <c:pt idx="13763">
                  <c:v>244.13738589948903</c:v>
                </c:pt>
                <c:pt idx="13764">
                  <c:v>244.12508931874004</c:v>
                </c:pt>
                <c:pt idx="13765">
                  <c:v>244.1127933573386</c:v>
                </c:pt>
                <c:pt idx="13766">
                  <c:v>244.10049801525355</c:v>
                </c:pt>
                <c:pt idx="13767">
                  <c:v>244.0882032924537</c:v>
                </c:pt>
                <c:pt idx="13768">
                  <c:v>244.07590918890784</c:v>
                </c:pt>
                <c:pt idx="13769">
                  <c:v>244.06361570458478</c:v>
                </c:pt>
                <c:pt idx="13770">
                  <c:v>244.05132283945335</c:v>
                </c:pt>
                <c:pt idx="13771">
                  <c:v>244.03903059348232</c:v>
                </c:pt>
                <c:pt idx="13772">
                  <c:v>244.02673896664055</c:v>
                </c:pt>
                <c:pt idx="13773">
                  <c:v>244.01444795889685</c:v>
                </c:pt>
                <c:pt idx="13774">
                  <c:v>244.00215757022002</c:v>
                </c:pt>
                <c:pt idx="13775">
                  <c:v>243.98986780057888</c:v>
                </c:pt>
                <c:pt idx="13776">
                  <c:v>243.97757864994227</c:v>
                </c:pt>
                <c:pt idx="13777">
                  <c:v>243.965290118279</c:v>
                </c:pt>
                <c:pt idx="13778">
                  <c:v>243.95300220555788</c:v>
                </c:pt>
                <c:pt idx="13779">
                  <c:v>243.94071491174776</c:v>
                </c:pt>
                <c:pt idx="13780">
                  <c:v>243.92842823681747</c:v>
                </c:pt>
                <c:pt idx="13781">
                  <c:v>243.91614218073582</c:v>
                </c:pt>
                <c:pt idx="13782">
                  <c:v>243.90385674347164</c:v>
                </c:pt>
                <c:pt idx="13783">
                  <c:v>243.89157192499374</c:v>
                </c:pt>
                <c:pt idx="13784">
                  <c:v>243.87928772527101</c:v>
                </c:pt>
                <c:pt idx="13785">
                  <c:v>243.86700414427224</c:v>
                </c:pt>
                <c:pt idx="13786">
                  <c:v>243.85472118196628</c:v>
                </c:pt>
                <c:pt idx="13787">
                  <c:v>243.84243883832198</c:v>
                </c:pt>
                <c:pt idx="13788">
                  <c:v>243.83015711330816</c:v>
                </c:pt>
                <c:pt idx="13789">
                  <c:v>243.81787600689367</c:v>
                </c:pt>
                <c:pt idx="13790">
                  <c:v>243.80559551904736</c:v>
                </c:pt>
                <c:pt idx="13791">
                  <c:v>243.79331564973805</c:v>
                </c:pt>
                <c:pt idx="13792">
                  <c:v>243.78103639893462</c:v>
                </c:pt>
                <c:pt idx="13793">
                  <c:v>243.76875776660589</c:v>
                </c:pt>
                <c:pt idx="13794">
                  <c:v>243.75647975272074</c:v>
                </c:pt>
                <c:pt idx="13795">
                  <c:v>243.74420235724799</c:v>
                </c:pt>
                <c:pt idx="13796">
                  <c:v>243.73192558015649</c:v>
                </c:pt>
                <c:pt idx="13797">
                  <c:v>243.71964942141511</c:v>
                </c:pt>
                <c:pt idx="13798">
                  <c:v>243.70737388099272</c:v>
                </c:pt>
                <c:pt idx="13799">
                  <c:v>243.69509895885815</c:v>
                </c:pt>
                <c:pt idx="13800">
                  <c:v>243.68282465498027</c:v>
                </c:pt>
                <c:pt idx="13801">
                  <c:v>243.67055096932793</c:v>
                </c:pt>
                <c:pt idx="13802">
                  <c:v>243.65827790187001</c:v>
                </c:pt>
                <c:pt idx="13803">
                  <c:v>243.64600545257534</c:v>
                </c:pt>
                <c:pt idx="13804">
                  <c:v>243.6337336214128</c:v>
                </c:pt>
                <c:pt idx="13805">
                  <c:v>243.62146240835128</c:v>
                </c:pt>
                <c:pt idx="13806">
                  <c:v>243.60919181335962</c:v>
                </c:pt>
                <c:pt idx="13807">
                  <c:v>243.59692183640669</c:v>
                </c:pt>
                <c:pt idx="13808">
                  <c:v>243.58465247746139</c:v>
                </c:pt>
                <c:pt idx="13809">
                  <c:v>243.57238373649255</c:v>
                </c:pt>
                <c:pt idx="13810">
                  <c:v>243.56011561346909</c:v>
                </c:pt>
                <c:pt idx="13811">
                  <c:v>243.54784810835986</c:v>
                </c:pt>
                <c:pt idx="13812">
                  <c:v>243.53558122113373</c:v>
                </c:pt>
                <c:pt idx="13813">
                  <c:v>243.52331495175957</c:v>
                </c:pt>
                <c:pt idx="13814">
                  <c:v>243.51104930020631</c:v>
                </c:pt>
                <c:pt idx="13815">
                  <c:v>243.49878426644278</c:v>
                </c:pt>
                <c:pt idx="13816">
                  <c:v>243.4865198504379</c:v>
                </c:pt>
                <c:pt idx="13817">
                  <c:v>243.47425605216054</c:v>
                </c:pt>
                <c:pt idx="13818">
                  <c:v>243.46199287157958</c:v>
                </c:pt>
                <c:pt idx="13819">
                  <c:v>243.4497303086639</c:v>
                </c:pt>
                <c:pt idx="13820">
                  <c:v>243.43746836338241</c:v>
                </c:pt>
                <c:pt idx="13821">
                  <c:v>243.42520703570401</c:v>
                </c:pt>
                <c:pt idx="13822">
                  <c:v>243.41294632559757</c:v>
                </c:pt>
                <c:pt idx="13823">
                  <c:v>243.40068623303199</c:v>
                </c:pt>
                <c:pt idx="13824">
                  <c:v>243.38842675797616</c:v>
                </c:pt>
                <c:pt idx="13825">
                  <c:v>243.376167900399</c:v>
                </c:pt>
                <c:pt idx="13826">
                  <c:v>243.3639096602694</c:v>
                </c:pt>
                <c:pt idx="13827">
                  <c:v>243.35165203755625</c:v>
                </c:pt>
                <c:pt idx="13828">
                  <c:v>243.33939503222845</c:v>
                </c:pt>
                <c:pt idx="13829">
                  <c:v>243.32713864425492</c:v>
                </c:pt>
                <c:pt idx="13830">
                  <c:v>243.31488287360455</c:v>
                </c:pt>
                <c:pt idx="13831">
                  <c:v>243.30262772024625</c:v>
                </c:pt>
                <c:pt idx="13832">
                  <c:v>243.29037318414893</c:v>
                </c:pt>
                <c:pt idx="13833">
                  <c:v>243.27811926528153</c:v>
                </c:pt>
                <c:pt idx="13834">
                  <c:v>243.26586596361292</c:v>
                </c:pt>
                <c:pt idx="13835">
                  <c:v>243.25361327911205</c:v>
                </c:pt>
                <c:pt idx="13836">
                  <c:v>243.2413612117478</c:v>
                </c:pt>
                <c:pt idx="13837">
                  <c:v>243.2291097614891</c:v>
                </c:pt>
                <c:pt idx="13838">
                  <c:v>243.21685892830487</c:v>
                </c:pt>
                <c:pt idx="13839">
                  <c:v>243.20460871216403</c:v>
                </c:pt>
                <c:pt idx="13840">
                  <c:v>243.19235911303548</c:v>
                </c:pt>
                <c:pt idx="13841">
                  <c:v>243.18011013088818</c:v>
                </c:pt>
                <c:pt idx="13842">
                  <c:v>243.16786176569101</c:v>
                </c:pt>
                <c:pt idx="13843">
                  <c:v>243.15561401741294</c:v>
                </c:pt>
                <c:pt idx="13844">
                  <c:v>243.14336688602287</c:v>
                </c:pt>
                <c:pt idx="13845">
                  <c:v>243.13112037148974</c:v>
                </c:pt>
                <c:pt idx="13846">
                  <c:v>243.11887447378248</c:v>
                </c:pt>
                <c:pt idx="13847">
                  <c:v>243.10662919287003</c:v>
                </c:pt>
                <c:pt idx="13848">
                  <c:v>243.09438452872129</c:v>
                </c:pt>
                <c:pt idx="13849">
                  <c:v>243.08214048130523</c:v>
                </c:pt>
                <c:pt idx="13850">
                  <c:v>243.06989705059078</c:v>
                </c:pt>
                <c:pt idx="13851">
                  <c:v>243.05765423654688</c:v>
                </c:pt>
                <c:pt idx="13852">
                  <c:v>243.04541203914246</c:v>
                </c:pt>
                <c:pt idx="13853">
                  <c:v>243.03317045834646</c:v>
                </c:pt>
                <c:pt idx="13854">
                  <c:v>243.02092949412781</c:v>
                </c:pt>
                <c:pt idx="13855">
                  <c:v>243.00868914645548</c:v>
                </c:pt>
                <c:pt idx="13856">
                  <c:v>242.9964494152984</c:v>
                </c:pt>
                <c:pt idx="13857">
                  <c:v>242.98421030062553</c:v>
                </c:pt>
                <c:pt idx="13858">
                  <c:v>242.97197180240582</c:v>
                </c:pt>
                <c:pt idx="13859">
                  <c:v>242.95973392060822</c:v>
                </c:pt>
                <c:pt idx="13860">
                  <c:v>242.94749665520166</c:v>
                </c:pt>
                <c:pt idx="13861">
                  <c:v>242.93526000615512</c:v>
                </c:pt>
                <c:pt idx="13862">
                  <c:v>242.92302397343755</c:v>
                </c:pt>
                <c:pt idx="13863">
                  <c:v>242.91078855701792</c:v>
                </c:pt>
                <c:pt idx="13864">
                  <c:v>242.89855375686517</c:v>
                </c:pt>
                <c:pt idx="13865">
                  <c:v>242.88631957294825</c:v>
                </c:pt>
                <c:pt idx="13866">
                  <c:v>242.87408600523614</c:v>
                </c:pt>
                <c:pt idx="13867">
                  <c:v>242.86185305369781</c:v>
                </c:pt>
                <c:pt idx="13868">
                  <c:v>242.84962071830222</c:v>
                </c:pt>
                <c:pt idx="13869">
                  <c:v>242.83738899901832</c:v>
                </c:pt>
                <c:pt idx="13870">
                  <c:v>242.8251578958151</c:v>
                </c:pt>
                <c:pt idx="13871">
                  <c:v>242.81292740866149</c:v>
                </c:pt>
                <c:pt idx="13872">
                  <c:v>242.8006975375265</c:v>
                </c:pt>
                <c:pt idx="13873">
                  <c:v>242.78846828237911</c:v>
                </c:pt>
                <c:pt idx="13874">
                  <c:v>242.77623964318826</c:v>
                </c:pt>
                <c:pt idx="13875">
                  <c:v>242.76401161992294</c:v>
                </c:pt>
                <c:pt idx="13876">
                  <c:v>242.75178421255214</c:v>
                </c:pt>
                <c:pt idx="13877">
                  <c:v>242.73955742104482</c:v>
                </c:pt>
                <c:pt idx="13878">
                  <c:v>242.72733124536998</c:v>
                </c:pt>
                <c:pt idx="13879">
                  <c:v>242.71510568549658</c:v>
                </c:pt>
                <c:pt idx="13880">
                  <c:v>242.70288074139361</c:v>
                </c:pt>
                <c:pt idx="13881">
                  <c:v>242.69065641303007</c:v>
                </c:pt>
                <c:pt idx="13882">
                  <c:v>242.67843270037494</c:v>
                </c:pt>
                <c:pt idx="13883">
                  <c:v>242.66620960339719</c:v>
                </c:pt>
                <c:pt idx="13884">
                  <c:v>242.65398712206584</c:v>
                </c:pt>
                <c:pt idx="13885">
                  <c:v>242.64176525634986</c:v>
                </c:pt>
                <c:pt idx="13886">
                  <c:v>242.62954400621825</c:v>
                </c:pt>
                <c:pt idx="13887">
                  <c:v>242.61732337164</c:v>
                </c:pt>
                <c:pt idx="13888">
                  <c:v>242.60510335258411</c:v>
                </c:pt>
                <c:pt idx="13889">
                  <c:v>242.59288394901958</c:v>
                </c:pt>
                <c:pt idx="13890">
                  <c:v>242.5806651609154</c:v>
                </c:pt>
                <c:pt idx="13891">
                  <c:v>242.56844698824059</c:v>
                </c:pt>
                <c:pt idx="13892">
                  <c:v>242.55622943096415</c:v>
                </c:pt>
                <c:pt idx="13893">
                  <c:v>242.54401248905506</c:v>
                </c:pt>
                <c:pt idx="13894">
                  <c:v>242.53179616248235</c:v>
                </c:pt>
                <c:pt idx="13895">
                  <c:v>242.51958045121501</c:v>
                </c:pt>
                <c:pt idx="13896">
                  <c:v>242.50736535522205</c:v>
                </c:pt>
                <c:pt idx="13897">
                  <c:v>242.49515087447247</c:v>
                </c:pt>
                <c:pt idx="13898">
                  <c:v>242.48293700893532</c:v>
                </c:pt>
                <c:pt idx="13899">
                  <c:v>242.4707237585796</c:v>
                </c:pt>
                <c:pt idx="13900">
                  <c:v>242.45851112337428</c:v>
                </c:pt>
                <c:pt idx="13901">
                  <c:v>242.44629910328842</c:v>
                </c:pt>
                <c:pt idx="13902">
                  <c:v>242.43408769829105</c:v>
                </c:pt>
                <c:pt idx="13903">
                  <c:v>242.42187690835115</c:v>
                </c:pt>
                <c:pt idx="13904">
                  <c:v>242.40966673343777</c:v>
                </c:pt>
                <c:pt idx="13905">
                  <c:v>242.39745717351994</c:v>
                </c:pt>
                <c:pt idx="13906">
                  <c:v>242.38524822856664</c:v>
                </c:pt>
                <c:pt idx="13907">
                  <c:v>242.37303989854692</c:v>
                </c:pt>
                <c:pt idx="13908">
                  <c:v>242.36083218342984</c:v>
                </c:pt>
                <c:pt idx="13909">
                  <c:v>242.34862508318437</c:v>
                </c:pt>
                <c:pt idx="13910">
                  <c:v>242.33641859777958</c:v>
                </c:pt>
                <c:pt idx="13911">
                  <c:v>242.32421272718449</c:v>
                </c:pt>
                <c:pt idx="13912">
                  <c:v>242.31200747136813</c:v>
                </c:pt>
                <c:pt idx="13913">
                  <c:v>242.29980283029954</c:v>
                </c:pt>
                <c:pt idx="13914">
                  <c:v>242.28759880394776</c:v>
                </c:pt>
                <c:pt idx="13915">
                  <c:v>242.27539539228184</c:v>
                </c:pt>
                <c:pt idx="13916">
                  <c:v>242.26319259527079</c:v>
                </c:pt>
                <c:pt idx="13917">
                  <c:v>242.25099041288368</c:v>
                </c:pt>
                <c:pt idx="13918">
                  <c:v>242.23878884508954</c:v>
                </c:pt>
                <c:pt idx="13919">
                  <c:v>242.22658789185741</c:v>
                </c:pt>
                <c:pt idx="13920">
                  <c:v>242.21438755315634</c:v>
                </c:pt>
                <c:pt idx="13921">
                  <c:v>242.20218782895537</c:v>
                </c:pt>
                <c:pt idx="13922">
                  <c:v>242.18998871922358</c:v>
                </c:pt>
                <c:pt idx="13923">
                  <c:v>242.17779022392997</c:v>
                </c:pt>
                <c:pt idx="13924">
                  <c:v>242.16559234304364</c:v>
                </c:pt>
                <c:pt idx="13925">
                  <c:v>242.15339507653363</c:v>
                </c:pt>
                <c:pt idx="13926">
                  <c:v>242.14119842436898</c:v>
                </c:pt>
                <c:pt idx="13927">
                  <c:v>242.12900238651875</c:v>
                </c:pt>
                <c:pt idx="13928">
                  <c:v>242.11680696295201</c:v>
                </c:pt>
                <c:pt idx="13929">
                  <c:v>242.10461215363782</c:v>
                </c:pt>
                <c:pt idx="13930">
                  <c:v>242.09241795854521</c:v>
                </c:pt>
                <c:pt idx="13931">
                  <c:v>242.0802243776433</c:v>
                </c:pt>
                <c:pt idx="13932">
                  <c:v>242.06803141090111</c:v>
                </c:pt>
                <c:pt idx="13933">
                  <c:v>242.05583905828772</c:v>
                </c:pt>
                <c:pt idx="13934">
                  <c:v>242.04364731977219</c:v>
                </c:pt>
                <c:pt idx="13935">
                  <c:v>242.03145619532361</c:v>
                </c:pt>
                <c:pt idx="13936">
                  <c:v>242.01926568491103</c:v>
                </c:pt>
                <c:pt idx="13937">
                  <c:v>242.00707578850356</c:v>
                </c:pt>
                <c:pt idx="13938">
                  <c:v>241.99488650607023</c:v>
                </c:pt>
                <c:pt idx="13939">
                  <c:v>241.98269783758013</c:v>
                </c:pt>
                <c:pt idx="13940">
                  <c:v>241.97050978300234</c:v>
                </c:pt>
                <c:pt idx="13941">
                  <c:v>241.95832234230593</c:v>
                </c:pt>
                <c:pt idx="13942">
                  <c:v>241.94613551546001</c:v>
                </c:pt>
                <c:pt idx="13943">
                  <c:v>241.93394930243363</c:v>
                </c:pt>
                <c:pt idx="13944">
                  <c:v>241.92176370319589</c:v>
                </c:pt>
                <c:pt idx="13945">
                  <c:v>241.90957871771587</c:v>
                </c:pt>
                <c:pt idx="13946">
                  <c:v>241.89739434596265</c:v>
                </c:pt>
                <c:pt idx="13947">
                  <c:v>241.88521058790533</c:v>
                </c:pt>
                <c:pt idx="13948">
                  <c:v>241.873027443513</c:v>
                </c:pt>
                <c:pt idx="13949">
                  <c:v>241.86084491275471</c:v>
                </c:pt>
                <c:pt idx="13950">
                  <c:v>241.8486629955996</c:v>
                </c:pt>
                <c:pt idx="13951">
                  <c:v>241.83648169201675</c:v>
                </c:pt>
                <c:pt idx="13952">
                  <c:v>241.82430100197527</c:v>
                </c:pt>
                <c:pt idx="13953">
                  <c:v>241.81212092544425</c:v>
                </c:pt>
                <c:pt idx="13954">
                  <c:v>241.79994146239278</c:v>
                </c:pt>
                <c:pt idx="13955">
                  <c:v>241.78776261278995</c:v>
                </c:pt>
                <c:pt idx="13956">
                  <c:v>241.77558437660488</c:v>
                </c:pt>
                <c:pt idx="13957">
                  <c:v>241.76340675380666</c:v>
                </c:pt>
                <c:pt idx="13958">
                  <c:v>241.75122974436442</c:v>
                </c:pt>
                <c:pt idx="13959">
                  <c:v>241.73905334824724</c:v>
                </c:pt>
                <c:pt idx="13960">
                  <c:v>241.72687756542425</c:v>
                </c:pt>
                <c:pt idx="13961">
                  <c:v>241.71470239586455</c:v>
                </c:pt>
                <c:pt idx="13962">
                  <c:v>241.70252783953725</c:v>
                </c:pt>
                <c:pt idx="13963">
                  <c:v>241.69035389641147</c:v>
                </c:pt>
                <c:pt idx="13964">
                  <c:v>241.67818056645632</c:v>
                </c:pt>
                <c:pt idx="13965">
                  <c:v>241.66600784964092</c:v>
                </c:pt>
                <c:pt idx="13966">
                  <c:v>241.65383574593437</c:v>
                </c:pt>
                <c:pt idx="13967">
                  <c:v>241.64166425530581</c:v>
                </c:pt>
                <c:pt idx="13968">
                  <c:v>241.62949337772434</c:v>
                </c:pt>
                <c:pt idx="13969">
                  <c:v>241.6173231131591</c:v>
                </c:pt>
                <c:pt idx="13970">
                  <c:v>241.60515346157922</c:v>
                </c:pt>
                <c:pt idx="13971">
                  <c:v>241.5929844229538</c:v>
                </c:pt>
                <c:pt idx="13972">
                  <c:v>241.58081599725202</c:v>
                </c:pt>
                <c:pt idx="13973">
                  <c:v>241.56864818444294</c:v>
                </c:pt>
                <c:pt idx="13974">
                  <c:v>241.55648098449572</c:v>
                </c:pt>
                <c:pt idx="13975">
                  <c:v>241.54431439737951</c:v>
                </c:pt>
                <c:pt idx="13976">
                  <c:v>241.53214842306343</c:v>
                </c:pt>
                <c:pt idx="13977">
                  <c:v>241.5199830615166</c:v>
                </c:pt>
                <c:pt idx="13978">
                  <c:v>241.50781831270817</c:v>
                </c:pt>
                <c:pt idx="13979">
                  <c:v>241.49565417660727</c:v>
                </c:pt>
                <c:pt idx="13980">
                  <c:v>241.48349065318305</c:v>
                </c:pt>
                <c:pt idx="13981">
                  <c:v>241.47132774240464</c:v>
                </c:pt>
                <c:pt idx="13982">
                  <c:v>241.45916544424119</c:v>
                </c:pt>
                <c:pt idx="13983">
                  <c:v>241.44700375866185</c:v>
                </c:pt>
                <c:pt idx="13984">
                  <c:v>241.43484268563574</c:v>
                </c:pt>
                <c:pt idx="13985">
                  <c:v>241.42268222513204</c:v>
                </c:pt>
                <c:pt idx="13986">
                  <c:v>241.41052237711989</c:v>
                </c:pt>
                <c:pt idx="13987">
                  <c:v>241.39836314156844</c:v>
                </c:pt>
                <c:pt idx="13988">
                  <c:v>241.38620451844682</c:v>
                </c:pt>
                <c:pt idx="13989">
                  <c:v>241.37404650772422</c:v>
                </c:pt>
                <c:pt idx="13990">
                  <c:v>241.36188910936977</c:v>
                </c:pt>
                <c:pt idx="13991">
                  <c:v>241.34973232335261</c:v>
                </c:pt>
                <c:pt idx="13992">
                  <c:v>241.33757614964193</c:v>
                </c:pt>
                <c:pt idx="13993">
                  <c:v>241.3254205882069</c:v>
                </c:pt>
                <c:pt idx="13994">
                  <c:v>241.31326563901663</c:v>
                </c:pt>
                <c:pt idx="13995">
                  <c:v>241.30111130204034</c:v>
                </c:pt>
                <c:pt idx="13996">
                  <c:v>241.28895757724715</c:v>
                </c:pt>
                <c:pt idx="13997">
                  <c:v>241.27680446460624</c:v>
                </c:pt>
                <c:pt idx="13998">
                  <c:v>241.2646519640868</c:v>
                </c:pt>
                <c:pt idx="13999">
                  <c:v>241.25250007565796</c:v>
                </c:pt>
                <c:pt idx="14000">
                  <c:v>241.24034879928894</c:v>
                </c:pt>
                <c:pt idx="14001">
                  <c:v>241.22819813494885</c:v>
                </c:pt>
                <c:pt idx="14002">
                  <c:v>241.2160480826069</c:v>
                </c:pt>
                <c:pt idx="14003">
                  <c:v>241.20389864223228</c:v>
                </c:pt>
                <c:pt idx="14004">
                  <c:v>241.19174981379413</c:v>
                </c:pt>
                <c:pt idx="14005">
                  <c:v>241.17960159726167</c:v>
                </c:pt>
                <c:pt idx="14006">
                  <c:v>241.16745399260404</c:v>
                </c:pt>
                <c:pt idx="14007">
                  <c:v>241.15530699979044</c:v>
                </c:pt>
                <c:pt idx="14008">
                  <c:v>241.14316061879006</c:v>
                </c:pt>
                <c:pt idx="14009">
                  <c:v>241.13101484957207</c:v>
                </c:pt>
                <c:pt idx="14010">
                  <c:v>241.11886969210565</c:v>
                </c:pt>
                <c:pt idx="14011">
                  <c:v>241.10672514636002</c:v>
                </c:pt>
                <c:pt idx="14012">
                  <c:v>241.09458121230435</c:v>
                </c:pt>
                <c:pt idx="14013">
                  <c:v>241.08243788990782</c:v>
                </c:pt>
                <c:pt idx="14014">
                  <c:v>241.07029517913963</c:v>
                </c:pt>
                <c:pt idx="14015">
                  <c:v>241.05815307996897</c:v>
                </c:pt>
                <c:pt idx="14016">
                  <c:v>241.04601159236506</c:v>
                </c:pt>
                <c:pt idx="14017">
                  <c:v>241.03387071629706</c:v>
                </c:pt>
                <c:pt idx="14018">
                  <c:v>241.02173045173419</c:v>
                </c:pt>
                <c:pt idx="14019">
                  <c:v>241.00959079864563</c:v>
                </c:pt>
                <c:pt idx="14020">
                  <c:v>240.99745175700062</c:v>
                </c:pt>
                <c:pt idx="14021">
                  <c:v>240.98531332676833</c:v>
                </c:pt>
                <c:pt idx="14022">
                  <c:v>240.97317550791797</c:v>
                </c:pt>
                <c:pt idx="14023">
                  <c:v>240.96103830041875</c:v>
                </c:pt>
                <c:pt idx="14024">
                  <c:v>240.94890170423989</c:v>
                </c:pt>
                <c:pt idx="14025">
                  <c:v>240.93676571935057</c:v>
                </c:pt>
                <c:pt idx="14026">
                  <c:v>240.92463034572003</c:v>
                </c:pt>
                <c:pt idx="14027">
                  <c:v>240.91249558331748</c:v>
                </c:pt>
                <c:pt idx="14028">
                  <c:v>240.90036143211213</c:v>
                </c:pt>
                <c:pt idx="14029">
                  <c:v>240.88822789207319</c:v>
                </c:pt>
                <c:pt idx="14030">
                  <c:v>240.87609496316986</c:v>
                </c:pt>
                <c:pt idx="14031">
                  <c:v>240.8639626453714</c:v>
                </c:pt>
                <c:pt idx="14032">
                  <c:v>240.851830938647</c:v>
                </c:pt>
                <c:pt idx="14033">
                  <c:v>240.8396998429659</c:v>
                </c:pt>
                <c:pt idx="14034">
                  <c:v>240.8275693582973</c:v>
                </c:pt>
                <c:pt idx="14035">
                  <c:v>240.81543948461044</c:v>
                </c:pt>
                <c:pt idx="14036">
                  <c:v>240.80331022187454</c:v>
                </c:pt>
                <c:pt idx="14037">
                  <c:v>240.79118157005882</c:v>
                </c:pt>
                <c:pt idx="14038">
                  <c:v>240.77905352913254</c:v>
                </c:pt>
                <c:pt idx="14039">
                  <c:v>240.7669260990649</c:v>
                </c:pt>
                <c:pt idx="14040">
                  <c:v>240.75479927982516</c:v>
                </c:pt>
                <c:pt idx="14041">
                  <c:v>240.74267307138254</c:v>
                </c:pt>
                <c:pt idx="14042">
                  <c:v>240.73054747370628</c:v>
                </c:pt>
                <c:pt idx="14043">
                  <c:v>240.7184224867656</c:v>
                </c:pt>
                <c:pt idx="14044">
                  <c:v>240.70629811052976</c:v>
                </c:pt>
                <c:pt idx="14045">
                  <c:v>240.69417434496799</c:v>
                </c:pt>
                <c:pt idx="14046">
                  <c:v>240.68205119004952</c:v>
                </c:pt>
                <c:pt idx="14047">
                  <c:v>240.66992864574362</c:v>
                </c:pt>
                <c:pt idx="14048">
                  <c:v>240.65780671201952</c:v>
                </c:pt>
                <c:pt idx="14049">
                  <c:v>240.64568538884646</c:v>
                </c:pt>
                <c:pt idx="14050">
                  <c:v>240.63356467619371</c:v>
                </c:pt>
                <c:pt idx="14051">
                  <c:v>240.62144457403051</c:v>
                </c:pt>
                <c:pt idx="14052">
                  <c:v>240.60932508232608</c:v>
                </c:pt>
                <c:pt idx="14053">
                  <c:v>240.59720620104972</c:v>
                </c:pt>
                <c:pt idx="14054">
                  <c:v>240.58508793017066</c:v>
                </c:pt>
                <c:pt idx="14055">
                  <c:v>240.57297026965816</c:v>
                </c:pt>
                <c:pt idx="14056">
                  <c:v>240.56085321948149</c:v>
                </c:pt>
                <c:pt idx="14057">
                  <c:v>240.54873677960987</c:v>
                </c:pt>
                <c:pt idx="14058">
                  <c:v>240.5366209500126</c:v>
                </c:pt>
                <c:pt idx="14059">
                  <c:v>240.52450573065894</c:v>
                </c:pt>
                <c:pt idx="14060">
                  <c:v>240.51239112151814</c:v>
                </c:pt>
                <c:pt idx="14061">
                  <c:v>240.50027712255945</c:v>
                </c:pt>
                <c:pt idx="14062">
                  <c:v>240.48816373375217</c:v>
                </c:pt>
                <c:pt idx="14063">
                  <c:v>240.47605095506555</c:v>
                </c:pt>
                <c:pt idx="14064">
                  <c:v>240.46393878646884</c:v>
                </c:pt>
                <c:pt idx="14065">
                  <c:v>240.45182722793135</c:v>
                </c:pt>
                <c:pt idx="14066">
                  <c:v>240.43971627942233</c:v>
                </c:pt>
                <c:pt idx="14067">
                  <c:v>240.42760594091106</c:v>
                </c:pt>
                <c:pt idx="14068">
                  <c:v>240.41549621236683</c:v>
                </c:pt>
                <c:pt idx="14069">
                  <c:v>240.40338709375891</c:v>
                </c:pt>
                <c:pt idx="14070">
                  <c:v>240.39127858505657</c:v>
                </c:pt>
                <c:pt idx="14071">
                  <c:v>240.37917068622909</c:v>
                </c:pt>
                <c:pt idx="14072">
                  <c:v>240.36706339724574</c:v>
                </c:pt>
                <c:pt idx="14073">
                  <c:v>240.35495671807584</c:v>
                </c:pt>
                <c:pt idx="14074">
                  <c:v>240.34285064868865</c:v>
                </c:pt>
                <c:pt idx="14075">
                  <c:v>240.33074518905346</c:v>
                </c:pt>
                <c:pt idx="14076">
                  <c:v>240.31864033913956</c:v>
                </c:pt>
                <c:pt idx="14077">
                  <c:v>240.30653609891624</c:v>
                </c:pt>
                <c:pt idx="14078">
                  <c:v>240.2944324683528</c:v>
                </c:pt>
                <c:pt idx="14079">
                  <c:v>240.2823294474185</c:v>
                </c:pt>
                <c:pt idx="14080">
                  <c:v>240.27022703608267</c:v>
                </c:pt>
                <c:pt idx="14081">
                  <c:v>240.2581252343146</c:v>
                </c:pt>
                <c:pt idx="14082">
                  <c:v>240.24602404208358</c:v>
                </c:pt>
                <c:pt idx="14083">
                  <c:v>240.23392345935892</c:v>
                </c:pt>
                <c:pt idx="14084">
                  <c:v>240.22182348610991</c:v>
                </c:pt>
                <c:pt idx="14085">
                  <c:v>240.20972412230586</c:v>
                </c:pt>
                <c:pt idx="14086">
                  <c:v>240.19762536791606</c:v>
                </c:pt>
                <c:pt idx="14087">
                  <c:v>240.18552722290983</c:v>
                </c:pt>
                <c:pt idx="14088">
                  <c:v>240.17342968725646</c:v>
                </c:pt>
                <c:pt idx="14089">
                  <c:v>240.16133276092526</c:v>
                </c:pt>
                <c:pt idx="14090">
                  <c:v>240.14923644388557</c:v>
                </c:pt>
                <c:pt idx="14091">
                  <c:v>240.13714073610669</c:v>
                </c:pt>
                <c:pt idx="14092">
                  <c:v>240.12504563755792</c:v>
                </c:pt>
                <c:pt idx="14093">
                  <c:v>240.11295114820857</c:v>
                </c:pt>
                <c:pt idx="14094">
                  <c:v>240.10085726802797</c:v>
                </c:pt>
                <c:pt idx="14095">
                  <c:v>240.08876399698542</c:v>
                </c:pt>
                <c:pt idx="14096">
                  <c:v>240.07667133505026</c:v>
                </c:pt>
                <c:pt idx="14097">
                  <c:v>240.0645792821918</c:v>
                </c:pt>
                <c:pt idx="14098">
                  <c:v>240.05248783837936</c:v>
                </c:pt>
                <c:pt idx="14099">
                  <c:v>240.04039700358229</c:v>
                </c:pt>
                <c:pt idx="14100">
                  <c:v>240.02830677776987</c:v>
                </c:pt>
                <c:pt idx="14101">
                  <c:v>240.01621716091145</c:v>
                </c:pt>
                <c:pt idx="14102">
                  <c:v>240.00412815297636</c:v>
                </c:pt>
                <c:pt idx="14103">
                  <c:v>239.99203975393394</c:v>
                </c:pt>
                <c:pt idx="14104">
                  <c:v>239.97995196375351</c:v>
                </c:pt>
                <c:pt idx="14105">
                  <c:v>239.9678647824044</c:v>
                </c:pt>
                <c:pt idx="14106">
                  <c:v>239.95577820985596</c:v>
                </c:pt>
                <c:pt idx="14107">
                  <c:v>239.94369224607752</c:v>
                </c:pt>
                <c:pt idx="14108">
                  <c:v>239.9316068910384</c:v>
                </c:pt>
                <c:pt idx="14109">
                  <c:v>239.91952214470794</c:v>
                </c:pt>
                <c:pt idx="14110">
                  <c:v>239.9074380070555</c:v>
                </c:pt>
                <c:pt idx="14111">
                  <c:v>239.89535447805042</c:v>
                </c:pt>
                <c:pt idx="14112">
                  <c:v>239.88327155766206</c:v>
                </c:pt>
                <c:pt idx="14113">
                  <c:v>239.87118924585971</c:v>
                </c:pt>
                <c:pt idx="14114">
                  <c:v>239.85910754261278</c:v>
                </c:pt>
                <c:pt idx="14115">
                  <c:v>239.84702644789058</c:v>
                </c:pt>
                <c:pt idx="14116">
                  <c:v>239.83494596166247</c:v>
                </c:pt>
                <c:pt idx="14117">
                  <c:v>239.82286608389779</c:v>
                </c:pt>
                <c:pt idx="14118">
                  <c:v>239.81078681456592</c:v>
                </c:pt>
                <c:pt idx="14119">
                  <c:v>239.7987081536362</c:v>
                </c:pt>
                <c:pt idx="14120">
                  <c:v>239.78663010107798</c:v>
                </c:pt>
                <c:pt idx="14121">
                  <c:v>239.77455265686064</c:v>
                </c:pt>
                <c:pt idx="14122">
                  <c:v>239.76247582095351</c:v>
                </c:pt>
                <c:pt idx="14123">
                  <c:v>239.75039959332597</c:v>
                </c:pt>
                <c:pt idx="14124">
                  <c:v>239.73832397394739</c:v>
                </c:pt>
                <c:pt idx="14125">
                  <c:v>239.72624896278711</c:v>
                </c:pt>
                <c:pt idx="14126">
                  <c:v>239.71417455981452</c:v>
                </c:pt>
                <c:pt idx="14127">
                  <c:v>239.70210076499896</c:v>
                </c:pt>
                <c:pt idx="14128">
                  <c:v>239.69002757830981</c:v>
                </c:pt>
                <c:pt idx="14129">
                  <c:v>239.67795499971646</c:v>
                </c:pt>
                <c:pt idx="14130">
                  <c:v>239.66588302918825</c:v>
                </c:pt>
                <c:pt idx="14131">
                  <c:v>239.65381166669459</c:v>
                </c:pt>
                <c:pt idx="14132">
                  <c:v>239.64174091220482</c:v>
                </c:pt>
                <c:pt idx="14133">
                  <c:v>239.62967076568833</c:v>
                </c:pt>
                <c:pt idx="14134">
                  <c:v>239.61760122711451</c:v>
                </c:pt>
                <c:pt idx="14135">
                  <c:v>239.60553229645271</c:v>
                </c:pt>
                <c:pt idx="14136">
                  <c:v>239.59346397367233</c:v>
                </c:pt>
                <c:pt idx="14137">
                  <c:v>239.58139625874276</c:v>
                </c:pt>
                <c:pt idx="14138">
                  <c:v>239.56932915163338</c:v>
                </c:pt>
                <c:pt idx="14139">
                  <c:v>239.55726265231357</c:v>
                </c:pt>
                <c:pt idx="14140">
                  <c:v>239.5451967607527</c:v>
                </c:pt>
                <c:pt idx="14141">
                  <c:v>239.5331314769202</c:v>
                </c:pt>
                <c:pt idx="14142">
                  <c:v>239.52106680078543</c:v>
                </c:pt>
                <c:pt idx="14143">
                  <c:v>239.50900273231778</c:v>
                </c:pt>
                <c:pt idx="14144">
                  <c:v>239.49693927148667</c:v>
                </c:pt>
                <c:pt idx="14145">
                  <c:v>239.48487641826145</c:v>
                </c:pt>
                <c:pt idx="14146">
                  <c:v>239.47281417261155</c:v>
                </c:pt>
                <c:pt idx="14147">
                  <c:v>239.46075253450636</c:v>
                </c:pt>
                <c:pt idx="14148">
                  <c:v>239.44869150391528</c:v>
                </c:pt>
                <c:pt idx="14149">
                  <c:v>239.43663108080773</c:v>
                </c:pt>
                <c:pt idx="14150">
                  <c:v>239.42457126515308</c:v>
                </c:pt>
                <c:pt idx="14151">
                  <c:v>239.41251205692075</c:v>
                </c:pt>
                <c:pt idx="14152">
                  <c:v>239.40045345608016</c:v>
                </c:pt>
                <c:pt idx="14153">
                  <c:v>239.3883954626007</c:v>
                </c:pt>
                <c:pt idx="14154">
                  <c:v>239.37633807645176</c:v>
                </c:pt>
                <c:pt idx="14155">
                  <c:v>239.36428129760279</c:v>
                </c:pt>
                <c:pt idx="14156">
                  <c:v>239.35222512602317</c:v>
                </c:pt>
                <c:pt idx="14157">
                  <c:v>239.34016956168233</c:v>
                </c:pt>
                <c:pt idx="14158">
                  <c:v>239.32811460454968</c:v>
                </c:pt>
                <c:pt idx="14159">
                  <c:v>239.31606025459465</c:v>
                </c:pt>
                <c:pt idx="14160">
                  <c:v>239.30400651178664</c:v>
                </c:pt>
                <c:pt idx="14161">
                  <c:v>239.29195337609508</c:v>
                </c:pt>
                <c:pt idx="14162">
                  <c:v>239.27990084748939</c:v>
                </c:pt>
                <c:pt idx="14163">
                  <c:v>239.26784892593898</c:v>
                </c:pt>
                <c:pt idx="14164">
                  <c:v>239.25579761141327</c:v>
                </c:pt>
                <c:pt idx="14165">
                  <c:v>239.24374690388171</c:v>
                </c:pt>
                <c:pt idx="14166">
                  <c:v>239.23169680331372</c:v>
                </c:pt>
                <c:pt idx="14167">
                  <c:v>239.21964730967872</c:v>
                </c:pt>
                <c:pt idx="14168">
                  <c:v>239.20759842294615</c:v>
                </c:pt>
                <c:pt idx="14169">
                  <c:v>239.19555014308543</c:v>
                </c:pt>
                <c:pt idx="14170">
                  <c:v>239.183502470066</c:v>
                </c:pt>
                <c:pt idx="14171">
                  <c:v>239.17145540385729</c:v>
                </c:pt>
                <c:pt idx="14172">
                  <c:v>239.15940894442875</c:v>
                </c:pt>
                <c:pt idx="14173">
                  <c:v>239.14736309174981</c:v>
                </c:pt>
                <c:pt idx="14174">
                  <c:v>239.1353178457899</c:v>
                </c:pt>
                <c:pt idx="14175">
                  <c:v>239.12327320651846</c:v>
                </c:pt>
                <c:pt idx="14176">
                  <c:v>239.11122917390495</c:v>
                </c:pt>
                <c:pt idx="14177">
                  <c:v>239.0991857479188</c:v>
                </c:pt>
                <c:pt idx="14178">
                  <c:v>239.08714292852946</c:v>
                </c:pt>
                <c:pt idx="14179">
                  <c:v>239.07510071570638</c:v>
                </c:pt>
                <c:pt idx="14180">
                  <c:v>239.06305910941902</c:v>
                </c:pt>
                <c:pt idx="14181">
                  <c:v>239.0510181096368</c:v>
                </c:pt>
                <c:pt idx="14182">
                  <c:v>239.03897771632921</c:v>
                </c:pt>
                <c:pt idx="14183">
                  <c:v>239.02693792946567</c:v>
                </c:pt>
                <c:pt idx="14184">
                  <c:v>239.01489874901566</c:v>
                </c:pt>
                <c:pt idx="14185">
                  <c:v>239.00286017494864</c:v>
                </c:pt>
                <c:pt idx="14186">
                  <c:v>238.99082220723403</c:v>
                </c:pt>
                <c:pt idx="14187">
                  <c:v>238.97878484584132</c:v>
                </c:pt>
                <c:pt idx="14188">
                  <c:v>238.96674809073997</c:v>
                </c:pt>
                <c:pt idx="14189">
                  <c:v>238.95471194189943</c:v>
                </c:pt>
                <c:pt idx="14190">
                  <c:v>238.94267639928918</c:v>
                </c:pt>
                <c:pt idx="14191">
                  <c:v>238.93064146287867</c:v>
                </c:pt>
                <c:pt idx="14192">
                  <c:v>238.91860713263739</c:v>
                </c:pt>
                <c:pt idx="14193">
                  <c:v>238.9065734085348</c:v>
                </c:pt>
                <c:pt idx="14194">
                  <c:v>238.89454029054033</c:v>
                </c:pt>
                <c:pt idx="14195">
                  <c:v>238.88250777862351</c:v>
                </c:pt>
                <c:pt idx="14196">
                  <c:v>238.87047587275379</c:v>
                </c:pt>
                <c:pt idx="14197">
                  <c:v>238.85844457290062</c:v>
                </c:pt>
                <c:pt idx="14198">
                  <c:v>238.84641387903352</c:v>
                </c:pt>
                <c:pt idx="14199">
                  <c:v>238.83438379112195</c:v>
                </c:pt>
                <c:pt idx="14200">
                  <c:v>238.82235430913539</c:v>
                </c:pt>
                <c:pt idx="14201">
                  <c:v>238.81032543304332</c:v>
                </c:pt>
                <c:pt idx="14202">
                  <c:v>238.7982971628152</c:v>
                </c:pt>
                <c:pt idx="14203">
                  <c:v>238.78626949842055</c:v>
                </c:pt>
                <c:pt idx="14204">
                  <c:v>238.77424243982884</c:v>
                </c:pt>
                <c:pt idx="14205">
                  <c:v>238.76221598700957</c:v>
                </c:pt>
                <c:pt idx="14206">
                  <c:v>238.75019013993222</c:v>
                </c:pt>
                <c:pt idx="14207">
                  <c:v>238.73816489856625</c:v>
                </c:pt>
                <c:pt idx="14208">
                  <c:v>238.72614026288119</c:v>
                </c:pt>
                <c:pt idx="14209">
                  <c:v>238.71411623284652</c:v>
                </c:pt>
                <c:pt idx="14210">
                  <c:v>238.70209280843173</c:v>
                </c:pt>
                <c:pt idx="14211">
                  <c:v>238.69006998960634</c:v>
                </c:pt>
                <c:pt idx="14212">
                  <c:v>238.67804777633984</c:v>
                </c:pt>
                <c:pt idx="14213">
                  <c:v>238.66602616860172</c:v>
                </c:pt>
                <c:pt idx="14214">
                  <c:v>238.65400516636146</c:v>
                </c:pt>
                <c:pt idx="14215">
                  <c:v>238.64198476958859</c:v>
                </c:pt>
                <c:pt idx="14216">
                  <c:v>238.62996497825262</c:v>
                </c:pt>
                <c:pt idx="14217">
                  <c:v>238.61794579232304</c:v>
                </c:pt>
                <c:pt idx="14218">
                  <c:v>238.60592721176937</c:v>
                </c:pt>
                <c:pt idx="14219">
                  <c:v>238.5939092365611</c:v>
                </c:pt>
                <c:pt idx="14220">
                  <c:v>238.58189186666777</c:v>
                </c:pt>
                <c:pt idx="14221">
                  <c:v>238.56987510205886</c:v>
                </c:pt>
                <c:pt idx="14222">
                  <c:v>238.55785894270389</c:v>
                </c:pt>
                <c:pt idx="14223">
                  <c:v>238.54584338857239</c:v>
                </c:pt>
                <c:pt idx="14224">
                  <c:v>238.53382843963388</c:v>
                </c:pt>
                <c:pt idx="14225">
                  <c:v>238.52181409585785</c:v>
                </c:pt>
                <c:pt idx="14226">
                  <c:v>238.50980035721383</c:v>
                </c:pt>
                <c:pt idx="14227">
                  <c:v>238.49778722367137</c:v>
                </c:pt>
                <c:pt idx="14228">
                  <c:v>238.48577469519995</c:v>
                </c:pt>
                <c:pt idx="14229">
                  <c:v>238.47376277176912</c:v>
                </c:pt>
                <c:pt idx="14230">
                  <c:v>238.4617514533484</c:v>
                </c:pt>
                <c:pt idx="14231">
                  <c:v>238.4497407399073</c:v>
                </c:pt>
                <c:pt idx="14232">
                  <c:v>238.43773063141538</c:v>
                </c:pt>
                <c:pt idx="14233">
                  <c:v>238.42572112784214</c:v>
                </c:pt>
                <c:pt idx="14234">
                  <c:v>238.41371222915714</c:v>
                </c:pt>
                <c:pt idx="14235">
                  <c:v>238.40170393532989</c:v>
                </c:pt>
                <c:pt idx="14236">
                  <c:v>238.38969624632995</c:v>
                </c:pt>
                <c:pt idx="14237">
                  <c:v>238.37768916212684</c:v>
                </c:pt>
                <c:pt idx="14238">
                  <c:v>238.36568268269011</c:v>
                </c:pt>
                <c:pt idx="14239">
                  <c:v>238.35367680798927</c:v>
                </c:pt>
                <c:pt idx="14240">
                  <c:v>238.34167153799388</c:v>
                </c:pt>
                <c:pt idx="14241">
                  <c:v>238.32966687267347</c:v>
                </c:pt>
                <c:pt idx="14242">
                  <c:v>238.31766281199762</c:v>
                </c:pt>
                <c:pt idx="14243">
                  <c:v>238.30565935593583</c:v>
                </c:pt>
                <c:pt idx="14244">
                  <c:v>238.29365650445769</c:v>
                </c:pt>
                <c:pt idx="14245">
                  <c:v>238.28165425753272</c:v>
                </c:pt>
                <c:pt idx="14246">
                  <c:v>238.26965261513047</c:v>
                </c:pt>
                <c:pt idx="14247">
                  <c:v>238.25765157722051</c:v>
                </c:pt>
                <c:pt idx="14248">
                  <c:v>238.24565114377239</c:v>
                </c:pt>
                <c:pt idx="14249">
                  <c:v>238.23365131475566</c:v>
                </c:pt>
                <c:pt idx="14250">
                  <c:v>238.22165209013986</c:v>
                </c:pt>
                <c:pt idx="14251">
                  <c:v>238.20965346989456</c:v>
                </c:pt>
                <c:pt idx="14252">
                  <c:v>238.19765545398931</c:v>
                </c:pt>
                <c:pt idx="14253">
                  <c:v>238.1856580423937</c:v>
                </c:pt>
                <c:pt idx="14254">
                  <c:v>238.17366123507728</c:v>
                </c:pt>
                <c:pt idx="14255">
                  <c:v>238.16166503200961</c:v>
                </c:pt>
                <c:pt idx="14256">
                  <c:v>238.14966943316026</c:v>
                </c:pt>
                <c:pt idx="14257">
                  <c:v>238.13767443849878</c:v>
                </c:pt>
                <c:pt idx="14258">
                  <c:v>238.12568004799473</c:v>
                </c:pt>
                <c:pt idx="14259">
                  <c:v>238.11368626161772</c:v>
                </c:pt>
                <c:pt idx="14260">
                  <c:v>238.10169307933728</c:v>
                </c:pt>
                <c:pt idx="14261">
                  <c:v>238.08970050112302</c:v>
                </c:pt>
                <c:pt idx="14262">
                  <c:v>238.07770852694449</c:v>
                </c:pt>
                <c:pt idx="14263">
                  <c:v>238.06571715677129</c:v>
                </c:pt>
                <c:pt idx="14264">
                  <c:v>238.05372639057296</c:v>
                </c:pt>
                <c:pt idx="14265">
                  <c:v>238.04173622831911</c:v>
                </c:pt>
                <c:pt idx="14266">
                  <c:v>238.02974666997932</c:v>
                </c:pt>
                <c:pt idx="14267">
                  <c:v>238.01775771552317</c:v>
                </c:pt>
                <c:pt idx="14268">
                  <c:v>238.00576936492024</c:v>
                </c:pt>
                <c:pt idx="14269">
                  <c:v>237.9937816181401</c:v>
                </c:pt>
                <c:pt idx="14270">
                  <c:v>237.98179447515238</c:v>
                </c:pt>
                <c:pt idx="14271">
                  <c:v>237.96980793592664</c:v>
                </c:pt>
                <c:pt idx="14272">
                  <c:v>237.95782200043246</c:v>
                </c:pt>
                <c:pt idx="14273">
                  <c:v>237.94583666863943</c:v>
                </c:pt>
                <c:pt idx="14274">
                  <c:v>237.93385194051717</c:v>
                </c:pt>
                <c:pt idx="14275">
                  <c:v>237.92186781603527</c:v>
                </c:pt>
                <c:pt idx="14276">
                  <c:v>237.90988429516329</c:v>
                </c:pt>
                <c:pt idx="14277">
                  <c:v>237.89790137787088</c:v>
                </c:pt>
                <c:pt idx="14278">
                  <c:v>237.88591906412759</c:v>
                </c:pt>
                <c:pt idx="14279">
                  <c:v>237.87393735390305</c:v>
                </c:pt>
                <c:pt idx="14280">
                  <c:v>237.86195624716686</c:v>
                </c:pt>
                <c:pt idx="14281">
                  <c:v>237.84997574388862</c:v>
                </c:pt>
                <c:pt idx="14282">
                  <c:v>237.83799584403795</c:v>
                </c:pt>
                <c:pt idx="14283">
                  <c:v>237.82601654758443</c:v>
                </c:pt>
                <c:pt idx="14284">
                  <c:v>237.81403785449768</c:v>
                </c:pt>
                <c:pt idx="14285">
                  <c:v>237.80205976474733</c:v>
                </c:pt>
                <c:pt idx="14286">
                  <c:v>237.79008227830295</c:v>
                </c:pt>
                <c:pt idx="14287">
                  <c:v>237.77810539513416</c:v>
                </c:pt>
                <c:pt idx="14288">
                  <c:v>237.76612911521062</c:v>
                </c:pt>
                <c:pt idx="14289">
                  <c:v>237.7541534385019</c:v>
                </c:pt>
                <c:pt idx="14290">
                  <c:v>237.74217836497763</c:v>
                </c:pt>
                <c:pt idx="14291">
                  <c:v>237.73020389460746</c:v>
                </c:pt>
                <c:pt idx="14292">
                  <c:v>237.71823002736096</c:v>
                </c:pt>
                <c:pt idx="14293">
                  <c:v>237.70625676320779</c:v>
                </c:pt>
                <c:pt idx="14294">
                  <c:v>237.69428410211754</c:v>
                </c:pt>
                <c:pt idx="14295">
                  <c:v>237.68231204405987</c:v>
                </c:pt>
                <c:pt idx="14296">
                  <c:v>237.67034058900438</c:v>
                </c:pt>
                <c:pt idx="14297">
                  <c:v>237.65836973692072</c:v>
                </c:pt>
                <c:pt idx="14298">
                  <c:v>237.6463994877785</c:v>
                </c:pt>
                <c:pt idx="14299">
                  <c:v>237.63442984154736</c:v>
                </c:pt>
                <c:pt idx="14300">
                  <c:v>237.62246079819693</c:v>
                </c:pt>
                <c:pt idx="14301">
                  <c:v>237.61049235769684</c:v>
                </c:pt>
                <c:pt idx="14302">
                  <c:v>237.59852452001675</c:v>
                </c:pt>
                <c:pt idx="14303">
                  <c:v>237.58655728512628</c:v>
                </c:pt>
                <c:pt idx="14304">
                  <c:v>237.57459065299506</c:v>
                </c:pt>
                <c:pt idx="14305">
                  <c:v>237.56262462359274</c:v>
                </c:pt>
                <c:pt idx="14306">
                  <c:v>237.55065919688897</c:v>
                </c:pt>
                <c:pt idx="14307">
                  <c:v>237.5386943728534</c:v>
                </c:pt>
                <c:pt idx="14308">
                  <c:v>237.52673015145564</c:v>
                </c:pt>
                <c:pt idx="14309">
                  <c:v>237.51476653266536</c:v>
                </c:pt>
                <c:pt idx="14310">
                  <c:v>237.50280351645222</c:v>
                </c:pt>
                <c:pt idx="14311">
                  <c:v>237.49084110278585</c:v>
                </c:pt>
                <c:pt idx="14312">
                  <c:v>237.47887929163591</c:v>
                </c:pt>
                <c:pt idx="14313">
                  <c:v>237.46691808297206</c:v>
                </c:pt>
                <c:pt idx="14314">
                  <c:v>237.45495747676392</c:v>
                </c:pt>
                <c:pt idx="14315">
                  <c:v>237.4429974729812</c:v>
                </c:pt>
                <c:pt idx="14316">
                  <c:v>237.43103807159352</c:v>
                </c:pt>
                <c:pt idx="14317">
                  <c:v>237.41907927257054</c:v>
                </c:pt>
                <c:pt idx="14318">
                  <c:v>237.40712107588192</c:v>
                </c:pt>
                <c:pt idx="14319">
                  <c:v>237.39516348149735</c:v>
                </c:pt>
                <c:pt idx="14320">
                  <c:v>237.38320648938645</c:v>
                </c:pt>
                <c:pt idx="14321">
                  <c:v>237.37125009951893</c:v>
                </c:pt>
                <c:pt idx="14322">
                  <c:v>237.35929431186443</c:v>
                </c:pt>
                <c:pt idx="14323">
                  <c:v>237.34733912639263</c:v>
                </c:pt>
                <c:pt idx="14324">
                  <c:v>237.33538454307316</c:v>
                </c:pt>
                <c:pt idx="14325">
                  <c:v>237.32343056187574</c:v>
                </c:pt>
                <c:pt idx="14326">
                  <c:v>237.31147718277003</c:v>
                </c:pt>
                <c:pt idx="14327">
                  <c:v>237.29952440572569</c:v>
                </c:pt>
                <c:pt idx="14328">
                  <c:v>237.28757223071241</c:v>
                </c:pt>
                <c:pt idx="14329">
                  <c:v>237.27562065769987</c:v>
                </c:pt>
                <c:pt idx="14330">
                  <c:v>237.26366968665775</c:v>
                </c:pt>
                <c:pt idx="14331">
                  <c:v>237.25171931755571</c:v>
                </c:pt>
                <c:pt idx="14332">
                  <c:v>237.23976955036343</c:v>
                </c:pt>
                <c:pt idx="14333">
                  <c:v>237.22782038505062</c:v>
                </c:pt>
                <c:pt idx="14334">
                  <c:v>237.21587182158694</c:v>
                </c:pt>
                <c:pt idx="14335">
                  <c:v>237.20392385994211</c:v>
                </c:pt>
                <c:pt idx="14336">
                  <c:v>237.19197650008579</c:v>
                </c:pt>
                <c:pt idx="14337">
                  <c:v>237.18002974198765</c:v>
                </c:pt>
                <c:pt idx="14338">
                  <c:v>237.16808358561744</c:v>
                </c:pt>
                <c:pt idx="14339">
                  <c:v>237.15613803094479</c:v>
                </c:pt>
                <c:pt idx="14340">
                  <c:v>237.14419307793943</c:v>
                </c:pt>
                <c:pt idx="14341">
                  <c:v>237.13224872657105</c:v>
                </c:pt>
                <c:pt idx="14342">
                  <c:v>237.12030497680934</c:v>
                </c:pt>
                <c:pt idx="14343">
                  <c:v>237.108361828624</c:v>
                </c:pt>
                <c:pt idx="14344">
                  <c:v>237.09641928198474</c:v>
                </c:pt>
                <c:pt idx="14345">
                  <c:v>237.08447733686126</c:v>
                </c:pt>
                <c:pt idx="14346">
                  <c:v>237.07253599322325</c:v>
                </c:pt>
                <c:pt idx="14347">
                  <c:v>237.06059525104044</c:v>
                </c:pt>
                <c:pt idx="14348">
                  <c:v>237.04865511028251</c:v>
                </c:pt>
                <c:pt idx="14349">
                  <c:v>237.03671557091917</c:v>
                </c:pt>
                <c:pt idx="14350">
                  <c:v>237.02477663292015</c:v>
                </c:pt>
                <c:pt idx="14351">
                  <c:v>237.01283829625515</c:v>
                </c:pt>
                <c:pt idx="14352">
                  <c:v>237.00090056089388</c:v>
                </c:pt>
                <c:pt idx="14353">
                  <c:v>236.98896342680607</c:v>
                </c:pt>
                <c:pt idx="14354">
                  <c:v>236.97702689396141</c:v>
                </c:pt>
                <c:pt idx="14355">
                  <c:v>236.96509096232961</c:v>
                </c:pt>
                <c:pt idx="14356">
                  <c:v>236.95315563188041</c:v>
                </c:pt>
                <c:pt idx="14357">
                  <c:v>236.94122090258352</c:v>
                </c:pt>
                <c:pt idx="14358">
                  <c:v>236.92928677440867</c:v>
                </c:pt>
                <c:pt idx="14359">
                  <c:v>236.91735324732559</c:v>
                </c:pt>
                <c:pt idx="14360">
                  <c:v>236.90542032130398</c:v>
                </c:pt>
                <c:pt idx="14361">
                  <c:v>236.89348799631358</c:v>
                </c:pt>
                <c:pt idx="14362">
                  <c:v>236.88155627232413</c:v>
                </c:pt>
                <c:pt idx="14363">
                  <c:v>236.86962514930534</c:v>
                </c:pt>
                <c:pt idx="14364">
                  <c:v>236.85769462722695</c:v>
                </c:pt>
                <c:pt idx="14365">
                  <c:v>236.84576470605867</c:v>
                </c:pt>
                <c:pt idx="14366">
                  <c:v>236.83383538577027</c:v>
                </c:pt>
                <c:pt idx="14367">
                  <c:v>236.82190666633147</c:v>
                </c:pt>
                <c:pt idx="14368">
                  <c:v>236.80997854771201</c:v>
                </c:pt>
                <c:pt idx="14369">
                  <c:v>236.79805102988161</c:v>
                </c:pt>
                <c:pt idx="14370">
                  <c:v>236.78612411281003</c:v>
                </c:pt>
                <c:pt idx="14371">
                  <c:v>236.77419779646701</c:v>
                </c:pt>
                <c:pt idx="14372">
                  <c:v>236.76227208082227</c:v>
                </c:pt>
                <c:pt idx="14373">
                  <c:v>236.75034696584558</c:v>
                </c:pt>
                <c:pt idx="14374">
                  <c:v>236.73842245150669</c:v>
                </c:pt>
                <c:pt idx="14375">
                  <c:v>236.72649853777531</c:v>
                </c:pt>
                <c:pt idx="14376">
                  <c:v>236.71457522462123</c:v>
                </c:pt>
                <c:pt idx="14377">
                  <c:v>236.70265251201417</c:v>
                </c:pt>
                <c:pt idx="14378">
                  <c:v>236.69073039992389</c:v>
                </c:pt>
                <c:pt idx="14379">
                  <c:v>236.67880888832016</c:v>
                </c:pt>
                <c:pt idx="14380">
                  <c:v>236.66688797717273</c:v>
                </c:pt>
                <c:pt idx="14381">
                  <c:v>236.65496766645137</c:v>
                </c:pt>
                <c:pt idx="14382">
                  <c:v>236.6430479561258</c:v>
                </c:pt>
                <c:pt idx="14383">
                  <c:v>236.63112884616581</c:v>
                </c:pt>
                <c:pt idx="14384">
                  <c:v>236.61921033654113</c:v>
                </c:pt>
                <c:pt idx="14385">
                  <c:v>236.60729242722155</c:v>
                </c:pt>
                <c:pt idx="14386">
                  <c:v>236.59537511817683</c:v>
                </c:pt>
                <c:pt idx="14387">
                  <c:v>236.58345840937673</c:v>
                </c:pt>
                <c:pt idx="14388">
                  <c:v>236.57154230079101</c:v>
                </c:pt>
                <c:pt idx="14389">
                  <c:v>236.55962679238945</c:v>
                </c:pt>
                <c:pt idx="14390">
                  <c:v>236.54771188414182</c:v>
                </c:pt>
                <c:pt idx="14391">
                  <c:v>236.5357975760179</c:v>
                </c:pt>
                <c:pt idx="14392">
                  <c:v>236.52388386798745</c:v>
                </c:pt>
                <c:pt idx="14393">
                  <c:v>236.51197076002026</c:v>
                </c:pt>
                <c:pt idx="14394">
                  <c:v>236.50005825208609</c:v>
                </c:pt>
                <c:pt idx="14395">
                  <c:v>236.48814634415473</c:v>
                </c:pt>
                <c:pt idx="14396">
                  <c:v>236.47623503619593</c:v>
                </c:pt>
                <c:pt idx="14397">
                  <c:v>236.46432432817952</c:v>
                </c:pt>
                <c:pt idx="14398">
                  <c:v>236.45241422007524</c:v>
                </c:pt>
                <c:pt idx="14399">
                  <c:v>236.4405047118529</c:v>
                </c:pt>
                <c:pt idx="14400">
                  <c:v>236.42859580348227</c:v>
                </c:pt>
                <c:pt idx="14401">
                  <c:v>236.41668749493314</c:v>
                </c:pt>
                <c:pt idx="14402">
                  <c:v>236.40477978617528</c:v>
                </c:pt>
                <c:pt idx="14403">
                  <c:v>236.3928726771785</c:v>
                </c:pt>
                <c:pt idx="14404">
                  <c:v>236.38096616791262</c:v>
                </c:pt>
                <c:pt idx="14405">
                  <c:v>236.36906025834739</c:v>
                </c:pt>
                <c:pt idx="14406">
                  <c:v>236.3571549484526</c:v>
                </c:pt>
                <c:pt idx="14407">
                  <c:v>236.34525023819808</c:v>
                </c:pt>
                <c:pt idx="14408">
                  <c:v>236.33334612755363</c:v>
                </c:pt>
                <c:pt idx="14409">
                  <c:v>236.32144261648901</c:v>
                </c:pt>
                <c:pt idx="14410">
                  <c:v>236.30953970497404</c:v>
                </c:pt>
                <c:pt idx="14411">
                  <c:v>236.29763739297854</c:v>
                </c:pt>
                <c:pt idx="14412">
                  <c:v>236.2857356804723</c:v>
                </c:pt>
                <c:pt idx="14413">
                  <c:v>236.27383456742513</c:v>
                </c:pt>
                <c:pt idx="14414">
                  <c:v>236.26193405380681</c:v>
                </c:pt>
                <c:pt idx="14415">
                  <c:v>236.25003413958717</c:v>
                </c:pt>
                <c:pt idx="14416">
                  <c:v>236.23813482473602</c:v>
                </c:pt>
                <c:pt idx="14417">
                  <c:v>236.22623610922318</c:v>
                </c:pt>
                <c:pt idx="14418">
                  <c:v>236.21433799301846</c:v>
                </c:pt>
                <c:pt idx="14419">
                  <c:v>236.20244047609165</c:v>
                </c:pt>
                <c:pt idx="14420">
                  <c:v>236.1905435584126</c:v>
                </c:pt>
                <c:pt idx="14421">
                  <c:v>236.17864723995112</c:v>
                </c:pt>
                <c:pt idx="14422">
                  <c:v>236.166751520677</c:v>
                </c:pt>
                <c:pt idx="14423">
                  <c:v>236.15485640056008</c:v>
                </c:pt>
                <c:pt idx="14424">
                  <c:v>236.14296187957018</c:v>
                </c:pt>
                <c:pt idx="14425">
                  <c:v>236.13106795767715</c:v>
                </c:pt>
                <c:pt idx="14426">
                  <c:v>236.11917463485076</c:v>
                </c:pt>
                <c:pt idx="14427">
                  <c:v>236.10728191106088</c:v>
                </c:pt>
                <c:pt idx="14428">
                  <c:v>236.09538978627734</c:v>
                </c:pt>
                <c:pt idx="14429">
                  <c:v>236.08349826046995</c:v>
                </c:pt>
                <c:pt idx="14430">
                  <c:v>236.07160733360854</c:v>
                </c:pt>
                <c:pt idx="14431">
                  <c:v>236.05971700566295</c:v>
                </c:pt>
                <c:pt idx="14432">
                  <c:v>236.04782727660302</c:v>
                </c:pt>
                <c:pt idx="14433">
                  <c:v>236.03593814639856</c:v>
                </c:pt>
                <c:pt idx="14434">
                  <c:v>236.02404961501944</c:v>
                </c:pt>
                <c:pt idx="14435">
                  <c:v>236.01216168243548</c:v>
                </c:pt>
                <c:pt idx="14436">
                  <c:v>236.00027434861653</c:v>
                </c:pt>
                <c:pt idx="14437">
                  <c:v>235.98838761353241</c:v>
                </c:pt>
                <c:pt idx="14438">
                  <c:v>235.97650147715299</c:v>
                </c:pt>
                <c:pt idx="14439">
                  <c:v>235.96461593944809</c:v>
                </c:pt>
                <c:pt idx="14440">
                  <c:v>235.95273100038759</c:v>
                </c:pt>
                <c:pt idx="14441">
                  <c:v>235.94084665994131</c:v>
                </c:pt>
                <c:pt idx="14442">
                  <c:v>235.92896291807912</c:v>
                </c:pt>
                <c:pt idx="14443">
                  <c:v>235.91707977477085</c:v>
                </c:pt>
                <c:pt idx="14444">
                  <c:v>235.90519722998636</c:v>
                </c:pt>
                <c:pt idx="14445">
                  <c:v>235.8933152836955</c:v>
                </c:pt>
                <c:pt idx="14446">
                  <c:v>235.88143393586813</c:v>
                </c:pt>
                <c:pt idx="14447">
                  <c:v>235.86955318647412</c:v>
                </c:pt>
                <c:pt idx="14448">
                  <c:v>235.85767303548332</c:v>
                </c:pt>
                <c:pt idx="14449">
                  <c:v>235.84579348286556</c:v>
                </c:pt>
                <c:pt idx="14450">
                  <c:v>235.83391452859073</c:v>
                </c:pt>
                <c:pt idx="14451">
                  <c:v>235.82203617262869</c:v>
                </c:pt>
                <c:pt idx="14452">
                  <c:v>235.81015841494931</c:v>
                </c:pt>
                <c:pt idx="14453">
                  <c:v>235.79828125552245</c:v>
                </c:pt>
                <c:pt idx="14454">
                  <c:v>235.78640469431798</c:v>
                </c:pt>
                <c:pt idx="14455">
                  <c:v>235.77452873130576</c:v>
                </c:pt>
                <c:pt idx="14456">
                  <c:v>235.76265336645568</c:v>
                </c:pt>
                <c:pt idx="14457">
                  <c:v>235.7507785997376</c:v>
                </c:pt>
                <c:pt idx="14458">
                  <c:v>235.7389044311214</c:v>
                </c:pt>
                <c:pt idx="14459">
                  <c:v>235.72703086057695</c:v>
                </c:pt>
                <c:pt idx="14460">
                  <c:v>235.71515788807412</c:v>
                </c:pt>
                <c:pt idx="14461">
                  <c:v>235.70328551358278</c:v>
                </c:pt>
                <c:pt idx="14462">
                  <c:v>235.69141373707282</c:v>
                </c:pt>
                <c:pt idx="14463">
                  <c:v>235.67954255851413</c:v>
                </c:pt>
                <c:pt idx="14464">
                  <c:v>235.66767197787658</c:v>
                </c:pt>
                <c:pt idx="14465">
                  <c:v>235.65580199513008</c:v>
                </c:pt>
                <c:pt idx="14466">
                  <c:v>235.64393261024449</c:v>
                </c:pt>
                <c:pt idx="14467">
                  <c:v>235.6320638231897</c:v>
                </c:pt>
                <c:pt idx="14468">
                  <c:v>235.62019563393559</c:v>
                </c:pt>
                <c:pt idx="14469">
                  <c:v>235.60832804245209</c:v>
                </c:pt>
                <c:pt idx="14470">
                  <c:v>235.59646104870905</c:v>
                </c:pt>
                <c:pt idx="14471">
                  <c:v>235.58459465267637</c:v>
                </c:pt>
                <c:pt idx="14472">
                  <c:v>235.57272885432397</c:v>
                </c:pt>
                <c:pt idx="14473">
                  <c:v>235.56086365362171</c:v>
                </c:pt>
                <c:pt idx="14474">
                  <c:v>235.54899905053952</c:v>
                </c:pt>
                <c:pt idx="14475">
                  <c:v>235.53713504504728</c:v>
                </c:pt>
                <c:pt idx="14476">
                  <c:v>235.52527163711491</c:v>
                </c:pt>
                <c:pt idx="14477">
                  <c:v>235.51340882671229</c:v>
                </c:pt>
                <c:pt idx="14478">
                  <c:v>235.50154661380932</c:v>
                </c:pt>
                <c:pt idx="14479">
                  <c:v>235.48968499837594</c:v>
                </c:pt>
                <c:pt idx="14480">
                  <c:v>235.47782398038203</c:v>
                </c:pt>
                <c:pt idx="14481">
                  <c:v>235.4659635597975</c:v>
                </c:pt>
                <c:pt idx="14482">
                  <c:v>235.45410373659226</c:v>
                </c:pt>
                <c:pt idx="14483">
                  <c:v>235.44224451073623</c:v>
                </c:pt>
                <c:pt idx="14484">
                  <c:v>235.43038588219932</c:v>
                </c:pt>
                <c:pt idx="14485">
                  <c:v>235.41852785095145</c:v>
                </c:pt>
                <c:pt idx="14486">
                  <c:v>235.40667041696253</c:v>
                </c:pt>
                <c:pt idx="14487">
                  <c:v>235.39481358020248</c:v>
                </c:pt>
                <c:pt idx="14488">
                  <c:v>235.38295734064121</c:v>
                </c:pt>
                <c:pt idx="14489">
                  <c:v>235.37110169824865</c:v>
                </c:pt>
                <c:pt idx="14490">
                  <c:v>235.35924665299473</c:v>
                </c:pt>
                <c:pt idx="14491">
                  <c:v>235.34739220484934</c:v>
                </c:pt>
                <c:pt idx="14492">
                  <c:v>235.33553835378245</c:v>
                </c:pt>
                <c:pt idx="14493">
                  <c:v>235.32368509976396</c:v>
                </c:pt>
                <c:pt idx="14494">
                  <c:v>235.3118324427638</c:v>
                </c:pt>
                <c:pt idx="14495">
                  <c:v>235.2999803827519</c:v>
                </c:pt>
                <c:pt idx="14496">
                  <c:v>235.28812891969818</c:v>
                </c:pt>
                <c:pt idx="14497">
                  <c:v>235.27627805357261</c:v>
                </c:pt>
                <c:pt idx="14498">
                  <c:v>235.26442778434509</c:v>
                </c:pt>
                <c:pt idx="14499">
                  <c:v>235.25257811198557</c:v>
                </c:pt>
                <c:pt idx="14500">
                  <c:v>235.24072903646399</c:v>
                </c:pt>
                <c:pt idx="14501">
                  <c:v>235.22888055775027</c:v>
                </c:pt>
                <c:pt idx="14502">
                  <c:v>235.21703267581438</c:v>
                </c:pt>
                <c:pt idx="14503">
                  <c:v>235.20518539062624</c:v>
                </c:pt>
                <c:pt idx="14504">
                  <c:v>235.19333870215578</c:v>
                </c:pt>
                <c:pt idx="14505">
                  <c:v>235.18149261037297</c:v>
                </c:pt>
                <c:pt idx="14506">
                  <c:v>235.16964711524776</c:v>
                </c:pt>
                <c:pt idx="14507">
                  <c:v>235.15780221675007</c:v>
                </c:pt>
                <c:pt idx="14508">
                  <c:v>235.14595791484987</c:v>
                </c:pt>
                <c:pt idx="14509">
                  <c:v>235.13411420951712</c:v>
                </c:pt>
                <c:pt idx="14510">
                  <c:v>235.12227110072175</c:v>
                </c:pt>
                <c:pt idx="14511">
                  <c:v>235.11042858843373</c:v>
                </c:pt>
                <c:pt idx="14512">
                  <c:v>235.09858667262301</c:v>
                </c:pt>
                <c:pt idx="14513">
                  <c:v>235.08674535325954</c:v>
                </c:pt>
                <c:pt idx="14514">
                  <c:v>235.07490463031328</c:v>
                </c:pt>
                <c:pt idx="14515">
                  <c:v>235.06306450375422</c:v>
                </c:pt>
                <c:pt idx="14516">
                  <c:v>235.05122497355228</c:v>
                </c:pt>
                <c:pt idx="14517">
                  <c:v>235.03938603967745</c:v>
                </c:pt>
                <c:pt idx="14518">
                  <c:v>235.02754770209967</c:v>
                </c:pt>
                <c:pt idx="14519">
                  <c:v>235.01570996078891</c:v>
                </c:pt>
                <c:pt idx="14520">
                  <c:v>235.00387281571517</c:v>
                </c:pt>
                <c:pt idx="14521">
                  <c:v>234.9920362668484</c:v>
                </c:pt>
                <c:pt idx="14522">
                  <c:v>234.98020031415857</c:v>
                </c:pt>
                <c:pt idx="14523">
                  <c:v>234.96836495761562</c:v>
                </c:pt>
                <c:pt idx="14524">
                  <c:v>234.95653019718958</c:v>
                </c:pt>
                <c:pt idx="14525">
                  <c:v>234.94469603285037</c:v>
                </c:pt>
                <c:pt idx="14526">
                  <c:v>234.93286246456802</c:v>
                </c:pt>
                <c:pt idx="14527">
                  <c:v>234.92102949231247</c:v>
                </c:pt>
                <c:pt idx="14528">
                  <c:v>234.90919711605372</c:v>
                </c:pt>
                <c:pt idx="14529">
                  <c:v>234.89736533576175</c:v>
                </c:pt>
                <c:pt idx="14530">
                  <c:v>234.88553415140652</c:v>
                </c:pt>
                <c:pt idx="14531">
                  <c:v>234.87370356295804</c:v>
                </c:pt>
                <c:pt idx="14532">
                  <c:v>234.86187357038628</c:v>
                </c:pt>
                <c:pt idx="14533">
                  <c:v>234.85004417366125</c:v>
                </c:pt>
                <c:pt idx="14534">
                  <c:v>234.8382153727529</c:v>
                </c:pt>
                <c:pt idx="14535">
                  <c:v>234.82638716763125</c:v>
                </c:pt>
                <c:pt idx="14536">
                  <c:v>234.8145595582663</c:v>
                </c:pt>
                <c:pt idx="14537">
                  <c:v>234.80273254462801</c:v>
                </c:pt>
                <c:pt idx="14538">
                  <c:v>234.79090612668639</c:v>
                </c:pt>
                <c:pt idx="14539">
                  <c:v>234.77908030441145</c:v>
                </c:pt>
                <c:pt idx="14540">
                  <c:v>234.76725507777317</c:v>
                </c:pt>
                <c:pt idx="14541">
                  <c:v>234.75543044674154</c:v>
                </c:pt>
                <c:pt idx="14542">
                  <c:v>234.74360641128658</c:v>
                </c:pt>
                <c:pt idx="14543">
                  <c:v>234.73178297137829</c:v>
                </c:pt>
                <c:pt idx="14544">
                  <c:v>234.71996012698668</c:v>
                </c:pt>
                <c:pt idx="14545">
                  <c:v>234.70813787808174</c:v>
                </c:pt>
                <c:pt idx="14546">
                  <c:v>234.69631622463348</c:v>
                </c:pt>
                <c:pt idx="14547">
                  <c:v>234.68449516661192</c:v>
                </c:pt>
                <c:pt idx="14548">
                  <c:v>234.67267470398707</c:v>
                </c:pt>
                <c:pt idx="14549">
                  <c:v>234.66085483672893</c:v>
                </c:pt>
                <c:pt idx="14550">
                  <c:v>234.64903556480752</c:v>
                </c:pt>
                <c:pt idx="14551">
                  <c:v>234.63721688819285</c:v>
                </c:pt>
                <c:pt idx="14552">
                  <c:v>234.62539880685495</c:v>
                </c:pt>
                <c:pt idx="14553">
                  <c:v>234.61358132076381</c:v>
                </c:pt>
                <c:pt idx="14554">
                  <c:v>234.60176442988947</c:v>
                </c:pt>
                <c:pt idx="14555">
                  <c:v>234.58994813420193</c:v>
                </c:pt>
                <c:pt idx="14556">
                  <c:v>234.57813243367124</c:v>
                </c:pt>
                <c:pt idx="14557">
                  <c:v>234.56631732826739</c:v>
                </c:pt>
                <c:pt idx="14558">
                  <c:v>234.55450281796044</c:v>
                </c:pt>
                <c:pt idx="14559">
                  <c:v>234.54268890272039</c:v>
                </c:pt>
                <c:pt idx="14560">
                  <c:v>234.53087558251727</c:v>
                </c:pt>
                <c:pt idx="14561">
                  <c:v>234.51906285732113</c:v>
                </c:pt>
                <c:pt idx="14562">
                  <c:v>234.50725072710199</c:v>
                </c:pt>
                <c:pt idx="14563">
                  <c:v>234.49543919182989</c:v>
                </c:pt>
                <c:pt idx="14564">
                  <c:v>234.48362825147484</c:v>
                </c:pt>
                <c:pt idx="14565">
                  <c:v>234.47181790600689</c:v>
                </c:pt>
                <c:pt idx="14566">
                  <c:v>234.46000815539608</c:v>
                </c:pt>
                <c:pt idx="14567">
                  <c:v>234.44819899961246</c:v>
                </c:pt>
                <c:pt idx="14568">
                  <c:v>234.43639043862603</c:v>
                </c:pt>
                <c:pt idx="14569">
                  <c:v>234.42458247240688</c:v>
                </c:pt>
                <c:pt idx="14570">
                  <c:v>234.41277510092502</c:v>
                </c:pt>
                <c:pt idx="14571">
                  <c:v>234.40096832415051</c:v>
                </c:pt>
                <c:pt idx="14572">
                  <c:v>234.38916214205341</c:v>
                </c:pt>
                <c:pt idx="14573">
                  <c:v>234.37735655460372</c:v>
                </c:pt>
                <c:pt idx="14574">
                  <c:v>234.36555156177153</c:v>
                </c:pt>
                <c:pt idx="14575">
                  <c:v>234.35374716352689</c:v>
                </c:pt>
                <c:pt idx="14576">
                  <c:v>234.34194335983983</c:v>
                </c:pt>
                <c:pt idx="14577">
                  <c:v>234.33014015068042</c:v>
                </c:pt>
                <c:pt idx="14578">
                  <c:v>234.3183375360187</c:v>
                </c:pt>
                <c:pt idx="14579">
                  <c:v>234.30653551582475</c:v>
                </c:pt>
                <c:pt idx="14580">
                  <c:v>234.2947340900686</c:v>
                </c:pt>
                <c:pt idx="14581">
                  <c:v>234.28293325872033</c:v>
                </c:pt>
                <c:pt idx="14582">
                  <c:v>234.27113302175002</c:v>
                </c:pt>
                <c:pt idx="14583">
                  <c:v>234.2593333791277</c:v>
                </c:pt>
                <c:pt idx="14584">
                  <c:v>234.24753433082344</c:v>
                </c:pt>
                <c:pt idx="14585">
                  <c:v>234.2357358768073</c:v>
                </c:pt>
                <c:pt idx="14586">
                  <c:v>234.22393801704936</c:v>
                </c:pt>
                <c:pt idx="14587">
                  <c:v>234.21214075151968</c:v>
                </c:pt>
                <c:pt idx="14588">
                  <c:v>234.20034408018836</c:v>
                </c:pt>
                <c:pt idx="14589">
                  <c:v>234.18854800302543</c:v>
                </c:pt>
                <c:pt idx="14590">
                  <c:v>234.17675252000097</c:v>
                </c:pt>
                <c:pt idx="14591">
                  <c:v>234.16495763108509</c:v>
                </c:pt>
                <c:pt idx="14592">
                  <c:v>234.15316333624781</c:v>
                </c:pt>
                <c:pt idx="14593">
                  <c:v>234.14136963545926</c:v>
                </c:pt>
                <c:pt idx="14594">
                  <c:v>234.12957652868948</c:v>
                </c:pt>
                <c:pt idx="14595">
                  <c:v>234.1177840159086</c:v>
                </c:pt>
                <c:pt idx="14596">
                  <c:v>234.10599209708664</c:v>
                </c:pt>
                <c:pt idx="14597">
                  <c:v>234.09420077219372</c:v>
                </c:pt>
                <c:pt idx="14598">
                  <c:v>234.08241004119992</c:v>
                </c:pt>
                <c:pt idx="14599">
                  <c:v>234.07061990407533</c:v>
                </c:pt>
                <c:pt idx="14600">
                  <c:v>234.05883036079004</c:v>
                </c:pt>
                <c:pt idx="14601">
                  <c:v>234.04704141131413</c:v>
                </c:pt>
                <c:pt idx="14602">
                  <c:v>234.03525305561769</c:v>
                </c:pt>
                <c:pt idx="14603">
                  <c:v>234.02346529367082</c:v>
                </c:pt>
                <c:pt idx="14604">
                  <c:v>234.01167812544364</c:v>
                </c:pt>
                <c:pt idx="14605">
                  <c:v>233.9998915509062</c:v>
                </c:pt>
                <c:pt idx="14606">
                  <c:v>233.98810557002861</c:v>
                </c:pt>
                <c:pt idx="14607">
                  <c:v>233.976320182781</c:v>
                </c:pt>
                <c:pt idx="14608">
                  <c:v>233.96453538913343</c:v>
                </c:pt>
                <c:pt idx="14609">
                  <c:v>233.95275118905602</c:v>
                </c:pt>
                <c:pt idx="14610">
                  <c:v>233.94096758251888</c:v>
                </c:pt>
                <c:pt idx="14611">
                  <c:v>233.92918456949209</c:v>
                </c:pt>
                <c:pt idx="14612">
                  <c:v>233.91740214994579</c:v>
                </c:pt>
                <c:pt idx="14613">
                  <c:v>233.90562032385006</c:v>
                </c:pt>
                <c:pt idx="14614">
                  <c:v>233.89383909117501</c:v>
                </c:pt>
                <c:pt idx="14615">
                  <c:v>233.88205845189077</c:v>
                </c:pt>
                <c:pt idx="14616">
                  <c:v>233.87027840596744</c:v>
                </c:pt>
                <c:pt idx="14617">
                  <c:v>233.85849895337515</c:v>
                </c:pt>
                <c:pt idx="14618">
                  <c:v>233.84672009408399</c:v>
                </c:pt>
                <c:pt idx="14619">
                  <c:v>233.8349418280641</c:v>
                </c:pt>
                <c:pt idx="14620">
                  <c:v>233.82316415528558</c:v>
                </c:pt>
                <c:pt idx="14621">
                  <c:v>233.81138707571856</c:v>
                </c:pt>
                <c:pt idx="14622">
                  <c:v>233.79961058933316</c:v>
                </c:pt>
                <c:pt idx="14623">
                  <c:v>233.78783469609951</c:v>
                </c:pt>
                <c:pt idx="14624">
                  <c:v>233.77605939598772</c:v>
                </c:pt>
                <c:pt idx="14625">
                  <c:v>233.7642846889679</c:v>
                </c:pt>
                <c:pt idx="14626">
                  <c:v>233.75251057501023</c:v>
                </c:pt>
                <c:pt idx="14627">
                  <c:v>233.7407370540848</c:v>
                </c:pt>
                <c:pt idx="14628">
                  <c:v>233.72896412616174</c:v>
                </c:pt>
                <c:pt idx="14629">
                  <c:v>233.71719179121121</c:v>
                </c:pt>
                <c:pt idx="14630">
                  <c:v>233.7054200492033</c:v>
                </c:pt>
                <c:pt idx="14631">
                  <c:v>233.69364890010817</c:v>
                </c:pt>
                <c:pt idx="14632">
                  <c:v>233.68187834389596</c:v>
                </c:pt>
                <c:pt idx="14633">
                  <c:v>233.67010838053682</c:v>
                </c:pt>
                <c:pt idx="14634">
                  <c:v>233.65833901000087</c:v>
                </c:pt>
                <c:pt idx="14635">
                  <c:v>233.64657023225826</c:v>
                </c:pt>
                <c:pt idx="14636">
                  <c:v>233.63480204727912</c:v>
                </c:pt>
                <c:pt idx="14637">
                  <c:v>233.6230344550336</c:v>
                </c:pt>
                <c:pt idx="14638">
                  <c:v>233.61126745549186</c:v>
                </c:pt>
                <c:pt idx="14639">
                  <c:v>233.59950104862401</c:v>
                </c:pt>
                <c:pt idx="14640">
                  <c:v>233.58773523440024</c:v>
                </c:pt>
                <c:pt idx="14641">
                  <c:v>233.57597001279069</c:v>
                </c:pt>
                <c:pt idx="14642">
                  <c:v>233.56420538376548</c:v>
                </c:pt>
                <c:pt idx="14643">
                  <c:v>233.5524413472948</c:v>
                </c:pt>
                <c:pt idx="14644">
                  <c:v>233.54067790334878</c:v>
                </c:pt>
                <c:pt idx="14645">
                  <c:v>233.5289150518976</c:v>
                </c:pt>
                <c:pt idx="14646">
                  <c:v>233.51715279291139</c:v>
                </c:pt>
                <c:pt idx="14647">
                  <c:v>233.50539112636034</c:v>
                </c:pt>
                <c:pt idx="14648">
                  <c:v>233.4936300522146</c:v>
                </c:pt>
                <c:pt idx="14649">
                  <c:v>233.4818695704443</c:v>
                </c:pt>
                <c:pt idx="14650">
                  <c:v>233.47010968101966</c:v>
                </c:pt>
                <c:pt idx="14651">
                  <c:v>233.45835038391081</c:v>
                </c:pt>
                <c:pt idx="14652">
                  <c:v>233.44659167908793</c:v>
                </c:pt>
                <c:pt idx="14653">
                  <c:v>233.43483356652118</c:v>
                </c:pt>
                <c:pt idx="14654">
                  <c:v>233.42307604618071</c:v>
                </c:pt>
                <c:pt idx="14655">
                  <c:v>233.41131911803672</c:v>
                </c:pt>
                <c:pt idx="14656">
                  <c:v>233.39956278205938</c:v>
                </c:pt>
                <c:pt idx="14657">
                  <c:v>233.38780703821885</c:v>
                </c:pt>
                <c:pt idx="14658">
                  <c:v>233.3760518864853</c:v>
                </c:pt>
                <c:pt idx="14659">
                  <c:v>233.36429732682893</c:v>
                </c:pt>
                <c:pt idx="14660">
                  <c:v>233.35254335921991</c:v>
                </c:pt>
                <c:pt idx="14661">
                  <c:v>233.34078998362841</c:v>
                </c:pt>
                <c:pt idx="14662">
                  <c:v>233.32903720002463</c:v>
                </c:pt>
                <c:pt idx="14663">
                  <c:v>233.31728500837875</c:v>
                </c:pt>
                <c:pt idx="14664">
                  <c:v>233.30553340866092</c:v>
                </c:pt>
                <c:pt idx="14665">
                  <c:v>233.29378240084137</c:v>
                </c:pt>
                <c:pt idx="14666">
                  <c:v>233.28203198489027</c:v>
                </c:pt>
                <c:pt idx="14667">
                  <c:v>233.27028216077781</c:v>
                </c:pt>
                <c:pt idx="14668">
                  <c:v>233.25853292847418</c:v>
                </c:pt>
                <c:pt idx="14669">
                  <c:v>233.24678428794957</c:v>
                </c:pt>
                <c:pt idx="14670">
                  <c:v>233.23503623917418</c:v>
                </c:pt>
                <c:pt idx="14671">
                  <c:v>233.2232887821182</c:v>
                </c:pt>
                <c:pt idx="14672">
                  <c:v>233.21154191675183</c:v>
                </c:pt>
                <c:pt idx="14673">
                  <c:v>233.19979564304526</c:v>
                </c:pt>
                <c:pt idx="14674">
                  <c:v>233.1880499609687</c:v>
                </c:pt>
                <c:pt idx="14675">
                  <c:v>233.17630487049234</c:v>
                </c:pt>
                <c:pt idx="14676">
                  <c:v>233.16456037158642</c:v>
                </c:pt>
                <c:pt idx="14677">
                  <c:v>233.1528164642211</c:v>
                </c:pt>
                <c:pt idx="14678">
                  <c:v>233.14107314836662</c:v>
                </c:pt>
                <c:pt idx="14679">
                  <c:v>233.12933042399314</c:v>
                </c:pt>
                <c:pt idx="14680">
                  <c:v>233.11758829107089</c:v>
                </c:pt>
                <c:pt idx="14681">
                  <c:v>233.10584674957011</c:v>
                </c:pt>
                <c:pt idx="14682">
                  <c:v>233.09410579946098</c:v>
                </c:pt>
                <c:pt idx="14683">
                  <c:v>233.08236544071372</c:v>
                </c:pt>
                <c:pt idx="14684">
                  <c:v>233.07062567329854</c:v>
                </c:pt>
                <c:pt idx="14685">
                  <c:v>233.05888649718565</c:v>
                </c:pt>
                <c:pt idx="14686">
                  <c:v>233.04714791234528</c:v>
                </c:pt>
                <c:pt idx="14687">
                  <c:v>233.03540991874766</c:v>
                </c:pt>
                <c:pt idx="14688">
                  <c:v>233.02367251636301</c:v>
                </c:pt>
                <c:pt idx="14689">
                  <c:v>233.01193570516153</c:v>
                </c:pt>
                <c:pt idx="14690">
                  <c:v>233.00019948511346</c:v>
                </c:pt>
                <c:pt idx="14691">
                  <c:v>232.98846385618901</c:v>
                </c:pt>
                <c:pt idx="14692">
                  <c:v>232.97672881835842</c:v>
                </c:pt>
                <c:pt idx="14693">
                  <c:v>232.9649943715919</c:v>
                </c:pt>
                <c:pt idx="14694">
                  <c:v>232.95326051585971</c:v>
                </c:pt>
                <c:pt idx="14695">
                  <c:v>232.94152725113204</c:v>
                </c:pt>
                <c:pt idx="14696">
                  <c:v>232.92979457737917</c:v>
                </c:pt>
                <c:pt idx="14697">
                  <c:v>232.9180624945713</c:v>
                </c:pt>
                <c:pt idx="14698">
                  <c:v>232.90633100267868</c:v>
                </c:pt>
                <c:pt idx="14699">
                  <c:v>232.89460010167156</c:v>
                </c:pt>
                <c:pt idx="14700">
                  <c:v>232.88286979152014</c:v>
                </c:pt>
                <c:pt idx="14701">
                  <c:v>232.87114007219469</c:v>
                </c:pt>
                <c:pt idx="14702">
                  <c:v>232.85941094366544</c:v>
                </c:pt>
                <c:pt idx="14703">
                  <c:v>232.84768240590265</c:v>
                </c:pt>
                <c:pt idx="14704">
                  <c:v>232.83595445887653</c:v>
                </c:pt>
                <c:pt idx="14705">
                  <c:v>232.82422710255736</c:v>
                </c:pt>
                <c:pt idx="14706">
                  <c:v>232.81250033691538</c:v>
                </c:pt>
                <c:pt idx="14707">
                  <c:v>232.80077416192083</c:v>
                </c:pt>
                <c:pt idx="14708">
                  <c:v>232.78904857754395</c:v>
                </c:pt>
                <c:pt idx="14709">
                  <c:v>232.77732358375502</c:v>
                </c:pt>
                <c:pt idx="14710">
                  <c:v>232.76559918052428</c:v>
                </c:pt>
                <c:pt idx="14711">
                  <c:v>232.75387536782199</c:v>
                </c:pt>
                <c:pt idx="14712">
                  <c:v>232.74215214561841</c:v>
                </c:pt>
                <c:pt idx="14713">
                  <c:v>232.73042951388376</c:v>
                </c:pt>
                <c:pt idx="14714">
                  <c:v>232.71870747258836</c:v>
                </c:pt>
                <c:pt idx="14715">
                  <c:v>232.70698602170242</c:v>
                </c:pt>
                <c:pt idx="14716">
                  <c:v>232.69526516119623</c:v>
                </c:pt>
                <c:pt idx="14717">
                  <c:v>232.68354489104004</c:v>
                </c:pt>
                <c:pt idx="14718">
                  <c:v>232.67182521120412</c:v>
                </c:pt>
                <c:pt idx="14719">
                  <c:v>232.66010612165877</c:v>
                </c:pt>
                <c:pt idx="14720">
                  <c:v>232.6483876223742</c:v>
                </c:pt>
                <c:pt idx="14721">
                  <c:v>232.63666971332071</c:v>
                </c:pt>
                <c:pt idx="14722">
                  <c:v>232.62495239446858</c:v>
                </c:pt>
                <c:pt idx="14723">
                  <c:v>232.61323566578807</c:v>
                </c:pt>
                <c:pt idx="14724">
                  <c:v>232.60151952724945</c:v>
                </c:pt>
                <c:pt idx="14725">
                  <c:v>232.58980397882303</c:v>
                </c:pt>
                <c:pt idx="14726">
                  <c:v>232.57808902047904</c:v>
                </c:pt>
                <c:pt idx="14727">
                  <c:v>232.56637465218779</c:v>
                </c:pt>
                <c:pt idx="14728">
                  <c:v>232.55466087391954</c:v>
                </c:pt>
                <c:pt idx="14729">
                  <c:v>232.54294768564461</c:v>
                </c:pt>
                <c:pt idx="14730">
                  <c:v>232.53123508733324</c:v>
                </c:pt>
                <c:pt idx="14731">
                  <c:v>232.51952307895573</c:v>
                </c:pt>
                <c:pt idx="14732">
                  <c:v>232.50781166048236</c:v>
                </c:pt>
                <c:pt idx="14733">
                  <c:v>232.49610083188344</c:v>
                </c:pt>
                <c:pt idx="14734">
                  <c:v>232.48439059312923</c:v>
                </c:pt>
                <c:pt idx="14735">
                  <c:v>232.47268094419005</c:v>
                </c:pt>
                <c:pt idx="14736">
                  <c:v>232.46097188503617</c:v>
                </c:pt>
                <c:pt idx="14737">
                  <c:v>232.44926341563792</c:v>
                </c:pt>
                <c:pt idx="14738">
                  <c:v>232.43755553596554</c:v>
                </c:pt>
                <c:pt idx="14739">
                  <c:v>232.42584824598939</c:v>
                </c:pt>
                <c:pt idx="14740">
                  <c:v>232.41414154567971</c:v>
                </c:pt>
                <c:pt idx="14741">
                  <c:v>232.40243543500682</c:v>
                </c:pt>
                <c:pt idx="14742">
                  <c:v>232.39072991394104</c:v>
                </c:pt>
                <c:pt idx="14743">
                  <c:v>232.37902498245265</c:v>
                </c:pt>
                <c:pt idx="14744">
                  <c:v>232.36732064051196</c:v>
                </c:pt>
                <c:pt idx="14745">
                  <c:v>232.35561688808929</c:v>
                </c:pt>
                <c:pt idx="14746">
                  <c:v>232.34391372515492</c:v>
                </c:pt>
                <c:pt idx="14747">
                  <c:v>232.33221115167919</c:v>
                </c:pt>
                <c:pt idx="14748">
                  <c:v>232.32050916763239</c:v>
                </c:pt>
                <c:pt idx="14749">
                  <c:v>232.30880777298486</c:v>
                </c:pt>
                <c:pt idx="14750">
                  <c:v>232.2971069677069</c:v>
                </c:pt>
                <c:pt idx="14751">
                  <c:v>232.28540675176879</c:v>
                </c:pt>
                <c:pt idx="14752">
                  <c:v>232.27370712514087</c:v>
                </c:pt>
                <c:pt idx="14753">
                  <c:v>232.26200808779348</c:v>
                </c:pt>
                <c:pt idx="14754">
                  <c:v>232.25030963969689</c:v>
                </c:pt>
                <c:pt idx="14755">
                  <c:v>232.23861178082149</c:v>
                </c:pt>
                <c:pt idx="14756">
                  <c:v>232.22691451113755</c:v>
                </c:pt>
                <c:pt idx="14757">
                  <c:v>232.21521783061542</c:v>
                </c:pt>
                <c:pt idx="14758">
                  <c:v>232.20352173922538</c:v>
                </c:pt>
                <c:pt idx="14759">
                  <c:v>232.1918262369378</c:v>
                </c:pt>
                <c:pt idx="14760">
                  <c:v>232.180131323723</c:v>
                </c:pt>
                <c:pt idx="14761">
                  <c:v>232.16843699955132</c:v>
                </c:pt>
                <c:pt idx="14762">
                  <c:v>232.15674326439307</c:v>
                </c:pt>
                <c:pt idx="14763">
                  <c:v>232.14505011821859</c:v>
                </c:pt>
                <c:pt idx="14764">
                  <c:v>232.13335756099823</c:v>
                </c:pt>
                <c:pt idx="14765">
                  <c:v>232.1216655927023</c:v>
                </c:pt>
                <c:pt idx="14766">
                  <c:v>232.10997421330117</c:v>
                </c:pt>
                <c:pt idx="14767">
                  <c:v>232.09828342276515</c:v>
                </c:pt>
                <c:pt idx="14768">
                  <c:v>232.08659322106459</c:v>
                </c:pt>
                <c:pt idx="14769">
                  <c:v>232.07490360816982</c:v>
                </c:pt>
                <c:pt idx="14770">
                  <c:v>232.0632145840512</c:v>
                </c:pt>
                <c:pt idx="14771">
                  <c:v>232.05152614867907</c:v>
                </c:pt>
                <c:pt idx="14772">
                  <c:v>232.03983830202378</c:v>
                </c:pt>
                <c:pt idx="14773">
                  <c:v>232.02815104405568</c:v>
                </c:pt>
                <c:pt idx="14774">
                  <c:v>232.01646437474511</c:v>
                </c:pt>
                <c:pt idx="14775">
                  <c:v>232.00477829406242</c:v>
                </c:pt>
                <c:pt idx="14776">
                  <c:v>231.99309280197795</c:v>
                </c:pt>
                <c:pt idx="14777">
                  <c:v>231.98140789846209</c:v>
                </c:pt>
                <c:pt idx="14778">
                  <c:v>231.96972358348518</c:v>
                </c:pt>
                <c:pt idx="14779">
                  <c:v>231.95803985701755</c:v>
                </c:pt>
                <c:pt idx="14780">
                  <c:v>231.94635671902961</c:v>
                </c:pt>
                <c:pt idx="14781">
                  <c:v>231.93467416949167</c:v>
                </c:pt>
                <c:pt idx="14782">
                  <c:v>231.92299220837413</c:v>
                </c:pt>
                <c:pt idx="14783">
                  <c:v>231.91131083564733</c:v>
                </c:pt>
                <c:pt idx="14784">
                  <c:v>231.89963005128163</c:v>
                </c:pt>
                <c:pt idx="14785">
                  <c:v>231.8879498552474</c:v>
                </c:pt>
                <c:pt idx="14786">
                  <c:v>231.87627024751501</c:v>
                </c:pt>
                <c:pt idx="14787">
                  <c:v>231.86459122805482</c:v>
                </c:pt>
                <c:pt idx="14788">
                  <c:v>231.85291279683722</c:v>
                </c:pt>
                <c:pt idx="14789">
                  <c:v>231.84123495383258</c:v>
                </c:pt>
                <c:pt idx="14790">
                  <c:v>231.82955769901127</c:v>
                </c:pt>
                <c:pt idx="14791">
                  <c:v>231.81788103234365</c:v>
                </c:pt>
                <c:pt idx="14792">
                  <c:v>231.80620495380012</c:v>
                </c:pt>
                <c:pt idx="14793">
                  <c:v>231.79452946335104</c:v>
                </c:pt>
                <c:pt idx="14794">
                  <c:v>231.7828545609668</c:v>
                </c:pt>
                <c:pt idx="14795">
                  <c:v>231.77118024661775</c:v>
                </c:pt>
                <c:pt idx="14796">
                  <c:v>231.7595065202743</c:v>
                </c:pt>
                <c:pt idx="14797">
                  <c:v>231.74783338190684</c:v>
                </c:pt>
                <c:pt idx="14798">
                  <c:v>231.73616083148573</c:v>
                </c:pt>
                <c:pt idx="14799">
                  <c:v>231.72448886898138</c:v>
                </c:pt>
                <c:pt idx="14800">
                  <c:v>231.71281749436417</c:v>
                </c:pt>
                <c:pt idx="14801">
                  <c:v>231.70114670760449</c:v>
                </c:pt>
                <c:pt idx="14802">
                  <c:v>231.68947650867273</c:v>
                </c:pt>
                <c:pt idx="14803">
                  <c:v>231.67780689753928</c:v>
                </c:pt>
                <c:pt idx="14804">
                  <c:v>231.66613787417455</c:v>
                </c:pt>
                <c:pt idx="14805">
                  <c:v>231.65446943854892</c:v>
                </c:pt>
                <c:pt idx="14806">
                  <c:v>231.64280159063279</c:v>
                </c:pt>
                <c:pt idx="14807">
                  <c:v>231.63113433039655</c:v>
                </c:pt>
                <c:pt idx="14808">
                  <c:v>231.61946765781062</c:v>
                </c:pt>
                <c:pt idx="14809">
                  <c:v>231.60780157284537</c:v>
                </c:pt>
                <c:pt idx="14810">
                  <c:v>231.59613607547124</c:v>
                </c:pt>
                <c:pt idx="14811">
                  <c:v>231.58447116565861</c:v>
                </c:pt>
                <c:pt idx="14812">
                  <c:v>231.57280684337789</c:v>
                </c:pt>
                <c:pt idx="14813">
                  <c:v>231.56114310859948</c:v>
                </c:pt>
                <c:pt idx="14814">
                  <c:v>231.54947996129383</c:v>
                </c:pt>
                <c:pt idx="14815">
                  <c:v>231.53781740143131</c:v>
                </c:pt>
                <c:pt idx="14816">
                  <c:v>231.52615542898235</c:v>
                </c:pt>
                <c:pt idx="14817">
                  <c:v>231.51449404391735</c:v>
                </c:pt>
                <c:pt idx="14818">
                  <c:v>231.50283324620673</c:v>
                </c:pt>
                <c:pt idx="14819">
                  <c:v>231.49117303582091</c:v>
                </c:pt>
                <c:pt idx="14820">
                  <c:v>231.47951341273028</c:v>
                </c:pt>
                <c:pt idx="14821">
                  <c:v>231.46785437690531</c:v>
                </c:pt>
                <c:pt idx="14822">
                  <c:v>231.45619592831639</c:v>
                </c:pt>
                <c:pt idx="14823">
                  <c:v>231.44453806693394</c:v>
                </c:pt>
                <c:pt idx="14824">
                  <c:v>231.43288079272838</c:v>
                </c:pt>
                <c:pt idx="14825">
                  <c:v>231.42122410567015</c:v>
                </c:pt>
                <c:pt idx="14826">
                  <c:v>231.40956800572968</c:v>
                </c:pt>
                <c:pt idx="14827">
                  <c:v>231.3979124928774</c:v>
                </c:pt>
                <c:pt idx="14828">
                  <c:v>231.38625756708373</c:v>
                </c:pt>
                <c:pt idx="14829">
                  <c:v>231.3746032283191</c:v>
                </c:pt>
                <c:pt idx="14830">
                  <c:v>231.36294947655395</c:v>
                </c:pt>
                <c:pt idx="14831">
                  <c:v>231.35129631175872</c:v>
                </c:pt>
                <c:pt idx="14832">
                  <c:v>231.33964373390381</c:v>
                </c:pt>
                <c:pt idx="14833">
                  <c:v>231.32799174295971</c:v>
                </c:pt>
                <c:pt idx="14834">
                  <c:v>231.31634033889682</c:v>
                </c:pt>
                <c:pt idx="14835">
                  <c:v>231.30468952168559</c:v>
                </c:pt>
                <c:pt idx="14836">
                  <c:v>231.29303929129648</c:v>
                </c:pt>
                <c:pt idx="14837">
                  <c:v>231.28138964769991</c:v>
                </c:pt>
                <c:pt idx="14838">
                  <c:v>231.26974059086632</c:v>
                </c:pt>
                <c:pt idx="14839">
                  <c:v>231.25809212076618</c:v>
                </c:pt>
                <c:pt idx="14840">
                  <c:v>231.24644423736993</c:v>
                </c:pt>
                <c:pt idx="14841">
                  <c:v>231.23479694064801</c:v>
                </c:pt>
                <c:pt idx="14842">
                  <c:v>231.22315023057087</c:v>
                </c:pt>
                <c:pt idx="14843">
                  <c:v>231.21150410710896</c:v>
                </c:pt>
                <c:pt idx="14844">
                  <c:v>231.19985857023278</c:v>
                </c:pt>
                <c:pt idx="14845">
                  <c:v>231.18821361991272</c:v>
                </c:pt>
                <c:pt idx="14846">
                  <c:v>231.17656925611928</c:v>
                </c:pt>
                <c:pt idx="14847">
                  <c:v>231.16492547882288</c:v>
                </c:pt>
                <c:pt idx="14848">
                  <c:v>231.15328228799402</c:v>
                </c:pt>
                <c:pt idx="14849">
                  <c:v>231.14163968360313</c:v>
                </c:pt>
                <c:pt idx="14850">
                  <c:v>231.12999766562069</c:v>
                </c:pt>
                <c:pt idx="14851">
                  <c:v>231.11835623401717</c:v>
                </c:pt>
                <c:pt idx="14852">
                  <c:v>231.10671538876301</c:v>
                </c:pt>
                <c:pt idx="14853">
                  <c:v>231.0950751298287</c:v>
                </c:pt>
                <c:pt idx="14854">
                  <c:v>231.08343545718469</c:v>
                </c:pt>
                <c:pt idx="14855">
                  <c:v>231.07179637080148</c:v>
                </c:pt>
                <c:pt idx="14856">
                  <c:v>231.0601578706495</c:v>
                </c:pt>
                <c:pt idx="14857">
                  <c:v>231.04851995669927</c:v>
                </c:pt>
                <c:pt idx="14858">
                  <c:v>231.03688262892123</c:v>
                </c:pt>
                <c:pt idx="14859">
                  <c:v>231.02524588728588</c:v>
                </c:pt>
                <c:pt idx="14860">
                  <c:v>231.01360973176367</c:v>
                </c:pt>
                <c:pt idx="14861">
                  <c:v>231.0019741623251</c:v>
                </c:pt>
                <c:pt idx="14862">
                  <c:v>230.99033917894064</c:v>
                </c:pt>
                <c:pt idx="14863">
                  <c:v>230.97870478158077</c:v>
                </c:pt>
                <c:pt idx="14864">
                  <c:v>230.96707097021599</c:v>
                </c:pt>
                <c:pt idx="14865">
                  <c:v>230.95543774481675</c:v>
                </c:pt>
                <c:pt idx="14866">
                  <c:v>230.94380510535356</c:v>
                </c:pt>
                <c:pt idx="14867">
                  <c:v>230.93217305179692</c:v>
                </c:pt>
                <c:pt idx="14868">
                  <c:v>230.9205415841173</c:v>
                </c:pt>
                <c:pt idx="14869">
                  <c:v>230.9089107022852</c:v>
                </c:pt>
                <c:pt idx="14870">
                  <c:v>230.89728040627111</c:v>
                </c:pt>
                <c:pt idx="14871">
                  <c:v>230.88565069604553</c:v>
                </c:pt>
                <c:pt idx="14872">
                  <c:v>230.87402157157896</c:v>
                </c:pt>
                <c:pt idx="14873">
                  <c:v>230.86239303284188</c:v>
                </c:pt>
                <c:pt idx="14874">
                  <c:v>230.8507650798048</c:v>
                </c:pt>
                <c:pt idx="14875">
                  <c:v>230.8391377124382</c:v>
                </c:pt>
                <c:pt idx="14876">
                  <c:v>230.82751093071261</c:v>
                </c:pt>
                <c:pt idx="14877">
                  <c:v>230.81588473459851</c:v>
                </c:pt>
                <c:pt idx="14878">
                  <c:v>230.80425912406642</c:v>
                </c:pt>
                <c:pt idx="14879">
                  <c:v>230.79263409908683</c:v>
                </c:pt>
                <c:pt idx="14880">
                  <c:v>230.78100965963026</c:v>
                </c:pt>
                <c:pt idx="14881">
                  <c:v>230.76938580566721</c:v>
                </c:pt>
                <c:pt idx="14882">
                  <c:v>230.75776253716819</c:v>
                </c:pt>
                <c:pt idx="14883">
                  <c:v>230.74613985410372</c:v>
                </c:pt>
                <c:pt idx="14884">
                  <c:v>230.73451775644432</c:v>
                </c:pt>
                <c:pt idx="14885">
                  <c:v>230.72289624416049</c:v>
                </c:pt>
                <c:pt idx="14886">
                  <c:v>230.71127531722274</c:v>
                </c:pt>
                <c:pt idx="14887">
                  <c:v>230.69965497560162</c:v>
                </c:pt>
                <c:pt idx="14888">
                  <c:v>230.68803521926762</c:v>
                </c:pt>
                <c:pt idx="14889">
                  <c:v>230.67641604819124</c:v>
                </c:pt>
                <c:pt idx="14890">
                  <c:v>230.66479746234305</c:v>
                </c:pt>
                <c:pt idx="14891">
                  <c:v>230.65317946169355</c:v>
                </c:pt>
                <c:pt idx="14892">
                  <c:v>230.64156204621327</c:v>
                </c:pt>
                <c:pt idx="14893">
                  <c:v>230.62994521587274</c:v>
                </c:pt>
                <c:pt idx="14894">
                  <c:v>230.61832897064247</c:v>
                </c:pt>
                <c:pt idx="14895">
                  <c:v>230.60671331049301</c:v>
                </c:pt>
                <c:pt idx="14896">
                  <c:v>230.59509823539489</c:v>
                </c:pt>
                <c:pt idx="14897">
                  <c:v>230.5834837453186</c:v>
                </c:pt>
                <c:pt idx="14898">
                  <c:v>230.57186984023474</c:v>
                </c:pt>
                <c:pt idx="14899">
                  <c:v>230.5602565201138</c:v>
                </c:pt>
                <c:pt idx="14900">
                  <c:v>230.54864378492633</c:v>
                </c:pt>
                <c:pt idx="14901">
                  <c:v>230.53703163464286</c:v>
                </c:pt>
                <c:pt idx="14902">
                  <c:v>230.52542006923395</c:v>
                </c:pt>
                <c:pt idx="14903">
                  <c:v>230.51380908867014</c:v>
                </c:pt>
                <c:pt idx="14904">
                  <c:v>230.50219869292195</c:v>
                </c:pt>
                <c:pt idx="14905">
                  <c:v>230.49058888195995</c:v>
                </c:pt>
                <c:pt idx="14906">
                  <c:v>230.47897965575467</c:v>
                </c:pt>
                <c:pt idx="14907">
                  <c:v>230.46737101427667</c:v>
                </c:pt>
                <c:pt idx="14908">
                  <c:v>230.45576295749649</c:v>
                </c:pt>
                <c:pt idx="14909">
                  <c:v>230.44415548538467</c:v>
                </c:pt>
                <c:pt idx="14910">
                  <c:v>230.43254859791176</c:v>
                </c:pt>
                <c:pt idx="14911">
                  <c:v>230.42094229504835</c:v>
                </c:pt>
                <c:pt idx="14912">
                  <c:v>230.40933657676496</c:v>
                </c:pt>
                <c:pt idx="14913">
                  <c:v>230.39773144303214</c:v>
                </c:pt>
                <c:pt idx="14914">
                  <c:v>230.38612689382049</c:v>
                </c:pt>
                <c:pt idx="14915">
                  <c:v>230.37452292910052</c:v>
                </c:pt>
                <c:pt idx="14916">
                  <c:v>230.36291954884283</c:v>
                </c:pt>
                <c:pt idx="14917">
                  <c:v>230.35131675301795</c:v>
                </c:pt>
                <c:pt idx="14918">
                  <c:v>230.33971454159646</c:v>
                </c:pt>
                <c:pt idx="14919">
                  <c:v>230.32811291454894</c:v>
                </c:pt>
                <c:pt idx="14920">
                  <c:v>230.31651187184593</c:v>
                </c:pt>
                <c:pt idx="14921">
                  <c:v>230.30491141345803</c:v>
                </c:pt>
                <c:pt idx="14922">
                  <c:v>230.29331153935578</c:v>
                </c:pt>
                <c:pt idx="14923">
                  <c:v>230.28171224950975</c:v>
                </c:pt>
                <c:pt idx="14924">
                  <c:v>230.27011354389052</c:v>
                </c:pt>
                <c:pt idx="14925">
                  <c:v>230.25851542246866</c:v>
                </c:pt>
                <c:pt idx="14926">
                  <c:v>230.24691788521477</c:v>
                </c:pt>
                <c:pt idx="14927">
                  <c:v>230.2353209320994</c:v>
                </c:pt>
                <c:pt idx="14928">
                  <c:v>230.22372456309313</c:v>
                </c:pt>
                <c:pt idx="14929">
                  <c:v>230.21212877816654</c:v>
                </c:pt>
                <c:pt idx="14930">
                  <c:v>230.20053357729023</c:v>
                </c:pt>
                <c:pt idx="14931">
                  <c:v>230.18893896043477</c:v>
                </c:pt>
                <c:pt idx="14932">
                  <c:v>230.17734492757074</c:v>
                </c:pt>
                <c:pt idx="14933">
                  <c:v>230.16575147866874</c:v>
                </c:pt>
                <c:pt idx="14934">
                  <c:v>230.15415861369934</c:v>
                </c:pt>
                <c:pt idx="14935">
                  <c:v>230.14256633263315</c:v>
                </c:pt>
                <c:pt idx="14936">
                  <c:v>230.13097463544074</c:v>
                </c:pt>
                <c:pt idx="14937">
                  <c:v>230.1193835220927</c:v>
                </c:pt>
                <c:pt idx="14938">
                  <c:v>230.10779299255964</c:v>
                </c:pt>
                <c:pt idx="14939">
                  <c:v>230.09620304681215</c:v>
                </c:pt>
                <c:pt idx="14940">
                  <c:v>230.08461368482082</c:v>
                </c:pt>
                <c:pt idx="14941">
                  <c:v>230.07302490655627</c:v>
                </c:pt>
                <c:pt idx="14942">
                  <c:v>230.06143671198907</c:v>
                </c:pt>
                <c:pt idx="14943">
                  <c:v>230.04984910108985</c:v>
                </c:pt>
                <c:pt idx="14944">
                  <c:v>230.03826207382917</c:v>
                </c:pt>
                <c:pt idx="14945">
                  <c:v>230.02667563017766</c:v>
                </c:pt>
                <c:pt idx="14946">
                  <c:v>230.01508977010593</c:v>
                </c:pt>
                <c:pt idx="14947">
                  <c:v>230.00350449358456</c:v>
                </c:pt>
                <c:pt idx="14948">
                  <c:v>229.99191980058418</c:v>
                </c:pt>
                <c:pt idx="14949">
                  <c:v>229.9803356910754</c:v>
                </c:pt>
                <c:pt idx="14950">
                  <c:v>229.96875216502883</c:v>
                </c:pt>
                <c:pt idx="14951">
                  <c:v>229.95716922241508</c:v>
                </c:pt>
                <c:pt idx="14952">
                  <c:v>229.94558686320477</c:v>
                </c:pt>
                <c:pt idx="14953">
                  <c:v>229.93400508736849</c:v>
                </c:pt>
                <c:pt idx="14954">
                  <c:v>229.92242389487689</c:v>
                </c:pt>
                <c:pt idx="14955">
                  <c:v>229.91084328570057</c:v>
                </c:pt>
                <c:pt idx="14956">
                  <c:v>229.89926325981014</c:v>
                </c:pt>
                <c:pt idx="14957">
                  <c:v>229.88768381717625</c:v>
                </c:pt>
                <c:pt idx="14958">
                  <c:v>229.87610495776951</c:v>
                </c:pt>
                <c:pt idx="14959">
                  <c:v>229.86452668156053</c:v>
                </c:pt>
                <c:pt idx="14960">
                  <c:v>229.85294898851996</c:v>
                </c:pt>
                <c:pt idx="14961">
                  <c:v>229.84137187861842</c:v>
                </c:pt>
                <c:pt idx="14962">
                  <c:v>229.82979535182653</c:v>
                </c:pt>
                <c:pt idx="14963">
                  <c:v>229.81821940811494</c:v>
                </c:pt>
                <c:pt idx="14964">
                  <c:v>229.80664404745426</c:v>
                </c:pt>
                <c:pt idx="14965">
                  <c:v>229.79506926981512</c:v>
                </c:pt>
                <c:pt idx="14966">
                  <c:v>229.78349507516816</c:v>
                </c:pt>
                <c:pt idx="14967">
                  <c:v>229.77192146348403</c:v>
                </c:pt>
                <c:pt idx="14968">
                  <c:v>229.76034843473334</c:v>
                </c:pt>
                <c:pt idx="14969">
                  <c:v>229.74877598888676</c:v>
                </c:pt>
                <c:pt idx="14970">
                  <c:v>229.73720412591493</c:v>
                </c:pt>
                <c:pt idx="14971">
                  <c:v>229.72563284578848</c:v>
                </c:pt>
                <c:pt idx="14972">
                  <c:v>229.71406214847804</c:v>
                </c:pt>
                <c:pt idx="14973">
                  <c:v>229.70249203395426</c:v>
                </c:pt>
                <c:pt idx="14974">
                  <c:v>229.69092250218782</c:v>
                </c:pt>
                <c:pt idx="14975">
                  <c:v>229.67935355314933</c:v>
                </c:pt>
                <c:pt idx="14976">
                  <c:v>229.66778518680945</c:v>
                </c:pt>
                <c:pt idx="14977">
                  <c:v>229.65621740313884</c:v>
                </c:pt>
                <c:pt idx="14978">
                  <c:v>229.64465020210815</c:v>
                </c:pt>
                <c:pt idx="14979">
                  <c:v>229.63308358368803</c:v>
                </c:pt>
                <c:pt idx="14980">
                  <c:v>229.62151754784912</c:v>
                </c:pt>
                <c:pt idx="14981">
                  <c:v>229.60995209456209</c:v>
                </c:pt>
                <c:pt idx="14982">
                  <c:v>229.5983872237976</c:v>
                </c:pt>
                <c:pt idx="14983">
                  <c:v>229.58682293552633</c:v>
                </c:pt>
                <c:pt idx="14984">
                  <c:v>229.57525922971891</c:v>
                </c:pt>
                <c:pt idx="14985">
                  <c:v>229.56369610634601</c:v>
                </c:pt>
                <c:pt idx="14986">
                  <c:v>229.55213356537831</c:v>
                </c:pt>
                <c:pt idx="14987">
                  <c:v>229.54057160678647</c:v>
                </c:pt>
                <c:pt idx="14988">
                  <c:v>229.52901023054113</c:v>
                </c:pt>
                <c:pt idx="14989">
                  <c:v>229.51744943661299</c:v>
                </c:pt>
                <c:pt idx="14990">
                  <c:v>229.50588922497272</c:v>
                </c:pt>
                <c:pt idx="14991">
                  <c:v>229.49432959559098</c:v>
                </c:pt>
                <c:pt idx="14992">
                  <c:v>229.48277054843845</c:v>
                </c:pt>
                <c:pt idx="14993">
                  <c:v>229.4712120834858</c:v>
                </c:pt>
                <c:pt idx="14994">
                  <c:v>229.45965420070368</c:v>
                </c:pt>
                <c:pt idx="14995">
                  <c:v>229.44809690006281</c:v>
                </c:pt>
                <c:pt idx="14996">
                  <c:v>229.43654018153384</c:v>
                </c:pt>
                <c:pt idx="14997">
                  <c:v>229.42498404508748</c:v>
                </c:pt>
                <c:pt idx="14998">
                  <c:v>229.4134284906944</c:v>
                </c:pt>
                <c:pt idx="14999">
                  <c:v>229.40187351832526</c:v>
                </c:pt>
                <c:pt idx="15000">
                  <c:v>229.6</c:v>
                </c:pt>
                <c:pt idx="15001">
                  <c:v>229.37876473757629</c:v>
                </c:pt>
                <c:pt idx="15002">
                  <c:v>229.36721092919646</c:v>
                </c:pt>
                <c:pt idx="15003">
                  <c:v>229.35565770278197</c:v>
                </c:pt>
                <c:pt idx="15004">
                  <c:v>229.34410505830348</c:v>
                </c:pt>
                <c:pt idx="15005">
                  <c:v>229.3325529957317</c:v>
                </c:pt>
                <c:pt idx="15006">
                  <c:v>229.32100151503732</c:v>
                </c:pt>
                <c:pt idx="15007">
                  <c:v>229.30945061619101</c:v>
                </c:pt>
                <c:pt idx="15008">
                  <c:v>229.29790029916347</c:v>
                </c:pt>
                <c:pt idx="15009">
                  <c:v>229.28635056392542</c:v>
                </c:pt>
                <c:pt idx="15010">
                  <c:v>229.27480141044754</c:v>
                </c:pt>
                <c:pt idx="15011">
                  <c:v>229.26325283870051</c:v>
                </c:pt>
                <c:pt idx="15012">
                  <c:v>229.25170484865504</c:v>
                </c:pt>
                <c:pt idx="15013">
                  <c:v>229.24015744028182</c:v>
                </c:pt>
                <c:pt idx="15014">
                  <c:v>229.22861061355155</c:v>
                </c:pt>
                <c:pt idx="15015">
                  <c:v>229.21706436843496</c:v>
                </c:pt>
                <c:pt idx="15016">
                  <c:v>229.20551870490274</c:v>
                </c:pt>
                <c:pt idx="15017">
                  <c:v>229.1939736229256</c:v>
                </c:pt>
                <c:pt idx="15018">
                  <c:v>229.18242912247422</c:v>
                </c:pt>
                <c:pt idx="15019">
                  <c:v>229.17088520351933</c:v>
                </c:pt>
                <c:pt idx="15020">
                  <c:v>229.15934186603164</c:v>
                </c:pt>
                <c:pt idx="15021">
                  <c:v>229.14779910998186</c:v>
                </c:pt>
                <c:pt idx="15022">
                  <c:v>229.1362569353407</c:v>
                </c:pt>
                <c:pt idx="15023">
                  <c:v>229.12471534207887</c:v>
                </c:pt>
                <c:pt idx="15024">
                  <c:v>229.11317433016711</c:v>
                </c:pt>
                <c:pt idx="15025">
                  <c:v>229.10163389957611</c:v>
                </c:pt>
                <c:pt idx="15026">
                  <c:v>229.0900940502766</c:v>
                </c:pt>
                <c:pt idx="15027">
                  <c:v>229.07855478223931</c:v>
                </c:pt>
                <c:pt idx="15028">
                  <c:v>229.06701609543492</c:v>
                </c:pt>
                <c:pt idx="15029">
                  <c:v>229.0554779898342</c:v>
                </c:pt>
                <c:pt idx="15030">
                  <c:v>229.04394046540787</c:v>
                </c:pt>
                <c:pt idx="15031">
                  <c:v>229.03240352212663</c:v>
                </c:pt>
                <c:pt idx="15032">
                  <c:v>229.02086715996123</c:v>
                </c:pt>
                <c:pt idx="15033">
                  <c:v>229.00933137888239</c:v>
                </c:pt>
                <c:pt idx="15034">
                  <c:v>228.99779617886085</c:v>
                </c:pt>
                <c:pt idx="15035">
                  <c:v>228.98626155986733</c:v>
                </c:pt>
                <c:pt idx="15036">
                  <c:v>228.97472752187258</c:v>
                </c:pt>
                <c:pt idx="15037">
                  <c:v>228.9631940648473</c:v>
                </c:pt>
                <c:pt idx="15038">
                  <c:v>228.95166118876227</c:v>
                </c:pt>
                <c:pt idx="15039">
                  <c:v>228.9401288935882</c:v>
                </c:pt>
                <c:pt idx="15040">
                  <c:v>228.92859717929582</c:v>
                </c:pt>
                <c:pt idx="15041">
                  <c:v>228.9170660458559</c:v>
                </c:pt>
                <c:pt idx="15042">
                  <c:v>228.90553549323917</c:v>
                </c:pt>
                <c:pt idx="15043">
                  <c:v>228.89400552141637</c:v>
                </c:pt>
                <c:pt idx="15044">
                  <c:v>228.88247613035827</c:v>
                </c:pt>
                <c:pt idx="15045">
                  <c:v>228.87094732003558</c:v>
                </c:pt>
                <c:pt idx="15046">
                  <c:v>228.85941909041907</c:v>
                </c:pt>
                <c:pt idx="15047">
                  <c:v>228.8478914414795</c:v>
                </c:pt>
                <c:pt idx="15048">
                  <c:v>228.83636437318759</c:v>
                </c:pt>
                <c:pt idx="15049">
                  <c:v>228.82483788551411</c:v>
                </c:pt>
                <c:pt idx="15050">
                  <c:v>228.81331197842982</c:v>
                </c:pt>
                <c:pt idx="15051">
                  <c:v>228.80178665190547</c:v>
                </c:pt>
                <c:pt idx="15052">
                  <c:v>228.79026190591182</c:v>
                </c:pt>
                <c:pt idx="15053">
                  <c:v>228.77873774041961</c:v>
                </c:pt>
                <c:pt idx="15054">
                  <c:v>228.76721415539964</c:v>
                </c:pt>
                <c:pt idx="15055">
                  <c:v>228.75569115082266</c:v>
                </c:pt>
                <c:pt idx="15056">
                  <c:v>228.74416872665941</c:v>
                </c:pt>
                <c:pt idx="15057">
                  <c:v>228.73264688288066</c:v>
                </c:pt>
                <c:pt idx="15058">
                  <c:v>228.72112561945718</c:v>
                </c:pt>
                <c:pt idx="15059">
                  <c:v>228.70960493635974</c:v>
                </c:pt>
                <c:pt idx="15060">
                  <c:v>228.69808483355911</c:v>
                </c:pt>
                <c:pt idx="15061">
                  <c:v>228.68656531102604</c:v>
                </c:pt>
                <c:pt idx="15062">
                  <c:v>228.67504636873133</c:v>
                </c:pt>
                <c:pt idx="15063">
                  <c:v>228.66352800664575</c:v>
                </c:pt>
                <c:pt idx="15064">
                  <c:v>228.65201022474005</c:v>
                </c:pt>
                <c:pt idx="15065">
                  <c:v>228.64049302298503</c:v>
                </c:pt>
                <c:pt idx="15066">
                  <c:v>228.62897640135148</c:v>
                </c:pt>
                <c:pt idx="15067">
                  <c:v>228.61746035981014</c:v>
                </c:pt>
                <c:pt idx="15068">
                  <c:v>228.60594489833181</c:v>
                </c:pt>
                <c:pt idx="15069">
                  <c:v>228.59443001688729</c:v>
                </c:pt>
                <c:pt idx="15070">
                  <c:v>228.58291571544734</c:v>
                </c:pt>
                <c:pt idx="15071">
                  <c:v>228.57140199398276</c:v>
                </c:pt>
                <c:pt idx="15072">
                  <c:v>228.55988885246433</c:v>
                </c:pt>
                <c:pt idx="15073">
                  <c:v>228.54837629086285</c:v>
                </c:pt>
                <c:pt idx="15074">
                  <c:v>228.53686430914908</c:v>
                </c:pt>
                <c:pt idx="15075">
                  <c:v>228.52535290729384</c:v>
                </c:pt>
                <c:pt idx="15076">
                  <c:v>228.5138420852679</c:v>
                </c:pt>
                <c:pt idx="15077">
                  <c:v>228.50233184304207</c:v>
                </c:pt>
                <c:pt idx="15078">
                  <c:v>228.49082218058714</c:v>
                </c:pt>
                <c:pt idx="15079">
                  <c:v>228.47931309787393</c:v>
                </c:pt>
                <c:pt idx="15080">
                  <c:v>228.4678045948732</c:v>
                </c:pt>
                <c:pt idx="15081">
                  <c:v>228.45629667155578</c:v>
                </c:pt>
                <c:pt idx="15082">
                  <c:v>228.44478932789244</c:v>
                </c:pt>
                <c:pt idx="15083">
                  <c:v>228.43328256385399</c:v>
                </c:pt>
                <c:pt idx="15084">
                  <c:v>228.42177637941126</c:v>
                </c:pt>
                <c:pt idx="15085">
                  <c:v>228.41027077453504</c:v>
                </c:pt>
                <c:pt idx="15086">
                  <c:v>228.39876574919614</c:v>
                </c:pt>
                <c:pt idx="15087">
                  <c:v>228.38726130336536</c:v>
                </c:pt>
                <c:pt idx="15088">
                  <c:v>228.37575743701353</c:v>
                </c:pt>
                <c:pt idx="15089">
                  <c:v>228.36425415011144</c:v>
                </c:pt>
                <c:pt idx="15090">
                  <c:v>228.35275144262991</c:v>
                </c:pt>
                <c:pt idx="15091">
                  <c:v>228.34124931453974</c:v>
                </c:pt>
                <c:pt idx="15092">
                  <c:v>228.32974776581176</c:v>
                </c:pt>
                <c:pt idx="15093">
                  <c:v>228.31824679641682</c:v>
                </c:pt>
                <c:pt idx="15094">
                  <c:v>228.30674640632569</c:v>
                </c:pt>
                <c:pt idx="15095">
                  <c:v>228.29524659550921</c:v>
                </c:pt>
                <c:pt idx="15096">
                  <c:v>228.2837473639382</c:v>
                </c:pt>
                <c:pt idx="15097">
                  <c:v>228.2722487115835</c:v>
                </c:pt>
                <c:pt idx="15098">
                  <c:v>228.26075063841591</c:v>
                </c:pt>
                <c:pt idx="15099">
                  <c:v>228.24925314440625</c:v>
                </c:pt>
                <c:pt idx="15100">
                  <c:v>228.23775622952539</c:v>
                </c:pt>
                <c:pt idx="15101">
                  <c:v>228.22625989374413</c:v>
                </c:pt>
                <c:pt idx="15102">
                  <c:v>228.21476413703328</c:v>
                </c:pt>
                <c:pt idx="15103">
                  <c:v>228.2032689593637</c:v>
                </c:pt>
                <c:pt idx="15104">
                  <c:v>228.19177436070623</c:v>
                </c:pt>
                <c:pt idx="15105">
                  <c:v>228.1802803410317</c:v>
                </c:pt>
                <c:pt idx="15106">
                  <c:v>228.16878690031092</c:v>
                </c:pt>
                <c:pt idx="15107">
                  <c:v>228.15729403851475</c:v>
                </c:pt>
                <c:pt idx="15108">
                  <c:v>228.14580175561403</c:v>
                </c:pt>
                <c:pt idx="15109">
                  <c:v>228.1343100515796</c:v>
                </c:pt>
                <c:pt idx="15110">
                  <c:v>228.12281892638231</c:v>
                </c:pt>
                <c:pt idx="15111">
                  <c:v>228.11132837999298</c:v>
                </c:pt>
                <c:pt idx="15112">
                  <c:v>228.0998384123825</c:v>
                </c:pt>
                <c:pt idx="15113">
                  <c:v>228.08834902352166</c:v>
                </c:pt>
                <c:pt idx="15114">
                  <c:v>228.07686021338134</c:v>
                </c:pt>
                <c:pt idx="15115">
                  <c:v>228.0653719819324</c:v>
                </c:pt>
                <c:pt idx="15116">
                  <c:v>228.05388432914569</c:v>
                </c:pt>
                <c:pt idx="15117">
                  <c:v>228.04239725499204</c:v>
                </c:pt>
                <c:pt idx="15118">
                  <c:v>228.03091075944232</c:v>
                </c:pt>
                <c:pt idx="15119">
                  <c:v>228.01942484246737</c:v>
                </c:pt>
                <c:pt idx="15120">
                  <c:v>228.00793950403806</c:v>
                </c:pt>
                <c:pt idx="15121">
                  <c:v>227.99645474412526</c:v>
                </c:pt>
                <c:pt idx="15122">
                  <c:v>227.9849705626998</c:v>
                </c:pt>
                <c:pt idx="15123">
                  <c:v>227.97348695973255</c:v>
                </c:pt>
                <c:pt idx="15124">
                  <c:v>227.96200393519439</c:v>
                </c:pt>
                <c:pt idx="15125">
                  <c:v>227.95052148905617</c:v>
                </c:pt>
                <c:pt idx="15126">
                  <c:v>227.93903962128877</c:v>
                </c:pt>
                <c:pt idx="15127">
                  <c:v>227.92755833186305</c:v>
                </c:pt>
                <c:pt idx="15128">
                  <c:v>227.91607762074989</c:v>
                </c:pt>
                <c:pt idx="15129">
                  <c:v>227.90459748792014</c:v>
                </c:pt>
                <c:pt idx="15130">
                  <c:v>227.89311793334468</c:v>
                </c:pt>
                <c:pt idx="15131">
                  <c:v>227.88163895699438</c:v>
                </c:pt>
                <c:pt idx="15132">
                  <c:v>227.87016055884013</c:v>
                </c:pt>
                <c:pt idx="15133">
                  <c:v>227.85868273885279</c:v>
                </c:pt>
                <c:pt idx="15134">
                  <c:v>227.84720549700324</c:v>
                </c:pt>
                <c:pt idx="15135">
                  <c:v>227.83572883326238</c:v>
                </c:pt>
                <c:pt idx="15136">
                  <c:v>227.82425274760107</c:v>
                </c:pt>
                <c:pt idx="15137">
                  <c:v>227.81277723999017</c:v>
                </c:pt>
                <c:pt idx="15138">
                  <c:v>227.80130231040059</c:v>
                </c:pt>
                <c:pt idx="15139">
                  <c:v>227.78982795880322</c:v>
                </c:pt>
                <c:pt idx="15140">
                  <c:v>227.77835418516895</c:v>
                </c:pt>
                <c:pt idx="15141">
                  <c:v>227.76688098946866</c:v>
                </c:pt>
                <c:pt idx="15142">
                  <c:v>227.75540837167324</c:v>
                </c:pt>
                <c:pt idx="15143">
                  <c:v>227.74393633175356</c:v>
                </c:pt>
                <c:pt idx="15144">
                  <c:v>227.73246486968054</c:v>
                </c:pt>
                <c:pt idx="15145">
                  <c:v>227.72099398542505</c:v>
                </c:pt>
                <c:pt idx="15146">
                  <c:v>227.70952367895802</c:v>
                </c:pt>
                <c:pt idx="15147">
                  <c:v>227.69805395025031</c:v>
                </c:pt>
                <c:pt idx="15148">
                  <c:v>227.68658479927285</c:v>
                </c:pt>
                <c:pt idx="15149">
                  <c:v>227.67511622599653</c:v>
                </c:pt>
                <c:pt idx="15150">
                  <c:v>227.66364823039223</c:v>
                </c:pt>
                <c:pt idx="15151">
                  <c:v>227.65218081243086</c:v>
                </c:pt>
                <c:pt idx="15152">
                  <c:v>227.64071397208335</c:v>
                </c:pt>
                <c:pt idx="15153">
                  <c:v>227.62924770932059</c:v>
                </c:pt>
                <c:pt idx="15154">
                  <c:v>227.6177820241135</c:v>
                </c:pt>
                <c:pt idx="15155">
                  <c:v>227.60631691643295</c:v>
                </c:pt>
                <c:pt idx="15156">
                  <c:v>227.59485238624987</c:v>
                </c:pt>
                <c:pt idx="15157">
                  <c:v>227.58338843353519</c:v>
                </c:pt>
                <c:pt idx="15158">
                  <c:v>227.57192505825981</c:v>
                </c:pt>
                <c:pt idx="15159">
                  <c:v>227.56046226039464</c:v>
                </c:pt>
                <c:pt idx="15160">
                  <c:v>227.5490000399106</c:v>
                </c:pt>
                <c:pt idx="15161">
                  <c:v>227.53753839677859</c:v>
                </c:pt>
                <c:pt idx="15162">
                  <c:v>227.52607733096954</c:v>
                </c:pt>
                <c:pt idx="15163">
                  <c:v>227.51461684245439</c:v>
                </c:pt>
                <c:pt idx="15164">
                  <c:v>227.50315693120405</c:v>
                </c:pt>
                <c:pt idx="15165">
                  <c:v>227.49169759718944</c:v>
                </c:pt>
                <c:pt idx="15166">
                  <c:v>227.48023884038147</c:v>
                </c:pt>
                <c:pt idx="15167">
                  <c:v>227.46878066075109</c:v>
                </c:pt>
                <c:pt idx="15168">
                  <c:v>227.45732305826922</c:v>
                </c:pt>
                <c:pt idx="15169">
                  <c:v>227.44586603290679</c:v>
                </c:pt>
                <c:pt idx="15170">
                  <c:v>227.43440958463472</c:v>
                </c:pt>
                <c:pt idx="15171">
                  <c:v>227.42295371342396</c:v>
                </c:pt>
                <c:pt idx="15172">
                  <c:v>227.41149841924542</c:v>
                </c:pt>
                <c:pt idx="15173">
                  <c:v>227.40004370207004</c:v>
                </c:pt>
                <c:pt idx="15174">
                  <c:v>227.38858956186877</c:v>
                </c:pt>
                <c:pt idx="15175">
                  <c:v>227.37713599861254</c:v>
                </c:pt>
                <c:pt idx="15176">
                  <c:v>227.36568301227231</c:v>
                </c:pt>
                <c:pt idx="15177">
                  <c:v>227.354230602819</c:v>
                </c:pt>
                <c:pt idx="15178">
                  <c:v>227.34277877022353</c:v>
                </c:pt>
                <c:pt idx="15179">
                  <c:v>227.33132751445689</c:v>
                </c:pt>
                <c:pt idx="15180">
                  <c:v>227.31987683548999</c:v>
                </c:pt>
                <c:pt idx="15181">
                  <c:v>227.3084267332938</c:v>
                </c:pt>
                <c:pt idx="15182">
                  <c:v>227.29697720783926</c:v>
                </c:pt>
                <c:pt idx="15183">
                  <c:v>227.2855282590973</c:v>
                </c:pt>
                <c:pt idx="15184">
                  <c:v>227.27407988703891</c:v>
                </c:pt>
                <c:pt idx="15185">
                  <c:v>227.262632091635</c:v>
                </c:pt>
                <c:pt idx="15186">
                  <c:v>227.25118487285656</c:v>
                </c:pt>
                <c:pt idx="15187">
                  <c:v>227.2397382306745</c:v>
                </c:pt>
                <c:pt idx="15188">
                  <c:v>227.22829216505983</c:v>
                </c:pt>
                <c:pt idx="15189">
                  <c:v>227.21684667598348</c:v>
                </c:pt>
                <c:pt idx="15190">
                  <c:v>227.2054017634164</c:v>
                </c:pt>
                <c:pt idx="15191">
                  <c:v>227.19395742732959</c:v>
                </c:pt>
                <c:pt idx="15192">
                  <c:v>227.182513667694</c:v>
                </c:pt>
                <c:pt idx="15193">
                  <c:v>227.17107048448057</c:v>
                </c:pt>
                <c:pt idx="15194">
                  <c:v>227.15962787766028</c:v>
                </c:pt>
                <c:pt idx="15195">
                  <c:v>227.1481858472041</c:v>
                </c:pt>
                <c:pt idx="15196">
                  <c:v>227.13674439308298</c:v>
                </c:pt>
                <c:pt idx="15197">
                  <c:v>227.12530351526792</c:v>
                </c:pt>
                <c:pt idx="15198">
                  <c:v>227.11386321372987</c:v>
                </c:pt>
                <c:pt idx="15199">
                  <c:v>227.1024234884398</c:v>
                </c:pt>
                <c:pt idx="15200">
                  <c:v>227.0909843393687</c:v>
                </c:pt>
                <c:pt idx="15201">
                  <c:v>227.07954576648754</c:v>
                </c:pt>
                <c:pt idx="15202">
                  <c:v>227.06810776976729</c:v>
                </c:pt>
                <c:pt idx="15203">
                  <c:v>227.05667034917894</c:v>
                </c:pt>
                <c:pt idx="15204">
                  <c:v>227.04523350469347</c:v>
                </c:pt>
                <c:pt idx="15205">
                  <c:v>227.03379723628186</c:v>
                </c:pt>
                <c:pt idx="15206">
                  <c:v>227.02236154391508</c:v>
                </c:pt>
                <c:pt idx="15207">
                  <c:v>227.01092642756413</c:v>
                </c:pt>
                <c:pt idx="15208">
                  <c:v>226.99949188719998</c:v>
                </c:pt>
                <c:pt idx="15209">
                  <c:v>226.98805792279362</c:v>
                </c:pt>
                <c:pt idx="15210">
                  <c:v>226.97662453431604</c:v>
                </c:pt>
                <c:pt idx="15211">
                  <c:v>226.96519172173825</c:v>
                </c:pt>
                <c:pt idx="15212">
                  <c:v>226.95375948503124</c:v>
                </c:pt>
                <c:pt idx="15213">
                  <c:v>226.942327824166</c:v>
                </c:pt>
                <c:pt idx="15214">
                  <c:v>226.93089673911351</c:v>
                </c:pt>
                <c:pt idx="15215">
                  <c:v>226.91946622984477</c:v>
                </c:pt>
                <c:pt idx="15216">
                  <c:v>226.90803629633078</c:v>
                </c:pt>
                <c:pt idx="15217">
                  <c:v>226.89660693854253</c:v>
                </c:pt>
                <c:pt idx="15218">
                  <c:v>226.88517815645105</c:v>
                </c:pt>
                <c:pt idx="15219">
                  <c:v>226.8737499500273</c:v>
                </c:pt>
                <c:pt idx="15220">
                  <c:v>226.86232231924234</c:v>
                </c:pt>
                <c:pt idx="15221">
                  <c:v>226.85089526406713</c:v>
                </c:pt>
                <c:pt idx="15222">
                  <c:v>226.8394687844727</c:v>
                </c:pt>
                <c:pt idx="15223">
                  <c:v>226.82804288043005</c:v>
                </c:pt>
                <c:pt idx="15224">
                  <c:v>226.81661755191016</c:v>
                </c:pt>
                <c:pt idx="15225">
                  <c:v>226.80519279888406</c:v>
                </c:pt>
                <c:pt idx="15226">
                  <c:v>226.79376862132278</c:v>
                </c:pt>
                <c:pt idx="15227">
                  <c:v>226.78234501919732</c:v>
                </c:pt>
                <c:pt idx="15228">
                  <c:v>226.77092199247872</c:v>
                </c:pt>
                <c:pt idx="15229">
                  <c:v>226.75949954113796</c:v>
                </c:pt>
                <c:pt idx="15230">
                  <c:v>226.74807766514607</c:v>
                </c:pt>
                <c:pt idx="15231">
                  <c:v>226.73665636447407</c:v>
                </c:pt>
                <c:pt idx="15232">
                  <c:v>226.725235639093</c:v>
                </c:pt>
                <c:pt idx="15233">
                  <c:v>226.71381548897386</c:v>
                </c:pt>
                <c:pt idx="15234">
                  <c:v>226.7023959140877</c:v>
                </c:pt>
                <c:pt idx="15235">
                  <c:v>226.69097691440552</c:v>
                </c:pt>
                <c:pt idx="15236">
                  <c:v>226.67955848989834</c:v>
                </c:pt>
                <c:pt idx="15237">
                  <c:v>226.66814064053722</c:v>
                </c:pt>
                <c:pt idx="15238">
                  <c:v>226.65672336629316</c:v>
                </c:pt>
                <c:pt idx="15239">
                  <c:v>226.64530666713722</c:v>
                </c:pt>
                <c:pt idx="15240">
                  <c:v>226.63389054304039</c:v>
                </c:pt>
                <c:pt idx="15241">
                  <c:v>226.62247499397375</c:v>
                </c:pt>
                <c:pt idx="15242">
                  <c:v>226.61106001990831</c:v>
                </c:pt>
                <c:pt idx="15243">
                  <c:v>226.59964562081512</c:v>
                </c:pt>
                <c:pt idx="15244">
                  <c:v>226.58823179666521</c:v>
                </c:pt>
                <c:pt idx="15245">
                  <c:v>226.57681854742961</c:v>
                </c:pt>
                <c:pt idx="15246">
                  <c:v>226.56540587307938</c:v>
                </c:pt>
                <c:pt idx="15247">
                  <c:v>226.55399377358557</c:v>
                </c:pt>
                <c:pt idx="15248">
                  <c:v>226.54258224891922</c:v>
                </c:pt>
                <c:pt idx="15249">
                  <c:v>226.53117129905135</c:v>
                </c:pt>
                <c:pt idx="15250">
                  <c:v>226.51976092395302</c:v>
                </c:pt>
                <c:pt idx="15251">
                  <c:v>226.50835112359528</c:v>
                </c:pt>
                <c:pt idx="15252">
                  <c:v>226.4969418979492</c:v>
                </c:pt>
                <c:pt idx="15253">
                  <c:v>226.4855332469858</c:v>
                </c:pt>
                <c:pt idx="15254">
                  <c:v>226.47412517067616</c:v>
                </c:pt>
                <c:pt idx="15255">
                  <c:v>226.46271766899133</c:v>
                </c:pt>
                <c:pt idx="15256">
                  <c:v>226.45131074190235</c:v>
                </c:pt>
                <c:pt idx="15257">
                  <c:v>226.43990438938027</c:v>
                </c:pt>
                <c:pt idx="15258">
                  <c:v>226.42849861139618</c:v>
                </c:pt>
                <c:pt idx="15259">
                  <c:v>226.41709340792113</c:v>
                </c:pt>
                <c:pt idx="15260">
                  <c:v>226.40568877892619</c:v>
                </c:pt>
                <c:pt idx="15261">
                  <c:v>226.3942847243824</c:v>
                </c:pt>
                <c:pt idx="15262">
                  <c:v>226.38288124426083</c:v>
                </c:pt>
                <c:pt idx="15263">
                  <c:v>226.37147833853257</c:v>
                </c:pt>
                <c:pt idx="15264">
                  <c:v>226.36007600716866</c:v>
                </c:pt>
                <c:pt idx="15265">
                  <c:v>226.34867425014019</c:v>
                </c:pt>
                <c:pt idx="15266">
                  <c:v>226.33727306741821</c:v>
                </c:pt>
                <c:pt idx="15267">
                  <c:v>226.32587245897381</c:v>
                </c:pt>
                <c:pt idx="15268">
                  <c:v>226.31447242477805</c:v>
                </c:pt>
                <c:pt idx="15269">
                  <c:v>226.30307296480203</c:v>
                </c:pt>
                <c:pt idx="15270">
                  <c:v>226.29167407901679</c:v>
                </c:pt>
                <c:pt idx="15271">
                  <c:v>226.28027576739345</c:v>
                </c:pt>
                <c:pt idx="15272">
                  <c:v>226.26887802990305</c:v>
                </c:pt>
                <c:pt idx="15273">
                  <c:v>226.25748086651669</c:v>
                </c:pt>
                <c:pt idx="15274">
                  <c:v>226.24608427720545</c:v>
                </c:pt>
                <c:pt idx="15275">
                  <c:v>226.23468826194042</c:v>
                </c:pt>
                <c:pt idx="15276">
                  <c:v>226.22329282069268</c:v>
                </c:pt>
                <c:pt idx="15277">
                  <c:v>226.21189795343329</c:v>
                </c:pt>
                <c:pt idx="15278">
                  <c:v>226.20050366013339</c:v>
                </c:pt>
                <c:pt idx="15279">
                  <c:v>226.18910994076404</c:v>
                </c:pt>
                <c:pt idx="15280">
                  <c:v>226.17771679529633</c:v>
                </c:pt>
                <c:pt idx="15281">
                  <c:v>226.16632422370137</c:v>
                </c:pt>
                <c:pt idx="15282">
                  <c:v>226.15493222595023</c:v>
                </c:pt>
                <c:pt idx="15283">
                  <c:v>226.14354080201403</c:v>
                </c:pt>
                <c:pt idx="15284">
                  <c:v>226.13214995186385</c:v>
                </c:pt>
                <c:pt idx="15285">
                  <c:v>226.12075967547079</c:v>
                </c:pt>
                <c:pt idx="15286">
                  <c:v>226.10936997280595</c:v>
                </c:pt>
                <c:pt idx="15287">
                  <c:v>226.09798084384042</c:v>
                </c:pt>
                <c:pt idx="15288">
                  <c:v>226.08659228854532</c:v>
                </c:pt>
                <c:pt idx="15289">
                  <c:v>226.07520430689175</c:v>
                </c:pt>
                <c:pt idx="15290">
                  <c:v>226.06381689885083</c:v>
                </c:pt>
                <c:pt idx="15291">
                  <c:v>226.05243006439363</c:v>
                </c:pt>
                <c:pt idx="15292">
                  <c:v>226.04104380349131</c:v>
                </c:pt>
                <c:pt idx="15293">
                  <c:v>226.02965811611494</c:v>
                </c:pt>
                <c:pt idx="15294">
                  <c:v>226.01827300223565</c:v>
                </c:pt>
                <c:pt idx="15295">
                  <c:v>226.00688846182453</c:v>
                </c:pt>
                <c:pt idx="15296">
                  <c:v>225.99550449485272</c:v>
                </c:pt>
                <c:pt idx="15297">
                  <c:v>225.98412110129132</c:v>
                </c:pt>
                <c:pt idx="15298">
                  <c:v>225.97273828111145</c:v>
                </c:pt>
                <c:pt idx="15299">
                  <c:v>225.96135603428422</c:v>
                </c:pt>
                <c:pt idx="15300">
                  <c:v>225.94997436078077</c:v>
                </c:pt>
                <c:pt idx="15301">
                  <c:v>225.93859326057222</c:v>
                </c:pt>
                <c:pt idx="15302">
                  <c:v>225.92721273362969</c:v>
                </c:pt>
                <c:pt idx="15303">
                  <c:v>225.9158327799243</c:v>
                </c:pt>
                <c:pt idx="15304">
                  <c:v>225.90445339942718</c:v>
                </c:pt>
                <c:pt idx="15305">
                  <c:v>225.89307459210946</c:v>
                </c:pt>
                <c:pt idx="15306">
                  <c:v>225.88169635794225</c:v>
                </c:pt>
                <c:pt idx="15307">
                  <c:v>225.8703186968967</c:v>
                </c:pt>
                <c:pt idx="15308">
                  <c:v>225.85894160894395</c:v>
                </c:pt>
                <c:pt idx="15309">
                  <c:v>225.84756509405511</c:v>
                </c:pt>
                <c:pt idx="15310">
                  <c:v>225.83618915220134</c:v>
                </c:pt>
                <c:pt idx="15311">
                  <c:v>225.82481378335376</c:v>
                </c:pt>
                <c:pt idx="15312">
                  <c:v>225.81343898748349</c:v>
                </c:pt>
                <c:pt idx="15313">
                  <c:v>225.80206476456169</c:v>
                </c:pt>
                <c:pt idx="15314">
                  <c:v>225.79069111455951</c:v>
                </c:pt>
                <c:pt idx="15315">
                  <c:v>225.77931803744806</c:v>
                </c:pt>
                <c:pt idx="15316">
                  <c:v>225.76794553319851</c:v>
                </c:pt>
                <c:pt idx="15317">
                  <c:v>225.75657360178201</c:v>
                </c:pt>
                <c:pt idx="15318">
                  <c:v>225.7452022431697</c:v>
                </c:pt>
                <c:pt idx="15319">
                  <c:v>225.73383145733271</c:v>
                </c:pt>
                <c:pt idx="15320">
                  <c:v>225.72246124424223</c:v>
                </c:pt>
                <c:pt idx="15321">
                  <c:v>225.71109160386936</c:v>
                </c:pt>
                <c:pt idx="15322">
                  <c:v>225.69972253618528</c:v>
                </c:pt>
                <c:pt idx="15323">
                  <c:v>225.68835404116115</c:v>
                </c:pt>
                <c:pt idx="15324">
                  <c:v>225.6769861187681</c:v>
                </c:pt>
                <c:pt idx="15325">
                  <c:v>225.66561876897731</c:v>
                </c:pt>
                <c:pt idx="15326">
                  <c:v>225.65425199175993</c:v>
                </c:pt>
                <c:pt idx="15327">
                  <c:v>225.64288578708712</c:v>
                </c:pt>
                <c:pt idx="15328">
                  <c:v>225.63152015493003</c:v>
                </c:pt>
                <c:pt idx="15329">
                  <c:v>225.62015509525983</c:v>
                </c:pt>
                <c:pt idx="15330">
                  <c:v>225.60879060804768</c:v>
                </c:pt>
                <c:pt idx="15331">
                  <c:v>225.59742669326477</c:v>
                </c:pt>
                <c:pt idx="15332">
                  <c:v>225.58606335088223</c:v>
                </c:pt>
                <c:pt idx="15333">
                  <c:v>225.57470058087125</c:v>
                </c:pt>
                <c:pt idx="15334">
                  <c:v>225.56333838320299</c:v>
                </c:pt>
                <c:pt idx="15335">
                  <c:v>225.55197675784862</c:v>
                </c:pt>
                <c:pt idx="15336">
                  <c:v>225.54061570477933</c:v>
                </c:pt>
                <c:pt idx="15337">
                  <c:v>225.52925522396629</c:v>
                </c:pt>
                <c:pt idx="15338">
                  <c:v>225.51789531538066</c:v>
                </c:pt>
                <c:pt idx="15339">
                  <c:v>225.50653597899364</c:v>
                </c:pt>
                <c:pt idx="15340">
                  <c:v>225.49517721477639</c:v>
                </c:pt>
                <c:pt idx="15341">
                  <c:v>225.48381902270009</c:v>
                </c:pt>
                <c:pt idx="15342">
                  <c:v>225.47246140273592</c:v>
                </c:pt>
                <c:pt idx="15343">
                  <c:v>225.46110435485508</c:v>
                </c:pt>
                <c:pt idx="15344">
                  <c:v>225.44974787902873</c:v>
                </c:pt>
                <c:pt idx="15345">
                  <c:v>225.43839197522809</c:v>
                </c:pt>
                <c:pt idx="15346">
                  <c:v>225.42703664342429</c:v>
                </c:pt>
                <c:pt idx="15347">
                  <c:v>225.41568188358858</c:v>
                </c:pt>
                <c:pt idx="15348">
                  <c:v>225.4043276956921</c:v>
                </c:pt>
                <c:pt idx="15349">
                  <c:v>225.39297407970608</c:v>
                </c:pt>
                <c:pt idx="15350">
                  <c:v>225.38162103560168</c:v>
                </c:pt>
                <c:pt idx="15351">
                  <c:v>225.37026856335012</c:v>
                </c:pt>
                <c:pt idx="15352">
                  <c:v>225.35891666292258</c:v>
                </c:pt>
                <c:pt idx="15353">
                  <c:v>225.34756533429027</c:v>
                </c:pt>
                <c:pt idx="15354">
                  <c:v>225.33621457742439</c:v>
                </c:pt>
                <c:pt idx="15355">
                  <c:v>225.32486439229612</c:v>
                </c:pt>
                <c:pt idx="15356">
                  <c:v>225.31351477887668</c:v>
                </c:pt>
                <c:pt idx="15357">
                  <c:v>225.30216573713727</c:v>
                </c:pt>
                <c:pt idx="15358">
                  <c:v>225.29081726704911</c:v>
                </c:pt>
                <c:pt idx="15359">
                  <c:v>225.27946936858336</c:v>
                </c:pt>
                <c:pt idx="15360">
                  <c:v>225.26812204171128</c:v>
                </c:pt>
                <c:pt idx="15361">
                  <c:v>225.25677528640404</c:v>
                </c:pt>
                <c:pt idx="15362">
                  <c:v>225.24542910263287</c:v>
                </c:pt>
                <c:pt idx="15363">
                  <c:v>225.23408349036899</c:v>
                </c:pt>
                <c:pt idx="15364">
                  <c:v>225.22273844958357</c:v>
                </c:pt>
                <c:pt idx="15365">
                  <c:v>225.21139398024786</c:v>
                </c:pt>
                <c:pt idx="15366">
                  <c:v>225.20005008233309</c:v>
                </c:pt>
                <c:pt idx="15367">
                  <c:v>225.18870675581044</c:v>
                </c:pt>
                <c:pt idx="15368">
                  <c:v>225.17736400065115</c:v>
                </c:pt>
                <c:pt idx="15369">
                  <c:v>225.16602181682646</c:v>
                </c:pt>
                <c:pt idx="15370">
                  <c:v>225.15468020430754</c:v>
                </c:pt>
                <c:pt idx="15371">
                  <c:v>225.14333916306566</c:v>
                </c:pt>
                <c:pt idx="15372">
                  <c:v>225.13199869307203</c:v>
                </c:pt>
                <c:pt idx="15373">
                  <c:v>225.12065879429787</c:v>
                </c:pt>
                <c:pt idx="15374">
                  <c:v>225.1093194667144</c:v>
                </c:pt>
                <c:pt idx="15375">
                  <c:v>225.09798071029286</c:v>
                </c:pt>
                <c:pt idx="15376">
                  <c:v>225.08664252500449</c:v>
                </c:pt>
                <c:pt idx="15377">
                  <c:v>225.07530491082051</c:v>
                </c:pt>
                <c:pt idx="15378">
                  <c:v>225.06396786771217</c:v>
                </c:pt>
                <c:pt idx="15379">
                  <c:v>225.05263139565068</c:v>
                </c:pt>
                <c:pt idx="15380">
                  <c:v>225.04129549460728</c:v>
                </c:pt>
                <c:pt idx="15381">
                  <c:v>225.02996016455322</c:v>
                </c:pt>
                <c:pt idx="15382">
                  <c:v>225.01862540545974</c:v>
                </c:pt>
                <c:pt idx="15383">
                  <c:v>225.00729121729808</c:v>
                </c:pt>
                <c:pt idx="15384">
                  <c:v>224.99595760003947</c:v>
                </c:pt>
                <c:pt idx="15385">
                  <c:v>224.98462455365518</c:v>
                </c:pt>
                <c:pt idx="15386">
                  <c:v>224.97329207811643</c:v>
                </c:pt>
                <c:pt idx="15387">
                  <c:v>224.96196017339446</c:v>
                </c:pt>
                <c:pt idx="15388">
                  <c:v>224.95062883946053</c:v>
                </c:pt>
                <c:pt idx="15389">
                  <c:v>224.93929807628589</c:v>
                </c:pt>
                <c:pt idx="15390">
                  <c:v>224.9279678838418</c:v>
                </c:pt>
                <c:pt idx="15391">
                  <c:v>224.9166382620995</c:v>
                </c:pt>
                <c:pt idx="15392">
                  <c:v>224.90530921103024</c:v>
                </c:pt>
                <c:pt idx="15393">
                  <c:v>224.89398073060528</c:v>
                </c:pt>
                <c:pt idx="15394">
                  <c:v>224.8826528207959</c:v>
                </c:pt>
                <c:pt idx="15395">
                  <c:v>224.87132548157331</c:v>
                </c:pt>
                <c:pt idx="15396">
                  <c:v>224.8599987129088</c:v>
                </c:pt>
                <c:pt idx="15397">
                  <c:v>224.84867251477365</c:v>
                </c:pt>
                <c:pt idx="15398">
                  <c:v>224.83734688713909</c:v>
                </c:pt>
                <c:pt idx="15399">
                  <c:v>224.82602182997638</c:v>
                </c:pt>
                <c:pt idx="15400">
                  <c:v>224.81469734325682</c:v>
                </c:pt>
                <c:pt idx="15401">
                  <c:v>224.80337342695165</c:v>
                </c:pt>
                <c:pt idx="15402">
                  <c:v>224.79205008103213</c:v>
                </c:pt>
                <c:pt idx="15403">
                  <c:v>224.78072730546955</c:v>
                </c:pt>
                <c:pt idx="15404">
                  <c:v>224.76940510023519</c:v>
                </c:pt>
                <c:pt idx="15405">
                  <c:v>224.7580834653003</c:v>
                </c:pt>
                <c:pt idx="15406">
                  <c:v>224.74676240063616</c:v>
                </c:pt>
                <c:pt idx="15407">
                  <c:v>224.73544190621405</c:v>
                </c:pt>
                <c:pt idx="15408">
                  <c:v>224.72412198200524</c:v>
                </c:pt>
                <c:pt idx="15409">
                  <c:v>224.71280262798101</c:v>
                </c:pt>
                <c:pt idx="15410">
                  <c:v>224.70148384411263</c:v>
                </c:pt>
                <c:pt idx="15411">
                  <c:v>224.69016563037141</c:v>
                </c:pt>
                <c:pt idx="15412">
                  <c:v>224.67884798672861</c:v>
                </c:pt>
                <c:pt idx="15413">
                  <c:v>224.66753091315553</c:v>
                </c:pt>
                <c:pt idx="15414">
                  <c:v>224.65621440962343</c:v>
                </c:pt>
                <c:pt idx="15415">
                  <c:v>224.64489847610363</c:v>
                </c:pt>
                <c:pt idx="15416">
                  <c:v>224.63358311256741</c:v>
                </c:pt>
                <c:pt idx="15417">
                  <c:v>224.62226831898604</c:v>
                </c:pt>
                <c:pt idx="15418">
                  <c:v>224.61095409533081</c:v>
                </c:pt>
                <c:pt idx="15419">
                  <c:v>224.59964044157303</c:v>
                </c:pt>
                <c:pt idx="15420">
                  <c:v>224.58832735768399</c:v>
                </c:pt>
                <c:pt idx="15421">
                  <c:v>224.577014843635</c:v>
                </c:pt>
                <c:pt idx="15422">
                  <c:v>224.56570289939734</c:v>
                </c:pt>
                <c:pt idx="15423">
                  <c:v>224.5543915249423</c:v>
                </c:pt>
                <c:pt idx="15424">
                  <c:v>224.54308072024119</c:v>
                </c:pt>
                <c:pt idx="15425">
                  <c:v>224.53177048526533</c:v>
                </c:pt>
                <c:pt idx="15426">
                  <c:v>224.520460819986</c:v>
                </c:pt>
                <c:pt idx="15427">
                  <c:v>224.5091517243745</c:v>
                </c:pt>
                <c:pt idx="15428">
                  <c:v>224.49784319840217</c:v>
                </c:pt>
                <c:pt idx="15429">
                  <c:v>224.48653524204028</c:v>
                </c:pt>
                <c:pt idx="15430">
                  <c:v>224.47522785526013</c:v>
                </c:pt>
                <c:pt idx="15431">
                  <c:v>224.46392103803308</c:v>
                </c:pt>
                <c:pt idx="15432">
                  <c:v>224.45261479033039</c:v>
                </c:pt>
                <c:pt idx="15433">
                  <c:v>224.44130911212341</c:v>
                </c:pt>
                <c:pt idx="15434">
                  <c:v>224.43000400338343</c:v>
                </c:pt>
                <c:pt idx="15435">
                  <c:v>224.41869946408178</c:v>
                </c:pt>
                <c:pt idx="15436">
                  <c:v>224.40739549418979</c:v>
                </c:pt>
                <c:pt idx="15437">
                  <c:v>224.39609209367876</c:v>
                </c:pt>
                <c:pt idx="15438">
                  <c:v>224.38478926252</c:v>
                </c:pt>
                <c:pt idx="15439">
                  <c:v>224.37348700068486</c:v>
                </c:pt>
                <c:pt idx="15440">
                  <c:v>224.36218530814463</c:v>
                </c:pt>
                <c:pt idx="15441">
                  <c:v>224.35088418487067</c:v>
                </c:pt>
                <c:pt idx="15442">
                  <c:v>224.33958363083428</c:v>
                </c:pt>
                <c:pt idx="15443">
                  <c:v>224.32828364600681</c:v>
                </c:pt>
                <c:pt idx="15444">
                  <c:v>224.31698423035957</c:v>
                </c:pt>
                <c:pt idx="15445">
                  <c:v>224.3056853838639</c:v>
                </c:pt>
                <c:pt idx="15446">
                  <c:v>224.29438710649111</c:v>
                </c:pt>
                <c:pt idx="15447">
                  <c:v>224.28308939821258</c:v>
                </c:pt>
                <c:pt idx="15448">
                  <c:v>224.2717922589996</c:v>
                </c:pt>
                <c:pt idx="15449">
                  <c:v>224.26049568882351</c:v>
                </c:pt>
                <c:pt idx="15450">
                  <c:v>224.24919968765568</c:v>
                </c:pt>
                <c:pt idx="15451">
                  <c:v>224.23790425546741</c:v>
                </c:pt>
                <c:pt idx="15452">
                  <c:v>224.22660939223007</c:v>
                </c:pt>
                <c:pt idx="15453">
                  <c:v>224.21531509791498</c:v>
                </c:pt>
                <c:pt idx="15454">
                  <c:v>224.20402137249351</c:v>
                </c:pt>
                <c:pt idx="15455">
                  <c:v>224.192728215937</c:v>
                </c:pt>
                <c:pt idx="15456">
                  <c:v>224.18143562821678</c:v>
                </c:pt>
                <c:pt idx="15457">
                  <c:v>224.17014360930418</c:v>
                </c:pt>
                <c:pt idx="15458">
                  <c:v>224.15885215917058</c:v>
                </c:pt>
                <c:pt idx="15459">
                  <c:v>224.14756127778733</c:v>
                </c:pt>
                <c:pt idx="15460">
                  <c:v>224.13627096512579</c:v>
                </c:pt>
                <c:pt idx="15461">
                  <c:v>224.12498122115727</c:v>
                </c:pt>
                <c:pt idx="15462">
                  <c:v>224.11369204585316</c:v>
                </c:pt>
                <c:pt idx="15463">
                  <c:v>224.10240343918483</c:v>
                </c:pt>
                <c:pt idx="15464">
                  <c:v>224.0911154011236</c:v>
                </c:pt>
                <c:pt idx="15465">
                  <c:v>224.07982793164086</c:v>
                </c:pt>
                <c:pt idx="15466">
                  <c:v>224.06854103070796</c:v>
                </c:pt>
                <c:pt idx="15467">
                  <c:v>224.05725469829625</c:v>
                </c:pt>
                <c:pt idx="15468">
                  <c:v>224.0459689343771</c:v>
                </c:pt>
                <c:pt idx="15469">
                  <c:v>224.03468373892187</c:v>
                </c:pt>
                <c:pt idx="15470">
                  <c:v>224.02339911190194</c:v>
                </c:pt>
                <c:pt idx="15471">
                  <c:v>224.01211505328868</c:v>
                </c:pt>
                <c:pt idx="15472">
                  <c:v>224.00083156305345</c:v>
                </c:pt>
                <c:pt idx="15473">
                  <c:v>223.98954864116763</c:v>
                </c:pt>
                <c:pt idx="15474">
                  <c:v>223.97826628760259</c:v>
                </c:pt>
                <c:pt idx="15475">
                  <c:v>223.96698450232969</c:v>
                </c:pt>
                <c:pt idx="15476">
                  <c:v>223.95570328532031</c:v>
                </c:pt>
                <c:pt idx="15477">
                  <c:v>223.94442263654582</c:v>
                </c:pt>
                <c:pt idx="15478">
                  <c:v>223.93314255597764</c:v>
                </c:pt>
                <c:pt idx="15479">
                  <c:v>223.92186304358711</c:v>
                </c:pt>
                <c:pt idx="15480">
                  <c:v>223.91058409934561</c:v>
                </c:pt>
                <c:pt idx="15481">
                  <c:v>223.89930572322453</c:v>
                </c:pt>
                <c:pt idx="15482">
                  <c:v>223.88802791519527</c:v>
                </c:pt>
                <c:pt idx="15483">
                  <c:v>223.87675067522918</c:v>
                </c:pt>
                <c:pt idx="15484">
                  <c:v>223.86547400329766</c:v>
                </c:pt>
                <c:pt idx="15485">
                  <c:v>223.85419789937214</c:v>
                </c:pt>
                <c:pt idx="15486">
                  <c:v>223.84292236342395</c:v>
                </c:pt>
                <c:pt idx="15487">
                  <c:v>223.83164739542451</c:v>
                </c:pt>
                <c:pt idx="15488">
                  <c:v>223.82037299534522</c:v>
                </c:pt>
                <c:pt idx="15489">
                  <c:v>223.80909916315747</c:v>
                </c:pt>
                <c:pt idx="15490">
                  <c:v>223.79782589883263</c:v>
                </c:pt>
                <c:pt idx="15491">
                  <c:v>223.78655320234211</c:v>
                </c:pt>
                <c:pt idx="15492">
                  <c:v>223.77528107365731</c:v>
                </c:pt>
                <c:pt idx="15493">
                  <c:v>223.76400951274965</c:v>
                </c:pt>
                <c:pt idx="15494">
                  <c:v>223.75273851959051</c:v>
                </c:pt>
                <c:pt idx="15495">
                  <c:v>223.74146809415129</c:v>
                </c:pt>
                <c:pt idx="15496">
                  <c:v>223.7301982364034</c:v>
                </c:pt>
                <c:pt idx="15497">
                  <c:v>223.71892894631824</c:v>
                </c:pt>
                <c:pt idx="15498">
                  <c:v>223.70766022386724</c:v>
                </c:pt>
                <c:pt idx="15499">
                  <c:v>223.69639206902175</c:v>
                </c:pt>
                <c:pt idx="15500">
                  <c:v>223.68512448175323</c:v>
                </c:pt>
                <c:pt idx="15501">
                  <c:v>223.67385746203308</c:v>
                </c:pt>
                <c:pt idx="15502">
                  <c:v>223.66259100983274</c:v>
                </c:pt>
                <c:pt idx="15503">
                  <c:v>223.65132512512358</c:v>
                </c:pt>
                <c:pt idx="15504">
                  <c:v>223.64005980787704</c:v>
                </c:pt>
                <c:pt idx="15505">
                  <c:v>223.62879505806453</c:v>
                </c:pt>
                <c:pt idx="15506">
                  <c:v>223.61753087565745</c:v>
                </c:pt>
                <c:pt idx="15507">
                  <c:v>223.60626726062725</c:v>
                </c:pt>
                <c:pt idx="15508">
                  <c:v>223.59500421294533</c:v>
                </c:pt>
                <c:pt idx="15509">
                  <c:v>223.58374173258312</c:v>
                </c:pt>
                <c:pt idx="15510">
                  <c:v>223.57247981951207</c:v>
                </c:pt>
                <c:pt idx="15511">
                  <c:v>223.56121847370358</c:v>
                </c:pt>
                <c:pt idx="15512">
                  <c:v>223.54995769512905</c:v>
                </c:pt>
                <c:pt idx="15513">
                  <c:v>223.53869748375996</c:v>
                </c:pt>
                <c:pt idx="15514">
                  <c:v>223.52743783956771</c:v>
                </c:pt>
                <c:pt idx="15515">
                  <c:v>223.51617876252374</c:v>
                </c:pt>
                <c:pt idx="15516">
                  <c:v>223.50492025259948</c:v>
                </c:pt>
                <c:pt idx="15517">
                  <c:v>223.49366230976636</c:v>
                </c:pt>
                <c:pt idx="15518">
                  <c:v>223.48240493399584</c:v>
                </c:pt>
                <c:pt idx="15519">
                  <c:v>223.47114812525933</c:v>
                </c:pt>
                <c:pt idx="15520">
                  <c:v>223.45989188352826</c:v>
                </c:pt>
                <c:pt idx="15521">
                  <c:v>223.4486362087741</c:v>
                </c:pt>
                <c:pt idx="15522">
                  <c:v>223.43738110096828</c:v>
                </c:pt>
                <c:pt idx="15523">
                  <c:v>223.42612656008222</c:v>
                </c:pt>
                <c:pt idx="15524">
                  <c:v>223.4148725860874</c:v>
                </c:pt>
                <c:pt idx="15525">
                  <c:v>223.40361917895524</c:v>
                </c:pt>
                <c:pt idx="15526">
                  <c:v>223.39236633865721</c:v>
                </c:pt>
                <c:pt idx="15527">
                  <c:v>223.38111406516475</c:v>
                </c:pt>
                <c:pt idx="15528">
                  <c:v>223.3698623584493</c:v>
                </c:pt>
                <c:pt idx="15529">
                  <c:v>223.35861121848231</c:v>
                </c:pt>
                <c:pt idx="15530">
                  <c:v>223.34736064523526</c:v>
                </c:pt>
                <c:pt idx="15531">
                  <c:v>223.33611063867957</c:v>
                </c:pt>
                <c:pt idx="15532">
                  <c:v>223.32486119878672</c:v>
                </c:pt>
                <c:pt idx="15533">
                  <c:v>223.31361232552814</c:v>
                </c:pt>
                <c:pt idx="15534">
                  <c:v>223.30236401887532</c:v>
                </c:pt>
                <c:pt idx="15535">
                  <c:v>223.29111627879971</c:v>
                </c:pt>
                <c:pt idx="15536">
                  <c:v>223.27986910527275</c:v>
                </c:pt>
                <c:pt idx="15537">
                  <c:v>223.26862249826593</c:v>
                </c:pt>
                <c:pt idx="15538">
                  <c:v>223.25737645775069</c:v>
                </c:pt>
                <c:pt idx="15539">
                  <c:v>223.24613098369852</c:v>
                </c:pt>
                <c:pt idx="15540">
                  <c:v>223.23488607608087</c:v>
                </c:pt>
                <c:pt idx="15541">
                  <c:v>223.22364173486923</c:v>
                </c:pt>
                <c:pt idx="15542">
                  <c:v>223.21239796003505</c:v>
                </c:pt>
                <c:pt idx="15543">
                  <c:v>223.20115475154981</c:v>
                </c:pt>
                <c:pt idx="15544">
                  <c:v>223.18991210938498</c:v>
                </c:pt>
                <c:pt idx="15545">
                  <c:v>223.17867003351205</c:v>
                </c:pt>
                <c:pt idx="15546">
                  <c:v>223.16742852390246</c:v>
                </c:pt>
                <c:pt idx="15547">
                  <c:v>223.15618758052773</c:v>
                </c:pt>
                <c:pt idx="15548">
                  <c:v>223.14494720335929</c:v>
                </c:pt>
                <c:pt idx="15549">
                  <c:v>223.13370739236868</c:v>
                </c:pt>
                <c:pt idx="15550">
                  <c:v>223.12246814752734</c:v>
                </c:pt>
                <c:pt idx="15551">
                  <c:v>223.11122946880675</c:v>
                </c:pt>
                <c:pt idx="15552">
                  <c:v>223.09999135617841</c:v>
                </c:pt>
                <c:pt idx="15553">
                  <c:v>223.08875380961379</c:v>
                </c:pt>
                <c:pt idx="15554">
                  <c:v>223.0775168290844</c:v>
                </c:pt>
                <c:pt idx="15555">
                  <c:v>223.06628041456173</c:v>
                </c:pt>
                <c:pt idx="15556">
                  <c:v>223.05504456601724</c:v>
                </c:pt>
                <c:pt idx="15557">
                  <c:v>223.04380928342246</c:v>
                </c:pt>
                <c:pt idx="15558">
                  <c:v>223.03257456674888</c:v>
                </c:pt>
                <c:pt idx="15559">
                  <c:v>223.02134041596796</c:v>
                </c:pt>
                <c:pt idx="15560">
                  <c:v>223.01010683105122</c:v>
                </c:pt>
                <c:pt idx="15561">
                  <c:v>222.99887381197016</c:v>
                </c:pt>
                <c:pt idx="15562">
                  <c:v>222.98764135869627</c:v>
                </c:pt>
                <c:pt idx="15563">
                  <c:v>222.97640947120104</c:v>
                </c:pt>
                <c:pt idx="15564">
                  <c:v>222.96517814945599</c:v>
                </c:pt>
                <c:pt idx="15565">
                  <c:v>222.9539473934326</c:v>
                </c:pt>
                <c:pt idx="15566">
                  <c:v>222.9427172031024</c:v>
                </c:pt>
                <c:pt idx="15567">
                  <c:v>222.9314875784369</c:v>
                </c:pt>
                <c:pt idx="15568">
                  <c:v>222.92025851940758</c:v>
                </c:pt>
                <c:pt idx="15569">
                  <c:v>222.90903002598597</c:v>
                </c:pt>
                <c:pt idx="15570">
                  <c:v>222.89780209814356</c:v>
                </c:pt>
                <c:pt idx="15571">
                  <c:v>222.88657473585189</c:v>
                </c:pt>
                <c:pt idx="15572">
                  <c:v>222.87534793908245</c:v>
                </c:pt>
                <c:pt idx="15573">
                  <c:v>222.86412170780676</c:v>
                </c:pt>
                <c:pt idx="15574">
                  <c:v>222.85289604199633</c:v>
                </c:pt>
                <c:pt idx="15575">
                  <c:v>222.84167094162271</c:v>
                </c:pt>
                <c:pt idx="15576">
                  <c:v>222.83044640665739</c:v>
                </c:pt>
                <c:pt idx="15577">
                  <c:v>222.81922243707189</c:v>
                </c:pt>
                <c:pt idx="15578">
                  <c:v>222.80799903283773</c:v>
                </c:pt>
                <c:pt idx="15579">
                  <c:v>222.79677619392646</c:v>
                </c:pt>
                <c:pt idx="15580">
                  <c:v>222.78555392030958</c:v>
                </c:pt>
                <c:pt idx="15581">
                  <c:v>222.77433221195864</c:v>
                </c:pt>
                <c:pt idx="15582">
                  <c:v>222.76311106884512</c:v>
                </c:pt>
                <c:pt idx="15583">
                  <c:v>222.75189049094058</c:v>
                </c:pt>
                <c:pt idx="15584">
                  <c:v>222.74067047821657</c:v>
                </c:pt>
                <c:pt idx="15585">
                  <c:v>222.72945103064458</c:v>
                </c:pt>
                <c:pt idx="15586">
                  <c:v>222.71823214819617</c:v>
                </c:pt>
                <c:pt idx="15587">
                  <c:v>222.70701383084287</c:v>
                </c:pt>
                <c:pt idx="15588">
                  <c:v>222.69579607855621</c:v>
                </c:pt>
                <c:pt idx="15589">
                  <c:v>222.68457889130775</c:v>
                </c:pt>
                <c:pt idx="15590">
                  <c:v>222.673362269069</c:v>
                </c:pt>
                <c:pt idx="15591">
                  <c:v>222.66214621181152</c:v>
                </c:pt>
                <c:pt idx="15592">
                  <c:v>222.65093071950685</c:v>
                </c:pt>
                <c:pt idx="15593">
                  <c:v>222.63971579212651</c:v>
                </c:pt>
                <c:pt idx="15594">
                  <c:v>222.62850142964206</c:v>
                </c:pt>
                <c:pt idx="15595">
                  <c:v>222.61728763202504</c:v>
                </c:pt>
                <c:pt idx="15596">
                  <c:v>222.60607439924703</c:v>
                </c:pt>
                <c:pt idx="15597">
                  <c:v>222.59486173127956</c:v>
                </c:pt>
                <c:pt idx="15598">
                  <c:v>222.58364962809418</c:v>
                </c:pt>
                <c:pt idx="15599">
                  <c:v>222.57243808966243</c:v>
                </c:pt>
                <c:pt idx="15600">
                  <c:v>222.56122711595586</c:v>
                </c:pt>
                <c:pt idx="15601">
                  <c:v>222.55001670694602</c:v>
                </c:pt>
                <c:pt idx="15602">
                  <c:v>222.5388068626045</c:v>
                </c:pt>
                <c:pt idx="15603">
                  <c:v>222.52759758290284</c:v>
                </c:pt>
                <c:pt idx="15604">
                  <c:v>222.51638886781259</c:v>
                </c:pt>
                <c:pt idx="15605">
                  <c:v>222.50518071730534</c:v>
                </c:pt>
                <c:pt idx="15606">
                  <c:v>222.49397313135262</c:v>
                </c:pt>
                <c:pt idx="15607">
                  <c:v>222.48276610992599</c:v>
                </c:pt>
                <c:pt idx="15608">
                  <c:v>222.47155965299703</c:v>
                </c:pt>
                <c:pt idx="15609">
                  <c:v>222.46035376053732</c:v>
                </c:pt>
                <c:pt idx="15610">
                  <c:v>222.4491484325184</c:v>
                </c:pt>
                <c:pt idx="15611">
                  <c:v>222.43794366891186</c:v>
                </c:pt>
                <c:pt idx="15612">
                  <c:v>222.42673946968927</c:v>
                </c:pt>
                <c:pt idx="15613">
                  <c:v>222.41553583482218</c:v>
                </c:pt>
                <c:pt idx="15614">
                  <c:v>222.40433276428217</c:v>
                </c:pt>
                <c:pt idx="15615">
                  <c:v>222.39313025804086</c:v>
                </c:pt>
                <c:pt idx="15616">
                  <c:v>222.38192831606978</c:v>
                </c:pt>
                <c:pt idx="15617">
                  <c:v>222.37072693834051</c:v>
                </c:pt>
                <c:pt idx="15618">
                  <c:v>222.35952612482464</c:v>
                </c:pt>
                <c:pt idx="15619">
                  <c:v>222.34832587549374</c:v>
                </c:pt>
                <c:pt idx="15620">
                  <c:v>222.3371261903194</c:v>
                </c:pt>
                <c:pt idx="15621">
                  <c:v>222.32592706927321</c:v>
                </c:pt>
                <c:pt idx="15622">
                  <c:v>222.31472851232672</c:v>
                </c:pt>
                <c:pt idx="15623">
                  <c:v>222.30353051945156</c:v>
                </c:pt>
                <c:pt idx="15624">
                  <c:v>222.29233309061931</c:v>
                </c:pt>
                <c:pt idx="15625">
                  <c:v>222.28113622580153</c:v>
                </c:pt>
                <c:pt idx="15626">
                  <c:v>222.26993992496983</c:v>
                </c:pt>
                <c:pt idx="15627">
                  <c:v>222.25874418809582</c:v>
                </c:pt>
                <c:pt idx="15628">
                  <c:v>222.24754901515107</c:v>
                </c:pt>
                <c:pt idx="15629">
                  <c:v>222.23635440610718</c:v>
                </c:pt>
                <c:pt idx="15630">
                  <c:v>222.22516036093575</c:v>
                </c:pt>
                <c:pt idx="15631">
                  <c:v>222.21396687960836</c:v>
                </c:pt>
                <c:pt idx="15632">
                  <c:v>222.20277396209664</c:v>
                </c:pt>
                <c:pt idx="15633">
                  <c:v>222.19158160837219</c:v>
                </c:pt>
                <c:pt idx="15634">
                  <c:v>222.18038981840658</c:v>
                </c:pt>
                <c:pt idx="15635">
                  <c:v>222.16919859217143</c:v>
                </c:pt>
                <c:pt idx="15636">
                  <c:v>222.15800792963836</c:v>
                </c:pt>
                <c:pt idx="15637">
                  <c:v>222.14681783077896</c:v>
                </c:pt>
                <c:pt idx="15638">
                  <c:v>222.13562829556483</c:v>
                </c:pt>
                <c:pt idx="15639">
                  <c:v>222.12443932396758</c:v>
                </c:pt>
                <c:pt idx="15640">
                  <c:v>222.11325091595884</c:v>
                </c:pt>
                <c:pt idx="15641">
                  <c:v>222.1020630715102</c:v>
                </c:pt>
                <c:pt idx="15642">
                  <c:v>222.09087579059329</c:v>
                </c:pt>
                <c:pt idx="15643">
                  <c:v>222.07968907317974</c:v>
                </c:pt>
                <c:pt idx="15644">
                  <c:v>222.06850291924113</c:v>
                </c:pt>
                <c:pt idx="15645">
                  <c:v>222.05731732874909</c:v>
                </c:pt>
                <c:pt idx="15646">
                  <c:v>222.04613230167524</c:v>
                </c:pt>
                <c:pt idx="15647">
                  <c:v>222.03494783799121</c:v>
                </c:pt>
                <c:pt idx="15648">
                  <c:v>222.02376393766863</c:v>
                </c:pt>
                <c:pt idx="15649">
                  <c:v>222.01258060067909</c:v>
                </c:pt>
                <c:pt idx="15650">
                  <c:v>222.00139782699424</c:v>
                </c:pt>
                <c:pt idx="15651">
                  <c:v>221.99021561658569</c:v>
                </c:pt>
                <c:pt idx="15652">
                  <c:v>221.97903396942507</c:v>
                </c:pt>
                <c:pt idx="15653">
                  <c:v>221.96785288548404</c:v>
                </c:pt>
                <c:pt idx="15654">
                  <c:v>221.9566723647342</c:v>
                </c:pt>
                <c:pt idx="15655">
                  <c:v>221.94549240714719</c:v>
                </c:pt>
                <c:pt idx="15656">
                  <c:v>221.93431301269464</c:v>
                </c:pt>
                <c:pt idx="15657">
                  <c:v>221.92313418134819</c:v>
                </c:pt>
                <c:pt idx="15658">
                  <c:v>221.91195591307948</c:v>
                </c:pt>
                <c:pt idx="15659">
                  <c:v>221.90077820786016</c:v>
                </c:pt>
                <c:pt idx="15660">
                  <c:v>221.88960106566182</c:v>
                </c:pt>
                <c:pt idx="15661">
                  <c:v>221.87842448645614</c:v>
                </c:pt>
                <c:pt idx="15662">
                  <c:v>221.86724847021478</c:v>
                </c:pt>
                <c:pt idx="15663">
                  <c:v>221.85607301690933</c:v>
                </c:pt>
                <c:pt idx="15664">
                  <c:v>221.84489812651148</c:v>
                </c:pt>
                <c:pt idx="15665">
                  <c:v>221.83372379899285</c:v>
                </c:pt>
                <c:pt idx="15666">
                  <c:v>221.8225500343251</c:v>
                </c:pt>
                <c:pt idx="15667">
                  <c:v>221.81137683247988</c:v>
                </c:pt>
                <c:pt idx="15668">
                  <c:v>221.80020419342884</c:v>
                </c:pt>
                <c:pt idx="15669">
                  <c:v>221.78903211714362</c:v>
                </c:pt>
                <c:pt idx="15670">
                  <c:v>221.77786060359588</c:v>
                </c:pt>
                <c:pt idx="15671">
                  <c:v>221.76668965275729</c:v>
                </c:pt>
                <c:pt idx="15672">
                  <c:v>221.75551926459949</c:v>
                </c:pt>
                <c:pt idx="15673">
                  <c:v>221.74434943909412</c:v>
                </c:pt>
                <c:pt idx="15674">
                  <c:v>221.73318017621287</c:v>
                </c:pt>
                <c:pt idx="15675">
                  <c:v>221.72201147592739</c:v>
                </c:pt>
                <c:pt idx="15676">
                  <c:v>221.71084333820934</c:v>
                </c:pt>
                <c:pt idx="15677">
                  <c:v>221.6996757630304</c:v>
                </c:pt>
                <c:pt idx="15678">
                  <c:v>221.68850875036222</c:v>
                </c:pt>
                <c:pt idx="15679">
                  <c:v>221.67734230017646</c:v>
                </c:pt>
                <c:pt idx="15680">
                  <c:v>221.6661764124448</c:v>
                </c:pt>
                <c:pt idx="15681">
                  <c:v>221.65501108713892</c:v>
                </c:pt>
                <c:pt idx="15682">
                  <c:v>221.64384632423045</c:v>
                </c:pt>
                <c:pt idx="15683">
                  <c:v>221.6326821236911</c:v>
                </c:pt>
                <c:pt idx="15684">
                  <c:v>221.62151848549254</c:v>
                </c:pt>
                <c:pt idx="15685">
                  <c:v>221.61035540960643</c:v>
                </c:pt>
                <c:pt idx="15686">
                  <c:v>221.59919289600444</c:v>
                </c:pt>
                <c:pt idx="15687">
                  <c:v>221.58803094465827</c:v>
                </c:pt>
                <c:pt idx="15688">
                  <c:v>221.57686955553959</c:v>
                </c:pt>
                <c:pt idx="15689">
                  <c:v>221.56570872862008</c:v>
                </c:pt>
                <c:pt idx="15690">
                  <c:v>221.55454846387144</c:v>
                </c:pt>
                <c:pt idx="15691">
                  <c:v>221.54338876126533</c:v>
                </c:pt>
                <c:pt idx="15692">
                  <c:v>221.53222962077345</c:v>
                </c:pt>
                <c:pt idx="15693">
                  <c:v>221.52107104236745</c:v>
                </c:pt>
                <c:pt idx="15694">
                  <c:v>221.50991302601906</c:v>
                </c:pt>
                <c:pt idx="15695">
                  <c:v>221.49875557169995</c:v>
                </c:pt>
                <c:pt idx="15696">
                  <c:v>221.48759867938182</c:v>
                </c:pt>
                <c:pt idx="15697">
                  <c:v>221.47644234903635</c:v>
                </c:pt>
                <c:pt idx="15698">
                  <c:v>221.46528658063522</c:v>
                </c:pt>
                <c:pt idx="15699">
                  <c:v>221.45413137415017</c:v>
                </c:pt>
                <c:pt idx="15700">
                  <c:v>221.44297672955287</c:v>
                </c:pt>
                <c:pt idx="15701">
                  <c:v>221.43182264681502</c:v>
                </c:pt>
                <c:pt idx="15702">
                  <c:v>221.42066912590832</c:v>
                </c:pt>
                <c:pt idx="15703">
                  <c:v>221.40951616680445</c:v>
                </c:pt>
                <c:pt idx="15704">
                  <c:v>221.39836376947514</c:v>
                </c:pt>
                <c:pt idx="15705">
                  <c:v>221.38721193389208</c:v>
                </c:pt>
                <c:pt idx="15706">
                  <c:v>221.37606066002698</c:v>
                </c:pt>
                <c:pt idx="15707">
                  <c:v>221.36490994785154</c:v>
                </c:pt>
                <c:pt idx="15708">
                  <c:v>221.35375979733749</c:v>
                </c:pt>
                <c:pt idx="15709">
                  <c:v>221.34261020845651</c:v>
                </c:pt>
                <c:pt idx="15710">
                  <c:v>221.33146118118032</c:v>
                </c:pt>
                <c:pt idx="15711">
                  <c:v>221.32031271548064</c:v>
                </c:pt>
                <c:pt idx="15712">
                  <c:v>221.30916481132917</c:v>
                </c:pt>
                <c:pt idx="15713">
                  <c:v>221.29801746869762</c:v>
                </c:pt>
                <c:pt idx="15714">
                  <c:v>221.28687068755772</c:v>
                </c:pt>
                <c:pt idx="15715">
                  <c:v>221.27572446788119</c:v>
                </c:pt>
                <c:pt idx="15716">
                  <c:v>221.26457880963974</c:v>
                </c:pt>
                <c:pt idx="15717">
                  <c:v>221.2534337128051</c:v>
                </c:pt>
                <c:pt idx="15718">
                  <c:v>221.24228917734899</c:v>
                </c:pt>
                <c:pt idx="15719">
                  <c:v>221.23114520324313</c:v>
                </c:pt>
                <c:pt idx="15720">
                  <c:v>221.22000179045926</c:v>
                </c:pt>
                <c:pt idx="15721">
                  <c:v>221.20885893896909</c:v>
                </c:pt>
                <c:pt idx="15722">
                  <c:v>221.19771664874435</c:v>
                </c:pt>
                <c:pt idx="15723">
                  <c:v>221.18657491975677</c:v>
                </c:pt>
                <c:pt idx="15724">
                  <c:v>221.17543375197806</c:v>
                </c:pt>
                <c:pt idx="15725">
                  <c:v>221.16429314537999</c:v>
                </c:pt>
                <c:pt idx="15726">
                  <c:v>221.15315309993426</c:v>
                </c:pt>
                <c:pt idx="15727">
                  <c:v>221.14201361561263</c:v>
                </c:pt>
                <c:pt idx="15728">
                  <c:v>221.13087469238681</c:v>
                </c:pt>
                <c:pt idx="15729">
                  <c:v>221.11973633022856</c:v>
                </c:pt>
                <c:pt idx="15730">
                  <c:v>221.10859852910963</c:v>
                </c:pt>
                <c:pt idx="15731">
                  <c:v>221.09746128900173</c:v>
                </c:pt>
                <c:pt idx="15732">
                  <c:v>221.08632460987661</c:v>
                </c:pt>
                <c:pt idx="15733">
                  <c:v>221.07518849170603</c:v>
                </c:pt>
                <c:pt idx="15734">
                  <c:v>221.0640529344617</c:v>
                </c:pt>
                <c:pt idx="15735">
                  <c:v>221.0529179381154</c:v>
                </c:pt>
                <c:pt idx="15736">
                  <c:v>221.04178350263885</c:v>
                </c:pt>
                <c:pt idx="15737">
                  <c:v>221.03064962800383</c:v>
                </c:pt>
                <c:pt idx="15738">
                  <c:v>221.01951631418208</c:v>
                </c:pt>
                <c:pt idx="15739">
                  <c:v>221.00838356114534</c:v>
                </c:pt>
                <c:pt idx="15740">
                  <c:v>220.99725136886536</c:v>
                </c:pt>
                <c:pt idx="15741">
                  <c:v>220.98611973731391</c:v>
                </c:pt>
                <c:pt idx="15742">
                  <c:v>220.97498866646276</c:v>
                </c:pt>
                <c:pt idx="15743">
                  <c:v>220.96385815628364</c:v>
                </c:pt>
                <c:pt idx="15744">
                  <c:v>220.9527282067483</c:v>
                </c:pt>
                <c:pt idx="15745">
                  <c:v>220.94159881782855</c:v>
                </c:pt>
                <c:pt idx="15746">
                  <c:v>220.93046998949609</c:v>
                </c:pt>
                <c:pt idx="15747">
                  <c:v>220.91934172172273</c:v>
                </c:pt>
                <c:pt idx="15748">
                  <c:v>220.90821401448022</c:v>
                </c:pt>
                <c:pt idx="15749">
                  <c:v>220.89708686774031</c:v>
                </c:pt>
                <c:pt idx="15750">
                  <c:v>220.88596028147478</c:v>
                </c:pt>
                <c:pt idx="15751">
                  <c:v>220.8748342556554</c:v>
                </c:pt>
                <c:pt idx="15752">
                  <c:v>220.86370879025395</c:v>
                </c:pt>
                <c:pt idx="15753">
                  <c:v>220.85258388524218</c:v>
                </c:pt>
                <c:pt idx="15754">
                  <c:v>220.8414595405919</c:v>
                </c:pt>
                <c:pt idx="15755">
                  <c:v>220.83033575627485</c:v>
                </c:pt>
                <c:pt idx="15756">
                  <c:v>220.81921253226281</c:v>
                </c:pt>
                <c:pt idx="15757">
                  <c:v>220.80808986852756</c:v>
                </c:pt>
                <c:pt idx="15758">
                  <c:v>220.79696776504088</c:v>
                </c:pt>
                <c:pt idx="15759">
                  <c:v>220.78584622177456</c:v>
                </c:pt>
                <c:pt idx="15760">
                  <c:v>220.77472523870037</c:v>
                </c:pt>
                <c:pt idx="15761">
                  <c:v>220.7636048157901</c:v>
                </c:pt>
                <c:pt idx="15762">
                  <c:v>220.75248495301554</c:v>
                </c:pt>
                <c:pt idx="15763">
                  <c:v>220.74136565034846</c:v>
                </c:pt>
                <c:pt idx="15764">
                  <c:v>220.73024690776066</c:v>
                </c:pt>
                <c:pt idx="15765">
                  <c:v>220.71912872522392</c:v>
                </c:pt>
                <c:pt idx="15766">
                  <c:v>220.70801110271003</c:v>
                </c:pt>
                <c:pt idx="15767">
                  <c:v>220.69689404019078</c:v>
                </c:pt>
                <c:pt idx="15768">
                  <c:v>220.68577753763799</c:v>
                </c:pt>
                <c:pt idx="15769">
                  <c:v>220.67466159502342</c:v>
                </c:pt>
                <c:pt idx="15770">
                  <c:v>220.66354621231889</c:v>
                </c:pt>
                <c:pt idx="15771">
                  <c:v>220.65243138949617</c:v>
                </c:pt>
                <c:pt idx="15772">
                  <c:v>220.6413171265271</c:v>
                </c:pt>
                <c:pt idx="15773">
                  <c:v>220.63020342338345</c:v>
                </c:pt>
                <c:pt idx="15774">
                  <c:v>220.61909028003703</c:v>
                </c:pt>
                <c:pt idx="15775">
                  <c:v>220.60797769645964</c:v>
                </c:pt>
                <c:pt idx="15776">
                  <c:v>220.59686567262307</c:v>
                </c:pt>
                <c:pt idx="15777">
                  <c:v>220.58575420849914</c:v>
                </c:pt>
                <c:pt idx="15778">
                  <c:v>220.57464330405966</c:v>
                </c:pt>
                <c:pt idx="15779">
                  <c:v>220.56353295927644</c:v>
                </c:pt>
                <c:pt idx="15780">
                  <c:v>220.55242317412129</c:v>
                </c:pt>
                <c:pt idx="15781">
                  <c:v>220.54131394856603</c:v>
                </c:pt>
                <c:pt idx="15782">
                  <c:v>220.53020528258244</c:v>
                </c:pt>
                <c:pt idx="15783">
                  <c:v>220.51909717614237</c:v>
                </c:pt>
                <c:pt idx="15784">
                  <c:v>220.5079896292176</c:v>
                </c:pt>
                <c:pt idx="15785">
                  <c:v>220.49688264177999</c:v>
                </c:pt>
                <c:pt idx="15786">
                  <c:v>220.48577621380133</c:v>
                </c:pt>
                <c:pt idx="15787">
                  <c:v>220.47467034525346</c:v>
                </c:pt>
                <c:pt idx="15788">
                  <c:v>220.46356503610818</c:v>
                </c:pt>
                <c:pt idx="15789">
                  <c:v>220.45246028633733</c:v>
                </c:pt>
                <c:pt idx="15790">
                  <c:v>220.44135609591271</c:v>
                </c:pt>
                <c:pt idx="15791">
                  <c:v>220.43025246480616</c:v>
                </c:pt>
                <c:pt idx="15792">
                  <c:v>220.41914939298951</c:v>
                </c:pt>
                <c:pt idx="15793">
                  <c:v>220.4080468804346</c:v>
                </c:pt>
                <c:pt idx="15794">
                  <c:v>220.39694492711322</c:v>
                </c:pt>
                <c:pt idx="15795">
                  <c:v>220.38584353299726</c:v>
                </c:pt>
                <c:pt idx="15796">
                  <c:v>220.3747426980585</c:v>
                </c:pt>
                <c:pt idx="15797">
                  <c:v>220.36364242226881</c:v>
                </c:pt>
                <c:pt idx="15798">
                  <c:v>220.3525427056</c:v>
                </c:pt>
                <c:pt idx="15799">
                  <c:v>220.34144354802393</c:v>
                </c:pt>
                <c:pt idx="15800">
                  <c:v>220.33034494951244</c:v>
                </c:pt>
                <c:pt idx="15801">
                  <c:v>220.31924691003735</c:v>
                </c:pt>
                <c:pt idx="15802">
                  <c:v>220.30814942957051</c:v>
                </c:pt>
                <c:pt idx="15803">
                  <c:v>220.29705250808374</c:v>
                </c:pt>
                <c:pt idx="15804">
                  <c:v>220.28595614554891</c:v>
                </c:pt>
                <c:pt idx="15805">
                  <c:v>220.27486034193785</c:v>
                </c:pt>
                <c:pt idx="15806">
                  <c:v>220.26376509722243</c:v>
                </c:pt>
                <c:pt idx="15807">
                  <c:v>220.25267041137448</c:v>
                </c:pt>
                <c:pt idx="15808">
                  <c:v>220.24157628436586</c:v>
                </c:pt>
                <c:pt idx="15809">
                  <c:v>220.23048271616844</c:v>
                </c:pt>
                <c:pt idx="15810">
                  <c:v>220.21938970675404</c:v>
                </c:pt>
                <c:pt idx="15811">
                  <c:v>220.20829725609451</c:v>
                </c:pt>
                <c:pt idx="15812">
                  <c:v>220.19720536416173</c:v>
                </c:pt>
                <c:pt idx="15813">
                  <c:v>220.18611403092754</c:v>
                </c:pt>
                <c:pt idx="15814">
                  <c:v>220.1750232563638</c:v>
                </c:pt>
                <c:pt idx="15815">
                  <c:v>220.16393304044237</c:v>
                </c:pt>
                <c:pt idx="15816">
                  <c:v>220.15284338313512</c:v>
                </c:pt>
                <c:pt idx="15817">
                  <c:v>220.14175428441391</c:v>
                </c:pt>
                <c:pt idx="15818">
                  <c:v>220.13066574425062</c:v>
                </c:pt>
                <c:pt idx="15819">
                  <c:v>220.1195777626171</c:v>
                </c:pt>
                <c:pt idx="15820">
                  <c:v>220.1084903394852</c:v>
                </c:pt>
                <c:pt idx="15821">
                  <c:v>220.09740347482682</c:v>
                </c:pt>
                <c:pt idx="15822">
                  <c:v>220.08631716861379</c:v>
                </c:pt>
                <c:pt idx="15823">
                  <c:v>220.075231420818</c:v>
                </c:pt>
                <c:pt idx="15824">
                  <c:v>220.06414623141134</c:v>
                </c:pt>
                <c:pt idx="15825">
                  <c:v>220.05306160036568</c:v>
                </c:pt>
                <c:pt idx="15826">
                  <c:v>220.04197752765288</c:v>
                </c:pt>
                <c:pt idx="15827">
                  <c:v>220.03089401324482</c:v>
                </c:pt>
                <c:pt idx="15828">
                  <c:v>220.01981105711337</c:v>
                </c:pt>
                <c:pt idx="15829">
                  <c:v>220.00872865923043</c:v>
                </c:pt>
                <c:pt idx="15830">
                  <c:v>219.99764681956788</c:v>
                </c:pt>
                <c:pt idx="15831">
                  <c:v>219.98656553809758</c:v>
                </c:pt>
                <c:pt idx="15832">
                  <c:v>219.97548481479143</c:v>
                </c:pt>
                <c:pt idx="15833">
                  <c:v>219.96440464962132</c:v>
                </c:pt>
                <c:pt idx="15834">
                  <c:v>219.95332504255913</c:v>
                </c:pt>
                <c:pt idx="15835">
                  <c:v>219.94224599357673</c:v>
                </c:pt>
                <c:pt idx="15836">
                  <c:v>219.93116750264605</c:v>
                </c:pt>
                <c:pt idx="15837">
                  <c:v>219.92008956973893</c:v>
                </c:pt>
                <c:pt idx="15838">
                  <c:v>219.90901219482731</c:v>
                </c:pt>
                <c:pt idx="15839">
                  <c:v>219.89793537788307</c:v>
                </c:pt>
                <c:pt idx="15840">
                  <c:v>219.88685911887811</c:v>
                </c:pt>
                <c:pt idx="15841">
                  <c:v>219.87578341778431</c:v>
                </c:pt>
                <c:pt idx="15842">
                  <c:v>219.86470827457356</c:v>
                </c:pt>
                <c:pt idx="15843">
                  <c:v>219.85363368921779</c:v>
                </c:pt>
                <c:pt idx="15844">
                  <c:v>219.84255966168888</c:v>
                </c:pt>
                <c:pt idx="15845">
                  <c:v>219.83148619195873</c:v>
                </c:pt>
                <c:pt idx="15846">
                  <c:v>219.82041327999926</c:v>
                </c:pt>
                <c:pt idx="15847">
                  <c:v>219.80934092578235</c:v>
                </c:pt>
                <c:pt idx="15848">
                  <c:v>219.79826912927993</c:v>
                </c:pt>
                <c:pt idx="15849">
                  <c:v>219.78719789046389</c:v>
                </c:pt>
                <c:pt idx="15850">
                  <c:v>219.77612720930614</c:v>
                </c:pt>
                <c:pt idx="15851">
                  <c:v>219.76505708577861</c:v>
                </c:pt>
                <c:pt idx="15852">
                  <c:v>219.75398751985321</c:v>
                </c:pt>
                <c:pt idx="15853">
                  <c:v>219.74291851150184</c:v>
                </c:pt>
                <c:pt idx="15854">
                  <c:v>219.73185006069642</c:v>
                </c:pt>
                <c:pt idx="15855">
                  <c:v>219.72078216740886</c:v>
                </c:pt>
                <c:pt idx="15856">
                  <c:v>219.70971483161108</c:v>
                </c:pt>
                <c:pt idx="15857">
                  <c:v>219.69864805327501</c:v>
                </c:pt>
                <c:pt idx="15858">
                  <c:v>219.68758183237256</c:v>
                </c:pt>
                <c:pt idx="15859">
                  <c:v>219.67651616887568</c:v>
                </c:pt>
                <c:pt idx="15860">
                  <c:v>219.66545106275626</c:v>
                </c:pt>
                <c:pt idx="15861">
                  <c:v>219.65438651398622</c:v>
                </c:pt>
                <c:pt idx="15862">
                  <c:v>219.64332252253752</c:v>
                </c:pt>
                <c:pt idx="15863">
                  <c:v>219.63225908838206</c:v>
                </c:pt>
                <c:pt idx="15864">
                  <c:v>219.62119621149179</c:v>
                </c:pt>
                <c:pt idx="15865">
                  <c:v>219.61013389183861</c:v>
                </c:pt>
                <c:pt idx="15866">
                  <c:v>219.5990721293945</c:v>
                </c:pt>
                <c:pt idx="15867">
                  <c:v>219.58801092413134</c:v>
                </c:pt>
                <c:pt idx="15868">
                  <c:v>219.57695027602111</c:v>
                </c:pt>
                <c:pt idx="15869">
                  <c:v>219.5658901850357</c:v>
                </c:pt>
                <c:pt idx="15870">
                  <c:v>219.55483065114709</c:v>
                </c:pt>
                <c:pt idx="15871">
                  <c:v>219.54377167432719</c:v>
                </c:pt>
                <c:pt idx="15872">
                  <c:v>219.53271325454796</c:v>
                </c:pt>
                <c:pt idx="15873">
                  <c:v>219.52165539178134</c:v>
                </c:pt>
                <c:pt idx="15874">
                  <c:v>219.51059808599925</c:v>
                </c:pt>
                <c:pt idx="15875">
                  <c:v>219.49954133717367</c:v>
                </c:pt>
                <c:pt idx="15876">
                  <c:v>219.48848514527651</c:v>
                </c:pt>
                <c:pt idx="15877">
                  <c:v>219.47742951027976</c:v>
                </c:pt>
                <c:pt idx="15878">
                  <c:v>219.46637443215533</c:v>
                </c:pt>
                <c:pt idx="15879">
                  <c:v>219.4553199108752</c:v>
                </c:pt>
                <c:pt idx="15880">
                  <c:v>219.44426594641129</c:v>
                </c:pt>
                <c:pt idx="15881">
                  <c:v>219.43321253873557</c:v>
                </c:pt>
                <c:pt idx="15882">
                  <c:v>219.42215968782</c:v>
                </c:pt>
                <c:pt idx="15883">
                  <c:v>219.41110739363654</c:v>
                </c:pt>
                <c:pt idx="15884">
                  <c:v>219.40005565615712</c:v>
                </c:pt>
                <c:pt idx="15885">
                  <c:v>219.38900447535372</c:v>
                </c:pt>
                <c:pt idx="15886">
                  <c:v>219.3779538511983</c:v>
                </c:pt>
                <c:pt idx="15887">
                  <c:v>219.36690378366282</c:v>
                </c:pt>
                <c:pt idx="15888">
                  <c:v>219.35585427271926</c:v>
                </c:pt>
                <c:pt idx="15889">
                  <c:v>219.34480531833955</c:v>
                </c:pt>
                <c:pt idx="15890">
                  <c:v>219.33375692049569</c:v>
                </c:pt>
                <c:pt idx="15891">
                  <c:v>219.32270907915961</c:v>
                </c:pt>
                <c:pt idx="15892">
                  <c:v>219.31166179430329</c:v>
                </c:pt>
                <c:pt idx="15893">
                  <c:v>219.30061506589871</c:v>
                </c:pt>
                <c:pt idx="15894">
                  <c:v>219.28956889391785</c:v>
                </c:pt>
                <c:pt idx="15895">
                  <c:v>219.27852327833267</c:v>
                </c:pt>
                <c:pt idx="15896">
                  <c:v>219.26747821911516</c:v>
                </c:pt>
                <c:pt idx="15897">
                  <c:v>219.25643371623727</c:v>
                </c:pt>
                <c:pt idx="15898">
                  <c:v>219.24538976967099</c:v>
                </c:pt>
                <c:pt idx="15899">
                  <c:v>219.23434637938831</c:v>
                </c:pt>
                <c:pt idx="15900">
                  <c:v>219.2233035453612</c:v>
                </c:pt>
                <c:pt idx="15901">
                  <c:v>219.21226126756164</c:v>
                </c:pt>
                <c:pt idx="15902">
                  <c:v>219.20121954596161</c:v>
                </c:pt>
                <c:pt idx="15903">
                  <c:v>219.1901783805331</c:v>
                </c:pt>
                <c:pt idx="15904">
                  <c:v>219.17913777124807</c:v>
                </c:pt>
                <c:pt idx="15905">
                  <c:v>219.16809771807854</c:v>
                </c:pt>
                <c:pt idx="15906">
                  <c:v>219.15705822099648</c:v>
                </c:pt>
                <c:pt idx="15907">
                  <c:v>219.1460192799739</c:v>
                </c:pt>
                <c:pt idx="15908">
                  <c:v>219.13498089498276</c:v>
                </c:pt>
                <c:pt idx="15909">
                  <c:v>219.12394306599509</c:v>
                </c:pt>
                <c:pt idx="15910">
                  <c:v>219.11290579298287</c:v>
                </c:pt>
                <c:pt idx="15911">
                  <c:v>219.10186907591807</c:v>
                </c:pt>
                <c:pt idx="15912">
                  <c:v>219.09083291477273</c:v>
                </c:pt>
                <c:pt idx="15913">
                  <c:v>219.07979730951882</c:v>
                </c:pt>
                <c:pt idx="15914">
                  <c:v>219.06876226012835</c:v>
                </c:pt>
                <c:pt idx="15915">
                  <c:v>219.05772776657332</c:v>
                </c:pt>
                <c:pt idx="15916">
                  <c:v>219.04669382882574</c:v>
                </c:pt>
                <c:pt idx="15917">
                  <c:v>219.03566044685758</c:v>
                </c:pt>
                <c:pt idx="15918">
                  <c:v>219.02462762064087</c:v>
                </c:pt>
                <c:pt idx="15919">
                  <c:v>219.01359535014763</c:v>
                </c:pt>
                <c:pt idx="15920">
                  <c:v>219.00256363534984</c:v>
                </c:pt>
                <c:pt idx="15921">
                  <c:v>218.99153247621953</c:v>
                </c:pt>
                <c:pt idx="15922">
                  <c:v>218.98050187272872</c:v>
                </c:pt>
                <c:pt idx="15923">
                  <c:v>218.96947182484939</c:v>
                </c:pt>
                <c:pt idx="15924">
                  <c:v>218.95844233255357</c:v>
                </c:pt>
                <c:pt idx="15925">
                  <c:v>218.9474133958133</c:v>
                </c:pt>
                <c:pt idx="15926">
                  <c:v>218.93638501460055</c:v>
                </c:pt>
                <c:pt idx="15927">
                  <c:v>218.92535718888738</c:v>
                </c:pt>
                <c:pt idx="15928">
                  <c:v>218.91432991864579</c:v>
                </c:pt>
                <c:pt idx="15929">
                  <c:v>218.9033032038478</c:v>
                </c:pt>
                <c:pt idx="15930">
                  <c:v>218.89227704446543</c:v>
                </c:pt>
                <c:pt idx="15931">
                  <c:v>218.88125144047072</c:v>
                </c:pt>
                <c:pt idx="15932">
                  <c:v>218.87022639183567</c:v>
                </c:pt>
                <c:pt idx="15933">
                  <c:v>218.85920189853232</c:v>
                </c:pt>
                <c:pt idx="15934">
                  <c:v>218.84817796053269</c:v>
                </c:pt>
                <c:pt idx="15935">
                  <c:v>218.83715457780883</c:v>
                </c:pt>
                <c:pt idx="15936">
                  <c:v>218.82613175033276</c:v>
                </c:pt>
                <c:pt idx="15937">
                  <c:v>218.81510947807649</c:v>
                </c:pt>
                <c:pt idx="15938">
                  <c:v>218.80408776101208</c:v>
                </c:pt>
                <c:pt idx="15939">
                  <c:v>218.79306659911157</c:v>
                </c:pt>
                <c:pt idx="15940">
                  <c:v>218.78204599234698</c:v>
                </c:pt>
                <c:pt idx="15941">
                  <c:v>218.77102594069035</c:v>
                </c:pt>
                <c:pt idx="15942">
                  <c:v>218.76000644411371</c:v>
                </c:pt>
                <c:pt idx="15943">
                  <c:v>218.74898750258913</c:v>
                </c:pt>
                <c:pt idx="15944">
                  <c:v>218.73796911608864</c:v>
                </c:pt>
                <c:pt idx="15945">
                  <c:v>218.72695128458426</c:v>
                </c:pt>
                <c:pt idx="15946">
                  <c:v>218.71593400804807</c:v>
                </c:pt>
                <c:pt idx="15947">
                  <c:v>218.70491728645209</c:v>
                </c:pt>
                <c:pt idx="15948">
                  <c:v>218.69390111976838</c:v>
                </c:pt>
                <c:pt idx="15949">
                  <c:v>218.68288550796899</c:v>
                </c:pt>
                <c:pt idx="15950">
                  <c:v>218.67187045102597</c:v>
                </c:pt>
                <c:pt idx="15951">
                  <c:v>218.66085594891135</c:v>
                </c:pt>
                <c:pt idx="15952">
                  <c:v>218.64984200159722</c:v>
                </c:pt>
                <c:pt idx="15953">
                  <c:v>218.63882860905562</c:v>
                </c:pt>
                <c:pt idx="15954">
                  <c:v>218.62781577125858</c:v>
                </c:pt>
                <c:pt idx="15955">
                  <c:v>218.61680348817819</c:v>
                </c:pt>
                <c:pt idx="15956">
                  <c:v>218.60579175978651</c:v>
                </c:pt>
                <c:pt idx="15957">
                  <c:v>218.59478058605558</c:v>
                </c:pt>
                <c:pt idx="15958">
                  <c:v>218.58376996695748</c:v>
                </c:pt>
                <c:pt idx="15959">
                  <c:v>218.57275990246424</c:v>
                </c:pt>
                <c:pt idx="15960">
                  <c:v>218.56175039254796</c:v>
                </c:pt>
                <c:pt idx="15961">
                  <c:v>218.5507414371807</c:v>
                </c:pt>
                <c:pt idx="15962">
                  <c:v>218.53973303633452</c:v>
                </c:pt>
                <c:pt idx="15963">
                  <c:v>218.52872518998149</c:v>
                </c:pt>
                <c:pt idx="15964">
                  <c:v>218.51771789809368</c:v>
                </c:pt>
                <c:pt idx="15965">
                  <c:v>218.50671116064316</c:v>
                </c:pt>
                <c:pt idx="15966">
                  <c:v>218.495704977602</c:v>
                </c:pt>
                <c:pt idx="15967">
                  <c:v>218.48469934894229</c:v>
                </c:pt>
                <c:pt idx="15968">
                  <c:v>218.47369427463607</c:v>
                </c:pt>
                <c:pt idx="15969">
                  <c:v>218.46268975465546</c:v>
                </c:pt>
                <c:pt idx="15970">
                  <c:v>218.45168578897253</c:v>
                </c:pt>
                <c:pt idx="15971">
                  <c:v>218.44068237755934</c:v>
                </c:pt>
                <c:pt idx="15972">
                  <c:v>218.42967952038799</c:v>
                </c:pt>
                <c:pt idx="15973">
                  <c:v>218.41867721743057</c:v>
                </c:pt>
                <c:pt idx="15974">
                  <c:v>218.40767546865914</c:v>
                </c:pt>
                <c:pt idx="15975">
                  <c:v>218.39667427404578</c:v>
                </c:pt>
                <c:pt idx="15976">
                  <c:v>218.38567363356259</c:v>
                </c:pt>
                <c:pt idx="15977">
                  <c:v>218.37467354718169</c:v>
                </c:pt>
                <c:pt idx="15978">
                  <c:v>218.36367401487513</c:v>
                </c:pt>
                <c:pt idx="15979">
                  <c:v>218.35267503661501</c:v>
                </c:pt>
                <c:pt idx="15980">
                  <c:v>218.34167661237342</c:v>
                </c:pt>
                <c:pt idx="15981">
                  <c:v>218.33067874212247</c:v>
                </c:pt>
                <c:pt idx="15982">
                  <c:v>218.31968142583423</c:v>
                </c:pt>
                <c:pt idx="15983">
                  <c:v>218.30868466348082</c:v>
                </c:pt>
                <c:pt idx="15984">
                  <c:v>218.29768845503432</c:v>
                </c:pt>
                <c:pt idx="15985">
                  <c:v>218.28669280046685</c:v>
                </c:pt>
                <c:pt idx="15986">
                  <c:v>218.27569769975051</c:v>
                </c:pt>
                <c:pt idx="15987">
                  <c:v>218.26470315285738</c:v>
                </c:pt>
                <c:pt idx="15988">
                  <c:v>218.25370915975958</c:v>
                </c:pt>
                <c:pt idx="15989">
                  <c:v>218.2427157204292</c:v>
                </c:pt>
                <c:pt idx="15990">
                  <c:v>218.23172283483837</c:v>
                </c:pt>
                <c:pt idx="15991">
                  <c:v>218.22073050295919</c:v>
                </c:pt>
                <c:pt idx="15992">
                  <c:v>218.20973872476375</c:v>
                </c:pt>
                <c:pt idx="15993">
                  <c:v>218.19874750022419</c:v>
                </c:pt>
                <c:pt idx="15994">
                  <c:v>218.1877568293126</c:v>
                </c:pt>
                <c:pt idx="15995">
                  <c:v>218.17676671200113</c:v>
                </c:pt>
                <c:pt idx="15996">
                  <c:v>218.16577714826184</c:v>
                </c:pt>
                <c:pt idx="15997">
                  <c:v>218.15478813806689</c:v>
                </c:pt>
                <c:pt idx="15998">
                  <c:v>218.14379968138837</c:v>
                </c:pt>
                <c:pt idx="15999">
                  <c:v>218.13281177819843</c:v>
                </c:pt>
                <c:pt idx="16000">
                  <c:v>218.12182442846918</c:v>
                </c:pt>
                <c:pt idx="16001">
                  <c:v>218.11083763217272</c:v>
                </c:pt>
                <c:pt idx="16002">
                  <c:v>218.09985138928118</c:v>
                </c:pt>
                <c:pt idx="16003">
                  <c:v>218.0888656997667</c:v>
                </c:pt>
                <c:pt idx="16004">
                  <c:v>218.07788056360141</c:v>
                </c:pt>
                <c:pt idx="16005">
                  <c:v>218.06689598075744</c:v>
                </c:pt>
                <c:pt idx="16006">
                  <c:v>218.05591195120689</c:v>
                </c:pt>
                <c:pt idx="16007">
                  <c:v>218.04492847492193</c:v>
                </c:pt>
                <c:pt idx="16008">
                  <c:v>218.03394555187467</c:v>
                </c:pt>
                <c:pt idx="16009">
                  <c:v>218.02296318203722</c:v>
                </c:pt>
                <c:pt idx="16010">
                  <c:v>218.01198136538176</c:v>
                </c:pt>
                <c:pt idx="16011">
                  <c:v>218.00100010188038</c:v>
                </c:pt>
                <c:pt idx="16012">
                  <c:v>217.99001939150526</c:v>
                </c:pt>
                <c:pt idx="16013">
                  <c:v>217.97903923422851</c:v>
                </c:pt>
                <c:pt idx="16014">
                  <c:v>217.96805963002228</c:v>
                </c:pt>
                <c:pt idx="16015">
                  <c:v>217.95708057885872</c:v>
                </c:pt>
                <c:pt idx="16016">
                  <c:v>217.94610208070998</c:v>
                </c:pt>
                <c:pt idx="16017">
                  <c:v>217.93512413554819</c:v>
                </c:pt>
                <c:pt idx="16018">
                  <c:v>217.92414674334549</c:v>
                </c:pt>
                <c:pt idx="16019">
                  <c:v>217.91316990407404</c:v>
                </c:pt>
                <c:pt idx="16020">
                  <c:v>217.90219361770599</c:v>
                </c:pt>
                <c:pt idx="16021">
                  <c:v>217.89121788421346</c:v>
                </c:pt>
                <c:pt idx="16022">
                  <c:v>217.88024270356863</c:v>
                </c:pt>
                <c:pt idx="16023">
                  <c:v>217.86926807574366</c:v>
                </c:pt>
                <c:pt idx="16024">
                  <c:v>217.85829400071069</c:v>
                </c:pt>
                <c:pt idx="16025">
                  <c:v>217.84732047844187</c:v>
                </c:pt>
                <c:pt idx="16026">
                  <c:v>217.83634750890937</c:v>
                </c:pt>
                <c:pt idx="16027">
                  <c:v>217.82537509208535</c:v>
                </c:pt>
                <c:pt idx="16028">
                  <c:v>217.81440322794197</c:v>
                </c:pt>
                <c:pt idx="16029">
                  <c:v>217.80343191645139</c:v>
                </c:pt>
                <c:pt idx="16030">
                  <c:v>217.79246115758576</c:v>
                </c:pt>
                <c:pt idx="16031">
                  <c:v>217.78149095131727</c:v>
                </c:pt>
                <c:pt idx="16032">
                  <c:v>217.77052129761805</c:v>
                </c:pt>
                <c:pt idx="16033">
                  <c:v>217.75955219646031</c:v>
                </c:pt>
                <c:pt idx="16034">
                  <c:v>217.74858364781619</c:v>
                </c:pt>
                <c:pt idx="16035">
                  <c:v>217.73761565165785</c:v>
                </c:pt>
                <c:pt idx="16036">
                  <c:v>217.72664820795748</c:v>
                </c:pt>
                <c:pt idx="16037">
                  <c:v>217.71568131668727</c:v>
                </c:pt>
                <c:pt idx="16038">
                  <c:v>217.70471497781935</c:v>
                </c:pt>
                <c:pt idx="16039">
                  <c:v>217.69374919132594</c:v>
                </c:pt>
                <c:pt idx="16040">
                  <c:v>217.68278395717917</c:v>
                </c:pt>
                <c:pt idx="16041">
                  <c:v>217.67181927535125</c:v>
                </c:pt>
                <c:pt idx="16042">
                  <c:v>217.66085514581437</c:v>
                </c:pt>
                <c:pt idx="16043">
                  <c:v>217.64989156854068</c:v>
                </c:pt>
                <c:pt idx="16044">
                  <c:v>217.63892854350237</c:v>
                </c:pt>
                <c:pt idx="16045">
                  <c:v>217.62796607067165</c:v>
                </c:pt>
                <c:pt idx="16046">
                  <c:v>217.61700415002068</c:v>
                </c:pt>
                <c:pt idx="16047">
                  <c:v>217.60604278152164</c:v>
                </c:pt>
                <c:pt idx="16048">
                  <c:v>217.59508196514673</c:v>
                </c:pt>
                <c:pt idx="16049">
                  <c:v>217.58412170086817</c:v>
                </c:pt>
                <c:pt idx="16050">
                  <c:v>217.57316198865811</c:v>
                </c:pt>
                <c:pt idx="16051">
                  <c:v>217.56220282848875</c:v>
                </c:pt>
                <c:pt idx="16052">
                  <c:v>217.55124422033228</c:v>
                </c:pt>
                <c:pt idx="16053">
                  <c:v>217.5402861641609</c:v>
                </c:pt>
                <c:pt idx="16054">
                  <c:v>217.52932865994683</c:v>
                </c:pt>
                <c:pt idx="16055">
                  <c:v>217.51837170766223</c:v>
                </c:pt>
                <c:pt idx="16056">
                  <c:v>217.50741530727933</c:v>
                </c:pt>
                <c:pt idx="16057">
                  <c:v>217.49645945877032</c:v>
                </c:pt>
                <c:pt idx="16058">
                  <c:v>217.48550416210739</c:v>
                </c:pt>
                <c:pt idx="16059">
                  <c:v>217.47454941726275</c:v>
                </c:pt>
                <c:pt idx="16060">
                  <c:v>217.4635952242086</c:v>
                </c:pt>
                <c:pt idx="16061">
                  <c:v>217.45264158291718</c:v>
                </c:pt>
                <c:pt idx="16062">
                  <c:v>217.44168849336066</c:v>
                </c:pt>
                <c:pt idx="16063">
                  <c:v>217.43073595551127</c:v>
                </c:pt>
                <c:pt idx="16064">
                  <c:v>217.41978396934118</c:v>
                </c:pt>
                <c:pt idx="16065">
                  <c:v>217.40883253482266</c:v>
                </c:pt>
                <c:pt idx="16066">
                  <c:v>217.39788165192789</c:v>
                </c:pt>
                <c:pt idx="16067">
                  <c:v>217.38693132062909</c:v>
                </c:pt>
                <c:pt idx="16068">
                  <c:v>217.37598154089847</c:v>
                </c:pt>
                <c:pt idx="16069">
                  <c:v>217.36503231270825</c:v>
                </c:pt>
                <c:pt idx="16070">
                  <c:v>217.35408363603068</c:v>
                </c:pt>
                <c:pt idx="16071">
                  <c:v>217.34313551083795</c:v>
                </c:pt>
                <c:pt idx="16072">
                  <c:v>217.33218793710228</c:v>
                </c:pt>
                <c:pt idx="16073">
                  <c:v>217.32124091479588</c:v>
                </c:pt>
                <c:pt idx="16074">
                  <c:v>217.310294443891</c:v>
                </c:pt>
                <c:pt idx="16075">
                  <c:v>217.29934852435986</c:v>
                </c:pt>
                <c:pt idx="16076">
                  <c:v>217.2884031561747</c:v>
                </c:pt>
                <c:pt idx="16077">
                  <c:v>217.27745833930771</c:v>
                </c:pt>
                <c:pt idx="16078">
                  <c:v>217.26651407373117</c:v>
                </c:pt>
                <c:pt idx="16079">
                  <c:v>217.25557035941728</c:v>
                </c:pt>
                <c:pt idx="16080">
                  <c:v>217.24462719633829</c:v>
                </c:pt>
                <c:pt idx="16081">
                  <c:v>217.2336845844664</c:v>
                </c:pt>
                <c:pt idx="16082">
                  <c:v>217.22274252377389</c:v>
                </c:pt>
                <c:pt idx="16083">
                  <c:v>217.21180101423298</c:v>
                </c:pt>
                <c:pt idx="16084">
                  <c:v>217.20086005581589</c:v>
                </c:pt>
                <c:pt idx="16085">
                  <c:v>217.18991964849488</c:v>
                </c:pt>
                <c:pt idx="16086">
                  <c:v>217.17897979224219</c:v>
                </c:pt>
                <c:pt idx="16087">
                  <c:v>217.16804048703005</c:v>
                </c:pt>
                <c:pt idx="16088">
                  <c:v>217.15710173283074</c:v>
                </c:pt>
                <c:pt idx="16089">
                  <c:v>217.14616352961647</c:v>
                </c:pt>
                <c:pt idx="16090">
                  <c:v>217.13522587735949</c:v>
                </c:pt>
                <c:pt idx="16091">
                  <c:v>217.12428877603205</c:v>
                </c:pt>
                <c:pt idx="16092">
                  <c:v>217.11335222560641</c:v>
                </c:pt>
                <c:pt idx="16093">
                  <c:v>217.1024162260548</c:v>
                </c:pt>
                <c:pt idx="16094">
                  <c:v>217.09148077734949</c:v>
                </c:pt>
                <c:pt idx="16095">
                  <c:v>217.08054587946273</c:v>
                </c:pt>
                <c:pt idx="16096">
                  <c:v>217.06961153236679</c:v>
                </c:pt>
                <c:pt idx="16097">
                  <c:v>217.05867773603393</c:v>
                </c:pt>
                <c:pt idx="16098">
                  <c:v>217.04774449043637</c:v>
                </c:pt>
                <c:pt idx="16099">
                  <c:v>217.03681179554638</c:v>
                </c:pt>
                <c:pt idx="16100">
                  <c:v>217.02587965133625</c:v>
                </c:pt>
                <c:pt idx="16101">
                  <c:v>217.01494805777821</c:v>
                </c:pt>
                <c:pt idx="16102">
                  <c:v>217.00401701484455</c:v>
                </c:pt>
                <c:pt idx="16103">
                  <c:v>216.99308652250753</c:v>
                </c:pt>
                <c:pt idx="16104">
                  <c:v>216.9821565807394</c:v>
                </c:pt>
                <c:pt idx="16105">
                  <c:v>216.97122718951243</c:v>
                </c:pt>
                <c:pt idx="16106">
                  <c:v>216.96029834879891</c:v>
                </c:pt>
                <c:pt idx="16107">
                  <c:v>216.94937005857111</c:v>
                </c:pt>
                <c:pt idx="16108">
                  <c:v>216.93844231880126</c:v>
                </c:pt>
                <c:pt idx="16109">
                  <c:v>216.92751512946168</c:v>
                </c:pt>
                <c:pt idx="16110">
                  <c:v>216.91658849052462</c:v>
                </c:pt>
                <c:pt idx="16111">
                  <c:v>216.90566240196236</c:v>
                </c:pt>
                <c:pt idx="16112">
                  <c:v>216.89473686374717</c:v>
                </c:pt>
                <c:pt idx="16113">
                  <c:v>216.88381187585134</c:v>
                </c:pt>
                <c:pt idx="16114">
                  <c:v>216.87288743824715</c:v>
                </c:pt>
                <c:pt idx="16115">
                  <c:v>216.86196355090689</c:v>
                </c:pt>
                <c:pt idx="16116">
                  <c:v>216.85104021380283</c:v>
                </c:pt>
                <c:pt idx="16117">
                  <c:v>216.84011742690728</c:v>
                </c:pt>
                <c:pt idx="16118">
                  <c:v>216.82919519019251</c:v>
                </c:pt>
                <c:pt idx="16119">
                  <c:v>216.81827350363079</c:v>
                </c:pt>
                <c:pt idx="16120">
                  <c:v>216.80735236719443</c:v>
                </c:pt>
                <c:pt idx="16121">
                  <c:v>216.7964317808557</c:v>
                </c:pt>
                <c:pt idx="16122">
                  <c:v>216.7855117445869</c:v>
                </c:pt>
                <c:pt idx="16123">
                  <c:v>216.77459225836034</c:v>
                </c:pt>
                <c:pt idx="16124">
                  <c:v>216.76367332214829</c:v>
                </c:pt>
                <c:pt idx="16125">
                  <c:v>216.75275493592306</c:v>
                </c:pt>
                <c:pt idx="16126">
                  <c:v>216.74183709965695</c:v>
                </c:pt>
                <c:pt idx="16127">
                  <c:v>216.73091981332226</c:v>
                </c:pt>
                <c:pt idx="16128">
                  <c:v>216.72000307689126</c:v>
                </c:pt>
                <c:pt idx="16129">
                  <c:v>216.70908689033629</c:v>
                </c:pt>
                <c:pt idx="16130">
                  <c:v>216.69817125362962</c:v>
                </c:pt>
                <c:pt idx="16131">
                  <c:v>216.68725616674359</c:v>
                </c:pt>
                <c:pt idx="16132">
                  <c:v>216.67634162965049</c:v>
                </c:pt>
                <c:pt idx="16133">
                  <c:v>216.66542764232261</c:v>
                </c:pt>
                <c:pt idx="16134">
                  <c:v>216.65451420473227</c:v>
                </c:pt>
                <c:pt idx="16135">
                  <c:v>216.64360131685177</c:v>
                </c:pt>
                <c:pt idx="16136">
                  <c:v>216.63268897865345</c:v>
                </c:pt>
                <c:pt idx="16137">
                  <c:v>216.62177719010961</c:v>
                </c:pt>
                <c:pt idx="16138">
                  <c:v>216.61086595119255</c:v>
                </c:pt>
                <c:pt idx="16139">
                  <c:v>216.59995526187458</c:v>
                </c:pt>
                <c:pt idx="16140">
                  <c:v>216.58904512212806</c:v>
                </c:pt>
                <c:pt idx="16141">
                  <c:v>216.57813553192526</c:v>
                </c:pt>
                <c:pt idx="16142">
                  <c:v>216.56722649123853</c:v>
                </c:pt>
                <c:pt idx="16143">
                  <c:v>216.55631800004016</c:v>
                </c:pt>
                <c:pt idx="16144">
                  <c:v>216.54541005830251</c:v>
                </c:pt>
                <c:pt idx="16145">
                  <c:v>216.53450266599788</c:v>
                </c:pt>
                <c:pt idx="16146">
                  <c:v>216.52359582309859</c:v>
                </c:pt>
                <c:pt idx="16147">
                  <c:v>216.51268952957699</c:v>
                </c:pt>
                <c:pt idx="16148">
                  <c:v>216.50178378540539</c:v>
                </c:pt>
                <c:pt idx="16149">
                  <c:v>216.49087859055612</c:v>
                </c:pt>
                <c:pt idx="16150">
                  <c:v>216.47997394500152</c:v>
                </c:pt>
                <c:pt idx="16151">
                  <c:v>216.46906984871393</c:v>
                </c:pt>
                <c:pt idx="16152">
                  <c:v>216.45816630166564</c:v>
                </c:pt>
                <c:pt idx="16153">
                  <c:v>216.44726330382903</c:v>
                </c:pt>
                <c:pt idx="16154">
                  <c:v>216.43636085517642</c:v>
                </c:pt>
                <c:pt idx="16155">
                  <c:v>216.42545895568014</c:v>
                </c:pt>
                <c:pt idx="16156">
                  <c:v>216.41455760531255</c:v>
                </c:pt>
                <c:pt idx="16157">
                  <c:v>216.40365680404599</c:v>
                </c:pt>
                <c:pt idx="16158">
                  <c:v>216.39275655185278</c:v>
                </c:pt>
                <c:pt idx="16159">
                  <c:v>216.38185684870527</c:v>
                </c:pt>
                <c:pt idx="16160">
                  <c:v>216.37095769457579</c:v>
                </c:pt>
                <c:pt idx="16161">
                  <c:v>216.36005908943673</c:v>
                </c:pt>
                <c:pt idx="16162">
                  <c:v>216.3491610332604</c:v>
                </c:pt>
                <c:pt idx="16163">
                  <c:v>216.33826352601918</c:v>
                </c:pt>
                <c:pt idx="16164">
                  <c:v>216.32736656768537</c:v>
                </c:pt>
                <c:pt idx="16165">
                  <c:v>216.31647015823137</c:v>
                </c:pt>
                <c:pt idx="16166">
                  <c:v>216.30557429762951</c:v>
                </c:pt>
                <c:pt idx="16167">
                  <c:v>216.29467898585213</c:v>
                </c:pt>
                <c:pt idx="16168">
                  <c:v>216.28378422287162</c:v>
                </c:pt>
                <c:pt idx="16169">
                  <c:v>216.27289000866031</c:v>
                </c:pt>
                <c:pt idx="16170">
                  <c:v>216.26199634319059</c:v>
                </c:pt>
                <c:pt idx="16171">
                  <c:v>216.25110322643479</c:v>
                </c:pt>
                <c:pt idx="16172">
                  <c:v>216.24021065836527</c:v>
                </c:pt>
                <c:pt idx="16173">
                  <c:v>216.22931863895442</c:v>
                </c:pt>
                <c:pt idx="16174">
                  <c:v>216.2184271681746</c:v>
                </c:pt>
                <c:pt idx="16175">
                  <c:v>216.20753624599814</c:v>
                </c:pt>
                <c:pt idx="16176">
                  <c:v>216.19664587239743</c:v>
                </c:pt>
                <c:pt idx="16177">
                  <c:v>216.18575604734485</c:v>
                </c:pt>
                <c:pt idx="16178">
                  <c:v>216.17486677081274</c:v>
                </c:pt>
                <c:pt idx="16179">
                  <c:v>216.16397804277349</c:v>
                </c:pt>
                <c:pt idx="16180">
                  <c:v>216.15308986319948</c:v>
                </c:pt>
                <c:pt idx="16181">
                  <c:v>216.14220223206308</c:v>
                </c:pt>
                <c:pt idx="16182">
                  <c:v>216.13131514933667</c:v>
                </c:pt>
                <c:pt idx="16183">
                  <c:v>216.12042861499262</c:v>
                </c:pt>
                <c:pt idx="16184">
                  <c:v>216.1095426290033</c:v>
                </c:pt>
                <c:pt idx="16185">
                  <c:v>216.09865719134109</c:v>
                </c:pt>
                <c:pt idx="16186">
                  <c:v>216.08777230197836</c:v>
                </c:pt>
                <c:pt idx="16187">
                  <c:v>216.07688796088752</c:v>
                </c:pt>
                <c:pt idx="16188">
                  <c:v>216.06600416804093</c:v>
                </c:pt>
                <c:pt idx="16189">
                  <c:v>216.05512092341101</c:v>
                </c:pt>
                <c:pt idx="16190">
                  <c:v>216.04423822697009</c:v>
                </c:pt>
                <c:pt idx="16191">
                  <c:v>216.03335607869062</c:v>
                </c:pt>
                <c:pt idx="16192">
                  <c:v>216.02247447854495</c:v>
                </c:pt>
                <c:pt idx="16193">
                  <c:v>216.01159342650547</c:v>
                </c:pt>
                <c:pt idx="16194">
                  <c:v>216.00071292254458</c:v>
                </c:pt>
                <c:pt idx="16195">
                  <c:v>215.98983296663468</c:v>
                </c:pt>
                <c:pt idx="16196">
                  <c:v>215.97895355874815</c:v>
                </c:pt>
                <c:pt idx="16197">
                  <c:v>215.96807469885741</c:v>
                </c:pt>
                <c:pt idx="16198">
                  <c:v>215.95719638693484</c:v>
                </c:pt>
                <c:pt idx="16199">
                  <c:v>215.94631862295284</c:v>
                </c:pt>
                <c:pt idx="16200">
                  <c:v>215.93544140688383</c:v>
                </c:pt>
                <c:pt idx="16201">
                  <c:v>215.92456473870016</c:v>
                </c:pt>
                <c:pt idx="16202">
                  <c:v>215.91368861837427</c:v>
                </c:pt>
                <c:pt idx="16203">
                  <c:v>215.90281304587856</c:v>
                </c:pt>
                <c:pt idx="16204">
                  <c:v>215.89193802118544</c:v>
                </c:pt>
                <c:pt idx="16205">
                  <c:v>215.88106354426731</c:v>
                </c:pt>
                <c:pt idx="16206">
                  <c:v>215.87018961509659</c:v>
                </c:pt>
                <c:pt idx="16207">
                  <c:v>215.8593162336457</c:v>
                </c:pt>
                <c:pt idx="16208">
                  <c:v>215.84844339988703</c:v>
                </c:pt>
                <c:pt idx="16209">
                  <c:v>215.83757111379299</c:v>
                </c:pt>
                <c:pt idx="16210">
                  <c:v>215.82669937533601</c:v>
                </c:pt>
                <c:pt idx="16211">
                  <c:v>215.81582818448848</c:v>
                </c:pt>
                <c:pt idx="16212">
                  <c:v>215.80495754122285</c:v>
                </c:pt>
                <c:pt idx="16213">
                  <c:v>215.79408744551151</c:v>
                </c:pt>
                <c:pt idx="16214">
                  <c:v>215.78321789732689</c:v>
                </c:pt>
                <c:pt idx="16215">
                  <c:v>215.7723488966414</c:v>
                </c:pt>
                <c:pt idx="16216">
                  <c:v>215.76148044342747</c:v>
                </c:pt>
                <c:pt idx="16217">
                  <c:v>215.75061253765753</c:v>
                </c:pt>
                <c:pt idx="16218">
                  <c:v>215.73974517930401</c:v>
                </c:pt>
                <c:pt idx="16219">
                  <c:v>215.72887836833934</c:v>
                </c:pt>
                <c:pt idx="16220">
                  <c:v>215.71801210473592</c:v>
                </c:pt>
                <c:pt idx="16221">
                  <c:v>215.70714638846621</c:v>
                </c:pt>
                <c:pt idx="16222">
                  <c:v>215.69628121950262</c:v>
                </c:pt>
                <c:pt idx="16223">
                  <c:v>215.68541659781761</c:v>
                </c:pt>
                <c:pt idx="16224">
                  <c:v>215.6745525233836</c:v>
                </c:pt>
                <c:pt idx="16225">
                  <c:v>215.66368899617299</c:v>
                </c:pt>
                <c:pt idx="16226">
                  <c:v>215.65282601615826</c:v>
                </c:pt>
                <c:pt idx="16227">
                  <c:v>215.64196358331182</c:v>
                </c:pt>
                <c:pt idx="16228">
                  <c:v>215.63110169760614</c:v>
                </c:pt>
                <c:pt idx="16229">
                  <c:v>215.62024035901365</c:v>
                </c:pt>
                <c:pt idx="16230">
                  <c:v>215.60937956750678</c:v>
                </c:pt>
                <c:pt idx="16231">
                  <c:v>215.59851932305796</c:v>
                </c:pt>
                <c:pt idx="16232">
                  <c:v>215.58765962563967</c:v>
                </c:pt>
                <c:pt idx="16233">
                  <c:v>215.57680047522433</c:v>
                </c:pt>
                <c:pt idx="16234">
                  <c:v>215.56594187178439</c:v>
                </c:pt>
                <c:pt idx="16235">
                  <c:v>215.55508381529231</c:v>
                </c:pt>
                <c:pt idx="16236">
                  <c:v>215.54422630572054</c:v>
                </c:pt>
                <c:pt idx="16237">
                  <c:v>215.53336934304153</c:v>
                </c:pt>
                <c:pt idx="16238">
                  <c:v>215.52251292722772</c:v>
                </c:pt>
                <c:pt idx="16239">
                  <c:v>215.51165705825159</c:v>
                </c:pt>
                <c:pt idx="16240">
                  <c:v>215.50080173608558</c:v>
                </c:pt>
                <c:pt idx="16241">
                  <c:v>215.48994696070213</c:v>
                </c:pt>
                <c:pt idx="16242">
                  <c:v>215.47909273207372</c:v>
                </c:pt>
                <c:pt idx="16243">
                  <c:v>215.46823905017283</c:v>
                </c:pt>
                <c:pt idx="16244">
                  <c:v>215.45738591497187</c:v>
                </c:pt>
                <c:pt idx="16245">
                  <c:v>215.44653332644333</c:v>
                </c:pt>
                <c:pt idx="16246">
                  <c:v>215.43568128455968</c:v>
                </c:pt>
                <c:pt idx="16247">
                  <c:v>215.42482978929337</c:v>
                </c:pt>
                <c:pt idx="16248">
                  <c:v>215.41397884061689</c:v>
                </c:pt>
                <c:pt idx="16249">
                  <c:v>215.4031284385027</c:v>
                </c:pt>
                <c:pt idx="16250">
                  <c:v>215.39227858292327</c:v>
                </c:pt>
                <c:pt idx="16251">
                  <c:v>215.38142927385104</c:v>
                </c:pt>
                <c:pt idx="16252">
                  <c:v>215.37058051125851</c:v>
                </c:pt>
                <c:pt idx="16253">
                  <c:v>215.35973229511816</c:v>
                </c:pt>
                <c:pt idx="16254">
                  <c:v>215.34888462540246</c:v>
                </c:pt>
                <c:pt idx="16255">
                  <c:v>215.33803750208389</c:v>
                </c:pt>
                <c:pt idx="16256">
                  <c:v>215.32719092513491</c:v>
                </c:pt>
                <c:pt idx="16257">
                  <c:v>215.31634489452802</c:v>
                </c:pt>
                <c:pt idx="16258">
                  <c:v>215.30549941023568</c:v>
                </c:pt>
                <c:pt idx="16259">
                  <c:v>215.29465447223041</c:v>
                </c:pt>
                <c:pt idx="16260">
                  <c:v>215.28381008048464</c:v>
                </c:pt>
                <c:pt idx="16261">
                  <c:v>215.27296623497091</c:v>
                </c:pt>
                <c:pt idx="16262">
                  <c:v>215.26212293566167</c:v>
                </c:pt>
                <c:pt idx="16263">
                  <c:v>215.2512801825294</c:v>
                </c:pt>
                <c:pt idx="16264">
                  <c:v>215.2404379755466</c:v>
                </c:pt>
                <c:pt idx="16265">
                  <c:v>215.22959631468578</c:v>
                </c:pt>
                <c:pt idx="16266">
                  <c:v>215.21875519991943</c:v>
                </c:pt>
                <c:pt idx="16267">
                  <c:v>215.20791463122001</c:v>
                </c:pt>
                <c:pt idx="16268">
                  <c:v>215.19707460856003</c:v>
                </c:pt>
                <c:pt idx="16269">
                  <c:v>215.18623513191201</c:v>
                </c:pt>
                <c:pt idx="16270">
                  <c:v>215.17539620124842</c:v>
                </c:pt>
                <c:pt idx="16271">
                  <c:v>215.16455781654176</c:v>
                </c:pt>
                <c:pt idx="16272">
                  <c:v>215.15371997776455</c:v>
                </c:pt>
                <c:pt idx="16273">
                  <c:v>215.14288268488929</c:v>
                </c:pt>
                <c:pt idx="16274">
                  <c:v>215.13204593788845</c:v>
                </c:pt>
                <c:pt idx="16275">
                  <c:v>215.12120973673456</c:v>
                </c:pt>
                <c:pt idx="16276">
                  <c:v>215.11037408140012</c:v>
                </c:pt>
                <c:pt idx="16277">
                  <c:v>215.09953897185764</c:v>
                </c:pt>
                <c:pt idx="16278">
                  <c:v>215.08870440807962</c:v>
                </c:pt>
                <c:pt idx="16279">
                  <c:v>215.07787039003858</c:v>
                </c:pt>
                <c:pt idx="16280">
                  <c:v>215.06703691770704</c:v>
                </c:pt>
                <c:pt idx="16281">
                  <c:v>215.05620399105752</c:v>
                </c:pt>
                <c:pt idx="16282">
                  <c:v>215.04537161006249</c:v>
                </c:pt>
                <c:pt idx="16283">
                  <c:v>215.03453977469451</c:v>
                </c:pt>
                <c:pt idx="16284">
                  <c:v>215.02370848492606</c:v>
                </c:pt>
                <c:pt idx="16285">
                  <c:v>215.01287774072969</c:v>
                </c:pt>
                <c:pt idx="16286">
                  <c:v>215.00204754207789</c:v>
                </c:pt>
                <c:pt idx="16287">
                  <c:v>214.9912178889432</c:v>
                </c:pt>
                <c:pt idx="16288">
                  <c:v>214.98038878129813</c:v>
                </c:pt>
                <c:pt idx="16289">
                  <c:v>214.96956021911524</c:v>
                </c:pt>
                <c:pt idx="16290">
                  <c:v>214.958732202367</c:v>
                </c:pt>
                <c:pt idx="16291">
                  <c:v>214.94790473102597</c:v>
                </c:pt>
                <c:pt idx="16292">
                  <c:v>214.93707780506469</c:v>
                </c:pt>
                <c:pt idx="16293">
                  <c:v>214.92625142445564</c:v>
                </c:pt>
                <c:pt idx="16294">
                  <c:v>214.91542558917141</c:v>
                </c:pt>
                <c:pt idx="16295">
                  <c:v>214.90460029918449</c:v>
                </c:pt>
                <c:pt idx="16296">
                  <c:v>214.89377555446742</c:v>
                </c:pt>
                <c:pt idx="16297">
                  <c:v>214.88295135499274</c:v>
                </c:pt>
                <c:pt idx="16298">
                  <c:v>214.87212770073299</c:v>
                </c:pt>
                <c:pt idx="16299">
                  <c:v>214.86130459166071</c:v>
                </c:pt>
                <c:pt idx="16300">
                  <c:v>214.85048202774843</c:v>
                </c:pt>
                <c:pt idx="16301">
                  <c:v>214.83966000896871</c:v>
                </c:pt>
                <c:pt idx="16302">
                  <c:v>214.82883853529407</c:v>
                </c:pt>
                <c:pt idx="16303">
                  <c:v>214.81801760669705</c:v>
                </c:pt>
                <c:pt idx="16304">
                  <c:v>214.80719722315021</c:v>
                </c:pt>
                <c:pt idx="16305">
                  <c:v>214.79637738462608</c:v>
                </c:pt>
                <c:pt idx="16306">
                  <c:v>214.78555809109722</c:v>
                </c:pt>
                <c:pt idx="16307">
                  <c:v>214.77473934253618</c:v>
                </c:pt>
                <c:pt idx="16308">
                  <c:v>214.76392113891549</c:v>
                </c:pt>
                <c:pt idx="16309">
                  <c:v>214.75310348020773</c:v>
                </c:pt>
                <c:pt idx="16310">
                  <c:v>214.74228636638543</c:v>
                </c:pt>
                <c:pt idx="16311">
                  <c:v>214.73146979742117</c:v>
                </c:pt>
                <c:pt idx="16312">
                  <c:v>214.72065377328749</c:v>
                </c:pt>
                <c:pt idx="16313">
                  <c:v>214.70983829395695</c:v>
                </c:pt>
                <c:pt idx="16314">
                  <c:v>214.69902335940208</c:v>
                </c:pt>
                <c:pt idx="16315">
                  <c:v>214.68820896959548</c:v>
                </c:pt>
                <c:pt idx="16316">
                  <c:v>214.6773951245097</c:v>
                </c:pt>
                <c:pt idx="16317">
                  <c:v>214.66658182411729</c:v>
                </c:pt>
                <c:pt idx="16318">
                  <c:v>214.65576906839081</c:v>
                </c:pt>
                <c:pt idx="16319">
                  <c:v>214.64495685730284</c:v>
                </c:pt>
                <c:pt idx="16320">
                  <c:v>214.63414519082596</c:v>
                </c:pt>
                <c:pt idx="16321">
                  <c:v>214.62333406893271</c:v>
                </c:pt>
                <c:pt idx="16322">
                  <c:v>214.61252349159565</c:v>
                </c:pt>
                <c:pt idx="16323">
                  <c:v>214.6017134587874</c:v>
                </c:pt>
                <c:pt idx="16324">
                  <c:v>214.5909039704805</c:v>
                </c:pt>
                <c:pt idx="16325">
                  <c:v>214.58009502664751</c:v>
                </c:pt>
                <c:pt idx="16326">
                  <c:v>214.56928662726102</c:v>
                </c:pt>
                <c:pt idx="16327">
                  <c:v>214.55847877229363</c:v>
                </c:pt>
                <c:pt idx="16328">
                  <c:v>214.54767146171787</c:v>
                </c:pt>
                <c:pt idx="16329">
                  <c:v>214.53686469550635</c:v>
                </c:pt>
                <c:pt idx="16330">
                  <c:v>214.52605847363165</c:v>
                </c:pt>
                <c:pt idx="16331">
                  <c:v>214.51525279606633</c:v>
                </c:pt>
                <c:pt idx="16332">
                  <c:v>214.50444766278301</c:v>
                </c:pt>
                <c:pt idx="16333">
                  <c:v>214.49364307375424</c:v>
                </c:pt>
                <c:pt idx="16334">
                  <c:v>214.48283902895261</c:v>
                </c:pt>
                <c:pt idx="16335">
                  <c:v>214.47203552835072</c:v>
                </c:pt>
                <c:pt idx="16336">
                  <c:v>214.46123257192116</c:v>
                </c:pt>
                <c:pt idx="16337">
                  <c:v>214.45043015963651</c:v>
                </c:pt>
                <c:pt idx="16338">
                  <c:v>214.43962829146938</c:v>
                </c:pt>
                <c:pt idx="16339">
                  <c:v>214.42882696739235</c:v>
                </c:pt>
                <c:pt idx="16340">
                  <c:v>214.41802618737802</c:v>
                </c:pt>
                <c:pt idx="16341">
                  <c:v>214.40722595139897</c:v>
                </c:pt>
                <c:pt idx="16342">
                  <c:v>214.39642625942781</c:v>
                </c:pt>
                <c:pt idx="16343">
                  <c:v>214.38562711143715</c:v>
                </c:pt>
                <c:pt idx="16344">
                  <c:v>214.37482850739954</c:v>
                </c:pt>
                <c:pt idx="16345">
                  <c:v>214.36403044728763</c:v>
                </c:pt>
                <c:pt idx="16346">
                  <c:v>214.35323293107402</c:v>
                </c:pt>
                <c:pt idx="16347">
                  <c:v>214.3424359587313</c:v>
                </c:pt>
                <c:pt idx="16348">
                  <c:v>214.33163953023205</c:v>
                </c:pt>
                <c:pt idx="16349">
                  <c:v>214.32084364554893</c:v>
                </c:pt>
                <c:pt idx="16350">
                  <c:v>214.31004830465452</c:v>
                </c:pt>
                <c:pt idx="16351">
                  <c:v>214.29925350752143</c:v>
                </c:pt>
                <c:pt idx="16352">
                  <c:v>214.28845925412227</c:v>
                </c:pt>
                <c:pt idx="16353">
                  <c:v>214.27766554442965</c:v>
                </c:pt>
                <c:pt idx="16354">
                  <c:v>214.2668723784162</c:v>
                </c:pt>
                <c:pt idx="16355">
                  <c:v>214.2560797560545</c:v>
                </c:pt>
                <c:pt idx="16356">
                  <c:v>214.24528767731721</c:v>
                </c:pt>
                <c:pt idx="16357">
                  <c:v>214.23449614217691</c:v>
                </c:pt>
                <c:pt idx="16358">
                  <c:v>214.22370515060624</c:v>
                </c:pt>
                <c:pt idx="16359">
                  <c:v>214.21291470257782</c:v>
                </c:pt>
                <c:pt idx="16360">
                  <c:v>214.20212479806426</c:v>
                </c:pt>
                <c:pt idx="16361">
                  <c:v>214.19133543703819</c:v>
                </c:pt>
                <c:pt idx="16362">
                  <c:v>214.18054661947224</c:v>
                </c:pt>
                <c:pt idx="16363">
                  <c:v>214.16975834533903</c:v>
                </c:pt>
                <c:pt idx="16364">
                  <c:v>214.15897061461118</c:v>
                </c:pt>
                <c:pt idx="16365">
                  <c:v>214.14818342726133</c:v>
                </c:pt>
                <c:pt idx="16366">
                  <c:v>214.13739678326212</c:v>
                </c:pt>
                <c:pt idx="16367">
                  <c:v>214.12661068258615</c:v>
                </c:pt>
                <c:pt idx="16368">
                  <c:v>214.11582512520607</c:v>
                </c:pt>
                <c:pt idx="16369">
                  <c:v>214.10504011109452</c:v>
                </c:pt>
                <c:pt idx="16370">
                  <c:v>214.09425564022413</c:v>
                </c:pt>
                <c:pt idx="16371">
                  <c:v>214.08347171256753</c:v>
                </c:pt>
                <c:pt idx="16372">
                  <c:v>214.07268832809737</c:v>
                </c:pt>
                <c:pt idx="16373">
                  <c:v>214.06190548678629</c:v>
                </c:pt>
                <c:pt idx="16374">
                  <c:v>214.05112318860694</c:v>
                </c:pt>
                <c:pt idx="16375">
                  <c:v>214.04034143353192</c:v>
                </c:pt>
                <c:pt idx="16376">
                  <c:v>214.02956022153393</c:v>
                </c:pt>
                <c:pt idx="16377">
                  <c:v>214.01877955258558</c:v>
                </c:pt>
                <c:pt idx="16378">
                  <c:v>214.00799942665952</c:v>
                </c:pt>
                <c:pt idx="16379">
                  <c:v>213.9972198437284</c:v>
                </c:pt>
                <c:pt idx="16380">
                  <c:v>213.98644080376488</c:v>
                </c:pt>
                <c:pt idx="16381">
                  <c:v>213.97566230674161</c:v>
                </c:pt>
                <c:pt idx="16382">
                  <c:v>213.96488435263123</c:v>
                </c:pt>
                <c:pt idx="16383">
                  <c:v>213.95410694140639</c:v>
                </c:pt>
                <c:pt idx="16384">
                  <c:v>213.94333007303976</c:v>
                </c:pt>
                <c:pt idx="16385">
                  <c:v>213.93255374750399</c:v>
                </c:pt>
                <c:pt idx="16386">
                  <c:v>213.92177796477174</c:v>
                </c:pt>
                <c:pt idx="16387">
                  <c:v>213.91100272481566</c:v>
                </c:pt>
                <c:pt idx="16388">
                  <c:v>213.90022802760842</c:v>
                </c:pt>
                <c:pt idx="16389">
                  <c:v>213.88945387312268</c:v>
                </c:pt>
                <c:pt idx="16390">
                  <c:v>213.87868026133108</c:v>
                </c:pt>
                <c:pt idx="16391">
                  <c:v>213.86790719220633</c:v>
                </c:pt>
                <c:pt idx="16392">
                  <c:v>213.85713466572108</c:v>
                </c:pt>
                <c:pt idx="16393">
                  <c:v>213.84636268184798</c:v>
                </c:pt>
                <c:pt idx="16394">
                  <c:v>213.83559124055969</c:v>
                </c:pt>
                <c:pt idx="16395">
                  <c:v>213.82482034182891</c:v>
                </c:pt>
                <c:pt idx="16396">
                  <c:v>213.81404998562829</c:v>
                </c:pt>
                <c:pt idx="16397">
                  <c:v>213.80328017193051</c:v>
                </c:pt>
                <c:pt idx="16398">
                  <c:v>213.79251090070827</c:v>
                </c:pt>
                <c:pt idx="16399">
                  <c:v>213.78174217193421</c:v>
                </c:pt>
                <c:pt idx="16400">
                  <c:v>213.77097398558101</c:v>
                </c:pt>
                <c:pt idx="16401">
                  <c:v>213.76020634162137</c:v>
                </c:pt>
                <c:pt idx="16402">
                  <c:v>213.74943924002795</c:v>
                </c:pt>
                <c:pt idx="16403">
                  <c:v>213.73867268077345</c:v>
                </c:pt>
                <c:pt idx="16404">
                  <c:v>213.72790666383054</c:v>
                </c:pt>
                <c:pt idx="16405">
                  <c:v>213.71714118917188</c:v>
                </c:pt>
                <c:pt idx="16406">
                  <c:v>213.7063762567702</c:v>
                </c:pt>
                <c:pt idx="16407">
                  <c:v>213.69561186659814</c:v>
                </c:pt>
                <c:pt idx="16408">
                  <c:v>213.68484801862843</c:v>
                </c:pt>
                <c:pt idx="16409">
                  <c:v>213.67408471283375</c:v>
                </c:pt>
                <c:pt idx="16410">
                  <c:v>213.66332194918678</c:v>
                </c:pt>
                <c:pt idx="16411">
                  <c:v>213.65255972766022</c:v>
                </c:pt>
                <c:pt idx="16412">
                  <c:v>213.64179804822675</c:v>
                </c:pt>
                <c:pt idx="16413">
                  <c:v>213.63103691085905</c:v>
                </c:pt>
                <c:pt idx="16414">
                  <c:v>213.62027631552985</c:v>
                </c:pt>
                <c:pt idx="16415">
                  <c:v>213.60951626221186</c:v>
                </c:pt>
                <c:pt idx="16416">
                  <c:v>213.59875675087773</c:v>
                </c:pt>
                <c:pt idx="16417">
                  <c:v>213.58799778150018</c:v>
                </c:pt>
                <c:pt idx="16418">
                  <c:v>213.57723935405193</c:v>
                </c:pt>
                <c:pt idx="16419">
                  <c:v>213.56648146850566</c:v>
                </c:pt>
                <c:pt idx="16420">
                  <c:v>213.55572412483409</c:v>
                </c:pt>
                <c:pt idx="16421">
                  <c:v>213.54496732300993</c:v>
                </c:pt>
                <c:pt idx="16422">
                  <c:v>213.53421106300587</c:v>
                </c:pt>
                <c:pt idx="16423">
                  <c:v>213.52345534479463</c:v>
                </c:pt>
                <c:pt idx="16424">
                  <c:v>213.51270016834891</c:v>
                </c:pt>
                <c:pt idx="16425">
                  <c:v>213.50194553364145</c:v>
                </c:pt>
                <c:pt idx="16426">
                  <c:v>213.49119144064491</c:v>
                </c:pt>
                <c:pt idx="16427">
                  <c:v>213.48043788933205</c:v>
                </c:pt>
                <c:pt idx="16428">
                  <c:v>213.46968487967558</c:v>
                </c:pt>
                <c:pt idx="16429">
                  <c:v>213.45893241164819</c:v>
                </c:pt>
                <c:pt idx="16430">
                  <c:v>213.44818048522262</c:v>
                </c:pt>
                <c:pt idx="16431">
                  <c:v>213.43742910037159</c:v>
                </c:pt>
                <c:pt idx="16432">
                  <c:v>213.42667825706781</c:v>
                </c:pt>
                <c:pt idx="16433">
                  <c:v>213.41592795528402</c:v>
                </c:pt>
                <c:pt idx="16434">
                  <c:v>213.40517819499291</c:v>
                </c:pt>
                <c:pt idx="16435">
                  <c:v>213.39442897616723</c:v>
                </c:pt>
                <c:pt idx="16436">
                  <c:v>213.38368029877972</c:v>
                </c:pt>
                <c:pt idx="16437">
                  <c:v>213.37293216280307</c:v>
                </c:pt>
                <c:pt idx="16438">
                  <c:v>213.36218456821004</c:v>
                </c:pt>
                <c:pt idx="16439">
                  <c:v>213.35143751497336</c:v>
                </c:pt>
                <c:pt idx="16440">
                  <c:v>213.34069100306573</c:v>
                </c:pt>
                <c:pt idx="16441">
                  <c:v>213.3299450324599</c:v>
                </c:pt>
                <c:pt idx="16442">
                  <c:v>213.31919960312862</c:v>
                </c:pt>
                <c:pt idx="16443">
                  <c:v>213.30845471504463</c:v>
                </c:pt>
                <c:pt idx="16444">
                  <c:v>213.29771036818065</c:v>
                </c:pt>
                <c:pt idx="16445">
                  <c:v>213.28696656250941</c:v>
                </c:pt>
                <c:pt idx="16446">
                  <c:v>213.27622329800366</c:v>
                </c:pt>
                <c:pt idx="16447">
                  <c:v>213.26548057463614</c:v>
                </c:pt>
                <c:pt idx="16448">
                  <c:v>213.25473839237961</c:v>
                </c:pt>
                <c:pt idx="16449">
                  <c:v>213.24399675120679</c:v>
                </c:pt>
                <c:pt idx="16450">
                  <c:v>213.23325565109045</c:v>
                </c:pt>
                <c:pt idx="16451">
                  <c:v>213.22251509200331</c:v>
                </c:pt>
                <c:pt idx="16452">
                  <c:v>213.21177507391812</c:v>
                </c:pt>
                <c:pt idx="16453">
                  <c:v>213.20103559680766</c:v>
                </c:pt>
                <c:pt idx="16454">
                  <c:v>213.19029666064466</c:v>
                </c:pt>
                <c:pt idx="16455">
                  <c:v>213.17955826540188</c:v>
                </c:pt>
                <c:pt idx="16456">
                  <c:v>213.16882041105205</c:v>
                </c:pt>
                <c:pt idx="16457">
                  <c:v>213.15808309756795</c:v>
                </c:pt>
                <c:pt idx="16458">
                  <c:v>213.14734632492232</c:v>
                </c:pt>
                <c:pt idx="16459">
                  <c:v>213.13661009308794</c:v>
                </c:pt>
                <c:pt idx="16460">
                  <c:v>213.12587440203757</c:v>
                </c:pt>
                <c:pt idx="16461">
                  <c:v>213.11513925174395</c:v>
                </c:pt>
                <c:pt idx="16462">
                  <c:v>213.10440464217984</c:v>
                </c:pt>
                <c:pt idx="16463">
                  <c:v>213.09367057331804</c:v>
                </c:pt>
                <c:pt idx="16464">
                  <c:v>213.08293704513127</c:v>
                </c:pt>
                <c:pt idx="16465">
                  <c:v>213.07220405759233</c:v>
                </c:pt>
                <c:pt idx="16466">
                  <c:v>213.06147161067395</c:v>
                </c:pt>
                <c:pt idx="16467">
                  <c:v>213.05073970434893</c:v>
                </c:pt>
                <c:pt idx="16468">
                  <c:v>213.04000833859001</c:v>
                </c:pt>
                <c:pt idx="16469">
                  <c:v>213.02927751337</c:v>
                </c:pt>
                <c:pt idx="16470">
                  <c:v>213.01854722866167</c:v>
                </c:pt>
                <c:pt idx="16471">
                  <c:v>213.00781748443777</c:v>
                </c:pt>
                <c:pt idx="16472">
                  <c:v>212.99708828067108</c:v>
                </c:pt>
                <c:pt idx="16473">
                  <c:v>212.98635961733439</c:v>
                </c:pt>
                <c:pt idx="16474">
                  <c:v>212.97563149440046</c:v>
                </c:pt>
                <c:pt idx="16475">
                  <c:v>212.9649039118421</c:v>
                </c:pt>
                <c:pt idx="16476">
                  <c:v>212.95417686963208</c:v>
                </c:pt>
                <c:pt idx="16477">
                  <c:v>212.94345036774317</c:v>
                </c:pt>
                <c:pt idx="16478">
                  <c:v>212.93272440614814</c:v>
                </c:pt>
                <c:pt idx="16479">
                  <c:v>212.92199898481982</c:v>
                </c:pt>
                <c:pt idx="16480">
                  <c:v>212.91127410373096</c:v>
                </c:pt>
                <c:pt idx="16481">
                  <c:v>212.90054976285435</c:v>
                </c:pt>
                <c:pt idx="16482">
                  <c:v>212.8898259621628</c:v>
                </c:pt>
                <c:pt idx="16483">
                  <c:v>212.87910270162911</c:v>
                </c:pt>
                <c:pt idx="16484">
                  <c:v>212.86837998122604</c:v>
                </c:pt>
                <c:pt idx="16485">
                  <c:v>212.8576578009264</c:v>
                </c:pt>
                <c:pt idx="16486">
                  <c:v>212.84693616070297</c:v>
                </c:pt>
                <c:pt idx="16487">
                  <c:v>212.83621506052856</c:v>
                </c:pt>
                <c:pt idx="16488">
                  <c:v>212.82549450037598</c:v>
                </c:pt>
                <c:pt idx="16489">
                  <c:v>212.81477448021801</c:v>
                </c:pt>
                <c:pt idx="16490">
                  <c:v>212.80405500002743</c:v>
                </c:pt>
                <c:pt idx="16491">
                  <c:v>212.79333605977709</c:v>
                </c:pt>
                <c:pt idx="16492">
                  <c:v>212.78261765943978</c:v>
                </c:pt>
                <c:pt idx="16493">
                  <c:v>212.77189979898827</c:v>
                </c:pt>
                <c:pt idx="16494">
                  <c:v>212.7611824783954</c:v>
                </c:pt>
                <c:pt idx="16495">
                  <c:v>212.75046569763396</c:v>
                </c:pt>
                <c:pt idx="16496">
                  <c:v>212.73974945667678</c:v>
                </c:pt>
                <c:pt idx="16497">
                  <c:v>212.72903375549666</c:v>
                </c:pt>
                <c:pt idx="16498">
                  <c:v>212.7183185940664</c:v>
                </c:pt>
                <c:pt idx="16499">
                  <c:v>212.70760397235884</c:v>
                </c:pt>
                <c:pt idx="16500">
                  <c:v>212.69688989034677</c:v>
                </c:pt>
                <c:pt idx="16501">
                  <c:v>212.68617634800299</c:v>
                </c:pt>
                <c:pt idx="16502">
                  <c:v>212.67546334530036</c:v>
                </c:pt>
                <c:pt idx="16503">
                  <c:v>212.66475088221165</c:v>
                </c:pt>
                <c:pt idx="16504">
                  <c:v>212.65403895870972</c:v>
                </c:pt>
                <c:pt idx="16505">
                  <c:v>212.64332757476737</c:v>
                </c:pt>
                <c:pt idx="16506">
                  <c:v>212.63261673035743</c:v>
                </c:pt>
                <c:pt idx="16507">
                  <c:v>212.62190642545272</c:v>
                </c:pt>
                <c:pt idx="16508">
                  <c:v>212.61119666002608</c:v>
                </c:pt>
                <c:pt idx="16509">
                  <c:v>212.60048743405034</c:v>
                </c:pt>
                <c:pt idx="16510">
                  <c:v>212.58977874749829</c:v>
                </c:pt>
                <c:pt idx="16511">
                  <c:v>212.57907060034279</c:v>
                </c:pt>
                <c:pt idx="16512">
                  <c:v>212.56836299255664</c:v>
                </c:pt>
                <c:pt idx="16513">
                  <c:v>212.55765592411271</c:v>
                </c:pt>
                <c:pt idx="16514">
                  <c:v>212.54694939498381</c:v>
                </c:pt>
                <c:pt idx="16515">
                  <c:v>212.53624340514278</c:v>
                </c:pt>
                <c:pt idx="16516">
                  <c:v>212.52553795456248</c:v>
                </c:pt>
                <c:pt idx="16517">
                  <c:v>212.5148330432157</c:v>
                </c:pt>
                <c:pt idx="16518">
                  <c:v>212.50412867107534</c:v>
                </c:pt>
                <c:pt idx="16519">
                  <c:v>212.49342483811418</c:v>
                </c:pt>
                <c:pt idx="16520">
                  <c:v>212.48272154430509</c:v>
                </c:pt>
                <c:pt idx="16521">
                  <c:v>212.4720187896209</c:v>
                </c:pt>
                <c:pt idx="16522">
                  <c:v>212.46131657403447</c:v>
                </c:pt>
                <c:pt idx="16523">
                  <c:v>212.45061489751865</c:v>
                </c:pt>
                <c:pt idx="16524">
                  <c:v>212.43991376004627</c:v>
                </c:pt>
                <c:pt idx="16525">
                  <c:v>212.42921316159018</c:v>
                </c:pt>
                <c:pt idx="16526">
                  <c:v>212.41851310212323</c:v>
                </c:pt>
                <c:pt idx="16527">
                  <c:v>212.40781358161829</c:v>
                </c:pt>
                <c:pt idx="16528">
                  <c:v>212.39711460004818</c:v>
                </c:pt>
                <c:pt idx="16529">
                  <c:v>212.38641615738578</c:v>
                </c:pt>
                <c:pt idx="16530">
                  <c:v>212.37571825360394</c:v>
                </c:pt>
                <c:pt idx="16531">
                  <c:v>212.3650208886755</c:v>
                </c:pt>
                <c:pt idx="16532">
                  <c:v>212.35432406257334</c:v>
                </c:pt>
                <c:pt idx="16533">
                  <c:v>212.34362777527031</c:v>
                </c:pt>
                <c:pt idx="16534">
                  <c:v>212.33293202673929</c:v>
                </c:pt>
                <c:pt idx="16535">
                  <c:v>212.32223681695311</c:v>
                </c:pt>
                <c:pt idx="16536">
                  <c:v>212.31154214588466</c:v>
                </c:pt>
                <c:pt idx="16537">
                  <c:v>212.30084801350677</c:v>
                </c:pt>
                <c:pt idx="16538">
                  <c:v>212.29015441979234</c:v>
                </c:pt>
                <c:pt idx="16539">
                  <c:v>212.27946136471422</c:v>
                </c:pt>
                <c:pt idx="16540">
                  <c:v>212.26876884824529</c:v>
                </c:pt>
                <c:pt idx="16541">
                  <c:v>212.25807687035839</c:v>
                </c:pt>
                <c:pt idx="16542">
                  <c:v>212.24738543102643</c:v>
                </c:pt>
                <c:pt idx="16543">
                  <c:v>212.23669453022228</c:v>
                </c:pt>
                <c:pt idx="16544">
                  <c:v>212.2260041679188</c:v>
                </c:pt>
                <c:pt idx="16545">
                  <c:v>212.21531434408888</c:v>
                </c:pt>
                <c:pt idx="16546">
                  <c:v>212.20462505870537</c:v>
                </c:pt>
                <c:pt idx="16547">
                  <c:v>212.19393631174117</c:v>
                </c:pt>
                <c:pt idx="16548">
                  <c:v>212.18324810316915</c:v>
                </c:pt>
                <c:pt idx="16549">
                  <c:v>212.1725604329622</c:v>
                </c:pt>
                <c:pt idx="16550">
                  <c:v>212.16187330109321</c:v>
                </c:pt>
                <c:pt idx="16551">
                  <c:v>212.15118670753503</c:v>
                </c:pt>
                <c:pt idx="16552">
                  <c:v>212.14050065226058</c:v>
                </c:pt>
                <c:pt idx="16553">
                  <c:v>212.12981513524275</c:v>
                </c:pt>
                <c:pt idx="16554">
                  <c:v>212.11913015645439</c:v>
                </c:pt>
                <c:pt idx="16555">
                  <c:v>212.10844571586841</c:v>
                </c:pt>
                <c:pt idx="16556">
                  <c:v>212.09776181345771</c:v>
                </c:pt>
                <c:pt idx="16557">
                  <c:v>212.08707844919516</c:v>
                </c:pt>
                <c:pt idx="16558">
                  <c:v>212.07639562305368</c:v>
                </c:pt>
                <c:pt idx="16559">
                  <c:v>212.06571333500617</c:v>
                </c:pt>
                <c:pt idx="16560">
                  <c:v>212.05503158502549</c:v>
                </c:pt>
                <c:pt idx="16561">
                  <c:v>212.04435037308457</c:v>
                </c:pt>
                <c:pt idx="16562">
                  <c:v>212.03366969915629</c:v>
                </c:pt>
                <c:pt idx="16563">
                  <c:v>212.02298956321354</c:v>
                </c:pt>
                <c:pt idx="16564">
                  <c:v>212.01230996522926</c:v>
                </c:pt>
                <c:pt idx="16565">
                  <c:v>212.00163090517631</c:v>
                </c:pt>
                <c:pt idx="16566">
                  <c:v>211.99095238302763</c:v>
                </c:pt>
                <c:pt idx="16567">
                  <c:v>211.98027439875611</c:v>
                </c:pt>
                <c:pt idx="16568">
                  <c:v>211.96959695233465</c:v>
                </c:pt>
                <c:pt idx="16569">
                  <c:v>211.95892004373619</c:v>
                </c:pt>
                <c:pt idx="16570">
                  <c:v>211.94824367293359</c:v>
                </c:pt>
                <c:pt idx="16571">
                  <c:v>211.9375678398998</c:v>
                </c:pt>
                <c:pt idx="16572">
                  <c:v>211.92689254460771</c:v>
                </c:pt>
                <c:pt idx="16573">
                  <c:v>211.91621778703023</c:v>
                </c:pt>
                <c:pt idx="16574">
                  <c:v>211.90554356714031</c:v>
                </c:pt>
                <c:pt idx="16575">
                  <c:v>211.89486988491083</c:v>
                </c:pt>
                <c:pt idx="16576">
                  <c:v>211.88419674031474</c:v>
                </c:pt>
                <c:pt idx="16577">
                  <c:v>211.87352413332493</c:v>
                </c:pt>
                <c:pt idx="16578">
                  <c:v>211.86285206391435</c:v>
                </c:pt>
                <c:pt idx="16579">
                  <c:v>211.85218053205588</c:v>
                </c:pt>
                <c:pt idx="16580">
                  <c:v>211.84150953772249</c:v>
                </c:pt>
                <c:pt idx="16581">
                  <c:v>211.83083908088707</c:v>
                </c:pt>
                <c:pt idx="16582">
                  <c:v>211.82016916152259</c:v>
                </c:pt>
                <c:pt idx="16583">
                  <c:v>211.80949977960194</c:v>
                </c:pt>
                <c:pt idx="16584">
                  <c:v>211.79883093509804</c:v>
                </c:pt>
                <c:pt idx="16585">
                  <c:v>211.78816262798384</c:v>
                </c:pt>
                <c:pt idx="16586">
                  <c:v>211.77749485823227</c:v>
                </c:pt>
                <c:pt idx="16587">
                  <c:v>211.76682762581626</c:v>
                </c:pt>
                <c:pt idx="16588">
                  <c:v>211.75616093070875</c:v>
                </c:pt>
                <c:pt idx="16589">
                  <c:v>211.74549477288267</c:v>
                </c:pt>
                <c:pt idx="16590">
                  <c:v>211.73482915231097</c:v>
                </c:pt>
                <c:pt idx="16591">
                  <c:v>211.72416406896656</c:v>
                </c:pt>
                <c:pt idx="16592">
                  <c:v>211.71349952282242</c:v>
                </c:pt>
                <c:pt idx="16593">
                  <c:v>211.70283551385145</c:v>
                </c:pt>
                <c:pt idx="16594">
                  <c:v>211.69217204202664</c:v>
                </c:pt>
                <c:pt idx="16595">
                  <c:v>211.68150910732089</c:v>
                </c:pt>
                <c:pt idx="16596">
                  <c:v>211.67084670970715</c:v>
                </c:pt>
                <c:pt idx="16597">
                  <c:v>211.66018484915838</c:v>
                </c:pt>
                <c:pt idx="16598">
                  <c:v>211.64952352564754</c:v>
                </c:pt>
                <c:pt idx="16599">
                  <c:v>211.63886273914756</c:v>
                </c:pt>
                <c:pt idx="16600">
                  <c:v>211.62820248963141</c:v>
                </c:pt>
                <c:pt idx="16601">
                  <c:v>211.617542777072</c:v>
                </c:pt>
                <c:pt idx="16602">
                  <c:v>211.60688360144232</c:v>
                </c:pt>
                <c:pt idx="16603">
                  <c:v>211.59622496271533</c:v>
                </c:pt>
                <c:pt idx="16604">
                  <c:v>211.58556686086396</c:v>
                </c:pt>
                <c:pt idx="16605">
                  <c:v>211.57490929586118</c:v>
                </c:pt>
                <c:pt idx="16606">
                  <c:v>211.56425226767996</c:v>
                </c:pt>
                <c:pt idx="16607">
                  <c:v>211.55359577629324</c:v>
                </c:pt>
                <c:pt idx="16608">
                  <c:v>211.542939821674</c:v>
                </c:pt>
                <c:pt idx="16609">
                  <c:v>211.53228440379519</c:v>
                </c:pt>
                <c:pt idx="16610">
                  <c:v>211.52162952262978</c:v>
                </c:pt>
                <c:pt idx="16611">
                  <c:v>211.51097517815074</c:v>
                </c:pt>
                <c:pt idx="16612">
                  <c:v>211.50032137033102</c:v>
                </c:pt>
                <c:pt idx="16613">
                  <c:v>211.48966809914361</c:v>
                </c:pt>
                <c:pt idx="16614">
                  <c:v>211.47901536456146</c:v>
                </c:pt>
                <c:pt idx="16615">
                  <c:v>211.46836316655757</c:v>
                </c:pt>
                <c:pt idx="16616">
                  <c:v>211.45771150510487</c:v>
                </c:pt>
                <c:pt idx="16617">
                  <c:v>211.44706038017637</c:v>
                </c:pt>
                <c:pt idx="16618">
                  <c:v>211.43640979174504</c:v>
                </c:pt>
                <c:pt idx="16619">
                  <c:v>211.42575973978384</c:v>
                </c:pt>
                <c:pt idx="16620">
                  <c:v>211.41511022426576</c:v>
                </c:pt>
                <c:pt idx="16621">
                  <c:v>211.40446124516376</c:v>
                </c:pt>
                <c:pt idx="16622">
                  <c:v>211.39381280245084</c:v>
                </c:pt>
                <c:pt idx="16623">
                  <c:v>211.3831648961</c:v>
                </c:pt>
                <c:pt idx="16624">
                  <c:v>211.37251752608418</c:v>
                </c:pt>
                <c:pt idx="16625">
                  <c:v>211.36187069237639</c:v>
                </c:pt>
                <c:pt idx="16626">
                  <c:v>211.35122439494961</c:v>
                </c:pt>
                <c:pt idx="16627">
                  <c:v>211.34057863377686</c:v>
                </c:pt>
                <c:pt idx="16628">
                  <c:v>211.32993340883107</c:v>
                </c:pt>
                <c:pt idx="16629">
                  <c:v>211.31928872008527</c:v>
                </c:pt>
                <c:pt idx="16630">
                  <c:v>211.30864456751243</c:v>
                </c:pt>
                <c:pt idx="16631">
                  <c:v>211.29800095108558</c:v>
                </c:pt>
                <c:pt idx="16632">
                  <c:v>211.2873578707777</c:v>
                </c:pt>
                <c:pt idx="16633">
                  <c:v>211.27671532656174</c:v>
                </c:pt>
                <c:pt idx="16634">
                  <c:v>211.26607331841075</c:v>
                </c:pt>
                <c:pt idx="16635">
                  <c:v>211.25543184629771</c:v>
                </c:pt>
                <c:pt idx="16636">
                  <c:v>211.24479091019563</c:v>
                </c:pt>
                <c:pt idx="16637">
                  <c:v>211.23415051007748</c:v>
                </c:pt>
                <c:pt idx="16638">
                  <c:v>211.22351064591629</c:v>
                </c:pt>
                <c:pt idx="16639">
                  <c:v>211.21287131768506</c:v>
                </c:pt>
                <c:pt idx="16640">
                  <c:v>211.20223252535681</c:v>
                </c:pt>
                <c:pt idx="16641">
                  <c:v>211.19159426890451</c:v>
                </c:pt>
                <c:pt idx="16642">
                  <c:v>211.1809565483012</c:v>
                </c:pt>
                <c:pt idx="16643">
                  <c:v>211.17031936351987</c:v>
                </c:pt>
                <c:pt idx="16644">
                  <c:v>211.15968271453355</c:v>
                </c:pt>
                <c:pt idx="16645">
                  <c:v>211.14904660131523</c:v>
                </c:pt>
                <c:pt idx="16646">
                  <c:v>211.13841102383793</c:v>
                </c:pt>
                <c:pt idx="16647">
                  <c:v>211.12777598207467</c:v>
                </c:pt>
                <c:pt idx="16648">
                  <c:v>211.11714147599847</c:v>
                </c:pt>
                <c:pt idx="16649">
                  <c:v>211.10650750558233</c:v>
                </c:pt>
                <c:pt idx="16650">
                  <c:v>211.09587407079928</c:v>
                </c:pt>
                <c:pt idx="16651">
                  <c:v>211.08524117162236</c:v>
                </c:pt>
                <c:pt idx="16652">
                  <c:v>211.07460880802455</c:v>
                </c:pt>
                <c:pt idx="16653">
                  <c:v>211.06397697997889</c:v>
                </c:pt>
                <c:pt idx="16654">
                  <c:v>211.0533456874584</c:v>
                </c:pt>
                <c:pt idx="16655">
                  <c:v>211.04271493043612</c:v>
                </c:pt>
                <c:pt idx="16656">
                  <c:v>211.03208470888509</c:v>
                </c:pt>
                <c:pt idx="16657">
                  <c:v>211.02145502277833</c:v>
                </c:pt>
                <c:pt idx="16658">
                  <c:v>211.01082587208884</c:v>
                </c:pt>
                <c:pt idx="16659">
                  <c:v>211.00019725678968</c:v>
                </c:pt>
                <c:pt idx="16660">
                  <c:v>210.98956917685385</c:v>
                </c:pt>
                <c:pt idx="16661">
                  <c:v>210.97894163225442</c:v>
                </c:pt>
                <c:pt idx="16662">
                  <c:v>210.96831462296441</c:v>
                </c:pt>
                <c:pt idx="16663">
                  <c:v>210.95768814895686</c:v>
                </c:pt>
                <c:pt idx="16664">
                  <c:v>210.94706221020482</c:v>
                </c:pt>
                <c:pt idx="16665">
                  <c:v>210.93643680668129</c:v>
                </c:pt>
                <c:pt idx="16666">
                  <c:v>210.92581193835935</c:v>
                </c:pt>
                <c:pt idx="16667">
                  <c:v>210.91518760521203</c:v>
                </c:pt>
                <c:pt idx="16668">
                  <c:v>210.90456380721236</c:v>
                </c:pt>
                <c:pt idx="16669">
                  <c:v>210.89394054433339</c:v>
                </c:pt>
                <c:pt idx="16670">
                  <c:v>210.88331781654819</c:v>
                </c:pt>
                <c:pt idx="16671">
                  <c:v>210.87269562382977</c:v>
                </c:pt>
                <c:pt idx="16672">
                  <c:v>210.8620739661512</c:v>
                </c:pt>
                <c:pt idx="16673">
                  <c:v>210.85145284348553</c:v>
                </c:pt>
                <c:pt idx="16674">
                  <c:v>210.84083225580582</c:v>
                </c:pt>
                <c:pt idx="16675">
                  <c:v>210.8302122030851</c:v>
                </c:pt>
                <c:pt idx="16676">
                  <c:v>210.81959268529644</c:v>
                </c:pt>
                <c:pt idx="16677">
                  <c:v>210.80897370241289</c:v>
                </c:pt>
                <c:pt idx="16678">
                  <c:v>210.79835525440751</c:v>
                </c:pt>
                <c:pt idx="16679">
                  <c:v>210.78773734125335</c:v>
                </c:pt>
                <c:pt idx="16680">
                  <c:v>210.77711996292348</c:v>
                </c:pt>
                <c:pt idx="16681">
                  <c:v>210.76650311939096</c:v>
                </c:pt>
                <c:pt idx="16682">
                  <c:v>210.75588681062885</c:v>
                </c:pt>
                <c:pt idx="16683">
                  <c:v>210.74527103661021</c:v>
                </c:pt>
                <c:pt idx="16684">
                  <c:v>210.73465579730811</c:v>
                </c:pt>
                <c:pt idx="16685">
                  <c:v>210.72404109269561</c:v>
                </c:pt>
                <c:pt idx="16686">
                  <c:v>210.71342692274578</c:v>
                </c:pt>
                <c:pt idx="16687">
                  <c:v>210.7028132874317</c:v>
                </c:pt>
                <c:pt idx="16688">
                  <c:v>210.69220018672641</c:v>
                </c:pt>
                <c:pt idx="16689">
                  <c:v>210.68158762060301</c:v>
                </c:pt>
                <c:pt idx="16690">
                  <c:v>210.67097558903455</c:v>
                </c:pt>
                <c:pt idx="16691">
                  <c:v>210.66036409199415</c:v>
                </c:pt>
                <c:pt idx="16692">
                  <c:v>210.64975312945484</c:v>
                </c:pt>
                <c:pt idx="16693">
                  <c:v>210.63914270138972</c:v>
                </c:pt>
                <c:pt idx="16694">
                  <c:v>210.62853280777185</c:v>
                </c:pt>
                <c:pt idx="16695">
                  <c:v>210.61792344857432</c:v>
                </c:pt>
                <c:pt idx="16696">
                  <c:v>210.60731462377021</c:v>
                </c:pt>
                <c:pt idx="16697">
                  <c:v>210.59670633333261</c:v>
                </c:pt>
                <c:pt idx="16698">
                  <c:v>210.58609857723459</c:v>
                </c:pt>
                <c:pt idx="16699">
                  <c:v>210.57549135544926</c:v>
                </c:pt>
                <c:pt idx="16700">
                  <c:v>210.56488466794968</c:v>
                </c:pt>
                <c:pt idx="16701">
                  <c:v>210.55427851470895</c:v>
                </c:pt>
                <c:pt idx="16702">
                  <c:v>210.54367289570018</c:v>
                </c:pt>
                <c:pt idx="16703">
                  <c:v>210.53306781089643</c:v>
                </c:pt>
                <c:pt idx="16704">
                  <c:v>210.5224632602708</c:v>
                </c:pt>
                <c:pt idx="16705">
                  <c:v>210.51185924379638</c:v>
                </c:pt>
                <c:pt idx="16706">
                  <c:v>210.50125576144629</c:v>
                </c:pt>
                <c:pt idx="16707">
                  <c:v>210.49065281319358</c:v>
                </c:pt>
                <c:pt idx="16708">
                  <c:v>210.48005039901139</c:v>
                </c:pt>
                <c:pt idx="16709">
                  <c:v>210.46944851887281</c:v>
                </c:pt>
                <c:pt idx="16710">
                  <c:v>210.45884717275092</c:v>
                </c:pt>
                <c:pt idx="16711">
                  <c:v>210.44824636061884</c:v>
                </c:pt>
                <c:pt idx="16712">
                  <c:v>210.43764608244967</c:v>
                </c:pt>
                <c:pt idx="16713">
                  <c:v>210.42704633821651</c:v>
                </c:pt>
                <c:pt idx="16714">
                  <c:v>210.41644712789247</c:v>
                </c:pt>
                <c:pt idx="16715">
                  <c:v>210.40584845145065</c:v>
                </c:pt>
                <c:pt idx="16716">
                  <c:v>210.39525030886415</c:v>
                </c:pt>
                <c:pt idx="16717">
                  <c:v>210.3846527001061</c:v>
                </c:pt>
                <c:pt idx="16718">
                  <c:v>210.37405562514959</c:v>
                </c:pt>
                <c:pt idx="16719">
                  <c:v>210.36345908396777</c:v>
                </c:pt>
                <c:pt idx="16720">
                  <c:v>210.35286307653371</c:v>
                </c:pt>
                <c:pt idx="16721">
                  <c:v>210.34226760282056</c:v>
                </c:pt>
                <c:pt idx="16722">
                  <c:v>210.3316726628014</c:v>
                </c:pt>
                <c:pt idx="16723">
                  <c:v>210.32107825644937</c:v>
                </c:pt>
                <c:pt idx="16724">
                  <c:v>210.31048438373759</c:v>
                </c:pt>
                <c:pt idx="16725">
                  <c:v>210.2998910446392</c:v>
                </c:pt>
                <c:pt idx="16726">
                  <c:v>210.28929823912728</c:v>
                </c:pt>
                <c:pt idx="16727">
                  <c:v>210.27870596717497</c:v>
                </c:pt>
                <c:pt idx="16728">
                  <c:v>210.26811422875542</c:v>
                </c:pt>
                <c:pt idx="16729">
                  <c:v>210.25752302384171</c:v>
                </c:pt>
                <c:pt idx="16730">
                  <c:v>210.24693235240701</c:v>
                </c:pt>
                <c:pt idx="16731">
                  <c:v>210.23634221442444</c:v>
                </c:pt>
                <c:pt idx="16732">
                  <c:v>210.2257526098671</c:v>
                </c:pt>
                <c:pt idx="16733">
                  <c:v>210.21516353870814</c:v>
                </c:pt>
                <c:pt idx="16734">
                  <c:v>210.2045750009207</c:v>
                </c:pt>
                <c:pt idx="16735">
                  <c:v>210.19398699647792</c:v>
                </c:pt>
                <c:pt idx="16736">
                  <c:v>210.18339952535291</c:v>
                </c:pt>
                <c:pt idx="16737">
                  <c:v>210.17281258751882</c:v>
                </c:pt>
                <c:pt idx="16738">
                  <c:v>210.16222618294879</c:v>
                </c:pt>
                <c:pt idx="16739">
                  <c:v>210.15164031161595</c:v>
                </c:pt>
                <c:pt idx="16740">
                  <c:v>210.14105497349345</c:v>
                </c:pt>
                <c:pt idx="16741">
                  <c:v>210.13047016855444</c:v>
                </c:pt>
                <c:pt idx="16742">
                  <c:v>210.11988589677205</c:v>
                </c:pt>
                <c:pt idx="16743">
                  <c:v>210.10930215811942</c:v>
                </c:pt>
                <c:pt idx="16744">
                  <c:v>210.09871895256973</c:v>
                </c:pt>
                <c:pt idx="16745">
                  <c:v>210.08813628009608</c:v>
                </c:pt>
                <c:pt idx="16746">
                  <c:v>210.07755414067165</c:v>
                </c:pt>
                <c:pt idx="16747">
                  <c:v>210.06697253426958</c:v>
                </c:pt>
                <c:pt idx="16748">
                  <c:v>210.05639146086304</c:v>
                </c:pt>
                <c:pt idx="16749">
                  <c:v>210.04581092042517</c:v>
                </c:pt>
                <c:pt idx="16750">
                  <c:v>210.03523091292911</c:v>
                </c:pt>
                <c:pt idx="16751">
                  <c:v>210.02465143834803</c:v>
                </c:pt>
                <c:pt idx="16752">
                  <c:v>210.01407249665507</c:v>
                </c:pt>
                <c:pt idx="16753">
                  <c:v>210.00349408782341</c:v>
                </c:pt>
                <c:pt idx="16754">
                  <c:v>209.99291621182621</c:v>
                </c:pt>
                <c:pt idx="16755">
                  <c:v>209.98233886863662</c:v>
                </c:pt>
                <c:pt idx="16756">
                  <c:v>209.97176205822782</c:v>
                </c:pt>
                <c:pt idx="16757">
                  <c:v>209.96118578057295</c:v>
                </c:pt>
                <c:pt idx="16758">
                  <c:v>209.95061003564518</c:v>
                </c:pt>
                <c:pt idx="16759">
                  <c:v>209.9400348234177</c:v>
                </c:pt>
                <c:pt idx="16760">
                  <c:v>209.92946014386365</c:v>
                </c:pt>
                <c:pt idx="16761">
                  <c:v>209.91888599695622</c:v>
                </c:pt>
                <c:pt idx="16762">
                  <c:v>209.90831238266856</c:v>
                </c:pt>
                <c:pt idx="16763">
                  <c:v>209.89773930097385</c:v>
                </c:pt>
                <c:pt idx="16764">
                  <c:v>209.88716675184526</c:v>
                </c:pt>
                <c:pt idx="16765">
                  <c:v>209.87659473525596</c:v>
                </c:pt>
                <c:pt idx="16766">
                  <c:v>209.86602325117914</c:v>
                </c:pt>
                <c:pt idx="16767">
                  <c:v>209.85545229958799</c:v>
                </c:pt>
                <c:pt idx="16768">
                  <c:v>209.84488188045566</c:v>
                </c:pt>
                <c:pt idx="16769">
                  <c:v>209.83431199375534</c:v>
                </c:pt>
                <c:pt idx="16770">
                  <c:v>209.82374263946022</c:v>
                </c:pt>
                <c:pt idx="16771">
                  <c:v>209.81317381754349</c:v>
                </c:pt>
                <c:pt idx="16772">
                  <c:v>209.8026055279783</c:v>
                </c:pt>
                <c:pt idx="16773">
                  <c:v>209.79203777073786</c:v>
                </c:pt>
                <c:pt idx="16774">
                  <c:v>209.78147054579537</c:v>
                </c:pt>
                <c:pt idx="16775">
                  <c:v>209.770903853124</c:v>
                </c:pt>
                <c:pt idx="16776">
                  <c:v>209.76033769269694</c:v>
                </c:pt>
                <c:pt idx="16777">
                  <c:v>209.74977206448736</c:v>
                </c:pt>
                <c:pt idx="16778">
                  <c:v>209.73920696846847</c:v>
                </c:pt>
                <c:pt idx="16779">
                  <c:v>209.72864240461348</c:v>
                </c:pt>
                <c:pt idx="16780">
                  <c:v>209.71807837289558</c:v>
                </c:pt>
                <c:pt idx="16781">
                  <c:v>209.70751487328795</c:v>
                </c:pt>
                <c:pt idx="16782">
                  <c:v>209.6969519057638</c:v>
                </c:pt>
                <c:pt idx="16783">
                  <c:v>209.68638947029632</c:v>
                </c:pt>
                <c:pt idx="16784">
                  <c:v>209.67582756685871</c:v>
                </c:pt>
                <c:pt idx="16785">
                  <c:v>209.66526619542418</c:v>
                </c:pt>
                <c:pt idx="16786">
                  <c:v>209.65470535596592</c:v>
                </c:pt>
                <c:pt idx="16787">
                  <c:v>209.64414504845715</c:v>
                </c:pt>
                <c:pt idx="16788">
                  <c:v>209.63358527287107</c:v>
                </c:pt>
                <c:pt idx="16789">
                  <c:v>209.62302602918089</c:v>
                </c:pt>
                <c:pt idx="16790">
                  <c:v>209.6124673173598</c:v>
                </c:pt>
                <c:pt idx="16791">
                  <c:v>209.60190913738103</c:v>
                </c:pt>
                <c:pt idx="16792">
                  <c:v>209.59135148921777</c:v>
                </c:pt>
                <c:pt idx="16793">
                  <c:v>209.58079437284326</c:v>
                </c:pt>
                <c:pt idx="16794">
                  <c:v>209.57023778823071</c:v>
                </c:pt>
                <c:pt idx="16795">
                  <c:v>209.55968173535334</c:v>
                </c:pt>
                <c:pt idx="16796">
                  <c:v>209.54912621418433</c:v>
                </c:pt>
                <c:pt idx="16797">
                  <c:v>209.53857122469694</c:v>
                </c:pt>
                <c:pt idx="16798">
                  <c:v>209.52801676686437</c:v>
                </c:pt>
                <c:pt idx="16799">
                  <c:v>209.51746284065982</c:v>
                </c:pt>
                <c:pt idx="16800">
                  <c:v>209.50690944605654</c:v>
                </c:pt>
                <c:pt idx="16801">
                  <c:v>209.49635658302776</c:v>
                </c:pt>
                <c:pt idx="16802">
                  <c:v>209.48580425154668</c:v>
                </c:pt>
                <c:pt idx="16803">
                  <c:v>209.47525245158653</c:v>
                </c:pt>
                <c:pt idx="16804">
                  <c:v>209.46470118312055</c:v>
                </c:pt>
                <c:pt idx="16805">
                  <c:v>209.45415044612196</c:v>
                </c:pt>
                <c:pt idx="16806">
                  <c:v>209.443600240564</c:v>
                </c:pt>
                <c:pt idx="16807">
                  <c:v>209.43305056641989</c:v>
                </c:pt>
                <c:pt idx="16808">
                  <c:v>209.42250142366288</c:v>
                </c:pt>
                <c:pt idx="16809">
                  <c:v>209.41195281226618</c:v>
                </c:pt>
                <c:pt idx="16810">
                  <c:v>209.40140473220302</c:v>
                </c:pt>
                <c:pt idx="16811">
                  <c:v>209.39085718344666</c:v>
                </c:pt>
                <c:pt idx="16812">
                  <c:v>209.38031016597034</c:v>
                </c:pt>
                <c:pt idx="16813">
                  <c:v>209.36976367974728</c:v>
                </c:pt>
                <c:pt idx="16814">
                  <c:v>209.35921772475075</c:v>
                </c:pt>
                <c:pt idx="16815">
                  <c:v>209.34867230095395</c:v>
                </c:pt>
                <c:pt idx="16816">
                  <c:v>209.33812740833017</c:v>
                </c:pt>
                <c:pt idx="16817">
                  <c:v>209.32758304685262</c:v>
                </c:pt>
                <c:pt idx="16818">
                  <c:v>209.31703921649455</c:v>
                </c:pt>
                <c:pt idx="16819">
                  <c:v>209.30649591722923</c:v>
                </c:pt>
                <c:pt idx="16820">
                  <c:v>209.29595314902988</c:v>
                </c:pt>
                <c:pt idx="16821">
                  <c:v>209.28541091186977</c:v>
                </c:pt>
                <c:pt idx="16822">
                  <c:v>209.27486920572215</c:v>
                </c:pt>
                <c:pt idx="16823">
                  <c:v>209.26432803056028</c:v>
                </c:pt>
                <c:pt idx="16824">
                  <c:v>209.25378738635737</c:v>
                </c:pt>
                <c:pt idx="16825">
                  <c:v>209.24324727308672</c:v>
                </c:pt>
                <c:pt idx="16826">
                  <c:v>209.23270769072158</c:v>
                </c:pt>
                <c:pt idx="16827">
                  <c:v>209.22216863923521</c:v>
                </c:pt>
                <c:pt idx="16828">
                  <c:v>209.21163011860085</c:v>
                </c:pt>
                <c:pt idx="16829">
                  <c:v>209.20109212879177</c:v>
                </c:pt>
                <c:pt idx="16830">
                  <c:v>209.19055466978125</c:v>
                </c:pt>
                <c:pt idx="16831">
                  <c:v>209.18001774154254</c:v>
                </c:pt>
                <c:pt idx="16832">
                  <c:v>209.1694813440489</c:v>
                </c:pt>
                <c:pt idx="16833">
                  <c:v>209.15894547727362</c:v>
                </c:pt>
                <c:pt idx="16834">
                  <c:v>209.14841014118994</c:v>
                </c:pt>
                <c:pt idx="16835">
                  <c:v>209.13787533577113</c:v>
                </c:pt>
                <c:pt idx="16836">
                  <c:v>209.12734106099046</c:v>
                </c:pt>
                <c:pt idx="16837">
                  <c:v>209.11680731682122</c:v>
                </c:pt>
                <c:pt idx="16838">
                  <c:v>209.10627410323667</c:v>
                </c:pt>
                <c:pt idx="16839">
                  <c:v>209.09574142021009</c:v>
                </c:pt>
                <c:pt idx="16840">
                  <c:v>209.08520926771476</c:v>
                </c:pt>
                <c:pt idx="16841">
                  <c:v>209.07467764572394</c:v>
                </c:pt>
                <c:pt idx="16842">
                  <c:v>209.06414655421094</c:v>
                </c:pt>
                <c:pt idx="16843">
                  <c:v>209.05361599314901</c:v>
                </c:pt>
                <c:pt idx="16844">
                  <c:v>209.04308596251144</c:v>
                </c:pt>
                <c:pt idx="16845">
                  <c:v>209.03255646227151</c:v>
                </c:pt>
                <c:pt idx="16846">
                  <c:v>209.02202749240251</c:v>
                </c:pt>
                <c:pt idx="16847">
                  <c:v>209.01149905287772</c:v>
                </c:pt>
                <c:pt idx="16848">
                  <c:v>209.00097114367043</c:v>
                </c:pt>
                <c:pt idx="16849">
                  <c:v>208.99044376475393</c:v>
                </c:pt>
                <c:pt idx="16850">
                  <c:v>208.9799169161015</c:v>
                </c:pt>
                <c:pt idx="16851">
                  <c:v>208.96939059768644</c:v>
                </c:pt>
                <c:pt idx="16852">
                  <c:v>208.95886480948204</c:v>
                </c:pt>
                <c:pt idx="16853">
                  <c:v>208.9483395514616</c:v>
                </c:pt>
                <c:pt idx="16854">
                  <c:v>208.93781482359839</c:v>
                </c:pt>
                <c:pt idx="16855">
                  <c:v>208.92729062586574</c:v>
                </c:pt>
                <c:pt idx="16856">
                  <c:v>208.91676695823691</c:v>
                </c:pt>
                <c:pt idx="16857">
                  <c:v>208.90624382068523</c:v>
                </c:pt>
                <c:pt idx="16858">
                  <c:v>208.895721213184</c:v>
                </c:pt>
                <c:pt idx="16859">
                  <c:v>208.8851991357065</c:v>
                </c:pt>
                <c:pt idx="16860">
                  <c:v>208.87467758822604</c:v>
                </c:pt>
                <c:pt idx="16861">
                  <c:v>208.86415657071592</c:v>
                </c:pt>
                <c:pt idx="16862">
                  <c:v>208.85363608314947</c:v>
                </c:pt>
                <c:pt idx="16863">
                  <c:v>208.84311612549996</c:v>
                </c:pt>
                <c:pt idx="16864">
                  <c:v>208.83259669774074</c:v>
                </c:pt>
                <c:pt idx="16865">
                  <c:v>208.82207779984509</c:v>
                </c:pt>
                <c:pt idx="16866">
                  <c:v>208.81155943178632</c:v>
                </c:pt>
                <c:pt idx="16867">
                  <c:v>208.80104159353775</c:v>
                </c:pt>
                <c:pt idx="16868">
                  <c:v>208.79052428507268</c:v>
                </c:pt>
                <c:pt idx="16869">
                  <c:v>208.78000750636446</c:v>
                </c:pt>
                <c:pt idx="16870">
                  <c:v>208.76949125738636</c:v>
                </c:pt>
                <c:pt idx="16871">
                  <c:v>208.75897553811174</c:v>
                </c:pt>
                <c:pt idx="16872">
                  <c:v>208.7484603485139</c:v>
                </c:pt>
                <c:pt idx="16873">
                  <c:v>208.73794568856616</c:v>
                </c:pt>
                <c:pt idx="16874">
                  <c:v>208.72743155824182</c:v>
                </c:pt>
                <c:pt idx="16875">
                  <c:v>208.71691795751423</c:v>
                </c:pt>
                <c:pt idx="16876">
                  <c:v>208.70640488635672</c:v>
                </c:pt>
                <c:pt idx="16877">
                  <c:v>208.69589234474262</c:v>
                </c:pt>
                <c:pt idx="16878">
                  <c:v>208.68538033264522</c:v>
                </c:pt>
                <c:pt idx="16879">
                  <c:v>208.67486885003788</c:v>
                </c:pt>
                <c:pt idx="16880">
                  <c:v>208.6643578968939</c:v>
                </c:pt>
                <c:pt idx="16881">
                  <c:v>208.65384747318666</c:v>
                </c:pt>
                <c:pt idx="16882">
                  <c:v>208.64333757888943</c:v>
                </c:pt>
                <c:pt idx="16883">
                  <c:v>208.63282821397559</c:v>
                </c:pt>
                <c:pt idx="16884">
                  <c:v>208.62231937841847</c:v>
                </c:pt>
                <c:pt idx="16885">
                  <c:v>208.61181107219139</c:v>
                </c:pt>
                <c:pt idx="16886">
                  <c:v>208.60130329526768</c:v>
                </c:pt>
                <c:pt idx="16887">
                  <c:v>208.5907960476207</c:v>
                </c:pt>
                <c:pt idx="16888">
                  <c:v>208.58028932922377</c:v>
                </c:pt>
                <c:pt idx="16889">
                  <c:v>208.56978314005028</c:v>
                </c:pt>
                <c:pt idx="16890">
                  <c:v>208.55927748007352</c:v>
                </c:pt>
                <c:pt idx="16891">
                  <c:v>208.54877234926684</c:v>
                </c:pt>
                <c:pt idx="16892">
                  <c:v>208.53826774760361</c:v>
                </c:pt>
                <c:pt idx="16893">
                  <c:v>208.52776367505717</c:v>
                </c:pt>
                <c:pt idx="16894">
                  <c:v>208.51726013160086</c:v>
                </c:pt>
                <c:pt idx="16895">
                  <c:v>208.50675711720805</c:v>
                </c:pt>
                <c:pt idx="16896">
                  <c:v>208.49625463185205</c:v>
                </c:pt>
                <c:pt idx="16897">
                  <c:v>208.48575267550626</c:v>
                </c:pt>
                <c:pt idx="16898">
                  <c:v>208.47525124814399</c:v>
                </c:pt>
                <c:pt idx="16899">
                  <c:v>208.46475034973864</c:v>
                </c:pt>
                <c:pt idx="16900">
                  <c:v>208.45424998026354</c:v>
                </c:pt>
                <c:pt idx="16901">
                  <c:v>208.44375013969204</c:v>
                </c:pt>
                <c:pt idx="16902">
                  <c:v>208.43325082799751</c:v>
                </c:pt>
                <c:pt idx="16903">
                  <c:v>208.42275204515332</c:v>
                </c:pt>
                <c:pt idx="16904">
                  <c:v>208.4122537911328</c:v>
                </c:pt>
                <c:pt idx="16905">
                  <c:v>208.40175606590935</c:v>
                </c:pt>
                <c:pt idx="16906">
                  <c:v>208.39125886945632</c:v>
                </c:pt>
                <c:pt idx="16907">
                  <c:v>208.38076220174707</c:v>
                </c:pt>
                <c:pt idx="16908">
                  <c:v>208.37026606275498</c:v>
                </c:pt>
                <c:pt idx="16909">
                  <c:v>208.3597704524534</c:v>
                </c:pt>
                <c:pt idx="16910">
                  <c:v>208.34927537081572</c:v>
                </c:pt>
                <c:pt idx="16911">
                  <c:v>208.33878081781529</c:v>
                </c:pt>
                <c:pt idx="16912">
                  <c:v>208.32828679342549</c:v>
                </c:pt>
                <c:pt idx="16913">
                  <c:v>208.31779329761972</c:v>
                </c:pt>
                <c:pt idx="16914">
                  <c:v>208.30730033037133</c:v>
                </c:pt>
                <c:pt idx="16915">
                  <c:v>208.29680789165371</c:v>
                </c:pt>
                <c:pt idx="16916">
                  <c:v>208.28631598144023</c:v>
                </c:pt>
                <c:pt idx="16917">
                  <c:v>208.27582459970424</c:v>
                </c:pt>
                <c:pt idx="16918">
                  <c:v>208.26533374641915</c:v>
                </c:pt>
                <c:pt idx="16919">
                  <c:v>208.25484342155835</c:v>
                </c:pt>
                <c:pt idx="16920">
                  <c:v>208.24435362509521</c:v>
                </c:pt>
                <c:pt idx="16921">
                  <c:v>208.23386435700311</c:v>
                </c:pt>
                <c:pt idx="16922">
                  <c:v>208.22337561725547</c:v>
                </c:pt>
                <c:pt idx="16923">
                  <c:v>208.21288740582563</c:v>
                </c:pt>
                <c:pt idx="16924">
                  <c:v>208.20239972268701</c:v>
                </c:pt>
                <c:pt idx="16925">
                  <c:v>208.19191256781298</c:v>
                </c:pt>
                <c:pt idx="16926">
                  <c:v>208.18142594117694</c:v>
                </c:pt>
                <c:pt idx="16927">
                  <c:v>208.17093984275229</c:v>
                </c:pt>
                <c:pt idx="16928">
                  <c:v>208.16045427251242</c:v>
                </c:pt>
                <c:pt idx="16929">
                  <c:v>208.14996923043071</c:v>
                </c:pt>
                <c:pt idx="16930">
                  <c:v>208.13948471648058</c:v>
                </c:pt>
                <c:pt idx="16931">
                  <c:v>208.12900073063543</c:v>
                </c:pt>
                <c:pt idx="16932">
                  <c:v>208.11851727286864</c:v>
                </c:pt>
                <c:pt idx="16933">
                  <c:v>208.10803434315361</c:v>
                </c:pt>
                <c:pt idx="16934">
                  <c:v>208.09755194146373</c:v>
                </c:pt>
                <c:pt idx="16935">
                  <c:v>208.08707006777246</c:v>
                </c:pt>
                <c:pt idx="16936">
                  <c:v>208.07658872205315</c:v>
                </c:pt>
                <c:pt idx="16937">
                  <c:v>208.06610790427922</c:v>
                </c:pt>
                <c:pt idx="16938">
                  <c:v>208.05562761442408</c:v>
                </c:pt>
                <c:pt idx="16939">
                  <c:v>208.04514785246116</c:v>
                </c:pt>
                <c:pt idx="16940">
                  <c:v>208.03466861836384</c:v>
                </c:pt>
                <c:pt idx="16941">
                  <c:v>208.02418991210553</c:v>
                </c:pt>
                <c:pt idx="16942">
                  <c:v>208.01371173365965</c:v>
                </c:pt>
                <c:pt idx="16943">
                  <c:v>208.00323408299963</c:v>
                </c:pt>
                <c:pt idx="16944">
                  <c:v>207.99275696009886</c:v>
                </c:pt>
                <c:pt idx="16945">
                  <c:v>207.98228036493077</c:v>
                </c:pt>
                <c:pt idx="16946">
                  <c:v>207.97180429746879</c:v>
                </c:pt>
                <c:pt idx="16947">
                  <c:v>207.96132875768635</c:v>
                </c:pt>
                <c:pt idx="16948">
                  <c:v>207.95085374555683</c:v>
                </c:pt>
                <c:pt idx="16949">
                  <c:v>207.94037926105366</c:v>
                </c:pt>
                <c:pt idx="16950">
                  <c:v>207.92990530415028</c:v>
                </c:pt>
                <c:pt idx="16951">
                  <c:v>207.91943187482011</c:v>
                </c:pt>
                <c:pt idx="16952">
                  <c:v>207.90895897303659</c:v>
                </c:pt>
                <c:pt idx="16953">
                  <c:v>207.89848659877313</c:v>
                </c:pt>
                <c:pt idx="16954">
                  <c:v>207.88801475200316</c:v>
                </c:pt>
                <c:pt idx="16955">
                  <c:v>207.87754343270009</c:v>
                </c:pt>
                <c:pt idx="16956">
                  <c:v>207.86707264083739</c:v>
                </c:pt>
                <c:pt idx="16957">
                  <c:v>207.85660237638848</c:v>
                </c:pt>
                <c:pt idx="16958">
                  <c:v>207.84613263932678</c:v>
                </c:pt>
                <c:pt idx="16959">
                  <c:v>207.83566342962575</c:v>
                </c:pt>
                <c:pt idx="16960">
                  <c:v>207.82519474725882</c:v>
                </c:pt>
                <c:pt idx="16961">
                  <c:v>207.81472659219941</c:v>
                </c:pt>
                <c:pt idx="16962">
                  <c:v>207.80425896442097</c:v>
                </c:pt>
                <c:pt idx="16963">
                  <c:v>207.79379186389693</c:v>
                </c:pt>
                <c:pt idx="16964">
                  <c:v>207.78332529060074</c:v>
                </c:pt>
                <c:pt idx="16965">
                  <c:v>207.77285924450587</c:v>
                </c:pt>
                <c:pt idx="16966">
                  <c:v>207.76239372558572</c:v>
                </c:pt>
                <c:pt idx="16967">
                  <c:v>207.75192873381377</c:v>
                </c:pt>
                <c:pt idx="16968">
                  <c:v>207.74146426916346</c:v>
                </c:pt>
                <c:pt idx="16969">
                  <c:v>207.73100033160821</c:v>
                </c:pt>
                <c:pt idx="16970">
                  <c:v>207.72053692112152</c:v>
                </c:pt>
                <c:pt idx="16971">
                  <c:v>207.7100740376768</c:v>
                </c:pt>
                <c:pt idx="16972">
                  <c:v>207.69961168124755</c:v>
                </c:pt>
                <c:pt idx="16973">
                  <c:v>207.68914985180717</c:v>
                </c:pt>
                <c:pt idx="16974">
                  <c:v>207.67868854932914</c:v>
                </c:pt>
                <c:pt idx="16975">
                  <c:v>207.66822777378692</c:v>
                </c:pt>
                <c:pt idx="16976">
                  <c:v>207.65776752515396</c:v>
                </c:pt>
                <c:pt idx="16977">
                  <c:v>207.64730780340372</c:v>
                </c:pt>
                <c:pt idx="16978">
                  <c:v>207.63684860850967</c:v>
                </c:pt>
                <c:pt idx="16979">
                  <c:v>207.62638994044525</c:v>
                </c:pt>
                <c:pt idx="16980">
                  <c:v>207.61593179918395</c:v>
                </c:pt>
                <c:pt idx="16981">
                  <c:v>207.60547418469923</c:v>
                </c:pt>
                <c:pt idx="16982">
                  <c:v>207.59501709696457</c:v>
                </c:pt>
                <c:pt idx="16983">
                  <c:v>207.58456053595341</c:v>
                </c:pt>
                <c:pt idx="16984">
                  <c:v>207.57410450163923</c:v>
                </c:pt>
                <c:pt idx="16985">
                  <c:v>207.56364899399549</c:v>
                </c:pt>
                <c:pt idx="16986">
                  <c:v>207.55319401299568</c:v>
                </c:pt>
                <c:pt idx="16987">
                  <c:v>207.54273955861325</c:v>
                </c:pt>
                <c:pt idx="16988">
                  <c:v>207.53228563082169</c:v>
                </c:pt>
                <c:pt idx="16989">
                  <c:v>207.52183222959448</c:v>
                </c:pt>
                <c:pt idx="16990">
                  <c:v>207.51137935490507</c:v>
                </c:pt>
                <c:pt idx="16991">
                  <c:v>207.50092700672698</c:v>
                </c:pt>
                <c:pt idx="16992">
                  <c:v>207.49047518503366</c:v>
                </c:pt>
                <c:pt idx="16993">
                  <c:v>207.48002388979859</c:v>
                </c:pt>
                <c:pt idx="16994">
                  <c:v>207.46957312099528</c:v>
                </c:pt>
                <c:pt idx="16995">
                  <c:v>207.45912287859719</c:v>
                </c:pt>
                <c:pt idx="16996">
                  <c:v>207.44867316257779</c:v>
                </c:pt>
                <c:pt idx="16997">
                  <c:v>207.43822397291061</c:v>
                </c:pt>
                <c:pt idx="16998">
                  <c:v>207.42777530956909</c:v>
                </c:pt>
                <c:pt idx="16999">
                  <c:v>207.41732717252674</c:v>
                </c:pt>
                <c:pt idx="17000">
                  <c:v>207.40687956175708</c:v>
                </c:pt>
                <c:pt idx="17001">
                  <c:v>207.39643247723356</c:v>
                </c:pt>
                <c:pt idx="17002">
                  <c:v>207.38598591892969</c:v>
                </c:pt>
                <c:pt idx="17003">
                  <c:v>207.37553988681896</c:v>
                </c:pt>
                <c:pt idx="17004">
                  <c:v>207.36509438087487</c:v>
                </c:pt>
                <c:pt idx="17005">
                  <c:v>207.3546494010709</c:v>
                </c:pt>
                <c:pt idx="17006">
                  <c:v>207.34420494738058</c:v>
                </c:pt>
                <c:pt idx="17007">
                  <c:v>207.33376101977737</c:v>
                </c:pt>
                <c:pt idx="17008">
                  <c:v>207.32331761823482</c:v>
                </c:pt>
                <c:pt idx="17009">
                  <c:v>207.31287474272639</c:v>
                </c:pt>
                <c:pt idx="17010">
                  <c:v>207.30243239322562</c:v>
                </c:pt>
                <c:pt idx="17011">
                  <c:v>207.29199056970597</c:v>
                </c:pt>
                <c:pt idx="17012">
                  <c:v>207.28154927214098</c:v>
                </c:pt>
                <c:pt idx="17013">
                  <c:v>207.27110850050414</c:v>
                </c:pt>
                <c:pt idx="17014">
                  <c:v>207.26066825476897</c:v>
                </c:pt>
                <c:pt idx="17015">
                  <c:v>207.25022853490898</c:v>
                </c:pt>
                <c:pt idx="17016">
                  <c:v>207.23978934089769</c:v>
                </c:pt>
                <c:pt idx="17017">
                  <c:v>207.22935067270859</c:v>
                </c:pt>
                <c:pt idx="17018">
                  <c:v>207.21891253031521</c:v>
                </c:pt>
                <c:pt idx="17019">
                  <c:v>207.20847491369108</c:v>
                </c:pt>
                <c:pt idx="17020">
                  <c:v>207.19803782280968</c:v>
                </c:pt>
                <c:pt idx="17021">
                  <c:v>207.18760125764456</c:v>
                </c:pt>
                <c:pt idx="17022">
                  <c:v>207.17716521816922</c:v>
                </c:pt>
                <c:pt idx="17023">
                  <c:v>207.16672970435718</c:v>
                </c:pt>
                <c:pt idx="17024">
                  <c:v>207.15629471618197</c:v>
                </c:pt>
                <c:pt idx="17025">
                  <c:v>207.14586025361712</c:v>
                </c:pt>
                <c:pt idx="17026">
                  <c:v>207.13542631663614</c:v>
                </c:pt>
                <c:pt idx="17027">
                  <c:v>207.12499290521259</c:v>
                </c:pt>
                <c:pt idx="17028">
                  <c:v>207.11456001931995</c:v>
                </c:pt>
                <c:pt idx="17029">
                  <c:v>207.10412765893179</c:v>
                </c:pt>
                <c:pt idx="17030">
                  <c:v>207.09369582402161</c:v>
                </c:pt>
                <c:pt idx="17031">
                  <c:v>207.08326451456296</c:v>
                </c:pt>
                <c:pt idx="17032">
                  <c:v>207.07283373052937</c:v>
                </c:pt>
                <c:pt idx="17033">
                  <c:v>207.06240347189436</c:v>
                </c:pt>
                <c:pt idx="17034">
                  <c:v>207.05197373863149</c:v>
                </c:pt>
                <c:pt idx="17035">
                  <c:v>207.04154453071428</c:v>
                </c:pt>
                <c:pt idx="17036">
                  <c:v>207.03111584811626</c:v>
                </c:pt>
                <c:pt idx="17037">
                  <c:v>207.020687690811</c:v>
                </c:pt>
                <c:pt idx="17038">
                  <c:v>207.01026005877202</c:v>
                </c:pt>
                <c:pt idx="17039">
                  <c:v>206.99983295197288</c:v>
                </c:pt>
                <c:pt idx="17040">
                  <c:v>206.98940637038709</c:v>
                </c:pt>
                <c:pt idx="17041">
                  <c:v>206.97898031398822</c:v>
                </c:pt>
                <c:pt idx="17042">
                  <c:v>206.96855478274981</c:v>
                </c:pt>
                <c:pt idx="17043">
                  <c:v>206.95812977664539</c:v>
                </c:pt>
                <c:pt idx="17044">
                  <c:v>206.94770529564855</c:v>
                </c:pt>
                <c:pt idx="17045">
                  <c:v>206.93728133973281</c:v>
                </c:pt>
                <c:pt idx="17046">
                  <c:v>206.92685790887174</c:v>
                </c:pt>
                <c:pt idx="17047">
                  <c:v>206.91643500303888</c:v>
                </c:pt>
                <c:pt idx="17048">
                  <c:v>206.90601262220778</c:v>
                </c:pt>
                <c:pt idx="17049">
                  <c:v>206.895590766352</c:v>
                </c:pt>
                <c:pt idx="17050">
                  <c:v>206.88516943544511</c:v>
                </c:pt>
                <c:pt idx="17051">
                  <c:v>206.87474862946064</c:v>
                </c:pt>
                <c:pt idx="17052">
                  <c:v>206.86432834837217</c:v>
                </c:pt>
                <c:pt idx="17053">
                  <c:v>206.85390859215326</c:v>
                </c:pt>
                <c:pt idx="17054">
                  <c:v>206.84348936077748</c:v>
                </c:pt>
                <c:pt idx="17055">
                  <c:v>206.83307065421837</c:v>
                </c:pt>
                <c:pt idx="17056">
                  <c:v>206.82265247244953</c:v>
                </c:pt>
                <c:pt idx="17057">
                  <c:v>206.8122348154445</c:v>
                </c:pt>
                <c:pt idx="17058">
                  <c:v>206.80181768317686</c:v>
                </c:pt>
                <c:pt idx="17059">
                  <c:v>206.79140107562017</c:v>
                </c:pt>
                <c:pt idx="17060">
                  <c:v>206.78098499274799</c:v>
                </c:pt>
                <c:pt idx="17061">
                  <c:v>206.77056943453391</c:v>
                </c:pt>
                <c:pt idx="17062">
                  <c:v>206.76015440095151</c:v>
                </c:pt>
                <c:pt idx="17063">
                  <c:v>206.74973989197434</c:v>
                </c:pt>
                <c:pt idx="17064">
                  <c:v>206.73932590757599</c:v>
                </c:pt>
                <c:pt idx="17065">
                  <c:v>206.72891244773004</c:v>
                </c:pt>
                <c:pt idx="17066">
                  <c:v>206.71849951241006</c:v>
                </c:pt>
                <c:pt idx="17067">
                  <c:v>206.70808710158963</c:v>
                </c:pt>
                <c:pt idx="17068">
                  <c:v>206.69767521524233</c:v>
                </c:pt>
                <c:pt idx="17069">
                  <c:v>206.68726385334173</c:v>
                </c:pt>
                <c:pt idx="17070">
                  <c:v>206.67685301586144</c:v>
                </c:pt>
                <c:pt idx="17071">
                  <c:v>206.66644270277504</c:v>
                </c:pt>
                <c:pt idx="17072">
                  <c:v>206.65603291405611</c:v>
                </c:pt>
                <c:pt idx="17073">
                  <c:v>206.64562364967824</c:v>
                </c:pt>
                <c:pt idx="17074">
                  <c:v>206.635214909615</c:v>
                </c:pt>
                <c:pt idx="17075">
                  <c:v>206.62480669384001</c:v>
                </c:pt>
                <c:pt idx="17076">
                  <c:v>206.61439900232685</c:v>
                </c:pt>
                <c:pt idx="17077">
                  <c:v>206.6039918350491</c:v>
                </c:pt>
                <c:pt idx="17078">
                  <c:v>206.59358519198037</c:v>
                </c:pt>
                <c:pt idx="17079">
                  <c:v>206.58317907309424</c:v>
                </c:pt>
                <c:pt idx="17080">
                  <c:v>206.57277347836433</c:v>
                </c:pt>
                <c:pt idx="17081">
                  <c:v>206.56236840776424</c:v>
                </c:pt>
                <c:pt idx="17082">
                  <c:v>206.55196386126755</c:v>
                </c:pt>
                <c:pt idx="17083">
                  <c:v>206.54155983884786</c:v>
                </c:pt>
                <c:pt idx="17084">
                  <c:v>206.53115634047879</c:v>
                </c:pt>
                <c:pt idx="17085">
                  <c:v>206.52075336613393</c:v>
                </c:pt>
                <c:pt idx="17086">
                  <c:v>206.51035091578689</c:v>
                </c:pt>
                <c:pt idx="17087">
                  <c:v>206.49994898941128</c:v>
                </c:pt>
                <c:pt idx="17088">
                  <c:v>206.48954758698068</c:v>
                </c:pt>
                <c:pt idx="17089">
                  <c:v>206.47914670846873</c:v>
                </c:pt>
                <c:pt idx="17090">
                  <c:v>206.46874635384904</c:v>
                </c:pt>
                <c:pt idx="17091">
                  <c:v>206.4583465230952</c:v>
                </c:pt>
                <c:pt idx="17092">
                  <c:v>206.44794721618084</c:v>
                </c:pt>
                <c:pt idx="17093">
                  <c:v>206.43754843307957</c:v>
                </c:pt>
                <c:pt idx="17094">
                  <c:v>206.427150173765</c:v>
                </c:pt>
                <c:pt idx="17095">
                  <c:v>206.41675243821075</c:v>
                </c:pt>
                <c:pt idx="17096">
                  <c:v>206.40635522639045</c:v>
                </c:pt>
                <c:pt idx="17097">
                  <c:v>206.39595853827771</c:v>
                </c:pt>
                <c:pt idx="17098">
                  <c:v>206.38556237384614</c:v>
                </c:pt>
                <c:pt idx="17099">
                  <c:v>206.37516673306939</c:v>
                </c:pt>
                <c:pt idx="17100">
                  <c:v>206.36477161592106</c:v>
                </c:pt>
                <c:pt idx="17101">
                  <c:v>206.35437702237476</c:v>
                </c:pt>
                <c:pt idx="17102">
                  <c:v>206.34398295240416</c:v>
                </c:pt>
                <c:pt idx="17103">
                  <c:v>206.33358940598285</c:v>
                </c:pt>
                <c:pt idx="17104">
                  <c:v>206.32319638308448</c:v>
                </c:pt>
                <c:pt idx="17105">
                  <c:v>206.31280388368268</c:v>
                </c:pt>
                <c:pt idx="17106">
                  <c:v>206.30241190775106</c:v>
                </c:pt>
                <c:pt idx="17107">
                  <c:v>206.29202045526327</c:v>
                </c:pt>
                <c:pt idx="17108">
                  <c:v>206.28162952619294</c:v>
                </c:pt>
                <c:pt idx="17109">
                  <c:v>206.27123912051371</c:v>
                </c:pt>
                <c:pt idx="17110">
                  <c:v>206.26084923819923</c:v>
                </c:pt>
                <c:pt idx="17111">
                  <c:v>206.25045987922311</c:v>
                </c:pt>
                <c:pt idx="17112">
                  <c:v>206.240071043559</c:v>
                </c:pt>
                <c:pt idx="17113">
                  <c:v>206.22968273118053</c:v>
                </c:pt>
                <c:pt idx="17114">
                  <c:v>206.21929494206137</c:v>
                </c:pt>
                <c:pt idx="17115">
                  <c:v>206.20890767617513</c:v>
                </c:pt>
                <c:pt idx="17116">
                  <c:v>206.1985209334955</c:v>
                </c:pt>
                <c:pt idx="17117">
                  <c:v>206.18813471399608</c:v>
                </c:pt>
                <c:pt idx="17118">
                  <c:v>206.17774901765054</c:v>
                </c:pt>
                <c:pt idx="17119">
                  <c:v>206.16736384443251</c:v>
                </c:pt>
                <c:pt idx="17120">
                  <c:v>206.15697919431568</c:v>
                </c:pt>
                <c:pt idx="17121">
                  <c:v>206.14659506727367</c:v>
                </c:pt>
                <c:pt idx="17122">
                  <c:v>206.13621146328015</c:v>
                </c:pt>
                <c:pt idx="17123">
                  <c:v>206.12582838230875</c:v>
                </c:pt>
                <c:pt idx="17124">
                  <c:v>206.11544582433314</c:v>
                </c:pt>
                <c:pt idx="17125">
                  <c:v>206.10506378932698</c:v>
                </c:pt>
                <c:pt idx="17126">
                  <c:v>206.09468227726393</c:v>
                </c:pt>
                <c:pt idx="17127">
                  <c:v>206.08430128811762</c:v>
                </c:pt>
                <c:pt idx="17128">
                  <c:v>206.07392082186175</c:v>
                </c:pt>
                <c:pt idx="17129">
                  <c:v>206.06354087846995</c:v>
                </c:pt>
                <c:pt idx="17130">
                  <c:v>206.05316145791591</c:v>
                </c:pt>
                <c:pt idx="17131">
                  <c:v>206.04278256017326</c:v>
                </c:pt>
                <c:pt idx="17132">
                  <c:v>206.03240418521571</c:v>
                </c:pt>
                <c:pt idx="17133">
                  <c:v>206.0220263330169</c:v>
                </c:pt>
                <c:pt idx="17134">
                  <c:v>206.0116490035505</c:v>
                </c:pt>
                <c:pt idx="17135">
                  <c:v>206.00127219679021</c:v>
                </c:pt>
                <c:pt idx="17136">
                  <c:v>205.99089591270968</c:v>
                </c:pt>
                <c:pt idx="17137">
                  <c:v>205.98052015128255</c:v>
                </c:pt>
                <c:pt idx="17138">
                  <c:v>205.97014491248254</c:v>
                </c:pt>
                <c:pt idx="17139">
                  <c:v>205.9597701962833</c:v>
                </c:pt>
                <c:pt idx="17140">
                  <c:v>205.94939600265852</c:v>
                </c:pt>
                <c:pt idx="17141">
                  <c:v>205.93902233158187</c:v>
                </c:pt>
                <c:pt idx="17142">
                  <c:v>205.92864918302703</c:v>
                </c:pt>
                <c:pt idx="17143">
                  <c:v>205.9182765569677</c:v>
                </c:pt>
                <c:pt idx="17144">
                  <c:v>205.90790445337754</c:v>
                </c:pt>
                <c:pt idx="17145">
                  <c:v>205.89753287223024</c:v>
                </c:pt>
                <c:pt idx="17146">
                  <c:v>205.88716181349949</c:v>
                </c:pt>
                <c:pt idx="17147">
                  <c:v>205.87679127715896</c:v>
                </c:pt>
                <c:pt idx="17148">
                  <c:v>205.86642126318233</c:v>
                </c:pt>
                <c:pt idx="17149">
                  <c:v>205.85605177154332</c:v>
                </c:pt>
                <c:pt idx="17150">
                  <c:v>205.84568280221561</c:v>
                </c:pt>
                <c:pt idx="17151">
                  <c:v>205.83531435517287</c:v>
                </c:pt>
                <c:pt idx="17152">
                  <c:v>205.82494643038882</c:v>
                </c:pt>
                <c:pt idx="17153">
                  <c:v>205.81457902783714</c:v>
                </c:pt>
                <c:pt idx="17154">
                  <c:v>205.80421214749151</c:v>
                </c:pt>
                <c:pt idx="17155">
                  <c:v>205.79384578932564</c:v>
                </c:pt>
                <c:pt idx="17156">
                  <c:v>205.78347995331325</c:v>
                </c:pt>
                <c:pt idx="17157">
                  <c:v>205.773114639428</c:v>
                </c:pt>
                <c:pt idx="17158">
                  <c:v>205.76274984764362</c:v>
                </c:pt>
                <c:pt idx="17159">
                  <c:v>205.75238557793381</c:v>
                </c:pt>
                <c:pt idx="17160">
                  <c:v>205.74202183027225</c:v>
                </c:pt>
                <c:pt idx="17161">
                  <c:v>205.73165860463266</c:v>
                </c:pt>
                <c:pt idx="17162">
                  <c:v>205.72129590098874</c:v>
                </c:pt>
                <c:pt idx="17163">
                  <c:v>205.7109337193142</c:v>
                </c:pt>
                <c:pt idx="17164">
                  <c:v>205.70057205958275</c:v>
                </c:pt>
                <c:pt idx="17165">
                  <c:v>205.69021092176811</c:v>
                </c:pt>
                <c:pt idx="17166">
                  <c:v>205.67985030584398</c:v>
                </c:pt>
                <c:pt idx="17167">
                  <c:v>205.66949021178408</c:v>
                </c:pt>
                <c:pt idx="17168">
                  <c:v>205.65913063956211</c:v>
                </c:pt>
                <c:pt idx="17169">
                  <c:v>205.64877158915181</c:v>
                </c:pt>
                <c:pt idx="17170">
                  <c:v>205.63841306052686</c:v>
                </c:pt>
                <c:pt idx="17171">
                  <c:v>205.628055053661</c:v>
                </c:pt>
                <c:pt idx="17172">
                  <c:v>205.61769756852794</c:v>
                </c:pt>
                <c:pt idx="17173">
                  <c:v>205.60734060510143</c:v>
                </c:pt>
                <c:pt idx="17174">
                  <c:v>205.59698416335516</c:v>
                </c:pt>
                <c:pt idx="17175">
                  <c:v>205.58662824326285</c:v>
                </c:pt>
                <c:pt idx="17176">
                  <c:v>205.57627284479824</c:v>
                </c:pt>
                <c:pt idx="17177">
                  <c:v>205.56591796793506</c:v>
                </c:pt>
                <c:pt idx="17178">
                  <c:v>205.55556361264703</c:v>
                </c:pt>
                <c:pt idx="17179">
                  <c:v>205.54520977890786</c:v>
                </c:pt>
                <c:pt idx="17180">
                  <c:v>205.53485646669131</c:v>
                </c:pt>
                <c:pt idx="17181">
                  <c:v>205.52450367597109</c:v>
                </c:pt>
                <c:pt idx="17182">
                  <c:v>205.51415140672094</c:v>
                </c:pt>
                <c:pt idx="17183">
                  <c:v>205.5037996589146</c:v>
                </c:pt>
                <c:pt idx="17184">
                  <c:v>205.49344843252578</c:v>
                </c:pt>
                <c:pt idx="17185">
                  <c:v>205.48309772752825</c:v>
                </c:pt>
                <c:pt idx="17186">
                  <c:v>205.47274754389571</c:v>
                </c:pt>
                <c:pt idx="17187">
                  <c:v>205.46239788160193</c:v>
                </c:pt>
                <c:pt idx="17188">
                  <c:v>205.45204874062065</c:v>
                </c:pt>
                <c:pt idx="17189">
                  <c:v>205.44170012092559</c:v>
                </c:pt>
                <c:pt idx="17190">
                  <c:v>205.4313520224905</c:v>
                </c:pt>
                <c:pt idx="17191">
                  <c:v>205.42100444528913</c:v>
                </c:pt>
                <c:pt idx="17192">
                  <c:v>205.41065738929524</c:v>
                </c:pt>
                <c:pt idx="17193">
                  <c:v>205.40031085448254</c:v>
                </c:pt>
                <c:pt idx="17194">
                  <c:v>205.3899648408248</c:v>
                </c:pt>
                <c:pt idx="17195">
                  <c:v>205.37961934829579</c:v>
                </c:pt>
                <c:pt idx="17196">
                  <c:v>205.36927437686921</c:v>
                </c:pt>
                <c:pt idx="17197">
                  <c:v>205.35892992651887</c:v>
                </c:pt>
                <c:pt idx="17198">
                  <c:v>205.34858599721846</c:v>
                </c:pt>
                <c:pt idx="17199">
                  <c:v>205.3382425889418</c:v>
                </c:pt>
                <c:pt idx="17200">
                  <c:v>205.3278997016626</c:v>
                </c:pt>
                <c:pt idx="17201">
                  <c:v>205.31755733535465</c:v>
                </c:pt>
                <c:pt idx="17202">
                  <c:v>205.30721548999168</c:v>
                </c:pt>
                <c:pt idx="17203">
                  <c:v>205.29687416554745</c:v>
                </c:pt>
                <c:pt idx="17204">
                  <c:v>205.28653336199574</c:v>
                </c:pt>
                <c:pt idx="17205">
                  <c:v>205.2761930793103</c:v>
                </c:pt>
                <c:pt idx="17206">
                  <c:v>205.26585331746492</c:v>
                </c:pt>
                <c:pt idx="17207">
                  <c:v>205.25551407643331</c:v>
                </c:pt>
                <c:pt idx="17208">
                  <c:v>205.24517535618929</c:v>
                </c:pt>
                <c:pt idx="17209">
                  <c:v>205.23483715670662</c:v>
                </c:pt>
                <c:pt idx="17210">
                  <c:v>205.22449947795903</c:v>
                </c:pt>
                <c:pt idx="17211">
                  <c:v>205.21416231992032</c:v>
                </c:pt>
                <c:pt idx="17212">
                  <c:v>205.20382568256429</c:v>
                </c:pt>
                <c:pt idx="17213">
                  <c:v>205.19348956586467</c:v>
                </c:pt>
                <c:pt idx="17214">
                  <c:v>205.18315396979523</c:v>
                </c:pt>
                <c:pt idx="17215">
                  <c:v>205.17281889432977</c:v>
                </c:pt>
                <c:pt idx="17216">
                  <c:v>205.16248433944207</c:v>
                </c:pt>
                <c:pt idx="17217">
                  <c:v>205.15215030510589</c:v>
                </c:pt>
                <c:pt idx="17218">
                  <c:v>205.14181679129504</c:v>
                </c:pt>
                <c:pt idx="17219">
                  <c:v>205.13148379798326</c:v>
                </c:pt>
                <c:pt idx="17220">
                  <c:v>205.12115132514435</c:v>
                </c:pt>
                <c:pt idx="17221">
                  <c:v>205.1108193727521</c:v>
                </c:pt>
                <c:pt idx="17222">
                  <c:v>205.10048794078031</c:v>
                </c:pt>
                <c:pt idx="17223">
                  <c:v>205.09015702920274</c:v>
                </c:pt>
                <c:pt idx="17224">
                  <c:v>205.07982663799319</c:v>
                </c:pt>
                <c:pt idx="17225">
                  <c:v>205.06949676712546</c:v>
                </c:pt>
                <c:pt idx="17226">
                  <c:v>205.0591674165733</c:v>
                </c:pt>
                <c:pt idx="17227">
                  <c:v>205.04883858631052</c:v>
                </c:pt>
                <c:pt idx="17228">
                  <c:v>205.03851027631094</c:v>
                </c:pt>
                <c:pt idx="17229">
                  <c:v>205.02818248654833</c:v>
                </c:pt>
                <c:pt idx="17230">
                  <c:v>205.01785521699648</c:v>
                </c:pt>
                <c:pt idx="17231">
                  <c:v>205.00752846762921</c:v>
                </c:pt>
                <c:pt idx="17232">
                  <c:v>204.9972022384203</c:v>
                </c:pt>
                <c:pt idx="17233">
                  <c:v>204.98687652934356</c:v>
                </c:pt>
                <c:pt idx="17234">
                  <c:v>204.97655134037279</c:v>
                </c:pt>
                <c:pt idx="17235">
                  <c:v>204.96622667148179</c:v>
                </c:pt>
                <c:pt idx="17236">
                  <c:v>204.95590252264435</c:v>
                </c:pt>
                <c:pt idx="17237">
                  <c:v>204.94557889383429</c:v>
                </c:pt>
                <c:pt idx="17238">
                  <c:v>204.93525578502542</c:v>
                </c:pt>
                <c:pt idx="17239">
                  <c:v>204.92493319619155</c:v>
                </c:pt>
                <c:pt idx="17240">
                  <c:v>204.91461112730647</c:v>
                </c:pt>
                <c:pt idx="17241">
                  <c:v>204.90428957834399</c:v>
                </c:pt>
                <c:pt idx="17242">
                  <c:v>204.89396854927793</c:v>
                </c:pt>
                <c:pt idx="17243">
                  <c:v>204.88364804008211</c:v>
                </c:pt>
                <c:pt idx="17244">
                  <c:v>204.87332805073032</c:v>
                </c:pt>
                <c:pt idx="17245">
                  <c:v>204.86300858119642</c:v>
                </c:pt>
                <c:pt idx="17246">
                  <c:v>204.85268963145418</c:v>
                </c:pt>
                <c:pt idx="17247">
                  <c:v>204.84237120147745</c:v>
                </c:pt>
                <c:pt idx="17248">
                  <c:v>204.83205329124004</c:v>
                </c:pt>
                <c:pt idx="17249">
                  <c:v>204.82173590071577</c:v>
                </c:pt>
                <c:pt idx="17250">
                  <c:v>204.81141902987846</c:v>
                </c:pt>
                <c:pt idx="17251">
                  <c:v>204.80110267870194</c:v>
                </c:pt>
                <c:pt idx="17252">
                  <c:v>204.79078684716001</c:v>
                </c:pt>
                <c:pt idx="17253">
                  <c:v>204.78047153522652</c:v>
                </c:pt>
                <c:pt idx="17254">
                  <c:v>204.77015674287532</c:v>
                </c:pt>
                <c:pt idx="17255">
                  <c:v>204.75984247008017</c:v>
                </c:pt>
                <c:pt idx="17256">
                  <c:v>204.74952871681495</c:v>
                </c:pt>
                <c:pt idx="17257">
                  <c:v>204.7392154830535</c:v>
                </c:pt>
                <c:pt idx="17258">
                  <c:v>204.72890276876961</c:v>
                </c:pt>
                <c:pt idx="17259">
                  <c:v>204.71859057393715</c:v>
                </c:pt>
                <c:pt idx="17260">
                  <c:v>204.70827889852995</c:v>
                </c:pt>
                <c:pt idx="17261">
                  <c:v>204.69796774252185</c:v>
                </c:pt>
                <c:pt idx="17262">
                  <c:v>204.68765710588667</c:v>
                </c:pt>
                <c:pt idx="17263">
                  <c:v>204.67734698859826</c:v>
                </c:pt>
                <c:pt idx="17264">
                  <c:v>204.66703739063044</c:v>
                </c:pt>
                <c:pt idx="17265">
                  <c:v>204.65672831195707</c:v>
                </c:pt>
                <c:pt idx="17266">
                  <c:v>204.64641975255199</c:v>
                </c:pt>
                <c:pt idx="17267">
                  <c:v>204.63611171238907</c:v>
                </c:pt>
                <c:pt idx="17268">
                  <c:v>204.62580419144211</c:v>
                </c:pt>
                <c:pt idx="17269">
                  <c:v>204.61549718968499</c:v>
                </c:pt>
                <c:pt idx="17270">
                  <c:v>204.60519070709154</c:v>
                </c:pt>
                <c:pt idx="17271">
                  <c:v>204.59488474363562</c:v>
                </c:pt>
                <c:pt idx="17272">
                  <c:v>204.58457929929108</c:v>
                </c:pt>
                <c:pt idx="17273">
                  <c:v>204.57427437403177</c:v>
                </c:pt>
                <c:pt idx="17274">
                  <c:v>204.56396996783155</c:v>
                </c:pt>
                <c:pt idx="17275">
                  <c:v>204.55366608066427</c:v>
                </c:pt>
                <c:pt idx="17276">
                  <c:v>204.54336271250381</c:v>
                </c:pt>
                <c:pt idx="17277">
                  <c:v>204.53305986332398</c:v>
                </c:pt>
                <c:pt idx="17278">
                  <c:v>204.52275753309868</c:v>
                </c:pt>
                <c:pt idx="17279">
                  <c:v>204.51245572180176</c:v>
                </c:pt>
                <c:pt idx="17280">
                  <c:v>204.50215442940706</c:v>
                </c:pt>
                <c:pt idx="17281">
                  <c:v>204.49185365588846</c:v>
                </c:pt>
                <c:pt idx="17282">
                  <c:v>204.48155340121983</c:v>
                </c:pt>
                <c:pt idx="17283">
                  <c:v>204.471253665375</c:v>
                </c:pt>
                <c:pt idx="17284">
                  <c:v>204.4609544483279</c:v>
                </c:pt>
                <c:pt idx="17285">
                  <c:v>204.45065575005233</c:v>
                </c:pt>
                <c:pt idx="17286">
                  <c:v>204.44035757052222</c:v>
                </c:pt>
                <c:pt idx="17287">
                  <c:v>204.43005990971142</c:v>
                </c:pt>
                <c:pt idx="17288">
                  <c:v>204.41976276759377</c:v>
                </c:pt>
                <c:pt idx="17289">
                  <c:v>204.40946614414318</c:v>
                </c:pt>
                <c:pt idx="17290">
                  <c:v>204.39917003933351</c:v>
                </c:pt>
                <c:pt idx="17291">
                  <c:v>204.38887445313864</c:v>
                </c:pt>
                <c:pt idx="17292">
                  <c:v>204.37857938553245</c:v>
                </c:pt>
                <c:pt idx="17293">
                  <c:v>204.36828483648881</c:v>
                </c:pt>
                <c:pt idx="17294">
                  <c:v>204.35799080598161</c:v>
                </c:pt>
                <c:pt idx="17295">
                  <c:v>204.34769729398474</c:v>
                </c:pt>
                <c:pt idx="17296">
                  <c:v>204.33740430047206</c:v>
                </c:pt>
                <c:pt idx="17297">
                  <c:v>204.32711182541746</c:v>
                </c:pt>
                <c:pt idx="17298">
                  <c:v>204.31681986879482</c:v>
                </c:pt>
                <c:pt idx="17299">
                  <c:v>204.30652843057803</c:v>
                </c:pt>
                <c:pt idx="17300">
                  <c:v>204.29623751074098</c:v>
                </c:pt>
                <c:pt idx="17301">
                  <c:v>204.28594710925756</c:v>
                </c:pt>
                <c:pt idx="17302">
                  <c:v>204.27565722610169</c:v>
                </c:pt>
                <c:pt idx="17303">
                  <c:v>204.26536786124723</c:v>
                </c:pt>
                <c:pt idx="17304">
                  <c:v>204.25507901466807</c:v>
                </c:pt>
                <c:pt idx="17305">
                  <c:v>204.24479068633812</c:v>
                </c:pt>
                <c:pt idx="17306">
                  <c:v>204.23450287623126</c:v>
                </c:pt>
                <c:pt idx="17307">
                  <c:v>204.2242155843214</c:v>
                </c:pt>
                <c:pt idx="17308">
                  <c:v>204.21392881058242</c:v>
                </c:pt>
                <c:pt idx="17309">
                  <c:v>204.20364255498822</c:v>
                </c:pt>
                <c:pt idx="17310">
                  <c:v>204.19335681751272</c:v>
                </c:pt>
                <c:pt idx="17311">
                  <c:v>204.18307159812983</c:v>
                </c:pt>
                <c:pt idx="17312">
                  <c:v>204.17278689681345</c:v>
                </c:pt>
                <c:pt idx="17313">
                  <c:v>204.16250271353746</c:v>
                </c:pt>
                <c:pt idx="17314">
                  <c:v>204.15221904827578</c:v>
                </c:pt>
                <c:pt idx="17315">
                  <c:v>204.14193590100234</c:v>
                </c:pt>
                <c:pt idx="17316">
                  <c:v>204.13165327169102</c:v>
                </c:pt>
                <c:pt idx="17317">
                  <c:v>204.12137116031573</c:v>
                </c:pt>
                <c:pt idx="17318">
                  <c:v>204.11108956685038</c:v>
                </c:pt>
                <c:pt idx="17319">
                  <c:v>204.10080849126891</c:v>
                </c:pt>
                <c:pt idx="17320">
                  <c:v>204.09052793354522</c:v>
                </c:pt>
                <c:pt idx="17321">
                  <c:v>204.08024789365322</c:v>
                </c:pt>
                <c:pt idx="17322">
                  <c:v>204.06996837156683</c:v>
                </c:pt>
                <c:pt idx="17323">
                  <c:v>204.05968936725995</c:v>
                </c:pt>
                <c:pt idx="17324">
                  <c:v>204.04941088070652</c:v>
                </c:pt>
                <c:pt idx="17325">
                  <c:v>204.03913291188047</c:v>
                </c:pt>
                <c:pt idx="17326">
                  <c:v>204.02885546075569</c:v>
                </c:pt>
                <c:pt idx="17327">
                  <c:v>204.01857852730615</c:v>
                </c:pt>
                <c:pt idx="17328">
                  <c:v>204.00830211150574</c:v>
                </c:pt>
                <c:pt idx="17329">
                  <c:v>203.99802621332839</c:v>
                </c:pt>
                <c:pt idx="17330">
                  <c:v>203.98775083274802</c:v>
                </c:pt>
                <c:pt idx="17331">
                  <c:v>203.97747596973858</c:v>
                </c:pt>
                <c:pt idx="17332">
                  <c:v>203.967201624274</c:v>
                </c:pt>
                <c:pt idx="17333">
                  <c:v>203.95692779632819</c:v>
                </c:pt>
                <c:pt idx="17334">
                  <c:v>203.94665448587509</c:v>
                </c:pt>
                <c:pt idx="17335">
                  <c:v>203.93638169288863</c:v>
                </c:pt>
                <c:pt idx="17336">
                  <c:v>203.92610941734276</c:v>
                </c:pt>
                <c:pt idx="17337">
                  <c:v>203.91583765921141</c:v>
                </c:pt>
                <c:pt idx="17338">
                  <c:v>203.90556641846851</c:v>
                </c:pt>
                <c:pt idx="17339">
                  <c:v>203.89529569508801</c:v>
                </c:pt>
                <c:pt idx="17340">
                  <c:v>203.88502548904384</c:v>
                </c:pt>
                <c:pt idx="17341">
                  <c:v>203.87475580030997</c:v>
                </c:pt>
                <c:pt idx="17342">
                  <c:v>203.86448662886031</c:v>
                </c:pt>
                <c:pt idx="17343">
                  <c:v>203.85421797466881</c:v>
                </c:pt>
                <c:pt idx="17344">
                  <c:v>203.84394983770943</c:v>
                </c:pt>
                <c:pt idx="17345">
                  <c:v>203.83368221795612</c:v>
                </c:pt>
                <c:pt idx="17346">
                  <c:v>203.8234151153828</c:v>
                </c:pt>
                <c:pt idx="17347">
                  <c:v>203.81314852996346</c:v>
                </c:pt>
                <c:pt idx="17348">
                  <c:v>203.802882461672</c:v>
                </c:pt>
                <c:pt idx="17349">
                  <c:v>203.79261691048242</c:v>
                </c:pt>
                <c:pt idx="17350">
                  <c:v>203.78235187636864</c:v>
                </c:pt>
                <c:pt idx="17351">
                  <c:v>203.77208735930463</c:v>
                </c:pt>
                <c:pt idx="17352">
                  <c:v>203.76182335926435</c:v>
                </c:pt>
                <c:pt idx="17353">
                  <c:v>203.75155987622176</c:v>
                </c:pt>
                <c:pt idx="17354">
                  <c:v>203.74129691015079</c:v>
                </c:pt>
                <c:pt idx="17355">
                  <c:v>203.73103446102544</c:v>
                </c:pt>
                <c:pt idx="17356">
                  <c:v>203.72077252881965</c:v>
                </c:pt>
                <c:pt idx="17357">
                  <c:v>203.71051111350738</c:v>
                </c:pt>
                <c:pt idx="17358">
                  <c:v>203.7002502150626</c:v>
                </c:pt>
                <c:pt idx="17359">
                  <c:v>203.68998983345926</c:v>
                </c:pt>
                <c:pt idx="17360">
                  <c:v>203.67972996867135</c:v>
                </c:pt>
                <c:pt idx="17361">
                  <c:v>203.66947062067283</c:v>
                </c:pt>
                <c:pt idx="17362">
                  <c:v>203.65921178943768</c:v>
                </c:pt>
                <c:pt idx="17363">
                  <c:v>203.64895347493984</c:v>
                </c:pt>
                <c:pt idx="17364">
                  <c:v>203.63869567715332</c:v>
                </c:pt>
                <c:pt idx="17365">
                  <c:v>203.62843839605208</c:v>
                </c:pt>
                <c:pt idx="17366">
                  <c:v>203.61818163161007</c:v>
                </c:pt>
                <c:pt idx="17367">
                  <c:v>203.6079253838013</c:v>
                </c:pt>
                <c:pt idx="17368">
                  <c:v>203.59766965259973</c:v>
                </c:pt>
                <c:pt idx="17369">
                  <c:v>203.58741443797933</c:v>
                </c:pt>
                <c:pt idx="17370">
                  <c:v>203.57715973991409</c:v>
                </c:pt>
                <c:pt idx="17371">
                  <c:v>203.56690555837801</c:v>
                </c:pt>
                <c:pt idx="17372">
                  <c:v>203.55665189334505</c:v>
                </c:pt>
                <c:pt idx="17373">
                  <c:v>203.5463987447892</c:v>
                </c:pt>
                <c:pt idx="17374">
                  <c:v>203.53614611268443</c:v>
                </c:pt>
                <c:pt idx="17375">
                  <c:v>203.52589399700474</c:v>
                </c:pt>
                <c:pt idx="17376">
                  <c:v>203.51564239772412</c:v>
                </c:pt>
                <c:pt idx="17377">
                  <c:v>203.50539131481656</c:v>
                </c:pt>
                <c:pt idx="17378">
                  <c:v>203.49514074825603</c:v>
                </c:pt>
                <c:pt idx="17379">
                  <c:v>203.48489069801656</c:v>
                </c:pt>
                <c:pt idx="17380">
                  <c:v>203.4746411640721</c:v>
                </c:pt>
                <c:pt idx="17381">
                  <c:v>203.46439214639668</c:v>
                </c:pt>
                <c:pt idx="17382">
                  <c:v>203.45414364496426</c:v>
                </c:pt>
                <c:pt idx="17383">
                  <c:v>203.44389565974888</c:v>
                </c:pt>
                <c:pt idx="17384">
                  <c:v>203.43364819072451</c:v>
                </c:pt>
                <c:pt idx="17385">
                  <c:v>203.42340123786516</c:v>
                </c:pt>
                <c:pt idx="17386">
                  <c:v>203.41315480114483</c:v>
                </c:pt>
                <c:pt idx="17387">
                  <c:v>203.4029088805375</c:v>
                </c:pt>
                <c:pt idx="17388">
                  <c:v>203.39266347601719</c:v>
                </c:pt>
                <c:pt idx="17389">
                  <c:v>203.38241858755791</c:v>
                </c:pt>
                <c:pt idx="17390">
                  <c:v>203.37217421513367</c:v>
                </c:pt>
                <c:pt idx="17391">
                  <c:v>203.36193035871847</c:v>
                </c:pt>
                <c:pt idx="17392">
                  <c:v>203.3516870182863</c:v>
                </c:pt>
                <c:pt idx="17393">
                  <c:v>203.34144419381118</c:v>
                </c:pt>
                <c:pt idx="17394">
                  <c:v>203.33120188526715</c:v>
                </c:pt>
                <c:pt idx="17395">
                  <c:v>203.32096009262818</c:v>
                </c:pt>
                <c:pt idx="17396">
                  <c:v>203.31071881586831</c:v>
                </c:pt>
                <c:pt idx="17397">
                  <c:v>203.30047805496156</c:v>
                </c:pt>
                <c:pt idx="17398">
                  <c:v>203.29023780988194</c:v>
                </c:pt>
                <c:pt idx="17399">
                  <c:v>203.27999808060346</c:v>
                </c:pt>
                <c:pt idx="17400">
                  <c:v>203.26975886710014</c:v>
                </c:pt>
                <c:pt idx="17401">
                  <c:v>203.25952016934602</c:v>
                </c:pt>
                <c:pt idx="17402">
                  <c:v>203.2492819873151</c:v>
                </c:pt>
                <c:pt idx="17403">
                  <c:v>203.23904432098141</c:v>
                </c:pt>
                <c:pt idx="17404">
                  <c:v>203.22880717031896</c:v>
                </c:pt>
                <c:pt idx="17405">
                  <c:v>203.21857053530181</c:v>
                </c:pt>
                <c:pt idx="17406">
                  <c:v>203.20833441590395</c:v>
                </c:pt>
                <c:pt idx="17407">
                  <c:v>203.19809881209943</c:v>
                </c:pt>
                <c:pt idx="17408">
                  <c:v>203.18786372386228</c:v>
                </c:pt>
                <c:pt idx="17409">
                  <c:v>203.17762915116651</c:v>
                </c:pt>
                <c:pt idx="17410">
                  <c:v>203.16739509398619</c:v>
                </c:pt>
                <c:pt idx="17411">
                  <c:v>203.15716155229532</c:v>
                </c:pt>
                <c:pt idx="17412">
                  <c:v>203.14692852606794</c:v>
                </c:pt>
                <c:pt idx="17413">
                  <c:v>203.13669601527809</c:v>
                </c:pt>
                <c:pt idx="17414">
                  <c:v>203.1264640198998</c:v>
                </c:pt>
                <c:pt idx="17415">
                  <c:v>203.11623253990712</c:v>
                </c:pt>
                <c:pt idx="17416">
                  <c:v>203.10600157527409</c:v>
                </c:pt>
                <c:pt idx="17417">
                  <c:v>203.09577112597475</c:v>
                </c:pt>
                <c:pt idx="17418">
                  <c:v>203.08554119198314</c:v>
                </c:pt>
                <c:pt idx="17419">
                  <c:v>203.07531177327331</c:v>
                </c:pt>
                <c:pt idx="17420">
                  <c:v>203.06508286981929</c:v>
                </c:pt>
                <c:pt idx="17421">
                  <c:v>203.05485448159516</c:v>
                </c:pt>
                <c:pt idx="17422">
                  <c:v>203.04462660857493</c:v>
                </c:pt>
                <c:pt idx="17423">
                  <c:v>203.03439925073266</c:v>
                </c:pt>
                <c:pt idx="17424">
                  <c:v>203.0241724080424</c:v>
                </c:pt>
                <c:pt idx="17425">
                  <c:v>203.01394608047821</c:v>
                </c:pt>
                <c:pt idx="17426">
                  <c:v>203.00372026801415</c:v>
                </c:pt>
                <c:pt idx="17427">
                  <c:v>202.99349497062425</c:v>
                </c:pt>
                <c:pt idx="17428">
                  <c:v>202.9832701882826</c:v>
                </c:pt>
                <c:pt idx="17429">
                  <c:v>202.97304592096322</c:v>
                </c:pt>
                <c:pt idx="17430">
                  <c:v>202.96282216864017</c:v>
                </c:pt>
                <c:pt idx="17431">
                  <c:v>202.95259893128755</c:v>
                </c:pt>
                <c:pt idx="17432">
                  <c:v>202.94237620887938</c:v>
                </c:pt>
                <c:pt idx="17433">
                  <c:v>202.93215400138973</c:v>
                </c:pt>
                <c:pt idx="17434">
                  <c:v>202.92193230879269</c:v>
                </c:pt>
                <c:pt idx="17435">
                  <c:v>202.9117111310623</c:v>
                </c:pt>
                <c:pt idx="17436">
                  <c:v>202.90149046817265</c:v>
                </c:pt>
                <c:pt idx="17437">
                  <c:v>202.89127032009779</c:v>
                </c:pt>
                <c:pt idx="17438">
                  <c:v>202.88105068681176</c:v>
                </c:pt>
                <c:pt idx="17439">
                  <c:v>202.87083156828868</c:v>
                </c:pt>
                <c:pt idx="17440">
                  <c:v>202.86061296450259</c:v>
                </c:pt>
                <c:pt idx="17441">
                  <c:v>202.85039487542758</c:v>
                </c:pt>
                <c:pt idx="17442">
                  <c:v>202.84017730103773</c:v>
                </c:pt>
                <c:pt idx="17443">
                  <c:v>202.82996024130708</c:v>
                </c:pt>
                <c:pt idx="17444">
                  <c:v>202.81974369620974</c:v>
                </c:pt>
                <c:pt idx="17445">
                  <c:v>202.80952766571977</c:v>
                </c:pt>
                <c:pt idx="17446">
                  <c:v>202.79931214981124</c:v>
                </c:pt>
                <c:pt idx="17447">
                  <c:v>202.78909714845827</c:v>
                </c:pt>
                <c:pt idx="17448">
                  <c:v>202.7788826616349</c:v>
                </c:pt>
                <c:pt idx="17449">
                  <c:v>202.76866868931523</c:v>
                </c:pt>
                <c:pt idx="17450">
                  <c:v>202.75845523147336</c:v>
                </c:pt>
                <c:pt idx="17451">
                  <c:v>202.74824228808336</c:v>
                </c:pt>
                <c:pt idx="17452">
                  <c:v>202.73802985911931</c:v>
                </c:pt>
                <c:pt idx="17453">
                  <c:v>202.72781794455531</c:v>
                </c:pt>
                <c:pt idx="17454">
                  <c:v>202.71760654436545</c:v>
                </c:pt>
                <c:pt idx="17455">
                  <c:v>202.70739565852381</c:v>
                </c:pt>
                <c:pt idx="17456">
                  <c:v>202.69718528700449</c:v>
                </c:pt>
                <c:pt idx="17457">
                  <c:v>202.6869754297816</c:v>
                </c:pt>
                <c:pt idx="17458">
                  <c:v>202.67676608682922</c:v>
                </c:pt>
                <c:pt idx="17459">
                  <c:v>202.66655725812143</c:v>
                </c:pt>
                <c:pt idx="17460">
                  <c:v>202.65634894363234</c:v>
                </c:pt>
                <c:pt idx="17461">
                  <c:v>202.64614114333605</c:v>
                </c:pt>
                <c:pt idx="17462">
                  <c:v>202.63593385720668</c:v>
                </c:pt>
                <c:pt idx="17463">
                  <c:v>202.6257270852183</c:v>
                </c:pt>
                <c:pt idx="17464">
                  <c:v>202.61552082734502</c:v>
                </c:pt>
                <c:pt idx="17465">
                  <c:v>202.60531508356095</c:v>
                </c:pt>
                <c:pt idx="17466">
                  <c:v>202.5951098538402</c:v>
                </c:pt>
                <c:pt idx="17467">
                  <c:v>202.58490513815687</c:v>
                </c:pt>
                <c:pt idx="17468">
                  <c:v>202.57470093648507</c:v>
                </c:pt>
                <c:pt idx="17469">
                  <c:v>202.56449724879892</c:v>
                </c:pt>
                <c:pt idx="17470">
                  <c:v>202.55429407507251</c:v>
                </c:pt>
                <c:pt idx="17471">
                  <c:v>202.54409141527995</c:v>
                </c:pt>
                <c:pt idx="17472">
                  <c:v>202.53388926939536</c:v>
                </c:pt>
                <c:pt idx="17473">
                  <c:v>202.52368763739287</c:v>
                </c:pt>
                <c:pt idx="17474">
                  <c:v>202.51348651924658</c:v>
                </c:pt>
                <c:pt idx="17475">
                  <c:v>202.50328591493061</c:v>
                </c:pt>
                <c:pt idx="17476">
                  <c:v>202.4930858244191</c:v>
                </c:pt>
                <c:pt idx="17477">
                  <c:v>202.48288624768614</c:v>
                </c:pt>
                <c:pt idx="17478">
                  <c:v>202.47268718470585</c:v>
                </c:pt>
                <c:pt idx="17479">
                  <c:v>202.46248863545236</c:v>
                </c:pt>
                <c:pt idx="17480">
                  <c:v>202.45229059989981</c:v>
                </c:pt>
                <c:pt idx="17481">
                  <c:v>202.44209307802231</c:v>
                </c:pt>
                <c:pt idx="17482">
                  <c:v>202.43189606979396</c:v>
                </c:pt>
                <c:pt idx="17483">
                  <c:v>202.42169957518894</c:v>
                </c:pt>
                <c:pt idx="17484">
                  <c:v>202.41150359418134</c:v>
                </c:pt>
                <c:pt idx="17485">
                  <c:v>202.40130812674531</c:v>
                </c:pt>
                <c:pt idx="17486">
                  <c:v>202.39111317285497</c:v>
                </c:pt>
                <c:pt idx="17487">
                  <c:v>202.38091873248447</c:v>
                </c:pt>
                <c:pt idx="17488">
                  <c:v>202.37072480560792</c:v>
                </c:pt>
                <c:pt idx="17489">
                  <c:v>202.36053139219948</c:v>
                </c:pt>
                <c:pt idx="17490">
                  <c:v>202.35033849223325</c:v>
                </c:pt>
                <c:pt idx="17491">
                  <c:v>202.3401461056834</c:v>
                </c:pt>
                <c:pt idx="17492">
                  <c:v>202.32995423252407</c:v>
                </c:pt>
                <c:pt idx="17493">
                  <c:v>202.3197628727294</c:v>
                </c:pt>
                <c:pt idx="17494">
                  <c:v>202.30957202627351</c:v>
                </c:pt>
                <c:pt idx="17495">
                  <c:v>202.29938169313056</c:v>
                </c:pt>
                <c:pt idx="17496">
                  <c:v>202.28919187327469</c:v>
                </c:pt>
                <c:pt idx="17497">
                  <c:v>202.27900256668005</c:v>
                </c:pt>
                <c:pt idx="17498">
                  <c:v>202.26881377332077</c:v>
                </c:pt>
                <c:pt idx="17499">
                  <c:v>202.25862549317102</c:v>
                </c:pt>
                <c:pt idx="17500">
                  <c:v>202.24843772620494</c:v>
                </c:pt>
                <c:pt idx="17501">
                  <c:v>202.23825047239669</c:v>
                </c:pt>
                <c:pt idx="17502">
                  <c:v>202.2280637317204</c:v>
                </c:pt>
                <c:pt idx="17503">
                  <c:v>202.21787750415024</c:v>
                </c:pt>
                <c:pt idx="17504">
                  <c:v>202.20769178966037</c:v>
                </c:pt>
                <c:pt idx="17505">
                  <c:v>202.19750658822494</c:v>
                </c:pt>
                <c:pt idx="17506">
                  <c:v>202.1873218998181</c:v>
                </c:pt>
                <c:pt idx="17507">
                  <c:v>202.17713772441402</c:v>
                </c:pt>
                <c:pt idx="17508">
                  <c:v>202.16695406198684</c:v>
                </c:pt>
                <c:pt idx="17509">
                  <c:v>202.15677091251075</c:v>
                </c:pt>
                <c:pt idx="17510">
                  <c:v>202.14658827595989</c:v>
                </c:pt>
                <c:pt idx="17511">
                  <c:v>202.13640615230844</c:v>
                </c:pt>
                <c:pt idx="17512">
                  <c:v>202.12622454153055</c:v>
                </c:pt>
                <c:pt idx="17513">
                  <c:v>202.1160434436004</c:v>
                </c:pt>
                <c:pt idx="17514">
                  <c:v>202.10586285849215</c:v>
                </c:pt>
                <c:pt idx="17515">
                  <c:v>202.09568278617996</c:v>
                </c:pt>
                <c:pt idx="17516">
                  <c:v>202.08550322663802</c:v>
                </c:pt>
                <c:pt idx="17517">
                  <c:v>202.07532417984049</c:v>
                </c:pt>
                <c:pt idx="17518">
                  <c:v>202.06514564576156</c:v>
                </c:pt>
                <c:pt idx="17519">
                  <c:v>202.05496762437539</c:v>
                </c:pt>
                <c:pt idx="17520">
                  <c:v>202.04479011565616</c:v>
                </c:pt>
                <c:pt idx="17521">
                  <c:v>202.03461311957804</c:v>
                </c:pt>
                <c:pt idx="17522">
                  <c:v>202.02443663611521</c:v>
                </c:pt>
                <c:pt idx="17523">
                  <c:v>202.01426066524186</c:v>
                </c:pt>
                <c:pt idx="17524">
                  <c:v>202.00408520693216</c:v>
                </c:pt>
                <c:pt idx="17525">
                  <c:v>201.99391026116029</c:v>
                </c:pt>
                <c:pt idx="17526">
                  <c:v>201.98373582790046</c:v>
                </c:pt>
                <c:pt idx="17527">
                  <c:v>201.97356190712682</c:v>
                </c:pt>
                <c:pt idx="17528">
                  <c:v>201.96338849881357</c:v>
                </c:pt>
                <c:pt idx="17529">
                  <c:v>201.9532156029349</c:v>
                </c:pt>
                <c:pt idx="17530">
                  <c:v>201.94304321946498</c:v>
                </c:pt>
                <c:pt idx="17531">
                  <c:v>201.93287134837803</c:v>
                </c:pt>
                <c:pt idx="17532">
                  <c:v>201.92269998964821</c:v>
                </c:pt>
                <c:pt idx="17533">
                  <c:v>201.91252914324974</c:v>
                </c:pt>
                <c:pt idx="17534">
                  <c:v>201.90235880915679</c:v>
                </c:pt>
                <c:pt idx="17535">
                  <c:v>201.89218898734359</c:v>
                </c:pt>
                <c:pt idx="17536">
                  <c:v>201.88201967778431</c:v>
                </c:pt>
                <c:pt idx="17537">
                  <c:v>201.87185088045314</c:v>
                </c:pt>
                <c:pt idx="17538">
                  <c:v>201.86168259532428</c:v>
                </c:pt>
                <c:pt idx="17539">
                  <c:v>201.85151482237197</c:v>
                </c:pt>
                <c:pt idx="17540">
                  <c:v>201.84134756157036</c:v>
                </c:pt>
                <c:pt idx="17541">
                  <c:v>201.83118081289368</c:v>
                </c:pt>
                <c:pt idx="17542">
                  <c:v>201.82101457631614</c:v>
                </c:pt>
                <c:pt idx="17543">
                  <c:v>201.81084885181195</c:v>
                </c:pt>
                <c:pt idx="17544">
                  <c:v>201.8006836393553</c:v>
                </c:pt>
                <c:pt idx="17545">
                  <c:v>201.7905189389204</c:v>
                </c:pt>
                <c:pt idx="17546">
                  <c:v>201.78035475048145</c:v>
                </c:pt>
                <c:pt idx="17547">
                  <c:v>201.77019107401267</c:v>
                </c:pt>
                <c:pt idx="17548">
                  <c:v>201.76002790948829</c:v>
                </c:pt>
                <c:pt idx="17549">
                  <c:v>201.74986525688249</c:v>
                </c:pt>
                <c:pt idx="17550">
                  <c:v>201.73970311616949</c:v>
                </c:pt>
                <c:pt idx="17551">
                  <c:v>201.72954148732353</c:v>
                </c:pt>
                <c:pt idx="17552">
                  <c:v>201.71938037031882</c:v>
                </c:pt>
                <c:pt idx="17553">
                  <c:v>201.70921976512957</c:v>
                </c:pt>
                <c:pt idx="17554">
                  <c:v>201.69905967173</c:v>
                </c:pt>
                <c:pt idx="17555">
                  <c:v>201.68890009009434</c:v>
                </c:pt>
                <c:pt idx="17556">
                  <c:v>201.67874102019681</c:v>
                </c:pt>
                <c:pt idx="17557">
                  <c:v>201.66858246201164</c:v>
                </c:pt>
                <c:pt idx="17558">
                  <c:v>201.65842441551302</c:v>
                </c:pt>
                <c:pt idx="17559">
                  <c:v>201.64826688067521</c:v>
                </c:pt>
                <c:pt idx="17560">
                  <c:v>201.63810985747244</c:v>
                </c:pt>
                <c:pt idx="17561">
                  <c:v>201.62795334587892</c:v>
                </c:pt>
                <c:pt idx="17562">
                  <c:v>201.61779734586889</c:v>
                </c:pt>
                <c:pt idx="17563">
                  <c:v>201.60764185741658</c:v>
                </c:pt>
                <c:pt idx="17564">
                  <c:v>201.59748688049623</c:v>
                </c:pt>
                <c:pt idx="17565">
                  <c:v>201.58733241508207</c:v>
                </c:pt>
                <c:pt idx="17566">
                  <c:v>201.57717846114832</c:v>
                </c:pt>
                <c:pt idx="17567">
                  <c:v>201.56702501866923</c:v>
                </c:pt>
                <c:pt idx="17568">
                  <c:v>201.55687208761904</c:v>
                </c:pt>
                <c:pt idx="17569">
                  <c:v>201.54671966797198</c:v>
                </c:pt>
                <c:pt idx="17570">
                  <c:v>201.53656775970231</c:v>
                </c:pt>
                <c:pt idx="17571">
                  <c:v>201.52641636278426</c:v>
                </c:pt>
                <c:pt idx="17572">
                  <c:v>201.51626547719206</c:v>
                </c:pt>
                <c:pt idx="17573">
                  <c:v>201.5061151029</c:v>
                </c:pt>
                <c:pt idx="17574">
                  <c:v>201.49596523988228</c:v>
                </c:pt>
                <c:pt idx="17575">
                  <c:v>201.48581588811317</c:v>
                </c:pt>
                <c:pt idx="17576">
                  <c:v>201.4756670475669</c:v>
                </c:pt>
                <c:pt idx="17577">
                  <c:v>201.46551871821771</c:v>
                </c:pt>
                <c:pt idx="17578">
                  <c:v>201.45537090003987</c:v>
                </c:pt>
                <c:pt idx="17579">
                  <c:v>201.44522359300763</c:v>
                </c:pt>
                <c:pt idx="17580">
                  <c:v>201.43507679709526</c:v>
                </c:pt>
                <c:pt idx="17581">
                  <c:v>201.424930512277</c:v>
                </c:pt>
                <c:pt idx="17582">
                  <c:v>201.41478473852712</c:v>
                </c:pt>
                <c:pt idx="17583">
                  <c:v>201.40463947581983</c:v>
                </c:pt>
                <c:pt idx="17584">
                  <c:v>201.39449472412946</c:v>
                </c:pt>
                <c:pt idx="17585">
                  <c:v>201.38435048343021</c:v>
                </c:pt>
                <c:pt idx="17586">
                  <c:v>201.37420675369637</c:v>
                </c:pt>
                <c:pt idx="17587">
                  <c:v>201.36406353490219</c:v>
                </c:pt>
                <c:pt idx="17588">
                  <c:v>201.35392082702194</c:v>
                </c:pt>
                <c:pt idx="17589">
                  <c:v>201.34377863002987</c:v>
                </c:pt>
                <c:pt idx="17590">
                  <c:v>201.33363694390027</c:v>
                </c:pt>
                <c:pt idx="17591">
                  <c:v>201.32349576860742</c:v>
                </c:pt>
                <c:pt idx="17592">
                  <c:v>201.31335510412555</c:v>
                </c:pt>
                <c:pt idx="17593">
                  <c:v>201.30321495042895</c:v>
                </c:pt>
                <c:pt idx="17594">
                  <c:v>201.2930753074919</c:v>
                </c:pt>
                <c:pt idx="17595">
                  <c:v>201.28293617528868</c:v>
                </c:pt>
                <c:pt idx="17596">
                  <c:v>201.27279755379354</c:v>
                </c:pt>
                <c:pt idx="17597">
                  <c:v>201.26265944298075</c:v>
                </c:pt>
                <c:pt idx="17598">
                  <c:v>201.25252184282462</c:v>
                </c:pt>
                <c:pt idx="17599">
                  <c:v>201.2423847532994</c:v>
                </c:pt>
                <c:pt idx="17600">
                  <c:v>201.23224817437938</c:v>
                </c:pt>
                <c:pt idx="17601">
                  <c:v>201.22211210603885</c:v>
                </c:pt>
                <c:pt idx="17602">
                  <c:v>201.21197654825207</c:v>
                </c:pt>
                <c:pt idx="17603">
                  <c:v>201.20184150099334</c:v>
                </c:pt>
                <c:pt idx="17604">
                  <c:v>201.19170696423694</c:v>
                </c:pt>
                <c:pt idx="17605">
                  <c:v>201.18157293795716</c:v>
                </c:pt>
                <c:pt idx="17606">
                  <c:v>201.17143942212829</c:v>
                </c:pt>
                <c:pt idx="17607">
                  <c:v>201.16130641672461</c:v>
                </c:pt>
                <c:pt idx="17608">
                  <c:v>201.15117392172041</c:v>
                </c:pt>
                <c:pt idx="17609">
                  <c:v>201.14104193708999</c:v>
                </c:pt>
                <c:pt idx="17610">
                  <c:v>201.13091046280763</c:v>
                </c:pt>
                <c:pt idx="17611">
                  <c:v>201.12077949884764</c:v>
                </c:pt>
                <c:pt idx="17612">
                  <c:v>201.11064904518429</c:v>
                </c:pt>
                <c:pt idx="17613">
                  <c:v>201.10051910179189</c:v>
                </c:pt>
                <c:pt idx="17614">
                  <c:v>201.09038966864475</c:v>
                </c:pt>
                <c:pt idx="17615">
                  <c:v>201.08026074571714</c:v>
                </c:pt>
                <c:pt idx="17616">
                  <c:v>201.07013233298338</c:v>
                </c:pt>
                <c:pt idx="17617">
                  <c:v>201.06000443041776</c:v>
                </c:pt>
                <c:pt idx="17618">
                  <c:v>201.04987703799461</c:v>
                </c:pt>
                <c:pt idx="17619">
                  <c:v>201.03975015568821</c:v>
                </c:pt>
                <c:pt idx="17620">
                  <c:v>201.02962378347289</c:v>
                </c:pt>
                <c:pt idx="17621">
                  <c:v>201.01949792132291</c:v>
                </c:pt>
                <c:pt idx="17622">
                  <c:v>201.00937256921262</c:v>
                </c:pt>
                <c:pt idx="17623">
                  <c:v>200.99924772711631</c:v>
                </c:pt>
                <c:pt idx="17624">
                  <c:v>200.98912339500831</c:v>
                </c:pt>
                <c:pt idx="17625">
                  <c:v>200.9789995728629</c:v>
                </c:pt>
                <c:pt idx="17626">
                  <c:v>200.96887626065441</c:v>
                </c:pt>
                <c:pt idx="17627">
                  <c:v>200.95875345835717</c:v>
                </c:pt>
                <c:pt idx="17628">
                  <c:v>200.94863116594547</c:v>
                </c:pt>
                <c:pt idx="17629">
                  <c:v>200.93850938339364</c:v>
                </c:pt>
                <c:pt idx="17630">
                  <c:v>200.928388110676</c:v>
                </c:pt>
                <c:pt idx="17631">
                  <c:v>200.91826734776686</c:v>
                </c:pt>
                <c:pt idx="17632">
                  <c:v>200.90814709464055</c:v>
                </c:pt>
                <c:pt idx="17633">
                  <c:v>200.89802735127139</c:v>
                </c:pt>
                <c:pt idx="17634">
                  <c:v>200.88790811763371</c:v>
                </c:pt>
                <c:pt idx="17635">
                  <c:v>200.87778939370185</c:v>
                </c:pt>
                <c:pt idx="17636">
                  <c:v>200.8676711794501</c:v>
                </c:pt>
                <c:pt idx="17637">
                  <c:v>200.85755347485281</c:v>
                </c:pt>
                <c:pt idx="17638">
                  <c:v>200.84743627988428</c:v>
                </c:pt>
                <c:pt idx="17639">
                  <c:v>200.83731959451887</c:v>
                </c:pt>
                <c:pt idx="17640">
                  <c:v>200.8272034187309</c:v>
                </c:pt>
                <c:pt idx="17641">
                  <c:v>200.8170877524947</c:v>
                </c:pt>
                <c:pt idx="17642">
                  <c:v>200.8069725957846</c:v>
                </c:pt>
                <c:pt idx="17643">
                  <c:v>200.79685794857497</c:v>
                </c:pt>
                <c:pt idx="17644">
                  <c:v>200.78674381084011</c:v>
                </c:pt>
                <c:pt idx="17645">
                  <c:v>200.77663018255436</c:v>
                </c:pt>
                <c:pt idx="17646">
                  <c:v>200.76651706369208</c:v>
                </c:pt>
                <c:pt idx="17647">
                  <c:v>200.75640445422758</c:v>
                </c:pt>
                <c:pt idx="17648">
                  <c:v>200.74629235413522</c:v>
                </c:pt>
                <c:pt idx="17649">
                  <c:v>200.73618076338934</c:v>
                </c:pt>
                <c:pt idx="17650">
                  <c:v>200.7260696819643</c:v>
                </c:pt>
                <c:pt idx="17651">
                  <c:v>200.71595910983444</c:v>
                </c:pt>
                <c:pt idx="17652">
                  <c:v>200.70584904697409</c:v>
                </c:pt>
                <c:pt idx="17653">
                  <c:v>200.69573949335759</c:v>
                </c:pt>
                <c:pt idx="17654">
                  <c:v>200.68563044895933</c:v>
                </c:pt>
                <c:pt idx="17655">
                  <c:v>200.67552191375361</c:v>
                </c:pt>
                <c:pt idx="17656">
                  <c:v>200.66541388771483</c:v>
                </c:pt>
                <c:pt idx="17657">
                  <c:v>200.65530637081733</c:v>
                </c:pt>
                <c:pt idx="17658">
                  <c:v>200.64519936303543</c:v>
                </c:pt>
                <c:pt idx="17659">
                  <c:v>200.63509286434353</c:v>
                </c:pt>
                <c:pt idx="17660">
                  <c:v>200.62498687471597</c:v>
                </c:pt>
                <c:pt idx="17661">
                  <c:v>200.61488139412711</c:v>
                </c:pt>
                <c:pt idx="17662">
                  <c:v>200.60477642255128</c:v>
                </c:pt>
                <c:pt idx="17663">
                  <c:v>200.59467195996288</c:v>
                </c:pt>
                <c:pt idx="17664">
                  <c:v>200.58456800633627</c:v>
                </c:pt>
                <c:pt idx="17665">
                  <c:v>200.57446456164578</c:v>
                </c:pt>
                <c:pt idx="17666">
                  <c:v>200.56436162586581</c:v>
                </c:pt>
                <c:pt idx="17667">
                  <c:v>200.55425919897073</c:v>
                </c:pt>
                <c:pt idx="17668">
                  <c:v>200.54415728093488</c:v>
                </c:pt>
                <c:pt idx="17669">
                  <c:v>200.53405587173265</c:v>
                </c:pt>
                <c:pt idx="17670">
                  <c:v>200.52395497133838</c:v>
                </c:pt>
                <c:pt idx="17671">
                  <c:v>200.51385457972648</c:v>
                </c:pt>
                <c:pt idx="17672">
                  <c:v>200.50375469687131</c:v>
                </c:pt>
                <c:pt idx="17673">
                  <c:v>200.49365532274723</c:v>
                </c:pt>
                <c:pt idx="17674">
                  <c:v>200.48355645732863</c:v>
                </c:pt>
                <c:pt idx="17675">
                  <c:v>200.47345810058988</c:v>
                </c:pt>
                <c:pt idx="17676">
                  <c:v>200.46336025250537</c:v>
                </c:pt>
                <c:pt idx="17677">
                  <c:v>200.45326291304946</c:v>
                </c:pt>
                <c:pt idx="17678">
                  <c:v>200.44316608219654</c:v>
                </c:pt>
                <c:pt idx="17679">
                  <c:v>200.43306975992098</c:v>
                </c:pt>
                <c:pt idx="17680">
                  <c:v>200.42297394619717</c:v>
                </c:pt>
                <c:pt idx="17681">
                  <c:v>200.41287864099951</c:v>
                </c:pt>
                <c:pt idx="17682">
                  <c:v>200.40278384430238</c:v>
                </c:pt>
                <c:pt idx="17683">
                  <c:v>200.39268955608014</c:v>
                </c:pt>
                <c:pt idx="17684">
                  <c:v>200.3825957763072</c:v>
                </c:pt>
                <c:pt idx="17685">
                  <c:v>200.37250250495796</c:v>
                </c:pt>
                <c:pt idx="17686">
                  <c:v>200.3624097420068</c:v>
                </c:pt>
                <c:pt idx="17687">
                  <c:v>200.35231748742811</c:v>
                </c:pt>
                <c:pt idx="17688">
                  <c:v>200.34222574119627</c:v>
                </c:pt>
                <c:pt idx="17689">
                  <c:v>200.33213450328569</c:v>
                </c:pt>
                <c:pt idx="17690">
                  <c:v>200.32204377367077</c:v>
                </c:pt>
                <c:pt idx="17691">
                  <c:v>200.31195355232589</c:v>
                </c:pt>
                <c:pt idx="17692">
                  <c:v>200.30186383922546</c:v>
                </c:pt>
                <c:pt idx="17693">
                  <c:v>200.29177463434388</c:v>
                </c:pt>
                <c:pt idx="17694">
                  <c:v>200.28168593765557</c:v>
                </c:pt>
                <c:pt idx="17695">
                  <c:v>200.27159774913488</c:v>
                </c:pt>
                <c:pt idx="17696">
                  <c:v>200.26151006875628</c:v>
                </c:pt>
                <c:pt idx="17697">
                  <c:v>200.25142289649412</c:v>
                </c:pt>
                <c:pt idx="17698">
                  <c:v>200.24133623232282</c:v>
                </c:pt>
                <c:pt idx="17699">
                  <c:v>200.23125007621681</c:v>
                </c:pt>
                <c:pt idx="17700">
                  <c:v>200.22116442815047</c:v>
                </c:pt>
                <c:pt idx="17701">
                  <c:v>200.21107928809823</c:v>
                </c:pt>
                <c:pt idx="17702">
                  <c:v>200.20099465603451</c:v>
                </c:pt>
                <c:pt idx="17703">
                  <c:v>200.1909105319337</c:v>
                </c:pt>
                <c:pt idx="17704">
                  <c:v>200.18082691577021</c:v>
                </c:pt>
                <c:pt idx="17705">
                  <c:v>200.17074380751848</c:v>
                </c:pt>
                <c:pt idx="17706">
                  <c:v>200.16066120715291</c:v>
                </c:pt>
                <c:pt idx="17707">
                  <c:v>200.15057911464791</c:v>
                </c:pt>
                <c:pt idx="17708">
                  <c:v>200.14049752997792</c:v>
                </c:pt>
                <c:pt idx="17709">
                  <c:v>200.13041645311733</c:v>
                </c:pt>
                <c:pt idx="17710">
                  <c:v>200.1203358840406</c:v>
                </c:pt>
                <c:pt idx="17711">
                  <c:v>200.11025582272214</c:v>
                </c:pt>
                <c:pt idx="17712">
                  <c:v>200.10017626913634</c:v>
                </c:pt>
                <c:pt idx="17713">
                  <c:v>200.09009722325766</c:v>
                </c:pt>
                <c:pt idx="17714">
                  <c:v>200.08001868506054</c:v>
                </c:pt>
                <c:pt idx="17715">
                  <c:v>200.06994065451937</c:v>
                </c:pt>
                <c:pt idx="17716">
                  <c:v>200.05986313160861</c:v>
                </c:pt>
                <c:pt idx="17717">
                  <c:v>200.04978611630267</c:v>
                </c:pt>
                <c:pt idx="17718">
                  <c:v>200.039709608576</c:v>
                </c:pt>
                <c:pt idx="17719">
                  <c:v>200.02963360840303</c:v>
                </c:pt>
                <c:pt idx="17720">
                  <c:v>200.01955811575817</c:v>
                </c:pt>
                <c:pt idx="17721">
                  <c:v>200.00948313061588</c:v>
                </c:pt>
                <c:pt idx="17722">
                  <c:v>199.99940865295059</c:v>
                </c:pt>
                <c:pt idx="17723">
                  <c:v>199.98933468273674</c:v>
                </c:pt>
                <c:pt idx="17724">
                  <c:v>199.97926121994877</c:v>
                </c:pt>
                <c:pt idx="17725">
                  <c:v>199.96918826456113</c:v>
                </c:pt>
                <c:pt idx="17726">
                  <c:v>199.95911581654823</c:v>
                </c:pt>
                <c:pt idx="17727">
                  <c:v>199.94904387588457</c:v>
                </c:pt>
                <c:pt idx="17728">
                  <c:v>199.93897244254455</c:v>
                </c:pt>
                <c:pt idx="17729">
                  <c:v>199.92890151650263</c:v>
                </c:pt>
                <c:pt idx="17730">
                  <c:v>199.91883109773326</c:v>
                </c:pt>
                <c:pt idx="17731">
                  <c:v>199.90876118621088</c:v>
                </c:pt>
                <c:pt idx="17732">
                  <c:v>199.89869178190995</c:v>
                </c:pt>
                <c:pt idx="17733">
                  <c:v>199.8886228848049</c:v>
                </c:pt>
                <c:pt idx="17734">
                  <c:v>199.8785544948702</c:v>
                </c:pt>
                <c:pt idx="17735">
                  <c:v>199.86848661208029</c:v>
                </c:pt>
                <c:pt idx="17736">
                  <c:v>199.85841923640965</c:v>
                </c:pt>
                <c:pt idx="17737">
                  <c:v>199.84835236783272</c:v>
                </c:pt>
                <c:pt idx="17738">
                  <c:v>199.83828600632395</c:v>
                </c:pt>
                <c:pt idx="17739">
                  <c:v>199.82822015185783</c:v>
                </c:pt>
                <c:pt idx="17740">
                  <c:v>199.81815480440881</c:v>
                </c:pt>
                <c:pt idx="17741">
                  <c:v>199.80808996395132</c:v>
                </c:pt>
                <c:pt idx="17742">
                  <c:v>199.79802563045985</c:v>
                </c:pt>
                <c:pt idx="17743">
                  <c:v>199.78796180390884</c:v>
                </c:pt>
                <c:pt idx="17744">
                  <c:v>199.77789848427278</c:v>
                </c:pt>
                <c:pt idx="17745">
                  <c:v>199.76783567152614</c:v>
                </c:pt>
                <c:pt idx="17746">
                  <c:v>199.75777336564337</c:v>
                </c:pt>
                <c:pt idx="17747">
                  <c:v>199.74771156659895</c:v>
                </c:pt>
                <c:pt idx="17748">
                  <c:v>199.73765027436735</c:v>
                </c:pt>
                <c:pt idx="17749">
                  <c:v>199.72758948892303</c:v>
                </c:pt>
                <c:pt idx="17750">
                  <c:v>199.71752921024049</c:v>
                </c:pt>
                <c:pt idx="17751">
                  <c:v>199.70746943829417</c:v>
                </c:pt>
                <c:pt idx="17752">
                  <c:v>199.69741017305856</c:v>
                </c:pt>
                <c:pt idx="17753">
                  <c:v>199.68735141450816</c:v>
                </c:pt>
                <c:pt idx="17754">
                  <c:v>199.67729316261742</c:v>
                </c:pt>
                <c:pt idx="17755">
                  <c:v>199.66723541736081</c:v>
                </c:pt>
                <c:pt idx="17756">
                  <c:v>199.65717817871285</c:v>
                </c:pt>
                <c:pt idx="17757">
                  <c:v>199.64712144664799</c:v>
                </c:pt>
                <c:pt idx="17758">
                  <c:v>199.63706522114072</c:v>
                </c:pt>
                <c:pt idx="17759">
                  <c:v>199.62700950216552</c:v>
                </c:pt>
                <c:pt idx="17760">
                  <c:v>199.61695428969691</c:v>
                </c:pt>
                <c:pt idx="17761">
                  <c:v>199.60689958370935</c:v>
                </c:pt>
                <c:pt idx="17762">
                  <c:v>199.59684538417733</c:v>
                </c:pt>
                <c:pt idx="17763">
                  <c:v>199.58679169107535</c:v>
                </c:pt>
                <c:pt idx="17764">
                  <c:v>199.57673850437789</c:v>
                </c:pt>
                <c:pt idx="17765">
                  <c:v>199.56668582405942</c:v>
                </c:pt>
                <c:pt idx="17766">
                  <c:v>199.55663365009445</c:v>
                </c:pt>
                <c:pt idx="17767">
                  <c:v>199.5465819824575</c:v>
                </c:pt>
                <c:pt idx="17768">
                  <c:v>199.53653082112305</c:v>
                </c:pt>
                <c:pt idx="17769">
                  <c:v>199.5264801660656</c:v>
                </c:pt>
                <c:pt idx="17770">
                  <c:v>199.51643001725964</c:v>
                </c:pt>
                <c:pt idx="17771">
                  <c:v>199.50638037467968</c:v>
                </c:pt>
                <c:pt idx="17772">
                  <c:v>199.4963312383002</c:v>
                </c:pt>
                <c:pt idx="17773">
                  <c:v>199.48628260809573</c:v>
                </c:pt>
                <c:pt idx="17774">
                  <c:v>199.47623448404076</c:v>
                </c:pt>
                <c:pt idx="17775">
                  <c:v>199.46618686610981</c:v>
                </c:pt>
                <c:pt idx="17776">
                  <c:v>199.45613975427736</c:v>
                </c:pt>
                <c:pt idx="17777">
                  <c:v>199.44609314851795</c:v>
                </c:pt>
                <c:pt idx="17778">
                  <c:v>199.43604704880607</c:v>
                </c:pt>
                <c:pt idx="17779">
                  <c:v>199.42600145511622</c:v>
                </c:pt>
                <c:pt idx="17780">
                  <c:v>199.41595636742292</c:v>
                </c:pt>
                <c:pt idx="17781">
                  <c:v>199.40591178570071</c:v>
                </c:pt>
                <c:pt idx="17782">
                  <c:v>199.39586770992406</c:v>
                </c:pt>
                <c:pt idx="17783">
                  <c:v>199.38582414006751</c:v>
                </c:pt>
                <c:pt idx="17784">
                  <c:v>199.3757810761056</c:v>
                </c:pt>
                <c:pt idx="17785">
                  <c:v>199.36573851801279</c:v>
                </c:pt>
                <c:pt idx="17786">
                  <c:v>199.35569646576366</c:v>
                </c:pt>
                <c:pt idx="17787">
                  <c:v>199.34565491933267</c:v>
                </c:pt>
                <c:pt idx="17788">
                  <c:v>199.3356138786944</c:v>
                </c:pt>
                <c:pt idx="17789">
                  <c:v>199.32557334382335</c:v>
                </c:pt>
                <c:pt idx="17790">
                  <c:v>199.31553331469402</c:v>
                </c:pt>
                <c:pt idx="17791">
                  <c:v>199.30549379128098</c:v>
                </c:pt>
                <c:pt idx="17792">
                  <c:v>199.29545477355873</c:v>
                </c:pt>
                <c:pt idx="17793">
                  <c:v>199.28541626150178</c:v>
                </c:pt>
                <c:pt idx="17794">
                  <c:v>199.27537825508469</c:v>
                </c:pt>
                <c:pt idx="17795">
                  <c:v>199.26534075428199</c:v>
                </c:pt>
                <c:pt idx="17796">
                  <c:v>199.2553037590682</c:v>
                </c:pt>
                <c:pt idx="17797">
                  <c:v>199.24526726941787</c:v>
                </c:pt>
                <c:pt idx="17798">
                  <c:v>199.2352312853055</c:v>
                </c:pt>
                <c:pt idx="17799">
                  <c:v>199.22519580670567</c:v>
                </c:pt>
                <c:pt idx="17800">
                  <c:v>199.2151608335929</c:v>
                </c:pt>
                <c:pt idx="17801">
                  <c:v>199.20512636594171</c:v>
                </c:pt>
                <c:pt idx="17802">
                  <c:v>199.19509240372668</c:v>
                </c:pt>
                <c:pt idx="17803">
                  <c:v>199.18505894692231</c:v>
                </c:pt>
                <c:pt idx="17804">
                  <c:v>199.17502599550315</c:v>
                </c:pt>
                <c:pt idx="17805">
                  <c:v>199.16499354944375</c:v>
                </c:pt>
                <c:pt idx="17806">
                  <c:v>199.15496160871868</c:v>
                </c:pt>
                <c:pt idx="17807">
                  <c:v>199.14493017330244</c:v>
                </c:pt>
                <c:pt idx="17808">
                  <c:v>199.13489924316963</c:v>
                </c:pt>
                <c:pt idx="17809">
                  <c:v>199.12486881829474</c:v>
                </c:pt>
                <c:pt idx="17810">
                  <c:v>199.11483889865238</c:v>
                </c:pt>
                <c:pt idx="17811">
                  <c:v>199.10480948421707</c:v>
                </c:pt>
                <c:pt idx="17812">
                  <c:v>199.09478057496335</c:v>
                </c:pt>
                <c:pt idx="17813">
                  <c:v>199.08475217086578</c:v>
                </c:pt>
                <c:pt idx="17814">
                  <c:v>199.07472427189893</c:v>
                </c:pt>
                <c:pt idx="17815">
                  <c:v>199.06469687803735</c:v>
                </c:pt>
                <c:pt idx="17816">
                  <c:v>199.05466998925561</c:v>
                </c:pt>
                <c:pt idx="17817">
                  <c:v>199.04464360552825</c:v>
                </c:pt>
                <c:pt idx="17818">
                  <c:v>199.03461772682985</c:v>
                </c:pt>
                <c:pt idx="17819">
                  <c:v>199.02459235313495</c:v>
                </c:pt>
                <c:pt idx="17820">
                  <c:v>199.01456748441814</c:v>
                </c:pt>
                <c:pt idx="17821">
                  <c:v>199.00454312065395</c:v>
                </c:pt>
                <c:pt idx="17822">
                  <c:v>198.99451926181698</c:v>
                </c:pt>
                <c:pt idx="17823">
                  <c:v>198.98449590788175</c:v>
                </c:pt>
                <c:pt idx="17824">
                  <c:v>198.97447305882287</c:v>
                </c:pt>
                <c:pt idx="17825">
                  <c:v>198.96445071461491</c:v>
                </c:pt>
                <c:pt idx="17826">
                  <c:v>198.95442887523242</c:v>
                </c:pt>
                <c:pt idx="17827">
                  <c:v>198.94440754064999</c:v>
                </c:pt>
                <c:pt idx="17828">
                  <c:v>198.93438671084218</c:v>
                </c:pt>
                <c:pt idx="17829">
                  <c:v>198.92436638578357</c:v>
                </c:pt>
                <c:pt idx="17830">
                  <c:v>198.91434656544874</c:v>
                </c:pt>
                <c:pt idx="17831">
                  <c:v>198.90432724981224</c:v>
                </c:pt>
                <c:pt idx="17832">
                  <c:v>198.89430843884867</c:v>
                </c:pt>
                <c:pt idx="17833">
                  <c:v>198.88429013253261</c:v>
                </c:pt>
                <c:pt idx="17834">
                  <c:v>198.87427233083864</c:v>
                </c:pt>
                <c:pt idx="17835">
                  <c:v>198.86425503374133</c:v>
                </c:pt>
                <c:pt idx="17836">
                  <c:v>198.85423824121528</c:v>
                </c:pt>
                <c:pt idx="17837">
                  <c:v>198.84422195323509</c:v>
                </c:pt>
                <c:pt idx="17838">
                  <c:v>198.83420616977531</c:v>
                </c:pt>
                <c:pt idx="17839">
                  <c:v>198.82419089081054</c:v>
                </c:pt>
                <c:pt idx="17840">
                  <c:v>198.81417611631537</c:v>
                </c:pt>
                <c:pt idx="17841">
                  <c:v>198.80416184626441</c:v>
                </c:pt>
                <c:pt idx="17842">
                  <c:v>198.79414808063223</c:v>
                </c:pt>
                <c:pt idx="17843">
                  <c:v>198.78413481939342</c:v>
                </c:pt>
                <c:pt idx="17844">
                  <c:v>198.77412206252257</c:v>
                </c:pt>
                <c:pt idx="17845">
                  <c:v>198.7641098099943</c:v>
                </c:pt>
                <c:pt idx="17846">
                  <c:v>198.75409806178317</c:v>
                </c:pt>
                <c:pt idx="17847">
                  <c:v>198.7440868178638</c:v>
                </c:pt>
                <c:pt idx="17848">
                  <c:v>198.73407607821079</c:v>
                </c:pt>
                <c:pt idx="17849">
                  <c:v>198.72406584279875</c:v>
                </c:pt>
                <c:pt idx="17850">
                  <c:v>198.71405611160225</c:v>
                </c:pt>
                <c:pt idx="17851">
                  <c:v>198.70404688459593</c:v>
                </c:pt>
                <c:pt idx="17852">
                  <c:v>198.69403816175435</c:v>
                </c:pt>
                <c:pt idx="17853">
                  <c:v>198.68402994305214</c:v>
                </c:pt>
                <c:pt idx="17854">
                  <c:v>198.67402222846391</c:v>
                </c:pt>
                <c:pt idx="17855">
                  <c:v>198.66401501796426</c:v>
                </c:pt>
                <c:pt idx="17856">
                  <c:v>198.6540083115278</c:v>
                </c:pt>
                <c:pt idx="17857">
                  <c:v>198.64400210912916</c:v>
                </c:pt>
                <c:pt idx="17858">
                  <c:v>198.63399641074292</c:v>
                </c:pt>
                <c:pt idx="17859">
                  <c:v>198.62399121634371</c:v>
                </c:pt>
                <c:pt idx="17860">
                  <c:v>198.61398652590614</c:v>
                </c:pt>
                <c:pt idx="17861">
                  <c:v>198.60398233940484</c:v>
                </c:pt>
                <c:pt idx="17862">
                  <c:v>198.59397865681441</c:v>
                </c:pt>
                <c:pt idx="17863">
                  <c:v>198.58397547810947</c:v>
                </c:pt>
                <c:pt idx="17864">
                  <c:v>198.57397280326464</c:v>
                </c:pt>
                <c:pt idx="17865">
                  <c:v>198.56397063225455</c:v>
                </c:pt>
                <c:pt idx="17866">
                  <c:v>198.5539689650538</c:v>
                </c:pt>
                <c:pt idx="17867">
                  <c:v>198.54396780163702</c:v>
                </c:pt>
                <c:pt idx="17868">
                  <c:v>198.53396714197885</c:v>
                </c:pt>
                <c:pt idx="17869">
                  <c:v>198.52396698605392</c:v>
                </c:pt>
                <c:pt idx="17870">
                  <c:v>198.51396733383683</c:v>
                </c:pt>
                <c:pt idx="17871">
                  <c:v>198.50396818530223</c:v>
                </c:pt>
                <c:pt idx="17872">
                  <c:v>198.49396954042473</c:v>
                </c:pt>
                <c:pt idx="17873">
                  <c:v>198.48397139917898</c:v>
                </c:pt>
                <c:pt idx="17874">
                  <c:v>198.47397376153961</c:v>
                </c:pt>
                <c:pt idx="17875">
                  <c:v>198.46397662748126</c:v>
                </c:pt>
                <c:pt idx="17876">
                  <c:v>198.45397999697855</c:v>
                </c:pt>
                <c:pt idx="17877">
                  <c:v>198.44398387000609</c:v>
                </c:pt>
                <c:pt idx="17878">
                  <c:v>198.43398824653858</c:v>
                </c:pt>
                <c:pt idx="17879">
                  <c:v>198.42399312655061</c:v>
                </c:pt>
                <c:pt idx="17880">
                  <c:v>198.41399851001682</c:v>
                </c:pt>
                <c:pt idx="17881">
                  <c:v>198.40400439691189</c:v>
                </c:pt>
                <c:pt idx="17882">
                  <c:v>198.39401078721042</c:v>
                </c:pt>
                <c:pt idx="17883">
                  <c:v>198.38401768088707</c:v>
                </c:pt>
                <c:pt idx="17884">
                  <c:v>198.37402507791649</c:v>
                </c:pt>
                <c:pt idx="17885">
                  <c:v>198.36403297827331</c:v>
                </c:pt>
                <c:pt idx="17886">
                  <c:v>198.35404138193221</c:v>
                </c:pt>
                <c:pt idx="17887">
                  <c:v>198.34405028886781</c:v>
                </c:pt>
                <c:pt idx="17888">
                  <c:v>198.33405969905476</c:v>
                </c:pt>
                <c:pt idx="17889">
                  <c:v>198.32406961246772</c:v>
                </c:pt>
                <c:pt idx="17890">
                  <c:v>198.31408002908134</c:v>
                </c:pt>
                <c:pt idx="17891">
                  <c:v>198.30409094887028</c:v>
                </c:pt>
                <c:pt idx="17892">
                  <c:v>198.2941023718092</c:v>
                </c:pt>
                <c:pt idx="17893">
                  <c:v>198.28411429787275</c:v>
                </c:pt>
                <c:pt idx="17894">
                  <c:v>198.27412672703556</c:v>
                </c:pt>
                <c:pt idx="17895">
                  <c:v>198.26413965927233</c:v>
                </c:pt>
                <c:pt idx="17896">
                  <c:v>198.25415309455769</c:v>
                </c:pt>
                <c:pt idx="17897">
                  <c:v>198.24416703286633</c:v>
                </c:pt>
                <c:pt idx="17898">
                  <c:v>198.23418147417289</c:v>
                </c:pt>
                <c:pt idx="17899">
                  <c:v>198.22419641845204</c:v>
                </c:pt>
                <c:pt idx="17900">
                  <c:v>198.21421186567844</c:v>
                </c:pt>
                <c:pt idx="17901">
                  <c:v>198.20422781582675</c:v>
                </c:pt>
                <c:pt idx="17902">
                  <c:v>198.19424426887167</c:v>
                </c:pt>
                <c:pt idx="17903">
                  <c:v>198.18426122478786</c:v>
                </c:pt>
                <c:pt idx="17904">
                  <c:v>198.17427868354997</c:v>
                </c:pt>
                <c:pt idx="17905">
                  <c:v>198.16429664513268</c:v>
                </c:pt>
                <c:pt idx="17906">
                  <c:v>198.15431510951066</c:v>
                </c:pt>
                <c:pt idx="17907">
                  <c:v>198.14433407665859</c:v>
                </c:pt>
                <c:pt idx="17908">
                  <c:v>198.13435354655115</c:v>
                </c:pt>
                <c:pt idx="17909">
                  <c:v>198.12437351916302</c:v>
                </c:pt>
                <c:pt idx="17910">
                  <c:v>198.11439399446886</c:v>
                </c:pt>
                <c:pt idx="17911">
                  <c:v>198.10441497244335</c:v>
                </c:pt>
                <c:pt idx="17912">
                  <c:v>198.09443645306121</c:v>
                </c:pt>
                <c:pt idx="17913">
                  <c:v>198.08445843629707</c:v>
                </c:pt>
                <c:pt idx="17914">
                  <c:v>198.07448092212564</c:v>
                </c:pt>
                <c:pt idx="17915">
                  <c:v>198.06450391052161</c:v>
                </c:pt>
                <c:pt idx="17916">
                  <c:v>198.05452740145964</c:v>
                </c:pt>
                <c:pt idx="17917">
                  <c:v>198.04455139491444</c:v>
                </c:pt>
                <c:pt idx="17918">
                  <c:v>198.03457589086068</c:v>
                </c:pt>
                <c:pt idx="17919">
                  <c:v>198.02460088927307</c:v>
                </c:pt>
                <c:pt idx="17920">
                  <c:v>198.0146263901263</c:v>
                </c:pt>
                <c:pt idx="17921">
                  <c:v>198.00465239339502</c:v>
                </c:pt>
                <c:pt idx="17922">
                  <c:v>197.99467889905398</c:v>
                </c:pt>
                <c:pt idx="17923">
                  <c:v>197.98470590707785</c:v>
                </c:pt>
                <c:pt idx="17924">
                  <c:v>197.97473341744131</c:v>
                </c:pt>
                <c:pt idx="17925">
                  <c:v>197.9647614301191</c:v>
                </c:pt>
                <c:pt idx="17926">
                  <c:v>197.95478994508588</c:v>
                </c:pt>
                <c:pt idx="17927">
                  <c:v>197.94481896231636</c:v>
                </c:pt>
                <c:pt idx="17928">
                  <c:v>197.93484848178522</c:v>
                </c:pt>
                <c:pt idx="17929">
                  <c:v>197.9248785034672</c:v>
                </c:pt>
                <c:pt idx="17930">
                  <c:v>197.91490902733699</c:v>
                </c:pt>
                <c:pt idx="17931">
                  <c:v>197.9049400533693</c:v>
                </c:pt>
                <c:pt idx="17932">
                  <c:v>197.89497158153881</c:v>
                </c:pt>
                <c:pt idx="17933">
                  <c:v>197.88500361182025</c:v>
                </c:pt>
                <c:pt idx="17934">
                  <c:v>197.87503614418833</c:v>
                </c:pt>
                <c:pt idx="17935">
                  <c:v>197.86506917861774</c:v>
                </c:pt>
                <c:pt idx="17936">
                  <c:v>197.85510271508323</c:v>
                </c:pt>
                <c:pt idx="17937">
                  <c:v>197.84513675355947</c:v>
                </c:pt>
                <c:pt idx="17938">
                  <c:v>197.83517129402119</c:v>
                </c:pt>
                <c:pt idx="17939">
                  <c:v>197.82520633644313</c:v>
                </c:pt>
                <c:pt idx="17940">
                  <c:v>197.81524188079996</c:v>
                </c:pt>
                <c:pt idx="17941">
                  <c:v>197.80527792706644</c:v>
                </c:pt>
                <c:pt idx="17942">
                  <c:v>197.79531447521725</c:v>
                </c:pt>
                <c:pt idx="17943">
                  <c:v>197.78535152522716</c:v>
                </c:pt>
                <c:pt idx="17944">
                  <c:v>197.77538907707083</c:v>
                </c:pt>
                <c:pt idx="17945">
                  <c:v>197.76542713072303</c:v>
                </c:pt>
                <c:pt idx="17946">
                  <c:v>197.75546568615846</c:v>
                </c:pt>
                <c:pt idx="17947">
                  <c:v>197.74550474335186</c:v>
                </c:pt>
                <c:pt idx="17948">
                  <c:v>197.73554430227793</c:v>
                </c:pt>
                <c:pt idx="17949">
                  <c:v>197.72558436291143</c:v>
                </c:pt>
                <c:pt idx="17950">
                  <c:v>197.71562492522708</c:v>
                </c:pt>
                <c:pt idx="17951">
                  <c:v>197.70566598919959</c:v>
                </c:pt>
                <c:pt idx="17952">
                  <c:v>197.69570755480373</c:v>
                </c:pt>
                <c:pt idx="17953">
                  <c:v>197.68574962201421</c:v>
                </c:pt>
                <c:pt idx="17954">
                  <c:v>197.67579219080577</c:v>
                </c:pt>
                <c:pt idx="17955">
                  <c:v>197.66583526115312</c:v>
                </c:pt>
                <c:pt idx="17956">
                  <c:v>197.65587883303101</c:v>
                </c:pt>
                <c:pt idx="17957">
                  <c:v>197.6459229064142</c:v>
                </c:pt>
                <c:pt idx="17958">
                  <c:v>197.63596748127742</c:v>
                </c:pt>
                <c:pt idx="17959">
                  <c:v>197.6260125575954</c:v>
                </c:pt>
                <c:pt idx="17960">
                  <c:v>197.61605813534288</c:v>
                </c:pt>
                <c:pt idx="17961">
                  <c:v>197.60610421449462</c:v>
                </c:pt>
                <c:pt idx="17962">
                  <c:v>197.59615079502535</c:v>
                </c:pt>
                <c:pt idx="17963">
                  <c:v>197.58619787690981</c:v>
                </c:pt>
                <c:pt idx="17964">
                  <c:v>197.57624546012275</c:v>
                </c:pt>
                <c:pt idx="17965">
                  <c:v>197.56629354463894</c:v>
                </c:pt>
                <c:pt idx="17966">
                  <c:v>197.55634213043311</c:v>
                </c:pt>
                <c:pt idx="17967">
                  <c:v>197.54639121747999</c:v>
                </c:pt>
                <c:pt idx="17968">
                  <c:v>197.53644080575438</c:v>
                </c:pt>
                <c:pt idx="17969">
                  <c:v>197.52649089523101</c:v>
                </c:pt>
                <c:pt idx="17970">
                  <c:v>197.51654148588463</c:v>
                </c:pt>
                <c:pt idx="17971">
                  <c:v>197.50659257768999</c:v>
                </c:pt>
                <c:pt idx="17972">
                  <c:v>197.49664417062186</c:v>
                </c:pt>
                <c:pt idx="17973">
                  <c:v>197.486696264655</c:v>
                </c:pt>
                <c:pt idx="17974">
                  <c:v>197.47674885976414</c:v>
                </c:pt>
                <c:pt idx="17975">
                  <c:v>197.4668019559241</c:v>
                </c:pt>
                <c:pt idx="17976">
                  <c:v>197.45685555310959</c:v>
                </c:pt>
                <c:pt idx="17977">
                  <c:v>197.44690965129539</c:v>
                </c:pt>
                <c:pt idx="17978">
                  <c:v>197.43696425045624</c:v>
                </c:pt>
                <c:pt idx="17979">
                  <c:v>197.42701935056695</c:v>
                </c:pt>
                <c:pt idx="17980">
                  <c:v>197.41707495160227</c:v>
                </c:pt>
                <c:pt idx="17981">
                  <c:v>197.40713105353697</c:v>
                </c:pt>
                <c:pt idx="17982">
                  <c:v>197.39718765634581</c:v>
                </c:pt>
                <c:pt idx="17983">
                  <c:v>197.38724476000357</c:v>
                </c:pt>
                <c:pt idx="17984">
                  <c:v>197.37730236448502</c:v>
                </c:pt>
                <c:pt idx="17985">
                  <c:v>197.36736046976492</c:v>
                </c:pt>
                <c:pt idx="17986">
                  <c:v>197.35741907581806</c:v>
                </c:pt>
                <c:pt idx="17987">
                  <c:v>197.34747818261923</c:v>
                </c:pt>
                <c:pt idx="17988">
                  <c:v>197.33753779014319</c:v>
                </c:pt>
                <c:pt idx="17989">
                  <c:v>197.3275978983647</c:v>
                </c:pt>
                <c:pt idx="17990">
                  <c:v>197.31765850725856</c:v>
                </c:pt>
                <c:pt idx="17991">
                  <c:v>197.30771961679955</c:v>
                </c:pt>
                <c:pt idx="17992">
                  <c:v>197.29778122696246</c:v>
                </c:pt>
                <c:pt idx="17993">
                  <c:v>197.28784333772205</c:v>
                </c:pt>
                <c:pt idx="17994">
                  <c:v>197.27790594905315</c:v>
                </c:pt>
                <c:pt idx="17995">
                  <c:v>197.26796906093051</c:v>
                </c:pt>
                <c:pt idx="17996">
                  <c:v>197.25803267332893</c:v>
                </c:pt>
                <c:pt idx="17997">
                  <c:v>197.24809678622319</c:v>
                </c:pt>
                <c:pt idx="17998">
                  <c:v>197.23816139958808</c:v>
                </c:pt>
                <c:pt idx="17999">
                  <c:v>197.2282265133984</c:v>
                </c:pt>
                <c:pt idx="18000">
                  <c:v>197.21829212762893</c:v>
                </c:pt>
                <c:pt idx="18001">
                  <c:v>197.20835824225446</c:v>
                </c:pt>
                <c:pt idx="18002">
                  <c:v>197.19842485724982</c:v>
                </c:pt>
                <c:pt idx="18003">
                  <c:v>197.18849197258976</c:v>
                </c:pt>
                <c:pt idx="18004">
                  <c:v>197.1785595882491</c:v>
                </c:pt>
                <c:pt idx="18005">
                  <c:v>197.16862770420263</c:v>
                </c:pt>
                <c:pt idx="18006">
                  <c:v>197.15869632042518</c:v>
                </c:pt>
                <c:pt idx="18007">
                  <c:v>197.14876543689152</c:v>
                </c:pt>
                <c:pt idx="18008">
                  <c:v>197.13883505357649</c:v>
                </c:pt>
                <c:pt idx="18009">
                  <c:v>197.12890517045486</c:v>
                </c:pt>
                <c:pt idx="18010">
                  <c:v>197.11897578750143</c:v>
                </c:pt>
                <c:pt idx="18011">
                  <c:v>197.10904690469101</c:v>
                </c:pt>
                <c:pt idx="18012">
                  <c:v>197.09911852199843</c:v>
                </c:pt>
                <c:pt idx="18013">
                  <c:v>197.08919063939848</c:v>
                </c:pt>
                <c:pt idx="18014">
                  <c:v>197.07926325686597</c:v>
                </c:pt>
                <c:pt idx="18015">
                  <c:v>197.06933637437572</c:v>
                </c:pt>
                <c:pt idx="18016">
                  <c:v>197.05940999190256</c:v>
                </c:pt>
                <c:pt idx="18017">
                  <c:v>197.04948410942126</c:v>
                </c:pt>
                <c:pt idx="18018">
                  <c:v>197.03955872690668</c:v>
                </c:pt>
                <c:pt idx="18019">
                  <c:v>197.0296338443336</c:v>
                </c:pt>
                <c:pt idx="18020">
                  <c:v>197.01970946167688</c:v>
                </c:pt>
                <c:pt idx="18021">
                  <c:v>197.00978557891131</c:v>
                </c:pt>
                <c:pt idx="18022">
                  <c:v>196.99986219601169</c:v>
                </c:pt>
                <c:pt idx="18023">
                  <c:v>196.98993931295288</c:v>
                </c:pt>
                <c:pt idx="18024">
                  <c:v>196.98001692970971</c:v>
                </c:pt>
                <c:pt idx="18025">
                  <c:v>196.97009504625697</c:v>
                </c:pt>
                <c:pt idx="18026">
                  <c:v>196.9601736625695</c:v>
                </c:pt>
                <c:pt idx="18027">
                  <c:v>196.95025277862212</c:v>
                </c:pt>
                <c:pt idx="18028">
                  <c:v>196.94033239438966</c:v>
                </c:pt>
                <c:pt idx="18029">
                  <c:v>196.93041250984695</c:v>
                </c:pt>
                <c:pt idx="18030">
                  <c:v>196.92049312496883</c:v>
                </c:pt>
                <c:pt idx="18031">
                  <c:v>196.91057423973012</c:v>
                </c:pt>
                <c:pt idx="18032">
                  <c:v>196.90065585410568</c:v>
                </c:pt>
                <c:pt idx="18033">
                  <c:v>196.89073796807031</c:v>
                </c:pt>
                <c:pt idx="18034">
                  <c:v>196.88082058159887</c:v>
                </c:pt>
                <c:pt idx="18035">
                  <c:v>196.87090369466617</c:v>
                </c:pt>
                <c:pt idx="18036">
                  <c:v>196.86098730724709</c:v>
                </c:pt>
                <c:pt idx="18037">
                  <c:v>196.85107141931644</c:v>
                </c:pt>
                <c:pt idx="18038">
                  <c:v>196.84115603084905</c:v>
                </c:pt>
                <c:pt idx="18039">
                  <c:v>196.83124114181979</c:v>
                </c:pt>
                <c:pt idx="18040">
                  <c:v>196.82132675220348</c:v>
                </c:pt>
                <c:pt idx="18041">
                  <c:v>196.81141286197499</c:v>
                </c:pt>
                <c:pt idx="18042">
                  <c:v>196.80149947110914</c:v>
                </c:pt>
                <c:pt idx="18043">
                  <c:v>196.79158657958078</c:v>
                </c:pt>
                <c:pt idx="18044">
                  <c:v>196.78167418736479</c:v>
                </c:pt>
                <c:pt idx="18045">
                  <c:v>196.77176229443597</c:v>
                </c:pt>
                <c:pt idx="18046">
                  <c:v>196.76185090076922</c:v>
                </c:pt>
                <c:pt idx="18047">
                  <c:v>196.75194000633934</c:v>
                </c:pt>
                <c:pt idx="18048">
                  <c:v>196.74202961112124</c:v>
                </c:pt>
                <c:pt idx="18049">
                  <c:v>196.73211971508974</c:v>
                </c:pt>
                <c:pt idx="18050">
                  <c:v>196.72221031821971</c:v>
                </c:pt>
                <c:pt idx="18051">
                  <c:v>196.712301420486</c:v>
                </c:pt>
                <c:pt idx="18052">
                  <c:v>196.70239302186346</c:v>
                </c:pt>
                <c:pt idx="18053">
                  <c:v>196.69248512232696</c:v>
                </c:pt>
                <c:pt idx="18054">
                  <c:v>196.68257772185135</c:v>
                </c:pt>
                <c:pt idx="18055">
                  <c:v>196.6726708204115</c:v>
                </c:pt>
                <c:pt idx="18056">
                  <c:v>196.66276441798229</c:v>
                </c:pt>
                <c:pt idx="18057">
                  <c:v>196.65285851453856</c:v>
                </c:pt>
                <c:pt idx="18058">
                  <c:v>196.6429531100552</c:v>
                </c:pt>
                <c:pt idx="18059">
                  <c:v>196.63304820450705</c:v>
                </c:pt>
                <c:pt idx="18060">
                  <c:v>196.62314379786901</c:v>
                </c:pt>
                <c:pt idx="18061">
                  <c:v>196.61323989011592</c:v>
                </c:pt>
                <c:pt idx="18062">
                  <c:v>196.60333648122267</c:v>
                </c:pt>
                <c:pt idx="18063">
                  <c:v>196.59343357116413</c:v>
                </c:pt>
                <c:pt idx="18064">
                  <c:v>196.58353115991517</c:v>
                </c:pt>
                <c:pt idx="18065">
                  <c:v>196.57362924745064</c:v>
                </c:pt>
                <c:pt idx="18066">
                  <c:v>196.56372783374545</c:v>
                </c:pt>
                <c:pt idx="18067">
                  <c:v>196.55382691877446</c:v>
                </c:pt>
                <c:pt idx="18068">
                  <c:v>196.54392650251256</c:v>
                </c:pt>
                <c:pt idx="18069">
                  <c:v>196.53402658493465</c:v>
                </c:pt>
                <c:pt idx="18070">
                  <c:v>196.52412716601557</c:v>
                </c:pt>
                <c:pt idx="18071">
                  <c:v>196.51422824573024</c:v>
                </c:pt>
                <c:pt idx="18072">
                  <c:v>196.50432982405351</c:v>
                </c:pt>
                <c:pt idx="18073">
                  <c:v>196.49443190096028</c:v>
                </c:pt>
                <c:pt idx="18074">
                  <c:v>196.48453447642544</c:v>
                </c:pt>
                <c:pt idx="18075">
                  <c:v>196.47463755042386</c:v>
                </c:pt>
                <c:pt idx="18076">
                  <c:v>196.46474112293046</c:v>
                </c:pt>
                <c:pt idx="18077">
                  <c:v>196.45484519392011</c:v>
                </c:pt>
                <c:pt idx="18078">
                  <c:v>196.4449497633677</c:v>
                </c:pt>
                <c:pt idx="18079">
                  <c:v>196.43505483124812</c:v>
                </c:pt>
                <c:pt idx="18080">
                  <c:v>196.42516039753627</c:v>
                </c:pt>
                <c:pt idx="18081">
                  <c:v>196.41526646220706</c:v>
                </c:pt>
                <c:pt idx="18082">
                  <c:v>196.40537302523535</c:v>
                </c:pt>
                <c:pt idx="18083">
                  <c:v>196.39548008659608</c:v>
                </c:pt>
                <c:pt idx="18084">
                  <c:v>196.38558764626413</c:v>
                </c:pt>
                <c:pt idx="18085">
                  <c:v>196.37569570421439</c:v>
                </c:pt>
                <c:pt idx="18086">
                  <c:v>196.36580426042178</c:v>
                </c:pt>
                <c:pt idx="18087">
                  <c:v>196.3559133148612</c:v>
                </c:pt>
                <c:pt idx="18088">
                  <c:v>196.34602286750754</c:v>
                </c:pt>
                <c:pt idx="18089">
                  <c:v>196.33613291833572</c:v>
                </c:pt>
                <c:pt idx="18090">
                  <c:v>196.32624346732064</c:v>
                </c:pt>
                <c:pt idx="18091">
                  <c:v>196.31635451443719</c:v>
                </c:pt>
                <c:pt idx="18092">
                  <c:v>196.30646605966029</c:v>
                </c:pt>
                <c:pt idx="18093">
                  <c:v>196.29657810296487</c:v>
                </c:pt>
                <c:pt idx="18094">
                  <c:v>196.28669064432583</c:v>
                </c:pt>
                <c:pt idx="18095">
                  <c:v>196.27680368371807</c:v>
                </c:pt>
                <c:pt idx="18096">
                  <c:v>196.26691722111653</c:v>
                </c:pt>
                <c:pt idx="18097">
                  <c:v>196.25703125649611</c:v>
                </c:pt>
                <c:pt idx="18098">
                  <c:v>196.24714578983173</c:v>
                </c:pt>
                <c:pt idx="18099">
                  <c:v>196.23726082109832</c:v>
                </c:pt>
                <c:pt idx="18100">
                  <c:v>196.22737635027076</c:v>
                </c:pt>
                <c:pt idx="18101">
                  <c:v>196.21749237732399</c:v>
                </c:pt>
                <c:pt idx="18102">
                  <c:v>196.20760890223295</c:v>
                </c:pt>
                <c:pt idx="18103">
                  <c:v>196.19772592497256</c:v>
                </c:pt>
                <c:pt idx="18104">
                  <c:v>196.18784344551773</c:v>
                </c:pt>
                <c:pt idx="18105">
                  <c:v>196.17796146384339</c:v>
                </c:pt>
                <c:pt idx="18106">
                  <c:v>196.16807997992447</c:v>
                </c:pt>
                <c:pt idx="18107">
                  <c:v>196.15819899373588</c:v>
                </c:pt>
                <c:pt idx="18108">
                  <c:v>196.14831850525258</c:v>
                </c:pt>
                <c:pt idx="18109">
                  <c:v>196.13843851444946</c:v>
                </c:pt>
                <c:pt idx="18110">
                  <c:v>196.1285590213015</c:v>
                </c:pt>
                <c:pt idx="18111">
                  <c:v>196.11868002578359</c:v>
                </c:pt>
                <c:pt idx="18112">
                  <c:v>196.1088015278707</c:v>
                </c:pt>
                <c:pt idx="18113">
                  <c:v>196.09892352753775</c:v>
                </c:pt>
                <c:pt idx="18114">
                  <c:v>196.08904602475968</c:v>
                </c:pt>
                <c:pt idx="18115">
                  <c:v>196.07916901951143</c:v>
                </c:pt>
                <c:pt idx="18116">
                  <c:v>196.06929251176791</c:v>
                </c:pt>
                <c:pt idx="18117">
                  <c:v>196.0594165015041</c:v>
                </c:pt>
                <c:pt idx="18118">
                  <c:v>196.04954098869493</c:v>
                </c:pt>
                <c:pt idx="18119">
                  <c:v>196.03966597331532</c:v>
                </c:pt>
                <c:pt idx="18120">
                  <c:v>196.02979145534024</c:v>
                </c:pt>
                <c:pt idx="18121">
                  <c:v>196.01991743474466</c:v>
                </c:pt>
                <c:pt idx="18122">
                  <c:v>196.01004391150349</c:v>
                </c:pt>
                <c:pt idx="18123">
                  <c:v>196.00017088559167</c:v>
                </c:pt>
                <c:pt idx="18124">
                  <c:v>195.99029835698417</c:v>
                </c:pt>
                <c:pt idx="18125">
                  <c:v>195.98042632565594</c:v>
                </c:pt>
                <c:pt idx="18126">
                  <c:v>195.97055479158192</c:v>
                </c:pt>
                <c:pt idx="18127">
                  <c:v>195.96068375473706</c:v>
                </c:pt>
                <c:pt idx="18128">
                  <c:v>195.95081321509633</c:v>
                </c:pt>
                <c:pt idx="18129">
                  <c:v>195.94094317263469</c:v>
                </c:pt>
                <c:pt idx="18130">
                  <c:v>195.93107362732709</c:v>
                </c:pt>
                <c:pt idx="18131">
                  <c:v>195.92120457914848</c:v>
                </c:pt>
                <c:pt idx="18132">
                  <c:v>195.91133602807383</c:v>
                </c:pt>
                <c:pt idx="18133">
                  <c:v>195.90146797407812</c:v>
                </c:pt>
                <c:pt idx="18134">
                  <c:v>195.89160041713626</c:v>
                </c:pt>
                <c:pt idx="18135">
                  <c:v>195.88173335722325</c:v>
                </c:pt>
                <c:pt idx="18136">
                  <c:v>195.87186679431406</c:v>
                </c:pt>
                <c:pt idx="18137">
                  <c:v>195.86200072838363</c:v>
                </c:pt>
                <c:pt idx="18138">
                  <c:v>195.85213515940694</c:v>
                </c:pt>
                <c:pt idx="18139">
                  <c:v>195.84227008735897</c:v>
                </c:pt>
                <c:pt idx="18140">
                  <c:v>195.83240551221468</c:v>
                </c:pt>
                <c:pt idx="18141">
                  <c:v>195.82254143394903</c:v>
                </c:pt>
                <c:pt idx="18142">
                  <c:v>195.81267785253701</c:v>
                </c:pt>
                <c:pt idx="18143">
                  <c:v>195.80281476795358</c:v>
                </c:pt>
                <c:pt idx="18144">
                  <c:v>195.79295218017373</c:v>
                </c:pt>
                <c:pt idx="18145">
                  <c:v>195.78309008917242</c:v>
                </c:pt>
                <c:pt idx="18146">
                  <c:v>195.77322849492464</c:v>
                </c:pt>
                <c:pt idx="18147">
                  <c:v>195.76336739740535</c:v>
                </c:pt>
                <c:pt idx="18148">
                  <c:v>195.75350679658953</c:v>
                </c:pt>
                <c:pt idx="18149">
                  <c:v>195.74364669245219</c:v>
                </c:pt>
                <c:pt idx="18150">
                  <c:v>195.7337870849683</c:v>
                </c:pt>
                <c:pt idx="18151">
                  <c:v>195.72392797411283</c:v>
                </c:pt>
                <c:pt idx="18152">
                  <c:v>195.71406935986079</c:v>
                </c:pt>
                <c:pt idx="18153">
                  <c:v>195.70421124218714</c:v>
                </c:pt>
                <c:pt idx="18154">
                  <c:v>195.69435362106688</c:v>
                </c:pt>
                <c:pt idx="18155">
                  <c:v>195.68449649647499</c:v>
                </c:pt>
                <c:pt idx="18156">
                  <c:v>195.67463986838646</c:v>
                </c:pt>
                <c:pt idx="18157">
                  <c:v>195.66478373677629</c:v>
                </c:pt>
                <c:pt idx="18158">
                  <c:v>195.65492810161948</c:v>
                </c:pt>
                <c:pt idx="18159">
                  <c:v>195.64507296289099</c:v>
                </c:pt>
                <c:pt idx="18160">
                  <c:v>195.63521832056585</c:v>
                </c:pt>
                <c:pt idx="18161">
                  <c:v>195.62536417461905</c:v>
                </c:pt>
                <c:pt idx="18162">
                  <c:v>195.61551052502557</c:v>
                </c:pt>
                <c:pt idx="18163">
                  <c:v>195.60565737176043</c:v>
                </c:pt>
                <c:pt idx="18164">
                  <c:v>195.59580471479862</c:v>
                </c:pt>
                <c:pt idx="18165">
                  <c:v>195.58595255411515</c:v>
                </c:pt>
                <c:pt idx="18166">
                  <c:v>195.57610088968499</c:v>
                </c:pt>
                <c:pt idx="18167">
                  <c:v>195.56624972148319</c:v>
                </c:pt>
                <c:pt idx="18168">
                  <c:v>195.55639904948472</c:v>
                </c:pt>
                <c:pt idx="18169">
                  <c:v>195.54654887366462</c:v>
                </c:pt>
                <c:pt idx="18170">
                  <c:v>195.53669919399786</c:v>
                </c:pt>
                <c:pt idx="18171">
                  <c:v>195.52685001045947</c:v>
                </c:pt>
                <c:pt idx="18172">
                  <c:v>195.51700132302446</c:v>
                </c:pt>
                <c:pt idx="18173">
                  <c:v>195.50715313166782</c:v>
                </c:pt>
                <c:pt idx="18174">
                  <c:v>195.4973054363646</c:v>
                </c:pt>
                <c:pt idx="18175">
                  <c:v>195.48745823708978</c:v>
                </c:pt>
                <c:pt idx="18176">
                  <c:v>195.47761153381839</c:v>
                </c:pt>
                <c:pt idx="18177">
                  <c:v>195.46776532652544</c:v>
                </c:pt>
                <c:pt idx="18178">
                  <c:v>195.45791961518594</c:v>
                </c:pt>
                <c:pt idx="18179">
                  <c:v>195.44807439977492</c:v>
                </c:pt>
                <c:pt idx="18180">
                  <c:v>195.43822968026743</c:v>
                </c:pt>
                <c:pt idx="18181">
                  <c:v>195.42838545663844</c:v>
                </c:pt>
                <c:pt idx="18182">
                  <c:v>195.418541728863</c:v>
                </c:pt>
                <c:pt idx="18183">
                  <c:v>195.40869849691612</c:v>
                </c:pt>
                <c:pt idx="18184">
                  <c:v>195.39885576077285</c:v>
                </c:pt>
                <c:pt idx="18185">
                  <c:v>195.38901352040818</c:v>
                </c:pt>
                <c:pt idx="18186">
                  <c:v>195.37917177579718</c:v>
                </c:pt>
                <c:pt idx="18187">
                  <c:v>195.36933052691484</c:v>
                </c:pt>
                <c:pt idx="18188">
                  <c:v>195.35948977373621</c:v>
                </c:pt>
                <c:pt idx="18189">
                  <c:v>195.34964951623633</c:v>
                </c:pt>
                <c:pt idx="18190">
                  <c:v>195.33980975439019</c:v>
                </c:pt>
                <c:pt idx="18191">
                  <c:v>195.32997048817288</c:v>
                </c:pt>
                <c:pt idx="18192">
                  <c:v>195.32013171755941</c:v>
                </c:pt>
                <c:pt idx="18193">
                  <c:v>195.3102934425248</c:v>
                </c:pt>
                <c:pt idx="18194">
                  <c:v>195.30045566304409</c:v>
                </c:pt>
                <c:pt idx="18195">
                  <c:v>195.29061837909234</c:v>
                </c:pt>
                <c:pt idx="18196">
                  <c:v>195.28078159064458</c:v>
                </c:pt>
                <c:pt idx="18197">
                  <c:v>195.27094529767587</c:v>
                </c:pt>
                <c:pt idx="18198">
                  <c:v>195.26110950016124</c:v>
                </c:pt>
                <c:pt idx="18199">
                  <c:v>195.25127419807572</c:v>
                </c:pt>
                <c:pt idx="18200">
                  <c:v>195.24143939139438</c:v>
                </c:pt>
                <c:pt idx="18201">
                  <c:v>195.23160508009224</c:v>
                </c:pt>
                <c:pt idx="18202">
                  <c:v>195.22177126414437</c:v>
                </c:pt>
                <c:pt idx="18203">
                  <c:v>195.21193794352581</c:v>
                </c:pt>
                <c:pt idx="18204">
                  <c:v>195.20210511821159</c:v>
                </c:pt>
                <c:pt idx="18205">
                  <c:v>195.19227278817678</c:v>
                </c:pt>
                <c:pt idx="18206">
                  <c:v>195.18244095339645</c:v>
                </c:pt>
                <c:pt idx="18207">
                  <c:v>195.17260961384562</c:v>
                </c:pt>
                <c:pt idx="18208">
                  <c:v>195.16277876949937</c:v>
                </c:pt>
                <c:pt idx="18209">
                  <c:v>195.15294842033276</c:v>
                </c:pt>
                <c:pt idx="18210">
                  <c:v>195.14311856632085</c:v>
                </c:pt>
                <c:pt idx="18211">
                  <c:v>195.13328920743868</c:v>
                </c:pt>
                <c:pt idx="18212">
                  <c:v>195.12346034366129</c:v>
                </c:pt>
                <c:pt idx="18213">
                  <c:v>195.11363197496379</c:v>
                </c:pt>
                <c:pt idx="18214">
                  <c:v>195.10380410132123</c:v>
                </c:pt>
                <c:pt idx="18215">
                  <c:v>195.09397672270865</c:v>
                </c:pt>
                <c:pt idx="18216">
                  <c:v>195.08414983910114</c:v>
                </c:pt>
                <c:pt idx="18217">
                  <c:v>195.07432345047374</c:v>
                </c:pt>
                <c:pt idx="18218">
                  <c:v>195.06449755680154</c:v>
                </c:pt>
                <c:pt idx="18219">
                  <c:v>195.05467215805962</c:v>
                </c:pt>
                <c:pt idx="18220">
                  <c:v>195.04484725422301</c:v>
                </c:pt>
                <c:pt idx="18221">
                  <c:v>195.03502284526684</c:v>
                </c:pt>
                <c:pt idx="18222">
                  <c:v>195.02519893116613</c:v>
                </c:pt>
                <c:pt idx="18223">
                  <c:v>195.01537551189597</c:v>
                </c:pt>
                <c:pt idx="18224">
                  <c:v>195.00555258743145</c:v>
                </c:pt>
                <c:pt idx="18225">
                  <c:v>194.99573015774763</c:v>
                </c:pt>
                <c:pt idx="18226">
                  <c:v>194.9859082228196</c:v>
                </c:pt>
                <c:pt idx="18227">
                  <c:v>194.97608678262242</c:v>
                </c:pt>
                <c:pt idx="18228">
                  <c:v>194.96626583713117</c:v>
                </c:pt>
                <c:pt idx="18229">
                  <c:v>194.95644538632098</c:v>
                </c:pt>
                <c:pt idx="18230">
                  <c:v>194.94662543016688</c:v>
                </c:pt>
                <c:pt idx="18231">
                  <c:v>194.93680596864397</c:v>
                </c:pt>
                <c:pt idx="18232">
                  <c:v>194.92698700172733</c:v>
                </c:pt>
                <c:pt idx="18233">
                  <c:v>194.91716852939206</c:v>
                </c:pt>
                <c:pt idx="18234">
                  <c:v>194.90735055161323</c:v>
                </c:pt>
                <c:pt idx="18235">
                  <c:v>194.89753306836596</c:v>
                </c:pt>
                <c:pt idx="18236">
                  <c:v>194.88771607962531</c:v>
                </c:pt>
                <c:pt idx="18237">
                  <c:v>194.87789958536638</c:v>
                </c:pt>
                <c:pt idx="18238">
                  <c:v>194.86808358556428</c:v>
                </c:pt>
                <c:pt idx="18239">
                  <c:v>194.85826808019408</c:v>
                </c:pt>
                <c:pt idx="18240">
                  <c:v>194.84845306923089</c:v>
                </c:pt>
                <c:pt idx="18241">
                  <c:v>194.8386385526498</c:v>
                </c:pt>
                <c:pt idx="18242">
                  <c:v>194.82882453042592</c:v>
                </c:pt>
                <c:pt idx="18243">
                  <c:v>194.81901100253432</c:v>
                </c:pt>
                <c:pt idx="18244">
                  <c:v>194.80919796895014</c:v>
                </c:pt>
                <c:pt idx="18245">
                  <c:v>194.79938542964845</c:v>
                </c:pt>
                <c:pt idx="18246">
                  <c:v>194.78957338460438</c:v>
                </c:pt>
                <c:pt idx="18247">
                  <c:v>194.779761833793</c:v>
                </c:pt>
                <c:pt idx="18248">
                  <c:v>194.76995077718945</c:v>
                </c:pt>
                <c:pt idx="18249">
                  <c:v>194.7601402147688</c:v>
                </c:pt>
                <c:pt idx="18250">
                  <c:v>194.75033014650617</c:v>
                </c:pt>
                <c:pt idx="18251">
                  <c:v>194.74052057237671</c:v>
                </c:pt>
                <c:pt idx="18252">
                  <c:v>194.73071149235548</c:v>
                </c:pt>
                <c:pt idx="18253">
                  <c:v>194.72090290641762</c:v>
                </c:pt>
                <c:pt idx="18254">
                  <c:v>194.71109481453823</c:v>
                </c:pt>
                <c:pt idx="18255">
                  <c:v>194.70128721669244</c:v>
                </c:pt>
                <c:pt idx="18256">
                  <c:v>194.69148011285534</c:v>
                </c:pt>
                <c:pt idx="18257">
                  <c:v>194.68167350300206</c:v>
                </c:pt>
                <c:pt idx="18258">
                  <c:v>194.67186738710771</c:v>
                </c:pt>
                <c:pt idx="18259">
                  <c:v>194.66206176514743</c:v>
                </c:pt>
                <c:pt idx="18260">
                  <c:v>194.65225663709631</c:v>
                </c:pt>
                <c:pt idx="18261">
                  <c:v>194.6424520029295</c:v>
                </c:pt>
                <c:pt idx="18262">
                  <c:v>194.63264786262212</c:v>
                </c:pt>
                <c:pt idx="18263">
                  <c:v>194.62284421614928</c:v>
                </c:pt>
                <c:pt idx="18264">
                  <c:v>194.61304106348612</c:v>
                </c:pt>
                <c:pt idx="18265">
                  <c:v>194.60323840460777</c:v>
                </c:pt>
                <c:pt idx="18266">
                  <c:v>194.59343623948934</c:v>
                </c:pt>
                <c:pt idx="18267">
                  <c:v>194.58363456810596</c:v>
                </c:pt>
                <c:pt idx="18268">
                  <c:v>194.57383339043278</c:v>
                </c:pt>
                <c:pt idx="18269">
                  <c:v>194.56403270644492</c:v>
                </c:pt>
                <c:pt idx="18270">
                  <c:v>194.55423251611751</c:v>
                </c:pt>
                <c:pt idx="18271">
                  <c:v>194.54443281942568</c:v>
                </c:pt>
                <c:pt idx="18272">
                  <c:v>194.53463361634456</c:v>
                </c:pt>
                <c:pt idx="18273">
                  <c:v>194.52483490684932</c:v>
                </c:pt>
                <c:pt idx="18274">
                  <c:v>194.51503669091508</c:v>
                </c:pt>
                <c:pt idx="18275">
                  <c:v>194.50523896851698</c:v>
                </c:pt>
                <c:pt idx="18276">
                  <c:v>194.49544173963014</c:v>
                </c:pt>
                <c:pt idx="18277">
                  <c:v>194.48564500422972</c:v>
                </c:pt>
                <c:pt idx="18278">
                  <c:v>194.47584876229087</c:v>
                </c:pt>
                <c:pt idx="18279">
                  <c:v>194.46605301378872</c:v>
                </c:pt>
                <c:pt idx="18280">
                  <c:v>194.45625775869843</c:v>
                </c:pt>
                <c:pt idx="18281">
                  <c:v>194.44646299699514</c:v>
                </c:pt>
                <c:pt idx="18282">
                  <c:v>194.43666872865398</c:v>
                </c:pt>
                <c:pt idx="18283">
                  <c:v>194.42687495365013</c:v>
                </c:pt>
                <c:pt idx="18284">
                  <c:v>194.41708167195873</c:v>
                </c:pt>
                <c:pt idx="18285">
                  <c:v>194.40728888355491</c:v>
                </c:pt>
                <c:pt idx="18286">
                  <c:v>194.39749658841384</c:v>
                </c:pt>
                <c:pt idx="18287">
                  <c:v>194.38770478651068</c:v>
                </c:pt>
                <c:pt idx="18288">
                  <c:v>194.37791347782058</c:v>
                </c:pt>
                <c:pt idx="18289">
                  <c:v>194.36812266231871</c:v>
                </c:pt>
                <c:pt idx="18290">
                  <c:v>194.35833233998022</c:v>
                </c:pt>
                <c:pt idx="18291">
                  <c:v>194.34854251078028</c:v>
                </c:pt>
                <c:pt idx="18292">
                  <c:v>194.33875317469401</c:v>
                </c:pt>
                <c:pt idx="18293">
                  <c:v>194.3289643316966</c:v>
                </c:pt>
                <c:pt idx="18294">
                  <c:v>194.31917598176321</c:v>
                </c:pt>
                <c:pt idx="18295">
                  <c:v>194.309388124869</c:v>
                </c:pt>
                <c:pt idx="18296">
                  <c:v>194.29960076098916</c:v>
                </c:pt>
                <c:pt idx="18297">
                  <c:v>194.28981389009883</c:v>
                </c:pt>
                <c:pt idx="18298">
                  <c:v>194.28002751217318</c:v>
                </c:pt>
                <c:pt idx="18299">
                  <c:v>194.2702416271874</c:v>
                </c:pt>
                <c:pt idx="18300">
                  <c:v>194.26045623511664</c:v>
                </c:pt>
                <c:pt idx="18301">
                  <c:v>194.25067133593609</c:v>
                </c:pt>
                <c:pt idx="18302">
                  <c:v>194.2408869296209</c:v>
                </c:pt>
                <c:pt idx="18303">
                  <c:v>194.23110301614625</c:v>
                </c:pt>
                <c:pt idx="18304">
                  <c:v>194.22131959548733</c:v>
                </c:pt>
                <c:pt idx="18305">
                  <c:v>194.2115366676193</c:v>
                </c:pt>
                <c:pt idx="18306">
                  <c:v>194.20175423251735</c:v>
                </c:pt>
                <c:pt idx="18307">
                  <c:v>194.19197229015666</c:v>
                </c:pt>
                <c:pt idx="18308">
                  <c:v>194.18219084051242</c:v>
                </c:pt>
                <c:pt idx="18309">
                  <c:v>194.17240988355979</c:v>
                </c:pt>
                <c:pt idx="18310">
                  <c:v>194.16262941927397</c:v>
                </c:pt>
                <c:pt idx="18311">
                  <c:v>194.15284944763013</c:v>
                </c:pt>
                <c:pt idx="18312">
                  <c:v>194.14306996860347</c:v>
                </c:pt>
                <c:pt idx="18313">
                  <c:v>194.13329098216917</c:v>
                </c:pt>
                <c:pt idx="18314">
                  <c:v>194.1235124883024</c:v>
                </c:pt>
                <c:pt idx="18315">
                  <c:v>194.11373448697836</c:v>
                </c:pt>
                <c:pt idx="18316">
                  <c:v>194.10395697817225</c:v>
                </c:pt>
                <c:pt idx="18317">
                  <c:v>194.09417996185925</c:v>
                </c:pt>
                <c:pt idx="18318">
                  <c:v>194.08440343801459</c:v>
                </c:pt>
                <c:pt idx="18319">
                  <c:v>194.07462740661342</c:v>
                </c:pt>
                <c:pt idx="18320">
                  <c:v>194.06485186763095</c:v>
                </c:pt>
                <c:pt idx="18321">
                  <c:v>194.05507682104238</c:v>
                </c:pt>
                <c:pt idx="18322">
                  <c:v>194.04530226682292</c:v>
                </c:pt>
                <c:pt idx="18323">
                  <c:v>194.03552820494775</c:v>
                </c:pt>
                <c:pt idx="18324">
                  <c:v>194.02575463539208</c:v>
                </c:pt>
                <c:pt idx="18325">
                  <c:v>194.0159815581311</c:v>
                </c:pt>
                <c:pt idx="18326">
                  <c:v>194.00620897314002</c:v>
                </c:pt>
                <c:pt idx="18327">
                  <c:v>193.99643688039404</c:v>
                </c:pt>
                <c:pt idx="18328">
                  <c:v>193.98666527986839</c:v>
                </c:pt>
                <c:pt idx="18329">
                  <c:v>193.97689417153825</c:v>
                </c:pt>
                <c:pt idx="18330">
                  <c:v>193.96712355537883</c:v>
                </c:pt>
                <c:pt idx="18331">
                  <c:v>193.95735343136536</c:v>
                </c:pt>
                <c:pt idx="18332">
                  <c:v>193.94758379947302</c:v>
                </c:pt>
                <c:pt idx="18333">
                  <c:v>193.93781465967706</c:v>
                </c:pt>
                <c:pt idx="18334">
                  <c:v>193.92804601195266</c:v>
                </c:pt>
                <c:pt idx="18335">
                  <c:v>193.91827785627504</c:v>
                </c:pt>
                <c:pt idx="18336">
                  <c:v>193.90851019261942</c:v>
                </c:pt>
                <c:pt idx="18337">
                  <c:v>193.89874302096104</c:v>
                </c:pt>
                <c:pt idx="18338">
                  <c:v>193.88897634127508</c:v>
                </c:pt>
                <c:pt idx="18339">
                  <c:v>193.87921015353677</c:v>
                </c:pt>
                <c:pt idx="18340">
                  <c:v>193.86944445772136</c:v>
                </c:pt>
                <c:pt idx="18341">
                  <c:v>193.85967925380402</c:v>
                </c:pt>
                <c:pt idx="18342">
                  <c:v>193.84991454176</c:v>
                </c:pt>
                <c:pt idx="18343">
                  <c:v>193.84015032156455</c:v>
                </c:pt>
                <c:pt idx="18344">
                  <c:v>193.83038659319286</c:v>
                </c:pt>
                <c:pt idx="18345">
                  <c:v>193.82062335662016</c:v>
                </c:pt>
                <c:pt idx="18346">
                  <c:v>193.81086061182168</c:v>
                </c:pt>
                <c:pt idx="18347">
                  <c:v>193.80109835877266</c:v>
                </c:pt>
                <c:pt idx="18348">
                  <c:v>193.79133659744835</c:v>
                </c:pt>
                <c:pt idx="18349">
                  <c:v>193.78157532782393</c:v>
                </c:pt>
                <c:pt idx="18350">
                  <c:v>193.77181454987468</c:v>
                </c:pt>
                <c:pt idx="18351">
                  <c:v>193.76205426357581</c:v>
                </c:pt>
                <c:pt idx="18352">
                  <c:v>193.75229446890256</c:v>
                </c:pt>
                <c:pt idx="18353">
                  <c:v>193.74253516583016</c:v>
                </c:pt>
                <c:pt idx="18354">
                  <c:v>193.73277635433388</c:v>
                </c:pt>
                <c:pt idx="18355">
                  <c:v>193.72301803438893</c:v>
                </c:pt>
                <c:pt idx="18356">
                  <c:v>193.71326020597056</c:v>
                </c:pt>
                <c:pt idx="18357">
                  <c:v>193.70350286905398</c:v>
                </c:pt>
                <c:pt idx="18358">
                  <c:v>193.69374602361447</c:v>
                </c:pt>
                <c:pt idx="18359">
                  <c:v>193.68398966962727</c:v>
                </c:pt>
                <c:pt idx="18360">
                  <c:v>193.67423380706762</c:v>
                </c:pt>
                <c:pt idx="18361">
                  <c:v>193.66447843591078</c:v>
                </c:pt>
                <c:pt idx="18362">
                  <c:v>193.65472355613198</c:v>
                </c:pt>
                <c:pt idx="18363">
                  <c:v>193.64496916770648</c:v>
                </c:pt>
                <c:pt idx="18364">
                  <c:v>193.63521527060951</c:v>
                </c:pt>
                <c:pt idx="18365">
                  <c:v>193.62546186481634</c:v>
                </c:pt>
                <c:pt idx="18366">
                  <c:v>193.61570895030221</c:v>
                </c:pt>
                <c:pt idx="18367">
                  <c:v>193.60595652704239</c:v>
                </c:pt>
                <c:pt idx="18368">
                  <c:v>193.59620459501213</c:v>
                </c:pt>
                <c:pt idx="18369">
                  <c:v>193.58645315418667</c:v>
                </c:pt>
                <c:pt idx="18370">
                  <c:v>193.57670220454131</c:v>
                </c:pt>
                <c:pt idx="18371">
                  <c:v>193.56695174605127</c:v>
                </c:pt>
                <c:pt idx="18372">
                  <c:v>193.55720177869182</c:v>
                </c:pt>
                <c:pt idx="18373">
                  <c:v>193.54745230243824</c:v>
                </c:pt>
                <c:pt idx="18374">
                  <c:v>193.53770331726577</c:v>
                </c:pt>
                <c:pt idx="18375">
                  <c:v>193.52795482314968</c:v>
                </c:pt>
                <c:pt idx="18376">
                  <c:v>193.51820682006525</c:v>
                </c:pt>
                <c:pt idx="18377">
                  <c:v>193.50845930798772</c:v>
                </c:pt>
                <c:pt idx="18378">
                  <c:v>193.49871228689238</c:v>
                </c:pt>
                <c:pt idx="18379">
                  <c:v>193.48896575675451</c:v>
                </c:pt>
                <c:pt idx="18380">
                  <c:v>193.47921971754934</c:v>
                </c:pt>
                <c:pt idx="18381">
                  <c:v>193.46947416925218</c:v>
                </c:pt>
                <c:pt idx="18382">
                  <c:v>193.45972911183827</c:v>
                </c:pt>
                <c:pt idx="18383">
                  <c:v>193.44998454528292</c:v>
                </c:pt>
                <c:pt idx="18384">
                  <c:v>193.44024046956139</c:v>
                </c:pt>
                <c:pt idx="18385">
                  <c:v>193.43049688464893</c:v>
                </c:pt>
                <c:pt idx="18386">
                  <c:v>193.42075379052085</c:v>
                </c:pt>
                <c:pt idx="18387">
                  <c:v>193.41101118715244</c:v>
                </c:pt>
                <c:pt idx="18388">
                  <c:v>193.40126907451895</c:v>
                </c:pt>
                <c:pt idx="18389">
                  <c:v>193.39152745259568</c:v>
                </c:pt>
                <c:pt idx="18390">
                  <c:v>193.38178632135791</c:v>
                </c:pt>
                <c:pt idx="18391">
                  <c:v>193.3720456807809</c:v>
                </c:pt>
                <c:pt idx="18392">
                  <c:v>193.36230553083996</c:v>
                </c:pt>
                <c:pt idx="18393">
                  <c:v>193.35256587151039</c:v>
                </c:pt>
                <c:pt idx="18394">
                  <c:v>193.34282670276744</c:v>
                </c:pt>
                <c:pt idx="18395">
                  <c:v>193.33308802458643</c:v>
                </c:pt>
                <c:pt idx="18396">
                  <c:v>193.32334983694264</c:v>
                </c:pt>
                <c:pt idx="18397">
                  <c:v>193.31361213981137</c:v>
                </c:pt>
                <c:pt idx="18398">
                  <c:v>193.30387493316789</c:v>
                </c:pt>
                <c:pt idx="18399">
                  <c:v>193.29413821698751</c:v>
                </c:pt>
                <c:pt idx="18400">
                  <c:v>193.28440199124552</c:v>
                </c:pt>
                <c:pt idx="18401">
                  <c:v>193.27466625591723</c:v>
                </c:pt>
                <c:pt idx="18402">
                  <c:v>193.26493101097793</c:v>
                </c:pt>
                <c:pt idx="18403">
                  <c:v>193.25519625640291</c:v>
                </c:pt>
                <c:pt idx="18404">
                  <c:v>193.24546199216749</c:v>
                </c:pt>
                <c:pt idx="18405">
                  <c:v>193.23572821824695</c:v>
                </c:pt>
                <c:pt idx="18406">
                  <c:v>193.22599493461661</c:v>
                </c:pt>
                <c:pt idx="18407">
                  <c:v>193.21626214125175</c:v>
                </c:pt>
                <c:pt idx="18408">
                  <c:v>193.20652983812769</c:v>
                </c:pt>
                <c:pt idx="18409">
                  <c:v>193.19679802521975</c:v>
                </c:pt>
                <c:pt idx="18410">
                  <c:v>193.18706670250322</c:v>
                </c:pt>
                <c:pt idx="18411">
                  <c:v>193.17733586995342</c:v>
                </c:pt>
                <c:pt idx="18412">
                  <c:v>193.16760552754567</c:v>
                </c:pt>
                <c:pt idx="18413">
                  <c:v>193.15787567525527</c:v>
                </c:pt>
                <c:pt idx="18414">
                  <c:v>193.14814631305751</c:v>
                </c:pt>
                <c:pt idx="18415">
                  <c:v>193.13841744092773</c:v>
                </c:pt>
                <c:pt idx="18416">
                  <c:v>193.12868905884125</c:v>
                </c:pt>
                <c:pt idx="18417">
                  <c:v>193.11896116677335</c:v>
                </c:pt>
                <c:pt idx="18418">
                  <c:v>193.10923376469938</c:v>
                </c:pt>
                <c:pt idx="18419">
                  <c:v>193.09950685259466</c:v>
                </c:pt>
                <c:pt idx="18420">
                  <c:v>193.0897804304345</c:v>
                </c:pt>
                <c:pt idx="18421">
                  <c:v>193.08005449819422</c:v>
                </c:pt>
                <c:pt idx="18422">
                  <c:v>193.07032905584916</c:v>
                </c:pt>
                <c:pt idx="18423">
                  <c:v>193.06060410337463</c:v>
                </c:pt>
                <c:pt idx="18424">
                  <c:v>193.05087964074596</c:v>
                </c:pt>
                <c:pt idx="18425">
                  <c:v>193.04115566793845</c:v>
                </c:pt>
                <c:pt idx="18426">
                  <c:v>193.03143218492747</c:v>
                </c:pt>
                <c:pt idx="18427">
                  <c:v>193.02170919168833</c:v>
                </c:pt>
                <c:pt idx="18428">
                  <c:v>193.01198668819634</c:v>
                </c:pt>
                <c:pt idx="18429">
                  <c:v>193.00226467442687</c:v>
                </c:pt>
                <c:pt idx="18430">
                  <c:v>192.99254315035523</c:v>
                </c:pt>
                <c:pt idx="18431">
                  <c:v>192.98282211595676</c:v>
                </c:pt>
                <c:pt idx="18432">
                  <c:v>192.9731015712068</c:v>
                </c:pt>
                <c:pt idx="18433">
                  <c:v>192.96338151608066</c:v>
                </c:pt>
                <c:pt idx="18434">
                  <c:v>192.95366195055371</c:v>
                </c:pt>
                <c:pt idx="18435">
                  <c:v>192.94394287460128</c:v>
                </c:pt>
                <c:pt idx="18436">
                  <c:v>192.93422428819869</c:v>
                </c:pt>
                <c:pt idx="18437">
                  <c:v>192.92450619132131</c:v>
                </c:pt>
                <c:pt idx="18438">
                  <c:v>192.91478858394447</c:v>
                </c:pt>
                <c:pt idx="18439">
                  <c:v>192.90507146604349</c:v>
                </c:pt>
                <c:pt idx="18440">
                  <c:v>192.89535483759374</c:v>
                </c:pt>
                <c:pt idx="18441">
                  <c:v>192.88563869857057</c:v>
                </c:pt>
                <c:pt idx="18442">
                  <c:v>192.87592304894935</c:v>
                </c:pt>
                <c:pt idx="18443">
                  <c:v>192.86620788870539</c:v>
                </c:pt>
                <c:pt idx="18444">
                  <c:v>192.85649321781403</c:v>
                </c:pt>
                <c:pt idx="18445">
                  <c:v>192.84677903625067</c:v>
                </c:pt>
                <c:pt idx="18446">
                  <c:v>192.83706534399062</c:v>
                </c:pt>
                <c:pt idx="18447">
                  <c:v>192.82735214100924</c:v>
                </c:pt>
                <c:pt idx="18448">
                  <c:v>192.8176394272819</c:v>
                </c:pt>
                <c:pt idx="18449">
                  <c:v>192.80792720278396</c:v>
                </c:pt>
                <c:pt idx="18450">
                  <c:v>192.79821546749076</c:v>
                </c:pt>
                <c:pt idx="18451">
                  <c:v>192.78850422137768</c:v>
                </c:pt>
                <c:pt idx="18452">
                  <c:v>192.77879346442006</c:v>
                </c:pt>
                <c:pt idx="18453">
                  <c:v>192.76908319659327</c:v>
                </c:pt>
                <c:pt idx="18454">
                  <c:v>192.75937341787267</c:v>
                </c:pt>
                <c:pt idx="18455">
                  <c:v>192.7496641282336</c:v>
                </c:pt>
                <c:pt idx="18456">
                  <c:v>192.73995532765147</c:v>
                </c:pt>
                <c:pt idx="18457">
                  <c:v>192.73024701610163</c:v>
                </c:pt>
                <c:pt idx="18458">
                  <c:v>192.72053919355943</c:v>
                </c:pt>
                <c:pt idx="18459">
                  <c:v>192.71083186000027</c:v>
                </c:pt>
                <c:pt idx="18460">
                  <c:v>192.7011250153995</c:v>
                </c:pt>
                <c:pt idx="18461">
                  <c:v>192.69141865973248</c:v>
                </c:pt>
                <c:pt idx="18462">
                  <c:v>192.68171279297459</c:v>
                </c:pt>
                <c:pt idx="18463">
                  <c:v>192.67200741510121</c:v>
                </c:pt>
                <c:pt idx="18464">
                  <c:v>192.6623025260877</c:v>
                </c:pt>
                <c:pt idx="18465">
                  <c:v>192.65259812590946</c:v>
                </c:pt>
                <c:pt idx="18466">
                  <c:v>192.64289421454185</c:v>
                </c:pt>
                <c:pt idx="18467">
                  <c:v>192.63319079196029</c:v>
                </c:pt>
                <c:pt idx="18468">
                  <c:v>192.62348785814009</c:v>
                </c:pt>
                <c:pt idx="18469">
                  <c:v>192.61378541305669</c:v>
                </c:pt>
                <c:pt idx="18470">
                  <c:v>192.60408345668543</c:v>
                </c:pt>
                <c:pt idx="18471">
                  <c:v>192.59438198900173</c:v>
                </c:pt>
                <c:pt idx="18472">
                  <c:v>192.58468100998095</c:v>
                </c:pt>
                <c:pt idx="18473">
                  <c:v>192.57498051959848</c:v>
                </c:pt>
                <c:pt idx="18474">
                  <c:v>192.56528051782971</c:v>
                </c:pt>
                <c:pt idx="18475">
                  <c:v>192.55558100465004</c:v>
                </c:pt>
                <c:pt idx="18476">
                  <c:v>192.54588198003484</c:v>
                </c:pt>
                <c:pt idx="18477">
                  <c:v>192.53618344395952</c:v>
                </c:pt>
                <c:pt idx="18478">
                  <c:v>192.52648539639944</c:v>
                </c:pt>
                <c:pt idx="18479">
                  <c:v>192.51678783733001</c:v>
                </c:pt>
                <c:pt idx="18480">
                  <c:v>192.50709076672666</c:v>
                </c:pt>
                <c:pt idx="18481">
                  <c:v>192.49739418456474</c:v>
                </c:pt>
                <c:pt idx="18482">
                  <c:v>192.48769809081966</c:v>
                </c:pt>
                <c:pt idx="18483">
                  <c:v>192.47800248546685</c:v>
                </c:pt>
                <c:pt idx="18484">
                  <c:v>192.46830736848165</c:v>
                </c:pt>
                <c:pt idx="18485">
                  <c:v>192.45861273983951</c:v>
                </c:pt>
                <c:pt idx="18486">
                  <c:v>192.44891859951582</c:v>
                </c:pt>
                <c:pt idx="18487">
                  <c:v>192.43922494748597</c:v>
                </c:pt>
                <c:pt idx="18488">
                  <c:v>192.42953178372537</c:v>
                </c:pt>
                <c:pt idx="18489">
                  <c:v>192.41983910820943</c:v>
                </c:pt>
                <c:pt idx="18490">
                  <c:v>192.41014692091355</c:v>
                </c:pt>
                <c:pt idx="18491">
                  <c:v>192.40045522181316</c:v>
                </c:pt>
                <c:pt idx="18492">
                  <c:v>192.39076401088366</c:v>
                </c:pt>
                <c:pt idx="18493">
                  <c:v>192.38107328810042</c:v>
                </c:pt>
                <c:pt idx="18494">
                  <c:v>192.3713830534389</c:v>
                </c:pt>
                <c:pt idx="18495">
                  <c:v>192.36169330687451</c:v>
                </c:pt>
                <c:pt idx="18496">
                  <c:v>192.35200404838264</c:v>
                </c:pt>
                <c:pt idx="18497">
                  <c:v>192.34231527793872</c:v>
                </c:pt>
                <c:pt idx="18498">
                  <c:v>192.33262699551818</c:v>
                </c:pt>
                <c:pt idx="18499">
                  <c:v>192.32293920109643</c:v>
                </c:pt>
                <c:pt idx="18500">
                  <c:v>192.31325189464889</c:v>
                </c:pt>
                <c:pt idx="18501">
                  <c:v>192.30356507615096</c:v>
                </c:pt>
                <c:pt idx="18502">
                  <c:v>192.29387874557807</c:v>
                </c:pt>
                <c:pt idx="18503">
                  <c:v>192.28419290290566</c:v>
                </c:pt>
                <c:pt idx="18504">
                  <c:v>192.27450754810914</c:v>
                </c:pt>
                <c:pt idx="18505">
                  <c:v>192.26482268116396</c:v>
                </c:pt>
                <c:pt idx="18506">
                  <c:v>192.25513830204551</c:v>
                </c:pt>
                <c:pt idx="18507">
                  <c:v>192.24545441072925</c:v>
                </c:pt>
                <c:pt idx="18508">
                  <c:v>192.23577100719058</c:v>
                </c:pt>
                <c:pt idx="18509">
                  <c:v>192.22608809140496</c:v>
                </c:pt>
                <c:pt idx="18510">
                  <c:v>192.21640566334781</c:v>
                </c:pt>
                <c:pt idx="18511">
                  <c:v>192.20672372299455</c:v>
                </c:pt>
                <c:pt idx="18512">
                  <c:v>192.19704227032062</c:v>
                </c:pt>
                <c:pt idx="18513">
                  <c:v>192.18736130530147</c:v>
                </c:pt>
                <c:pt idx="18514">
                  <c:v>192.17768082791252</c:v>
                </c:pt>
                <c:pt idx="18515">
                  <c:v>192.16800083812922</c:v>
                </c:pt>
                <c:pt idx="18516">
                  <c:v>192.15832133592701</c:v>
                </c:pt>
                <c:pt idx="18517">
                  <c:v>192.14864232128133</c:v>
                </c:pt>
                <c:pt idx="18518">
                  <c:v>192.13896379416761</c:v>
                </c:pt>
                <c:pt idx="18519">
                  <c:v>192.12928575456129</c:v>
                </c:pt>
                <c:pt idx="18520">
                  <c:v>192.11960820243783</c:v>
                </c:pt>
                <c:pt idx="18521">
                  <c:v>192.10993113777269</c:v>
                </c:pt>
                <c:pt idx="18522">
                  <c:v>192.10025456054129</c:v>
                </c:pt>
                <c:pt idx="18523">
                  <c:v>192.09057847071907</c:v>
                </c:pt>
                <c:pt idx="18524">
                  <c:v>192.0809028682815</c:v>
                </c:pt>
                <c:pt idx="18525">
                  <c:v>192.07122775320403</c:v>
                </c:pt>
                <c:pt idx="18526">
                  <c:v>192.0615531254621</c:v>
                </c:pt>
                <c:pt idx="18527">
                  <c:v>192.05187898503118</c:v>
                </c:pt>
                <c:pt idx="18528">
                  <c:v>192.04220533188672</c:v>
                </c:pt>
                <c:pt idx="18529">
                  <c:v>192.03253216600416</c:v>
                </c:pt>
                <c:pt idx="18530">
                  <c:v>192.02285948735897</c:v>
                </c:pt>
                <c:pt idx="18531">
                  <c:v>192.0131872959266</c:v>
                </c:pt>
                <c:pt idx="18532">
                  <c:v>192.00351559168251</c:v>
                </c:pt>
                <c:pt idx="18533">
                  <c:v>191.99384437460216</c:v>
                </c:pt>
                <c:pt idx="18534">
                  <c:v>191.98417364466101</c:v>
                </c:pt>
                <c:pt idx="18535">
                  <c:v>191.97450340183454</c:v>
                </c:pt>
                <c:pt idx="18536">
                  <c:v>191.96483364609819</c:v>
                </c:pt>
                <c:pt idx="18537">
                  <c:v>191.95516437742745</c:v>
                </c:pt>
                <c:pt idx="18538">
                  <c:v>191.94549559579778</c:v>
                </c:pt>
                <c:pt idx="18539">
                  <c:v>191.93582730118462</c:v>
                </c:pt>
                <c:pt idx="18540">
                  <c:v>191.92615949356346</c:v>
                </c:pt>
                <c:pt idx="18541">
                  <c:v>191.91649217290978</c:v>
                </c:pt>
                <c:pt idx="18542">
                  <c:v>191.90682533919903</c:v>
                </c:pt>
                <c:pt idx="18543">
                  <c:v>191.8971589924067</c:v>
                </c:pt>
                <c:pt idx="18544">
                  <c:v>191.88749313250827</c:v>
                </c:pt>
                <c:pt idx="18545">
                  <c:v>191.8778277594792</c:v>
                </c:pt>
                <c:pt idx="18546">
                  <c:v>191.86816287329498</c:v>
                </c:pt>
                <c:pt idx="18547">
                  <c:v>191.85849847393106</c:v>
                </c:pt>
                <c:pt idx="18548">
                  <c:v>191.84883456136293</c:v>
                </c:pt>
                <c:pt idx="18549">
                  <c:v>191.83917113556609</c:v>
                </c:pt>
                <c:pt idx="18550">
                  <c:v>191.829508196516</c:v>
                </c:pt>
                <c:pt idx="18551">
                  <c:v>191.81984574418814</c:v>
                </c:pt>
                <c:pt idx="18552">
                  <c:v>191.81018377855801</c:v>
                </c:pt>
                <c:pt idx="18553">
                  <c:v>191.80052229960108</c:v>
                </c:pt>
                <c:pt idx="18554">
                  <c:v>191.79086130729286</c:v>
                </c:pt>
                <c:pt idx="18555">
                  <c:v>191.7812008016088</c:v>
                </c:pt>
                <c:pt idx="18556">
                  <c:v>191.77154078252443</c:v>
                </c:pt>
                <c:pt idx="18557">
                  <c:v>191.76188125001522</c:v>
                </c:pt>
                <c:pt idx="18558">
                  <c:v>191.75222220405666</c:v>
                </c:pt>
                <c:pt idx="18559">
                  <c:v>191.74256364462425</c:v>
                </c:pt>
                <c:pt idx="18560">
                  <c:v>191.73290557169349</c:v>
                </c:pt>
                <c:pt idx="18561">
                  <c:v>191.72324798523985</c:v>
                </c:pt>
                <c:pt idx="18562">
                  <c:v>191.71359088523883</c:v>
                </c:pt>
                <c:pt idx="18563">
                  <c:v>191.70393427166596</c:v>
                </c:pt>
                <c:pt idx="18564">
                  <c:v>191.69427814449671</c:v>
                </c:pt>
                <c:pt idx="18565">
                  <c:v>191.68462250370658</c:v>
                </c:pt>
                <c:pt idx="18566">
                  <c:v>191.67496734927107</c:v>
                </c:pt>
                <c:pt idx="18567">
                  <c:v>191.66531268116569</c:v>
                </c:pt>
                <c:pt idx="18568">
                  <c:v>191.65565849936596</c:v>
                </c:pt>
                <c:pt idx="18569">
                  <c:v>191.64600480384735</c:v>
                </c:pt>
                <c:pt idx="18570">
                  <c:v>191.63635159458539</c:v>
                </c:pt>
                <c:pt idx="18571">
                  <c:v>191.62669887155559</c:v>
                </c:pt>
                <c:pt idx="18572">
                  <c:v>191.61704663473344</c:v>
                </c:pt>
                <c:pt idx="18573">
                  <c:v>191.60739488409445</c:v>
                </c:pt>
                <c:pt idx="18574">
                  <c:v>191.59774361961414</c:v>
                </c:pt>
                <c:pt idx="18575">
                  <c:v>191.58809284126801</c:v>
                </c:pt>
                <c:pt idx="18576">
                  <c:v>191.57844254903159</c:v>
                </c:pt>
                <c:pt idx="18577">
                  <c:v>191.56879274288039</c:v>
                </c:pt>
                <c:pt idx="18578">
                  <c:v>191.55914342278993</c:v>
                </c:pt>
                <c:pt idx="18579">
                  <c:v>191.54949458873574</c:v>
                </c:pt>
                <c:pt idx="18580">
                  <c:v>191.53984624069332</c:v>
                </c:pt>
                <c:pt idx="18581">
                  <c:v>191.53019837863818</c:v>
                </c:pt>
                <c:pt idx="18582">
                  <c:v>191.52055100254586</c:v>
                </c:pt>
                <c:pt idx="18583">
                  <c:v>191.51090411239187</c:v>
                </c:pt>
                <c:pt idx="18584">
                  <c:v>191.50125770815174</c:v>
                </c:pt>
                <c:pt idx="18585">
                  <c:v>191.491611789801</c:v>
                </c:pt>
                <c:pt idx="18586">
                  <c:v>191.48196635731514</c:v>
                </c:pt>
                <c:pt idx="18587">
                  <c:v>191.47232141066974</c:v>
                </c:pt>
                <c:pt idx="18588">
                  <c:v>191.4626769498403</c:v>
                </c:pt>
                <c:pt idx="18589">
                  <c:v>191.45303297480234</c:v>
                </c:pt>
                <c:pt idx="18590">
                  <c:v>191.44338948553141</c:v>
                </c:pt>
                <c:pt idx="18591">
                  <c:v>191.43374648200304</c:v>
                </c:pt>
                <c:pt idx="18592">
                  <c:v>191.42410396419274</c:v>
                </c:pt>
                <c:pt idx="18593">
                  <c:v>191.41446193207608</c:v>
                </c:pt>
                <c:pt idx="18594">
                  <c:v>191.40482038562857</c:v>
                </c:pt>
                <c:pt idx="18595">
                  <c:v>191.39517932482576</c:v>
                </c:pt>
                <c:pt idx="18596">
                  <c:v>191.38553874964319</c:v>
                </c:pt>
                <c:pt idx="18597">
                  <c:v>191.37589866005638</c:v>
                </c:pt>
                <c:pt idx="18598">
                  <c:v>191.36625905604089</c:v>
                </c:pt>
                <c:pt idx="18599">
                  <c:v>191.35661993757225</c:v>
                </c:pt>
                <c:pt idx="18600">
                  <c:v>191.34698130462598</c:v>
                </c:pt>
                <c:pt idx="18601">
                  <c:v>191.33734315717768</c:v>
                </c:pt>
                <c:pt idx="18602">
                  <c:v>191.32770549520288</c:v>
                </c:pt>
                <c:pt idx="18603">
                  <c:v>191.31806831867709</c:v>
                </c:pt>
                <c:pt idx="18604">
                  <c:v>191.30843162757589</c:v>
                </c:pt>
                <c:pt idx="18605">
                  <c:v>191.29879542187481</c:v>
                </c:pt>
                <c:pt idx="18606">
                  <c:v>191.28915970154941</c:v>
                </c:pt>
                <c:pt idx="18607">
                  <c:v>191.27952446657525</c:v>
                </c:pt>
                <c:pt idx="18608">
                  <c:v>191.26988971692788</c:v>
                </c:pt>
                <c:pt idx="18609">
                  <c:v>191.26025545258284</c:v>
                </c:pt>
                <c:pt idx="18610">
                  <c:v>191.2506216735157</c:v>
                </c:pt>
                <c:pt idx="18611">
                  <c:v>191.240988379702</c:v>
                </c:pt>
                <c:pt idx="18612">
                  <c:v>191.23135557111732</c:v>
                </c:pt>
                <c:pt idx="18613">
                  <c:v>191.2217232477372</c:v>
                </c:pt>
                <c:pt idx="18614">
                  <c:v>191.21209140953721</c:v>
                </c:pt>
                <c:pt idx="18615">
                  <c:v>191.20246005649292</c:v>
                </c:pt>
                <c:pt idx="18616">
                  <c:v>191.19282918857988</c:v>
                </c:pt>
                <c:pt idx="18617">
                  <c:v>191.18319880577366</c:v>
                </c:pt>
                <c:pt idx="18618">
                  <c:v>191.17356890804982</c:v>
                </c:pt>
                <c:pt idx="18619">
                  <c:v>191.16393949538391</c:v>
                </c:pt>
                <c:pt idx="18620">
                  <c:v>191.15431056775154</c:v>
                </c:pt>
                <c:pt idx="18621">
                  <c:v>191.14468212512824</c:v>
                </c:pt>
                <c:pt idx="18622">
                  <c:v>191.13505416748961</c:v>
                </c:pt>
                <c:pt idx="18623">
                  <c:v>191.12542669481121</c:v>
                </c:pt>
                <c:pt idx="18624">
                  <c:v>191.11579970706859</c:v>
                </c:pt>
                <c:pt idx="18625">
                  <c:v>191.10617320423736</c:v>
                </c:pt>
                <c:pt idx="18626">
                  <c:v>191.09654718629307</c:v>
                </c:pt>
                <c:pt idx="18627">
                  <c:v>191.08692165321131</c:v>
                </c:pt>
                <c:pt idx="18628">
                  <c:v>191.07729660496764</c:v>
                </c:pt>
                <c:pt idx="18629">
                  <c:v>191.06767204153766</c:v>
                </c:pt>
                <c:pt idx="18630">
                  <c:v>191.05804796289695</c:v>
                </c:pt>
                <c:pt idx="18631">
                  <c:v>191.04842436902106</c:v>
                </c:pt>
                <c:pt idx="18632">
                  <c:v>191.03880125988559</c:v>
                </c:pt>
                <c:pt idx="18633">
                  <c:v>191.02917863546614</c:v>
                </c:pt>
                <c:pt idx="18634">
                  <c:v>191.01955649573827</c:v>
                </c:pt>
                <c:pt idx="18635">
                  <c:v>191.0099348406776</c:v>
                </c:pt>
                <c:pt idx="18636">
                  <c:v>191.00031367025969</c:v>
                </c:pt>
                <c:pt idx="18637">
                  <c:v>190.99069298446011</c:v>
                </c:pt>
                <c:pt idx="18638">
                  <c:v>190.98107278325449</c:v>
                </c:pt>
                <c:pt idx="18639">
                  <c:v>190.97145306661841</c:v>
                </c:pt>
                <c:pt idx="18640">
                  <c:v>190.96183383452745</c:v>
                </c:pt>
                <c:pt idx="18641">
                  <c:v>190.95221508695721</c:v>
                </c:pt>
                <c:pt idx="18642">
                  <c:v>190.94259682388329</c:v>
                </c:pt>
                <c:pt idx="18643">
                  <c:v>190.93297904528129</c:v>
                </c:pt>
                <c:pt idx="18644">
                  <c:v>190.92336175112678</c:v>
                </c:pt>
                <c:pt idx="18645">
                  <c:v>190.91374494139538</c:v>
                </c:pt>
                <c:pt idx="18646">
                  <c:v>190.90412861606268</c:v>
                </c:pt>
                <c:pt idx="18647">
                  <c:v>190.89451277510429</c:v>
                </c:pt>
                <c:pt idx="18648">
                  <c:v>190.88489741849583</c:v>
                </c:pt>
                <c:pt idx="18649">
                  <c:v>190.87528254621287</c:v>
                </c:pt>
                <c:pt idx="18650">
                  <c:v>190.86566815823102</c:v>
                </c:pt>
                <c:pt idx="18651">
                  <c:v>190.8560542545259</c:v>
                </c:pt>
                <c:pt idx="18652">
                  <c:v>190.84644083507311</c:v>
                </c:pt>
                <c:pt idx="18653">
                  <c:v>190.83682789984826</c:v>
                </c:pt>
                <c:pt idx="18654">
                  <c:v>190.82721544882696</c:v>
                </c:pt>
                <c:pt idx="18655">
                  <c:v>190.8176034819848</c:v>
                </c:pt>
                <c:pt idx="18656">
                  <c:v>190.80799199929743</c:v>
                </c:pt>
                <c:pt idx="18657">
                  <c:v>190.79838100074042</c:v>
                </c:pt>
                <c:pt idx="18658">
                  <c:v>190.78877048628942</c:v>
                </c:pt>
                <c:pt idx="18659">
                  <c:v>190.77916045592002</c:v>
                </c:pt>
                <c:pt idx="18660">
                  <c:v>190.76955090960786</c:v>
                </c:pt>
                <c:pt idx="18661">
                  <c:v>190.75994184732855</c:v>
                </c:pt>
                <c:pt idx="18662">
                  <c:v>190.75033326905771</c:v>
                </c:pt>
                <c:pt idx="18663">
                  <c:v>190.74072517477094</c:v>
                </c:pt>
                <c:pt idx="18664">
                  <c:v>190.73111756444391</c:v>
                </c:pt>
                <c:pt idx="18665">
                  <c:v>190.72151043805218</c:v>
                </c:pt>
                <c:pt idx="18666">
                  <c:v>190.71190379557143</c:v>
                </c:pt>
                <c:pt idx="18667">
                  <c:v>190.70229763697725</c:v>
                </c:pt>
                <c:pt idx="18668">
                  <c:v>190.69269196224528</c:v>
                </c:pt>
                <c:pt idx="18669">
                  <c:v>190.68308677135116</c:v>
                </c:pt>
                <c:pt idx="18670">
                  <c:v>190.6734820642705</c:v>
                </c:pt>
                <c:pt idx="18671">
                  <c:v>190.66387784097893</c:v>
                </c:pt>
                <c:pt idx="18672">
                  <c:v>190.65427410145207</c:v>
                </c:pt>
                <c:pt idx="18673">
                  <c:v>190.64467084566559</c:v>
                </c:pt>
                <c:pt idx="18674">
                  <c:v>190.63506807359511</c:v>
                </c:pt>
                <c:pt idx="18675">
                  <c:v>190.62546578521625</c:v>
                </c:pt>
                <c:pt idx="18676">
                  <c:v>190.61586398050466</c:v>
                </c:pt>
                <c:pt idx="18677">
                  <c:v>190.60626265943597</c:v>
                </c:pt>
                <c:pt idx="18678">
                  <c:v>190.59666182198583</c:v>
                </c:pt>
                <c:pt idx="18679">
                  <c:v>190.58706146812986</c:v>
                </c:pt>
                <c:pt idx="18680">
                  <c:v>190.57746159784372</c:v>
                </c:pt>
                <c:pt idx="18681">
                  <c:v>190.56786221110303</c:v>
                </c:pt>
                <c:pt idx="18682">
                  <c:v>190.55826330788346</c:v>
                </c:pt>
                <c:pt idx="18683">
                  <c:v>190.54866488816066</c:v>
                </c:pt>
                <c:pt idx="18684">
                  <c:v>190.53906695191026</c:v>
                </c:pt>
                <c:pt idx="18685">
                  <c:v>190.5294694991079</c:v>
                </c:pt>
                <c:pt idx="18686">
                  <c:v>190.51987252972924</c:v>
                </c:pt>
                <c:pt idx="18687">
                  <c:v>190.51027604374991</c:v>
                </c:pt>
                <c:pt idx="18688">
                  <c:v>190.50068004114559</c:v>
                </c:pt>
                <c:pt idx="18689">
                  <c:v>190.49108452189191</c:v>
                </c:pt>
                <c:pt idx="18690">
                  <c:v>190.48148948596454</c:v>
                </c:pt>
                <c:pt idx="18691">
                  <c:v>190.47189493333914</c:v>
                </c:pt>
                <c:pt idx="18692">
                  <c:v>190.46230086399135</c:v>
                </c:pt>
                <c:pt idx="18693">
                  <c:v>190.45270727789682</c:v>
                </c:pt>
                <c:pt idx="18694">
                  <c:v>190.44311417503124</c:v>
                </c:pt>
                <c:pt idx="18695">
                  <c:v>190.43352155537025</c:v>
                </c:pt>
                <c:pt idx="18696">
                  <c:v>190.42392941888951</c:v>
                </c:pt>
                <c:pt idx="18697">
                  <c:v>190.41433776556468</c:v>
                </c:pt>
                <c:pt idx="18698">
                  <c:v>190.40474659537145</c:v>
                </c:pt>
                <c:pt idx="18699">
                  <c:v>190.39515590828546</c:v>
                </c:pt>
                <c:pt idx="18700">
                  <c:v>190.38556570428236</c:v>
                </c:pt>
                <c:pt idx="18701">
                  <c:v>190.37597598333784</c:v>
                </c:pt>
                <c:pt idx="18702">
                  <c:v>190.36638674542758</c:v>
                </c:pt>
                <c:pt idx="18703">
                  <c:v>190.35679799052721</c:v>
                </c:pt>
                <c:pt idx="18704">
                  <c:v>190.34720971861245</c:v>
                </c:pt>
                <c:pt idx="18705">
                  <c:v>190.33762192965892</c:v>
                </c:pt>
                <c:pt idx="18706">
                  <c:v>190.32803462364234</c:v>
                </c:pt>
                <c:pt idx="18707">
                  <c:v>190.31844780053837</c:v>
                </c:pt>
                <c:pt idx="18708">
                  <c:v>190.30886146032265</c:v>
                </c:pt>
                <c:pt idx="18709">
                  <c:v>190.29927560297091</c:v>
                </c:pt>
                <c:pt idx="18710">
                  <c:v>190.2896902284588</c:v>
                </c:pt>
                <c:pt idx="18711">
                  <c:v>190.28010533676201</c:v>
                </c:pt>
                <c:pt idx="18712">
                  <c:v>190.27052092785621</c:v>
                </c:pt>
                <c:pt idx="18713">
                  <c:v>190.26093700171708</c:v>
                </c:pt>
                <c:pt idx="18714">
                  <c:v>190.25135355832032</c:v>
                </c:pt>
                <c:pt idx="18715">
                  <c:v>190.24177059764159</c:v>
                </c:pt>
                <c:pt idx="18716">
                  <c:v>190.2321881196566</c:v>
                </c:pt>
                <c:pt idx="18717">
                  <c:v>190.22260612434101</c:v>
                </c:pt>
                <c:pt idx="18718">
                  <c:v>190.21302461167053</c:v>
                </c:pt>
                <c:pt idx="18719">
                  <c:v>190.20344358162086</c:v>
                </c:pt>
                <c:pt idx="18720">
                  <c:v>190.19386303416766</c:v>
                </c:pt>
                <c:pt idx="18721">
                  <c:v>190.18428296928664</c:v>
                </c:pt>
                <c:pt idx="18722">
                  <c:v>190.1747033869535</c:v>
                </c:pt>
                <c:pt idx="18723">
                  <c:v>190.1651242871439</c:v>
                </c:pt>
                <c:pt idx="18724">
                  <c:v>190.15554566983357</c:v>
                </c:pt>
                <c:pt idx="18725">
                  <c:v>190.14596753499819</c:v>
                </c:pt>
                <c:pt idx="18726">
                  <c:v>190.13638988261346</c:v>
                </c:pt>
                <c:pt idx="18727">
                  <c:v>190.12681271265507</c:v>
                </c:pt>
                <c:pt idx="18728">
                  <c:v>190.11723602509875</c:v>
                </c:pt>
                <c:pt idx="18729">
                  <c:v>190.10765981992017</c:v>
                </c:pt>
                <c:pt idx="18730">
                  <c:v>190.09808409709504</c:v>
                </c:pt>
                <c:pt idx="18731">
                  <c:v>190.08850885659908</c:v>
                </c:pt>
                <c:pt idx="18732">
                  <c:v>190.07893409840798</c:v>
                </c:pt>
                <c:pt idx="18733">
                  <c:v>190.06935982249746</c:v>
                </c:pt>
                <c:pt idx="18734">
                  <c:v>190.05978602884321</c:v>
                </c:pt>
                <c:pt idx="18735">
                  <c:v>190.05021271742095</c:v>
                </c:pt>
                <c:pt idx="18736">
                  <c:v>190.04063988820639</c:v>
                </c:pt>
                <c:pt idx="18737">
                  <c:v>190.03106754117522</c:v>
                </c:pt>
                <c:pt idx="18738">
                  <c:v>190.02149567630318</c:v>
                </c:pt>
                <c:pt idx="18739">
                  <c:v>190.01192429356595</c:v>
                </c:pt>
                <c:pt idx="18740">
                  <c:v>190.00235339293928</c:v>
                </c:pt>
                <c:pt idx="18741">
                  <c:v>189.99278297439889</c:v>
                </c:pt>
                <c:pt idx="18742">
                  <c:v>189.98321303792048</c:v>
                </c:pt>
                <c:pt idx="18743">
                  <c:v>189.97364358347977</c:v>
                </c:pt>
                <c:pt idx="18744">
                  <c:v>189.96407461105247</c:v>
                </c:pt>
                <c:pt idx="18745">
                  <c:v>189.95450612061433</c:v>
                </c:pt>
                <c:pt idx="18746">
                  <c:v>189.94493811214105</c:v>
                </c:pt>
                <c:pt idx="18747">
                  <c:v>189.93537058560835</c:v>
                </c:pt>
                <c:pt idx="18748">
                  <c:v>189.92580354099195</c:v>
                </c:pt>
                <c:pt idx="18749">
                  <c:v>189.91623697826759</c:v>
                </c:pt>
                <c:pt idx="18750">
                  <c:v>189.906670897411</c:v>
                </c:pt>
                <c:pt idx="18751">
                  <c:v>189.89710529839792</c:v>
                </c:pt>
                <c:pt idx="18752">
                  <c:v>189.88754018120403</c:v>
                </c:pt>
                <c:pt idx="18753">
                  <c:v>189.8779755458051</c:v>
                </c:pt>
                <c:pt idx="18754">
                  <c:v>189.86841139217685</c:v>
                </c:pt>
                <c:pt idx="18755">
                  <c:v>189.85884772029505</c:v>
                </c:pt>
                <c:pt idx="18756">
                  <c:v>189.84928453013538</c:v>
                </c:pt>
                <c:pt idx="18757">
                  <c:v>189.83972182167361</c:v>
                </c:pt>
                <c:pt idx="18758">
                  <c:v>189.83015959488546</c:v>
                </c:pt>
                <c:pt idx="18759">
                  <c:v>189.82059784974666</c:v>
                </c:pt>
                <c:pt idx="18760">
                  <c:v>189.81103658623297</c:v>
                </c:pt>
                <c:pt idx="18761">
                  <c:v>189.80147580432012</c:v>
                </c:pt>
                <c:pt idx="18762">
                  <c:v>189.79191550398386</c:v>
                </c:pt>
                <c:pt idx="18763">
                  <c:v>189.78235568519992</c:v>
                </c:pt>
                <c:pt idx="18764">
                  <c:v>189.77279634794405</c:v>
                </c:pt>
                <c:pt idx="18765">
                  <c:v>189.76323749219202</c:v>
                </c:pt>
                <c:pt idx="18766">
                  <c:v>189.75367911791955</c:v>
                </c:pt>
                <c:pt idx="18767">
                  <c:v>189.74412122510239</c:v>
                </c:pt>
                <c:pt idx="18768">
                  <c:v>189.73456381371628</c:v>
                </c:pt>
                <c:pt idx="18769">
                  <c:v>189.725006883737</c:v>
                </c:pt>
                <c:pt idx="18770">
                  <c:v>189.71545043514027</c:v>
                </c:pt>
                <c:pt idx="18771">
                  <c:v>189.70589446790186</c:v>
                </c:pt>
                <c:pt idx="18772">
                  <c:v>189.69633898199751</c:v>
                </c:pt>
                <c:pt idx="18773">
                  <c:v>189.686783977403</c:v>
                </c:pt>
                <c:pt idx="18774">
                  <c:v>189.67722945409406</c:v>
                </c:pt>
                <c:pt idx="18775">
                  <c:v>189.66767541204646</c:v>
                </c:pt>
                <c:pt idx="18776">
                  <c:v>189.65812185123596</c:v>
                </c:pt>
                <c:pt idx="18777">
                  <c:v>189.64856877163831</c:v>
                </c:pt>
                <c:pt idx="18778">
                  <c:v>189.63901617322929</c:v>
                </c:pt>
                <c:pt idx="18779">
                  <c:v>189.62946405598464</c:v>
                </c:pt>
                <c:pt idx="18780">
                  <c:v>189.61991241988014</c:v>
                </c:pt>
                <c:pt idx="18781">
                  <c:v>189.61036126489157</c:v>
                </c:pt>
                <c:pt idx="18782">
                  <c:v>189.60081059099466</c:v>
                </c:pt>
                <c:pt idx="18783">
                  <c:v>189.59126039816519</c:v>
                </c:pt>
                <c:pt idx="18784">
                  <c:v>189.58171068637895</c:v>
                </c:pt>
                <c:pt idx="18785">
                  <c:v>189.57216145561168</c:v>
                </c:pt>
                <c:pt idx="18786">
                  <c:v>189.56261270583917</c:v>
                </c:pt>
                <c:pt idx="18787">
                  <c:v>189.55306443703719</c:v>
                </c:pt>
                <c:pt idx="18788">
                  <c:v>189.5435166491815</c:v>
                </c:pt>
                <c:pt idx="18789">
                  <c:v>189.53396934224787</c:v>
                </c:pt>
                <c:pt idx="18790">
                  <c:v>189.5244225162121</c:v>
                </c:pt>
                <c:pt idx="18791">
                  <c:v>189.51487617104996</c:v>
                </c:pt>
                <c:pt idx="18792">
                  <c:v>189.50533030673722</c:v>
                </c:pt>
                <c:pt idx="18793">
                  <c:v>189.49578492324969</c:v>
                </c:pt>
                <c:pt idx="18794">
                  <c:v>189.48624002056312</c:v>
                </c:pt>
                <c:pt idx="18795">
                  <c:v>189.47669559865329</c:v>
                </c:pt>
                <c:pt idx="18796">
                  <c:v>189.467151657496</c:v>
                </c:pt>
                <c:pt idx="18797">
                  <c:v>189.45760819706703</c:v>
                </c:pt>
                <c:pt idx="18798">
                  <c:v>189.44806521734216</c:v>
                </c:pt>
                <c:pt idx="18799">
                  <c:v>189.43852271829718</c:v>
                </c:pt>
                <c:pt idx="18800">
                  <c:v>189.42898069990787</c:v>
                </c:pt>
                <c:pt idx="18801">
                  <c:v>189.41943916215001</c:v>
                </c:pt>
                <c:pt idx="18802">
                  <c:v>189.40989810499943</c:v>
                </c:pt>
                <c:pt idx="18803">
                  <c:v>189.4003575284319</c:v>
                </c:pt>
                <c:pt idx="18804">
                  <c:v>189.3908174324232</c:v>
                </c:pt>
                <c:pt idx="18805">
                  <c:v>189.38127781694914</c:v>
                </c:pt>
                <c:pt idx="18806">
                  <c:v>189.37173868198551</c:v>
                </c:pt>
                <c:pt idx="18807">
                  <c:v>189.36220002750809</c:v>
                </c:pt>
                <c:pt idx="18808">
                  <c:v>189.35266185349272</c:v>
                </c:pt>
                <c:pt idx="18809">
                  <c:v>189.34312415991516</c:v>
                </c:pt>
                <c:pt idx="18810">
                  <c:v>189.33358694675124</c:v>
                </c:pt>
                <c:pt idx="18811">
                  <c:v>189.32405021397673</c:v>
                </c:pt>
                <c:pt idx="18812">
                  <c:v>189.31451396156746</c:v>
                </c:pt>
                <c:pt idx="18813">
                  <c:v>189.30497818949922</c:v>
                </c:pt>
                <c:pt idx="18814">
                  <c:v>189.29544289774782</c:v>
                </c:pt>
                <c:pt idx="18815">
                  <c:v>189.28590808628906</c:v>
                </c:pt>
                <c:pt idx="18816">
                  <c:v>189.27637375509875</c:v>
                </c:pt>
                <c:pt idx="18817">
                  <c:v>189.2668399041527</c:v>
                </c:pt>
                <c:pt idx="18818">
                  <c:v>189.25730653342674</c:v>
                </c:pt>
                <c:pt idx="18819">
                  <c:v>189.24777364289665</c:v>
                </c:pt>
                <c:pt idx="18820">
                  <c:v>189.23824123253826</c:v>
                </c:pt>
                <c:pt idx="18821">
                  <c:v>189.22870930232739</c:v>
                </c:pt>
                <c:pt idx="18822">
                  <c:v>189.21917785223982</c:v>
                </c:pt>
                <c:pt idx="18823">
                  <c:v>189.20964688225141</c:v>
                </c:pt>
                <c:pt idx="18824">
                  <c:v>189.20011639233795</c:v>
                </c:pt>
                <c:pt idx="18825">
                  <c:v>189.19058638247526</c:v>
                </c:pt>
                <c:pt idx="18826">
                  <c:v>189.18105685263919</c:v>
                </c:pt>
                <c:pt idx="18827">
                  <c:v>189.17152780280551</c:v>
                </c:pt>
                <c:pt idx="18828">
                  <c:v>189.16199923295008</c:v>
                </c:pt>
                <c:pt idx="18829">
                  <c:v>189.15247114304873</c:v>
                </c:pt>
                <c:pt idx="18830">
                  <c:v>189.14294353307727</c:v>
                </c:pt>
                <c:pt idx="18831">
                  <c:v>189.13341640301152</c:v>
                </c:pt>
                <c:pt idx="18832">
                  <c:v>189.1238897528273</c:v>
                </c:pt>
                <c:pt idx="18833">
                  <c:v>189.11436358250046</c:v>
                </c:pt>
                <c:pt idx="18834">
                  <c:v>189.10483789200683</c:v>
                </c:pt>
                <c:pt idx="18835">
                  <c:v>189.09531268132221</c:v>
                </c:pt>
                <c:pt idx="18836">
                  <c:v>189.08578795042246</c:v>
                </c:pt>
                <c:pt idx="18837">
                  <c:v>189.0762636992834</c:v>
                </c:pt>
                <c:pt idx="18838">
                  <c:v>189.06673992788089</c:v>
                </c:pt>
                <c:pt idx="18839">
                  <c:v>189.05721663619073</c:v>
                </c:pt>
                <c:pt idx="18840">
                  <c:v>189.04769382418877</c:v>
                </c:pt>
                <c:pt idx="18841">
                  <c:v>189.03817149185085</c:v>
                </c:pt>
                <c:pt idx="18842">
                  <c:v>189.0286496391528</c:v>
                </c:pt>
                <c:pt idx="18843">
                  <c:v>189.01912826607048</c:v>
                </c:pt>
                <c:pt idx="18844">
                  <c:v>189.00960737257972</c:v>
                </c:pt>
                <c:pt idx="18845">
                  <c:v>189.00008695865637</c:v>
                </c:pt>
                <c:pt idx="18846">
                  <c:v>188.99056702427626</c:v>
                </c:pt>
                <c:pt idx="18847">
                  <c:v>188.98104756941527</c:v>
                </c:pt>
                <c:pt idx="18848">
                  <c:v>188.9715285940492</c:v>
                </c:pt>
                <c:pt idx="18849">
                  <c:v>188.96201009815394</c:v>
                </c:pt>
                <c:pt idx="18850">
                  <c:v>188.95249208170532</c:v>
                </c:pt>
                <c:pt idx="18851">
                  <c:v>188.94297454467917</c:v>
                </c:pt>
                <c:pt idx="18852">
                  <c:v>188.93345748705136</c:v>
                </c:pt>
                <c:pt idx="18853">
                  <c:v>188.92394090879773</c:v>
                </c:pt>
                <c:pt idx="18854">
                  <c:v>188.91442480989417</c:v>
                </c:pt>
                <c:pt idx="18855">
                  <c:v>188.90490919031652</c:v>
                </c:pt>
                <c:pt idx="18856">
                  <c:v>188.89539405004061</c:v>
                </c:pt>
                <c:pt idx="18857">
                  <c:v>188.88587938904232</c:v>
                </c:pt>
                <c:pt idx="18858">
                  <c:v>188.87636520729748</c:v>
                </c:pt>
                <c:pt idx="18859">
                  <c:v>188.86685150478201</c:v>
                </c:pt>
                <c:pt idx="18860">
                  <c:v>188.85733828147173</c:v>
                </c:pt>
                <c:pt idx="18861">
                  <c:v>188.84782553734249</c:v>
                </c:pt>
                <c:pt idx="18862">
                  <c:v>188.83831327237019</c:v>
                </c:pt>
                <c:pt idx="18863">
                  <c:v>188.82880148653066</c:v>
                </c:pt>
                <c:pt idx="18864">
                  <c:v>188.81929017979979</c:v>
                </c:pt>
                <c:pt idx="18865">
                  <c:v>188.80977935215344</c:v>
                </c:pt>
                <c:pt idx="18866">
                  <c:v>188.80026900356748</c:v>
                </c:pt>
                <c:pt idx="18867">
                  <c:v>188.79075913401778</c:v>
                </c:pt>
                <c:pt idx="18868">
                  <c:v>188.7812497434802</c:v>
                </c:pt>
                <c:pt idx="18869">
                  <c:v>188.77174083193063</c:v>
                </c:pt>
                <c:pt idx="18870">
                  <c:v>188.76223239934492</c:v>
                </c:pt>
                <c:pt idx="18871">
                  <c:v>188.75272444569899</c:v>
                </c:pt>
                <c:pt idx="18872">
                  <c:v>188.74321697096866</c:v>
                </c:pt>
                <c:pt idx="18873">
                  <c:v>188.73370997512984</c:v>
                </c:pt>
                <c:pt idx="18874">
                  <c:v>188.7242034581584</c:v>
                </c:pt>
                <c:pt idx="18875">
                  <c:v>188.71469742003021</c:v>
                </c:pt>
                <c:pt idx="18876">
                  <c:v>188.70519186072116</c:v>
                </c:pt>
                <c:pt idx="18877">
                  <c:v>188.69568678020713</c:v>
                </c:pt>
                <c:pt idx="18878">
                  <c:v>188.68618217846401</c:v>
                </c:pt>
                <c:pt idx="18879">
                  <c:v>188.67667805546768</c:v>
                </c:pt>
                <c:pt idx="18880">
                  <c:v>188.66717441119403</c:v>
                </c:pt>
                <c:pt idx="18881">
                  <c:v>188.65767124561893</c:v>
                </c:pt>
                <c:pt idx="18882">
                  <c:v>188.64816855871828</c:v>
                </c:pt>
                <c:pt idx="18883">
                  <c:v>188.63866635046799</c:v>
                </c:pt>
                <c:pt idx="18884">
                  <c:v>188.62916462084391</c:v>
                </c:pt>
                <c:pt idx="18885">
                  <c:v>188.61966336982195</c:v>
                </c:pt>
                <c:pt idx="18886">
                  <c:v>188.61016259737801</c:v>
                </c:pt>
                <c:pt idx="18887">
                  <c:v>188.60066230348798</c:v>
                </c:pt>
                <c:pt idx="18888">
                  <c:v>188.59116248812776</c:v>
                </c:pt>
                <c:pt idx="18889">
                  <c:v>188.58166315127323</c:v>
                </c:pt>
                <c:pt idx="18890">
                  <c:v>188.57216429290031</c:v>
                </c:pt>
                <c:pt idx="18891">
                  <c:v>188.5626659129849</c:v>
                </c:pt>
                <c:pt idx="18892">
                  <c:v>188.55316801150286</c:v>
                </c:pt>
                <c:pt idx="18893">
                  <c:v>188.54367058843013</c:v>
                </c:pt>
                <c:pt idx="18894">
                  <c:v>188.53417364374261</c:v>
                </c:pt>
                <c:pt idx="18895">
                  <c:v>188.52467717741618</c:v>
                </c:pt>
                <c:pt idx="18896">
                  <c:v>188.51518118942676</c:v>
                </c:pt>
                <c:pt idx="18897">
                  <c:v>188.50568567975026</c:v>
                </c:pt>
                <c:pt idx="18898">
                  <c:v>188.49619064836259</c:v>
                </c:pt>
                <c:pt idx="18899">
                  <c:v>188.48669609523964</c:v>
                </c:pt>
                <c:pt idx="18900">
                  <c:v>188.47720202035734</c:v>
                </c:pt>
                <c:pt idx="18901">
                  <c:v>188.46770842369159</c:v>
                </c:pt>
                <c:pt idx="18902">
                  <c:v>188.45821530521829</c:v>
                </c:pt>
                <c:pt idx="18903">
                  <c:v>188.44872266491336</c:v>
                </c:pt>
                <c:pt idx="18904">
                  <c:v>188.43923050275274</c:v>
                </c:pt>
                <c:pt idx="18905">
                  <c:v>188.42973881871231</c:v>
                </c:pt>
                <c:pt idx="18906">
                  <c:v>188.42024761276801</c:v>
                </c:pt>
                <c:pt idx="18907">
                  <c:v>188.41075688489576</c:v>
                </c:pt>
                <c:pt idx="18908">
                  <c:v>188.40126663507147</c:v>
                </c:pt>
                <c:pt idx="18909">
                  <c:v>188.39177686327108</c:v>
                </c:pt>
                <c:pt idx="18910">
                  <c:v>188.38228756947049</c:v>
                </c:pt>
                <c:pt idx="18911">
                  <c:v>188.37279875364561</c:v>
                </c:pt>
                <c:pt idx="18912">
                  <c:v>188.36331041577239</c:v>
                </c:pt>
                <c:pt idx="18913">
                  <c:v>188.35382255582675</c:v>
                </c:pt>
                <c:pt idx="18914">
                  <c:v>188.34433517378463</c:v>
                </c:pt>
                <c:pt idx="18915">
                  <c:v>188.33484826962194</c:v>
                </c:pt>
                <c:pt idx="18916">
                  <c:v>188.3253618433146</c:v>
                </c:pt>
                <c:pt idx="18917">
                  <c:v>188.31587589483854</c:v>
                </c:pt>
                <c:pt idx="18918">
                  <c:v>188.30639042416973</c:v>
                </c:pt>
                <c:pt idx="18919">
                  <c:v>188.29690543128407</c:v>
                </c:pt>
                <c:pt idx="18920">
                  <c:v>188.28742091615752</c:v>
                </c:pt>
                <c:pt idx="18921">
                  <c:v>188.27793687876598</c:v>
                </c:pt>
                <c:pt idx="18922">
                  <c:v>188.26845331908541</c:v>
                </c:pt>
                <c:pt idx="18923">
                  <c:v>188.25897023709175</c:v>
                </c:pt>
                <c:pt idx="18924">
                  <c:v>188.24948763276092</c:v>
                </c:pt>
                <c:pt idx="18925">
                  <c:v>188.24000550606885</c:v>
                </c:pt>
                <c:pt idx="18926">
                  <c:v>188.23052385699151</c:v>
                </c:pt>
                <c:pt idx="18927">
                  <c:v>188.22104268550484</c:v>
                </c:pt>
                <c:pt idx="18928">
                  <c:v>188.21156199158477</c:v>
                </c:pt>
                <c:pt idx="18929">
                  <c:v>188.20208177520726</c:v>
                </c:pt>
                <c:pt idx="18930">
                  <c:v>188.19260203634826</c:v>
                </c:pt>
                <c:pt idx="18931">
                  <c:v>188.1831227749837</c:v>
                </c:pt>
                <c:pt idx="18932">
                  <c:v>188.17364399108953</c:v>
                </c:pt>
                <c:pt idx="18933">
                  <c:v>188.16416568464172</c:v>
                </c:pt>
                <c:pt idx="18934">
                  <c:v>188.15468785561617</c:v>
                </c:pt>
                <c:pt idx="18935">
                  <c:v>188.14521050398889</c:v>
                </c:pt>
                <c:pt idx="18936">
                  <c:v>188.13573362973582</c:v>
                </c:pt>
                <c:pt idx="18937">
                  <c:v>188.1262572328329</c:v>
                </c:pt>
                <c:pt idx="18938">
                  <c:v>188.1167813132561</c:v>
                </c:pt>
                <c:pt idx="18939">
                  <c:v>188.10730587098135</c:v>
                </c:pt>
                <c:pt idx="18940">
                  <c:v>188.09783090598464</c:v>
                </c:pt>
                <c:pt idx="18941">
                  <c:v>188.08835641824191</c:v>
                </c:pt>
                <c:pt idx="18942">
                  <c:v>188.07888240772914</c:v>
                </c:pt>
                <c:pt idx="18943">
                  <c:v>188.06940887442227</c:v>
                </c:pt>
                <c:pt idx="18944">
                  <c:v>188.05993581829728</c:v>
                </c:pt>
                <c:pt idx="18945">
                  <c:v>188.05046323933013</c:v>
                </c:pt>
                <c:pt idx="18946">
                  <c:v>188.04099113749677</c:v>
                </c:pt>
                <c:pt idx="18947">
                  <c:v>188.03151951277317</c:v>
                </c:pt>
                <c:pt idx="18948">
                  <c:v>188.02204836513533</c:v>
                </c:pt>
                <c:pt idx="18949">
                  <c:v>188.01257769455918</c:v>
                </c:pt>
                <c:pt idx="18950">
                  <c:v>188.00310750102071</c:v>
                </c:pt>
                <c:pt idx="18951">
                  <c:v>187.99363778449589</c:v>
                </c:pt>
                <c:pt idx="18952">
                  <c:v>187.98416854496068</c:v>
                </c:pt>
                <c:pt idx="18953">
                  <c:v>187.97469978239107</c:v>
                </c:pt>
                <c:pt idx="18954">
                  <c:v>187.96523149676304</c:v>
                </c:pt>
                <c:pt idx="18955">
                  <c:v>187.95576368805254</c:v>
                </c:pt>
                <c:pt idx="18956">
                  <c:v>187.94629635623559</c:v>
                </c:pt>
                <c:pt idx="18957">
                  <c:v>187.93682950128814</c:v>
                </c:pt>
                <c:pt idx="18958">
                  <c:v>187.92736312318618</c:v>
                </c:pt>
                <c:pt idx="18959">
                  <c:v>187.91789722190566</c:v>
                </c:pt>
                <c:pt idx="18960">
                  <c:v>187.90843179742259</c:v>
                </c:pt>
                <c:pt idx="18961">
                  <c:v>187.89896684971296</c:v>
                </c:pt>
                <c:pt idx="18962">
                  <c:v>187.88950237875275</c:v>
                </c:pt>
                <c:pt idx="18963">
                  <c:v>187.88003838451795</c:v>
                </c:pt>
                <c:pt idx="18964">
                  <c:v>187.87057486698453</c:v>
                </c:pt>
                <c:pt idx="18965">
                  <c:v>187.86111182612848</c:v>
                </c:pt>
                <c:pt idx="18966">
                  <c:v>187.85164926192581</c:v>
                </c:pt>
                <c:pt idx="18967">
                  <c:v>187.84218717435249</c:v>
                </c:pt>
                <c:pt idx="18968">
                  <c:v>187.83272556338451</c:v>
                </c:pt>
                <c:pt idx="18969">
                  <c:v>187.8232644289979</c:v>
                </c:pt>
                <c:pt idx="18970">
                  <c:v>187.81380377116861</c:v>
                </c:pt>
                <c:pt idx="18971">
                  <c:v>187.80434358987267</c:v>
                </c:pt>
                <c:pt idx="18972">
                  <c:v>187.79488388508605</c:v>
                </c:pt>
                <c:pt idx="18973">
                  <c:v>187.78542465678476</c:v>
                </c:pt>
                <c:pt idx="18974">
                  <c:v>187.7759659049448</c:v>
                </c:pt>
                <c:pt idx="18975">
                  <c:v>187.76650762954216</c:v>
                </c:pt>
                <c:pt idx="18976">
                  <c:v>187.75704983055286</c:v>
                </c:pt>
                <c:pt idx="18977">
                  <c:v>187.7475925079529</c:v>
                </c:pt>
                <c:pt idx="18978">
                  <c:v>187.73813566171827</c:v>
                </c:pt>
                <c:pt idx="18979">
                  <c:v>187.72867929182499</c:v>
                </c:pt>
                <c:pt idx="18980">
                  <c:v>187.71922339824906</c:v>
                </c:pt>
                <c:pt idx="18981">
                  <c:v>187.70976798096649</c:v>
                </c:pt>
                <c:pt idx="18982">
                  <c:v>187.7003130399533</c:v>
                </c:pt>
                <c:pt idx="18983">
                  <c:v>187.69085857518547</c:v>
                </c:pt>
                <c:pt idx="18984">
                  <c:v>187.68140458663905</c:v>
                </c:pt>
                <c:pt idx="18985">
                  <c:v>187.67195107429004</c:v>
                </c:pt>
                <c:pt idx="18986">
                  <c:v>187.66249803811442</c:v>
                </c:pt>
                <c:pt idx="18987">
                  <c:v>187.65304547808825</c:v>
                </c:pt>
                <c:pt idx="18988">
                  <c:v>187.64359339418752</c:v>
                </c:pt>
                <c:pt idx="18989">
                  <c:v>187.63414178638826</c:v>
                </c:pt>
                <c:pt idx="18990">
                  <c:v>187.62469065466649</c:v>
                </c:pt>
                <c:pt idx="18991">
                  <c:v>187.61523999899822</c:v>
                </c:pt>
                <c:pt idx="18992">
                  <c:v>187.60578981935947</c:v>
                </c:pt>
                <c:pt idx="18993">
                  <c:v>187.59634011572626</c:v>
                </c:pt>
                <c:pt idx="18994">
                  <c:v>187.58689088807463</c:v>
                </c:pt>
                <c:pt idx="18995">
                  <c:v>187.5774421363806</c:v>
                </c:pt>
                <c:pt idx="18996">
                  <c:v>187.56799386062019</c:v>
                </c:pt>
                <c:pt idx="18997">
                  <c:v>187.55854606076943</c:v>
                </c:pt>
                <c:pt idx="18998">
                  <c:v>187.54909873680435</c:v>
                </c:pt>
                <c:pt idx="18999">
                  <c:v>187.53965188870097</c:v>
                </c:pt>
                <c:pt idx="19000">
                  <c:v>187.53020551643536</c:v>
                </c:pt>
                <c:pt idx="19001">
                  <c:v>187.52075961998349</c:v>
                </c:pt>
                <c:pt idx="19002">
                  <c:v>187.51131419932145</c:v>
                </c:pt>
                <c:pt idx="19003">
                  <c:v>187.50186925442523</c:v>
                </c:pt>
                <c:pt idx="19004">
                  <c:v>187.49242478527088</c:v>
                </c:pt>
                <c:pt idx="19005">
                  <c:v>187.48298079183445</c:v>
                </c:pt>
                <c:pt idx="19006">
                  <c:v>187.47353727409197</c:v>
                </c:pt>
                <c:pt idx="19007">
                  <c:v>187.46409423201948</c:v>
                </c:pt>
                <c:pt idx="19008">
                  <c:v>187.45465166559302</c:v>
                </c:pt>
                <c:pt idx="19009">
                  <c:v>187.44520957478863</c:v>
                </c:pt>
                <c:pt idx="19010">
                  <c:v>187.43576795958236</c:v>
                </c:pt>
                <c:pt idx="19011">
                  <c:v>187.42632681995025</c:v>
                </c:pt>
                <c:pt idx="19012">
                  <c:v>187.41688615586833</c:v>
                </c:pt>
                <c:pt idx="19013">
                  <c:v>187.40744596731267</c:v>
                </c:pt>
                <c:pt idx="19014">
                  <c:v>187.39800625425931</c:v>
                </c:pt>
                <c:pt idx="19015">
                  <c:v>187.38856701668431</c:v>
                </c:pt>
                <c:pt idx="19016">
                  <c:v>187.37912825456368</c:v>
                </c:pt>
                <c:pt idx="19017">
                  <c:v>187.36968996787351</c:v>
                </c:pt>
                <c:pt idx="19018">
                  <c:v>187.36025215658984</c:v>
                </c:pt>
                <c:pt idx="19019">
                  <c:v>187.35081482068873</c:v>
                </c:pt>
                <c:pt idx="19020">
                  <c:v>187.34137796014622</c:v>
                </c:pt>
                <c:pt idx="19021">
                  <c:v>187.33194157493838</c:v>
                </c:pt>
                <c:pt idx="19022">
                  <c:v>187.32250566504126</c:v>
                </c:pt>
                <c:pt idx="19023">
                  <c:v>187.31307023043092</c:v>
                </c:pt>
                <c:pt idx="19024">
                  <c:v>187.30363527108344</c:v>
                </c:pt>
                <c:pt idx="19025">
                  <c:v>187.29420078697484</c:v>
                </c:pt>
                <c:pt idx="19026">
                  <c:v>187.28476677808121</c:v>
                </c:pt>
                <c:pt idx="19027">
                  <c:v>187.2753332443786</c:v>
                </c:pt>
                <c:pt idx="19028">
                  <c:v>187.26590018584309</c:v>
                </c:pt>
                <c:pt idx="19029">
                  <c:v>187.25646760245073</c:v>
                </c:pt>
                <c:pt idx="19030">
                  <c:v>187.2470354941776</c:v>
                </c:pt>
                <c:pt idx="19031">
                  <c:v>187.23760386099977</c:v>
                </c:pt>
                <c:pt idx="19032">
                  <c:v>187.22817270289329</c:v>
                </c:pt>
                <c:pt idx="19033">
                  <c:v>187.21874201983425</c:v>
                </c:pt>
                <c:pt idx="19034">
                  <c:v>187.20931181179873</c:v>
                </c:pt>
                <c:pt idx="19035">
                  <c:v>187.19988207876278</c:v>
                </c:pt>
                <c:pt idx="19036">
                  <c:v>187.19045282070249</c:v>
                </c:pt>
                <c:pt idx="19037">
                  <c:v>187.18102403759391</c:v>
                </c:pt>
                <c:pt idx="19038">
                  <c:v>187.17159572941316</c:v>
                </c:pt>
                <c:pt idx="19039">
                  <c:v>187.16216789613628</c:v>
                </c:pt>
                <c:pt idx="19040">
                  <c:v>187.15274053773936</c:v>
                </c:pt>
                <c:pt idx="19041">
                  <c:v>187.14331365419849</c:v>
                </c:pt>
                <c:pt idx="19042">
                  <c:v>187.13388724548975</c:v>
                </c:pt>
                <c:pt idx="19043">
                  <c:v>187.12446131158919</c:v>
                </c:pt>
                <c:pt idx="19044">
                  <c:v>187.11503585247291</c:v>
                </c:pt>
                <c:pt idx="19045">
                  <c:v>187.10561086811703</c:v>
                </c:pt>
                <c:pt idx="19046">
                  <c:v>187.09618635849762</c:v>
                </c:pt>
                <c:pt idx="19047">
                  <c:v>187.08676232359076</c:v>
                </c:pt>
                <c:pt idx="19048">
                  <c:v>187.07733876337252</c:v>
                </c:pt>
                <c:pt idx="19049">
                  <c:v>187.06791567781903</c:v>
                </c:pt>
                <c:pt idx="19050">
                  <c:v>187.05849306690635</c:v>
                </c:pt>
                <c:pt idx="19051">
                  <c:v>187.04907093061058</c:v>
                </c:pt>
                <c:pt idx="19052">
                  <c:v>187.03964926890782</c:v>
                </c:pt>
                <c:pt idx="19053">
                  <c:v>187.03022808177414</c:v>
                </c:pt>
                <c:pt idx="19054">
                  <c:v>187.02080736918566</c:v>
                </c:pt>
                <c:pt idx="19055">
                  <c:v>187.01138713111848</c:v>
                </c:pt>
                <c:pt idx="19056">
                  <c:v>187.0019673675487</c:v>
                </c:pt>
                <c:pt idx="19057">
                  <c:v>186.99254807845242</c:v>
                </c:pt>
                <c:pt idx="19058">
                  <c:v>186.98312926380572</c:v>
                </c:pt>
                <c:pt idx="19059">
                  <c:v>186.97371092358472</c:v>
                </c:pt>
                <c:pt idx="19060">
                  <c:v>186.9642930577655</c:v>
                </c:pt>
                <c:pt idx="19061">
                  <c:v>186.9548756663242</c:v>
                </c:pt>
                <c:pt idx="19062">
                  <c:v>186.94545874923691</c:v>
                </c:pt>
                <c:pt idx="19063">
                  <c:v>186.93604230647972</c:v>
                </c:pt>
                <c:pt idx="19064">
                  <c:v>186.92662633802874</c:v>
                </c:pt>
                <c:pt idx="19065">
                  <c:v>186.91721084386009</c:v>
                </c:pt>
                <c:pt idx="19066">
                  <c:v>186.9077958239499</c:v>
                </c:pt>
                <c:pt idx="19067">
                  <c:v>186.89838127827426</c:v>
                </c:pt>
                <c:pt idx="19068">
                  <c:v>186.88896720680927</c:v>
                </c:pt>
                <c:pt idx="19069">
                  <c:v>186.87955360953106</c:v>
                </c:pt>
                <c:pt idx="19070">
                  <c:v>186.87014048641575</c:v>
                </c:pt>
                <c:pt idx="19071">
                  <c:v>186.86072783743944</c:v>
                </c:pt>
                <c:pt idx="19072">
                  <c:v>186.85131566257829</c:v>
                </c:pt>
                <c:pt idx="19073">
                  <c:v>186.84190396180836</c:v>
                </c:pt>
                <c:pt idx="19074">
                  <c:v>186.8324927351058</c:v>
                </c:pt>
                <c:pt idx="19075">
                  <c:v>186.82308198244675</c:v>
                </c:pt>
                <c:pt idx="19076">
                  <c:v>186.8136717038073</c:v>
                </c:pt>
                <c:pt idx="19077">
                  <c:v>186.80426189916358</c:v>
                </c:pt>
                <c:pt idx="19078">
                  <c:v>186.79485256849173</c:v>
                </c:pt>
                <c:pt idx="19079">
                  <c:v>186.78544371176787</c:v>
                </c:pt>
                <c:pt idx="19080">
                  <c:v>186.77603532896811</c:v>
                </c:pt>
                <c:pt idx="19081">
                  <c:v>186.7666274200686</c:v>
                </c:pt>
                <c:pt idx="19082">
                  <c:v>186.75721998504545</c:v>
                </c:pt>
                <c:pt idx="19083">
                  <c:v>186.74781302387481</c:v>
                </c:pt>
                <c:pt idx="19084">
                  <c:v>186.73840653653281</c:v>
                </c:pt>
                <c:pt idx="19085">
                  <c:v>186.72900052299556</c:v>
                </c:pt>
                <c:pt idx="19086">
                  <c:v>186.71959498323923</c:v>
                </c:pt>
                <c:pt idx="19087">
                  <c:v>186.71018991723994</c:v>
                </c:pt>
                <c:pt idx="19088">
                  <c:v>186.70078532497382</c:v>
                </c:pt>
                <c:pt idx="19089">
                  <c:v>186.69138120641702</c:v>
                </c:pt>
                <c:pt idx="19090">
                  <c:v>186.68197756154566</c:v>
                </c:pt>
                <c:pt idx="19091">
                  <c:v>186.67257439033591</c:v>
                </c:pt>
                <c:pt idx="19092">
                  <c:v>186.66317169276388</c:v>
                </c:pt>
                <c:pt idx="19093">
                  <c:v>186.65376946880573</c:v>
                </c:pt>
                <c:pt idx="19094">
                  <c:v>186.64436771843759</c:v>
                </c:pt>
                <c:pt idx="19095">
                  <c:v>186.63496644163561</c:v>
                </c:pt>
                <c:pt idx="19096">
                  <c:v>186.62556563837595</c:v>
                </c:pt>
                <c:pt idx="19097">
                  <c:v>186.61616530863475</c:v>
                </c:pt>
                <c:pt idx="19098">
                  <c:v>186.60676545238815</c:v>
                </c:pt>
                <c:pt idx="19099">
                  <c:v>186.59736606961232</c:v>
                </c:pt>
                <c:pt idx="19100">
                  <c:v>186.5879671602834</c:v>
                </c:pt>
                <c:pt idx="19101">
                  <c:v>186.57856872437753</c:v>
                </c:pt>
                <c:pt idx="19102">
                  <c:v>186.56917076187088</c:v>
                </c:pt>
                <c:pt idx="19103">
                  <c:v>186.55977327273962</c:v>
                </c:pt>
                <c:pt idx="19104">
                  <c:v>186.55037625695988</c:v>
                </c:pt>
                <c:pt idx="19105">
                  <c:v>186.54097971450781</c:v>
                </c:pt>
                <c:pt idx="19106">
                  <c:v>186.5315836453596</c:v>
                </c:pt>
                <c:pt idx="19107">
                  <c:v>186.5221880494914</c:v>
                </c:pt>
                <c:pt idx="19108">
                  <c:v>186.51279292687937</c:v>
                </c:pt>
                <c:pt idx="19109">
                  <c:v>186.50339827749966</c:v>
                </c:pt>
                <c:pt idx="19110">
                  <c:v>186.49400410132841</c:v>
                </c:pt>
                <c:pt idx="19111">
                  <c:v>186.48461039834183</c:v>
                </c:pt>
                <c:pt idx="19112">
                  <c:v>186.47521716851608</c:v>
                </c:pt>
                <c:pt idx="19113">
                  <c:v>186.4658244118273</c:v>
                </c:pt>
                <c:pt idx="19114">
                  <c:v>186.45643212825169</c:v>
                </c:pt>
                <c:pt idx="19115">
                  <c:v>186.44704031776538</c:v>
                </c:pt>
                <c:pt idx="19116">
                  <c:v>186.43764898034459</c:v>
                </c:pt>
                <c:pt idx="19117">
                  <c:v>186.42825811596546</c:v>
                </c:pt>
                <c:pt idx="19118">
                  <c:v>186.41886772460416</c:v>
                </c:pt>
                <c:pt idx="19119">
                  <c:v>186.40947780623688</c:v>
                </c:pt>
                <c:pt idx="19120">
                  <c:v>186.40008836083979</c:v>
                </c:pt>
                <c:pt idx="19121">
                  <c:v>186.39069938838907</c:v>
                </c:pt>
                <c:pt idx="19122">
                  <c:v>186.38131088886087</c:v>
                </c:pt>
                <c:pt idx="19123">
                  <c:v>186.3719228622314</c:v>
                </c:pt>
                <c:pt idx="19124">
                  <c:v>186.36253530847682</c:v>
                </c:pt>
                <c:pt idx="19125">
                  <c:v>186.35314822757334</c:v>
                </c:pt>
                <c:pt idx="19126">
                  <c:v>186.34376161949712</c:v>
                </c:pt>
                <c:pt idx="19127">
                  <c:v>186.33437548422435</c:v>
                </c:pt>
                <c:pt idx="19128">
                  <c:v>186.32498982173121</c:v>
                </c:pt>
                <c:pt idx="19129">
                  <c:v>186.31560463199389</c:v>
                </c:pt>
                <c:pt idx="19130">
                  <c:v>186.30621991498859</c:v>
                </c:pt>
                <c:pt idx="19131">
                  <c:v>186.29683567069148</c:v>
                </c:pt>
                <c:pt idx="19132">
                  <c:v>186.28745189907875</c:v>
                </c:pt>
                <c:pt idx="19133">
                  <c:v>186.2780686001266</c:v>
                </c:pt>
                <c:pt idx="19134">
                  <c:v>186.26868577381123</c:v>
                </c:pt>
                <c:pt idx="19135">
                  <c:v>186.25930342010881</c:v>
                </c:pt>
                <c:pt idx="19136">
                  <c:v>186.24992153899555</c:v>
                </c:pt>
                <c:pt idx="19137">
                  <c:v>186.24054013044764</c:v>
                </c:pt>
                <c:pt idx="19138">
                  <c:v>186.23115919444129</c:v>
                </c:pt>
                <c:pt idx="19139">
                  <c:v>186.22177873095268</c:v>
                </c:pt>
                <c:pt idx="19140">
                  <c:v>186.21239873995802</c:v>
                </c:pt>
                <c:pt idx="19141">
                  <c:v>186.20301922143349</c:v>
                </c:pt>
                <c:pt idx="19142">
                  <c:v>186.19364017535531</c:v>
                </c:pt>
                <c:pt idx="19143">
                  <c:v>186.18426160169969</c:v>
                </c:pt>
                <c:pt idx="19144">
                  <c:v>186.1748835004428</c:v>
                </c:pt>
                <c:pt idx="19145">
                  <c:v>186.1655058715609</c:v>
                </c:pt>
                <c:pt idx="19146">
                  <c:v>186.15612871503015</c:v>
                </c:pt>
                <c:pt idx="19147">
                  <c:v>186.14675203082678</c:v>
                </c:pt>
                <c:pt idx="19148">
                  <c:v>186.13737581892698</c:v>
                </c:pt>
                <c:pt idx="19149">
                  <c:v>186.12800007930699</c:v>
                </c:pt>
                <c:pt idx="19150">
                  <c:v>186.11862481194299</c:v>
                </c:pt>
                <c:pt idx="19151">
                  <c:v>186.10925001681122</c:v>
                </c:pt>
                <c:pt idx="19152">
                  <c:v>186.09987569388787</c:v>
                </c:pt>
                <c:pt idx="19153">
                  <c:v>186.09050184314918</c:v>
                </c:pt>
                <c:pt idx="19154">
                  <c:v>186.08112846457135</c:v>
                </c:pt>
                <c:pt idx="19155">
                  <c:v>186.0717555581306</c:v>
                </c:pt>
                <c:pt idx="19156">
                  <c:v>186.06238312380316</c:v>
                </c:pt>
                <c:pt idx="19157">
                  <c:v>186.05301116156522</c:v>
                </c:pt>
                <c:pt idx="19158">
                  <c:v>186.04363967139301</c:v>
                </c:pt>
                <c:pt idx="19159">
                  <c:v>186.03426865326276</c:v>
                </c:pt>
                <c:pt idx="19160">
                  <c:v>186.0248981071507</c:v>
                </c:pt>
                <c:pt idx="19161">
                  <c:v>186.01552803303306</c:v>
                </c:pt>
                <c:pt idx="19162">
                  <c:v>186.00615843088605</c:v>
                </c:pt>
                <c:pt idx="19163">
                  <c:v>185.99678930068589</c:v>
                </c:pt>
                <c:pt idx="19164">
                  <c:v>185.98742064240881</c:v>
                </c:pt>
                <c:pt idx="19165">
                  <c:v>185.97805245603107</c:v>
                </c:pt>
                <c:pt idx="19166">
                  <c:v>185.96868474152888</c:v>
                </c:pt>
                <c:pt idx="19167">
                  <c:v>185.95931749887845</c:v>
                </c:pt>
                <c:pt idx="19168">
                  <c:v>185.94995072805602</c:v>
                </c:pt>
                <c:pt idx="19169">
                  <c:v>185.94058442903787</c:v>
                </c:pt>
                <c:pt idx="19170">
                  <c:v>185.9312186018002</c:v>
                </c:pt>
                <c:pt idx="19171">
                  <c:v>185.92185324631922</c:v>
                </c:pt>
                <c:pt idx="19172">
                  <c:v>185.9124883625712</c:v>
                </c:pt>
                <c:pt idx="19173">
                  <c:v>185.90312395053238</c:v>
                </c:pt>
                <c:pt idx="19174">
                  <c:v>185.89376001017899</c:v>
                </c:pt>
                <c:pt idx="19175">
                  <c:v>185.88439654148729</c:v>
                </c:pt>
                <c:pt idx="19176">
                  <c:v>185.87503354443351</c:v>
                </c:pt>
                <c:pt idx="19177">
                  <c:v>185.86567101899388</c:v>
                </c:pt>
                <c:pt idx="19178">
                  <c:v>185.85630896514465</c:v>
                </c:pt>
                <c:pt idx="19179">
                  <c:v>185.84694738286208</c:v>
                </c:pt>
                <c:pt idx="19180">
                  <c:v>185.83758627212242</c:v>
                </c:pt>
                <c:pt idx="19181">
                  <c:v>185.8282256329019</c:v>
                </c:pt>
                <c:pt idx="19182">
                  <c:v>185.81886546517677</c:v>
                </c:pt>
                <c:pt idx="19183">
                  <c:v>185.80950576892329</c:v>
                </c:pt>
                <c:pt idx="19184">
                  <c:v>185.80014654411772</c:v>
                </c:pt>
                <c:pt idx="19185">
                  <c:v>185.79078779073629</c:v>
                </c:pt>
                <c:pt idx="19186">
                  <c:v>185.78142950875528</c:v>
                </c:pt>
                <c:pt idx="19187">
                  <c:v>185.77207169815094</c:v>
                </c:pt>
                <c:pt idx="19188">
                  <c:v>185.7627143588995</c:v>
                </c:pt>
                <c:pt idx="19189">
                  <c:v>185.75335749097724</c:v>
                </c:pt>
                <c:pt idx="19190">
                  <c:v>185.74400109436041</c:v>
                </c:pt>
                <c:pt idx="19191">
                  <c:v>185.7346451690253</c:v>
                </c:pt>
                <c:pt idx="19192">
                  <c:v>185.72528971494813</c:v>
                </c:pt>
                <c:pt idx="19193">
                  <c:v>185.71593473210521</c:v>
                </c:pt>
                <c:pt idx="19194">
                  <c:v>185.70658022047277</c:v>
                </c:pt>
                <c:pt idx="19195">
                  <c:v>185.69722618002709</c:v>
                </c:pt>
                <c:pt idx="19196">
                  <c:v>185.68787261074439</c:v>
                </c:pt>
                <c:pt idx="19197">
                  <c:v>185.67851951260099</c:v>
                </c:pt>
                <c:pt idx="19198">
                  <c:v>185.66916688557313</c:v>
                </c:pt>
                <c:pt idx="19199">
                  <c:v>185.65981472963711</c:v>
                </c:pt>
                <c:pt idx="19200">
                  <c:v>185.65046304476917</c:v>
                </c:pt>
                <c:pt idx="19201">
                  <c:v>185.64111183094562</c:v>
                </c:pt>
                <c:pt idx="19202">
                  <c:v>185.6317610881427</c:v>
                </c:pt>
                <c:pt idx="19203">
                  <c:v>185.6224108163367</c:v>
                </c:pt>
                <c:pt idx="19204">
                  <c:v>185.61306101550389</c:v>
                </c:pt>
                <c:pt idx="19205">
                  <c:v>185.60371168562054</c:v>
                </c:pt>
                <c:pt idx="19206">
                  <c:v>185.59436282666294</c:v>
                </c:pt>
                <c:pt idx="19207">
                  <c:v>185.58501443860737</c:v>
                </c:pt>
                <c:pt idx="19208">
                  <c:v>185.57566652143009</c:v>
                </c:pt>
                <c:pt idx="19209">
                  <c:v>185.56631907510743</c:v>
                </c:pt>
                <c:pt idx="19210">
                  <c:v>185.55697209961562</c:v>
                </c:pt>
                <c:pt idx="19211">
                  <c:v>185.54762559493096</c:v>
                </c:pt>
                <c:pt idx="19212">
                  <c:v>185.53827956102975</c:v>
                </c:pt>
                <c:pt idx="19213">
                  <c:v>185.52893399788826</c:v>
                </c:pt>
                <c:pt idx="19214">
                  <c:v>185.51958890548281</c:v>
                </c:pt>
                <c:pt idx="19215">
                  <c:v>185.51024428378963</c:v>
                </c:pt>
                <c:pt idx="19216">
                  <c:v>185.50090013278506</c:v>
                </c:pt>
                <c:pt idx="19217">
                  <c:v>185.49155645244539</c:v>
                </c:pt>
                <c:pt idx="19218">
                  <c:v>185.48221324274689</c:v>
                </c:pt>
                <c:pt idx="19219">
                  <c:v>185.47287050366586</c:v>
                </c:pt>
                <c:pt idx="19220">
                  <c:v>185.46352823517859</c:v>
                </c:pt>
                <c:pt idx="19221">
                  <c:v>185.4541864372614</c:v>
                </c:pt>
                <c:pt idx="19222">
                  <c:v>185.44484510989057</c:v>
                </c:pt>
                <c:pt idx="19223">
                  <c:v>185.43550425304238</c:v>
                </c:pt>
                <c:pt idx="19224">
                  <c:v>185.42616386669317</c:v>
                </c:pt>
                <c:pt idx="19225">
                  <c:v>185.41682395081921</c:v>
                </c:pt>
                <c:pt idx="19226">
                  <c:v>185.40748450539681</c:v>
                </c:pt>
                <c:pt idx="19227">
                  <c:v>185.39814553040227</c:v>
                </c:pt>
                <c:pt idx="19228">
                  <c:v>185.38880702581193</c:v>
                </c:pt>
                <c:pt idx="19229">
                  <c:v>185.37946899160204</c:v>
                </c:pt>
                <c:pt idx="19230">
                  <c:v>185.37013142774893</c:v>
                </c:pt>
                <c:pt idx="19231">
                  <c:v>185.36079433422893</c:v>
                </c:pt>
                <c:pt idx="19232">
                  <c:v>185.35145771101833</c:v>
                </c:pt>
                <c:pt idx="19233">
                  <c:v>185.34212155809342</c:v>
                </c:pt>
                <c:pt idx="19234">
                  <c:v>185.33278587543055</c:v>
                </c:pt>
                <c:pt idx="19235">
                  <c:v>185.32345066300601</c:v>
                </c:pt>
                <c:pt idx="19236">
                  <c:v>185.31411592079613</c:v>
                </c:pt>
                <c:pt idx="19237">
                  <c:v>185.30478164877721</c:v>
                </c:pt>
                <c:pt idx="19238">
                  <c:v>185.29544784692555</c:v>
                </c:pt>
                <c:pt idx="19239">
                  <c:v>185.28611451521752</c:v>
                </c:pt>
                <c:pt idx="19240">
                  <c:v>185.2767816536294</c:v>
                </c:pt>
                <c:pt idx="19241">
                  <c:v>185.26744926213752</c:v>
                </c:pt>
                <c:pt idx="19242">
                  <c:v>185.2581173407182</c:v>
                </c:pt>
                <c:pt idx="19243">
                  <c:v>185.24878588934774</c:v>
                </c:pt>
                <c:pt idx="19244">
                  <c:v>185.2394549080025</c:v>
                </c:pt>
                <c:pt idx="19245">
                  <c:v>185.23012439665879</c:v>
                </c:pt>
                <c:pt idx="19246">
                  <c:v>185.22079435529295</c:v>
                </c:pt>
                <c:pt idx="19247">
                  <c:v>185.21146478388127</c:v>
                </c:pt>
                <c:pt idx="19248">
                  <c:v>185.2021356824001</c:v>
                </c:pt>
                <c:pt idx="19249">
                  <c:v>185.19280705082579</c:v>
                </c:pt>
                <c:pt idx="19250">
                  <c:v>185.18347888913465</c:v>
                </c:pt>
                <c:pt idx="19251">
                  <c:v>185.17415119730302</c:v>
                </c:pt>
                <c:pt idx="19252">
                  <c:v>185.16482397530723</c:v>
                </c:pt>
                <c:pt idx="19253">
                  <c:v>185.1554972231236</c:v>
                </c:pt>
                <c:pt idx="19254">
                  <c:v>185.14617094072847</c:v>
                </c:pt>
                <c:pt idx="19255">
                  <c:v>185.1368451280982</c:v>
                </c:pt>
                <c:pt idx="19256">
                  <c:v>185.1275197852091</c:v>
                </c:pt>
                <c:pt idx="19257">
                  <c:v>185.11819491203752</c:v>
                </c:pt>
                <c:pt idx="19258">
                  <c:v>185.10887050855982</c:v>
                </c:pt>
                <c:pt idx="19259">
                  <c:v>185.09954657475231</c:v>
                </c:pt>
                <c:pt idx="19260">
                  <c:v>185.09022311059135</c:v>
                </c:pt>
                <c:pt idx="19261">
                  <c:v>185.08090011605327</c:v>
                </c:pt>
                <c:pt idx="19262">
                  <c:v>185.07157759111442</c:v>
                </c:pt>
                <c:pt idx="19263">
                  <c:v>185.06225553575115</c:v>
                </c:pt>
                <c:pt idx="19264">
                  <c:v>185.05293394993981</c:v>
                </c:pt>
                <c:pt idx="19265">
                  <c:v>185.04361283365677</c:v>
                </c:pt>
                <c:pt idx="19266">
                  <c:v>185.03429218687833</c:v>
                </c:pt>
                <c:pt idx="19267">
                  <c:v>185.02497200958089</c:v>
                </c:pt>
                <c:pt idx="19268">
                  <c:v>185.01565230174077</c:v>
                </c:pt>
                <c:pt idx="19269">
                  <c:v>185.00633306333435</c:v>
                </c:pt>
                <c:pt idx="19270">
                  <c:v>184.99701429433796</c:v>
                </c:pt>
                <c:pt idx="19271">
                  <c:v>184.98769599472797</c:v>
                </c:pt>
                <c:pt idx="19272">
                  <c:v>184.97837816448072</c:v>
                </c:pt>
                <c:pt idx="19273">
                  <c:v>184.96906080357257</c:v>
                </c:pt>
                <c:pt idx="19274">
                  <c:v>184.9597439119799</c:v>
                </c:pt>
                <c:pt idx="19275">
                  <c:v>184.95042748967907</c:v>
                </c:pt>
                <c:pt idx="19276">
                  <c:v>184.94111153664642</c:v>
                </c:pt>
                <c:pt idx="19277">
                  <c:v>184.93179605285832</c:v>
                </c:pt>
                <c:pt idx="19278">
                  <c:v>184.92248103829115</c:v>
                </c:pt>
                <c:pt idx="19279">
                  <c:v>184.91316649292125</c:v>
                </c:pt>
                <c:pt idx="19280">
                  <c:v>184.90385241672502</c:v>
                </c:pt>
                <c:pt idx="19281">
                  <c:v>184.89453880967878</c:v>
                </c:pt>
                <c:pt idx="19282">
                  <c:v>184.88522567175895</c:v>
                </c:pt>
                <c:pt idx="19283">
                  <c:v>184.87591300294187</c:v>
                </c:pt>
                <c:pt idx="19284">
                  <c:v>184.86660080320391</c:v>
                </c:pt>
                <c:pt idx="19285">
                  <c:v>184.85728907252147</c:v>
                </c:pt>
                <c:pt idx="19286">
                  <c:v>184.8479778108709</c:v>
                </c:pt>
                <c:pt idx="19287">
                  <c:v>184.83866701822856</c:v>
                </c:pt>
                <c:pt idx="19288">
                  <c:v>184.82935669457086</c:v>
                </c:pt>
                <c:pt idx="19289">
                  <c:v>184.82004683987415</c:v>
                </c:pt>
                <c:pt idx="19290">
                  <c:v>184.81073745411484</c:v>
                </c:pt>
                <c:pt idx="19291">
                  <c:v>184.80142853726929</c:v>
                </c:pt>
                <c:pt idx="19292">
                  <c:v>184.79212008931387</c:v>
                </c:pt>
                <c:pt idx="19293">
                  <c:v>184.78281211022497</c:v>
                </c:pt>
                <c:pt idx="19294">
                  <c:v>184.77350459997899</c:v>
                </c:pt>
                <c:pt idx="19295">
                  <c:v>184.7641975585523</c:v>
                </c:pt>
                <c:pt idx="19296">
                  <c:v>184.75489098592129</c:v>
                </c:pt>
                <c:pt idx="19297">
                  <c:v>184.74558488206233</c:v>
                </c:pt>
                <c:pt idx="19298">
                  <c:v>184.73627924695182</c:v>
                </c:pt>
                <c:pt idx="19299">
                  <c:v>184.72697408056615</c:v>
                </c:pt>
                <c:pt idx="19300">
                  <c:v>184.71766938288172</c:v>
                </c:pt>
                <c:pt idx="19301">
                  <c:v>184.70836515387492</c:v>
                </c:pt>
                <c:pt idx="19302">
                  <c:v>184.69906139352213</c:v>
                </c:pt>
                <c:pt idx="19303">
                  <c:v>184.68975810179975</c:v>
                </c:pt>
                <c:pt idx="19304">
                  <c:v>184.68045527868418</c:v>
                </c:pt>
                <c:pt idx="19305">
                  <c:v>184.67115292415178</c:v>
                </c:pt>
                <c:pt idx="19306">
                  <c:v>184.66185103817901</c:v>
                </c:pt>
                <c:pt idx="19307">
                  <c:v>184.65254962074223</c:v>
                </c:pt>
                <c:pt idx="19308">
                  <c:v>184.64324867181784</c:v>
                </c:pt>
                <c:pt idx="19309">
                  <c:v>184.63394819138225</c:v>
                </c:pt>
                <c:pt idx="19310">
                  <c:v>184.62464817941185</c:v>
                </c:pt>
                <c:pt idx="19311">
                  <c:v>184.61534863588307</c:v>
                </c:pt>
                <c:pt idx="19312">
                  <c:v>184.60604956077228</c:v>
                </c:pt>
                <c:pt idx="19313">
                  <c:v>184.59675095405592</c:v>
                </c:pt>
                <c:pt idx="19314">
                  <c:v>184.58745281571038</c:v>
                </c:pt>
                <c:pt idx="19315">
                  <c:v>184.57815514571206</c:v>
                </c:pt>
                <c:pt idx="19316">
                  <c:v>184.56885794403738</c:v>
                </c:pt>
                <c:pt idx="19317">
                  <c:v>184.55956121066274</c:v>
                </c:pt>
                <c:pt idx="19318">
                  <c:v>184.55026494556455</c:v>
                </c:pt>
                <c:pt idx="19319">
                  <c:v>184.54096914871926</c:v>
                </c:pt>
                <c:pt idx="19320">
                  <c:v>184.53167382010324</c:v>
                </c:pt>
                <c:pt idx="19321">
                  <c:v>184.52237895969293</c:v>
                </c:pt>
                <c:pt idx="19322">
                  <c:v>184.51308456746474</c:v>
                </c:pt>
                <c:pt idx="19323">
                  <c:v>184.50379064339509</c:v>
                </c:pt>
                <c:pt idx="19324">
                  <c:v>184.49449718746038</c:v>
                </c:pt>
                <c:pt idx="19325">
                  <c:v>184.48520419963705</c:v>
                </c:pt>
                <c:pt idx="19326">
                  <c:v>184.47591167990151</c:v>
                </c:pt>
                <c:pt idx="19327">
                  <c:v>184.46661962823021</c:v>
                </c:pt>
                <c:pt idx="19328">
                  <c:v>184.45732804459954</c:v>
                </c:pt>
                <c:pt idx="19329">
                  <c:v>184.44803692898594</c:v>
                </c:pt>
                <c:pt idx="19330">
                  <c:v>184.43874628136584</c:v>
                </c:pt>
                <c:pt idx="19331">
                  <c:v>184.42945610171566</c:v>
                </c:pt>
                <c:pt idx="19332">
                  <c:v>184.42016639001181</c:v>
                </c:pt>
                <c:pt idx="19333">
                  <c:v>184.41087714623075</c:v>
                </c:pt>
                <c:pt idx="19334">
                  <c:v>184.40158837034889</c:v>
                </c:pt>
                <c:pt idx="19335">
                  <c:v>184.39230006234268</c:v>
                </c:pt>
                <c:pt idx="19336">
                  <c:v>184.38301222218854</c:v>
                </c:pt>
                <c:pt idx="19337">
                  <c:v>184.37372484986292</c:v>
                </c:pt>
                <c:pt idx="19338">
                  <c:v>184.36443794534225</c:v>
                </c:pt>
                <c:pt idx="19339">
                  <c:v>184.35515150860294</c:v>
                </c:pt>
                <c:pt idx="19340">
                  <c:v>184.34586553962146</c:v>
                </c:pt>
                <c:pt idx="19341">
                  <c:v>184.33658003837422</c:v>
                </c:pt>
                <c:pt idx="19342">
                  <c:v>184.32729500483771</c:v>
                </c:pt>
                <c:pt idx="19343">
                  <c:v>184.31801043898832</c:v>
                </c:pt>
                <c:pt idx="19344">
                  <c:v>184.30872634080251</c:v>
                </c:pt>
                <c:pt idx="19345">
                  <c:v>184.29944271025673</c:v>
                </c:pt>
                <c:pt idx="19346">
                  <c:v>184.29015954732742</c:v>
                </c:pt>
                <c:pt idx="19347">
                  <c:v>184.28087685199102</c:v>
                </c:pt>
                <c:pt idx="19348">
                  <c:v>184.27159462422401</c:v>
                </c:pt>
                <c:pt idx="19349">
                  <c:v>184.26231286400278</c:v>
                </c:pt>
                <c:pt idx="19350">
                  <c:v>184.25303157130384</c:v>
                </c:pt>
                <c:pt idx="19351">
                  <c:v>184.24375074610359</c:v>
                </c:pt>
                <c:pt idx="19352">
                  <c:v>184.2344703883785</c:v>
                </c:pt>
                <c:pt idx="19353">
                  <c:v>184.22519049810504</c:v>
                </c:pt>
                <c:pt idx="19354">
                  <c:v>184.21591107525964</c:v>
                </c:pt>
                <c:pt idx="19355">
                  <c:v>184.20663211981878</c:v>
                </c:pt>
                <c:pt idx="19356">
                  <c:v>184.19735363175892</c:v>
                </c:pt>
                <c:pt idx="19357">
                  <c:v>184.18807561105649</c:v>
                </c:pt>
                <c:pt idx="19358">
                  <c:v>184.17879805768797</c:v>
                </c:pt>
                <c:pt idx="19359">
                  <c:v>184.16952097162982</c:v>
                </c:pt>
                <c:pt idx="19360">
                  <c:v>184.16024435285848</c:v>
                </c:pt>
                <c:pt idx="19361">
                  <c:v>184.15096820135042</c:v>
                </c:pt>
                <c:pt idx="19362">
                  <c:v>184.14169251708213</c:v>
                </c:pt>
                <c:pt idx="19363">
                  <c:v>184.13241730003006</c:v>
                </c:pt>
                <c:pt idx="19364">
                  <c:v>184.12314255017066</c:v>
                </c:pt>
                <c:pt idx="19365">
                  <c:v>184.1138682674804</c:v>
                </c:pt>
                <c:pt idx="19366">
                  <c:v>184.10459445193578</c:v>
                </c:pt>
                <c:pt idx="19367">
                  <c:v>184.09532110351324</c:v>
                </c:pt>
                <c:pt idx="19368">
                  <c:v>184.08604822218928</c:v>
                </c:pt>
                <c:pt idx="19369">
                  <c:v>184.07677580794032</c:v>
                </c:pt>
                <c:pt idx="19370">
                  <c:v>184.06750386074287</c:v>
                </c:pt>
                <c:pt idx="19371">
                  <c:v>184.05823238057343</c:v>
                </c:pt>
                <c:pt idx="19372">
                  <c:v>184.04896136740842</c:v>
                </c:pt>
                <c:pt idx="19373">
                  <c:v>184.03969082122435</c:v>
                </c:pt>
                <c:pt idx="19374">
                  <c:v>184.03042074199769</c:v>
                </c:pt>
                <c:pt idx="19375">
                  <c:v>184.02115112970492</c:v>
                </c:pt>
                <c:pt idx="19376">
                  <c:v>184.01188198432251</c:v>
                </c:pt>
                <c:pt idx="19377">
                  <c:v>184.00261330582697</c:v>
                </c:pt>
                <c:pt idx="19378">
                  <c:v>183.99334509419475</c:v>
                </c:pt>
                <c:pt idx="19379">
                  <c:v>183.98407734940236</c:v>
                </c:pt>
                <c:pt idx="19380">
                  <c:v>183.97481007142628</c:v>
                </c:pt>
                <c:pt idx="19381">
                  <c:v>183.96554326024298</c:v>
                </c:pt>
                <c:pt idx="19382">
                  <c:v>183.95627691582897</c:v>
                </c:pt>
                <c:pt idx="19383">
                  <c:v>183.94701103816072</c:v>
                </c:pt>
                <c:pt idx="19384">
                  <c:v>183.93774562721472</c:v>
                </c:pt>
                <c:pt idx="19385">
                  <c:v>183.92848068296749</c:v>
                </c:pt>
                <c:pt idx="19386">
                  <c:v>183.91921620539549</c:v>
                </c:pt>
                <c:pt idx="19387">
                  <c:v>183.90995219447524</c:v>
                </c:pt>
                <c:pt idx="19388">
                  <c:v>183.90068865018321</c:v>
                </c:pt>
                <c:pt idx="19389">
                  <c:v>183.8914255724959</c:v>
                </c:pt>
                <c:pt idx="19390">
                  <c:v>183.88216296138984</c:v>
                </c:pt>
                <c:pt idx="19391">
                  <c:v>183.87290081684148</c:v>
                </c:pt>
                <c:pt idx="19392">
                  <c:v>183.86363913882735</c:v>
                </c:pt>
                <c:pt idx="19393">
                  <c:v>183.85437792732392</c:v>
                </c:pt>
                <c:pt idx="19394">
                  <c:v>183.84511718230772</c:v>
                </c:pt>
                <c:pt idx="19395">
                  <c:v>183.83585690375526</c:v>
                </c:pt>
                <c:pt idx="19396">
                  <c:v>183.82659709164301</c:v>
                </c:pt>
                <c:pt idx="19397">
                  <c:v>183.8173377459475</c:v>
                </c:pt>
                <c:pt idx="19398">
                  <c:v>183.80807886664525</c:v>
                </c:pt>
                <c:pt idx="19399">
                  <c:v>183.79882045371275</c:v>
                </c:pt>
                <c:pt idx="19400">
                  <c:v>183.7895625071265</c:v>
                </c:pt>
                <c:pt idx="19401">
                  <c:v>183.78030502686303</c:v>
                </c:pt>
                <c:pt idx="19402">
                  <c:v>183.77104801289883</c:v>
                </c:pt>
                <c:pt idx="19403">
                  <c:v>183.76179146521042</c:v>
                </c:pt>
                <c:pt idx="19404">
                  <c:v>183.75253538377433</c:v>
                </c:pt>
                <c:pt idx="19405">
                  <c:v>183.74327976856705</c:v>
                </c:pt>
                <c:pt idx="19406">
                  <c:v>183.7340246195651</c:v>
                </c:pt>
                <c:pt idx="19407">
                  <c:v>183.72476993674502</c:v>
                </c:pt>
                <c:pt idx="19408">
                  <c:v>183.71551572008332</c:v>
                </c:pt>
                <c:pt idx="19409">
                  <c:v>183.70626196955649</c:v>
                </c:pt>
                <c:pt idx="19410">
                  <c:v>183.6970086851411</c:v>
                </c:pt>
                <c:pt idx="19411">
                  <c:v>183.68775586681363</c:v>
                </c:pt>
                <c:pt idx="19412">
                  <c:v>183.67850351455061</c:v>
                </c:pt>
                <c:pt idx="19413">
                  <c:v>183.6692516283286</c:v>
                </c:pt>
                <c:pt idx="19414">
                  <c:v>183.66000020812407</c:v>
                </c:pt>
                <c:pt idx="19415">
                  <c:v>183.6507492539136</c:v>
                </c:pt>
                <c:pt idx="19416">
                  <c:v>183.6414987656737</c:v>
                </c:pt>
                <c:pt idx="19417">
                  <c:v>183.63224874338087</c:v>
                </c:pt>
                <c:pt idx="19418">
                  <c:v>183.62299918701169</c:v>
                </c:pt>
                <c:pt idx="19419">
                  <c:v>183.61375009654265</c:v>
                </c:pt>
                <c:pt idx="19420">
                  <c:v>183.6045014719503</c:v>
                </c:pt>
                <c:pt idx="19421">
                  <c:v>183.59525331321117</c:v>
                </c:pt>
                <c:pt idx="19422">
                  <c:v>183.58600562030179</c:v>
                </c:pt>
                <c:pt idx="19423">
                  <c:v>183.5767583931987</c:v>
                </c:pt>
                <c:pt idx="19424">
                  <c:v>183.56751163187843</c:v>
                </c:pt>
                <c:pt idx="19425">
                  <c:v>183.55826533631753</c:v>
                </c:pt>
                <c:pt idx="19426">
                  <c:v>183.54901950649256</c:v>
                </c:pt>
                <c:pt idx="19427">
                  <c:v>183.53977414238003</c:v>
                </c:pt>
                <c:pt idx="19428">
                  <c:v>183.53052924395649</c:v>
                </c:pt>
                <c:pt idx="19429">
                  <c:v>183.52128481119848</c:v>
                </c:pt>
                <c:pt idx="19430">
                  <c:v>183.51204084408255</c:v>
                </c:pt>
                <c:pt idx="19431">
                  <c:v>183.50279734258524</c:v>
                </c:pt>
                <c:pt idx="19432">
                  <c:v>183.49355430668311</c:v>
                </c:pt>
                <c:pt idx="19433">
                  <c:v>183.48431173635268</c:v>
                </c:pt>
                <c:pt idx="19434">
                  <c:v>183.47506963157053</c:v>
                </c:pt>
                <c:pt idx="19435">
                  <c:v>183.46582799231319</c:v>
                </c:pt>
                <c:pt idx="19436">
                  <c:v>183.45658681855724</c:v>
                </c:pt>
                <c:pt idx="19437">
                  <c:v>183.4473461102792</c:v>
                </c:pt>
                <c:pt idx="19438">
                  <c:v>183.43810586745562</c:v>
                </c:pt>
                <c:pt idx="19439">
                  <c:v>183.42886609006308</c:v>
                </c:pt>
                <c:pt idx="19440">
                  <c:v>183.41962677807814</c:v>
                </c:pt>
                <c:pt idx="19441">
                  <c:v>183.41038793147735</c:v>
                </c:pt>
                <c:pt idx="19442">
                  <c:v>183.40114955023725</c:v>
                </c:pt>
                <c:pt idx="19443">
                  <c:v>183.39191163433441</c:v>
                </c:pt>
                <c:pt idx="19444">
                  <c:v>183.38267418374539</c:v>
                </c:pt>
                <c:pt idx="19445">
                  <c:v>183.37343719844677</c:v>
                </c:pt>
                <c:pt idx="19446">
                  <c:v>183.36420067841507</c:v>
                </c:pt>
                <c:pt idx="19447">
                  <c:v>183.3549646236269</c:v>
                </c:pt>
                <c:pt idx="19448">
                  <c:v>183.34572903405882</c:v>
                </c:pt>
                <c:pt idx="19449">
                  <c:v>183.33649390968739</c:v>
                </c:pt>
                <c:pt idx="19450">
                  <c:v>183.32725925048916</c:v>
                </c:pt>
                <c:pt idx="19451">
                  <c:v>183.31802505644072</c:v>
                </c:pt>
                <c:pt idx="19452">
                  <c:v>183.30879132751863</c:v>
                </c:pt>
                <c:pt idx="19453">
                  <c:v>183.29955806369946</c:v>
                </c:pt>
                <c:pt idx="19454">
                  <c:v>183.29032526495979</c:v>
                </c:pt>
                <c:pt idx="19455">
                  <c:v>183.28109293127619</c:v>
                </c:pt>
                <c:pt idx="19456">
                  <c:v>183.27186106262525</c:v>
                </c:pt>
                <c:pt idx="19457">
                  <c:v>183.26262965898354</c:v>
                </c:pt>
                <c:pt idx="19458">
                  <c:v>183.25339872032762</c:v>
                </c:pt>
                <c:pt idx="19459">
                  <c:v>183.24416824663408</c:v>
                </c:pt>
                <c:pt idx="19460">
                  <c:v>183.2349382378795</c:v>
                </c:pt>
                <c:pt idx="19461">
                  <c:v>183.22570869404046</c:v>
                </c:pt>
                <c:pt idx="19462">
                  <c:v>183.21647961509356</c:v>
                </c:pt>
                <c:pt idx="19463">
                  <c:v>183.20725100101535</c:v>
                </c:pt>
                <c:pt idx="19464">
                  <c:v>183.19802285178244</c:v>
                </c:pt>
                <c:pt idx="19465">
                  <c:v>183.18879516737141</c:v>
                </c:pt>
                <c:pt idx="19466">
                  <c:v>183.17956794775884</c:v>
                </c:pt>
                <c:pt idx="19467">
                  <c:v>183.17034119292131</c:v>
                </c:pt>
                <c:pt idx="19468">
                  <c:v>183.16111490283544</c:v>
                </c:pt>
                <c:pt idx="19469">
                  <c:v>183.15188907747779</c:v>
                </c:pt>
                <c:pt idx="19470">
                  <c:v>183.14266371682496</c:v>
                </c:pt>
                <c:pt idx="19471">
                  <c:v>183.13343882085354</c:v>
                </c:pt>
                <c:pt idx="19472">
                  <c:v>183.12421438954013</c:v>
                </c:pt>
                <c:pt idx="19473">
                  <c:v>183.11499042286133</c:v>
                </c:pt>
                <c:pt idx="19474">
                  <c:v>183.10576692079374</c:v>
                </c:pt>
                <c:pt idx="19475">
                  <c:v>183.09654388331396</c:v>
                </c:pt>
                <c:pt idx="19476">
                  <c:v>183.08732131039855</c:v>
                </c:pt>
                <c:pt idx="19477">
                  <c:v>183.07809920202416</c:v>
                </c:pt>
                <c:pt idx="19478">
                  <c:v>183.06887755816737</c:v>
                </c:pt>
                <c:pt idx="19479">
                  <c:v>183.05965637880476</c:v>
                </c:pt>
                <c:pt idx="19480">
                  <c:v>183.05043566391296</c:v>
                </c:pt>
                <c:pt idx="19481">
                  <c:v>183.04121541346859</c:v>
                </c:pt>
                <c:pt idx="19482">
                  <c:v>183.03199562744823</c:v>
                </c:pt>
                <c:pt idx="19483">
                  <c:v>183.02277630582847</c:v>
                </c:pt>
                <c:pt idx="19484">
                  <c:v>183.01355744858594</c:v>
                </c:pt>
                <c:pt idx="19485">
                  <c:v>183.00433905569727</c:v>
                </c:pt>
                <c:pt idx="19486">
                  <c:v>182.99512112713904</c:v>
                </c:pt>
                <c:pt idx="19487">
                  <c:v>182.98590366288786</c:v>
                </c:pt>
                <c:pt idx="19488">
                  <c:v>182.97668666292037</c:v>
                </c:pt>
                <c:pt idx="19489">
                  <c:v>182.96747012721318</c:v>
                </c:pt>
                <c:pt idx="19490">
                  <c:v>182.95825405574288</c:v>
                </c:pt>
                <c:pt idx="19491">
                  <c:v>182.94903844848611</c:v>
                </c:pt>
                <c:pt idx="19492">
                  <c:v>182.93982330541945</c:v>
                </c:pt>
                <c:pt idx="19493">
                  <c:v>182.93060862651956</c:v>
                </c:pt>
                <c:pt idx="19494">
                  <c:v>182.92139441176303</c:v>
                </c:pt>
                <c:pt idx="19495">
                  <c:v>182.91218066112651</c:v>
                </c:pt>
                <c:pt idx="19496">
                  <c:v>182.90296737458661</c:v>
                </c:pt>
                <c:pt idx="19497">
                  <c:v>182.89375455211996</c:v>
                </c:pt>
                <c:pt idx="19498">
                  <c:v>182.88454219370317</c:v>
                </c:pt>
                <c:pt idx="19499">
                  <c:v>182.87533029931288</c:v>
                </c:pt>
                <c:pt idx="19500">
                  <c:v>182.8661188689257</c:v>
                </c:pt>
                <c:pt idx="19501">
                  <c:v>182.85690790251829</c:v>
                </c:pt>
                <c:pt idx="19502">
                  <c:v>182.84769740006723</c:v>
                </c:pt>
                <c:pt idx="19503">
                  <c:v>182.8384873615492</c:v>
                </c:pt>
                <c:pt idx="19504">
                  <c:v>182.82927778694079</c:v>
                </c:pt>
                <c:pt idx="19505">
                  <c:v>182.82006867621868</c:v>
                </c:pt>
                <c:pt idx="19506">
                  <c:v>182.81086002935947</c:v>
                </c:pt>
                <c:pt idx="19507">
                  <c:v>182.80165184633981</c:v>
                </c:pt>
                <c:pt idx="19508">
                  <c:v>182.79244412713632</c:v>
                </c:pt>
                <c:pt idx="19509">
                  <c:v>182.78323687172565</c:v>
                </c:pt>
                <c:pt idx="19510">
                  <c:v>182.77403008008443</c:v>
                </c:pt>
                <c:pt idx="19511">
                  <c:v>182.7648237521893</c:v>
                </c:pt>
                <c:pt idx="19512">
                  <c:v>182.7556178880169</c:v>
                </c:pt>
                <c:pt idx="19513">
                  <c:v>182.74641248754389</c:v>
                </c:pt>
                <c:pt idx="19514">
                  <c:v>182.73720755074689</c:v>
                </c:pt>
                <c:pt idx="19515">
                  <c:v>182.72800307760255</c:v>
                </c:pt>
                <c:pt idx="19516">
                  <c:v>182.71879906808755</c:v>
                </c:pt>
                <c:pt idx="19517">
                  <c:v>182.70959552217849</c:v>
                </c:pt>
                <c:pt idx="19518">
                  <c:v>182.70039243985204</c:v>
                </c:pt>
                <c:pt idx="19519">
                  <c:v>182.69118982108486</c:v>
                </c:pt>
                <c:pt idx="19520">
                  <c:v>182.68198766585357</c:v>
                </c:pt>
                <c:pt idx="19521">
                  <c:v>182.67278597413485</c:v>
                </c:pt>
                <c:pt idx="19522">
                  <c:v>182.66358474590535</c:v>
                </c:pt>
                <c:pt idx="19523">
                  <c:v>182.65438398114171</c:v>
                </c:pt>
                <c:pt idx="19524">
                  <c:v>182.64518367982058</c:v>
                </c:pt>
                <c:pt idx="19525">
                  <c:v>182.63598384191863</c:v>
                </c:pt>
                <c:pt idx="19526">
                  <c:v>182.62678446741251</c:v>
                </c:pt>
                <c:pt idx="19527">
                  <c:v>182.6175855562789</c:v>
                </c:pt>
                <c:pt idx="19528">
                  <c:v>182.60838710849444</c:v>
                </c:pt>
                <c:pt idx="19529">
                  <c:v>182.5991891240358</c:v>
                </c:pt>
                <c:pt idx="19530">
                  <c:v>182.58999160287962</c:v>
                </c:pt>
                <c:pt idx="19531">
                  <c:v>182.58079454500259</c:v>
                </c:pt>
                <c:pt idx="19532">
                  <c:v>182.57159795038137</c:v>
                </c:pt>
                <c:pt idx="19533">
                  <c:v>182.56240181899261</c:v>
                </c:pt>
                <c:pt idx="19534">
                  <c:v>182.553206150813</c:v>
                </c:pt>
                <c:pt idx="19535">
                  <c:v>182.5440109458192</c:v>
                </c:pt>
                <c:pt idx="19536">
                  <c:v>182.53481620398787</c:v>
                </c:pt>
                <c:pt idx="19537">
                  <c:v>182.5256219252957</c:v>
                </c:pt>
                <c:pt idx="19538">
                  <c:v>182.51642810971933</c:v>
                </c:pt>
                <c:pt idx="19539">
                  <c:v>182.50723475723544</c:v>
                </c:pt>
                <c:pt idx="19540">
                  <c:v>182.49804186782072</c:v>
                </c:pt>
                <c:pt idx="19541">
                  <c:v>182.48884944145183</c:v>
                </c:pt>
                <c:pt idx="19542">
                  <c:v>182.47965747810548</c:v>
                </c:pt>
                <c:pt idx="19543">
                  <c:v>182.47046597775832</c:v>
                </c:pt>
                <c:pt idx="19544">
                  <c:v>182.46127494038703</c:v>
                </c:pt>
                <c:pt idx="19545">
                  <c:v>182.45208436596829</c:v>
                </c:pt>
                <c:pt idx="19546">
                  <c:v>182.44289425447877</c:v>
                </c:pt>
                <c:pt idx="19547">
                  <c:v>182.43370460589517</c:v>
                </c:pt>
                <c:pt idx="19548">
                  <c:v>182.42451542019418</c:v>
                </c:pt>
                <c:pt idx="19549">
                  <c:v>182.41532669735247</c:v>
                </c:pt>
                <c:pt idx="19550">
                  <c:v>182.40613843734673</c:v>
                </c:pt>
                <c:pt idx="19551">
                  <c:v>182.39695064015365</c:v>
                </c:pt>
                <c:pt idx="19552">
                  <c:v>182.3877633057499</c:v>
                </c:pt>
                <c:pt idx="19553">
                  <c:v>182.3785764341122</c:v>
                </c:pt>
                <c:pt idx="19554">
                  <c:v>182.36939002521723</c:v>
                </c:pt>
                <c:pt idx="19555">
                  <c:v>182.36020407904167</c:v>
                </c:pt>
                <c:pt idx="19556">
                  <c:v>182.35101859556221</c:v>
                </c:pt>
                <c:pt idx="19557">
                  <c:v>182.34183357475555</c:v>
                </c:pt>
                <c:pt idx="19558">
                  <c:v>182.3326490165984</c:v>
                </c:pt>
                <c:pt idx="19559">
                  <c:v>182.32346492106743</c:v>
                </c:pt>
                <c:pt idx="19560">
                  <c:v>182.31428128813937</c:v>
                </c:pt>
                <c:pt idx="19561">
                  <c:v>182.30509811779089</c:v>
                </c:pt>
                <c:pt idx="19562">
                  <c:v>182.29591540999871</c:v>
                </c:pt>
                <c:pt idx="19563">
                  <c:v>182.28673316473953</c:v>
                </c:pt>
                <c:pt idx="19564">
                  <c:v>182.27755138199004</c:v>
                </c:pt>
                <c:pt idx="19565">
                  <c:v>182.26837006172693</c:v>
                </c:pt>
                <c:pt idx="19566">
                  <c:v>182.25918920392692</c:v>
                </c:pt>
                <c:pt idx="19567">
                  <c:v>182.25000880856672</c:v>
                </c:pt>
                <c:pt idx="19568">
                  <c:v>182.24082887562304</c:v>
                </c:pt>
                <c:pt idx="19569">
                  <c:v>182.23164940507257</c:v>
                </c:pt>
                <c:pt idx="19570">
                  <c:v>182.22247039689205</c:v>
                </c:pt>
                <c:pt idx="19571">
                  <c:v>182.21329185105816</c:v>
                </c:pt>
                <c:pt idx="19572">
                  <c:v>182.20411376754763</c:v>
                </c:pt>
                <c:pt idx="19573">
                  <c:v>182.19493614633717</c:v>
                </c:pt>
                <c:pt idx="19574">
                  <c:v>182.18575898740349</c:v>
                </c:pt>
                <c:pt idx="19575">
                  <c:v>182.1765822907233</c:v>
                </c:pt>
                <c:pt idx="19576">
                  <c:v>182.16740605627334</c:v>
                </c:pt>
                <c:pt idx="19577">
                  <c:v>182.15823028403028</c:v>
                </c:pt>
                <c:pt idx="19578">
                  <c:v>182.14905497397089</c:v>
                </c:pt>
                <c:pt idx="19579">
                  <c:v>182.13988012607186</c:v>
                </c:pt>
                <c:pt idx="19580">
                  <c:v>182.13070574030991</c:v>
                </c:pt>
                <c:pt idx="19581">
                  <c:v>182.12153181666179</c:v>
                </c:pt>
                <c:pt idx="19582">
                  <c:v>182.11235835510419</c:v>
                </c:pt>
                <c:pt idx="19583">
                  <c:v>182.10318535561385</c:v>
                </c:pt>
                <c:pt idx="19584">
                  <c:v>182.0940128181675</c:v>
                </c:pt>
                <c:pt idx="19585">
                  <c:v>182.08484074274185</c:v>
                </c:pt>
                <c:pt idx="19586">
                  <c:v>182.07566912931364</c:v>
                </c:pt>
                <c:pt idx="19587">
                  <c:v>182.0664979778596</c:v>
                </c:pt>
                <c:pt idx="19588">
                  <c:v>182.05732728835645</c:v>
                </c:pt>
                <c:pt idx="19589">
                  <c:v>182.04815706078094</c:v>
                </c:pt>
                <c:pt idx="19590">
                  <c:v>182.03898729510979</c:v>
                </c:pt>
                <c:pt idx="19591">
                  <c:v>182.02981799131973</c:v>
                </c:pt>
                <c:pt idx="19592">
                  <c:v>182.02064914938751</c:v>
                </c:pt>
                <c:pt idx="19593">
                  <c:v>182.01148076928985</c:v>
                </c:pt>
                <c:pt idx="19594">
                  <c:v>182.0023128510035</c:v>
                </c:pt>
                <c:pt idx="19595">
                  <c:v>181.99314539450521</c:v>
                </c:pt>
                <c:pt idx="19596">
                  <c:v>181.9839783997717</c:v>
                </c:pt>
                <c:pt idx="19597">
                  <c:v>181.9748118667797</c:v>
                </c:pt>
                <c:pt idx="19598">
                  <c:v>181.96564579550599</c:v>
                </c:pt>
                <c:pt idx="19599">
                  <c:v>181.95648018592729</c:v>
                </c:pt>
                <c:pt idx="19600">
                  <c:v>181.94731503802032</c:v>
                </c:pt>
                <c:pt idx="19601">
                  <c:v>181.93815035176186</c:v>
                </c:pt>
                <c:pt idx="19602">
                  <c:v>181.92898612712864</c:v>
                </c:pt>
                <c:pt idx="19603">
                  <c:v>181.91982236409743</c:v>
                </c:pt>
                <c:pt idx="19604">
                  <c:v>181.91065906264495</c:v>
                </c:pt>
                <c:pt idx="19605">
                  <c:v>181.90149622274797</c:v>
                </c:pt>
                <c:pt idx="19606">
                  <c:v>181.89233384438324</c:v>
                </c:pt>
                <c:pt idx="19607">
                  <c:v>181.88317192752751</c:v>
                </c:pt>
                <c:pt idx="19608">
                  <c:v>181.87401047215752</c:v>
                </c:pt>
                <c:pt idx="19609">
                  <c:v>181.86484947825005</c:v>
                </c:pt>
                <c:pt idx="19610">
                  <c:v>181.85568894578185</c:v>
                </c:pt>
                <c:pt idx="19611">
                  <c:v>181.84652887472967</c:v>
                </c:pt>
                <c:pt idx="19612">
                  <c:v>181.83736926507027</c:v>
                </c:pt>
                <c:pt idx="19613">
                  <c:v>181.82821011678038</c:v>
                </c:pt>
                <c:pt idx="19614">
                  <c:v>181.8190514298368</c:v>
                </c:pt>
                <c:pt idx="19615">
                  <c:v>181.80989320421628</c:v>
                </c:pt>
                <c:pt idx="19616">
                  <c:v>181.80073543989559</c:v>
                </c:pt>
                <c:pt idx="19617">
                  <c:v>181.79157813685148</c:v>
                </c:pt>
                <c:pt idx="19618">
                  <c:v>181.78242129506074</c:v>
                </c:pt>
                <c:pt idx="19619">
                  <c:v>181.77326491450012</c:v>
                </c:pt>
                <c:pt idx="19620">
                  <c:v>181.76410899514639</c:v>
                </c:pt>
                <c:pt idx="19621">
                  <c:v>181.7549535369763</c:v>
                </c:pt>
                <c:pt idx="19622">
                  <c:v>181.74579853996664</c:v>
                </c:pt>
                <c:pt idx="19623">
                  <c:v>181.73664400409419</c:v>
                </c:pt>
                <c:pt idx="19624">
                  <c:v>181.72748992933572</c:v>
                </c:pt>
                <c:pt idx="19625">
                  <c:v>181.71833631566798</c:v>
                </c:pt>
                <c:pt idx="19626">
                  <c:v>181.70918316306776</c:v>
                </c:pt>
                <c:pt idx="19627">
                  <c:v>181.70003047151184</c:v>
                </c:pt>
                <c:pt idx="19628">
                  <c:v>181.69087824097699</c:v>
                </c:pt>
                <c:pt idx="19629">
                  <c:v>181.68172647143999</c:v>
                </c:pt>
                <c:pt idx="19630">
                  <c:v>181.67257516287762</c:v>
                </c:pt>
                <c:pt idx="19631">
                  <c:v>181.66342431526667</c:v>
                </c:pt>
                <c:pt idx="19632">
                  <c:v>181.6542739285839</c:v>
                </c:pt>
                <c:pt idx="19633">
                  <c:v>181.64512400280614</c:v>
                </c:pt>
                <c:pt idx="19634">
                  <c:v>181.63597453791013</c:v>
                </c:pt>
                <c:pt idx="19635">
                  <c:v>181.62682553387265</c:v>
                </c:pt>
                <c:pt idx="19636">
                  <c:v>181.6176769906705</c:v>
                </c:pt>
                <c:pt idx="19637">
                  <c:v>181.60852890828048</c:v>
                </c:pt>
                <c:pt idx="19638">
                  <c:v>181.59938128667937</c:v>
                </c:pt>
                <c:pt idx="19639">
                  <c:v>181.59023412584398</c:v>
                </c:pt>
                <c:pt idx="19640">
                  <c:v>181.58108742575106</c:v>
                </c:pt>
                <c:pt idx="19641">
                  <c:v>181.57194118637744</c:v>
                </c:pt>
                <c:pt idx="19642">
                  <c:v>181.56279540769989</c:v>
                </c:pt>
                <c:pt idx="19643">
                  <c:v>181.55365008969522</c:v>
                </c:pt>
                <c:pt idx="19644">
                  <c:v>181.54450523234021</c:v>
                </c:pt>
                <c:pt idx="19645">
                  <c:v>181.53536083561167</c:v>
                </c:pt>
                <c:pt idx="19646">
                  <c:v>181.5262168994864</c:v>
                </c:pt>
                <c:pt idx="19647">
                  <c:v>181.51707342394118</c:v>
                </c:pt>
                <c:pt idx="19648">
                  <c:v>181.50793040895283</c:v>
                </c:pt>
                <c:pt idx="19649">
                  <c:v>181.49878785449815</c:v>
                </c:pt>
                <c:pt idx="19650">
                  <c:v>181.48964576055391</c:v>
                </c:pt>
                <c:pt idx="19651">
                  <c:v>181.48050412709696</c:v>
                </c:pt>
                <c:pt idx="19652">
                  <c:v>181.47136295410408</c:v>
                </c:pt>
                <c:pt idx="19653">
                  <c:v>181.4622222415521</c:v>
                </c:pt>
                <c:pt idx="19654">
                  <c:v>181.4530819894178</c:v>
                </c:pt>
                <c:pt idx="19655">
                  <c:v>181.44394219767798</c:v>
                </c:pt>
                <c:pt idx="19656">
                  <c:v>181.4348028663095</c:v>
                </c:pt>
                <c:pt idx="19657">
                  <c:v>181.42566399528911</c:v>
                </c:pt>
                <c:pt idx="19658">
                  <c:v>181.41652558459367</c:v>
                </c:pt>
                <c:pt idx="19659">
                  <c:v>181.40738763419998</c:v>
                </c:pt>
                <c:pt idx="19660">
                  <c:v>181.39825014408484</c:v>
                </c:pt>
                <c:pt idx="19661">
                  <c:v>181.3891131142251</c:v>
                </c:pt>
                <c:pt idx="19662">
                  <c:v>181.37997654459753</c:v>
                </c:pt>
                <c:pt idx="19663">
                  <c:v>181.37084043517899</c:v>
                </c:pt>
                <c:pt idx="19664">
                  <c:v>181.36170478594627</c:v>
                </c:pt>
                <c:pt idx="19665">
                  <c:v>181.35256959687621</c:v>
                </c:pt>
                <c:pt idx="19666">
                  <c:v>181.34343486794563</c:v>
                </c:pt>
                <c:pt idx="19667">
                  <c:v>181.33430059913135</c:v>
                </c:pt>
                <c:pt idx="19668">
                  <c:v>181.32516679041018</c:v>
                </c:pt>
                <c:pt idx="19669">
                  <c:v>181.31603344175895</c:v>
                </c:pt>
                <c:pt idx="19670">
                  <c:v>181.30690055315449</c:v>
                </c:pt>
                <c:pt idx="19671">
                  <c:v>181.29776812457362</c:v>
                </c:pt>
                <c:pt idx="19672">
                  <c:v>181.2886361559932</c:v>
                </c:pt>
                <c:pt idx="19673">
                  <c:v>181.27950464739004</c:v>
                </c:pt>
                <c:pt idx="19674">
                  <c:v>181.27037359874095</c:v>
                </c:pt>
                <c:pt idx="19675">
                  <c:v>181.26124301002278</c:v>
                </c:pt>
                <c:pt idx="19676">
                  <c:v>181.25211288121238</c:v>
                </c:pt>
                <c:pt idx="19677">
                  <c:v>181.24298321228656</c:v>
                </c:pt>
                <c:pt idx="19678">
                  <c:v>181.23385400322218</c:v>
                </c:pt>
                <c:pt idx="19679">
                  <c:v>181.22472525399604</c:v>
                </c:pt>
                <c:pt idx="19680">
                  <c:v>181.21559696458502</c:v>
                </c:pt>
                <c:pt idx="19681">
                  <c:v>181.20646913496591</c:v>
                </c:pt>
                <c:pt idx="19682">
                  <c:v>181.1973417651156</c:v>
                </c:pt>
                <c:pt idx="19683">
                  <c:v>181.1882148550109</c:v>
                </c:pt>
                <c:pt idx="19684">
                  <c:v>181.17908840462866</c:v>
                </c:pt>
                <c:pt idx="19685">
                  <c:v>181.16996241394571</c:v>
                </c:pt>
                <c:pt idx="19686">
                  <c:v>181.16083688293892</c:v>
                </c:pt>
                <c:pt idx="19687">
                  <c:v>181.15171181158513</c:v>
                </c:pt>
                <c:pt idx="19688">
                  <c:v>181.1425871998612</c:v>
                </c:pt>
                <c:pt idx="19689">
                  <c:v>181.13346304774396</c:v>
                </c:pt>
                <c:pt idx="19690">
                  <c:v>181.12433935521025</c:v>
                </c:pt>
                <c:pt idx="19691">
                  <c:v>181.11521612223694</c:v>
                </c:pt>
                <c:pt idx="19692">
                  <c:v>181.10609334880087</c:v>
                </c:pt>
                <c:pt idx="19693">
                  <c:v>181.09697103487889</c:v>
                </c:pt>
                <c:pt idx="19694">
                  <c:v>181.08784918044788</c:v>
                </c:pt>
                <c:pt idx="19695">
                  <c:v>181.07872778548466</c:v>
                </c:pt>
                <c:pt idx="19696">
                  <c:v>181.06960684996611</c:v>
                </c:pt>
                <c:pt idx="19697">
                  <c:v>181.06048637386908</c:v>
                </c:pt>
                <c:pt idx="19698">
                  <c:v>181.05136635717042</c:v>
                </c:pt>
                <c:pt idx="19699">
                  <c:v>181.04224679984702</c:v>
                </c:pt>
                <c:pt idx="19700">
                  <c:v>181.03312770187571</c:v>
                </c:pt>
                <c:pt idx="19701">
                  <c:v>181.02400906323336</c:v>
                </c:pt>
                <c:pt idx="19702">
                  <c:v>181.01489088389687</c:v>
                </c:pt>
                <c:pt idx="19703">
                  <c:v>181.00577316384306</c:v>
                </c:pt>
                <c:pt idx="19704">
                  <c:v>180.9966559030488</c:v>
                </c:pt>
                <c:pt idx="19705">
                  <c:v>180.98753910149097</c:v>
                </c:pt>
                <c:pt idx="19706">
                  <c:v>180.97842275914644</c:v>
                </c:pt>
                <c:pt idx="19707">
                  <c:v>180.96930687599206</c:v>
                </c:pt>
                <c:pt idx="19708">
                  <c:v>180.96019145200472</c:v>
                </c:pt>
                <c:pt idx="19709">
                  <c:v>180.95107648716129</c:v>
                </c:pt>
                <c:pt idx="19710">
                  <c:v>180.94196198143862</c:v>
                </c:pt>
                <c:pt idx="19711">
                  <c:v>180.93284793481362</c:v>
                </c:pt>
                <c:pt idx="19712">
                  <c:v>180.92373434726315</c:v>
                </c:pt>
                <c:pt idx="19713">
                  <c:v>180.9146212187641</c:v>
                </c:pt>
                <c:pt idx="19714">
                  <c:v>180.9055085492933</c:v>
                </c:pt>
                <c:pt idx="19715">
                  <c:v>180.89639633882769</c:v>
                </c:pt>
                <c:pt idx="19716">
                  <c:v>180.88728458734411</c:v>
                </c:pt>
                <c:pt idx="19717">
                  <c:v>180.87817329481945</c:v>
                </c:pt>
                <c:pt idx="19718">
                  <c:v>180.86906246123058</c:v>
                </c:pt>
                <c:pt idx="19719">
                  <c:v>180.85995208655442</c:v>
                </c:pt>
                <c:pt idx="19720">
                  <c:v>180.85084217076783</c:v>
                </c:pt>
                <c:pt idx="19721">
                  <c:v>180.8417327138477</c:v>
                </c:pt>
                <c:pt idx="19722">
                  <c:v>180.83262371577092</c:v>
                </c:pt>
                <c:pt idx="19723">
                  <c:v>180.82351517651438</c:v>
                </c:pt>
                <c:pt idx="19724">
                  <c:v>180.81440709605494</c:v>
                </c:pt>
                <c:pt idx="19725">
                  <c:v>180.80529947436952</c:v>
                </c:pt>
                <c:pt idx="19726">
                  <c:v>180.79619231143499</c:v>
                </c:pt>
                <c:pt idx="19727">
                  <c:v>180.78708560722828</c:v>
                </c:pt>
                <c:pt idx="19728">
                  <c:v>180.77797936172624</c:v>
                </c:pt>
                <c:pt idx="19729">
                  <c:v>180.7688735749058</c:v>
                </c:pt>
                <c:pt idx="19730">
                  <c:v>180.75976824674385</c:v>
                </c:pt>
                <c:pt idx="19731">
                  <c:v>180.75066337721725</c:v>
                </c:pt>
                <c:pt idx="19732">
                  <c:v>180.74155896630293</c:v>
                </c:pt>
                <c:pt idx="19733">
                  <c:v>180.73245501397781</c:v>
                </c:pt>
                <c:pt idx="19734">
                  <c:v>180.72335152021876</c:v>
                </c:pt>
                <c:pt idx="19735">
                  <c:v>180.71424848500268</c:v>
                </c:pt>
                <c:pt idx="19736">
                  <c:v>180.70514590830649</c:v>
                </c:pt>
                <c:pt idx="19737">
                  <c:v>180.6960437901071</c:v>
                </c:pt>
                <c:pt idx="19738">
                  <c:v>180.6869421303814</c:v>
                </c:pt>
                <c:pt idx="19739">
                  <c:v>180.67784092910628</c:v>
                </c:pt>
                <c:pt idx="19740">
                  <c:v>180.6687401862587</c:v>
                </c:pt>
                <c:pt idx="19741">
                  <c:v>180.65963990181552</c:v>
                </c:pt>
                <c:pt idx="19742">
                  <c:v>180.65054007575367</c:v>
                </c:pt>
                <c:pt idx="19743">
                  <c:v>180.64144070805006</c:v>
                </c:pt>
                <c:pt idx="19744">
                  <c:v>180.63234179868161</c:v>
                </c:pt>
                <c:pt idx="19745">
                  <c:v>180.62324334762522</c:v>
                </c:pt>
                <c:pt idx="19746">
                  <c:v>180.61414535485781</c:v>
                </c:pt>
                <c:pt idx="19747">
                  <c:v>180.6050478203563</c:v>
                </c:pt>
                <c:pt idx="19748">
                  <c:v>180.59595074409759</c:v>
                </c:pt>
                <c:pt idx="19749">
                  <c:v>180.58685412605863</c:v>
                </c:pt>
                <c:pt idx="19750">
                  <c:v>180.5777579662163</c:v>
                </c:pt>
                <c:pt idx="19751">
                  <c:v>180.56866226454756</c:v>
                </c:pt>
                <c:pt idx="19752">
                  <c:v>180.5595670210293</c:v>
                </c:pt>
                <c:pt idx="19753">
                  <c:v>180.55047223563847</c:v>
                </c:pt>
                <c:pt idx="19754">
                  <c:v>180.54137790835196</c:v>
                </c:pt>
                <c:pt idx="19755">
                  <c:v>180.53228403914673</c:v>
                </c:pt>
                <c:pt idx="19756">
                  <c:v>180.5231906279997</c:v>
                </c:pt>
                <c:pt idx="19757">
                  <c:v>180.51409767488778</c:v>
                </c:pt>
                <c:pt idx="19758">
                  <c:v>180.5050051797879</c:v>
                </c:pt>
                <c:pt idx="19759">
                  <c:v>180.49591314267701</c:v>
                </c:pt>
                <c:pt idx="19760">
                  <c:v>180.48682156353203</c:v>
                </c:pt>
                <c:pt idx="19761">
                  <c:v>180.47773044232989</c:v>
                </c:pt>
                <c:pt idx="19762">
                  <c:v>180.46863977904752</c:v>
                </c:pt>
                <c:pt idx="19763">
                  <c:v>180.45954957366186</c:v>
                </c:pt>
                <c:pt idx="19764">
                  <c:v>180.45045982614985</c:v>
                </c:pt>
                <c:pt idx="19765">
                  <c:v>180.44137053648842</c:v>
                </c:pt>
                <c:pt idx="19766">
                  <c:v>180.43228170465451</c:v>
                </c:pt>
                <c:pt idx="19767">
                  <c:v>180.42319333062505</c:v>
                </c:pt>
                <c:pt idx="19768">
                  <c:v>180.41410541437699</c:v>
                </c:pt>
                <c:pt idx="19769">
                  <c:v>180.40501795588727</c:v>
                </c:pt>
                <c:pt idx="19770">
                  <c:v>180.39593095513285</c:v>
                </c:pt>
                <c:pt idx="19771">
                  <c:v>180.38684441209065</c:v>
                </c:pt>
                <c:pt idx="19772">
                  <c:v>180.37775832673762</c:v>
                </c:pt>
                <c:pt idx="19773">
                  <c:v>180.36867269905071</c:v>
                </c:pt>
                <c:pt idx="19774">
                  <c:v>180.35958752900686</c:v>
                </c:pt>
                <c:pt idx="19775">
                  <c:v>180.35050281658303</c:v>
                </c:pt>
                <c:pt idx="19776">
                  <c:v>180.34141856175617</c:v>
                </c:pt>
                <c:pt idx="19777">
                  <c:v>180.33233476450323</c:v>
                </c:pt>
                <c:pt idx="19778">
                  <c:v>180.32325142480116</c:v>
                </c:pt>
                <c:pt idx="19779">
                  <c:v>180.3141685426269</c:v>
                </c:pt>
                <c:pt idx="19780">
                  <c:v>180.30508611795742</c:v>
                </c:pt>
                <c:pt idx="19781">
                  <c:v>180.29600415076965</c:v>
                </c:pt>
                <c:pt idx="19782">
                  <c:v>180.28692264104058</c:v>
                </c:pt>
                <c:pt idx="19783">
                  <c:v>180.27784158874715</c:v>
                </c:pt>
                <c:pt idx="19784">
                  <c:v>180.26876099386632</c:v>
                </c:pt>
                <c:pt idx="19785">
                  <c:v>180.25968085637507</c:v>
                </c:pt>
                <c:pt idx="19786">
                  <c:v>180.25060117625034</c:v>
                </c:pt>
                <c:pt idx="19787">
                  <c:v>180.24152195346909</c:v>
                </c:pt>
                <c:pt idx="19788">
                  <c:v>180.23244318800829</c:v>
                </c:pt>
                <c:pt idx="19789">
                  <c:v>180.22336487984492</c:v>
                </c:pt>
                <c:pt idx="19790">
                  <c:v>180.21428702895594</c:v>
                </c:pt>
                <c:pt idx="19791">
                  <c:v>180.20520963531828</c:v>
                </c:pt>
                <c:pt idx="19792">
                  <c:v>180.19613269890897</c:v>
                </c:pt>
                <c:pt idx="19793">
                  <c:v>180.18705621970494</c:v>
                </c:pt>
                <c:pt idx="19794">
                  <c:v>180.17798019768315</c:v>
                </c:pt>
                <c:pt idx="19795">
                  <c:v>180.16890463282061</c:v>
                </c:pt>
                <c:pt idx="19796">
                  <c:v>180.15982952509427</c:v>
                </c:pt>
                <c:pt idx="19797">
                  <c:v>180.15075487448109</c:v>
                </c:pt>
                <c:pt idx="19798">
                  <c:v>180.14168068095807</c:v>
                </c:pt>
                <c:pt idx="19799">
                  <c:v>180.13260694450219</c:v>
                </c:pt>
                <c:pt idx="19800">
                  <c:v>180.12353366509041</c:v>
                </c:pt>
                <c:pt idx="19801">
                  <c:v>180.11446084269971</c:v>
                </c:pt>
                <c:pt idx="19802">
                  <c:v>180.10538847730706</c:v>
                </c:pt>
                <c:pt idx="19803">
                  <c:v>180.09631656888945</c:v>
                </c:pt>
                <c:pt idx="19804">
                  <c:v>180.08724511742389</c:v>
                </c:pt>
                <c:pt idx="19805">
                  <c:v>180.07817412288733</c:v>
                </c:pt>
                <c:pt idx="19806">
                  <c:v>180.06910358525676</c:v>
                </c:pt>
                <c:pt idx="19807">
                  <c:v>180.06003350450916</c:v>
                </c:pt>
                <c:pt idx="19808">
                  <c:v>180.05096388062154</c:v>
                </c:pt>
                <c:pt idx="19809">
                  <c:v>180.04189471357088</c:v>
                </c:pt>
                <c:pt idx="19810">
                  <c:v>180.03282600333418</c:v>
                </c:pt>
                <c:pt idx="19811">
                  <c:v>180.0237577498884</c:v>
                </c:pt>
                <c:pt idx="19812">
                  <c:v>180.01468995321054</c:v>
                </c:pt>
                <c:pt idx="19813">
                  <c:v>180.00562261327761</c:v>
                </c:pt>
                <c:pt idx="19814">
                  <c:v>179.99655573006658</c:v>
                </c:pt>
                <c:pt idx="19815">
                  <c:v>179.98748930355447</c:v>
                </c:pt>
                <c:pt idx="19816">
                  <c:v>179.97842333371827</c:v>
                </c:pt>
                <c:pt idx="19817">
                  <c:v>179.96935782053495</c:v>
                </c:pt>
                <c:pt idx="19818">
                  <c:v>179.96029276398153</c:v>
                </c:pt>
                <c:pt idx="19819">
                  <c:v>179.951228164035</c:v>
                </c:pt>
                <c:pt idx="19820">
                  <c:v>179.94216402067238</c:v>
                </c:pt>
                <c:pt idx="19821">
                  <c:v>179.93310033387067</c:v>
                </c:pt>
                <c:pt idx="19822">
                  <c:v>179.92403710360685</c:v>
                </c:pt>
                <c:pt idx="19823">
                  <c:v>179.91497432985796</c:v>
                </c:pt>
                <c:pt idx="19824">
                  <c:v>179.90591201260096</c:v>
                </c:pt>
                <c:pt idx="19825">
                  <c:v>179.89685015181288</c:v>
                </c:pt>
                <c:pt idx="19826">
                  <c:v>179.88778874747075</c:v>
                </c:pt>
                <c:pt idx="19827">
                  <c:v>179.87872779955154</c:v>
                </c:pt>
                <c:pt idx="19828">
                  <c:v>179.86966730803229</c:v>
                </c:pt>
                <c:pt idx="19829">
                  <c:v>179.86060727288998</c:v>
                </c:pt>
                <c:pt idx="19830">
                  <c:v>179.85154769410164</c:v>
                </c:pt>
                <c:pt idx="19831">
                  <c:v>179.84248857164428</c:v>
                </c:pt>
                <c:pt idx="19832">
                  <c:v>179.83342990549494</c:v>
                </c:pt>
                <c:pt idx="19833">
                  <c:v>179.82437169563062</c:v>
                </c:pt>
                <c:pt idx="19834">
                  <c:v>179.81531394202833</c:v>
                </c:pt>
                <c:pt idx="19835">
                  <c:v>179.80625664466507</c:v>
                </c:pt>
                <c:pt idx="19836">
                  <c:v>179.79719980351788</c:v>
                </c:pt>
                <c:pt idx="19837">
                  <c:v>179.78814341856378</c:v>
                </c:pt>
                <c:pt idx="19838">
                  <c:v>179.77908748977978</c:v>
                </c:pt>
                <c:pt idx="19839">
                  <c:v>179.77003201714294</c:v>
                </c:pt>
                <c:pt idx="19840">
                  <c:v>179.76097700063025</c:v>
                </c:pt>
                <c:pt idx="19841">
                  <c:v>179.75192244021872</c:v>
                </c:pt>
                <c:pt idx="19842">
                  <c:v>179.74286833588542</c:v>
                </c:pt>
                <c:pt idx="19843">
                  <c:v>179.73381468760735</c:v>
                </c:pt>
                <c:pt idx="19844">
                  <c:v>179.72476149536155</c:v>
                </c:pt>
                <c:pt idx="19845">
                  <c:v>179.71570875912502</c:v>
                </c:pt>
                <c:pt idx="19846">
                  <c:v>179.70665647887483</c:v>
                </c:pt>
                <c:pt idx="19847">
                  <c:v>179.69760465458799</c:v>
                </c:pt>
                <c:pt idx="19848">
                  <c:v>179.68855328624156</c:v>
                </c:pt>
                <c:pt idx="19849">
                  <c:v>179.67950237381254</c:v>
                </c:pt>
                <c:pt idx="19850">
                  <c:v>179.67045191727797</c:v>
                </c:pt>
                <c:pt idx="19851">
                  <c:v>179.66140191661489</c:v>
                </c:pt>
                <c:pt idx="19852">
                  <c:v>179.65235237180036</c:v>
                </c:pt>
                <c:pt idx="19853">
                  <c:v>179.64330328281139</c:v>
                </c:pt>
                <c:pt idx="19854">
                  <c:v>179.63425464962503</c:v>
                </c:pt>
                <c:pt idx="19855">
                  <c:v>179.62520647221834</c:v>
                </c:pt>
                <c:pt idx="19856">
                  <c:v>179.61615875056833</c:v>
                </c:pt>
                <c:pt idx="19857">
                  <c:v>179.60711148465208</c:v>
                </c:pt>
                <c:pt idx="19858">
                  <c:v>179.59806467444659</c:v>
                </c:pt>
                <c:pt idx="19859">
                  <c:v>179.58901831992895</c:v>
                </c:pt>
                <c:pt idx="19860">
                  <c:v>179.57997242107618</c:v>
                </c:pt>
                <c:pt idx="19861">
                  <c:v>179.57092697786533</c:v>
                </c:pt>
                <c:pt idx="19862">
                  <c:v>179.56188199027346</c:v>
                </c:pt>
                <c:pt idx="19863">
                  <c:v>179.55283745827762</c:v>
                </c:pt>
                <c:pt idx="19864">
                  <c:v>179.54379338185487</c:v>
                </c:pt>
                <c:pt idx="19865">
                  <c:v>179.53474976098224</c:v>
                </c:pt>
                <c:pt idx="19866">
                  <c:v>179.52570659563679</c:v>
                </c:pt>
                <c:pt idx="19867">
                  <c:v>179.51666388579557</c:v>
                </c:pt>
                <c:pt idx="19868">
                  <c:v>179.50762163143565</c:v>
                </c:pt>
                <c:pt idx="19869">
                  <c:v>179.49857983253409</c:v>
                </c:pt>
                <c:pt idx="19870">
                  <c:v>179.48953848906794</c:v>
                </c:pt>
                <c:pt idx="19871">
                  <c:v>179.48049760101426</c:v>
                </c:pt>
                <c:pt idx="19872">
                  <c:v>179.4714571683501</c:v>
                </c:pt>
                <c:pt idx="19873">
                  <c:v>179.46241719105254</c:v>
                </c:pt>
                <c:pt idx="19874">
                  <c:v>179.45337766909864</c:v>
                </c:pt>
                <c:pt idx="19875">
                  <c:v>179.44433860246545</c:v>
                </c:pt>
                <c:pt idx="19876">
                  <c:v>179.43529999113005</c:v>
                </c:pt>
                <c:pt idx="19877">
                  <c:v>179.42626183506951</c:v>
                </c:pt>
                <c:pt idx="19878">
                  <c:v>179.41722413426089</c:v>
                </c:pt>
                <c:pt idx="19879">
                  <c:v>179.40818688868126</c:v>
                </c:pt>
                <c:pt idx="19880">
                  <c:v>179.39915009830767</c:v>
                </c:pt>
                <c:pt idx="19881">
                  <c:v>179.39011376311723</c:v>
                </c:pt>
                <c:pt idx="19882">
                  <c:v>179.38107788308699</c:v>
                </c:pt>
                <c:pt idx="19883">
                  <c:v>179.37204245819402</c:v>
                </c:pt>
                <c:pt idx="19884">
                  <c:v>179.36300748841541</c:v>
                </c:pt>
                <c:pt idx="19885">
                  <c:v>179.35397297372822</c:v>
                </c:pt>
                <c:pt idx="19886">
                  <c:v>179.34493891410955</c:v>
                </c:pt>
                <c:pt idx="19887">
                  <c:v>179.33590530953646</c:v>
                </c:pt>
                <c:pt idx="19888">
                  <c:v>179.32687215998601</c:v>
                </c:pt>
                <c:pt idx="19889">
                  <c:v>179.31783946543533</c:v>
                </c:pt>
                <c:pt idx="19890">
                  <c:v>179.30880722586147</c:v>
                </c:pt>
                <c:pt idx="19891">
                  <c:v>179.29977544124151</c:v>
                </c:pt>
                <c:pt idx="19892">
                  <c:v>179.29074411155253</c:v>
                </c:pt>
                <c:pt idx="19893">
                  <c:v>179.28171323677162</c:v>
                </c:pt>
                <c:pt idx="19894">
                  <c:v>179.27268281687589</c:v>
                </c:pt>
                <c:pt idx="19895">
                  <c:v>179.26365285184241</c:v>
                </c:pt>
                <c:pt idx="19896">
                  <c:v>179.25462334164826</c:v>
                </c:pt>
                <c:pt idx="19897">
                  <c:v>179.24559428627055</c:v>
                </c:pt>
                <c:pt idx="19898">
                  <c:v>179.23656568568634</c:v>
                </c:pt>
                <c:pt idx="19899">
                  <c:v>179.22753753987277</c:v>
                </c:pt>
                <c:pt idx="19900">
                  <c:v>179.21850984880689</c:v>
                </c:pt>
                <c:pt idx="19901">
                  <c:v>179.20948261246582</c:v>
                </c:pt>
                <c:pt idx="19902">
                  <c:v>179.20045583082663</c:v>
                </c:pt>
                <c:pt idx="19903">
                  <c:v>179.19142950386643</c:v>
                </c:pt>
                <c:pt idx="19904">
                  <c:v>179.18240363156232</c:v>
                </c:pt>
                <c:pt idx="19905">
                  <c:v>179.1733782138914</c:v>
                </c:pt>
                <c:pt idx="19906">
                  <c:v>179.16435325083077</c:v>
                </c:pt>
                <c:pt idx="19907">
                  <c:v>179.15532874235754</c:v>
                </c:pt>
                <c:pt idx="19908">
                  <c:v>179.14630468844879</c:v>
                </c:pt>
                <c:pt idx="19909">
                  <c:v>179.13728108908165</c:v>
                </c:pt>
                <c:pt idx="19910">
                  <c:v>179.12825794423321</c:v>
                </c:pt>
                <c:pt idx="19911">
                  <c:v>179.11923525388056</c:v>
                </c:pt>
                <c:pt idx="19912">
                  <c:v>179.11021301800082</c:v>
                </c:pt>
                <c:pt idx="19913">
                  <c:v>179.10119123657111</c:v>
                </c:pt>
                <c:pt idx="19914">
                  <c:v>179.09216990956853</c:v>
                </c:pt>
                <c:pt idx="19915">
                  <c:v>179.08314903697018</c:v>
                </c:pt>
                <c:pt idx="19916">
                  <c:v>179.07412861875321</c:v>
                </c:pt>
                <c:pt idx="19917">
                  <c:v>179.06510865489469</c:v>
                </c:pt>
                <c:pt idx="19918">
                  <c:v>179.05608914537174</c:v>
                </c:pt>
                <c:pt idx="19919">
                  <c:v>179.0470700901615</c:v>
                </c:pt>
                <c:pt idx="19920">
                  <c:v>179.03805148924107</c:v>
                </c:pt>
                <c:pt idx="19921">
                  <c:v>179.02903334258755</c:v>
                </c:pt>
                <c:pt idx="19922">
                  <c:v>179.0200156501781</c:v>
                </c:pt>
                <c:pt idx="19923">
                  <c:v>179.01099841198979</c:v>
                </c:pt>
                <c:pt idx="19924">
                  <c:v>179.00198162799978</c:v>
                </c:pt>
                <c:pt idx="19925">
                  <c:v>178.9929652981852</c:v>
                </c:pt>
                <c:pt idx="19926">
                  <c:v>178.98394942252312</c:v>
                </c:pt>
                <c:pt idx="19927">
                  <c:v>178.97493400099071</c:v>
                </c:pt>
                <c:pt idx="19928">
                  <c:v>178.96591903356509</c:v>
                </c:pt>
                <c:pt idx="19929">
                  <c:v>178.95690452022336</c:v>
                </c:pt>
                <c:pt idx="19930">
                  <c:v>178.94789046094269</c:v>
                </c:pt>
                <c:pt idx="19931">
                  <c:v>178.93887685570019</c:v>
                </c:pt>
                <c:pt idx="19932">
                  <c:v>178.92986370447298</c:v>
                </c:pt>
                <c:pt idx="19933">
                  <c:v>178.92085100723818</c:v>
                </c:pt>
                <c:pt idx="19934">
                  <c:v>178.91183876397295</c:v>
                </c:pt>
                <c:pt idx="19935">
                  <c:v>178.9028269746544</c:v>
                </c:pt>
                <c:pt idx="19936">
                  <c:v>178.89381563925969</c:v>
                </c:pt>
                <c:pt idx="19937">
                  <c:v>178.88480475776595</c:v>
                </c:pt>
                <c:pt idx="19938">
                  <c:v>178.87579433015031</c:v>
                </c:pt>
                <c:pt idx="19939">
                  <c:v>178.8667843563899</c:v>
                </c:pt>
                <c:pt idx="19940">
                  <c:v>178.85777483646189</c:v>
                </c:pt>
                <c:pt idx="19941">
                  <c:v>178.84876577034339</c:v>
                </c:pt>
                <c:pt idx="19942">
                  <c:v>178.83975715801154</c:v>
                </c:pt>
                <c:pt idx="19943">
                  <c:v>178.8307489994435</c:v>
                </c:pt>
                <c:pt idx="19944">
                  <c:v>178.8217412946164</c:v>
                </c:pt>
                <c:pt idx="19945">
                  <c:v>178.81273404350739</c:v>
                </c:pt>
                <c:pt idx="19946">
                  <c:v>178.80372724609362</c:v>
                </c:pt>
                <c:pt idx="19947">
                  <c:v>178.79472090235222</c:v>
                </c:pt>
                <c:pt idx="19948">
                  <c:v>178.78571501226037</c:v>
                </c:pt>
                <c:pt idx="19949">
                  <c:v>178.77670957579519</c:v>
                </c:pt>
                <c:pt idx="19950">
                  <c:v>178.76770459293388</c:v>
                </c:pt>
                <c:pt idx="19951">
                  <c:v>178.75870006365355</c:v>
                </c:pt>
                <c:pt idx="19952">
                  <c:v>178.74969598793135</c:v>
                </c:pt>
                <c:pt idx="19953">
                  <c:v>178.74069236574445</c:v>
                </c:pt>
                <c:pt idx="19954">
                  <c:v>178.73168919706998</c:v>
                </c:pt>
                <c:pt idx="19955">
                  <c:v>178.72268648188512</c:v>
                </c:pt>
                <c:pt idx="19956">
                  <c:v>178.71368422016704</c:v>
                </c:pt>
                <c:pt idx="19957">
                  <c:v>178.70468241189286</c:v>
                </c:pt>
                <c:pt idx="19958">
                  <c:v>178.69568105703979</c:v>
                </c:pt>
                <c:pt idx="19959">
                  <c:v>178.68668015558495</c:v>
                </c:pt>
                <c:pt idx="19960">
                  <c:v>178.67767970750552</c:v>
                </c:pt>
                <c:pt idx="19961">
                  <c:v>178.66867971277867</c:v>
                </c:pt>
                <c:pt idx="19962">
                  <c:v>178.65968017138155</c:v>
                </c:pt>
                <c:pt idx="19963">
                  <c:v>178.65068108329132</c:v>
                </c:pt>
                <c:pt idx="19964">
                  <c:v>178.64168244848517</c:v>
                </c:pt>
                <c:pt idx="19965">
                  <c:v>178.63268426694026</c:v>
                </c:pt>
                <c:pt idx="19966">
                  <c:v>178.62368653863373</c:v>
                </c:pt>
                <c:pt idx="19967">
                  <c:v>178.6146892635428</c:v>
                </c:pt>
                <c:pt idx="19968">
                  <c:v>178.60569244164461</c:v>
                </c:pt>
                <c:pt idx="19969">
                  <c:v>178.59669607291633</c:v>
                </c:pt>
                <c:pt idx="19970">
                  <c:v>178.58770015733515</c:v>
                </c:pt>
                <c:pt idx="19971">
                  <c:v>178.57870469487824</c:v>
                </c:pt>
                <c:pt idx="19972">
                  <c:v>178.56970968552275</c:v>
                </c:pt>
                <c:pt idx="19973">
                  <c:v>178.56071512924589</c:v>
                </c:pt>
                <c:pt idx="19974">
                  <c:v>178.55172102602484</c:v>
                </c:pt>
                <c:pt idx="19975">
                  <c:v>178.54272737583676</c:v>
                </c:pt>
                <c:pt idx="19976">
                  <c:v>178.53373417865885</c:v>
                </c:pt>
                <c:pt idx="19977">
                  <c:v>178.52474143446827</c:v>
                </c:pt>
                <c:pt idx="19978">
                  <c:v>178.51574914324223</c:v>
                </c:pt>
                <c:pt idx="19979">
                  <c:v>178.50675730495789</c:v>
                </c:pt>
                <c:pt idx="19980">
                  <c:v>178.49776591959244</c:v>
                </c:pt>
                <c:pt idx="19981">
                  <c:v>178.48877498712307</c:v>
                </c:pt>
                <c:pt idx="19982">
                  <c:v>178.47978450752697</c:v>
                </c:pt>
                <c:pt idx="19983">
                  <c:v>178.47079448078134</c:v>
                </c:pt>
                <c:pt idx="19984">
                  <c:v>178.46180490686334</c:v>
                </c:pt>
                <c:pt idx="19985">
                  <c:v>178.45281578575018</c:v>
                </c:pt>
                <c:pt idx="19986">
                  <c:v>178.44382711741906</c:v>
                </c:pt>
                <c:pt idx="19987">
                  <c:v>178.43483890184717</c:v>
                </c:pt>
                <c:pt idx="19988">
                  <c:v>178.42585113901168</c:v>
                </c:pt>
                <c:pt idx="19989">
                  <c:v>178.41686382888983</c:v>
                </c:pt>
                <c:pt idx="19990">
                  <c:v>178.40787697145876</c:v>
                </c:pt>
                <c:pt idx="19991">
                  <c:v>178.39889056669571</c:v>
                </c:pt>
                <c:pt idx="19992">
                  <c:v>178.38990461457789</c:v>
                </c:pt>
                <c:pt idx="19993">
                  <c:v>178.38091911508246</c:v>
                </c:pt>
                <c:pt idx="19994">
                  <c:v>178.37193406818665</c:v>
                </c:pt>
                <c:pt idx="19995">
                  <c:v>178.36294947386764</c:v>
                </c:pt>
                <c:pt idx="19996">
                  <c:v>178.35396533210266</c:v>
                </c:pt>
                <c:pt idx="19997">
                  <c:v>178.3449816428689</c:v>
                </c:pt>
                <c:pt idx="19998">
                  <c:v>178.33599840614355</c:v>
                </c:pt>
                <c:pt idx="19999">
                  <c:v>178.32701562190383</c:v>
                </c:pt>
                <c:pt idx="20000">
                  <c:v>178.31803329012695</c:v>
                </c:pt>
                <c:pt idx="20001">
                  <c:v>178.30905141079012</c:v>
                </c:pt>
                <c:pt idx="20002">
                  <c:v>178.30006998387057</c:v>
                </c:pt>
                <c:pt idx="20003">
                  <c:v>178.29108900934548</c:v>
                </c:pt>
                <c:pt idx="20004">
                  <c:v>178.28210848719209</c:v>
                </c:pt>
                <c:pt idx="20005">
                  <c:v>178.2731284173876</c:v>
                </c:pt>
                <c:pt idx="20006">
                  <c:v>178.26414879990921</c:v>
                </c:pt>
                <c:pt idx="20007">
                  <c:v>178.25516963473416</c:v>
                </c:pt>
                <c:pt idx="20008">
                  <c:v>178.24619092183966</c:v>
                </c:pt>
                <c:pt idx="20009">
                  <c:v>178.23721266120293</c:v>
                </c:pt>
                <c:pt idx="20010">
                  <c:v>178.22823485280119</c:v>
                </c:pt>
                <c:pt idx="20011">
                  <c:v>178.21925749661168</c:v>
                </c:pt>
                <c:pt idx="20012">
                  <c:v>178.21028059261158</c:v>
                </c:pt>
                <c:pt idx="20013">
                  <c:v>178.20130414077815</c:v>
                </c:pt>
                <c:pt idx="20014">
                  <c:v>178.19232814108858</c:v>
                </c:pt>
                <c:pt idx="20015">
                  <c:v>178.18335259352011</c:v>
                </c:pt>
                <c:pt idx="20016">
                  <c:v>178.17437749804998</c:v>
                </c:pt>
                <c:pt idx="20017">
                  <c:v>178.16540285465541</c:v>
                </c:pt>
                <c:pt idx="20018">
                  <c:v>178.15642866331362</c:v>
                </c:pt>
                <c:pt idx="20019">
                  <c:v>178.14745492400186</c:v>
                </c:pt>
                <c:pt idx="20020">
                  <c:v>178.13848163669735</c:v>
                </c:pt>
                <c:pt idx="20021">
                  <c:v>178.12950880137731</c:v>
                </c:pt>
                <c:pt idx="20022">
                  <c:v>178.12053641801899</c:v>
                </c:pt>
                <c:pt idx="20023">
                  <c:v>178.1115644865996</c:v>
                </c:pt>
                <c:pt idx="20024">
                  <c:v>178.10259300709643</c:v>
                </c:pt>
                <c:pt idx="20025">
                  <c:v>178.09362197948667</c:v>
                </c:pt>
                <c:pt idx="20026">
                  <c:v>178.08465140374756</c:v>
                </c:pt>
                <c:pt idx="20027">
                  <c:v>178.07568127985635</c:v>
                </c:pt>
                <c:pt idx="20028">
                  <c:v>178.0667116077903</c:v>
                </c:pt>
                <c:pt idx="20029">
                  <c:v>178.05774238752662</c:v>
                </c:pt>
                <c:pt idx="20030">
                  <c:v>178.04877361904255</c:v>
                </c:pt>
                <c:pt idx="20031">
                  <c:v>178.03980530231536</c:v>
                </c:pt>
                <c:pt idx="20032">
                  <c:v>178.03083743732228</c:v>
                </c:pt>
                <c:pt idx="20033">
                  <c:v>178.02187002404057</c:v>
                </c:pt>
                <c:pt idx="20034">
                  <c:v>178.01290306244746</c:v>
                </c:pt>
                <c:pt idx="20035">
                  <c:v>178.0039365525202</c:v>
                </c:pt>
                <c:pt idx="20036">
                  <c:v>177.99497049423607</c:v>
                </c:pt>
                <c:pt idx="20037">
                  <c:v>177.98600488757228</c:v>
                </c:pt>
                <c:pt idx="20038">
                  <c:v>177.97703973250609</c:v>
                </c:pt>
                <c:pt idx="20039">
                  <c:v>177.96807502901476</c:v>
                </c:pt>
                <c:pt idx="20040">
                  <c:v>177.95911077707555</c:v>
                </c:pt>
                <c:pt idx="20041">
                  <c:v>177.95014697666571</c:v>
                </c:pt>
                <c:pt idx="20042">
                  <c:v>177.94118362776248</c:v>
                </c:pt>
                <c:pt idx="20043">
                  <c:v>177.93222073034315</c:v>
                </c:pt>
                <c:pt idx="20044">
                  <c:v>177.92325828438496</c:v>
                </c:pt>
                <c:pt idx="20045">
                  <c:v>177.91429628986518</c:v>
                </c:pt>
                <c:pt idx="20046">
                  <c:v>177.90533474676107</c:v>
                </c:pt>
                <c:pt idx="20047">
                  <c:v>177.89637365504987</c:v>
                </c:pt>
                <c:pt idx="20048">
                  <c:v>177.88741301470887</c:v>
                </c:pt>
                <c:pt idx="20049">
                  <c:v>177.87845282571533</c:v>
                </c:pt>
                <c:pt idx="20050">
                  <c:v>177.86949308804651</c:v>
                </c:pt>
                <c:pt idx="20051">
                  <c:v>177.86053380167968</c:v>
                </c:pt>
                <c:pt idx="20052">
                  <c:v>177.8515749665921</c:v>
                </c:pt>
                <c:pt idx="20053">
                  <c:v>177.84261658276102</c:v>
                </c:pt>
                <c:pt idx="20054">
                  <c:v>177.83365865016376</c:v>
                </c:pt>
                <c:pt idx="20055">
                  <c:v>177.82470116877755</c:v>
                </c:pt>
                <c:pt idx="20056">
                  <c:v>177.81574413857967</c:v>
                </c:pt>
                <c:pt idx="20057">
                  <c:v>177.80678755954742</c:v>
                </c:pt>
                <c:pt idx="20058">
                  <c:v>177.79783143165804</c:v>
                </c:pt>
                <c:pt idx="20059">
                  <c:v>177.78887575488883</c:v>
                </c:pt>
                <c:pt idx="20060">
                  <c:v>177.77992052921707</c:v>
                </c:pt>
                <c:pt idx="20061">
                  <c:v>177.77096575462002</c:v>
                </c:pt>
                <c:pt idx="20062">
                  <c:v>177.76201143107497</c:v>
                </c:pt>
                <c:pt idx="20063">
                  <c:v>177.75305755855919</c:v>
                </c:pt>
                <c:pt idx="20064">
                  <c:v>177.74410413704999</c:v>
                </c:pt>
                <c:pt idx="20065">
                  <c:v>177.73515116652462</c:v>
                </c:pt>
                <c:pt idx="20066">
                  <c:v>177.72619864696037</c:v>
                </c:pt>
                <c:pt idx="20067">
                  <c:v>177.71724657833454</c:v>
                </c:pt>
                <c:pt idx="20068">
                  <c:v>177.70829496062439</c:v>
                </c:pt>
                <c:pt idx="20069">
                  <c:v>177.69934379380723</c:v>
                </c:pt>
                <c:pt idx="20070">
                  <c:v>177.69039307786034</c:v>
                </c:pt>
                <c:pt idx="20071">
                  <c:v>177.68144281276102</c:v>
                </c:pt>
                <c:pt idx="20072">
                  <c:v>177.67249299848655</c:v>
                </c:pt>
                <c:pt idx="20073">
                  <c:v>177.66354363501421</c:v>
                </c:pt>
                <c:pt idx="20074">
                  <c:v>177.65459472232132</c:v>
                </c:pt>
                <c:pt idx="20075">
                  <c:v>177.64564626038515</c:v>
                </c:pt>
                <c:pt idx="20076">
                  <c:v>177.63669824918301</c:v>
                </c:pt>
                <c:pt idx="20077">
                  <c:v>177.6277506886922</c:v>
                </c:pt>
                <c:pt idx="20078">
                  <c:v>177.61880357889001</c:v>
                </c:pt>
                <c:pt idx="20079">
                  <c:v>177.60985691975375</c:v>
                </c:pt>
                <c:pt idx="20080">
                  <c:v>177.60091071126072</c:v>
                </c:pt>
                <c:pt idx="20081">
                  <c:v>177.59196495338821</c:v>
                </c:pt>
                <c:pt idx="20082">
                  <c:v>177.58301964611351</c:v>
                </c:pt>
                <c:pt idx="20083">
                  <c:v>177.57407478941394</c:v>
                </c:pt>
                <c:pt idx="20084">
                  <c:v>177.56513038326682</c:v>
                </c:pt>
                <c:pt idx="20085">
                  <c:v>177.55618642764941</c:v>
                </c:pt>
                <c:pt idx="20086">
                  <c:v>177.54724292253906</c:v>
                </c:pt>
                <c:pt idx="20087">
                  <c:v>177.53829986791305</c:v>
                </c:pt>
                <c:pt idx="20088">
                  <c:v>177.52935726374872</c:v>
                </c:pt>
                <c:pt idx="20089">
                  <c:v>177.52041511002335</c:v>
                </c:pt>
                <c:pt idx="20090">
                  <c:v>177.51147340671426</c:v>
                </c:pt>
                <c:pt idx="20091">
                  <c:v>177.50253215379877</c:v>
                </c:pt>
                <c:pt idx="20092">
                  <c:v>177.4935913512542</c:v>
                </c:pt>
                <c:pt idx="20093">
                  <c:v>177.48465099905783</c:v>
                </c:pt>
                <c:pt idx="20094">
                  <c:v>177.47571109718703</c:v>
                </c:pt>
                <c:pt idx="20095">
                  <c:v>177.46677164561908</c:v>
                </c:pt>
                <c:pt idx="20096">
                  <c:v>177.45783264433129</c:v>
                </c:pt>
                <c:pt idx="20097">
                  <c:v>177.44889409330099</c:v>
                </c:pt>
                <c:pt idx="20098">
                  <c:v>177.43995599250553</c:v>
                </c:pt>
                <c:pt idx="20099">
                  <c:v>177.4310183419222</c:v>
                </c:pt>
                <c:pt idx="20100">
                  <c:v>177.42208114152831</c:v>
                </c:pt>
                <c:pt idx="20101">
                  <c:v>177.41314439130122</c:v>
                </c:pt>
                <c:pt idx="20102">
                  <c:v>177.40420809121824</c:v>
                </c:pt>
                <c:pt idx="20103">
                  <c:v>177.39527224125669</c:v>
                </c:pt>
                <c:pt idx="20104">
                  <c:v>177.3863368413939</c:v>
                </c:pt>
                <c:pt idx="20105">
                  <c:v>177.37740189160721</c:v>
                </c:pt>
                <c:pt idx="20106">
                  <c:v>177.36846739187393</c:v>
                </c:pt>
                <c:pt idx="20107">
                  <c:v>177.3595333421714</c:v>
                </c:pt>
                <c:pt idx="20108">
                  <c:v>177.35059974247696</c:v>
                </c:pt>
                <c:pt idx="20109">
                  <c:v>177.34166659276795</c:v>
                </c:pt>
                <c:pt idx="20110">
                  <c:v>177.33273389302167</c:v>
                </c:pt>
                <c:pt idx="20111">
                  <c:v>177.32380164321549</c:v>
                </c:pt>
                <c:pt idx="20112">
                  <c:v>177.31486984332673</c:v>
                </c:pt>
                <c:pt idx="20113">
                  <c:v>177.30593849333272</c:v>
                </c:pt>
                <c:pt idx="20114">
                  <c:v>177.29700759321082</c:v>
                </c:pt>
                <c:pt idx="20115">
                  <c:v>177.28807714293836</c:v>
                </c:pt>
                <c:pt idx="20116">
                  <c:v>177.27914714249269</c:v>
                </c:pt>
                <c:pt idx="20117">
                  <c:v>177.27021759185112</c:v>
                </c:pt>
                <c:pt idx="20118">
                  <c:v>177.26128849099103</c:v>
                </c:pt>
                <c:pt idx="20119">
                  <c:v>177.25235983988975</c:v>
                </c:pt>
                <c:pt idx="20120">
                  <c:v>177.24343163852461</c:v>
                </c:pt>
                <c:pt idx="20121">
                  <c:v>177.23450388687297</c:v>
                </c:pt>
                <c:pt idx="20122">
                  <c:v>177.2255765849122</c:v>
                </c:pt>
                <c:pt idx="20123">
                  <c:v>177.21664973261963</c:v>
                </c:pt>
                <c:pt idx="20124">
                  <c:v>177.20772332997259</c:v>
                </c:pt>
                <c:pt idx="20125">
                  <c:v>177.19879737694848</c:v>
                </c:pt>
                <c:pt idx="20126">
                  <c:v>177.1898718735246</c:v>
                </c:pt>
                <c:pt idx="20127">
                  <c:v>177.18094681967833</c:v>
                </c:pt>
                <c:pt idx="20128">
                  <c:v>177.17202221538702</c:v>
                </c:pt>
                <c:pt idx="20129">
                  <c:v>177.16309806062804</c:v>
                </c:pt>
                <c:pt idx="20130">
                  <c:v>177.15417435537873</c:v>
                </c:pt>
                <c:pt idx="20131">
                  <c:v>177.14525109961644</c:v>
                </c:pt>
                <c:pt idx="20132">
                  <c:v>177.13632829331857</c:v>
                </c:pt>
                <c:pt idx="20133">
                  <c:v>177.12740593646245</c:v>
                </c:pt>
                <c:pt idx="20134">
                  <c:v>177.11848402902544</c:v>
                </c:pt>
                <c:pt idx="20135">
                  <c:v>177.10956257098491</c:v>
                </c:pt>
                <c:pt idx="20136">
                  <c:v>177.1006415623182</c:v>
                </c:pt>
                <c:pt idx="20137">
                  <c:v>177.0917210030027</c:v>
                </c:pt>
                <c:pt idx="20138">
                  <c:v>177.08280089301579</c:v>
                </c:pt>
                <c:pt idx="20139">
                  <c:v>177.0738812323348</c:v>
                </c:pt>
                <c:pt idx="20140">
                  <c:v>177.06496202093714</c:v>
                </c:pt>
                <c:pt idx="20141">
                  <c:v>177.05604325880014</c:v>
                </c:pt>
                <c:pt idx="20142">
                  <c:v>177.0471249459012</c:v>
                </c:pt>
                <c:pt idx="20143">
                  <c:v>177.0382070822177</c:v>
                </c:pt>
                <c:pt idx="20144">
                  <c:v>177.02928966772697</c:v>
                </c:pt>
                <c:pt idx="20145">
                  <c:v>177.02037270240641</c:v>
                </c:pt>
                <c:pt idx="20146">
                  <c:v>177.0114561862334</c:v>
                </c:pt>
                <c:pt idx="20147">
                  <c:v>177.00254011918531</c:v>
                </c:pt>
                <c:pt idx="20148">
                  <c:v>176.99362450123951</c:v>
                </c:pt>
                <c:pt idx="20149">
                  <c:v>176.9847093323734</c:v>
                </c:pt>
                <c:pt idx="20150">
                  <c:v>176.97579461256433</c:v>
                </c:pt>
                <c:pt idx="20151">
                  <c:v>176.9668803417897</c:v>
                </c:pt>
                <c:pt idx="20152">
                  <c:v>176.9579665200269</c:v>
                </c:pt>
                <c:pt idx="20153">
                  <c:v>176.9490531472533</c:v>
                </c:pt>
                <c:pt idx="20154">
                  <c:v>176.94014022344626</c:v>
                </c:pt>
                <c:pt idx="20155">
                  <c:v>176.93122774858321</c:v>
                </c:pt>
                <c:pt idx="20156">
                  <c:v>176.92231572264151</c:v>
                </c:pt>
                <c:pt idx="20157">
                  <c:v>176.91340414559858</c:v>
                </c:pt>
                <c:pt idx="20158">
                  <c:v>176.90449301743178</c:v>
                </c:pt>
                <c:pt idx="20159">
                  <c:v>176.89558233811849</c:v>
                </c:pt>
                <c:pt idx="20160">
                  <c:v>176.88667210763612</c:v>
                </c:pt>
                <c:pt idx="20161">
                  <c:v>176.87776232596207</c:v>
                </c:pt>
                <c:pt idx="20162">
                  <c:v>176.86885299307372</c:v>
                </c:pt>
                <c:pt idx="20163">
                  <c:v>176.85994410894847</c:v>
                </c:pt>
                <c:pt idx="20164">
                  <c:v>176.8510356735637</c:v>
                </c:pt>
                <c:pt idx="20165">
                  <c:v>176.84212768689682</c:v>
                </c:pt>
                <c:pt idx="20166">
                  <c:v>176.83322014892522</c:v>
                </c:pt>
                <c:pt idx="20167">
                  <c:v>176.82431305962632</c:v>
                </c:pt>
                <c:pt idx="20168">
                  <c:v>176.81540641897752</c:v>
                </c:pt>
                <c:pt idx="20169">
                  <c:v>176.80650022695619</c:v>
                </c:pt>
                <c:pt idx="20170">
                  <c:v>176.79759448353977</c:v>
                </c:pt>
                <c:pt idx="20171">
                  <c:v>176.78868918870563</c:v>
                </c:pt>
                <c:pt idx="20172">
                  <c:v>176.77978434243121</c:v>
                </c:pt>
                <c:pt idx="20173">
                  <c:v>176.77087994469389</c:v>
                </c:pt>
                <c:pt idx="20174">
                  <c:v>176.76197599547109</c:v>
                </c:pt>
                <c:pt idx="20175">
                  <c:v>176.75307249474019</c:v>
                </c:pt>
                <c:pt idx="20176">
                  <c:v>176.74416944247864</c:v>
                </c:pt>
                <c:pt idx="20177">
                  <c:v>176.73526683866382</c:v>
                </c:pt>
                <c:pt idx="20178">
                  <c:v>176.72636468327318</c:v>
                </c:pt>
                <c:pt idx="20179">
                  <c:v>176.71746297628408</c:v>
                </c:pt>
                <c:pt idx="20180">
                  <c:v>176.70856171767397</c:v>
                </c:pt>
                <c:pt idx="20181">
                  <c:v>176.69966090742025</c:v>
                </c:pt>
                <c:pt idx="20182">
                  <c:v>176.69076054550035</c:v>
                </c:pt>
                <c:pt idx="20183">
                  <c:v>176.68186063189168</c:v>
                </c:pt>
                <c:pt idx="20184">
                  <c:v>176.67296116657167</c:v>
                </c:pt>
                <c:pt idx="20185">
                  <c:v>176.66406214951772</c:v>
                </c:pt>
                <c:pt idx="20186">
                  <c:v>176.65516358070727</c:v>
                </c:pt>
                <c:pt idx="20187">
                  <c:v>176.64626546011772</c:v>
                </c:pt>
                <c:pt idx="20188">
                  <c:v>176.6373677877265</c:v>
                </c:pt>
                <c:pt idx="20189">
                  <c:v>176.62847056351103</c:v>
                </c:pt>
                <c:pt idx="20190">
                  <c:v>176.61957378744876</c:v>
                </c:pt>
                <c:pt idx="20191">
                  <c:v>176.61067745951709</c:v>
                </c:pt>
                <c:pt idx="20192">
                  <c:v>176.60178157969347</c:v>
                </c:pt>
                <c:pt idx="20193">
                  <c:v>176.59288614795531</c:v>
                </c:pt>
                <c:pt idx="20194">
                  <c:v>176.58399116428004</c:v>
                </c:pt>
                <c:pt idx="20195">
                  <c:v>176.5750966286451</c:v>
                </c:pt>
                <c:pt idx="20196">
                  <c:v>176.56620254102793</c:v>
                </c:pt>
                <c:pt idx="20197">
                  <c:v>176.55730890140595</c:v>
                </c:pt>
                <c:pt idx="20198">
                  <c:v>176.5484157097566</c:v>
                </c:pt>
                <c:pt idx="20199">
                  <c:v>176.53952296605729</c:v>
                </c:pt>
                <c:pt idx="20200">
                  <c:v>176.53063067028549</c:v>
                </c:pt>
                <c:pt idx="20201">
                  <c:v>176.52173882241863</c:v>
                </c:pt>
                <c:pt idx="20202">
                  <c:v>176.51284742243413</c:v>
                </c:pt>
                <c:pt idx="20203">
                  <c:v>176.50395647030948</c:v>
                </c:pt>
                <c:pt idx="20204">
                  <c:v>176.49506596602208</c:v>
                </c:pt>
                <c:pt idx="20205">
                  <c:v>176.48617590954939</c:v>
                </c:pt>
                <c:pt idx="20206">
                  <c:v>176.47728630086883</c:v>
                </c:pt>
                <c:pt idx="20207">
                  <c:v>176.46839713995786</c:v>
                </c:pt>
                <c:pt idx="20208">
                  <c:v>176.45950842679392</c:v>
                </c:pt>
                <c:pt idx="20209">
                  <c:v>176.45062016135446</c:v>
                </c:pt>
                <c:pt idx="20210">
                  <c:v>176.44173234361693</c:v>
                </c:pt>
                <c:pt idx="20211">
                  <c:v>176.43284497355879</c:v>
                </c:pt>
                <c:pt idx="20212">
                  <c:v>176.42395805115748</c:v>
                </c:pt>
                <c:pt idx="20213">
                  <c:v>176.41507157639046</c:v>
                </c:pt>
                <c:pt idx="20214">
                  <c:v>176.40618554923518</c:v>
                </c:pt>
                <c:pt idx="20215">
                  <c:v>176.39729996966906</c:v>
                </c:pt>
                <c:pt idx="20216">
                  <c:v>176.38841483766959</c:v>
                </c:pt>
                <c:pt idx="20217">
                  <c:v>176.3795301532142</c:v>
                </c:pt>
                <c:pt idx="20218">
                  <c:v>176.37064591628038</c:v>
                </c:pt>
                <c:pt idx="20219">
                  <c:v>176.36176212684558</c:v>
                </c:pt>
                <c:pt idx="20220">
                  <c:v>176.35287878488725</c:v>
                </c:pt>
                <c:pt idx="20221">
                  <c:v>176.34399589038287</c:v>
                </c:pt>
                <c:pt idx="20222">
                  <c:v>176.33511344330987</c:v>
                </c:pt>
                <c:pt idx="20223">
                  <c:v>176.32623144364572</c:v>
                </c:pt>
                <c:pt idx="20224">
                  <c:v>176.31734989136791</c:v>
                </c:pt>
                <c:pt idx="20225">
                  <c:v>176.30846878645389</c:v>
                </c:pt>
                <c:pt idx="20226">
                  <c:v>176.29958812888111</c:v>
                </c:pt>
                <c:pt idx="20227">
                  <c:v>176.29070791862708</c:v>
                </c:pt>
                <c:pt idx="20228">
                  <c:v>176.28182815566922</c:v>
                </c:pt>
                <c:pt idx="20229">
                  <c:v>176.27294883998502</c:v>
                </c:pt>
                <c:pt idx="20230">
                  <c:v>176.26406997155195</c:v>
                </c:pt>
                <c:pt idx="20231">
                  <c:v>176.25519155034749</c:v>
                </c:pt>
                <c:pt idx="20232">
                  <c:v>176.24631357634911</c:v>
                </c:pt>
                <c:pt idx="20233">
                  <c:v>176.23743604953427</c:v>
                </c:pt>
                <c:pt idx="20234">
                  <c:v>176.22855896988045</c:v>
                </c:pt>
                <c:pt idx="20235">
                  <c:v>176.21968233736516</c:v>
                </c:pt>
                <c:pt idx="20236">
                  <c:v>176.21080615196584</c:v>
                </c:pt>
                <c:pt idx="20237">
                  <c:v>176.20193041365997</c:v>
                </c:pt>
                <c:pt idx="20238">
                  <c:v>176.19305512242502</c:v>
                </c:pt>
                <c:pt idx="20239">
                  <c:v>176.1841802782385</c:v>
                </c:pt>
                <c:pt idx="20240">
                  <c:v>176.17530588107789</c:v>
                </c:pt>
                <c:pt idx="20241">
                  <c:v>176.16643193092065</c:v>
                </c:pt>
                <c:pt idx="20242">
                  <c:v>176.15755842774431</c:v>
                </c:pt>
                <c:pt idx="20243">
                  <c:v>176.14868537152631</c:v>
                </c:pt>
                <c:pt idx="20244">
                  <c:v>176.13981276224416</c:v>
                </c:pt>
                <c:pt idx="20245">
                  <c:v>176.13094059987534</c:v>
                </c:pt>
                <c:pt idx="20246">
                  <c:v>176.12206888439732</c:v>
                </c:pt>
                <c:pt idx="20247">
                  <c:v>176.11319761578761</c:v>
                </c:pt>
                <c:pt idx="20248">
                  <c:v>176.10432679402371</c:v>
                </c:pt>
                <c:pt idx="20249">
                  <c:v>176.09545641908309</c:v>
                </c:pt>
                <c:pt idx="20250">
                  <c:v>176.08658649094326</c:v>
                </c:pt>
                <c:pt idx="20251">
                  <c:v>176.07771700958173</c:v>
                </c:pt>
                <c:pt idx="20252">
                  <c:v>176.06884797497597</c:v>
                </c:pt>
                <c:pt idx="20253">
                  <c:v>176.05997938710348</c:v>
                </c:pt>
                <c:pt idx="20254">
                  <c:v>176.05111124594177</c:v>
                </c:pt>
                <c:pt idx="20255">
                  <c:v>176.04224355146832</c:v>
                </c:pt>
                <c:pt idx="20256">
                  <c:v>176.03337630366065</c:v>
                </c:pt>
                <c:pt idx="20257">
                  <c:v>176.02450950249624</c:v>
                </c:pt>
                <c:pt idx="20258">
                  <c:v>176.0156431479526</c:v>
                </c:pt>
                <c:pt idx="20259">
                  <c:v>176.00677724000724</c:v>
                </c:pt>
                <c:pt idx="20260">
                  <c:v>175.99791177863767</c:v>
                </c:pt>
                <c:pt idx="20261">
                  <c:v>175.98904676382139</c:v>
                </c:pt>
                <c:pt idx="20262">
                  <c:v>175.98018219553592</c:v>
                </c:pt>
                <c:pt idx="20263">
                  <c:v>175.97131807375874</c:v>
                </c:pt>
                <c:pt idx="20264">
                  <c:v>175.96245439846737</c:v>
                </c:pt>
                <c:pt idx="20265">
                  <c:v>175.95359116963934</c:v>
                </c:pt>
                <c:pt idx="20266">
                  <c:v>175.94472838725213</c:v>
                </c:pt>
                <c:pt idx="20267">
                  <c:v>175.93586605128326</c:v>
                </c:pt>
                <c:pt idx="20268">
                  <c:v>175.92700416171027</c:v>
                </c:pt>
                <c:pt idx="20269">
                  <c:v>175.91814271851067</c:v>
                </c:pt>
                <c:pt idx="20270">
                  <c:v>175.90928172166193</c:v>
                </c:pt>
                <c:pt idx="20271">
                  <c:v>175.9004211711416</c:v>
                </c:pt>
                <c:pt idx="20272">
                  <c:v>175.89156106692721</c:v>
                </c:pt>
                <c:pt idx="20273">
                  <c:v>175.88270140899627</c:v>
                </c:pt>
                <c:pt idx="20274">
                  <c:v>175.8738421973263</c:v>
                </c:pt>
                <c:pt idx="20275">
                  <c:v>175.86498343189481</c:v>
                </c:pt>
                <c:pt idx="20276">
                  <c:v>175.85612511267936</c:v>
                </c:pt>
                <c:pt idx="20277">
                  <c:v>175.84726723965744</c:v>
                </c:pt>
                <c:pt idx="20278">
                  <c:v>175.83840981280659</c:v>
                </c:pt>
                <c:pt idx="20279">
                  <c:v>175.82955283210433</c:v>
                </c:pt>
                <c:pt idx="20280">
                  <c:v>175.82069629752817</c:v>
                </c:pt>
                <c:pt idx="20281">
                  <c:v>175.81184020905567</c:v>
                </c:pt>
                <c:pt idx="20282">
                  <c:v>175.80298456666435</c:v>
                </c:pt>
                <c:pt idx="20283">
                  <c:v>175.79412937033175</c:v>
                </c:pt>
                <c:pt idx="20284">
                  <c:v>175.78527462003538</c:v>
                </c:pt>
                <c:pt idx="20285">
                  <c:v>175.77642031575277</c:v>
                </c:pt>
                <c:pt idx="20286">
                  <c:v>175.76756645746147</c:v>
                </c:pt>
                <c:pt idx="20287">
                  <c:v>175.75871304513902</c:v>
                </c:pt>
                <c:pt idx="20288">
                  <c:v>175.74986007876294</c:v>
                </c:pt>
                <c:pt idx="20289">
                  <c:v>175.74100755831077</c:v>
                </c:pt>
                <c:pt idx="20290">
                  <c:v>175.73215548376007</c:v>
                </c:pt>
                <c:pt idx="20291">
                  <c:v>175.72330385508835</c:v>
                </c:pt>
                <c:pt idx="20292">
                  <c:v>175.71445267227318</c:v>
                </c:pt>
                <c:pt idx="20293">
                  <c:v>175.70560193529209</c:v>
                </c:pt>
                <c:pt idx="20294">
                  <c:v>175.69675164412263</c:v>
                </c:pt>
                <c:pt idx="20295">
                  <c:v>175.68790179874233</c:v>
                </c:pt>
                <c:pt idx="20296">
                  <c:v>175.67905239912872</c:v>
                </c:pt>
                <c:pt idx="20297">
                  <c:v>175.67020344525938</c:v>
                </c:pt>
                <c:pt idx="20298">
                  <c:v>175.66135493711184</c:v>
                </c:pt>
                <c:pt idx="20299">
                  <c:v>175.65250687466366</c:v>
                </c:pt>
                <c:pt idx="20300">
                  <c:v>175.64365925789238</c:v>
                </c:pt>
                <c:pt idx="20301">
                  <c:v>175.63481208677555</c:v>
                </c:pt>
                <c:pt idx="20302">
                  <c:v>175.62596536129075</c:v>
                </c:pt>
                <c:pt idx="20303">
                  <c:v>175.61711908141552</c:v>
                </c:pt>
                <c:pt idx="20304">
                  <c:v>175.60827324712739</c:v>
                </c:pt>
                <c:pt idx="20305">
                  <c:v>175.59942785840394</c:v>
                </c:pt>
                <c:pt idx="20306">
                  <c:v>175.59058291522271</c:v>
                </c:pt>
                <c:pt idx="20307">
                  <c:v>175.58173841756127</c:v>
                </c:pt>
                <c:pt idx="20308">
                  <c:v>175.57289436539719</c:v>
                </c:pt>
                <c:pt idx="20309">
                  <c:v>175.56405075870802</c:v>
                </c:pt>
                <c:pt idx="20310">
                  <c:v>175.55520759747131</c:v>
                </c:pt>
                <c:pt idx="20311">
                  <c:v>175.54636488166463</c:v>
                </c:pt>
                <c:pt idx="20312">
                  <c:v>175.53752261126556</c:v>
                </c:pt>
                <c:pt idx="20313">
                  <c:v>175.52868078625164</c:v>
                </c:pt>
                <c:pt idx="20314">
                  <c:v>175.51983940660045</c:v>
                </c:pt>
                <c:pt idx="20315">
                  <c:v>175.51099847228954</c:v>
                </c:pt>
                <c:pt idx="20316">
                  <c:v>175.50215798329651</c:v>
                </c:pt>
                <c:pt idx="20317">
                  <c:v>175.49331793959891</c:v>
                </c:pt>
                <c:pt idx="20318">
                  <c:v>175.48447834117431</c:v>
                </c:pt>
                <c:pt idx="20319">
                  <c:v>175.47563918800026</c:v>
                </c:pt>
                <c:pt idx="20320">
                  <c:v>175.46680048005436</c:v>
                </c:pt>
                <c:pt idx="20321">
                  <c:v>175.45796221731419</c:v>
                </c:pt>
                <c:pt idx="20322">
                  <c:v>175.44912439975732</c:v>
                </c:pt>
                <c:pt idx="20323">
                  <c:v>175.44028702736131</c:v>
                </c:pt>
                <c:pt idx="20324">
                  <c:v>175.43145010010375</c:v>
                </c:pt>
                <c:pt idx="20325">
                  <c:v>175.42261361796221</c:v>
                </c:pt>
                <c:pt idx="20326">
                  <c:v>175.41377758091429</c:v>
                </c:pt>
                <c:pt idx="20327">
                  <c:v>175.40494198893754</c:v>
                </c:pt>
                <c:pt idx="20328">
                  <c:v>175.39610684200957</c:v>
                </c:pt>
                <c:pt idx="20329">
                  <c:v>175.38727214010794</c:v>
                </c:pt>
                <c:pt idx="20330">
                  <c:v>175.37843788321024</c:v>
                </c:pt>
                <c:pt idx="20331">
                  <c:v>175.36960407129408</c:v>
                </c:pt>
                <c:pt idx="20332">
                  <c:v>175.360770704337</c:v>
                </c:pt>
                <c:pt idx="20333">
                  <c:v>175.35193778231664</c:v>
                </c:pt>
                <c:pt idx="20334">
                  <c:v>175.34310530521054</c:v>
                </c:pt>
                <c:pt idx="20335">
                  <c:v>175.33427327299631</c:v>
                </c:pt>
                <c:pt idx="20336">
                  <c:v>175.32544168565155</c:v>
                </c:pt>
                <c:pt idx="20337">
                  <c:v>175.31661054315384</c:v>
                </c:pt>
                <c:pt idx="20338">
                  <c:v>175.30777984548078</c:v>
                </c:pt>
                <c:pt idx="20339">
                  <c:v>175.29894959260997</c:v>
                </c:pt>
                <c:pt idx="20340">
                  <c:v>175.29011978451899</c:v>
                </c:pt>
                <c:pt idx="20341">
                  <c:v>175.28129042118545</c:v>
                </c:pt>
                <c:pt idx="20342">
                  <c:v>175.27246150258694</c:v>
                </c:pt>
                <c:pt idx="20343">
                  <c:v>175.26363302870107</c:v>
                </c:pt>
                <c:pt idx="20344">
                  <c:v>175.25480499950541</c:v>
                </c:pt>
                <c:pt idx="20345">
                  <c:v>175.2459774149776</c:v>
                </c:pt>
                <c:pt idx="20346">
                  <c:v>175.23715027509522</c:v>
                </c:pt>
                <c:pt idx="20347">
                  <c:v>175.22832357983586</c:v>
                </c:pt>
                <c:pt idx="20348">
                  <c:v>175.21949732917716</c:v>
                </c:pt>
                <c:pt idx="20349">
                  <c:v>175.21067152309669</c:v>
                </c:pt>
                <c:pt idx="20350">
                  <c:v>175.20184616157209</c:v>
                </c:pt>
                <c:pt idx="20351">
                  <c:v>175.19302124458093</c:v>
                </c:pt>
                <c:pt idx="20352">
                  <c:v>175.18419677210085</c:v>
                </c:pt>
                <c:pt idx="20353">
                  <c:v>175.17537274410944</c:v>
                </c:pt>
                <c:pt idx="20354">
                  <c:v>175.16654916058431</c:v>
                </c:pt>
                <c:pt idx="20355">
                  <c:v>175.15772602150309</c:v>
                </c:pt>
                <c:pt idx="20356">
                  <c:v>175.1489033268434</c:v>
                </c:pt>
                <c:pt idx="20357">
                  <c:v>175.14008107658282</c:v>
                </c:pt>
                <c:pt idx="20358">
                  <c:v>175.13125927069899</c:v>
                </c:pt>
                <c:pt idx="20359">
                  <c:v>175.12243790916952</c:v>
                </c:pt>
                <c:pt idx="20360">
                  <c:v>175.11361699197204</c:v>
                </c:pt>
                <c:pt idx="20361">
                  <c:v>175.10479651908415</c:v>
                </c:pt>
                <c:pt idx="20362">
                  <c:v>175.09597649048348</c:v>
                </c:pt>
                <c:pt idx="20363">
                  <c:v>175.08715690614767</c:v>
                </c:pt>
                <c:pt idx="20364">
                  <c:v>175.07833776605432</c:v>
                </c:pt>
                <c:pt idx="20365">
                  <c:v>175.06951907018106</c:v>
                </c:pt>
                <c:pt idx="20366">
                  <c:v>175.0607008185055</c:v>
                </c:pt>
                <c:pt idx="20367">
                  <c:v>175.05188301100526</c:v>
                </c:pt>
                <c:pt idx="20368">
                  <c:v>175.04306564765801</c:v>
                </c:pt>
                <c:pt idx="20369">
                  <c:v>175.03424872844136</c:v>
                </c:pt>
                <c:pt idx="20370">
                  <c:v>175.02543225333292</c:v>
                </c:pt>
                <c:pt idx="20371">
                  <c:v>175.01661622231032</c:v>
                </c:pt>
                <c:pt idx="20372">
                  <c:v>175.0078006353512</c:v>
                </c:pt>
                <c:pt idx="20373">
                  <c:v>174.99898549243321</c:v>
                </c:pt>
                <c:pt idx="20374">
                  <c:v>174.99017079353396</c:v>
                </c:pt>
                <c:pt idx="20375">
                  <c:v>174.9813565386311</c:v>
                </c:pt>
                <c:pt idx="20376">
                  <c:v>174.97254272770226</c:v>
                </c:pt>
                <c:pt idx="20377">
                  <c:v>174.96372936072507</c:v>
                </c:pt>
                <c:pt idx="20378">
                  <c:v>174.95491643767718</c:v>
                </c:pt>
                <c:pt idx="20379">
                  <c:v>174.94610395853621</c:v>
                </c:pt>
                <c:pt idx="20380">
                  <c:v>174.93729192327982</c:v>
                </c:pt>
                <c:pt idx="20381">
                  <c:v>174.92848033188565</c:v>
                </c:pt>
                <c:pt idx="20382">
                  <c:v>174.91966918433135</c:v>
                </c:pt>
                <c:pt idx="20383">
                  <c:v>174.91085848059456</c:v>
                </c:pt>
                <c:pt idx="20384">
                  <c:v>174.90204822065289</c:v>
                </c:pt>
                <c:pt idx="20385">
                  <c:v>174.89323840448401</c:v>
                </c:pt>
                <c:pt idx="20386">
                  <c:v>174.88442903206558</c:v>
                </c:pt>
                <c:pt idx="20387">
                  <c:v>174.87562010337524</c:v>
                </c:pt>
                <c:pt idx="20388">
                  <c:v>174.86681161839064</c:v>
                </c:pt>
                <c:pt idx="20389">
                  <c:v>174.85800357708942</c:v>
                </c:pt>
                <c:pt idx="20390">
                  <c:v>174.84919597944923</c:v>
                </c:pt>
                <c:pt idx="20391">
                  <c:v>174.84038882544775</c:v>
                </c:pt>
                <c:pt idx="20392">
                  <c:v>174.83158211506262</c:v>
                </c:pt>
                <c:pt idx="20393">
                  <c:v>174.82277584827148</c:v>
                </c:pt>
                <c:pt idx="20394">
                  <c:v>174.81397002505201</c:v>
                </c:pt>
                <c:pt idx="20395">
                  <c:v>174.80516464538186</c:v>
                </c:pt>
                <c:pt idx="20396">
                  <c:v>174.79635970923869</c:v>
                </c:pt>
                <c:pt idx="20397">
                  <c:v>174.78755521660014</c:v>
                </c:pt>
                <c:pt idx="20398">
                  <c:v>174.77875116744389</c:v>
                </c:pt>
                <c:pt idx="20399">
                  <c:v>174.76994756174759</c:v>
                </c:pt>
                <c:pt idx="20400">
                  <c:v>174.7611443994889</c:v>
                </c:pt>
                <c:pt idx="20401">
                  <c:v>174.75234168064551</c:v>
                </c:pt>
                <c:pt idx="20402">
                  <c:v>174.74353940519507</c:v>
                </c:pt>
                <c:pt idx="20403">
                  <c:v>174.73473757311524</c:v>
                </c:pt>
                <c:pt idx="20404">
                  <c:v>174.7259361843837</c:v>
                </c:pt>
                <c:pt idx="20405">
                  <c:v>174.7171352389781</c:v>
                </c:pt>
                <c:pt idx="20406">
                  <c:v>174.70833473687611</c:v>
                </c:pt>
                <c:pt idx="20407">
                  <c:v>174.69953467805541</c:v>
                </c:pt>
                <c:pt idx="20408">
                  <c:v>174.69073506249367</c:v>
                </c:pt>
                <c:pt idx="20409">
                  <c:v>174.68193589016857</c:v>
                </c:pt>
                <c:pt idx="20410">
                  <c:v>174.67313716105778</c:v>
                </c:pt>
                <c:pt idx="20411">
                  <c:v>174.66433887513898</c:v>
                </c:pt>
                <c:pt idx="20412">
                  <c:v>174.65554103238983</c:v>
                </c:pt>
                <c:pt idx="20413">
                  <c:v>174.64674363278803</c:v>
                </c:pt>
                <c:pt idx="20414">
                  <c:v>174.63794667631126</c:v>
                </c:pt>
                <c:pt idx="20415">
                  <c:v>174.62915016293718</c:v>
                </c:pt>
                <c:pt idx="20416">
                  <c:v>174.62035409264348</c:v>
                </c:pt>
                <c:pt idx="20417">
                  <c:v>174.61155846540785</c:v>
                </c:pt>
                <c:pt idx="20418">
                  <c:v>174.60276328120796</c:v>
                </c:pt>
                <c:pt idx="20419">
                  <c:v>174.59396854002148</c:v>
                </c:pt>
                <c:pt idx="20420">
                  <c:v>174.58517424182611</c:v>
                </c:pt>
                <c:pt idx="20421">
                  <c:v>174.57638038659957</c:v>
                </c:pt>
                <c:pt idx="20422">
                  <c:v>174.56758697431951</c:v>
                </c:pt>
                <c:pt idx="20423">
                  <c:v>174.55879400496363</c:v>
                </c:pt>
                <c:pt idx="20424">
                  <c:v>174.55000147850961</c:v>
                </c:pt>
                <c:pt idx="20425">
                  <c:v>174.54120939493515</c:v>
                </c:pt>
                <c:pt idx="20426">
                  <c:v>174.53241775421793</c:v>
                </c:pt>
                <c:pt idx="20427">
                  <c:v>174.52362655633567</c:v>
                </c:pt>
                <c:pt idx="20428">
                  <c:v>174.51483580126603</c:v>
                </c:pt>
                <c:pt idx="20429">
                  <c:v>174.50604548898673</c:v>
                </c:pt>
                <c:pt idx="20430">
                  <c:v>174.49725561947545</c:v>
                </c:pt>
                <c:pt idx="20431">
                  <c:v>174.48846619270989</c:v>
                </c:pt>
                <c:pt idx="20432">
                  <c:v>174.47967720866777</c:v>
                </c:pt>
                <c:pt idx="20433">
                  <c:v>174.47088866732676</c:v>
                </c:pt>
                <c:pt idx="20434">
                  <c:v>174.4621005686646</c:v>
                </c:pt>
                <c:pt idx="20435">
                  <c:v>174.45331291265896</c:v>
                </c:pt>
                <c:pt idx="20436">
                  <c:v>174.44452569928757</c:v>
                </c:pt>
                <c:pt idx="20437">
                  <c:v>174.43573892852811</c:v>
                </c:pt>
                <c:pt idx="20438">
                  <c:v>174.42695260035828</c:v>
                </c:pt>
                <c:pt idx="20439">
                  <c:v>174.41816671475581</c:v>
                </c:pt>
                <c:pt idx="20440">
                  <c:v>174.40938127169841</c:v>
                </c:pt>
                <c:pt idx="20441">
                  <c:v>174.40059627116375</c:v>
                </c:pt>
                <c:pt idx="20442">
                  <c:v>174.39181171312958</c:v>
                </c:pt>
                <c:pt idx="20443">
                  <c:v>174.3830275975736</c:v>
                </c:pt>
                <c:pt idx="20444">
                  <c:v>174.37424392447352</c:v>
                </c:pt>
                <c:pt idx="20445">
                  <c:v>174.36546069380705</c:v>
                </c:pt>
                <c:pt idx="20446">
                  <c:v>174.35667790555192</c:v>
                </c:pt>
                <c:pt idx="20447">
                  <c:v>174.34789555968581</c:v>
                </c:pt>
                <c:pt idx="20448">
                  <c:v>174.33911365618647</c:v>
                </c:pt>
                <c:pt idx="20449">
                  <c:v>174.33033219503162</c:v>
                </c:pt>
                <c:pt idx="20450">
                  <c:v>174.32155117619897</c:v>
                </c:pt>
                <c:pt idx="20451">
                  <c:v>174.31277059966624</c:v>
                </c:pt>
                <c:pt idx="20452">
                  <c:v>174.30399046541115</c:v>
                </c:pt>
                <c:pt idx="20453">
                  <c:v>174.29521077341141</c:v>
                </c:pt>
                <c:pt idx="20454">
                  <c:v>174.28643152364475</c:v>
                </c:pt>
                <c:pt idx="20455">
                  <c:v>174.27765271608891</c:v>
                </c:pt>
                <c:pt idx="20456">
                  <c:v>174.2688743507216</c:v>
                </c:pt>
                <c:pt idx="20457">
                  <c:v>174.26009642752055</c:v>
                </c:pt>
                <c:pt idx="20458">
                  <c:v>174.2513189464635</c:v>
                </c:pt>
                <c:pt idx="20459">
                  <c:v>174.24254190752816</c:v>
                </c:pt>
                <c:pt idx="20460">
                  <c:v>174.23376531069229</c:v>
                </c:pt>
                <c:pt idx="20461">
                  <c:v>174.2249891559336</c:v>
                </c:pt>
                <c:pt idx="20462">
                  <c:v>174.21621344322983</c:v>
                </c:pt>
                <c:pt idx="20463">
                  <c:v>174.20743817255871</c:v>
                </c:pt>
                <c:pt idx="20464">
                  <c:v>174.19866334389798</c:v>
                </c:pt>
                <c:pt idx="20465">
                  <c:v>174.18988895722535</c:v>
                </c:pt>
                <c:pt idx="20466">
                  <c:v>174.18111501251857</c:v>
                </c:pt>
                <c:pt idx="20467">
                  <c:v>174.1723415097554</c:v>
                </c:pt>
                <c:pt idx="20468">
                  <c:v>174.16356844891357</c:v>
                </c:pt>
                <c:pt idx="20469">
                  <c:v>174.15479582997079</c:v>
                </c:pt>
                <c:pt idx="20470">
                  <c:v>174.14602365290486</c:v>
                </c:pt>
                <c:pt idx="20471">
                  <c:v>174.13725191769348</c:v>
                </c:pt>
                <c:pt idx="20472">
                  <c:v>174.12848062431439</c:v>
                </c:pt>
                <c:pt idx="20473">
                  <c:v>174.11970977274535</c:v>
                </c:pt>
                <c:pt idx="20474">
                  <c:v>174.1109393629641</c:v>
                </c:pt>
                <c:pt idx="20475">
                  <c:v>174.10216939494839</c:v>
                </c:pt>
                <c:pt idx="20476">
                  <c:v>174.09339986867596</c:v>
                </c:pt>
                <c:pt idx="20477">
                  <c:v>174.08463078412458</c:v>
                </c:pt>
                <c:pt idx="20478">
                  <c:v>174.07586214127198</c:v>
                </c:pt>
                <c:pt idx="20479">
                  <c:v>174.06709394009593</c:v>
                </c:pt>
                <c:pt idx="20480">
                  <c:v>174.05832618057417</c:v>
                </c:pt>
                <c:pt idx="20481">
                  <c:v>174.04955886268445</c:v>
                </c:pt>
                <c:pt idx="20482">
                  <c:v>174.04079198640454</c:v>
                </c:pt>
                <c:pt idx="20483">
                  <c:v>174.0320255517122</c:v>
                </c:pt>
                <c:pt idx="20484">
                  <c:v>174.02325955858515</c:v>
                </c:pt>
                <c:pt idx="20485">
                  <c:v>174.01449400700119</c:v>
                </c:pt>
                <c:pt idx="20486">
                  <c:v>174.00572889693805</c:v>
                </c:pt>
                <c:pt idx="20487">
                  <c:v>173.99696422837351</c:v>
                </c:pt>
                <c:pt idx="20488">
                  <c:v>173.98820000128535</c:v>
                </c:pt>
                <c:pt idx="20489">
                  <c:v>173.9794362156513</c:v>
                </c:pt>
                <c:pt idx="20490">
                  <c:v>173.97067287144912</c:v>
                </c:pt>
                <c:pt idx="20491">
                  <c:v>173.96190996865658</c:v>
                </c:pt>
                <c:pt idx="20492">
                  <c:v>173.95314750725146</c:v>
                </c:pt>
                <c:pt idx="20493">
                  <c:v>173.94438548721152</c:v>
                </c:pt>
                <c:pt idx="20494">
                  <c:v>173.93562390851454</c:v>
                </c:pt>
                <c:pt idx="20495">
                  <c:v>173.92686277113827</c:v>
                </c:pt>
                <c:pt idx="20496">
                  <c:v>173.91810207506049</c:v>
                </c:pt>
                <c:pt idx="20497">
                  <c:v>173.90934182025899</c:v>
                </c:pt>
                <c:pt idx="20498">
                  <c:v>173.90058200671152</c:v>
                </c:pt>
                <c:pt idx="20499">
                  <c:v>173.89182263439585</c:v>
                </c:pt>
                <c:pt idx="20500">
                  <c:v>173.88306370328976</c:v>
                </c:pt>
                <c:pt idx="20501">
                  <c:v>173.87430521337103</c:v>
                </c:pt>
                <c:pt idx="20502">
                  <c:v>173.86554716461745</c:v>
                </c:pt>
                <c:pt idx="20503">
                  <c:v>173.85678955700678</c:v>
                </c:pt>
                <c:pt idx="20504">
                  <c:v>173.84803239051681</c:v>
                </c:pt>
                <c:pt idx="20505">
                  <c:v>173.83927566512531</c:v>
                </c:pt>
                <c:pt idx="20506">
                  <c:v>173.83051938081007</c:v>
                </c:pt>
                <c:pt idx="20507">
                  <c:v>173.82176353754886</c:v>
                </c:pt>
                <c:pt idx="20508">
                  <c:v>173.81300813531948</c:v>
                </c:pt>
                <c:pt idx="20509">
                  <c:v>173.8042531740997</c:v>
                </c:pt>
                <c:pt idx="20510">
                  <c:v>173.79549865386733</c:v>
                </c:pt>
                <c:pt idx="20511">
                  <c:v>173.78674457460014</c:v>
                </c:pt>
                <c:pt idx="20512">
                  <c:v>173.77799093627593</c:v>
                </c:pt>
                <c:pt idx="20513">
                  <c:v>173.76923773887248</c:v>
                </c:pt>
                <c:pt idx="20514">
                  <c:v>173.76048498236759</c:v>
                </c:pt>
                <c:pt idx="20515">
                  <c:v>173.75173266673903</c:v>
                </c:pt>
                <c:pt idx="20516">
                  <c:v>173.74298079196461</c:v>
                </c:pt>
                <c:pt idx="20517">
                  <c:v>173.73422935802213</c:v>
                </c:pt>
                <c:pt idx="20518">
                  <c:v>173.72547836488937</c:v>
                </c:pt>
                <c:pt idx="20519">
                  <c:v>173.71672781254412</c:v>
                </c:pt>
                <c:pt idx="20520">
                  <c:v>173.70797770096422</c:v>
                </c:pt>
                <c:pt idx="20521">
                  <c:v>173.69922803012744</c:v>
                </c:pt>
                <c:pt idx="20522">
                  <c:v>173.69047880001156</c:v>
                </c:pt>
                <c:pt idx="20523">
                  <c:v>173.68173001059441</c:v>
                </c:pt>
                <c:pt idx="20524">
                  <c:v>173.67298166185378</c:v>
                </c:pt>
                <c:pt idx="20525">
                  <c:v>173.66423375376749</c:v>
                </c:pt>
                <c:pt idx="20526">
                  <c:v>173.65548628631331</c:v>
                </c:pt>
                <c:pt idx="20527">
                  <c:v>173.64673925946906</c:v>
                </c:pt>
                <c:pt idx="20528">
                  <c:v>173.63799267321255</c:v>
                </c:pt>
                <c:pt idx="20529">
                  <c:v>173.62924652752162</c:v>
                </c:pt>
                <c:pt idx="20530">
                  <c:v>173.62050082237403</c:v>
                </c:pt>
                <c:pt idx="20531">
                  <c:v>173.61175555774761</c:v>
                </c:pt>
                <c:pt idx="20532">
                  <c:v>173.60301073362018</c:v>
                </c:pt>
                <c:pt idx="20533">
                  <c:v>173.59426634996953</c:v>
                </c:pt>
                <c:pt idx="20534">
                  <c:v>173.58552240677349</c:v>
                </c:pt>
                <c:pt idx="20535">
                  <c:v>173.57677890400987</c:v>
                </c:pt>
                <c:pt idx="20536">
                  <c:v>173.56803584165647</c:v>
                </c:pt>
                <c:pt idx="20537">
                  <c:v>173.55929321969114</c:v>
                </c:pt>
                <c:pt idx="20538">
                  <c:v>173.55055103809167</c:v>
                </c:pt>
                <c:pt idx="20539">
                  <c:v>173.54180929683588</c:v>
                </c:pt>
                <c:pt idx="20540">
                  <c:v>173.5330679959016</c:v>
                </c:pt>
                <c:pt idx="20541">
                  <c:v>173.52432713526665</c:v>
                </c:pt>
                <c:pt idx="20542">
                  <c:v>173.51558671490884</c:v>
                </c:pt>
                <c:pt idx="20543">
                  <c:v>173.506846734806</c:v>
                </c:pt>
                <c:pt idx="20544">
                  <c:v>173.49810719493598</c:v>
                </c:pt>
                <c:pt idx="20545">
                  <c:v>173.48936809527657</c:v>
                </c:pt>
                <c:pt idx="20546">
                  <c:v>173.48062943580561</c:v>
                </c:pt>
                <c:pt idx="20547">
                  <c:v>173.47189121650092</c:v>
                </c:pt>
                <c:pt idx="20548">
                  <c:v>173.46315343734034</c:v>
                </c:pt>
                <c:pt idx="20549">
                  <c:v>173.45441609830169</c:v>
                </c:pt>
                <c:pt idx="20550">
                  <c:v>173.44567919936281</c:v>
                </c:pt>
                <c:pt idx="20551">
                  <c:v>173.43694274050154</c:v>
                </c:pt>
                <c:pt idx="20552">
                  <c:v>173.42820672169572</c:v>
                </c:pt>
                <c:pt idx="20553">
                  <c:v>173.41947114292316</c:v>
                </c:pt>
                <c:pt idx="20554">
                  <c:v>173.41073600416169</c:v>
                </c:pt>
                <c:pt idx="20555">
                  <c:v>173.40200130538918</c:v>
                </c:pt>
                <c:pt idx="20556">
                  <c:v>173.39326704658342</c:v>
                </c:pt>
                <c:pt idx="20557">
                  <c:v>173.3845332277223</c:v>
                </c:pt>
                <c:pt idx="20558">
                  <c:v>173.37579984878363</c:v>
                </c:pt>
                <c:pt idx="20559">
                  <c:v>173.36706690974526</c:v>
                </c:pt>
                <c:pt idx="20560">
                  <c:v>173.35833441058503</c:v>
                </c:pt>
                <c:pt idx="20561">
                  <c:v>173.34960235128077</c:v>
                </c:pt>
                <c:pt idx="20562">
                  <c:v>173.34087073181033</c:v>
                </c:pt>
                <c:pt idx="20563">
                  <c:v>173.33213955215157</c:v>
                </c:pt>
                <c:pt idx="20564">
                  <c:v>173.32340881228234</c:v>
                </c:pt>
                <c:pt idx="20565">
                  <c:v>173.31467851218048</c:v>
                </c:pt>
                <c:pt idx="20566">
                  <c:v>173.30594865182383</c:v>
                </c:pt>
                <c:pt idx="20567">
                  <c:v>173.29721923119024</c:v>
                </c:pt>
                <c:pt idx="20568">
                  <c:v>173.28849025025758</c:v>
                </c:pt>
                <c:pt idx="20569">
                  <c:v>173.27976170900368</c:v>
                </c:pt>
                <c:pt idx="20570">
                  <c:v>173.27103360740639</c:v>
                </c:pt>
                <c:pt idx="20571">
                  <c:v>173.26230594544359</c:v>
                </c:pt>
                <c:pt idx="20572">
                  <c:v>173.25357872309311</c:v>
                </c:pt>
                <c:pt idx="20573">
                  <c:v>173.24485194033284</c:v>
                </c:pt>
                <c:pt idx="20574">
                  <c:v>173.23612559714061</c:v>
                </c:pt>
                <c:pt idx="20575">
                  <c:v>173.22739969349431</c:v>
                </c:pt>
                <c:pt idx="20576">
                  <c:v>173.21867422937174</c:v>
                </c:pt>
                <c:pt idx="20577">
                  <c:v>173.20994920475081</c:v>
                </c:pt>
                <c:pt idx="20578">
                  <c:v>173.20122461960938</c:v>
                </c:pt>
                <c:pt idx="20579">
                  <c:v>173.19250047392529</c:v>
                </c:pt>
                <c:pt idx="20580">
                  <c:v>173.18377676767642</c:v>
                </c:pt>
                <c:pt idx="20581">
                  <c:v>173.17505350084065</c:v>
                </c:pt>
                <c:pt idx="20582">
                  <c:v>173.16633067339581</c:v>
                </c:pt>
                <c:pt idx="20583">
                  <c:v>173.15760828531978</c:v>
                </c:pt>
                <c:pt idx="20584">
                  <c:v>173.14888633659046</c:v>
                </c:pt>
                <c:pt idx="20585">
                  <c:v>173.14016482718569</c:v>
                </c:pt>
                <c:pt idx="20586">
                  <c:v>173.13144375708333</c:v>
                </c:pt>
                <c:pt idx="20587">
                  <c:v>173.12272312626129</c:v>
                </c:pt>
                <c:pt idx="20588">
                  <c:v>173.11400293469742</c:v>
                </c:pt>
                <c:pt idx="20589">
                  <c:v>173.10528318236962</c:v>
                </c:pt>
                <c:pt idx="20590">
                  <c:v>173.09656386925573</c:v>
                </c:pt>
                <c:pt idx="20591">
                  <c:v>173.08784499533365</c:v>
                </c:pt>
                <c:pt idx="20592">
                  <c:v>173.07912656058124</c:v>
                </c:pt>
                <c:pt idx="20593">
                  <c:v>173.07040856497639</c:v>
                </c:pt>
                <c:pt idx="20594">
                  <c:v>173.06169100849698</c:v>
                </c:pt>
                <c:pt idx="20595">
                  <c:v>173.0529738911209</c:v>
                </c:pt>
                <c:pt idx="20596">
                  <c:v>173.04425721282601</c:v>
                </c:pt>
                <c:pt idx="20597">
                  <c:v>173.0355409735902</c:v>
                </c:pt>
                <c:pt idx="20598">
                  <c:v>173.02682517339136</c:v>
                </c:pt>
                <c:pt idx="20599">
                  <c:v>173.01810981220737</c:v>
                </c:pt>
                <c:pt idx="20600">
                  <c:v>173.00939489001613</c:v>
                </c:pt>
                <c:pt idx="20601">
                  <c:v>173.00068040679551</c:v>
                </c:pt>
                <c:pt idx="20602">
                  <c:v>172.99196636252341</c:v>
                </c:pt>
                <c:pt idx="20603">
                  <c:v>172.98325275717775</c:v>
                </c:pt>
                <c:pt idx="20604">
                  <c:v>172.97453959073638</c:v>
                </c:pt>
                <c:pt idx="20605">
                  <c:v>172.9658268631772</c:v>
                </c:pt>
                <c:pt idx="20606">
                  <c:v>172.95711457447811</c:v>
                </c:pt>
                <c:pt idx="20607">
                  <c:v>172.94840272461701</c:v>
                </c:pt>
                <c:pt idx="20608">
                  <c:v>172.93969131357179</c:v>
                </c:pt>
                <c:pt idx="20609">
                  <c:v>172.93098034132032</c:v>
                </c:pt>
                <c:pt idx="20610">
                  <c:v>172.92226980784054</c:v>
                </c:pt>
                <c:pt idx="20611">
                  <c:v>172.91355971311032</c:v>
                </c:pt>
                <c:pt idx="20612">
                  <c:v>172.90485005710758</c:v>
                </c:pt>
                <c:pt idx="20613">
                  <c:v>172.89614083981022</c:v>
                </c:pt>
                <c:pt idx="20614">
                  <c:v>172.88743206119611</c:v>
                </c:pt>
                <c:pt idx="20615">
                  <c:v>172.8787237212432</c:v>
                </c:pt>
                <c:pt idx="20616">
                  <c:v>172.87001581992936</c:v>
                </c:pt>
                <c:pt idx="20617">
                  <c:v>172.86130835723253</c:v>
                </c:pt>
                <c:pt idx="20618">
                  <c:v>172.85260133313059</c:v>
                </c:pt>
                <c:pt idx="20619">
                  <c:v>172.84389474760144</c:v>
                </c:pt>
                <c:pt idx="20620">
                  <c:v>172.83518860062301</c:v>
                </c:pt>
                <c:pt idx="20621">
                  <c:v>172.8264828921732</c:v>
                </c:pt>
                <c:pt idx="20622">
                  <c:v>172.81777762222993</c:v>
                </c:pt>
                <c:pt idx="20623">
                  <c:v>172.8090727907711</c:v>
                </c:pt>
                <c:pt idx="20624">
                  <c:v>172.80036839777463</c:v>
                </c:pt>
                <c:pt idx="20625">
                  <c:v>172.79166444321845</c:v>
                </c:pt>
                <c:pt idx="20626">
                  <c:v>172.78296092708044</c:v>
                </c:pt>
                <c:pt idx="20627">
                  <c:v>172.77425784933854</c:v>
                </c:pt>
                <c:pt idx="20628">
                  <c:v>172.76555520997067</c:v>
                </c:pt>
                <c:pt idx="20629">
                  <c:v>172.75685300895475</c:v>
                </c:pt>
                <c:pt idx="20630">
                  <c:v>172.74815124626869</c:v>
                </c:pt>
                <c:pt idx="20631">
                  <c:v>172.73944992189041</c:v>
                </c:pt>
                <c:pt idx="20632">
                  <c:v>172.73074903579786</c:v>
                </c:pt>
                <c:pt idx="20633">
                  <c:v>172.72204858796894</c:v>
                </c:pt>
                <c:pt idx="20634">
                  <c:v>172.71334857838158</c:v>
                </c:pt>
                <c:pt idx="20635">
                  <c:v>172.7046490070137</c:v>
                </c:pt>
                <c:pt idx="20636">
                  <c:v>172.69594987384323</c:v>
                </c:pt>
                <c:pt idx="20637">
                  <c:v>172.6872511788481</c:v>
                </c:pt>
                <c:pt idx="20638">
                  <c:v>172.67855292200622</c:v>
                </c:pt>
                <c:pt idx="20639">
                  <c:v>172.66985510329553</c:v>
                </c:pt>
                <c:pt idx="20640">
                  <c:v>172.66115772269399</c:v>
                </c:pt>
                <c:pt idx="20641">
                  <c:v>172.6524607801795</c:v>
                </c:pt>
                <c:pt idx="20642">
                  <c:v>172.64376427573001</c:v>
                </c:pt>
                <c:pt idx="20643">
                  <c:v>172.63506820932344</c:v>
                </c:pt>
                <c:pt idx="20644">
                  <c:v>172.62637258093773</c:v>
                </c:pt>
                <c:pt idx="20645">
                  <c:v>172.61767739055082</c:v>
                </c:pt>
                <c:pt idx="20646">
                  <c:v>172.60898263814067</c:v>
                </c:pt>
                <c:pt idx="20647">
                  <c:v>172.60028832368519</c:v>
                </c:pt>
                <c:pt idx="20648">
                  <c:v>172.59159444716232</c:v>
                </c:pt>
                <c:pt idx="20649">
                  <c:v>172.58290100855001</c:v>
                </c:pt>
                <c:pt idx="20650">
                  <c:v>172.57420800782623</c:v>
                </c:pt>
                <c:pt idx="20651">
                  <c:v>172.56551544496887</c:v>
                </c:pt>
                <c:pt idx="20652">
                  <c:v>172.5568233199559</c:v>
                </c:pt>
                <c:pt idx="20653">
                  <c:v>172.54813163276526</c:v>
                </c:pt>
                <c:pt idx="20654">
                  <c:v>172.53944038337494</c:v>
                </c:pt>
                <c:pt idx="20655">
                  <c:v>172.53074957176284</c:v>
                </c:pt>
                <c:pt idx="20656">
                  <c:v>172.52205919790691</c:v>
                </c:pt>
                <c:pt idx="20657">
                  <c:v>172.51336926178513</c:v>
                </c:pt>
                <c:pt idx="20658">
                  <c:v>172.50467976337541</c:v>
                </c:pt>
                <c:pt idx="20659">
                  <c:v>172.49599070265572</c:v>
                </c:pt>
                <c:pt idx="20660">
                  <c:v>172.48730207960404</c:v>
                </c:pt>
                <c:pt idx="20661">
                  <c:v>172.4786138941983</c:v>
                </c:pt>
                <c:pt idx="20662">
                  <c:v>172.46992614641647</c:v>
                </c:pt>
                <c:pt idx="20663">
                  <c:v>172.46123883623648</c:v>
                </c:pt>
                <c:pt idx="20664">
                  <c:v>172.4525519636363</c:v>
                </c:pt>
                <c:pt idx="20665">
                  <c:v>172.4438655285939</c:v>
                </c:pt>
                <c:pt idx="20666">
                  <c:v>172.43517953108724</c:v>
                </c:pt>
                <c:pt idx="20667">
                  <c:v>172.42649397109426</c:v>
                </c:pt>
                <c:pt idx="20668">
                  <c:v>172.41780884859295</c:v>
                </c:pt>
                <c:pt idx="20669">
                  <c:v>172.40912416356124</c:v>
                </c:pt>
                <c:pt idx="20670">
                  <c:v>172.40043991597713</c:v>
                </c:pt>
                <c:pt idx="20671">
                  <c:v>172.39175610581856</c:v>
                </c:pt>
                <c:pt idx="20672">
                  <c:v>172.3830727330635</c:v>
                </c:pt>
                <c:pt idx="20673">
                  <c:v>172.37438979768993</c:v>
                </c:pt>
                <c:pt idx="20674">
                  <c:v>172.36570729967582</c:v>
                </c:pt>
                <c:pt idx="20675">
                  <c:v>172.35702523899914</c:v>
                </c:pt>
                <c:pt idx="20676">
                  <c:v>172.34834361563787</c:v>
                </c:pt>
                <c:pt idx="20677">
                  <c:v>172.33966242956996</c:v>
                </c:pt>
                <c:pt idx="20678">
                  <c:v>172.33098168077339</c:v>
                </c:pt>
                <c:pt idx="20679">
                  <c:v>172.32230136922612</c:v>
                </c:pt>
                <c:pt idx="20680">
                  <c:v>172.31362149490616</c:v>
                </c:pt>
                <c:pt idx="20681">
                  <c:v>172.30494205779146</c:v>
                </c:pt>
                <c:pt idx="20682">
                  <c:v>172.29626305786002</c:v>
                </c:pt>
                <c:pt idx="20683">
                  <c:v>172.28758449508979</c:v>
                </c:pt>
                <c:pt idx="20684">
                  <c:v>172.27890636945878</c:v>
                </c:pt>
                <c:pt idx="20685">
                  <c:v>172.27022868094497</c:v>
                </c:pt>
                <c:pt idx="20686">
                  <c:v>172.26155142952632</c:v>
                </c:pt>
                <c:pt idx="20687">
                  <c:v>172.25287461518081</c:v>
                </c:pt>
                <c:pt idx="20688">
                  <c:v>172.24419823788645</c:v>
                </c:pt>
                <c:pt idx="20689">
                  <c:v>172.2355222976212</c:v>
                </c:pt>
                <c:pt idx="20690">
                  <c:v>172.22684679436307</c:v>
                </c:pt>
                <c:pt idx="20691">
                  <c:v>172.21817172809006</c:v>
                </c:pt>
                <c:pt idx="20692">
                  <c:v>172.2094970987801</c:v>
                </c:pt>
                <c:pt idx="20693">
                  <c:v>172.20082290641125</c:v>
                </c:pt>
                <c:pt idx="20694">
                  <c:v>172.19214915096146</c:v>
                </c:pt>
                <c:pt idx="20695">
                  <c:v>172.18347583240873</c:v>
                </c:pt>
                <c:pt idx="20696">
                  <c:v>172.17480295073105</c:v>
                </c:pt>
                <c:pt idx="20697">
                  <c:v>172.16613050590644</c:v>
                </c:pt>
                <c:pt idx="20698">
                  <c:v>172.15745849791287</c:v>
                </c:pt>
                <c:pt idx="20699">
                  <c:v>172.14878692672835</c:v>
                </c:pt>
                <c:pt idx="20700">
                  <c:v>172.14011579233085</c:v>
                </c:pt>
                <c:pt idx="20701">
                  <c:v>172.13144509469839</c:v>
                </c:pt>
                <c:pt idx="20702">
                  <c:v>172.12277483380899</c:v>
                </c:pt>
                <c:pt idx="20703">
                  <c:v>172.11410500964061</c:v>
                </c:pt>
                <c:pt idx="20704">
                  <c:v>172.10543562217129</c:v>
                </c:pt>
                <c:pt idx="20705">
                  <c:v>172.09676667137902</c:v>
                </c:pt>
                <c:pt idx="20706">
                  <c:v>172.08809815724177</c:v>
                </c:pt>
                <c:pt idx="20707">
                  <c:v>172.07943007973759</c:v>
                </c:pt>
                <c:pt idx="20708">
                  <c:v>172.07076243884447</c:v>
                </c:pt>
                <c:pt idx="20709">
                  <c:v>172.06209523454044</c:v>
                </c:pt>
                <c:pt idx="20710">
                  <c:v>172.05342846680347</c:v>
                </c:pt>
                <c:pt idx="20711">
                  <c:v>172.04476213561159</c:v>
                </c:pt>
                <c:pt idx="20712">
                  <c:v>172.03609624094284</c:v>
                </c:pt>
                <c:pt idx="20713">
                  <c:v>172.02743078277518</c:v>
                </c:pt>
                <c:pt idx="20714">
                  <c:v>172.01876576108666</c:v>
                </c:pt>
                <c:pt idx="20715">
                  <c:v>172.01010117585528</c:v>
                </c:pt>
                <c:pt idx="20716">
                  <c:v>172.00143702705907</c:v>
                </c:pt>
                <c:pt idx="20717">
                  <c:v>171.99277331467601</c:v>
                </c:pt>
                <c:pt idx="20718">
                  <c:v>171.98411003868415</c:v>
                </c:pt>
                <c:pt idx="20719">
                  <c:v>171.97544719906151</c:v>
                </c:pt>
                <c:pt idx="20720">
                  <c:v>171.96678479578608</c:v>
                </c:pt>
                <c:pt idx="20721">
                  <c:v>171.95812282883591</c:v>
                </c:pt>
                <c:pt idx="20722">
                  <c:v>171.94946129818902</c:v>
                </c:pt>
                <c:pt idx="20723">
                  <c:v>171.94080020382344</c:v>
                </c:pt>
                <c:pt idx="20724">
                  <c:v>171.93213954571718</c:v>
                </c:pt>
                <c:pt idx="20725">
                  <c:v>171.92347932384826</c:v>
                </c:pt>
                <c:pt idx="20726">
                  <c:v>171.91481953819471</c:v>
                </c:pt>
                <c:pt idx="20727">
                  <c:v>171.90616018873456</c:v>
                </c:pt>
                <c:pt idx="20728">
                  <c:v>171.89750127544585</c:v>
                </c:pt>
                <c:pt idx="20729">
                  <c:v>171.8888427983066</c:v>
                </c:pt>
                <c:pt idx="20730">
                  <c:v>171.88018475729484</c:v>
                </c:pt>
                <c:pt idx="20731">
                  <c:v>171.87152715238861</c:v>
                </c:pt>
                <c:pt idx="20732">
                  <c:v>171.86286998356596</c:v>
                </c:pt>
                <c:pt idx="20733">
                  <c:v>171.85421325080489</c:v>
                </c:pt>
                <c:pt idx="20734">
                  <c:v>171.84555695408346</c:v>
                </c:pt>
                <c:pt idx="20735">
                  <c:v>171.83690109337968</c:v>
                </c:pt>
                <c:pt idx="20736">
                  <c:v>171.8282456686716</c:v>
                </c:pt>
                <c:pt idx="20737">
                  <c:v>171.81959067993728</c:v>
                </c:pt>
                <c:pt idx="20738">
                  <c:v>171.81093612715475</c:v>
                </c:pt>
                <c:pt idx="20739">
                  <c:v>171.80228201030204</c:v>
                </c:pt>
                <c:pt idx="20740">
                  <c:v>171.79362832935718</c:v>
                </c:pt>
                <c:pt idx="20741">
                  <c:v>171.78497508429822</c:v>
                </c:pt>
                <c:pt idx="20742">
                  <c:v>171.77632227510324</c:v>
                </c:pt>
                <c:pt idx="20743">
                  <c:v>171.76766990175025</c:v>
                </c:pt>
                <c:pt idx="20744">
                  <c:v>171.75901796421732</c:v>
                </c:pt>
                <c:pt idx="20745">
                  <c:v>171.75036646248248</c:v>
                </c:pt>
                <c:pt idx="20746">
                  <c:v>171.74171539652377</c:v>
                </c:pt>
                <c:pt idx="20747">
                  <c:v>171.73306476631925</c:v>
                </c:pt>
                <c:pt idx="20748">
                  <c:v>171.72441457184698</c:v>
                </c:pt>
                <c:pt idx="20749">
                  <c:v>171.715764813085</c:v>
                </c:pt>
                <c:pt idx="20750">
                  <c:v>171.70711549001138</c:v>
                </c:pt>
                <c:pt idx="20751">
                  <c:v>171.69846660260416</c:v>
                </c:pt>
                <c:pt idx="20752">
                  <c:v>171.68981815084138</c:v>
                </c:pt>
                <c:pt idx="20753">
                  <c:v>171.68117013470112</c:v>
                </c:pt>
                <c:pt idx="20754">
                  <c:v>171.67252255416145</c:v>
                </c:pt>
                <c:pt idx="20755">
                  <c:v>171.66387540920039</c:v>
                </c:pt>
                <c:pt idx="20756">
                  <c:v>171.65522869979603</c:v>
                </c:pt>
                <c:pt idx="20757">
                  <c:v>171.64658242592643</c:v>
                </c:pt>
                <c:pt idx="20758">
                  <c:v>171.63793658756964</c:v>
                </c:pt>
                <c:pt idx="20759">
                  <c:v>171.62929118470373</c:v>
                </c:pt>
                <c:pt idx="20760">
                  <c:v>171.62064621730676</c:v>
                </c:pt>
                <c:pt idx="20761">
                  <c:v>171.6120016853568</c:v>
                </c:pt>
                <c:pt idx="20762">
                  <c:v>171.60335758883193</c:v>
                </c:pt>
                <c:pt idx="20763">
                  <c:v>171.59471392771019</c:v>
                </c:pt>
                <c:pt idx="20764">
                  <c:v>171.58607070196965</c:v>
                </c:pt>
                <c:pt idx="20765">
                  <c:v>171.57742791158839</c:v>
                </c:pt>
                <c:pt idx="20766">
                  <c:v>171.5687855565445</c:v>
                </c:pt>
                <c:pt idx="20767">
                  <c:v>171.56014363681601</c:v>
                </c:pt>
                <c:pt idx="20768">
                  <c:v>171.55150215238103</c:v>
                </c:pt>
                <c:pt idx="20769">
                  <c:v>171.54286110321763</c:v>
                </c:pt>
                <c:pt idx="20770">
                  <c:v>171.53422048930386</c:v>
                </c:pt>
                <c:pt idx="20771">
                  <c:v>171.52558031061781</c:v>
                </c:pt>
                <c:pt idx="20772">
                  <c:v>171.51694056713757</c:v>
                </c:pt>
                <c:pt idx="20773">
                  <c:v>171.50830125884121</c:v>
                </c:pt>
                <c:pt idx="20774">
                  <c:v>171.49966238570681</c:v>
                </c:pt>
                <c:pt idx="20775">
                  <c:v>171.49102394771245</c:v>
                </c:pt>
                <c:pt idx="20776">
                  <c:v>171.48238594483621</c:v>
                </c:pt>
                <c:pt idx="20777">
                  <c:v>171.47374837705618</c:v>
                </c:pt>
                <c:pt idx="20778">
                  <c:v>171.46511124435042</c:v>
                </c:pt>
                <c:pt idx="20779">
                  <c:v>171.45647454669705</c:v>
                </c:pt>
                <c:pt idx="20780">
                  <c:v>171.44783828407415</c:v>
                </c:pt>
                <c:pt idx="20781">
                  <c:v>171.43920245645978</c:v>
                </c:pt>
                <c:pt idx="20782">
                  <c:v>171.43056706383206</c:v>
                </c:pt>
                <c:pt idx="20783">
                  <c:v>171.42193210616907</c:v>
                </c:pt>
                <c:pt idx="20784">
                  <c:v>171.41329758344889</c:v>
                </c:pt>
                <c:pt idx="20785">
                  <c:v>171.40466349564963</c:v>
                </c:pt>
                <c:pt idx="20786">
                  <c:v>171.39602984274936</c:v>
                </c:pt>
                <c:pt idx="20787">
                  <c:v>171.38739662472619</c:v>
                </c:pt>
                <c:pt idx="20788">
                  <c:v>171.37876384155823</c:v>
                </c:pt>
                <c:pt idx="20789">
                  <c:v>171.37013149322354</c:v>
                </c:pt>
                <c:pt idx="20790">
                  <c:v>171.36149957970022</c:v>
                </c:pt>
                <c:pt idx="20791">
                  <c:v>171.35286810096639</c:v>
                </c:pt>
                <c:pt idx="20792">
                  <c:v>171.34423705700016</c:v>
                </c:pt>
                <c:pt idx="20793">
                  <c:v>171.33560644777961</c:v>
                </c:pt>
                <c:pt idx="20794">
                  <c:v>171.32697627328284</c:v>
                </c:pt>
                <c:pt idx="20795">
                  <c:v>171.31834653348795</c:v>
                </c:pt>
                <c:pt idx="20796">
                  <c:v>171.30971722837307</c:v>
                </c:pt>
                <c:pt idx="20797">
                  <c:v>171.30108835791629</c:v>
                </c:pt>
                <c:pt idx="20798">
                  <c:v>171.2924599220957</c:v>
                </c:pt>
                <c:pt idx="20799">
                  <c:v>171.28383192088944</c:v>
                </c:pt>
                <c:pt idx="20800">
                  <c:v>171.27520435427559</c:v>
                </c:pt>
                <c:pt idx="20801">
                  <c:v>171.26657722223226</c:v>
                </c:pt>
                <c:pt idx="20802">
                  <c:v>171.25795052473757</c:v>
                </c:pt>
                <c:pt idx="20803">
                  <c:v>171.24932426176963</c:v>
                </c:pt>
                <c:pt idx="20804">
                  <c:v>171.24069843330656</c:v>
                </c:pt>
                <c:pt idx="20805">
                  <c:v>171.23207303932648</c:v>
                </c:pt>
                <c:pt idx="20806">
                  <c:v>171.2234480798075</c:v>
                </c:pt>
                <c:pt idx="20807">
                  <c:v>171.21482355472773</c:v>
                </c:pt>
                <c:pt idx="20808">
                  <c:v>171.20619946406529</c:v>
                </c:pt>
                <c:pt idx="20809">
                  <c:v>171.1975758077983</c:v>
                </c:pt>
                <c:pt idx="20810">
                  <c:v>171.18895258590487</c:v>
                </c:pt>
                <c:pt idx="20811">
                  <c:v>171.18032979836312</c:v>
                </c:pt>
                <c:pt idx="20812">
                  <c:v>171.17170744515118</c:v>
                </c:pt>
                <c:pt idx="20813">
                  <c:v>171.16308552624719</c:v>
                </c:pt>
                <c:pt idx="20814">
                  <c:v>171.15446404162924</c:v>
                </c:pt>
                <c:pt idx="20815">
                  <c:v>171.14584299127546</c:v>
                </c:pt>
                <c:pt idx="20816">
                  <c:v>171.13722237516399</c:v>
                </c:pt>
                <c:pt idx="20817">
                  <c:v>171.12860219327297</c:v>
                </c:pt>
                <c:pt idx="20818">
                  <c:v>171.11998244558049</c:v>
                </c:pt>
                <c:pt idx="20819">
                  <c:v>171.11136313206472</c:v>
                </c:pt>
                <c:pt idx="20820">
                  <c:v>171.10274425270376</c:v>
                </c:pt>
                <c:pt idx="20821">
                  <c:v>171.09412580747576</c:v>
                </c:pt>
                <c:pt idx="20822">
                  <c:v>171.08550779635885</c:v>
                </c:pt>
                <c:pt idx="20823">
                  <c:v>171.07689021933115</c:v>
                </c:pt>
                <c:pt idx="20824">
                  <c:v>171.06827307637082</c:v>
                </c:pt>
                <c:pt idx="20825">
                  <c:v>171.05965636745597</c:v>
                </c:pt>
                <c:pt idx="20826">
                  <c:v>171.05104009256476</c:v>
                </c:pt>
                <c:pt idx="20827">
                  <c:v>171.0424242516753</c:v>
                </c:pt>
                <c:pt idx="20828">
                  <c:v>171.03380884476576</c:v>
                </c:pt>
                <c:pt idx="20829">
                  <c:v>171.02519387181425</c:v>
                </c:pt>
                <c:pt idx="20830">
                  <c:v>171.01657933279893</c:v>
                </c:pt>
                <c:pt idx="20831">
                  <c:v>171.00796522769795</c:v>
                </c:pt>
                <c:pt idx="20832">
                  <c:v>170.99935155648944</c:v>
                </c:pt>
                <c:pt idx="20833">
                  <c:v>170.99073831915155</c:v>
                </c:pt>
                <c:pt idx="20834">
                  <c:v>170.9821255156624</c:v>
                </c:pt>
                <c:pt idx="20835">
                  <c:v>170.97351314600019</c:v>
                </c:pt>
                <c:pt idx="20836">
                  <c:v>170.96490121014304</c:v>
                </c:pt>
                <c:pt idx="20837">
                  <c:v>170.95628970806908</c:v>
                </c:pt>
                <c:pt idx="20838">
                  <c:v>170.94767863975648</c:v>
                </c:pt>
                <c:pt idx="20839">
                  <c:v>170.9390680051834</c:v>
                </c:pt>
                <c:pt idx="20840">
                  <c:v>170.93045780432797</c:v>
                </c:pt>
                <c:pt idx="20841">
                  <c:v>170.92184803716836</c:v>
                </c:pt>
                <c:pt idx="20842">
                  <c:v>170.91323870368274</c:v>
                </c:pt>
                <c:pt idx="20843">
                  <c:v>170.90462980384925</c:v>
                </c:pt>
                <c:pt idx="20844">
                  <c:v>170.89602133764603</c:v>
                </c:pt>
                <c:pt idx="20845">
                  <c:v>170.88741330505127</c:v>
                </c:pt>
                <c:pt idx="20846">
                  <c:v>170.8788057060431</c:v>
                </c:pt>
                <c:pt idx="20847">
                  <c:v>170.87019854059969</c:v>
                </c:pt>
                <c:pt idx="20848">
                  <c:v>170.86159180869922</c:v>
                </c:pt>
                <c:pt idx="20849">
                  <c:v>170.85298551031983</c:v>
                </c:pt>
                <c:pt idx="20850">
                  <c:v>170.84437964543969</c:v>
                </c:pt>
                <c:pt idx="20851">
                  <c:v>170.83577421403695</c:v>
                </c:pt>
                <c:pt idx="20852">
                  <c:v>170.8271692160898</c:v>
                </c:pt>
                <c:pt idx="20853">
                  <c:v>170.81856465157639</c:v>
                </c:pt>
                <c:pt idx="20854">
                  <c:v>170.8099605204749</c:v>
                </c:pt>
                <c:pt idx="20855">
                  <c:v>170.80135682276349</c:v>
                </c:pt>
                <c:pt idx="20856">
                  <c:v>170.79275355842034</c:v>
                </c:pt>
                <c:pt idx="20857">
                  <c:v>170.78415072742362</c:v>
                </c:pt>
                <c:pt idx="20858">
                  <c:v>170.7755483297515</c:v>
                </c:pt>
                <c:pt idx="20859">
                  <c:v>170.76694636538213</c:v>
                </c:pt>
                <c:pt idx="20860">
                  <c:v>170.75834483429369</c:v>
                </c:pt>
                <c:pt idx="20861">
                  <c:v>170.74974373646441</c:v>
                </c:pt>
                <c:pt idx="20862">
                  <c:v>170.74114307187241</c:v>
                </c:pt>
                <c:pt idx="20863">
                  <c:v>170.73254284049588</c:v>
                </c:pt>
                <c:pt idx="20864">
                  <c:v>170.72394304231301</c:v>
                </c:pt>
                <c:pt idx="20865">
                  <c:v>170.71534367730197</c:v>
                </c:pt>
                <c:pt idx="20866">
                  <c:v>170.70674474544094</c:v>
                </c:pt>
                <c:pt idx="20867">
                  <c:v>170.69814624670812</c:v>
                </c:pt>
                <c:pt idx="20868">
                  <c:v>170.68954818108168</c:v>
                </c:pt>
                <c:pt idx="20869">
                  <c:v>170.68095054853981</c:v>
                </c:pt>
                <c:pt idx="20870">
                  <c:v>170.6723533490607</c:v>
                </c:pt>
                <c:pt idx="20871">
                  <c:v>170.66375658262251</c:v>
                </c:pt>
                <c:pt idx="20872">
                  <c:v>170.65516024920345</c:v>
                </c:pt>
                <c:pt idx="20873">
                  <c:v>170.64656434878171</c:v>
                </c:pt>
                <c:pt idx="20874">
                  <c:v>170.63796888133547</c:v>
                </c:pt>
                <c:pt idx="20875">
                  <c:v>170.62937384684292</c:v>
                </c:pt>
                <c:pt idx="20876">
                  <c:v>170.62077924528225</c:v>
                </c:pt>
                <c:pt idx="20877">
                  <c:v>170.61218507663168</c:v>
                </c:pt>
                <c:pt idx="20878">
                  <c:v>170.60359134086937</c:v>
                </c:pt>
                <c:pt idx="20879">
                  <c:v>170.59499803797354</c:v>
                </c:pt>
                <c:pt idx="20880">
                  <c:v>170.58640516792238</c:v>
                </c:pt>
                <c:pt idx="20881">
                  <c:v>170.57781273069406</c:v>
                </c:pt>
                <c:pt idx="20882">
                  <c:v>170.56922072626682</c:v>
                </c:pt>
                <c:pt idx="20883">
                  <c:v>170.56062915461885</c:v>
                </c:pt>
                <c:pt idx="20884">
                  <c:v>170.55203801572833</c:v>
                </c:pt>
                <c:pt idx="20885">
                  <c:v>170.54344730957348</c:v>
                </c:pt>
                <c:pt idx="20886">
                  <c:v>170.53485703613251</c:v>
                </c:pt>
                <c:pt idx="20887">
                  <c:v>170.52626719538361</c:v>
                </c:pt>
                <c:pt idx="20888">
                  <c:v>170.51767778730499</c:v>
                </c:pt>
                <c:pt idx="20889">
                  <c:v>170.50908881187485</c:v>
                </c:pt>
                <c:pt idx="20890">
                  <c:v>170.50050026907141</c:v>
                </c:pt>
                <c:pt idx="20891">
                  <c:v>170.49191215887285</c:v>
                </c:pt>
                <c:pt idx="20892">
                  <c:v>170.48332448125743</c:v>
                </c:pt>
                <c:pt idx="20893">
                  <c:v>170.47473723620331</c:v>
                </c:pt>
                <c:pt idx="20894">
                  <c:v>170.46615042368873</c:v>
                </c:pt>
                <c:pt idx="20895">
                  <c:v>170.45756404369189</c:v>
                </c:pt>
                <c:pt idx="20896">
                  <c:v>170.44897809619101</c:v>
                </c:pt>
                <c:pt idx="20897">
                  <c:v>170.4403925811643</c:v>
                </c:pt>
                <c:pt idx="20898">
                  <c:v>170.43180749858999</c:v>
                </c:pt>
                <c:pt idx="20899">
                  <c:v>170.4232228484463</c:v>
                </c:pt>
                <c:pt idx="20900">
                  <c:v>170.41463863071144</c:v>
                </c:pt>
                <c:pt idx="20901">
                  <c:v>170.40605484536363</c:v>
                </c:pt>
                <c:pt idx="20902">
                  <c:v>170.39747149238107</c:v>
                </c:pt>
                <c:pt idx="20903">
                  <c:v>170.388888571742</c:v>
                </c:pt>
                <c:pt idx="20904">
                  <c:v>170.38030608342464</c:v>
                </c:pt>
                <c:pt idx="20905">
                  <c:v>170.37172402740723</c:v>
                </c:pt>
                <c:pt idx="20906">
                  <c:v>170.36314240366798</c:v>
                </c:pt>
                <c:pt idx="20907">
                  <c:v>170.3545612121851</c:v>
                </c:pt>
                <c:pt idx="20908">
                  <c:v>170.34598045293686</c:v>
                </c:pt>
                <c:pt idx="20909">
                  <c:v>170.33740012590144</c:v>
                </c:pt>
                <c:pt idx="20910">
                  <c:v>170.32882023105711</c:v>
                </c:pt>
                <c:pt idx="20911">
                  <c:v>170.32024076838206</c:v>
                </c:pt>
                <c:pt idx="20912">
                  <c:v>170.31166173785456</c:v>
                </c:pt>
                <c:pt idx="20913">
                  <c:v>170.30308313945284</c:v>
                </c:pt>
                <c:pt idx="20914">
                  <c:v>170.29450497315511</c:v>
                </c:pt>
                <c:pt idx="20915">
                  <c:v>170.28592723893962</c:v>
                </c:pt>
                <c:pt idx="20916">
                  <c:v>170.27734993678459</c:v>
                </c:pt>
                <c:pt idx="20917">
                  <c:v>170.26877306666827</c:v>
                </c:pt>
                <c:pt idx="20918">
                  <c:v>170.26019662856891</c:v>
                </c:pt>
                <c:pt idx="20919">
                  <c:v>170.25162062246474</c:v>
                </c:pt>
                <c:pt idx="20920">
                  <c:v>170.24304504833398</c:v>
                </c:pt>
                <c:pt idx="20921">
                  <c:v>170.23446990615491</c:v>
                </c:pt>
                <c:pt idx="20922">
                  <c:v>170.22589519590574</c:v>
                </c:pt>
                <c:pt idx="20923">
                  <c:v>170.21732091756473</c:v>
                </c:pt>
                <c:pt idx="20924">
                  <c:v>170.20874707111011</c:v>
                </c:pt>
                <c:pt idx="20925">
                  <c:v>170.20017365652015</c:v>
                </c:pt>
                <c:pt idx="20926">
                  <c:v>170.19160067377308</c:v>
                </c:pt>
                <c:pt idx="20927">
                  <c:v>170.18302812284716</c:v>
                </c:pt>
                <c:pt idx="20928">
                  <c:v>170.17445600372062</c:v>
                </c:pt>
                <c:pt idx="20929">
                  <c:v>170.16588431637172</c:v>
                </c:pt>
                <c:pt idx="20930">
                  <c:v>170.1573130607787</c:v>
                </c:pt>
                <c:pt idx="20931">
                  <c:v>170.14874223691984</c:v>
                </c:pt>
                <c:pt idx="20932">
                  <c:v>170.14017184477336</c:v>
                </c:pt>
                <c:pt idx="20933">
                  <c:v>170.13160188431755</c:v>
                </c:pt>
                <c:pt idx="20934">
                  <c:v>170.12303235553063</c:v>
                </c:pt>
                <c:pt idx="20935">
                  <c:v>170.11446325839088</c:v>
                </c:pt>
                <c:pt idx="20936">
                  <c:v>170.10589459287655</c:v>
                </c:pt>
                <c:pt idx="20937">
                  <c:v>170.09732635896592</c:v>
                </c:pt>
                <c:pt idx="20938">
                  <c:v>170.08875855663723</c:v>
                </c:pt>
                <c:pt idx="20939">
                  <c:v>170.08019118586873</c:v>
                </c:pt>
                <c:pt idx="20940">
                  <c:v>170.07162424663869</c:v>
                </c:pt>
                <c:pt idx="20941">
                  <c:v>170.06305773892538</c:v>
                </c:pt>
                <c:pt idx="20942">
                  <c:v>170.05449166270708</c:v>
                </c:pt>
                <c:pt idx="20943">
                  <c:v>170.04592601796205</c:v>
                </c:pt>
                <c:pt idx="20944">
                  <c:v>170.03736080466854</c:v>
                </c:pt>
                <c:pt idx="20945">
                  <c:v>170.02879602280481</c:v>
                </c:pt>
                <c:pt idx="20946">
                  <c:v>170.02023167234915</c:v>
                </c:pt>
                <c:pt idx="20947">
                  <c:v>170.01166775327982</c:v>
                </c:pt>
                <c:pt idx="20948">
                  <c:v>170.0031042655751</c:v>
                </c:pt>
                <c:pt idx="20949">
                  <c:v>169.99454120921325</c:v>
                </c:pt>
                <c:pt idx="20950">
                  <c:v>169.98597858417256</c:v>
                </c:pt>
                <c:pt idx="20951">
                  <c:v>169.97741639043127</c:v>
                </c:pt>
                <c:pt idx="20952">
                  <c:v>169.96885462796769</c:v>
                </c:pt>
                <c:pt idx="20953">
                  <c:v>169.96029329676009</c:v>
                </c:pt>
                <c:pt idx="20954">
                  <c:v>169.95173239678672</c:v>
                </c:pt>
                <c:pt idx="20955">
                  <c:v>169.94317192802589</c:v>
                </c:pt>
                <c:pt idx="20956">
                  <c:v>169.93461189045587</c:v>
                </c:pt>
                <c:pt idx="20957">
                  <c:v>169.92605228405495</c:v>
                </c:pt>
                <c:pt idx="20958">
                  <c:v>169.91749310880141</c:v>
                </c:pt>
                <c:pt idx="20959">
                  <c:v>169.90893436467351</c:v>
                </c:pt>
                <c:pt idx="20960">
                  <c:v>169.90037605164957</c:v>
                </c:pt>
                <c:pt idx="20961">
                  <c:v>169.89181816970785</c:v>
                </c:pt>
                <c:pt idx="20962">
                  <c:v>169.88326071882665</c:v>
                </c:pt>
                <c:pt idx="20963">
                  <c:v>169.87470369898423</c:v>
                </c:pt>
                <c:pt idx="20964">
                  <c:v>169.86614711015892</c:v>
                </c:pt>
                <c:pt idx="20965">
                  <c:v>169.85759095232899</c:v>
                </c:pt>
                <c:pt idx="20966">
                  <c:v>169.84903522547273</c:v>
                </c:pt>
                <c:pt idx="20967">
                  <c:v>169.84047992956843</c:v>
                </c:pt>
                <c:pt idx="20968">
                  <c:v>169.83192506459437</c:v>
                </c:pt>
                <c:pt idx="20969">
                  <c:v>169.82337063052887</c:v>
                </c:pt>
                <c:pt idx="20970">
                  <c:v>169.81481662735021</c:v>
                </c:pt>
                <c:pt idx="20971">
                  <c:v>169.80626305503671</c:v>
                </c:pt>
                <c:pt idx="20972">
                  <c:v>169.79770991356662</c:v>
                </c:pt>
                <c:pt idx="20973">
                  <c:v>169.78915720291829</c:v>
                </c:pt>
                <c:pt idx="20974">
                  <c:v>169.78060492306997</c:v>
                </c:pt>
                <c:pt idx="20975">
                  <c:v>169.77205307400001</c:v>
                </c:pt>
                <c:pt idx="20976">
                  <c:v>169.76350165568667</c:v>
                </c:pt>
                <c:pt idx="20977">
                  <c:v>169.75495066810828</c:v>
                </c:pt>
                <c:pt idx="20978">
                  <c:v>169.74640011124313</c:v>
                </c:pt>
                <c:pt idx="20979">
                  <c:v>169.73784998506954</c:v>
                </c:pt>
                <c:pt idx="20980">
                  <c:v>169.7293002895658</c:v>
                </c:pt>
                <c:pt idx="20981">
                  <c:v>169.72075102471021</c:v>
                </c:pt>
                <c:pt idx="20982">
                  <c:v>169.71220219048109</c:v>
                </c:pt>
                <c:pt idx="20983">
                  <c:v>169.70365378685676</c:v>
                </c:pt>
                <c:pt idx="20984">
                  <c:v>169.69510581381553</c:v>
                </c:pt>
                <c:pt idx="20985">
                  <c:v>169.68655827133568</c:v>
                </c:pt>
                <c:pt idx="20986">
                  <c:v>169.67801115939557</c:v>
                </c:pt>
                <c:pt idx="20987">
                  <c:v>169.66946447797346</c:v>
                </c:pt>
                <c:pt idx="20988">
                  <c:v>169.66091822704772</c:v>
                </c:pt>
                <c:pt idx="20989">
                  <c:v>169.65237240659661</c:v>
                </c:pt>
                <c:pt idx="20990">
                  <c:v>169.64382701659849</c:v>
                </c:pt>
                <c:pt idx="20991">
                  <c:v>169.63528205703167</c:v>
                </c:pt>
                <c:pt idx="20992">
                  <c:v>169.62673752787447</c:v>
                </c:pt>
                <c:pt idx="20993">
                  <c:v>169.61819342910519</c:v>
                </c:pt>
                <c:pt idx="20994">
                  <c:v>169.60964976070218</c:v>
                </c:pt>
                <c:pt idx="20995">
                  <c:v>169.60110652264373</c:v>
                </c:pt>
                <c:pt idx="20996">
                  <c:v>169.59256371490818</c:v>
                </c:pt>
                <c:pt idx="20997">
                  <c:v>169.58402133747387</c:v>
                </c:pt>
                <c:pt idx="20998">
                  <c:v>169.57547939031912</c:v>
                </c:pt>
                <c:pt idx="20999">
                  <c:v>169.56693787342223</c:v>
                </c:pt>
                <c:pt idx="21000">
                  <c:v>169.55839678676156</c:v>
                </c:pt>
                <c:pt idx="21001">
                  <c:v>169.54985613031542</c:v>
                </c:pt>
                <c:pt idx="21002">
                  <c:v>169.54131590406215</c:v>
                </c:pt>
                <c:pt idx="21003">
                  <c:v>169.53277610798006</c:v>
                </c:pt>
                <c:pt idx="21004">
                  <c:v>169.52423674204749</c:v>
                </c:pt>
                <c:pt idx="21005">
                  <c:v>169.5156978062428</c:v>
                </c:pt>
                <c:pt idx="21006">
                  <c:v>169.50715930054432</c:v>
                </c:pt>
                <c:pt idx="21007">
                  <c:v>169.49862122493036</c:v>
                </c:pt>
                <c:pt idx="21008">
                  <c:v>169.49008357937927</c:v>
                </c:pt>
                <c:pt idx="21009">
                  <c:v>169.4815463638694</c:v>
                </c:pt>
                <c:pt idx="21010">
                  <c:v>169.47300957837905</c:v>
                </c:pt>
                <c:pt idx="21011">
                  <c:v>169.4644732228866</c:v>
                </c:pt>
                <c:pt idx="21012">
                  <c:v>169.45593729737035</c:v>
                </c:pt>
                <c:pt idx="21013">
                  <c:v>169.4474018018087</c:v>
                </c:pt>
                <c:pt idx="21014">
                  <c:v>169.43886673617993</c:v>
                </c:pt>
                <c:pt idx="21015">
                  <c:v>169.43033210046244</c:v>
                </c:pt>
                <c:pt idx="21016">
                  <c:v>169.42179789463455</c:v>
                </c:pt>
                <c:pt idx="21017">
                  <c:v>169.41326411867459</c:v>
                </c:pt>
                <c:pt idx="21018">
                  <c:v>169.40473077256092</c:v>
                </c:pt>
                <c:pt idx="21019">
                  <c:v>169.39619785627193</c:v>
                </c:pt>
                <c:pt idx="21020">
                  <c:v>169.38766536978591</c:v>
                </c:pt>
                <c:pt idx="21021">
                  <c:v>169.37913331308124</c:v>
                </c:pt>
                <c:pt idx="21022">
                  <c:v>169.37060168613627</c:v>
                </c:pt>
                <c:pt idx="21023">
                  <c:v>169.36207048892933</c:v>
                </c:pt>
                <c:pt idx="21024">
                  <c:v>169.35353972143881</c:v>
                </c:pt>
                <c:pt idx="21025">
                  <c:v>169.34500938364303</c:v>
                </c:pt>
                <c:pt idx="21026">
                  <c:v>169.33647947552038</c:v>
                </c:pt>
                <c:pt idx="21027">
                  <c:v>169.32794999704919</c:v>
                </c:pt>
                <c:pt idx="21028">
                  <c:v>169.31942094820783</c:v>
                </c:pt>
                <c:pt idx="21029">
                  <c:v>169.31089232897469</c:v>
                </c:pt>
                <c:pt idx="21030">
                  <c:v>169.30236413932809</c:v>
                </c:pt>
                <c:pt idx="21031">
                  <c:v>169.29383637924639</c:v>
                </c:pt>
                <c:pt idx="21032">
                  <c:v>169.28530904870797</c:v>
                </c:pt>
                <c:pt idx="21033">
                  <c:v>169.27678214769119</c:v>
                </c:pt>
                <c:pt idx="21034">
                  <c:v>169.26825567617442</c:v>
                </c:pt>
                <c:pt idx="21035">
                  <c:v>169.25972963413602</c:v>
                </c:pt>
                <c:pt idx="21036">
                  <c:v>169.25120402155434</c:v>
                </c:pt>
                <c:pt idx="21037">
                  <c:v>169.24267883840778</c:v>
                </c:pt>
                <c:pt idx="21038">
                  <c:v>169.23415408467469</c:v>
                </c:pt>
                <c:pt idx="21039">
                  <c:v>169.22562976033345</c:v>
                </c:pt>
                <c:pt idx="21040">
                  <c:v>169.21710586536241</c:v>
                </c:pt>
                <c:pt idx="21041">
                  <c:v>169.20858239973998</c:v>
                </c:pt>
                <c:pt idx="21042">
                  <c:v>169.20005936344452</c:v>
                </c:pt>
                <c:pt idx="21043">
                  <c:v>169.19153675645438</c:v>
                </c:pt>
                <c:pt idx="21044">
                  <c:v>169.18301457874796</c:v>
                </c:pt>
                <c:pt idx="21045">
                  <c:v>169.17449283030362</c:v>
                </c:pt>
                <c:pt idx="21046">
                  <c:v>169.16597151109977</c:v>
                </c:pt>
                <c:pt idx="21047">
                  <c:v>169.15745062111475</c:v>
                </c:pt>
                <c:pt idx="21048">
                  <c:v>169.14893016032696</c:v>
                </c:pt>
                <c:pt idx="21049">
                  <c:v>169.14041012871479</c:v>
                </c:pt>
                <c:pt idx="21050">
                  <c:v>169.13189052625663</c:v>
                </c:pt>
                <c:pt idx="21051">
                  <c:v>169.12337135293083</c:v>
                </c:pt>
                <c:pt idx="21052">
                  <c:v>169.11485260871578</c:v>
                </c:pt>
                <c:pt idx="21053">
                  <c:v>169.1063342935899</c:v>
                </c:pt>
                <c:pt idx="21054">
                  <c:v>169.09781640753152</c:v>
                </c:pt>
                <c:pt idx="21055">
                  <c:v>169.08929895051909</c:v>
                </c:pt>
                <c:pt idx="21056">
                  <c:v>169.08078192253097</c:v>
                </c:pt>
                <c:pt idx="21057">
                  <c:v>169.07226532354554</c:v>
                </c:pt>
                <c:pt idx="21058">
                  <c:v>169.06374915354121</c:v>
                </c:pt>
                <c:pt idx="21059">
                  <c:v>169.05523341249636</c:v>
                </c:pt>
                <c:pt idx="21060">
                  <c:v>169.04671810038937</c:v>
                </c:pt>
                <c:pt idx="21061">
                  <c:v>169.03820321719866</c:v>
                </c:pt>
                <c:pt idx="21062">
                  <c:v>169.02968876290262</c:v>
                </c:pt>
                <c:pt idx="21063">
                  <c:v>169.02117473747964</c:v>
                </c:pt>
                <c:pt idx="21064">
                  <c:v>169.01266114090811</c:v>
                </c:pt>
                <c:pt idx="21065">
                  <c:v>169.00414797316645</c:v>
                </c:pt>
                <c:pt idx="21066">
                  <c:v>168.99563523423305</c:v>
                </c:pt>
                <c:pt idx="21067">
                  <c:v>168.98712292408629</c:v>
                </c:pt>
                <c:pt idx="21068">
                  <c:v>168.97861104270461</c:v>
                </c:pt>
                <c:pt idx="21069">
                  <c:v>168.97009959006641</c:v>
                </c:pt>
                <c:pt idx="21070">
                  <c:v>168.96158856615006</c:v>
                </c:pt>
                <c:pt idx="21071">
                  <c:v>168.95307797093398</c:v>
                </c:pt>
                <c:pt idx="21072">
                  <c:v>168.9445678043966</c:v>
                </c:pt>
                <c:pt idx="21073">
                  <c:v>168.9360580665163</c:v>
                </c:pt>
                <c:pt idx="21074">
                  <c:v>168.9275487572715</c:v>
                </c:pt>
                <c:pt idx="21075">
                  <c:v>168.9190398766406</c:v>
                </c:pt>
                <c:pt idx="21076">
                  <c:v>168.91053142460203</c:v>
                </c:pt>
                <c:pt idx="21077">
                  <c:v>168.90202340113419</c:v>
                </c:pt>
                <c:pt idx="21078">
                  <c:v>168.89351580621548</c:v>
                </c:pt>
                <c:pt idx="21079">
                  <c:v>168.88500863982432</c:v>
                </c:pt>
                <c:pt idx="21080">
                  <c:v>168.87650190193915</c:v>
                </c:pt>
                <c:pt idx="21081">
                  <c:v>168.86799559253836</c:v>
                </c:pt>
                <c:pt idx="21082">
                  <c:v>168.85948971160036</c:v>
                </c:pt>
                <c:pt idx="21083">
                  <c:v>168.8509842591036</c:v>
                </c:pt>
                <c:pt idx="21084">
                  <c:v>168.84247923502647</c:v>
                </c:pt>
                <c:pt idx="21085">
                  <c:v>168.83397463934742</c:v>
                </c:pt>
                <c:pt idx="21086">
                  <c:v>168.82547047204483</c:v>
                </c:pt>
                <c:pt idx="21087">
                  <c:v>168.81696673309716</c:v>
                </c:pt>
                <c:pt idx="21088">
                  <c:v>168.80846342248282</c:v>
                </c:pt>
                <c:pt idx="21089">
                  <c:v>168.79996054018022</c:v>
                </c:pt>
                <c:pt idx="21090">
                  <c:v>168.79145808616781</c:v>
                </c:pt>
                <c:pt idx="21091">
                  <c:v>168.78295606042403</c:v>
                </c:pt>
                <c:pt idx="21092">
                  <c:v>168.77445446292728</c:v>
                </c:pt>
                <c:pt idx="21093">
                  <c:v>168.765953293656</c:v>
                </c:pt>
                <c:pt idx="21094">
                  <c:v>168.7574525525886</c:v>
                </c:pt>
                <c:pt idx="21095">
                  <c:v>168.74895223970353</c:v>
                </c:pt>
                <c:pt idx="21096">
                  <c:v>168.74045235497923</c:v>
                </c:pt>
                <c:pt idx="21097">
                  <c:v>168.7319528983941</c:v>
                </c:pt>
                <c:pt idx="21098">
                  <c:v>168.7234538699266</c:v>
                </c:pt>
                <c:pt idx="21099">
                  <c:v>168.71495526955519</c:v>
                </c:pt>
                <c:pt idx="21100">
                  <c:v>168.70645709725827</c:v>
                </c:pt>
                <c:pt idx="21101">
                  <c:v>168.69795935301428</c:v>
                </c:pt>
                <c:pt idx="21102">
                  <c:v>168.68946203680167</c:v>
                </c:pt>
                <c:pt idx="21103">
                  <c:v>168.68096514859889</c:v>
                </c:pt>
                <c:pt idx="21104">
                  <c:v>168.67246868838436</c:v>
                </c:pt>
                <c:pt idx="21105">
                  <c:v>168.66397265613654</c:v>
                </c:pt>
                <c:pt idx="21106">
                  <c:v>168.65547705183386</c:v>
                </c:pt>
                <c:pt idx="21107">
                  <c:v>168.64698187545477</c:v>
                </c:pt>
                <c:pt idx="21108">
                  <c:v>168.63848712697771</c:v>
                </c:pt>
                <c:pt idx="21109">
                  <c:v>168.62999280638113</c:v>
                </c:pt>
                <c:pt idx="21110">
                  <c:v>168.62149891364348</c:v>
                </c:pt>
                <c:pt idx="21111">
                  <c:v>168.61300544874319</c:v>
                </c:pt>
                <c:pt idx="21112">
                  <c:v>168.60451241165876</c:v>
                </c:pt>
                <c:pt idx="21113">
                  <c:v>168.5960198023686</c:v>
                </c:pt>
                <c:pt idx="21114">
                  <c:v>168.58752762085118</c:v>
                </c:pt>
                <c:pt idx="21115">
                  <c:v>168.57903586708491</c:v>
                </c:pt>
                <c:pt idx="21116">
                  <c:v>168.57054454104829</c:v>
                </c:pt>
                <c:pt idx="21117">
                  <c:v>168.56205364271977</c:v>
                </c:pt>
                <c:pt idx="21118">
                  <c:v>168.55356317207779</c:v>
                </c:pt>
                <c:pt idx="21119">
                  <c:v>168.54507312910081</c:v>
                </c:pt>
                <c:pt idx="21120">
                  <c:v>168.53658351376731</c:v>
                </c:pt>
                <c:pt idx="21121">
                  <c:v>168.52809432605574</c:v>
                </c:pt>
                <c:pt idx="21122">
                  <c:v>168.51960556594454</c:v>
                </c:pt>
                <c:pt idx="21123">
                  <c:v>168.51111723341219</c:v>
                </c:pt>
                <c:pt idx="21124">
                  <c:v>168.50262932843714</c:v>
                </c:pt>
                <c:pt idx="21125">
                  <c:v>168.49414185099786</c:v>
                </c:pt>
                <c:pt idx="21126">
                  <c:v>168.48565480107283</c:v>
                </c:pt>
                <c:pt idx="21127">
                  <c:v>168.47716817864051</c:v>
                </c:pt>
                <c:pt idx="21128">
                  <c:v>168.46868198367935</c:v>
                </c:pt>
                <c:pt idx="21129">
                  <c:v>168.46019621616784</c:v>
                </c:pt>
                <c:pt idx="21130">
                  <c:v>168.45171087608443</c:v>
                </c:pt>
                <c:pt idx="21131">
                  <c:v>168.4432259634076</c:v>
                </c:pt>
                <c:pt idx="21132">
                  <c:v>168.43474147811582</c:v>
                </c:pt>
                <c:pt idx="21133">
                  <c:v>168.42625742018757</c:v>
                </c:pt>
                <c:pt idx="21134">
                  <c:v>168.41777378960131</c:v>
                </c:pt>
                <c:pt idx="21135">
                  <c:v>168.40929058633554</c:v>
                </c:pt>
                <c:pt idx="21136">
                  <c:v>168.40080781036872</c:v>
                </c:pt>
                <c:pt idx="21137">
                  <c:v>168.39232546167932</c:v>
                </c:pt>
                <c:pt idx="21138">
                  <c:v>168.38384354024583</c:v>
                </c:pt>
                <c:pt idx="21139">
                  <c:v>168.37536204604672</c:v>
                </c:pt>
                <c:pt idx="21140">
                  <c:v>168.36688097906045</c:v>
                </c:pt>
                <c:pt idx="21141">
                  <c:v>168.35840033926556</c:v>
                </c:pt>
                <c:pt idx="21142">
                  <c:v>168.34992012664048</c:v>
                </c:pt>
                <c:pt idx="21143">
                  <c:v>168.34144034116372</c:v>
                </c:pt>
                <c:pt idx="21144">
                  <c:v>168.33296098281374</c:v>
                </c:pt>
                <c:pt idx="21145">
                  <c:v>168.32448205156905</c:v>
                </c:pt>
                <c:pt idx="21146">
                  <c:v>168.31600354740812</c:v>
                </c:pt>
                <c:pt idx="21147">
                  <c:v>168.30752547030943</c:v>
                </c:pt>
                <c:pt idx="21148">
                  <c:v>168.2990478202515</c:v>
                </c:pt>
                <c:pt idx="21149">
                  <c:v>168.29057059721279</c:v>
                </c:pt>
                <c:pt idx="21150">
                  <c:v>168.28209380117181</c:v>
                </c:pt>
                <c:pt idx="21151">
                  <c:v>168.27361743210705</c:v>
                </c:pt>
                <c:pt idx="21152">
                  <c:v>168.26514148999701</c:v>
                </c:pt>
                <c:pt idx="21153">
                  <c:v>168.25666597482015</c:v>
                </c:pt>
                <c:pt idx="21154">
                  <c:v>168.24819088655499</c:v>
                </c:pt>
                <c:pt idx="21155">
                  <c:v>168.23971622518005</c:v>
                </c:pt>
                <c:pt idx="21156">
                  <c:v>168.23124199067379</c:v>
                </c:pt>
                <c:pt idx="21157">
                  <c:v>168.22276818301472</c:v>
                </c:pt>
                <c:pt idx="21158">
                  <c:v>168.21429480218134</c:v>
                </c:pt>
                <c:pt idx="21159">
                  <c:v>168.20582184815217</c:v>
                </c:pt>
                <c:pt idx="21160">
                  <c:v>168.19734932090569</c:v>
                </c:pt>
                <c:pt idx="21161">
                  <c:v>168.18887722042041</c:v>
                </c:pt>
                <c:pt idx="21162">
                  <c:v>168.18040554667482</c:v>
                </c:pt>
                <c:pt idx="21163">
                  <c:v>168.17193429964743</c:v>
                </c:pt>
                <c:pt idx="21164">
                  <c:v>168.16346347931676</c:v>
                </c:pt>
                <c:pt idx="21165">
                  <c:v>168.15499308566132</c:v>
                </c:pt>
                <c:pt idx="21166">
                  <c:v>168.14652311865959</c:v>
                </c:pt>
                <c:pt idx="21167">
                  <c:v>168.13805357829011</c:v>
                </c:pt>
                <c:pt idx="21168">
                  <c:v>168.12958446453138</c:v>
                </c:pt>
                <c:pt idx="21169">
                  <c:v>168.12111577736189</c:v>
                </c:pt>
                <c:pt idx="21170">
                  <c:v>168.11264751676021</c:v>
                </c:pt>
                <c:pt idx="21171">
                  <c:v>168.1041796827048</c:v>
                </c:pt>
                <c:pt idx="21172">
                  <c:v>168.09571227517418</c:v>
                </c:pt>
                <c:pt idx="21173">
                  <c:v>168.0872452941469</c:v>
                </c:pt>
                <c:pt idx="21174">
                  <c:v>168.07877873960143</c:v>
                </c:pt>
                <c:pt idx="21175">
                  <c:v>168.07031261151633</c:v>
                </c:pt>
                <c:pt idx="21176">
                  <c:v>168.0618469098701</c:v>
                </c:pt>
                <c:pt idx="21177">
                  <c:v>168.05338163464126</c:v>
                </c:pt>
                <c:pt idx="21178">
                  <c:v>168.04491678580831</c:v>
                </c:pt>
                <c:pt idx="21179">
                  <c:v>168.03645236334981</c:v>
                </c:pt>
                <c:pt idx="21180">
                  <c:v>168.02798836724426</c:v>
                </c:pt>
                <c:pt idx="21181">
                  <c:v>168.01952479747021</c:v>
                </c:pt>
                <c:pt idx="21182">
                  <c:v>168.01106165400617</c:v>
                </c:pt>
                <c:pt idx="21183">
                  <c:v>168.00259893683065</c:v>
                </c:pt>
                <c:pt idx="21184">
                  <c:v>167.9941366459222</c:v>
                </c:pt>
                <c:pt idx="21185">
                  <c:v>167.98567478125935</c:v>
                </c:pt>
                <c:pt idx="21186">
                  <c:v>167.97721334282062</c:v>
                </c:pt>
                <c:pt idx="21187">
                  <c:v>167.96875233058455</c:v>
                </c:pt>
                <c:pt idx="21188">
                  <c:v>167.96029174452966</c:v>
                </c:pt>
                <c:pt idx="21189">
                  <c:v>167.95183158463448</c:v>
                </c:pt>
                <c:pt idx="21190">
                  <c:v>167.94337185087755</c:v>
                </c:pt>
                <c:pt idx="21191">
                  <c:v>167.93491254323743</c:v>
                </c:pt>
                <c:pt idx="21192">
                  <c:v>167.92645366169265</c:v>
                </c:pt>
                <c:pt idx="21193">
                  <c:v>167.91799520622172</c:v>
                </c:pt>
                <c:pt idx="21194">
                  <c:v>167.90953717680318</c:v>
                </c:pt>
                <c:pt idx="21195">
                  <c:v>167.90107957341559</c:v>
                </c:pt>
                <c:pt idx="21196">
                  <c:v>167.89262239603747</c:v>
                </c:pt>
                <c:pt idx="21197">
                  <c:v>167.8841656446474</c:v>
                </c:pt>
                <c:pt idx="21198">
                  <c:v>167.87570931922389</c:v>
                </c:pt>
                <c:pt idx="21199">
                  <c:v>167.86725341974548</c:v>
                </c:pt>
                <c:pt idx="21200">
                  <c:v>167.85879794619075</c:v>
                </c:pt>
                <c:pt idx="21201">
                  <c:v>167.8503428985382</c:v>
                </c:pt>
                <c:pt idx="21202">
                  <c:v>167.84188827676641</c:v>
                </c:pt>
                <c:pt idx="21203">
                  <c:v>167.83343408085392</c:v>
                </c:pt>
                <c:pt idx="21204">
                  <c:v>167.82498031077927</c:v>
                </c:pt>
                <c:pt idx="21205">
                  <c:v>167.81652696652102</c:v>
                </c:pt>
                <c:pt idx="21206">
                  <c:v>167.80807404805773</c:v>
                </c:pt>
                <c:pt idx="21207">
                  <c:v>167.79962155536793</c:v>
                </c:pt>
                <c:pt idx="21208">
                  <c:v>167.7911694884302</c:v>
                </c:pt>
                <c:pt idx="21209">
                  <c:v>167.78271784722307</c:v>
                </c:pt>
                <c:pt idx="21210">
                  <c:v>167.77426663172511</c:v>
                </c:pt>
                <c:pt idx="21211">
                  <c:v>167.76581584191487</c:v>
                </c:pt>
                <c:pt idx="21212">
                  <c:v>167.75736547777092</c:v>
                </c:pt>
                <c:pt idx="21213">
                  <c:v>167.74891553927182</c:v>
                </c:pt>
                <c:pt idx="21214">
                  <c:v>167.74046602639612</c:v>
                </c:pt>
                <c:pt idx="21215">
                  <c:v>167.73201693912239</c:v>
                </c:pt>
                <c:pt idx="21216">
                  <c:v>167.72356827742917</c:v>
                </c:pt>
                <c:pt idx="21217">
                  <c:v>167.71512004129505</c:v>
                </c:pt>
                <c:pt idx="21218">
                  <c:v>167.70667223069859</c:v>
                </c:pt>
                <c:pt idx="21219">
                  <c:v>167.69822484561834</c:v>
                </c:pt>
                <c:pt idx="21220">
                  <c:v>167.68977788603289</c:v>
                </c:pt>
                <c:pt idx="21221">
                  <c:v>167.68133135192076</c:v>
                </c:pt>
                <c:pt idx="21222">
                  <c:v>167.67288524326057</c:v>
                </c:pt>
                <c:pt idx="21223">
                  <c:v>167.66443956003087</c:v>
                </c:pt>
                <c:pt idx="21224">
                  <c:v>167.65599430221025</c:v>
                </c:pt>
                <c:pt idx="21225">
                  <c:v>167.64754946977726</c:v>
                </c:pt>
                <c:pt idx="21226">
                  <c:v>167.63910506271048</c:v>
                </c:pt>
                <c:pt idx="21227">
                  <c:v>167.63066108098849</c:v>
                </c:pt>
                <c:pt idx="21228">
                  <c:v>167.62221752458984</c:v>
                </c:pt>
                <c:pt idx="21229">
                  <c:v>167.61377439349314</c:v>
                </c:pt>
                <c:pt idx="21230">
                  <c:v>167.60533168767694</c:v>
                </c:pt>
                <c:pt idx="21231">
                  <c:v>167.59688940711985</c:v>
                </c:pt>
                <c:pt idx="21232">
                  <c:v>167.58844755180041</c:v>
                </c:pt>
                <c:pt idx="21233">
                  <c:v>167.58000612169724</c:v>
                </c:pt>
                <c:pt idx="21234">
                  <c:v>167.57156511678889</c:v>
                </c:pt>
                <c:pt idx="21235">
                  <c:v>167.56312453705397</c:v>
                </c:pt>
                <c:pt idx="21236">
                  <c:v>167.55468438247104</c:v>
                </c:pt>
                <c:pt idx="21237">
                  <c:v>167.5462446530187</c:v>
                </c:pt>
                <c:pt idx="21238">
                  <c:v>167.53780534867553</c:v>
                </c:pt>
                <c:pt idx="21239">
                  <c:v>167.52936646942013</c:v>
                </c:pt>
                <c:pt idx="21240">
                  <c:v>167.52092801523108</c:v>
                </c:pt>
                <c:pt idx="21241">
                  <c:v>167.51248998608696</c:v>
                </c:pt>
                <c:pt idx="21242">
                  <c:v>167.50405238196637</c:v>
                </c:pt>
                <c:pt idx="21243">
                  <c:v>167.49561520284789</c:v>
                </c:pt>
                <c:pt idx="21244">
                  <c:v>167.48717844871013</c:v>
                </c:pt>
                <c:pt idx="21245">
                  <c:v>167.47874211953166</c:v>
                </c:pt>
                <c:pt idx="21246">
                  <c:v>167.47030621529112</c:v>
                </c:pt>
                <c:pt idx="21247">
                  <c:v>167.46187073596707</c:v>
                </c:pt>
                <c:pt idx="21248">
                  <c:v>167.45343568153811</c:v>
                </c:pt>
                <c:pt idx="21249">
                  <c:v>167.44500105198284</c:v>
                </c:pt>
                <c:pt idx="21250">
                  <c:v>167.43656684727986</c:v>
                </c:pt>
                <c:pt idx="21251">
                  <c:v>167.42813306740777</c:v>
                </c:pt>
                <c:pt idx="21252">
                  <c:v>167.41969971234516</c:v>
                </c:pt>
                <c:pt idx="21253">
                  <c:v>167.41126678207067</c:v>
                </c:pt>
                <c:pt idx="21254">
                  <c:v>167.40283427656286</c:v>
                </c:pt>
                <c:pt idx="21255">
                  <c:v>167.39440219580035</c:v>
                </c:pt>
                <c:pt idx="21256">
                  <c:v>167.38597053976176</c:v>
                </c:pt>
                <c:pt idx="21257">
                  <c:v>167.37753930842567</c:v>
                </c:pt>
                <c:pt idx="21258">
                  <c:v>167.36910850177071</c:v>
                </c:pt>
                <c:pt idx="21259">
                  <c:v>167.36067811977549</c:v>
                </c:pt>
                <c:pt idx="21260">
                  <c:v>167.35224816241859</c:v>
                </c:pt>
                <c:pt idx="21261">
                  <c:v>167.34381862967865</c:v>
                </c:pt>
                <c:pt idx="21262">
                  <c:v>167.33538952153427</c:v>
                </c:pt>
                <c:pt idx="21263">
                  <c:v>167.32696083796407</c:v>
                </c:pt>
                <c:pt idx="21264">
                  <c:v>167.31853257894667</c:v>
                </c:pt>
                <c:pt idx="21265">
                  <c:v>167.31010474446069</c:v>
                </c:pt>
                <c:pt idx="21266">
                  <c:v>167.30167733448471</c:v>
                </c:pt>
                <c:pt idx="21267">
                  <c:v>167.29325034899739</c:v>
                </c:pt>
                <c:pt idx="21268">
                  <c:v>167.2848237879773</c:v>
                </c:pt>
                <c:pt idx="21269">
                  <c:v>167.2763976514031</c:v>
                </c:pt>
                <c:pt idx="21270">
                  <c:v>167.26797193925341</c:v>
                </c:pt>
                <c:pt idx="21271">
                  <c:v>167.25954665150684</c:v>
                </c:pt>
                <c:pt idx="21272">
                  <c:v>167.251121788142</c:v>
                </c:pt>
                <c:pt idx="21273">
                  <c:v>167.24269734913753</c:v>
                </c:pt>
                <c:pt idx="21274">
                  <c:v>167.23427333447205</c:v>
                </c:pt>
                <c:pt idx="21275">
                  <c:v>167.22584974412419</c:v>
                </c:pt>
                <c:pt idx="21276">
                  <c:v>167.21742657807258</c:v>
                </c:pt>
                <c:pt idx="21277">
                  <c:v>167.20900383629584</c:v>
                </c:pt>
                <c:pt idx="21278">
                  <c:v>167.20058151877259</c:v>
                </c:pt>
                <c:pt idx="21279">
                  <c:v>167.19215962548151</c:v>
                </c:pt>
                <c:pt idx="21280">
                  <c:v>167.18373815640118</c:v>
                </c:pt>
                <c:pt idx="21281">
                  <c:v>167.17531711151025</c:v>
                </c:pt>
                <c:pt idx="21282">
                  <c:v>167.16689649078737</c:v>
                </c:pt>
                <c:pt idx="21283">
                  <c:v>167.15847629421114</c:v>
                </c:pt>
                <c:pt idx="21284">
                  <c:v>167.15005652176021</c:v>
                </c:pt>
                <c:pt idx="21285">
                  <c:v>167.14163717341322</c:v>
                </c:pt>
                <c:pt idx="21286">
                  <c:v>167.1332182491488</c:v>
                </c:pt>
                <c:pt idx="21287">
                  <c:v>167.12479974894561</c:v>
                </c:pt>
                <c:pt idx="21288">
                  <c:v>167.11638167278227</c:v>
                </c:pt>
                <c:pt idx="21289">
                  <c:v>167.10796402063741</c:v>
                </c:pt>
                <c:pt idx="21290">
                  <c:v>167.09954679248969</c:v>
                </c:pt>
                <c:pt idx="21291">
                  <c:v>167.09112998831776</c:v>
                </c:pt>
                <c:pt idx="21292">
                  <c:v>167.08271360810025</c:v>
                </c:pt>
                <c:pt idx="21293">
                  <c:v>167.07429765181581</c:v>
                </c:pt>
                <c:pt idx="21294">
                  <c:v>167.0658821194431</c:v>
                </c:pt>
                <c:pt idx="21295">
                  <c:v>167.05746701096075</c:v>
                </c:pt>
                <c:pt idx="21296">
                  <c:v>167.04905232634741</c:v>
                </c:pt>
                <c:pt idx="21297">
                  <c:v>167.04063806558173</c:v>
                </c:pt>
                <c:pt idx="21298">
                  <c:v>167.03222422864238</c:v>
                </c:pt>
                <c:pt idx="21299">
                  <c:v>167.023810815508</c:v>
                </c:pt>
                <c:pt idx="21300">
                  <c:v>167.01539782615723</c:v>
                </c:pt>
                <c:pt idx="21301">
                  <c:v>167.00698526056874</c:v>
                </c:pt>
                <c:pt idx="21302">
                  <c:v>166.99857311872117</c:v>
                </c:pt>
                <c:pt idx="21303">
                  <c:v>166.99016140059319</c:v>
                </c:pt>
                <c:pt idx="21304">
                  <c:v>166.98175010616345</c:v>
                </c:pt>
                <c:pt idx="21305">
                  <c:v>166.97333923541061</c:v>
                </c:pt>
                <c:pt idx="21306">
                  <c:v>166.96492878831333</c:v>
                </c:pt>
                <c:pt idx="21307">
                  <c:v>166.95651876485027</c:v>
                </c:pt>
                <c:pt idx="21308">
                  <c:v>166.94810916500009</c:v>
                </c:pt>
                <c:pt idx="21309">
                  <c:v>166.93969998874147</c:v>
                </c:pt>
                <c:pt idx="21310">
                  <c:v>166.93129123605303</c:v>
                </c:pt>
                <c:pt idx="21311">
                  <c:v>166.92288290691349</c:v>
                </c:pt>
                <c:pt idx="21312">
                  <c:v>166.91447500130147</c:v>
                </c:pt>
                <c:pt idx="21313">
                  <c:v>166.90606751919566</c:v>
                </c:pt>
                <c:pt idx="21314">
                  <c:v>166.89766046057471</c:v>
                </c:pt>
                <c:pt idx="21315">
                  <c:v>166.88925382541731</c:v>
                </c:pt>
                <c:pt idx="21316">
                  <c:v>166.88084761370214</c:v>
                </c:pt>
                <c:pt idx="21317">
                  <c:v>166.87244182540786</c:v>
                </c:pt>
                <c:pt idx="21318">
                  <c:v>166.86403646051312</c:v>
                </c:pt>
                <c:pt idx="21319">
                  <c:v>166.8556315189966</c:v>
                </c:pt>
                <c:pt idx="21320">
                  <c:v>166.84722700083699</c:v>
                </c:pt>
                <c:pt idx="21321">
                  <c:v>166.83882290601298</c:v>
                </c:pt>
                <c:pt idx="21322">
                  <c:v>166.83041923450321</c:v>
                </c:pt>
                <c:pt idx="21323">
                  <c:v>166.82201598628637</c:v>
                </c:pt>
                <c:pt idx="21324">
                  <c:v>166.81361316134115</c:v>
                </c:pt>
                <c:pt idx="21325">
                  <c:v>166.80521075964623</c:v>
                </c:pt>
                <c:pt idx="21326">
                  <c:v>166.79680878118026</c:v>
                </c:pt>
                <c:pt idx="21327">
                  <c:v>166.78840722592196</c:v>
                </c:pt>
                <c:pt idx="21328">
                  <c:v>166.78000609385001</c:v>
                </c:pt>
                <c:pt idx="21329">
                  <c:v>166.77160538494306</c:v>
                </c:pt>
                <c:pt idx="21330">
                  <c:v>166.76320509917983</c:v>
                </c:pt>
                <c:pt idx="21331">
                  <c:v>166.754805236539</c:v>
                </c:pt>
                <c:pt idx="21332">
                  <c:v>166.74640579699923</c:v>
                </c:pt>
                <c:pt idx="21333">
                  <c:v>166.73800678053925</c:v>
                </c:pt>
                <c:pt idx="21334">
                  <c:v>166.72960818713773</c:v>
                </c:pt>
                <c:pt idx="21335">
                  <c:v>166.72121001677334</c:v>
                </c:pt>
                <c:pt idx="21336">
                  <c:v>166.7128122694248</c:v>
                </c:pt>
                <c:pt idx="21337">
                  <c:v>166.70441494507079</c:v>
                </c:pt>
                <c:pt idx="21338">
                  <c:v>166.69601804369</c:v>
                </c:pt>
                <c:pt idx="21339">
                  <c:v>166.68762156526114</c:v>
                </c:pt>
                <c:pt idx="21340">
                  <c:v>166.67922550976292</c:v>
                </c:pt>
                <c:pt idx="21341">
                  <c:v>166.67082987717399</c:v>
                </c:pt>
                <c:pt idx="21342">
                  <c:v>166.66243466747306</c:v>
                </c:pt>
                <c:pt idx="21343">
                  <c:v>166.65403988063886</c:v>
                </c:pt>
                <c:pt idx="21344">
                  <c:v>166.64564551665009</c:v>
                </c:pt>
                <c:pt idx="21345">
                  <c:v>166.63725157548544</c:v>
                </c:pt>
                <c:pt idx="21346">
                  <c:v>166.62885805712358</c:v>
                </c:pt>
                <c:pt idx="21347">
                  <c:v>166.62046496154323</c:v>
                </c:pt>
                <c:pt idx="21348">
                  <c:v>166.61207228872314</c:v>
                </c:pt>
                <c:pt idx="21349">
                  <c:v>166.60368003864195</c:v>
                </c:pt>
                <c:pt idx="21350">
                  <c:v>166.59528821127842</c:v>
                </c:pt>
                <c:pt idx="21351">
                  <c:v>166.58689680661121</c:v>
                </c:pt>
                <c:pt idx="21352">
                  <c:v>166.57850582461907</c:v>
                </c:pt>
                <c:pt idx="21353">
                  <c:v>166.57011526528069</c:v>
                </c:pt>
                <c:pt idx="21354">
                  <c:v>166.56172512857478</c:v>
                </c:pt>
                <c:pt idx="21355">
                  <c:v>166.55333541448005</c:v>
                </c:pt>
                <c:pt idx="21356">
                  <c:v>166.54494612297523</c:v>
                </c:pt>
                <c:pt idx="21357">
                  <c:v>166.53655725403902</c:v>
                </c:pt>
                <c:pt idx="21358">
                  <c:v>166.52816880765013</c:v>
                </c:pt>
                <c:pt idx="21359">
                  <c:v>166.5197807837873</c:v>
                </c:pt>
                <c:pt idx="21360">
                  <c:v>166.51139318242923</c:v>
                </c:pt>
                <c:pt idx="21361">
                  <c:v>166.50300600355465</c:v>
                </c:pt>
                <c:pt idx="21362">
                  <c:v>166.49461924714225</c:v>
                </c:pt>
                <c:pt idx="21363">
                  <c:v>166.48623291317077</c:v>
                </c:pt>
                <c:pt idx="21364">
                  <c:v>166.47784700161893</c:v>
                </c:pt>
                <c:pt idx="21365">
                  <c:v>166.46946151246547</c:v>
                </c:pt>
                <c:pt idx="21366">
                  <c:v>166.46107644568909</c:v>
                </c:pt>
                <c:pt idx="21367">
                  <c:v>166.45269180126851</c:v>
                </c:pt>
                <c:pt idx="21368">
                  <c:v>166.44430757918249</c:v>
                </c:pt>
                <c:pt idx="21369">
                  <c:v>166.43592377940973</c:v>
                </c:pt>
                <c:pt idx="21370">
                  <c:v>166.42754040192898</c:v>
                </c:pt>
                <c:pt idx="21371">
                  <c:v>166.41915744671894</c:v>
                </c:pt>
                <c:pt idx="21372">
                  <c:v>166.41077491375836</c:v>
                </c:pt>
                <c:pt idx="21373">
                  <c:v>166.40239280302595</c:v>
                </c:pt>
                <c:pt idx="21374">
                  <c:v>166.39401111450047</c:v>
                </c:pt>
                <c:pt idx="21375">
                  <c:v>166.38562984816065</c:v>
                </c:pt>
                <c:pt idx="21376">
                  <c:v>166.37724900398521</c:v>
                </c:pt>
                <c:pt idx="21377">
                  <c:v>166.36886858195288</c:v>
                </c:pt>
                <c:pt idx="21378">
                  <c:v>166.36048858204242</c:v>
                </c:pt>
                <c:pt idx="21379">
                  <c:v>166.35210900423255</c:v>
                </c:pt>
                <c:pt idx="21380">
                  <c:v>166.34372984850199</c:v>
                </c:pt>
                <c:pt idx="21381">
                  <c:v>166.33535111482954</c:v>
                </c:pt>
                <c:pt idx="21382">
                  <c:v>166.32697280319388</c:v>
                </c:pt>
                <c:pt idx="21383">
                  <c:v>166.3185949135738</c:v>
                </c:pt>
                <c:pt idx="21384">
                  <c:v>166.31021744594801</c:v>
                </c:pt>
                <c:pt idx="21385">
                  <c:v>166.30184040029528</c:v>
                </c:pt>
                <c:pt idx="21386">
                  <c:v>166.29346377659431</c:v>
                </c:pt>
                <c:pt idx="21387">
                  <c:v>166.28508757482388</c:v>
                </c:pt>
                <c:pt idx="21388">
                  <c:v>166.27671179496275</c:v>
                </c:pt>
                <c:pt idx="21389">
                  <c:v>166.26833643698964</c:v>
                </c:pt>
                <c:pt idx="21390">
                  <c:v>166.25996150088332</c:v>
                </c:pt>
                <c:pt idx="21391">
                  <c:v>166.25158698662253</c:v>
                </c:pt>
                <c:pt idx="21392">
                  <c:v>166.24321289418603</c:v>
                </c:pt>
                <c:pt idx="21393">
                  <c:v>166.23483922355257</c:v>
                </c:pt>
                <c:pt idx="21394">
                  <c:v>166.22646597470089</c:v>
                </c:pt>
                <c:pt idx="21395">
                  <c:v>166.21809314760975</c:v>
                </c:pt>
                <c:pt idx="21396">
                  <c:v>166.2097207422579</c:v>
                </c:pt>
                <c:pt idx="21397">
                  <c:v>166.20134875862411</c:v>
                </c:pt>
                <c:pt idx="21398">
                  <c:v>166.19297719668714</c:v>
                </c:pt>
                <c:pt idx="21399">
                  <c:v>166.18460605642574</c:v>
                </c:pt>
                <c:pt idx="21400">
                  <c:v>166.17623533781867</c:v>
                </c:pt>
                <c:pt idx="21401">
                  <c:v>166.1678650408447</c:v>
                </c:pt>
                <c:pt idx="21402">
                  <c:v>166.15949516548261</c:v>
                </c:pt>
                <c:pt idx="21403">
                  <c:v>166.15112571171113</c:v>
                </c:pt>
                <c:pt idx="21404">
                  <c:v>166.14275667950903</c:v>
                </c:pt>
                <c:pt idx="21405">
                  <c:v>166.13438806885509</c:v>
                </c:pt>
                <c:pt idx="21406">
                  <c:v>166.12601987972806</c:v>
                </c:pt>
                <c:pt idx="21407">
                  <c:v>166.11765211210673</c:v>
                </c:pt>
                <c:pt idx="21408">
                  <c:v>166.10928476596985</c:v>
                </c:pt>
                <c:pt idx="21409">
                  <c:v>166.10091784129619</c:v>
                </c:pt>
                <c:pt idx="21410">
                  <c:v>166.09255133806454</c:v>
                </c:pt>
                <c:pt idx="21411">
                  <c:v>166.08418525625365</c:v>
                </c:pt>
                <c:pt idx="21412">
                  <c:v>166.07581959584229</c:v>
                </c:pt>
                <c:pt idx="21413">
                  <c:v>166.06745435680926</c:v>
                </c:pt>
                <c:pt idx="21414">
                  <c:v>166.05908953913331</c:v>
                </c:pt>
                <c:pt idx="21415">
                  <c:v>166.05072514279323</c:v>
                </c:pt>
                <c:pt idx="21416">
                  <c:v>166.04236116776778</c:v>
                </c:pt>
                <c:pt idx="21417">
                  <c:v>166.03399761403577</c:v>
                </c:pt>
                <c:pt idx="21418">
                  <c:v>166.02563448157596</c:v>
                </c:pt>
                <c:pt idx="21419">
                  <c:v>166.01727177036713</c:v>
                </c:pt>
                <c:pt idx="21420">
                  <c:v>166.00890948038807</c:v>
                </c:pt>
                <c:pt idx="21421">
                  <c:v>166.00054761161755</c:v>
                </c:pt>
                <c:pt idx="21422">
                  <c:v>165.99218616403436</c:v>
                </c:pt>
                <c:pt idx="21423">
                  <c:v>165.98382513761729</c:v>
                </c:pt>
                <c:pt idx="21424">
                  <c:v>165.97546453234511</c:v>
                </c:pt>
                <c:pt idx="21425">
                  <c:v>165.96710434819661</c:v>
                </c:pt>
                <c:pt idx="21426">
                  <c:v>165.95874458515061</c:v>
                </c:pt>
                <c:pt idx="21427">
                  <c:v>165.95038524318588</c:v>
                </c:pt>
                <c:pt idx="21428">
                  <c:v>165.94202632228118</c:v>
                </c:pt>
                <c:pt idx="21429">
                  <c:v>165.93366782241534</c:v>
                </c:pt>
                <c:pt idx="21430">
                  <c:v>165.92530974356714</c:v>
                </c:pt>
                <c:pt idx="21431">
                  <c:v>165.91695208571537</c:v>
                </c:pt>
                <c:pt idx="21432">
                  <c:v>165.90859484883882</c:v>
                </c:pt>
                <c:pt idx="21433">
                  <c:v>165.90023803291629</c:v>
                </c:pt>
                <c:pt idx="21434">
                  <c:v>165.89188163792659</c:v>
                </c:pt>
                <c:pt idx="21435">
                  <c:v>165.8835256638485</c:v>
                </c:pt>
                <c:pt idx="21436">
                  <c:v>165.87517011066083</c:v>
                </c:pt>
                <c:pt idx="21437">
                  <c:v>165.86681497834238</c:v>
                </c:pt>
                <c:pt idx="21438">
                  <c:v>165.85846026687193</c:v>
                </c:pt>
                <c:pt idx="21439">
                  <c:v>165.85010597622829</c:v>
                </c:pt>
                <c:pt idx="21440">
                  <c:v>165.84175210639029</c:v>
                </c:pt>
                <c:pt idx="21441">
                  <c:v>165.83339865733669</c:v>
                </c:pt>
                <c:pt idx="21442">
                  <c:v>165.82504562904631</c:v>
                </c:pt>
                <c:pt idx="21443">
                  <c:v>165.816693021498</c:v>
                </c:pt>
                <c:pt idx="21444">
                  <c:v>165.8083408346705</c:v>
                </c:pt>
                <c:pt idx="21445">
                  <c:v>165.79998906854266</c:v>
                </c:pt>
                <c:pt idx="21446">
                  <c:v>165.79163772309329</c:v>
                </c:pt>
                <c:pt idx="21447">
                  <c:v>165.78328679830119</c:v>
                </c:pt>
                <c:pt idx="21448">
                  <c:v>165.77493629414516</c:v>
                </c:pt>
                <c:pt idx="21449">
                  <c:v>165.76658621060403</c:v>
                </c:pt>
                <c:pt idx="21450">
                  <c:v>165.75823654765662</c:v>
                </c:pt>
                <c:pt idx="21451">
                  <c:v>165.74988730528173</c:v>
                </c:pt>
                <c:pt idx="21452">
                  <c:v>165.74153848345816</c:v>
                </c:pt>
                <c:pt idx="21453">
                  <c:v>165.73319008216475</c:v>
                </c:pt>
                <c:pt idx="21454">
                  <c:v>165.72484210138032</c:v>
                </c:pt>
                <c:pt idx="21455">
                  <c:v>165.71649454108368</c:v>
                </c:pt>
                <c:pt idx="21456">
                  <c:v>165.70814740125365</c:v>
                </c:pt>
                <c:pt idx="21457">
                  <c:v>165.69980068186905</c:v>
                </c:pt>
                <c:pt idx="21458">
                  <c:v>165.69145438290872</c:v>
                </c:pt>
                <c:pt idx="21459">
                  <c:v>165.68310850435145</c:v>
                </c:pt>
                <c:pt idx="21460">
                  <c:v>165.67476304617608</c:v>
                </c:pt>
                <c:pt idx="21461">
                  <c:v>165.66641800836146</c:v>
                </c:pt>
                <c:pt idx="21462">
                  <c:v>165.65807339088639</c:v>
                </c:pt>
                <c:pt idx="21463">
                  <c:v>165.64972919372968</c:v>
                </c:pt>
                <c:pt idx="21464">
                  <c:v>165.64138541687021</c:v>
                </c:pt>
                <c:pt idx="21465">
                  <c:v>165.63304206028675</c:v>
                </c:pt>
                <c:pt idx="21466">
                  <c:v>165.62469912395818</c:v>
                </c:pt>
                <c:pt idx="21467">
                  <c:v>165.61635660786331</c:v>
                </c:pt>
                <c:pt idx="21468">
                  <c:v>165.60801451198097</c:v>
                </c:pt>
                <c:pt idx="21469">
                  <c:v>165.59967283629001</c:v>
                </c:pt>
                <c:pt idx="21470">
                  <c:v>165.59133158076926</c:v>
                </c:pt>
                <c:pt idx="21471">
                  <c:v>165.58299074539755</c:v>
                </c:pt>
                <c:pt idx="21472">
                  <c:v>165.5746503301537</c:v>
                </c:pt>
                <c:pt idx="21473">
                  <c:v>165.56631033501657</c:v>
                </c:pt>
                <c:pt idx="21474">
                  <c:v>165.557970759965</c:v>
                </c:pt>
                <c:pt idx="21475">
                  <c:v>165.54963160497783</c:v>
                </c:pt>
                <c:pt idx="21476">
                  <c:v>165.54129287003389</c:v>
                </c:pt>
                <c:pt idx="21477">
                  <c:v>165.53295455511201</c:v>
                </c:pt>
                <c:pt idx="21478">
                  <c:v>165.52461666019107</c:v>
                </c:pt>
                <c:pt idx="21479">
                  <c:v>165.51627918524991</c:v>
                </c:pt>
                <c:pt idx="21480">
                  <c:v>165.50794213026737</c:v>
                </c:pt>
                <c:pt idx="21481">
                  <c:v>165.49960549522228</c:v>
                </c:pt>
                <c:pt idx="21482">
                  <c:v>165.49126928009349</c:v>
                </c:pt>
                <c:pt idx="21483">
                  <c:v>165.48293348485987</c:v>
                </c:pt>
                <c:pt idx="21484">
                  <c:v>165.47459810950025</c:v>
                </c:pt>
                <c:pt idx="21485">
                  <c:v>165.46626315399348</c:v>
                </c:pt>
                <c:pt idx="21486">
                  <c:v>165.45792861831842</c:v>
                </c:pt>
                <c:pt idx="21487">
                  <c:v>165.44959450245392</c:v>
                </c:pt>
                <c:pt idx="21488">
                  <c:v>165.44126080637884</c:v>
                </c:pt>
                <c:pt idx="21489">
                  <c:v>165.43292753007202</c:v>
                </c:pt>
                <c:pt idx="21490">
                  <c:v>165.42459467351233</c:v>
                </c:pt>
                <c:pt idx="21491">
                  <c:v>165.41626223667862</c:v>
                </c:pt>
                <c:pt idx="21492">
                  <c:v>165.40793021954977</c:v>
                </c:pt>
                <c:pt idx="21493">
                  <c:v>165.39959862210461</c:v>
                </c:pt>
                <c:pt idx="21494">
                  <c:v>165.39126744432201</c:v>
                </c:pt>
                <c:pt idx="21495">
                  <c:v>165.38293668618084</c:v>
                </c:pt>
                <c:pt idx="21496">
                  <c:v>165.37460634765998</c:v>
                </c:pt>
                <c:pt idx="21497">
                  <c:v>165.36627642873825</c:v>
                </c:pt>
                <c:pt idx="21498">
                  <c:v>165.35794692939453</c:v>
                </c:pt>
                <c:pt idx="21499">
                  <c:v>165.34961784960771</c:v>
                </c:pt>
                <c:pt idx="21500">
                  <c:v>165.34128918935664</c:v>
                </c:pt>
                <c:pt idx="21501">
                  <c:v>165.33296094862018</c:v>
                </c:pt>
                <c:pt idx="21502">
                  <c:v>165.32463312737721</c:v>
                </c:pt>
                <c:pt idx="21503">
                  <c:v>165.31630572560658</c:v>
                </c:pt>
                <c:pt idx="21504">
                  <c:v>165.30797874328718</c:v>
                </c:pt>
                <c:pt idx="21505">
                  <c:v>165.29965218039789</c:v>
                </c:pt>
                <c:pt idx="21506">
                  <c:v>165.29132603691755</c:v>
                </c:pt>
                <c:pt idx="21507">
                  <c:v>165.28300031282507</c:v>
                </c:pt>
                <c:pt idx="21508">
                  <c:v>165.27467500809931</c:v>
                </c:pt>
                <c:pt idx="21509">
                  <c:v>165.26635012271916</c:v>
                </c:pt>
                <c:pt idx="21510">
                  <c:v>165.25802565666348</c:v>
                </c:pt>
                <c:pt idx="21511">
                  <c:v>165.24970160991117</c:v>
                </c:pt>
                <c:pt idx="21512">
                  <c:v>165.24137798244109</c:v>
                </c:pt>
                <c:pt idx="21513">
                  <c:v>165.23305477423213</c:v>
                </c:pt>
                <c:pt idx="21514">
                  <c:v>165.22473198526316</c:v>
                </c:pt>
                <c:pt idx="21515">
                  <c:v>165.21640961551307</c:v>
                </c:pt>
                <c:pt idx="21516">
                  <c:v>165.20808766496074</c:v>
                </c:pt>
                <c:pt idx="21517">
                  <c:v>165.19976613358506</c:v>
                </c:pt>
                <c:pt idx="21518">
                  <c:v>165.19144502136493</c:v>
                </c:pt>
                <c:pt idx="21519">
                  <c:v>165.18312432827921</c:v>
                </c:pt>
                <c:pt idx="21520">
                  <c:v>165.1748040543068</c:v>
                </c:pt>
                <c:pt idx="21521">
                  <c:v>165.16648419942661</c:v>
                </c:pt>
                <c:pt idx="21522">
                  <c:v>165.15816476361749</c:v>
                </c:pt>
                <c:pt idx="21523">
                  <c:v>165.14984574685835</c:v>
                </c:pt>
                <c:pt idx="21524">
                  <c:v>165.14152714912808</c:v>
                </c:pt>
                <c:pt idx="21525">
                  <c:v>165.13320897040558</c:v>
                </c:pt>
                <c:pt idx="21526">
                  <c:v>165.12489121066974</c:v>
                </c:pt>
                <c:pt idx="21527">
                  <c:v>165.11657386989947</c:v>
                </c:pt>
                <c:pt idx="21528">
                  <c:v>165.10825694807366</c:v>
                </c:pt>
                <c:pt idx="21529">
                  <c:v>165.0999404451712</c:v>
                </c:pt>
                <c:pt idx="21530">
                  <c:v>165.09162436117097</c:v>
                </c:pt>
                <c:pt idx="21531">
                  <c:v>165.08330869605192</c:v>
                </c:pt>
                <c:pt idx="21532">
                  <c:v>165.07499344979291</c:v>
                </c:pt>
                <c:pt idx="21533">
                  <c:v>165.06667862237285</c:v>
                </c:pt>
                <c:pt idx="21534">
                  <c:v>165.05836421377063</c:v>
                </c:pt>
                <c:pt idx="21535">
                  <c:v>165.0500502239652</c:v>
                </c:pt>
                <c:pt idx="21536">
                  <c:v>165.04173665293541</c:v>
                </c:pt>
                <c:pt idx="21537">
                  <c:v>165.03342350066021</c:v>
                </c:pt>
                <c:pt idx="21538">
                  <c:v>165.02511076711849</c:v>
                </c:pt>
                <c:pt idx="21539">
                  <c:v>165.01679845228915</c:v>
                </c:pt>
                <c:pt idx="21540">
                  <c:v>165.00848655615113</c:v>
                </c:pt>
                <c:pt idx="21541">
                  <c:v>165.0001750786833</c:v>
                </c:pt>
                <c:pt idx="21542">
                  <c:v>164.99186401986458</c:v>
                </c:pt>
                <c:pt idx="21543">
                  <c:v>164.98355337967391</c:v>
                </c:pt>
                <c:pt idx="21544">
                  <c:v>164.97524315809017</c:v>
                </c:pt>
                <c:pt idx="21545">
                  <c:v>164.96693335509229</c:v>
                </c:pt>
                <c:pt idx="21546">
                  <c:v>164.9586239706592</c:v>
                </c:pt>
                <c:pt idx="21547">
                  <c:v>164.95031500476981</c:v>
                </c:pt>
                <c:pt idx="21548">
                  <c:v>164.94200645740301</c:v>
                </c:pt>
                <c:pt idx="21549">
                  <c:v>164.93369832853776</c:v>
                </c:pt>
                <c:pt idx="21550">
                  <c:v>164.92539061815296</c:v>
                </c:pt>
                <c:pt idx="21551">
                  <c:v>164.91708332622753</c:v>
                </c:pt>
                <c:pt idx="21552">
                  <c:v>164.9087764527404</c:v>
                </c:pt>
                <c:pt idx="21553">
                  <c:v>164.90046999767048</c:v>
                </c:pt>
                <c:pt idx="21554">
                  <c:v>164.8921639609967</c:v>
                </c:pt>
                <c:pt idx="21555">
                  <c:v>164.88385834269798</c:v>
                </c:pt>
                <c:pt idx="21556">
                  <c:v>164.87555314275326</c:v>
                </c:pt>
                <c:pt idx="21557">
                  <c:v>164.86724836114146</c:v>
                </c:pt>
                <c:pt idx="21558">
                  <c:v>164.85894399784152</c:v>
                </c:pt>
                <c:pt idx="21559">
                  <c:v>164.85064005283235</c:v>
                </c:pt>
                <c:pt idx="21560">
                  <c:v>164.84233652609288</c:v>
                </c:pt>
                <c:pt idx="21561">
                  <c:v>164.83403341760206</c:v>
                </c:pt>
                <c:pt idx="21562">
                  <c:v>164.82573072733882</c:v>
                </c:pt>
                <c:pt idx="21563">
                  <c:v>164.81742845528208</c:v>
                </c:pt>
                <c:pt idx="21564">
                  <c:v>164.80912660141081</c:v>
                </c:pt>
                <c:pt idx="21565">
                  <c:v>164.80082516570391</c:v>
                </c:pt>
                <c:pt idx="21566">
                  <c:v>164.79252414814033</c:v>
                </c:pt>
                <c:pt idx="21567">
                  <c:v>164.784223548699</c:v>
                </c:pt>
                <c:pt idx="21568">
                  <c:v>164.77592336735887</c:v>
                </c:pt>
                <c:pt idx="21569">
                  <c:v>164.76762360409887</c:v>
                </c:pt>
                <c:pt idx="21570">
                  <c:v>164.75932425889795</c:v>
                </c:pt>
                <c:pt idx="21571">
                  <c:v>164.75102533173504</c:v>
                </c:pt>
                <c:pt idx="21572">
                  <c:v>164.74272682258908</c:v>
                </c:pt>
                <c:pt idx="21573">
                  <c:v>164.73442873143904</c:v>
                </c:pt>
                <c:pt idx="21574">
                  <c:v>164.72613105826383</c:v>
                </c:pt>
                <c:pt idx="21575">
                  <c:v>164.71783380304242</c:v>
                </c:pt>
                <c:pt idx="21576">
                  <c:v>164.70953696575378</c:v>
                </c:pt>
                <c:pt idx="21577">
                  <c:v>164.70124054637682</c:v>
                </c:pt>
                <c:pt idx="21578">
                  <c:v>164.69294454489051</c:v>
                </c:pt>
                <c:pt idx="21579">
                  <c:v>164.68464896127378</c:v>
                </c:pt>
                <c:pt idx="21580">
                  <c:v>164.67635379550561</c:v>
                </c:pt>
                <c:pt idx="21581">
                  <c:v>164.66805904756492</c:v>
                </c:pt>
                <c:pt idx="21582">
                  <c:v>164.6597647174307</c:v>
                </c:pt>
                <c:pt idx="21583">
                  <c:v>164.65147080508189</c:v>
                </c:pt>
                <c:pt idx="21584">
                  <c:v>164.64317731049744</c:v>
                </c:pt>
                <c:pt idx="21585">
                  <c:v>164.63488423365632</c:v>
                </c:pt>
                <c:pt idx="21586">
                  <c:v>164.62659157453749</c:v>
                </c:pt>
                <c:pt idx="21587">
                  <c:v>164.61829933311989</c:v>
                </c:pt>
                <c:pt idx="21588">
                  <c:v>164.61000750938248</c:v>
                </c:pt>
                <c:pt idx="21589">
                  <c:v>164.60171610330426</c:v>
                </c:pt>
                <c:pt idx="21590">
                  <c:v>164.59342511486415</c:v>
                </c:pt>
                <c:pt idx="21591">
                  <c:v>164.58513454404113</c:v>
                </c:pt>
                <c:pt idx="21592">
                  <c:v>164.57684439081416</c:v>
                </c:pt>
                <c:pt idx="21593">
                  <c:v>164.56855465516219</c:v>
                </c:pt>
                <c:pt idx="21594">
                  <c:v>164.56026533706421</c:v>
                </c:pt>
                <c:pt idx="21595">
                  <c:v>164.55197643649919</c:v>
                </c:pt>
                <c:pt idx="21596">
                  <c:v>164.5436879534461</c:v>
                </c:pt>
                <c:pt idx="21597">
                  <c:v>164.5353998878839</c:v>
                </c:pt>
                <c:pt idx="21598">
                  <c:v>164.52711223979156</c:v>
                </c:pt>
                <c:pt idx="21599">
                  <c:v>164.51882500914806</c:v>
                </c:pt>
                <c:pt idx="21600">
                  <c:v>164.51053819593236</c:v>
                </c:pt>
                <c:pt idx="21601">
                  <c:v>164.50225180012342</c:v>
                </c:pt>
                <c:pt idx="21602">
                  <c:v>164.49396582170024</c:v>
                </c:pt>
                <c:pt idx="21603">
                  <c:v>164.4856802606418</c:v>
                </c:pt>
                <c:pt idx="21604">
                  <c:v>164.47739511692708</c:v>
                </c:pt>
                <c:pt idx="21605">
                  <c:v>164.46911039053506</c:v>
                </c:pt>
                <c:pt idx="21606">
                  <c:v>164.46082608144471</c:v>
                </c:pt>
                <c:pt idx="21607">
                  <c:v>164.45254218963498</c:v>
                </c:pt>
                <c:pt idx="21608">
                  <c:v>164.44425871508489</c:v>
                </c:pt>
                <c:pt idx="21609">
                  <c:v>164.43597565777341</c:v>
                </c:pt>
                <c:pt idx="21610">
                  <c:v>164.42769301767953</c:v>
                </c:pt>
                <c:pt idx="21611">
                  <c:v>164.41941079478224</c:v>
                </c:pt>
                <c:pt idx="21612">
                  <c:v>164.4111289890605</c:v>
                </c:pt>
                <c:pt idx="21613">
                  <c:v>164.40284760049332</c:v>
                </c:pt>
                <c:pt idx="21614">
                  <c:v>164.39456662905968</c:v>
                </c:pt>
                <c:pt idx="21615">
                  <c:v>164.38628607473859</c:v>
                </c:pt>
                <c:pt idx="21616">
                  <c:v>164.37800593750902</c:v>
                </c:pt>
                <c:pt idx="21617">
                  <c:v>164.36972621734995</c:v>
                </c:pt>
                <c:pt idx="21618">
                  <c:v>164.36144691424039</c:v>
                </c:pt>
                <c:pt idx="21619">
                  <c:v>164.35316802815933</c:v>
                </c:pt>
                <c:pt idx="21620">
                  <c:v>164.34488955908577</c:v>
                </c:pt>
                <c:pt idx="21621">
                  <c:v>164.33661150699868</c:v>
                </c:pt>
                <c:pt idx="21622">
                  <c:v>164.32833387187708</c:v>
                </c:pt>
                <c:pt idx="21623">
                  <c:v>164.32005665369996</c:v>
                </c:pt>
                <c:pt idx="21624">
                  <c:v>164.31177985244634</c:v>
                </c:pt>
                <c:pt idx="21625">
                  <c:v>164.30350346809519</c:v>
                </c:pt>
                <c:pt idx="21626">
                  <c:v>164.29522750062551</c:v>
                </c:pt>
                <c:pt idx="21627">
                  <c:v>164.28695195001632</c:v>
                </c:pt>
                <c:pt idx="21628">
                  <c:v>164.27867681624659</c:v>
                </c:pt>
                <c:pt idx="21629">
                  <c:v>164.27040209929535</c:v>
                </c:pt>
                <c:pt idx="21630">
                  <c:v>164.26212779914161</c:v>
                </c:pt>
                <c:pt idx="21631">
                  <c:v>164.25385391576438</c:v>
                </c:pt>
                <c:pt idx="21632">
                  <c:v>164.24558044914264</c:v>
                </c:pt>
                <c:pt idx="21633">
                  <c:v>164.23730739925543</c:v>
                </c:pt>
                <c:pt idx="21634">
                  <c:v>164.22903476608172</c:v>
                </c:pt>
                <c:pt idx="21635">
                  <c:v>164.22076254960055</c:v>
                </c:pt>
                <c:pt idx="21636">
                  <c:v>164.21249074979093</c:v>
                </c:pt>
                <c:pt idx="21637">
                  <c:v>164.20421936663186</c:v>
                </c:pt>
                <c:pt idx="21638">
                  <c:v>164.19594840010237</c:v>
                </c:pt>
                <c:pt idx="21639">
                  <c:v>164.18767785018147</c:v>
                </c:pt>
                <c:pt idx="21640">
                  <c:v>164.17940771684817</c:v>
                </c:pt>
                <c:pt idx="21641">
                  <c:v>164.17113800008147</c:v>
                </c:pt>
                <c:pt idx="21642">
                  <c:v>164.16286869986041</c:v>
                </c:pt>
                <c:pt idx="21643">
                  <c:v>164.15459981616399</c:v>
                </c:pt>
                <c:pt idx="21644">
                  <c:v>164.14633134897127</c:v>
                </c:pt>
                <c:pt idx="21645">
                  <c:v>164.13806329826124</c:v>
                </c:pt>
                <c:pt idx="21646">
                  <c:v>164.1297956640129</c:v>
                </c:pt>
                <c:pt idx="21647">
                  <c:v>164.1215284462053</c:v>
                </c:pt>
                <c:pt idx="21648">
                  <c:v>164.11326164481747</c:v>
                </c:pt>
                <c:pt idx="21649">
                  <c:v>164.10499525982843</c:v>
                </c:pt>
                <c:pt idx="21650">
                  <c:v>164.0967292912172</c:v>
                </c:pt>
                <c:pt idx="21651">
                  <c:v>164.08846373896282</c:v>
                </c:pt>
                <c:pt idx="21652">
                  <c:v>164.08019860304429</c:v>
                </c:pt>
                <c:pt idx="21653">
                  <c:v>164.07193388344066</c:v>
                </c:pt>
                <c:pt idx="21654">
                  <c:v>164.06366958013095</c:v>
                </c:pt>
                <c:pt idx="21655">
                  <c:v>164.0554056930942</c:v>
                </c:pt>
                <c:pt idx="21656">
                  <c:v>164.04714222230945</c:v>
                </c:pt>
                <c:pt idx="21657">
                  <c:v>164.03887916775571</c:v>
                </c:pt>
                <c:pt idx="21658">
                  <c:v>164.03061652941204</c:v>
                </c:pt>
                <c:pt idx="21659">
                  <c:v>164.02235430725747</c:v>
                </c:pt>
                <c:pt idx="21660">
                  <c:v>164.01409250127102</c:v>
                </c:pt>
                <c:pt idx="21661">
                  <c:v>164.00583111143175</c:v>
                </c:pt>
                <c:pt idx="21662">
                  <c:v>163.99757013771867</c:v>
                </c:pt>
                <c:pt idx="21663">
                  <c:v>163.98930958011084</c:v>
                </c:pt>
                <c:pt idx="21664">
                  <c:v>163.98104943858729</c:v>
                </c:pt>
                <c:pt idx="21665">
                  <c:v>163.97278971312707</c:v>
                </c:pt>
                <c:pt idx="21666">
                  <c:v>163.96453040370923</c:v>
                </c:pt>
                <c:pt idx="21667">
                  <c:v>163.9562715103128</c:v>
                </c:pt>
                <c:pt idx="21668">
                  <c:v>163.94801303291683</c:v>
                </c:pt>
                <c:pt idx="21669">
                  <c:v>163.93975497150038</c:v>
                </c:pt>
                <c:pt idx="21670">
                  <c:v>163.93149732604246</c:v>
                </c:pt>
                <c:pt idx="21671">
                  <c:v>163.92324009652216</c:v>
                </c:pt>
                <c:pt idx="21672">
                  <c:v>163.91498328291851</c:v>
                </c:pt>
                <c:pt idx="21673">
                  <c:v>163.90672688521056</c:v>
                </c:pt>
                <c:pt idx="21674">
                  <c:v>163.89847090337736</c:v>
                </c:pt>
                <c:pt idx="21675">
                  <c:v>163.89021533739796</c:v>
                </c:pt>
                <c:pt idx="21676">
                  <c:v>163.88196018725142</c:v>
                </c:pt>
                <c:pt idx="21677">
                  <c:v>163.87370545291679</c:v>
                </c:pt>
                <c:pt idx="21678">
                  <c:v>163.86545113437313</c:v>
                </c:pt>
                <c:pt idx="21679">
                  <c:v>163.85719723159949</c:v>
                </c:pt>
                <c:pt idx="21680">
                  <c:v>163.84894374457494</c:v>
                </c:pt>
                <c:pt idx="21681">
                  <c:v>163.84069067327852</c:v>
                </c:pt>
                <c:pt idx="21682">
                  <c:v>163.8324380176893</c:v>
                </c:pt>
                <c:pt idx="21683">
                  <c:v>163.82418577778634</c:v>
                </c:pt>
                <c:pt idx="21684">
                  <c:v>163.81593395354872</c:v>
                </c:pt>
                <c:pt idx="21685">
                  <c:v>163.8076825449555</c:v>
                </c:pt>
                <c:pt idx="21686">
                  <c:v>163.79943155198572</c:v>
                </c:pt>
                <c:pt idx="21687">
                  <c:v>163.79118097461844</c:v>
                </c:pt>
                <c:pt idx="21688">
                  <c:v>163.78293081283275</c:v>
                </c:pt>
                <c:pt idx="21689">
                  <c:v>163.77468106660771</c:v>
                </c:pt>
                <c:pt idx="21690">
                  <c:v>163.7664317359224</c:v>
                </c:pt>
                <c:pt idx="21691">
                  <c:v>163.75818282075585</c:v>
                </c:pt>
                <c:pt idx="21692">
                  <c:v>163.74993432108718</c:v>
                </c:pt>
                <c:pt idx="21693">
                  <c:v>163.74168623689545</c:v>
                </c:pt>
                <c:pt idx="21694">
                  <c:v>163.7334385681597</c:v>
                </c:pt>
                <c:pt idx="21695">
                  <c:v>163.72519131485902</c:v>
                </c:pt>
                <c:pt idx="21696">
                  <c:v>163.71694447697249</c:v>
                </c:pt>
                <c:pt idx="21697">
                  <c:v>163.70869805447919</c:v>
                </c:pt>
                <c:pt idx="21698">
                  <c:v>163.7004520473582</c:v>
                </c:pt>
                <c:pt idx="21699">
                  <c:v>163.69220645558858</c:v>
                </c:pt>
                <c:pt idx="21700">
                  <c:v>163.6839612791494</c:v>
                </c:pt>
                <c:pt idx="21701">
                  <c:v>163.67571651801978</c:v>
                </c:pt>
                <c:pt idx="21702">
                  <c:v>163.66747217217878</c:v>
                </c:pt>
                <c:pt idx="21703">
                  <c:v>163.65922824160546</c:v>
                </c:pt>
                <c:pt idx="21704">
                  <c:v>163.65098472627895</c:v>
                </c:pt>
                <c:pt idx="21705">
                  <c:v>163.64274162617829</c:v>
                </c:pt>
                <c:pt idx="21706">
                  <c:v>163.6344989412826</c:v>
                </c:pt>
                <c:pt idx="21707">
                  <c:v>163.62625667157093</c:v>
                </c:pt>
                <c:pt idx="21708">
                  <c:v>163.61801481702238</c:v>
                </c:pt>
                <c:pt idx="21709">
                  <c:v>163.60977337761605</c:v>
                </c:pt>
                <c:pt idx="21710">
                  <c:v>163.60153235333104</c:v>
                </c:pt>
                <c:pt idx="21711">
                  <c:v>163.5932917441464</c:v>
                </c:pt>
                <c:pt idx="21712">
                  <c:v>163.58505155004124</c:v>
                </c:pt>
                <c:pt idx="21713">
                  <c:v>163.57681177099468</c:v>
                </c:pt>
                <c:pt idx="21714">
                  <c:v>163.56857240698579</c:v>
                </c:pt>
                <c:pt idx="21715">
                  <c:v>163.56033345799366</c:v>
                </c:pt>
                <c:pt idx="21716">
                  <c:v>163.5520949239974</c:v>
                </c:pt>
                <c:pt idx="21717">
                  <c:v>163.54385680497609</c:v>
                </c:pt>
                <c:pt idx="21718">
                  <c:v>163.53561910090883</c:v>
                </c:pt>
                <c:pt idx="21719">
                  <c:v>163.52738181177472</c:v>
                </c:pt>
                <c:pt idx="21720">
                  <c:v>163.51914493755285</c:v>
                </c:pt>
                <c:pt idx="21721">
                  <c:v>163.51090847822235</c:v>
                </c:pt>
                <c:pt idx="21722">
                  <c:v>163.50267243376231</c:v>
                </c:pt>
                <c:pt idx="21723">
                  <c:v>163.49443680415183</c:v>
                </c:pt>
                <c:pt idx="21724">
                  <c:v>163.48620158937001</c:v>
                </c:pt>
                <c:pt idx="21725">
                  <c:v>163.47796678939596</c:v>
                </c:pt>
                <c:pt idx="21726">
                  <c:v>163.4697324042088</c:v>
                </c:pt>
                <c:pt idx="21727">
                  <c:v>163.4614984337876</c:v>
                </c:pt>
                <c:pt idx="21728">
                  <c:v>163.4532648781115</c:v>
                </c:pt>
                <c:pt idx="21729">
                  <c:v>163.44503173715958</c:v>
                </c:pt>
                <c:pt idx="21730">
                  <c:v>163.43679901091099</c:v>
                </c:pt>
                <c:pt idx="21731">
                  <c:v>163.42856669934483</c:v>
                </c:pt>
                <c:pt idx="21732">
                  <c:v>163.42033480244018</c:v>
                </c:pt>
                <c:pt idx="21733">
                  <c:v>163.41210332017619</c:v>
                </c:pt>
                <c:pt idx="21734">
                  <c:v>163.40387225253195</c:v>
                </c:pt>
                <c:pt idx="21735">
                  <c:v>163.39564159948659</c:v>
                </c:pt>
                <c:pt idx="21736">
                  <c:v>163.38741136101925</c:v>
                </c:pt>
                <c:pt idx="21737">
                  <c:v>163.37918153710899</c:v>
                </c:pt>
                <c:pt idx="21738">
                  <c:v>163.37095212773497</c:v>
                </c:pt>
                <c:pt idx="21739">
                  <c:v>163.36272313287631</c:v>
                </c:pt>
                <c:pt idx="21740">
                  <c:v>163.35449455251211</c:v>
                </c:pt>
                <c:pt idx="21741">
                  <c:v>163.34626638662149</c:v>
                </c:pt>
                <c:pt idx="21742">
                  <c:v>163.33803863518361</c:v>
                </c:pt>
                <c:pt idx="21743">
                  <c:v>163.32981129817756</c:v>
                </c:pt>
                <c:pt idx="21744">
                  <c:v>163.32158437558249</c:v>
                </c:pt>
                <c:pt idx="21745">
                  <c:v>163.3133578673775</c:v>
                </c:pt>
                <c:pt idx="21746">
                  <c:v>163.30513177354172</c:v>
                </c:pt>
                <c:pt idx="21747">
                  <c:v>163.29690609405429</c:v>
                </c:pt>
                <c:pt idx="21748">
                  <c:v>163.28868082889434</c:v>
                </c:pt>
                <c:pt idx="21749">
                  <c:v>163.280455978041</c:v>
                </c:pt>
                <c:pt idx="21750">
                  <c:v>163.27223154147339</c:v>
                </c:pt>
                <c:pt idx="21751">
                  <c:v>163.26400751917066</c:v>
                </c:pt>
                <c:pt idx="21752">
                  <c:v>163.25578391111193</c:v>
                </c:pt>
                <c:pt idx="21753">
                  <c:v>163.24756071727634</c:v>
                </c:pt>
                <c:pt idx="21754">
                  <c:v>163.23933793764303</c:v>
                </c:pt>
                <c:pt idx="21755">
                  <c:v>163.23111557219113</c:v>
                </c:pt>
                <c:pt idx="21756">
                  <c:v>163.22289362089975</c:v>
                </c:pt>
                <c:pt idx="21757">
                  <c:v>163.21467208374807</c:v>
                </c:pt>
                <c:pt idx="21758">
                  <c:v>163.20645096071522</c:v>
                </c:pt>
                <c:pt idx="21759">
                  <c:v>163.19823025178033</c:v>
                </c:pt>
                <c:pt idx="21760">
                  <c:v>163.19000995692255</c:v>
                </c:pt>
                <c:pt idx="21761">
                  <c:v>163.18179007612102</c:v>
                </c:pt>
                <c:pt idx="21762">
                  <c:v>163.1735706093549</c:v>
                </c:pt>
                <c:pt idx="21763">
                  <c:v>163.1653515566033</c:v>
                </c:pt>
                <c:pt idx="21764">
                  <c:v>163.15713291784539</c:v>
                </c:pt>
                <c:pt idx="21765">
                  <c:v>163.14891469306033</c:v>
                </c:pt>
                <c:pt idx="21766">
                  <c:v>163.14069688222725</c:v>
                </c:pt>
                <c:pt idx="21767">
                  <c:v>163.13247948532529</c:v>
                </c:pt>
                <c:pt idx="21768">
                  <c:v>163.12426250233361</c:v>
                </c:pt>
                <c:pt idx="21769">
                  <c:v>163.11604593323136</c:v>
                </c:pt>
                <c:pt idx="21770">
                  <c:v>163.10782977799772</c:v>
                </c:pt>
                <c:pt idx="21771">
                  <c:v>163.0996140366118</c:v>
                </c:pt>
                <c:pt idx="21772">
                  <c:v>163.09139870905278</c:v>
                </c:pt>
                <c:pt idx="21773">
                  <c:v>163.08318379529982</c:v>
                </c:pt>
                <c:pt idx="21774">
                  <c:v>163.07496929533207</c:v>
                </c:pt>
                <c:pt idx="21775">
                  <c:v>163.06675520912867</c:v>
                </c:pt>
                <c:pt idx="21776">
                  <c:v>163.0585415366688</c:v>
                </c:pt>
                <c:pt idx="21777">
                  <c:v>163.05032827793161</c:v>
                </c:pt>
                <c:pt idx="21778">
                  <c:v>163.04211543289625</c:v>
                </c:pt>
                <c:pt idx="21779">
                  <c:v>163.03390300154192</c:v>
                </c:pt>
                <c:pt idx="21780">
                  <c:v>163.02569098384774</c:v>
                </c:pt>
                <c:pt idx="21781">
                  <c:v>163.01747937979289</c:v>
                </c:pt>
                <c:pt idx="21782">
                  <c:v>163.00926818935653</c:v>
                </c:pt>
                <c:pt idx="21783">
                  <c:v>163.00105741251784</c:v>
                </c:pt>
                <c:pt idx="21784">
                  <c:v>162.99284704925597</c:v>
                </c:pt>
                <c:pt idx="21785">
                  <c:v>162.9846370995501</c:v>
                </c:pt>
                <c:pt idx="21786">
                  <c:v>162.97642756337939</c:v>
                </c:pt>
                <c:pt idx="21787">
                  <c:v>162.96821844072304</c:v>
                </c:pt>
                <c:pt idx="21788">
                  <c:v>162.96000973156018</c:v>
                </c:pt>
                <c:pt idx="21789">
                  <c:v>162.95180143587001</c:v>
                </c:pt>
                <c:pt idx="21790">
                  <c:v>162.9435935536317</c:v>
                </c:pt>
                <c:pt idx="21791">
                  <c:v>162.93538608482442</c:v>
                </c:pt>
                <c:pt idx="21792">
                  <c:v>162.92717902942732</c:v>
                </c:pt>
                <c:pt idx="21793">
                  <c:v>162.91897238741961</c:v>
                </c:pt>
                <c:pt idx="21794">
                  <c:v>162.91076615878046</c:v>
                </c:pt>
                <c:pt idx="21795">
                  <c:v>162.90256034348906</c:v>
                </c:pt>
                <c:pt idx="21796">
                  <c:v>162.89435494152457</c:v>
                </c:pt>
                <c:pt idx="21797">
                  <c:v>162.88614995286616</c:v>
                </c:pt>
                <c:pt idx="21798">
                  <c:v>162.87794537749303</c:v>
                </c:pt>
                <c:pt idx="21799">
                  <c:v>162.86974121538438</c:v>
                </c:pt>
                <c:pt idx="21800">
                  <c:v>162.86153746651937</c:v>
                </c:pt>
                <c:pt idx="21801">
                  <c:v>162.85333413087719</c:v>
                </c:pt>
                <c:pt idx="21802">
                  <c:v>162.84513120843701</c:v>
                </c:pt>
                <c:pt idx="21803">
                  <c:v>162.83692869917806</c:v>
                </c:pt>
                <c:pt idx="21804">
                  <c:v>162.82872660307947</c:v>
                </c:pt>
                <c:pt idx="21805">
                  <c:v>162.82052492012048</c:v>
                </c:pt>
                <c:pt idx="21806">
                  <c:v>162.81232365028026</c:v>
                </c:pt>
                <c:pt idx="21807">
                  <c:v>162.804122793538</c:v>
                </c:pt>
                <c:pt idx="21808">
                  <c:v>162.79592234987288</c:v>
                </c:pt>
                <c:pt idx="21809">
                  <c:v>162.78772231926413</c:v>
                </c:pt>
                <c:pt idx="21810">
                  <c:v>162.77952270169092</c:v>
                </c:pt>
                <c:pt idx="21811">
                  <c:v>162.77132349713244</c:v>
                </c:pt>
                <c:pt idx="21812">
                  <c:v>162.76312470556789</c:v>
                </c:pt>
                <c:pt idx="21813">
                  <c:v>162.75492632697649</c:v>
                </c:pt>
                <c:pt idx="21814">
                  <c:v>162.7467283613374</c:v>
                </c:pt>
                <c:pt idx="21815">
                  <c:v>162.73853080862986</c:v>
                </c:pt>
                <c:pt idx="21816">
                  <c:v>162.73033366883303</c:v>
                </c:pt>
                <c:pt idx="21817">
                  <c:v>162.72213694192612</c:v>
                </c:pt>
                <c:pt idx="21818">
                  <c:v>162.71394062788838</c:v>
                </c:pt>
                <c:pt idx="21819">
                  <c:v>162.70574472669895</c:v>
                </c:pt>
                <c:pt idx="21820">
                  <c:v>162.69754923833707</c:v>
                </c:pt>
                <c:pt idx="21821">
                  <c:v>162.68935416278194</c:v>
                </c:pt>
                <c:pt idx="21822">
                  <c:v>162.68115950001277</c:v>
                </c:pt>
                <c:pt idx="21823">
                  <c:v>162.67296525000876</c:v>
                </c:pt>
                <c:pt idx="21824">
                  <c:v>162.66477141274913</c:v>
                </c:pt>
                <c:pt idx="21825">
                  <c:v>162.65657798821309</c:v>
                </c:pt>
                <c:pt idx="21826">
                  <c:v>162.64838497637982</c:v>
                </c:pt>
                <c:pt idx="21827">
                  <c:v>162.64019237722857</c:v>
                </c:pt>
                <c:pt idx="21828">
                  <c:v>162.63200019073852</c:v>
                </c:pt>
                <c:pt idx="21829">
                  <c:v>162.62380841688892</c:v>
                </c:pt>
                <c:pt idx="21830">
                  <c:v>162.61561705565896</c:v>
                </c:pt>
                <c:pt idx="21831">
                  <c:v>162.60742610702786</c:v>
                </c:pt>
                <c:pt idx="21832">
                  <c:v>162.59923557097486</c:v>
                </c:pt>
                <c:pt idx="21833">
                  <c:v>162.59104544747916</c:v>
                </c:pt>
                <c:pt idx="21834">
                  <c:v>162.58285573651997</c:v>
                </c:pt>
                <c:pt idx="21835">
                  <c:v>162.57466643807652</c:v>
                </c:pt>
                <c:pt idx="21836">
                  <c:v>162.56647755212805</c:v>
                </c:pt>
                <c:pt idx="21837">
                  <c:v>162.55828907865376</c:v>
                </c:pt>
                <c:pt idx="21838">
                  <c:v>162.55010101763287</c:v>
                </c:pt>
                <c:pt idx="21839">
                  <c:v>162.54191336904461</c:v>
                </c:pt>
                <c:pt idx="21840">
                  <c:v>162.53372613286822</c:v>
                </c:pt>
                <c:pt idx="21841">
                  <c:v>162.52553930908292</c:v>
                </c:pt>
                <c:pt idx="21842">
                  <c:v>162.51735289766793</c:v>
                </c:pt>
                <c:pt idx="21843">
                  <c:v>162.50916689860247</c:v>
                </c:pt>
                <c:pt idx="21844">
                  <c:v>162.50098131186579</c:v>
                </c:pt>
                <c:pt idx="21845">
                  <c:v>162.49279613743713</c:v>
                </c:pt>
                <c:pt idx="21846">
                  <c:v>162.48461137529569</c:v>
                </c:pt>
                <c:pt idx="21847">
                  <c:v>162.47642702542072</c:v>
                </c:pt>
                <c:pt idx="21848">
                  <c:v>162.46824308779145</c:v>
                </c:pt>
                <c:pt idx="21849">
                  <c:v>162.46005956238713</c:v>
                </c:pt>
                <c:pt idx="21850">
                  <c:v>162.45187644918698</c:v>
                </c:pt>
                <c:pt idx="21851">
                  <c:v>162.44369374817023</c:v>
                </c:pt>
                <c:pt idx="21852">
                  <c:v>162.43551145931613</c:v>
                </c:pt>
                <c:pt idx="21853">
                  <c:v>162.42732958260393</c:v>
                </c:pt>
                <c:pt idx="21854">
                  <c:v>162.41914811801286</c:v>
                </c:pt>
                <c:pt idx="21855">
                  <c:v>162.41096706552216</c:v>
                </c:pt>
                <c:pt idx="21856">
                  <c:v>162.40278642511106</c:v>
                </c:pt>
                <c:pt idx="21857">
                  <c:v>162.39460619675884</c:v>
                </c:pt>
                <c:pt idx="21858">
                  <c:v>162.38642638044473</c:v>
                </c:pt>
                <c:pt idx="21859">
                  <c:v>162.37824697614795</c:v>
                </c:pt>
                <c:pt idx="21860">
                  <c:v>162.37006798384778</c:v>
                </c:pt>
                <c:pt idx="21861">
                  <c:v>162.36188940352343</c:v>
                </c:pt>
                <c:pt idx="21862">
                  <c:v>162.35371123515418</c:v>
                </c:pt>
                <c:pt idx="21863">
                  <c:v>162.34553347871926</c:v>
                </c:pt>
                <c:pt idx="21864">
                  <c:v>162.33735613419793</c:v>
                </c:pt>
                <c:pt idx="21865">
                  <c:v>162.32917920156945</c:v>
                </c:pt>
                <c:pt idx="21866">
                  <c:v>162.32100268081308</c:v>
                </c:pt>
                <c:pt idx="21867">
                  <c:v>162.31282657190806</c:v>
                </c:pt>
                <c:pt idx="21868">
                  <c:v>162.30465087483364</c:v>
                </c:pt>
                <c:pt idx="21869">
                  <c:v>162.29647558956907</c:v>
                </c:pt>
                <c:pt idx="21870">
                  <c:v>162.28830071609363</c:v>
                </c:pt>
                <c:pt idx="21871">
                  <c:v>162.28012625438657</c:v>
                </c:pt>
                <c:pt idx="21872">
                  <c:v>162.27195220442715</c:v>
                </c:pt>
                <c:pt idx="21873">
                  <c:v>162.26377856619462</c:v>
                </c:pt>
                <c:pt idx="21874">
                  <c:v>162.25560533966825</c:v>
                </c:pt>
                <c:pt idx="21875">
                  <c:v>162.2474325248273</c:v>
                </c:pt>
                <c:pt idx="21876">
                  <c:v>162.23926012165103</c:v>
                </c:pt>
                <c:pt idx="21877">
                  <c:v>162.23108813011871</c:v>
                </c:pt>
                <c:pt idx="21878">
                  <c:v>162.22291655020959</c:v>
                </c:pt>
                <c:pt idx="21879">
                  <c:v>162.21474538190296</c:v>
                </c:pt>
                <c:pt idx="21880">
                  <c:v>162.20657462517806</c:v>
                </c:pt>
                <c:pt idx="21881">
                  <c:v>162.19840428001419</c:v>
                </c:pt>
                <c:pt idx="21882">
                  <c:v>162.19023434639061</c:v>
                </c:pt>
                <c:pt idx="21883">
                  <c:v>162.18206482428658</c:v>
                </c:pt>
                <c:pt idx="21884">
                  <c:v>162.17389571368139</c:v>
                </c:pt>
                <c:pt idx="21885">
                  <c:v>162.16572701455431</c:v>
                </c:pt>
                <c:pt idx="21886">
                  <c:v>162.15755872688459</c:v>
                </c:pt>
                <c:pt idx="21887">
                  <c:v>162.14939085065151</c:v>
                </c:pt>
                <c:pt idx="21888">
                  <c:v>162.14122338583437</c:v>
                </c:pt>
                <c:pt idx="21889">
                  <c:v>162.13305633241242</c:v>
                </c:pt>
                <c:pt idx="21890">
                  <c:v>162.12488969036497</c:v>
                </c:pt>
                <c:pt idx="21891">
                  <c:v>162.11672345967128</c:v>
                </c:pt>
                <c:pt idx="21892">
                  <c:v>162.10855764031061</c:v>
                </c:pt>
                <c:pt idx="21893">
                  <c:v>162.10039223226227</c:v>
                </c:pt>
                <c:pt idx="21894">
                  <c:v>162.09222723550553</c:v>
                </c:pt>
                <c:pt idx="21895">
                  <c:v>162.08406265001969</c:v>
                </c:pt>
                <c:pt idx="21896">
                  <c:v>162.07589847578402</c:v>
                </c:pt>
                <c:pt idx="21897">
                  <c:v>162.06773471277779</c:v>
                </c:pt>
                <c:pt idx="21898">
                  <c:v>162.05957136098033</c:v>
                </c:pt>
                <c:pt idx="21899">
                  <c:v>162.05140842037088</c:v>
                </c:pt>
                <c:pt idx="21900">
                  <c:v>162.04324589092874</c:v>
                </c:pt>
                <c:pt idx="21901">
                  <c:v>162.03508377263321</c:v>
                </c:pt>
                <c:pt idx="21902">
                  <c:v>162.02692206546359</c:v>
                </c:pt>
                <c:pt idx="21903">
                  <c:v>162.01876076939917</c:v>
                </c:pt>
                <c:pt idx="21904">
                  <c:v>162.01059988441921</c:v>
                </c:pt>
                <c:pt idx="21905">
                  <c:v>162.00243941050303</c:v>
                </c:pt>
                <c:pt idx="21906">
                  <c:v>161.99427934762994</c:v>
                </c:pt>
                <c:pt idx="21907">
                  <c:v>161.98611969577919</c:v>
                </c:pt>
                <c:pt idx="21908">
                  <c:v>161.97796045493013</c:v>
                </c:pt>
                <c:pt idx="21909">
                  <c:v>161.96980162506202</c:v>
                </c:pt>
                <c:pt idx="21910">
                  <c:v>161.96164320615418</c:v>
                </c:pt>
                <c:pt idx="21911">
                  <c:v>161.95348519818589</c:v>
                </c:pt>
                <c:pt idx="21912">
                  <c:v>161.94532760113646</c:v>
                </c:pt>
                <c:pt idx="21913">
                  <c:v>161.93717041498519</c:v>
                </c:pt>
                <c:pt idx="21914">
                  <c:v>161.9290136397114</c:v>
                </c:pt>
                <c:pt idx="21915">
                  <c:v>161.92085727529437</c:v>
                </c:pt>
                <c:pt idx="21916">
                  <c:v>161.91270132171343</c:v>
                </c:pt>
                <c:pt idx="21917">
                  <c:v>161.90454577894786</c:v>
                </c:pt>
                <c:pt idx="21918">
                  <c:v>161.89639064697698</c:v>
                </c:pt>
                <c:pt idx="21919">
                  <c:v>161.88823592578009</c:v>
                </c:pt>
                <c:pt idx="21920">
                  <c:v>161.88008161533651</c:v>
                </c:pt>
                <c:pt idx="21921">
                  <c:v>161.87192771562556</c:v>
                </c:pt>
                <c:pt idx="21922">
                  <c:v>161.86377422662653</c:v>
                </c:pt>
                <c:pt idx="21923">
                  <c:v>161.85562114831873</c:v>
                </c:pt>
                <c:pt idx="21924">
                  <c:v>161.8474684806815</c:v>
                </c:pt>
                <c:pt idx="21925">
                  <c:v>161.83931622369414</c:v>
                </c:pt>
                <c:pt idx="21926">
                  <c:v>161.83116437733597</c:v>
                </c:pt>
                <c:pt idx="21927">
                  <c:v>161.82301294158628</c:v>
                </c:pt>
                <c:pt idx="21928">
                  <c:v>161.81486191642443</c:v>
                </c:pt>
                <c:pt idx="21929">
                  <c:v>161.80671130182972</c:v>
                </c:pt>
                <c:pt idx="21930">
                  <c:v>161.79856109778146</c:v>
                </c:pt>
                <c:pt idx="21931">
                  <c:v>161.79041130425898</c:v>
                </c:pt>
                <c:pt idx="21932">
                  <c:v>161.7822619212416</c:v>
                </c:pt>
                <c:pt idx="21933">
                  <c:v>161.77411294870862</c:v>
                </c:pt>
                <c:pt idx="21934">
                  <c:v>161.76596438663941</c:v>
                </c:pt>
                <c:pt idx="21935">
                  <c:v>161.75781623501325</c:v>
                </c:pt>
                <c:pt idx="21936">
                  <c:v>161.74966849380951</c:v>
                </c:pt>
                <c:pt idx="21937">
                  <c:v>161.74152116300749</c:v>
                </c:pt>
                <c:pt idx="21938">
                  <c:v>161.73337424258651</c:v>
                </c:pt>
                <c:pt idx="21939">
                  <c:v>161.72522773252592</c:v>
                </c:pt>
                <c:pt idx="21940">
                  <c:v>161.71708163280505</c:v>
                </c:pt>
                <c:pt idx="21941">
                  <c:v>161.70893594340322</c:v>
                </c:pt>
                <c:pt idx="21942">
                  <c:v>161.70079066429975</c:v>
                </c:pt>
                <c:pt idx="21943">
                  <c:v>161.69264579547399</c:v>
                </c:pt>
                <c:pt idx="21944">
                  <c:v>161.68450133690527</c:v>
                </c:pt>
                <c:pt idx="21945">
                  <c:v>161.67635728857294</c:v>
                </c:pt>
                <c:pt idx="21946">
                  <c:v>161.66821365045632</c:v>
                </c:pt>
                <c:pt idx="21947">
                  <c:v>161.66007042253474</c:v>
                </c:pt>
                <c:pt idx="21948">
                  <c:v>161.65192760478757</c:v>
                </c:pt>
                <c:pt idx="21949">
                  <c:v>161.64378519719412</c:v>
                </c:pt>
                <c:pt idx="21950">
                  <c:v>161.63564319973375</c:v>
                </c:pt>
                <c:pt idx="21951">
                  <c:v>161.62750161238577</c:v>
                </c:pt>
                <c:pt idx="21952">
                  <c:v>161.61936043512955</c:v>
                </c:pt>
                <c:pt idx="21953">
                  <c:v>161.61121966794443</c:v>
                </c:pt>
                <c:pt idx="21954">
                  <c:v>161.60307931080976</c:v>
                </c:pt>
                <c:pt idx="21955">
                  <c:v>161.59493936370487</c:v>
                </c:pt>
                <c:pt idx="21956">
                  <c:v>161.58679982660911</c:v>
                </c:pt>
                <c:pt idx="21957">
                  <c:v>161.57866069950185</c:v>
                </c:pt>
                <c:pt idx="21958">
                  <c:v>161.57052198236244</c:v>
                </c:pt>
                <c:pt idx="21959">
                  <c:v>161.5623836751702</c:v>
                </c:pt>
                <c:pt idx="21960">
                  <c:v>161.55424577790447</c:v>
                </c:pt>
                <c:pt idx="21961">
                  <c:v>161.54610829054465</c:v>
                </c:pt>
                <c:pt idx="21962">
                  <c:v>161.53797121307005</c:v>
                </c:pt>
                <c:pt idx="21963">
                  <c:v>161.52983454546006</c:v>
                </c:pt>
                <c:pt idx="21964">
                  <c:v>161.52169828769402</c:v>
                </c:pt>
                <c:pt idx="21965">
                  <c:v>161.51356243975127</c:v>
                </c:pt>
                <c:pt idx="21966">
                  <c:v>161.5054270016112</c:v>
                </c:pt>
                <c:pt idx="21967">
                  <c:v>161.49729197325314</c:v>
                </c:pt>
                <c:pt idx="21968">
                  <c:v>161.48915735465644</c:v>
                </c:pt>
                <c:pt idx="21969">
                  <c:v>161.48102314580049</c:v>
                </c:pt>
                <c:pt idx="21970">
                  <c:v>161.47288934666463</c:v>
                </c:pt>
                <c:pt idx="21971">
                  <c:v>161.46475595722825</c:v>
                </c:pt>
                <c:pt idx="21972">
                  <c:v>161.45662297747069</c:v>
                </c:pt>
                <c:pt idx="21973">
                  <c:v>161.44849040737131</c:v>
                </c:pt>
                <c:pt idx="21974">
                  <c:v>161.44035824690948</c:v>
                </c:pt>
                <c:pt idx="21975">
                  <c:v>161.4322264960646</c:v>
                </c:pt>
                <c:pt idx="21976">
                  <c:v>161.424095154816</c:v>
                </c:pt>
                <c:pt idx="21977">
                  <c:v>161.41596422314305</c:v>
                </c:pt>
                <c:pt idx="21978">
                  <c:v>161.40783370102514</c:v>
                </c:pt>
                <c:pt idx="21979">
                  <c:v>161.39970358844164</c:v>
                </c:pt>
                <c:pt idx="21980">
                  <c:v>161.39157388537188</c:v>
                </c:pt>
                <c:pt idx="21981">
                  <c:v>161.3834445917953</c:v>
                </c:pt>
                <c:pt idx="21982">
                  <c:v>161.37531570769121</c:v>
                </c:pt>
                <c:pt idx="21983">
                  <c:v>161.36718723303903</c:v>
                </c:pt>
                <c:pt idx="21984">
                  <c:v>161.35905916781812</c:v>
                </c:pt>
                <c:pt idx="21985">
                  <c:v>161.35093151200783</c:v>
                </c:pt>
                <c:pt idx="21986">
                  <c:v>161.34280426558757</c:v>
                </c:pt>
                <c:pt idx="21987">
                  <c:v>161.33467742853674</c:v>
                </c:pt>
                <c:pt idx="21988">
                  <c:v>161.32655100083466</c:v>
                </c:pt>
                <c:pt idx="21989">
                  <c:v>161.31842498246075</c:v>
                </c:pt>
                <c:pt idx="21990">
                  <c:v>161.3102993733944</c:v>
                </c:pt>
                <c:pt idx="21991">
                  <c:v>161.30217417361496</c:v>
                </c:pt>
                <c:pt idx="21992">
                  <c:v>161.29404938310185</c:v>
                </c:pt>
                <c:pt idx="21993">
                  <c:v>161.28592500183444</c:v>
                </c:pt>
                <c:pt idx="21994">
                  <c:v>161.2778010297921</c:v>
                </c:pt>
                <c:pt idx="21995">
                  <c:v>161.26967746695425</c:v>
                </c:pt>
                <c:pt idx="21996">
                  <c:v>161.26155431330025</c:v>
                </c:pt>
                <c:pt idx="21997">
                  <c:v>161.2534315688095</c:v>
                </c:pt>
                <c:pt idx="21998">
                  <c:v>161.2453092334614</c:v>
                </c:pt>
                <c:pt idx="21999">
                  <c:v>161.2371873072353</c:v>
                </c:pt>
                <c:pt idx="22000">
                  <c:v>161.22906579011064</c:v>
                </c:pt>
                <c:pt idx="22001">
                  <c:v>161.2209446820668</c:v>
                </c:pt>
                <c:pt idx="22002">
                  <c:v>161.21282398308318</c:v>
                </c:pt>
                <c:pt idx="22003">
                  <c:v>161.20470369313915</c:v>
                </c:pt>
                <c:pt idx="22004">
                  <c:v>161.19658381221413</c:v>
                </c:pt>
                <c:pt idx="22005">
                  <c:v>161.18846434028751</c:v>
                </c:pt>
                <c:pt idx="22006">
                  <c:v>161.18034527733869</c:v>
                </c:pt>
                <c:pt idx="22007">
                  <c:v>161.17222662334709</c:v>
                </c:pt>
                <c:pt idx="22008">
                  <c:v>161.16410837829207</c:v>
                </c:pt>
                <c:pt idx="22009">
                  <c:v>161.15599054215306</c:v>
                </c:pt>
                <c:pt idx="22010">
                  <c:v>161.14787311490946</c:v>
                </c:pt>
                <c:pt idx="22011">
                  <c:v>161.13975609654068</c:v>
                </c:pt>
                <c:pt idx="22012">
                  <c:v>161.13163948702609</c:v>
                </c:pt>
                <c:pt idx="22013">
                  <c:v>161.12352328634515</c:v>
                </c:pt>
                <c:pt idx="22014">
                  <c:v>161.11540749447721</c:v>
                </c:pt>
                <c:pt idx="22015">
                  <c:v>161.10729211140173</c:v>
                </c:pt>
                <c:pt idx="22016">
                  <c:v>161.09917713709808</c:v>
                </c:pt>
                <c:pt idx="22017">
                  <c:v>161.09106257154568</c:v>
                </c:pt>
                <c:pt idx="22018">
                  <c:v>161.08294841472394</c:v>
                </c:pt>
                <c:pt idx="22019">
                  <c:v>161.0748346666123</c:v>
                </c:pt>
                <c:pt idx="22020">
                  <c:v>161.06672132719015</c:v>
                </c:pt>
                <c:pt idx="22021">
                  <c:v>161.05860839643691</c:v>
                </c:pt>
                <c:pt idx="22022">
                  <c:v>161.050495874332</c:v>
                </c:pt>
                <c:pt idx="22023">
                  <c:v>161.04238376085482</c:v>
                </c:pt>
                <c:pt idx="22024">
                  <c:v>161.03427205598479</c:v>
                </c:pt>
                <c:pt idx="22025">
                  <c:v>161.02616075970133</c:v>
                </c:pt>
                <c:pt idx="22026">
                  <c:v>161.01804987198386</c:v>
                </c:pt>
                <c:pt idx="22027">
                  <c:v>161.00993939281182</c:v>
                </c:pt>
                <c:pt idx="22028">
                  <c:v>161.00182932216461</c:v>
                </c:pt>
                <c:pt idx="22029">
                  <c:v>160.99371966002167</c:v>
                </c:pt>
                <c:pt idx="22030">
                  <c:v>160.98561040636241</c:v>
                </c:pt>
                <c:pt idx="22031">
                  <c:v>160.97750156116624</c:v>
                </c:pt>
                <c:pt idx="22032">
                  <c:v>160.96939312441262</c:v>
                </c:pt>
                <c:pt idx="22033">
                  <c:v>160.96128509608096</c:v>
                </c:pt>
                <c:pt idx="22034">
                  <c:v>160.95317747615067</c:v>
                </c:pt>
                <c:pt idx="22035">
                  <c:v>160.94507026460121</c:v>
                </c:pt>
                <c:pt idx="22036">
                  <c:v>160.93696346141198</c:v>
                </c:pt>
                <c:pt idx="22037">
                  <c:v>160.92885706656244</c:v>
                </c:pt>
                <c:pt idx="22038">
                  <c:v>160.92075108003201</c:v>
                </c:pt>
                <c:pt idx="22039">
                  <c:v>160.91264550180011</c:v>
                </c:pt>
                <c:pt idx="22040">
                  <c:v>160.90454033184619</c:v>
                </c:pt>
                <c:pt idx="22041">
                  <c:v>160.89643557014969</c:v>
                </c:pt>
                <c:pt idx="22042">
                  <c:v>160.88833121669003</c:v>
                </c:pt>
                <c:pt idx="22043">
                  <c:v>160.88022727144664</c:v>
                </c:pt>
                <c:pt idx="22044">
                  <c:v>160.872123734399</c:v>
                </c:pt>
                <c:pt idx="22045">
                  <c:v>160.86402060552649</c:v>
                </c:pt>
                <c:pt idx="22046">
                  <c:v>160.8559178848086</c:v>
                </c:pt>
                <c:pt idx="22047">
                  <c:v>160.84781557222476</c:v>
                </c:pt>
                <c:pt idx="22048">
                  <c:v>160.83971366775438</c:v>
                </c:pt>
                <c:pt idx="22049">
                  <c:v>160.83161217137695</c:v>
                </c:pt>
                <c:pt idx="22050">
                  <c:v>160.82351108307188</c:v>
                </c:pt>
                <c:pt idx="22051">
                  <c:v>160.81541040281863</c:v>
                </c:pt>
                <c:pt idx="22052">
                  <c:v>160.80731013059665</c:v>
                </c:pt>
                <c:pt idx="22053">
                  <c:v>160.79921026638539</c:v>
                </c:pt>
                <c:pt idx="22054">
                  <c:v>160.79111081016427</c:v>
                </c:pt>
                <c:pt idx="22055">
                  <c:v>160.78301176191277</c:v>
                </c:pt>
                <c:pt idx="22056">
                  <c:v>160.77491312161033</c:v>
                </c:pt>
                <c:pt idx="22057">
                  <c:v>160.7668148892364</c:v>
                </c:pt>
                <c:pt idx="22058">
                  <c:v>160.75871706477042</c:v>
                </c:pt>
                <c:pt idx="22059">
                  <c:v>160.75061964819187</c:v>
                </c:pt>
                <c:pt idx="22060">
                  <c:v>160.7425226394802</c:v>
                </c:pt>
                <c:pt idx="22061">
                  <c:v>160.73442603861486</c:v>
                </c:pt>
                <c:pt idx="22062">
                  <c:v>160.72632984557529</c:v>
                </c:pt>
                <c:pt idx="22063">
                  <c:v>160.71823406034099</c:v>
                </c:pt>
                <c:pt idx="22064">
                  <c:v>160.71013868289137</c:v>
                </c:pt>
                <c:pt idx="22065">
                  <c:v>160.70204371320591</c:v>
                </c:pt>
                <c:pt idx="22066">
                  <c:v>160.69394915126409</c:v>
                </c:pt>
                <c:pt idx="22067">
                  <c:v>160.68585499704534</c:v>
                </c:pt>
                <c:pt idx="22068">
                  <c:v>160.67776125052913</c:v>
                </c:pt>
                <c:pt idx="22069">
                  <c:v>160.66966791169494</c:v>
                </c:pt>
                <c:pt idx="22070">
                  <c:v>160.66157498052223</c:v>
                </c:pt>
                <c:pt idx="22071">
                  <c:v>160.65348245699047</c:v>
                </c:pt>
                <c:pt idx="22072">
                  <c:v>160.64539034107912</c:v>
                </c:pt>
                <c:pt idx="22073">
                  <c:v>160.63729863276765</c:v>
                </c:pt>
                <c:pt idx="22074">
                  <c:v>160.62920733203552</c:v>
                </c:pt>
                <c:pt idx="22075">
                  <c:v>160.6211164388622</c:v>
                </c:pt>
                <c:pt idx="22076">
                  <c:v>160.61302595322718</c:v>
                </c:pt>
                <c:pt idx="22077">
                  <c:v>160.60493587510993</c:v>
                </c:pt>
                <c:pt idx="22078">
                  <c:v>160.59684620448991</c:v>
                </c:pt>
                <c:pt idx="22079">
                  <c:v>160.58875694134659</c:v>
                </c:pt>
                <c:pt idx="22080">
                  <c:v>160.58066808565945</c:v>
                </c:pt>
                <c:pt idx="22081">
                  <c:v>160.57257963740798</c:v>
                </c:pt>
                <c:pt idx="22082">
                  <c:v>160.56449159657166</c:v>
                </c:pt>
                <c:pt idx="22083">
                  <c:v>160.55640396312995</c:v>
                </c:pt>
                <c:pt idx="22084">
                  <c:v>160.54831673706232</c:v>
                </c:pt>
                <c:pt idx="22085">
                  <c:v>160.54022991834827</c:v>
                </c:pt>
                <c:pt idx="22086">
                  <c:v>160.53214350696729</c:v>
                </c:pt>
                <c:pt idx="22087">
                  <c:v>160.52405750289884</c:v>
                </c:pt>
                <c:pt idx="22088">
                  <c:v>160.51597190612242</c:v>
                </c:pt>
                <c:pt idx="22089">
                  <c:v>160.50788671661752</c:v>
                </c:pt>
                <c:pt idx="22090">
                  <c:v>160.4998019343636</c:v>
                </c:pt>
                <c:pt idx="22091">
                  <c:v>160.49171755934017</c:v>
                </c:pt>
                <c:pt idx="22092">
                  <c:v>160.48363359152671</c:v>
                </c:pt>
                <c:pt idx="22093">
                  <c:v>160.47555003090272</c:v>
                </c:pt>
                <c:pt idx="22094">
                  <c:v>160.46746687744766</c:v>
                </c:pt>
                <c:pt idx="22095">
                  <c:v>160.45938413114106</c:v>
                </c:pt>
                <c:pt idx="22096">
                  <c:v>160.45130179196238</c:v>
                </c:pt>
                <c:pt idx="22097">
                  <c:v>160.44321985989112</c:v>
                </c:pt>
                <c:pt idx="22098">
                  <c:v>160.43513833490678</c:v>
                </c:pt>
                <c:pt idx="22099">
                  <c:v>160.42705721698886</c:v>
                </c:pt>
                <c:pt idx="22100">
                  <c:v>160.41897650611685</c:v>
                </c:pt>
                <c:pt idx="22101">
                  <c:v>160.41089620227024</c:v>
                </c:pt>
                <c:pt idx="22102">
                  <c:v>160.40281630542853</c:v>
                </c:pt>
                <c:pt idx="22103">
                  <c:v>160.39473681557124</c:v>
                </c:pt>
                <c:pt idx="22104">
                  <c:v>160.38665773267783</c:v>
                </c:pt>
                <c:pt idx="22105">
                  <c:v>160.37857905672783</c:v>
                </c:pt>
                <c:pt idx="22106">
                  <c:v>160.37050078770073</c:v>
                </c:pt>
                <c:pt idx="22107">
                  <c:v>160.36242292557606</c:v>
                </c:pt>
                <c:pt idx="22108">
                  <c:v>160.3543454703333</c:v>
                </c:pt>
                <c:pt idx="22109">
                  <c:v>160.34626842195198</c:v>
                </c:pt>
                <c:pt idx="22110">
                  <c:v>160.33819178041156</c:v>
                </c:pt>
                <c:pt idx="22111">
                  <c:v>160.3301155456916</c:v>
                </c:pt>
                <c:pt idx="22112">
                  <c:v>160.32203971777156</c:v>
                </c:pt>
                <c:pt idx="22113">
                  <c:v>160.31396429663099</c:v>
                </c:pt>
                <c:pt idx="22114">
                  <c:v>160.30588928224938</c:v>
                </c:pt>
                <c:pt idx="22115">
                  <c:v>160.29781467460623</c:v>
                </c:pt>
                <c:pt idx="22116">
                  <c:v>160.28974047368106</c:v>
                </c:pt>
                <c:pt idx="22117">
                  <c:v>160.28166667945342</c:v>
                </c:pt>
                <c:pt idx="22118">
                  <c:v>160.27359329190278</c:v>
                </c:pt>
                <c:pt idx="22119">
                  <c:v>160.26552031100869</c:v>
                </c:pt>
                <c:pt idx="22120">
                  <c:v>160.25744773675063</c:v>
                </c:pt>
                <c:pt idx="22121">
                  <c:v>160.24937556910814</c:v>
                </c:pt>
                <c:pt idx="22122">
                  <c:v>160.24130380806074</c:v>
                </c:pt>
                <c:pt idx="22123">
                  <c:v>160.23323245358793</c:v>
                </c:pt>
                <c:pt idx="22124">
                  <c:v>160.22516150566926</c:v>
                </c:pt>
                <c:pt idx="22125">
                  <c:v>160.21709096428424</c:v>
                </c:pt>
                <c:pt idx="22126">
                  <c:v>160.20902082941237</c:v>
                </c:pt>
                <c:pt idx="22127">
                  <c:v>160.20095110103318</c:v>
                </c:pt>
                <c:pt idx="22128">
                  <c:v>160.19288177912622</c:v>
                </c:pt>
                <c:pt idx="22129">
                  <c:v>160.18481286367103</c:v>
                </c:pt>
                <c:pt idx="22130">
                  <c:v>160.1767443546471</c:v>
                </c:pt>
                <c:pt idx="22131">
                  <c:v>160.16867625203395</c:v>
                </c:pt>
                <c:pt idx="22132">
                  <c:v>160.16060855581114</c:v>
                </c:pt>
                <c:pt idx="22133">
                  <c:v>160.15254126595818</c:v>
                </c:pt>
                <c:pt idx="22134">
                  <c:v>160.1444743824546</c:v>
                </c:pt>
                <c:pt idx="22135">
                  <c:v>160.13640790527995</c:v>
                </c:pt>
                <c:pt idx="22136">
                  <c:v>160.12834183441376</c:v>
                </c:pt>
                <c:pt idx="22137">
                  <c:v>160.12027616983556</c:v>
                </c:pt>
                <c:pt idx="22138">
                  <c:v>160.1122109115249</c:v>
                </c:pt>
                <c:pt idx="22139">
                  <c:v>160.1041460594613</c:v>
                </c:pt>
                <c:pt idx="22140">
                  <c:v>160.09608161362428</c:v>
                </c:pt>
                <c:pt idx="22141">
                  <c:v>160.0880175739934</c:v>
                </c:pt>
                <c:pt idx="22142">
                  <c:v>160.07995394054819</c:v>
                </c:pt>
                <c:pt idx="22143">
                  <c:v>160.0718907132682</c:v>
                </c:pt>
                <c:pt idx="22144">
                  <c:v>160.06382789213299</c:v>
                </c:pt>
                <c:pt idx="22145">
                  <c:v>160.05576547712207</c:v>
                </c:pt>
                <c:pt idx="22146">
                  <c:v>160.04770346821499</c:v>
                </c:pt>
                <c:pt idx="22147">
                  <c:v>160.0396418653913</c:v>
                </c:pt>
                <c:pt idx="22148">
                  <c:v>160.03158066863054</c:v>
                </c:pt>
                <c:pt idx="22149">
                  <c:v>160.02351987791226</c:v>
                </c:pt>
                <c:pt idx="22150">
                  <c:v>160.01545949321601</c:v>
                </c:pt>
                <c:pt idx="22151">
                  <c:v>160.00739951452135</c:v>
                </c:pt>
                <c:pt idx="22152">
                  <c:v>159.99933994180782</c:v>
                </c:pt>
                <c:pt idx="22153">
                  <c:v>159.99128077505495</c:v>
                </c:pt>
                <c:pt idx="22154">
                  <c:v>159.9832220142423</c:v>
                </c:pt>
                <c:pt idx="22155">
                  <c:v>159.97516365934945</c:v>
                </c:pt>
                <c:pt idx="22156">
                  <c:v>159.96710571035592</c:v>
                </c:pt>
                <c:pt idx="22157">
                  <c:v>159.95904816724129</c:v>
                </c:pt>
                <c:pt idx="22158">
                  <c:v>159.95099102998512</c:v>
                </c:pt>
                <c:pt idx="22159">
                  <c:v>159.94293429856694</c:v>
                </c:pt>
                <c:pt idx="22160">
                  <c:v>159.93487797296632</c:v>
                </c:pt>
                <c:pt idx="22161">
                  <c:v>159.92682205316282</c:v>
                </c:pt>
                <c:pt idx="22162">
                  <c:v>159.91876653913602</c:v>
                </c:pt>
                <c:pt idx="22163">
                  <c:v>159.91071143086543</c:v>
                </c:pt>
                <c:pt idx="22164">
                  <c:v>159.90265672833067</c:v>
                </c:pt>
                <c:pt idx="22165">
                  <c:v>159.89460243151126</c:v>
                </c:pt>
                <c:pt idx="22166">
                  <c:v>159.8865485403868</c:v>
                </c:pt>
                <c:pt idx="22167">
                  <c:v>159.87849505493682</c:v>
                </c:pt>
                <c:pt idx="22168">
                  <c:v>159.87044197514092</c:v>
                </c:pt>
                <c:pt idx="22169">
                  <c:v>159.86238930097863</c:v>
                </c:pt>
                <c:pt idx="22170">
                  <c:v>159.85433703242956</c:v>
                </c:pt>
                <c:pt idx="22171">
                  <c:v>159.84628516947325</c:v>
                </c:pt>
                <c:pt idx="22172">
                  <c:v>159.83823371208928</c:v>
                </c:pt>
                <c:pt idx="22173">
                  <c:v>159.83018266025721</c:v>
                </c:pt>
                <c:pt idx="22174">
                  <c:v>159.8221320139566</c:v>
                </c:pt>
                <c:pt idx="22175">
                  <c:v>159.81408177316706</c:v>
                </c:pt>
                <c:pt idx="22176">
                  <c:v>159.80603193786814</c:v>
                </c:pt>
                <c:pt idx="22177">
                  <c:v>159.79798250803944</c:v>
                </c:pt>
                <c:pt idx="22178">
                  <c:v>159.78993348366052</c:v>
                </c:pt>
                <c:pt idx="22179">
                  <c:v>159.78188486471095</c:v>
                </c:pt>
                <c:pt idx="22180">
                  <c:v>159.77383665117031</c:v>
                </c:pt>
                <c:pt idx="22181">
                  <c:v>159.76578884301819</c:v>
                </c:pt>
                <c:pt idx="22182">
                  <c:v>159.75774144023416</c:v>
                </c:pt>
                <c:pt idx="22183">
                  <c:v>159.74969444279782</c:v>
                </c:pt>
                <c:pt idx="22184">
                  <c:v>159.74164785068874</c:v>
                </c:pt>
                <c:pt idx="22185">
                  <c:v>159.7336016638865</c:v>
                </c:pt>
                <c:pt idx="22186">
                  <c:v>159.72555588237068</c:v>
                </c:pt>
                <c:pt idx="22187">
                  <c:v>159.7175105061209</c:v>
                </c:pt>
                <c:pt idx="22188">
                  <c:v>159.70946553511672</c:v>
                </c:pt>
                <c:pt idx="22189">
                  <c:v>159.70142096933773</c:v>
                </c:pt>
                <c:pt idx="22190">
                  <c:v>159.6933768087635</c:v>
                </c:pt>
                <c:pt idx="22191">
                  <c:v>159.68533305337365</c:v>
                </c:pt>
                <c:pt idx="22192">
                  <c:v>159.67728970314775</c:v>
                </c:pt>
                <c:pt idx="22193">
                  <c:v>159.66924675806541</c:v>
                </c:pt>
                <c:pt idx="22194">
                  <c:v>159.66120421810621</c:v>
                </c:pt>
                <c:pt idx="22195">
                  <c:v>159.65316208324975</c:v>
                </c:pt>
                <c:pt idx="22196">
                  <c:v>159.64512035347562</c:v>
                </c:pt>
                <c:pt idx="22197">
                  <c:v>159.63707902876342</c:v>
                </c:pt>
                <c:pt idx="22198">
                  <c:v>159.62903810909276</c:v>
                </c:pt>
                <c:pt idx="22199">
                  <c:v>159.62099759444322</c:v>
                </c:pt>
                <c:pt idx="22200">
                  <c:v>159.61295748479441</c:v>
                </c:pt>
                <c:pt idx="22201">
                  <c:v>159.6049177801259</c:v>
                </c:pt>
                <c:pt idx="22202">
                  <c:v>159.59687848041733</c:v>
                </c:pt>
                <c:pt idx="22203">
                  <c:v>159.58883958564829</c:v>
                </c:pt>
                <c:pt idx="22204">
                  <c:v>159.58080109579836</c:v>
                </c:pt>
                <c:pt idx="22205">
                  <c:v>159.57276301084718</c:v>
                </c:pt>
                <c:pt idx="22206">
                  <c:v>159.56472533077434</c:v>
                </c:pt>
                <c:pt idx="22207">
                  <c:v>159.55668805555942</c:v>
                </c:pt>
                <c:pt idx="22208">
                  <c:v>159.54865118518205</c:v>
                </c:pt>
                <c:pt idx="22209">
                  <c:v>159.54061471962186</c:v>
                </c:pt>
                <c:pt idx="22210">
                  <c:v>159.53257865885843</c:v>
                </c:pt>
                <c:pt idx="22211">
                  <c:v>159.52454300287138</c:v>
                </c:pt>
                <c:pt idx="22212">
                  <c:v>159.51650775164035</c:v>
                </c:pt>
                <c:pt idx="22213">
                  <c:v>159.50847290514491</c:v>
                </c:pt>
                <c:pt idx="22214">
                  <c:v>159.50043846336467</c:v>
                </c:pt>
                <c:pt idx="22215">
                  <c:v>159.49240442627928</c:v>
                </c:pt>
                <c:pt idx="22216">
                  <c:v>159.48437079386832</c:v>
                </c:pt>
                <c:pt idx="22217">
                  <c:v>159.47633756611145</c:v>
                </c:pt>
                <c:pt idx="22218">
                  <c:v>159.46830474298827</c:v>
                </c:pt>
                <c:pt idx="22219">
                  <c:v>159.46027232447835</c:v>
                </c:pt>
                <c:pt idx="22220">
                  <c:v>159.45224031056136</c:v>
                </c:pt>
                <c:pt idx="22221">
                  <c:v>159.44420870121692</c:v>
                </c:pt>
                <c:pt idx="22222">
                  <c:v>159.43617749642465</c:v>
                </c:pt>
                <c:pt idx="22223">
                  <c:v>159.42814669616416</c:v>
                </c:pt>
                <c:pt idx="22224">
                  <c:v>159.42011630041509</c:v>
                </c:pt>
                <c:pt idx="22225">
                  <c:v>159.41208630915705</c:v>
                </c:pt>
                <c:pt idx="22226">
                  <c:v>159.40405672236966</c:v>
                </c:pt>
                <c:pt idx="22227">
                  <c:v>159.39602754003255</c:v>
                </c:pt>
                <c:pt idx="22228">
                  <c:v>159.38799876212536</c:v>
                </c:pt>
                <c:pt idx="22229">
                  <c:v>159.37997038862773</c:v>
                </c:pt>
                <c:pt idx="22230">
                  <c:v>159.37194241951926</c:v>
                </c:pt>
                <c:pt idx="22231">
                  <c:v>159.36391485477958</c:v>
                </c:pt>
                <c:pt idx="22232">
                  <c:v>159.35588769438834</c:v>
                </c:pt>
                <c:pt idx="22233">
                  <c:v>159.34786093832517</c:v>
                </c:pt>
                <c:pt idx="22234">
                  <c:v>159.33983458656971</c:v>
                </c:pt>
                <c:pt idx="22235">
                  <c:v>159.33180863910158</c:v>
                </c:pt>
                <c:pt idx="22236">
                  <c:v>159.32378309590044</c:v>
                </c:pt>
                <c:pt idx="22237">
                  <c:v>159.3157579569459</c:v>
                </c:pt>
                <c:pt idx="22238">
                  <c:v>159.30773322221762</c:v>
                </c:pt>
                <c:pt idx="22239">
                  <c:v>159.29970889169522</c:v>
                </c:pt>
                <c:pt idx="22240">
                  <c:v>159.29168496535834</c:v>
                </c:pt>
                <c:pt idx="22241">
                  <c:v>159.28366144318665</c:v>
                </c:pt>
                <c:pt idx="22242">
                  <c:v>159.27563832515975</c:v>
                </c:pt>
                <c:pt idx="22243">
                  <c:v>159.26761561125733</c:v>
                </c:pt>
                <c:pt idx="22244">
                  <c:v>159.25959330145901</c:v>
                </c:pt>
                <c:pt idx="22245">
                  <c:v>159.25157139574441</c:v>
                </c:pt>
                <c:pt idx="22246">
                  <c:v>159.24354989409321</c:v>
                </c:pt>
                <c:pt idx="22247">
                  <c:v>159.23552879648506</c:v>
                </c:pt>
                <c:pt idx="22248">
                  <c:v>159.22750810289958</c:v>
                </c:pt>
                <c:pt idx="22249">
                  <c:v>159.21948781331645</c:v>
                </c:pt>
                <c:pt idx="22250">
                  <c:v>159.21146792771529</c:v>
                </c:pt>
                <c:pt idx="22251">
                  <c:v>159.20344844607578</c:v>
                </c:pt>
                <c:pt idx="22252">
                  <c:v>159.19542936837755</c:v>
                </c:pt>
                <c:pt idx="22253">
                  <c:v>159.18741069460026</c:v>
                </c:pt>
                <c:pt idx="22254">
                  <c:v>159.17939242472357</c:v>
                </c:pt>
                <c:pt idx="22255">
                  <c:v>159.17137455872714</c:v>
                </c:pt>
                <c:pt idx="22256">
                  <c:v>159.16335709659063</c:v>
                </c:pt>
                <c:pt idx="22257">
                  <c:v>159.15534003829367</c:v>
                </c:pt>
                <c:pt idx="22258">
                  <c:v>159.14732338381594</c:v>
                </c:pt>
                <c:pt idx="22259">
                  <c:v>159.13930713313709</c:v>
                </c:pt>
                <c:pt idx="22260">
                  <c:v>159.1312912862368</c:v>
                </c:pt>
                <c:pt idx="22261">
                  <c:v>159.12327584309472</c:v>
                </c:pt>
                <c:pt idx="22262">
                  <c:v>159.11526080369052</c:v>
                </c:pt>
                <c:pt idx="22263">
                  <c:v>159.10724616800385</c:v>
                </c:pt>
                <c:pt idx="22264">
                  <c:v>159.09923193601438</c:v>
                </c:pt>
                <c:pt idx="22265">
                  <c:v>159.09121810770176</c:v>
                </c:pt>
                <c:pt idx="22266">
                  <c:v>159.08320468304569</c:v>
                </c:pt>
                <c:pt idx="22267">
                  <c:v>159.07519166202582</c:v>
                </c:pt>
                <c:pt idx="22268">
                  <c:v>159.06717904462181</c:v>
                </c:pt>
                <c:pt idx="22269">
                  <c:v>159.05916683081333</c:v>
                </c:pt>
                <c:pt idx="22270">
                  <c:v>159.05115502058007</c:v>
                </c:pt>
                <c:pt idx="22271">
                  <c:v>159.04314361390169</c:v>
                </c:pt>
                <c:pt idx="22272">
                  <c:v>159.03513261075787</c:v>
                </c:pt>
                <c:pt idx="22273">
                  <c:v>159.02712201112828</c:v>
                </c:pt>
                <c:pt idx="22274">
                  <c:v>159.01911181499258</c:v>
                </c:pt>
                <c:pt idx="22275">
                  <c:v>159.01110202233048</c:v>
                </c:pt>
                <c:pt idx="22276">
                  <c:v>159.00309263312161</c:v>
                </c:pt>
                <c:pt idx="22277">
                  <c:v>158.99508364734569</c:v>
                </c:pt>
                <c:pt idx="22278">
                  <c:v>158.98707506498238</c:v>
                </c:pt>
                <c:pt idx="22279">
                  <c:v>158.97906688601137</c:v>
                </c:pt>
                <c:pt idx="22280">
                  <c:v>158.97105911041231</c:v>
                </c:pt>
                <c:pt idx="22281">
                  <c:v>158.96305173816492</c:v>
                </c:pt>
                <c:pt idx="22282">
                  <c:v>158.95504476924887</c:v>
                </c:pt>
                <c:pt idx="22283">
                  <c:v>158.94703820364384</c:v>
                </c:pt>
                <c:pt idx="22284">
                  <c:v>158.93903204132954</c:v>
                </c:pt>
                <c:pt idx="22285">
                  <c:v>158.93102628228561</c:v>
                </c:pt>
                <c:pt idx="22286">
                  <c:v>158.92302092649177</c:v>
                </c:pt>
                <c:pt idx="22287">
                  <c:v>158.91501597392772</c:v>
                </c:pt>
                <c:pt idx="22288">
                  <c:v>158.90701142457311</c:v>
                </c:pt>
                <c:pt idx="22289">
                  <c:v>158.89900727840765</c:v>
                </c:pt>
                <c:pt idx="22290">
                  <c:v>158.89100353541104</c:v>
                </c:pt>
                <c:pt idx="22291">
                  <c:v>158.88300019556297</c:v>
                </c:pt>
                <c:pt idx="22292">
                  <c:v>158.87499725884314</c:v>
                </c:pt>
                <c:pt idx="22293">
                  <c:v>158.86699472523122</c:v>
                </c:pt>
                <c:pt idx="22294">
                  <c:v>158.8589925947069</c:v>
                </c:pt>
                <c:pt idx="22295">
                  <c:v>158.85099086724992</c:v>
                </c:pt>
                <c:pt idx="22296">
                  <c:v>158.84298954283994</c:v>
                </c:pt>
                <c:pt idx="22297">
                  <c:v>158.83498862145669</c:v>
                </c:pt>
                <c:pt idx="22298">
                  <c:v>158.82698810307983</c:v>
                </c:pt>
                <c:pt idx="22299">
                  <c:v>158.81898798768907</c:v>
                </c:pt>
                <c:pt idx="22300">
                  <c:v>158.81098827526412</c:v>
                </c:pt>
                <c:pt idx="22301">
                  <c:v>158.80298896578469</c:v>
                </c:pt>
                <c:pt idx="22302">
                  <c:v>158.79499005923049</c:v>
                </c:pt>
                <c:pt idx="22303">
                  <c:v>158.78699155558121</c:v>
                </c:pt>
                <c:pt idx="22304">
                  <c:v>158.77899345481657</c:v>
                </c:pt>
                <c:pt idx="22305">
                  <c:v>158.77099575691625</c:v>
                </c:pt>
                <c:pt idx="22306">
                  <c:v>158.76299846185998</c:v>
                </c:pt>
                <c:pt idx="22307">
                  <c:v>158.75500156962747</c:v>
                </c:pt>
                <c:pt idx="22308">
                  <c:v>158.74700508019842</c:v>
                </c:pt>
                <c:pt idx="22309">
                  <c:v>158.73900899355255</c:v>
                </c:pt>
                <c:pt idx="22310">
                  <c:v>158.73101330966955</c:v>
                </c:pt>
                <c:pt idx="22311">
                  <c:v>158.72301802852914</c:v>
                </c:pt>
                <c:pt idx="22312">
                  <c:v>158.71502315011105</c:v>
                </c:pt>
                <c:pt idx="22313">
                  <c:v>158.70702867439499</c:v>
                </c:pt>
                <c:pt idx="22314">
                  <c:v>158.69903460136067</c:v>
                </c:pt>
                <c:pt idx="22315">
                  <c:v>158.69104093098781</c:v>
                </c:pt>
                <c:pt idx="22316">
                  <c:v>158.68304766325613</c:v>
                </c:pt>
                <c:pt idx="22317">
                  <c:v>158.67505479814534</c:v>
                </c:pt>
                <c:pt idx="22318">
                  <c:v>158.66706233563517</c:v>
                </c:pt>
                <c:pt idx="22319">
                  <c:v>158.65907027570532</c:v>
                </c:pt>
                <c:pt idx="22320">
                  <c:v>158.65107861833553</c:v>
                </c:pt>
                <c:pt idx="22321">
                  <c:v>158.64308736350554</c:v>
                </c:pt>
                <c:pt idx="22322">
                  <c:v>158.63509651119506</c:v>
                </c:pt>
                <c:pt idx="22323">
                  <c:v>158.62710606138378</c:v>
                </c:pt>
                <c:pt idx="22324">
                  <c:v>158.61911601405149</c:v>
                </c:pt>
                <c:pt idx="22325">
                  <c:v>158.61112636917787</c:v>
                </c:pt>
                <c:pt idx="22326">
                  <c:v>158.60313712674267</c:v>
                </c:pt>
                <c:pt idx="22327">
                  <c:v>158.59514828672559</c:v>
                </c:pt>
                <c:pt idx="22328">
                  <c:v>158.5871598491064</c:v>
                </c:pt>
                <c:pt idx="22329">
                  <c:v>158.5791718138648</c:v>
                </c:pt>
                <c:pt idx="22330">
                  <c:v>158.57118418098054</c:v>
                </c:pt>
                <c:pt idx="22331">
                  <c:v>158.56319695043334</c:v>
                </c:pt>
                <c:pt idx="22332">
                  <c:v>158.55521012220294</c:v>
                </c:pt>
                <c:pt idx="22333">
                  <c:v>158.5472236962691</c:v>
                </c:pt>
                <c:pt idx="22334">
                  <c:v>158.53923767261153</c:v>
                </c:pt>
                <c:pt idx="22335">
                  <c:v>158.53125205120998</c:v>
                </c:pt>
                <c:pt idx="22336">
                  <c:v>158.52326683204416</c:v>
                </c:pt>
                <c:pt idx="22337">
                  <c:v>158.51528201509385</c:v>
                </c:pt>
                <c:pt idx="22338">
                  <c:v>158.50729760033875</c:v>
                </c:pt>
                <c:pt idx="22339">
                  <c:v>158.49931358775862</c:v>
                </c:pt>
                <c:pt idx="22340">
                  <c:v>158.49132997733321</c:v>
                </c:pt>
                <c:pt idx="22341">
                  <c:v>158.48334676904224</c:v>
                </c:pt>
                <c:pt idx="22342">
                  <c:v>158.47536396286549</c:v>
                </c:pt>
                <c:pt idx="22343">
                  <c:v>158.46738155878268</c:v>
                </c:pt>
                <c:pt idx="22344">
                  <c:v>158.45939955677358</c:v>
                </c:pt>
                <c:pt idx="22345">
                  <c:v>158.45141795681792</c:v>
                </c:pt>
                <c:pt idx="22346">
                  <c:v>158.44343675889544</c:v>
                </c:pt>
                <c:pt idx="22347">
                  <c:v>158.43545596298591</c:v>
                </c:pt>
                <c:pt idx="22348">
                  <c:v>158.42747556906906</c:v>
                </c:pt>
                <c:pt idx="22349">
                  <c:v>158.41949557712465</c:v>
                </c:pt>
                <c:pt idx="22350">
                  <c:v>158.41151598713245</c:v>
                </c:pt>
                <c:pt idx="22351">
                  <c:v>158.40353679907219</c:v>
                </c:pt>
                <c:pt idx="22352">
                  <c:v>158.39555801292363</c:v>
                </c:pt>
                <c:pt idx="22353">
                  <c:v>158.38757962866651</c:v>
                </c:pt>
                <c:pt idx="22354">
                  <c:v>158.37960164628063</c:v>
                </c:pt>
                <c:pt idx="22355">
                  <c:v>158.37162406574572</c:v>
                </c:pt>
                <c:pt idx="22356">
                  <c:v>158.36364688704154</c:v>
                </c:pt>
                <c:pt idx="22357">
                  <c:v>158.35567011014786</c:v>
                </c:pt>
                <c:pt idx="22358">
                  <c:v>158.3476937350444</c:v>
                </c:pt>
                <c:pt idx="22359">
                  <c:v>158.33971776171097</c:v>
                </c:pt>
                <c:pt idx="22360">
                  <c:v>158.33174219012733</c:v>
                </c:pt>
                <c:pt idx="22361">
                  <c:v>158.32376702027321</c:v>
                </c:pt>
                <c:pt idx="22362">
                  <c:v>158.3157922521284</c:v>
                </c:pt>
                <c:pt idx="22363">
                  <c:v>158.30781788567268</c:v>
                </c:pt>
                <c:pt idx="22364">
                  <c:v>158.29984392088579</c:v>
                </c:pt>
                <c:pt idx="22365">
                  <c:v>158.29187035774751</c:v>
                </c:pt>
                <c:pt idx="22366">
                  <c:v>158.2838971962376</c:v>
                </c:pt>
                <c:pt idx="22367">
                  <c:v>158.27592443633583</c:v>
                </c:pt>
                <c:pt idx="22368">
                  <c:v>158.26795207802198</c:v>
                </c:pt>
                <c:pt idx="22369">
                  <c:v>158.25998012127582</c:v>
                </c:pt>
                <c:pt idx="22370">
                  <c:v>158.25200856607711</c:v>
                </c:pt>
                <c:pt idx="22371">
                  <c:v>158.24403741240565</c:v>
                </c:pt>
                <c:pt idx="22372">
                  <c:v>158.23606666024119</c:v>
                </c:pt>
                <c:pt idx="22373">
                  <c:v>158.22809630956351</c:v>
                </c:pt>
                <c:pt idx="22374">
                  <c:v>158.2201263603524</c:v>
                </c:pt>
                <c:pt idx="22375">
                  <c:v>158.21215681258764</c:v>
                </c:pt>
                <c:pt idx="22376">
                  <c:v>158.204187666249</c:v>
                </c:pt>
                <c:pt idx="22377">
                  <c:v>158.19621892131624</c:v>
                </c:pt>
                <c:pt idx="22378">
                  <c:v>158.1882505777692</c:v>
                </c:pt>
                <c:pt idx="22379">
                  <c:v>158.18028263558759</c:v>
                </c:pt>
                <c:pt idx="22380">
                  <c:v>158.17231509475124</c:v>
                </c:pt>
                <c:pt idx="22381">
                  <c:v>158.16434795523992</c:v>
                </c:pt>
                <c:pt idx="22382">
                  <c:v>158.15638121703341</c:v>
                </c:pt>
                <c:pt idx="22383">
                  <c:v>158.14841488011152</c:v>
                </c:pt>
                <c:pt idx="22384">
                  <c:v>158.14044894445402</c:v>
                </c:pt>
                <c:pt idx="22385">
                  <c:v>158.13248341004069</c:v>
                </c:pt>
                <c:pt idx="22386">
                  <c:v>158.12451827685135</c:v>
                </c:pt>
                <c:pt idx="22387">
                  <c:v>158.11655354486575</c:v>
                </c:pt>
                <c:pt idx="22388">
                  <c:v>158.1085892140637</c:v>
                </c:pt>
                <c:pt idx="22389">
                  <c:v>158.10062528442498</c:v>
                </c:pt>
                <c:pt idx="22390">
                  <c:v>158.09266175592941</c:v>
                </c:pt>
                <c:pt idx="22391">
                  <c:v>158.08469862855677</c:v>
                </c:pt>
                <c:pt idx="22392">
                  <c:v>158.07673590228686</c:v>
                </c:pt>
                <c:pt idx="22393">
                  <c:v>158.06877357709945</c:v>
                </c:pt>
                <c:pt idx="22394">
                  <c:v>158.06081165297437</c:v>
                </c:pt>
                <c:pt idx="22395">
                  <c:v>158.0528501298914</c:v>
                </c:pt>
                <c:pt idx="22396">
                  <c:v>158.04488900783036</c:v>
                </c:pt>
                <c:pt idx="22397">
                  <c:v>158.03692828677106</c:v>
                </c:pt>
                <c:pt idx="22398">
                  <c:v>158.02896796669327</c:v>
                </c:pt>
                <c:pt idx="22399">
                  <c:v>158.0210080475768</c:v>
                </c:pt>
                <c:pt idx="22400">
                  <c:v>158.01304852940146</c:v>
                </c:pt>
                <c:pt idx="22401">
                  <c:v>158.00508941214704</c:v>
                </c:pt>
                <c:pt idx="22402">
                  <c:v>157.99713069579335</c:v>
                </c:pt>
                <c:pt idx="22403">
                  <c:v>157.98917238032021</c:v>
                </c:pt>
                <c:pt idx="22404">
                  <c:v>157.98121446570741</c:v>
                </c:pt>
                <c:pt idx="22405">
                  <c:v>157.97325695193479</c:v>
                </c:pt>
                <c:pt idx="22406">
                  <c:v>157.96529983898213</c:v>
                </c:pt>
                <c:pt idx="22407">
                  <c:v>157.95734312682924</c:v>
                </c:pt>
                <c:pt idx="22408">
                  <c:v>157.94938681545594</c:v>
                </c:pt>
                <c:pt idx="22409">
                  <c:v>157.94143090484204</c:v>
                </c:pt>
                <c:pt idx="22410">
                  <c:v>157.93347539496736</c:v>
                </c:pt>
                <c:pt idx="22411">
                  <c:v>157.92552028581173</c:v>
                </c:pt>
                <c:pt idx="22412">
                  <c:v>157.91756557735494</c:v>
                </c:pt>
                <c:pt idx="22413">
                  <c:v>157.9096112695768</c:v>
                </c:pt>
                <c:pt idx="22414">
                  <c:v>157.90165736245714</c:v>
                </c:pt>
                <c:pt idx="22415">
                  <c:v>157.89370385597582</c:v>
                </c:pt>
                <c:pt idx="22416">
                  <c:v>157.88575075011261</c:v>
                </c:pt>
                <c:pt idx="22417">
                  <c:v>157.87779804484734</c:v>
                </c:pt>
                <c:pt idx="22418">
                  <c:v>157.86984574015983</c:v>
                </c:pt>
                <c:pt idx="22419">
                  <c:v>157.86189383602991</c:v>
                </c:pt>
                <c:pt idx="22420">
                  <c:v>157.85394233243738</c:v>
                </c:pt>
                <c:pt idx="22421">
                  <c:v>157.84599122936211</c:v>
                </c:pt>
                <c:pt idx="22422">
                  <c:v>157.83804052678389</c:v>
                </c:pt>
                <c:pt idx="22423">
                  <c:v>157.83009022468255</c:v>
                </c:pt>
                <c:pt idx="22424">
                  <c:v>157.82214032303793</c:v>
                </c:pt>
                <c:pt idx="22425">
                  <c:v>157.81419082182987</c:v>
                </c:pt>
                <c:pt idx="22426">
                  <c:v>157.80624172103819</c:v>
                </c:pt>
                <c:pt idx="22427">
                  <c:v>157.79829302064272</c:v>
                </c:pt>
                <c:pt idx="22428">
                  <c:v>157.79034472062327</c:v>
                </c:pt>
                <c:pt idx="22429">
                  <c:v>157.78239682095969</c:v>
                </c:pt>
                <c:pt idx="22430">
                  <c:v>157.77444932163183</c:v>
                </c:pt>
                <c:pt idx="22431">
                  <c:v>157.76650222261952</c:v>
                </c:pt>
                <c:pt idx="22432">
                  <c:v>157.75855552390257</c:v>
                </c:pt>
                <c:pt idx="22433">
                  <c:v>157.75060922546083</c:v>
                </c:pt>
                <c:pt idx="22434">
                  <c:v>157.74266332727416</c:v>
                </c:pt>
                <c:pt idx="22435">
                  <c:v>157.73471782932236</c:v>
                </c:pt>
                <c:pt idx="22436">
                  <c:v>157.7267727315853</c:v>
                </c:pt>
                <c:pt idx="22437">
                  <c:v>157.71882803404282</c:v>
                </c:pt>
                <c:pt idx="22438">
                  <c:v>157.71088373667476</c:v>
                </c:pt>
                <c:pt idx="22439">
                  <c:v>157.70293983946095</c:v>
                </c:pt>
                <c:pt idx="22440">
                  <c:v>157.69499634238124</c:v>
                </c:pt>
                <c:pt idx="22441">
                  <c:v>157.68705324541548</c:v>
                </c:pt>
                <c:pt idx="22442">
                  <c:v>157.67911054854352</c:v>
                </c:pt>
                <c:pt idx="22443">
                  <c:v>157.6711682517452</c:v>
                </c:pt>
                <c:pt idx="22444">
                  <c:v>157.66322635500038</c:v>
                </c:pt>
                <c:pt idx="22445">
                  <c:v>157.65528485828887</c:v>
                </c:pt>
                <c:pt idx="22446">
                  <c:v>157.64734376159055</c:v>
                </c:pt>
                <c:pt idx="22447">
                  <c:v>157.63940306488527</c:v>
                </c:pt>
                <c:pt idx="22448">
                  <c:v>157.63146276815289</c:v>
                </c:pt>
                <c:pt idx="22449">
                  <c:v>157.62352287137327</c:v>
                </c:pt>
                <c:pt idx="22450">
                  <c:v>157.61558337452624</c:v>
                </c:pt>
                <c:pt idx="22451">
                  <c:v>157.60764427759167</c:v>
                </c:pt>
                <c:pt idx="22452">
                  <c:v>157.59970558054943</c:v>
                </c:pt>
                <c:pt idx="22453">
                  <c:v>157.59176728337934</c:v>
                </c:pt>
                <c:pt idx="22454">
                  <c:v>157.58382938606127</c:v>
                </c:pt>
                <c:pt idx="22455">
                  <c:v>157.57589188857509</c:v>
                </c:pt>
                <c:pt idx="22456">
                  <c:v>157.56795479090067</c:v>
                </c:pt>
                <c:pt idx="22457">
                  <c:v>157.56001809301785</c:v>
                </c:pt>
                <c:pt idx="22458">
                  <c:v>157.55208179490651</c:v>
                </c:pt>
                <c:pt idx="22459">
                  <c:v>157.5441458965465</c:v>
                </c:pt>
                <c:pt idx="22460">
                  <c:v>157.5362103979177</c:v>
                </c:pt>
                <c:pt idx="22461">
                  <c:v>157.52827529899997</c:v>
                </c:pt>
                <c:pt idx="22462">
                  <c:v>157.52034059977316</c:v>
                </c:pt>
                <c:pt idx="22463">
                  <c:v>157.51240630021715</c:v>
                </c:pt>
                <c:pt idx="22464">
                  <c:v>157.50447240031181</c:v>
                </c:pt>
                <c:pt idx="22465">
                  <c:v>157.49653890003702</c:v>
                </c:pt>
                <c:pt idx="22466">
                  <c:v>157.48860579937264</c:v>
                </c:pt>
                <c:pt idx="22467">
                  <c:v>157.48067309829852</c:v>
                </c:pt>
                <c:pt idx="22468">
                  <c:v>157.47274079679457</c:v>
                </c:pt>
                <c:pt idx="22469">
                  <c:v>157.46480889484064</c:v>
                </c:pt>
                <c:pt idx="22470">
                  <c:v>157.45687739241663</c:v>
                </c:pt>
                <c:pt idx="22471">
                  <c:v>157.44894628950237</c:v>
                </c:pt>
                <c:pt idx="22472">
                  <c:v>157.44101558607778</c:v>
                </c:pt>
                <c:pt idx="22473">
                  <c:v>157.4330852821227</c:v>
                </c:pt>
                <c:pt idx="22474">
                  <c:v>157.42515537761705</c:v>
                </c:pt>
                <c:pt idx="22475">
                  <c:v>157.41722587254068</c:v>
                </c:pt>
                <c:pt idx="22476">
                  <c:v>157.4092967668735</c:v>
                </c:pt>
                <c:pt idx="22477">
                  <c:v>157.40136806059536</c:v>
                </c:pt>
                <c:pt idx="22478">
                  <c:v>157.39343975368615</c:v>
                </c:pt>
                <c:pt idx="22479">
                  <c:v>157.38551184612575</c:v>
                </c:pt>
                <c:pt idx="22480">
                  <c:v>157.37758433789406</c:v>
                </c:pt>
                <c:pt idx="22481">
                  <c:v>157.36965722897096</c:v>
                </c:pt>
                <c:pt idx="22482">
                  <c:v>157.36173051933633</c:v>
                </c:pt>
                <c:pt idx="22483">
                  <c:v>157.35380420897008</c:v>
                </c:pt>
                <c:pt idx="22484">
                  <c:v>157.34587829785207</c:v>
                </c:pt>
                <c:pt idx="22485">
                  <c:v>157.33795278596222</c:v>
                </c:pt>
                <c:pt idx="22486">
                  <c:v>157.3300276732804</c:v>
                </c:pt>
                <c:pt idx="22487">
                  <c:v>157.32210295978649</c:v>
                </c:pt>
                <c:pt idx="22488">
                  <c:v>157.3141786454604</c:v>
                </c:pt>
                <c:pt idx="22489">
                  <c:v>157.30625473028203</c:v>
                </c:pt>
                <c:pt idx="22490">
                  <c:v>157.29833121423127</c:v>
                </c:pt>
                <c:pt idx="22491">
                  <c:v>157.29040809728801</c:v>
                </c:pt>
                <c:pt idx="22492">
                  <c:v>157.28248537943216</c:v>
                </c:pt>
                <c:pt idx="22493">
                  <c:v>157.2745630606436</c:v>
                </c:pt>
                <c:pt idx="22494">
                  <c:v>157.26664114090224</c:v>
                </c:pt>
                <c:pt idx="22495">
                  <c:v>157.25871962018797</c:v>
                </c:pt>
                <c:pt idx="22496">
                  <c:v>157.25079849848072</c:v>
                </c:pt>
                <c:pt idx="22497">
                  <c:v>157.24287777576035</c:v>
                </c:pt>
                <c:pt idx="22498">
                  <c:v>157.2349574520068</c:v>
                </c:pt>
                <c:pt idx="22499">
                  <c:v>157.22703752719994</c:v>
                </c:pt>
                <c:pt idx="22500">
                  <c:v>157.21911800131971</c:v>
                </c:pt>
                <c:pt idx="22501">
                  <c:v>157.211198874346</c:v>
                </c:pt>
                <c:pt idx="22502">
                  <c:v>157.20328014625869</c:v>
                </c:pt>
                <c:pt idx="22503">
                  <c:v>157.19536181703774</c:v>
                </c:pt>
                <c:pt idx="22504">
                  <c:v>157.187443886663</c:v>
                </c:pt>
                <c:pt idx="22505">
                  <c:v>157.17952635511443</c:v>
                </c:pt>
                <c:pt idx="22506">
                  <c:v>157.17160922237193</c:v>
                </c:pt>
                <c:pt idx="22507">
                  <c:v>157.16369248841539</c:v>
                </c:pt>
                <c:pt idx="22508">
                  <c:v>157.15577615322476</c:v>
                </c:pt>
                <c:pt idx="22509">
                  <c:v>157.14786021677992</c:v>
                </c:pt>
                <c:pt idx="22510">
                  <c:v>157.13994467906082</c:v>
                </c:pt>
                <c:pt idx="22511">
                  <c:v>157.13202954004734</c:v>
                </c:pt>
                <c:pt idx="22512">
                  <c:v>157.12411479971942</c:v>
                </c:pt>
                <c:pt idx="22513">
                  <c:v>157.11620045805697</c:v>
                </c:pt>
                <c:pt idx="22514">
                  <c:v>157.10828651503991</c:v>
                </c:pt>
                <c:pt idx="22515">
                  <c:v>157.10037297064815</c:v>
                </c:pt>
                <c:pt idx="22516">
                  <c:v>157.09245982486163</c:v>
                </c:pt>
                <c:pt idx="22517">
                  <c:v>157.08454707766026</c:v>
                </c:pt>
                <c:pt idx="22518">
                  <c:v>157.07663472902397</c:v>
                </c:pt>
                <c:pt idx="22519">
                  <c:v>157.06872277893268</c:v>
                </c:pt>
                <c:pt idx="22520">
                  <c:v>157.06081122736632</c:v>
                </c:pt>
                <c:pt idx="22521">
                  <c:v>157.0529000743048</c:v>
                </c:pt>
                <c:pt idx="22522">
                  <c:v>157.04498931972807</c:v>
                </c:pt>
                <c:pt idx="22523">
                  <c:v>157.03707896361604</c:v>
                </c:pt>
                <c:pt idx="22524">
                  <c:v>157.02916900594866</c:v>
                </c:pt>
                <c:pt idx="22525">
                  <c:v>157.02125944670584</c:v>
                </c:pt>
                <c:pt idx="22526">
                  <c:v>157.01335028586752</c:v>
                </c:pt>
                <c:pt idx="22527">
                  <c:v>157.00544152341362</c:v>
                </c:pt>
                <c:pt idx="22528">
                  <c:v>156.99753315932409</c:v>
                </c:pt>
                <c:pt idx="22529">
                  <c:v>156.98962519357886</c:v>
                </c:pt>
                <c:pt idx="22530">
                  <c:v>156.98171762615786</c:v>
                </c:pt>
                <c:pt idx="22531">
                  <c:v>156.97381045704103</c:v>
                </c:pt>
                <c:pt idx="22532">
                  <c:v>156.96590368620832</c:v>
                </c:pt>
                <c:pt idx="22533">
                  <c:v>156.95799731363965</c:v>
                </c:pt>
                <c:pt idx="22534">
                  <c:v>156.95009133931498</c:v>
                </c:pt>
                <c:pt idx="22535">
                  <c:v>156.94218576321421</c:v>
                </c:pt>
                <c:pt idx="22536">
                  <c:v>156.93428058531731</c:v>
                </c:pt>
                <c:pt idx="22537">
                  <c:v>156.92637580560424</c:v>
                </c:pt>
                <c:pt idx="22538">
                  <c:v>156.91847142405493</c:v>
                </c:pt>
                <c:pt idx="22539">
                  <c:v>156.91056744064932</c:v>
                </c:pt>
                <c:pt idx="22540">
                  <c:v>156.90266385536734</c:v>
                </c:pt>
                <c:pt idx="22541">
                  <c:v>156.89476066818895</c:v>
                </c:pt>
                <c:pt idx="22542">
                  <c:v>156.88685787909409</c:v>
                </c:pt>
                <c:pt idx="22543">
                  <c:v>156.87895548806273</c:v>
                </c:pt>
                <c:pt idx="22544">
                  <c:v>156.87105349507479</c:v>
                </c:pt>
                <c:pt idx="22545">
                  <c:v>156.86315190011024</c:v>
                </c:pt>
                <c:pt idx="22546">
                  <c:v>156.85525070314904</c:v>
                </c:pt>
                <c:pt idx="22547">
                  <c:v>156.84734990417112</c:v>
                </c:pt>
                <c:pt idx="22548">
                  <c:v>156.83944950315646</c:v>
                </c:pt>
                <c:pt idx="22549">
                  <c:v>156.831549500085</c:v>
                </c:pt>
                <c:pt idx="22550">
                  <c:v>156.82364989493669</c:v>
                </c:pt>
                <c:pt idx="22551">
                  <c:v>156.81575068769149</c:v>
                </c:pt>
                <c:pt idx="22552">
                  <c:v>156.80785187832936</c:v>
                </c:pt>
                <c:pt idx="22553">
                  <c:v>156.79995346683026</c:v>
                </c:pt>
                <c:pt idx="22554">
                  <c:v>156.79205545317413</c:v>
                </c:pt>
                <c:pt idx="22555">
                  <c:v>156.78415783734096</c:v>
                </c:pt>
                <c:pt idx="22556">
                  <c:v>156.7762606193107</c:v>
                </c:pt>
                <c:pt idx="22557">
                  <c:v>156.76836379906331</c:v>
                </c:pt>
                <c:pt idx="22558">
                  <c:v>156.76046737657876</c:v>
                </c:pt>
                <c:pt idx="22559">
                  <c:v>156.75257135183702</c:v>
                </c:pt>
                <c:pt idx="22560">
                  <c:v>156.74467572481802</c:v>
                </c:pt>
                <c:pt idx="22561">
                  <c:v>156.73678049550176</c:v>
                </c:pt>
                <c:pt idx="22562">
                  <c:v>156.7288856638682</c:v>
                </c:pt>
                <c:pt idx="22563">
                  <c:v>156.72099122989732</c:v>
                </c:pt>
                <c:pt idx="22564">
                  <c:v>156.71309719356907</c:v>
                </c:pt>
                <c:pt idx="22565">
                  <c:v>156.70520355486343</c:v>
                </c:pt>
                <c:pt idx="22566">
                  <c:v>156.69731031376037</c:v>
                </c:pt>
                <c:pt idx="22567">
                  <c:v>156.68941747023987</c:v>
                </c:pt>
                <c:pt idx="22568">
                  <c:v>156.68152502428191</c:v>
                </c:pt>
                <c:pt idx="22569">
                  <c:v>156.67363297586644</c:v>
                </c:pt>
                <c:pt idx="22570">
                  <c:v>156.66574132497345</c:v>
                </c:pt>
                <c:pt idx="22571">
                  <c:v>156.65785007158291</c:v>
                </c:pt>
                <c:pt idx="22572">
                  <c:v>156.64995921567481</c:v>
                </c:pt>
                <c:pt idx="22573">
                  <c:v>156.64206875722911</c:v>
                </c:pt>
                <c:pt idx="22574">
                  <c:v>156.6341786962258</c:v>
                </c:pt>
                <c:pt idx="22575">
                  <c:v>156.62628903264488</c:v>
                </c:pt>
                <c:pt idx="22576">
                  <c:v>156.6183997664663</c:v>
                </c:pt>
                <c:pt idx="22577">
                  <c:v>156.61051089767005</c:v>
                </c:pt>
                <c:pt idx="22578">
                  <c:v>156.60262242623614</c:v>
                </c:pt>
                <c:pt idx="22579">
                  <c:v>156.59473435214454</c:v>
                </c:pt>
                <c:pt idx="22580">
                  <c:v>156.58684667537523</c:v>
                </c:pt>
                <c:pt idx="22581">
                  <c:v>156.57895939590819</c:v>
                </c:pt>
                <c:pt idx="22582">
                  <c:v>156.57107251372341</c:v>
                </c:pt>
                <c:pt idx="22583">
                  <c:v>156.56318602880089</c:v>
                </c:pt>
                <c:pt idx="22584">
                  <c:v>156.55529994112061</c:v>
                </c:pt>
                <c:pt idx="22585">
                  <c:v>156.54741425066257</c:v>
                </c:pt>
                <c:pt idx="22586">
                  <c:v>156.53952895740676</c:v>
                </c:pt>
                <c:pt idx="22587">
                  <c:v>156.53164406133317</c:v>
                </c:pt>
                <c:pt idx="22588">
                  <c:v>156.52375956242182</c:v>
                </c:pt>
                <c:pt idx="22589">
                  <c:v>156.51587546065267</c:v>
                </c:pt>
                <c:pt idx="22590">
                  <c:v>156.50799175600571</c:v>
                </c:pt>
                <c:pt idx="22591">
                  <c:v>156.50010844846096</c:v>
                </c:pt>
                <c:pt idx="22592">
                  <c:v>156.49222553799842</c:v>
                </c:pt>
                <c:pt idx="22593">
                  <c:v>156.48434302459808</c:v>
                </c:pt>
                <c:pt idx="22594">
                  <c:v>156.47646090823994</c:v>
                </c:pt>
                <c:pt idx="22595">
                  <c:v>156.46857918890399</c:v>
                </c:pt>
                <c:pt idx="22596">
                  <c:v>156.46069786657026</c:v>
                </c:pt>
                <c:pt idx="22597">
                  <c:v>156.45281694121871</c:v>
                </c:pt>
                <c:pt idx="22598">
                  <c:v>156.44493641282938</c:v>
                </c:pt>
                <c:pt idx="22599">
                  <c:v>156.43705628138227</c:v>
                </c:pt>
                <c:pt idx="22600">
                  <c:v>156.42917654685738</c:v>
                </c:pt>
                <c:pt idx="22601">
                  <c:v>156.42129720923472</c:v>
                </c:pt>
                <c:pt idx="22602">
                  <c:v>156.4134182684943</c:v>
                </c:pt>
                <c:pt idx="22603">
                  <c:v>156.40553972461612</c:v>
                </c:pt>
                <c:pt idx="22604">
                  <c:v>156.39766157758021</c:v>
                </c:pt>
                <c:pt idx="22605">
                  <c:v>156.38978382736656</c:v>
                </c:pt>
                <c:pt idx="22606">
                  <c:v>156.38190647395518</c:v>
                </c:pt>
                <c:pt idx="22607">
                  <c:v>156.37402951732611</c:v>
                </c:pt>
                <c:pt idx="22608">
                  <c:v>156.36615295745932</c:v>
                </c:pt>
                <c:pt idx="22609">
                  <c:v>156.35827679433487</c:v>
                </c:pt>
                <c:pt idx="22610">
                  <c:v>156.35040102793275</c:v>
                </c:pt>
                <c:pt idx="22611">
                  <c:v>156.34252565823297</c:v>
                </c:pt>
                <c:pt idx="22612">
                  <c:v>156.33465068521556</c:v>
                </c:pt>
                <c:pt idx="22613">
                  <c:v>156.32677610886054</c:v>
                </c:pt>
                <c:pt idx="22614">
                  <c:v>156.31890192914796</c:v>
                </c:pt>
                <c:pt idx="22615">
                  <c:v>156.31102814605779</c:v>
                </c:pt>
                <c:pt idx="22616">
                  <c:v>156.30315475957008</c:v>
                </c:pt>
                <c:pt idx="22617">
                  <c:v>156.29528176966485</c:v>
                </c:pt>
                <c:pt idx="22618">
                  <c:v>156.28740917632211</c:v>
                </c:pt>
                <c:pt idx="22619">
                  <c:v>156.27953697952191</c:v>
                </c:pt>
                <c:pt idx="22620">
                  <c:v>156.27166517924425</c:v>
                </c:pt>
                <c:pt idx="22621">
                  <c:v>156.26379377546917</c:v>
                </c:pt>
                <c:pt idx="22622">
                  <c:v>156.2559227681767</c:v>
                </c:pt>
                <c:pt idx="22623">
                  <c:v>156.24805215734688</c:v>
                </c:pt>
                <c:pt idx="22624">
                  <c:v>156.24018194295971</c:v>
                </c:pt>
                <c:pt idx="22625">
                  <c:v>156.23231212499525</c:v>
                </c:pt>
                <c:pt idx="22626">
                  <c:v>156.22444270343351</c:v>
                </c:pt>
                <c:pt idx="22627">
                  <c:v>156.21657367825455</c:v>
                </c:pt>
                <c:pt idx="22628">
                  <c:v>156.20870504943838</c:v>
                </c:pt>
                <c:pt idx="22629">
                  <c:v>156.20083681696505</c:v>
                </c:pt>
                <c:pt idx="22630">
                  <c:v>156.19296898081458</c:v>
                </c:pt>
                <c:pt idx="22631">
                  <c:v>156.18510154096703</c:v>
                </c:pt>
                <c:pt idx="22632">
                  <c:v>156.17723449740242</c:v>
                </c:pt>
                <c:pt idx="22633">
                  <c:v>156.1693678501008</c:v>
                </c:pt>
                <c:pt idx="22634">
                  <c:v>156.1615015990422</c:v>
                </c:pt>
                <c:pt idx="22635">
                  <c:v>156.15363574420667</c:v>
                </c:pt>
                <c:pt idx="22636">
                  <c:v>156.14577028557423</c:v>
                </c:pt>
                <c:pt idx="22637">
                  <c:v>156.13790522312496</c:v>
                </c:pt>
                <c:pt idx="22638">
                  <c:v>156.13004055683888</c:v>
                </c:pt>
                <c:pt idx="22639">
                  <c:v>156.12217628669603</c:v>
                </c:pt>
                <c:pt idx="22640">
                  <c:v>156.11431241267647</c:v>
                </c:pt>
                <c:pt idx="22641">
                  <c:v>156.10644893476024</c:v>
                </c:pt>
                <c:pt idx="22642">
                  <c:v>156.09858585292739</c:v>
                </c:pt>
                <c:pt idx="22643">
                  <c:v>156.09072316715799</c:v>
                </c:pt>
                <c:pt idx="22644">
                  <c:v>156.08286087743207</c:v>
                </c:pt>
                <c:pt idx="22645">
                  <c:v>156.07499898372967</c:v>
                </c:pt>
                <c:pt idx="22646">
                  <c:v>156.06713748603087</c:v>
                </c:pt>
                <c:pt idx="22647">
                  <c:v>156.05927638431569</c:v>
                </c:pt>
                <c:pt idx="22648">
                  <c:v>156.05141567856421</c:v>
                </c:pt>
                <c:pt idx="22649">
                  <c:v>156.0435553687565</c:v>
                </c:pt>
                <c:pt idx="22650">
                  <c:v>156.03569545487258</c:v>
                </c:pt>
                <c:pt idx="22651">
                  <c:v>156.02783593689253</c:v>
                </c:pt>
                <c:pt idx="22652">
                  <c:v>156.01997681479639</c:v>
                </c:pt>
                <c:pt idx="22653">
                  <c:v>156.01211808856425</c:v>
                </c:pt>
                <c:pt idx="22654">
                  <c:v>156.00425975817615</c:v>
                </c:pt>
                <c:pt idx="22655">
                  <c:v>155.99640182361213</c:v>
                </c:pt>
                <c:pt idx="22656">
                  <c:v>155.98854428485228</c:v>
                </c:pt>
                <c:pt idx="22657">
                  <c:v>155.98068714187667</c:v>
                </c:pt>
                <c:pt idx="22658">
                  <c:v>155.97283039466535</c:v>
                </c:pt>
                <c:pt idx="22659">
                  <c:v>155.96497404319837</c:v>
                </c:pt>
                <c:pt idx="22660">
                  <c:v>155.95711808745583</c:v>
                </c:pt>
                <c:pt idx="22661">
                  <c:v>155.94926252741777</c:v>
                </c:pt>
                <c:pt idx="22662">
                  <c:v>155.94140736306426</c:v>
                </c:pt>
                <c:pt idx="22663">
                  <c:v>155.93355259437539</c:v>
                </c:pt>
                <c:pt idx="22664">
                  <c:v>155.9256982213312</c:v>
                </c:pt>
                <c:pt idx="22665">
                  <c:v>155.91784424391179</c:v>
                </c:pt>
                <c:pt idx="22666">
                  <c:v>155.90999066209721</c:v>
                </c:pt>
                <c:pt idx="22667">
                  <c:v>155.90213747586756</c:v>
                </c:pt>
                <c:pt idx="22668">
                  <c:v>155.8942846852029</c:v>
                </c:pt>
                <c:pt idx="22669">
                  <c:v>155.88643229008332</c:v>
                </c:pt>
                <c:pt idx="22670">
                  <c:v>155.87858029048888</c:v>
                </c:pt>
                <c:pt idx="22671">
                  <c:v>155.87072868639964</c:v>
                </c:pt>
                <c:pt idx="22672">
                  <c:v>155.86287747779571</c:v>
                </c:pt>
                <c:pt idx="22673">
                  <c:v>155.85502666465715</c:v>
                </c:pt>
                <c:pt idx="22674">
                  <c:v>155.84717624696404</c:v>
                </c:pt>
                <c:pt idx="22675">
                  <c:v>155.83932622469649</c:v>
                </c:pt>
                <c:pt idx="22676">
                  <c:v>155.83147659783455</c:v>
                </c:pt>
                <c:pt idx="22677">
                  <c:v>155.82362736635832</c:v>
                </c:pt>
                <c:pt idx="22678">
                  <c:v>155.81577853024788</c:v>
                </c:pt>
                <c:pt idx="22679">
                  <c:v>155.80793008948331</c:v>
                </c:pt>
                <c:pt idx="22680">
                  <c:v>155.8000820440447</c:v>
                </c:pt>
                <c:pt idx="22681">
                  <c:v>155.79223439391214</c:v>
                </c:pt>
                <c:pt idx="22682">
                  <c:v>155.78438713906573</c:v>
                </c:pt>
                <c:pt idx="22683">
                  <c:v>155.77654027948554</c:v>
                </c:pt>
                <c:pt idx="22684">
                  <c:v>155.76869381515166</c:v>
                </c:pt>
                <c:pt idx="22685">
                  <c:v>155.76084774604419</c:v>
                </c:pt>
                <c:pt idx="22686">
                  <c:v>155.75300207214323</c:v>
                </c:pt>
                <c:pt idx="22687">
                  <c:v>155.74515679342886</c:v>
                </c:pt>
                <c:pt idx="22688">
                  <c:v>155.73731190988119</c:v>
                </c:pt>
                <c:pt idx="22689">
                  <c:v>155.72946742148028</c:v>
                </c:pt>
                <c:pt idx="22690">
                  <c:v>155.72162332820628</c:v>
                </c:pt>
                <c:pt idx="22691">
                  <c:v>155.71377963003923</c:v>
                </c:pt>
                <c:pt idx="22692">
                  <c:v>155.70593632695926</c:v>
                </c:pt>
                <c:pt idx="22693">
                  <c:v>155.69809341894648</c:v>
                </c:pt>
                <c:pt idx="22694">
                  <c:v>155.69025090598097</c:v>
                </c:pt>
                <c:pt idx="22695">
                  <c:v>155.68240878804284</c:v>
                </c:pt>
                <c:pt idx="22696">
                  <c:v>155.6745670651122</c:v>
                </c:pt>
                <c:pt idx="22697">
                  <c:v>155.66672573716914</c:v>
                </c:pt>
                <c:pt idx="22698">
                  <c:v>155.65888480419378</c:v>
                </c:pt>
                <c:pt idx="22699">
                  <c:v>155.6510442661662</c:v>
                </c:pt>
                <c:pt idx="22700">
                  <c:v>155.64320412306651</c:v>
                </c:pt>
                <c:pt idx="22701">
                  <c:v>155.63536437487483</c:v>
                </c:pt>
                <c:pt idx="22702">
                  <c:v>155.62752502157127</c:v>
                </c:pt>
                <c:pt idx="22703">
                  <c:v>155.61968606313593</c:v>
                </c:pt>
                <c:pt idx="22704">
                  <c:v>155.61184749954893</c:v>
                </c:pt>
                <c:pt idx="22705">
                  <c:v>155.60400933079038</c:v>
                </c:pt>
                <c:pt idx="22706">
                  <c:v>155.5961715568404</c:v>
                </c:pt>
                <c:pt idx="22707">
                  <c:v>155.58833417767909</c:v>
                </c:pt>
                <c:pt idx="22708">
                  <c:v>155.58049719328656</c:v>
                </c:pt>
                <c:pt idx="22709">
                  <c:v>155.57266060364293</c:v>
                </c:pt>
                <c:pt idx="22710">
                  <c:v>155.56482440872833</c:v>
                </c:pt>
                <c:pt idx="22711">
                  <c:v>155.55698860852286</c:v>
                </c:pt>
                <c:pt idx="22712">
                  <c:v>155.54915320300665</c:v>
                </c:pt>
                <c:pt idx="22713">
                  <c:v>155.54131819215982</c:v>
                </c:pt>
                <c:pt idx="22714">
                  <c:v>155.53348357596249</c:v>
                </c:pt>
                <c:pt idx="22715">
                  <c:v>155.52564935439477</c:v>
                </c:pt>
                <c:pt idx="22716">
                  <c:v>155.5178155274368</c:v>
                </c:pt>
                <c:pt idx="22717">
                  <c:v>155.50998209506869</c:v>
                </c:pt>
                <c:pt idx="22718">
                  <c:v>155.50214905727057</c:v>
                </c:pt>
                <c:pt idx="22719">
                  <c:v>155.49431641402256</c:v>
                </c:pt>
                <c:pt idx="22720">
                  <c:v>155.4864841653048</c:v>
                </c:pt>
                <c:pt idx="22721">
                  <c:v>155.47865231109739</c:v>
                </c:pt>
                <c:pt idx="22722">
                  <c:v>155.47082085138049</c:v>
                </c:pt>
                <c:pt idx="22723">
                  <c:v>155.46298978613422</c:v>
                </c:pt>
                <c:pt idx="22724">
                  <c:v>155.45515911533869</c:v>
                </c:pt>
                <c:pt idx="22725">
                  <c:v>155.44732883897404</c:v>
                </c:pt>
                <c:pt idx="22726">
                  <c:v>155.43949895702042</c:v>
                </c:pt>
                <c:pt idx="22727">
                  <c:v>155.43166946945797</c:v>
                </c:pt>
                <c:pt idx="22728">
                  <c:v>155.42384037626681</c:v>
                </c:pt>
                <c:pt idx="22729">
                  <c:v>155.41601167742706</c:v>
                </c:pt>
                <c:pt idx="22730">
                  <c:v>155.40818337291887</c:v>
                </c:pt>
                <c:pt idx="22731">
                  <c:v>155.40035546272239</c:v>
                </c:pt>
                <c:pt idx="22732">
                  <c:v>155.39252794681772</c:v>
                </c:pt>
                <c:pt idx="22733">
                  <c:v>155.38470082518504</c:v>
                </c:pt>
                <c:pt idx="22734">
                  <c:v>155.37687409780449</c:v>
                </c:pt>
                <c:pt idx="22735">
                  <c:v>155.36904776465619</c:v>
                </c:pt>
                <c:pt idx="22736">
                  <c:v>155.36122182572029</c:v>
                </c:pt>
                <c:pt idx="22737">
                  <c:v>155.35339628097694</c:v>
                </c:pt>
                <c:pt idx="22738">
                  <c:v>155.34557113040626</c:v>
                </c:pt>
                <c:pt idx="22739">
                  <c:v>155.33774637398841</c:v>
                </c:pt>
                <c:pt idx="22740">
                  <c:v>155.32992201170356</c:v>
                </c:pt>
                <c:pt idx="22741">
                  <c:v>155.32209804353184</c:v>
                </c:pt>
                <c:pt idx="22742">
                  <c:v>155.31427446945338</c:v>
                </c:pt>
                <c:pt idx="22743">
                  <c:v>155.30645128944835</c:v>
                </c:pt>
                <c:pt idx="22744">
                  <c:v>155.2986285034969</c:v>
                </c:pt>
                <c:pt idx="22745">
                  <c:v>155.29080611157917</c:v>
                </c:pt>
                <c:pt idx="22746">
                  <c:v>155.28298411367533</c:v>
                </c:pt>
                <c:pt idx="22747">
                  <c:v>155.27516250976552</c:v>
                </c:pt>
                <c:pt idx="22748">
                  <c:v>155.26734129982992</c:v>
                </c:pt>
                <c:pt idx="22749">
                  <c:v>155.25952048384866</c:v>
                </c:pt>
                <c:pt idx="22750">
                  <c:v>155.2517000618019</c:v>
                </c:pt>
                <c:pt idx="22751">
                  <c:v>155.2438800336698</c:v>
                </c:pt>
                <c:pt idx="22752">
                  <c:v>155.23606039943252</c:v>
                </c:pt>
                <c:pt idx="22753">
                  <c:v>155.22824115907019</c:v>
                </c:pt>
                <c:pt idx="22754">
                  <c:v>155.22042231256302</c:v>
                </c:pt>
                <c:pt idx="22755">
                  <c:v>155.21260385989115</c:v>
                </c:pt>
                <c:pt idx="22756">
                  <c:v>155.20478580103472</c:v>
                </c:pt>
                <c:pt idx="22757">
                  <c:v>155.19696813597392</c:v>
                </c:pt>
                <c:pt idx="22758">
                  <c:v>155.18915086468891</c:v>
                </c:pt>
                <c:pt idx="22759">
                  <c:v>155.18133398715986</c:v>
                </c:pt>
                <c:pt idx="22760">
                  <c:v>155.17351750336692</c:v>
                </c:pt>
                <c:pt idx="22761">
                  <c:v>155.16570141329029</c:v>
                </c:pt>
                <c:pt idx="22762">
                  <c:v>155.1578857169101</c:v>
                </c:pt>
                <c:pt idx="22763">
                  <c:v>155.15007041420654</c:v>
                </c:pt>
                <c:pt idx="22764">
                  <c:v>155.14225550515977</c:v>
                </c:pt>
                <c:pt idx="22765">
                  <c:v>155.13444098974998</c:v>
                </c:pt>
                <c:pt idx="22766">
                  <c:v>155.12662686795733</c:v>
                </c:pt>
                <c:pt idx="22767">
                  <c:v>155.11881313976198</c:v>
                </c:pt>
                <c:pt idx="22768">
                  <c:v>155.11099980514413</c:v>
                </c:pt>
                <c:pt idx="22769">
                  <c:v>155.10318686408397</c:v>
                </c:pt>
                <c:pt idx="22770">
                  <c:v>155.09537431656162</c:v>
                </c:pt>
                <c:pt idx="22771">
                  <c:v>155.0875621625573</c:v>
                </c:pt>
                <c:pt idx="22772">
                  <c:v>155.07975040205119</c:v>
                </c:pt>
                <c:pt idx="22773">
                  <c:v>155.07193903502343</c:v>
                </c:pt>
                <c:pt idx="22774">
                  <c:v>155.06412806145426</c:v>
                </c:pt>
                <c:pt idx="22775">
                  <c:v>155.05631748132382</c:v>
                </c:pt>
                <c:pt idx="22776">
                  <c:v>155.04850729461228</c:v>
                </c:pt>
                <c:pt idx="22777">
                  <c:v>155.04069750129986</c:v>
                </c:pt>
                <c:pt idx="22778">
                  <c:v>155.03288810136672</c:v>
                </c:pt>
                <c:pt idx="22779">
                  <c:v>155.02507909479306</c:v>
                </c:pt>
                <c:pt idx="22780">
                  <c:v>155.01727048155905</c:v>
                </c:pt>
                <c:pt idx="22781">
                  <c:v>155.0094622616449</c:v>
                </c:pt>
                <c:pt idx="22782">
                  <c:v>155.00165443503079</c:v>
                </c:pt>
                <c:pt idx="22783">
                  <c:v>154.99384700169691</c:v>
                </c:pt>
                <c:pt idx="22784">
                  <c:v>154.98603996162345</c:v>
                </c:pt>
                <c:pt idx="22785">
                  <c:v>154.97823331479057</c:v>
                </c:pt>
                <c:pt idx="22786">
                  <c:v>154.9704270611785</c:v>
                </c:pt>
                <c:pt idx="22787">
                  <c:v>154.96262120076744</c:v>
                </c:pt>
                <c:pt idx="22788">
                  <c:v>154.95481573353757</c:v>
                </c:pt>
                <c:pt idx="22789">
                  <c:v>154.94701065946907</c:v>
                </c:pt>
                <c:pt idx="22790">
                  <c:v>154.93920597854216</c:v>
                </c:pt>
                <c:pt idx="22791">
                  <c:v>154.93140169073703</c:v>
                </c:pt>
                <c:pt idx="22792">
                  <c:v>154.92359779603387</c:v>
                </c:pt>
                <c:pt idx="22793">
                  <c:v>154.9157942944129</c:v>
                </c:pt>
                <c:pt idx="22794">
                  <c:v>154.90799118585431</c:v>
                </c:pt>
                <c:pt idx="22795">
                  <c:v>154.90018847033829</c:v>
                </c:pt>
                <c:pt idx="22796">
                  <c:v>154.89238614784506</c:v>
                </c:pt>
                <c:pt idx="22797">
                  <c:v>154.8845842183548</c:v>
                </c:pt>
                <c:pt idx="22798">
                  <c:v>154.87678268184774</c:v>
                </c:pt>
                <c:pt idx="22799">
                  <c:v>154.86898153830407</c:v>
                </c:pt>
                <c:pt idx="22800">
                  <c:v>154.861180787704</c:v>
                </c:pt>
                <c:pt idx="22801">
                  <c:v>154.85338043002773</c:v>
                </c:pt>
                <c:pt idx="22802">
                  <c:v>154.84558046525547</c:v>
                </c:pt>
                <c:pt idx="22803">
                  <c:v>154.83778089336744</c:v>
                </c:pt>
                <c:pt idx="22804">
                  <c:v>154.82998171434383</c:v>
                </c:pt>
                <c:pt idx="22805">
                  <c:v>154.82218292816489</c:v>
                </c:pt>
                <c:pt idx="22806">
                  <c:v>154.81438453481081</c:v>
                </c:pt>
                <c:pt idx="22807">
                  <c:v>154.80658653426181</c:v>
                </c:pt>
                <c:pt idx="22808">
                  <c:v>154.79878892649808</c:v>
                </c:pt>
                <c:pt idx="22809">
                  <c:v>154.79099171149986</c:v>
                </c:pt>
                <c:pt idx="22810">
                  <c:v>154.78319488924734</c:v>
                </c:pt>
                <c:pt idx="22811">
                  <c:v>154.77539845972078</c:v>
                </c:pt>
                <c:pt idx="22812">
                  <c:v>154.76760242290035</c:v>
                </c:pt>
                <c:pt idx="22813">
                  <c:v>154.75980677876632</c:v>
                </c:pt>
                <c:pt idx="22814">
                  <c:v>154.75201152729889</c:v>
                </c:pt>
                <c:pt idx="22815">
                  <c:v>154.74421666847826</c:v>
                </c:pt>
                <c:pt idx="22816">
                  <c:v>154.73642220228467</c:v>
                </c:pt>
                <c:pt idx="22817">
                  <c:v>154.72862812869835</c:v>
                </c:pt>
                <c:pt idx="22818">
                  <c:v>154.7208344476995</c:v>
                </c:pt>
                <c:pt idx="22819">
                  <c:v>154.71304115926839</c:v>
                </c:pt>
                <c:pt idx="22820">
                  <c:v>154.70524826338519</c:v>
                </c:pt>
                <c:pt idx="22821">
                  <c:v>154.69745576003015</c:v>
                </c:pt>
                <c:pt idx="22822">
                  <c:v>154.68966364918353</c:v>
                </c:pt>
                <c:pt idx="22823">
                  <c:v>154.68187193082554</c:v>
                </c:pt>
                <c:pt idx="22824">
                  <c:v>154.67408060493639</c:v>
                </c:pt>
                <c:pt idx="22825">
                  <c:v>154.66628967149632</c:v>
                </c:pt>
                <c:pt idx="22826">
                  <c:v>154.65849913048558</c:v>
                </c:pt>
                <c:pt idx="22827">
                  <c:v>154.65070898188438</c:v>
                </c:pt>
                <c:pt idx="22828">
                  <c:v>154.64291922567296</c:v>
                </c:pt>
                <c:pt idx="22829">
                  <c:v>154.63512986183156</c:v>
                </c:pt>
                <c:pt idx="22830">
                  <c:v>154.62734089034043</c:v>
                </c:pt>
                <c:pt idx="22831">
                  <c:v>154.6195523111798</c:v>
                </c:pt>
                <c:pt idx="22832">
                  <c:v>154.61176412432988</c:v>
                </c:pt>
                <c:pt idx="22833">
                  <c:v>154.60397632977094</c:v>
                </c:pt>
                <c:pt idx="22834">
                  <c:v>154.59618892748321</c:v>
                </c:pt>
                <c:pt idx="22835">
                  <c:v>154.58840191744693</c:v>
                </c:pt>
                <c:pt idx="22836">
                  <c:v>154.58061529964235</c:v>
                </c:pt>
                <c:pt idx="22837">
                  <c:v>154.57282907404971</c:v>
                </c:pt>
                <c:pt idx="22838">
                  <c:v>154.56504324064926</c:v>
                </c:pt>
                <c:pt idx="22839">
                  <c:v>154.55725779942122</c:v>
                </c:pt>
                <c:pt idx="22840">
                  <c:v>154.54947275034587</c:v>
                </c:pt>
                <c:pt idx="22841">
                  <c:v>154.54168809340345</c:v>
                </c:pt>
                <c:pt idx="22842">
                  <c:v>154.53390382857418</c:v>
                </c:pt>
                <c:pt idx="22843">
                  <c:v>154.52611995583834</c:v>
                </c:pt>
                <c:pt idx="22844">
                  <c:v>154.51833647517617</c:v>
                </c:pt>
                <c:pt idx="22845">
                  <c:v>154.51055338656792</c:v>
                </c:pt>
                <c:pt idx="22846">
                  <c:v>154.50277068999384</c:v>
                </c:pt>
                <c:pt idx="22847">
                  <c:v>154.4949883854342</c:v>
                </c:pt>
                <c:pt idx="22848">
                  <c:v>154.48720647286922</c:v>
                </c:pt>
                <c:pt idx="22849">
                  <c:v>154.47942495227917</c:v>
                </c:pt>
                <c:pt idx="22850">
                  <c:v>154.47164382364434</c:v>
                </c:pt>
                <c:pt idx="22851">
                  <c:v>154.46386308694494</c:v>
                </c:pt>
                <c:pt idx="22852">
                  <c:v>154.45608274216124</c:v>
                </c:pt>
                <c:pt idx="22853">
                  <c:v>154.44830278927353</c:v>
                </c:pt>
                <c:pt idx="22854">
                  <c:v>154.44052322826204</c:v>
                </c:pt>
                <c:pt idx="22855">
                  <c:v>154.43274405910702</c:v>
                </c:pt>
                <c:pt idx="22856">
                  <c:v>154.42496528178876</c:v>
                </c:pt>
                <c:pt idx="22857">
                  <c:v>154.41718689628752</c:v>
                </c:pt>
                <c:pt idx="22858">
                  <c:v>154.40940890258355</c:v>
                </c:pt>
                <c:pt idx="22859">
                  <c:v>154.40163130065713</c:v>
                </c:pt>
                <c:pt idx="22860">
                  <c:v>154.39385409048853</c:v>
                </c:pt>
                <c:pt idx="22861">
                  <c:v>154.386077272058</c:v>
                </c:pt>
                <c:pt idx="22862">
                  <c:v>154.37830084534582</c:v>
                </c:pt>
                <c:pt idx="22863">
                  <c:v>154.37052481033226</c:v>
                </c:pt>
                <c:pt idx="22864">
                  <c:v>154.36274916699756</c:v>
                </c:pt>
                <c:pt idx="22865">
                  <c:v>154.35497391532203</c:v>
                </c:pt>
                <c:pt idx="22866">
                  <c:v>154.34719905528593</c:v>
                </c:pt>
                <c:pt idx="22867">
                  <c:v>154.33942458686951</c:v>
                </c:pt>
                <c:pt idx="22868">
                  <c:v>154.33165051005307</c:v>
                </c:pt>
                <c:pt idx="22869">
                  <c:v>154.32387682481689</c:v>
                </c:pt>
                <c:pt idx="22870">
                  <c:v>154.31610353114124</c:v>
                </c:pt>
                <c:pt idx="22871">
                  <c:v>154.30833062900638</c:v>
                </c:pt>
                <c:pt idx="22872">
                  <c:v>154.30055811839259</c:v>
                </c:pt>
                <c:pt idx="22873">
                  <c:v>154.29278599928017</c:v>
                </c:pt>
                <c:pt idx="22874">
                  <c:v>154.2850142716494</c:v>
                </c:pt>
                <c:pt idx="22875">
                  <c:v>154.27724293548056</c:v>
                </c:pt>
                <c:pt idx="22876">
                  <c:v>154.26947199075391</c:v>
                </c:pt>
                <c:pt idx="22877">
                  <c:v>154.26170143744974</c:v>
                </c:pt>
                <c:pt idx="22878">
                  <c:v>154.25393127554835</c:v>
                </c:pt>
                <c:pt idx="22879">
                  <c:v>154.24616150503002</c:v>
                </c:pt>
                <c:pt idx="22880">
                  <c:v>154.23839212587501</c:v>
                </c:pt>
                <c:pt idx="22881">
                  <c:v>154.23062313806363</c:v>
                </c:pt>
                <c:pt idx="22882">
                  <c:v>154.22285454157617</c:v>
                </c:pt>
                <c:pt idx="22883">
                  <c:v>154.21508633639291</c:v>
                </c:pt>
                <c:pt idx="22884">
                  <c:v>154.20731852249415</c:v>
                </c:pt>
                <c:pt idx="22885">
                  <c:v>154.19955109986017</c:v>
                </c:pt>
                <c:pt idx="22886">
                  <c:v>154.19178406847126</c:v>
                </c:pt>
                <c:pt idx="22887">
                  <c:v>154.18401742830775</c:v>
                </c:pt>
                <c:pt idx="22888">
                  <c:v>154.17625117934989</c:v>
                </c:pt>
                <c:pt idx="22889">
                  <c:v>154.168485321578</c:v>
                </c:pt>
                <c:pt idx="22890">
                  <c:v>154.16071985497237</c:v>
                </c:pt>
                <c:pt idx="22891">
                  <c:v>154.15295477951329</c:v>
                </c:pt>
                <c:pt idx="22892">
                  <c:v>154.14519009518105</c:v>
                </c:pt>
                <c:pt idx="22893">
                  <c:v>154.13742580195597</c:v>
                </c:pt>
                <c:pt idx="22894">
                  <c:v>154.12966189981833</c:v>
                </c:pt>
                <c:pt idx="22895">
                  <c:v>154.12189838874843</c:v>
                </c:pt>
                <c:pt idx="22896">
                  <c:v>154.11413526872659</c:v>
                </c:pt>
                <c:pt idx="22897">
                  <c:v>154.10637253973312</c:v>
                </c:pt>
                <c:pt idx="22898">
                  <c:v>154.0986102017483</c:v>
                </c:pt>
                <c:pt idx="22899">
                  <c:v>154.09084825475244</c:v>
                </c:pt>
                <c:pt idx="22900">
                  <c:v>154.08308669872585</c:v>
                </c:pt>
                <c:pt idx="22901">
                  <c:v>154.07532553364885</c:v>
                </c:pt>
                <c:pt idx="22902">
                  <c:v>154.06756475950172</c:v>
                </c:pt>
                <c:pt idx="22903">
                  <c:v>154.05980437626479</c:v>
                </c:pt>
                <c:pt idx="22904">
                  <c:v>154.05204438391837</c:v>
                </c:pt>
                <c:pt idx="22905">
                  <c:v>154.04428478244276</c:v>
                </c:pt>
                <c:pt idx="22906">
                  <c:v>154.03652557181826</c:v>
                </c:pt>
                <c:pt idx="22907">
                  <c:v>154.02876675202521</c:v>
                </c:pt>
                <c:pt idx="22908">
                  <c:v>154.0210083230439</c:v>
                </c:pt>
                <c:pt idx="22909">
                  <c:v>154.01325028485468</c:v>
                </c:pt>
                <c:pt idx="22910">
                  <c:v>154.00549263743784</c:v>
                </c:pt>
                <c:pt idx="22911">
                  <c:v>153.99773538077369</c:v>
                </c:pt>
                <c:pt idx="22912">
                  <c:v>153.98997851484256</c:v>
                </c:pt>
                <c:pt idx="22913">
                  <c:v>153.98222203962479</c:v>
                </c:pt>
                <c:pt idx="22914">
                  <c:v>153.97446595510067</c:v>
                </c:pt>
                <c:pt idx="22915">
                  <c:v>153.96671026125051</c:v>
                </c:pt>
                <c:pt idx="22916">
                  <c:v>153.95895495805465</c:v>
                </c:pt>
                <c:pt idx="22917">
                  <c:v>153.95120004549341</c:v>
                </c:pt>
                <c:pt idx="22918">
                  <c:v>153.94344552354713</c:v>
                </c:pt>
                <c:pt idx="22919">
                  <c:v>153.93569139219611</c:v>
                </c:pt>
                <c:pt idx="22920">
                  <c:v>153.92793765142068</c:v>
                </c:pt>
                <c:pt idx="22921">
                  <c:v>153.92018430120118</c:v>
                </c:pt>
                <c:pt idx="22922">
                  <c:v>153.91243134151793</c:v>
                </c:pt>
                <c:pt idx="22923">
                  <c:v>153.90467877235128</c:v>
                </c:pt>
                <c:pt idx="22924">
                  <c:v>153.89692659368151</c:v>
                </c:pt>
                <c:pt idx="22925">
                  <c:v>153.88917480548901</c:v>
                </c:pt>
                <c:pt idx="22926">
                  <c:v>153.88142340775406</c:v>
                </c:pt>
                <c:pt idx="22927">
                  <c:v>153.87367240045702</c:v>
                </c:pt>
                <c:pt idx="22928">
                  <c:v>153.86592178357822</c:v>
                </c:pt>
                <c:pt idx="22929">
                  <c:v>153.85817155709799</c:v>
                </c:pt>
                <c:pt idx="22930">
                  <c:v>153.85042172099665</c:v>
                </c:pt>
                <c:pt idx="22931">
                  <c:v>153.84267227525456</c:v>
                </c:pt>
                <c:pt idx="22932">
                  <c:v>153.83492321985204</c:v>
                </c:pt>
                <c:pt idx="22933">
                  <c:v>153.82717455476947</c:v>
                </c:pt>
                <c:pt idx="22934">
                  <c:v>153.81942627998714</c:v>
                </c:pt>
                <c:pt idx="22935">
                  <c:v>153.81167839548542</c:v>
                </c:pt>
                <c:pt idx="22936">
                  <c:v>153.80393090124463</c:v>
                </c:pt>
                <c:pt idx="22937">
                  <c:v>153.79618379724513</c:v>
                </c:pt>
                <c:pt idx="22938">
                  <c:v>153.78843708346727</c:v>
                </c:pt>
                <c:pt idx="22939">
                  <c:v>153.78069075989137</c:v>
                </c:pt>
                <c:pt idx="22940">
                  <c:v>153.77294482649779</c:v>
                </c:pt>
                <c:pt idx="22941">
                  <c:v>153.7651992832669</c:v>
                </c:pt>
                <c:pt idx="22942">
                  <c:v>153.75745413017901</c:v>
                </c:pt>
                <c:pt idx="22943">
                  <c:v>153.74970936721448</c:v>
                </c:pt>
                <c:pt idx="22944">
                  <c:v>153.74196499435365</c:v>
                </c:pt>
                <c:pt idx="22945">
                  <c:v>153.73422101157689</c:v>
                </c:pt>
                <c:pt idx="22946">
                  <c:v>153.72647741886453</c:v>
                </c:pt>
                <c:pt idx="22947">
                  <c:v>153.71873421619696</c:v>
                </c:pt>
                <c:pt idx="22948">
                  <c:v>153.71099140355449</c:v>
                </c:pt>
                <c:pt idx="22949">
                  <c:v>153.70324898091749</c:v>
                </c:pt>
                <c:pt idx="22950">
                  <c:v>153.69550694826634</c:v>
                </c:pt>
                <c:pt idx="22951">
                  <c:v>153.68776530558137</c:v>
                </c:pt>
                <c:pt idx="22952">
                  <c:v>153.68002405284292</c:v>
                </c:pt>
                <c:pt idx="22953">
                  <c:v>153.67228319003138</c:v>
                </c:pt>
                <c:pt idx="22954">
                  <c:v>153.66454271712709</c:v>
                </c:pt>
                <c:pt idx="22955">
                  <c:v>153.65680263411045</c:v>
                </c:pt>
                <c:pt idx="22956">
                  <c:v>153.64906294096178</c:v>
                </c:pt>
                <c:pt idx="22957">
                  <c:v>153.64132363766146</c:v>
                </c:pt>
                <c:pt idx="22958">
                  <c:v>153.63358472418983</c:v>
                </c:pt>
                <c:pt idx="22959">
                  <c:v>153.62584620052729</c:v>
                </c:pt>
                <c:pt idx="22960">
                  <c:v>153.61810806665417</c:v>
                </c:pt>
                <c:pt idx="22961">
                  <c:v>153.61037032255086</c:v>
                </c:pt>
                <c:pt idx="22962">
                  <c:v>153.60263296819772</c:v>
                </c:pt>
                <c:pt idx="22963">
                  <c:v>153.59489600357512</c:v>
                </c:pt>
                <c:pt idx="22964">
                  <c:v>153.58715942866343</c:v>
                </c:pt>
                <c:pt idx="22965">
                  <c:v>153.57942324344302</c:v>
                </c:pt>
                <c:pt idx="22966">
                  <c:v>153.57168744789425</c:v>
                </c:pt>
                <c:pt idx="22967">
                  <c:v>153.56395204199751</c:v>
                </c:pt>
                <c:pt idx="22968">
                  <c:v>153.55621702573316</c:v>
                </c:pt>
                <c:pt idx="22969">
                  <c:v>153.54848239908159</c:v>
                </c:pt>
                <c:pt idx="22970">
                  <c:v>153.54074816202316</c:v>
                </c:pt>
                <c:pt idx="22971">
                  <c:v>153.53301431453824</c:v>
                </c:pt>
                <c:pt idx="22972">
                  <c:v>153.52528085660722</c:v>
                </c:pt>
                <c:pt idx="22973">
                  <c:v>153.51754778821049</c:v>
                </c:pt>
                <c:pt idx="22974">
                  <c:v>153.5098151093284</c:v>
                </c:pt>
                <c:pt idx="22975">
                  <c:v>153.50208281994134</c:v>
                </c:pt>
                <c:pt idx="22976">
                  <c:v>153.49435092002969</c:v>
                </c:pt>
                <c:pt idx="22977">
                  <c:v>153.48661940957385</c:v>
                </c:pt>
                <c:pt idx="22978">
                  <c:v>153.4788882885542</c:v>
                </c:pt>
                <c:pt idx="22979">
                  <c:v>153.47115755695111</c:v>
                </c:pt>
                <c:pt idx="22980">
                  <c:v>153.46342721474497</c:v>
                </c:pt>
                <c:pt idx="22981">
                  <c:v>153.45569726191616</c:v>
                </c:pt>
                <c:pt idx="22982">
                  <c:v>153.44796769844507</c:v>
                </c:pt>
                <c:pt idx="22983">
                  <c:v>153.44023852431209</c:v>
                </c:pt>
                <c:pt idx="22984">
                  <c:v>153.43250973949762</c:v>
                </c:pt>
                <c:pt idx="22985">
                  <c:v>153.42478134398203</c:v>
                </c:pt>
                <c:pt idx="22986">
                  <c:v>153.41705333774576</c:v>
                </c:pt>
                <c:pt idx="22987">
                  <c:v>153.40932572076915</c:v>
                </c:pt>
                <c:pt idx="22988">
                  <c:v>153.40159849303259</c:v>
                </c:pt>
                <c:pt idx="22989">
                  <c:v>153.39387165451652</c:v>
                </c:pt>
                <c:pt idx="22990">
                  <c:v>153.38614520520127</c:v>
                </c:pt>
                <c:pt idx="22991">
                  <c:v>153.37841914506728</c:v>
                </c:pt>
                <c:pt idx="22992">
                  <c:v>153.37069347409496</c:v>
                </c:pt>
                <c:pt idx="22993">
                  <c:v>153.36296819226467</c:v>
                </c:pt>
                <c:pt idx="22994">
                  <c:v>153.35524329955683</c:v>
                </c:pt>
                <c:pt idx="22995">
                  <c:v>153.34751879595183</c:v>
                </c:pt>
                <c:pt idx="22996">
                  <c:v>153.33979468143008</c:v>
                </c:pt>
                <c:pt idx="22997">
                  <c:v>153.33207095597197</c:v>
                </c:pt>
                <c:pt idx="22998">
                  <c:v>153.32434761955793</c:v>
                </c:pt>
                <c:pt idx="22999">
                  <c:v>153.31662467216833</c:v>
                </c:pt>
                <c:pt idx="23000">
                  <c:v>153.3089021137836</c:v>
                </c:pt>
                <c:pt idx="23001">
                  <c:v>153.30117994438413</c:v>
                </c:pt>
                <c:pt idx="23002">
                  <c:v>153.29345816395033</c:v>
                </c:pt>
                <c:pt idx="23003">
                  <c:v>153.28573677246263</c:v>
                </c:pt>
                <c:pt idx="23004">
                  <c:v>153.2780157699014</c:v>
                </c:pt>
                <c:pt idx="23005">
                  <c:v>153.27029515624707</c:v>
                </c:pt>
                <c:pt idx="23006">
                  <c:v>153.26257493148006</c:v>
                </c:pt>
                <c:pt idx="23007">
                  <c:v>153.25485509558078</c:v>
                </c:pt>
                <c:pt idx="23008">
                  <c:v>153.24713564852962</c:v>
                </c:pt>
                <c:pt idx="23009">
                  <c:v>153.239416590307</c:v>
                </c:pt>
                <c:pt idx="23010">
                  <c:v>153.23169792089337</c:v>
                </c:pt>
                <c:pt idx="23011">
                  <c:v>153.22397964026911</c:v>
                </c:pt>
                <c:pt idx="23012">
                  <c:v>153.21626174841464</c:v>
                </c:pt>
                <c:pt idx="23013">
                  <c:v>153.20854424531038</c:v>
                </c:pt>
                <c:pt idx="23014">
                  <c:v>153.20082713093674</c:v>
                </c:pt>
                <c:pt idx="23015">
                  <c:v>153.19311040527415</c:v>
                </c:pt>
                <c:pt idx="23016">
                  <c:v>153.18539406830305</c:v>
                </c:pt>
                <c:pt idx="23017">
                  <c:v>153.17767812000383</c:v>
                </c:pt>
                <c:pt idx="23018">
                  <c:v>153.16996256035694</c:v>
                </c:pt>
                <c:pt idx="23019">
                  <c:v>153.16224738934278</c:v>
                </c:pt>
                <c:pt idx="23020">
                  <c:v>153.15453260694179</c:v>
                </c:pt>
                <c:pt idx="23021">
                  <c:v>153.14681821313437</c:v>
                </c:pt>
                <c:pt idx="23022">
                  <c:v>153.13910420790097</c:v>
                </c:pt>
                <c:pt idx="23023">
                  <c:v>153.13139059122202</c:v>
                </c:pt>
                <c:pt idx="23024">
                  <c:v>153.12367736307795</c:v>
                </c:pt>
                <c:pt idx="23025">
                  <c:v>153.11596452344918</c:v>
                </c:pt>
                <c:pt idx="23026">
                  <c:v>153.10825207231613</c:v>
                </c:pt>
                <c:pt idx="23027">
                  <c:v>153.10054000965926</c:v>
                </c:pt>
                <c:pt idx="23028">
                  <c:v>153.09282833545896</c:v>
                </c:pt>
                <c:pt idx="23029">
                  <c:v>153.0851170496957</c:v>
                </c:pt>
                <c:pt idx="23030">
                  <c:v>153.07740615234991</c:v>
                </c:pt>
                <c:pt idx="23031">
                  <c:v>153.06969564340201</c:v>
                </c:pt>
                <c:pt idx="23032">
                  <c:v>153.06198552283246</c:v>
                </c:pt>
                <c:pt idx="23033">
                  <c:v>153.05427579062169</c:v>
                </c:pt>
                <c:pt idx="23034">
                  <c:v>153.04656644675012</c:v>
                </c:pt>
                <c:pt idx="23035">
                  <c:v>153.0388574911982</c:v>
                </c:pt>
                <c:pt idx="23036">
                  <c:v>153.03114892394638</c:v>
                </c:pt>
                <c:pt idx="23037">
                  <c:v>153.02344074497509</c:v>
                </c:pt>
                <c:pt idx="23038">
                  <c:v>153.01573295426476</c:v>
                </c:pt>
                <c:pt idx="23039">
                  <c:v>153.00802555179587</c:v>
                </c:pt>
                <c:pt idx="23040">
                  <c:v>153.00031853754882</c:v>
                </c:pt>
                <c:pt idx="23041">
                  <c:v>152.9926119115041</c:v>
                </c:pt>
                <c:pt idx="23042">
                  <c:v>152.98490567364212</c:v>
                </c:pt>
                <c:pt idx="23043">
                  <c:v>152.97719982394335</c:v>
                </c:pt>
                <c:pt idx="23044">
                  <c:v>152.96949436238822</c:v>
                </c:pt>
                <c:pt idx="23045">
                  <c:v>152.96178928895719</c:v>
                </c:pt>
                <c:pt idx="23046">
                  <c:v>152.95408460363072</c:v>
                </c:pt>
                <c:pt idx="23047">
                  <c:v>152.94638030638924</c:v>
                </c:pt>
                <c:pt idx="23048">
                  <c:v>152.93867639721321</c:v>
                </c:pt>
                <c:pt idx="23049">
                  <c:v>152.9309728760831</c:v>
                </c:pt>
                <c:pt idx="23050">
                  <c:v>152.92326974297933</c:v>
                </c:pt>
                <c:pt idx="23051">
                  <c:v>152.91556699788239</c:v>
                </c:pt>
                <c:pt idx="23052">
                  <c:v>152.90786464077271</c:v>
                </c:pt>
                <c:pt idx="23053">
                  <c:v>152.90016267163077</c:v>
                </c:pt>
                <c:pt idx="23054">
                  <c:v>152.892461090437</c:v>
                </c:pt>
                <c:pt idx="23055">
                  <c:v>152.88475989717188</c:v>
                </c:pt>
                <c:pt idx="23056">
                  <c:v>152.87705909181585</c:v>
                </c:pt>
                <c:pt idx="23057">
                  <c:v>152.8693586743494</c:v>
                </c:pt>
                <c:pt idx="23058">
                  <c:v>152.86165864475296</c:v>
                </c:pt>
                <c:pt idx="23059">
                  <c:v>152.85395900300702</c:v>
                </c:pt>
                <c:pt idx="23060">
                  <c:v>152.84625974909204</c:v>
                </c:pt>
                <c:pt idx="23061">
                  <c:v>152.83856088298847</c:v>
                </c:pt>
                <c:pt idx="23062">
                  <c:v>152.83086240467679</c:v>
                </c:pt>
                <c:pt idx="23063">
                  <c:v>152.82316431413747</c:v>
                </c:pt>
                <c:pt idx="23064">
                  <c:v>152.81546661135098</c:v>
                </c:pt>
                <c:pt idx="23065">
                  <c:v>152.80776929629778</c:v>
                </c:pt>
                <c:pt idx="23066">
                  <c:v>152.80007236895833</c:v>
                </c:pt>
                <c:pt idx="23067">
                  <c:v>152.7923758293131</c:v>
                </c:pt>
                <c:pt idx="23068">
                  <c:v>152.78467967734258</c:v>
                </c:pt>
                <c:pt idx="23069">
                  <c:v>152.77698391302724</c:v>
                </c:pt>
                <c:pt idx="23070">
                  <c:v>152.76928853634755</c:v>
                </c:pt>
                <c:pt idx="23071">
                  <c:v>152.76159354728398</c:v>
                </c:pt>
                <c:pt idx="23072">
                  <c:v>152.75389894581701</c:v>
                </c:pt>
                <c:pt idx="23073">
                  <c:v>152.74620473192712</c:v>
                </c:pt>
                <c:pt idx="23074">
                  <c:v>152.73851090559478</c:v>
                </c:pt>
                <c:pt idx="23075">
                  <c:v>152.73081746680046</c:v>
                </c:pt>
                <c:pt idx="23076">
                  <c:v>152.72312441552467</c:v>
                </c:pt>
                <c:pt idx="23077">
                  <c:v>152.71543175174787</c:v>
                </c:pt>
                <c:pt idx="23078">
                  <c:v>152.70773947545055</c:v>
                </c:pt>
                <c:pt idx="23079">
                  <c:v>152.70004758661318</c:v>
                </c:pt>
                <c:pt idx="23080">
                  <c:v>152.69235608521626</c:v>
                </c:pt>
                <c:pt idx="23081">
                  <c:v>152.68466497124027</c:v>
                </c:pt>
                <c:pt idx="23082">
                  <c:v>152.67697424466567</c:v>
                </c:pt>
                <c:pt idx="23083">
                  <c:v>152.66928390547298</c:v>
                </c:pt>
                <c:pt idx="23084">
                  <c:v>152.66159395364267</c:v>
                </c:pt>
                <c:pt idx="23085">
                  <c:v>152.65390438915523</c:v>
                </c:pt>
                <c:pt idx="23086">
                  <c:v>152.64621521199115</c:v>
                </c:pt>
                <c:pt idx="23087">
                  <c:v>152.63852642213092</c:v>
                </c:pt>
                <c:pt idx="23088">
                  <c:v>152.63083801955506</c:v>
                </c:pt>
                <c:pt idx="23089">
                  <c:v>152.62315000424402</c:v>
                </c:pt>
                <c:pt idx="23090">
                  <c:v>152.61546237617833</c:v>
                </c:pt>
                <c:pt idx="23091">
                  <c:v>152.60777513533844</c:v>
                </c:pt>
                <c:pt idx="23092">
                  <c:v>152.60008828170487</c:v>
                </c:pt>
                <c:pt idx="23093">
                  <c:v>152.59240181525811</c:v>
                </c:pt>
                <c:pt idx="23094">
                  <c:v>152.58471573597868</c:v>
                </c:pt>
                <c:pt idx="23095">
                  <c:v>152.57703004384706</c:v>
                </c:pt>
                <c:pt idx="23096">
                  <c:v>152.56934473884377</c:v>
                </c:pt>
                <c:pt idx="23097">
                  <c:v>152.56165982094927</c:v>
                </c:pt>
                <c:pt idx="23098">
                  <c:v>152.55397529014411</c:v>
                </c:pt>
                <c:pt idx="23099">
                  <c:v>152.54629114640875</c:v>
                </c:pt>
                <c:pt idx="23100">
                  <c:v>152.53860738972372</c:v>
                </c:pt>
                <c:pt idx="23101">
                  <c:v>152.53092402006951</c:v>
                </c:pt>
                <c:pt idx="23102">
                  <c:v>152.52324103742663</c:v>
                </c:pt>
                <c:pt idx="23103">
                  <c:v>152.51555844177557</c:v>
                </c:pt>
                <c:pt idx="23104">
                  <c:v>152.50787623309685</c:v>
                </c:pt>
                <c:pt idx="23105">
                  <c:v>152.50019441137098</c:v>
                </c:pt>
                <c:pt idx="23106">
                  <c:v>152.4925129765785</c:v>
                </c:pt>
                <c:pt idx="23107">
                  <c:v>152.48483192869986</c:v>
                </c:pt>
                <c:pt idx="23108">
                  <c:v>152.47715126771561</c:v>
                </c:pt>
                <c:pt idx="23109">
                  <c:v>152.46947099360625</c:v>
                </c:pt>
                <c:pt idx="23110">
                  <c:v>152.46179110635231</c:v>
                </c:pt>
                <c:pt idx="23111">
                  <c:v>152.45411160593429</c:v>
                </c:pt>
                <c:pt idx="23112">
                  <c:v>152.44643249233269</c:v>
                </c:pt>
                <c:pt idx="23113">
                  <c:v>152.43875376552805</c:v>
                </c:pt>
                <c:pt idx="23114">
                  <c:v>152.43107542550089</c:v>
                </c:pt>
                <c:pt idx="23115">
                  <c:v>152.42339747223173</c:v>
                </c:pt>
                <c:pt idx="23116">
                  <c:v>152.41571990570105</c:v>
                </c:pt>
                <c:pt idx="23117">
                  <c:v>152.4080427258894</c:v>
                </c:pt>
                <c:pt idx="23118">
                  <c:v>152.40036593277731</c:v>
                </c:pt>
                <c:pt idx="23119">
                  <c:v>152.39268952634526</c:v>
                </c:pt>
                <c:pt idx="23120">
                  <c:v>152.38501350657384</c:v>
                </c:pt>
                <c:pt idx="23121">
                  <c:v>152.37733787344351</c:v>
                </c:pt>
                <c:pt idx="23122">
                  <c:v>152.36966262693483</c:v>
                </c:pt>
                <c:pt idx="23123">
                  <c:v>152.36198776702832</c:v>
                </c:pt>
                <c:pt idx="23124">
                  <c:v>152.35431329370451</c:v>
                </c:pt>
                <c:pt idx="23125">
                  <c:v>152.34663920694391</c:v>
                </c:pt>
                <c:pt idx="23126">
                  <c:v>152.33896550672705</c:v>
                </c:pt>
                <c:pt idx="23127">
                  <c:v>152.33129219303447</c:v>
                </c:pt>
                <c:pt idx="23128">
                  <c:v>152.3236192658467</c:v>
                </c:pt>
                <c:pt idx="23129">
                  <c:v>152.3159467251443</c:v>
                </c:pt>
                <c:pt idx="23130">
                  <c:v>152.30827457090777</c:v>
                </c:pt>
                <c:pt idx="23131">
                  <c:v>152.30060280311764</c:v>
                </c:pt>
                <c:pt idx="23132">
                  <c:v>152.29293142175445</c:v>
                </c:pt>
                <c:pt idx="23133">
                  <c:v>152.28526042679874</c:v>
                </c:pt>
                <c:pt idx="23134">
                  <c:v>152.27758981823106</c:v>
                </c:pt>
                <c:pt idx="23135">
                  <c:v>152.26991959603191</c:v>
                </c:pt>
                <c:pt idx="23136">
                  <c:v>152.26224976018187</c:v>
                </c:pt>
                <c:pt idx="23137">
                  <c:v>152.25458031066145</c:v>
                </c:pt>
                <c:pt idx="23138">
                  <c:v>152.24691124745121</c:v>
                </c:pt>
                <c:pt idx="23139">
                  <c:v>152.23924257053167</c:v>
                </c:pt>
                <c:pt idx="23140">
                  <c:v>152.2315742798834</c:v>
                </c:pt>
                <c:pt idx="23141">
                  <c:v>152.22390637548693</c:v>
                </c:pt>
                <c:pt idx="23142">
                  <c:v>152.21623885732279</c:v>
                </c:pt>
                <c:pt idx="23143">
                  <c:v>152.20857172537154</c:v>
                </c:pt>
                <c:pt idx="23144">
                  <c:v>152.20090497961374</c:v>
                </c:pt>
                <c:pt idx="23145">
                  <c:v>152.19323862002992</c:v>
                </c:pt>
                <c:pt idx="23146">
                  <c:v>152.18557264660063</c:v>
                </c:pt>
                <c:pt idx="23147">
                  <c:v>152.17790705930642</c:v>
                </c:pt>
                <c:pt idx="23148">
                  <c:v>152.17024185812784</c:v>
                </c:pt>
                <c:pt idx="23149">
                  <c:v>152.16257704304545</c:v>
                </c:pt>
                <c:pt idx="23150">
                  <c:v>152.1549126140398</c:v>
                </c:pt>
                <c:pt idx="23151">
                  <c:v>152.14724857109144</c:v>
                </c:pt>
                <c:pt idx="23152">
                  <c:v>152.13958491418092</c:v>
                </c:pt>
                <c:pt idx="23153">
                  <c:v>152.13192164328879</c:v>
                </c:pt>
                <c:pt idx="23154">
                  <c:v>152.12425875839563</c:v>
                </c:pt>
                <c:pt idx="23155">
                  <c:v>152.11659625948198</c:v>
                </c:pt>
                <c:pt idx="23156">
                  <c:v>152.10893414652838</c:v>
                </c:pt>
                <c:pt idx="23157">
                  <c:v>152.10127241951542</c:v>
                </c:pt>
                <c:pt idx="23158">
                  <c:v>152.09361107842366</c:v>
                </c:pt>
                <c:pt idx="23159">
                  <c:v>152.08595012323366</c:v>
                </c:pt>
                <c:pt idx="23160">
                  <c:v>152.07828955392597</c:v>
                </c:pt>
                <c:pt idx="23161">
                  <c:v>152.07062937048116</c:v>
                </c:pt>
                <c:pt idx="23162">
                  <c:v>152.06296957287978</c:v>
                </c:pt>
                <c:pt idx="23163">
                  <c:v>152.0553101611024</c:v>
                </c:pt>
                <c:pt idx="23164">
                  <c:v>152.0476511351296</c:v>
                </c:pt>
                <c:pt idx="23165">
                  <c:v>152.03999249494191</c:v>
                </c:pt>
                <c:pt idx="23166">
                  <c:v>152.03233424051996</c:v>
                </c:pt>
                <c:pt idx="23167">
                  <c:v>152.02467637184427</c:v>
                </c:pt>
                <c:pt idx="23168">
                  <c:v>152.01701888889542</c:v>
                </c:pt>
                <c:pt idx="23169">
                  <c:v>152.00936179165399</c:v>
                </c:pt>
                <c:pt idx="23170">
                  <c:v>152.00170508010055</c:v>
                </c:pt>
                <c:pt idx="23171">
                  <c:v>151.99404875421567</c:v>
                </c:pt>
                <c:pt idx="23172">
                  <c:v>151.98639281397993</c:v>
                </c:pt>
                <c:pt idx="23173">
                  <c:v>151.9787372593739</c:v>
                </c:pt>
                <c:pt idx="23174">
                  <c:v>151.97108209037816</c:v>
                </c:pt>
                <c:pt idx="23175">
                  <c:v>151.96342730697327</c:v>
                </c:pt>
                <c:pt idx="23176">
                  <c:v>151.95577290913982</c:v>
                </c:pt>
                <c:pt idx="23177">
                  <c:v>151.9481188968584</c:v>
                </c:pt>
                <c:pt idx="23178">
                  <c:v>151.94046527010957</c:v>
                </c:pt>
                <c:pt idx="23179">
                  <c:v>151.93281202887391</c:v>
                </c:pt>
                <c:pt idx="23180">
                  <c:v>151.92515917313202</c:v>
                </c:pt>
                <c:pt idx="23181">
                  <c:v>151.91750670286447</c:v>
                </c:pt>
                <c:pt idx="23182">
                  <c:v>151.90985461805187</c:v>
                </c:pt>
                <c:pt idx="23183">
                  <c:v>151.90220291867476</c:v>
                </c:pt>
                <c:pt idx="23184">
                  <c:v>151.89455160471374</c:v>
                </c:pt>
                <c:pt idx="23185">
                  <c:v>151.88690067614942</c:v>
                </c:pt>
                <c:pt idx="23186">
                  <c:v>151.87925013296237</c:v>
                </c:pt>
                <c:pt idx="23187">
                  <c:v>151.87159997513317</c:v>
                </c:pt>
                <c:pt idx="23188">
                  <c:v>151.86395020264243</c:v>
                </c:pt>
                <c:pt idx="23189">
                  <c:v>151.85630081547072</c:v>
                </c:pt>
                <c:pt idx="23190">
                  <c:v>151.84865181359865</c:v>
                </c:pt>
                <c:pt idx="23191">
                  <c:v>151.84100319700681</c:v>
                </c:pt>
                <c:pt idx="23192">
                  <c:v>151.8333549656758</c:v>
                </c:pt>
                <c:pt idx="23193">
                  <c:v>151.82570711958618</c:v>
                </c:pt>
                <c:pt idx="23194">
                  <c:v>151.81805965871857</c:v>
                </c:pt>
                <c:pt idx="23195">
                  <c:v>151.81041258305356</c:v>
                </c:pt>
                <c:pt idx="23196">
                  <c:v>151.80276589257176</c:v>
                </c:pt>
                <c:pt idx="23197">
                  <c:v>151.79511958725377</c:v>
                </c:pt>
                <c:pt idx="23198">
                  <c:v>151.78747366708015</c:v>
                </c:pt>
                <c:pt idx="23199">
                  <c:v>151.77982813203155</c:v>
                </c:pt>
                <c:pt idx="23200">
                  <c:v>151.77218298208854</c:v>
                </c:pt>
                <c:pt idx="23201">
                  <c:v>151.76453821723175</c:v>
                </c:pt>
                <c:pt idx="23202">
                  <c:v>151.75689383744174</c:v>
                </c:pt>
                <c:pt idx="23203">
                  <c:v>151.74924984269916</c:v>
                </c:pt>
                <c:pt idx="23204">
                  <c:v>151.74160623298459</c:v>
                </c:pt>
                <c:pt idx="23205">
                  <c:v>151.73396300827864</c:v>
                </c:pt>
                <c:pt idx="23206">
                  <c:v>151.72632016856193</c:v>
                </c:pt>
                <c:pt idx="23207">
                  <c:v>151.71867771381505</c:v>
                </c:pt>
                <c:pt idx="23208">
                  <c:v>151.71103564401861</c:v>
                </c:pt>
                <c:pt idx="23209">
                  <c:v>151.70339395915323</c:v>
                </c:pt>
                <c:pt idx="23210">
                  <c:v>151.69575265919951</c:v>
                </c:pt>
                <c:pt idx="23211">
                  <c:v>151.68811174413807</c:v>
                </c:pt>
                <c:pt idx="23212">
                  <c:v>151.68047121394952</c:v>
                </c:pt>
                <c:pt idx="23213">
                  <c:v>151.67283106861447</c:v>
                </c:pt>
                <c:pt idx="23214">
                  <c:v>151.66519130811355</c:v>
                </c:pt>
                <c:pt idx="23215">
                  <c:v>151.65755193242737</c:v>
                </c:pt>
                <c:pt idx="23216">
                  <c:v>151.64991294153654</c:v>
                </c:pt>
                <c:pt idx="23217">
                  <c:v>151.64227433542169</c:v>
                </c:pt>
                <c:pt idx="23218">
                  <c:v>151.63463611406343</c:v>
                </c:pt>
                <c:pt idx="23219">
                  <c:v>151.62699827744237</c:v>
                </c:pt>
                <c:pt idx="23220">
                  <c:v>151.61936082553913</c:v>
                </c:pt>
                <c:pt idx="23221">
                  <c:v>151.61172375833436</c:v>
                </c:pt>
                <c:pt idx="23222">
                  <c:v>151.60408707580865</c:v>
                </c:pt>
                <c:pt idx="23223">
                  <c:v>151.59645077794264</c:v>
                </c:pt>
                <c:pt idx="23224">
                  <c:v>151.58881486471697</c:v>
                </c:pt>
                <c:pt idx="23225">
                  <c:v>151.58117933611223</c:v>
                </c:pt>
                <c:pt idx="23226">
                  <c:v>151.57354419210907</c:v>
                </c:pt>
                <c:pt idx="23227">
                  <c:v>151.56590943268813</c:v>
                </c:pt>
                <c:pt idx="23228">
                  <c:v>151.55827505783</c:v>
                </c:pt>
                <c:pt idx="23229">
                  <c:v>151.55064106751536</c:v>
                </c:pt>
                <c:pt idx="23230">
                  <c:v>151.54300746172478</c:v>
                </c:pt>
                <c:pt idx="23231">
                  <c:v>151.53537424043895</c:v>
                </c:pt>
                <c:pt idx="23232">
                  <c:v>151.52774140363846</c:v>
                </c:pt>
                <c:pt idx="23233">
                  <c:v>151.52010895130397</c:v>
                </c:pt>
                <c:pt idx="23234">
                  <c:v>151.5124768834161</c:v>
                </c:pt>
                <c:pt idx="23235">
                  <c:v>151.5048451999555</c:v>
                </c:pt>
                <c:pt idx="23236">
                  <c:v>151.49721390090278</c:v>
                </c:pt>
                <c:pt idx="23237">
                  <c:v>151.48958298623859</c:v>
                </c:pt>
                <c:pt idx="23238">
                  <c:v>151.48195245594357</c:v>
                </c:pt>
                <c:pt idx="23239">
                  <c:v>151.47432230999837</c:v>
                </c:pt>
                <c:pt idx="23240">
                  <c:v>151.46669254838363</c:v>
                </c:pt>
                <c:pt idx="23241">
                  <c:v>151.45906317107998</c:v>
                </c:pt>
                <c:pt idx="23242">
                  <c:v>151.45143417806804</c:v>
                </c:pt>
                <c:pt idx="23243">
                  <c:v>151.4438055693285</c:v>
                </c:pt>
                <c:pt idx="23244">
                  <c:v>151.43617734484198</c:v>
                </c:pt>
                <c:pt idx="23245">
                  <c:v>151.42854950458911</c:v>
                </c:pt>
                <c:pt idx="23246">
                  <c:v>151.42092204855058</c:v>
                </c:pt>
                <c:pt idx="23247">
                  <c:v>151.41329497670699</c:v>
                </c:pt>
                <c:pt idx="23248">
                  <c:v>151.40566828903903</c:v>
                </c:pt>
                <c:pt idx="23249">
                  <c:v>151.3980419855273</c:v>
                </c:pt>
                <c:pt idx="23250">
                  <c:v>151.39041606615248</c:v>
                </c:pt>
                <c:pt idx="23251">
                  <c:v>151.38279053089525</c:v>
                </c:pt>
                <c:pt idx="23252">
                  <c:v>151.37516537973622</c:v>
                </c:pt>
                <c:pt idx="23253">
                  <c:v>151.36754061265606</c:v>
                </c:pt>
                <c:pt idx="23254">
                  <c:v>151.35991622963542</c:v>
                </c:pt>
                <c:pt idx="23255">
                  <c:v>151.35229223065494</c:v>
                </c:pt>
                <c:pt idx="23256">
                  <c:v>151.3446686156953</c:v>
                </c:pt>
                <c:pt idx="23257">
                  <c:v>151.33704538473714</c:v>
                </c:pt>
                <c:pt idx="23258">
                  <c:v>151.3294225377611</c:v>
                </c:pt>
                <c:pt idx="23259">
                  <c:v>151.32180007474787</c:v>
                </c:pt>
                <c:pt idx="23260">
                  <c:v>151.31417799567811</c:v>
                </c:pt>
                <c:pt idx="23261">
                  <c:v>151.30655630053246</c:v>
                </c:pt>
                <c:pt idx="23262">
                  <c:v>151.29893498929161</c:v>
                </c:pt>
                <c:pt idx="23263">
                  <c:v>151.29131406193619</c:v>
                </c:pt>
                <c:pt idx="23264">
                  <c:v>151.28369351844691</c:v>
                </c:pt>
                <c:pt idx="23265">
                  <c:v>151.27607335880438</c:v>
                </c:pt>
                <c:pt idx="23266">
                  <c:v>151.26845358298931</c:v>
                </c:pt>
                <c:pt idx="23267">
                  <c:v>151.26083419098234</c:v>
                </c:pt>
                <c:pt idx="23268">
                  <c:v>151.25321518276414</c:v>
                </c:pt>
                <c:pt idx="23269">
                  <c:v>151.24559655831538</c:v>
                </c:pt>
                <c:pt idx="23270">
                  <c:v>151.23797831761675</c:v>
                </c:pt>
                <c:pt idx="23271">
                  <c:v>151.23036046064891</c:v>
                </c:pt>
                <c:pt idx="23272">
                  <c:v>151.22274298739251</c:v>
                </c:pt>
                <c:pt idx="23273">
                  <c:v>151.21512589782824</c:v>
                </c:pt>
                <c:pt idx="23274">
                  <c:v>151.20750919193677</c:v>
                </c:pt>
                <c:pt idx="23275">
                  <c:v>151.19989286969877</c:v>
                </c:pt>
                <c:pt idx="23276">
                  <c:v>151.19227693109494</c:v>
                </c:pt>
                <c:pt idx="23277">
                  <c:v>151.18466137610594</c:v>
                </c:pt>
                <c:pt idx="23278">
                  <c:v>151.17704620471244</c:v>
                </c:pt>
                <c:pt idx="23279">
                  <c:v>151.16943141689512</c:v>
                </c:pt>
                <c:pt idx="23280">
                  <c:v>151.16181701263466</c:v>
                </c:pt>
                <c:pt idx="23281">
                  <c:v>151.15420299191175</c:v>
                </c:pt>
                <c:pt idx="23282">
                  <c:v>151.14658935470706</c:v>
                </c:pt>
                <c:pt idx="23283">
                  <c:v>151.13897610100128</c:v>
                </c:pt>
                <c:pt idx="23284">
                  <c:v>151.13136323077507</c:v>
                </c:pt>
                <c:pt idx="23285">
                  <c:v>151.12375074400913</c:v>
                </c:pt>
                <c:pt idx="23286">
                  <c:v>151.11613864068417</c:v>
                </c:pt>
                <c:pt idx="23287">
                  <c:v>151.10852692078083</c:v>
                </c:pt>
                <c:pt idx="23288">
                  <c:v>151.10091558427985</c:v>
                </c:pt>
                <c:pt idx="23289">
                  <c:v>151.09330463116189</c:v>
                </c:pt>
                <c:pt idx="23290">
                  <c:v>151.08569406140762</c:v>
                </c:pt>
                <c:pt idx="23291">
                  <c:v>151.07808387499776</c:v>
                </c:pt>
                <c:pt idx="23292">
                  <c:v>151.07047407191297</c:v>
                </c:pt>
                <c:pt idx="23293">
                  <c:v>151.06286465213398</c:v>
                </c:pt>
                <c:pt idx="23294">
                  <c:v>151.05525561564147</c:v>
                </c:pt>
                <c:pt idx="23295">
                  <c:v>151.04764696241611</c:v>
                </c:pt>
                <c:pt idx="23296">
                  <c:v>151.04003869243863</c:v>
                </c:pt>
                <c:pt idx="23297">
                  <c:v>151.0324308056897</c:v>
                </c:pt>
                <c:pt idx="23298">
                  <c:v>151.02482330215003</c:v>
                </c:pt>
                <c:pt idx="23299">
                  <c:v>151.01721618180031</c:v>
                </c:pt>
                <c:pt idx="23300">
                  <c:v>151.00960944462125</c:v>
                </c:pt>
                <c:pt idx="23301">
                  <c:v>151.00200309059352</c:v>
                </c:pt>
                <c:pt idx="23302">
                  <c:v>150.99439711969785</c:v>
                </c:pt>
                <c:pt idx="23303">
                  <c:v>150.98679153191495</c:v>
                </c:pt>
                <c:pt idx="23304">
                  <c:v>150.97918632722548</c:v>
                </c:pt>
                <c:pt idx="23305">
                  <c:v>150.97158150561017</c:v>
                </c:pt>
                <c:pt idx="23306">
                  <c:v>150.96397706704974</c:v>
                </c:pt>
                <c:pt idx="23307">
                  <c:v>150.95637301152487</c:v>
                </c:pt>
                <c:pt idx="23308">
                  <c:v>150.94876933901628</c:v>
                </c:pt>
                <c:pt idx="23309">
                  <c:v>150.94116604950469</c:v>
                </c:pt>
                <c:pt idx="23310">
                  <c:v>150.93356314297077</c:v>
                </c:pt>
                <c:pt idx="23311">
                  <c:v>150.92596061939525</c:v>
                </c:pt>
                <c:pt idx="23312">
                  <c:v>150.91835847875885</c:v>
                </c:pt>
                <c:pt idx="23313">
                  <c:v>150.91075672104228</c:v>
                </c:pt>
                <c:pt idx="23314">
                  <c:v>150.90315534622624</c:v>
                </c:pt>
                <c:pt idx="23315">
                  <c:v>150.89555435429145</c:v>
                </c:pt>
                <c:pt idx="23316">
                  <c:v>150.88795374521862</c:v>
                </c:pt>
                <c:pt idx="23317">
                  <c:v>150.88035351898847</c:v>
                </c:pt>
                <c:pt idx="23318">
                  <c:v>150.87275367558172</c:v>
                </c:pt>
                <c:pt idx="23319">
                  <c:v>150.8651542149791</c:v>
                </c:pt>
                <c:pt idx="23320">
                  <c:v>150.85755513716128</c:v>
                </c:pt>
                <c:pt idx="23321">
                  <c:v>150.84995644210903</c:v>
                </c:pt>
                <c:pt idx="23322">
                  <c:v>150.84235812980305</c:v>
                </c:pt>
                <c:pt idx="23323">
                  <c:v>150.83476020022405</c:v>
                </c:pt>
                <c:pt idx="23324">
                  <c:v>150.82716265335279</c:v>
                </c:pt>
                <c:pt idx="23325">
                  <c:v>150.81956548916995</c:v>
                </c:pt>
                <c:pt idx="23326">
                  <c:v>150.81196870765626</c:v>
                </c:pt>
                <c:pt idx="23327">
                  <c:v>150.80437230879247</c:v>
                </c:pt>
                <c:pt idx="23328">
                  <c:v>150.79677629255929</c:v>
                </c:pt>
                <c:pt idx="23329">
                  <c:v>150.78918065893743</c:v>
                </c:pt>
                <c:pt idx="23330">
                  <c:v>150.78158540790764</c:v>
                </c:pt>
                <c:pt idx="23331">
                  <c:v>150.77399053945064</c:v>
                </c:pt>
                <c:pt idx="23332">
                  <c:v>150.76639605354717</c:v>
                </c:pt>
                <c:pt idx="23333">
                  <c:v>150.75880195017797</c:v>
                </c:pt>
                <c:pt idx="23334">
                  <c:v>150.75120822932374</c:v>
                </c:pt>
                <c:pt idx="23335">
                  <c:v>150.74361489096523</c:v>
                </c:pt>
                <c:pt idx="23336">
                  <c:v>150.73602193508319</c:v>
                </c:pt>
                <c:pt idx="23337">
                  <c:v>150.72842936165833</c:v>
                </c:pt>
                <c:pt idx="23338">
                  <c:v>150.72083717067139</c:v>
                </c:pt>
                <c:pt idx="23339">
                  <c:v>150.71324536210309</c:v>
                </c:pt>
                <c:pt idx="23340">
                  <c:v>150.70565393593421</c:v>
                </c:pt>
                <c:pt idx="23341">
                  <c:v>150.69806289214546</c:v>
                </c:pt>
                <c:pt idx="23342">
                  <c:v>150.69047223071757</c:v>
                </c:pt>
                <c:pt idx="23343">
                  <c:v>150.68288195163132</c:v>
                </c:pt>
                <c:pt idx="23344">
                  <c:v>150.67529205486741</c:v>
                </c:pt>
                <c:pt idx="23345">
                  <c:v>150.66770254040662</c:v>
                </c:pt>
                <c:pt idx="23346">
                  <c:v>150.66011340822968</c:v>
                </c:pt>
                <c:pt idx="23347">
                  <c:v>150.6525246583173</c:v>
                </c:pt>
                <c:pt idx="23348">
                  <c:v>150.64493629065026</c:v>
                </c:pt>
                <c:pt idx="23349">
                  <c:v>150.63734830520931</c:v>
                </c:pt>
                <c:pt idx="23350">
                  <c:v>150.62976070197519</c:v>
                </c:pt>
                <c:pt idx="23351">
                  <c:v>150.62217348092864</c:v>
                </c:pt>
                <c:pt idx="23352">
                  <c:v>150.6145866420504</c:v>
                </c:pt>
                <c:pt idx="23353">
                  <c:v>150.60700018532125</c:v>
                </c:pt>
                <c:pt idx="23354">
                  <c:v>150.59941411072194</c:v>
                </c:pt>
                <c:pt idx="23355">
                  <c:v>150.59182841823318</c:v>
                </c:pt>
                <c:pt idx="23356">
                  <c:v>150.58424310783576</c:v>
                </c:pt>
                <c:pt idx="23357">
                  <c:v>150.57665817951042</c:v>
                </c:pt>
                <c:pt idx="23358">
                  <c:v>150.56907363323793</c:v>
                </c:pt>
                <c:pt idx="23359">
                  <c:v>150.56148946899904</c:v>
                </c:pt>
                <c:pt idx="23360">
                  <c:v>150.5539056867745</c:v>
                </c:pt>
                <c:pt idx="23361">
                  <c:v>150.54632228654506</c:v>
                </c:pt>
                <c:pt idx="23362">
                  <c:v>150.53873926829149</c:v>
                </c:pt>
                <c:pt idx="23363">
                  <c:v>150.53115663199455</c:v>
                </c:pt>
                <c:pt idx="23364">
                  <c:v>150.52357437763499</c:v>
                </c:pt>
                <c:pt idx="23365">
                  <c:v>150.51599250519359</c:v>
                </c:pt>
                <c:pt idx="23366">
                  <c:v>150.5084110146511</c:v>
                </c:pt>
                <c:pt idx="23367">
                  <c:v>150.5008299059883</c:v>
                </c:pt>
                <c:pt idx="23368">
                  <c:v>150.49324917918594</c:v>
                </c:pt>
                <c:pt idx="23369">
                  <c:v>150.48566883422478</c:v>
                </c:pt>
                <c:pt idx="23370">
                  <c:v>150.47808887108562</c:v>
                </c:pt>
                <c:pt idx="23371">
                  <c:v>150.47050928974917</c:v>
                </c:pt>
                <c:pt idx="23372">
                  <c:v>150.46293009019627</c:v>
                </c:pt>
                <c:pt idx="23373">
                  <c:v>150.45535127240763</c:v>
                </c:pt>
                <c:pt idx="23374">
                  <c:v>150.44777283636404</c:v>
                </c:pt>
                <c:pt idx="23375">
                  <c:v>150.44019478204626</c:v>
                </c:pt>
                <c:pt idx="23376">
                  <c:v>150.43261710943509</c:v>
                </c:pt>
                <c:pt idx="23377">
                  <c:v>150.42503981851129</c:v>
                </c:pt>
                <c:pt idx="23378">
                  <c:v>150.41746290925565</c:v>
                </c:pt>
                <c:pt idx="23379">
                  <c:v>150.4098863816489</c:v>
                </c:pt>
                <c:pt idx="23380">
                  <c:v>150.40231023567188</c:v>
                </c:pt>
                <c:pt idx="23381">
                  <c:v>150.3947344713053</c:v>
                </c:pt>
                <c:pt idx="23382">
                  <c:v>150.38715908852998</c:v>
                </c:pt>
                <c:pt idx="23383">
                  <c:v>150.37958408732669</c:v>
                </c:pt>
                <c:pt idx="23384">
                  <c:v>150.37200946767621</c:v>
                </c:pt>
                <c:pt idx="23385">
                  <c:v>150.36443522955932</c:v>
                </c:pt>
                <c:pt idx="23386">
                  <c:v>150.35686137295681</c:v>
                </c:pt>
                <c:pt idx="23387">
                  <c:v>150.34928789784945</c:v>
                </c:pt>
                <c:pt idx="23388">
                  <c:v>150.34171480421804</c:v>
                </c:pt>
                <c:pt idx="23389">
                  <c:v>150.33414209204335</c:v>
                </c:pt>
                <c:pt idx="23390">
                  <c:v>150.32656976130619</c:v>
                </c:pt>
                <c:pt idx="23391">
                  <c:v>150.31899781198732</c:v>
                </c:pt>
                <c:pt idx="23392">
                  <c:v>150.31142624406752</c:v>
                </c:pt>
                <c:pt idx="23393">
                  <c:v>150.30385505752761</c:v>
                </c:pt>
                <c:pt idx="23394">
                  <c:v>150.29628425234836</c:v>
                </c:pt>
                <c:pt idx="23395">
                  <c:v>150.28871382851057</c:v>
                </c:pt>
                <c:pt idx="23396">
                  <c:v>150.28114378599503</c:v>
                </c:pt>
                <c:pt idx="23397">
                  <c:v>150.27357412478253</c:v>
                </c:pt>
                <c:pt idx="23398">
                  <c:v>150.26600484485385</c:v>
                </c:pt>
                <c:pt idx="23399">
                  <c:v>150.25843594618982</c:v>
                </c:pt>
                <c:pt idx="23400">
                  <c:v>150.25086742877122</c:v>
                </c:pt>
                <c:pt idx="23401">
                  <c:v>150.24329929257883</c:v>
                </c:pt>
                <c:pt idx="23402">
                  <c:v>150.23573153759347</c:v>
                </c:pt>
                <c:pt idx="23403">
                  <c:v>150.22816416379592</c:v>
                </c:pt>
                <c:pt idx="23404">
                  <c:v>150.22059717116699</c:v>
                </c:pt>
                <c:pt idx="23405">
                  <c:v>150.21303055968747</c:v>
                </c:pt>
                <c:pt idx="23406">
                  <c:v>150.20546432933818</c:v>
                </c:pt>
                <c:pt idx="23407">
                  <c:v>150.19789848009992</c:v>
                </c:pt>
                <c:pt idx="23408">
                  <c:v>150.1903330119535</c:v>
                </c:pt>
                <c:pt idx="23409">
                  <c:v>150.1827679248797</c:v>
                </c:pt>
                <c:pt idx="23410">
                  <c:v>150.17520321885934</c:v>
                </c:pt>
                <c:pt idx="23411">
                  <c:v>150.1676388938732</c:v>
                </c:pt>
                <c:pt idx="23412">
                  <c:v>150.16007494990211</c:v>
                </c:pt>
                <c:pt idx="23413">
                  <c:v>150.15251138692688</c:v>
                </c:pt>
                <c:pt idx="23414">
                  <c:v>150.14494820492831</c:v>
                </c:pt>
                <c:pt idx="23415">
                  <c:v>150.13738540388724</c:v>
                </c:pt>
                <c:pt idx="23416">
                  <c:v>150.12982298378444</c:v>
                </c:pt>
                <c:pt idx="23417">
                  <c:v>150.12226094460075</c:v>
                </c:pt>
                <c:pt idx="23418">
                  <c:v>150.11469928631698</c:v>
                </c:pt>
                <c:pt idx="23419">
                  <c:v>150.10713800891392</c:v>
                </c:pt>
                <c:pt idx="23420">
                  <c:v>150.09957711237243</c:v>
                </c:pt>
                <c:pt idx="23421">
                  <c:v>150.09201659667329</c:v>
                </c:pt>
                <c:pt idx="23422">
                  <c:v>150.08445646179732</c:v>
                </c:pt>
                <c:pt idx="23423">
                  <c:v>150.07689670772535</c:v>
                </c:pt>
                <c:pt idx="23424">
                  <c:v>150.06933733443819</c:v>
                </c:pt>
                <c:pt idx="23425">
                  <c:v>150.06177834191666</c:v>
                </c:pt>
                <c:pt idx="23426">
                  <c:v>150.0542197301416</c:v>
                </c:pt>
                <c:pt idx="23427">
                  <c:v>150.0466614990938</c:v>
                </c:pt>
                <c:pt idx="23428">
                  <c:v>150.03910364875409</c:v>
                </c:pt>
                <c:pt idx="23429">
                  <c:v>150.03154617910332</c:v>
                </c:pt>
                <c:pt idx="23430">
                  <c:v>150.02398909012229</c:v>
                </c:pt>
                <c:pt idx="23431">
                  <c:v>150.01643238179182</c:v>
                </c:pt>
                <c:pt idx="23432">
                  <c:v>150.00887605409275</c:v>
                </c:pt>
                <c:pt idx="23433">
                  <c:v>150.00132010700591</c:v>
                </c:pt>
                <c:pt idx="23434">
                  <c:v>149.99376454051213</c:v>
                </c:pt>
                <c:pt idx="23435">
                  <c:v>149.98620935459223</c:v>
                </c:pt>
                <c:pt idx="23436">
                  <c:v>149.97865454922706</c:v>
                </c:pt>
                <c:pt idx="23437">
                  <c:v>149.97110012439742</c:v>
                </c:pt>
                <c:pt idx="23438">
                  <c:v>149.96354608008417</c:v>
                </c:pt>
                <c:pt idx="23439">
                  <c:v>149.95599241626812</c:v>
                </c:pt>
                <c:pt idx="23440">
                  <c:v>149.9484391329301</c:v>
                </c:pt>
                <c:pt idx="23441">
                  <c:v>149.94088623005098</c:v>
                </c:pt>
                <c:pt idx="23442">
                  <c:v>149.93333370761158</c:v>
                </c:pt>
                <c:pt idx="23443">
                  <c:v>149.92578156559273</c:v>
                </c:pt>
                <c:pt idx="23444">
                  <c:v>149.91822980397527</c:v>
                </c:pt>
                <c:pt idx="23445">
                  <c:v>149.91067842274003</c:v>
                </c:pt>
                <c:pt idx="23446">
                  <c:v>149.90312742186788</c:v>
                </c:pt>
                <c:pt idx="23447">
                  <c:v>149.89557680133964</c:v>
                </c:pt>
                <c:pt idx="23448">
                  <c:v>149.88802656113617</c:v>
                </c:pt>
                <c:pt idx="23449">
                  <c:v>149.88047670123828</c:v>
                </c:pt>
                <c:pt idx="23450">
                  <c:v>149.87292722162684</c:v>
                </c:pt>
                <c:pt idx="23451">
                  <c:v>149.86537812228269</c:v>
                </c:pt>
                <c:pt idx="23452">
                  <c:v>149.85782940318668</c:v>
                </c:pt>
                <c:pt idx="23453">
                  <c:v>149.85028106431966</c:v>
                </c:pt>
                <c:pt idx="23454">
                  <c:v>149.84273310566246</c:v>
                </c:pt>
                <c:pt idx="23455">
                  <c:v>149.83518552719593</c:v>
                </c:pt>
                <c:pt idx="23456">
                  <c:v>149.82763832890095</c:v>
                </c:pt>
                <c:pt idx="23457">
                  <c:v>149.82009151075832</c:v>
                </c:pt>
                <c:pt idx="23458">
                  <c:v>149.81254507274892</c:v>
                </c:pt>
                <c:pt idx="23459">
                  <c:v>149.80499901485362</c:v>
                </c:pt>
                <c:pt idx="23460">
                  <c:v>149.79745333705324</c:v>
                </c:pt>
                <c:pt idx="23461">
                  <c:v>149.78990803932865</c:v>
                </c:pt>
                <c:pt idx="23462">
                  <c:v>149.78236312166072</c:v>
                </c:pt>
                <c:pt idx="23463">
                  <c:v>149.7748185840303</c:v>
                </c:pt>
                <c:pt idx="23464">
                  <c:v>149.76727442641823</c:v>
                </c:pt>
                <c:pt idx="23465">
                  <c:v>149.75973064880537</c:v>
                </c:pt>
                <c:pt idx="23466">
                  <c:v>149.75218725117259</c:v>
                </c:pt>
                <c:pt idx="23467">
                  <c:v>149.74464423350074</c:v>
                </c:pt>
                <c:pt idx="23468">
                  <c:v>149.7371015957707</c:v>
                </c:pt>
                <c:pt idx="23469">
                  <c:v>149.72955933796331</c:v>
                </c:pt>
                <c:pt idx="23470">
                  <c:v>149.72201746005945</c:v>
                </c:pt>
                <c:pt idx="23471">
                  <c:v>149.71447596203998</c:v>
                </c:pt>
                <c:pt idx="23472">
                  <c:v>149.70693484388579</c:v>
                </c:pt>
                <c:pt idx="23473">
                  <c:v>149.69939410557771</c:v>
                </c:pt>
                <c:pt idx="23474">
                  <c:v>149.69185374709662</c:v>
                </c:pt>
                <c:pt idx="23475">
                  <c:v>149.68431376842338</c:v>
                </c:pt>
                <c:pt idx="23476">
                  <c:v>149.67677416953887</c:v>
                </c:pt>
                <c:pt idx="23477">
                  <c:v>149.66923495042397</c:v>
                </c:pt>
                <c:pt idx="23478">
                  <c:v>149.66169611105951</c:v>
                </c:pt>
                <c:pt idx="23479">
                  <c:v>149.6541576514264</c:v>
                </c:pt>
                <c:pt idx="23480">
                  <c:v>149.64661957150551</c:v>
                </c:pt>
                <c:pt idx="23481">
                  <c:v>149.63908187127771</c:v>
                </c:pt>
                <c:pt idx="23482">
                  <c:v>149.63154455072385</c:v>
                </c:pt>
                <c:pt idx="23483">
                  <c:v>149.62400760982484</c:v>
                </c:pt>
                <c:pt idx="23484">
                  <c:v>149.61647104856155</c:v>
                </c:pt>
                <c:pt idx="23485">
                  <c:v>149.60893486691484</c:v>
                </c:pt>
                <c:pt idx="23486">
                  <c:v>149.6013990648656</c:v>
                </c:pt>
                <c:pt idx="23487">
                  <c:v>149.59386364239472</c:v>
                </c:pt>
                <c:pt idx="23488">
                  <c:v>149.58632859948307</c:v>
                </c:pt>
                <c:pt idx="23489">
                  <c:v>149.57879393611151</c:v>
                </c:pt>
                <c:pt idx="23490">
                  <c:v>149.57125965226095</c:v>
                </c:pt>
                <c:pt idx="23491">
                  <c:v>149.56372574791226</c:v>
                </c:pt>
                <c:pt idx="23492">
                  <c:v>149.55619222304634</c:v>
                </c:pt>
                <c:pt idx="23493">
                  <c:v>149.54865907764406</c:v>
                </c:pt>
                <c:pt idx="23494">
                  <c:v>149.54112631168633</c:v>
                </c:pt>
                <c:pt idx="23495">
                  <c:v>149.53359392515401</c:v>
                </c:pt>
                <c:pt idx="23496">
                  <c:v>149.52606191802801</c:v>
                </c:pt>
                <c:pt idx="23497">
                  <c:v>149.51853029028919</c:v>
                </c:pt>
                <c:pt idx="23498">
                  <c:v>149.51099904191847</c:v>
                </c:pt>
                <c:pt idx="23499">
                  <c:v>149.50346817289673</c:v>
                </c:pt>
                <c:pt idx="23500">
                  <c:v>149.49593768320486</c:v>
                </c:pt>
                <c:pt idx="23501">
                  <c:v>149.48840757282375</c:v>
                </c:pt>
                <c:pt idx="23502">
                  <c:v>149.4808778417343</c:v>
                </c:pt>
                <c:pt idx="23503">
                  <c:v>149.47334848991741</c:v>
                </c:pt>
                <c:pt idx="23504">
                  <c:v>149.46581951735399</c:v>
                </c:pt>
                <c:pt idx="23505">
                  <c:v>149.45829092402491</c:v>
                </c:pt>
                <c:pt idx="23506">
                  <c:v>149.45076270991106</c:v>
                </c:pt>
                <c:pt idx="23507">
                  <c:v>149.44323487499338</c:v>
                </c:pt>
                <c:pt idx="23508">
                  <c:v>149.43570741925274</c:v>
                </c:pt>
                <c:pt idx="23509">
                  <c:v>149.42818034267003</c:v>
                </c:pt>
                <c:pt idx="23510">
                  <c:v>149.42065364522617</c:v>
                </c:pt>
                <c:pt idx="23511">
                  <c:v>149.41312732690207</c:v>
                </c:pt>
                <c:pt idx="23512">
                  <c:v>149.40560138767862</c:v>
                </c:pt>
                <c:pt idx="23513">
                  <c:v>149.39807582753673</c:v>
                </c:pt>
                <c:pt idx="23514">
                  <c:v>149.39055064645731</c:v>
                </c:pt>
                <c:pt idx="23515">
                  <c:v>149.38302584442127</c:v>
                </c:pt>
                <c:pt idx="23516">
                  <c:v>149.3755014214095</c:v>
                </c:pt>
                <c:pt idx="23517">
                  <c:v>149.36797737740289</c:v>
                </c:pt>
                <c:pt idx="23518">
                  <c:v>149.36045371238239</c:v>
                </c:pt>
                <c:pt idx="23519">
                  <c:v>149.3529304263289</c:v>
                </c:pt>
                <c:pt idx="23520">
                  <c:v>149.34540751922333</c:v>
                </c:pt>
                <c:pt idx="23521">
                  <c:v>149.33788499104659</c:v>
                </c:pt>
                <c:pt idx="23522">
                  <c:v>149.33036284177959</c:v>
                </c:pt>
                <c:pt idx="23523">
                  <c:v>149.32284107140325</c:v>
                </c:pt>
                <c:pt idx="23524">
                  <c:v>149.31531967989849</c:v>
                </c:pt>
                <c:pt idx="23525">
                  <c:v>149.30779866724623</c:v>
                </c:pt>
                <c:pt idx="23526">
                  <c:v>149.30027803342736</c:v>
                </c:pt>
                <c:pt idx="23527">
                  <c:v>149.29275777842281</c:v>
                </c:pt>
                <c:pt idx="23528">
                  <c:v>149.28523790221351</c:v>
                </c:pt>
                <c:pt idx="23529">
                  <c:v>149.27771840478039</c:v>
                </c:pt>
                <c:pt idx="23530">
                  <c:v>149.27019928610434</c:v>
                </c:pt>
                <c:pt idx="23531">
                  <c:v>149.26268054616631</c:v>
                </c:pt>
                <c:pt idx="23532">
                  <c:v>149.25516218494721</c:v>
                </c:pt>
                <c:pt idx="23533">
                  <c:v>149.24764420242795</c:v>
                </c:pt>
                <c:pt idx="23534">
                  <c:v>149.24012659858948</c:v>
                </c:pt>
                <c:pt idx="23535">
                  <c:v>149.23260937341271</c:v>
                </c:pt>
                <c:pt idx="23536">
                  <c:v>149.22509252687857</c:v>
                </c:pt>
                <c:pt idx="23537">
                  <c:v>149.21757605896801</c:v>
                </c:pt>
                <c:pt idx="23538">
                  <c:v>149.21005996966193</c:v>
                </c:pt>
                <c:pt idx="23539">
                  <c:v>149.20254425894126</c:v>
                </c:pt>
                <c:pt idx="23540">
                  <c:v>149.19502892678693</c:v>
                </c:pt>
                <c:pt idx="23541">
                  <c:v>149.1875139731799</c:v>
                </c:pt>
                <c:pt idx="23542">
                  <c:v>149.17999939810107</c:v>
                </c:pt>
                <c:pt idx="23543">
                  <c:v>149.1724852015314</c:v>
                </c:pt>
                <c:pt idx="23544">
                  <c:v>149.16497138345181</c:v>
                </c:pt>
                <c:pt idx="23545">
                  <c:v>149.15745794384324</c:v>
                </c:pt>
                <c:pt idx="23546">
                  <c:v>149.14994488268661</c:v>
                </c:pt>
                <c:pt idx="23547">
                  <c:v>149.14243219996288</c:v>
                </c:pt>
                <c:pt idx="23548">
                  <c:v>149.13491989565298</c:v>
                </c:pt>
                <c:pt idx="23549">
                  <c:v>149.12740796973785</c:v>
                </c:pt>
                <c:pt idx="23550">
                  <c:v>149.11989642219842</c:v>
                </c:pt>
                <c:pt idx="23551">
                  <c:v>149.11238525301565</c:v>
                </c:pt>
                <c:pt idx="23552">
                  <c:v>149.10487446217044</c:v>
                </c:pt>
                <c:pt idx="23553">
                  <c:v>149.0973640496438</c:v>
                </c:pt>
                <c:pt idx="23554">
                  <c:v>149.08985401541662</c:v>
                </c:pt>
                <c:pt idx="23555">
                  <c:v>149.08234435946986</c:v>
                </c:pt>
                <c:pt idx="23556">
                  <c:v>149.07483508178447</c:v>
                </c:pt>
                <c:pt idx="23557">
                  <c:v>149.06732618234142</c:v>
                </c:pt>
                <c:pt idx="23558">
                  <c:v>149.05981766112163</c:v>
                </c:pt>
                <c:pt idx="23559">
                  <c:v>149.05230951810603</c:v>
                </c:pt>
                <c:pt idx="23560">
                  <c:v>149.04480175327561</c:v>
                </c:pt>
                <c:pt idx="23561">
                  <c:v>149.03729436661129</c:v>
                </c:pt>
                <c:pt idx="23562">
                  <c:v>149.02978735809404</c:v>
                </c:pt>
                <c:pt idx="23563">
                  <c:v>149.02228072770481</c:v>
                </c:pt>
                <c:pt idx="23564">
                  <c:v>149.01477447542456</c:v>
                </c:pt>
                <c:pt idx="23565">
                  <c:v>149.00726860123424</c:v>
                </c:pt>
                <c:pt idx="23566">
                  <c:v>148.99976310511479</c:v>
                </c:pt>
                <c:pt idx="23567">
                  <c:v>148.9922579870472</c:v>
                </c:pt>
                <c:pt idx="23568">
                  <c:v>148.98475324701241</c:v>
                </c:pt>
                <c:pt idx="23569">
                  <c:v>148.97724888499135</c:v>
                </c:pt>
                <c:pt idx="23570">
                  <c:v>148.96974490096503</c:v>
                </c:pt>
                <c:pt idx="23571">
                  <c:v>148.96224129491438</c:v>
                </c:pt>
                <c:pt idx="23572">
                  <c:v>148.95473806682037</c:v>
                </c:pt>
                <c:pt idx="23573">
                  <c:v>148.94723521666396</c:v>
                </c:pt>
                <c:pt idx="23574">
                  <c:v>148.9397327444261</c:v>
                </c:pt>
                <c:pt idx="23575">
                  <c:v>148.93223065008777</c:v>
                </c:pt>
                <c:pt idx="23576">
                  <c:v>148.92472893362992</c:v>
                </c:pt>
                <c:pt idx="23577">
                  <c:v>148.91722759503355</c:v>
                </c:pt>
                <c:pt idx="23578">
                  <c:v>148.90972663427959</c:v>
                </c:pt>
                <c:pt idx="23579">
                  <c:v>148.90222605134903</c:v>
                </c:pt>
                <c:pt idx="23580">
                  <c:v>148.89472584622283</c:v>
                </c:pt>
                <c:pt idx="23581">
                  <c:v>148.88722601888196</c:v>
                </c:pt>
                <c:pt idx="23582">
                  <c:v>148.87972656930739</c:v>
                </c:pt>
                <c:pt idx="23583">
                  <c:v>148.87222749748011</c:v>
                </c:pt>
                <c:pt idx="23584">
                  <c:v>148.86472880338107</c:v>
                </c:pt>
                <c:pt idx="23585">
                  <c:v>148.85723048699126</c:v>
                </c:pt>
                <c:pt idx="23586">
                  <c:v>148.84973254829163</c:v>
                </c:pt>
                <c:pt idx="23587">
                  <c:v>148.84223498726317</c:v>
                </c:pt>
                <c:pt idx="23588">
                  <c:v>148.83473780388687</c:v>
                </c:pt>
                <c:pt idx="23589">
                  <c:v>148.82724099814368</c:v>
                </c:pt>
                <c:pt idx="23590">
                  <c:v>148.81974457001462</c:v>
                </c:pt>
                <c:pt idx="23591">
                  <c:v>148.81224851948065</c:v>
                </c:pt>
                <c:pt idx="23592">
                  <c:v>148.80475284652272</c:v>
                </c:pt>
                <c:pt idx="23593">
                  <c:v>148.79725755112185</c:v>
                </c:pt>
                <c:pt idx="23594">
                  <c:v>148.78976263325899</c:v>
                </c:pt>
                <c:pt idx="23595">
                  <c:v>148.78226809291516</c:v>
                </c:pt>
                <c:pt idx="23596">
                  <c:v>148.77477393007132</c:v>
                </c:pt>
                <c:pt idx="23597">
                  <c:v>148.76728014470848</c:v>
                </c:pt>
                <c:pt idx="23598">
                  <c:v>148.7597867368076</c:v>
                </c:pt>
                <c:pt idx="23599">
                  <c:v>148.75229370634966</c:v>
                </c:pt>
                <c:pt idx="23600">
                  <c:v>148.74480105331568</c:v>
                </c:pt>
                <c:pt idx="23601">
                  <c:v>148.73730877768662</c:v>
                </c:pt>
                <c:pt idx="23602">
                  <c:v>148.72981687944349</c:v>
                </c:pt>
                <c:pt idx="23603">
                  <c:v>148.72232535856728</c:v>
                </c:pt>
                <c:pt idx="23604">
                  <c:v>148.71483421503896</c:v>
                </c:pt>
                <c:pt idx="23605">
                  <c:v>148.70734344883957</c:v>
                </c:pt>
                <c:pt idx="23606">
                  <c:v>148.69985305995004</c:v>
                </c:pt>
                <c:pt idx="23607">
                  <c:v>148.69236304835141</c:v>
                </c:pt>
                <c:pt idx="23608">
                  <c:v>148.68487341402468</c:v>
                </c:pt>
                <c:pt idx="23609">
                  <c:v>148.67738415695081</c:v>
                </c:pt>
                <c:pt idx="23610">
                  <c:v>148.66989527711084</c:v>
                </c:pt>
                <c:pt idx="23611">
                  <c:v>148.66240677448573</c:v>
                </c:pt>
                <c:pt idx="23612">
                  <c:v>148.6549186490565</c:v>
                </c:pt>
                <c:pt idx="23613">
                  <c:v>148.64743090080415</c:v>
                </c:pt>
                <c:pt idx="23614">
                  <c:v>148.63994352970968</c:v>
                </c:pt>
                <c:pt idx="23615">
                  <c:v>148.6324565357541</c:v>
                </c:pt>
                <c:pt idx="23616">
                  <c:v>148.6249699189184</c:v>
                </c:pt>
                <c:pt idx="23617">
                  <c:v>148.61748367918358</c:v>
                </c:pt>
                <c:pt idx="23618">
                  <c:v>148.60999781653067</c:v>
                </c:pt>
                <c:pt idx="23619">
                  <c:v>148.60251233094064</c:v>
                </c:pt>
                <c:pt idx="23620">
                  <c:v>148.59502722239455</c:v>
                </c:pt>
                <c:pt idx="23621">
                  <c:v>148.58754249087337</c:v>
                </c:pt>
                <c:pt idx="23622">
                  <c:v>148.5800581363581</c:v>
                </c:pt>
                <c:pt idx="23623">
                  <c:v>148.57257415882978</c:v>
                </c:pt>
                <c:pt idx="23624">
                  <c:v>148.56509055826942</c:v>
                </c:pt>
                <c:pt idx="23625">
                  <c:v>148.557607334658</c:v>
                </c:pt>
                <c:pt idx="23626">
                  <c:v>148.55012448797655</c:v>
                </c:pt>
                <c:pt idx="23627">
                  <c:v>148.5426420182061</c:v>
                </c:pt>
                <c:pt idx="23628">
                  <c:v>148.53515992532763</c:v>
                </c:pt>
                <c:pt idx="23629">
                  <c:v>148.5276782093222</c:v>
                </c:pt>
                <c:pt idx="23630">
                  <c:v>148.52019687017079</c:v>
                </c:pt>
                <c:pt idx="23631">
                  <c:v>148.51271590785444</c:v>
                </c:pt>
                <c:pt idx="23632">
                  <c:v>148.50523532235417</c:v>
                </c:pt>
                <c:pt idx="23633">
                  <c:v>148.49775511365098</c:v>
                </c:pt>
                <c:pt idx="23634">
                  <c:v>148.4902752817259</c:v>
                </c:pt>
                <c:pt idx="23635">
                  <c:v>148.48279582655996</c:v>
                </c:pt>
                <c:pt idx="23636">
                  <c:v>148.47531674813419</c:v>
                </c:pt>
                <c:pt idx="23637">
                  <c:v>148.46783804642959</c:v>
                </c:pt>
                <c:pt idx="23638">
                  <c:v>148.46035972142721</c:v>
                </c:pt>
                <c:pt idx="23639">
                  <c:v>148.45288177310806</c:v>
                </c:pt>
                <c:pt idx="23640">
                  <c:v>148.44540420145316</c:v>
                </c:pt>
                <c:pt idx="23641">
                  <c:v>148.43792700644354</c:v>
                </c:pt>
                <c:pt idx="23642">
                  <c:v>148.43045018806023</c:v>
                </c:pt>
                <c:pt idx="23643">
                  <c:v>148.42297374628427</c:v>
                </c:pt>
                <c:pt idx="23644">
                  <c:v>148.41549768109667</c:v>
                </c:pt>
                <c:pt idx="23645">
                  <c:v>148.40802199247847</c:v>
                </c:pt>
                <c:pt idx="23646">
                  <c:v>148.40054668041071</c:v>
                </c:pt>
                <c:pt idx="23647">
                  <c:v>148.39307174487442</c:v>
                </c:pt>
                <c:pt idx="23648">
                  <c:v>148.38559718585063</c:v>
                </c:pt>
                <c:pt idx="23649">
                  <c:v>148.37812300332038</c:v>
                </c:pt>
                <c:pt idx="23650">
                  <c:v>148.3706491972647</c:v>
                </c:pt>
                <c:pt idx="23651">
                  <c:v>148.36317576766464</c:v>
                </c:pt>
                <c:pt idx="23652">
                  <c:v>148.35570271450123</c:v>
                </c:pt>
                <c:pt idx="23653">
                  <c:v>148.34823003775551</c:v>
                </c:pt>
                <c:pt idx="23654">
                  <c:v>148.34075773740852</c:v>
                </c:pt>
                <c:pt idx="23655">
                  <c:v>148.33328581344131</c:v>
                </c:pt>
                <c:pt idx="23656">
                  <c:v>148.32581426583488</c:v>
                </c:pt>
                <c:pt idx="23657">
                  <c:v>148.31834309457031</c:v>
                </c:pt>
                <c:pt idx="23658">
                  <c:v>148.31087229962864</c:v>
                </c:pt>
                <c:pt idx="23659">
                  <c:v>148.30340188099092</c:v>
                </c:pt>
                <c:pt idx="23660">
                  <c:v>148.29593183863818</c:v>
                </c:pt>
                <c:pt idx="23661">
                  <c:v>148.28846217255148</c:v>
                </c:pt>
                <c:pt idx="23662">
                  <c:v>148.28099288271184</c:v>
                </c:pt>
                <c:pt idx="23663">
                  <c:v>148.27352396910035</c:v>
                </c:pt>
                <c:pt idx="23664">
                  <c:v>148.26605543169802</c:v>
                </c:pt>
                <c:pt idx="23665">
                  <c:v>148.25858727048592</c:v>
                </c:pt>
                <c:pt idx="23666">
                  <c:v>148.25111948544512</c:v>
                </c:pt>
                <c:pt idx="23667">
                  <c:v>148.24365207655663</c:v>
                </c:pt>
                <c:pt idx="23668">
                  <c:v>148.23618504380153</c:v>
                </c:pt>
                <c:pt idx="23669">
                  <c:v>148.22871838716088</c:v>
                </c:pt>
                <c:pt idx="23670">
                  <c:v>148.22125210661574</c:v>
                </c:pt>
                <c:pt idx="23671">
                  <c:v>148.21378620214713</c:v>
                </c:pt>
                <c:pt idx="23672">
                  <c:v>148.20632067373614</c:v>
                </c:pt>
                <c:pt idx="23673">
                  <c:v>148.19885552136381</c:v>
                </c:pt>
                <c:pt idx="23674">
                  <c:v>148.1913907450112</c:v>
                </c:pt>
                <c:pt idx="23675">
                  <c:v>148.1839263446594</c:v>
                </c:pt>
                <c:pt idx="23676">
                  <c:v>148.17646232028943</c:v>
                </c:pt>
                <c:pt idx="23677">
                  <c:v>148.16899867188238</c:v>
                </c:pt>
                <c:pt idx="23678">
                  <c:v>148.16153539941928</c:v>
                </c:pt>
                <c:pt idx="23679">
                  <c:v>148.15407250288121</c:v>
                </c:pt>
                <c:pt idx="23680">
                  <c:v>148.14660998224923</c:v>
                </c:pt>
                <c:pt idx="23681">
                  <c:v>148.13914783750442</c:v>
                </c:pt>
                <c:pt idx="23682">
                  <c:v>148.13168606862786</c:v>
                </c:pt>
                <c:pt idx="23683">
                  <c:v>148.12422467560057</c:v>
                </c:pt>
                <c:pt idx="23684">
                  <c:v>148.11676365840367</c:v>
                </c:pt>
                <c:pt idx="23685">
                  <c:v>148.10930301701819</c:v>
                </c:pt>
                <c:pt idx="23686">
                  <c:v>148.10184275142524</c:v>
                </c:pt>
                <c:pt idx="23687">
                  <c:v>148.09438286160585</c:v>
                </c:pt>
                <c:pt idx="23688">
                  <c:v>148.08692334754113</c:v>
                </c:pt>
                <c:pt idx="23689">
                  <c:v>148.07946420921212</c:v>
                </c:pt>
                <c:pt idx="23690">
                  <c:v>148.07200544659992</c:v>
                </c:pt>
                <c:pt idx="23691">
                  <c:v>148.06454705968557</c:v>
                </c:pt>
                <c:pt idx="23692">
                  <c:v>148.05708904845017</c:v>
                </c:pt>
                <c:pt idx="23693">
                  <c:v>148.04963141287479</c:v>
                </c:pt>
                <c:pt idx="23694">
                  <c:v>148.04217415294053</c:v>
                </c:pt>
                <c:pt idx="23695">
                  <c:v>148.03471726862844</c:v>
                </c:pt>
                <c:pt idx="23696">
                  <c:v>148.02726075991961</c:v>
                </c:pt>
                <c:pt idx="23697">
                  <c:v>148.01980462679515</c:v>
                </c:pt>
                <c:pt idx="23698">
                  <c:v>148.01234886923609</c:v>
                </c:pt>
                <c:pt idx="23699">
                  <c:v>148.00489348722354</c:v>
                </c:pt>
                <c:pt idx="23700">
                  <c:v>147.99743848073859</c:v>
                </c:pt>
                <c:pt idx="23701">
                  <c:v>147.98998384976233</c:v>
                </c:pt>
                <c:pt idx="23702">
                  <c:v>147.98252959427583</c:v>
                </c:pt>
                <c:pt idx="23703">
                  <c:v>147.97507571426019</c:v>
                </c:pt>
                <c:pt idx="23704">
                  <c:v>147.96762220969646</c:v>
                </c:pt>
                <c:pt idx="23705">
                  <c:v>147.96016908056575</c:v>
                </c:pt>
                <c:pt idx="23706">
                  <c:v>147.95271632684916</c:v>
                </c:pt>
                <c:pt idx="23707">
                  <c:v>147.94526394852778</c:v>
                </c:pt>
                <c:pt idx="23708">
                  <c:v>147.93781194558269</c:v>
                </c:pt>
                <c:pt idx="23709">
                  <c:v>147.930360317995</c:v>
                </c:pt>
                <c:pt idx="23710">
                  <c:v>147.92290906574578</c:v>
                </c:pt>
                <c:pt idx="23711">
                  <c:v>147.91545818881616</c:v>
                </c:pt>
                <c:pt idx="23712">
                  <c:v>147.90800768718719</c:v>
                </c:pt>
                <c:pt idx="23713">
                  <c:v>147.90055756083999</c:v>
                </c:pt>
                <c:pt idx="23714">
                  <c:v>147.89310780975566</c:v>
                </c:pt>
                <c:pt idx="23715">
                  <c:v>147.8856584339153</c:v>
                </c:pt>
                <c:pt idx="23716">
                  <c:v>147.87820943329999</c:v>
                </c:pt>
                <c:pt idx="23717">
                  <c:v>147.87076080789083</c:v>
                </c:pt>
                <c:pt idx="23718">
                  <c:v>147.86331255766893</c:v>
                </c:pt>
                <c:pt idx="23719">
                  <c:v>147.85586468261542</c:v>
                </c:pt>
                <c:pt idx="23720">
                  <c:v>147.84841718271136</c:v>
                </c:pt>
                <c:pt idx="23721">
                  <c:v>147.84097005793788</c:v>
                </c:pt>
                <c:pt idx="23722">
                  <c:v>147.83352330827606</c:v>
                </c:pt>
                <c:pt idx="23723">
                  <c:v>147.82607693370701</c:v>
                </c:pt>
                <c:pt idx="23724">
                  <c:v>147.81863093421188</c:v>
                </c:pt>
                <c:pt idx="23725">
                  <c:v>147.81118530977173</c:v>
                </c:pt>
                <c:pt idx="23726">
                  <c:v>147.80374006036769</c:v>
                </c:pt>
                <c:pt idx="23727">
                  <c:v>147.79629518598085</c:v>
                </c:pt>
                <c:pt idx="23728">
                  <c:v>147.78885068659233</c:v>
                </c:pt>
                <c:pt idx="23729">
                  <c:v>147.78140656218324</c:v>
                </c:pt>
                <c:pt idx="23730">
                  <c:v>147.77396281273471</c:v>
                </c:pt>
                <c:pt idx="23731">
                  <c:v>147.76651943822785</c:v>
                </c:pt>
                <c:pt idx="23732">
                  <c:v>147.75907643864375</c:v>
                </c:pt>
                <c:pt idx="23733">
                  <c:v>147.75163381396354</c:v>
                </c:pt>
                <c:pt idx="23734">
                  <c:v>147.74419156416832</c:v>
                </c:pt>
                <c:pt idx="23735">
                  <c:v>147.73674968923925</c:v>
                </c:pt>
                <c:pt idx="23736">
                  <c:v>147.72930818915739</c:v>
                </c:pt>
                <c:pt idx="23737">
                  <c:v>147.72186706390391</c:v>
                </c:pt>
                <c:pt idx="23738">
                  <c:v>147.71442631345991</c:v>
                </c:pt>
                <c:pt idx="23739">
                  <c:v>147.70698593780651</c:v>
                </c:pt>
                <c:pt idx="23740">
                  <c:v>147.69954593692484</c:v>
                </c:pt>
                <c:pt idx="23741">
                  <c:v>147.69210631079599</c:v>
                </c:pt>
                <c:pt idx="23742">
                  <c:v>147.68466705940114</c:v>
                </c:pt>
                <c:pt idx="23743">
                  <c:v>147.67722818272136</c:v>
                </c:pt>
                <c:pt idx="23744">
                  <c:v>147.66978968073781</c:v>
                </c:pt>
                <c:pt idx="23745">
                  <c:v>147.66235155343159</c:v>
                </c:pt>
                <c:pt idx="23746">
                  <c:v>147.65491380078385</c:v>
                </c:pt>
                <c:pt idx="23747">
                  <c:v>147.6474764227757</c:v>
                </c:pt>
                <c:pt idx="23748">
                  <c:v>147.64003941938827</c:v>
                </c:pt>
                <c:pt idx="23749">
                  <c:v>147.63260279060273</c:v>
                </c:pt>
                <c:pt idx="23750">
                  <c:v>147.62516653640017</c:v>
                </c:pt>
                <c:pt idx="23751">
                  <c:v>147.61773065676175</c:v>
                </c:pt>
                <c:pt idx="23752">
                  <c:v>147.61029515166857</c:v>
                </c:pt>
                <c:pt idx="23753">
                  <c:v>147.60286002110178</c:v>
                </c:pt>
                <c:pt idx="23754">
                  <c:v>147.59542526504251</c:v>
                </c:pt>
                <c:pt idx="23755">
                  <c:v>147.58799088347192</c:v>
                </c:pt>
                <c:pt idx="23756">
                  <c:v>147.58055687637113</c:v>
                </c:pt>
                <c:pt idx="23757">
                  <c:v>147.57312324372128</c:v>
                </c:pt>
                <c:pt idx="23758">
                  <c:v>147.5656899855035</c:v>
                </c:pt>
                <c:pt idx="23759">
                  <c:v>147.55825710169893</c:v>
                </c:pt>
                <c:pt idx="23760">
                  <c:v>147.55082459228873</c:v>
                </c:pt>
                <c:pt idx="23761">
                  <c:v>147.54339245725401</c:v>
                </c:pt>
                <c:pt idx="23762">
                  <c:v>147.53596069657596</c:v>
                </c:pt>
                <c:pt idx="23763">
                  <c:v>147.52852931023568</c:v>
                </c:pt>
                <c:pt idx="23764">
                  <c:v>147.52109829821433</c:v>
                </c:pt>
                <c:pt idx="23765">
                  <c:v>147.51366766049304</c:v>
                </c:pt>
                <c:pt idx="23766">
                  <c:v>147.50623739705298</c:v>
                </c:pt>
                <c:pt idx="23767">
                  <c:v>147.49880750787531</c:v>
                </c:pt>
                <c:pt idx="23768">
                  <c:v>147.49137799294115</c:v>
                </c:pt>
                <c:pt idx="23769">
                  <c:v>147.48394885223166</c:v>
                </c:pt>
                <c:pt idx="23770">
                  <c:v>147.47652008572797</c:v>
                </c:pt>
                <c:pt idx="23771">
                  <c:v>147.46909169341126</c:v>
                </c:pt>
                <c:pt idx="23772">
                  <c:v>147.46166367526266</c:v>
                </c:pt>
                <c:pt idx="23773">
                  <c:v>147.45423603126335</c:v>
                </c:pt>
                <c:pt idx="23774">
                  <c:v>147.44680876139446</c:v>
                </c:pt>
                <c:pt idx="23775">
                  <c:v>147.43938186563716</c:v>
                </c:pt>
                <c:pt idx="23776">
                  <c:v>147.43195534397259</c:v>
                </c:pt>
                <c:pt idx="23777">
                  <c:v>147.42452919638191</c:v>
                </c:pt>
                <c:pt idx="23778">
                  <c:v>147.41710342284628</c:v>
                </c:pt>
                <c:pt idx="23779">
                  <c:v>147.40967802334688</c:v>
                </c:pt>
                <c:pt idx="23780">
                  <c:v>147.40225299786485</c:v>
                </c:pt>
                <c:pt idx="23781">
                  <c:v>147.39482834638136</c:v>
                </c:pt>
                <c:pt idx="23782">
                  <c:v>147.38740406887754</c:v>
                </c:pt>
                <c:pt idx="23783">
                  <c:v>147.37998016533459</c:v>
                </c:pt>
                <c:pt idx="23784">
                  <c:v>147.37255663573367</c:v>
                </c:pt>
                <c:pt idx="23785">
                  <c:v>147.36513348005593</c:v>
                </c:pt>
                <c:pt idx="23786">
                  <c:v>147.35771069828255</c:v>
                </c:pt>
                <c:pt idx="23787">
                  <c:v>147.35028829039467</c:v>
                </c:pt>
                <c:pt idx="23788">
                  <c:v>147.3428662563735</c:v>
                </c:pt>
                <c:pt idx="23789">
                  <c:v>147.33544459620018</c:v>
                </c:pt>
                <c:pt idx="23790">
                  <c:v>147.32802330985587</c:v>
                </c:pt>
                <c:pt idx="23791">
                  <c:v>147.32060239732175</c:v>
                </c:pt>
                <c:pt idx="23792">
                  <c:v>147.31318185857901</c:v>
                </c:pt>
                <c:pt idx="23793">
                  <c:v>147.30576169360882</c:v>
                </c:pt>
                <c:pt idx="23794">
                  <c:v>147.29834190239231</c:v>
                </c:pt>
                <c:pt idx="23795">
                  <c:v>147.29092248491068</c:v>
                </c:pt>
                <c:pt idx="23796">
                  <c:v>147.28350344114511</c:v>
                </c:pt>
                <c:pt idx="23797">
                  <c:v>147.2760847710768</c:v>
                </c:pt>
                <c:pt idx="23798">
                  <c:v>147.26866647468688</c:v>
                </c:pt>
                <c:pt idx="23799">
                  <c:v>147.26124855195656</c:v>
                </c:pt>
                <c:pt idx="23800">
                  <c:v>147.253831002867</c:v>
                </c:pt>
                <c:pt idx="23801">
                  <c:v>147.24641382739938</c:v>
                </c:pt>
                <c:pt idx="23802">
                  <c:v>147.2389970255349</c:v>
                </c:pt>
                <c:pt idx="23803">
                  <c:v>147.23158059725472</c:v>
                </c:pt>
                <c:pt idx="23804">
                  <c:v>147.22416454254005</c:v>
                </c:pt>
                <c:pt idx="23805">
                  <c:v>147.21674886137205</c:v>
                </c:pt>
                <c:pt idx="23806">
                  <c:v>147.20933355373191</c:v>
                </c:pt>
                <c:pt idx="23807">
                  <c:v>147.2019186196008</c:v>
                </c:pt>
                <c:pt idx="23808">
                  <c:v>147.19450405895995</c:v>
                </c:pt>
                <c:pt idx="23809">
                  <c:v>147.1870898717905</c:v>
                </c:pt>
                <c:pt idx="23810">
                  <c:v>147.17967605807368</c:v>
                </c:pt>
                <c:pt idx="23811">
                  <c:v>147.17226261779064</c:v>
                </c:pt>
                <c:pt idx="23812">
                  <c:v>147.16484955092258</c:v>
                </c:pt>
                <c:pt idx="23813">
                  <c:v>147.1574368574507</c:v>
                </c:pt>
                <c:pt idx="23814">
                  <c:v>147.15002453735619</c:v>
                </c:pt>
                <c:pt idx="23815">
                  <c:v>147.14261259062025</c:v>
                </c:pt>
                <c:pt idx="23816">
                  <c:v>147.13520101722406</c:v>
                </c:pt>
                <c:pt idx="23817">
                  <c:v>147.12778981714882</c:v>
                </c:pt>
                <c:pt idx="23818">
                  <c:v>147.12037899037574</c:v>
                </c:pt>
                <c:pt idx="23819">
                  <c:v>147.112968536886</c:v>
                </c:pt>
                <c:pt idx="23820">
                  <c:v>147.10555845666082</c:v>
                </c:pt>
                <c:pt idx="23821">
                  <c:v>147.09814874968137</c:v>
                </c:pt>
                <c:pt idx="23822">
                  <c:v>147.09073941592885</c:v>
                </c:pt>
                <c:pt idx="23823">
                  <c:v>147.08333045538447</c:v>
                </c:pt>
                <c:pt idx="23824">
                  <c:v>147.07592186802944</c:v>
                </c:pt>
                <c:pt idx="23825">
                  <c:v>147.06851365384495</c:v>
                </c:pt>
                <c:pt idx="23826">
                  <c:v>147.0611058128122</c:v>
                </c:pt>
                <c:pt idx="23827">
                  <c:v>147.05369834491242</c:v>
                </c:pt>
                <c:pt idx="23828">
                  <c:v>147.04629125012679</c:v>
                </c:pt>
                <c:pt idx="23829">
                  <c:v>147.03888452843651</c:v>
                </c:pt>
                <c:pt idx="23830">
                  <c:v>147.03147817982281</c:v>
                </c:pt>
                <c:pt idx="23831">
                  <c:v>147.0240722042669</c:v>
                </c:pt>
                <c:pt idx="23832">
                  <c:v>147.01666660174999</c:v>
                </c:pt>
                <c:pt idx="23833">
                  <c:v>147.00926137225326</c:v>
                </c:pt>
                <c:pt idx="23834">
                  <c:v>147.00185651575794</c:v>
                </c:pt>
                <c:pt idx="23835">
                  <c:v>146.99445203224525</c:v>
                </c:pt>
                <c:pt idx="23836">
                  <c:v>146.98704792169639</c:v>
                </c:pt>
                <c:pt idx="23837">
                  <c:v>146.97964418409256</c:v>
                </c:pt>
                <c:pt idx="23838">
                  <c:v>146.97224081941502</c:v>
                </c:pt>
                <c:pt idx="23839">
                  <c:v>146.96483782764494</c:v>
                </c:pt>
                <c:pt idx="23840">
                  <c:v>146.95743520876357</c:v>
                </c:pt>
                <c:pt idx="23841">
                  <c:v>146.95003296275212</c:v>
                </c:pt>
                <c:pt idx="23842">
                  <c:v>146.9426310895918</c:v>
                </c:pt>
                <c:pt idx="23843">
                  <c:v>146.93522958926383</c:v>
                </c:pt>
                <c:pt idx="23844">
                  <c:v>146.92782846174941</c:v>
                </c:pt>
                <c:pt idx="23845">
                  <c:v>146.9204277070298</c:v>
                </c:pt>
                <c:pt idx="23846">
                  <c:v>146.9130273250862</c:v>
                </c:pt>
                <c:pt idx="23847">
                  <c:v>146.90562731589984</c:v>
                </c:pt>
                <c:pt idx="23848">
                  <c:v>146.89822767945194</c:v>
                </c:pt>
                <c:pt idx="23849">
                  <c:v>146.89082841572372</c:v>
                </c:pt>
                <c:pt idx="23850">
                  <c:v>146.88342952469642</c:v>
                </c:pt>
                <c:pt idx="23851">
                  <c:v>146.87603100635127</c:v>
                </c:pt>
                <c:pt idx="23852">
                  <c:v>146.86863286066949</c:v>
                </c:pt>
                <c:pt idx="23853">
                  <c:v>146.86123508763231</c:v>
                </c:pt>
                <c:pt idx="23854">
                  <c:v>146.85383768722096</c:v>
                </c:pt>
                <c:pt idx="23855">
                  <c:v>146.84644065941666</c:v>
                </c:pt>
                <c:pt idx="23856">
                  <c:v>146.83904400420064</c:v>
                </c:pt>
                <c:pt idx="23857">
                  <c:v>146.83164772155416</c:v>
                </c:pt>
                <c:pt idx="23858">
                  <c:v>146.82425181145842</c:v>
                </c:pt>
                <c:pt idx="23859">
                  <c:v>146.8168562738947</c:v>
                </c:pt>
                <c:pt idx="23860">
                  <c:v>146.80946110884418</c:v>
                </c:pt>
                <c:pt idx="23861">
                  <c:v>146.80206631628812</c:v>
                </c:pt>
                <c:pt idx="23862">
                  <c:v>146.79467189620777</c:v>
                </c:pt>
                <c:pt idx="23863">
                  <c:v>146.78727784858438</c:v>
                </c:pt>
                <c:pt idx="23864">
                  <c:v>146.77988417339915</c:v>
                </c:pt>
                <c:pt idx="23865">
                  <c:v>146.77249087063333</c:v>
                </c:pt>
                <c:pt idx="23866">
                  <c:v>146.76509794026819</c:v>
                </c:pt>
                <c:pt idx="23867">
                  <c:v>146.75770538228494</c:v>
                </c:pt>
                <c:pt idx="23868">
                  <c:v>146.75031319666485</c:v>
                </c:pt>
                <c:pt idx="23869">
                  <c:v>146.74292138338913</c:v>
                </c:pt>
                <c:pt idx="23870">
                  <c:v>146.73552994243906</c:v>
                </c:pt>
                <c:pt idx="23871">
                  <c:v>146.72813887379587</c:v>
                </c:pt>
                <c:pt idx="23872">
                  <c:v>146.72074817744081</c:v>
                </c:pt>
                <c:pt idx="23873">
                  <c:v>146.71335785335512</c:v>
                </c:pt>
                <c:pt idx="23874">
                  <c:v>146.70596790152004</c:v>
                </c:pt>
                <c:pt idx="23875">
                  <c:v>146.69857832191684</c:v>
                </c:pt>
                <c:pt idx="23876">
                  <c:v>146.69118911452676</c:v>
                </c:pt>
                <c:pt idx="23877">
                  <c:v>146.68380027933108</c:v>
                </c:pt>
                <c:pt idx="23878">
                  <c:v>146.676411816311</c:v>
                </c:pt>
                <c:pt idx="23879">
                  <c:v>146.66902372544783</c:v>
                </c:pt>
                <c:pt idx="23880">
                  <c:v>146.66163600672277</c:v>
                </c:pt>
                <c:pt idx="23881">
                  <c:v>146.65424866011713</c:v>
                </c:pt>
                <c:pt idx="23882">
                  <c:v>146.64686168561212</c:v>
                </c:pt>
                <c:pt idx="23883">
                  <c:v>146.63947508318901</c:v>
                </c:pt>
                <c:pt idx="23884">
                  <c:v>146.63208885282907</c:v>
                </c:pt>
                <c:pt idx="23885">
                  <c:v>146.62470299451357</c:v>
                </c:pt>
                <c:pt idx="23886">
                  <c:v>146.61731750822375</c:v>
                </c:pt>
                <c:pt idx="23887">
                  <c:v>146.60993239394085</c:v>
                </c:pt>
                <c:pt idx="23888">
                  <c:v>146.60254765164618</c:v>
                </c:pt>
                <c:pt idx="23889">
                  <c:v>146.59516328132096</c:v>
                </c:pt>
                <c:pt idx="23890">
                  <c:v>146.58777928294649</c:v>
                </c:pt>
                <c:pt idx="23891">
                  <c:v>146.58039565650401</c:v>
                </c:pt>
                <c:pt idx="23892">
                  <c:v>146.57301240197481</c:v>
                </c:pt>
                <c:pt idx="23893">
                  <c:v>146.56562951934012</c:v>
                </c:pt>
                <c:pt idx="23894">
                  <c:v>146.55824700858125</c:v>
                </c:pt>
                <c:pt idx="23895">
                  <c:v>146.55086486967943</c:v>
                </c:pt>
                <c:pt idx="23896">
                  <c:v>146.54348310261594</c:v>
                </c:pt>
                <c:pt idx="23897">
                  <c:v>146.53610170737207</c:v>
                </c:pt>
                <c:pt idx="23898">
                  <c:v>146.52872068392907</c:v>
                </c:pt>
                <c:pt idx="23899">
                  <c:v>146.52134003226823</c:v>
                </c:pt>
                <c:pt idx="23900">
                  <c:v>146.51395975237079</c:v>
                </c:pt>
                <c:pt idx="23901">
                  <c:v>146.50657984421807</c:v>
                </c:pt>
                <c:pt idx="23902">
                  <c:v>146.49920030779131</c:v>
                </c:pt>
                <c:pt idx="23903">
                  <c:v>146.4918211430718</c:v>
                </c:pt>
                <c:pt idx="23904">
                  <c:v>146.48444235004084</c:v>
                </c:pt>
                <c:pt idx="23905">
                  <c:v>146.47706392867968</c:v>
                </c:pt>
                <c:pt idx="23906">
                  <c:v>146.46968587896961</c:v>
                </c:pt>
                <c:pt idx="23907">
                  <c:v>146.4623082008919</c:v>
                </c:pt>
                <c:pt idx="23908">
                  <c:v>146.45493089442783</c:v>
                </c:pt>
                <c:pt idx="23909">
                  <c:v>146.44755395955869</c:v>
                </c:pt>
                <c:pt idx="23910">
                  <c:v>146.44017739626574</c:v>
                </c:pt>
                <c:pt idx="23911">
                  <c:v>146.43280120453031</c:v>
                </c:pt>
                <c:pt idx="23912">
                  <c:v>146.42542538433364</c:v>
                </c:pt>
                <c:pt idx="23913">
                  <c:v>146.41804993565702</c:v>
                </c:pt>
                <c:pt idx="23914">
                  <c:v>146.41067485848177</c:v>
                </c:pt>
                <c:pt idx="23915">
                  <c:v>146.40330015278914</c:v>
                </c:pt>
                <c:pt idx="23916">
                  <c:v>146.39592581856044</c:v>
                </c:pt>
                <c:pt idx="23917">
                  <c:v>146.38855185577697</c:v>
                </c:pt>
                <c:pt idx="23918">
                  <c:v>146.38117826441999</c:v>
                </c:pt>
                <c:pt idx="23919">
                  <c:v>146.3738050444708</c:v>
                </c:pt>
                <c:pt idx="23920">
                  <c:v>146.3664321959107</c:v>
                </c:pt>
                <c:pt idx="23921">
                  <c:v>146.359059718721</c:v>
                </c:pt>
                <c:pt idx="23922">
                  <c:v>146.35168761288298</c:v>
                </c:pt>
                <c:pt idx="23923">
                  <c:v>146.34431587837793</c:v>
                </c:pt>
                <c:pt idx="23924">
                  <c:v>146.33694451518713</c:v>
                </c:pt>
                <c:pt idx="23925">
                  <c:v>146.32957352329191</c:v>
                </c:pt>
                <c:pt idx="23926">
                  <c:v>146.32220290267355</c:v>
                </c:pt>
                <c:pt idx="23927">
                  <c:v>146.31483265331335</c:v>
                </c:pt>
                <c:pt idx="23928">
                  <c:v>146.30746277519259</c:v>
                </c:pt>
                <c:pt idx="23929">
                  <c:v>146.30009326829261</c:v>
                </c:pt>
                <c:pt idx="23930">
                  <c:v>146.29272413259469</c:v>
                </c:pt>
                <c:pt idx="23931">
                  <c:v>146.28535536808013</c:v>
                </c:pt>
                <c:pt idx="23932">
                  <c:v>146.27798697473025</c:v>
                </c:pt>
                <c:pt idx="23933">
                  <c:v>146.27061895252635</c:v>
                </c:pt>
                <c:pt idx="23934">
                  <c:v>146.26325130144971</c:v>
                </c:pt>
                <c:pt idx="23935">
                  <c:v>146.25588402148168</c:v>
                </c:pt>
                <c:pt idx="23936">
                  <c:v>146.24851711260351</c:v>
                </c:pt>
                <c:pt idx="23937">
                  <c:v>146.24115057479656</c:v>
                </c:pt>
                <c:pt idx="23938">
                  <c:v>146.23378440804211</c:v>
                </c:pt>
                <c:pt idx="23939">
                  <c:v>146.22641861232148</c:v>
                </c:pt>
                <c:pt idx="23940">
                  <c:v>146.21905318761597</c:v>
                </c:pt>
                <c:pt idx="23941">
                  <c:v>146.2116881339069</c:v>
                </c:pt>
                <c:pt idx="23942">
                  <c:v>146.20432345117561</c:v>
                </c:pt>
                <c:pt idx="23943">
                  <c:v>146.19695913940339</c:v>
                </c:pt>
                <c:pt idx="23944">
                  <c:v>146.18959519857154</c:v>
                </c:pt>
                <c:pt idx="23945">
                  <c:v>146.18223162866138</c:v>
                </c:pt>
                <c:pt idx="23946">
                  <c:v>146.17486842965425</c:v>
                </c:pt>
                <c:pt idx="23947">
                  <c:v>146.16750560153145</c:v>
                </c:pt>
                <c:pt idx="23948">
                  <c:v>146.16014314427431</c:v>
                </c:pt>
                <c:pt idx="23949">
                  <c:v>146.15278105786413</c:v>
                </c:pt>
                <c:pt idx="23950">
                  <c:v>146.14541934228225</c:v>
                </c:pt>
                <c:pt idx="23951">
                  <c:v>146.13805799750997</c:v>
                </c:pt>
                <c:pt idx="23952">
                  <c:v>146.13069702352865</c:v>
                </c:pt>
                <c:pt idx="23953">
                  <c:v>146.12333642031959</c:v>
                </c:pt>
                <c:pt idx="23954">
                  <c:v>146.11597618786411</c:v>
                </c:pt>
                <c:pt idx="23955">
                  <c:v>146.10861632614353</c:v>
                </c:pt>
                <c:pt idx="23956">
                  <c:v>146.1012568351392</c:v>
                </c:pt>
                <c:pt idx="23957">
                  <c:v>146.09389771483242</c:v>
                </c:pt>
                <c:pt idx="23958">
                  <c:v>146.08653896520454</c:v>
                </c:pt>
                <c:pt idx="23959">
                  <c:v>146.07918058623687</c:v>
                </c:pt>
                <c:pt idx="23960">
                  <c:v>146.07182257791075</c:v>
                </c:pt>
                <c:pt idx="23961">
                  <c:v>146.0644649402075</c:v>
                </c:pt>
                <c:pt idx="23962">
                  <c:v>146.05710767310848</c:v>
                </c:pt>
                <c:pt idx="23963">
                  <c:v>146.04975077659498</c:v>
                </c:pt>
                <c:pt idx="23964">
                  <c:v>146.04239425064836</c:v>
                </c:pt>
                <c:pt idx="23965">
                  <c:v>146.03503809524994</c:v>
                </c:pt>
                <c:pt idx="23966">
                  <c:v>146.0276823103811</c:v>
                </c:pt>
                <c:pt idx="23967">
                  <c:v>146.02032689602314</c:v>
                </c:pt>
                <c:pt idx="23968">
                  <c:v>146.01297185215739</c:v>
                </c:pt>
                <c:pt idx="23969">
                  <c:v>146.00561717876519</c:v>
                </c:pt>
                <c:pt idx="23970">
                  <c:v>145.99826287582789</c:v>
                </c:pt>
                <c:pt idx="23971">
                  <c:v>145.99090894332684</c:v>
                </c:pt>
                <c:pt idx="23972">
                  <c:v>145.98355538124338</c:v>
                </c:pt>
                <c:pt idx="23973">
                  <c:v>145.97620218955882</c:v>
                </c:pt>
                <c:pt idx="23974">
                  <c:v>145.96884936825452</c:v>
                </c:pt>
                <c:pt idx="23975">
                  <c:v>145.96149691731185</c:v>
                </c:pt>
                <c:pt idx="23976">
                  <c:v>145.95414483671212</c:v>
                </c:pt>
                <c:pt idx="23977">
                  <c:v>145.94679312643669</c:v>
                </c:pt>
                <c:pt idx="23978">
                  <c:v>145.93944178646692</c:v>
                </c:pt>
                <c:pt idx="23979">
                  <c:v>145.93209081678413</c:v>
                </c:pt>
                <c:pt idx="23980">
                  <c:v>145.9247402173697</c:v>
                </c:pt>
                <c:pt idx="23981">
                  <c:v>145.91738998820495</c:v>
                </c:pt>
                <c:pt idx="23982">
                  <c:v>145.91004012927124</c:v>
                </c:pt>
                <c:pt idx="23983">
                  <c:v>145.90269064054993</c:v>
                </c:pt>
                <c:pt idx="23984">
                  <c:v>145.89534152202236</c:v>
                </c:pt>
                <c:pt idx="23985">
                  <c:v>145.88799277366991</c:v>
                </c:pt>
                <c:pt idx="23986">
                  <c:v>145.88064439547389</c:v>
                </c:pt>
                <c:pt idx="23987">
                  <c:v>145.87329638741571</c:v>
                </c:pt>
                <c:pt idx="23988">
                  <c:v>145.86594874947667</c:v>
                </c:pt>
                <c:pt idx="23989">
                  <c:v>145.85860148163817</c:v>
                </c:pt>
                <c:pt idx="23990">
                  <c:v>145.85125458388154</c:v>
                </c:pt>
                <c:pt idx="23991">
                  <c:v>145.84390805618816</c:v>
                </c:pt>
                <c:pt idx="23992">
                  <c:v>145.83656189853937</c:v>
                </c:pt>
                <c:pt idx="23993">
                  <c:v>145.82921611091655</c:v>
                </c:pt>
                <c:pt idx="23994">
                  <c:v>145.82187069330104</c:v>
                </c:pt>
                <c:pt idx="23995">
                  <c:v>145.81452564567422</c:v>
                </c:pt>
                <c:pt idx="23996">
                  <c:v>145.80718096801746</c:v>
                </c:pt>
                <c:pt idx="23997">
                  <c:v>145.79983666031211</c:v>
                </c:pt>
                <c:pt idx="23998">
                  <c:v>145.79249272253952</c:v>
                </c:pt>
                <c:pt idx="23999">
                  <c:v>145.78514915468108</c:v>
                </c:pt>
                <c:pt idx="24000">
                  <c:v>145.77780595671817</c:v>
                </c:pt>
                <c:pt idx="24001">
                  <c:v>145.77046312863214</c:v>
                </c:pt>
                <c:pt idx="24002">
                  <c:v>145.76312067040436</c:v>
                </c:pt>
                <c:pt idx="24003">
                  <c:v>145.75577858201621</c:v>
                </c:pt>
                <c:pt idx="24004">
                  <c:v>145.74843686344903</c:v>
                </c:pt>
                <c:pt idx="24005">
                  <c:v>145.74109551468422</c:v>
                </c:pt>
                <c:pt idx="24006">
                  <c:v>145.73375453570316</c:v>
                </c:pt>
                <c:pt idx="24007">
                  <c:v>145.7264139264872</c:v>
                </c:pt>
                <c:pt idx="24008">
                  <c:v>145.71907368701773</c:v>
                </c:pt>
                <c:pt idx="24009">
                  <c:v>145.71173381727613</c:v>
                </c:pt>
                <c:pt idx="24010">
                  <c:v>145.70439431724375</c:v>
                </c:pt>
                <c:pt idx="24011">
                  <c:v>145.69705518690199</c:v>
                </c:pt>
                <c:pt idx="24012">
                  <c:v>145.68971642623222</c:v>
                </c:pt>
                <c:pt idx="24013">
                  <c:v>145.68237803521583</c:v>
                </c:pt>
                <c:pt idx="24014">
                  <c:v>145.67504001383421</c:v>
                </c:pt>
                <c:pt idx="24015">
                  <c:v>145.66770236206872</c:v>
                </c:pt>
                <c:pt idx="24016">
                  <c:v>145.66036507990074</c:v>
                </c:pt>
                <c:pt idx="24017">
                  <c:v>145.65302816731167</c:v>
                </c:pt>
                <c:pt idx="24018">
                  <c:v>145.6456916242829</c:v>
                </c:pt>
                <c:pt idx="24019">
                  <c:v>145.63835545079579</c:v>
                </c:pt>
                <c:pt idx="24020">
                  <c:v>145.63101964683173</c:v>
                </c:pt>
                <c:pt idx="24021">
                  <c:v>145.62368421237213</c:v>
                </c:pt>
                <c:pt idx="24022">
                  <c:v>145.61634914739835</c:v>
                </c:pt>
                <c:pt idx="24023">
                  <c:v>145.6090144518918</c:v>
                </c:pt>
                <c:pt idx="24024">
                  <c:v>145.60168012583387</c:v>
                </c:pt>
                <c:pt idx="24025">
                  <c:v>145.59434616920592</c:v>
                </c:pt>
                <c:pt idx="24026">
                  <c:v>145.58701258198937</c:v>
                </c:pt>
                <c:pt idx="24027">
                  <c:v>145.57967936416563</c:v>
                </c:pt>
                <c:pt idx="24028">
                  <c:v>145.57234651571605</c:v>
                </c:pt>
                <c:pt idx="24029">
                  <c:v>145.56501403662205</c:v>
                </c:pt>
                <c:pt idx="24030">
                  <c:v>145.55768192686503</c:v>
                </c:pt>
                <c:pt idx="24031">
                  <c:v>145.55035018642639</c:v>
                </c:pt>
                <c:pt idx="24032">
                  <c:v>145.5430188152875</c:v>
                </c:pt>
                <c:pt idx="24033">
                  <c:v>145.53568781342977</c:v>
                </c:pt>
                <c:pt idx="24034">
                  <c:v>145.5283571808346</c:v>
                </c:pt>
                <c:pt idx="24035">
                  <c:v>145.5210269174834</c:v>
                </c:pt>
                <c:pt idx="24036">
                  <c:v>145.51369702335757</c:v>
                </c:pt>
                <c:pt idx="24037">
                  <c:v>145.50636749843849</c:v>
                </c:pt>
                <c:pt idx="24038">
                  <c:v>145.49903834270759</c:v>
                </c:pt>
                <c:pt idx="24039">
                  <c:v>145.49170955614628</c:v>
                </c:pt>
                <c:pt idx="24040">
                  <c:v>145.48438113873593</c:v>
                </c:pt>
                <c:pt idx="24041">
                  <c:v>145.47705309045799</c:v>
                </c:pt>
                <c:pt idx="24042">
                  <c:v>145.46972541129384</c:v>
                </c:pt>
                <c:pt idx="24043">
                  <c:v>145.46239810122486</c:v>
                </c:pt>
                <c:pt idx="24044">
                  <c:v>145.45507116023251</c:v>
                </c:pt>
                <c:pt idx="24045">
                  <c:v>145.44774458829818</c:v>
                </c:pt>
                <c:pt idx="24046">
                  <c:v>145.44041838540326</c:v>
                </c:pt>
                <c:pt idx="24047">
                  <c:v>145.4330925515292</c:v>
                </c:pt>
                <c:pt idx="24048">
                  <c:v>145.42576708665737</c:v>
                </c:pt>
                <c:pt idx="24049">
                  <c:v>145.41844199076922</c:v>
                </c:pt>
                <c:pt idx="24050">
                  <c:v>145.41111726384617</c:v>
                </c:pt>
                <c:pt idx="24051">
                  <c:v>145.40379290586958</c:v>
                </c:pt>
                <c:pt idx="24052">
                  <c:v>145.39646891682091</c:v>
                </c:pt>
                <c:pt idx="24053">
                  <c:v>145.38914529668156</c:v>
                </c:pt>
                <c:pt idx="24054">
                  <c:v>145.38182204543298</c:v>
                </c:pt>
                <c:pt idx="24055">
                  <c:v>145.37449916305656</c:v>
                </c:pt>
                <c:pt idx="24056">
                  <c:v>145.36717664953372</c:v>
                </c:pt>
                <c:pt idx="24057">
                  <c:v>145.35985450484588</c:v>
                </c:pt>
                <c:pt idx="24058">
                  <c:v>145.35253272897447</c:v>
                </c:pt>
                <c:pt idx="24059">
                  <c:v>145.3452113219009</c:v>
                </c:pt>
                <c:pt idx="24060">
                  <c:v>145.33789028360661</c:v>
                </c:pt>
                <c:pt idx="24061">
                  <c:v>145.33056961407303</c:v>
                </c:pt>
                <c:pt idx="24062">
                  <c:v>145.32324931328156</c:v>
                </c:pt>
                <c:pt idx="24063">
                  <c:v>145.31592938121366</c:v>
                </c:pt>
                <c:pt idx="24064">
                  <c:v>145.30860981785074</c:v>
                </c:pt>
                <c:pt idx="24065">
                  <c:v>145.30129062317422</c:v>
                </c:pt>
                <c:pt idx="24066">
                  <c:v>145.29397179716554</c:v>
                </c:pt>
                <c:pt idx="24067">
                  <c:v>145.28665333980612</c:v>
                </c:pt>
                <c:pt idx="24068">
                  <c:v>145.27933525107741</c:v>
                </c:pt>
                <c:pt idx="24069">
                  <c:v>145.27201753096082</c:v>
                </c:pt>
                <c:pt idx="24070">
                  <c:v>145.2647001794378</c:v>
                </c:pt>
                <c:pt idx="24071">
                  <c:v>145.25738319648977</c:v>
                </c:pt>
                <c:pt idx="24072">
                  <c:v>145.25006658209816</c:v>
                </c:pt>
                <c:pt idx="24073">
                  <c:v>145.24275033624443</c:v>
                </c:pt>
                <c:pt idx="24074">
                  <c:v>145.23543445890999</c:v>
                </c:pt>
                <c:pt idx="24075">
                  <c:v>145.22811895007629</c:v>
                </c:pt>
                <c:pt idx="24076">
                  <c:v>145.22080380972477</c:v>
                </c:pt>
                <c:pt idx="24077">
                  <c:v>145.21348903783689</c:v>
                </c:pt>
                <c:pt idx="24078">
                  <c:v>145.20617463439407</c:v>
                </c:pt>
                <c:pt idx="24079">
                  <c:v>145.19886059937775</c:v>
                </c:pt>
                <c:pt idx="24080">
                  <c:v>145.19154693276937</c:v>
                </c:pt>
                <c:pt idx="24081">
                  <c:v>145.18423363455037</c:v>
                </c:pt>
                <c:pt idx="24082">
                  <c:v>145.17692070470221</c:v>
                </c:pt>
                <c:pt idx="24083">
                  <c:v>145.16960814320632</c:v>
                </c:pt>
                <c:pt idx="24084">
                  <c:v>145.16229595004415</c:v>
                </c:pt>
                <c:pt idx="24085">
                  <c:v>145.15498412519716</c:v>
                </c:pt>
                <c:pt idx="24086">
                  <c:v>145.14767266864678</c:v>
                </c:pt>
                <c:pt idx="24087">
                  <c:v>145.14036158037447</c:v>
                </c:pt>
                <c:pt idx="24088">
                  <c:v>145.13305086036166</c:v>
                </c:pt>
                <c:pt idx="24089">
                  <c:v>145.12574050858984</c:v>
                </c:pt>
                <c:pt idx="24090">
                  <c:v>145.11843052504042</c:v>
                </c:pt>
                <c:pt idx="24091">
                  <c:v>145.11112090969488</c:v>
                </c:pt>
                <c:pt idx="24092">
                  <c:v>145.10381166253467</c:v>
                </c:pt>
                <c:pt idx="24093">
                  <c:v>145.09650278354124</c:v>
                </c:pt>
                <c:pt idx="24094">
                  <c:v>145.08919427269603</c:v>
                </c:pt>
                <c:pt idx="24095">
                  <c:v>145.08188612998052</c:v>
                </c:pt>
                <c:pt idx="24096">
                  <c:v>145.07457835537616</c:v>
                </c:pt>
                <c:pt idx="24097">
                  <c:v>145.0672709488644</c:v>
                </c:pt>
                <c:pt idx="24098">
                  <c:v>145.05996391042672</c:v>
                </c:pt>
                <c:pt idx="24099">
                  <c:v>145.05265724004457</c:v>
                </c:pt>
                <c:pt idx="24100">
                  <c:v>145.0453509376994</c:v>
                </c:pt>
                <c:pt idx="24101">
                  <c:v>145.03804500337267</c:v>
                </c:pt>
                <c:pt idx="24102">
                  <c:v>145.03073943704587</c:v>
                </c:pt>
                <c:pt idx="24103">
                  <c:v>145.02343423870042</c:v>
                </c:pt>
                <c:pt idx="24104">
                  <c:v>145.01612940831782</c:v>
                </c:pt>
                <c:pt idx="24105">
                  <c:v>145.00882494587952</c:v>
                </c:pt>
                <c:pt idx="24106">
                  <c:v>145.00152085136702</c:v>
                </c:pt>
                <c:pt idx="24107">
                  <c:v>144.99421712476175</c:v>
                </c:pt>
                <c:pt idx="24108">
                  <c:v>144.98691376604518</c:v>
                </c:pt>
                <c:pt idx="24109">
                  <c:v>144.97961077519878</c:v>
                </c:pt>
                <c:pt idx="24110">
                  <c:v>144.97230815220405</c:v>
                </c:pt>
                <c:pt idx="24111">
                  <c:v>144.96500589704243</c:v>
                </c:pt>
                <c:pt idx="24112">
                  <c:v>144.95770400969539</c:v>
                </c:pt>
                <c:pt idx="24113">
                  <c:v>144.95040249014443</c:v>
                </c:pt>
                <c:pt idx="24114">
                  <c:v>144.94310133837101</c:v>
                </c:pt>
                <c:pt idx="24115">
                  <c:v>144.9358005543566</c:v>
                </c:pt>
                <c:pt idx="24116">
                  <c:v>144.92850013808268</c:v>
                </c:pt>
                <c:pt idx="24117">
                  <c:v>144.92120008953074</c:v>
                </c:pt>
                <c:pt idx="24118">
                  <c:v>144.91390040868222</c:v>
                </c:pt>
                <c:pt idx="24119">
                  <c:v>144.90660109551865</c:v>
                </c:pt>
                <c:pt idx="24120">
                  <c:v>144.89930215002147</c:v>
                </c:pt>
                <c:pt idx="24121">
                  <c:v>144.89200357217217</c:v>
                </c:pt>
                <c:pt idx="24122">
                  <c:v>144.88470536195226</c:v>
                </c:pt>
                <c:pt idx="24123">
                  <c:v>144.87740751934319</c:v>
                </c:pt>
                <c:pt idx="24124">
                  <c:v>144.87011004432645</c:v>
                </c:pt>
                <c:pt idx="24125">
                  <c:v>144.86281293688353</c:v>
                </c:pt>
                <c:pt idx="24126">
                  <c:v>144.85551619699589</c:v>
                </c:pt>
                <c:pt idx="24127">
                  <c:v>144.84821982464504</c:v>
                </c:pt>
                <c:pt idx="24128">
                  <c:v>144.84092381981247</c:v>
                </c:pt>
                <c:pt idx="24129">
                  <c:v>144.83362818247969</c:v>
                </c:pt>
                <c:pt idx="24130">
                  <c:v>144.82633291262815</c:v>
                </c:pt>
                <c:pt idx="24131">
                  <c:v>144.81903801023935</c:v>
                </c:pt>
                <c:pt idx="24132">
                  <c:v>144.81174347529478</c:v>
                </c:pt>
                <c:pt idx="24133">
                  <c:v>144.80444930777594</c:v>
                </c:pt>
                <c:pt idx="24134">
                  <c:v>144.79715550766431</c:v>
                </c:pt>
                <c:pt idx="24135">
                  <c:v>144.7898620749414</c:v>
                </c:pt>
                <c:pt idx="24136">
                  <c:v>144.78256900958868</c:v>
                </c:pt>
                <c:pt idx="24137">
                  <c:v>144.77527631158767</c:v>
                </c:pt>
                <c:pt idx="24138">
                  <c:v>144.76798398091987</c:v>
                </c:pt>
                <c:pt idx="24139">
                  <c:v>144.76069201756675</c:v>
                </c:pt>
                <c:pt idx="24140">
                  <c:v>144.75340042150984</c:v>
                </c:pt>
                <c:pt idx="24141">
                  <c:v>144.74610919273061</c:v>
                </c:pt>
                <c:pt idx="24142">
                  <c:v>144.73881833121058</c:v>
                </c:pt>
                <c:pt idx="24143">
                  <c:v>144.73152783693124</c:v>
                </c:pt>
                <c:pt idx="24144">
                  <c:v>144.7242377098741</c:v>
                </c:pt>
                <c:pt idx="24145">
                  <c:v>144.71694795002065</c:v>
                </c:pt>
                <c:pt idx="24146">
                  <c:v>144.70965855735241</c:v>
                </c:pt>
                <c:pt idx="24147">
                  <c:v>144.70236953185088</c:v>
                </c:pt>
                <c:pt idx="24148">
                  <c:v>144.69508087349757</c:v>
                </c:pt>
                <c:pt idx="24149">
                  <c:v>144.68779258227397</c:v>
                </c:pt>
                <c:pt idx="24150">
                  <c:v>144.6805046581616</c:v>
                </c:pt>
                <c:pt idx="24151">
                  <c:v>144.67321710114197</c:v>
                </c:pt>
                <c:pt idx="24152">
                  <c:v>144.6659299111966</c:v>
                </c:pt>
                <c:pt idx="24153">
                  <c:v>144.65864308830697</c:v>
                </c:pt>
                <c:pt idx="24154">
                  <c:v>144.65135663245462</c:v>
                </c:pt>
                <c:pt idx="24155">
                  <c:v>144.64407054362104</c:v>
                </c:pt>
                <c:pt idx="24156">
                  <c:v>144.63678482178776</c:v>
                </c:pt>
                <c:pt idx="24157">
                  <c:v>144.62949946693629</c:v>
                </c:pt>
                <c:pt idx="24158">
                  <c:v>144.62221447904815</c:v>
                </c:pt>
                <c:pt idx="24159">
                  <c:v>144.61492985810486</c:v>
                </c:pt>
                <c:pt idx="24160">
                  <c:v>144.60764560408791</c:v>
                </c:pt>
                <c:pt idx="24161">
                  <c:v>144.60036171697882</c:v>
                </c:pt>
                <c:pt idx="24162">
                  <c:v>144.59307819675914</c:v>
                </c:pt>
                <c:pt idx="24163">
                  <c:v>144.58579504341037</c:v>
                </c:pt>
                <c:pt idx="24164">
                  <c:v>144.57851225691405</c:v>
                </c:pt>
                <c:pt idx="24165">
                  <c:v>144.57122983725168</c:v>
                </c:pt>
                <c:pt idx="24166">
                  <c:v>144.56394778440477</c:v>
                </c:pt>
                <c:pt idx="24167">
                  <c:v>144.55666609835487</c:v>
                </c:pt>
                <c:pt idx="24168">
                  <c:v>144.54938477908351</c:v>
                </c:pt>
                <c:pt idx="24169">
                  <c:v>144.5421038265722</c:v>
                </c:pt>
                <c:pt idx="24170">
                  <c:v>144.53482324080247</c:v>
                </c:pt>
                <c:pt idx="24171">
                  <c:v>144.52754302175583</c:v>
                </c:pt>
                <c:pt idx="24172">
                  <c:v>144.52026316941382</c:v>
                </c:pt>
                <c:pt idx="24173">
                  <c:v>144.51298368375799</c:v>
                </c:pt>
                <c:pt idx="24174">
                  <c:v>144.50570456476984</c:v>
                </c:pt>
                <c:pt idx="24175">
                  <c:v>144.49842581243092</c:v>
                </c:pt>
                <c:pt idx="24176">
                  <c:v>144.49114742672276</c:v>
                </c:pt>
                <c:pt idx="24177">
                  <c:v>144.48386940762688</c:v>
                </c:pt>
                <c:pt idx="24178">
                  <c:v>144.47659175512482</c:v>
                </c:pt>
                <c:pt idx="24179">
                  <c:v>144.46931446919811</c:v>
                </c:pt>
                <c:pt idx="24180">
                  <c:v>144.4620375498283</c:v>
                </c:pt>
                <c:pt idx="24181">
                  <c:v>144.45476099699692</c:v>
                </c:pt>
                <c:pt idx="24182">
                  <c:v>144.44748481068552</c:v>
                </c:pt>
                <c:pt idx="24183">
                  <c:v>144.44020899087562</c:v>
                </c:pt>
                <c:pt idx="24184">
                  <c:v>144.43293353754876</c:v>
                </c:pt>
                <c:pt idx="24185">
                  <c:v>144.42565845068648</c:v>
                </c:pt>
                <c:pt idx="24186">
                  <c:v>144.41838373027034</c:v>
                </c:pt>
                <c:pt idx="24187">
                  <c:v>144.41110937628184</c:v>
                </c:pt>
                <c:pt idx="24188">
                  <c:v>144.40383538870256</c:v>
                </c:pt>
                <c:pt idx="24189">
                  <c:v>144.39656176751404</c:v>
                </c:pt>
                <c:pt idx="24190">
                  <c:v>144.38928851269782</c:v>
                </c:pt>
                <c:pt idx="24191">
                  <c:v>144.38201562423544</c:v>
                </c:pt>
                <c:pt idx="24192">
                  <c:v>144.37474310210845</c:v>
                </c:pt>
                <c:pt idx="24193">
                  <c:v>144.3674709462984</c:v>
                </c:pt>
                <c:pt idx="24194">
                  <c:v>144.36019915678685</c:v>
                </c:pt>
                <c:pt idx="24195">
                  <c:v>144.35292773355533</c:v>
                </c:pt>
                <c:pt idx="24196">
                  <c:v>144.34565667658541</c:v>
                </c:pt>
                <c:pt idx="24197">
                  <c:v>144.33838598585862</c:v>
                </c:pt>
                <c:pt idx="24198">
                  <c:v>144.33111566135651</c:v>
                </c:pt>
                <c:pt idx="24199">
                  <c:v>144.32384570306064</c:v>
                </c:pt>
                <c:pt idx="24200">
                  <c:v>144.31657611095258</c:v>
                </c:pt>
                <c:pt idx="24201">
                  <c:v>144.30930688501388</c:v>
                </c:pt>
                <c:pt idx="24202">
                  <c:v>144.3020380252261</c:v>
                </c:pt>
                <c:pt idx="24203">
                  <c:v>144.29476953157078</c:v>
                </c:pt>
                <c:pt idx="24204">
                  <c:v>144.28750140402948</c:v>
                </c:pt>
                <c:pt idx="24205">
                  <c:v>144.28023364258377</c:v>
                </c:pt>
                <c:pt idx="24206">
                  <c:v>144.27296624721521</c:v>
                </c:pt>
                <c:pt idx="24207">
                  <c:v>144.26569921790534</c:v>
                </c:pt>
                <c:pt idx="24208">
                  <c:v>144.25843255463573</c:v>
                </c:pt>
                <c:pt idx="24209">
                  <c:v>144.25116625738795</c:v>
                </c:pt>
                <c:pt idx="24210">
                  <c:v>144.24390032614357</c:v>
                </c:pt>
                <c:pt idx="24211">
                  <c:v>144.23663476088416</c:v>
                </c:pt>
                <c:pt idx="24212">
                  <c:v>144.22936956159126</c:v>
                </c:pt>
                <c:pt idx="24213">
                  <c:v>144.22210472824645</c:v>
                </c:pt>
                <c:pt idx="24214">
                  <c:v>144.21484026083129</c:v>
                </c:pt>
                <c:pt idx="24215">
                  <c:v>144.20757615932737</c:v>
                </c:pt>
                <c:pt idx="24216">
                  <c:v>144.20031242371624</c:v>
                </c:pt>
                <c:pt idx="24217">
                  <c:v>144.19304905397945</c:v>
                </c:pt>
                <c:pt idx="24218">
                  <c:v>144.18578605009861</c:v>
                </c:pt>
                <c:pt idx="24219">
                  <c:v>144.17852341205528</c:v>
                </c:pt>
                <c:pt idx="24220">
                  <c:v>144.17126113983102</c:v>
                </c:pt>
                <c:pt idx="24221">
                  <c:v>144.1639992334074</c:v>
                </c:pt>
                <c:pt idx="24222">
                  <c:v>144.156737692766</c:v>
                </c:pt>
                <c:pt idx="24223">
                  <c:v>144.14947651788842</c:v>
                </c:pt>
                <c:pt idx="24224">
                  <c:v>144.14221570875623</c:v>
                </c:pt>
                <c:pt idx="24225">
                  <c:v>144.13495526535098</c:v>
                </c:pt>
                <c:pt idx="24226">
                  <c:v>144.12769518765427</c:v>
                </c:pt>
                <c:pt idx="24227">
                  <c:v>144.12043547564767</c:v>
                </c:pt>
                <c:pt idx="24228">
                  <c:v>144.11317612931276</c:v>
                </c:pt>
                <c:pt idx="24229">
                  <c:v>144.10591714863114</c:v>
                </c:pt>
                <c:pt idx="24230">
                  <c:v>144.09865853358437</c:v>
                </c:pt>
                <c:pt idx="24231">
                  <c:v>144.09140028415405</c:v>
                </c:pt>
                <c:pt idx="24232">
                  <c:v>144.08414240032175</c:v>
                </c:pt>
                <c:pt idx="24233">
                  <c:v>144.07688488206907</c:v>
                </c:pt>
                <c:pt idx="24234">
                  <c:v>144.06962772937757</c:v>
                </c:pt>
                <c:pt idx="24235">
                  <c:v>144.06237094222885</c:v>
                </c:pt>
                <c:pt idx="24236">
                  <c:v>144.05511452060449</c:v>
                </c:pt>
                <c:pt idx="24237">
                  <c:v>144.0478584644861</c:v>
                </c:pt>
                <c:pt idx="24238">
                  <c:v>144.04060277385526</c:v>
                </c:pt>
                <c:pt idx="24239">
                  <c:v>144.03334744869355</c:v>
                </c:pt>
                <c:pt idx="24240">
                  <c:v>144.02609248898256</c:v>
                </c:pt>
                <c:pt idx="24241">
                  <c:v>144.01883789470389</c:v>
                </c:pt>
                <c:pt idx="24242">
                  <c:v>144.01158366583914</c:v>
                </c:pt>
                <c:pt idx="24243">
                  <c:v>144.00432980236991</c:v>
                </c:pt>
                <c:pt idx="24244">
                  <c:v>143.99707630427775</c:v>
                </c:pt>
                <c:pt idx="24245">
                  <c:v>143.98982317154432</c:v>
                </c:pt>
                <c:pt idx="24246">
                  <c:v>143.98257040415118</c:v>
                </c:pt>
                <c:pt idx="24247">
                  <c:v>143.97531800207992</c:v>
                </c:pt>
                <c:pt idx="24248">
                  <c:v>143.96806596531215</c:v>
                </c:pt>
                <c:pt idx="24249">
                  <c:v>143.96081429382949</c:v>
                </c:pt>
                <c:pt idx="24250">
                  <c:v>143.95356298761351</c:v>
                </c:pt>
                <c:pt idx="24251">
                  <c:v>143.94631204664583</c:v>
                </c:pt>
                <c:pt idx="24252">
                  <c:v>143.93906147090806</c:v>
                </c:pt>
                <c:pt idx="24253">
                  <c:v>143.93181126038178</c:v>
                </c:pt>
                <c:pt idx="24254">
                  <c:v>143.9245614150486</c:v>
                </c:pt>
                <c:pt idx="24255">
                  <c:v>143.91731193489014</c:v>
                </c:pt>
                <c:pt idx="24256">
                  <c:v>143.91006281988797</c:v>
                </c:pt>
                <c:pt idx="24257">
                  <c:v>143.90281407002374</c:v>
                </c:pt>
                <c:pt idx="24258">
                  <c:v>143.89556568527902</c:v>
                </c:pt>
                <c:pt idx="24259">
                  <c:v>143.88831766563547</c:v>
                </c:pt>
                <c:pt idx="24260">
                  <c:v>143.88107001107466</c:v>
                </c:pt>
                <c:pt idx="24261">
                  <c:v>143.87382272157819</c:v>
                </c:pt>
                <c:pt idx="24262">
                  <c:v>143.86657579712772</c:v>
                </c:pt>
                <c:pt idx="24263">
                  <c:v>143.85932923770483</c:v>
                </c:pt>
                <c:pt idx="24264">
                  <c:v>143.85208304329112</c:v>
                </c:pt>
                <c:pt idx="24265">
                  <c:v>143.84483721386823</c:v>
                </c:pt>
                <c:pt idx="24266">
                  <c:v>143.83759174941778</c:v>
                </c:pt>
                <c:pt idx="24267">
                  <c:v>143.83034664992138</c:v>
                </c:pt>
                <c:pt idx="24268">
                  <c:v>143.82310191536064</c:v>
                </c:pt>
                <c:pt idx="24269">
                  <c:v>143.81585754571717</c:v>
                </c:pt>
                <c:pt idx="24270">
                  <c:v>143.8086135409726</c:v>
                </c:pt>
                <c:pt idx="24271">
                  <c:v>143.80136990110856</c:v>
                </c:pt>
                <c:pt idx="24272">
                  <c:v>143.79412662610665</c:v>
                </c:pt>
                <c:pt idx="24273">
                  <c:v>143.78688371594851</c:v>
                </c:pt>
                <c:pt idx="24274">
                  <c:v>143.77964117061575</c:v>
                </c:pt>
                <c:pt idx="24275">
                  <c:v>143.77239899008998</c:v>
                </c:pt>
                <c:pt idx="24276">
                  <c:v>143.76515717435285</c:v>
                </c:pt>
                <c:pt idx="24277">
                  <c:v>143.75791572338599</c:v>
                </c:pt>
                <c:pt idx="24278">
                  <c:v>143.75067463717102</c:v>
                </c:pt>
                <c:pt idx="24279">
                  <c:v>143.74343391568954</c:v>
                </c:pt>
                <c:pt idx="24280">
                  <c:v>143.73619355892322</c:v>
                </c:pt>
                <c:pt idx="24281">
                  <c:v>143.72895356685365</c:v>
                </c:pt>
                <c:pt idx="24282">
                  <c:v>143.72171393946249</c:v>
                </c:pt>
                <c:pt idx="24283">
                  <c:v>143.71447467673136</c:v>
                </c:pt>
                <c:pt idx="24284">
                  <c:v>143.70723577864189</c:v>
                </c:pt>
                <c:pt idx="24285">
                  <c:v>143.69999724517572</c:v>
                </c:pt>
                <c:pt idx="24286">
                  <c:v>143.6927590763145</c:v>
                </c:pt>
                <c:pt idx="24287">
                  <c:v>143.68552127203984</c:v>
                </c:pt>
                <c:pt idx="24288">
                  <c:v>143.67828383233336</c:v>
                </c:pt>
                <c:pt idx="24289">
                  <c:v>143.67104675717673</c:v>
                </c:pt>
                <c:pt idx="24290">
                  <c:v>143.66381004655156</c:v>
                </c:pt>
                <c:pt idx="24291">
                  <c:v>143.65657370043951</c:v>
                </c:pt>
                <c:pt idx="24292">
                  <c:v>143.64933771882221</c:v>
                </c:pt>
                <c:pt idx="24293">
                  <c:v>143.64210210168133</c:v>
                </c:pt>
                <c:pt idx="24294">
                  <c:v>143.63486684899848</c:v>
                </c:pt>
                <c:pt idx="24295">
                  <c:v>143.62763196075531</c:v>
                </c:pt>
                <c:pt idx="24296">
                  <c:v>143.62039743693344</c:v>
                </c:pt>
                <c:pt idx="24297">
                  <c:v>143.61316327751456</c:v>
                </c:pt>
                <c:pt idx="24298">
                  <c:v>143.60592948248026</c:v>
                </c:pt>
                <c:pt idx="24299">
                  <c:v>143.59869605181223</c:v>
                </c:pt>
                <c:pt idx="24300">
                  <c:v>143.59146298549211</c:v>
                </c:pt>
                <c:pt idx="24301">
                  <c:v>143.58423028350154</c:v>
                </c:pt>
                <c:pt idx="24302">
                  <c:v>143.57699794582217</c:v>
                </c:pt>
                <c:pt idx="24303">
                  <c:v>143.56976597243565</c:v>
                </c:pt>
                <c:pt idx="24304">
                  <c:v>143.56253436332361</c:v>
                </c:pt>
                <c:pt idx="24305">
                  <c:v>143.55530311846772</c:v>
                </c:pt>
                <c:pt idx="24306">
                  <c:v>143.54807223784965</c:v>
                </c:pt>
                <c:pt idx="24307">
                  <c:v>143.54084172145105</c:v>
                </c:pt>
                <c:pt idx="24308">
                  <c:v>143.53361156925354</c:v>
                </c:pt>
                <c:pt idx="24309">
                  <c:v>143.5263817812388</c:v>
                </c:pt>
                <c:pt idx="24310">
                  <c:v>143.51915235738849</c:v>
                </c:pt>
                <c:pt idx="24311">
                  <c:v>143.51192329768426</c:v>
                </c:pt>
                <c:pt idx="24312">
                  <c:v>143.50469460210778</c:v>
                </c:pt>
                <c:pt idx="24313">
                  <c:v>143.49746627064067</c:v>
                </c:pt>
                <c:pt idx="24314">
                  <c:v>143.49023830326462</c:v>
                </c:pt>
                <c:pt idx="24315">
                  <c:v>143.48301069996128</c:v>
                </c:pt>
                <c:pt idx="24316">
                  <c:v>143.47578346071234</c:v>
                </c:pt>
                <c:pt idx="24317">
                  <c:v>143.46855658549941</c:v>
                </c:pt>
                <c:pt idx="24318">
                  <c:v>143.46133007430421</c:v>
                </c:pt>
                <c:pt idx="24319">
                  <c:v>143.45410392710838</c:v>
                </c:pt>
                <c:pt idx="24320">
                  <c:v>143.44687814389357</c:v>
                </c:pt>
                <c:pt idx="24321">
                  <c:v>143.43965272464146</c:v>
                </c:pt>
                <c:pt idx="24322">
                  <c:v>143.43242766933372</c:v>
                </c:pt>
                <c:pt idx="24323">
                  <c:v>143.42520297795201</c:v>
                </c:pt>
                <c:pt idx="24324">
                  <c:v>143.41797865047801</c:v>
                </c:pt>
                <c:pt idx="24325">
                  <c:v>143.4107546868934</c:v>
                </c:pt>
                <c:pt idx="24326">
                  <c:v>143.40353108717983</c:v>
                </c:pt>
                <c:pt idx="24327">
                  <c:v>143.39630785131897</c:v>
                </c:pt>
                <c:pt idx="24328">
                  <c:v>143.38908497929251</c:v>
                </c:pt>
                <c:pt idx="24329">
                  <c:v>143.38186247108212</c:v>
                </c:pt>
                <c:pt idx="24330">
                  <c:v>143.37464032666946</c:v>
                </c:pt>
                <c:pt idx="24331">
                  <c:v>143.36741854603622</c:v>
                </c:pt>
                <c:pt idx="24332">
                  <c:v>143.36019712916405</c:v>
                </c:pt>
                <c:pt idx="24333">
                  <c:v>143.35297607603465</c:v>
                </c:pt>
                <c:pt idx="24334">
                  <c:v>143.34575538662972</c:v>
                </c:pt>
                <c:pt idx="24335">
                  <c:v>143.33853506093089</c:v>
                </c:pt>
                <c:pt idx="24336">
                  <c:v>143.33131509891987</c:v>
                </c:pt>
                <c:pt idx="24337">
                  <c:v>143.32409550057835</c:v>
                </c:pt>
                <c:pt idx="24338">
                  <c:v>143.316876265888</c:v>
                </c:pt>
                <c:pt idx="24339">
                  <c:v>143.30965739483048</c:v>
                </c:pt>
                <c:pt idx="24340">
                  <c:v>143.3024388873875</c:v>
                </c:pt>
                <c:pt idx="24341">
                  <c:v>143.29522074354074</c:v>
                </c:pt>
                <c:pt idx="24342">
                  <c:v>143.28800296327188</c:v>
                </c:pt>
                <c:pt idx="24343">
                  <c:v>143.28078554656261</c:v>
                </c:pt>
                <c:pt idx="24344">
                  <c:v>143.27356849339463</c:v>
                </c:pt>
                <c:pt idx="24345">
                  <c:v>143.26635180374961</c:v>
                </c:pt>
                <c:pt idx="24346">
                  <c:v>143.25913547760928</c:v>
                </c:pt>
                <c:pt idx="24347">
                  <c:v>143.25191951495526</c:v>
                </c:pt>
                <c:pt idx="24348">
                  <c:v>143.24470391576929</c:v>
                </c:pt>
                <c:pt idx="24349">
                  <c:v>143.23748868003307</c:v>
                </c:pt>
                <c:pt idx="24350">
                  <c:v>143.23027380772825</c:v>
                </c:pt>
                <c:pt idx="24351">
                  <c:v>143.22305929883657</c:v>
                </c:pt>
                <c:pt idx="24352">
                  <c:v>143.2158451533397</c:v>
                </c:pt>
                <c:pt idx="24353">
                  <c:v>143.20863137121933</c:v>
                </c:pt>
                <c:pt idx="24354">
                  <c:v>143.20141795245715</c:v>
                </c:pt>
                <c:pt idx="24355">
                  <c:v>143.19420489703489</c:v>
                </c:pt>
                <c:pt idx="24356">
                  <c:v>143.18699220493423</c:v>
                </c:pt>
                <c:pt idx="24357">
                  <c:v>143.17977987613688</c:v>
                </c:pt>
                <c:pt idx="24358">
                  <c:v>143.17256791062451</c:v>
                </c:pt>
                <c:pt idx="24359">
                  <c:v>143.16535630837885</c:v>
                </c:pt>
                <c:pt idx="24360">
                  <c:v>143.15814506938159</c:v>
                </c:pt>
                <c:pt idx="24361">
                  <c:v>143.15093419361446</c:v>
                </c:pt>
                <c:pt idx="24362">
                  <c:v>143.14372368105913</c:v>
                </c:pt>
                <c:pt idx="24363">
                  <c:v>143.13651353169732</c:v>
                </c:pt>
                <c:pt idx="24364">
                  <c:v>143.12930374551073</c:v>
                </c:pt>
                <c:pt idx="24365">
                  <c:v>143.12209432248108</c:v>
                </c:pt>
                <c:pt idx="24366">
                  <c:v>143.11488526259006</c:v>
                </c:pt>
                <c:pt idx="24367">
                  <c:v>143.10767656581939</c:v>
                </c:pt>
                <c:pt idx="24368">
                  <c:v>143.10046823215077</c:v>
                </c:pt>
                <c:pt idx="24369">
                  <c:v>143.09326026156592</c:v>
                </c:pt>
                <c:pt idx="24370">
                  <c:v>143.08605265404654</c:v>
                </c:pt>
                <c:pt idx="24371">
                  <c:v>143.07884540957437</c:v>
                </c:pt>
                <c:pt idx="24372">
                  <c:v>143.0716385281311</c:v>
                </c:pt>
                <c:pt idx="24373">
                  <c:v>143.06443200969844</c:v>
                </c:pt>
                <c:pt idx="24374">
                  <c:v>143.05722585425812</c:v>
                </c:pt>
                <c:pt idx="24375">
                  <c:v>143.05002006179186</c:v>
                </c:pt>
                <c:pt idx="24376">
                  <c:v>143.04281463228133</c:v>
                </c:pt>
                <c:pt idx="24377">
                  <c:v>143.03560956570831</c:v>
                </c:pt>
                <c:pt idx="24378">
                  <c:v>143.02840486205449</c:v>
                </c:pt>
                <c:pt idx="24379">
                  <c:v>143.02120052130158</c:v>
                </c:pt>
                <c:pt idx="24380">
                  <c:v>143.01399654343132</c:v>
                </c:pt>
                <c:pt idx="24381">
                  <c:v>143.00679292842543</c:v>
                </c:pt>
                <c:pt idx="24382">
                  <c:v>142.99958967626563</c:v>
                </c:pt>
                <c:pt idx="24383">
                  <c:v>142.99238678693365</c:v>
                </c:pt>
                <c:pt idx="24384">
                  <c:v>142.98518426041119</c:v>
                </c:pt>
                <c:pt idx="24385">
                  <c:v>142.97798209667999</c:v>
                </c:pt>
                <c:pt idx="24386">
                  <c:v>142.9707802957218</c:v>
                </c:pt>
                <c:pt idx="24387">
                  <c:v>142.96357885751831</c:v>
                </c:pt>
                <c:pt idx="24388">
                  <c:v>142.95637778205128</c:v>
                </c:pt>
                <c:pt idx="24389">
                  <c:v>142.94917706930241</c:v>
                </c:pt>
                <c:pt idx="24390">
                  <c:v>142.94197671925343</c:v>
                </c:pt>
                <c:pt idx="24391">
                  <c:v>142.93477673188607</c:v>
                </c:pt>
                <c:pt idx="24392">
                  <c:v>142.92757710718209</c:v>
                </c:pt>
                <c:pt idx="24393">
                  <c:v>142.9203778451232</c:v>
                </c:pt>
                <c:pt idx="24394">
                  <c:v>142.91317894569116</c:v>
                </c:pt>
                <c:pt idx="24395">
                  <c:v>142.90598040886766</c:v>
                </c:pt>
                <c:pt idx="24396">
                  <c:v>142.89878223463447</c:v>
                </c:pt>
                <c:pt idx="24397">
                  <c:v>142.89158442297332</c:v>
                </c:pt>
                <c:pt idx="24398">
                  <c:v>142.88438697386593</c:v>
                </c:pt>
                <c:pt idx="24399">
                  <c:v>142.87718988729407</c:v>
                </c:pt>
                <c:pt idx="24400">
                  <c:v>142.86999316323946</c:v>
                </c:pt>
                <c:pt idx="24401">
                  <c:v>142.86279680168383</c:v>
                </c:pt>
                <c:pt idx="24402">
                  <c:v>142.85560080260893</c:v>
                </c:pt>
                <c:pt idx="24403">
                  <c:v>142.84840516599652</c:v>
                </c:pt>
                <c:pt idx="24404">
                  <c:v>142.84120989182833</c:v>
                </c:pt>
                <c:pt idx="24405">
                  <c:v>142.83401498008607</c:v>
                </c:pt>
                <c:pt idx="24406">
                  <c:v>142.82682043075152</c:v>
                </c:pt>
                <c:pt idx="24407">
                  <c:v>142.81962624380643</c:v>
                </c:pt>
                <c:pt idx="24408">
                  <c:v>142.81243241923252</c:v>
                </c:pt>
                <c:pt idx="24409">
                  <c:v>142.80523895701157</c:v>
                </c:pt>
                <c:pt idx="24410">
                  <c:v>142.79804585712532</c:v>
                </c:pt>
                <c:pt idx="24411">
                  <c:v>142.79085311955549</c:v>
                </c:pt>
                <c:pt idx="24412">
                  <c:v>142.78366074428388</c:v>
                </c:pt>
                <c:pt idx="24413">
                  <c:v>142.7764687312922</c:v>
                </c:pt>
                <c:pt idx="24414">
                  <c:v>142.7692770805622</c:v>
                </c:pt>
                <c:pt idx="24415">
                  <c:v>142.76208579207565</c:v>
                </c:pt>
                <c:pt idx="24416">
                  <c:v>142.75489486581432</c:v>
                </c:pt>
                <c:pt idx="24417">
                  <c:v>142.74770430175994</c:v>
                </c:pt>
                <c:pt idx="24418">
                  <c:v>142.74051409989426</c:v>
                </c:pt>
                <c:pt idx="24419">
                  <c:v>142.73332426019905</c:v>
                </c:pt>
                <c:pt idx="24420">
                  <c:v>142.72613478265606</c:v>
                </c:pt>
                <c:pt idx="24421">
                  <c:v>142.71894566724706</c:v>
                </c:pt>
                <c:pt idx="24422">
                  <c:v>142.71175691395379</c:v>
                </c:pt>
                <c:pt idx="24423">
                  <c:v>142.70456852275805</c:v>
                </c:pt>
                <c:pt idx="24424">
                  <c:v>142.69738049364156</c:v>
                </c:pt>
                <c:pt idx="24425">
                  <c:v>142.6901928265861</c:v>
                </c:pt>
                <c:pt idx="24426">
                  <c:v>142.68300552157342</c:v>
                </c:pt>
                <c:pt idx="24427">
                  <c:v>142.67581857858531</c:v>
                </c:pt>
                <c:pt idx="24428">
                  <c:v>142.66863199760351</c:v>
                </c:pt>
                <c:pt idx="24429">
                  <c:v>142.66144577860979</c:v>
                </c:pt>
                <c:pt idx="24430">
                  <c:v>142.65425992158592</c:v>
                </c:pt>
                <c:pt idx="24431">
                  <c:v>142.64707442651368</c:v>
                </c:pt>
                <c:pt idx="24432">
                  <c:v>142.63988929337484</c:v>
                </c:pt>
                <c:pt idx="24433">
                  <c:v>142.63270452215113</c:v>
                </c:pt>
                <c:pt idx="24434">
                  <c:v>142.62552011282435</c:v>
                </c:pt>
                <c:pt idx="24435">
                  <c:v>142.61833606537627</c:v>
                </c:pt>
                <c:pt idx="24436">
                  <c:v>142.61115237978865</c:v>
                </c:pt>
                <c:pt idx="24437">
                  <c:v>142.6039690560433</c:v>
                </c:pt>
                <c:pt idx="24438">
                  <c:v>142.59678609412194</c:v>
                </c:pt>
                <c:pt idx="24439">
                  <c:v>142.58960349400638</c:v>
                </c:pt>
                <c:pt idx="24440">
                  <c:v>142.58242125567838</c:v>
                </c:pt>
                <c:pt idx="24441">
                  <c:v>142.57523937911975</c:v>
                </c:pt>
                <c:pt idx="24442">
                  <c:v>142.56805786431224</c:v>
                </c:pt>
                <c:pt idx="24443">
                  <c:v>142.56087671123763</c:v>
                </c:pt>
                <c:pt idx="24444">
                  <c:v>142.5536959198777</c:v>
                </c:pt>
                <c:pt idx="24445">
                  <c:v>142.5465154902142</c:v>
                </c:pt>
                <c:pt idx="24446">
                  <c:v>142.53933542222896</c:v>
                </c:pt>
                <c:pt idx="24447">
                  <c:v>142.53215571590374</c:v>
                </c:pt>
                <c:pt idx="24448">
                  <c:v>142.52497637122033</c:v>
                </c:pt>
                <c:pt idx="24449">
                  <c:v>142.51779738816052</c:v>
                </c:pt>
                <c:pt idx="24450">
                  <c:v>142.51061876670607</c:v>
                </c:pt>
                <c:pt idx="24451">
                  <c:v>142.50344050683879</c:v>
                </c:pt>
                <c:pt idx="24452">
                  <c:v>142.49626260854046</c:v>
                </c:pt>
                <c:pt idx="24453">
                  <c:v>142.48908507179289</c:v>
                </c:pt>
                <c:pt idx="24454">
                  <c:v>142.48190789657784</c:v>
                </c:pt>
                <c:pt idx="24455">
                  <c:v>142.4747310828771</c:v>
                </c:pt>
                <c:pt idx="24456">
                  <c:v>142.46755463067245</c:v>
                </c:pt>
                <c:pt idx="24457">
                  <c:v>142.46037853994571</c:v>
                </c:pt>
                <c:pt idx="24458">
                  <c:v>142.45320281067865</c:v>
                </c:pt>
                <c:pt idx="24459">
                  <c:v>142.44602744285308</c:v>
                </c:pt>
                <c:pt idx="24460">
                  <c:v>142.43885243645079</c:v>
                </c:pt>
                <c:pt idx="24461">
                  <c:v>142.43167779145358</c:v>
                </c:pt>
                <c:pt idx="24462">
                  <c:v>142.42450350784324</c:v>
                </c:pt>
                <c:pt idx="24463">
                  <c:v>142.41732958560155</c:v>
                </c:pt>
                <c:pt idx="24464">
                  <c:v>142.41015602471032</c:v>
                </c:pt>
                <c:pt idx="24465">
                  <c:v>142.40298282515135</c:v>
                </c:pt>
                <c:pt idx="24466">
                  <c:v>142.39580998690647</c:v>
                </c:pt>
                <c:pt idx="24467">
                  <c:v>142.38863750995745</c:v>
                </c:pt>
                <c:pt idx="24468">
                  <c:v>142.38146539428607</c:v>
                </c:pt>
                <c:pt idx="24469">
                  <c:v>142.37429363987417</c:v>
                </c:pt>
                <c:pt idx="24470">
                  <c:v>142.36712224670353</c:v>
                </c:pt>
                <c:pt idx="24471">
                  <c:v>142.35995121475597</c:v>
                </c:pt>
                <c:pt idx="24472">
                  <c:v>142.35278054401329</c:v>
                </c:pt>
                <c:pt idx="24473">
                  <c:v>142.3456102344573</c:v>
                </c:pt>
                <c:pt idx="24474">
                  <c:v>142.33844028606978</c:v>
                </c:pt>
                <c:pt idx="24475">
                  <c:v>142.33127069883258</c:v>
                </c:pt>
                <c:pt idx="24476">
                  <c:v>142.32410147272748</c:v>
                </c:pt>
                <c:pt idx="24477">
                  <c:v>142.31693260773631</c:v>
                </c:pt>
                <c:pt idx="24478">
                  <c:v>142.30976410384085</c:v>
                </c:pt>
                <c:pt idx="24479">
                  <c:v>142.30259596102294</c:v>
                </c:pt>
                <c:pt idx="24480">
                  <c:v>142.29542817926441</c:v>
                </c:pt>
                <c:pt idx="24481">
                  <c:v>142.28826075854701</c:v>
                </c:pt>
                <c:pt idx="24482">
                  <c:v>142.2810936988526</c:v>
                </c:pt>
                <c:pt idx="24483">
                  <c:v>142.27392700016298</c:v>
                </c:pt>
                <c:pt idx="24484">
                  <c:v>142.26676066246</c:v>
                </c:pt>
                <c:pt idx="24485">
                  <c:v>142.25959468572543</c:v>
                </c:pt>
                <c:pt idx="24486">
                  <c:v>142.25242906994112</c:v>
                </c:pt>
                <c:pt idx="24487">
                  <c:v>142.24526381508886</c:v>
                </c:pt>
                <c:pt idx="24488">
                  <c:v>142.23809892115051</c:v>
                </c:pt>
                <c:pt idx="24489">
                  <c:v>142.23093438810787</c:v>
                </c:pt>
                <c:pt idx="24490">
                  <c:v>142.22377021594275</c:v>
                </c:pt>
                <c:pt idx="24491">
                  <c:v>142.21660640463699</c:v>
                </c:pt>
                <c:pt idx="24492">
                  <c:v>142.2094429541724</c:v>
                </c:pt>
                <c:pt idx="24493">
                  <c:v>142.20227986453079</c:v>
                </c:pt>
                <c:pt idx="24494">
                  <c:v>142.19511713569403</c:v>
                </c:pt>
                <c:pt idx="24495">
                  <c:v>142.1879547676439</c:v>
                </c:pt>
                <c:pt idx="24496">
                  <c:v>142.18079276036227</c:v>
                </c:pt>
                <c:pt idx="24497">
                  <c:v>142.17363111383094</c:v>
                </c:pt>
                <c:pt idx="24498">
                  <c:v>142.16646982803175</c:v>
                </c:pt>
                <c:pt idx="24499">
                  <c:v>142.15930890294652</c:v>
                </c:pt>
                <c:pt idx="24500">
                  <c:v>142.15214833855708</c:v>
                </c:pt>
                <c:pt idx="24501">
                  <c:v>142.14498813484528</c:v>
                </c:pt>
                <c:pt idx="24502">
                  <c:v>142.13782829179294</c:v>
                </c:pt>
                <c:pt idx="24503">
                  <c:v>142.13066880938189</c:v>
                </c:pt>
                <c:pt idx="24504">
                  <c:v>142.12350968759395</c:v>
                </c:pt>
                <c:pt idx="24505">
                  <c:v>142.116350926411</c:v>
                </c:pt>
                <c:pt idx="24506">
                  <c:v>142.10919252581485</c:v>
                </c:pt>
                <c:pt idx="24507">
                  <c:v>142.10203448578733</c:v>
                </c:pt>
                <c:pt idx="24508">
                  <c:v>142.09487680631028</c:v>
                </c:pt>
                <c:pt idx="24509">
                  <c:v>142.08771948736555</c:v>
                </c:pt>
                <c:pt idx="24510">
                  <c:v>142.08056252893496</c:v>
                </c:pt>
                <c:pt idx="24511">
                  <c:v>142.07340593100039</c:v>
                </c:pt>
                <c:pt idx="24512">
                  <c:v>142.06624969354365</c:v>
                </c:pt>
                <c:pt idx="24513">
                  <c:v>142.05909381654661</c:v>
                </c:pt>
                <c:pt idx="24514">
                  <c:v>142.05193829999106</c:v>
                </c:pt>
                <c:pt idx="24515">
                  <c:v>142.04478314385889</c:v>
                </c:pt>
                <c:pt idx="24516">
                  <c:v>142.03762834813193</c:v>
                </c:pt>
                <c:pt idx="24517">
                  <c:v>142.03047391279205</c:v>
                </c:pt>
                <c:pt idx="24518">
                  <c:v>142.02331983782108</c:v>
                </c:pt>
                <c:pt idx="24519">
                  <c:v>142.01616612320086</c:v>
                </c:pt>
                <c:pt idx="24520">
                  <c:v>142.00901276891324</c:v>
                </c:pt>
                <c:pt idx="24521">
                  <c:v>142.00185977494007</c:v>
                </c:pt>
                <c:pt idx="24522">
                  <c:v>141.99470714126321</c:v>
                </c:pt>
                <c:pt idx="24523">
                  <c:v>141.9875548678645</c:v>
                </c:pt>
                <c:pt idx="24524">
                  <c:v>141.9804029547258</c:v>
                </c:pt>
                <c:pt idx="24525">
                  <c:v>141.97325140182897</c:v>
                </c:pt>
                <c:pt idx="24526">
                  <c:v>141.96610020915588</c:v>
                </c:pt>
                <c:pt idx="24527">
                  <c:v>141.95894937668837</c:v>
                </c:pt>
                <c:pt idx="24528">
                  <c:v>141.95179890440826</c:v>
                </c:pt>
                <c:pt idx="24529">
                  <c:v>141.94464879229744</c:v>
                </c:pt>
                <c:pt idx="24530">
                  <c:v>141.93749904033777</c:v>
                </c:pt>
                <c:pt idx="24531">
                  <c:v>141.93034964851111</c:v>
                </c:pt>
                <c:pt idx="24532">
                  <c:v>141.92320061679931</c:v>
                </c:pt>
                <c:pt idx="24533">
                  <c:v>141.91605194518425</c:v>
                </c:pt>
                <c:pt idx="24534">
                  <c:v>141.90890363364778</c:v>
                </c:pt>
                <c:pt idx="24535">
                  <c:v>141.90175568217177</c:v>
                </c:pt>
                <c:pt idx="24536">
                  <c:v>141.89460809073807</c:v>
                </c:pt>
                <c:pt idx="24537">
                  <c:v>141.88746085932854</c:v>
                </c:pt>
                <c:pt idx="24538">
                  <c:v>141.88031398792506</c:v>
                </c:pt>
                <c:pt idx="24539">
                  <c:v>141.87316747650951</c:v>
                </c:pt>
                <c:pt idx="24540">
                  <c:v>141.86602132506371</c:v>
                </c:pt>
                <c:pt idx="24541">
                  <c:v>141.85887553356957</c:v>
                </c:pt>
                <c:pt idx="24542">
                  <c:v>141.85173010200896</c:v>
                </c:pt>
                <c:pt idx="24543">
                  <c:v>141.84458503036373</c:v>
                </c:pt>
                <c:pt idx="24544">
                  <c:v>141.83744031861576</c:v>
                </c:pt>
                <c:pt idx="24545">
                  <c:v>141.83029596674692</c:v>
                </c:pt>
                <c:pt idx="24546">
                  <c:v>141.82315197473909</c:v>
                </c:pt>
                <c:pt idx="24547">
                  <c:v>141.81600834257412</c:v>
                </c:pt>
                <c:pt idx="24548">
                  <c:v>141.80886507023391</c:v>
                </c:pt>
                <c:pt idx="24549">
                  <c:v>141.80172215770031</c:v>
                </c:pt>
                <c:pt idx="24550">
                  <c:v>141.79457960495523</c:v>
                </c:pt>
                <c:pt idx="24551">
                  <c:v>141.78743741198053</c:v>
                </c:pt>
                <c:pt idx="24552">
                  <c:v>141.78029557875809</c:v>
                </c:pt>
                <c:pt idx="24553">
                  <c:v>141.77315410526978</c:v>
                </c:pt>
                <c:pt idx="24554">
                  <c:v>141.76601299149752</c:v>
                </c:pt>
                <c:pt idx="24555">
                  <c:v>141.75887223742313</c:v>
                </c:pt>
                <c:pt idx="24556">
                  <c:v>141.75173184302855</c:v>
                </c:pt>
                <c:pt idx="24557">
                  <c:v>141.74459180829561</c:v>
                </c:pt>
                <c:pt idx="24558">
                  <c:v>141.73745213320623</c:v>
                </c:pt>
                <c:pt idx="24559">
                  <c:v>141.73031281774229</c:v>
                </c:pt>
                <c:pt idx="24560">
                  <c:v>141.72317386188567</c:v>
                </c:pt>
                <c:pt idx="24561">
                  <c:v>141.71603526561825</c:v>
                </c:pt>
                <c:pt idx="24562">
                  <c:v>141.70889702892191</c:v>
                </c:pt>
                <c:pt idx="24563">
                  <c:v>141.70175915177856</c:v>
                </c:pt>
                <c:pt idx="24564">
                  <c:v>141.69462163417009</c:v>
                </c:pt>
                <c:pt idx="24565">
                  <c:v>141.6874844760784</c:v>
                </c:pt>
                <c:pt idx="24566">
                  <c:v>141.68034767748534</c:v>
                </c:pt>
                <c:pt idx="24567">
                  <c:v>141.67321123837283</c:v>
                </c:pt>
                <c:pt idx="24568">
                  <c:v>141.66607515872275</c:v>
                </c:pt>
                <c:pt idx="24569">
                  <c:v>141.658939438517</c:v>
                </c:pt>
                <c:pt idx="24570">
                  <c:v>141.65180407773749</c:v>
                </c:pt>
                <c:pt idx="24571">
                  <c:v>141.64466907636611</c:v>
                </c:pt>
                <c:pt idx="24572">
                  <c:v>141.63753443438475</c:v>
                </c:pt>
                <c:pt idx="24573">
                  <c:v>141.63040015177529</c:v>
                </c:pt>
                <c:pt idx="24574">
                  <c:v>141.62326622851964</c:v>
                </c:pt>
                <c:pt idx="24575">
                  <c:v>141.61613266459972</c:v>
                </c:pt>
                <c:pt idx="24576">
                  <c:v>141.60899945999742</c:v>
                </c:pt>
                <c:pt idx="24577">
                  <c:v>141.60186661469461</c:v>
                </c:pt>
                <c:pt idx="24578">
                  <c:v>141.59473412867322</c:v>
                </c:pt>
                <c:pt idx="24579">
                  <c:v>141.58760200191517</c:v>
                </c:pt>
                <c:pt idx="24580">
                  <c:v>141.58047023440233</c:v>
                </c:pt>
                <c:pt idx="24581">
                  <c:v>141.57333882611661</c:v>
                </c:pt>
                <c:pt idx="24582">
                  <c:v>141.56620777703995</c:v>
                </c:pt>
                <c:pt idx="24583">
                  <c:v>141.55907708715424</c:v>
                </c:pt>
                <c:pt idx="24584">
                  <c:v>141.55194675644137</c:v>
                </c:pt>
                <c:pt idx="24585">
                  <c:v>141.54481678488324</c:v>
                </c:pt>
                <c:pt idx="24586">
                  <c:v>141.5376871724618</c:v>
                </c:pt>
                <c:pt idx="24587">
                  <c:v>141.53055791915892</c:v>
                </c:pt>
                <c:pt idx="24588">
                  <c:v>141.52342902495653</c:v>
                </c:pt>
                <c:pt idx="24589">
                  <c:v>141.51630048983654</c:v>
                </c:pt>
                <c:pt idx="24590">
                  <c:v>141.50917231378088</c:v>
                </c:pt>
                <c:pt idx="24591">
                  <c:v>141.50204449677145</c:v>
                </c:pt>
                <c:pt idx="24592">
                  <c:v>141.49491703879016</c:v>
                </c:pt>
                <c:pt idx="24593">
                  <c:v>141.48778993981892</c:v>
                </c:pt>
                <c:pt idx="24594">
                  <c:v>141.48066319983965</c:v>
                </c:pt>
                <c:pt idx="24595">
                  <c:v>141.47353681883428</c:v>
                </c:pt>
                <c:pt idx="24596">
                  <c:v>141.46641079678471</c:v>
                </c:pt>
                <c:pt idx="24597">
                  <c:v>141.45928513367289</c:v>
                </c:pt>
                <c:pt idx="24598">
                  <c:v>141.45215982948071</c:v>
                </c:pt>
                <c:pt idx="24599">
                  <c:v>141.44503488419011</c:v>
                </c:pt>
                <c:pt idx="24600">
                  <c:v>141.43791029778299</c:v>
                </c:pt>
                <c:pt idx="24601">
                  <c:v>141.43078607024131</c:v>
                </c:pt>
                <c:pt idx="24602">
                  <c:v>141.42366220154696</c:v>
                </c:pt>
                <c:pt idx="24603">
                  <c:v>141.41653869168186</c:v>
                </c:pt>
                <c:pt idx="24604">
                  <c:v>141.40941554062798</c:v>
                </c:pt>
                <c:pt idx="24605">
                  <c:v>141.40229274836719</c:v>
                </c:pt>
                <c:pt idx="24606">
                  <c:v>141.39517031488145</c:v>
                </c:pt>
                <c:pt idx="24607">
                  <c:v>141.3880482401527</c:v>
                </c:pt>
                <c:pt idx="24608">
                  <c:v>141.38092652416285</c:v>
                </c:pt>
                <c:pt idx="24609">
                  <c:v>141.37380516689382</c:v>
                </c:pt>
                <c:pt idx="24610">
                  <c:v>141.36668416832757</c:v>
                </c:pt>
                <c:pt idx="24611">
                  <c:v>141.35956352844602</c:v>
                </c:pt>
                <c:pt idx="24612">
                  <c:v>141.35244324723109</c:v>
                </c:pt>
                <c:pt idx="24613">
                  <c:v>141.34532332466475</c:v>
                </c:pt>
                <c:pt idx="24614">
                  <c:v>141.3382037607289</c:v>
                </c:pt>
                <c:pt idx="24615">
                  <c:v>141.33108455540548</c:v>
                </c:pt>
                <c:pt idx="24616">
                  <c:v>141.32396570867644</c:v>
                </c:pt>
                <c:pt idx="24617">
                  <c:v>141.3168472205237</c:v>
                </c:pt>
                <c:pt idx="24618">
                  <c:v>141.30972909092921</c:v>
                </c:pt>
                <c:pt idx="24619">
                  <c:v>141.3026113198749</c:v>
                </c:pt>
                <c:pt idx="24620">
                  <c:v>141.29549390734272</c:v>
                </c:pt>
                <c:pt idx="24621">
                  <c:v>141.28837685331462</c:v>
                </c:pt>
                <c:pt idx="24622">
                  <c:v>141.28126015777252</c:v>
                </c:pt>
                <c:pt idx="24623">
                  <c:v>141.27414382069838</c:v>
                </c:pt>
                <c:pt idx="24624">
                  <c:v>141.26702784207413</c:v>
                </c:pt>
                <c:pt idx="24625">
                  <c:v>141.25991222188173</c:v>
                </c:pt>
                <c:pt idx="24626">
                  <c:v>141.25279696010313</c:v>
                </c:pt>
                <c:pt idx="24627">
                  <c:v>141.24568205672026</c:v>
                </c:pt>
                <c:pt idx="24628">
                  <c:v>141.23856751171508</c:v>
                </c:pt>
                <c:pt idx="24629">
                  <c:v>141.23145332506951</c:v>
                </c:pt>
                <c:pt idx="24630">
                  <c:v>141.22433949676554</c:v>
                </c:pt>
                <c:pt idx="24631">
                  <c:v>141.21722602678508</c:v>
                </c:pt>
                <c:pt idx="24632">
                  <c:v>141.21011291511013</c:v>
                </c:pt>
                <c:pt idx="24633">
                  <c:v>141.2030001617226</c:v>
                </c:pt>
                <c:pt idx="24634">
                  <c:v>141.19588776660447</c:v>
                </c:pt>
                <c:pt idx="24635">
                  <c:v>141.18877572973767</c:v>
                </c:pt>
                <c:pt idx="24636">
                  <c:v>141.18166405110418</c:v>
                </c:pt>
                <c:pt idx="24637">
                  <c:v>141.17455273068592</c:v>
                </c:pt>
                <c:pt idx="24638">
                  <c:v>141.16744176846487</c:v>
                </c:pt>
                <c:pt idx="24639">
                  <c:v>141.16033116442298</c:v>
                </c:pt>
                <c:pt idx="24640">
                  <c:v>141.15322091854225</c:v>
                </c:pt>
                <c:pt idx="24641">
                  <c:v>141.14611103080458</c:v>
                </c:pt>
                <c:pt idx="24642">
                  <c:v>141.13900150119196</c:v>
                </c:pt>
                <c:pt idx="24643">
                  <c:v>141.13189232968634</c:v>
                </c:pt>
                <c:pt idx="24644">
                  <c:v>141.1247835162697</c:v>
                </c:pt>
                <c:pt idx="24645">
                  <c:v>141.117675060924</c:v>
                </c:pt>
                <c:pt idx="24646">
                  <c:v>141.11056696363119</c:v>
                </c:pt>
                <c:pt idx="24647">
                  <c:v>141.10345922437324</c:v>
                </c:pt>
                <c:pt idx="24648">
                  <c:v>141.09635184313211</c:v>
                </c:pt>
                <c:pt idx="24649">
                  <c:v>141.08924481988979</c:v>
                </c:pt>
                <c:pt idx="24650">
                  <c:v>141.08213815462821</c:v>
                </c:pt>
                <c:pt idx="24651">
                  <c:v>141.07503184732937</c:v>
                </c:pt>
                <c:pt idx="24652">
                  <c:v>141.06792589797521</c:v>
                </c:pt>
                <c:pt idx="24653">
                  <c:v>141.06082030654773</c:v>
                </c:pt>
                <c:pt idx="24654">
                  <c:v>141.05371507302888</c:v>
                </c:pt>
                <c:pt idx="24655">
                  <c:v>141.04661019740067</c:v>
                </c:pt>
                <c:pt idx="24656">
                  <c:v>141.03950567964503</c:v>
                </c:pt>
                <c:pt idx="24657">
                  <c:v>141.03240151974396</c:v>
                </c:pt>
                <c:pt idx="24658">
                  <c:v>141.02529771767942</c:v>
                </c:pt>
                <c:pt idx="24659">
                  <c:v>141.01819427343338</c:v>
                </c:pt>
                <c:pt idx="24660">
                  <c:v>141.01109118698784</c:v>
                </c:pt>
                <c:pt idx="24661">
                  <c:v>141.00398845832476</c:v>
                </c:pt>
                <c:pt idx="24662">
                  <c:v>140.99688608742611</c:v>
                </c:pt>
                <c:pt idx="24663">
                  <c:v>140.9897840742739</c:v>
                </c:pt>
                <c:pt idx="24664">
                  <c:v>140.98268241885009</c:v>
                </c:pt>
                <c:pt idx="24665">
                  <c:v>140.97558112113666</c:v>
                </c:pt>
                <c:pt idx="24666">
                  <c:v>140.96848018111558</c:v>
                </c:pt>
                <c:pt idx="24667">
                  <c:v>140.96137959876887</c:v>
                </c:pt>
                <c:pt idx="24668">
                  <c:v>140.95427937407848</c:v>
                </c:pt>
                <c:pt idx="24669">
                  <c:v>140.94717950702642</c:v>
                </c:pt>
                <c:pt idx="24670">
                  <c:v>140.94007999759467</c:v>
                </c:pt>
                <c:pt idx="24671">
                  <c:v>140.9329808457652</c:v>
                </c:pt>
                <c:pt idx="24672">
                  <c:v>140.92588205152001</c:v>
                </c:pt>
                <c:pt idx="24673">
                  <c:v>140.91878361484109</c:v>
                </c:pt>
                <c:pt idx="24674">
                  <c:v>140.9116855357104</c:v>
                </c:pt>
                <c:pt idx="24675">
                  <c:v>140.90458781410999</c:v>
                </c:pt>
                <c:pt idx="24676">
                  <c:v>140.89749045002179</c:v>
                </c:pt>
                <c:pt idx="24677">
                  <c:v>140.89039344342783</c:v>
                </c:pt>
                <c:pt idx="24678">
                  <c:v>140.8832967943101</c:v>
                </c:pt>
                <c:pt idx="24679">
                  <c:v>140.87620050265056</c:v>
                </c:pt>
                <c:pt idx="24680">
                  <c:v>140.86910456843125</c:v>
                </c:pt>
                <c:pt idx="24681">
                  <c:v>140.86200899163416</c:v>
                </c:pt>
                <c:pt idx="24682">
                  <c:v>140.85491377224125</c:v>
                </c:pt>
                <c:pt idx="24683">
                  <c:v>140.84781891023454</c:v>
                </c:pt>
                <c:pt idx="24684">
                  <c:v>140.84072440559603</c:v>
                </c:pt>
                <c:pt idx="24685">
                  <c:v>140.83363025830772</c:v>
                </c:pt>
                <c:pt idx="24686">
                  <c:v>140.82653646835161</c:v>
                </c:pt>
                <c:pt idx="24687">
                  <c:v>140.8194430357097</c:v>
                </c:pt>
                <c:pt idx="24688">
                  <c:v>140.812349960364</c:v>
                </c:pt>
                <c:pt idx="24689">
                  <c:v>140.80525724229651</c:v>
                </c:pt>
                <c:pt idx="24690">
                  <c:v>140.79816488148921</c:v>
                </c:pt>
                <c:pt idx="24691">
                  <c:v>140.79107287792414</c:v>
                </c:pt>
                <c:pt idx="24692">
                  <c:v>140.78398123158328</c:v>
                </c:pt>
                <c:pt idx="24693">
                  <c:v>140.77688994244866</c:v>
                </c:pt>
                <c:pt idx="24694">
                  <c:v>140.76979901050225</c:v>
                </c:pt>
                <c:pt idx="24695">
                  <c:v>140.7627084357261</c:v>
                </c:pt>
                <c:pt idx="24696">
                  <c:v>140.7556182181022</c:v>
                </c:pt>
                <c:pt idx="24697">
                  <c:v>140.74852835761257</c:v>
                </c:pt>
                <c:pt idx="24698">
                  <c:v>140.74143885423919</c:v>
                </c:pt>
                <c:pt idx="24699">
                  <c:v>140.7343497079641</c:v>
                </c:pt>
                <c:pt idx="24700">
                  <c:v>140.7272609187693</c:v>
                </c:pt>
                <c:pt idx="24701">
                  <c:v>140.72017248663684</c:v>
                </c:pt>
                <c:pt idx="24702">
                  <c:v>140.71308441154869</c:v>
                </c:pt>
                <c:pt idx="24703">
                  <c:v>140.7059966934869</c:v>
                </c:pt>
                <c:pt idx="24704">
                  <c:v>140.69890933243346</c:v>
                </c:pt>
                <c:pt idx="24705">
                  <c:v>140.69182232837039</c:v>
                </c:pt>
                <c:pt idx="24706">
                  <c:v>140.6847356812797</c:v>
                </c:pt>
                <c:pt idx="24707">
                  <c:v>140.67764939114343</c:v>
                </c:pt>
                <c:pt idx="24708">
                  <c:v>140.67056345794362</c:v>
                </c:pt>
                <c:pt idx="24709">
                  <c:v>140.66347788166223</c:v>
                </c:pt>
                <c:pt idx="24710">
                  <c:v>140.65639266228135</c:v>
                </c:pt>
                <c:pt idx="24711">
                  <c:v>140.64930779978295</c:v>
                </c:pt>
                <c:pt idx="24712">
                  <c:v>140.64222329414906</c:v>
                </c:pt>
                <c:pt idx="24713">
                  <c:v>140.63513914536173</c:v>
                </c:pt>
                <c:pt idx="24714">
                  <c:v>140.628055353403</c:v>
                </c:pt>
                <c:pt idx="24715">
                  <c:v>140.62097191825487</c:v>
                </c:pt>
                <c:pt idx="24716">
                  <c:v>140.61388883989935</c:v>
                </c:pt>
                <c:pt idx="24717">
                  <c:v>140.60680611831847</c:v>
                </c:pt>
                <c:pt idx="24718">
                  <c:v>140.59972375349429</c:v>
                </c:pt>
                <c:pt idx="24719">
                  <c:v>140.59264174540883</c:v>
                </c:pt>
                <c:pt idx="24720">
                  <c:v>140.58556009404413</c:v>
                </c:pt>
                <c:pt idx="24721">
                  <c:v>140.5784787993822</c:v>
                </c:pt>
                <c:pt idx="24722">
                  <c:v>140.57139786140507</c:v>
                </c:pt>
                <c:pt idx="24723">
                  <c:v>140.5643172800948</c:v>
                </c:pt>
                <c:pt idx="24724">
                  <c:v>140.5572370554334</c:v>
                </c:pt>
                <c:pt idx="24725">
                  <c:v>140.55015718740293</c:v>
                </c:pt>
                <c:pt idx="24726">
                  <c:v>140.54307767598542</c:v>
                </c:pt>
                <c:pt idx="24727">
                  <c:v>140.53599852116287</c:v>
                </c:pt>
                <c:pt idx="24728">
                  <c:v>140.52891972291735</c:v>
                </c:pt>
                <c:pt idx="24729">
                  <c:v>140.52184128123091</c:v>
                </c:pt>
                <c:pt idx="24730">
                  <c:v>140.51476319608557</c:v>
                </c:pt>
                <c:pt idx="24731">
                  <c:v>140.50768546746338</c:v>
                </c:pt>
                <c:pt idx="24732">
                  <c:v>140.50060809534639</c:v>
                </c:pt>
                <c:pt idx="24733">
                  <c:v>140.49353107971663</c:v>
                </c:pt>
                <c:pt idx="24734">
                  <c:v>140.48645442055616</c:v>
                </c:pt>
                <c:pt idx="24735">
                  <c:v>140.47937811784701</c:v>
                </c:pt>
                <c:pt idx="24736">
                  <c:v>140.47230217157122</c:v>
                </c:pt>
                <c:pt idx="24737">
                  <c:v>140.46522658171085</c:v>
                </c:pt>
                <c:pt idx="24738">
                  <c:v>140.45815134824792</c:v>
                </c:pt>
                <c:pt idx="24739">
                  <c:v>140.45107647116453</c:v>
                </c:pt>
                <c:pt idx="24740">
                  <c:v>140.44400195044267</c:v>
                </c:pt>
                <c:pt idx="24741">
                  <c:v>140.43692778606442</c:v>
                </c:pt>
                <c:pt idx="24742">
                  <c:v>140.42985397801183</c:v>
                </c:pt>
                <c:pt idx="24743">
                  <c:v>140.42278052626696</c:v>
                </c:pt>
                <c:pt idx="24744">
                  <c:v>140.41570743081186</c:v>
                </c:pt>
                <c:pt idx="24745">
                  <c:v>140.40863469162858</c:v>
                </c:pt>
                <c:pt idx="24746">
                  <c:v>140.40156230869917</c:v>
                </c:pt>
                <c:pt idx="24747">
                  <c:v>140.39449028200568</c:v>
                </c:pt>
                <c:pt idx="24748">
                  <c:v>140.38741861153017</c:v>
                </c:pt>
                <c:pt idx="24749">
                  <c:v>140.3803472972547</c:v>
                </c:pt>
                <c:pt idx="24750">
                  <c:v>140.37327633916135</c:v>
                </c:pt>
                <c:pt idx="24751">
                  <c:v>140.36620573723215</c:v>
                </c:pt>
                <c:pt idx="24752">
                  <c:v>140.35913549144917</c:v>
                </c:pt>
                <c:pt idx="24753">
                  <c:v>140.35206560179446</c:v>
                </c:pt>
                <c:pt idx="24754">
                  <c:v>140.34499606825011</c:v>
                </c:pt>
                <c:pt idx="24755">
                  <c:v>140.33792689079817</c:v>
                </c:pt>
                <c:pt idx="24756">
                  <c:v>140.33085806942069</c:v>
                </c:pt>
                <c:pt idx="24757">
                  <c:v>140.32378960409974</c:v>
                </c:pt>
                <c:pt idx="24758">
                  <c:v>140.31672149481739</c:v>
                </c:pt>
                <c:pt idx="24759">
                  <c:v>140.30965374155571</c:v>
                </c:pt>
                <c:pt idx="24760">
                  <c:v>140.30258634429674</c:v>
                </c:pt>
                <c:pt idx="24761">
                  <c:v>140.29551930302259</c:v>
                </c:pt>
                <c:pt idx="24762">
                  <c:v>140.28845261771531</c:v>
                </c:pt>
                <c:pt idx="24763">
                  <c:v>140.28138628835697</c:v>
                </c:pt>
                <c:pt idx="24764">
                  <c:v>140.27432031492964</c:v>
                </c:pt>
                <c:pt idx="24765">
                  <c:v>140.26725469741538</c:v>
                </c:pt>
                <c:pt idx="24766">
                  <c:v>140.26018943579626</c:v>
                </c:pt>
                <c:pt idx="24767">
                  <c:v>140.25312453005438</c:v>
                </c:pt>
                <c:pt idx="24768">
                  <c:v>140.24605998017179</c:v>
                </c:pt>
                <c:pt idx="24769">
                  <c:v>140.2389957861306</c:v>
                </c:pt>
                <c:pt idx="24770">
                  <c:v>140.23193194791287</c:v>
                </c:pt>
                <c:pt idx="24771">
                  <c:v>140.22486846550066</c:v>
                </c:pt>
                <c:pt idx="24772">
                  <c:v>140.21780533887605</c:v>
                </c:pt>
                <c:pt idx="24773">
                  <c:v>140.21074256802115</c:v>
                </c:pt>
                <c:pt idx="24774">
                  <c:v>140.203680152918</c:v>
                </c:pt>
                <c:pt idx="24775">
                  <c:v>140.19661809354869</c:v>
                </c:pt>
                <c:pt idx="24776">
                  <c:v>140.18955638989533</c:v>
                </c:pt>
                <c:pt idx="24777">
                  <c:v>140.18249504193997</c:v>
                </c:pt>
                <c:pt idx="24778">
                  <c:v>140.17543404966472</c:v>
                </c:pt>
                <c:pt idx="24779">
                  <c:v>140.16837341305163</c:v>
                </c:pt>
                <c:pt idx="24780">
                  <c:v>140.16131313208282</c:v>
                </c:pt>
                <c:pt idx="24781">
                  <c:v>140.15425320674038</c:v>
                </c:pt>
                <c:pt idx="24782">
                  <c:v>140.14719363700635</c:v>
                </c:pt>
                <c:pt idx="24783">
                  <c:v>140.14013442286287</c:v>
                </c:pt>
                <c:pt idx="24784">
                  <c:v>140.133075564292</c:v>
                </c:pt>
                <c:pt idx="24785">
                  <c:v>140.12601706127583</c:v>
                </c:pt>
                <c:pt idx="24786">
                  <c:v>140.11895891379646</c:v>
                </c:pt>
                <c:pt idx="24787">
                  <c:v>140.11190112183598</c:v>
                </c:pt>
                <c:pt idx="24788">
                  <c:v>140.10484368537649</c:v>
                </c:pt>
                <c:pt idx="24789">
                  <c:v>140.09778660440006</c:v>
                </c:pt>
                <c:pt idx="24790">
                  <c:v>140.09072987888879</c:v>
                </c:pt>
                <c:pt idx="24791">
                  <c:v>140.0836735088248</c:v>
                </c:pt>
                <c:pt idx="24792">
                  <c:v>140.07661749419017</c:v>
                </c:pt>
                <c:pt idx="24793">
                  <c:v>140.069561834967</c:v>
                </c:pt>
                <c:pt idx="24794">
                  <c:v>140.06250653113739</c:v>
                </c:pt>
                <c:pt idx="24795">
                  <c:v>140.05545158268342</c:v>
                </c:pt>
                <c:pt idx="24796">
                  <c:v>140.04839698958719</c:v>
                </c:pt>
                <c:pt idx="24797">
                  <c:v>140.04134275183083</c:v>
                </c:pt>
                <c:pt idx="24798">
                  <c:v>140.03428886939642</c:v>
                </c:pt>
                <c:pt idx="24799">
                  <c:v>140.02723534226607</c:v>
                </c:pt>
                <c:pt idx="24800">
                  <c:v>140.02018217042189</c:v>
                </c:pt>
                <c:pt idx="24801">
                  <c:v>140.01312935384598</c:v>
                </c:pt>
                <c:pt idx="24802">
                  <c:v>140.00607689252044</c:v>
                </c:pt>
                <c:pt idx="24803">
                  <c:v>139.99902478642736</c:v>
                </c:pt>
                <c:pt idx="24804">
                  <c:v>139.99197303554888</c:v>
                </c:pt>
                <c:pt idx="24805">
                  <c:v>139.98492163986708</c:v>
                </c:pt>
                <c:pt idx="24806">
                  <c:v>139.97787059936408</c:v>
                </c:pt>
                <c:pt idx="24807">
                  <c:v>139.970819914022</c:v>
                </c:pt>
                <c:pt idx="24808">
                  <c:v>139.96376958382294</c:v>
                </c:pt>
                <c:pt idx="24809">
                  <c:v>139.95671960874901</c:v>
                </c:pt>
                <c:pt idx="24810">
                  <c:v>139.94966998878232</c:v>
                </c:pt>
                <c:pt idx="24811">
                  <c:v>139.94262072390498</c:v>
                </c:pt>
                <c:pt idx="24812">
                  <c:v>139.93557181409912</c:v>
                </c:pt>
                <c:pt idx="24813">
                  <c:v>139.92852325934686</c:v>
                </c:pt>
                <c:pt idx="24814">
                  <c:v>139.9214750596303</c:v>
                </c:pt>
                <c:pt idx="24815">
                  <c:v>139.91442721493155</c:v>
                </c:pt>
                <c:pt idx="24816">
                  <c:v>139.90737972523274</c:v>
                </c:pt>
                <c:pt idx="24817">
                  <c:v>139.900332590516</c:v>
                </c:pt>
                <c:pt idx="24818">
                  <c:v>139.89328581076342</c:v>
                </c:pt>
                <c:pt idx="24819">
                  <c:v>139.88623938595714</c:v>
                </c:pt>
                <c:pt idx="24820">
                  <c:v>139.87919331607927</c:v>
                </c:pt>
                <c:pt idx="24821">
                  <c:v>139.87214760111195</c:v>
                </c:pt>
                <c:pt idx="24822">
                  <c:v>139.86510224103728</c:v>
                </c:pt>
                <c:pt idx="24823">
                  <c:v>139.85805723583741</c:v>
                </c:pt>
                <c:pt idx="24824">
                  <c:v>139.85101258549443</c:v>
                </c:pt>
                <c:pt idx="24825">
                  <c:v>139.8439682899905</c:v>
                </c:pt>
                <c:pt idx="24826">
                  <c:v>139.83692434930774</c:v>
                </c:pt>
                <c:pt idx="24827">
                  <c:v>139.82988076342826</c:v>
                </c:pt>
                <c:pt idx="24828">
                  <c:v>139.8228375323342</c:v>
                </c:pt>
                <c:pt idx="24829">
                  <c:v>139.81579465600771</c:v>
                </c:pt>
                <c:pt idx="24830">
                  <c:v>139.8087521344309</c:v>
                </c:pt>
                <c:pt idx="24831">
                  <c:v>139.80170996758591</c:v>
                </c:pt>
                <c:pt idx="24832">
                  <c:v>139.79466815545484</c:v>
                </c:pt>
                <c:pt idx="24833">
                  <c:v>139.78762669801986</c:v>
                </c:pt>
                <c:pt idx="24834">
                  <c:v>139.78058559526309</c:v>
                </c:pt>
                <c:pt idx="24835">
                  <c:v>139.77354484716668</c:v>
                </c:pt>
                <c:pt idx="24836">
                  <c:v>139.76650445371274</c:v>
                </c:pt>
                <c:pt idx="24837">
                  <c:v>139.75946441488341</c:v>
                </c:pt>
                <c:pt idx="24838">
                  <c:v>139.75242473066083</c:v>
                </c:pt>
                <c:pt idx="24839">
                  <c:v>139.74538540102716</c:v>
                </c:pt>
                <c:pt idx="24840">
                  <c:v>139.73834642596452</c:v>
                </c:pt>
                <c:pt idx="24841">
                  <c:v>139.73130780545506</c:v>
                </c:pt>
                <c:pt idx="24842">
                  <c:v>139.7242695394809</c:v>
                </c:pt>
                <c:pt idx="24843">
                  <c:v>139.71723162802419</c:v>
                </c:pt>
                <c:pt idx="24844">
                  <c:v>139.71019407106709</c:v>
                </c:pt>
                <c:pt idx="24845">
                  <c:v>139.70315686859175</c:v>
                </c:pt>
                <c:pt idx="24846">
                  <c:v>139.69612002058028</c:v>
                </c:pt>
                <c:pt idx="24847">
                  <c:v>139.68908352701484</c:v>
                </c:pt>
                <c:pt idx="24848">
                  <c:v>139.68204738787759</c:v>
                </c:pt>
                <c:pt idx="24849">
                  <c:v>139.67501160315066</c:v>
                </c:pt>
                <c:pt idx="24850">
                  <c:v>139.66797617281622</c:v>
                </c:pt>
                <c:pt idx="24851">
                  <c:v>139.66094109685639</c:v>
                </c:pt>
                <c:pt idx="24852">
                  <c:v>139.65390637525334</c:v>
                </c:pt>
                <c:pt idx="24853">
                  <c:v>139.64687200798923</c:v>
                </c:pt>
                <c:pt idx="24854">
                  <c:v>139.63983799504621</c:v>
                </c:pt>
                <c:pt idx="24855">
                  <c:v>139.63280433640639</c:v>
                </c:pt>
                <c:pt idx="24856">
                  <c:v>139.62577103205197</c:v>
                </c:pt>
                <c:pt idx="24857">
                  <c:v>139.61873808196509</c:v>
                </c:pt>
                <c:pt idx="24858">
                  <c:v>139.6117054861279</c:v>
                </c:pt>
                <c:pt idx="24859">
                  <c:v>139.60467324452256</c:v>
                </c:pt>
                <c:pt idx="24860">
                  <c:v>139.59764135713124</c:v>
                </c:pt>
                <c:pt idx="24861">
                  <c:v>139.59060982393609</c:v>
                </c:pt>
                <c:pt idx="24862">
                  <c:v>139.58357864491927</c:v>
                </c:pt>
                <c:pt idx="24863">
                  <c:v>139.57654782006293</c:v>
                </c:pt>
                <c:pt idx="24864">
                  <c:v>139.56951734934924</c:v>
                </c:pt>
                <c:pt idx="24865">
                  <c:v>139.56248723276036</c:v>
                </c:pt>
                <c:pt idx="24866">
                  <c:v>139.55545747027844</c:v>
                </c:pt>
                <c:pt idx="24867">
                  <c:v>139.54842806188566</c:v>
                </c:pt>
                <c:pt idx="24868">
                  <c:v>139.54139900756419</c:v>
                </c:pt>
                <c:pt idx="24869">
                  <c:v>139.5343703072962</c:v>
                </c:pt>
                <c:pt idx="24870">
                  <c:v>139.52734196106383</c:v>
                </c:pt>
                <c:pt idx="24871">
                  <c:v>139.52031396884925</c:v>
                </c:pt>
                <c:pt idx="24872">
                  <c:v>139.51328633063466</c:v>
                </c:pt>
                <c:pt idx="24873">
                  <c:v>139.50625904640219</c:v>
                </c:pt>
                <c:pt idx="24874">
                  <c:v>139.49923211613404</c:v>
                </c:pt>
                <c:pt idx="24875">
                  <c:v>139.49220553981235</c:v>
                </c:pt>
                <c:pt idx="24876">
                  <c:v>139.48517931741932</c:v>
                </c:pt>
                <c:pt idx="24877">
                  <c:v>139.47815344893712</c:v>
                </c:pt>
                <c:pt idx="24878">
                  <c:v>139.47112793434789</c:v>
                </c:pt>
                <c:pt idx="24879">
                  <c:v>139.46410277363384</c:v>
                </c:pt>
                <c:pt idx="24880">
                  <c:v>139.45707796677715</c:v>
                </c:pt>
                <c:pt idx="24881">
                  <c:v>139.45005351375997</c:v>
                </c:pt>
                <c:pt idx="24882">
                  <c:v>139.44302941456448</c:v>
                </c:pt>
                <c:pt idx="24883">
                  <c:v>139.43600566917286</c:v>
                </c:pt>
                <c:pt idx="24884">
                  <c:v>139.42898227756731</c:v>
                </c:pt>
                <c:pt idx="24885">
                  <c:v>139.42195923973</c:v>
                </c:pt>
                <c:pt idx="24886">
                  <c:v>139.4149365556431</c:v>
                </c:pt>
                <c:pt idx="24887">
                  <c:v>139.40791422528881</c:v>
                </c:pt>
                <c:pt idx="24888">
                  <c:v>139.40089224864928</c:v>
                </c:pt>
                <c:pt idx="24889">
                  <c:v>139.39387062570671</c:v>
                </c:pt>
                <c:pt idx="24890">
                  <c:v>139.38684935644329</c:v>
                </c:pt>
                <c:pt idx="24891">
                  <c:v>139.37982844084121</c:v>
                </c:pt>
                <c:pt idx="24892">
                  <c:v>139.37280787888264</c:v>
                </c:pt>
                <c:pt idx="24893">
                  <c:v>139.36578767054979</c:v>
                </c:pt>
                <c:pt idx="24894">
                  <c:v>139.35876781582482</c:v>
                </c:pt>
                <c:pt idx="24895">
                  <c:v>139.35174831468993</c:v>
                </c:pt>
                <c:pt idx="24896">
                  <c:v>139.34472916712733</c:v>
                </c:pt>
                <c:pt idx="24897">
                  <c:v>139.33771037311919</c:v>
                </c:pt>
                <c:pt idx="24898">
                  <c:v>139.33069193264771</c:v>
                </c:pt>
                <c:pt idx="24899">
                  <c:v>139.32367384569505</c:v>
                </c:pt>
                <c:pt idx="24900">
                  <c:v>139.31665611224346</c:v>
                </c:pt>
                <c:pt idx="24901">
                  <c:v>139.30963873227509</c:v>
                </c:pt>
                <c:pt idx="24902">
                  <c:v>139.30262170577214</c:v>
                </c:pt>
                <c:pt idx="24903">
                  <c:v>139.29560503271682</c:v>
                </c:pt>
                <c:pt idx="24904">
                  <c:v>139.28858871309131</c:v>
                </c:pt>
                <c:pt idx="24905">
                  <c:v>139.28157274687783</c:v>
                </c:pt>
                <c:pt idx="24906">
                  <c:v>139.27455713405857</c:v>
                </c:pt>
                <c:pt idx="24907">
                  <c:v>139.26754187461574</c:v>
                </c:pt>
                <c:pt idx="24908">
                  <c:v>139.26052696853154</c:v>
                </c:pt>
                <c:pt idx="24909">
                  <c:v>139.25351241578812</c:v>
                </c:pt>
                <c:pt idx="24910">
                  <c:v>139.24649821636774</c:v>
                </c:pt>
                <c:pt idx="24911">
                  <c:v>139.2394843702526</c:v>
                </c:pt>
                <c:pt idx="24912">
                  <c:v>139.23247087742487</c:v>
                </c:pt>
                <c:pt idx="24913">
                  <c:v>139.22545773786678</c:v>
                </c:pt>
                <c:pt idx="24914">
                  <c:v>139.21844495156051</c:v>
                </c:pt>
                <c:pt idx="24915">
                  <c:v>139.21143251848829</c:v>
                </c:pt>
                <c:pt idx="24916">
                  <c:v>139.20442043863235</c:v>
                </c:pt>
                <c:pt idx="24917">
                  <c:v>139.19740871197487</c:v>
                </c:pt>
                <c:pt idx="24918">
                  <c:v>139.19039733849806</c:v>
                </c:pt>
                <c:pt idx="24919">
                  <c:v>139.18338631818412</c:v>
                </c:pt>
                <c:pt idx="24920">
                  <c:v>139.17637565101526</c:v>
                </c:pt>
                <c:pt idx="24921">
                  <c:v>139.16936533697373</c:v>
                </c:pt>
                <c:pt idx="24922">
                  <c:v>139.16235537604172</c:v>
                </c:pt>
                <c:pt idx="24923">
                  <c:v>139.15534576820144</c:v>
                </c:pt>
                <c:pt idx="24924">
                  <c:v>139.14833651343511</c:v>
                </c:pt>
                <c:pt idx="24925">
                  <c:v>139.14132761172493</c:v>
                </c:pt>
                <c:pt idx="24926">
                  <c:v>139.13431906305314</c:v>
                </c:pt>
                <c:pt idx="24927">
                  <c:v>139.12731086740195</c:v>
                </c:pt>
                <c:pt idx="24928">
                  <c:v>139.12030302475355</c:v>
                </c:pt>
                <c:pt idx="24929">
                  <c:v>139.1132955350902</c:v>
                </c:pt>
                <c:pt idx="24930">
                  <c:v>139.1062883983941</c:v>
                </c:pt>
                <c:pt idx="24931">
                  <c:v>139.09928161464748</c:v>
                </c:pt>
                <c:pt idx="24932">
                  <c:v>139.09227518383256</c:v>
                </c:pt>
                <c:pt idx="24933">
                  <c:v>139.08526910593156</c:v>
                </c:pt>
                <c:pt idx="24934">
                  <c:v>139.0782633809267</c:v>
                </c:pt>
                <c:pt idx="24935">
                  <c:v>139.07125800880021</c:v>
                </c:pt>
                <c:pt idx="24936">
                  <c:v>139.06425298953431</c:v>
                </c:pt>
                <c:pt idx="24937">
                  <c:v>139.05724832311122</c:v>
                </c:pt>
                <c:pt idx="24938">
                  <c:v>139.05024400951319</c:v>
                </c:pt>
                <c:pt idx="24939">
                  <c:v>139.04324004872245</c:v>
                </c:pt>
                <c:pt idx="24940">
                  <c:v>139.03623644072121</c:v>
                </c:pt>
                <c:pt idx="24941">
                  <c:v>139.02923318549171</c:v>
                </c:pt>
                <c:pt idx="24942">
                  <c:v>139.02223028301614</c:v>
                </c:pt>
                <c:pt idx="24943">
                  <c:v>139.01522773327679</c:v>
                </c:pt>
                <c:pt idx="24944">
                  <c:v>139.00822553625588</c:v>
                </c:pt>
                <c:pt idx="24945">
                  <c:v>139.00122369193562</c:v>
                </c:pt>
                <c:pt idx="24946">
                  <c:v>138.99422220029825</c:v>
                </c:pt>
                <c:pt idx="24947">
                  <c:v>138.98722106132604</c:v>
                </c:pt>
                <c:pt idx="24948">
                  <c:v>138.98022027500119</c:v>
                </c:pt>
                <c:pt idx="24949">
                  <c:v>138.97321984130593</c:v>
                </c:pt>
                <c:pt idx="24950">
                  <c:v>138.96621976022254</c:v>
                </c:pt>
                <c:pt idx="24951">
                  <c:v>138.95922003173322</c:v>
                </c:pt>
                <c:pt idx="24952">
                  <c:v>138.95222065582024</c:v>
                </c:pt>
                <c:pt idx="24953">
                  <c:v>138.9452216324658</c:v>
                </c:pt>
                <c:pt idx="24954">
                  <c:v>138.93822296165217</c:v>
                </c:pt>
                <c:pt idx="24955">
                  <c:v>138.93122464336159</c:v>
                </c:pt>
                <c:pt idx="24956">
                  <c:v>138.92422667757631</c:v>
                </c:pt>
                <c:pt idx="24957">
                  <c:v>138.91722906427856</c:v>
                </c:pt>
                <c:pt idx="24958">
                  <c:v>138.91023180345059</c:v>
                </c:pt>
                <c:pt idx="24959">
                  <c:v>138.90323489507466</c:v>
                </c:pt>
                <c:pt idx="24960">
                  <c:v>138.89623833913299</c:v>
                </c:pt>
                <c:pt idx="24961">
                  <c:v>138.88924213560784</c:v>
                </c:pt>
                <c:pt idx="24962">
                  <c:v>138.88224628448148</c:v>
                </c:pt>
                <c:pt idx="24963">
                  <c:v>138.87525078573614</c:v>
                </c:pt>
                <c:pt idx="24964">
                  <c:v>138.86825563935406</c:v>
                </c:pt>
                <c:pt idx="24965">
                  <c:v>138.8612608453175</c:v>
                </c:pt>
                <c:pt idx="24966">
                  <c:v>138.85426640360873</c:v>
                </c:pt>
                <c:pt idx="24967">
                  <c:v>138.84727231420999</c:v>
                </c:pt>
                <c:pt idx="24968">
                  <c:v>138.84027857710353</c:v>
                </c:pt>
                <c:pt idx="24969">
                  <c:v>138.8332851922716</c:v>
                </c:pt>
                <c:pt idx="24970">
                  <c:v>138.82629215969646</c:v>
                </c:pt>
                <c:pt idx="24971">
                  <c:v>138.81929947936038</c:v>
                </c:pt>
                <c:pt idx="24972">
                  <c:v>138.81230715124562</c:v>
                </c:pt>
                <c:pt idx="24973">
                  <c:v>138.80531517533441</c:v>
                </c:pt>
                <c:pt idx="24974">
                  <c:v>138.79832355160903</c:v>
                </c:pt>
                <c:pt idx="24975">
                  <c:v>138.79133228005173</c:v>
                </c:pt>
                <c:pt idx="24976">
                  <c:v>138.78434136064479</c:v>
                </c:pt>
                <c:pt idx="24977">
                  <c:v>138.77735079337046</c:v>
                </c:pt>
                <c:pt idx="24978">
                  <c:v>138.77036057821101</c:v>
                </c:pt>
                <c:pt idx="24979">
                  <c:v>138.76337071514868</c:v>
                </c:pt>
                <c:pt idx="24980">
                  <c:v>138.75638120416576</c:v>
                </c:pt>
                <c:pt idx="24981">
                  <c:v>138.74939204524452</c:v>
                </c:pt>
                <c:pt idx="24982">
                  <c:v>138.74240323836722</c:v>
                </c:pt>
                <c:pt idx="24983">
                  <c:v>138.73541478351609</c:v>
                </c:pt>
                <c:pt idx="24984">
                  <c:v>138.72842668067344</c:v>
                </c:pt>
                <c:pt idx="24985">
                  <c:v>138.72143892982155</c:v>
                </c:pt>
                <c:pt idx="24986">
                  <c:v>138.71445153094265</c:v>
                </c:pt>
                <c:pt idx="24987">
                  <c:v>138.70746448401906</c:v>
                </c:pt>
                <c:pt idx="24988">
                  <c:v>138.70047778903299</c:v>
                </c:pt>
                <c:pt idx="24989">
                  <c:v>138.69349144596677</c:v>
                </c:pt>
                <c:pt idx="24990">
                  <c:v>138.68650545480264</c:v>
                </c:pt>
                <c:pt idx="24991">
                  <c:v>138.67951981552289</c:v>
                </c:pt>
                <c:pt idx="24992">
                  <c:v>138.67253452810979</c:v>
                </c:pt>
                <c:pt idx="24993">
                  <c:v>138.66554959254563</c:v>
                </c:pt>
                <c:pt idx="24994">
                  <c:v>138.65856500881267</c:v>
                </c:pt>
                <c:pt idx="24995">
                  <c:v>138.65158077689318</c:v>
                </c:pt>
                <c:pt idx="24996">
                  <c:v>138.64459689676946</c:v>
                </c:pt>
                <c:pt idx="24997">
                  <c:v>138.63761336842376</c:v>
                </c:pt>
                <c:pt idx="24998">
                  <c:v>138.63063019183841</c:v>
                </c:pt>
                <c:pt idx="24999">
                  <c:v>138.62364736699564</c:v>
                </c:pt>
                <c:pt idx="25000">
                  <c:v>138.61666489387778</c:v>
                </c:pt>
                <c:pt idx="25001">
                  <c:v>138.6096827724671</c:v>
                </c:pt>
                <c:pt idx="25002">
                  <c:v>138.60270100274585</c:v>
                </c:pt>
                <c:pt idx="25003">
                  <c:v>138.59571958469635</c:v>
                </c:pt>
                <c:pt idx="25004">
                  <c:v>138.58873851830089</c:v>
                </c:pt>
                <c:pt idx="25005">
                  <c:v>138.58175780354173</c:v>
                </c:pt>
                <c:pt idx="25006">
                  <c:v>138.57477744040116</c:v>
                </c:pt>
                <c:pt idx="25007">
                  <c:v>138.5677974288615</c:v>
                </c:pt>
                <c:pt idx="25008">
                  <c:v>138.560817768905</c:v>
                </c:pt>
                <c:pt idx="25009">
                  <c:v>138.55383846051399</c:v>
                </c:pt>
                <c:pt idx="25010">
                  <c:v>138.54685950367073</c:v>
                </c:pt>
                <c:pt idx="25011">
                  <c:v>138.53988089835752</c:v>
                </c:pt>
                <c:pt idx="25012">
                  <c:v>138.53290264455669</c:v>
                </c:pt>
                <c:pt idx="25013">
                  <c:v>138.52592474225048</c:v>
                </c:pt>
                <c:pt idx="25014">
                  <c:v>138.5189471914212</c:v>
                </c:pt>
                <c:pt idx="25015">
                  <c:v>138.51196999205118</c:v>
                </c:pt>
                <c:pt idx="25016">
                  <c:v>138.50499314412269</c:v>
                </c:pt>
                <c:pt idx="25017">
                  <c:v>138.49801664761802</c:v>
                </c:pt>
                <c:pt idx="25018">
                  <c:v>138.49104050251947</c:v>
                </c:pt>
                <c:pt idx="25019">
                  <c:v>138.48406470880937</c:v>
                </c:pt>
                <c:pt idx="25020">
                  <c:v>138.47708926646999</c:v>
                </c:pt>
                <c:pt idx="25021">
                  <c:v>138.47011417548364</c:v>
                </c:pt>
                <c:pt idx="25022">
                  <c:v>138.46313943583263</c:v>
                </c:pt>
                <c:pt idx="25023">
                  <c:v>138.45616504749924</c:v>
                </c:pt>
                <c:pt idx="25024">
                  <c:v>138.4491910104658</c:v>
                </c:pt>
                <c:pt idx="25025">
                  <c:v>138.44221732471459</c:v>
                </c:pt>
                <c:pt idx="25026">
                  <c:v>138.43524399022795</c:v>
                </c:pt>
                <c:pt idx="25027">
                  <c:v>138.42827100698815</c:v>
                </c:pt>
                <c:pt idx="25028">
                  <c:v>138.42129837497754</c:v>
                </c:pt>
                <c:pt idx="25029">
                  <c:v>138.41432609417839</c:v>
                </c:pt>
                <c:pt idx="25030">
                  <c:v>138.40735416457304</c:v>
                </c:pt>
                <c:pt idx="25031">
                  <c:v>138.40038258614376</c:v>
                </c:pt>
                <c:pt idx="25032">
                  <c:v>138.3934113588729</c:v>
                </c:pt>
                <c:pt idx="25033">
                  <c:v>138.38644048274276</c:v>
                </c:pt>
                <c:pt idx="25034">
                  <c:v>138.37946995773564</c:v>
                </c:pt>
                <c:pt idx="25035">
                  <c:v>138.37249978383386</c:v>
                </c:pt>
                <c:pt idx="25036">
                  <c:v>138.36552996101975</c:v>
                </c:pt>
                <c:pt idx="25037">
                  <c:v>138.35856048927562</c:v>
                </c:pt>
                <c:pt idx="25038">
                  <c:v>138.35159136858377</c:v>
                </c:pt>
                <c:pt idx="25039">
                  <c:v>138.34462259892655</c:v>
                </c:pt>
                <c:pt idx="25040">
                  <c:v>138.33765418028625</c:v>
                </c:pt>
                <c:pt idx="25041">
                  <c:v>138.3306861126452</c:v>
                </c:pt>
                <c:pt idx="25042">
                  <c:v>138.32371839598571</c:v>
                </c:pt>
                <c:pt idx="25043">
                  <c:v>138.31675103029011</c:v>
                </c:pt>
                <c:pt idx="25044">
                  <c:v>138.30978401554071</c:v>
                </c:pt>
                <c:pt idx="25045">
                  <c:v>138.30281735171985</c:v>
                </c:pt>
                <c:pt idx="25046">
                  <c:v>138.29585103880984</c:v>
                </c:pt>
                <c:pt idx="25047">
                  <c:v>138.28888507679304</c:v>
                </c:pt>
                <c:pt idx="25048">
                  <c:v>138.28191946565173</c:v>
                </c:pt>
                <c:pt idx="25049">
                  <c:v>138.27495420536823</c:v>
                </c:pt>
                <c:pt idx="25050">
                  <c:v>138.26798929592491</c:v>
                </c:pt>
                <c:pt idx="25051">
                  <c:v>138.26102473730407</c:v>
                </c:pt>
                <c:pt idx="25052">
                  <c:v>138.25406052948804</c:v>
                </c:pt>
                <c:pt idx="25053">
                  <c:v>138.24709667245918</c:v>
                </c:pt>
                <c:pt idx="25054">
                  <c:v>138.2401331661998</c:v>
                </c:pt>
                <c:pt idx="25055">
                  <c:v>138.23317001069222</c:v>
                </c:pt>
                <c:pt idx="25056">
                  <c:v>138.2262072059188</c:v>
                </c:pt>
                <c:pt idx="25057">
                  <c:v>138.21924475186185</c:v>
                </c:pt>
                <c:pt idx="25058">
                  <c:v>138.2122826485037</c:v>
                </c:pt>
                <c:pt idx="25059">
                  <c:v>138.2053208958267</c:v>
                </c:pt>
                <c:pt idx="25060">
                  <c:v>138.19835949381317</c:v>
                </c:pt>
                <c:pt idx="25061">
                  <c:v>138.19139844244546</c:v>
                </c:pt>
                <c:pt idx="25062">
                  <c:v>138.18443774170592</c:v>
                </c:pt>
                <c:pt idx="25063">
                  <c:v>138.17747739157687</c:v>
                </c:pt>
                <c:pt idx="25064">
                  <c:v>138.17051739204067</c:v>
                </c:pt>
                <c:pt idx="25065">
                  <c:v>138.16355774307962</c:v>
                </c:pt>
                <c:pt idx="25066">
                  <c:v>138.15659844467612</c:v>
                </c:pt>
                <c:pt idx="25067">
                  <c:v>138.14963949681245</c:v>
                </c:pt>
                <c:pt idx="25068">
                  <c:v>138.142680899471</c:v>
                </c:pt>
                <c:pt idx="25069">
                  <c:v>138.13572265263412</c:v>
                </c:pt>
                <c:pt idx="25070">
                  <c:v>138.12876475628411</c:v>
                </c:pt>
                <c:pt idx="25071">
                  <c:v>138.12180721040335</c:v>
                </c:pt>
                <c:pt idx="25072">
                  <c:v>138.11485001497417</c:v>
                </c:pt>
                <c:pt idx="25073">
                  <c:v>138.10789316997892</c:v>
                </c:pt>
                <c:pt idx="25074">
                  <c:v>138.10093667539996</c:v>
                </c:pt>
                <c:pt idx="25075">
                  <c:v>138.09398053121964</c:v>
                </c:pt>
                <c:pt idx="25076">
                  <c:v>138.08702473742028</c:v>
                </c:pt>
                <c:pt idx="25077">
                  <c:v>138.08006929398425</c:v>
                </c:pt>
                <c:pt idx="25078">
                  <c:v>138.07311420089391</c:v>
                </c:pt>
                <c:pt idx="25079">
                  <c:v>138.06615945813161</c:v>
                </c:pt>
                <c:pt idx="25080">
                  <c:v>138.05920506567972</c:v>
                </c:pt>
                <c:pt idx="25081">
                  <c:v>138.05225102352057</c:v>
                </c:pt>
                <c:pt idx="25082">
                  <c:v>138.0452973316365</c:v>
                </c:pt>
                <c:pt idx="25083">
                  <c:v>138.03834399000991</c:v>
                </c:pt>
                <c:pt idx="25084">
                  <c:v>138.03139099862312</c:v>
                </c:pt>
                <c:pt idx="25085">
                  <c:v>138.02443835745854</c:v>
                </c:pt>
                <c:pt idx="25086">
                  <c:v>138.01748606649846</c:v>
                </c:pt>
                <c:pt idx="25087">
                  <c:v>138.01053412572529</c:v>
                </c:pt>
                <c:pt idx="25088">
                  <c:v>138.00358253512138</c:v>
                </c:pt>
                <c:pt idx="25089">
                  <c:v>137.9966312946691</c:v>
                </c:pt>
                <c:pt idx="25090">
                  <c:v>137.98968040435079</c:v>
                </c:pt>
                <c:pt idx="25091">
                  <c:v>137.98272986414884</c:v>
                </c:pt>
                <c:pt idx="25092">
                  <c:v>137.97577967404558</c:v>
                </c:pt>
                <c:pt idx="25093">
                  <c:v>137.96882983402341</c:v>
                </c:pt>
                <c:pt idx="25094">
                  <c:v>137.96188034406467</c:v>
                </c:pt>
                <c:pt idx="25095">
                  <c:v>137.95493120415173</c:v>
                </c:pt>
                <c:pt idx="25096">
                  <c:v>137.94798241426699</c:v>
                </c:pt>
                <c:pt idx="25097">
                  <c:v>137.94103397439278</c:v>
                </c:pt>
                <c:pt idx="25098">
                  <c:v>137.93408588451149</c:v>
                </c:pt>
                <c:pt idx="25099">
                  <c:v>137.92713814460549</c:v>
                </c:pt>
                <c:pt idx="25100">
                  <c:v>137.92019075465714</c:v>
                </c:pt>
                <c:pt idx="25101">
                  <c:v>137.91324371464884</c:v>
                </c:pt>
                <c:pt idx="25102">
                  <c:v>137.90629702456295</c:v>
                </c:pt>
                <c:pt idx="25103">
                  <c:v>137.89935068438183</c:v>
                </c:pt>
                <c:pt idx="25104">
                  <c:v>137.89240469408787</c:v>
                </c:pt>
                <c:pt idx="25105">
                  <c:v>137.88545905366342</c:v>
                </c:pt>
                <c:pt idx="25106">
                  <c:v>137.87851376309089</c:v>
                </c:pt>
                <c:pt idx="25107">
                  <c:v>137.87156882235266</c:v>
                </c:pt>
                <c:pt idx="25108">
                  <c:v>137.86462423143109</c:v>
                </c:pt>
                <c:pt idx="25109">
                  <c:v>137.85767999030855</c:v>
                </c:pt>
                <c:pt idx="25110">
                  <c:v>137.85073609896745</c:v>
                </c:pt>
                <c:pt idx="25111">
                  <c:v>137.84379255739015</c:v>
                </c:pt>
                <c:pt idx="25112">
                  <c:v>137.83684936555903</c:v>
                </c:pt>
                <c:pt idx="25113">
                  <c:v>137.82990652345649</c:v>
                </c:pt>
                <c:pt idx="25114">
                  <c:v>137.82296403106491</c:v>
                </c:pt>
                <c:pt idx="25115">
                  <c:v>137.81602188836666</c:v>
                </c:pt>
                <c:pt idx="25116">
                  <c:v>137.80908009534414</c:v>
                </c:pt>
                <c:pt idx="25117">
                  <c:v>137.80213865197973</c:v>
                </c:pt>
                <c:pt idx="25118">
                  <c:v>137.79519755825584</c:v>
                </c:pt>
                <c:pt idx="25119">
                  <c:v>137.78825681415483</c:v>
                </c:pt>
                <c:pt idx="25120">
                  <c:v>137.78131641965911</c:v>
                </c:pt>
                <c:pt idx="25121">
                  <c:v>137.77437637475106</c:v>
                </c:pt>
                <c:pt idx="25122">
                  <c:v>137.76743667941307</c:v>
                </c:pt>
                <c:pt idx="25123">
                  <c:v>137.76049733362754</c:v>
                </c:pt>
                <c:pt idx="25124">
                  <c:v>137.75355833737686</c:v>
                </c:pt>
                <c:pt idx="25125">
                  <c:v>137.7466196906434</c:v>
                </c:pt>
                <c:pt idx="25126">
                  <c:v>137.7396813934096</c:v>
                </c:pt>
                <c:pt idx="25127">
                  <c:v>137.7327434456578</c:v>
                </c:pt>
                <c:pt idx="25128">
                  <c:v>137.72580584737045</c:v>
                </c:pt>
                <c:pt idx="25129">
                  <c:v>137.71886859852992</c:v>
                </c:pt>
                <c:pt idx="25130">
                  <c:v>137.71193169911862</c:v>
                </c:pt>
                <c:pt idx="25131">
                  <c:v>137.70499514911893</c:v>
                </c:pt>
                <c:pt idx="25132">
                  <c:v>137.69805894851328</c:v>
                </c:pt>
                <c:pt idx="25133">
                  <c:v>137.69112309728405</c:v>
                </c:pt>
                <c:pt idx="25134">
                  <c:v>137.68418759541365</c:v>
                </c:pt>
                <c:pt idx="25135">
                  <c:v>137.67725244288448</c:v>
                </c:pt>
                <c:pt idx="25136">
                  <c:v>137.67031763967893</c:v>
                </c:pt>
                <c:pt idx="25137">
                  <c:v>137.66338318577942</c:v>
                </c:pt>
                <c:pt idx="25138">
                  <c:v>137.65644908116835</c:v>
                </c:pt>
                <c:pt idx="25139">
                  <c:v>137.64951532582813</c:v>
                </c:pt>
                <c:pt idx="25140">
                  <c:v>137.64258191974119</c:v>
                </c:pt>
                <c:pt idx="25141">
                  <c:v>137.63564886288989</c:v>
                </c:pt>
                <c:pt idx="25142">
                  <c:v>137.62871615525668</c:v>
                </c:pt>
                <c:pt idx="25143">
                  <c:v>137.62178379682393</c:v>
                </c:pt>
                <c:pt idx="25144">
                  <c:v>137.61485178757408</c:v>
                </c:pt>
                <c:pt idx="25145">
                  <c:v>137.60792012748954</c:v>
                </c:pt>
                <c:pt idx="25146">
                  <c:v>137.60098881655273</c:v>
                </c:pt>
                <c:pt idx="25147">
                  <c:v>137.59405785474604</c:v>
                </c:pt>
                <c:pt idx="25148">
                  <c:v>137.58712724205191</c:v>
                </c:pt>
                <c:pt idx="25149">
                  <c:v>137.58019697845273</c:v>
                </c:pt>
                <c:pt idx="25150">
                  <c:v>137.57326706393093</c:v>
                </c:pt>
                <c:pt idx="25151">
                  <c:v>137.56633749846893</c:v>
                </c:pt>
                <c:pt idx="25152">
                  <c:v>137.55940828204913</c:v>
                </c:pt>
                <c:pt idx="25153">
                  <c:v>137.55247941465396</c:v>
                </c:pt>
                <c:pt idx="25154">
                  <c:v>137.54555089626584</c:v>
                </c:pt>
                <c:pt idx="25155">
                  <c:v>137.5386227268672</c:v>
                </c:pt>
                <c:pt idx="25156">
                  <c:v>137.53169490644046</c:v>
                </c:pt>
                <c:pt idx="25157">
                  <c:v>137.52476743496803</c:v>
                </c:pt>
                <c:pt idx="25158">
                  <c:v>137.51784031243233</c:v>
                </c:pt>
                <c:pt idx="25159">
                  <c:v>137.5109135388158</c:v>
                </c:pt>
                <c:pt idx="25160">
                  <c:v>137.50398711410085</c:v>
                </c:pt>
                <c:pt idx="25161">
                  <c:v>137.49706103826992</c:v>
                </c:pt>
                <c:pt idx="25162">
                  <c:v>137.49013531130544</c:v>
                </c:pt>
                <c:pt idx="25163">
                  <c:v>137.48320993318981</c:v>
                </c:pt>
                <c:pt idx="25164">
                  <c:v>137.47628490390548</c:v>
                </c:pt>
                <c:pt idx="25165">
                  <c:v>137.46936022343488</c:v>
                </c:pt>
                <c:pt idx="25166">
                  <c:v>137.46243589176044</c:v>
                </c:pt>
                <c:pt idx="25167">
                  <c:v>137.45551190886457</c:v>
                </c:pt>
                <c:pt idx="25168">
                  <c:v>137.44858827472973</c:v>
                </c:pt>
                <c:pt idx="25169">
                  <c:v>137.44166498933834</c:v>
                </c:pt>
                <c:pt idx="25170">
                  <c:v>137.43474205267282</c:v>
                </c:pt>
                <c:pt idx="25171">
                  <c:v>137.42781946471564</c:v>
                </c:pt>
                <c:pt idx="25172">
                  <c:v>137.42089722544921</c:v>
                </c:pt>
                <c:pt idx="25173">
                  <c:v>137.41397533485596</c:v>
                </c:pt>
                <c:pt idx="25174">
                  <c:v>137.40705379291836</c:v>
                </c:pt>
                <c:pt idx="25175">
                  <c:v>137.40013259961881</c:v>
                </c:pt>
                <c:pt idx="25176">
                  <c:v>137.39321175493978</c:v>
                </c:pt>
                <c:pt idx="25177">
                  <c:v>137.38629125886368</c:v>
                </c:pt>
                <c:pt idx="25178">
                  <c:v>137.37937111137296</c:v>
                </c:pt>
                <c:pt idx="25179">
                  <c:v>137.3724513124501</c:v>
                </c:pt>
                <c:pt idx="25180">
                  <c:v>137.36553186207749</c:v>
                </c:pt>
                <c:pt idx="25181">
                  <c:v>137.35861276023761</c:v>
                </c:pt>
                <c:pt idx="25182">
                  <c:v>137.35169400691288</c:v>
                </c:pt>
                <c:pt idx="25183">
                  <c:v>137.34477560208575</c:v>
                </c:pt>
                <c:pt idx="25184">
                  <c:v>137.33785754573867</c:v>
                </c:pt>
                <c:pt idx="25185">
                  <c:v>137.33093983785409</c:v>
                </c:pt>
                <c:pt idx="25186">
                  <c:v>137.32402247841446</c:v>
                </c:pt>
                <c:pt idx="25187">
                  <c:v>137.31710546740223</c:v>
                </c:pt>
                <c:pt idx="25188">
                  <c:v>137.31018880479985</c:v>
                </c:pt>
                <c:pt idx="25189">
                  <c:v>137.30327249058976</c:v>
                </c:pt>
                <c:pt idx="25190">
                  <c:v>137.29635652475443</c:v>
                </c:pt>
                <c:pt idx="25191">
                  <c:v>137.28944090727629</c:v>
                </c:pt>
                <c:pt idx="25192">
                  <c:v>137.2825256381378</c:v>
                </c:pt>
                <c:pt idx="25193">
                  <c:v>137.2756107173214</c:v>
                </c:pt>
                <c:pt idx="25194">
                  <c:v>137.26869614480958</c:v>
                </c:pt>
                <c:pt idx="25195">
                  <c:v>137.26178192058478</c:v>
                </c:pt>
                <c:pt idx="25196">
                  <c:v>137.25486804462943</c:v>
                </c:pt>
                <c:pt idx="25197">
                  <c:v>137.24795451692603</c:v>
                </c:pt>
                <c:pt idx="25198">
                  <c:v>137.24104133745701</c:v>
                </c:pt>
                <c:pt idx="25199">
                  <c:v>137.23412850620485</c:v>
                </c:pt>
                <c:pt idx="25200">
                  <c:v>137.22721602315201</c:v>
                </c:pt>
                <c:pt idx="25201">
                  <c:v>137.22030388828094</c:v>
                </c:pt>
                <c:pt idx="25202">
                  <c:v>137.2133921015741</c:v>
                </c:pt>
                <c:pt idx="25203">
                  <c:v>137.20648066301396</c:v>
                </c:pt>
                <c:pt idx="25204">
                  <c:v>137.19956957258296</c:v>
                </c:pt>
                <c:pt idx="25205">
                  <c:v>137.19265883026358</c:v>
                </c:pt>
                <c:pt idx="25206">
                  <c:v>137.1857484360383</c:v>
                </c:pt>
                <c:pt idx="25207">
                  <c:v>137.17883838988956</c:v>
                </c:pt>
                <c:pt idx="25208">
                  <c:v>137.17192869179988</c:v>
                </c:pt>
                <c:pt idx="25209">
                  <c:v>137.16501934175167</c:v>
                </c:pt>
                <c:pt idx="25210">
                  <c:v>137.15811033972744</c:v>
                </c:pt>
                <c:pt idx="25211">
                  <c:v>137.15120168570962</c:v>
                </c:pt>
                <c:pt idx="25212">
                  <c:v>137.14429337968073</c:v>
                </c:pt>
                <c:pt idx="25213">
                  <c:v>137.13738542162321</c:v>
                </c:pt>
                <c:pt idx="25214">
                  <c:v>137.13047781151951</c:v>
                </c:pt>
                <c:pt idx="25215">
                  <c:v>137.12357054935214</c:v>
                </c:pt>
                <c:pt idx="25216">
                  <c:v>137.11666363510358</c:v>
                </c:pt>
                <c:pt idx="25217">
                  <c:v>137.10975706875629</c:v>
                </c:pt>
                <c:pt idx="25218">
                  <c:v>137.10285085029275</c:v>
                </c:pt>
                <c:pt idx="25219">
                  <c:v>137.09594497969542</c:v>
                </c:pt>
                <c:pt idx="25220">
                  <c:v>137.08903945694681</c:v>
                </c:pt>
                <c:pt idx="25221">
                  <c:v>137.08213428202936</c:v>
                </c:pt>
                <c:pt idx="25222">
                  <c:v>137.07522945492559</c:v>
                </c:pt>
                <c:pt idx="25223">
                  <c:v>137.06832497561794</c:v>
                </c:pt>
                <c:pt idx="25224">
                  <c:v>137.06142084408893</c:v>
                </c:pt>
                <c:pt idx="25225">
                  <c:v>137.05451706032102</c:v>
                </c:pt>
                <c:pt idx="25226">
                  <c:v>137.0476136242967</c:v>
                </c:pt>
                <c:pt idx="25227">
                  <c:v>137.04071053599844</c:v>
                </c:pt>
                <c:pt idx="25228">
                  <c:v>137.03380779540876</c:v>
                </c:pt>
                <c:pt idx="25229">
                  <c:v>137.02690540251012</c:v>
                </c:pt>
                <c:pt idx="25230">
                  <c:v>137.02000335728499</c:v>
                </c:pt>
                <c:pt idx="25231">
                  <c:v>137.01310165971589</c:v>
                </c:pt>
                <c:pt idx="25232">
                  <c:v>137.0062003097853</c:v>
                </c:pt>
                <c:pt idx="25233">
                  <c:v>136.9992993074757</c:v>
                </c:pt>
                <c:pt idx="25234">
                  <c:v>136.99239865276959</c:v>
                </c:pt>
                <c:pt idx="25235">
                  <c:v>136.98549834564946</c:v>
                </c:pt>
                <c:pt idx="25236">
                  <c:v>136.97859838609779</c:v>
                </c:pt>
                <c:pt idx="25237">
                  <c:v>136.97169877409709</c:v>
                </c:pt>
                <c:pt idx="25238">
                  <c:v>136.96479950962984</c:v>
                </c:pt>
                <c:pt idx="25239">
                  <c:v>136.95790059267856</c:v>
                </c:pt>
                <c:pt idx="25240">
                  <c:v>136.9510020232257</c:v>
                </c:pt>
                <c:pt idx="25241">
                  <c:v>136.94410380125379</c:v>
                </c:pt>
                <c:pt idx="25242">
                  <c:v>136.93720592674532</c:v>
                </c:pt>
                <c:pt idx="25243">
                  <c:v>136.93030839968279</c:v>
                </c:pt>
                <c:pt idx="25244">
                  <c:v>136.92341122004871</c:v>
                </c:pt>
                <c:pt idx="25245">
                  <c:v>136.91651438782554</c:v>
                </c:pt>
                <c:pt idx="25246">
                  <c:v>136.90961790299582</c:v>
                </c:pt>
                <c:pt idx="25247">
                  <c:v>136.90272176554205</c:v>
                </c:pt>
                <c:pt idx="25248">
                  <c:v>136.89582597544674</c:v>
                </c:pt>
                <c:pt idx="25249">
                  <c:v>136.88893053269237</c:v>
                </c:pt>
                <c:pt idx="25250">
                  <c:v>136.88203543726144</c:v>
                </c:pt>
                <c:pt idx="25251">
                  <c:v>136.87514068913646</c:v>
                </c:pt>
                <c:pt idx="25252">
                  <c:v>136.86824628829996</c:v>
                </c:pt>
                <c:pt idx="25253">
                  <c:v>136.86135223473443</c:v>
                </c:pt>
                <c:pt idx="25254">
                  <c:v>136.85445852842236</c:v>
                </c:pt>
                <c:pt idx="25255">
                  <c:v>136.8475651693463</c:v>
                </c:pt>
                <c:pt idx="25256">
                  <c:v>136.84067215748871</c:v>
                </c:pt>
                <c:pt idx="25257">
                  <c:v>136.83377949283215</c:v>
                </c:pt>
                <c:pt idx="25258">
                  <c:v>136.8268871753591</c:v>
                </c:pt>
                <c:pt idx="25259">
                  <c:v>136.81999520505209</c:v>
                </c:pt>
                <c:pt idx="25260">
                  <c:v>136.81310358189361</c:v>
                </c:pt>
                <c:pt idx="25261">
                  <c:v>136.80621230586621</c:v>
                </c:pt>
                <c:pt idx="25262">
                  <c:v>136.79932137695238</c:v>
                </c:pt>
                <c:pt idx="25263">
                  <c:v>136.79243079513463</c:v>
                </c:pt>
                <c:pt idx="25264">
                  <c:v>136.78554056039548</c:v>
                </c:pt>
                <c:pt idx="25265">
                  <c:v>136.77865067271745</c:v>
                </c:pt>
                <c:pt idx="25266">
                  <c:v>136.77176113208307</c:v>
                </c:pt>
                <c:pt idx="25267">
                  <c:v>136.76487193847484</c:v>
                </c:pt>
                <c:pt idx="25268">
                  <c:v>136.7579830918753</c:v>
                </c:pt>
                <c:pt idx="25269">
                  <c:v>136.75109459226698</c:v>
                </c:pt>
                <c:pt idx="25270">
                  <c:v>136.74420643963236</c:v>
                </c:pt>
                <c:pt idx="25271">
                  <c:v>136.737318633954</c:v>
                </c:pt>
                <c:pt idx="25272">
                  <c:v>136.73043117521442</c:v>
                </c:pt>
                <c:pt idx="25273">
                  <c:v>136.72354406339613</c:v>
                </c:pt>
                <c:pt idx="25274">
                  <c:v>136.71665729848166</c:v>
                </c:pt>
                <c:pt idx="25275">
                  <c:v>136.70977088045353</c:v>
                </c:pt>
                <c:pt idx="25276">
                  <c:v>136.70288480929429</c:v>
                </c:pt>
                <c:pt idx="25277">
                  <c:v>136.69599908498645</c:v>
                </c:pt>
                <c:pt idx="25278">
                  <c:v>136.68911370751255</c:v>
                </c:pt>
                <c:pt idx="25279">
                  <c:v>136.68222867685512</c:v>
                </c:pt>
                <c:pt idx="25280">
                  <c:v>136.67534399299666</c:v>
                </c:pt>
                <c:pt idx="25281">
                  <c:v>136.66845965591975</c:v>
                </c:pt>
                <c:pt idx="25282">
                  <c:v>136.66157566560688</c:v>
                </c:pt>
                <c:pt idx="25283">
                  <c:v>136.65469202204059</c:v>
                </c:pt>
                <c:pt idx="25284">
                  <c:v>136.64780872520345</c:v>
                </c:pt>
                <c:pt idx="25285">
                  <c:v>136.64092577507796</c:v>
                </c:pt>
                <c:pt idx="25286">
                  <c:v>136.63404317164668</c:v>
                </c:pt>
                <c:pt idx="25287">
                  <c:v>136.62716091489213</c:v>
                </c:pt>
                <c:pt idx="25288">
                  <c:v>136.62027900479686</c:v>
                </c:pt>
                <c:pt idx="25289">
                  <c:v>136.61339744134338</c:v>
                </c:pt>
                <c:pt idx="25290">
                  <c:v>136.60651622451425</c:v>
                </c:pt>
                <c:pt idx="25291">
                  <c:v>136.59963535429202</c:v>
                </c:pt>
                <c:pt idx="25292">
                  <c:v>136.59275483065923</c:v>
                </c:pt>
                <c:pt idx="25293">
                  <c:v>136.58587465359841</c:v>
                </c:pt>
                <c:pt idx="25294">
                  <c:v>136.5789948230921</c:v>
                </c:pt>
                <c:pt idx="25295">
                  <c:v>136.57211533912286</c:v>
                </c:pt>
                <c:pt idx="25296">
                  <c:v>136.56523620167323</c:v>
                </c:pt>
                <c:pt idx="25297">
                  <c:v>136.55835741072576</c:v>
                </c:pt>
                <c:pt idx="25298">
                  <c:v>136.55147896626298</c:v>
                </c:pt>
                <c:pt idx="25299">
                  <c:v>136.54460086826745</c:v>
                </c:pt>
                <c:pt idx="25300">
                  <c:v>136.53772311672171</c:v>
                </c:pt>
                <c:pt idx="25301">
                  <c:v>136.53084571160832</c:v>
                </c:pt>
                <c:pt idx="25302">
                  <c:v>136.52396865290984</c:v>
                </c:pt>
                <c:pt idx="25303">
                  <c:v>136.51709194060879</c:v>
                </c:pt>
                <c:pt idx="25304">
                  <c:v>136.51021557468775</c:v>
                </c:pt>
                <c:pt idx="25305">
                  <c:v>136.50333955512926</c:v>
                </c:pt>
                <c:pt idx="25306">
                  <c:v>136.49646388191587</c:v>
                </c:pt>
                <c:pt idx="25307">
                  <c:v>136.48958855503014</c:v>
                </c:pt>
                <c:pt idx="25308">
                  <c:v>136.48271357445464</c:v>
                </c:pt>
                <c:pt idx="25309">
                  <c:v>136.47583894017188</c:v>
                </c:pt>
                <c:pt idx="25310">
                  <c:v>136.46896465216446</c:v>
                </c:pt>
                <c:pt idx="25311">
                  <c:v>136.46209071041494</c:v>
                </c:pt>
                <c:pt idx="25312">
                  <c:v>136.45521711490585</c:v>
                </c:pt>
                <c:pt idx="25313">
                  <c:v>136.44834386561979</c:v>
                </c:pt>
                <c:pt idx="25314">
                  <c:v>136.44147096253928</c:v>
                </c:pt>
                <c:pt idx="25315">
                  <c:v>136.43459840564691</c:v>
                </c:pt>
                <c:pt idx="25316">
                  <c:v>136.42772619492521</c:v>
                </c:pt>
                <c:pt idx="25317">
                  <c:v>136.42085433035678</c:v>
                </c:pt>
                <c:pt idx="25318">
                  <c:v>136.41398281192417</c:v>
                </c:pt>
                <c:pt idx="25319">
                  <c:v>136.40711163960995</c:v>
                </c:pt>
                <c:pt idx="25320">
                  <c:v>136.40024081339666</c:v>
                </c:pt>
                <c:pt idx="25321">
                  <c:v>136.39337033326689</c:v>
                </c:pt>
                <c:pt idx="25322">
                  <c:v>136.3865001992032</c:v>
                </c:pt>
                <c:pt idx="25323">
                  <c:v>136.37963041118817</c:v>
                </c:pt>
                <c:pt idx="25324">
                  <c:v>136.37276096920436</c:v>
                </c:pt>
                <c:pt idx="25325">
                  <c:v>136.36589187323435</c:v>
                </c:pt>
                <c:pt idx="25326">
                  <c:v>136.3590231232607</c:v>
                </c:pt>
                <c:pt idx="25327">
                  <c:v>136.352154719266</c:v>
                </c:pt>
                <c:pt idx="25328">
                  <c:v>136.34528666123279</c:v>
                </c:pt>
                <c:pt idx="25329">
                  <c:v>136.33841894914366</c:v>
                </c:pt>
                <c:pt idx="25330">
                  <c:v>136.33155158298121</c:v>
                </c:pt>
                <c:pt idx="25331">
                  <c:v>136.32468456272798</c:v>
                </c:pt>
                <c:pt idx="25332">
                  <c:v>136.31781788836656</c:v>
                </c:pt>
                <c:pt idx="25333">
                  <c:v>136.31095155987953</c:v>
                </c:pt>
                <c:pt idx="25334">
                  <c:v>136.30408557724945</c:v>
                </c:pt>
                <c:pt idx="25335">
                  <c:v>136.29721994045894</c:v>
                </c:pt>
                <c:pt idx="25336">
                  <c:v>136.29035464949055</c:v>
                </c:pt>
                <c:pt idx="25337">
                  <c:v>136.28348970432685</c:v>
                </c:pt>
                <c:pt idx="25338">
                  <c:v>136.27662510495045</c:v>
                </c:pt>
                <c:pt idx="25339">
                  <c:v>136.26976085134393</c:v>
                </c:pt>
                <c:pt idx="25340">
                  <c:v>136.26289694348986</c:v>
                </c:pt>
                <c:pt idx="25341">
                  <c:v>136.25603338137083</c:v>
                </c:pt>
                <c:pt idx="25342">
                  <c:v>136.2491701649694</c:v>
                </c:pt>
                <c:pt idx="25343">
                  <c:v>136.24230729426819</c:v>
                </c:pt>
                <c:pt idx="25344">
                  <c:v>136.23544476924977</c:v>
                </c:pt>
                <c:pt idx="25345">
                  <c:v>136.22858258989675</c:v>
                </c:pt>
                <c:pt idx="25346">
                  <c:v>136.2217207561917</c:v>
                </c:pt>
                <c:pt idx="25347">
                  <c:v>136.21485926811721</c:v>
                </c:pt>
                <c:pt idx="25348">
                  <c:v>136.20799812565588</c:v>
                </c:pt>
                <c:pt idx="25349">
                  <c:v>136.20113732879028</c:v>
                </c:pt>
                <c:pt idx="25350">
                  <c:v>136.19427687750303</c:v>
                </c:pt>
                <c:pt idx="25351">
                  <c:v>136.18741677177672</c:v>
                </c:pt>
                <c:pt idx="25352">
                  <c:v>136.18055701159395</c:v>
                </c:pt>
                <c:pt idx="25353">
                  <c:v>136.17369759693727</c:v>
                </c:pt>
                <c:pt idx="25354">
                  <c:v>136.16683852778931</c:v>
                </c:pt>
                <c:pt idx="25355">
                  <c:v>136.15997980413266</c:v>
                </c:pt>
                <c:pt idx="25356">
                  <c:v>136.15312142594993</c:v>
                </c:pt>
                <c:pt idx="25357">
                  <c:v>136.14626339322371</c:v>
                </c:pt>
                <c:pt idx="25358">
                  <c:v>136.13940570593658</c:v>
                </c:pt>
                <c:pt idx="25359">
                  <c:v>136.13254836407117</c:v>
                </c:pt>
                <c:pt idx="25360">
                  <c:v>136.12569136761007</c:v>
                </c:pt>
                <c:pt idx="25361">
                  <c:v>136.1188347165359</c:v>
                </c:pt>
                <c:pt idx="25362">
                  <c:v>136.11197841083123</c:v>
                </c:pt>
                <c:pt idx="25363">
                  <c:v>136.10512245047869</c:v>
                </c:pt>
                <c:pt idx="25364">
                  <c:v>136.09826683546086</c:v>
                </c:pt>
                <c:pt idx="25365">
                  <c:v>136.09141156576035</c:v>
                </c:pt>
                <c:pt idx="25366">
                  <c:v>136.0845566413598</c:v>
                </c:pt>
                <c:pt idx="25367">
                  <c:v>136.07770206224177</c:v>
                </c:pt>
                <c:pt idx="25368">
                  <c:v>136.07084782838891</c:v>
                </c:pt>
                <c:pt idx="25369">
                  <c:v>136.06399393978378</c:v>
                </c:pt>
                <c:pt idx="25370">
                  <c:v>136.05714039640904</c:v>
                </c:pt>
                <c:pt idx="25371">
                  <c:v>136.05028719824728</c:v>
                </c:pt>
                <c:pt idx="25372">
                  <c:v>136.0434343452811</c:v>
                </c:pt>
                <c:pt idx="25373">
                  <c:v>136.03658183749315</c:v>
                </c:pt>
                <c:pt idx="25374">
                  <c:v>136.02972967486599</c:v>
                </c:pt>
                <c:pt idx="25375">
                  <c:v>136.02287785738227</c:v>
                </c:pt>
                <c:pt idx="25376">
                  <c:v>136.01602638502459</c:v>
                </c:pt>
                <c:pt idx="25377">
                  <c:v>136.00917525777558</c:v>
                </c:pt>
                <c:pt idx="25378">
                  <c:v>136.00232447561785</c:v>
                </c:pt>
                <c:pt idx="25379">
                  <c:v>135.99547403853401</c:v>
                </c:pt>
                <c:pt idx="25380">
                  <c:v>135.98862394650669</c:v>
                </c:pt>
                <c:pt idx="25381">
                  <c:v>135.9817741995185</c:v>
                </c:pt>
                <c:pt idx="25382">
                  <c:v>135.97492479755206</c:v>
                </c:pt>
                <c:pt idx="25383">
                  <c:v>135.96807574059002</c:v>
                </c:pt>
                <c:pt idx="25384">
                  <c:v>135.96122702861499</c:v>
                </c:pt>
                <c:pt idx="25385">
                  <c:v>135.95437866160955</c:v>
                </c:pt>
                <c:pt idx="25386">
                  <c:v>135.94753063955636</c:v>
                </c:pt>
                <c:pt idx="25387">
                  <c:v>135.94068296243805</c:v>
                </c:pt>
                <c:pt idx="25388">
                  <c:v>135.93383563023724</c:v>
                </c:pt>
                <c:pt idx="25389">
                  <c:v>135.92698864293655</c:v>
                </c:pt>
                <c:pt idx="25390">
                  <c:v>135.92014200051861</c:v>
                </c:pt>
                <c:pt idx="25391">
                  <c:v>135.91329570296605</c:v>
                </c:pt>
                <c:pt idx="25392">
                  <c:v>135.90644975026149</c:v>
                </c:pt>
                <c:pt idx="25393">
                  <c:v>135.89960414238757</c:v>
                </c:pt>
                <c:pt idx="25394">
                  <c:v>135.89275887932692</c:v>
                </c:pt>
                <c:pt idx="25395">
                  <c:v>135.88591396106216</c:v>
                </c:pt>
                <c:pt idx="25396">
                  <c:v>135.87906938757595</c:v>
                </c:pt>
                <c:pt idx="25397">
                  <c:v>135.87222515885091</c:v>
                </c:pt>
                <c:pt idx="25398">
                  <c:v>135.86538127486966</c:v>
                </c:pt>
                <c:pt idx="25399">
                  <c:v>135.85853773561485</c:v>
                </c:pt>
                <c:pt idx="25400">
                  <c:v>135.85169454106909</c:v>
                </c:pt>
                <c:pt idx="25401">
                  <c:v>135.84485169121507</c:v>
                </c:pt>
                <c:pt idx="25402">
                  <c:v>135.83800918603538</c:v>
                </c:pt>
                <c:pt idx="25403">
                  <c:v>135.83116702551268</c:v>
                </c:pt>
                <c:pt idx="25404">
                  <c:v>135.82432520962962</c:v>
                </c:pt>
                <c:pt idx="25405">
                  <c:v>135.81748373836882</c:v>
                </c:pt>
                <c:pt idx="25406">
                  <c:v>135.81064261171292</c:v>
                </c:pt>
                <c:pt idx="25407">
                  <c:v>135.80380182964458</c:v>
                </c:pt>
                <c:pt idx="25408">
                  <c:v>135.79696139214644</c:v>
                </c:pt>
                <c:pt idx="25409">
                  <c:v>135.79012129920113</c:v>
                </c:pt>
                <c:pt idx="25410">
                  <c:v>135.78328155079129</c:v>
                </c:pt>
                <c:pt idx="25411">
                  <c:v>135.77644214689957</c:v>
                </c:pt>
                <c:pt idx="25412">
                  <c:v>135.76960308750864</c:v>
                </c:pt>
                <c:pt idx="25413">
                  <c:v>135.76276437260114</c:v>
                </c:pt>
                <c:pt idx="25414">
                  <c:v>135.7559260021597</c:v>
                </c:pt>
                <c:pt idx="25415">
                  <c:v>135.74908797616698</c:v>
                </c:pt>
                <c:pt idx="25416">
                  <c:v>135.74225029460561</c:v>
                </c:pt>
                <c:pt idx="25417">
                  <c:v>135.73541295745827</c:v>
                </c:pt>
                <c:pt idx="25418">
                  <c:v>135.7285759647076</c:v>
                </c:pt>
                <c:pt idx="25419">
                  <c:v>135.72173931633625</c:v>
                </c:pt>
                <c:pt idx="25420">
                  <c:v>135.71490301232689</c:v>
                </c:pt>
                <c:pt idx="25421">
                  <c:v>135.70806705266216</c:v>
                </c:pt>
                <c:pt idx="25422">
                  <c:v>135.70123143732471</c:v>
                </c:pt>
                <c:pt idx="25423">
                  <c:v>135.69439616629722</c:v>
                </c:pt>
                <c:pt idx="25424">
                  <c:v>135.68756123956234</c:v>
                </c:pt>
                <c:pt idx="25425">
                  <c:v>135.6807266571027</c:v>
                </c:pt>
                <c:pt idx="25426">
                  <c:v>135.67389241890098</c:v>
                </c:pt>
                <c:pt idx="25427">
                  <c:v>135.66705852493985</c:v>
                </c:pt>
                <c:pt idx="25428">
                  <c:v>135.66022497520194</c:v>
                </c:pt>
                <c:pt idx="25429">
                  <c:v>135.65339176966995</c:v>
                </c:pt>
                <c:pt idx="25430">
                  <c:v>135.64655890832651</c:v>
                </c:pt>
                <c:pt idx="25431">
                  <c:v>135.63972639115431</c:v>
                </c:pt>
                <c:pt idx="25432">
                  <c:v>135.63289421813599</c:v>
                </c:pt>
                <c:pt idx="25433">
                  <c:v>135.62606238925423</c:v>
                </c:pt>
                <c:pt idx="25434">
                  <c:v>135.6192309044917</c:v>
                </c:pt>
                <c:pt idx="25435">
                  <c:v>135.61239976383104</c:v>
                </c:pt>
                <c:pt idx="25436">
                  <c:v>135.60556896725492</c:v>
                </c:pt>
                <c:pt idx="25437">
                  <c:v>135.59873851474606</c:v>
                </c:pt>
                <c:pt idx="25438">
                  <c:v>135.59190840628708</c:v>
                </c:pt>
                <c:pt idx="25439">
                  <c:v>135.58507864186066</c:v>
                </c:pt>
                <c:pt idx="25440">
                  <c:v>135.57824922144948</c:v>
                </c:pt>
                <c:pt idx="25441">
                  <c:v>135.5714201450362</c:v>
                </c:pt>
                <c:pt idx="25442">
                  <c:v>135.56459141260351</c:v>
                </c:pt>
                <c:pt idx="25443">
                  <c:v>135.55776302413406</c:v>
                </c:pt>
                <c:pt idx="25444">
                  <c:v>135.55093497961053</c:v>
                </c:pt>
                <c:pt idx="25445">
                  <c:v>135.54410727901561</c:v>
                </c:pt>
                <c:pt idx="25446">
                  <c:v>135.53727992233198</c:v>
                </c:pt>
                <c:pt idx="25447">
                  <c:v>135.5304529095423</c:v>
                </c:pt>
                <c:pt idx="25448">
                  <c:v>135.52362624062926</c:v>
                </c:pt>
                <c:pt idx="25449">
                  <c:v>135.51679991557552</c:v>
                </c:pt>
                <c:pt idx="25450">
                  <c:v>135.50997393436379</c:v>
                </c:pt>
                <c:pt idx="25451">
                  <c:v>135.50314829697672</c:v>
                </c:pt>
                <c:pt idx="25452">
                  <c:v>135.49632300339701</c:v>
                </c:pt>
                <c:pt idx="25453">
                  <c:v>135.48949805360732</c:v>
                </c:pt>
                <c:pt idx="25454">
                  <c:v>135.48267344759037</c:v>
                </c:pt>
                <c:pt idx="25455">
                  <c:v>135.47584918532883</c:v>
                </c:pt>
                <c:pt idx="25456">
                  <c:v>135.46902526680537</c:v>
                </c:pt>
                <c:pt idx="25457">
                  <c:v>135.46220169200268</c:v>
                </c:pt>
                <c:pt idx="25458">
                  <c:v>135.45537846090346</c:v>
                </c:pt>
                <c:pt idx="25459">
                  <c:v>135.44855557349038</c:v>
                </c:pt>
                <c:pt idx="25460">
                  <c:v>135.44173302974616</c:v>
                </c:pt>
                <c:pt idx="25461">
                  <c:v>135.43491082965346</c:v>
                </c:pt>
                <c:pt idx="25462">
                  <c:v>135.42808897319497</c:v>
                </c:pt>
                <c:pt idx="25463">
                  <c:v>135.42126746035339</c:v>
                </c:pt>
                <c:pt idx="25464">
                  <c:v>135.41444629111143</c:v>
                </c:pt>
                <c:pt idx="25465">
                  <c:v>135.40762546545176</c:v>
                </c:pt>
                <c:pt idx="25466">
                  <c:v>135.40080498335706</c:v>
                </c:pt>
                <c:pt idx="25467">
                  <c:v>135.39398484481006</c:v>
                </c:pt>
                <c:pt idx="25468">
                  <c:v>135.38716504979342</c:v>
                </c:pt>
                <c:pt idx="25469">
                  <c:v>135.38034559828986</c:v>
                </c:pt>
                <c:pt idx="25470">
                  <c:v>135.37352649028207</c:v>
                </c:pt>
                <c:pt idx="25471">
                  <c:v>135.36670772575278</c:v>
                </c:pt>
                <c:pt idx="25472">
                  <c:v>135.35988930468463</c:v>
                </c:pt>
                <c:pt idx="25473">
                  <c:v>135.35307122706035</c:v>
                </c:pt>
                <c:pt idx="25474">
                  <c:v>135.34625349286264</c:v>
                </c:pt>
                <c:pt idx="25475">
                  <c:v>135.33943610207422</c:v>
                </c:pt>
                <c:pt idx="25476">
                  <c:v>135.33261905467776</c:v>
                </c:pt>
                <c:pt idx="25477">
                  <c:v>135.32580235065598</c:v>
                </c:pt>
                <c:pt idx="25478">
                  <c:v>135.31898598999157</c:v>
                </c:pt>
                <c:pt idx="25479">
                  <c:v>135.31216997266728</c:v>
                </c:pt>
                <c:pt idx="25480">
                  <c:v>135.30535429866575</c:v>
                </c:pt>
                <c:pt idx="25481">
                  <c:v>135.29853896796973</c:v>
                </c:pt>
                <c:pt idx="25482">
                  <c:v>135.29172398056193</c:v>
                </c:pt>
                <c:pt idx="25483">
                  <c:v>135.28490933642502</c:v>
                </c:pt>
                <c:pt idx="25484">
                  <c:v>135.27809503554175</c:v>
                </c:pt>
                <c:pt idx="25485">
                  <c:v>135.27128107789483</c:v>
                </c:pt>
                <c:pt idx="25486">
                  <c:v>135.26446746346693</c:v>
                </c:pt>
                <c:pt idx="25487">
                  <c:v>135.25765419224081</c:v>
                </c:pt>
                <c:pt idx="25488">
                  <c:v>135.25084126419915</c:v>
                </c:pt>
                <c:pt idx="25489">
                  <c:v>135.24402867932469</c:v>
                </c:pt>
                <c:pt idx="25490">
                  <c:v>135.23721643760013</c:v>
                </c:pt>
                <c:pt idx="25491">
                  <c:v>135.23040453900816</c:v>
                </c:pt>
                <c:pt idx="25492">
                  <c:v>135.22359298353155</c:v>
                </c:pt>
                <c:pt idx="25493">
                  <c:v>135.21678177115297</c:v>
                </c:pt>
                <c:pt idx="25494">
                  <c:v>135.20997090185517</c:v>
                </c:pt>
                <c:pt idx="25495">
                  <c:v>135.20316037562085</c:v>
                </c:pt>
                <c:pt idx="25496">
                  <c:v>135.19635019243273</c:v>
                </c:pt>
                <c:pt idx="25497">
                  <c:v>135.18954035227355</c:v>
                </c:pt>
                <c:pt idx="25498">
                  <c:v>135.18273085512601</c:v>
                </c:pt>
                <c:pt idx="25499">
                  <c:v>135.17592170097285</c:v>
                </c:pt>
                <c:pt idx="25500">
                  <c:v>135.16911288979676</c:v>
                </c:pt>
                <c:pt idx="25501">
                  <c:v>135.1623044215805</c:v>
                </c:pt>
                <c:pt idx="25502">
                  <c:v>135.15549629630678</c:v>
                </c:pt>
                <c:pt idx="25503">
                  <c:v>135.14868851395835</c:v>
                </c:pt>
                <c:pt idx="25504">
                  <c:v>135.1418810745179</c:v>
                </c:pt>
                <c:pt idx="25505">
                  <c:v>135.13507397796818</c:v>
                </c:pt>
                <c:pt idx="25506">
                  <c:v>135.1282672242919</c:v>
                </c:pt>
                <c:pt idx="25507">
                  <c:v>135.12146081347183</c:v>
                </c:pt>
                <c:pt idx="25508">
                  <c:v>135.11465474549067</c:v>
                </c:pt>
                <c:pt idx="25509">
                  <c:v>135.10784902033114</c:v>
                </c:pt>
                <c:pt idx="25510">
                  <c:v>135.10104363797601</c:v>
                </c:pt>
                <c:pt idx="25511">
                  <c:v>135.09423859840797</c:v>
                </c:pt>
                <c:pt idx="25512">
                  <c:v>135.08743390160978</c:v>
                </c:pt>
                <c:pt idx="25513">
                  <c:v>135.08062954756417</c:v>
                </c:pt>
                <c:pt idx="25514">
                  <c:v>135.07382553625388</c:v>
                </c:pt>
                <c:pt idx="25515">
                  <c:v>135.06702186766162</c:v>
                </c:pt>
                <c:pt idx="25516">
                  <c:v>135.06021854177015</c:v>
                </c:pt>
                <c:pt idx="25517">
                  <c:v>135.05341555856222</c:v>
                </c:pt>
                <c:pt idx="25518">
                  <c:v>135.04661291802054</c:v>
                </c:pt>
                <c:pt idx="25519">
                  <c:v>135.03981062012787</c:v>
                </c:pt>
                <c:pt idx="25520">
                  <c:v>135.03300866486694</c:v>
                </c:pt>
                <c:pt idx="25521">
                  <c:v>135.02620705222049</c:v>
                </c:pt>
                <c:pt idx="25522">
                  <c:v>135.01940578217128</c:v>
                </c:pt>
                <c:pt idx="25523">
                  <c:v>135.01260485470203</c:v>
                </c:pt>
                <c:pt idx="25524">
                  <c:v>135.0058042697955</c:v>
                </c:pt>
                <c:pt idx="25525">
                  <c:v>134.99900402743444</c:v>
                </c:pt>
                <c:pt idx="25526">
                  <c:v>134.99220412760158</c:v>
                </c:pt>
                <c:pt idx="25527">
                  <c:v>134.98540457027968</c:v>
                </c:pt>
                <c:pt idx="25528">
                  <c:v>134.97860535545149</c:v>
                </c:pt>
                <c:pt idx="25529">
                  <c:v>134.97180648309975</c:v>
                </c:pt>
                <c:pt idx="25530">
                  <c:v>134.96500795320722</c:v>
                </c:pt>
                <c:pt idx="25531">
                  <c:v>134.95820976575664</c:v>
                </c:pt>
                <c:pt idx="25532">
                  <c:v>134.95141192073075</c:v>
                </c:pt>
                <c:pt idx="25533">
                  <c:v>134.94461441811231</c:v>
                </c:pt>
                <c:pt idx="25534">
                  <c:v>134.93781725788406</c:v>
                </c:pt>
                <c:pt idx="25535">
                  <c:v>134.93102044002879</c:v>
                </c:pt>
                <c:pt idx="25536">
                  <c:v>134.92422396452923</c:v>
                </c:pt>
                <c:pt idx="25537">
                  <c:v>134.91742783136814</c:v>
                </c:pt>
                <c:pt idx="25538">
                  <c:v>134.91063204052827</c:v>
                </c:pt>
                <c:pt idx="25539">
                  <c:v>134.90383659199239</c:v>
                </c:pt>
                <c:pt idx="25540">
                  <c:v>134.89704148574324</c:v>
                </c:pt>
                <c:pt idx="25541">
                  <c:v>134.89024672176362</c:v>
                </c:pt>
                <c:pt idx="25542">
                  <c:v>134.88345230003625</c:v>
                </c:pt>
                <c:pt idx="25543">
                  <c:v>134.8766582205439</c:v>
                </c:pt>
                <c:pt idx="25544">
                  <c:v>134.86986448326934</c:v>
                </c:pt>
                <c:pt idx="25545">
                  <c:v>134.86307108819531</c:v>
                </c:pt>
                <c:pt idx="25546">
                  <c:v>134.8562780353046</c:v>
                </c:pt>
                <c:pt idx="25547">
                  <c:v>134.84948532457997</c:v>
                </c:pt>
                <c:pt idx="25548">
                  <c:v>134.84269295600419</c:v>
                </c:pt>
                <c:pt idx="25549">
                  <c:v>134.83590092955998</c:v>
                </c:pt>
                <c:pt idx="25550">
                  <c:v>134.82910924523017</c:v>
                </c:pt>
                <c:pt idx="25551">
                  <c:v>134.8223179029975</c:v>
                </c:pt>
                <c:pt idx="25552">
                  <c:v>134.81552690284474</c:v>
                </c:pt>
                <c:pt idx="25553">
                  <c:v>134.80873624475464</c:v>
                </c:pt>
                <c:pt idx="25554">
                  <c:v>134.80194592870998</c:v>
                </c:pt>
                <c:pt idx="25555">
                  <c:v>134.79515595469357</c:v>
                </c:pt>
                <c:pt idx="25556">
                  <c:v>134.78836632268815</c:v>
                </c:pt>
                <c:pt idx="25557">
                  <c:v>134.78157703267647</c:v>
                </c:pt>
                <c:pt idx="25558">
                  <c:v>134.77478808464133</c:v>
                </c:pt>
                <c:pt idx="25559">
                  <c:v>134.76799947856551</c:v>
                </c:pt>
                <c:pt idx="25560">
                  <c:v>134.7612112144318</c:v>
                </c:pt>
                <c:pt idx="25561">
                  <c:v>134.75442329222292</c:v>
                </c:pt>
                <c:pt idx="25562">
                  <c:v>134.7476357119217</c:v>
                </c:pt>
                <c:pt idx="25563">
                  <c:v>134.74084847351091</c:v>
                </c:pt>
                <c:pt idx="25564">
                  <c:v>134.73406157697329</c:v>
                </c:pt>
                <c:pt idx="25565">
                  <c:v>134.72727502229165</c:v>
                </c:pt>
                <c:pt idx="25566">
                  <c:v>134.7204888094488</c:v>
                </c:pt>
                <c:pt idx="25567">
                  <c:v>134.71370293842747</c:v>
                </c:pt>
                <c:pt idx="25568">
                  <c:v>134.70691740921046</c:v>
                </c:pt>
                <c:pt idx="25569">
                  <c:v>134.70013222178056</c:v>
                </c:pt>
                <c:pt idx="25570">
                  <c:v>134.69334737612056</c:v>
                </c:pt>
                <c:pt idx="25571">
                  <c:v>134.68656287221322</c:v>
                </c:pt>
                <c:pt idx="25572">
                  <c:v>134.67977871004135</c:v>
                </c:pt>
                <c:pt idx="25573">
                  <c:v>134.67299488958773</c:v>
                </c:pt>
                <c:pt idx="25574">
                  <c:v>134.66621141083513</c:v>
                </c:pt>
                <c:pt idx="25575">
                  <c:v>134.65942827376637</c:v>
                </c:pt>
                <c:pt idx="25576">
                  <c:v>134.65264547836424</c:v>
                </c:pt>
                <c:pt idx="25577">
                  <c:v>134.64586302461149</c:v>
                </c:pt>
                <c:pt idx="25578">
                  <c:v>134.63908091249095</c:v>
                </c:pt>
                <c:pt idx="25579">
                  <c:v>134.63229914198538</c:v>
                </c:pt>
                <c:pt idx="25580">
                  <c:v>134.62551771307761</c:v>
                </c:pt>
                <c:pt idx="25581">
                  <c:v>134.61873662575042</c:v>
                </c:pt>
                <c:pt idx="25582">
                  <c:v>134.61195587998657</c:v>
                </c:pt>
                <c:pt idx="25583">
                  <c:v>134.6051754757689</c:v>
                </c:pt>
                <c:pt idx="25584">
                  <c:v>134.5983954130802</c:v>
                </c:pt>
                <c:pt idx="25585">
                  <c:v>134.59161569190326</c:v>
                </c:pt>
                <c:pt idx="25586">
                  <c:v>134.58483631222086</c:v>
                </c:pt>
                <c:pt idx="25587">
                  <c:v>134.5780572740158</c:v>
                </c:pt>
                <c:pt idx="25588">
                  <c:v>134.57127857727093</c:v>
                </c:pt>
                <c:pt idx="25589">
                  <c:v>134.56450022196898</c:v>
                </c:pt>
                <c:pt idx="25590">
                  <c:v>134.5577222080928</c:v>
                </c:pt>
                <c:pt idx="25591">
                  <c:v>134.55094453562518</c:v>
                </c:pt>
                <c:pt idx="25592">
                  <c:v>134.54416720454893</c:v>
                </c:pt>
                <c:pt idx="25593">
                  <c:v>134.53739021484685</c:v>
                </c:pt>
                <c:pt idx="25594">
                  <c:v>134.53061356650173</c:v>
                </c:pt>
                <c:pt idx="25595">
                  <c:v>134.52383725949639</c:v>
                </c:pt>
                <c:pt idx="25596">
                  <c:v>134.51706129381364</c:v>
                </c:pt>
                <c:pt idx="25597">
                  <c:v>134.51028566943629</c:v>
                </c:pt>
                <c:pt idx="25598">
                  <c:v>134.50351038634713</c:v>
                </c:pt>
                <c:pt idx="25599">
                  <c:v>134.49673544452898</c:v>
                </c:pt>
                <c:pt idx="25600">
                  <c:v>134.48996084396464</c:v>
                </c:pt>
                <c:pt idx="25601">
                  <c:v>134.48318658463694</c:v>
                </c:pt>
                <c:pt idx="25602">
                  <c:v>134.47641266652869</c:v>
                </c:pt>
                <c:pt idx="25603">
                  <c:v>134.46963908962269</c:v>
                </c:pt>
                <c:pt idx="25604">
                  <c:v>134.46286585390175</c:v>
                </c:pt>
                <c:pt idx="25605">
                  <c:v>134.45609295934869</c:v>
                </c:pt>
                <c:pt idx="25606">
                  <c:v>134.44932040594634</c:v>
                </c:pt>
                <c:pt idx="25607">
                  <c:v>134.44254819367748</c:v>
                </c:pt>
                <c:pt idx="25608">
                  <c:v>134.43577632252496</c:v>
                </c:pt>
                <c:pt idx="25609">
                  <c:v>134.4290047924716</c:v>
                </c:pt>
                <c:pt idx="25610">
                  <c:v>134.42223360350022</c:v>
                </c:pt>
                <c:pt idx="25611">
                  <c:v>134.41546275559361</c:v>
                </c:pt>
                <c:pt idx="25612">
                  <c:v>134.40869224873461</c:v>
                </c:pt>
                <c:pt idx="25613">
                  <c:v>134.40192208290605</c:v>
                </c:pt>
                <c:pt idx="25614">
                  <c:v>134.39515225809075</c:v>
                </c:pt>
                <c:pt idx="25615">
                  <c:v>134.38838277427152</c:v>
                </c:pt>
                <c:pt idx="25616">
                  <c:v>134.38161363143118</c:v>
                </c:pt>
                <c:pt idx="25617">
                  <c:v>134.37484482955256</c:v>
                </c:pt>
                <c:pt idx="25618">
                  <c:v>134.36807636861849</c:v>
                </c:pt>
                <c:pt idx="25619">
                  <c:v>134.36130824861181</c:v>
                </c:pt>
                <c:pt idx="25620">
                  <c:v>134.35454046951531</c:v>
                </c:pt>
                <c:pt idx="25621">
                  <c:v>134.34777303131187</c:v>
                </c:pt>
                <c:pt idx="25622">
                  <c:v>134.34100593398429</c:v>
                </c:pt>
                <c:pt idx="25623">
                  <c:v>134.3342391775154</c:v>
                </c:pt>
                <c:pt idx="25624">
                  <c:v>134.32747276188803</c:v>
                </c:pt>
                <c:pt idx="25625">
                  <c:v>134.32070668708502</c:v>
                </c:pt>
                <c:pt idx="25626">
                  <c:v>134.3139409530892</c:v>
                </c:pt>
                <c:pt idx="25627">
                  <c:v>134.3071755598834</c:v>
                </c:pt>
                <c:pt idx="25628">
                  <c:v>134.30041050745047</c:v>
                </c:pt>
                <c:pt idx="25629">
                  <c:v>134.29364579577322</c:v>
                </c:pt>
                <c:pt idx="25630">
                  <c:v>134.28688142483449</c:v>
                </c:pt>
                <c:pt idx="25631">
                  <c:v>134.28011739461712</c:v>
                </c:pt>
                <c:pt idx="25632">
                  <c:v>134.27335370510397</c:v>
                </c:pt>
                <c:pt idx="25633">
                  <c:v>134.26659035627785</c:v>
                </c:pt>
                <c:pt idx="25634">
                  <c:v>134.2598273481216</c:v>
                </c:pt>
                <c:pt idx="25635">
                  <c:v>134.25306468061808</c:v>
                </c:pt>
                <c:pt idx="25636">
                  <c:v>134.24630235375011</c:v>
                </c:pt>
                <c:pt idx="25637">
                  <c:v>134.23954036750055</c:v>
                </c:pt>
                <c:pt idx="25638">
                  <c:v>134.23277872185224</c:v>
                </c:pt>
                <c:pt idx="25639">
                  <c:v>134.22601741678804</c:v>
                </c:pt>
                <c:pt idx="25640">
                  <c:v>134.21925645229075</c:v>
                </c:pt>
                <c:pt idx="25641">
                  <c:v>134.21249582834326</c:v>
                </c:pt>
                <c:pt idx="25642">
                  <c:v>134.20573554492839</c:v>
                </c:pt>
                <c:pt idx="25643">
                  <c:v>134.19897560202898</c:v>
                </c:pt>
                <c:pt idx="25644">
                  <c:v>134.1922159996279</c:v>
                </c:pt>
                <c:pt idx="25645">
                  <c:v>134.18545673770799</c:v>
                </c:pt>
                <c:pt idx="25646">
                  <c:v>134.17869781625211</c:v>
                </c:pt>
                <c:pt idx="25647">
                  <c:v>134.17193923524312</c:v>
                </c:pt>
                <c:pt idx="25648">
                  <c:v>134.16518099466384</c:v>
                </c:pt>
                <c:pt idx="25649">
                  <c:v>134.15842309449715</c:v>
                </c:pt>
                <c:pt idx="25650">
                  <c:v>134.15166553472588</c:v>
                </c:pt>
                <c:pt idx="25651">
                  <c:v>134.14490831533291</c:v>
                </c:pt>
                <c:pt idx="25652">
                  <c:v>134.13815143630109</c:v>
                </c:pt>
                <c:pt idx="25653">
                  <c:v>134.13139489761323</c:v>
                </c:pt>
                <c:pt idx="25654">
                  <c:v>134.12463869925224</c:v>
                </c:pt>
                <c:pt idx="25655">
                  <c:v>134.11788284120098</c:v>
                </c:pt>
                <c:pt idx="25656">
                  <c:v>134.11112732344228</c:v>
                </c:pt>
                <c:pt idx="25657">
                  <c:v>134.10437214595899</c:v>
                </c:pt>
                <c:pt idx="25658">
                  <c:v>134.09761730873402</c:v>
                </c:pt>
                <c:pt idx="25659">
                  <c:v>134.09086281175018</c:v>
                </c:pt>
                <c:pt idx="25660">
                  <c:v>134.08410865499036</c:v>
                </c:pt>
                <c:pt idx="25661">
                  <c:v>134.0773548384374</c:v>
                </c:pt>
                <c:pt idx="25662">
                  <c:v>134.0706013620742</c:v>
                </c:pt>
                <c:pt idx="25663">
                  <c:v>134.06384822588359</c:v>
                </c:pt>
                <c:pt idx="25664">
                  <c:v>134.05709542984846</c:v>
                </c:pt>
                <c:pt idx="25665">
                  <c:v>134.05034297395167</c:v>
                </c:pt>
                <c:pt idx="25666">
                  <c:v>134.04359085817609</c:v>
                </c:pt>
                <c:pt idx="25667">
                  <c:v>134.03683908250457</c:v>
                </c:pt>
                <c:pt idx="25668">
                  <c:v>134.03008764691998</c:v>
                </c:pt>
                <c:pt idx="25669">
                  <c:v>134.02333655140521</c:v>
                </c:pt>
                <c:pt idx="25670">
                  <c:v>134.01658579594312</c:v>
                </c:pt>
                <c:pt idx="25671">
                  <c:v>134.00983538051659</c:v>
                </c:pt>
                <c:pt idx="25672">
                  <c:v>134.00308530510847</c:v>
                </c:pt>
                <c:pt idx="25673">
                  <c:v>133.99633556970164</c:v>
                </c:pt>
                <c:pt idx="25674">
                  <c:v>133.989586174279</c:v>
                </c:pt>
                <c:pt idx="25675">
                  <c:v>133.9828371188234</c:v>
                </c:pt>
                <c:pt idx="25676">
                  <c:v>133.97608840331773</c:v>
                </c:pt>
                <c:pt idx="25677">
                  <c:v>133.96934002774486</c:v>
                </c:pt>
                <c:pt idx="25678">
                  <c:v>133.96259199208768</c:v>
                </c:pt>
                <c:pt idx="25679">
                  <c:v>133.95584429632905</c:v>
                </c:pt>
                <c:pt idx="25680">
                  <c:v>133.94909694045185</c:v>
                </c:pt>
                <c:pt idx="25681">
                  <c:v>133.94234992443896</c:v>
                </c:pt>
                <c:pt idx="25682">
                  <c:v>133.93560324827328</c:v>
                </c:pt>
                <c:pt idx="25683">
                  <c:v>133.92885691193766</c:v>
                </c:pt>
                <c:pt idx="25684">
                  <c:v>133.922110915415</c:v>
                </c:pt>
                <c:pt idx="25685">
                  <c:v>133.91536525868821</c:v>
                </c:pt>
                <c:pt idx="25686">
                  <c:v>133.90861994174014</c:v>
                </c:pt>
                <c:pt idx="25687">
                  <c:v>133.90187496455368</c:v>
                </c:pt>
                <c:pt idx="25688">
                  <c:v>133.89513032711173</c:v>
                </c:pt>
                <c:pt idx="25689">
                  <c:v>133.88838602939717</c:v>
                </c:pt>
                <c:pt idx="25690">
                  <c:v>133.88164207139286</c:v>
                </c:pt>
                <c:pt idx="25691">
                  <c:v>133.87489845308173</c:v>
                </c:pt>
                <c:pt idx="25692">
                  <c:v>133.86815517444666</c:v>
                </c:pt>
                <c:pt idx="25693">
                  <c:v>133.86141223547051</c:v>
                </c:pt>
                <c:pt idx="25694">
                  <c:v>133.85466963613621</c:v>
                </c:pt>
                <c:pt idx="25695">
                  <c:v>133.84792737642664</c:v>
                </c:pt>
                <c:pt idx="25696">
                  <c:v>133.84118545632469</c:v>
                </c:pt>
                <c:pt idx="25697">
                  <c:v>133.83444387581326</c:v>
                </c:pt>
                <c:pt idx="25698">
                  <c:v>133.82770263487524</c:v>
                </c:pt>
                <c:pt idx="25699">
                  <c:v>133.82096173349353</c:v>
                </c:pt>
                <c:pt idx="25700">
                  <c:v>133.81422117165101</c:v>
                </c:pt>
                <c:pt idx="25701">
                  <c:v>133.8074809493306</c:v>
                </c:pt>
                <c:pt idx="25702">
                  <c:v>133.80074106651517</c:v>
                </c:pt>
                <c:pt idx="25703">
                  <c:v>133.79400152318766</c:v>
                </c:pt>
                <c:pt idx="25704">
                  <c:v>133.78726231933095</c:v>
                </c:pt>
                <c:pt idx="25705">
                  <c:v>133.78052345492793</c:v>
                </c:pt>
                <c:pt idx="25706">
                  <c:v>133.77378492996152</c:v>
                </c:pt>
                <c:pt idx="25707">
                  <c:v>133.76704674441461</c:v>
                </c:pt>
                <c:pt idx="25708">
                  <c:v>133.7603088982701</c:v>
                </c:pt>
                <c:pt idx="25709">
                  <c:v>133.75357139151089</c:v>
                </c:pt>
                <c:pt idx="25710">
                  <c:v>133.74683422411991</c:v>
                </c:pt>
                <c:pt idx="25711">
                  <c:v>133.74009739608005</c:v>
                </c:pt>
                <c:pt idx="25712">
                  <c:v>133.73336090737422</c:v>
                </c:pt>
                <c:pt idx="25713">
                  <c:v>133.72662475798532</c:v>
                </c:pt>
                <c:pt idx="25714">
                  <c:v>133.71988894789627</c:v>
                </c:pt>
                <c:pt idx="25715">
                  <c:v>133.71315347708997</c:v>
                </c:pt>
                <c:pt idx="25716">
                  <c:v>133.70641834554934</c:v>
                </c:pt>
                <c:pt idx="25717">
                  <c:v>133.69968355325727</c:v>
                </c:pt>
                <c:pt idx="25718">
                  <c:v>133.6929491001967</c:v>
                </c:pt>
                <c:pt idx="25719">
                  <c:v>133.68621498635054</c:v>
                </c:pt>
                <c:pt idx="25720">
                  <c:v>133.67948121170167</c:v>
                </c:pt>
                <c:pt idx="25721">
                  <c:v>133.67274777623305</c:v>
                </c:pt>
                <c:pt idx="25722">
                  <c:v>133.66601467992757</c:v>
                </c:pt>
                <c:pt idx="25723">
                  <c:v>133.65928192276814</c:v>
                </c:pt>
                <c:pt idx="25724">
                  <c:v>133.65254950473769</c:v>
                </c:pt>
                <c:pt idx="25725">
                  <c:v>133.64581742581913</c:v>
                </c:pt>
                <c:pt idx="25726">
                  <c:v>133.63908568599541</c:v>
                </c:pt>
                <c:pt idx="25727">
                  <c:v>133.63235428524942</c:v>
                </c:pt>
                <c:pt idx="25728">
                  <c:v>133.62562322356408</c:v>
                </c:pt>
                <c:pt idx="25729">
                  <c:v>133.6188925009223</c:v>
                </c:pt>
                <c:pt idx="25730">
                  <c:v>133.61216211730704</c:v>
                </c:pt>
                <c:pt idx="25731">
                  <c:v>133.60543207270121</c:v>
                </c:pt>
                <c:pt idx="25732">
                  <c:v>133.5987023670877</c:v>
                </c:pt>
                <c:pt idx="25733">
                  <c:v>133.59197300044946</c:v>
                </c:pt>
                <c:pt idx="25734">
                  <c:v>133.58524397276943</c:v>
                </c:pt>
                <c:pt idx="25735">
                  <c:v>133.57851528403052</c:v>
                </c:pt>
                <c:pt idx="25736">
                  <c:v>133.57178693421565</c:v>
                </c:pt>
                <c:pt idx="25737">
                  <c:v>133.56505892330779</c:v>
                </c:pt>
                <c:pt idx="25738">
                  <c:v>133.55833125128981</c:v>
                </c:pt>
                <c:pt idx="25739">
                  <c:v>133.55160391814468</c:v>
                </c:pt>
                <c:pt idx="25740">
                  <c:v>133.54487692385533</c:v>
                </c:pt>
                <c:pt idx="25741">
                  <c:v>133.53815026840468</c:v>
                </c:pt>
                <c:pt idx="25742">
                  <c:v>133.53142395177565</c:v>
                </c:pt>
                <c:pt idx="25743">
                  <c:v>133.52469797395119</c:v>
                </c:pt>
                <c:pt idx="25744">
                  <c:v>133.51797233491425</c:v>
                </c:pt>
                <c:pt idx="25745">
                  <c:v>133.51124703464774</c:v>
                </c:pt>
                <c:pt idx="25746">
                  <c:v>133.50452207313461</c:v>
                </c:pt>
                <c:pt idx="25747">
                  <c:v>133.49779745035778</c:v>
                </c:pt>
                <c:pt idx="25748">
                  <c:v>133.4910731663002</c:v>
                </c:pt>
                <c:pt idx="25749">
                  <c:v>133.48434922094481</c:v>
                </c:pt>
                <c:pt idx="25750">
                  <c:v>133.47762561427456</c:v>
                </c:pt>
                <c:pt idx="25751">
                  <c:v>133.47090234627237</c:v>
                </c:pt>
                <c:pt idx="25752">
                  <c:v>133.46417941692118</c:v>
                </c:pt>
                <c:pt idx="25753">
                  <c:v>133.45745682620395</c:v>
                </c:pt>
                <c:pt idx="25754">
                  <c:v>133.45073457410362</c:v>
                </c:pt>
                <c:pt idx="25755">
                  <c:v>133.44401266060314</c:v>
                </c:pt>
                <c:pt idx="25756">
                  <c:v>133.43729108568542</c:v>
                </c:pt>
                <c:pt idx="25757">
                  <c:v>133.43056984933344</c:v>
                </c:pt>
                <c:pt idx="25758">
                  <c:v>133.42384895153012</c:v>
                </c:pt>
                <c:pt idx="25759">
                  <c:v>133.41712839225843</c:v>
                </c:pt>
                <c:pt idx="25760">
                  <c:v>133.41040817150133</c:v>
                </c:pt>
                <c:pt idx="25761">
                  <c:v>133.40368828924173</c:v>
                </c:pt>
                <c:pt idx="25762">
                  <c:v>133.3969687454626</c:v>
                </c:pt>
                <c:pt idx="25763">
                  <c:v>133.3902495401469</c:v>
                </c:pt>
                <c:pt idx="25764">
                  <c:v>133.38353067327756</c:v>
                </c:pt>
                <c:pt idx="25765">
                  <c:v>133.37681214483754</c:v>
                </c:pt>
                <c:pt idx="25766">
                  <c:v>133.37009395480982</c:v>
                </c:pt>
                <c:pt idx="25767">
                  <c:v>133.36337610317733</c:v>
                </c:pt>
                <c:pt idx="25768">
                  <c:v>133.35665858992303</c:v>
                </c:pt>
                <c:pt idx="25769">
                  <c:v>133.34994141502986</c:v>
                </c:pt>
                <c:pt idx="25770">
                  <c:v>133.3432245784808</c:v>
                </c:pt>
                <c:pt idx="25771">
                  <c:v>133.3365080802588</c:v>
                </c:pt>
                <c:pt idx="25772">
                  <c:v>133.32979192034679</c:v>
                </c:pt>
                <c:pt idx="25773">
                  <c:v>133.32307609872777</c:v>
                </c:pt>
                <c:pt idx="25774">
                  <c:v>133.31636061538467</c:v>
                </c:pt>
                <c:pt idx="25775">
                  <c:v>133.30964547030047</c:v>
                </c:pt>
                <c:pt idx="25776">
                  <c:v>133.30293066345814</c:v>
                </c:pt>
                <c:pt idx="25777">
                  <c:v>133.29621619484064</c:v>
                </c:pt>
                <c:pt idx="25778">
                  <c:v>133.28950206443091</c:v>
                </c:pt>
                <c:pt idx="25779">
                  <c:v>133.28278827221192</c:v>
                </c:pt>
                <c:pt idx="25780">
                  <c:v>133.27607481816665</c:v>
                </c:pt>
                <c:pt idx="25781">
                  <c:v>133.26936170227808</c:v>
                </c:pt>
                <c:pt idx="25782">
                  <c:v>133.26264892452915</c:v>
                </c:pt>
                <c:pt idx="25783">
                  <c:v>133.25593648490283</c:v>
                </c:pt>
                <c:pt idx="25784">
                  <c:v>133.24922438338209</c:v>
                </c:pt>
                <c:pt idx="25785">
                  <c:v>133.24251261994991</c:v>
                </c:pt>
                <c:pt idx="25786">
                  <c:v>133.23580119458924</c:v>
                </c:pt>
                <c:pt idx="25787">
                  <c:v>133.22909010728307</c:v>
                </c:pt>
                <c:pt idx="25788">
                  <c:v>133.22237935801436</c:v>
                </c:pt>
                <c:pt idx="25789">
                  <c:v>133.2156689467661</c:v>
                </c:pt>
                <c:pt idx="25790">
                  <c:v>133.20895887352125</c:v>
                </c:pt>
                <c:pt idx="25791">
                  <c:v>133.2022491382628</c:v>
                </c:pt>
                <c:pt idx="25792">
                  <c:v>133.19553974097371</c:v>
                </c:pt>
                <c:pt idx="25793">
                  <c:v>133.18883068163697</c:v>
                </c:pt>
                <c:pt idx="25794">
                  <c:v>133.18212196023555</c:v>
                </c:pt>
                <c:pt idx="25795">
                  <c:v>133.17541357675242</c:v>
                </c:pt>
                <c:pt idx="25796">
                  <c:v>133.16870553117056</c:v>
                </c:pt>
                <c:pt idx="25797">
                  <c:v>133.16199782347294</c:v>
                </c:pt>
                <c:pt idx="25798">
                  <c:v>133.15529045364258</c:v>
                </c:pt>
                <c:pt idx="25799">
                  <c:v>133.14858342166244</c:v>
                </c:pt>
                <c:pt idx="25800">
                  <c:v>133.14187672751549</c:v>
                </c:pt>
                <c:pt idx="25801">
                  <c:v>133.13517037118473</c:v>
                </c:pt>
                <c:pt idx="25802">
                  <c:v>133.12846435265314</c:v>
                </c:pt>
                <c:pt idx="25803">
                  <c:v>133.12175867190371</c:v>
                </c:pt>
                <c:pt idx="25804">
                  <c:v>133.1150533289194</c:v>
                </c:pt>
                <c:pt idx="25805">
                  <c:v>133.10834832368323</c:v>
                </c:pt>
                <c:pt idx="25806">
                  <c:v>133.10164365617817</c:v>
                </c:pt>
                <c:pt idx="25807">
                  <c:v>133.09493932638722</c:v>
                </c:pt>
                <c:pt idx="25808">
                  <c:v>133.08823533429336</c:v>
                </c:pt>
                <c:pt idx="25809">
                  <c:v>133.08153167987956</c:v>
                </c:pt>
                <c:pt idx="25810">
                  <c:v>133.07482836312886</c:v>
                </c:pt>
                <c:pt idx="25811">
                  <c:v>133.0681253840242</c:v>
                </c:pt>
                <c:pt idx="25812">
                  <c:v>133.06142274254861</c:v>
                </c:pt>
                <c:pt idx="25813">
                  <c:v>133.05472043868508</c:v>
                </c:pt>
                <c:pt idx="25814">
                  <c:v>133.0480184724166</c:v>
                </c:pt>
                <c:pt idx="25815">
                  <c:v>133.04131684372615</c:v>
                </c:pt>
                <c:pt idx="25816">
                  <c:v>133.03461555259673</c:v>
                </c:pt>
                <c:pt idx="25817">
                  <c:v>133.02791459901135</c:v>
                </c:pt>
                <c:pt idx="25818">
                  <c:v>133.02121398295301</c:v>
                </c:pt>
                <c:pt idx="25819">
                  <c:v>133.01451370440469</c:v>
                </c:pt>
                <c:pt idx="25820">
                  <c:v>133.00781376334942</c:v>
                </c:pt>
                <c:pt idx="25821">
                  <c:v>133.00111415977017</c:v>
                </c:pt>
                <c:pt idx="25822">
                  <c:v>132.99441489364995</c:v>
                </c:pt>
                <c:pt idx="25823">
                  <c:v>132.98771596497176</c:v>
                </c:pt>
                <c:pt idx="25824">
                  <c:v>132.9810173737186</c:v>
                </c:pt>
                <c:pt idx="25825">
                  <c:v>132.97431911987348</c:v>
                </c:pt>
                <c:pt idx="25826">
                  <c:v>132.96762120341941</c:v>
                </c:pt>
                <c:pt idx="25827">
                  <c:v>132.96092362433939</c:v>
                </c:pt>
                <c:pt idx="25828">
                  <c:v>132.95422638261644</c:v>
                </c:pt>
                <c:pt idx="25829">
                  <c:v>132.94752947823355</c:v>
                </c:pt>
                <c:pt idx="25830">
                  <c:v>132.94083291117374</c:v>
                </c:pt>
                <c:pt idx="25831">
                  <c:v>132.93413668142</c:v>
                </c:pt>
                <c:pt idx="25832">
                  <c:v>132.92744078895535</c:v>
                </c:pt>
                <c:pt idx="25833">
                  <c:v>132.92074523376283</c:v>
                </c:pt>
                <c:pt idx="25834">
                  <c:v>132.91405001582541</c:v>
                </c:pt>
                <c:pt idx="25835">
                  <c:v>132.90735513512612</c:v>
                </c:pt>
                <c:pt idx="25836">
                  <c:v>132.90066059164798</c:v>
                </c:pt>
                <c:pt idx="25837">
                  <c:v>132.89396638537397</c:v>
                </c:pt>
                <c:pt idx="25838">
                  <c:v>132.88727251628714</c:v>
                </c:pt>
                <c:pt idx="25839">
                  <c:v>132.88057898437049</c:v>
                </c:pt>
                <c:pt idx="25840">
                  <c:v>132.87388578960704</c:v>
                </c:pt>
                <c:pt idx="25841">
                  <c:v>132.86719293197982</c:v>
                </c:pt>
                <c:pt idx="25842">
                  <c:v>132.86050041147183</c:v>
                </c:pt>
                <c:pt idx="25843">
                  <c:v>132.8538082280661</c:v>
                </c:pt>
                <c:pt idx="25844">
                  <c:v>132.84711638174565</c:v>
                </c:pt>
                <c:pt idx="25845">
                  <c:v>132.84042487249351</c:v>
                </c:pt>
                <c:pt idx="25846">
                  <c:v>132.8337337002927</c:v>
                </c:pt>
                <c:pt idx="25847">
                  <c:v>132.82704286512623</c:v>
                </c:pt>
                <c:pt idx="25848">
                  <c:v>132.82035236697712</c:v>
                </c:pt>
                <c:pt idx="25849">
                  <c:v>132.81366220582839</c:v>
                </c:pt>
                <c:pt idx="25850">
                  <c:v>132.80697238166309</c:v>
                </c:pt>
                <c:pt idx="25851">
                  <c:v>132.80028289446423</c:v>
                </c:pt>
                <c:pt idx="25852">
                  <c:v>132.79359374421483</c:v>
                </c:pt>
                <c:pt idx="25853">
                  <c:v>132.78690493089795</c:v>
                </c:pt>
                <c:pt idx="25854">
                  <c:v>132.78021645449658</c:v>
                </c:pt>
                <c:pt idx="25855">
                  <c:v>132.77352831499377</c:v>
                </c:pt>
                <c:pt idx="25856">
                  <c:v>132.76684051237254</c:v>
                </c:pt>
                <c:pt idx="25857">
                  <c:v>132.76015304661593</c:v>
                </c:pt>
                <c:pt idx="25858">
                  <c:v>132.75346591770696</c:v>
                </c:pt>
                <c:pt idx="25859">
                  <c:v>132.74677912562868</c:v>
                </c:pt>
                <c:pt idx="25860">
                  <c:v>132.74009267036413</c:v>
                </c:pt>
                <c:pt idx="25861">
                  <c:v>132.73340655189634</c:v>
                </c:pt>
                <c:pt idx="25862">
                  <c:v>132.72672077020832</c:v>
                </c:pt>
                <c:pt idx="25863">
                  <c:v>132.72003532528313</c:v>
                </c:pt>
                <c:pt idx="25864">
                  <c:v>132.71335021710379</c:v>
                </c:pt>
                <c:pt idx="25865">
                  <c:v>132.70666544565336</c:v>
                </c:pt>
                <c:pt idx="25866">
                  <c:v>132.69998101091485</c:v>
                </c:pt>
                <c:pt idx="25867">
                  <c:v>132.69329691287135</c:v>
                </c:pt>
                <c:pt idx="25868">
                  <c:v>132.68661315150584</c:v>
                </c:pt>
                <c:pt idx="25869">
                  <c:v>132.67992972680139</c:v>
                </c:pt>
                <c:pt idx="25870">
                  <c:v>132.67324663874106</c:v>
                </c:pt>
                <c:pt idx="25871">
                  <c:v>132.66656388730789</c:v>
                </c:pt>
                <c:pt idx="25872">
                  <c:v>132.6598814724849</c:v>
                </c:pt>
                <c:pt idx="25873">
                  <c:v>132.65319939425513</c:v>
                </c:pt>
                <c:pt idx="25874">
                  <c:v>132.64651765260163</c:v>
                </c:pt>
                <c:pt idx="25875">
                  <c:v>132.63983624750747</c:v>
                </c:pt>
                <c:pt idx="25876">
                  <c:v>132.63315517895569</c:v>
                </c:pt>
                <c:pt idx="25877">
                  <c:v>132.62647444692934</c:v>
                </c:pt>
                <c:pt idx="25878">
                  <c:v>132.61979405141145</c:v>
                </c:pt>
                <c:pt idx="25879">
                  <c:v>132.61311399238508</c:v>
                </c:pt>
                <c:pt idx="25880">
                  <c:v>132.6064342698333</c:v>
                </c:pt>
                <c:pt idx="25881">
                  <c:v>132.59975488373914</c:v>
                </c:pt>
                <c:pt idx="25882">
                  <c:v>132.59307583408565</c:v>
                </c:pt>
                <c:pt idx="25883">
                  <c:v>132.58639712085591</c:v>
                </c:pt>
                <c:pt idx="25884">
                  <c:v>132.57971874403293</c:v>
                </c:pt>
                <c:pt idx="25885">
                  <c:v>132.57304070359979</c:v>
                </c:pt>
                <c:pt idx="25886">
                  <c:v>132.56636299953956</c:v>
                </c:pt>
                <c:pt idx="25887">
                  <c:v>132.55968563183529</c:v>
                </c:pt>
                <c:pt idx="25888">
                  <c:v>132.55300860047004</c:v>
                </c:pt>
                <c:pt idx="25889">
                  <c:v>132.54633190542683</c:v>
                </c:pt>
                <c:pt idx="25890">
                  <c:v>132.53965554668875</c:v>
                </c:pt>
                <c:pt idx="25891">
                  <c:v>132.53297952423887</c:v>
                </c:pt>
                <c:pt idx="25892">
                  <c:v>132.52630383806024</c:v>
                </c:pt>
                <c:pt idx="25893">
                  <c:v>132.51962848813594</c:v>
                </c:pt>
                <c:pt idx="25894">
                  <c:v>132.51295347444901</c:v>
                </c:pt>
                <c:pt idx="25895">
                  <c:v>132.50627879698251</c:v>
                </c:pt>
                <c:pt idx="25896">
                  <c:v>132.49960445571952</c:v>
                </c:pt>
                <c:pt idx="25897">
                  <c:v>132.49293045064309</c:v>
                </c:pt>
                <c:pt idx="25898">
                  <c:v>132.4862567817363</c:v>
                </c:pt>
                <c:pt idx="25899">
                  <c:v>132.4795834489822</c:v>
                </c:pt>
                <c:pt idx="25900">
                  <c:v>132.47291045236386</c:v>
                </c:pt>
                <c:pt idx="25901">
                  <c:v>132.46623779186439</c:v>
                </c:pt>
                <c:pt idx="25902">
                  <c:v>132.4595654674668</c:v>
                </c:pt>
                <c:pt idx="25903">
                  <c:v>132.4528934791542</c:v>
                </c:pt>
                <c:pt idx="25904">
                  <c:v>132.44622182690966</c:v>
                </c:pt>
                <c:pt idx="25905">
                  <c:v>132.43955051071626</c:v>
                </c:pt>
                <c:pt idx="25906">
                  <c:v>132.43287953055705</c:v>
                </c:pt>
                <c:pt idx="25907">
                  <c:v>132.42620888641508</c:v>
                </c:pt>
                <c:pt idx="25908">
                  <c:v>132.41953857827349</c:v>
                </c:pt>
                <c:pt idx="25909">
                  <c:v>132.4128686061153</c:v>
                </c:pt>
                <c:pt idx="25910">
                  <c:v>132.40619896992362</c:v>
                </c:pt>
                <c:pt idx="25911">
                  <c:v>132.3995296696815</c:v>
                </c:pt>
                <c:pt idx="25912">
                  <c:v>132.39286070537204</c:v>
                </c:pt>
                <c:pt idx="25913">
                  <c:v>132.38619207697832</c:v>
                </c:pt>
                <c:pt idx="25914">
                  <c:v>132.37952378448341</c:v>
                </c:pt>
                <c:pt idx="25915">
                  <c:v>132.37285582787038</c:v>
                </c:pt>
                <c:pt idx="25916">
                  <c:v>132.36618820712235</c:v>
                </c:pt>
                <c:pt idx="25917">
                  <c:v>132.35952092222237</c:v>
                </c:pt>
                <c:pt idx="25918">
                  <c:v>132.35285397315351</c:v>
                </c:pt>
                <c:pt idx="25919">
                  <c:v>132.34618735989889</c:v>
                </c:pt>
                <c:pt idx="25920">
                  <c:v>132.33952108244156</c:v>
                </c:pt>
                <c:pt idx="25921">
                  <c:v>132.33285514076465</c:v>
                </c:pt>
                <c:pt idx="25922">
                  <c:v>132.32618953485121</c:v>
                </c:pt>
                <c:pt idx="25923">
                  <c:v>132.31952426468433</c:v>
                </c:pt>
                <c:pt idx="25924">
                  <c:v>132.31285933024714</c:v>
                </c:pt>
                <c:pt idx="25925">
                  <c:v>132.30619473152268</c:v>
                </c:pt>
                <c:pt idx="25926">
                  <c:v>132.29953046849405</c:v>
                </c:pt>
                <c:pt idx="25927">
                  <c:v>132.29286654114435</c:v>
                </c:pt>
                <c:pt idx="25928">
                  <c:v>132.28620294945668</c:v>
                </c:pt>
                <c:pt idx="25929">
                  <c:v>132.27953969341411</c:v>
                </c:pt>
                <c:pt idx="25930">
                  <c:v>132.27287677299975</c:v>
                </c:pt>
                <c:pt idx="25931">
                  <c:v>132.2662141881967</c:v>
                </c:pt>
                <c:pt idx="25932">
                  <c:v>132.25955193898804</c:v>
                </c:pt>
                <c:pt idx="25933">
                  <c:v>132.25289002535689</c:v>
                </c:pt>
                <c:pt idx="25934">
                  <c:v>132.24622844728631</c:v>
                </c:pt>
                <c:pt idx="25935">
                  <c:v>132.23956720475942</c:v>
                </c:pt>
                <c:pt idx="25936">
                  <c:v>132.23290629775931</c:v>
                </c:pt>
                <c:pt idx="25937">
                  <c:v>132.2262457262691</c:v>
                </c:pt>
                <c:pt idx="25938">
                  <c:v>132.21958549027187</c:v>
                </c:pt>
                <c:pt idx="25939">
                  <c:v>132.21292558975074</c:v>
                </c:pt>
                <c:pt idx="25940">
                  <c:v>132.2062660246888</c:v>
                </c:pt>
                <c:pt idx="25941">
                  <c:v>132.19960679506914</c:v>
                </c:pt>
                <c:pt idx="25942">
                  <c:v>132.19294790087488</c:v>
                </c:pt>
                <c:pt idx="25943">
                  <c:v>132.18628934208911</c:v>
                </c:pt>
                <c:pt idx="25944">
                  <c:v>132.17963111869494</c:v>
                </c:pt>
                <c:pt idx="25945">
                  <c:v>132.1729732306755</c:v>
                </c:pt>
                <c:pt idx="25946">
                  <c:v>132.16631567801386</c:v>
                </c:pt>
                <c:pt idx="25947">
                  <c:v>132.15965846069315</c:v>
                </c:pt>
                <c:pt idx="25948">
                  <c:v>132.15300157869649</c:v>
                </c:pt>
                <c:pt idx="25949">
                  <c:v>132.14634503200696</c:v>
                </c:pt>
                <c:pt idx="25950">
                  <c:v>132.13968882060772</c:v>
                </c:pt>
                <c:pt idx="25951">
                  <c:v>132.13303294448184</c:v>
                </c:pt>
                <c:pt idx="25952">
                  <c:v>132.12637740361242</c:v>
                </c:pt>
                <c:pt idx="25953">
                  <c:v>132.11972219798261</c:v>
                </c:pt>
                <c:pt idx="25954">
                  <c:v>132.11306732757549</c:v>
                </c:pt>
                <c:pt idx="25955">
                  <c:v>132.10641279237421</c:v>
                </c:pt>
                <c:pt idx="25956">
                  <c:v>132.09975859236187</c:v>
                </c:pt>
                <c:pt idx="25957">
                  <c:v>132.09310472752156</c:v>
                </c:pt>
                <c:pt idx="25958">
                  <c:v>132.08645119783645</c:v>
                </c:pt>
                <c:pt idx="25959">
                  <c:v>132.07979800328962</c:v>
                </c:pt>
                <c:pt idx="25960">
                  <c:v>132.0731451438642</c:v>
                </c:pt>
                <c:pt idx="25961">
                  <c:v>132.06649261954331</c:v>
                </c:pt>
                <c:pt idx="25962">
                  <c:v>132.05984043031006</c:v>
                </c:pt>
                <c:pt idx="25963">
                  <c:v>132.05318857614759</c:v>
                </c:pt>
                <c:pt idx="25964">
                  <c:v>132.04653705703902</c:v>
                </c:pt>
                <c:pt idx="25965">
                  <c:v>132.03988587296746</c:v>
                </c:pt>
                <c:pt idx="25966">
                  <c:v>132.03323502391603</c:v>
                </c:pt>
                <c:pt idx="25967">
                  <c:v>132.02658450986789</c:v>
                </c:pt>
                <c:pt idx="25968">
                  <c:v>132.01993433080614</c:v>
                </c:pt>
                <c:pt idx="25969">
                  <c:v>132.0132844867139</c:v>
                </c:pt>
                <c:pt idx="25970">
                  <c:v>132.00663497757432</c:v>
                </c:pt>
                <c:pt idx="25971">
                  <c:v>131.99998580337049</c:v>
                </c:pt>
                <c:pt idx="25972">
                  <c:v>131.99333696408559</c:v>
                </c:pt>
                <c:pt idx="25973">
                  <c:v>131.98668845970272</c:v>
                </c:pt>
                <c:pt idx="25974">
                  <c:v>131.98004029020501</c:v>
                </c:pt>
                <c:pt idx="25975">
                  <c:v>131.97339245557561</c:v>
                </c:pt>
                <c:pt idx="25976">
                  <c:v>131.96674495579762</c:v>
                </c:pt>
                <c:pt idx="25977">
                  <c:v>131.96009779085421</c:v>
                </c:pt>
                <c:pt idx="25978">
                  <c:v>131.95345096072847</c:v>
                </c:pt>
                <c:pt idx="25979">
                  <c:v>131.94680446540357</c:v>
                </c:pt>
                <c:pt idx="25980">
                  <c:v>131.94015830486265</c:v>
                </c:pt>
                <c:pt idx="25981">
                  <c:v>131.93351247908885</c:v>
                </c:pt>
                <c:pt idx="25982">
                  <c:v>131.92686698806529</c:v>
                </c:pt>
                <c:pt idx="25983">
                  <c:v>131.92022183177511</c:v>
                </c:pt>
                <c:pt idx="25984">
                  <c:v>131.91357701020144</c:v>
                </c:pt>
                <c:pt idx="25985">
                  <c:v>131.90693252332744</c:v>
                </c:pt>
                <c:pt idx="25986">
                  <c:v>131.90028837113624</c:v>
                </c:pt>
                <c:pt idx="25987">
                  <c:v>131.89364455361098</c:v>
                </c:pt>
                <c:pt idx="25988">
                  <c:v>131.88700107073481</c:v>
                </c:pt>
                <c:pt idx="25989">
                  <c:v>131.88035792249087</c:v>
                </c:pt>
                <c:pt idx="25990">
                  <c:v>131.87371510886231</c:v>
                </c:pt>
                <c:pt idx="25991">
                  <c:v>131.86707262983228</c:v>
                </c:pt>
                <c:pt idx="25992">
                  <c:v>131.86043048538392</c:v>
                </c:pt>
                <c:pt idx="25993">
                  <c:v>131.85378867550037</c:v>
                </c:pt>
                <c:pt idx="25994">
                  <c:v>131.84714720016478</c:v>
                </c:pt>
                <c:pt idx="25995">
                  <c:v>131.84050605936031</c:v>
                </c:pt>
                <c:pt idx="25996">
                  <c:v>131.83386525307012</c:v>
                </c:pt>
                <c:pt idx="25997">
                  <c:v>131.82722478127732</c:v>
                </c:pt>
                <c:pt idx="25998">
                  <c:v>131.82058464396511</c:v>
                </c:pt>
                <c:pt idx="25999">
                  <c:v>131.81394484111658</c:v>
                </c:pt>
                <c:pt idx="26000">
                  <c:v>131.80730537271495</c:v>
                </c:pt>
                <c:pt idx="26001">
                  <c:v>131.80066623874333</c:v>
                </c:pt>
                <c:pt idx="26002">
                  <c:v>131.7940274391849</c:v>
                </c:pt>
                <c:pt idx="26003">
                  <c:v>131.7873889740228</c:v>
                </c:pt>
                <c:pt idx="26004">
                  <c:v>131.78075084324018</c:v>
                </c:pt>
                <c:pt idx="26005">
                  <c:v>131.77411304682022</c:v>
                </c:pt>
                <c:pt idx="26006">
                  <c:v>131.76747558474605</c:v>
                </c:pt>
                <c:pt idx="26007">
                  <c:v>131.76083845700086</c:v>
                </c:pt>
                <c:pt idx="26008">
                  <c:v>131.75420166356778</c:v>
                </c:pt>
                <c:pt idx="26009">
                  <c:v>131.74756520443</c:v>
                </c:pt>
                <c:pt idx="26010">
                  <c:v>131.74092907957066</c:v>
                </c:pt>
                <c:pt idx="26011">
                  <c:v>131.73429328897294</c:v>
                </c:pt>
                <c:pt idx="26012">
                  <c:v>131.72765783261997</c:v>
                </c:pt>
                <c:pt idx="26013">
                  <c:v>131.72102271049494</c:v>
                </c:pt>
                <c:pt idx="26014">
                  <c:v>131.71438792258101</c:v>
                </c:pt>
                <c:pt idx="26015">
                  <c:v>131.70775346886134</c:v>
                </c:pt>
                <c:pt idx="26016">
                  <c:v>131.70111934931913</c:v>
                </c:pt>
                <c:pt idx="26017">
                  <c:v>131.69448556393752</c:v>
                </c:pt>
                <c:pt idx="26018">
                  <c:v>131.68785211269966</c:v>
                </c:pt>
                <c:pt idx="26019">
                  <c:v>131.68121899558875</c:v>
                </c:pt>
                <c:pt idx="26020">
                  <c:v>131.67458621258794</c:v>
                </c:pt>
                <c:pt idx="26021">
                  <c:v>131.66795376368043</c:v>
                </c:pt>
                <c:pt idx="26022">
                  <c:v>131.66132164884937</c:v>
                </c:pt>
                <c:pt idx="26023">
                  <c:v>131.65468986807792</c:v>
                </c:pt>
                <c:pt idx="26024">
                  <c:v>131.64805842134928</c:v>
                </c:pt>
                <c:pt idx="26025">
                  <c:v>131.6414273086466</c:v>
                </c:pt>
                <c:pt idx="26026">
                  <c:v>131.63479652995306</c:v>
                </c:pt>
                <c:pt idx="26027">
                  <c:v>131.62816608525185</c:v>
                </c:pt>
                <c:pt idx="26028">
                  <c:v>131.62153597452613</c:v>
                </c:pt>
                <c:pt idx="26029">
                  <c:v>131.6149061977591</c:v>
                </c:pt>
                <c:pt idx="26030">
                  <c:v>131.60827675493391</c:v>
                </c:pt>
                <c:pt idx="26031">
                  <c:v>131.60164764603377</c:v>
                </c:pt>
                <c:pt idx="26032">
                  <c:v>131.59501887104184</c:v>
                </c:pt>
                <c:pt idx="26033">
                  <c:v>131.58839042994131</c:v>
                </c:pt>
                <c:pt idx="26034">
                  <c:v>131.58176232271535</c:v>
                </c:pt>
                <c:pt idx="26035">
                  <c:v>131.57513454934715</c:v>
                </c:pt>
                <c:pt idx="26036">
                  <c:v>131.5685071098199</c:v>
                </c:pt>
                <c:pt idx="26037">
                  <c:v>131.5618800041168</c:v>
                </c:pt>
                <c:pt idx="26038">
                  <c:v>131.55525323222099</c:v>
                </c:pt>
                <c:pt idx="26039">
                  <c:v>131.54862679411568</c:v>
                </c:pt>
                <c:pt idx="26040">
                  <c:v>131.54200068978406</c:v>
                </c:pt>
                <c:pt idx="26041">
                  <c:v>131.53537491920932</c:v>
                </c:pt>
                <c:pt idx="26042">
                  <c:v>131.52874948237465</c:v>
                </c:pt>
                <c:pt idx="26043">
                  <c:v>131.52212437926323</c:v>
                </c:pt>
                <c:pt idx="26044">
                  <c:v>131.51549960985827</c:v>
                </c:pt>
                <c:pt idx="26045">
                  <c:v>131.50887517414293</c:v>
                </c:pt>
                <c:pt idx="26046">
                  <c:v>131.50225107210042</c:v>
                </c:pt>
                <c:pt idx="26047">
                  <c:v>131.49562730371392</c:v>
                </c:pt>
                <c:pt idx="26048">
                  <c:v>131.48900386896662</c:v>
                </c:pt>
                <c:pt idx="26049">
                  <c:v>131.48238076784173</c:v>
                </c:pt>
                <c:pt idx="26050">
                  <c:v>131.47575800032246</c:v>
                </c:pt>
                <c:pt idx="26051">
                  <c:v>131.469135566392</c:v>
                </c:pt>
                <c:pt idx="26052">
                  <c:v>131.46251346603353</c:v>
                </c:pt>
                <c:pt idx="26053">
                  <c:v>131.45589169923025</c:v>
                </c:pt>
                <c:pt idx="26054">
                  <c:v>131.44927026596537</c:v>
                </c:pt>
                <c:pt idx="26055">
                  <c:v>131.44264916622208</c:v>
                </c:pt>
                <c:pt idx="26056">
                  <c:v>131.4360283999836</c:v>
                </c:pt>
                <c:pt idx="26057">
                  <c:v>131.42940796723309</c:v>
                </c:pt>
                <c:pt idx="26058">
                  <c:v>131.42278786795379</c:v>
                </c:pt>
                <c:pt idx="26059">
                  <c:v>131.41616810212889</c:v>
                </c:pt>
                <c:pt idx="26060">
                  <c:v>131.40954866974158</c:v>
                </c:pt>
                <c:pt idx="26061">
                  <c:v>131.40292957077509</c:v>
                </c:pt>
                <c:pt idx="26062">
                  <c:v>131.39631080521261</c:v>
                </c:pt>
                <c:pt idx="26063">
                  <c:v>131.38969237303735</c:v>
                </c:pt>
                <c:pt idx="26064">
                  <c:v>131.38307427423251</c:v>
                </c:pt>
                <c:pt idx="26065">
                  <c:v>131.37645650878133</c:v>
                </c:pt>
                <c:pt idx="26066">
                  <c:v>131.36983907666698</c:v>
                </c:pt>
                <c:pt idx="26067">
                  <c:v>131.36322197787268</c:v>
                </c:pt>
                <c:pt idx="26068">
                  <c:v>131.35660521238165</c:v>
                </c:pt>
                <c:pt idx="26069">
                  <c:v>131.34998878017711</c:v>
                </c:pt>
                <c:pt idx="26070">
                  <c:v>131.34337268124227</c:v>
                </c:pt>
                <c:pt idx="26071">
                  <c:v>131.33675691556033</c:v>
                </c:pt>
                <c:pt idx="26072">
                  <c:v>131.33014148311449</c:v>
                </c:pt>
                <c:pt idx="26073">
                  <c:v>131.32352638388798</c:v>
                </c:pt>
                <c:pt idx="26074">
                  <c:v>131.31691161786404</c:v>
                </c:pt>
                <c:pt idx="26075">
                  <c:v>131.31029718502586</c:v>
                </c:pt>
                <c:pt idx="26076">
                  <c:v>131.30368308535665</c:v>
                </c:pt>
                <c:pt idx="26077">
                  <c:v>131.29706931883965</c:v>
                </c:pt>
                <c:pt idx="26078">
                  <c:v>131.29045588545807</c:v>
                </c:pt>
                <c:pt idx="26079">
                  <c:v>131.28384278519513</c:v>
                </c:pt>
                <c:pt idx="26080">
                  <c:v>131.27723001803406</c:v>
                </c:pt>
                <c:pt idx="26081">
                  <c:v>131.27061758395806</c:v>
                </c:pt>
                <c:pt idx="26082">
                  <c:v>131.26400548295035</c:v>
                </c:pt>
                <c:pt idx="26083">
                  <c:v>131.25739371499418</c:v>
                </c:pt>
                <c:pt idx="26084">
                  <c:v>131.25078228007277</c:v>
                </c:pt>
                <c:pt idx="26085">
                  <c:v>131.24417117816932</c:v>
                </c:pt>
                <c:pt idx="26086">
                  <c:v>131.23756040926708</c:v>
                </c:pt>
                <c:pt idx="26087">
                  <c:v>131.23094997334925</c:v>
                </c:pt>
                <c:pt idx="26088">
                  <c:v>131.22433987039909</c:v>
                </c:pt>
                <c:pt idx="26089">
                  <c:v>131.21773010039982</c:v>
                </c:pt>
                <c:pt idx="26090">
                  <c:v>131.21112066333467</c:v>
                </c:pt>
                <c:pt idx="26091">
                  <c:v>131.20451155918687</c:v>
                </c:pt>
                <c:pt idx="26092">
                  <c:v>131.19790278793963</c:v>
                </c:pt>
                <c:pt idx="26093">
                  <c:v>131.1912943495762</c:v>
                </c:pt>
                <c:pt idx="26094">
                  <c:v>131.18468624407981</c:v>
                </c:pt>
                <c:pt idx="26095">
                  <c:v>131.17807847143371</c:v>
                </c:pt>
                <c:pt idx="26096">
                  <c:v>131.17147103162111</c:v>
                </c:pt>
                <c:pt idx="26097">
                  <c:v>131.16486392462525</c:v>
                </c:pt>
                <c:pt idx="26098">
                  <c:v>131.15825715042936</c:v>
                </c:pt>
                <c:pt idx="26099">
                  <c:v>131.15165070901671</c:v>
                </c:pt>
                <c:pt idx="26100">
                  <c:v>131.14504460037051</c:v>
                </c:pt>
                <c:pt idx="26101">
                  <c:v>131.13843882447401</c:v>
                </c:pt>
                <c:pt idx="26102">
                  <c:v>131.13183338131043</c:v>
                </c:pt>
                <c:pt idx="26103">
                  <c:v>131.125228270863</c:v>
                </c:pt>
                <c:pt idx="26104">
                  <c:v>131.118623493115</c:v>
                </c:pt>
                <c:pt idx="26105">
                  <c:v>131.11201904804966</c:v>
                </c:pt>
                <c:pt idx="26106">
                  <c:v>131.1054149356502</c:v>
                </c:pt>
                <c:pt idx="26107">
                  <c:v>131.09881115589991</c:v>
                </c:pt>
                <c:pt idx="26108">
                  <c:v>131.09220770878198</c:v>
                </c:pt>
                <c:pt idx="26109">
                  <c:v>131.08560459427969</c:v>
                </c:pt>
                <c:pt idx="26110">
                  <c:v>131.07900181237628</c:v>
                </c:pt>
                <c:pt idx="26111">
                  <c:v>131.07239936305498</c:v>
                </c:pt>
                <c:pt idx="26112">
                  <c:v>131.06579724629907</c:v>
                </c:pt>
                <c:pt idx="26113">
                  <c:v>131.05919546209176</c:v>
                </c:pt>
                <c:pt idx="26114">
                  <c:v>131.05259401041636</c:v>
                </c:pt>
                <c:pt idx="26115">
                  <c:v>131.04599289125605</c:v>
                </c:pt>
                <c:pt idx="26116">
                  <c:v>131.03939210459413</c:v>
                </c:pt>
                <c:pt idx="26117">
                  <c:v>131.03279165041383</c:v>
                </c:pt>
                <c:pt idx="26118">
                  <c:v>131.0261915286984</c:v>
                </c:pt>
                <c:pt idx="26119">
                  <c:v>131.01959173943112</c:v>
                </c:pt>
                <c:pt idx="26120">
                  <c:v>131.01299228259521</c:v>
                </c:pt>
                <c:pt idx="26121">
                  <c:v>131.00639315817395</c:v>
                </c:pt>
                <c:pt idx="26122">
                  <c:v>130.99979436615058</c:v>
                </c:pt>
                <c:pt idx="26123">
                  <c:v>130.99319590650836</c:v>
                </c:pt>
                <c:pt idx="26124">
                  <c:v>130.98659777923055</c:v>
                </c:pt>
                <c:pt idx="26125">
                  <c:v>130.97999998430041</c:v>
                </c:pt>
                <c:pt idx="26126">
                  <c:v>130.97340252170119</c:v>
                </c:pt>
                <c:pt idx="26127">
                  <c:v>130.96680539141619</c:v>
                </c:pt>
                <c:pt idx="26128">
                  <c:v>130.96020859342863</c:v>
                </c:pt>
                <c:pt idx="26129">
                  <c:v>130.95361212772178</c:v>
                </c:pt>
                <c:pt idx="26130">
                  <c:v>130.94701599427893</c:v>
                </c:pt>
                <c:pt idx="26131">
                  <c:v>130.9404201930833</c:v>
                </c:pt>
                <c:pt idx="26132">
                  <c:v>130.93382472411818</c:v>
                </c:pt>
                <c:pt idx="26133">
                  <c:v>130.92722958736684</c:v>
                </c:pt>
                <c:pt idx="26134">
                  <c:v>130.92063478281253</c:v>
                </c:pt>
                <c:pt idx="26135">
                  <c:v>130.91404031043851</c:v>
                </c:pt>
                <c:pt idx="26136">
                  <c:v>130.90744617022807</c:v>
                </c:pt>
                <c:pt idx="26137">
                  <c:v>130.90085236216447</c:v>
                </c:pt>
                <c:pt idx="26138">
                  <c:v>130.894258886231</c:v>
                </c:pt>
                <c:pt idx="26139">
                  <c:v>130.88766574241092</c:v>
                </c:pt>
                <c:pt idx="26140">
                  <c:v>130.88107293068748</c:v>
                </c:pt>
                <c:pt idx="26141">
                  <c:v>130.87448045104398</c:v>
                </c:pt>
                <c:pt idx="26142">
                  <c:v>130.86788830346367</c:v>
                </c:pt>
                <c:pt idx="26143">
                  <c:v>130.86129648792982</c:v>
                </c:pt>
                <c:pt idx="26144">
                  <c:v>130.85470500442574</c:v>
                </c:pt>
                <c:pt idx="26145">
                  <c:v>130.84811385293466</c:v>
                </c:pt>
                <c:pt idx="26146">
                  <c:v>130.8415230334399</c:v>
                </c:pt>
                <c:pt idx="26147">
                  <c:v>130.83493254592472</c:v>
                </c:pt>
                <c:pt idx="26148">
                  <c:v>130.82834239037237</c:v>
                </c:pt>
                <c:pt idx="26149">
                  <c:v>130.82175256676618</c:v>
                </c:pt>
                <c:pt idx="26150">
                  <c:v>130.8151630750894</c:v>
                </c:pt>
                <c:pt idx="26151">
                  <c:v>130.80857391532533</c:v>
                </c:pt>
                <c:pt idx="26152">
                  <c:v>130.80198508745721</c:v>
                </c:pt>
                <c:pt idx="26153">
                  <c:v>130.79539659146835</c:v>
                </c:pt>
                <c:pt idx="26154">
                  <c:v>130.78880842734205</c:v>
                </c:pt>
                <c:pt idx="26155">
                  <c:v>130.78222059506157</c:v>
                </c:pt>
                <c:pt idx="26156">
                  <c:v>130.77563309461021</c:v>
                </c:pt>
                <c:pt idx="26157">
                  <c:v>130.76904592597126</c:v>
                </c:pt>
                <c:pt idx="26158">
                  <c:v>130.76245908912796</c:v>
                </c:pt>
                <c:pt idx="26159">
                  <c:v>130.75587258406364</c:v>
                </c:pt>
                <c:pt idx="26160">
                  <c:v>130.74928641076158</c:v>
                </c:pt>
                <c:pt idx="26161">
                  <c:v>130.74270056920508</c:v>
                </c:pt>
                <c:pt idx="26162">
                  <c:v>130.73611505937743</c:v>
                </c:pt>
                <c:pt idx="26163">
                  <c:v>130.7295298812619</c:v>
                </c:pt>
                <c:pt idx="26164">
                  <c:v>130.72294503484179</c:v>
                </c:pt>
                <c:pt idx="26165">
                  <c:v>130.71636052010038</c:v>
                </c:pt>
                <c:pt idx="26166">
                  <c:v>130.709776337021</c:v>
                </c:pt>
                <c:pt idx="26167">
                  <c:v>130.7031924855869</c:v>
                </c:pt>
                <c:pt idx="26168">
                  <c:v>130.69660896578139</c:v>
                </c:pt>
                <c:pt idx="26169">
                  <c:v>130.69002577758781</c:v>
                </c:pt>
                <c:pt idx="26170">
                  <c:v>130.68344292098939</c:v>
                </c:pt>
                <c:pt idx="26171">
                  <c:v>130.67686039596947</c:v>
                </c:pt>
                <c:pt idx="26172">
                  <c:v>130.67027820251133</c:v>
                </c:pt>
                <c:pt idx="26173">
                  <c:v>130.66369634059828</c:v>
                </c:pt>
                <c:pt idx="26174">
                  <c:v>130.65711481021361</c:v>
                </c:pt>
                <c:pt idx="26175">
                  <c:v>130.65053361134062</c:v>
                </c:pt>
                <c:pt idx="26176">
                  <c:v>130.64395274396261</c:v>
                </c:pt>
                <c:pt idx="26177">
                  <c:v>130.63737220806291</c:v>
                </c:pt>
                <c:pt idx="26178">
                  <c:v>130.6307920036248</c:v>
                </c:pt>
                <c:pt idx="26179">
                  <c:v>130.62421213063158</c:v>
                </c:pt>
                <c:pt idx="26180">
                  <c:v>130.61763258906657</c:v>
                </c:pt>
                <c:pt idx="26181">
                  <c:v>130.61105337891306</c:v>
                </c:pt>
                <c:pt idx="26182">
                  <c:v>130.60447450015437</c:v>
                </c:pt>
                <c:pt idx="26183">
                  <c:v>130.5978959527738</c:v>
                </c:pt>
                <c:pt idx="26184">
                  <c:v>130.59131773675466</c:v>
                </c:pt>
                <c:pt idx="26185">
                  <c:v>130.58473985208028</c:v>
                </c:pt>
                <c:pt idx="26186">
                  <c:v>130.57816229873393</c:v>
                </c:pt>
                <c:pt idx="26187">
                  <c:v>130.57158507669894</c:v>
                </c:pt>
                <c:pt idx="26188">
                  <c:v>130.56500818595862</c:v>
                </c:pt>
                <c:pt idx="26189">
                  <c:v>130.55843162649629</c:v>
                </c:pt>
                <c:pt idx="26190">
                  <c:v>130.55185539829526</c:v>
                </c:pt>
                <c:pt idx="26191">
                  <c:v>130.54527950133885</c:v>
                </c:pt>
                <c:pt idx="26192">
                  <c:v>130.53870393561039</c:v>
                </c:pt>
                <c:pt idx="26193">
                  <c:v>130.53212870109314</c:v>
                </c:pt>
                <c:pt idx="26194">
                  <c:v>130.52555379777047</c:v>
                </c:pt>
                <c:pt idx="26195">
                  <c:v>130.51897922562569</c:v>
                </c:pt>
                <c:pt idx="26196">
                  <c:v>130.5124049846421</c:v>
                </c:pt>
                <c:pt idx="26197">
                  <c:v>130.50583107480304</c:v>
                </c:pt>
                <c:pt idx="26198">
                  <c:v>130.49925749609181</c:v>
                </c:pt>
                <c:pt idx="26199">
                  <c:v>130.49268424849174</c:v>
                </c:pt>
                <c:pt idx="26200">
                  <c:v>130.48611133198614</c:v>
                </c:pt>
                <c:pt idx="26201">
                  <c:v>130.47953874655835</c:v>
                </c:pt>
                <c:pt idx="26202">
                  <c:v>130.47296649219169</c:v>
                </c:pt>
                <c:pt idx="26203">
                  <c:v>130.46639456886948</c:v>
                </c:pt>
                <c:pt idx="26204">
                  <c:v>130.45982297657505</c:v>
                </c:pt>
                <c:pt idx="26205">
                  <c:v>130.45325171529174</c:v>
                </c:pt>
                <c:pt idx="26206">
                  <c:v>130.44668078500285</c:v>
                </c:pt>
                <c:pt idx="26207">
                  <c:v>130.44011018569171</c:v>
                </c:pt>
                <c:pt idx="26208">
                  <c:v>130.43353991734165</c:v>
                </c:pt>
                <c:pt idx="26209">
                  <c:v>130.42696997993602</c:v>
                </c:pt>
                <c:pt idx="26210">
                  <c:v>130.42040037345814</c:v>
                </c:pt>
                <c:pt idx="26211">
                  <c:v>130.41383109789132</c:v>
                </c:pt>
                <c:pt idx="26212">
                  <c:v>130.40726215321891</c:v>
                </c:pt>
                <c:pt idx="26213">
                  <c:v>130.40069353942425</c:v>
                </c:pt>
                <c:pt idx="26214">
                  <c:v>130.39412525649067</c:v>
                </c:pt>
                <c:pt idx="26215">
                  <c:v>130.3875573044015</c:v>
                </c:pt>
                <c:pt idx="26216">
                  <c:v>130.38098968314009</c:v>
                </c:pt>
                <c:pt idx="26217">
                  <c:v>130.37442239268975</c:v>
                </c:pt>
                <c:pt idx="26218">
                  <c:v>130.36785543303384</c:v>
                </c:pt>
                <c:pt idx="26219">
                  <c:v>130.36128880415569</c:v>
                </c:pt>
                <c:pt idx="26220">
                  <c:v>130.35472250603863</c:v>
                </c:pt>
                <c:pt idx="26221">
                  <c:v>130.34815653866599</c:v>
                </c:pt>
                <c:pt idx="26222">
                  <c:v>130.34159090202115</c:v>
                </c:pt>
                <c:pt idx="26223">
                  <c:v>130.33502559608743</c:v>
                </c:pt>
                <c:pt idx="26224">
                  <c:v>130.32846062084818</c:v>
                </c:pt>
                <c:pt idx="26225">
                  <c:v>130.3218959762867</c:v>
                </c:pt>
                <c:pt idx="26226">
                  <c:v>130.31533166238637</c:v>
                </c:pt>
                <c:pt idx="26227">
                  <c:v>130.30876767913054</c:v>
                </c:pt>
                <c:pt idx="26228">
                  <c:v>130.30220402650255</c:v>
                </c:pt>
                <c:pt idx="26229">
                  <c:v>130.29564070448575</c:v>
                </c:pt>
                <c:pt idx="26230">
                  <c:v>130.28907771306348</c:v>
                </c:pt>
                <c:pt idx="26231">
                  <c:v>130.28251505221908</c:v>
                </c:pt>
                <c:pt idx="26232">
                  <c:v>130.27595272193591</c:v>
                </c:pt>
                <c:pt idx="26233">
                  <c:v>130.2693907221973</c:v>
                </c:pt>
                <c:pt idx="26234">
                  <c:v>130.26282905298663</c:v>
                </c:pt>
                <c:pt idx="26235">
                  <c:v>130.25626771428725</c:v>
                </c:pt>
                <c:pt idx="26236">
                  <c:v>130.24970670608249</c:v>
                </c:pt>
                <c:pt idx="26237">
                  <c:v>130.24314602835571</c:v>
                </c:pt>
                <c:pt idx="26238">
                  <c:v>130.23658568109028</c:v>
                </c:pt>
                <c:pt idx="26239">
                  <c:v>130.23002566426953</c:v>
                </c:pt>
                <c:pt idx="26240">
                  <c:v>130.22346597787683</c:v>
                </c:pt>
                <c:pt idx="26241">
                  <c:v>130.21690662189553</c:v>
                </c:pt>
                <c:pt idx="26242">
                  <c:v>130.21034759630899</c:v>
                </c:pt>
                <c:pt idx="26243">
                  <c:v>130.20378890110058</c:v>
                </c:pt>
                <c:pt idx="26244">
                  <c:v>130.19723053625364</c:v>
                </c:pt>
                <c:pt idx="26245">
                  <c:v>130.19067250175152</c:v>
                </c:pt>
                <c:pt idx="26246">
                  <c:v>130.18411479757762</c:v>
                </c:pt>
                <c:pt idx="26247">
                  <c:v>130.17755742371529</c:v>
                </c:pt>
                <c:pt idx="26248">
                  <c:v>130.17100038014786</c:v>
                </c:pt>
                <c:pt idx="26249">
                  <c:v>130.16444366685872</c:v>
                </c:pt>
                <c:pt idx="26250">
                  <c:v>130.15788728383123</c:v>
                </c:pt>
                <c:pt idx="26251">
                  <c:v>130.15133123104874</c:v>
                </c:pt>
                <c:pt idx="26252">
                  <c:v>130.14477550849463</c:v>
                </c:pt>
                <c:pt idx="26253">
                  <c:v>130.13822011615227</c:v>
                </c:pt>
                <c:pt idx="26254">
                  <c:v>130.13166505400503</c:v>
                </c:pt>
                <c:pt idx="26255">
                  <c:v>130.12511032203625</c:v>
                </c:pt>
                <c:pt idx="26256">
                  <c:v>130.11855592022934</c:v>
                </c:pt>
                <c:pt idx="26257">
                  <c:v>130.11200184856764</c:v>
                </c:pt>
                <c:pt idx="26258">
                  <c:v>130.10544810703453</c:v>
                </c:pt>
                <c:pt idx="26259">
                  <c:v>130.09889469561338</c:v>
                </c:pt>
                <c:pt idx="26260">
                  <c:v>130.09234161428756</c:v>
                </c:pt>
                <c:pt idx="26261">
                  <c:v>130.08578886304045</c:v>
                </c:pt>
                <c:pt idx="26262">
                  <c:v>130.07923644185541</c:v>
                </c:pt>
                <c:pt idx="26263">
                  <c:v>130.07268435071583</c:v>
                </c:pt>
                <c:pt idx="26264">
                  <c:v>130.0661325896051</c:v>
                </c:pt>
                <c:pt idx="26265">
                  <c:v>130.05958115850657</c:v>
                </c:pt>
                <c:pt idx="26266">
                  <c:v>130.05303005740362</c:v>
                </c:pt>
                <c:pt idx="26267">
                  <c:v>130.04647928627963</c:v>
                </c:pt>
                <c:pt idx="26268">
                  <c:v>130.039928845118</c:v>
                </c:pt>
                <c:pt idx="26269">
                  <c:v>130.03337873390208</c:v>
                </c:pt>
                <c:pt idx="26270">
                  <c:v>130.02682895261526</c:v>
                </c:pt>
                <c:pt idx="26271">
                  <c:v>130.02027950124094</c:v>
                </c:pt>
                <c:pt idx="26272">
                  <c:v>130.01373037976245</c:v>
                </c:pt>
                <c:pt idx="26273">
                  <c:v>130.00718158816323</c:v>
                </c:pt>
                <c:pt idx="26274">
                  <c:v>130.00063312642664</c:v>
                </c:pt>
                <c:pt idx="26275">
                  <c:v>129.99408499453605</c:v>
                </c:pt>
                <c:pt idx="26276">
                  <c:v>129.98753719247489</c:v>
                </c:pt>
                <c:pt idx="26277">
                  <c:v>129.98098972022652</c:v>
                </c:pt>
                <c:pt idx="26278">
                  <c:v>129.97444257777431</c:v>
                </c:pt>
                <c:pt idx="26279">
                  <c:v>129.96789576510167</c:v>
                </c:pt>
                <c:pt idx="26280">
                  <c:v>129.961349282192</c:v>
                </c:pt>
                <c:pt idx="26281">
                  <c:v>129.95480312902868</c:v>
                </c:pt>
                <c:pt idx="26282">
                  <c:v>129.94825730559506</c:v>
                </c:pt>
                <c:pt idx="26283">
                  <c:v>129.9417118118746</c:v>
                </c:pt>
                <c:pt idx="26284">
                  <c:v>129.93516664785065</c:v>
                </c:pt>
                <c:pt idx="26285">
                  <c:v>129.9286218135066</c:v>
                </c:pt>
                <c:pt idx="26286">
                  <c:v>129.92207730882586</c:v>
                </c:pt>
                <c:pt idx="26287">
                  <c:v>129.91553313379183</c:v>
                </c:pt>
                <c:pt idx="26288">
                  <c:v>129.90898928838789</c:v>
                </c:pt>
                <c:pt idx="26289">
                  <c:v>129.90244577259745</c:v>
                </c:pt>
                <c:pt idx="26290">
                  <c:v>129.89590258640388</c:v>
                </c:pt>
                <c:pt idx="26291">
                  <c:v>129.88935972979061</c:v>
                </c:pt>
                <c:pt idx="26292">
                  <c:v>129.88281720274102</c:v>
                </c:pt>
                <c:pt idx="26293">
                  <c:v>129.87627500523851</c:v>
                </c:pt>
                <c:pt idx="26294">
                  <c:v>129.86973313726651</c:v>
                </c:pt>
                <c:pt idx="26295">
                  <c:v>129.86319159880838</c:v>
                </c:pt>
                <c:pt idx="26296">
                  <c:v>129.85665038984754</c:v>
                </c:pt>
                <c:pt idx="26297">
                  <c:v>129.85010951036742</c:v>
                </c:pt>
                <c:pt idx="26298">
                  <c:v>129.84356896035138</c:v>
                </c:pt>
                <c:pt idx="26299">
                  <c:v>129.83702873978285</c:v>
                </c:pt>
                <c:pt idx="26300">
                  <c:v>129.83048884864525</c:v>
                </c:pt>
                <c:pt idx="26301">
                  <c:v>129.82394928692193</c:v>
                </c:pt>
                <c:pt idx="26302">
                  <c:v>129.81741005459637</c:v>
                </c:pt>
                <c:pt idx="26303">
                  <c:v>129.81087115165192</c:v>
                </c:pt>
                <c:pt idx="26304">
                  <c:v>129.80433257807201</c:v>
                </c:pt>
                <c:pt idx="26305">
                  <c:v>129.79779433384005</c:v>
                </c:pt>
                <c:pt idx="26306">
                  <c:v>129.79125641893944</c:v>
                </c:pt>
                <c:pt idx="26307">
                  <c:v>129.78471883335362</c:v>
                </c:pt>
                <c:pt idx="26308">
                  <c:v>129.77818157706599</c:v>
                </c:pt>
                <c:pt idx="26309">
                  <c:v>129.77164465005995</c:v>
                </c:pt>
                <c:pt idx="26310">
                  <c:v>129.76510805231894</c:v>
                </c:pt>
                <c:pt idx="26311">
                  <c:v>129.75857178382634</c:v>
                </c:pt>
                <c:pt idx="26312">
                  <c:v>129.7520358445656</c:v>
                </c:pt>
                <c:pt idx="26313">
                  <c:v>129.74550023452011</c:v>
                </c:pt>
                <c:pt idx="26314">
                  <c:v>129.7389649536733</c:v>
                </c:pt>
                <c:pt idx="26315">
                  <c:v>129.73243000200858</c:v>
                </c:pt>
                <c:pt idx="26316">
                  <c:v>129.72589537950938</c:v>
                </c:pt>
                <c:pt idx="26317">
                  <c:v>129.71936108615913</c:v>
                </c:pt>
                <c:pt idx="26318">
                  <c:v>129.71282712194122</c:v>
                </c:pt>
                <c:pt idx="26319">
                  <c:v>129.70629348683909</c:v>
                </c:pt>
                <c:pt idx="26320">
                  <c:v>129.69976018083617</c:v>
                </c:pt>
                <c:pt idx="26321">
                  <c:v>129.69322720391585</c:v>
                </c:pt>
                <c:pt idx="26322">
                  <c:v>129.68669455606161</c:v>
                </c:pt>
                <c:pt idx="26323">
                  <c:v>129.68016223725684</c:v>
                </c:pt>
                <c:pt idx="26324">
                  <c:v>129.67363024748497</c:v>
                </c:pt>
                <c:pt idx="26325">
                  <c:v>129.6670985867294</c:v>
                </c:pt>
                <c:pt idx="26326">
                  <c:v>129.66056725497359</c:v>
                </c:pt>
                <c:pt idx="26327">
                  <c:v>129.65403625220097</c:v>
                </c:pt>
                <c:pt idx="26328">
                  <c:v>129.64750557839494</c:v>
                </c:pt>
                <c:pt idx="26329">
                  <c:v>129.64097523353897</c:v>
                </c:pt>
                <c:pt idx="26330">
                  <c:v>129.63444521761645</c:v>
                </c:pt>
                <c:pt idx="26331">
                  <c:v>129.62791553061084</c:v>
                </c:pt>
                <c:pt idx="26332">
                  <c:v>129.62138617250557</c:v>
                </c:pt>
                <c:pt idx="26333">
                  <c:v>129.61485714328407</c:v>
                </c:pt>
                <c:pt idx="26334">
                  <c:v>129.60832844292977</c:v>
                </c:pt>
                <c:pt idx="26335">
                  <c:v>129.60180007142611</c:v>
                </c:pt>
                <c:pt idx="26336">
                  <c:v>129.59527202875651</c:v>
                </c:pt>
                <c:pt idx="26337">
                  <c:v>129.58874431490443</c:v>
                </c:pt>
                <c:pt idx="26338">
                  <c:v>129.5822169298533</c:v>
                </c:pt>
                <c:pt idx="26339">
                  <c:v>129.57568987358655</c:v>
                </c:pt>
                <c:pt idx="26340">
                  <c:v>129.56916314608762</c:v>
                </c:pt>
                <c:pt idx="26341">
                  <c:v>129.56263674733995</c:v>
                </c:pt>
                <c:pt idx="26342">
                  <c:v>129.55611067732698</c:v>
                </c:pt>
                <c:pt idx="26343">
                  <c:v>129.54958493603218</c:v>
                </c:pt>
                <c:pt idx="26344">
                  <c:v>129.54305952343896</c:v>
                </c:pt>
                <c:pt idx="26345">
                  <c:v>129.53653443953075</c:v>
                </c:pt>
                <c:pt idx="26346">
                  <c:v>129.53000968429103</c:v>
                </c:pt>
                <c:pt idx="26347">
                  <c:v>129.52348525770324</c:v>
                </c:pt>
                <c:pt idx="26348">
                  <c:v>129.51696115975082</c:v>
                </c:pt>
                <c:pt idx="26349">
                  <c:v>129.5104373904172</c:v>
                </c:pt>
                <c:pt idx="26350">
                  <c:v>129.50391394968585</c:v>
                </c:pt>
                <c:pt idx="26351">
                  <c:v>129.49739083754022</c:v>
                </c:pt>
                <c:pt idx="26352">
                  <c:v>129.49086805396374</c:v>
                </c:pt>
                <c:pt idx="26353">
                  <c:v>129.48434559893985</c:v>
                </c:pt>
                <c:pt idx="26354">
                  <c:v>129.47782347245203</c:v>
                </c:pt>
                <c:pt idx="26355">
                  <c:v>129.47130167448373</c:v>
                </c:pt>
                <c:pt idx="26356">
                  <c:v>129.4647802050184</c:v>
                </c:pt>
                <c:pt idx="26357">
                  <c:v>129.45825906403948</c:v>
                </c:pt>
                <c:pt idx="26358">
                  <c:v>129.45173825153043</c:v>
                </c:pt>
                <c:pt idx="26359">
                  <c:v>129.4452177674747</c:v>
                </c:pt>
                <c:pt idx="26360">
                  <c:v>129.43869761185576</c:v>
                </c:pt>
                <c:pt idx="26361">
                  <c:v>129.43217778465706</c:v>
                </c:pt>
                <c:pt idx="26362">
                  <c:v>129.42565828586206</c:v>
                </c:pt>
                <c:pt idx="26363">
                  <c:v>129.41913911545421</c:v>
                </c:pt>
                <c:pt idx="26364">
                  <c:v>129.41262027341696</c:v>
                </c:pt>
                <c:pt idx="26365">
                  <c:v>129.40610175973379</c:v>
                </c:pt>
                <c:pt idx="26366">
                  <c:v>129.39958357438815</c:v>
                </c:pt>
                <c:pt idx="26367">
                  <c:v>129.3930657173635</c:v>
                </c:pt>
                <c:pt idx="26368">
                  <c:v>129.38654818864333</c:v>
                </c:pt>
                <c:pt idx="26369">
                  <c:v>129.38003098821108</c:v>
                </c:pt>
                <c:pt idx="26370">
                  <c:v>129.37351411605022</c:v>
                </c:pt>
                <c:pt idx="26371">
                  <c:v>129.36699757214419</c:v>
                </c:pt>
                <c:pt idx="26372">
                  <c:v>129.36048135647647</c:v>
                </c:pt>
                <c:pt idx="26373">
                  <c:v>129.35396546903056</c:v>
                </c:pt>
                <c:pt idx="26374">
                  <c:v>129.34744990978987</c:v>
                </c:pt>
                <c:pt idx="26375">
                  <c:v>129.34093467873791</c:v>
                </c:pt>
                <c:pt idx="26376">
                  <c:v>129.33441977585815</c:v>
                </c:pt>
                <c:pt idx="26377">
                  <c:v>129.32790520113406</c:v>
                </c:pt>
                <c:pt idx="26378">
                  <c:v>129.32139095454909</c:v>
                </c:pt>
                <c:pt idx="26379">
                  <c:v>129.3148770360867</c:v>
                </c:pt>
                <c:pt idx="26380">
                  <c:v>129.30836344573041</c:v>
                </c:pt>
                <c:pt idx="26381">
                  <c:v>129.30185018346364</c:v>
                </c:pt>
                <c:pt idx="26382">
                  <c:v>129.29533724926989</c:v>
                </c:pt>
                <c:pt idx="26383">
                  <c:v>129.28882464313264</c:v>
                </c:pt>
                <c:pt idx="26384">
                  <c:v>129.28231236503538</c:v>
                </c:pt>
                <c:pt idx="26385">
                  <c:v>129.27580041496157</c:v>
                </c:pt>
                <c:pt idx="26386">
                  <c:v>129.26928879289466</c:v>
                </c:pt>
                <c:pt idx="26387">
                  <c:v>129.26277749881817</c:v>
                </c:pt>
                <c:pt idx="26388">
                  <c:v>129.25626653271556</c:v>
                </c:pt>
                <c:pt idx="26389">
                  <c:v>129.24975589457031</c:v>
                </c:pt>
                <c:pt idx="26390">
                  <c:v>129.24324558436589</c:v>
                </c:pt>
                <c:pt idx="26391">
                  <c:v>129.23673560208582</c:v>
                </c:pt>
                <c:pt idx="26392">
                  <c:v>129.23022594771354</c:v>
                </c:pt>
                <c:pt idx="26393">
                  <c:v>129.22371662123254</c:v>
                </c:pt>
                <c:pt idx="26394">
                  <c:v>129.21720762262635</c:v>
                </c:pt>
                <c:pt idx="26395">
                  <c:v>129.21069895187841</c:v>
                </c:pt>
                <c:pt idx="26396">
                  <c:v>129.2041906089722</c:v>
                </c:pt>
                <c:pt idx="26397">
                  <c:v>129.19768259389122</c:v>
                </c:pt>
                <c:pt idx="26398">
                  <c:v>129.19117490661895</c:v>
                </c:pt>
                <c:pt idx="26399">
                  <c:v>129.1846675471389</c:v>
                </c:pt>
                <c:pt idx="26400">
                  <c:v>129.17816051543454</c:v>
                </c:pt>
                <c:pt idx="26401">
                  <c:v>129.17165381148939</c:v>
                </c:pt>
                <c:pt idx="26402">
                  <c:v>129.16514743528691</c:v>
                </c:pt>
                <c:pt idx="26403">
                  <c:v>129.15864138681059</c:v>
                </c:pt>
                <c:pt idx="26404">
                  <c:v>129.15213566604393</c:v>
                </c:pt>
                <c:pt idx="26405">
                  <c:v>129.14563027297044</c:v>
                </c:pt>
                <c:pt idx="26406">
                  <c:v>129.13912520757358</c:v>
                </c:pt>
                <c:pt idx="26407">
                  <c:v>129.13262046983689</c:v>
                </c:pt>
                <c:pt idx="26408">
                  <c:v>129.12611605974382</c:v>
                </c:pt>
                <c:pt idx="26409">
                  <c:v>129.11961197727788</c:v>
                </c:pt>
                <c:pt idx="26410">
                  <c:v>129.1131082224226</c:v>
                </c:pt>
                <c:pt idx="26411">
                  <c:v>129.10660479516145</c:v>
                </c:pt>
                <c:pt idx="26412">
                  <c:v>129.10010169547792</c:v>
                </c:pt>
                <c:pt idx="26413">
                  <c:v>129.09359892335553</c:v>
                </c:pt>
                <c:pt idx="26414">
                  <c:v>129.08709647877777</c:v>
                </c:pt>
                <c:pt idx="26415">
                  <c:v>129.08059436172815</c:v>
                </c:pt>
                <c:pt idx="26416">
                  <c:v>129.07409257219015</c:v>
                </c:pt>
                <c:pt idx="26417">
                  <c:v>129.0675911101473</c:v>
                </c:pt>
                <c:pt idx="26418">
                  <c:v>129.06108997558309</c:v>
                </c:pt>
                <c:pt idx="26419">
                  <c:v>129.05458916848102</c:v>
                </c:pt>
                <c:pt idx="26420">
                  <c:v>129.04808868882461</c:v>
                </c:pt>
                <c:pt idx="26421">
                  <c:v>129.04158853659735</c:v>
                </c:pt>
                <c:pt idx="26422">
                  <c:v>129.03508871178275</c:v>
                </c:pt>
                <c:pt idx="26423">
                  <c:v>129.02858921436433</c:v>
                </c:pt>
                <c:pt idx="26424">
                  <c:v>129.02209004432561</c:v>
                </c:pt>
                <c:pt idx="26425">
                  <c:v>129.01559120165007</c:v>
                </c:pt>
                <c:pt idx="26426">
                  <c:v>129.00909268632125</c:v>
                </c:pt>
                <c:pt idx="26427">
                  <c:v>129.00259449832265</c:v>
                </c:pt>
                <c:pt idx="26428">
                  <c:v>128.99609663763778</c:v>
                </c:pt>
                <c:pt idx="26429">
                  <c:v>128.98959910425015</c:v>
                </c:pt>
                <c:pt idx="26430">
                  <c:v>128.98310189814327</c:v>
                </c:pt>
                <c:pt idx="26431">
                  <c:v>128.97660501930068</c:v>
                </c:pt>
                <c:pt idx="26432">
                  <c:v>128.97010846770587</c:v>
                </c:pt>
                <c:pt idx="26433">
                  <c:v>128.96361224334237</c:v>
                </c:pt>
                <c:pt idx="26434">
                  <c:v>128.95711634619369</c:v>
                </c:pt>
                <c:pt idx="26435">
                  <c:v>128.95062077624334</c:v>
                </c:pt>
                <c:pt idx="26436">
                  <c:v>128.94412553347485</c:v>
                </c:pt>
                <c:pt idx="26437">
                  <c:v>128.93763061787172</c:v>
                </c:pt>
                <c:pt idx="26438">
                  <c:v>128.9311360294175</c:v>
                </c:pt>
                <c:pt idx="26439">
                  <c:v>128.92464176809571</c:v>
                </c:pt>
                <c:pt idx="26440">
                  <c:v>128.91814783388986</c:v>
                </c:pt>
                <c:pt idx="26441">
                  <c:v>128.91165422678347</c:v>
                </c:pt>
                <c:pt idx="26442">
                  <c:v>128.90516094676008</c:v>
                </c:pt>
                <c:pt idx="26443">
                  <c:v>128.8986679938032</c:v>
                </c:pt>
                <c:pt idx="26444">
                  <c:v>128.89217536789636</c:v>
                </c:pt>
                <c:pt idx="26445">
                  <c:v>128.88568306902309</c:v>
                </c:pt>
                <c:pt idx="26446">
                  <c:v>128.87919109716691</c:v>
                </c:pt>
                <c:pt idx="26447">
                  <c:v>128.87269945231134</c:v>
                </c:pt>
                <c:pt idx="26448">
                  <c:v>128.86620813443992</c:v>
                </c:pt>
                <c:pt idx="26449">
                  <c:v>128.85971714353619</c:v>
                </c:pt>
                <c:pt idx="26450">
                  <c:v>128.85322647958367</c:v>
                </c:pt>
                <c:pt idx="26451">
                  <c:v>128.8467361425659</c:v>
                </c:pt>
                <c:pt idx="26452">
                  <c:v>128.8402461324664</c:v>
                </c:pt>
                <c:pt idx="26453">
                  <c:v>128.83375644926872</c:v>
                </c:pt>
                <c:pt idx="26454">
                  <c:v>128.82726709295636</c:v>
                </c:pt>
                <c:pt idx="26455">
                  <c:v>128.8207780635129</c:v>
                </c:pt>
                <c:pt idx="26456">
                  <c:v>128.81428936092186</c:v>
                </c:pt>
                <c:pt idx="26457">
                  <c:v>128.80780098516675</c:v>
                </c:pt>
                <c:pt idx="26458">
                  <c:v>128.80131293623114</c:v>
                </c:pt>
                <c:pt idx="26459">
                  <c:v>128.79482521409855</c:v>
                </c:pt>
                <c:pt idx="26460">
                  <c:v>128.78833781875252</c:v>
                </c:pt>
                <c:pt idx="26461">
                  <c:v>128.7818507501766</c:v>
                </c:pt>
                <c:pt idx="26462">
                  <c:v>128.77536400835433</c:v>
                </c:pt>
                <c:pt idx="26463">
                  <c:v>128.76887759326922</c:v>
                </c:pt>
                <c:pt idx="26464">
                  <c:v>128.76239150490485</c:v>
                </c:pt>
                <c:pt idx="26465">
                  <c:v>128.75590574324477</c:v>
                </c:pt>
                <c:pt idx="26466">
                  <c:v>128.74942030827248</c:v>
                </c:pt>
                <c:pt idx="26467">
                  <c:v>128.74293519997155</c:v>
                </c:pt>
                <c:pt idx="26468">
                  <c:v>128.73645041832555</c:v>
                </c:pt>
                <c:pt idx="26469">
                  <c:v>128.72996596331797</c:v>
                </c:pt>
                <c:pt idx="26470">
                  <c:v>128.72348183493239</c:v>
                </c:pt>
                <c:pt idx="26471">
                  <c:v>128.71699803315238</c:v>
                </c:pt>
                <c:pt idx="26472">
                  <c:v>128.71051455796146</c:v>
                </c:pt>
                <c:pt idx="26473">
                  <c:v>128.70403140934317</c:v>
                </c:pt>
                <c:pt idx="26474">
                  <c:v>128.69754858728109</c:v>
                </c:pt>
                <c:pt idx="26475">
                  <c:v>128.69106609175876</c:v>
                </c:pt>
                <c:pt idx="26476">
                  <c:v>128.68458392275971</c:v>
                </c:pt>
                <c:pt idx="26477">
                  <c:v>128.67810208026754</c:v>
                </c:pt>
                <c:pt idx="26478">
                  <c:v>128.67162056426577</c:v>
                </c:pt>
                <c:pt idx="26479">
                  <c:v>128.66513937473795</c:v>
                </c:pt>
                <c:pt idx="26480">
                  <c:v>128.65865851166765</c:v>
                </c:pt>
                <c:pt idx="26481">
                  <c:v>128.65217797503843</c:v>
                </c:pt>
                <c:pt idx="26482">
                  <c:v>128.64569776483384</c:v>
                </c:pt>
                <c:pt idx="26483">
                  <c:v>128.63921788103744</c:v>
                </c:pt>
                <c:pt idx="26484">
                  <c:v>128.63273832363276</c:v>
                </c:pt>
                <c:pt idx="26485">
                  <c:v>128.62625909260342</c:v>
                </c:pt>
                <c:pt idx="26486">
                  <c:v>128.61978018793292</c:v>
                </c:pt>
                <c:pt idx="26487">
                  <c:v>128.61330160960486</c:v>
                </c:pt>
                <c:pt idx="26488">
                  <c:v>128.60682335760279</c:v>
                </c:pt>
                <c:pt idx="26489">
                  <c:v>128.60034543191028</c:v>
                </c:pt>
                <c:pt idx="26490">
                  <c:v>128.59386783251088</c:v>
                </c:pt>
                <c:pt idx="26491">
                  <c:v>128.58739055938815</c:v>
                </c:pt>
                <c:pt idx="26492">
                  <c:v>128.58091361252568</c:v>
                </c:pt>
                <c:pt idx="26493">
                  <c:v>128.57443699190702</c:v>
                </c:pt>
                <c:pt idx="26494">
                  <c:v>128.56796069751573</c:v>
                </c:pt>
                <c:pt idx="26495">
                  <c:v>128.5614847293354</c:v>
                </c:pt>
                <c:pt idx="26496">
                  <c:v>128.55500908734959</c:v>
                </c:pt>
                <c:pt idx="26497">
                  <c:v>128.54853377154186</c:v>
                </c:pt>
                <c:pt idx="26498">
                  <c:v>128.54205878189578</c:v>
                </c:pt>
                <c:pt idx="26499">
                  <c:v>128.53558411839492</c:v>
                </c:pt>
                <c:pt idx="26500">
                  <c:v>128.5291097810229</c:v>
                </c:pt>
                <c:pt idx="26501">
                  <c:v>128.52263576976324</c:v>
                </c:pt>
                <c:pt idx="26502">
                  <c:v>128.51616208459953</c:v>
                </c:pt>
                <c:pt idx="26503">
                  <c:v>128.50968872551533</c:v>
                </c:pt>
                <c:pt idx="26504">
                  <c:v>128.50321569249422</c:v>
                </c:pt>
                <c:pt idx="26505">
                  <c:v>128.4967429855198</c:v>
                </c:pt>
                <c:pt idx="26506">
                  <c:v>128.49027060457561</c:v>
                </c:pt>
                <c:pt idx="26507">
                  <c:v>128.48379854964526</c:v>
                </c:pt>
                <c:pt idx="26508">
                  <c:v>128.47732682071231</c:v>
                </c:pt>
                <c:pt idx="26509">
                  <c:v>128.47085541776036</c:v>
                </c:pt>
                <c:pt idx="26510">
                  <c:v>128.46438434077297</c:v>
                </c:pt>
                <c:pt idx="26511">
                  <c:v>128.45791358973372</c:v>
                </c:pt>
                <c:pt idx="26512">
                  <c:v>128.4514431646262</c:v>
                </c:pt>
                <c:pt idx="26513">
                  <c:v>128.444973065434</c:v>
                </c:pt>
                <c:pt idx="26514">
                  <c:v>128.43850329214069</c:v>
                </c:pt>
                <c:pt idx="26515">
                  <c:v>128.43203384472989</c:v>
                </c:pt>
                <c:pt idx="26516">
                  <c:v>128.42556472318512</c:v>
                </c:pt>
                <c:pt idx="26517">
                  <c:v>128.41909592749002</c:v>
                </c:pt>
                <c:pt idx="26518">
                  <c:v>128.41262745762816</c:v>
                </c:pt>
                <c:pt idx="26519">
                  <c:v>128.40615931358312</c:v>
                </c:pt>
                <c:pt idx="26520">
                  <c:v>128.39969149533849</c:v>
                </c:pt>
                <c:pt idx="26521">
                  <c:v>128.39322400287787</c:v>
                </c:pt>
                <c:pt idx="26522">
                  <c:v>128.38675683618484</c:v>
                </c:pt>
                <c:pt idx="26523">
                  <c:v>128.380289995243</c:v>
                </c:pt>
                <c:pt idx="26524">
                  <c:v>128.37382348003595</c:v>
                </c:pt>
                <c:pt idx="26525">
                  <c:v>128.36735729054726</c:v>
                </c:pt>
                <c:pt idx="26526">
                  <c:v>128.36089142676053</c:v>
                </c:pt>
                <c:pt idx="26527">
                  <c:v>128.35442588865936</c:v>
                </c:pt>
                <c:pt idx="26528">
                  <c:v>128.34796067622736</c:v>
                </c:pt>
                <c:pt idx="26529">
                  <c:v>128.34149578944809</c:v>
                </c:pt>
                <c:pt idx="26530">
                  <c:v>128.33503122830518</c:v>
                </c:pt>
                <c:pt idx="26531">
                  <c:v>128.32856699278221</c:v>
                </c:pt>
                <c:pt idx="26532">
                  <c:v>128.32210308286278</c:v>
                </c:pt>
                <c:pt idx="26533">
                  <c:v>128.31563949853052</c:v>
                </c:pt>
                <c:pt idx="26534">
                  <c:v>128.30917623976899</c:v>
                </c:pt>
                <c:pt idx="26535">
                  <c:v>128.3027133065618</c:v>
                </c:pt>
                <c:pt idx="26536">
                  <c:v>128.29625069889255</c:v>
                </c:pt>
                <c:pt idx="26537">
                  <c:v>128.28978841674484</c:v>
                </c:pt>
                <c:pt idx="26538">
                  <c:v>128.2833264601023</c:v>
                </c:pt>
                <c:pt idx="26539">
                  <c:v>128.2768648289485</c:v>
                </c:pt>
                <c:pt idx="26540">
                  <c:v>128.27040352326708</c:v>
                </c:pt>
                <c:pt idx="26541">
                  <c:v>128.26394254304162</c:v>
                </c:pt>
                <c:pt idx="26542">
                  <c:v>128.25748188825574</c:v>
                </c:pt>
                <c:pt idx="26543">
                  <c:v>128.25102155889303</c:v>
                </c:pt>
                <c:pt idx="26544">
                  <c:v>128.24456155493712</c:v>
                </c:pt>
                <c:pt idx="26545">
                  <c:v>128.23810187637162</c:v>
                </c:pt>
                <c:pt idx="26546">
                  <c:v>128.23164252318011</c:v>
                </c:pt>
                <c:pt idx="26547">
                  <c:v>128.22518349534622</c:v>
                </c:pt>
                <c:pt idx="26548">
                  <c:v>128.21872479285355</c:v>
                </c:pt>
                <c:pt idx="26549">
                  <c:v>128.21226641568575</c:v>
                </c:pt>
                <c:pt idx="26550">
                  <c:v>128.20580836382641</c:v>
                </c:pt>
                <c:pt idx="26551">
                  <c:v>128.19935063725913</c:v>
                </c:pt>
                <c:pt idx="26552">
                  <c:v>128.19289323596755</c:v>
                </c:pt>
                <c:pt idx="26553">
                  <c:v>128.18643615993525</c:v>
                </c:pt>
                <c:pt idx="26554">
                  <c:v>128.17997940914589</c:v>
                </c:pt>
                <c:pt idx="26555">
                  <c:v>128.17352298358304</c:v>
                </c:pt>
                <c:pt idx="26556">
                  <c:v>128.16706688323038</c:v>
                </c:pt>
                <c:pt idx="26557">
                  <c:v>128.16061110807146</c:v>
                </c:pt>
                <c:pt idx="26558">
                  <c:v>128.15415565808996</c:v>
                </c:pt>
                <c:pt idx="26559">
                  <c:v>128.14770053326947</c:v>
                </c:pt>
                <c:pt idx="26560">
                  <c:v>128.14124573359362</c:v>
                </c:pt>
                <c:pt idx="26561">
                  <c:v>128.13479125904601</c:v>
                </c:pt>
                <c:pt idx="26562">
                  <c:v>128.1283371096103</c:v>
                </c:pt>
                <c:pt idx="26563">
                  <c:v>128.12188328527009</c:v>
                </c:pt>
                <c:pt idx="26564">
                  <c:v>128.115429786009</c:v>
                </c:pt>
                <c:pt idx="26565">
                  <c:v>128.10897661181068</c:v>
                </c:pt>
                <c:pt idx="26566">
                  <c:v>128.10252376265873</c:v>
                </c:pt>
                <c:pt idx="26567">
                  <c:v>128.09607123853681</c:v>
                </c:pt>
                <c:pt idx="26568">
                  <c:v>128.08961903942853</c:v>
                </c:pt>
                <c:pt idx="26569">
                  <c:v>128.08316716531752</c:v>
                </c:pt>
                <c:pt idx="26570">
                  <c:v>128.07671561618741</c:v>
                </c:pt>
                <c:pt idx="26571">
                  <c:v>128.07026439202184</c:v>
                </c:pt>
                <c:pt idx="26572">
                  <c:v>128.06381349280443</c:v>
                </c:pt>
                <c:pt idx="26573">
                  <c:v>128.05736291851881</c:v>
                </c:pt>
                <c:pt idx="26574">
                  <c:v>128.0509126691486</c:v>
                </c:pt>
                <c:pt idx="26575">
                  <c:v>128.04446274467747</c:v>
                </c:pt>
                <c:pt idx="26576">
                  <c:v>128.03801314508902</c:v>
                </c:pt>
                <c:pt idx="26577">
                  <c:v>128.03156387036691</c:v>
                </c:pt>
                <c:pt idx="26578">
                  <c:v>128.02511492049476</c:v>
                </c:pt>
                <c:pt idx="26579">
                  <c:v>128.01866629545623</c:v>
                </c:pt>
                <c:pt idx="26580">
                  <c:v>128.01221799523492</c:v>
                </c:pt>
                <c:pt idx="26581">
                  <c:v>128.00577001981449</c:v>
                </c:pt>
                <c:pt idx="26582">
                  <c:v>127.9993223691786</c:v>
                </c:pt>
                <c:pt idx="26583">
                  <c:v>127.99287504331087</c:v>
                </c:pt>
                <c:pt idx="26584">
                  <c:v>127.98642804219494</c:v>
                </c:pt>
                <c:pt idx="26585">
                  <c:v>127.97998136581447</c:v>
                </c:pt>
                <c:pt idx="26586">
                  <c:v>127.97353501415307</c:v>
                </c:pt>
                <c:pt idx="26587">
                  <c:v>127.96708898719442</c:v>
                </c:pt>
                <c:pt idx="26588">
                  <c:v>127.96064328492213</c:v>
                </c:pt>
                <c:pt idx="26589">
                  <c:v>127.95419790731987</c:v>
                </c:pt>
                <c:pt idx="26590">
                  <c:v>127.94775285437127</c:v>
                </c:pt>
                <c:pt idx="26591">
                  <c:v>127.94130812606001</c:v>
                </c:pt>
                <c:pt idx="26592">
                  <c:v>127.9348637223697</c:v>
                </c:pt>
                <c:pt idx="26593">
                  <c:v>127.928419643284</c:v>
                </c:pt>
                <c:pt idx="26594">
                  <c:v>127.92197588878658</c:v>
                </c:pt>
                <c:pt idx="26595">
                  <c:v>127.91553245886107</c:v>
                </c:pt>
                <c:pt idx="26596">
                  <c:v>127.90908935349111</c:v>
                </c:pt>
                <c:pt idx="26597">
                  <c:v>127.90264657266039</c:v>
                </c:pt>
                <c:pt idx="26598">
                  <c:v>127.89620411635252</c:v>
                </c:pt>
                <c:pt idx="26599">
                  <c:v>127.88976198455119</c:v>
                </c:pt>
                <c:pt idx="26600">
                  <c:v>127.88332017724002</c:v>
                </c:pt>
                <c:pt idx="26601">
                  <c:v>127.87687869440271</c:v>
                </c:pt>
                <c:pt idx="26602">
                  <c:v>127.87043753602288</c:v>
                </c:pt>
                <c:pt idx="26603">
                  <c:v>127.86399670208419</c:v>
                </c:pt>
                <c:pt idx="26604">
                  <c:v>127.85755619257031</c:v>
                </c:pt>
                <c:pt idx="26605">
                  <c:v>127.8511160074649</c:v>
                </c:pt>
                <c:pt idx="26606">
                  <c:v>127.84467614675161</c:v>
                </c:pt>
                <c:pt idx="26607">
                  <c:v>127.8382366104141</c:v>
                </c:pt>
                <c:pt idx="26608">
                  <c:v>127.83179739843604</c:v>
                </c:pt>
                <c:pt idx="26609">
                  <c:v>127.82535851080108</c:v>
                </c:pt>
                <c:pt idx="26610">
                  <c:v>127.8189199474929</c:v>
                </c:pt>
                <c:pt idx="26611">
                  <c:v>127.81248170849516</c:v>
                </c:pt>
                <c:pt idx="26612">
                  <c:v>127.8060437937915</c:v>
                </c:pt>
                <c:pt idx="26613">
                  <c:v>127.79960620336561</c:v>
                </c:pt>
                <c:pt idx="26614">
                  <c:v>127.79316893720116</c:v>
                </c:pt>
                <c:pt idx="26615">
                  <c:v>127.7867319952818</c:v>
                </c:pt>
                <c:pt idx="26616">
                  <c:v>127.7802953775912</c:v>
                </c:pt>
                <c:pt idx="26617">
                  <c:v>127.77385908411304</c:v>
                </c:pt>
                <c:pt idx="26618">
                  <c:v>127.76742311483098</c:v>
                </c:pt>
                <c:pt idx="26619">
                  <c:v>127.76098746972869</c:v>
                </c:pt>
                <c:pt idx="26620">
                  <c:v>127.75455214878984</c:v>
                </c:pt>
                <c:pt idx="26621">
                  <c:v>127.74811715199812</c:v>
                </c:pt>
                <c:pt idx="26622">
                  <c:v>127.74168247933717</c:v>
                </c:pt>
                <c:pt idx="26623">
                  <c:v>127.73524813079069</c:v>
                </c:pt>
                <c:pt idx="26624">
                  <c:v>127.72881410634236</c:v>
                </c:pt>
                <c:pt idx="26625">
                  <c:v>127.72238040597583</c:v>
                </c:pt>
                <c:pt idx="26626">
                  <c:v>127.71594702967478</c:v>
                </c:pt>
                <c:pt idx="26627">
                  <c:v>127.7095139774229</c:v>
                </c:pt>
                <c:pt idx="26628">
                  <c:v>127.70308124920386</c:v>
                </c:pt>
                <c:pt idx="26629">
                  <c:v>127.69664884500135</c:v>
                </c:pt>
                <c:pt idx="26630">
                  <c:v>127.69021676479903</c:v>
                </c:pt>
                <c:pt idx="26631">
                  <c:v>127.6837850085806</c:v>
                </c:pt>
                <c:pt idx="26632">
                  <c:v>127.67735357632972</c:v>
                </c:pt>
                <c:pt idx="26633">
                  <c:v>127.67092246803008</c:v>
                </c:pt>
                <c:pt idx="26634">
                  <c:v>127.66449168366537</c:v>
                </c:pt>
                <c:pt idx="26635">
                  <c:v>127.65806122321928</c:v>
                </c:pt>
                <c:pt idx="26636">
                  <c:v>127.65163108667547</c:v>
                </c:pt>
                <c:pt idx="26637">
                  <c:v>127.64520127401764</c:v>
                </c:pt>
                <c:pt idx="26638">
                  <c:v>127.63877178522947</c:v>
                </c:pt>
                <c:pt idx="26639">
                  <c:v>127.63234262029465</c:v>
                </c:pt>
                <c:pt idx="26640">
                  <c:v>127.62591377919686</c:v>
                </c:pt>
                <c:pt idx="26641">
                  <c:v>127.61948526191981</c:v>
                </c:pt>
                <c:pt idx="26642">
                  <c:v>127.61305706844716</c:v>
                </c:pt>
                <c:pt idx="26643">
                  <c:v>127.60662919876263</c:v>
                </c:pt>
                <c:pt idx="26644">
                  <c:v>127.60020165284989</c:v>
                </c:pt>
                <c:pt idx="26645">
                  <c:v>127.59377443069263</c:v>
                </c:pt>
                <c:pt idx="26646">
                  <c:v>127.58734753227456</c:v>
                </c:pt>
                <c:pt idx="26647">
                  <c:v>127.58092095757937</c:v>
                </c:pt>
                <c:pt idx="26648">
                  <c:v>127.57449470659074</c:v>
                </c:pt>
                <c:pt idx="26649">
                  <c:v>127.56806877929237</c:v>
                </c:pt>
                <c:pt idx="26650">
                  <c:v>127.56164317566797</c:v>
                </c:pt>
                <c:pt idx="26651">
                  <c:v>127.55521789570122</c:v>
                </c:pt>
                <c:pt idx="26652">
                  <c:v>127.54879293937582</c:v>
                </c:pt>
                <c:pt idx="26653">
                  <c:v>127.54236830667546</c:v>
                </c:pt>
                <c:pt idx="26654">
                  <c:v>127.53594399758386</c:v>
                </c:pt>
                <c:pt idx="26655">
                  <c:v>127.5295200120847</c:v>
                </c:pt>
                <c:pt idx="26656">
                  <c:v>127.52309635016169</c:v>
                </c:pt>
                <c:pt idx="26657">
                  <c:v>127.51667301179855</c:v>
                </c:pt>
                <c:pt idx="26658">
                  <c:v>127.51024999697894</c:v>
                </c:pt>
                <c:pt idx="26659">
                  <c:v>127.5038273056866</c:v>
                </c:pt>
                <c:pt idx="26660">
                  <c:v>127.49740493790522</c:v>
                </c:pt>
                <c:pt idx="26661">
                  <c:v>127.49098289361849</c:v>
                </c:pt>
                <c:pt idx="26662">
                  <c:v>127.48456117281015</c:v>
                </c:pt>
                <c:pt idx="26663">
                  <c:v>127.47813977546387</c:v>
                </c:pt>
                <c:pt idx="26664">
                  <c:v>127.47171870156339</c:v>
                </c:pt>
                <c:pt idx="26665">
                  <c:v>127.4652979510924</c:v>
                </c:pt>
                <c:pt idx="26666">
                  <c:v>127.45887752403461</c:v>
                </c:pt>
                <c:pt idx="26667">
                  <c:v>127.45245742037372</c:v>
                </c:pt>
                <c:pt idx="26668">
                  <c:v>127.44603764009346</c:v>
                </c:pt>
                <c:pt idx="26669">
                  <c:v>127.43961818317754</c:v>
                </c:pt>
                <c:pt idx="26670">
                  <c:v>127.43319904960966</c:v>
                </c:pt>
                <c:pt idx="26671">
                  <c:v>127.42678023937353</c:v>
                </c:pt>
                <c:pt idx="26672">
                  <c:v>127.42036175245288</c:v>
                </c:pt>
                <c:pt idx="26673">
                  <c:v>127.41394358883142</c:v>
                </c:pt>
                <c:pt idx="26674">
                  <c:v>127.40752574849284</c:v>
                </c:pt>
                <c:pt idx="26675">
                  <c:v>127.40110823142089</c:v>
                </c:pt>
                <c:pt idx="26676">
                  <c:v>127.39469103759927</c:v>
                </c:pt>
                <c:pt idx="26677">
                  <c:v>127.38827416701172</c:v>
                </c:pt>
                <c:pt idx="26678">
                  <c:v>127.38185761964193</c:v>
                </c:pt>
                <c:pt idx="26679">
                  <c:v>127.37544139547364</c:v>
                </c:pt>
                <c:pt idx="26680">
                  <c:v>127.36902549449056</c:v>
                </c:pt>
                <c:pt idx="26681">
                  <c:v>127.3626099166764</c:v>
                </c:pt>
                <c:pt idx="26682">
                  <c:v>127.3561946620149</c:v>
                </c:pt>
                <c:pt idx="26683">
                  <c:v>127.34977973048979</c:v>
                </c:pt>
                <c:pt idx="26684">
                  <c:v>127.34336512208476</c:v>
                </c:pt>
                <c:pt idx="26685">
                  <c:v>127.33695083678357</c:v>
                </c:pt>
                <c:pt idx="26686">
                  <c:v>127.33053687456993</c:v>
                </c:pt>
                <c:pt idx="26687">
                  <c:v>127.32412323542756</c:v>
                </c:pt>
                <c:pt idx="26688">
                  <c:v>127.3177099193402</c:v>
                </c:pt>
                <c:pt idx="26689">
                  <c:v>127.31129692629158</c:v>
                </c:pt>
                <c:pt idx="26690">
                  <c:v>127.3048842562654</c:v>
                </c:pt>
                <c:pt idx="26691">
                  <c:v>127.29847190924541</c:v>
                </c:pt>
                <c:pt idx="26692">
                  <c:v>127.29205988521534</c:v>
                </c:pt>
                <c:pt idx="26693">
                  <c:v>127.28564818415893</c:v>
                </c:pt>
                <c:pt idx="26694">
                  <c:v>127.2792368060599</c:v>
                </c:pt>
                <c:pt idx="26695">
                  <c:v>127.27282575090199</c:v>
                </c:pt>
                <c:pt idx="26696">
                  <c:v>127.26641501866892</c:v>
                </c:pt>
                <c:pt idx="26697">
                  <c:v>127.26000460934443</c:v>
                </c:pt>
                <c:pt idx="26698">
                  <c:v>127.25359452291227</c:v>
                </c:pt>
                <c:pt idx="26699">
                  <c:v>127.24718475935614</c:v>
                </c:pt>
                <c:pt idx="26700">
                  <c:v>127.24077531865981</c:v>
                </c:pt>
                <c:pt idx="26701">
                  <c:v>127.23436620080702</c:v>
                </c:pt>
                <c:pt idx="26702">
                  <c:v>127.22795740578148</c:v>
                </c:pt>
                <c:pt idx="26703">
                  <c:v>127.22154893356695</c:v>
                </c:pt>
                <c:pt idx="26704">
                  <c:v>127.21514078414717</c:v>
                </c:pt>
                <c:pt idx="26705">
                  <c:v>127.20873295750587</c:v>
                </c:pt>
                <c:pt idx="26706">
                  <c:v>127.20232545362681</c:v>
                </c:pt>
                <c:pt idx="26707">
                  <c:v>127.19591827249371</c:v>
                </c:pt>
                <c:pt idx="26708">
                  <c:v>127.18951141409033</c:v>
                </c:pt>
                <c:pt idx="26709">
                  <c:v>127.18310487840041</c:v>
                </c:pt>
                <c:pt idx="26710">
                  <c:v>127.1766986654077</c:v>
                </c:pt>
                <c:pt idx="26711">
                  <c:v>127.17029277509593</c:v>
                </c:pt>
                <c:pt idx="26712">
                  <c:v>127.16388720744885</c:v>
                </c:pt>
                <c:pt idx="26713">
                  <c:v>127.15748196245022</c:v>
                </c:pt>
                <c:pt idx="26714">
                  <c:v>127.15107704008378</c:v>
                </c:pt>
                <c:pt idx="26715">
                  <c:v>127.14467244033327</c:v>
                </c:pt>
                <c:pt idx="26716">
                  <c:v>127.13826816318245</c:v>
                </c:pt>
                <c:pt idx="26717">
                  <c:v>127.13186420861507</c:v>
                </c:pt>
                <c:pt idx="26718">
                  <c:v>127.12546057661488</c:v>
                </c:pt>
                <c:pt idx="26719">
                  <c:v>127.11905726716564</c:v>
                </c:pt>
                <c:pt idx="26720">
                  <c:v>127.11265428025111</c:v>
                </c:pt>
                <c:pt idx="26721">
                  <c:v>127.10625161585502</c:v>
                </c:pt>
                <c:pt idx="26722">
                  <c:v>127.09984927396113</c:v>
                </c:pt>
                <c:pt idx="26723">
                  <c:v>127.0934472545532</c:v>
                </c:pt>
                <c:pt idx="26724">
                  <c:v>127.08704555761499</c:v>
                </c:pt>
                <c:pt idx="26725">
                  <c:v>127.08064418313025</c:v>
                </c:pt>
                <c:pt idx="26726">
                  <c:v>127.07424313108275</c:v>
                </c:pt>
                <c:pt idx="26727">
                  <c:v>127.06784240145625</c:v>
                </c:pt>
                <c:pt idx="26728">
                  <c:v>127.06144199423449</c:v>
                </c:pt>
                <c:pt idx="26729">
                  <c:v>127.05504190940124</c:v>
                </c:pt>
                <c:pt idx="26730">
                  <c:v>127.04864214694027</c:v>
                </c:pt>
                <c:pt idx="26731">
                  <c:v>127.04224270683532</c:v>
                </c:pt>
                <c:pt idx="26732">
                  <c:v>127.03584358907018</c:v>
                </c:pt>
                <c:pt idx="26733">
                  <c:v>127.0294447936286</c:v>
                </c:pt>
                <c:pt idx="26734">
                  <c:v>127.02304632049434</c:v>
                </c:pt>
                <c:pt idx="26735">
                  <c:v>127.01664816965119</c:v>
                </c:pt>
                <c:pt idx="26736">
                  <c:v>127.01025034108289</c:v>
                </c:pt>
                <c:pt idx="26737">
                  <c:v>127.00385283477321</c:v>
                </c:pt>
                <c:pt idx="26738">
                  <c:v>126.99745565070593</c:v>
                </c:pt>
                <c:pt idx="26739">
                  <c:v>126.99105878886481</c:v>
                </c:pt>
                <c:pt idx="26740">
                  <c:v>126.98466224923361</c:v>
                </c:pt>
                <c:pt idx="26741">
                  <c:v>126.97826603179612</c:v>
                </c:pt>
                <c:pt idx="26742">
                  <c:v>126.97187013653611</c:v>
                </c:pt>
                <c:pt idx="26743">
                  <c:v>126.96547456343734</c:v>
                </c:pt>
                <c:pt idx="26744">
                  <c:v>126.95907931248358</c:v>
                </c:pt>
                <c:pt idx="26745">
                  <c:v>126.95268438365862</c:v>
                </c:pt>
                <c:pt idx="26746">
                  <c:v>126.94628977694622</c:v>
                </c:pt>
                <c:pt idx="26747">
                  <c:v>126.93989549233015</c:v>
                </c:pt>
                <c:pt idx="26748">
                  <c:v>126.93350152979421</c:v>
                </c:pt>
                <c:pt idx="26749">
                  <c:v>126.92710788932216</c:v>
                </c:pt>
                <c:pt idx="26750">
                  <c:v>126.92071457089777</c:v>
                </c:pt>
                <c:pt idx="26751">
                  <c:v>126.91432157450484</c:v>
                </c:pt>
                <c:pt idx="26752">
                  <c:v>126.90792890012713</c:v>
                </c:pt>
                <c:pt idx="26753">
                  <c:v>126.90153654774844</c:v>
                </c:pt>
                <c:pt idx="26754">
                  <c:v>126.89514451735253</c:v>
                </c:pt>
                <c:pt idx="26755">
                  <c:v>126.8887528089232</c:v>
                </c:pt>
                <c:pt idx="26756">
                  <c:v>126.88236142244422</c:v>
                </c:pt>
                <c:pt idx="26757">
                  <c:v>126.87597035789938</c:v>
                </c:pt>
                <c:pt idx="26758">
                  <c:v>126.86957961527246</c:v>
                </c:pt>
                <c:pt idx="26759">
                  <c:v>126.86318919454725</c:v>
                </c:pt>
                <c:pt idx="26760">
                  <c:v>126.85679909570752</c:v>
                </c:pt>
                <c:pt idx="26761">
                  <c:v>126.85040931873706</c:v>
                </c:pt>
                <c:pt idx="26762">
                  <c:v>126.84401986361968</c:v>
                </c:pt>
                <c:pt idx="26763">
                  <c:v>126.83763073033916</c:v>
                </c:pt>
                <c:pt idx="26764">
                  <c:v>126.83124191887927</c:v>
                </c:pt>
                <c:pt idx="26765">
                  <c:v>126.82485342922382</c:v>
                </c:pt>
                <c:pt idx="26766">
                  <c:v>126.81846526135659</c:v>
                </c:pt>
                <c:pt idx="26767">
                  <c:v>126.81207741526138</c:v>
                </c:pt>
                <c:pt idx="26768">
                  <c:v>126.80568989092198</c:v>
                </c:pt>
                <c:pt idx="26769">
                  <c:v>126.79930268832219</c:v>
                </c:pt>
                <c:pt idx="26770">
                  <c:v>126.79291580744578</c:v>
                </c:pt>
                <c:pt idx="26771">
                  <c:v>126.78652924827657</c:v>
                </c:pt>
                <c:pt idx="26772">
                  <c:v>126.78014301079834</c:v>
                </c:pt>
                <c:pt idx="26773">
                  <c:v>126.77375709499489</c:v>
                </c:pt>
                <c:pt idx="26774">
                  <c:v>126.76737150085002</c:v>
                </c:pt>
                <c:pt idx="26775">
                  <c:v>126.76098622834752</c:v>
                </c:pt>
                <c:pt idx="26776">
                  <c:v>126.7546012774712</c:v>
                </c:pt>
                <c:pt idx="26777">
                  <c:v>126.74821664820486</c:v>
                </c:pt>
                <c:pt idx="26778">
                  <c:v>126.7418323405323</c:v>
                </c:pt>
                <c:pt idx="26779">
                  <c:v>126.73544835443731</c:v>
                </c:pt>
                <c:pt idx="26780">
                  <c:v>126.72906468990369</c:v>
                </c:pt>
                <c:pt idx="26781">
                  <c:v>126.72268134691527</c:v>
                </c:pt>
                <c:pt idx="26782">
                  <c:v>126.71629832545582</c:v>
                </c:pt>
                <c:pt idx="26783">
                  <c:v>126.70991562550917</c:v>
                </c:pt>
                <c:pt idx="26784">
                  <c:v>126.70353324705911</c:v>
                </c:pt>
                <c:pt idx="26785">
                  <c:v>126.69715119008946</c:v>
                </c:pt>
                <c:pt idx="26786">
                  <c:v>126.69076945458401</c:v>
                </c:pt>
                <c:pt idx="26787">
                  <c:v>126.68438804052658</c:v>
                </c:pt>
                <c:pt idx="26788">
                  <c:v>126.67800694790098</c:v>
                </c:pt>
                <c:pt idx="26789">
                  <c:v>126.67162617669102</c:v>
                </c:pt>
                <c:pt idx="26790">
                  <c:v>126.6652457268805</c:v>
                </c:pt>
                <c:pt idx="26791">
                  <c:v>126.65886559845325</c:v>
                </c:pt>
                <c:pt idx="26792">
                  <c:v>126.65248579139306</c:v>
                </c:pt>
                <c:pt idx="26793">
                  <c:v>126.64610630568376</c:v>
                </c:pt>
                <c:pt idx="26794">
                  <c:v>126.63972714130915</c:v>
                </c:pt>
                <c:pt idx="26795">
                  <c:v>126.63334829825305</c:v>
                </c:pt>
                <c:pt idx="26796">
                  <c:v>126.62696977649928</c:v>
                </c:pt>
                <c:pt idx="26797">
                  <c:v>126.62059157603164</c:v>
                </c:pt>
                <c:pt idx="26798">
                  <c:v>126.61421369683396</c:v>
                </c:pt>
                <c:pt idx="26799">
                  <c:v>126.60783613889005</c:v>
                </c:pt>
                <c:pt idx="26800">
                  <c:v>126.60145890218374</c:v>
                </c:pt>
                <c:pt idx="26801">
                  <c:v>126.59508198669884</c:v>
                </c:pt>
                <c:pt idx="26802">
                  <c:v>126.58870539241917</c:v>
                </c:pt>
                <c:pt idx="26803">
                  <c:v>126.58232911932856</c:v>
                </c:pt>
                <c:pt idx="26804">
                  <c:v>126.57595316741083</c:v>
                </c:pt>
                <c:pt idx="26805">
                  <c:v>126.56957753664979</c:v>
                </c:pt>
                <c:pt idx="26806">
                  <c:v>126.56320222702927</c:v>
                </c:pt>
                <c:pt idx="26807">
                  <c:v>126.55682723853309</c:v>
                </c:pt>
                <c:pt idx="26808">
                  <c:v>126.55045257114509</c:v>
                </c:pt>
                <c:pt idx="26809">
                  <c:v>126.54407822484909</c:v>
                </c:pt>
                <c:pt idx="26810">
                  <c:v>126.53770419962891</c:v>
                </c:pt>
                <c:pt idx="26811">
                  <c:v>126.53133049546837</c:v>
                </c:pt>
                <c:pt idx="26812">
                  <c:v>126.52495711235132</c:v>
                </c:pt>
                <c:pt idx="26813">
                  <c:v>126.51858405026157</c:v>
                </c:pt>
                <c:pt idx="26814">
                  <c:v>126.51221130918296</c:v>
                </c:pt>
                <c:pt idx="26815">
                  <c:v>126.50583888909932</c:v>
                </c:pt>
                <c:pt idx="26816">
                  <c:v>126.49946678999449</c:v>
                </c:pt>
                <c:pt idx="26817">
                  <c:v>126.49309501185228</c:v>
                </c:pt>
                <c:pt idx="26818">
                  <c:v>126.48672355465654</c:v>
                </c:pt>
                <c:pt idx="26819">
                  <c:v>126.48035241839109</c:v>
                </c:pt>
                <c:pt idx="26820">
                  <c:v>126.47398160303979</c:v>
                </c:pt>
                <c:pt idx="26821">
                  <c:v>126.46761110858645</c:v>
                </c:pt>
                <c:pt idx="26822">
                  <c:v>126.46124093501491</c:v>
                </c:pt>
                <c:pt idx="26823">
                  <c:v>126.45487108230903</c:v>
                </c:pt>
                <c:pt idx="26824">
                  <c:v>126.44850155045262</c:v>
                </c:pt>
                <c:pt idx="26825">
                  <c:v>126.44213233942952</c:v>
                </c:pt>
                <c:pt idx="26826">
                  <c:v>126.43576344922359</c:v>
                </c:pt>
                <c:pt idx="26827">
                  <c:v>126.42939487981866</c:v>
                </c:pt>
                <c:pt idx="26828">
                  <c:v>126.42302663119857</c:v>
                </c:pt>
                <c:pt idx="26829">
                  <c:v>126.41665870334715</c:v>
                </c:pt>
                <c:pt idx="26830">
                  <c:v>126.41029109624827</c:v>
                </c:pt>
                <c:pt idx="26831">
                  <c:v>126.40392380988575</c:v>
                </c:pt>
                <c:pt idx="26832">
                  <c:v>126.39755684424345</c:v>
                </c:pt>
                <c:pt idx="26833">
                  <c:v>126.39119019930521</c:v>
                </c:pt>
                <c:pt idx="26834">
                  <c:v>126.38482387505488</c:v>
                </c:pt>
                <c:pt idx="26835">
                  <c:v>126.3784578714763</c:v>
                </c:pt>
                <c:pt idx="26836">
                  <c:v>126.37209218855332</c:v>
                </c:pt>
                <c:pt idx="26837">
                  <c:v>126.36572682626979</c:v>
                </c:pt>
                <c:pt idx="26838">
                  <c:v>126.35936178460956</c:v>
                </c:pt>
                <c:pt idx="26839">
                  <c:v>126.35299706355647</c:v>
                </c:pt>
                <c:pt idx="26840">
                  <c:v>126.34663266309438</c:v>
                </c:pt>
                <c:pt idx="26841">
                  <c:v>126.34026858320715</c:v>
                </c:pt>
                <c:pt idx="26842">
                  <c:v>126.33390482387861</c:v>
                </c:pt>
                <c:pt idx="26843">
                  <c:v>126.32754138509264</c:v>
                </c:pt>
                <c:pt idx="26844">
                  <c:v>126.32117826683309</c:v>
                </c:pt>
                <c:pt idx="26845">
                  <c:v>126.3148154690838</c:v>
                </c:pt>
                <c:pt idx="26846">
                  <c:v>126.30845299182862</c:v>
                </c:pt>
                <c:pt idx="26847">
                  <c:v>126.30209083505142</c:v>
                </c:pt>
                <c:pt idx="26848">
                  <c:v>126.29572899873605</c:v>
                </c:pt>
                <c:pt idx="26849">
                  <c:v>126.2893674828664</c:v>
                </c:pt>
                <c:pt idx="26850">
                  <c:v>126.28300628742629</c:v>
                </c:pt>
                <c:pt idx="26851">
                  <c:v>126.2766454123996</c:v>
                </c:pt>
                <c:pt idx="26852">
                  <c:v>126.27028485777018</c:v>
                </c:pt>
                <c:pt idx="26853">
                  <c:v>126.2639246235219</c:v>
                </c:pt>
                <c:pt idx="26854">
                  <c:v>126.25756470963861</c:v>
                </c:pt>
                <c:pt idx="26855">
                  <c:v>126.25120511610419</c:v>
                </c:pt>
                <c:pt idx="26856">
                  <c:v>126.24484584290249</c:v>
                </c:pt>
                <c:pt idx="26857">
                  <c:v>126.23848689001738</c:v>
                </c:pt>
                <c:pt idx="26858">
                  <c:v>126.23212825743273</c:v>
                </c:pt>
                <c:pt idx="26859">
                  <c:v>126.22576994513241</c:v>
                </c:pt>
                <c:pt idx="26860">
                  <c:v>126.21941195310028</c:v>
                </c:pt>
                <c:pt idx="26861">
                  <c:v>126.2130542813202</c:v>
                </c:pt>
                <c:pt idx="26862">
                  <c:v>126.20669692977606</c:v>
                </c:pt>
                <c:pt idx="26863">
                  <c:v>126.20033989845172</c:v>
                </c:pt>
                <c:pt idx="26864">
                  <c:v>126.19398318733104</c:v>
                </c:pt>
                <c:pt idx="26865">
                  <c:v>126.18762679639791</c:v>
                </c:pt>
                <c:pt idx="26866">
                  <c:v>126.18127072563618</c:v>
                </c:pt>
                <c:pt idx="26867">
                  <c:v>126.17491497502974</c:v>
                </c:pt>
                <c:pt idx="26868">
                  <c:v>126.16855954456244</c:v>
                </c:pt>
                <c:pt idx="26869">
                  <c:v>126.16220443421818</c:v>
                </c:pt>
                <c:pt idx="26870">
                  <c:v>126.15584964398083</c:v>
                </c:pt>
                <c:pt idx="26871">
                  <c:v>126.14949517383427</c:v>
                </c:pt>
                <c:pt idx="26872">
                  <c:v>126.14314102376237</c:v>
                </c:pt>
                <c:pt idx="26873">
                  <c:v>126.136787193749</c:v>
                </c:pt>
                <c:pt idx="26874">
                  <c:v>126.13043368377805</c:v>
                </c:pt>
                <c:pt idx="26875">
                  <c:v>126.1240804938334</c:v>
                </c:pt>
                <c:pt idx="26876">
                  <c:v>126.11772762389893</c:v>
                </c:pt>
                <c:pt idx="26877">
                  <c:v>126.11137507395851</c:v>
                </c:pt>
                <c:pt idx="26878">
                  <c:v>126.10502284399604</c:v>
                </c:pt>
                <c:pt idx="26879">
                  <c:v>126.09867093399539</c:v>
                </c:pt>
                <c:pt idx="26880">
                  <c:v>126.09231934394045</c:v>
                </c:pt>
                <c:pt idx="26881">
                  <c:v>126.0859680738151</c:v>
                </c:pt>
                <c:pt idx="26882">
                  <c:v>126.07961712360323</c:v>
                </c:pt>
                <c:pt idx="26883">
                  <c:v>126.07326649328871</c:v>
                </c:pt>
                <c:pt idx="26884">
                  <c:v>126.06691618285545</c:v>
                </c:pt>
                <c:pt idx="26885">
                  <c:v>126.06056619228733</c:v>
                </c:pt>
                <c:pt idx="26886">
                  <c:v>126.05421652156822</c:v>
                </c:pt>
                <c:pt idx="26887">
                  <c:v>126.04786717068204</c:v>
                </c:pt>
                <c:pt idx="26888">
                  <c:v>126.04151813961266</c:v>
                </c:pt>
                <c:pt idx="26889">
                  <c:v>126.03516942834398</c:v>
                </c:pt>
                <c:pt idx="26890">
                  <c:v>126.02882103685988</c:v>
                </c:pt>
                <c:pt idx="26891">
                  <c:v>126.02247296514426</c:v>
                </c:pt>
                <c:pt idx="26892">
                  <c:v>126.01612521318101</c:v>
                </c:pt>
                <c:pt idx="26893">
                  <c:v>126.00977778095402</c:v>
                </c:pt>
                <c:pt idx="26894">
                  <c:v>126.00343066844721</c:v>
                </c:pt>
                <c:pt idx="26895">
                  <c:v>125.99708387564445</c:v>
                </c:pt>
                <c:pt idx="26896">
                  <c:v>125.99073740252963</c:v>
                </c:pt>
                <c:pt idx="26897">
                  <c:v>125.98439124908667</c:v>
                </c:pt>
                <c:pt idx="26898">
                  <c:v>125.97804541529946</c:v>
                </c:pt>
                <c:pt idx="26899">
                  <c:v>125.97169990115189</c:v>
                </c:pt>
                <c:pt idx="26900">
                  <c:v>125.96535470662788</c:v>
                </c:pt>
                <c:pt idx="26901">
                  <c:v>125.95900983171131</c:v>
                </c:pt>
                <c:pt idx="26902">
                  <c:v>125.9526652763861</c:v>
                </c:pt>
                <c:pt idx="26903">
                  <c:v>125.94632104063614</c:v>
                </c:pt>
                <c:pt idx="26904">
                  <c:v>125.93997712444532</c:v>
                </c:pt>
                <c:pt idx="26905">
                  <c:v>125.93363352779757</c:v>
                </c:pt>
                <c:pt idx="26906">
                  <c:v>125.92729025067678</c:v>
                </c:pt>
                <c:pt idx="26907">
                  <c:v>125.92094729306686</c:v>
                </c:pt>
                <c:pt idx="26908">
                  <c:v>125.91460465495172</c:v>
                </c:pt>
                <c:pt idx="26909">
                  <c:v>125.90826233631525</c:v>
                </c:pt>
                <c:pt idx="26910">
                  <c:v>125.90192033714138</c:v>
                </c:pt>
                <c:pt idx="26911">
                  <c:v>125.89557865741399</c:v>
                </c:pt>
                <c:pt idx="26912">
                  <c:v>125.88923729711702</c:v>
                </c:pt>
                <c:pt idx="26913">
                  <c:v>125.88289625623437</c:v>
                </c:pt>
                <c:pt idx="26914">
                  <c:v>125.87655553474995</c:v>
                </c:pt>
                <c:pt idx="26915">
                  <c:v>125.87021513264767</c:v>
                </c:pt>
                <c:pt idx="26916">
                  <c:v>125.86387504991144</c:v>
                </c:pt>
                <c:pt idx="26917">
                  <c:v>125.85753528652518</c:v>
                </c:pt>
                <c:pt idx="26918">
                  <c:v>125.8511958424728</c:v>
                </c:pt>
                <c:pt idx="26919">
                  <c:v>125.84485671773822</c:v>
                </c:pt>
                <c:pt idx="26920">
                  <c:v>125.83851791230536</c:v>
                </c:pt>
                <c:pt idx="26921">
                  <c:v>125.83217942615812</c:v>
                </c:pt>
                <c:pt idx="26922">
                  <c:v>125.82584125928042</c:v>
                </c:pt>
                <c:pt idx="26923">
                  <c:v>125.8195034116562</c:v>
                </c:pt>
                <c:pt idx="26924">
                  <c:v>125.81316588326936</c:v>
                </c:pt>
                <c:pt idx="26925">
                  <c:v>125.80682867410383</c:v>
                </c:pt>
                <c:pt idx="26926">
                  <c:v>125.80049178414352</c:v>
                </c:pt>
                <c:pt idx="26927">
                  <c:v>125.79415521337235</c:v>
                </c:pt>
                <c:pt idx="26928">
                  <c:v>125.78781896177425</c:v>
                </c:pt>
                <c:pt idx="26929">
                  <c:v>125.78148302933315</c:v>
                </c:pt>
                <c:pt idx="26930">
                  <c:v>125.77514741603296</c:v>
                </c:pt>
                <c:pt idx="26931">
                  <c:v>125.76881212185762</c:v>
                </c:pt>
                <c:pt idx="26932">
                  <c:v>125.76247714679104</c:v>
                </c:pt>
                <c:pt idx="26933">
                  <c:v>125.75614249081717</c:v>
                </c:pt>
                <c:pt idx="26934">
                  <c:v>125.74980815391991</c:v>
                </c:pt>
                <c:pt idx="26935">
                  <c:v>125.74347413608321</c:v>
                </c:pt>
                <c:pt idx="26936">
                  <c:v>125.73714043729098</c:v>
                </c:pt>
                <c:pt idx="26937">
                  <c:v>125.73080705752716</c:v>
                </c:pt>
                <c:pt idx="26938">
                  <c:v>125.72447399677567</c:v>
                </c:pt>
                <c:pt idx="26939">
                  <c:v>125.71814125502046</c:v>
                </c:pt>
                <c:pt idx="26940">
                  <c:v>125.71180883224544</c:v>
                </c:pt>
                <c:pt idx="26941">
                  <c:v>125.70547672843456</c:v>
                </c:pt>
                <c:pt idx="26942">
                  <c:v>125.69914494357175</c:v>
                </c:pt>
                <c:pt idx="26943">
                  <c:v>125.69281347764095</c:v>
                </c:pt>
                <c:pt idx="26944">
                  <c:v>125.68648233062609</c:v>
                </c:pt>
                <c:pt idx="26945">
                  <c:v>125.68015150251111</c:v>
                </c:pt>
                <c:pt idx="26946">
                  <c:v>125.67382099327993</c:v>
                </c:pt>
                <c:pt idx="26947">
                  <c:v>125.6674908029165</c:v>
                </c:pt>
                <c:pt idx="26948">
                  <c:v>125.66116093140477</c:v>
                </c:pt>
                <c:pt idx="26949">
                  <c:v>125.65483137872866</c:v>
                </c:pt>
                <c:pt idx="26950">
                  <c:v>125.64850214487211</c:v>
                </c:pt>
                <c:pt idx="26951">
                  <c:v>125.64217322981908</c:v>
                </c:pt>
                <c:pt idx="26952">
                  <c:v>125.6358446335535</c:v>
                </c:pt>
                <c:pt idx="26953">
                  <c:v>125.62951635605931</c:v>
                </c:pt>
                <c:pt idx="26954">
                  <c:v>125.62318839732046</c:v>
                </c:pt>
                <c:pt idx="26955">
                  <c:v>125.61686075732089</c:v>
                </c:pt>
                <c:pt idx="26956">
                  <c:v>125.61053343604455</c:v>
                </c:pt>
                <c:pt idx="26957">
                  <c:v>125.60420643347538</c:v>
                </c:pt>
                <c:pt idx="26958">
                  <c:v>125.59787974959734</c:v>
                </c:pt>
                <c:pt idx="26959">
                  <c:v>125.59155338439436</c:v>
                </c:pt>
                <c:pt idx="26960">
                  <c:v>125.5852273378504</c:v>
                </c:pt>
                <c:pt idx="26961">
                  <c:v>125.5789016099494</c:v>
                </c:pt>
                <c:pt idx="26962">
                  <c:v>125.57257620067531</c:v>
                </c:pt>
                <c:pt idx="26963">
                  <c:v>125.56625111001209</c:v>
                </c:pt>
                <c:pt idx="26964">
                  <c:v>125.55992633794368</c:v>
                </c:pt>
                <c:pt idx="26965">
                  <c:v>125.55360188445404</c:v>
                </c:pt>
                <c:pt idx="26966">
                  <c:v>125.54727774952713</c:v>
                </c:pt>
                <c:pt idx="26967">
                  <c:v>125.54095393314688</c:v>
                </c:pt>
                <c:pt idx="26968">
                  <c:v>125.53463043529727</c:v>
                </c:pt>
                <c:pt idx="26969">
                  <c:v>125.52830725596225</c:v>
                </c:pt>
                <c:pt idx="26970">
                  <c:v>125.52198439512577</c:v>
                </c:pt>
                <c:pt idx="26971">
                  <c:v>125.51566185277179</c:v>
                </c:pt>
                <c:pt idx="26972">
                  <c:v>125.50933962888426</c:v>
                </c:pt>
                <c:pt idx="26973">
                  <c:v>125.50301772344716</c:v>
                </c:pt>
                <c:pt idx="26974">
                  <c:v>125.49669613644443</c:v>
                </c:pt>
                <c:pt idx="26975">
                  <c:v>125.49037486786004</c:v>
                </c:pt>
                <c:pt idx="26976">
                  <c:v>125.48405391767795</c:v>
                </c:pt>
                <c:pt idx="26977">
                  <c:v>125.47773328588212</c:v>
                </c:pt>
                <c:pt idx="26978">
                  <c:v>125.47141297245652</c:v>
                </c:pt>
                <c:pt idx="26979">
                  <c:v>125.4650929773851</c:v>
                </c:pt>
                <c:pt idx="26980">
                  <c:v>125.45877330065183</c:v>
                </c:pt>
                <c:pt idx="26981">
                  <c:v>125.45245394224068</c:v>
                </c:pt>
                <c:pt idx="26982">
                  <c:v>125.44613490213561</c:v>
                </c:pt>
                <c:pt idx="26983">
                  <c:v>125.43981618032059</c:v>
                </c:pt>
                <c:pt idx="26984">
                  <c:v>125.43349777677959</c:v>
                </c:pt>
                <c:pt idx="26985">
                  <c:v>125.42717969149658</c:v>
                </c:pt>
                <c:pt idx="26986">
                  <c:v>125.42086192445552</c:v>
                </c:pt>
                <c:pt idx="26987">
                  <c:v>125.4145444756404</c:v>
                </c:pt>
                <c:pt idx="26988">
                  <c:v>125.40822734503516</c:v>
                </c:pt>
                <c:pt idx="26989">
                  <c:v>125.40191053262379</c:v>
                </c:pt>
                <c:pt idx="26990">
                  <c:v>125.39559403839026</c:v>
                </c:pt>
                <c:pt idx="26991">
                  <c:v>125.38927786231855</c:v>
                </c:pt>
                <c:pt idx="26992">
                  <c:v>125.38296200439262</c:v>
                </c:pt>
                <c:pt idx="26993">
                  <c:v>125.37664646459646</c:v>
                </c:pt>
                <c:pt idx="26994">
                  <c:v>125.37033124291405</c:v>
                </c:pt>
                <c:pt idx="26995">
                  <c:v>125.36401633932935</c:v>
                </c:pt>
                <c:pt idx="26996">
                  <c:v>125.35770175382635</c:v>
                </c:pt>
                <c:pt idx="26997">
                  <c:v>125.35138748638902</c:v>
                </c:pt>
                <c:pt idx="26998">
                  <c:v>125.34507353700133</c:v>
                </c:pt>
                <c:pt idx="26999">
                  <c:v>125.33875990564727</c:v>
                </c:pt>
                <c:pt idx="27000">
                  <c:v>125.33244659231082</c:v>
                </c:pt>
                <c:pt idx="27001">
                  <c:v>125.32613359697596</c:v>
                </c:pt>
                <c:pt idx="27002">
                  <c:v>125.31982091962669</c:v>
                </c:pt>
                <c:pt idx="27003">
                  <c:v>125.31350856024697</c:v>
                </c:pt>
                <c:pt idx="27004">
                  <c:v>125.3071965188208</c:v>
                </c:pt>
                <c:pt idx="27005">
                  <c:v>125.30088479533215</c:v>
                </c:pt>
                <c:pt idx="27006">
                  <c:v>125.29457338976502</c:v>
                </c:pt>
                <c:pt idx="27007">
                  <c:v>125.28826230210338</c:v>
                </c:pt>
                <c:pt idx="27008">
                  <c:v>125.28195153233122</c:v>
                </c:pt>
                <c:pt idx="27009">
                  <c:v>125.27564108043254</c:v>
                </c:pt>
                <c:pt idx="27010">
                  <c:v>125.26933094639132</c:v>
                </c:pt>
                <c:pt idx="27011">
                  <c:v>125.26302113019156</c:v>
                </c:pt>
                <c:pt idx="27012">
                  <c:v>125.25671163181724</c:v>
                </c:pt>
                <c:pt idx="27013">
                  <c:v>125.25040245125236</c:v>
                </c:pt>
                <c:pt idx="27014">
                  <c:v>125.24409358848089</c:v>
                </c:pt>
                <c:pt idx="27015">
                  <c:v>125.23778504348685</c:v>
                </c:pt>
                <c:pt idx="27016">
                  <c:v>125.23147681625422</c:v>
                </c:pt>
                <c:pt idx="27017">
                  <c:v>125.22516890676698</c:v>
                </c:pt>
                <c:pt idx="27018">
                  <c:v>125.21886131500915</c:v>
                </c:pt>
                <c:pt idx="27019">
                  <c:v>125.21255404096472</c:v>
                </c:pt>
                <c:pt idx="27020">
                  <c:v>125.20624708461769</c:v>
                </c:pt>
                <c:pt idx="27021">
                  <c:v>125.19994044595204</c:v>
                </c:pt>
                <c:pt idx="27022">
                  <c:v>125.19363412495179</c:v>
                </c:pt>
                <c:pt idx="27023">
                  <c:v>125.18732812160091</c:v>
                </c:pt>
                <c:pt idx="27024">
                  <c:v>125.18102243588343</c:v>
                </c:pt>
                <c:pt idx="27025">
                  <c:v>125.17471706778335</c:v>
                </c:pt>
                <c:pt idx="27026">
                  <c:v>125.16841201728465</c:v>
                </c:pt>
                <c:pt idx="27027">
                  <c:v>125.16210728437134</c:v>
                </c:pt>
                <c:pt idx="27028">
                  <c:v>125.15580286902744</c:v>
                </c:pt>
                <c:pt idx="27029">
                  <c:v>125.14949877123694</c:v>
                </c:pt>
                <c:pt idx="27030">
                  <c:v>125.14319499098383</c:v>
                </c:pt>
                <c:pt idx="27031">
                  <c:v>125.13689152825214</c:v>
                </c:pt>
                <c:pt idx="27032">
                  <c:v>125.13058838302587</c:v>
                </c:pt>
                <c:pt idx="27033">
                  <c:v>125.12428555528902</c:v>
                </c:pt>
                <c:pt idx="27034">
                  <c:v>125.11798304502561</c:v>
                </c:pt>
                <c:pt idx="27035">
                  <c:v>125.11168085221964</c:v>
                </c:pt>
                <c:pt idx="27036">
                  <c:v>125.10537897685511</c:v>
                </c:pt>
                <c:pt idx="27037">
                  <c:v>125.09907741891605</c:v>
                </c:pt>
                <c:pt idx="27038">
                  <c:v>125.09277617838647</c:v>
                </c:pt>
                <c:pt idx="27039">
                  <c:v>125.08647525525038</c:v>
                </c:pt>
                <c:pt idx="27040">
                  <c:v>125.08017464949178</c:v>
                </c:pt>
                <c:pt idx="27041">
                  <c:v>125.0738743610947</c:v>
                </c:pt>
                <c:pt idx="27042">
                  <c:v>125.06757439004313</c:v>
                </c:pt>
                <c:pt idx="27043">
                  <c:v>125.06127473632111</c:v>
                </c:pt>
                <c:pt idx="27044">
                  <c:v>125.05497539991265</c:v>
                </c:pt>
                <c:pt idx="27045">
                  <c:v>125.04867638080177</c:v>
                </c:pt>
                <c:pt idx="27046">
                  <c:v>125.04237767897247</c:v>
                </c:pt>
                <c:pt idx="27047">
                  <c:v>125.03607929440878</c:v>
                </c:pt>
                <c:pt idx="27048">
                  <c:v>125.02978122709473</c:v>
                </c:pt>
                <c:pt idx="27049">
                  <c:v>125.02348347701432</c:v>
                </c:pt>
                <c:pt idx="27050">
                  <c:v>125.01718604415159</c:v>
                </c:pt>
                <c:pt idx="27051">
                  <c:v>125.01088892849054</c:v>
                </c:pt>
                <c:pt idx="27052">
                  <c:v>125.00459213001523</c:v>
                </c:pt>
                <c:pt idx="27053">
                  <c:v>124.99829564870964</c:v>
                </c:pt>
                <c:pt idx="27054">
                  <c:v>124.99199948455782</c:v>
                </c:pt>
                <c:pt idx="27055">
                  <c:v>124.98570363754379</c:v>
                </c:pt>
                <c:pt idx="27056">
                  <c:v>124.97940810765158</c:v>
                </c:pt>
                <c:pt idx="27057">
                  <c:v>124.9731128948652</c:v>
                </c:pt>
                <c:pt idx="27058">
                  <c:v>124.96681799916868</c:v>
                </c:pt>
                <c:pt idx="27059">
                  <c:v>124.96052342054607</c:v>
                </c:pt>
                <c:pt idx="27060">
                  <c:v>124.95422915898138</c:v>
                </c:pt>
                <c:pt idx="27061">
                  <c:v>124.94793521445864</c:v>
                </c:pt>
                <c:pt idx="27062">
                  <c:v>124.94164158696189</c:v>
                </c:pt>
                <c:pt idx="27063">
                  <c:v>124.93534827647517</c:v>
                </c:pt>
                <c:pt idx="27064">
                  <c:v>124.92905528298249</c:v>
                </c:pt>
                <c:pt idx="27065">
                  <c:v>124.92276260646788</c:v>
                </c:pt>
                <c:pt idx="27066">
                  <c:v>124.9164702469154</c:v>
                </c:pt>
                <c:pt idx="27067">
                  <c:v>124.91017820430906</c:v>
                </c:pt>
                <c:pt idx="27068">
                  <c:v>124.90388647863291</c:v>
                </c:pt>
                <c:pt idx="27069">
                  <c:v>124.89759506987099</c:v>
                </c:pt>
                <c:pt idx="27070">
                  <c:v>124.89130397800733</c:v>
                </c:pt>
                <c:pt idx="27071">
                  <c:v>124.88501320302596</c:v>
                </c:pt>
                <c:pt idx="27072">
                  <c:v>124.87872274491093</c:v>
                </c:pt>
                <c:pt idx="27073">
                  <c:v>124.87243260364627</c:v>
                </c:pt>
                <c:pt idx="27074">
                  <c:v>124.86614277921603</c:v>
                </c:pt>
                <c:pt idx="27075">
                  <c:v>124.85985327160425</c:v>
                </c:pt>
                <c:pt idx="27076">
                  <c:v>124.85356408079497</c:v>
                </c:pt>
                <c:pt idx="27077">
                  <c:v>124.84727520677222</c:v>
                </c:pt>
                <c:pt idx="27078">
                  <c:v>124.84098664952006</c:v>
                </c:pt>
                <c:pt idx="27079">
                  <c:v>124.83469840902254</c:v>
                </c:pt>
                <c:pt idx="27080">
                  <c:v>124.82841048526367</c:v>
                </c:pt>
                <c:pt idx="27081">
                  <c:v>124.82212287822753</c:v>
                </c:pt>
                <c:pt idx="27082">
                  <c:v>124.81583558789816</c:v>
                </c:pt>
                <c:pt idx="27083">
                  <c:v>124.80954861425961</c:v>
                </c:pt>
                <c:pt idx="27084">
                  <c:v>124.80326195729592</c:v>
                </c:pt>
                <c:pt idx="27085">
                  <c:v>124.79697561699113</c:v>
                </c:pt>
                <c:pt idx="27086">
                  <c:v>124.7906895933293</c:v>
                </c:pt>
                <c:pt idx="27087">
                  <c:v>124.7844038862945</c:v>
                </c:pt>
                <c:pt idx="27088">
                  <c:v>124.77811849587076</c:v>
                </c:pt>
                <c:pt idx="27089">
                  <c:v>124.77183342204212</c:v>
                </c:pt>
                <c:pt idx="27090">
                  <c:v>124.76554866479266</c:v>
                </c:pt>
                <c:pt idx="27091">
                  <c:v>124.75926422410642</c:v>
                </c:pt>
                <c:pt idx="27092">
                  <c:v>124.75298009996746</c:v>
                </c:pt>
                <c:pt idx="27093">
                  <c:v>124.74669629235983</c:v>
                </c:pt>
                <c:pt idx="27094">
                  <c:v>124.74041280126758</c:v>
                </c:pt>
                <c:pt idx="27095">
                  <c:v>124.73412962667479</c:v>
                </c:pt>
                <c:pt idx="27096">
                  <c:v>124.7278467685655</c:v>
                </c:pt>
                <c:pt idx="27097">
                  <c:v>124.72156422692377</c:v>
                </c:pt>
                <c:pt idx="27098">
                  <c:v>124.71528200173367</c:v>
                </c:pt>
                <c:pt idx="27099">
                  <c:v>124.70900009297925</c:v>
                </c:pt>
                <c:pt idx="27100">
                  <c:v>124.70271850064458</c:v>
                </c:pt>
                <c:pt idx="27101">
                  <c:v>124.6964372247137</c:v>
                </c:pt>
                <c:pt idx="27102">
                  <c:v>124.6901562651707</c:v>
                </c:pt>
                <c:pt idx="27103">
                  <c:v>124.68387562199963</c:v>
                </c:pt>
                <c:pt idx="27104">
                  <c:v>124.67759529518456</c:v>
                </c:pt>
                <c:pt idx="27105">
                  <c:v>124.67131528470955</c:v>
                </c:pt>
                <c:pt idx="27106">
                  <c:v>124.66503559055866</c:v>
                </c:pt>
                <c:pt idx="27107">
                  <c:v>124.65875621271597</c:v>
                </c:pt>
                <c:pt idx="27108">
                  <c:v>124.65247715116554</c:v>
                </c:pt>
                <c:pt idx="27109">
                  <c:v>124.64619840589144</c:v>
                </c:pt>
                <c:pt idx="27110">
                  <c:v>124.63991997687774</c:v>
                </c:pt>
                <c:pt idx="27111">
                  <c:v>124.6336418641085</c:v>
                </c:pt>
                <c:pt idx="27112">
                  <c:v>124.62736406756781</c:v>
                </c:pt>
                <c:pt idx="27113">
                  <c:v>124.62108658723973</c:v>
                </c:pt>
                <c:pt idx="27114">
                  <c:v>124.61480942310834</c:v>
                </c:pt>
                <c:pt idx="27115">
                  <c:v>124.6085325751577</c:v>
                </c:pt>
                <c:pt idx="27116">
                  <c:v>124.6022560433719</c:v>
                </c:pt>
                <c:pt idx="27117">
                  <c:v>124.59597982773499</c:v>
                </c:pt>
                <c:pt idx="27118">
                  <c:v>124.58970392823107</c:v>
                </c:pt>
                <c:pt idx="27119">
                  <c:v>124.58342834484421</c:v>
                </c:pt>
                <c:pt idx="27120">
                  <c:v>124.57715307755848</c:v>
                </c:pt>
                <c:pt idx="27121">
                  <c:v>124.57087812635797</c:v>
                </c:pt>
                <c:pt idx="27122">
                  <c:v>124.56460349122675</c:v>
                </c:pt>
                <c:pt idx="27123">
                  <c:v>124.5583291721489</c:v>
                </c:pt>
                <c:pt idx="27124">
                  <c:v>124.5520551691085</c:v>
                </c:pt>
                <c:pt idx="27125">
                  <c:v>124.54578148208964</c:v>
                </c:pt>
                <c:pt idx="27126">
                  <c:v>124.53950811107639</c:v>
                </c:pt>
                <c:pt idx="27127">
                  <c:v>124.53323505605283</c:v>
                </c:pt>
                <c:pt idx="27128">
                  <c:v>124.52696231700307</c:v>
                </c:pt>
                <c:pt idx="27129">
                  <c:v>124.52068989391117</c:v>
                </c:pt>
                <c:pt idx="27130">
                  <c:v>124.51441778676121</c:v>
                </c:pt>
                <c:pt idx="27131">
                  <c:v>124.5081459955373</c:v>
                </c:pt>
                <c:pt idx="27132">
                  <c:v>124.50187452022351</c:v>
                </c:pt>
                <c:pt idx="27133">
                  <c:v>124.49560336080393</c:v>
                </c:pt>
                <c:pt idx="27134">
                  <c:v>124.48933251726265</c:v>
                </c:pt>
                <c:pt idx="27135">
                  <c:v>124.48306198958376</c:v>
                </c:pt>
                <c:pt idx="27136">
                  <c:v>124.47679177775134</c:v>
                </c:pt>
                <c:pt idx="27137">
                  <c:v>124.47052188174951</c:v>
                </c:pt>
                <c:pt idx="27138">
                  <c:v>124.46425230156233</c:v>
                </c:pt>
                <c:pt idx="27139">
                  <c:v>124.4579830371739</c:v>
                </c:pt>
                <c:pt idx="27140">
                  <c:v>124.45171408856832</c:v>
                </c:pt>
                <c:pt idx="27141">
                  <c:v>124.44544545572968</c:v>
                </c:pt>
                <c:pt idx="27142">
                  <c:v>124.43917713864208</c:v>
                </c:pt>
                <c:pt idx="27143">
                  <c:v>124.43290913728961</c:v>
                </c:pt>
                <c:pt idx="27144">
                  <c:v>124.42664145165637</c:v>
                </c:pt>
                <c:pt idx="27145">
                  <c:v>124.42037408172645</c:v>
                </c:pt>
                <c:pt idx="27146">
                  <c:v>124.41410702748396</c:v>
                </c:pt>
                <c:pt idx="27147">
                  <c:v>124.40784028891299</c:v>
                </c:pt>
                <c:pt idx="27148">
                  <c:v>124.40157386599765</c:v>
                </c:pt>
                <c:pt idx="27149">
                  <c:v>124.39530775872203</c:v>
                </c:pt>
                <c:pt idx="27150">
                  <c:v>124.38904196707023</c:v>
                </c:pt>
                <c:pt idx="27151">
                  <c:v>124.38277649102635</c:v>
                </c:pt>
                <c:pt idx="27152">
                  <c:v>124.3765113305745</c:v>
                </c:pt>
                <c:pt idx="27153">
                  <c:v>124.37024648569879</c:v>
                </c:pt>
                <c:pt idx="27154">
                  <c:v>124.3639819563833</c:v>
                </c:pt>
                <c:pt idx="27155">
                  <c:v>124.35771774261217</c:v>
                </c:pt>
                <c:pt idx="27156">
                  <c:v>124.35145384436947</c:v>
                </c:pt>
                <c:pt idx="27157">
                  <c:v>124.34519026163933</c:v>
                </c:pt>
                <c:pt idx="27158">
                  <c:v>124.33892699440585</c:v>
                </c:pt>
                <c:pt idx="27159">
                  <c:v>124.33266404265315</c:v>
                </c:pt>
                <c:pt idx="27160">
                  <c:v>124.32640140636532</c:v>
                </c:pt>
                <c:pt idx="27161">
                  <c:v>124.32013908552649</c:v>
                </c:pt>
                <c:pt idx="27162">
                  <c:v>124.31387708012076</c:v>
                </c:pt>
                <c:pt idx="27163">
                  <c:v>124.30761539013224</c:v>
                </c:pt>
                <c:pt idx="27164">
                  <c:v>124.30135401554504</c:v>
                </c:pt>
                <c:pt idx="27165">
                  <c:v>124.29509295634328</c:v>
                </c:pt>
                <c:pt idx="27166">
                  <c:v>124.28883221251108</c:v>
                </c:pt>
                <c:pt idx="27167">
                  <c:v>124.28257178403254</c:v>
                </c:pt>
                <c:pt idx="27168">
                  <c:v>124.27631167089179</c:v>
                </c:pt>
                <c:pt idx="27169">
                  <c:v>124.27005187307293</c:v>
                </c:pt>
                <c:pt idx="27170">
                  <c:v>124.26379239056008</c:v>
                </c:pt>
                <c:pt idx="27171">
                  <c:v>124.25753322333738</c:v>
                </c:pt>
                <c:pt idx="27172">
                  <c:v>124.25127437138892</c:v>
                </c:pt>
                <c:pt idx="27173">
                  <c:v>124.24501583469883</c:v>
                </c:pt>
                <c:pt idx="27174">
                  <c:v>124.23875761325124</c:v>
                </c:pt>
                <c:pt idx="27175">
                  <c:v>124.23249970703026</c:v>
                </c:pt>
                <c:pt idx="27176">
                  <c:v>124.22624211602002</c:v>
                </c:pt>
                <c:pt idx="27177">
                  <c:v>124.21998484020463</c:v>
                </c:pt>
                <c:pt idx="27178">
                  <c:v>124.21372787956824</c:v>
                </c:pt>
                <c:pt idx="27179">
                  <c:v>124.20747123409495</c:v>
                </c:pt>
                <c:pt idx="27180">
                  <c:v>124.2012149037689</c:v>
                </c:pt>
                <c:pt idx="27181">
                  <c:v>124.19495888857421</c:v>
                </c:pt>
                <c:pt idx="27182">
                  <c:v>124.188703188495</c:v>
                </c:pt>
                <c:pt idx="27183">
                  <c:v>124.1824478035154</c:v>
                </c:pt>
                <c:pt idx="27184">
                  <c:v>124.17619273361954</c:v>
                </c:pt>
                <c:pt idx="27185">
                  <c:v>124.16993797879155</c:v>
                </c:pt>
                <c:pt idx="27186">
                  <c:v>124.16368353901557</c:v>
                </c:pt>
                <c:pt idx="27187">
                  <c:v>124.15742941427571</c:v>
                </c:pt>
                <c:pt idx="27188">
                  <c:v>124.15117560455612</c:v>
                </c:pt>
                <c:pt idx="27189">
                  <c:v>124.14492210984092</c:v>
                </c:pt>
                <c:pt idx="27190">
                  <c:v>124.13866893011425</c:v>
                </c:pt>
                <c:pt idx="27191">
                  <c:v>124.13241606536025</c:v>
                </c:pt>
                <c:pt idx="27192">
                  <c:v>124.12616351556304</c:v>
                </c:pt>
                <c:pt idx="27193">
                  <c:v>124.11991128070676</c:v>
                </c:pt>
                <c:pt idx="27194">
                  <c:v>124.11365936077556</c:v>
                </c:pt>
                <c:pt idx="27195">
                  <c:v>124.10740775575356</c:v>
                </c:pt>
                <c:pt idx="27196">
                  <c:v>124.1011564656249</c:v>
                </c:pt>
                <c:pt idx="27197">
                  <c:v>124.09490549037373</c:v>
                </c:pt>
                <c:pt idx="27198">
                  <c:v>124.08865482998419</c:v>
                </c:pt>
                <c:pt idx="27199">
                  <c:v>124.08240448444042</c:v>
                </c:pt>
                <c:pt idx="27200">
                  <c:v>124.07615445372655</c:v>
                </c:pt>
                <c:pt idx="27201">
                  <c:v>124.06990473782672</c:v>
                </c:pt>
                <c:pt idx="27202">
                  <c:v>124.06365533672508</c:v>
                </c:pt>
                <c:pt idx="27203">
                  <c:v>124.05740625040578</c:v>
                </c:pt>
                <c:pt idx="27204">
                  <c:v>124.05115747885294</c:v>
                </c:pt>
                <c:pt idx="27205">
                  <c:v>124.04490902205073</c:v>
                </c:pt>
                <c:pt idx="27206">
                  <c:v>124.0386608799833</c:v>
                </c:pt>
                <c:pt idx="27207">
                  <c:v>124.03241305263478</c:v>
                </c:pt>
                <c:pt idx="27208">
                  <c:v>124.02616553998932</c:v>
                </c:pt>
                <c:pt idx="27209">
                  <c:v>124.01991834203108</c:v>
                </c:pt>
                <c:pt idx="27210">
                  <c:v>124.0136714587442</c:v>
                </c:pt>
                <c:pt idx="27211">
                  <c:v>124.00742489011283</c:v>
                </c:pt>
                <c:pt idx="27212">
                  <c:v>124.00117863612113</c:v>
                </c:pt>
                <c:pt idx="27213">
                  <c:v>123.99493269675322</c:v>
                </c:pt>
                <c:pt idx="27214">
                  <c:v>123.9886870719933</c:v>
                </c:pt>
                <c:pt idx="27215">
                  <c:v>123.98244176182548</c:v>
                </c:pt>
                <c:pt idx="27216">
                  <c:v>123.97619676623394</c:v>
                </c:pt>
                <c:pt idx="27217">
                  <c:v>123.96995208520283</c:v>
                </c:pt>
                <c:pt idx="27218">
                  <c:v>123.96370771871631</c:v>
                </c:pt>
                <c:pt idx="27219">
                  <c:v>123.95746366675851</c:v>
                </c:pt>
                <c:pt idx="27220">
                  <c:v>123.95121992931362</c:v>
                </c:pt>
                <c:pt idx="27221">
                  <c:v>123.94497650636579</c:v>
                </c:pt>
                <c:pt idx="27222">
                  <c:v>123.93873339789917</c:v>
                </c:pt>
                <c:pt idx="27223">
                  <c:v>123.93249060389792</c:v>
                </c:pt>
                <c:pt idx="27224">
                  <c:v>123.9262481243462</c:v>
                </c:pt>
                <c:pt idx="27225">
                  <c:v>123.92000595922818</c:v>
                </c:pt>
                <c:pt idx="27226">
                  <c:v>123.91376410852801</c:v>
                </c:pt>
                <c:pt idx="27227">
                  <c:v>123.90752257222987</c:v>
                </c:pt>
                <c:pt idx="27228">
                  <c:v>123.9012813503179</c:v>
                </c:pt>
                <c:pt idx="27229">
                  <c:v>123.89504044277629</c:v>
                </c:pt>
                <c:pt idx="27230">
                  <c:v>123.88879984958919</c:v>
                </c:pt>
                <c:pt idx="27231">
                  <c:v>123.88255957074077</c:v>
                </c:pt>
                <c:pt idx="27232">
                  <c:v>123.87631960621519</c:v>
                </c:pt>
                <c:pt idx="27233">
                  <c:v>123.87007995599663</c:v>
                </c:pt>
                <c:pt idx="27234">
                  <c:v>123.86384062006925</c:v>
                </c:pt>
                <c:pt idx="27235">
                  <c:v>123.85760159841722</c:v>
                </c:pt>
                <c:pt idx="27236">
                  <c:v>123.85136289102471</c:v>
                </c:pt>
                <c:pt idx="27237">
                  <c:v>123.84512449787589</c:v>
                </c:pt>
                <c:pt idx="27238">
                  <c:v>123.83888641895493</c:v>
                </c:pt>
                <c:pt idx="27239">
                  <c:v>123.83264865424601</c:v>
                </c:pt>
                <c:pt idx="27240">
                  <c:v>123.8264112037333</c:v>
                </c:pt>
                <c:pt idx="27241">
                  <c:v>123.82017406740097</c:v>
                </c:pt>
                <c:pt idx="27242">
                  <c:v>123.81393724523321</c:v>
                </c:pt>
                <c:pt idx="27243">
                  <c:v>123.80770073721416</c:v>
                </c:pt>
                <c:pt idx="27244">
                  <c:v>123.80146454332804</c:v>
                </c:pt>
                <c:pt idx="27245">
                  <c:v>123.795228663559</c:v>
                </c:pt>
                <c:pt idx="27246">
                  <c:v>123.78899309789122</c:v>
                </c:pt>
                <c:pt idx="27247">
                  <c:v>123.78275784630888</c:v>
                </c:pt>
                <c:pt idx="27248">
                  <c:v>123.77652290879617</c:v>
                </c:pt>
                <c:pt idx="27249">
                  <c:v>123.77028828533726</c:v>
                </c:pt>
                <c:pt idx="27250">
                  <c:v>123.76405397591633</c:v>
                </c:pt>
                <c:pt idx="27251">
                  <c:v>123.75781998051757</c:v>
                </c:pt>
                <c:pt idx="27252">
                  <c:v>123.75158629912515</c:v>
                </c:pt>
                <c:pt idx="27253">
                  <c:v>123.74535293172327</c:v>
                </c:pt>
                <c:pt idx="27254">
                  <c:v>123.73911987829611</c:v>
                </c:pt>
                <c:pt idx="27255">
                  <c:v>123.73288713882785</c:v>
                </c:pt>
                <c:pt idx="27256">
                  <c:v>123.72665471330266</c:v>
                </c:pt>
                <c:pt idx="27257">
                  <c:v>123.72042260170475</c:v>
                </c:pt>
                <c:pt idx="27258">
                  <c:v>123.71419080401832</c:v>
                </c:pt>
                <c:pt idx="27259">
                  <c:v>123.70795932022752</c:v>
                </c:pt>
                <c:pt idx="27260">
                  <c:v>123.70172815031655</c:v>
                </c:pt>
                <c:pt idx="27261">
                  <c:v>123.69549729426963</c:v>
                </c:pt>
                <c:pt idx="27262">
                  <c:v>123.68926675207092</c:v>
                </c:pt>
                <c:pt idx="27263">
                  <c:v>123.68303652370463</c:v>
                </c:pt>
                <c:pt idx="27264">
                  <c:v>123.67680660915494</c:v>
                </c:pt>
                <c:pt idx="27265">
                  <c:v>123.67057700840604</c:v>
                </c:pt>
                <c:pt idx="27266">
                  <c:v>123.66434772144213</c:v>
                </c:pt>
                <c:pt idx="27267">
                  <c:v>123.6581187482474</c:v>
                </c:pt>
                <c:pt idx="27268">
                  <c:v>123.65189008880606</c:v>
                </c:pt>
                <c:pt idx="27269">
                  <c:v>123.64566174310228</c:v>
                </c:pt>
                <c:pt idx="27270">
                  <c:v>123.63943371112029</c:v>
                </c:pt>
                <c:pt idx="27271">
                  <c:v>123.63320599284427</c:v>
                </c:pt>
                <c:pt idx="27272">
                  <c:v>123.62697858825841</c:v>
                </c:pt>
                <c:pt idx="27273">
                  <c:v>123.62075149734693</c:v>
                </c:pt>
                <c:pt idx="27274">
                  <c:v>123.61452472009401</c:v>
                </c:pt>
                <c:pt idx="27275">
                  <c:v>123.60829825648386</c:v>
                </c:pt>
                <c:pt idx="27276">
                  <c:v>123.60207210650069</c:v>
                </c:pt>
                <c:pt idx="27277">
                  <c:v>123.59584627012869</c:v>
                </c:pt>
                <c:pt idx="27278">
                  <c:v>123.58962074735207</c:v>
                </c:pt>
                <c:pt idx="27279">
                  <c:v>123.58339553815503</c:v>
                </c:pt>
                <c:pt idx="27280">
                  <c:v>123.57717064252178</c:v>
                </c:pt>
                <c:pt idx="27281">
                  <c:v>123.57094606043651</c:v>
                </c:pt>
                <c:pt idx="27282">
                  <c:v>123.56472179188346</c:v>
                </c:pt>
                <c:pt idx="27283">
                  <c:v>123.5584978368468</c:v>
                </c:pt>
                <c:pt idx="27284">
                  <c:v>123.55227419531076</c:v>
                </c:pt>
                <c:pt idx="27285">
                  <c:v>123.54605086725954</c:v>
                </c:pt>
                <c:pt idx="27286">
                  <c:v>123.53982785267736</c:v>
                </c:pt>
                <c:pt idx="27287">
                  <c:v>123.53360515154843</c:v>
                </c:pt>
                <c:pt idx="27288">
                  <c:v>123.52738276385695</c:v>
                </c:pt>
                <c:pt idx="27289">
                  <c:v>123.52116068958713</c:v>
                </c:pt>
                <c:pt idx="27290">
                  <c:v>123.5149389287232</c:v>
                </c:pt>
                <c:pt idx="27291">
                  <c:v>123.50871748124936</c:v>
                </c:pt>
                <c:pt idx="27292">
                  <c:v>123.50249634714983</c:v>
                </c:pt>
                <c:pt idx="27293">
                  <c:v>123.49627552640882</c:v>
                </c:pt>
                <c:pt idx="27294">
                  <c:v>123.49005501901057</c:v>
                </c:pt>
                <c:pt idx="27295">
                  <c:v>123.48383482493927</c:v>
                </c:pt>
                <c:pt idx="27296">
                  <c:v>123.47761494417914</c:v>
                </c:pt>
                <c:pt idx="27297">
                  <c:v>123.4713953767144</c:v>
                </c:pt>
                <c:pt idx="27298">
                  <c:v>123.46517612252927</c:v>
                </c:pt>
                <c:pt idx="27299">
                  <c:v>123.45895718160799</c:v>
                </c:pt>
                <c:pt idx="27300">
                  <c:v>123.45273855393475</c:v>
                </c:pt>
                <c:pt idx="27301">
                  <c:v>123.44652023949379</c:v>
                </c:pt>
                <c:pt idx="27302">
                  <c:v>123.44030223826934</c:v>
                </c:pt>
                <c:pt idx="27303">
                  <c:v>123.4340845502456</c:v>
                </c:pt>
                <c:pt idx="27304">
                  <c:v>123.4278671754068</c:v>
                </c:pt>
                <c:pt idx="27305">
                  <c:v>123.42165011373719</c:v>
                </c:pt>
                <c:pt idx="27306">
                  <c:v>123.41543336522096</c:v>
                </c:pt>
                <c:pt idx="27307">
                  <c:v>123.40921692984236</c:v>
                </c:pt>
                <c:pt idx="27308">
                  <c:v>123.40300080758561</c:v>
                </c:pt>
                <c:pt idx="27309">
                  <c:v>123.39678499843494</c:v>
                </c:pt>
                <c:pt idx="27310">
                  <c:v>123.39056950237457</c:v>
                </c:pt>
                <c:pt idx="27311">
                  <c:v>123.38435431938875</c:v>
                </c:pt>
                <c:pt idx="27312">
                  <c:v>123.37813944946168</c:v>
                </c:pt>
                <c:pt idx="27313">
                  <c:v>123.37192489257762</c:v>
                </c:pt>
                <c:pt idx="27314">
                  <c:v>123.36571064872079</c:v>
                </c:pt>
                <c:pt idx="27315">
                  <c:v>123.35949671787542</c:v>
                </c:pt>
                <c:pt idx="27316">
                  <c:v>123.35328310002573</c:v>
                </c:pt>
                <c:pt idx="27317">
                  <c:v>123.34706979515599</c:v>
                </c:pt>
                <c:pt idx="27318">
                  <c:v>123.3408568032504</c:v>
                </c:pt>
                <c:pt idx="27319">
                  <c:v>123.33464412429323</c:v>
                </c:pt>
                <c:pt idx="27320">
                  <c:v>123.32843175826869</c:v>
                </c:pt>
                <c:pt idx="27321">
                  <c:v>123.32221970516103</c:v>
                </c:pt>
                <c:pt idx="27322">
                  <c:v>123.31600796495449</c:v>
                </c:pt>
                <c:pt idx="27323">
                  <c:v>123.3097965376333</c:v>
                </c:pt>
                <c:pt idx="27324">
                  <c:v>123.3035854231817</c:v>
                </c:pt>
                <c:pt idx="27325">
                  <c:v>123.29737462158394</c:v>
                </c:pt>
                <c:pt idx="27326">
                  <c:v>123.29116413282425</c:v>
                </c:pt>
                <c:pt idx="27327">
                  <c:v>123.28495395688688</c:v>
                </c:pt>
                <c:pt idx="27328">
                  <c:v>123.27874409375607</c:v>
                </c:pt>
                <c:pt idx="27329">
                  <c:v>123.27253454341607</c:v>
                </c:pt>
                <c:pt idx="27330">
                  <c:v>123.26632530585113</c:v>
                </c:pt>
                <c:pt idx="27331">
                  <c:v>123.26011638104548</c:v>
                </c:pt>
                <c:pt idx="27332">
                  <c:v>123.25390776898337</c:v>
                </c:pt>
                <c:pt idx="27333">
                  <c:v>123.24769946964905</c:v>
                </c:pt>
                <c:pt idx="27334">
                  <c:v>123.24149148302676</c:v>
                </c:pt>
                <c:pt idx="27335">
                  <c:v>123.23528380910076</c:v>
                </c:pt>
                <c:pt idx="27336">
                  <c:v>123.22907644785531</c:v>
                </c:pt>
                <c:pt idx="27337">
                  <c:v>123.22286939927463</c:v>
                </c:pt>
                <c:pt idx="27338">
                  <c:v>123.21666266334299</c:v>
                </c:pt>
                <c:pt idx="27339">
                  <c:v>123.21045624004464</c:v>
                </c:pt>
                <c:pt idx="27340">
                  <c:v>123.20425012936383</c:v>
                </c:pt>
                <c:pt idx="27341">
                  <c:v>123.19804433128482</c:v>
                </c:pt>
                <c:pt idx="27342">
                  <c:v>123.19183884579186</c:v>
                </c:pt>
                <c:pt idx="27343">
                  <c:v>123.1856336728692</c:v>
                </c:pt>
                <c:pt idx="27344">
                  <c:v>123.1794288125011</c:v>
                </c:pt>
                <c:pt idx="27345">
                  <c:v>123.17322426467182</c:v>
                </c:pt>
                <c:pt idx="27346">
                  <c:v>123.1670200293656</c:v>
                </c:pt>
                <c:pt idx="27347">
                  <c:v>123.16081610656673</c:v>
                </c:pt>
                <c:pt idx="27348">
                  <c:v>123.15461249625945</c:v>
                </c:pt>
                <c:pt idx="27349">
                  <c:v>123.14840919842801</c:v>
                </c:pt>
                <c:pt idx="27350">
                  <c:v>123.1422062130567</c:v>
                </c:pt>
                <c:pt idx="27351">
                  <c:v>123.13600354012975</c:v>
                </c:pt>
                <c:pt idx="27352">
                  <c:v>123.12980117963144</c:v>
                </c:pt>
                <c:pt idx="27353">
                  <c:v>123.12359913154603</c:v>
                </c:pt>
                <c:pt idx="27354">
                  <c:v>123.11739739585778</c:v>
                </c:pt>
                <c:pt idx="27355">
                  <c:v>123.11119597255096</c:v>
                </c:pt>
                <c:pt idx="27356">
                  <c:v>123.10499486160982</c:v>
                </c:pt>
                <c:pt idx="27357">
                  <c:v>123.09879406301864</c:v>
                </c:pt>
                <c:pt idx="27358">
                  <c:v>123.0925935767617</c:v>
                </c:pt>
                <c:pt idx="27359">
                  <c:v>123.08639340282325</c:v>
                </c:pt>
                <c:pt idx="27360">
                  <c:v>123.08019354118755</c:v>
                </c:pt>
                <c:pt idx="27361">
                  <c:v>123.07399399183889</c:v>
                </c:pt>
                <c:pt idx="27362">
                  <c:v>123.06779475476152</c:v>
                </c:pt>
                <c:pt idx="27363">
                  <c:v>123.06159582993973</c:v>
                </c:pt>
                <c:pt idx="27364">
                  <c:v>123.05539721735778</c:v>
                </c:pt>
                <c:pt idx="27365">
                  <c:v>123.04919891699994</c:v>
                </c:pt>
                <c:pt idx="27366">
                  <c:v>123.0430009288505</c:v>
                </c:pt>
                <c:pt idx="27367">
                  <c:v>123.03680325289372</c:v>
                </c:pt>
                <c:pt idx="27368">
                  <c:v>123.03060588911387</c:v>
                </c:pt>
                <c:pt idx="27369">
                  <c:v>123.02440883749524</c:v>
                </c:pt>
                <c:pt idx="27370">
                  <c:v>123.0182120980221</c:v>
                </c:pt>
                <c:pt idx="27371">
                  <c:v>123.01201567067874</c:v>
                </c:pt>
                <c:pt idx="27372">
                  <c:v>123.00581955544941</c:v>
                </c:pt>
                <c:pt idx="27373">
                  <c:v>122.9996237523184</c:v>
                </c:pt>
                <c:pt idx="27374">
                  <c:v>122.99342826127</c:v>
                </c:pt>
                <c:pt idx="27375">
                  <c:v>122.98723308228848</c:v>
                </c:pt>
                <c:pt idx="27376">
                  <c:v>122.98103821535813</c:v>
                </c:pt>
                <c:pt idx="27377">
                  <c:v>122.97484366046322</c:v>
                </c:pt>
                <c:pt idx="27378">
                  <c:v>122.96864941758805</c:v>
                </c:pt>
                <c:pt idx="27379">
                  <c:v>122.96245548671689</c:v>
                </c:pt>
                <c:pt idx="27380">
                  <c:v>122.95626186783403</c:v>
                </c:pt>
                <c:pt idx="27381">
                  <c:v>122.95006856092375</c:v>
                </c:pt>
                <c:pt idx="27382">
                  <c:v>122.94387556597034</c:v>
                </c:pt>
                <c:pt idx="27383">
                  <c:v>122.93768288295809</c:v>
                </c:pt>
                <c:pt idx="27384">
                  <c:v>122.93149051187127</c:v>
                </c:pt>
                <c:pt idx="27385">
                  <c:v>122.92529845269419</c:v>
                </c:pt>
                <c:pt idx="27386">
                  <c:v>122.91910670541114</c:v>
                </c:pt>
                <c:pt idx="27387">
                  <c:v>122.91291527000639</c:v>
                </c:pt>
                <c:pt idx="27388">
                  <c:v>122.90672414646424</c:v>
                </c:pt>
                <c:pt idx="27389">
                  <c:v>122.90053333476899</c:v>
                </c:pt>
                <c:pt idx="27390">
                  <c:v>122.89434283490493</c:v>
                </c:pt>
                <c:pt idx="27391">
                  <c:v>122.88815264685634</c:v>
                </c:pt>
                <c:pt idx="27392">
                  <c:v>122.88196277060753</c:v>
                </c:pt>
                <c:pt idx="27393">
                  <c:v>122.87577320614278</c:v>
                </c:pt>
                <c:pt idx="27394">
                  <c:v>122.86958395344639</c:v>
                </c:pt>
                <c:pt idx="27395">
                  <c:v>122.86339501250266</c:v>
                </c:pt>
                <c:pt idx="27396">
                  <c:v>122.85720638329589</c:v>
                </c:pt>
                <c:pt idx="27397">
                  <c:v>122.85101806581036</c:v>
                </c:pt>
                <c:pt idx="27398">
                  <c:v>122.84483006003039</c:v>
                </c:pt>
                <c:pt idx="27399">
                  <c:v>122.83864236594027</c:v>
                </c:pt>
                <c:pt idx="27400">
                  <c:v>122.8324549835243</c:v>
                </c:pt>
                <c:pt idx="27401">
                  <c:v>122.82626791276678</c:v>
                </c:pt>
                <c:pt idx="27402">
                  <c:v>122.82008115365201</c:v>
                </c:pt>
                <c:pt idx="27403">
                  <c:v>122.81389470616431</c:v>
                </c:pt>
                <c:pt idx="27404">
                  <c:v>122.80770857028796</c:v>
                </c:pt>
                <c:pt idx="27405">
                  <c:v>122.80152274600728</c:v>
                </c:pt>
                <c:pt idx="27406">
                  <c:v>122.79533723330657</c:v>
                </c:pt>
                <c:pt idx="27407">
                  <c:v>122.78915203217014</c:v>
                </c:pt>
                <c:pt idx="27408">
                  <c:v>122.78296714258228</c:v>
                </c:pt>
                <c:pt idx="27409">
                  <c:v>122.77678256452731</c:v>
                </c:pt>
                <c:pt idx="27410">
                  <c:v>122.77059829798954</c:v>
                </c:pt>
                <c:pt idx="27411">
                  <c:v>122.76441434295327</c:v>
                </c:pt>
                <c:pt idx="27412">
                  <c:v>122.75823069940282</c:v>
                </c:pt>
                <c:pt idx="27413">
                  <c:v>122.75204736732249</c:v>
                </c:pt>
                <c:pt idx="27414">
                  <c:v>122.74586434669661</c:v>
                </c:pt>
                <c:pt idx="27415">
                  <c:v>122.73968163750946</c:v>
                </c:pt>
                <c:pt idx="27416">
                  <c:v>122.73349923974538</c:v>
                </c:pt>
                <c:pt idx="27417">
                  <c:v>122.72731715338868</c:v>
                </c:pt>
                <c:pt idx="27418">
                  <c:v>122.72113537842367</c:v>
                </c:pt>
                <c:pt idx="27419">
                  <c:v>122.71495391483467</c:v>
                </c:pt>
                <c:pt idx="27420">
                  <c:v>122.70877276260597</c:v>
                </c:pt>
                <c:pt idx="27421">
                  <c:v>122.70259192172193</c:v>
                </c:pt>
                <c:pt idx="27422">
                  <c:v>122.69641139216684</c:v>
                </c:pt>
                <c:pt idx="27423">
                  <c:v>122.69023117392501</c:v>
                </c:pt>
                <c:pt idx="27424">
                  <c:v>122.68405126698079</c:v>
                </c:pt>
                <c:pt idx="27425">
                  <c:v>122.67787167131847</c:v>
                </c:pt>
                <c:pt idx="27426">
                  <c:v>122.67169238692239</c:v>
                </c:pt>
                <c:pt idx="27427">
                  <c:v>122.66551341377686</c:v>
                </c:pt>
                <c:pt idx="27428">
                  <c:v>122.65933475186621</c:v>
                </c:pt>
                <c:pt idx="27429">
                  <c:v>122.65315640117477</c:v>
                </c:pt>
                <c:pt idx="27430">
                  <c:v>122.64697836168685</c:v>
                </c:pt>
                <c:pt idx="27431">
                  <c:v>122.64080063338677</c:v>
                </c:pt>
                <c:pt idx="27432">
                  <c:v>122.63462321625887</c:v>
                </c:pt>
                <c:pt idx="27433">
                  <c:v>122.62844611028747</c:v>
                </c:pt>
                <c:pt idx="27434">
                  <c:v>122.6222693154569</c:v>
                </c:pt>
                <c:pt idx="27435">
                  <c:v>122.61609283175149</c:v>
                </c:pt>
                <c:pt idx="27436">
                  <c:v>122.60991665915556</c:v>
                </c:pt>
                <c:pt idx="27437">
                  <c:v>122.60374079765344</c:v>
                </c:pt>
                <c:pt idx="27438">
                  <c:v>122.59756524722947</c:v>
                </c:pt>
                <c:pt idx="27439">
                  <c:v>122.59139000786797</c:v>
                </c:pt>
                <c:pt idx="27440">
                  <c:v>122.58521507955328</c:v>
                </c:pt>
                <c:pt idx="27441">
                  <c:v>122.57904046226973</c:v>
                </c:pt>
                <c:pt idx="27442">
                  <c:v>122.57286615600165</c:v>
                </c:pt>
                <c:pt idx="27443">
                  <c:v>122.56669216073338</c:v>
                </c:pt>
                <c:pt idx="27444">
                  <c:v>122.56051847644925</c:v>
                </c:pt>
                <c:pt idx="27445">
                  <c:v>122.55434510313358</c:v>
                </c:pt>
                <c:pt idx="27446">
                  <c:v>122.54817204077074</c:v>
                </c:pt>
                <c:pt idx="27447">
                  <c:v>122.54199928934504</c:v>
                </c:pt>
                <c:pt idx="27448">
                  <c:v>122.53582684884084</c:v>
                </c:pt>
                <c:pt idx="27449">
                  <c:v>122.52965471924247</c:v>
                </c:pt>
                <c:pt idx="27450">
                  <c:v>122.52348290053426</c:v>
                </c:pt>
                <c:pt idx="27451">
                  <c:v>122.51731139270056</c:v>
                </c:pt>
                <c:pt idx="27452">
                  <c:v>122.51114019572572</c:v>
                </c:pt>
                <c:pt idx="27453">
                  <c:v>122.50496930959406</c:v>
                </c:pt>
                <c:pt idx="27454">
                  <c:v>122.49879873428993</c:v>
                </c:pt>
                <c:pt idx="27455">
                  <c:v>122.49262846979769</c:v>
                </c:pt>
                <c:pt idx="27456">
                  <c:v>122.48645851610168</c:v>
                </c:pt>
                <c:pt idx="27457">
                  <c:v>122.48028887318623</c:v>
                </c:pt>
                <c:pt idx="27458">
                  <c:v>122.47411954103569</c:v>
                </c:pt>
                <c:pt idx="27459">
                  <c:v>122.46795051963441</c:v>
                </c:pt>
                <c:pt idx="27460">
                  <c:v>122.46178180896675</c:v>
                </c:pt>
                <c:pt idx="27461">
                  <c:v>122.45561340901703</c:v>
                </c:pt>
                <c:pt idx="27462">
                  <c:v>122.44944531976962</c:v>
                </c:pt>
                <c:pt idx="27463">
                  <c:v>122.44327754120887</c:v>
                </c:pt>
                <c:pt idx="27464">
                  <c:v>122.43711007331912</c:v>
                </c:pt>
                <c:pt idx="27465">
                  <c:v>122.43094291608473</c:v>
                </c:pt>
                <c:pt idx="27466">
                  <c:v>122.42477606949005</c:v>
                </c:pt>
                <c:pt idx="27467">
                  <c:v>122.41860953351943</c:v>
                </c:pt>
                <c:pt idx="27468">
                  <c:v>122.41244330815724</c:v>
                </c:pt>
                <c:pt idx="27469">
                  <c:v>122.40627739338781</c:v>
                </c:pt>
                <c:pt idx="27470">
                  <c:v>122.40011178919551</c:v>
                </c:pt>
                <c:pt idx="27471">
                  <c:v>122.39394649556469</c:v>
                </c:pt>
                <c:pt idx="27472">
                  <c:v>122.38778151247972</c:v>
                </c:pt>
                <c:pt idx="27473">
                  <c:v>122.38161683992494</c:v>
                </c:pt>
                <c:pt idx="27474">
                  <c:v>122.37545247788472</c:v>
                </c:pt>
                <c:pt idx="27475">
                  <c:v>122.36928842634342</c:v>
                </c:pt>
                <c:pt idx="27476">
                  <c:v>122.36312468528538</c:v>
                </c:pt>
                <c:pt idx="27477">
                  <c:v>122.35696125469499</c:v>
                </c:pt>
                <c:pt idx="27478">
                  <c:v>122.3507981345566</c:v>
                </c:pt>
                <c:pt idx="27479">
                  <c:v>122.34463532485456</c:v>
                </c:pt>
                <c:pt idx="27480">
                  <c:v>122.33847282557326</c:v>
                </c:pt>
                <c:pt idx="27481">
                  <c:v>122.33231063669704</c:v>
                </c:pt>
                <c:pt idx="27482">
                  <c:v>122.32614875821028</c:v>
                </c:pt>
                <c:pt idx="27483">
                  <c:v>122.31998719009734</c:v>
                </c:pt>
                <c:pt idx="27484">
                  <c:v>122.31382593234258</c:v>
                </c:pt>
                <c:pt idx="27485">
                  <c:v>122.30766498493037</c:v>
                </c:pt>
                <c:pt idx="27486">
                  <c:v>122.30150434784508</c:v>
                </c:pt>
                <c:pt idx="27487">
                  <c:v>122.29534402107109</c:v>
                </c:pt>
                <c:pt idx="27488">
                  <c:v>122.28918400459276</c:v>
                </c:pt>
                <c:pt idx="27489">
                  <c:v>122.28302429839445</c:v>
                </c:pt>
                <c:pt idx="27490">
                  <c:v>122.27686490246055</c:v>
                </c:pt>
                <c:pt idx="27491">
                  <c:v>122.27070581677542</c:v>
                </c:pt>
                <c:pt idx="27492">
                  <c:v>122.26454704132342</c:v>
                </c:pt>
                <c:pt idx="27493">
                  <c:v>122.25838857608896</c:v>
                </c:pt>
                <c:pt idx="27494">
                  <c:v>122.25223042105638</c:v>
                </c:pt>
                <c:pt idx="27495">
                  <c:v>122.24607257621008</c:v>
                </c:pt>
                <c:pt idx="27496">
                  <c:v>122.23991504153442</c:v>
                </c:pt>
                <c:pt idx="27497">
                  <c:v>122.23375781701378</c:v>
                </c:pt>
                <c:pt idx="27498">
                  <c:v>122.22760090263255</c:v>
                </c:pt>
                <c:pt idx="27499">
                  <c:v>122.22144429837509</c:v>
                </c:pt>
                <c:pt idx="27500">
                  <c:v>122.21528800422578</c:v>
                </c:pt>
                <c:pt idx="27501">
                  <c:v>122.20913202016901</c:v>
                </c:pt>
                <c:pt idx="27502">
                  <c:v>122.20297634618916</c:v>
                </c:pt>
                <c:pt idx="27503">
                  <c:v>122.19682098227061</c:v>
                </c:pt>
                <c:pt idx="27504">
                  <c:v>122.19066592839773</c:v>
                </c:pt>
                <c:pt idx="27505">
                  <c:v>122.18451118455492</c:v>
                </c:pt>
                <c:pt idx="27506">
                  <c:v>122.17835675072656</c:v>
                </c:pt>
                <c:pt idx="27507">
                  <c:v>122.17220262689703</c:v>
                </c:pt>
                <c:pt idx="27508">
                  <c:v>122.16604881305072</c:v>
                </c:pt>
                <c:pt idx="27509">
                  <c:v>122.15989530917201</c:v>
                </c:pt>
                <c:pt idx="27510">
                  <c:v>122.15374211524529</c:v>
                </c:pt>
                <c:pt idx="27511">
                  <c:v>122.14758923125495</c:v>
                </c:pt>
                <c:pt idx="27512">
                  <c:v>122.14143665718538</c:v>
                </c:pt>
                <c:pt idx="27513">
                  <c:v>122.13528439302097</c:v>
                </c:pt>
                <c:pt idx="27514">
                  <c:v>122.1291324387461</c:v>
                </c:pt>
                <c:pt idx="27515">
                  <c:v>122.12298079434517</c:v>
                </c:pt>
                <c:pt idx="27516">
                  <c:v>122.11682945980256</c:v>
                </c:pt>
                <c:pt idx="27517">
                  <c:v>122.11067843510267</c:v>
                </c:pt>
                <c:pt idx="27518">
                  <c:v>122.1045277202299</c:v>
                </c:pt>
                <c:pt idx="27519">
                  <c:v>122.09837731516863</c:v>
                </c:pt>
                <c:pt idx="27520">
                  <c:v>122.09222721990328</c:v>
                </c:pt>
                <c:pt idx="27521">
                  <c:v>122.08607743441821</c:v>
                </c:pt>
                <c:pt idx="27522">
                  <c:v>122.07992795869785</c:v>
                </c:pt>
                <c:pt idx="27523">
                  <c:v>122.07377879272657</c:v>
                </c:pt>
                <c:pt idx="27524">
                  <c:v>122.06762993648879</c:v>
                </c:pt>
                <c:pt idx="27525">
                  <c:v>122.06148138996889</c:v>
                </c:pt>
                <c:pt idx="27526">
                  <c:v>122.05533315315128</c:v>
                </c:pt>
                <c:pt idx="27527">
                  <c:v>122.04918522602036</c:v>
                </c:pt>
                <c:pt idx="27528">
                  <c:v>122.04303760856052</c:v>
                </c:pt>
                <c:pt idx="27529">
                  <c:v>122.03689030075618</c:v>
                </c:pt>
                <c:pt idx="27530">
                  <c:v>122.03074330259174</c:v>
                </c:pt>
                <c:pt idx="27531">
                  <c:v>122.0245966140516</c:v>
                </c:pt>
                <c:pt idx="27532">
                  <c:v>122.01845023512016</c:v>
                </c:pt>
                <c:pt idx="27533">
                  <c:v>122.01230416578181</c:v>
                </c:pt>
                <c:pt idx="27534">
                  <c:v>122.00615840602099</c:v>
                </c:pt>
                <c:pt idx="27535">
                  <c:v>122.00001295582209</c:v>
                </c:pt>
                <c:pt idx="27536">
                  <c:v>121.99386781516951</c:v>
                </c:pt>
                <c:pt idx="27537">
                  <c:v>121.98772298404766</c:v>
                </c:pt>
                <c:pt idx="27538">
                  <c:v>121.98157846244096</c:v>
                </c:pt>
                <c:pt idx="27539">
                  <c:v>121.97543425033382</c:v>
                </c:pt>
                <c:pt idx="27540">
                  <c:v>121.96929034771064</c:v>
                </c:pt>
                <c:pt idx="27541">
                  <c:v>121.96314675455584</c:v>
                </c:pt>
                <c:pt idx="27542">
                  <c:v>121.95700347085382</c:v>
                </c:pt>
                <c:pt idx="27543">
                  <c:v>121.950860496589</c:v>
                </c:pt>
                <c:pt idx="27544">
                  <c:v>121.94471783174579</c:v>
                </c:pt>
                <c:pt idx="27545">
                  <c:v>121.93857547630861</c:v>
                </c:pt>
                <c:pt idx="27546">
                  <c:v>121.93243343026188</c:v>
                </c:pt>
                <c:pt idx="27547">
                  <c:v>121.92629169359</c:v>
                </c:pt>
                <c:pt idx="27548">
                  <c:v>121.9201502662774</c:v>
                </c:pt>
                <c:pt idx="27549">
                  <c:v>121.91400914830849</c:v>
                </c:pt>
                <c:pt idx="27550">
                  <c:v>121.9078683396677</c:v>
                </c:pt>
                <c:pt idx="27551">
                  <c:v>121.90172784033943</c:v>
                </c:pt>
                <c:pt idx="27552">
                  <c:v>121.89558765030812</c:v>
                </c:pt>
                <c:pt idx="27553">
                  <c:v>121.88944776955817</c:v>
                </c:pt>
                <c:pt idx="27554">
                  <c:v>121.88330819807402</c:v>
                </c:pt>
                <c:pt idx="27555">
                  <c:v>121.87716893584009</c:v>
                </c:pt>
                <c:pt idx="27556">
                  <c:v>121.8710299828408</c:v>
                </c:pt>
                <c:pt idx="27557">
                  <c:v>121.86489133906056</c:v>
                </c:pt>
                <c:pt idx="27558">
                  <c:v>121.85875300448382</c:v>
                </c:pt>
                <c:pt idx="27559">
                  <c:v>121.85261497909498</c:v>
                </c:pt>
                <c:pt idx="27560">
                  <c:v>121.84647726287849</c:v>
                </c:pt>
                <c:pt idx="27561">
                  <c:v>121.84033985581877</c:v>
                </c:pt>
                <c:pt idx="27562">
                  <c:v>121.83420275790023</c:v>
                </c:pt>
                <c:pt idx="27563">
                  <c:v>121.82806596910731</c:v>
                </c:pt>
                <c:pt idx="27564">
                  <c:v>121.82192948942445</c:v>
                </c:pt>
                <c:pt idx="27565">
                  <c:v>121.81579331883607</c:v>
                </c:pt>
                <c:pt idx="27566">
                  <c:v>121.80965745732661</c:v>
                </c:pt>
                <c:pt idx="27567">
                  <c:v>121.80352190488048</c:v>
                </c:pt>
                <c:pt idx="27568">
                  <c:v>121.79738666148214</c:v>
                </c:pt>
                <c:pt idx="27569">
                  <c:v>121.79125172711601</c:v>
                </c:pt>
                <c:pt idx="27570">
                  <c:v>121.78511710176652</c:v>
                </c:pt>
                <c:pt idx="27571">
                  <c:v>121.77898278541811</c:v>
                </c:pt>
                <c:pt idx="27572">
                  <c:v>121.77284877805521</c:v>
                </c:pt>
                <c:pt idx="27573">
                  <c:v>121.76671507966226</c:v>
                </c:pt>
                <c:pt idx="27574">
                  <c:v>121.7605816902237</c:v>
                </c:pt>
                <c:pt idx="27575">
                  <c:v>121.75444860972397</c:v>
                </c:pt>
                <c:pt idx="27576">
                  <c:v>121.74831583814749</c:v>
                </c:pt>
                <c:pt idx="27577">
                  <c:v>121.74218337547873</c:v>
                </c:pt>
                <c:pt idx="27578">
                  <c:v>121.73605122170211</c:v>
                </c:pt>
                <c:pt idx="27579">
                  <c:v>121.72991937680207</c:v>
                </c:pt>
                <c:pt idx="27580">
                  <c:v>121.72378784076307</c:v>
                </c:pt>
                <c:pt idx="27581">
                  <c:v>121.71765661356953</c:v>
                </c:pt>
                <c:pt idx="27582">
                  <c:v>121.71152569520591</c:v>
                </c:pt>
                <c:pt idx="27583">
                  <c:v>121.70539508565665</c:v>
                </c:pt>
                <c:pt idx="27584">
                  <c:v>121.69926478490619</c:v>
                </c:pt>
                <c:pt idx="27585">
                  <c:v>121.69313479293898</c:v>
                </c:pt>
                <c:pt idx="27586">
                  <c:v>121.68700510973946</c:v>
                </c:pt>
                <c:pt idx="27587">
                  <c:v>121.68087573529209</c:v>
                </c:pt>
                <c:pt idx="27588">
                  <c:v>121.67474666958131</c:v>
                </c:pt>
                <c:pt idx="27589">
                  <c:v>121.66861791259157</c:v>
                </c:pt>
                <c:pt idx="27590">
                  <c:v>121.66248946430731</c:v>
                </c:pt>
                <c:pt idx="27591">
                  <c:v>121.656361324713</c:v>
                </c:pt>
                <c:pt idx="27592">
                  <c:v>121.65023349379308</c:v>
                </c:pt>
                <c:pt idx="27593">
                  <c:v>121.644105971532</c:v>
                </c:pt>
                <c:pt idx="27594">
                  <c:v>121.63797875791421</c:v>
                </c:pt>
                <c:pt idx="27595">
                  <c:v>121.63185185292419</c:v>
                </c:pt>
                <c:pt idx="27596">
                  <c:v>121.62572525654636</c:v>
                </c:pt>
                <c:pt idx="27597">
                  <c:v>121.61959896876519</c:v>
                </c:pt>
                <c:pt idx="27598">
                  <c:v>121.61347298956514</c:v>
                </c:pt>
                <c:pt idx="27599">
                  <c:v>121.60734731893066</c:v>
                </c:pt>
                <c:pt idx="27600">
                  <c:v>121.60122195684622</c:v>
                </c:pt>
                <c:pt idx="27601">
                  <c:v>121.59509690329625</c:v>
                </c:pt>
                <c:pt idx="27602">
                  <c:v>121.58897215826524</c:v>
                </c:pt>
                <c:pt idx="27603">
                  <c:v>121.58284772173762</c:v>
                </c:pt>
                <c:pt idx="27604">
                  <c:v>121.57672359369788</c:v>
                </c:pt>
                <c:pt idx="27605">
                  <c:v>121.57059977413047</c:v>
                </c:pt>
                <c:pt idx="27606">
                  <c:v>121.56447626301986</c:v>
                </c:pt>
                <c:pt idx="27607">
                  <c:v>121.5583530603505</c:v>
                </c:pt>
                <c:pt idx="27608">
                  <c:v>121.55223016610685</c:v>
                </c:pt>
                <c:pt idx="27609">
                  <c:v>121.54610758027339</c:v>
                </c:pt>
                <c:pt idx="27610">
                  <c:v>121.53998530283457</c:v>
                </c:pt>
                <c:pt idx="27611">
                  <c:v>121.53386333377486</c:v>
                </c:pt>
                <c:pt idx="27612">
                  <c:v>121.52774167307874</c:v>
                </c:pt>
                <c:pt idx="27613">
                  <c:v>121.52162032073066</c:v>
                </c:pt>
                <c:pt idx="27614">
                  <c:v>121.5154992767151</c:v>
                </c:pt>
                <c:pt idx="27615">
                  <c:v>121.50937854101655</c:v>
                </c:pt>
                <c:pt idx="27616">
                  <c:v>121.50325811361944</c:v>
                </c:pt>
                <c:pt idx="27617">
                  <c:v>121.49713799450826</c:v>
                </c:pt>
                <c:pt idx="27618">
                  <c:v>121.49101818366749</c:v>
                </c:pt>
                <c:pt idx="27619">
                  <c:v>121.48489868108159</c:v>
                </c:pt>
                <c:pt idx="27620">
                  <c:v>121.47877948673502</c:v>
                </c:pt>
                <c:pt idx="27621">
                  <c:v>121.47266060061227</c:v>
                </c:pt>
                <c:pt idx="27622">
                  <c:v>121.46654202269782</c:v>
                </c:pt>
                <c:pt idx="27623">
                  <c:v>121.46042375297614</c:v>
                </c:pt>
                <c:pt idx="27624">
                  <c:v>121.45430579143171</c:v>
                </c:pt>
                <c:pt idx="27625">
                  <c:v>121.44818813804899</c:v>
                </c:pt>
                <c:pt idx="27626">
                  <c:v>121.44207079281249</c:v>
                </c:pt>
                <c:pt idx="27627">
                  <c:v>121.43595375570666</c:v>
                </c:pt>
                <c:pt idx="27628">
                  <c:v>121.42983702671599</c:v>
                </c:pt>
                <c:pt idx="27629">
                  <c:v>121.42372060582495</c:v>
                </c:pt>
                <c:pt idx="27630">
                  <c:v>121.41760449301805</c:v>
                </c:pt>
                <c:pt idx="27631">
                  <c:v>121.41148868827973</c:v>
                </c:pt>
                <c:pt idx="27632">
                  <c:v>121.40537319159451</c:v>
                </c:pt>
                <c:pt idx="27633">
                  <c:v>121.39925800294685</c:v>
                </c:pt>
                <c:pt idx="27634">
                  <c:v>121.39314312232125</c:v>
                </c:pt>
                <c:pt idx="27635">
                  <c:v>121.38702854970218</c:v>
                </c:pt>
                <c:pt idx="27636">
                  <c:v>121.38091428507414</c:v>
                </c:pt>
                <c:pt idx="27637">
                  <c:v>121.3748003284216</c:v>
                </c:pt>
                <c:pt idx="27638">
                  <c:v>121.36868667972907</c:v>
                </c:pt>
                <c:pt idx="27639">
                  <c:v>121.36257333898101</c:v>
                </c:pt>
                <c:pt idx="27640">
                  <c:v>121.35646030616192</c:v>
                </c:pt>
                <c:pt idx="27641">
                  <c:v>121.3503475812563</c:v>
                </c:pt>
                <c:pt idx="27642">
                  <c:v>121.34423516424864</c:v>
                </c:pt>
                <c:pt idx="27643">
                  <c:v>121.33812305512342</c:v>
                </c:pt>
                <c:pt idx="27644">
                  <c:v>121.33201125386513</c:v>
                </c:pt>
                <c:pt idx="27645">
                  <c:v>121.32589976045828</c:v>
                </c:pt>
                <c:pt idx="27646">
                  <c:v>121.31978857488735</c:v>
                </c:pt>
                <c:pt idx="27647">
                  <c:v>121.31367769713684</c:v>
                </c:pt>
                <c:pt idx="27648">
                  <c:v>121.30756712719123</c:v>
                </c:pt>
                <c:pt idx="27649">
                  <c:v>121.30145686503504</c:v>
                </c:pt>
                <c:pt idx="27650">
                  <c:v>121.29534691065275</c:v>
                </c:pt>
                <c:pt idx="27651">
                  <c:v>121.28923726402887</c:v>
                </c:pt>
                <c:pt idx="27652">
                  <c:v>121.28312792514788</c:v>
                </c:pt>
                <c:pt idx="27653">
                  <c:v>121.2770188939943</c:v>
                </c:pt>
                <c:pt idx="27654">
                  <c:v>121.27091017055261</c:v>
                </c:pt>
                <c:pt idx="27655">
                  <c:v>121.26480175480732</c:v>
                </c:pt>
                <c:pt idx="27656">
                  <c:v>121.25869364674294</c:v>
                </c:pt>
                <c:pt idx="27657">
                  <c:v>121.25258584634396</c:v>
                </c:pt>
                <c:pt idx="27658">
                  <c:v>121.24647835359488</c:v>
                </c:pt>
                <c:pt idx="27659">
                  <c:v>121.24037116848021</c:v>
                </c:pt>
                <c:pt idx="27660">
                  <c:v>121.23426429098446</c:v>
                </c:pt>
                <c:pt idx="27661">
                  <c:v>121.22815772109212</c:v>
                </c:pt>
                <c:pt idx="27662">
                  <c:v>121.2220514587877</c:v>
                </c:pt>
                <c:pt idx="27663">
                  <c:v>121.21594550405572</c:v>
                </c:pt>
                <c:pt idx="27664">
                  <c:v>121.20983985688069</c:v>
                </c:pt>
                <c:pt idx="27665">
                  <c:v>121.2037345172471</c:v>
                </c:pt>
                <c:pt idx="27666">
                  <c:v>121.19762948513947</c:v>
                </c:pt>
                <c:pt idx="27667">
                  <c:v>121.19152476054231</c:v>
                </c:pt>
                <c:pt idx="27668">
                  <c:v>121.18542034344013</c:v>
                </c:pt>
                <c:pt idx="27669">
                  <c:v>121.17931623381743</c:v>
                </c:pt>
                <c:pt idx="27670">
                  <c:v>121.17321243165874</c:v>
                </c:pt>
                <c:pt idx="27671">
                  <c:v>121.16710893694857</c:v>
                </c:pt>
                <c:pt idx="27672">
                  <c:v>121.16100574967142</c:v>
                </c:pt>
                <c:pt idx="27673">
                  <c:v>121.15490286981181</c:v>
                </c:pt>
                <c:pt idx="27674">
                  <c:v>121.14880029735426</c:v>
                </c:pt>
                <c:pt idx="27675">
                  <c:v>121.14269803228328</c:v>
                </c:pt>
                <c:pt idx="27676">
                  <c:v>121.13659607458339</c:v>
                </c:pt>
                <c:pt idx="27677">
                  <c:v>121.13049442423912</c:v>
                </c:pt>
                <c:pt idx="27678">
                  <c:v>121.12439308123497</c:v>
                </c:pt>
                <c:pt idx="27679">
                  <c:v>121.11829204555548</c:v>
                </c:pt>
                <c:pt idx="27680">
                  <c:v>121.11219131718515</c:v>
                </c:pt>
                <c:pt idx="27681">
                  <c:v>121.10609089610851</c:v>
                </c:pt>
                <c:pt idx="27682">
                  <c:v>121.09999078231007</c:v>
                </c:pt>
                <c:pt idx="27683">
                  <c:v>121.09389097577437</c:v>
                </c:pt>
                <c:pt idx="27684">
                  <c:v>121.08779147648593</c:v>
                </c:pt>
                <c:pt idx="27685">
                  <c:v>121.08169228442927</c:v>
                </c:pt>
                <c:pt idx="27686">
                  <c:v>121.0755933995889</c:v>
                </c:pt>
                <c:pt idx="27687">
                  <c:v>121.06949482194936</c:v>
                </c:pt>
                <c:pt idx="27688">
                  <c:v>121.06339655149519</c:v>
                </c:pt>
                <c:pt idx="27689">
                  <c:v>121.0572985882109</c:v>
                </c:pt>
                <c:pt idx="27690">
                  <c:v>121.05120093208102</c:v>
                </c:pt>
                <c:pt idx="27691">
                  <c:v>121.04510358309007</c:v>
                </c:pt>
                <c:pt idx="27692">
                  <c:v>121.03900654122259</c:v>
                </c:pt>
                <c:pt idx="27693">
                  <c:v>121.03290980646311</c:v>
                </c:pt>
                <c:pt idx="27694">
                  <c:v>121.02681337879616</c:v>
                </c:pt>
                <c:pt idx="27695">
                  <c:v>121.02071725820628</c:v>
                </c:pt>
                <c:pt idx="27696">
                  <c:v>121.01462144467799</c:v>
                </c:pt>
                <c:pt idx="27697">
                  <c:v>121.00852593819582</c:v>
                </c:pt>
                <c:pt idx="27698">
                  <c:v>121.00243073874431</c:v>
                </c:pt>
                <c:pt idx="27699">
                  <c:v>120.996335846308</c:v>
                </c:pt>
                <c:pt idx="27700">
                  <c:v>120.99024126087143</c:v>
                </c:pt>
                <c:pt idx="27701">
                  <c:v>120.98414698241912</c:v>
                </c:pt>
                <c:pt idx="27702">
                  <c:v>120.97805301093562</c:v>
                </c:pt>
                <c:pt idx="27703">
                  <c:v>120.97195934640547</c:v>
                </c:pt>
                <c:pt idx="27704">
                  <c:v>120.96586598881319</c:v>
                </c:pt>
                <c:pt idx="27705">
                  <c:v>120.95977293814335</c:v>
                </c:pt>
                <c:pt idx="27706">
                  <c:v>120.95368019438045</c:v>
                </c:pt>
                <c:pt idx="27707">
                  <c:v>120.94758775750907</c:v>
                </c:pt>
                <c:pt idx="27708">
                  <c:v>120.94149562751373</c:v>
                </c:pt>
                <c:pt idx="27709">
                  <c:v>120.93540380437898</c:v>
                </c:pt>
                <c:pt idx="27710">
                  <c:v>120.92931228808935</c:v>
                </c:pt>
                <c:pt idx="27711">
                  <c:v>120.9232210786294</c:v>
                </c:pt>
                <c:pt idx="27712">
                  <c:v>120.91713017598367</c:v>
                </c:pt>
                <c:pt idx="27713">
                  <c:v>120.91103958013672</c:v>
                </c:pt>
                <c:pt idx="27714">
                  <c:v>120.90494929107307</c:v>
                </c:pt>
                <c:pt idx="27715">
                  <c:v>120.89885930877728</c:v>
                </c:pt>
                <c:pt idx="27716">
                  <c:v>120.8927696332339</c:v>
                </c:pt>
                <c:pt idx="27717">
                  <c:v>120.88668026442747</c:v>
                </c:pt>
                <c:pt idx="27718">
                  <c:v>120.88059120234256</c:v>
                </c:pt>
                <c:pt idx="27719">
                  <c:v>120.8745024469637</c:v>
                </c:pt>
                <c:pt idx="27720">
                  <c:v>120.86841399827546</c:v>
                </c:pt>
                <c:pt idx="27721">
                  <c:v>120.86232585626237</c:v>
                </c:pt>
                <c:pt idx="27722">
                  <c:v>120.856238020909</c:v>
                </c:pt>
                <c:pt idx="27723">
                  <c:v>120.8501504921999</c:v>
                </c:pt>
                <c:pt idx="27724">
                  <c:v>120.84406327011962</c:v>
                </c:pt>
                <c:pt idx="27725">
                  <c:v>120.83797635465271</c:v>
                </c:pt>
                <c:pt idx="27726">
                  <c:v>120.83188974578373</c:v>
                </c:pt>
                <c:pt idx="27727">
                  <c:v>120.82580344349724</c:v>
                </c:pt>
                <c:pt idx="27728">
                  <c:v>120.81971744777779</c:v>
                </c:pt>
                <c:pt idx="27729">
                  <c:v>120.81363175860994</c:v>
                </c:pt>
                <c:pt idx="27730">
                  <c:v>120.80754637597826</c:v>
                </c:pt>
                <c:pt idx="27731">
                  <c:v>120.80146129986731</c:v>
                </c:pt>
                <c:pt idx="27732">
                  <c:v>120.79537653026165</c:v>
                </c:pt>
                <c:pt idx="27733">
                  <c:v>120.78929206714582</c:v>
                </c:pt>
                <c:pt idx="27734">
                  <c:v>120.7832079105044</c:v>
                </c:pt>
                <c:pt idx="27735">
                  <c:v>120.77712406032195</c:v>
                </c:pt>
                <c:pt idx="27736">
                  <c:v>120.77104051658304</c:v>
                </c:pt>
                <c:pt idx="27737">
                  <c:v>120.76495727927222</c:v>
                </c:pt>
                <c:pt idx="27738">
                  <c:v>120.75887434837406</c:v>
                </c:pt>
                <c:pt idx="27739">
                  <c:v>120.75279172387314</c:v>
                </c:pt>
                <c:pt idx="27740">
                  <c:v>120.74670940575402</c:v>
                </c:pt>
                <c:pt idx="27741">
                  <c:v>120.74062739400125</c:v>
                </c:pt>
                <c:pt idx="27742">
                  <c:v>120.73454568859943</c:v>
                </c:pt>
                <c:pt idx="27743">
                  <c:v>120.72846428953309</c:v>
                </c:pt>
                <c:pt idx="27744">
                  <c:v>120.72238319678684</c:v>
                </c:pt>
                <c:pt idx="27745">
                  <c:v>120.71630241034522</c:v>
                </c:pt>
                <c:pt idx="27746">
                  <c:v>120.71022193019282</c:v>
                </c:pt>
                <c:pt idx="27747">
                  <c:v>120.7041417563142</c:v>
                </c:pt>
                <c:pt idx="27748">
                  <c:v>120.69806188869394</c:v>
                </c:pt>
                <c:pt idx="27749">
                  <c:v>120.69198232731661</c:v>
                </c:pt>
                <c:pt idx="27750">
                  <c:v>120.68590307216678</c:v>
                </c:pt>
                <c:pt idx="27751">
                  <c:v>120.67982412322904</c:v>
                </c:pt>
                <c:pt idx="27752">
                  <c:v>120.67374548048795</c:v>
                </c:pt>
                <c:pt idx="27753">
                  <c:v>120.6676671439281</c:v>
                </c:pt>
                <c:pt idx="27754">
                  <c:v>120.66158911353406</c:v>
                </c:pt>
                <c:pt idx="27755">
                  <c:v>120.65551138929042</c:v>
                </c:pt>
                <c:pt idx="27756">
                  <c:v>120.64943397118175</c:v>
                </c:pt>
                <c:pt idx="27757">
                  <c:v>120.64335685919262</c:v>
                </c:pt>
                <c:pt idx="27758">
                  <c:v>120.63728005330763</c:v>
                </c:pt>
                <c:pt idx="27759">
                  <c:v>120.63120355351136</c:v>
                </c:pt>
                <c:pt idx="27760">
                  <c:v>120.62512735978837</c:v>
                </c:pt>
                <c:pt idx="27761">
                  <c:v>120.61905147212326</c:v>
                </c:pt>
                <c:pt idx="27762">
                  <c:v>120.61297589050061</c:v>
                </c:pt>
                <c:pt idx="27763">
                  <c:v>120.606900614905</c:v>
                </c:pt>
                <c:pt idx="27764">
                  <c:v>120.60082564532104</c:v>
                </c:pt>
                <c:pt idx="27765">
                  <c:v>120.59475098173328</c:v>
                </c:pt>
                <c:pt idx="27766">
                  <c:v>120.58867662412634</c:v>
                </c:pt>
                <c:pt idx="27767">
                  <c:v>120.58260257248479</c:v>
                </c:pt>
                <c:pt idx="27768">
                  <c:v>120.57652882679322</c:v>
                </c:pt>
                <c:pt idx="27769">
                  <c:v>120.57045538703622</c:v>
                </c:pt>
                <c:pt idx="27770">
                  <c:v>120.56438225319837</c:v>
                </c:pt>
                <c:pt idx="27771">
                  <c:v>120.55830942526428</c:v>
                </c:pt>
                <c:pt idx="27772">
                  <c:v>120.55223690321854</c:v>
                </c:pt>
                <c:pt idx="27773">
                  <c:v>120.54616468704573</c:v>
                </c:pt>
                <c:pt idx="27774">
                  <c:v>120.54009277673045</c:v>
                </c:pt>
                <c:pt idx="27775">
                  <c:v>120.53402117225728</c:v>
                </c:pt>
                <c:pt idx="27776">
                  <c:v>120.52794987361084</c:v>
                </c:pt>
                <c:pt idx="27777">
                  <c:v>120.5218788807757</c:v>
                </c:pt>
                <c:pt idx="27778">
                  <c:v>120.51580819373648</c:v>
                </c:pt>
                <c:pt idx="27779">
                  <c:v>120.50973781247777</c:v>
                </c:pt>
                <c:pt idx="27780">
                  <c:v>120.50366773698416</c:v>
                </c:pt>
                <c:pt idx="27781">
                  <c:v>120.49759796724025</c:v>
                </c:pt>
                <c:pt idx="27782">
                  <c:v>120.49152850323065</c:v>
                </c:pt>
                <c:pt idx="27783">
                  <c:v>120.48545934493995</c:v>
                </c:pt>
                <c:pt idx="27784">
                  <c:v>120.47939049235275</c:v>
                </c:pt>
                <c:pt idx="27785">
                  <c:v>120.47332194545365</c:v>
                </c:pt>
                <c:pt idx="27786">
                  <c:v>120.46725370422726</c:v>
                </c:pt>
                <c:pt idx="27787">
                  <c:v>120.46118576865818</c:v>
                </c:pt>
                <c:pt idx="27788">
                  <c:v>120.45511813873102</c:v>
                </c:pt>
                <c:pt idx="27789">
                  <c:v>120.44905081443038</c:v>
                </c:pt>
                <c:pt idx="27790">
                  <c:v>120.44298379574086</c:v>
                </c:pt>
                <c:pt idx="27791">
                  <c:v>120.43691708264707</c:v>
                </c:pt>
                <c:pt idx="27792">
                  <c:v>120.43085067513363</c:v>
                </c:pt>
                <c:pt idx="27793">
                  <c:v>120.42478457318512</c:v>
                </c:pt>
                <c:pt idx="27794">
                  <c:v>120.41871877678618</c:v>
                </c:pt>
                <c:pt idx="27795">
                  <c:v>120.41265328592139</c:v>
                </c:pt>
                <c:pt idx="27796">
                  <c:v>120.40658810057539</c:v>
                </c:pt>
                <c:pt idx="27797">
                  <c:v>120.40052322073277</c:v>
                </c:pt>
                <c:pt idx="27798">
                  <c:v>120.39445864637814</c:v>
                </c:pt>
                <c:pt idx="27799">
                  <c:v>120.38839437749613</c:v>
                </c:pt>
                <c:pt idx="27800">
                  <c:v>120.38233041407133</c:v>
                </c:pt>
                <c:pt idx="27801">
                  <c:v>120.37626675608838</c:v>
                </c:pt>
                <c:pt idx="27802">
                  <c:v>120.37020340353189</c:v>
                </c:pt>
                <c:pt idx="27803">
                  <c:v>120.36414035638646</c:v>
                </c:pt>
                <c:pt idx="27804">
                  <c:v>120.35807761463671</c:v>
                </c:pt>
                <c:pt idx="27805">
                  <c:v>120.35201517826727</c:v>
                </c:pt>
                <c:pt idx="27806">
                  <c:v>120.34595304726274</c:v>
                </c:pt>
                <c:pt idx="27807">
                  <c:v>120.33989122160776</c:v>
                </c:pt>
                <c:pt idx="27808">
                  <c:v>120.33382970128693</c:v>
                </c:pt>
                <c:pt idx="27809">
                  <c:v>120.32776848628488</c:v>
                </c:pt>
                <c:pt idx="27810">
                  <c:v>120.32170757658623</c:v>
                </c:pt>
                <c:pt idx="27811">
                  <c:v>120.3156469721756</c:v>
                </c:pt>
                <c:pt idx="27812">
                  <c:v>120.30958667303761</c:v>
                </c:pt>
                <c:pt idx="27813">
                  <c:v>120.3035266791569</c:v>
                </c:pt>
                <c:pt idx="27814">
                  <c:v>120.29746699051807</c:v>
                </c:pt>
                <c:pt idx="27815">
                  <c:v>120.29140760710577</c:v>
                </c:pt>
                <c:pt idx="27816">
                  <c:v>120.28534852890461</c:v>
                </c:pt>
                <c:pt idx="27817">
                  <c:v>120.27928975589921</c:v>
                </c:pt>
                <c:pt idx="27818">
                  <c:v>120.27323128807421</c:v>
                </c:pt>
                <c:pt idx="27819">
                  <c:v>120.26717312541423</c:v>
                </c:pt>
                <c:pt idx="27820">
                  <c:v>120.2611152679039</c:v>
                </c:pt>
                <c:pt idx="27821">
                  <c:v>120.25505771552787</c:v>
                </c:pt>
                <c:pt idx="27822">
                  <c:v>120.24900046827074</c:v>
                </c:pt>
                <c:pt idx="27823">
                  <c:v>120.24294352611716</c:v>
                </c:pt>
                <c:pt idx="27824">
                  <c:v>120.23688688905175</c:v>
                </c:pt>
                <c:pt idx="27825">
                  <c:v>120.23083055705915</c:v>
                </c:pt>
                <c:pt idx="27826">
                  <c:v>120.22477453012399</c:v>
                </c:pt>
                <c:pt idx="27827">
                  <c:v>120.21871880823092</c:v>
                </c:pt>
                <c:pt idx="27828">
                  <c:v>120.21266339136456</c:v>
                </c:pt>
                <c:pt idx="27829">
                  <c:v>120.20660827950954</c:v>
                </c:pt>
                <c:pt idx="27830">
                  <c:v>120.2005534726505</c:v>
                </c:pt>
                <c:pt idx="27831">
                  <c:v>120.19449897077209</c:v>
                </c:pt>
                <c:pt idx="27832">
                  <c:v>120.18844477385893</c:v>
                </c:pt>
                <c:pt idx="27833">
                  <c:v>120.18239088189567</c:v>
                </c:pt>
                <c:pt idx="27834">
                  <c:v>120.17633729486695</c:v>
                </c:pt>
                <c:pt idx="27835">
                  <c:v>120.17028401275742</c:v>
                </c:pt>
                <c:pt idx="27836">
                  <c:v>120.16423103555171</c:v>
                </c:pt>
                <c:pt idx="27837">
                  <c:v>120.15817836323446</c:v>
                </c:pt>
                <c:pt idx="27838">
                  <c:v>120.1521259957903</c:v>
                </c:pt>
                <c:pt idx="27839">
                  <c:v>120.14607393320389</c:v>
                </c:pt>
                <c:pt idx="27840">
                  <c:v>120.14002217545988</c:v>
                </c:pt>
                <c:pt idx="27841">
                  <c:v>120.1339707225429</c:v>
                </c:pt>
                <c:pt idx="27842">
                  <c:v>120.12791957443761</c:v>
                </c:pt>
                <c:pt idx="27843">
                  <c:v>120.12186873112866</c:v>
                </c:pt>
                <c:pt idx="27844">
                  <c:v>120.11581819260067</c:v>
                </c:pt>
                <c:pt idx="27845">
                  <c:v>120.10976795883832</c:v>
                </c:pt>
                <c:pt idx="27846">
                  <c:v>120.10371802982624</c:v>
                </c:pt>
                <c:pt idx="27847">
                  <c:v>120.09766840554909</c:v>
                </c:pt>
                <c:pt idx="27848">
                  <c:v>120.0916190859915</c:v>
                </c:pt>
                <c:pt idx="27849">
                  <c:v>120.08557007113814</c:v>
                </c:pt>
                <c:pt idx="27850">
                  <c:v>120.07952136097366</c:v>
                </c:pt>
                <c:pt idx="27851">
                  <c:v>120.07347295548271</c:v>
                </c:pt>
                <c:pt idx="27852">
                  <c:v>120.06742485464996</c:v>
                </c:pt>
                <c:pt idx="27853">
                  <c:v>120.06137705846004</c:v>
                </c:pt>
                <c:pt idx="27854">
                  <c:v>120.05532956689761</c:v>
                </c:pt>
                <c:pt idx="27855">
                  <c:v>120.04928237994733</c:v>
                </c:pt>
                <c:pt idx="27856">
                  <c:v>120.04323549759386</c:v>
                </c:pt>
                <c:pt idx="27857">
                  <c:v>120.03718891982184</c:v>
                </c:pt>
                <c:pt idx="27858">
                  <c:v>120.03114264661596</c:v>
                </c:pt>
                <c:pt idx="27859">
                  <c:v>120.02509667796086</c:v>
                </c:pt>
                <c:pt idx="27860">
                  <c:v>120.01905101384119</c:v>
                </c:pt>
                <c:pt idx="27861">
                  <c:v>120.01300565424162</c:v>
                </c:pt>
                <c:pt idx="27862">
                  <c:v>120.00696059914682</c:v>
                </c:pt>
                <c:pt idx="27863">
                  <c:v>120.00091584854145</c:v>
                </c:pt>
                <c:pt idx="27864">
                  <c:v>119.99487140241017</c:v>
                </c:pt>
                <c:pt idx="27865">
                  <c:v>119.98882726073764</c:v>
                </c:pt>
                <c:pt idx="27866">
                  <c:v>119.98278342350852</c:v>
                </c:pt>
                <c:pt idx="27867">
                  <c:v>119.97673989070748</c:v>
                </c:pt>
                <c:pt idx="27868">
                  <c:v>119.97069666231918</c:v>
                </c:pt>
                <c:pt idx="27869">
                  <c:v>119.96465373832831</c:v>
                </c:pt>
                <c:pt idx="27870">
                  <c:v>119.95861111871952</c:v>
                </c:pt>
                <c:pt idx="27871">
                  <c:v>119.95256880347748</c:v>
                </c:pt>
                <c:pt idx="27872">
                  <c:v>119.94652679258685</c:v>
                </c:pt>
                <c:pt idx="27873">
                  <c:v>119.94048508603231</c:v>
                </c:pt>
                <c:pt idx="27874">
                  <c:v>119.93444368379853</c:v>
                </c:pt>
                <c:pt idx="27875">
                  <c:v>119.92840258587019</c:v>
                </c:pt>
                <c:pt idx="27876">
                  <c:v>119.92236179223194</c:v>
                </c:pt>
                <c:pt idx="27877">
                  <c:v>119.91632130286847</c:v>
                </c:pt>
                <c:pt idx="27878">
                  <c:v>119.91028111776444</c:v>
                </c:pt>
                <c:pt idx="27879">
                  <c:v>119.90424123690454</c:v>
                </c:pt>
                <c:pt idx="27880">
                  <c:v>119.89820166027344</c:v>
                </c:pt>
                <c:pt idx="27881">
                  <c:v>119.89216238785582</c:v>
                </c:pt>
                <c:pt idx="27882">
                  <c:v>119.88612341963635</c:v>
                </c:pt>
                <c:pt idx="27883">
                  <c:v>119.88008475559971</c:v>
                </c:pt>
                <c:pt idx="27884">
                  <c:v>119.87404639573057</c:v>
                </c:pt>
                <c:pt idx="27885">
                  <c:v>119.86800834001363</c:v>
                </c:pt>
                <c:pt idx="27886">
                  <c:v>119.86197058843355</c:v>
                </c:pt>
                <c:pt idx="27887">
                  <c:v>119.85593314097501</c:v>
                </c:pt>
                <c:pt idx="27888">
                  <c:v>119.84989599762271</c:v>
                </c:pt>
                <c:pt idx="27889">
                  <c:v>119.84385915836131</c:v>
                </c:pt>
                <c:pt idx="27890">
                  <c:v>119.83782262317551</c:v>
                </c:pt>
                <c:pt idx="27891">
                  <c:v>119.83178639204999</c:v>
                </c:pt>
                <c:pt idx="27892">
                  <c:v>119.82575046496943</c:v>
                </c:pt>
                <c:pt idx="27893">
                  <c:v>119.81971484191851</c:v>
                </c:pt>
                <c:pt idx="27894">
                  <c:v>119.81367952288193</c:v>
                </c:pt>
                <c:pt idx="27895">
                  <c:v>119.80764450784436</c:v>
                </c:pt>
                <c:pt idx="27896">
                  <c:v>119.8016097967905</c:v>
                </c:pt>
                <c:pt idx="27897">
                  <c:v>119.79557538970504</c:v>
                </c:pt>
                <c:pt idx="27898">
                  <c:v>119.78954128657266</c:v>
                </c:pt>
                <c:pt idx="27899">
                  <c:v>119.78350748737806</c:v>
                </c:pt>
                <c:pt idx="27900">
                  <c:v>119.77747399210593</c:v>
                </c:pt>
                <c:pt idx="27901">
                  <c:v>119.77144080074095</c:v>
                </c:pt>
                <c:pt idx="27902">
                  <c:v>119.76540791326782</c:v>
                </c:pt>
                <c:pt idx="27903">
                  <c:v>119.75937532967123</c:v>
                </c:pt>
                <c:pt idx="27904">
                  <c:v>119.75334304993588</c:v>
                </c:pt>
                <c:pt idx="27905">
                  <c:v>119.74731107404645</c:v>
                </c:pt>
                <c:pt idx="27906">
                  <c:v>119.74127940198765</c:v>
                </c:pt>
                <c:pt idx="27907">
                  <c:v>119.73524803374418</c:v>
                </c:pt>
                <c:pt idx="27908">
                  <c:v>119.72921696930072</c:v>
                </c:pt>
                <c:pt idx="27909">
                  <c:v>119.72318620864198</c:v>
                </c:pt>
                <c:pt idx="27910">
                  <c:v>119.71715575175266</c:v>
                </c:pt>
                <c:pt idx="27911">
                  <c:v>119.71112559861744</c:v>
                </c:pt>
                <c:pt idx="27912">
                  <c:v>119.70509574922104</c:v>
                </c:pt>
                <c:pt idx="27913">
                  <c:v>119.69906620354816</c:v>
                </c:pt>
                <c:pt idx="27914">
                  <c:v>119.69303696158349</c:v>
                </c:pt>
                <c:pt idx="27915">
                  <c:v>119.68700802331173</c:v>
                </c:pt>
                <c:pt idx="27916">
                  <c:v>119.6809793887176</c:v>
                </c:pt>
                <c:pt idx="27917">
                  <c:v>119.67495105778579</c:v>
                </c:pt>
                <c:pt idx="27918">
                  <c:v>119.66892303050102</c:v>
                </c:pt>
                <c:pt idx="27919">
                  <c:v>119.66289530684797</c:v>
                </c:pt>
                <c:pt idx="27920">
                  <c:v>119.65686788681137</c:v>
                </c:pt>
                <c:pt idx="27921">
                  <c:v>119.65084077037591</c:v>
                </c:pt>
                <c:pt idx="27922">
                  <c:v>119.64481395752631</c:v>
                </c:pt>
                <c:pt idx="27923">
                  <c:v>119.63878744824727</c:v>
                </c:pt>
                <c:pt idx="27924">
                  <c:v>119.6327612425235</c:v>
                </c:pt>
                <c:pt idx="27925">
                  <c:v>119.62673534033972</c:v>
                </c:pt>
                <c:pt idx="27926">
                  <c:v>119.62070974168063</c:v>
                </c:pt>
                <c:pt idx="27927">
                  <c:v>119.61468444653094</c:v>
                </c:pt>
                <c:pt idx="27928">
                  <c:v>119.60865945487538</c:v>
                </c:pt>
                <c:pt idx="27929">
                  <c:v>119.60263476669864</c:v>
                </c:pt>
                <c:pt idx="27930">
                  <c:v>119.59661038198544</c:v>
                </c:pt>
                <c:pt idx="27931">
                  <c:v>119.5905863007205</c:v>
                </c:pt>
                <c:pt idx="27932">
                  <c:v>119.58456252288853</c:v>
                </c:pt>
                <c:pt idx="27933">
                  <c:v>119.57853904847425</c:v>
                </c:pt>
                <c:pt idx="27934">
                  <c:v>119.57251587746239</c:v>
                </c:pt>
                <c:pt idx="27935">
                  <c:v>119.56649300983764</c:v>
                </c:pt>
                <c:pt idx="27936">
                  <c:v>119.56047044558474</c:v>
                </c:pt>
                <c:pt idx="27937">
                  <c:v>119.5544481846884</c:v>
                </c:pt>
                <c:pt idx="27938">
                  <c:v>119.54842622713333</c:v>
                </c:pt>
                <c:pt idx="27939">
                  <c:v>119.54240457290427</c:v>
                </c:pt>
                <c:pt idx="27940">
                  <c:v>119.53638322198594</c:v>
                </c:pt>
                <c:pt idx="27941">
                  <c:v>119.53036217436306</c:v>
                </c:pt>
                <c:pt idx="27942">
                  <c:v>119.52434143002034</c:v>
                </c:pt>
                <c:pt idx="27943">
                  <c:v>119.51832098894252</c:v>
                </c:pt>
                <c:pt idx="27944">
                  <c:v>119.5123008511143</c:v>
                </c:pt>
                <c:pt idx="27945">
                  <c:v>119.50628101652043</c:v>
                </c:pt>
                <c:pt idx="27946">
                  <c:v>119.50026148514563</c:v>
                </c:pt>
                <c:pt idx="27947">
                  <c:v>119.49424225697463</c:v>
                </c:pt>
                <c:pt idx="27948">
                  <c:v>119.48822333199215</c:v>
                </c:pt>
                <c:pt idx="27949">
                  <c:v>119.48220471018291</c:v>
                </c:pt>
                <c:pt idx="27950">
                  <c:v>119.47618639153167</c:v>
                </c:pt>
                <c:pt idx="27951">
                  <c:v>119.47016837602314</c:v>
                </c:pt>
                <c:pt idx="27952">
                  <c:v>119.46415066364204</c:v>
                </c:pt>
                <c:pt idx="27953">
                  <c:v>119.45813325437312</c:v>
                </c:pt>
                <c:pt idx="27954">
                  <c:v>119.4521161482011</c:v>
                </c:pt>
                <c:pt idx="27955">
                  <c:v>119.44609934511072</c:v>
                </c:pt>
                <c:pt idx="27956">
                  <c:v>119.44008284508672</c:v>
                </c:pt>
                <c:pt idx="27957">
                  <c:v>119.43406664811381</c:v>
                </c:pt>
                <c:pt idx="27958">
                  <c:v>119.42805075417675</c:v>
                </c:pt>
                <c:pt idx="27959">
                  <c:v>119.42203516326026</c:v>
                </c:pt>
                <c:pt idx="27960">
                  <c:v>119.41601987534909</c:v>
                </c:pt>
                <c:pt idx="27961">
                  <c:v>119.41000489042797</c:v>
                </c:pt>
                <c:pt idx="27962">
                  <c:v>119.40399020848164</c:v>
                </c:pt>
                <c:pt idx="27963">
                  <c:v>119.39797582949485</c:v>
                </c:pt>
                <c:pt idx="27964">
                  <c:v>119.39196175345232</c:v>
                </c:pt>
                <c:pt idx="27965">
                  <c:v>119.3859479803388</c:v>
                </c:pt>
                <c:pt idx="27966">
                  <c:v>119.37993451013904</c:v>
                </c:pt>
                <c:pt idx="27967">
                  <c:v>119.37392134283776</c:v>
                </c:pt>
                <c:pt idx="27968">
                  <c:v>119.36790847841972</c:v>
                </c:pt>
                <c:pt idx="27969">
                  <c:v>119.36189591686967</c:v>
                </c:pt>
                <c:pt idx="27970">
                  <c:v>119.35588365817235</c:v>
                </c:pt>
                <c:pt idx="27971">
                  <c:v>119.34987170231248</c:v>
                </c:pt>
                <c:pt idx="27972">
                  <c:v>119.34386004927484</c:v>
                </c:pt>
                <c:pt idx="27973">
                  <c:v>119.33784869904416</c:v>
                </c:pt>
                <c:pt idx="27974">
                  <c:v>119.3318376516052</c:v>
                </c:pt>
                <c:pt idx="27975">
                  <c:v>119.32582690694269</c:v>
                </c:pt>
                <c:pt idx="27976">
                  <c:v>119.3198164650414</c:v>
                </c:pt>
                <c:pt idx="27977">
                  <c:v>119.31380632588606</c:v>
                </c:pt>
                <c:pt idx="27978">
                  <c:v>119.30779648946144</c:v>
                </c:pt>
                <c:pt idx="27979">
                  <c:v>119.30178695575226</c:v>
                </c:pt>
                <c:pt idx="27980">
                  <c:v>119.2957777247433</c:v>
                </c:pt>
                <c:pt idx="27981">
                  <c:v>119.28976879641931</c:v>
                </c:pt>
                <c:pt idx="27982">
                  <c:v>119.28376017076504</c:v>
                </c:pt>
                <c:pt idx="27983">
                  <c:v>119.27775184776523</c:v>
                </c:pt>
                <c:pt idx="27984">
                  <c:v>119.27174382740466</c:v>
                </c:pt>
                <c:pt idx="27985">
                  <c:v>119.26573610966808</c:v>
                </c:pt>
                <c:pt idx="27986">
                  <c:v>119.25972869454024</c:v>
                </c:pt>
                <c:pt idx="27987">
                  <c:v>119.25372158200591</c:v>
                </c:pt>
                <c:pt idx="27988">
                  <c:v>119.24771477204983</c:v>
                </c:pt>
                <c:pt idx="27989">
                  <c:v>119.24170826465676</c:v>
                </c:pt>
                <c:pt idx="27990">
                  <c:v>119.23570205981147</c:v>
                </c:pt>
                <c:pt idx="27991">
                  <c:v>119.22969615749872</c:v>
                </c:pt>
                <c:pt idx="27992">
                  <c:v>119.22369055770328</c:v>
                </c:pt>
                <c:pt idx="27993">
                  <c:v>119.21768526040989</c:v>
                </c:pt>
                <c:pt idx="27994">
                  <c:v>119.21168026560333</c:v>
                </c:pt>
                <c:pt idx="27995">
                  <c:v>119.20567557326837</c:v>
                </c:pt>
                <c:pt idx="27996">
                  <c:v>119.19967118338974</c:v>
                </c:pt>
                <c:pt idx="27997">
                  <c:v>119.19366709595224</c:v>
                </c:pt>
                <c:pt idx="27998">
                  <c:v>119.18766331094062</c:v>
                </c:pt>
                <c:pt idx="27999">
                  <c:v>119.18165982833965</c:v>
                </c:pt>
                <c:pt idx="28000">
                  <c:v>119.17565664813409</c:v>
                </c:pt>
                <c:pt idx="28001">
                  <c:v>119.16965377030873</c:v>
                </c:pt>
                <c:pt idx="28002">
                  <c:v>119.16365119484833</c:v>
                </c:pt>
                <c:pt idx="28003">
                  <c:v>119.15764892173765</c:v>
                </c:pt>
                <c:pt idx="28004">
                  <c:v>119.15164695096146</c:v>
                </c:pt>
                <c:pt idx="28005">
                  <c:v>119.14564528250455</c:v>
                </c:pt>
                <c:pt idx="28006">
                  <c:v>119.13964391635167</c:v>
                </c:pt>
                <c:pt idx="28007">
                  <c:v>119.13364285248761</c:v>
                </c:pt>
                <c:pt idx="28008">
                  <c:v>119.12764209089714</c:v>
                </c:pt>
                <c:pt idx="28009">
                  <c:v>119.12164163156503</c:v>
                </c:pt>
                <c:pt idx="28010">
                  <c:v>119.11564147447605</c:v>
                </c:pt>
                <c:pt idx="28011">
                  <c:v>119.10964161961499</c:v>
                </c:pt>
                <c:pt idx="28012">
                  <c:v>119.10364206696661</c:v>
                </c:pt>
                <c:pt idx="28013">
                  <c:v>119.0976428165157</c:v>
                </c:pt>
                <c:pt idx="28014">
                  <c:v>119.09164386824703</c:v>
                </c:pt>
                <c:pt idx="28015">
                  <c:v>119.08564522214539</c:v>
                </c:pt>
                <c:pt idx="28016">
                  <c:v>119.07964687819555</c:v>
                </c:pt>
                <c:pt idx="28017">
                  <c:v>119.07364883638229</c:v>
                </c:pt>
                <c:pt idx="28018">
                  <c:v>119.06765109669041</c:v>
                </c:pt>
                <c:pt idx="28019">
                  <c:v>119.06165365910468</c:v>
                </c:pt>
                <c:pt idx="28020">
                  <c:v>119.05565652360987</c:v>
                </c:pt>
                <c:pt idx="28021">
                  <c:v>119.04965969019078</c:v>
                </c:pt>
                <c:pt idx="28022">
                  <c:v>119.04366315883219</c:v>
                </c:pt>
                <c:pt idx="28023">
                  <c:v>119.03766692951888</c:v>
                </c:pt>
                <c:pt idx="28024">
                  <c:v>119.03167100223564</c:v>
                </c:pt>
                <c:pt idx="28025">
                  <c:v>119.02567537696726</c:v>
                </c:pt>
                <c:pt idx="28026">
                  <c:v>119.01968005369852</c:v>
                </c:pt>
                <c:pt idx="28027">
                  <c:v>119.01368503241422</c:v>
                </c:pt>
                <c:pt idx="28028">
                  <c:v>119.00769031309913</c:v>
                </c:pt>
                <c:pt idx="28029">
                  <c:v>119.00169589573807</c:v>
                </c:pt>
                <c:pt idx="28030">
                  <c:v>118.9957017803158</c:v>
                </c:pt>
                <c:pt idx="28031">
                  <c:v>118.98970796681712</c:v>
                </c:pt>
                <c:pt idx="28032">
                  <c:v>118.98371445522683</c:v>
                </c:pt>
                <c:pt idx="28033">
                  <c:v>118.97772124552972</c:v>
                </c:pt>
                <c:pt idx="28034">
                  <c:v>118.97172833771059</c:v>
                </c:pt>
                <c:pt idx="28035">
                  <c:v>118.96573573175422</c:v>
                </c:pt>
                <c:pt idx="28036">
                  <c:v>118.95974342764542</c:v>
                </c:pt>
                <c:pt idx="28037">
                  <c:v>118.95375142536898</c:v>
                </c:pt>
                <c:pt idx="28038">
                  <c:v>118.94775972490969</c:v>
                </c:pt>
                <c:pt idx="28039">
                  <c:v>118.94176832625234</c:v>
                </c:pt>
                <c:pt idx="28040">
                  <c:v>118.93577722938176</c:v>
                </c:pt>
                <c:pt idx="28041">
                  <c:v>118.92978643428272</c:v>
                </c:pt>
                <c:pt idx="28042">
                  <c:v>118.92379594094002</c:v>
                </c:pt>
                <c:pt idx="28043">
                  <c:v>118.91780574933848</c:v>
                </c:pt>
                <c:pt idx="28044">
                  <c:v>118.91181585946289</c:v>
                </c:pt>
                <c:pt idx="28045">
                  <c:v>118.90582627129805</c:v>
                </c:pt>
                <c:pt idx="28046">
                  <c:v>118.89983698482877</c:v>
                </c:pt>
                <c:pt idx="28047">
                  <c:v>118.89384800003984</c:v>
                </c:pt>
                <c:pt idx="28048">
                  <c:v>118.88785931691608</c:v>
                </c:pt>
                <c:pt idx="28049">
                  <c:v>118.88187093544229</c:v>
                </c:pt>
                <c:pt idx="28050">
                  <c:v>118.87588285560328</c:v>
                </c:pt>
                <c:pt idx="28051">
                  <c:v>118.86989507738384</c:v>
                </c:pt>
                <c:pt idx="28052">
                  <c:v>118.8639076007688</c:v>
                </c:pt>
                <c:pt idx="28053">
                  <c:v>118.85792042574295</c:v>
                </c:pt>
                <c:pt idx="28054">
                  <c:v>118.8519335522911</c:v>
                </c:pt>
                <c:pt idx="28055">
                  <c:v>118.84594698039808</c:v>
                </c:pt>
                <c:pt idx="28056">
                  <c:v>118.83996071004869</c:v>
                </c:pt>
                <c:pt idx="28057">
                  <c:v>118.83397474122772</c:v>
                </c:pt>
                <c:pt idx="28058">
                  <c:v>118.82798907392001</c:v>
                </c:pt>
                <c:pt idx="28059">
                  <c:v>118.82200370811036</c:v>
                </c:pt>
                <c:pt idx="28060">
                  <c:v>118.81601864378358</c:v>
                </c:pt>
                <c:pt idx="28061">
                  <c:v>118.81003388092449</c:v>
                </c:pt>
                <c:pt idx="28062">
                  <c:v>118.80404941951791</c:v>
                </c:pt>
                <c:pt idx="28063">
                  <c:v>118.79806525954865</c:v>
                </c:pt>
                <c:pt idx="28064">
                  <c:v>118.79208140100152</c:v>
                </c:pt>
                <c:pt idx="28065">
                  <c:v>118.78609784386136</c:v>
                </c:pt>
                <c:pt idx="28066">
                  <c:v>118.78011458811297</c:v>
                </c:pt>
                <c:pt idx="28067">
                  <c:v>118.77413163374116</c:v>
                </c:pt>
                <c:pt idx="28068">
                  <c:v>118.76814898073077</c:v>
                </c:pt>
                <c:pt idx="28069">
                  <c:v>118.76216662906661</c:v>
                </c:pt>
                <c:pt idx="28070">
                  <c:v>118.75618457873351</c:v>
                </c:pt>
                <c:pt idx="28071">
                  <c:v>118.75020282971629</c:v>
                </c:pt>
                <c:pt idx="28072">
                  <c:v>118.74422138199976</c:v>
                </c:pt>
                <c:pt idx="28073">
                  <c:v>118.73824023556875</c:v>
                </c:pt>
                <c:pt idx="28074">
                  <c:v>118.73225939040809</c:v>
                </c:pt>
                <c:pt idx="28075">
                  <c:v>118.72627884650259</c:v>
                </c:pt>
                <c:pt idx="28076">
                  <c:v>118.72029860383709</c:v>
                </c:pt>
                <c:pt idx="28077">
                  <c:v>118.71431866239642</c:v>
                </c:pt>
                <c:pt idx="28078">
                  <c:v>118.7083390221654</c:v>
                </c:pt>
                <c:pt idx="28079">
                  <c:v>118.70235968312886</c:v>
                </c:pt>
                <c:pt idx="28080">
                  <c:v>118.69638064527163</c:v>
                </c:pt>
                <c:pt idx="28081">
                  <c:v>118.69040190857854</c:v>
                </c:pt>
                <c:pt idx="28082">
                  <c:v>118.6844234730344</c:v>
                </c:pt>
                <c:pt idx="28083">
                  <c:v>118.67844533862407</c:v>
                </c:pt>
                <c:pt idx="28084">
                  <c:v>118.67246750533236</c:v>
                </c:pt>
                <c:pt idx="28085">
                  <c:v>118.66648997314412</c:v>
                </c:pt>
                <c:pt idx="28086">
                  <c:v>118.66051274204418</c:v>
                </c:pt>
                <c:pt idx="28087">
                  <c:v>118.65453581201736</c:v>
                </c:pt>
                <c:pt idx="28088">
                  <c:v>118.6485591830485</c:v>
                </c:pt>
                <c:pt idx="28089">
                  <c:v>118.64258285512246</c:v>
                </c:pt>
                <c:pt idx="28090">
                  <c:v>118.63660682822405</c:v>
                </c:pt>
                <c:pt idx="28091">
                  <c:v>118.63063110233811</c:v>
                </c:pt>
                <c:pt idx="28092">
                  <c:v>118.6246556774495</c:v>
                </c:pt>
                <c:pt idx="28093">
                  <c:v>118.61868055354303</c:v>
                </c:pt>
                <c:pt idx="28094">
                  <c:v>118.61270573060355</c:v>
                </c:pt>
                <c:pt idx="28095">
                  <c:v>118.6067312086159</c:v>
                </c:pt>
                <c:pt idx="28096">
                  <c:v>118.60075698756492</c:v>
                </c:pt>
                <c:pt idx="28097">
                  <c:v>118.59478306743546</c:v>
                </c:pt>
                <c:pt idx="28098">
                  <c:v>118.58880944821236</c:v>
                </c:pt>
                <c:pt idx="28099">
                  <c:v>118.58283612988046</c:v>
                </c:pt>
                <c:pt idx="28100">
                  <c:v>118.5768631124246</c:v>
                </c:pt>
                <c:pt idx="28101">
                  <c:v>118.57089039582964</c:v>
                </c:pt>
                <c:pt idx="28102">
                  <c:v>118.56491798008041</c:v>
                </c:pt>
                <c:pt idx="28103">
                  <c:v>118.55894586516176</c:v>
                </c:pt>
                <c:pt idx="28104">
                  <c:v>118.55297405105854</c:v>
                </c:pt>
                <c:pt idx="28105">
                  <c:v>118.54700253775559</c:v>
                </c:pt>
                <c:pt idx="28106">
                  <c:v>118.54103132523777</c:v>
                </c:pt>
                <c:pt idx="28107">
                  <c:v>118.53506041348992</c:v>
                </c:pt>
                <c:pt idx="28108">
                  <c:v>118.5290898024969</c:v>
                </c:pt>
                <c:pt idx="28109">
                  <c:v>118.52311949224355</c:v>
                </c:pt>
                <c:pt idx="28110">
                  <c:v>118.51714948271473</c:v>
                </c:pt>
                <c:pt idx="28111">
                  <c:v>118.51117977389529</c:v>
                </c:pt>
                <c:pt idx="28112">
                  <c:v>118.50521036577008</c:v>
                </c:pt>
                <c:pt idx="28113">
                  <c:v>118.49924125832396</c:v>
                </c:pt>
                <c:pt idx="28114">
                  <c:v>118.49327245154178</c:v>
                </c:pt>
                <c:pt idx="28115">
                  <c:v>118.4873039454084</c:v>
                </c:pt>
                <c:pt idx="28116">
                  <c:v>118.48133573990867</c:v>
                </c:pt>
                <c:pt idx="28117">
                  <c:v>118.47536783502746</c:v>
                </c:pt>
                <c:pt idx="28118">
                  <c:v>118.46940023074961</c:v>
                </c:pt>
                <c:pt idx="28119">
                  <c:v>118.46343292706</c:v>
                </c:pt>
                <c:pt idx="28120">
                  <c:v>118.45746592394346</c:v>
                </c:pt>
                <c:pt idx="28121">
                  <c:v>118.45149922138488</c:v>
                </c:pt>
                <c:pt idx="28122">
                  <c:v>118.44553281936911</c:v>
                </c:pt>
                <c:pt idx="28123">
                  <c:v>118.43956671788099</c:v>
                </c:pt>
                <c:pt idx="28124">
                  <c:v>118.43360091690542</c:v>
                </c:pt>
                <c:pt idx="28125">
                  <c:v>118.42763541642724</c:v>
                </c:pt>
                <c:pt idx="28126">
                  <c:v>118.42167021643131</c:v>
                </c:pt>
                <c:pt idx="28127">
                  <c:v>118.41570531690252</c:v>
                </c:pt>
                <c:pt idx="28128">
                  <c:v>118.40974071782571</c:v>
                </c:pt>
                <c:pt idx="28129">
                  <c:v>118.40377641918576</c:v>
                </c:pt>
                <c:pt idx="28130">
                  <c:v>118.39781242096753</c:v>
                </c:pt>
                <c:pt idx="28131">
                  <c:v>118.39184872315589</c:v>
                </c:pt>
                <c:pt idx="28132">
                  <c:v>118.38588532573571</c:v>
                </c:pt>
                <c:pt idx="28133">
                  <c:v>118.37992222869187</c:v>
                </c:pt>
                <c:pt idx="28134">
                  <c:v>118.37395943200922</c:v>
                </c:pt>
                <c:pt idx="28135">
                  <c:v>118.36799693567262</c:v>
                </c:pt>
                <c:pt idx="28136">
                  <c:v>118.36203473966698</c:v>
                </c:pt>
                <c:pt idx="28137">
                  <c:v>118.35607284397715</c:v>
                </c:pt>
                <c:pt idx="28138">
                  <c:v>118.35011124858799</c:v>
                </c:pt>
                <c:pt idx="28139">
                  <c:v>118.3441499534844</c:v>
                </c:pt>
                <c:pt idx="28140">
                  <c:v>118.33818895865124</c:v>
                </c:pt>
                <c:pt idx="28141">
                  <c:v>118.33222826407341</c:v>
                </c:pt>
                <c:pt idx="28142">
                  <c:v>118.32626786973574</c:v>
                </c:pt>
                <c:pt idx="28143">
                  <c:v>118.32030777562315</c:v>
                </c:pt>
                <c:pt idx="28144">
                  <c:v>118.3143479817205</c:v>
                </c:pt>
                <c:pt idx="28145">
                  <c:v>118.30838848801267</c:v>
                </c:pt>
                <c:pt idx="28146">
                  <c:v>118.30242929448453</c:v>
                </c:pt>
                <c:pt idx="28147">
                  <c:v>118.29647040112097</c:v>
                </c:pt>
                <c:pt idx="28148">
                  <c:v>118.29051180790687</c:v>
                </c:pt>
                <c:pt idx="28149">
                  <c:v>118.28455351482711</c:v>
                </c:pt>
                <c:pt idx="28150">
                  <c:v>118.27859552186658</c:v>
                </c:pt>
                <c:pt idx="28151">
                  <c:v>118.27263782901015</c:v>
                </c:pt>
                <c:pt idx="28152">
                  <c:v>118.26668043624271</c:v>
                </c:pt>
                <c:pt idx="28153">
                  <c:v>118.26072334354915</c:v>
                </c:pt>
                <c:pt idx="28154">
                  <c:v>118.25476655091434</c:v>
                </c:pt>
                <c:pt idx="28155">
                  <c:v>118.24881005832317</c:v>
                </c:pt>
                <c:pt idx="28156">
                  <c:v>118.24285386576054</c:v>
                </c:pt>
                <c:pt idx="28157">
                  <c:v>118.23689797321133</c:v>
                </c:pt>
                <c:pt idx="28158">
                  <c:v>118.23094238066042</c:v>
                </c:pt>
                <c:pt idx="28159">
                  <c:v>118.22498708809272</c:v>
                </c:pt>
                <c:pt idx="28160">
                  <c:v>118.21903209549309</c:v>
                </c:pt>
                <c:pt idx="28161">
                  <c:v>118.21307740284645</c:v>
                </c:pt>
                <c:pt idx="28162">
                  <c:v>118.20712301013768</c:v>
                </c:pt>
                <c:pt idx="28163">
                  <c:v>118.20116891735167</c:v>
                </c:pt>
                <c:pt idx="28164">
                  <c:v>118.19521512447331</c:v>
                </c:pt>
                <c:pt idx="28165">
                  <c:v>118.1892616314875</c:v>
                </c:pt>
                <c:pt idx="28166">
                  <c:v>118.18330843837913</c:v>
                </c:pt>
                <c:pt idx="28167">
                  <c:v>118.1773555451331</c:v>
                </c:pt>
                <c:pt idx="28168">
                  <c:v>118.17140295173429</c:v>
                </c:pt>
                <c:pt idx="28169">
                  <c:v>118.16545065816761</c:v>
                </c:pt>
                <c:pt idx="28170">
                  <c:v>118.15949866441797</c:v>
                </c:pt>
                <c:pt idx="28171">
                  <c:v>118.15354697047025</c:v>
                </c:pt>
                <c:pt idx="28172">
                  <c:v>118.14759557630934</c:v>
                </c:pt>
                <c:pt idx="28173">
                  <c:v>118.14164448192017</c:v>
                </c:pt>
                <c:pt idx="28174">
                  <c:v>118.13569368728761</c:v>
                </c:pt>
                <c:pt idx="28175">
                  <c:v>118.12974319239659</c:v>
                </c:pt>
                <c:pt idx="28176">
                  <c:v>118.12379299723199</c:v>
                </c:pt>
                <c:pt idx="28177">
                  <c:v>118.11784310177872</c:v>
                </c:pt>
                <c:pt idx="28178">
                  <c:v>118.11189350602169</c:v>
                </c:pt>
                <c:pt idx="28179">
                  <c:v>118.10594420994579</c:v>
                </c:pt>
                <c:pt idx="28180">
                  <c:v>118.09999521353593</c:v>
                </c:pt>
                <c:pt idx="28181">
                  <c:v>118.09404651677703</c:v>
                </c:pt>
                <c:pt idx="28182">
                  <c:v>118.08809811965398</c:v>
                </c:pt>
                <c:pt idx="28183">
                  <c:v>118.08215002215169</c:v>
                </c:pt>
                <c:pt idx="28184">
                  <c:v>118.07620222425508</c:v>
                </c:pt>
                <c:pt idx="28185">
                  <c:v>118.07025472594906</c:v>
                </c:pt>
                <c:pt idx="28186">
                  <c:v>118.06430752721852</c:v>
                </c:pt>
                <c:pt idx="28187">
                  <c:v>118.05836062804838</c:v>
                </c:pt>
                <c:pt idx="28188">
                  <c:v>118.05241402842354</c:v>
                </c:pt>
                <c:pt idx="28189">
                  <c:v>118.04646772832893</c:v>
                </c:pt>
                <c:pt idx="28190">
                  <c:v>118.04052172774946</c:v>
                </c:pt>
                <c:pt idx="28191">
                  <c:v>118.03457602667004</c:v>
                </c:pt>
                <c:pt idx="28192">
                  <c:v>118.02863062507558</c:v>
                </c:pt>
                <c:pt idx="28193">
                  <c:v>118.02268552295099</c:v>
                </c:pt>
                <c:pt idx="28194">
                  <c:v>118.01674072028121</c:v>
                </c:pt>
                <c:pt idx="28195">
                  <c:v>118.01079621705112</c:v>
                </c:pt>
                <c:pt idx="28196">
                  <c:v>118.00485201324567</c:v>
                </c:pt>
                <c:pt idx="28197">
                  <c:v>117.99890810884976</c:v>
                </c:pt>
                <c:pt idx="28198">
                  <c:v>117.99296450384833</c:v>
                </c:pt>
                <c:pt idx="28199">
                  <c:v>117.98702119822627</c:v>
                </c:pt>
                <c:pt idx="28200">
                  <c:v>117.98107819196852</c:v>
                </c:pt>
                <c:pt idx="28201">
                  <c:v>117.97513548505999</c:v>
                </c:pt>
                <c:pt idx="28202">
                  <c:v>117.96919307748561</c:v>
                </c:pt>
                <c:pt idx="28203">
                  <c:v>117.9632509692303</c:v>
                </c:pt>
                <c:pt idx="28204">
                  <c:v>117.95730916027898</c:v>
                </c:pt>
                <c:pt idx="28205">
                  <c:v>117.95136765061659</c:v>
                </c:pt>
                <c:pt idx="28206">
                  <c:v>117.94542644022803</c:v>
                </c:pt>
                <c:pt idx="28207">
                  <c:v>117.93948552909825</c:v>
                </c:pt>
                <c:pt idx="28208">
                  <c:v>117.93354491721215</c:v>
                </c:pt>
                <c:pt idx="28209">
                  <c:v>117.92760460455467</c:v>
                </c:pt>
                <c:pt idx="28210">
                  <c:v>117.92166459111074</c:v>
                </c:pt>
                <c:pt idx="28211">
                  <c:v>117.91572487686528</c:v>
                </c:pt>
                <c:pt idx="28212">
                  <c:v>117.90978546180324</c:v>
                </c:pt>
                <c:pt idx="28213">
                  <c:v>117.90384634590953</c:v>
                </c:pt>
                <c:pt idx="28214">
                  <c:v>117.89790752916909</c:v>
                </c:pt>
                <c:pt idx="28215">
                  <c:v>117.89196901156684</c:v>
                </c:pt>
                <c:pt idx="28216">
                  <c:v>117.88603079308774</c:v>
                </c:pt>
                <c:pt idx="28217">
                  <c:v>117.88009287371669</c:v>
                </c:pt>
                <c:pt idx="28218">
                  <c:v>117.87415525343864</c:v>
                </c:pt>
                <c:pt idx="28219">
                  <c:v>117.86821793223854</c:v>
                </c:pt>
                <c:pt idx="28220">
                  <c:v>117.86228091010129</c:v>
                </c:pt>
                <c:pt idx="28221">
                  <c:v>117.85634418701186</c:v>
                </c:pt>
                <c:pt idx="28222">
                  <c:v>117.85040776295516</c:v>
                </c:pt>
                <c:pt idx="28223">
                  <c:v>117.84447163791614</c:v>
                </c:pt>
                <c:pt idx="28224">
                  <c:v>117.83853581187975</c:v>
                </c:pt>
                <c:pt idx="28225">
                  <c:v>117.83260028483092</c:v>
                </c:pt>
                <c:pt idx="28226">
                  <c:v>117.82666505675458</c:v>
                </c:pt>
                <c:pt idx="28227">
                  <c:v>117.82073012763567</c:v>
                </c:pt>
                <c:pt idx="28228">
                  <c:v>117.81479549745914</c:v>
                </c:pt>
                <c:pt idx="28229">
                  <c:v>117.80886116620994</c:v>
                </c:pt>
                <c:pt idx="28230">
                  <c:v>117.802927133873</c:v>
                </c:pt>
                <c:pt idx="28231">
                  <c:v>117.79699340043327</c:v>
                </c:pt>
                <c:pt idx="28232">
                  <c:v>117.79105996587569</c:v>
                </c:pt>
                <c:pt idx="28233">
                  <c:v>117.78512683018521</c:v>
                </c:pt>
                <c:pt idx="28234">
                  <c:v>117.77919399334678</c:v>
                </c:pt>
                <c:pt idx="28235">
                  <c:v>117.77326145534533</c:v>
                </c:pt>
                <c:pt idx="28236">
                  <c:v>117.76732921616583</c:v>
                </c:pt>
                <c:pt idx="28237">
                  <c:v>117.76139727579321</c:v>
                </c:pt>
                <c:pt idx="28238">
                  <c:v>117.75546563421244</c:v>
                </c:pt>
                <c:pt idx="28239">
                  <c:v>117.74953429140845</c:v>
                </c:pt>
                <c:pt idx="28240">
                  <c:v>117.7436032473662</c:v>
                </c:pt>
                <c:pt idx="28241">
                  <c:v>117.73767250207062</c:v>
                </c:pt>
                <c:pt idx="28242">
                  <c:v>117.7317420555067</c:v>
                </c:pt>
                <c:pt idx="28243">
                  <c:v>117.72581190765936</c:v>
                </c:pt>
                <c:pt idx="28244">
                  <c:v>117.71988205851358</c:v>
                </c:pt>
                <c:pt idx="28245">
                  <c:v>117.71395250805429</c:v>
                </c:pt>
                <c:pt idx="28246">
                  <c:v>117.70802325626646</c:v>
                </c:pt>
                <c:pt idx="28247">
                  <c:v>117.70209430313504</c:v>
                </c:pt>
                <c:pt idx="28248">
                  <c:v>117.69616564864499</c:v>
                </c:pt>
                <c:pt idx="28249">
                  <c:v>117.69023729278128</c:v>
                </c:pt>
                <c:pt idx="28250">
                  <c:v>117.68430923552884</c:v>
                </c:pt>
                <c:pt idx="28251">
                  <c:v>117.67838147687266</c:v>
                </c:pt>
                <c:pt idx="28252">
                  <c:v>117.67245401679767</c:v>
                </c:pt>
                <c:pt idx="28253">
                  <c:v>117.66652685528885</c:v>
                </c:pt>
                <c:pt idx="28254">
                  <c:v>117.66059999233116</c:v>
                </c:pt>
                <c:pt idx="28255">
                  <c:v>117.65467342790954</c:v>
                </c:pt>
                <c:pt idx="28256">
                  <c:v>117.64874716200899</c:v>
                </c:pt>
                <c:pt idx="28257">
                  <c:v>117.64282119461444</c:v>
                </c:pt>
                <c:pt idx="28258">
                  <c:v>117.63689552571087</c:v>
                </c:pt>
                <c:pt idx="28259">
                  <c:v>117.63097015528324</c:v>
                </c:pt>
                <c:pt idx="28260">
                  <c:v>117.62504508331652</c:v>
                </c:pt>
                <c:pt idx="28261">
                  <c:v>117.61912030979568</c:v>
                </c:pt>
                <c:pt idx="28262">
                  <c:v>117.61319583470568</c:v>
                </c:pt>
                <c:pt idx="28263">
                  <c:v>117.60727165803149</c:v>
                </c:pt>
                <c:pt idx="28264">
                  <c:v>117.60134777975809</c:v>
                </c:pt>
                <c:pt idx="28265">
                  <c:v>117.59542419987042</c:v>
                </c:pt>
                <c:pt idx="28266">
                  <c:v>117.58950091835348</c:v>
                </c:pt>
                <c:pt idx="28267">
                  <c:v>117.58357793519222</c:v>
                </c:pt>
                <c:pt idx="28268">
                  <c:v>117.57765525037163</c:v>
                </c:pt>
                <c:pt idx="28269">
                  <c:v>117.57173286387668</c:v>
                </c:pt>
                <c:pt idx="28270">
                  <c:v>117.56581077569233</c:v>
                </c:pt>
                <c:pt idx="28271">
                  <c:v>117.55988898580355</c:v>
                </c:pt>
                <c:pt idx="28272">
                  <c:v>117.55396749419535</c:v>
                </c:pt>
                <c:pt idx="28273">
                  <c:v>117.54804630085268</c:v>
                </c:pt>
                <c:pt idx="28274">
                  <c:v>117.5421254057605</c:v>
                </c:pt>
                <c:pt idx="28275">
                  <c:v>117.53620480890382</c:v>
                </c:pt>
                <c:pt idx="28276">
                  <c:v>117.53028451026759</c:v>
                </c:pt>
                <c:pt idx="28277">
                  <c:v>117.52436450983681</c:v>
                </c:pt>
                <c:pt idx="28278">
                  <c:v>117.51844480759645</c:v>
                </c:pt>
                <c:pt idx="28279">
                  <c:v>117.5125254035315</c:v>
                </c:pt>
                <c:pt idx="28280">
                  <c:v>117.50660629762693</c:v>
                </c:pt>
                <c:pt idx="28281">
                  <c:v>117.50068748986773</c:v>
                </c:pt>
                <c:pt idx="28282">
                  <c:v>117.49476898023887</c:v>
                </c:pt>
                <c:pt idx="28283">
                  <c:v>117.48885076872534</c:v>
                </c:pt>
                <c:pt idx="28284">
                  <c:v>117.48293285531213</c:v>
                </c:pt>
                <c:pt idx="28285">
                  <c:v>117.47701523998421</c:v>
                </c:pt>
                <c:pt idx="28286">
                  <c:v>117.47109792272657</c:v>
                </c:pt>
                <c:pt idx="28287">
                  <c:v>117.46518090352421</c:v>
                </c:pt>
                <c:pt idx="28288">
                  <c:v>117.45926418236211</c:v>
                </c:pt>
                <c:pt idx="28289">
                  <c:v>117.45334775922524</c:v>
                </c:pt>
                <c:pt idx="28290">
                  <c:v>117.44743163409861</c:v>
                </c:pt>
                <c:pt idx="28291">
                  <c:v>117.4415158069672</c:v>
                </c:pt>
                <c:pt idx="28292">
                  <c:v>117.43560027781601</c:v>
                </c:pt>
                <c:pt idx="28293">
                  <c:v>117.42968504663001</c:v>
                </c:pt>
                <c:pt idx="28294">
                  <c:v>117.42377011339421</c:v>
                </c:pt>
                <c:pt idx="28295">
                  <c:v>117.4178554780936</c:v>
                </c:pt>
                <c:pt idx="28296">
                  <c:v>117.41194114071317</c:v>
                </c:pt>
                <c:pt idx="28297">
                  <c:v>117.40602710123791</c:v>
                </c:pt>
                <c:pt idx="28298">
                  <c:v>117.40011335965282</c:v>
                </c:pt>
                <c:pt idx="28299">
                  <c:v>117.39419991594289</c:v>
                </c:pt>
                <c:pt idx="28300">
                  <c:v>117.38828677009313</c:v>
                </c:pt>
                <c:pt idx="28301">
                  <c:v>117.38237392208852</c:v>
                </c:pt>
                <c:pt idx="28302">
                  <c:v>117.37646137191406</c:v>
                </c:pt>
                <c:pt idx="28303">
                  <c:v>117.37054911955477</c:v>
                </c:pt>
                <c:pt idx="28304">
                  <c:v>117.36463716499561</c:v>
                </c:pt>
                <c:pt idx="28305">
                  <c:v>117.35872550822161</c:v>
                </c:pt>
                <c:pt idx="28306">
                  <c:v>117.35281414921776</c:v>
                </c:pt>
                <c:pt idx="28307">
                  <c:v>117.34690308796907</c:v>
                </c:pt>
                <c:pt idx="28308">
                  <c:v>117.34099232446053</c:v>
                </c:pt>
                <c:pt idx="28309">
                  <c:v>117.33508185867716</c:v>
                </c:pt>
                <c:pt idx="28310">
                  <c:v>117.32917169060394</c:v>
                </c:pt>
                <c:pt idx="28311">
                  <c:v>117.32326182022589</c:v>
                </c:pt>
                <c:pt idx="28312">
                  <c:v>117.31735224752802</c:v>
                </c:pt>
                <c:pt idx="28313">
                  <c:v>117.31144297249531</c:v>
                </c:pt>
                <c:pt idx="28314">
                  <c:v>117.3055339951128</c:v>
                </c:pt>
                <c:pt idx="28315">
                  <c:v>117.29962531536546</c:v>
                </c:pt>
                <c:pt idx="28316">
                  <c:v>117.29371693323833</c:v>
                </c:pt>
                <c:pt idx="28317">
                  <c:v>117.28780884871641</c:v>
                </c:pt>
                <c:pt idx="28318">
                  <c:v>117.28190106178471</c:v>
                </c:pt>
                <c:pt idx="28319">
                  <c:v>117.27599357242823</c:v>
                </c:pt>
                <c:pt idx="28320">
                  <c:v>117.27008638063199</c:v>
                </c:pt>
                <c:pt idx="28321">
                  <c:v>117.26417948638101</c:v>
                </c:pt>
                <c:pt idx="28322">
                  <c:v>117.25827288966029</c:v>
                </c:pt>
                <c:pt idx="28323">
                  <c:v>117.25236659045484</c:v>
                </c:pt>
                <c:pt idx="28324">
                  <c:v>117.24646058874968</c:v>
                </c:pt>
                <c:pt idx="28325">
                  <c:v>117.24055488452983</c:v>
                </c:pt>
                <c:pt idx="28326">
                  <c:v>117.23464947778029</c:v>
                </c:pt>
                <c:pt idx="28327">
                  <c:v>117.2287443684861</c:v>
                </c:pt>
                <c:pt idx="28328">
                  <c:v>117.22283955663227</c:v>
                </c:pt>
                <c:pt idx="28329">
                  <c:v>117.2169350422038</c:v>
                </c:pt>
                <c:pt idx="28330">
                  <c:v>117.21103082518573</c:v>
                </c:pt>
                <c:pt idx="28331">
                  <c:v>117.20512690556308</c:v>
                </c:pt>
                <c:pt idx="28332">
                  <c:v>117.19922328332085</c:v>
                </c:pt>
                <c:pt idx="28333">
                  <c:v>117.19331995844406</c:v>
                </c:pt>
                <c:pt idx="28334">
                  <c:v>117.18741693091776</c:v>
                </c:pt>
                <c:pt idx="28335">
                  <c:v>117.18151420072695</c:v>
                </c:pt>
                <c:pt idx="28336">
                  <c:v>117.17561176785667</c:v>
                </c:pt>
                <c:pt idx="28337">
                  <c:v>117.16970963229193</c:v>
                </c:pt>
                <c:pt idx="28338">
                  <c:v>117.16380779401776</c:v>
                </c:pt>
                <c:pt idx="28339">
                  <c:v>117.15790625301918</c:v>
                </c:pt>
                <c:pt idx="28340">
                  <c:v>117.15200500928121</c:v>
                </c:pt>
                <c:pt idx="28341">
                  <c:v>117.14610406278889</c:v>
                </c:pt>
                <c:pt idx="28342">
                  <c:v>117.14020341352726</c:v>
                </c:pt>
                <c:pt idx="28343">
                  <c:v>117.13430306148132</c:v>
                </c:pt>
                <c:pt idx="28344">
                  <c:v>117.12840300663612</c:v>
                </c:pt>
                <c:pt idx="28345">
                  <c:v>117.12250324897668</c:v>
                </c:pt>
                <c:pt idx="28346">
                  <c:v>117.11660378848804</c:v>
                </c:pt>
                <c:pt idx="28347">
                  <c:v>117.11070462515521</c:v>
                </c:pt>
                <c:pt idx="28348">
                  <c:v>117.10480575896324</c:v>
                </c:pt>
                <c:pt idx="28349">
                  <c:v>117.09890718989716</c:v>
                </c:pt>
                <c:pt idx="28350">
                  <c:v>117.09300891794202</c:v>
                </c:pt>
                <c:pt idx="28351">
                  <c:v>117.08711094308282</c:v>
                </c:pt>
                <c:pt idx="28352">
                  <c:v>117.08121326530463</c:v>
                </c:pt>
                <c:pt idx="28353">
                  <c:v>117.07531588459246</c:v>
                </c:pt>
                <c:pt idx="28354">
                  <c:v>117.06941880093136</c:v>
                </c:pt>
                <c:pt idx="28355">
                  <c:v>117.06352201430636</c:v>
                </c:pt>
                <c:pt idx="28356">
                  <c:v>117.0576255247025</c:v>
                </c:pt>
                <c:pt idx="28357">
                  <c:v>117.05172933210483</c:v>
                </c:pt>
                <c:pt idx="28358">
                  <c:v>117.04583343649837</c:v>
                </c:pt>
                <c:pt idx="28359">
                  <c:v>117.03993783786818</c:v>
                </c:pt>
                <c:pt idx="28360">
                  <c:v>117.03404253619929</c:v>
                </c:pt>
                <c:pt idx="28361">
                  <c:v>117.02814753147675</c:v>
                </c:pt>
                <c:pt idx="28362">
                  <c:v>117.02225282368559</c:v>
                </c:pt>
                <c:pt idx="28363">
                  <c:v>117.01635841281086</c:v>
                </c:pt>
                <c:pt idx="28364">
                  <c:v>117.0104642988376</c:v>
                </c:pt>
                <c:pt idx="28365">
                  <c:v>117.00457048175087</c:v>
                </c:pt>
                <c:pt idx="28366">
                  <c:v>116.99867696153571</c:v>
                </c:pt>
                <c:pt idx="28367">
                  <c:v>116.99278373817715</c:v>
                </c:pt>
                <c:pt idx="28368">
                  <c:v>116.98689081166026</c:v>
                </c:pt>
                <c:pt idx="28369">
                  <c:v>116.98099818197008</c:v>
                </c:pt>
                <c:pt idx="28370">
                  <c:v>116.97510584909166</c:v>
                </c:pt>
                <c:pt idx="28371">
                  <c:v>116.96921381301004</c:v>
                </c:pt>
                <c:pt idx="28372">
                  <c:v>116.96332207371029</c:v>
                </c:pt>
                <c:pt idx="28373">
                  <c:v>116.95743063117744</c:v>
                </c:pt>
                <c:pt idx="28374">
                  <c:v>116.95153948539655</c:v>
                </c:pt>
                <c:pt idx="28375">
                  <c:v>116.94564863635267</c:v>
                </c:pt>
                <c:pt idx="28376">
                  <c:v>116.93975808403086</c:v>
                </c:pt>
                <c:pt idx="28377">
                  <c:v>116.93386782841617</c:v>
                </c:pt>
                <c:pt idx="28378">
                  <c:v>116.92797786949366</c:v>
                </c:pt>
                <c:pt idx="28379">
                  <c:v>116.92208820724838</c:v>
                </c:pt>
                <c:pt idx="28380">
                  <c:v>116.91619884166538</c:v>
                </c:pt>
                <c:pt idx="28381">
                  <c:v>116.91030977272973</c:v>
                </c:pt>
                <c:pt idx="28382">
                  <c:v>116.90442100042648</c:v>
                </c:pt>
                <c:pt idx="28383">
                  <c:v>116.89853252474069</c:v>
                </c:pt>
                <c:pt idx="28384">
                  <c:v>116.89264434565742</c:v>
                </c:pt>
                <c:pt idx="28385">
                  <c:v>116.88675646316173</c:v>
                </c:pt>
                <c:pt idx="28386">
                  <c:v>116.88086887723868</c:v>
                </c:pt>
                <c:pt idx="28387">
                  <c:v>116.87498158787334</c:v>
                </c:pt>
                <c:pt idx="28388">
                  <c:v>116.86909459505075</c:v>
                </c:pt>
                <c:pt idx="28389">
                  <c:v>116.863207898756</c:v>
                </c:pt>
                <c:pt idx="28390">
                  <c:v>116.85732149897414</c:v>
                </c:pt>
                <c:pt idx="28391">
                  <c:v>116.85143539569025</c:v>
                </c:pt>
                <c:pt idx="28392">
                  <c:v>116.84554958888937</c:v>
                </c:pt>
                <c:pt idx="28393">
                  <c:v>116.83966407855658</c:v>
                </c:pt>
                <c:pt idx="28394">
                  <c:v>116.83377886467694</c:v>
                </c:pt>
                <c:pt idx="28395">
                  <c:v>116.82789394723554</c:v>
                </c:pt>
                <c:pt idx="28396">
                  <c:v>116.82200932621743</c:v>
                </c:pt>
                <c:pt idx="28397">
                  <c:v>116.81612500160767</c:v>
                </c:pt>
                <c:pt idx="28398">
                  <c:v>116.81024097339134</c:v>
                </c:pt>
                <c:pt idx="28399">
                  <c:v>116.80435724155352</c:v>
                </c:pt>
                <c:pt idx="28400">
                  <c:v>116.79847380607926</c:v>
                </c:pt>
                <c:pt idx="28401">
                  <c:v>116.79259066695364</c:v>
                </c:pt>
                <c:pt idx="28402">
                  <c:v>116.78670782416175</c:v>
                </c:pt>
                <c:pt idx="28403">
                  <c:v>116.78082527768865</c:v>
                </c:pt>
                <c:pt idx="28404">
                  <c:v>116.77494302751941</c:v>
                </c:pt>
                <c:pt idx="28405">
                  <c:v>116.76906107363912</c:v>
                </c:pt>
                <c:pt idx="28406">
                  <c:v>116.76317941603284</c:v>
                </c:pt>
                <c:pt idx="28407">
                  <c:v>116.75729805468566</c:v>
                </c:pt>
                <c:pt idx="28408">
                  <c:v>116.75141698958265</c:v>
                </c:pt>
                <c:pt idx="28409">
                  <c:v>116.74553622070889</c:v>
                </c:pt>
                <c:pt idx="28410">
                  <c:v>116.73965574804946</c:v>
                </c:pt>
                <c:pt idx="28411">
                  <c:v>116.73377557158943</c:v>
                </c:pt>
                <c:pt idx="28412">
                  <c:v>116.72789569131389</c:v>
                </c:pt>
                <c:pt idx="28413">
                  <c:v>116.72201610720792</c:v>
                </c:pt>
                <c:pt idx="28414">
                  <c:v>116.7161368192566</c:v>
                </c:pt>
                <c:pt idx="28415">
                  <c:v>116.71025782744502</c:v>
                </c:pt>
                <c:pt idx="28416">
                  <c:v>116.70437913175826</c:v>
                </c:pt>
                <c:pt idx="28417">
                  <c:v>116.6985007321814</c:v>
                </c:pt>
                <c:pt idx="28418">
                  <c:v>116.69262262869952</c:v>
                </c:pt>
                <c:pt idx="28419">
                  <c:v>116.68674482129772</c:v>
                </c:pt>
                <c:pt idx="28420">
                  <c:v>116.68086730996107</c:v>
                </c:pt>
                <c:pt idx="28421">
                  <c:v>116.67499009467467</c:v>
                </c:pt>
                <c:pt idx="28422">
                  <c:v>116.6691131754236</c:v>
                </c:pt>
                <c:pt idx="28423">
                  <c:v>116.66323655219296</c:v>
                </c:pt>
                <c:pt idx="28424">
                  <c:v>116.65736022496783</c:v>
                </c:pt>
                <c:pt idx="28425">
                  <c:v>116.65148419373331</c:v>
                </c:pt>
                <c:pt idx="28426">
                  <c:v>116.64560845847447</c:v>
                </c:pt>
                <c:pt idx="28427">
                  <c:v>116.63973301917642</c:v>
                </c:pt>
                <c:pt idx="28428">
                  <c:v>116.63385787582425</c:v>
                </c:pt>
                <c:pt idx="28429">
                  <c:v>116.62798302840305</c:v>
                </c:pt>
                <c:pt idx="28430">
                  <c:v>116.62210847689792</c:v>
                </c:pt>
                <c:pt idx="28431">
                  <c:v>116.61623422129395</c:v>
                </c:pt>
                <c:pt idx="28432">
                  <c:v>116.61036026157623</c:v>
                </c:pt>
                <c:pt idx="28433">
                  <c:v>116.60448659772986</c:v>
                </c:pt>
                <c:pt idx="28434">
                  <c:v>116.59861322973994</c:v>
                </c:pt>
                <c:pt idx="28435">
                  <c:v>116.59274015759156</c:v>
                </c:pt>
                <c:pt idx="28436">
                  <c:v>116.58686738126983</c:v>
                </c:pt>
                <c:pt idx="28437">
                  <c:v>116.58099490075983</c:v>
                </c:pt>
                <c:pt idx="28438">
                  <c:v>116.57512271604669</c:v>
                </c:pt>
                <c:pt idx="28439">
                  <c:v>116.56925082711548</c:v>
                </c:pt>
                <c:pt idx="28440">
                  <c:v>116.56337923395132</c:v>
                </c:pt>
                <c:pt idx="28441">
                  <c:v>116.55750793653931</c:v>
                </c:pt>
                <c:pt idx="28442">
                  <c:v>116.55163693486455</c:v>
                </c:pt>
                <c:pt idx="28443">
                  <c:v>116.54576622891214</c:v>
                </c:pt>
                <c:pt idx="28444">
                  <c:v>116.53989581866719</c:v>
                </c:pt>
                <c:pt idx="28445">
                  <c:v>116.53402570411481</c:v>
                </c:pt>
                <c:pt idx="28446">
                  <c:v>116.5281558852401</c:v>
                </c:pt>
                <c:pt idx="28447">
                  <c:v>116.52228636202815</c:v>
                </c:pt>
                <c:pt idx="28448">
                  <c:v>116.51641713446411</c:v>
                </c:pt>
                <c:pt idx="28449">
                  <c:v>116.51054820253304</c:v>
                </c:pt>
                <c:pt idx="28450">
                  <c:v>116.50467956622009</c:v>
                </c:pt>
                <c:pt idx="28451">
                  <c:v>116.49881122551034</c:v>
                </c:pt>
                <c:pt idx="28452">
                  <c:v>116.49294318038891</c:v>
                </c:pt>
                <c:pt idx="28453">
                  <c:v>116.48707543084092</c:v>
                </c:pt>
                <c:pt idx="28454">
                  <c:v>116.48120797685146</c:v>
                </c:pt>
                <c:pt idx="28455">
                  <c:v>116.47534081840567</c:v>
                </c:pt>
                <c:pt idx="28456">
                  <c:v>116.46947395548865</c:v>
                </c:pt>
                <c:pt idx="28457">
                  <c:v>116.46360738808552</c:v>
                </c:pt>
                <c:pt idx="28458">
                  <c:v>116.45774111618138</c:v>
                </c:pt>
                <c:pt idx="28459">
                  <c:v>116.45187513976137</c:v>
                </c:pt>
                <c:pt idx="28460">
                  <c:v>116.44600945881058</c:v>
                </c:pt>
                <c:pt idx="28461">
                  <c:v>116.44014407331414</c:v>
                </c:pt>
                <c:pt idx="28462">
                  <c:v>116.43427898325717</c:v>
                </c:pt>
                <c:pt idx="28463">
                  <c:v>116.42841418862479</c:v>
                </c:pt>
                <c:pt idx="28464">
                  <c:v>116.4225496894021</c:v>
                </c:pt>
                <c:pt idx="28465">
                  <c:v>116.41668548557425</c:v>
                </c:pt>
                <c:pt idx="28466">
                  <c:v>116.41082157712634</c:v>
                </c:pt>
                <c:pt idx="28467">
                  <c:v>116.4049579640435</c:v>
                </c:pt>
                <c:pt idx="28468">
                  <c:v>116.39909464631086</c:v>
                </c:pt>
                <c:pt idx="28469">
                  <c:v>116.39323162391352</c:v>
                </c:pt>
                <c:pt idx="28470">
                  <c:v>116.38736889683663</c:v>
                </c:pt>
                <c:pt idx="28471">
                  <c:v>116.3815064650653</c:v>
                </c:pt>
                <c:pt idx="28472">
                  <c:v>116.37564432858466</c:v>
                </c:pt>
                <c:pt idx="28473">
                  <c:v>116.36978248737982</c:v>
                </c:pt>
                <c:pt idx="28474">
                  <c:v>116.36392094143594</c:v>
                </c:pt>
                <c:pt idx="28475">
                  <c:v>116.35805969073812</c:v>
                </c:pt>
                <c:pt idx="28476">
                  <c:v>116.3521987352715</c:v>
                </c:pt>
                <c:pt idx="28477">
                  <c:v>116.34633807502121</c:v>
                </c:pt>
                <c:pt idx="28478">
                  <c:v>116.34047770997238</c:v>
                </c:pt>
                <c:pt idx="28479">
                  <c:v>116.33461764011012</c:v>
                </c:pt>
                <c:pt idx="28480">
                  <c:v>116.32875786541959</c:v>
                </c:pt>
                <c:pt idx="28481">
                  <c:v>116.32289838588591</c:v>
                </c:pt>
                <c:pt idx="28482">
                  <c:v>116.31703920149421</c:v>
                </c:pt>
                <c:pt idx="28483">
                  <c:v>116.31118031222964</c:v>
                </c:pt>
                <c:pt idx="28484">
                  <c:v>116.30532171807731</c:v>
                </c:pt>
                <c:pt idx="28485">
                  <c:v>116.29946341902237</c:v>
                </c:pt>
                <c:pt idx="28486">
                  <c:v>116.29360541504997</c:v>
                </c:pt>
                <c:pt idx="28487">
                  <c:v>116.28774770614521</c:v>
                </c:pt>
                <c:pt idx="28488">
                  <c:v>116.28189029229326</c:v>
                </c:pt>
                <c:pt idx="28489">
                  <c:v>116.27603317347923</c:v>
                </c:pt>
                <c:pt idx="28490">
                  <c:v>116.27017634968828</c:v>
                </c:pt>
                <c:pt idx="28491">
                  <c:v>116.26431982090556</c:v>
                </c:pt>
                <c:pt idx="28492">
                  <c:v>116.25846358711618</c:v>
                </c:pt>
                <c:pt idx="28493">
                  <c:v>116.2526076483053</c:v>
                </c:pt>
                <c:pt idx="28494">
                  <c:v>116.24675200445806</c:v>
                </c:pt>
                <c:pt idx="28495">
                  <c:v>116.2408966555596</c:v>
                </c:pt>
                <c:pt idx="28496">
                  <c:v>116.23504160159506</c:v>
                </c:pt>
                <c:pt idx="28497">
                  <c:v>116.22918684254959</c:v>
                </c:pt>
                <c:pt idx="28498">
                  <c:v>116.22333237840834</c:v>
                </c:pt>
                <c:pt idx="28499">
                  <c:v>116.21747820915645</c:v>
                </c:pt>
                <c:pt idx="28500">
                  <c:v>116.21162433477906</c:v>
                </c:pt>
                <c:pt idx="28501">
                  <c:v>116.20577075526133</c:v>
                </c:pt>
                <c:pt idx="28502">
                  <c:v>116.19991747058839</c:v>
                </c:pt>
                <c:pt idx="28503">
                  <c:v>116.1940644807454</c:v>
                </c:pt>
                <c:pt idx="28504">
                  <c:v>116.1882117857175</c:v>
                </c:pt>
                <c:pt idx="28505">
                  <c:v>116.18235938548986</c:v>
                </c:pt>
                <c:pt idx="28506">
                  <c:v>116.17650728004762</c:v>
                </c:pt>
                <c:pt idx="28507">
                  <c:v>116.17065546937593</c:v>
                </c:pt>
                <c:pt idx="28508">
                  <c:v>116.16480395345994</c:v>
                </c:pt>
                <c:pt idx="28509">
                  <c:v>116.1589527322848</c:v>
                </c:pt>
                <c:pt idx="28510">
                  <c:v>116.15310180583568</c:v>
                </c:pt>
                <c:pt idx="28511">
                  <c:v>116.14725117409772</c:v>
                </c:pt>
                <c:pt idx="28512">
                  <c:v>116.14140083705608</c:v>
                </c:pt>
                <c:pt idx="28513">
                  <c:v>116.13555079469593</c:v>
                </c:pt>
                <c:pt idx="28514">
                  <c:v>116.1297010470024</c:v>
                </c:pt>
                <c:pt idx="28515">
                  <c:v>116.12385159396067</c:v>
                </c:pt>
                <c:pt idx="28516">
                  <c:v>116.11800243555588</c:v>
                </c:pt>
                <c:pt idx="28517">
                  <c:v>116.11215357177321</c:v>
                </c:pt>
                <c:pt idx="28518">
                  <c:v>116.10630500259779</c:v>
                </c:pt>
                <c:pt idx="28519">
                  <c:v>116.10045672801482</c:v>
                </c:pt>
                <c:pt idx="28520">
                  <c:v>116.09460874800943</c:v>
                </c:pt>
                <c:pt idx="28521">
                  <c:v>116.0887610625668</c:v>
                </c:pt>
                <c:pt idx="28522">
                  <c:v>116.08291367167209</c:v>
                </c:pt>
                <c:pt idx="28523">
                  <c:v>116.07706657531045</c:v>
                </c:pt>
                <c:pt idx="28524">
                  <c:v>116.07121977346706</c:v>
                </c:pt>
                <c:pt idx="28525">
                  <c:v>116.06537326612708</c:v>
                </c:pt>
                <c:pt idx="28526">
                  <c:v>116.05952705327567</c:v>
                </c:pt>
                <c:pt idx="28527">
                  <c:v>116.053681134898</c:v>
                </c:pt>
                <c:pt idx="28528">
                  <c:v>116.04783551097924</c:v>
                </c:pt>
                <c:pt idx="28529">
                  <c:v>116.04199018150456</c:v>
                </c:pt>
                <c:pt idx="28530">
                  <c:v>116.03614514645912</c:v>
                </c:pt>
                <c:pt idx="28531">
                  <c:v>116.0303004058281</c:v>
                </c:pt>
                <c:pt idx="28532">
                  <c:v>116.02445595959666</c:v>
                </c:pt>
                <c:pt idx="28533">
                  <c:v>116.01861180774998</c:v>
                </c:pt>
                <c:pt idx="28534">
                  <c:v>116.01276795027323</c:v>
                </c:pt>
                <c:pt idx="28535">
                  <c:v>116.00692438715157</c:v>
                </c:pt>
                <c:pt idx="28536">
                  <c:v>116.00108111837019</c:v>
                </c:pt>
                <c:pt idx="28537">
                  <c:v>115.99523814391426</c:v>
                </c:pt>
                <c:pt idx="28538">
                  <c:v>115.98939546376896</c:v>
                </c:pt>
                <c:pt idx="28539">
                  <c:v>115.98355307791945</c:v>
                </c:pt>
                <c:pt idx="28540">
                  <c:v>115.97771098635093</c:v>
                </c:pt>
                <c:pt idx="28541">
                  <c:v>115.97186918904855</c:v>
                </c:pt>
                <c:pt idx="28542">
                  <c:v>115.9660276859975</c:v>
                </c:pt>
                <c:pt idx="28543">
                  <c:v>115.96018647718296</c:v>
                </c:pt>
                <c:pt idx="28544">
                  <c:v>115.95434556259011</c:v>
                </c:pt>
                <c:pt idx="28545">
                  <c:v>115.94850494220412</c:v>
                </c:pt>
                <c:pt idx="28546">
                  <c:v>115.94266461601019</c:v>
                </c:pt>
                <c:pt idx="28547">
                  <c:v>115.93682458399348</c:v>
                </c:pt>
                <c:pt idx="28548">
                  <c:v>115.9309848461392</c:v>
                </c:pt>
                <c:pt idx="28549">
                  <c:v>115.92514540243251</c:v>
                </c:pt>
                <c:pt idx="28550">
                  <c:v>115.91930625285859</c:v>
                </c:pt>
                <c:pt idx="28551">
                  <c:v>115.91346739740264</c:v>
                </c:pt>
                <c:pt idx="28552">
                  <c:v>115.90762883604984</c:v>
                </c:pt>
                <c:pt idx="28553">
                  <c:v>115.90179056878537</c:v>
                </c:pt>
                <c:pt idx="28554">
                  <c:v>115.89595259559442</c:v>
                </c:pt>
                <c:pt idx="28555">
                  <c:v>115.89011491646218</c:v>
                </c:pt>
                <c:pt idx="28556">
                  <c:v>115.88427753137384</c:v>
                </c:pt>
                <c:pt idx="28557">
                  <c:v>115.87844044031459</c:v>
                </c:pt>
                <c:pt idx="28558">
                  <c:v>115.87260364326961</c:v>
                </c:pt>
                <c:pt idx="28559">
                  <c:v>115.86676714022411</c:v>
                </c:pt>
                <c:pt idx="28560">
                  <c:v>115.86093093116327</c:v>
                </c:pt>
                <c:pt idx="28561">
                  <c:v>115.85509501607227</c:v>
                </c:pt>
                <c:pt idx="28562">
                  <c:v>115.84925939493631</c:v>
                </c:pt>
                <c:pt idx="28563">
                  <c:v>115.84342406774059</c:v>
                </c:pt>
                <c:pt idx="28564">
                  <c:v>115.8375890344703</c:v>
                </c:pt>
                <c:pt idx="28565">
                  <c:v>115.83175429511064</c:v>
                </c:pt>
                <c:pt idx="28566">
                  <c:v>115.82591984964679</c:v>
                </c:pt>
                <c:pt idx="28567">
                  <c:v>115.82008569806398</c:v>
                </c:pt>
                <c:pt idx="28568">
                  <c:v>115.81425184034737</c:v>
                </c:pt>
                <c:pt idx="28569">
                  <c:v>115.80841827648217</c:v>
                </c:pt>
                <c:pt idx="28570">
                  <c:v>115.80258500645358</c:v>
                </c:pt>
                <c:pt idx="28571">
                  <c:v>115.79675203024681</c:v>
                </c:pt>
                <c:pt idx="28572">
                  <c:v>115.79091934784705</c:v>
                </c:pt>
                <c:pt idx="28573">
                  <c:v>115.78508695923951</c:v>
                </c:pt>
                <c:pt idx="28574">
                  <c:v>115.77925486440937</c:v>
                </c:pt>
                <c:pt idx="28575">
                  <c:v>115.77342306334185</c:v>
                </c:pt>
                <c:pt idx="28576">
                  <c:v>115.76759155602215</c:v>
                </c:pt>
                <c:pt idx="28577">
                  <c:v>115.76176034243548</c:v>
                </c:pt>
                <c:pt idx="28578">
                  <c:v>115.75592942256704</c:v>
                </c:pt>
                <c:pt idx="28579">
                  <c:v>115.75009879640203</c:v>
                </c:pt>
                <c:pt idx="28580">
                  <c:v>115.74426846392566</c:v>
                </c:pt>
                <c:pt idx="28581">
                  <c:v>115.73843842512314</c:v>
                </c:pt>
                <c:pt idx="28582">
                  <c:v>115.73260867997966</c:v>
                </c:pt>
                <c:pt idx="28583">
                  <c:v>115.72677922848045</c:v>
                </c:pt>
                <c:pt idx="28584">
                  <c:v>115.72095007061071</c:v>
                </c:pt>
                <c:pt idx="28585">
                  <c:v>115.71512120635566</c:v>
                </c:pt>
                <c:pt idx="28586">
                  <c:v>115.70929263570051</c:v>
                </c:pt>
                <c:pt idx="28587">
                  <c:v>115.70346435863046</c:v>
                </c:pt>
                <c:pt idx="28588">
                  <c:v>115.69763637513071</c:v>
                </c:pt>
                <c:pt idx="28589">
                  <c:v>115.6918086851865</c:v>
                </c:pt>
                <c:pt idx="28590">
                  <c:v>115.68598128878303</c:v>
                </c:pt>
                <c:pt idx="28591">
                  <c:v>115.68015418590551</c:v>
                </c:pt>
                <c:pt idx="28592">
                  <c:v>115.67432737653917</c:v>
                </c:pt>
                <c:pt idx="28593">
                  <c:v>115.66850086066921</c:v>
                </c:pt>
                <c:pt idx="28594">
                  <c:v>115.66267463828086</c:v>
                </c:pt>
                <c:pt idx="28595">
                  <c:v>115.65684870935934</c:v>
                </c:pt>
                <c:pt idx="28596">
                  <c:v>115.65102307388985</c:v>
                </c:pt>
                <c:pt idx="28597">
                  <c:v>115.64519773185762</c:v>
                </c:pt>
                <c:pt idx="28598">
                  <c:v>115.63937268324787</c:v>
                </c:pt>
                <c:pt idx="28599">
                  <c:v>115.63354792804581</c:v>
                </c:pt>
                <c:pt idx="28600">
                  <c:v>115.62772346623669</c:v>
                </c:pt>
                <c:pt idx="28601">
                  <c:v>115.6218992978057</c:v>
                </c:pt>
                <c:pt idx="28602">
                  <c:v>115.61607542273808</c:v>
                </c:pt>
                <c:pt idx="28603">
                  <c:v>115.61025184101904</c:v>
                </c:pt>
                <c:pt idx="28604">
                  <c:v>115.60442855263381</c:v>
                </c:pt>
                <c:pt idx="28605">
                  <c:v>115.59860555756761</c:v>
                </c:pt>
                <c:pt idx="28606">
                  <c:v>115.59278285580568</c:v>
                </c:pt>
                <c:pt idx="28607">
                  <c:v>115.58696044733324</c:v>
                </c:pt>
                <c:pt idx="28608">
                  <c:v>115.58113833213551</c:v>
                </c:pt>
                <c:pt idx="28609">
                  <c:v>115.57531651019772</c:v>
                </c:pt>
                <c:pt idx="28610">
                  <c:v>115.5694949815051</c:v>
                </c:pt>
                <c:pt idx="28611">
                  <c:v>115.56367374604288</c:v>
                </c:pt>
                <c:pt idx="28612">
                  <c:v>115.55785280379629</c:v>
                </c:pt>
                <c:pt idx="28613">
                  <c:v>115.55203215475058</c:v>
                </c:pt>
                <c:pt idx="28614">
                  <c:v>115.54621179889095</c:v>
                </c:pt>
                <c:pt idx="28615">
                  <c:v>115.54039173620265</c:v>
                </c:pt>
                <c:pt idx="28616">
                  <c:v>115.5345719666709</c:v>
                </c:pt>
                <c:pt idx="28617">
                  <c:v>115.52875249028094</c:v>
                </c:pt>
                <c:pt idx="28618">
                  <c:v>115.52293330701801</c:v>
                </c:pt>
                <c:pt idx="28619">
                  <c:v>115.51711441686734</c:v>
                </c:pt>
                <c:pt idx="28620">
                  <c:v>115.51129581981417</c:v>
                </c:pt>
                <c:pt idx="28621">
                  <c:v>115.50547751584372</c:v>
                </c:pt>
                <c:pt idx="28622">
                  <c:v>115.49965950494125</c:v>
                </c:pt>
                <c:pt idx="28623">
                  <c:v>115.49384178709199</c:v>
                </c:pt>
                <c:pt idx="28624">
                  <c:v>115.48802436228118</c:v>
                </c:pt>
                <c:pt idx="28625">
                  <c:v>115.48220723049405</c:v>
                </c:pt>
                <c:pt idx="28626">
                  <c:v>115.47639039171585</c:v>
                </c:pt>
                <c:pt idx="28627">
                  <c:v>115.47057384593182</c:v>
                </c:pt>
                <c:pt idx="28628">
                  <c:v>115.4647575931272</c:v>
                </c:pt>
                <c:pt idx="28629">
                  <c:v>115.45894163328724</c:v>
                </c:pt>
                <c:pt idx="28630">
                  <c:v>115.45312596639718</c:v>
                </c:pt>
                <c:pt idx="28631">
                  <c:v>115.44731059244226</c:v>
                </c:pt>
                <c:pt idx="28632">
                  <c:v>115.44149551140772</c:v>
                </c:pt>
                <c:pt idx="28633">
                  <c:v>115.43568072327882</c:v>
                </c:pt>
                <c:pt idx="28634">
                  <c:v>115.42986622804079</c:v>
                </c:pt>
                <c:pt idx="28635">
                  <c:v>115.42405202567889</c:v>
                </c:pt>
                <c:pt idx="28636">
                  <c:v>115.41823811617836</c:v>
                </c:pt>
                <c:pt idx="28637">
                  <c:v>115.41242449952445</c:v>
                </c:pt>
                <c:pt idx="28638">
                  <c:v>115.40661117570241</c:v>
                </c:pt>
                <c:pt idx="28639">
                  <c:v>115.40079814469749</c:v>
                </c:pt>
                <c:pt idx="28640">
                  <c:v>115.39498540649494</c:v>
                </c:pt>
                <c:pt idx="28641">
                  <c:v>115.38917296108002</c:v>
                </c:pt>
                <c:pt idx="28642">
                  <c:v>115.38336080843797</c:v>
                </c:pt>
                <c:pt idx="28643">
                  <c:v>115.37754894855405</c:v>
                </c:pt>
                <c:pt idx="28644">
                  <c:v>115.37173738141351</c:v>
                </c:pt>
                <c:pt idx="28645">
                  <c:v>115.36592610700161</c:v>
                </c:pt>
                <c:pt idx="28646">
                  <c:v>115.36011512530361</c:v>
                </c:pt>
                <c:pt idx="28647">
                  <c:v>115.35430443630474</c:v>
                </c:pt>
                <c:pt idx="28648">
                  <c:v>115.34849403999029</c:v>
                </c:pt>
                <c:pt idx="28649">
                  <c:v>115.34268393634549</c:v>
                </c:pt>
                <c:pt idx="28650">
                  <c:v>115.33687412535562</c:v>
                </c:pt>
                <c:pt idx="28651">
                  <c:v>115.33106460700593</c:v>
                </c:pt>
                <c:pt idx="28652">
                  <c:v>115.32525538128168</c:v>
                </c:pt>
                <c:pt idx="28653">
                  <c:v>115.31944644816812</c:v>
                </c:pt>
                <c:pt idx="28654">
                  <c:v>115.31363780765054</c:v>
                </c:pt>
                <c:pt idx="28655">
                  <c:v>115.30782945971417</c:v>
                </c:pt>
                <c:pt idx="28656">
                  <c:v>115.30202140434429</c:v>
                </c:pt>
                <c:pt idx="28657">
                  <c:v>115.29621364152615</c:v>
                </c:pt>
                <c:pt idx="28658">
                  <c:v>115.29040617124502</c:v>
                </c:pt>
                <c:pt idx="28659">
                  <c:v>115.28459899348618</c:v>
                </c:pt>
                <c:pt idx="28660">
                  <c:v>115.27879210823488</c:v>
                </c:pt>
                <c:pt idx="28661">
                  <c:v>115.27298551547639</c:v>
                </c:pt>
                <c:pt idx="28662">
                  <c:v>115.26717921519598</c:v>
                </c:pt>
                <c:pt idx="28663">
                  <c:v>115.26137320737891</c:v>
                </c:pt>
                <c:pt idx="28664">
                  <c:v>115.25556749201046</c:v>
                </c:pt>
                <c:pt idx="28665">
                  <c:v>115.24976206907589</c:v>
                </c:pt>
                <c:pt idx="28666">
                  <c:v>115.24395693856047</c:v>
                </c:pt>
                <c:pt idx="28667">
                  <c:v>115.23815210044948</c:v>
                </c:pt>
                <c:pt idx="28668">
                  <c:v>115.23234755472819</c:v>
                </c:pt>
                <c:pt idx="28669">
                  <c:v>115.22654330138187</c:v>
                </c:pt>
                <c:pt idx="28670">
                  <c:v>115.22073934039578</c:v>
                </c:pt>
                <c:pt idx="28671">
                  <c:v>115.21493567175521</c:v>
                </c:pt>
                <c:pt idx="28672">
                  <c:v>115.20913229544543</c:v>
                </c:pt>
                <c:pt idx="28673">
                  <c:v>115.20332921145172</c:v>
                </c:pt>
                <c:pt idx="28674">
                  <c:v>115.19752641975934</c:v>
                </c:pt>
                <c:pt idx="28675">
                  <c:v>115.19172392035358</c:v>
                </c:pt>
                <c:pt idx="28676">
                  <c:v>115.18592171321971</c:v>
                </c:pt>
                <c:pt idx="28677">
                  <c:v>115.18011979834303</c:v>
                </c:pt>
                <c:pt idx="28678">
                  <c:v>115.17431817570879</c:v>
                </c:pt>
                <c:pt idx="28679">
                  <c:v>115.16851684530228</c:v>
                </c:pt>
                <c:pt idx="28680">
                  <c:v>115.16271580710878</c:v>
                </c:pt>
                <c:pt idx="28681">
                  <c:v>115.15691506111358</c:v>
                </c:pt>
                <c:pt idx="28682">
                  <c:v>115.15111460730195</c:v>
                </c:pt>
                <c:pt idx="28683">
                  <c:v>115.14531444565918</c:v>
                </c:pt>
                <c:pt idx="28684">
                  <c:v>115.13951457617055</c:v>
                </c:pt>
                <c:pt idx="28685">
                  <c:v>115.13371499882136</c:v>
                </c:pt>
                <c:pt idx="28686">
                  <c:v>115.12791571359688</c:v>
                </c:pt>
                <c:pt idx="28687">
                  <c:v>115.12211672048238</c:v>
                </c:pt>
                <c:pt idx="28688">
                  <c:v>115.11631801946318</c:v>
                </c:pt>
                <c:pt idx="28689">
                  <c:v>115.11051961052455</c:v>
                </c:pt>
                <c:pt idx="28690">
                  <c:v>115.10472149365177</c:v>
                </c:pt>
                <c:pt idx="28691">
                  <c:v>115.09892366883014</c:v>
                </c:pt>
                <c:pt idx="28692">
                  <c:v>115.09312613604494</c:v>
                </c:pt>
                <c:pt idx="28693">
                  <c:v>115.08732889528147</c:v>
                </c:pt>
                <c:pt idx="28694">
                  <c:v>115.08153194652502</c:v>
                </c:pt>
                <c:pt idx="28695">
                  <c:v>115.07573528976087</c:v>
                </c:pt>
                <c:pt idx="28696">
                  <c:v>115.06993892497432</c:v>
                </c:pt>
                <c:pt idx="28697">
                  <c:v>115.06414285215068</c:v>
                </c:pt>
                <c:pt idx="28698">
                  <c:v>115.05834707127522</c:v>
                </c:pt>
                <c:pt idx="28699">
                  <c:v>115.05255158233325</c:v>
                </c:pt>
                <c:pt idx="28700">
                  <c:v>115.04675638531005</c:v>
                </c:pt>
                <c:pt idx="28701">
                  <c:v>115.04096148019093</c:v>
                </c:pt>
                <c:pt idx="28702">
                  <c:v>115.03516686696118</c:v>
                </c:pt>
                <c:pt idx="28703">
                  <c:v>115.02937254560609</c:v>
                </c:pt>
                <c:pt idx="28704">
                  <c:v>115.02357851611097</c:v>
                </c:pt>
                <c:pt idx="28705">
                  <c:v>115.01778477846112</c:v>
                </c:pt>
                <c:pt idx="28706">
                  <c:v>115.01199133264183</c:v>
                </c:pt>
                <c:pt idx="28707">
                  <c:v>115.0061981786384</c:v>
                </c:pt>
                <c:pt idx="28708">
                  <c:v>115.00040531643614</c:v>
                </c:pt>
                <c:pt idx="28709">
                  <c:v>114.99461274602037</c:v>
                </c:pt>
                <c:pt idx="28710">
                  <c:v>114.98882046737636</c:v>
                </c:pt>
                <c:pt idx="28711">
                  <c:v>114.98302848048942</c:v>
                </c:pt>
                <c:pt idx="28712">
                  <c:v>114.97723678534487</c:v>
                </c:pt>
                <c:pt idx="28713">
                  <c:v>114.97144538192799</c:v>
                </c:pt>
                <c:pt idx="28714">
                  <c:v>114.96565427022411</c:v>
                </c:pt>
                <c:pt idx="28715">
                  <c:v>114.95986345021852</c:v>
                </c:pt>
                <c:pt idx="28716">
                  <c:v>114.95407292189654</c:v>
                </c:pt>
                <c:pt idx="28717">
                  <c:v>114.94828268524347</c:v>
                </c:pt>
                <c:pt idx="28718">
                  <c:v>114.94249274024462</c:v>
                </c:pt>
                <c:pt idx="28719">
                  <c:v>114.9367030868853</c:v>
                </c:pt>
                <c:pt idx="28720">
                  <c:v>114.93091372515082</c:v>
                </c:pt>
                <c:pt idx="28721">
                  <c:v>114.92512465502648</c:v>
                </c:pt>
                <c:pt idx="28722">
                  <c:v>114.91933587649761</c:v>
                </c:pt>
                <c:pt idx="28723">
                  <c:v>114.91354738954952</c:v>
                </c:pt>
                <c:pt idx="28724">
                  <c:v>114.90775919416751</c:v>
                </c:pt>
                <c:pt idx="28725">
                  <c:v>114.9019712903369</c:v>
                </c:pt>
                <c:pt idx="28726">
                  <c:v>114.89618367804302</c:v>
                </c:pt>
                <c:pt idx="28727">
                  <c:v>114.89039635727116</c:v>
                </c:pt>
                <c:pt idx="28728">
                  <c:v>114.88460932800665</c:v>
                </c:pt>
                <c:pt idx="28729">
                  <c:v>114.8788225902348</c:v>
                </c:pt>
                <c:pt idx="28730">
                  <c:v>114.87303614394094</c:v>
                </c:pt>
                <c:pt idx="28731">
                  <c:v>114.86724998911038</c:v>
                </c:pt>
                <c:pt idx="28732">
                  <c:v>114.86146412572843</c:v>
                </c:pt>
                <c:pt idx="28733">
                  <c:v>114.85567855378042</c:v>
                </c:pt>
                <c:pt idx="28734">
                  <c:v>114.84989327325167</c:v>
                </c:pt>
                <c:pt idx="28735">
                  <c:v>114.8441082841275</c:v>
                </c:pt>
                <c:pt idx="28736">
                  <c:v>114.83832358639323</c:v>
                </c:pt>
                <c:pt idx="28737">
                  <c:v>114.83253918003419</c:v>
                </c:pt>
                <c:pt idx="28738">
                  <c:v>114.8267550650357</c:v>
                </c:pt>
                <c:pt idx="28739">
                  <c:v>114.82097124138308</c:v>
                </c:pt>
                <c:pt idx="28740">
                  <c:v>114.81518770906165</c:v>
                </c:pt>
                <c:pt idx="28741">
                  <c:v>114.80940446805674</c:v>
                </c:pt>
                <c:pt idx="28742">
                  <c:v>114.80362151835369</c:v>
                </c:pt>
                <c:pt idx="28743">
                  <c:v>114.79783885993781</c:v>
                </c:pt>
                <c:pt idx="28744">
                  <c:v>114.79205649279444</c:v>
                </c:pt>
                <c:pt idx="28745">
                  <c:v>114.78627441690891</c:v>
                </c:pt>
                <c:pt idx="28746">
                  <c:v>114.78049263226653</c:v>
                </c:pt>
                <c:pt idx="28747">
                  <c:v>114.77471113885265</c:v>
                </c:pt>
                <c:pt idx="28748">
                  <c:v>114.7689299366526</c:v>
                </c:pt>
                <c:pt idx="28749">
                  <c:v>114.76314902565169</c:v>
                </c:pt>
                <c:pt idx="28750">
                  <c:v>114.75736840583527</c:v>
                </c:pt>
                <c:pt idx="28751">
                  <c:v>114.75158807718867</c:v>
                </c:pt>
                <c:pt idx="28752">
                  <c:v>114.74580803969722</c:v>
                </c:pt>
                <c:pt idx="28753">
                  <c:v>114.74002829334627</c:v>
                </c:pt>
                <c:pt idx="28754">
                  <c:v>114.73424883812113</c:v>
                </c:pt>
                <c:pt idx="28755">
                  <c:v>114.72846967400716</c:v>
                </c:pt>
                <c:pt idx="28756">
                  <c:v>114.72269080098968</c:v>
                </c:pt>
                <c:pt idx="28757">
                  <c:v>114.71691221905404</c:v>
                </c:pt>
                <c:pt idx="28758">
                  <c:v>114.71113392818557</c:v>
                </c:pt>
                <c:pt idx="28759">
                  <c:v>114.70535592836961</c:v>
                </c:pt>
                <c:pt idx="28760">
                  <c:v>114.6995782195915</c:v>
                </c:pt>
                <c:pt idx="28761">
                  <c:v>114.69380080183659</c:v>
                </c:pt>
                <c:pt idx="28762">
                  <c:v>114.68802367509021</c:v>
                </c:pt>
                <c:pt idx="28763">
                  <c:v>114.68224683933769</c:v>
                </c:pt>
                <c:pt idx="28764">
                  <c:v>114.6764702945644</c:v>
                </c:pt>
                <c:pt idx="28765">
                  <c:v>114.67069404075566</c:v>
                </c:pt>
                <c:pt idx="28766">
                  <c:v>114.66491807789683</c:v>
                </c:pt>
                <c:pt idx="28767">
                  <c:v>114.65914240597324</c:v>
                </c:pt>
                <c:pt idx="28768">
                  <c:v>114.65336702497025</c:v>
                </c:pt>
                <c:pt idx="28769">
                  <c:v>114.6475919348732</c:v>
                </c:pt>
                <c:pt idx="28770">
                  <c:v>114.64181713566745</c:v>
                </c:pt>
                <c:pt idx="28771">
                  <c:v>114.63604262733833</c:v>
                </c:pt>
                <c:pt idx="28772">
                  <c:v>114.63026840987119</c:v>
                </c:pt>
                <c:pt idx="28773">
                  <c:v>114.6244944832514</c:v>
                </c:pt>
                <c:pt idx="28774">
                  <c:v>114.61872084746427</c:v>
                </c:pt>
                <c:pt idx="28775">
                  <c:v>114.61294750249519</c:v>
                </c:pt>
                <c:pt idx="28776">
                  <c:v>114.60717444832949</c:v>
                </c:pt>
                <c:pt idx="28777">
                  <c:v>114.60140168495253</c:v>
                </c:pt>
                <c:pt idx="28778">
                  <c:v>114.59562921234966</c:v>
                </c:pt>
                <c:pt idx="28779">
                  <c:v>114.58985703050624</c:v>
                </c:pt>
                <c:pt idx="28780">
                  <c:v>114.58408513940762</c:v>
                </c:pt>
                <c:pt idx="28781">
                  <c:v>114.57831353903916</c:v>
                </c:pt>
                <c:pt idx="28782">
                  <c:v>114.5725422293862</c:v>
                </c:pt>
                <c:pt idx="28783">
                  <c:v>114.56677121043411</c:v>
                </c:pt>
                <c:pt idx="28784">
                  <c:v>114.56100048216824</c:v>
                </c:pt>
                <c:pt idx="28785">
                  <c:v>114.55523004457396</c:v>
                </c:pt>
                <c:pt idx="28786">
                  <c:v>114.54945989763662</c:v>
                </c:pt>
                <c:pt idx="28787">
                  <c:v>114.54369004134158</c:v>
                </c:pt>
                <c:pt idx="28788">
                  <c:v>114.5379204756742</c:v>
                </c:pt>
                <c:pt idx="28789">
                  <c:v>114.53215120061984</c:v>
                </c:pt>
                <c:pt idx="28790">
                  <c:v>114.52638221616387</c:v>
                </c:pt>
                <c:pt idx="28791">
                  <c:v>114.52061352229164</c:v>
                </c:pt>
                <c:pt idx="28792">
                  <c:v>114.51484511898853</c:v>
                </c:pt>
                <c:pt idx="28793">
                  <c:v>114.50907700623989</c:v>
                </c:pt>
                <c:pt idx="28794">
                  <c:v>114.5033091840311</c:v>
                </c:pt>
                <c:pt idx="28795">
                  <c:v>114.49754165234749</c:v>
                </c:pt>
                <c:pt idx="28796">
                  <c:v>114.49177441117448</c:v>
                </c:pt>
                <c:pt idx="28797">
                  <c:v>114.48600746049739</c:v>
                </c:pt>
                <c:pt idx="28798">
                  <c:v>114.48024080030162</c:v>
                </c:pt>
                <c:pt idx="28799">
                  <c:v>114.47447443057251</c:v>
                </c:pt>
                <c:pt idx="28800">
                  <c:v>114.46870835129545</c:v>
                </c:pt>
                <c:pt idx="28801">
                  <c:v>114.46294256245579</c:v>
                </c:pt>
                <c:pt idx="28802">
                  <c:v>114.45717706403893</c:v>
                </c:pt>
                <c:pt idx="28803">
                  <c:v>114.45141185603022</c:v>
                </c:pt>
                <c:pt idx="28804">
                  <c:v>114.44564693841504</c:v>
                </c:pt>
                <c:pt idx="28805">
                  <c:v>114.43988231117875</c:v>
                </c:pt>
                <c:pt idx="28806">
                  <c:v>114.43411797430674</c:v>
                </c:pt>
                <c:pt idx="28807">
                  <c:v>114.42835392778439</c:v>
                </c:pt>
                <c:pt idx="28808">
                  <c:v>114.42259017159705</c:v>
                </c:pt>
                <c:pt idx="28809">
                  <c:v>114.41682670573012</c:v>
                </c:pt>
                <c:pt idx="28810">
                  <c:v>114.41106353016896</c:v>
                </c:pt>
                <c:pt idx="28811">
                  <c:v>114.40530064489894</c:v>
                </c:pt>
                <c:pt idx="28812">
                  <c:v>114.39953804990546</c:v>
                </c:pt>
                <c:pt idx="28813">
                  <c:v>114.39377574517388</c:v>
                </c:pt>
                <c:pt idx="28814">
                  <c:v>114.38801373068961</c:v>
                </c:pt>
                <c:pt idx="28815">
                  <c:v>114.38225200643799</c:v>
                </c:pt>
                <c:pt idx="28816">
                  <c:v>114.37649057240444</c:v>
                </c:pt>
                <c:pt idx="28817">
                  <c:v>114.37072942857431</c:v>
                </c:pt>
                <c:pt idx="28818">
                  <c:v>114.36496857493299</c:v>
                </c:pt>
                <c:pt idx="28819">
                  <c:v>114.35920801146587</c:v>
                </c:pt>
                <c:pt idx="28820">
                  <c:v>114.35344773815834</c:v>
                </c:pt>
                <c:pt idx="28821">
                  <c:v>114.34768775499577</c:v>
                </c:pt>
                <c:pt idx="28822">
                  <c:v>114.34192806196356</c:v>
                </c:pt>
                <c:pt idx="28823">
                  <c:v>114.33616865904708</c:v>
                </c:pt>
                <c:pt idx="28824">
                  <c:v>114.33040954623172</c:v>
                </c:pt>
                <c:pt idx="28825">
                  <c:v>114.32465072350288</c:v>
                </c:pt>
                <c:pt idx="28826">
                  <c:v>114.31889219084594</c:v>
                </c:pt>
                <c:pt idx="28827">
                  <c:v>114.31313394824629</c:v>
                </c:pt>
                <c:pt idx="28828">
                  <c:v>114.30737599568933</c:v>
                </c:pt>
                <c:pt idx="28829">
                  <c:v>114.30161833316043</c:v>
                </c:pt>
                <c:pt idx="28830">
                  <c:v>114.295860960645</c:v>
                </c:pt>
                <c:pt idx="28831">
                  <c:v>114.29010387812842</c:v>
                </c:pt>
                <c:pt idx="28832">
                  <c:v>114.28434708559608</c:v>
                </c:pt>
                <c:pt idx="28833">
                  <c:v>114.27859058303338</c:v>
                </c:pt>
                <c:pt idx="28834">
                  <c:v>114.27283437042571</c:v>
                </c:pt>
                <c:pt idx="28835">
                  <c:v>114.26707844775848</c:v>
                </c:pt>
                <c:pt idx="28836">
                  <c:v>114.26132281501707</c:v>
                </c:pt>
                <c:pt idx="28837">
                  <c:v>114.25556747218688</c:v>
                </c:pt>
                <c:pt idx="28838">
                  <c:v>114.24981241925332</c:v>
                </c:pt>
                <c:pt idx="28839">
                  <c:v>114.24405765620176</c:v>
                </c:pt>
                <c:pt idx="28840">
                  <c:v>114.23830318301762</c:v>
                </c:pt>
                <c:pt idx="28841">
                  <c:v>114.2325489996863</c:v>
                </c:pt>
                <c:pt idx="28842">
                  <c:v>114.22679510619319</c:v>
                </c:pt>
                <c:pt idx="28843">
                  <c:v>114.2210415025237</c:v>
                </c:pt>
                <c:pt idx="28844">
                  <c:v>114.21528818866322</c:v>
                </c:pt>
                <c:pt idx="28845">
                  <c:v>114.20953516459717</c:v>
                </c:pt>
                <c:pt idx="28846">
                  <c:v>114.20378243031094</c:v>
                </c:pt>
                <c:pt idx="28847">
                  <c:v>114.19802998578993</c:v>
                </c:pt>
                <c:pt idx="28848">
                  <c:v>114.19227783101955</c:v>
                </c:pt>
                <c:pt idx="28849">
                  <c:v>114.18652596598521</c:v>
                </c:pt>
                <c:pt idx="28850">
                  <c:v>114.18077439067231</c:v>
                </c:pt>
                <c:pt idx="28851">
                  <c:v>114.17502310506626</c:v>
                </c:pt>
                <c:pt idx="28852">
                  <c:v>114.16927210915246</c:v>
                </c:pt>
                <c:pt idx="28853">
                  <c:v>114.16352140291633</c:v>
                </c:pt>
                <c:pt idx="28854">
                  <c:v>114.15777098634327</c:v>
                </c:pt>
                <c:pt idx="28855">
                  <c:v>114.15202085941868</c:v>
                </c:pt>
                <c:pt idx="28856">
                  <c:v>114.146271022128</c:v>
                </c:pt>
                <c:pt idx="28857">
                  <c:v>114.14052147445662</c:v>
                </c:pt>
                <c:pt idx="28858">
                  <c:v>114.13477221638996</c:v>
                </c:pt>
                <c:pt idx="28859">
                  <c:v>114.12902324791342</c:v>
                </c:pt>
                <c:pt idx="28860">
                  <c:v>114.12327456901242</c:v>
                </c:pt>
                <c:pt idx="28861">
                  <c:v>114.11752617967238</c:v>
                </c:pt>
                <c:pt idx="28862">
                  <c:v>114.11177807987872</c:v>
                </c:pt>
                <c:pt idx="28863">
                  <c:v>114.10603026961684</c:v>
                </c:pt>
                <c:pt idx="28864">
                  <c:v>114.10028274887216</c:v>
                </c:pt>
                <c:pt idx="28865">
                  <c:v>114.09453551763011</c:v>
                </c:pt>
                <c:pt idx="28866">
                  <c:v>114.08878857587608</c:v>
                </c:pt>
                <c:pt idx="28867">
                  <c:v>114.08304192359552</c:v>
                </c:pt>
                <c:pt idx="28868">
                  <c:v>114.07729556077383</c:v>
                </c:pt>
                <c:pt idx="28869">
                  <c:v>114.07154948739644</c:v>
                </c:pt>
                <c:pt idx="28870">
                  <c:v>114.06580370344876</c:v>
                </c:pt>
                <c:pt idx="28871">
                  <c:v>114.06005820891623</c:v>
                </c:pt>
                <c:pt idx="28872">
                  <c:v>114.05431300378426</c:v>
                </c:pt>
                <c:pt idx="28873">
                  <c:v>114.04856808803827</c:v>
                </c:pt>
                <c:pt idx="28874">
                  <c:v>114.04282346166367</c:v>
                </c:pt>
                <c:pt idx="28875">
                  <c:v>114.03707912464591</c:v>
                </c:pt>
                <c:pt idx="28876">
                  <c:v>114.03133507697041</c:v>
                </c:pt>
                <c:pt idx="28877">
                  <c:v>114.02559131862259</c:v>
                </c:pt>
                <c:pt idx="28878">
                  <c:v>114.01984784958788</c:v>
                </c:pt>
                <c:pt idx="28879">
                  <c:v>114.01410466985169</c:v>
                </c:pt>
                <c:pt idx="28880">
                  <c:v>114.00836177939948</c:v>
                </c:pt>
                <c:pt idx="28881">
                  <c:v>114.00261917821665</c:v>
                </c:pt>
                <c:pt idx="28882">
                  <c:v>113.99687686628864</c:v>
                </c:pt>
                <c:pt idx="28883">
                  <c:v>113.99113484360089</c:v>
                </c:pt>
                <c:pt idx="28884">
                  <c:v>113.98539311013882</c:v>
                </c:pt>
                <c:pt idx="28885">
                  <c:v>113.97965166588786</c:v>
                </c:pt>
                <c:pt idx="28886">
                  <c:v>113.97391051083345</c:v>
                </c:pt>
                <c:pt idx="28887">
                  <c:v>113.96816964496102</c:v>
                </c:pt>
                <c:pt idx="28888">
                  <c:v>113.96242906825601</c:v>
                </c:pt>
                <c:pt idx="28889">
                  <c:v>113.95668878070386</c:v>
                </c:pt>
                <c:pt idx="28890">
                  <c:v>113.95094878228997</c:v>
                </c:pt>
                <c:pt idx="28891">
                  <c:v>113.94520907299982</c:v>
                </c:pt>
                <c:pt idx="28892">
                  <c:v>113.93946965281881</c:v>
                </c:pt>
                <c:pt idx="28893">
                  <c:v>113.9337305217324</c:v>
                </c:pt>
                <c:pt idx="28894">
                  <c:v>113.92799167972602</c:v>
                </c:pt>
                <c:pt idx="28895">
                  <c:v>113.92225312678512</c:v>
                </c:pt>
                <c:pt idx="28896">
                  <c:v>113.91651486289513</c:v>
                </c:pt>
                <c:pt idx="28897">
                  <c:v>113.91077688804148</c:v>
                </c:pt>
                <c:pt idx="28898">
                  <c:v>113.90503920220964</c:v>
                </c:pt>
                <c:pt idx="28899">
                  <c:v>113.89930180538502</c:v>
                </c:pt>
                <c:pt idx="28900">
                  <c:v>113.89356469755309</c:v>
                </c:pt>
                <c:pt idx="28901">
                  <c:v>113.88782787869928</c:v>
                </c:pt>
                <c:pt idx="28902">
                  <c:v>113.88209134880904</c:v>
                </c:pt>
                <c:pt idx="28903">
                  <c:v>113.87635510786781</c:v>
                </c:pt>
                <c:pt idx="28904">
                  <c:v>113.87061915586104</c:v>
                </c:pt>
                <c:pt idx="28905">
                  <c:v>113.86488349277415</c:v>
                </c:pt>
                <c:pt idx="28906">
                  <c:v>113.85914811859263</c:v>
                </c:pt>
                <c:pt idx="28907">
                  <c:v>113.8534130333019</c:v>
                </c:pt>
                <c:pt idx="28908">
                  <c:v>113.84767823688742</c:v>
                </c:pt>
                <c:pt idx="28909">
                  <c:v>113.84194372933463</c:v>
                </c:pt>
                <c:pt idx="28910">
                  <c:v>113.83620951062899</c:v>
                </c:pt>
                <c:pt idx="28911">
                  <c:v>113.83047558075594</c:v>
                </c:pt>
                <c:pt idx="28912">
                  <c:v>113.82474193970094</c:v>
                </c:pt>
                <c:pt idx="28913">
                  <c:v>113.81900858744945</c:v>
                </c:pt>
                <c:pt idx="28914">
                  <c:v>113.8132755239869</c:v>
                </c:pt>
                <c:pt idx="28915">
                  <c:v>113.80754274929876</c:v>
                </c:pt>
                <c:pt idx="28916">
                  <c:v>113.80181026337048</c:v>
                </c:pt>
                <c:pt idx="28917">
                  <c:v>113.79607806618752</c:v>
                </c:pt>
                <c:pt idx="28918">
                  <c:v>113.79034615773533</c:v>
                </c:pt>
                <c:pt idx="28919">
                  <c:v>113.78461453799936</c:v>
                </c:pt>
                <c:pt idx="28920">
                  <c:v>113.77888320696509</c:v>
                </c:pt>
                <c:pt idx="28921">
                  <c:v>113.77315216461795</c:v>
                </c:pt>
                <c:pt idx="28922">
                  <c:v>113.76742141094343</c:v>
                </c:pt>
                <c:pt idx="28923">
                  <c:v>113.76169094592696</c:v>
                </c:pt>
                <c:pt idx="28924">
                  <c:v>113.75596076955402</c:v>
                </c:pt>
                <c:pt idx="28925">
                  <c:v>113.75023088181007</c:v>
                </c:pt>
                <c:pt idx="28926">
                  <c:v>113.74450128268056</c:v>
                </c:pt>
                <c:pt idx="28927">
                  <c:v>113.73877197215096</c:v>
                </c:pt>
                <c:pt idx="28928">
                  <c:v>113.73304295020672</c:v>
                </c:pt>
                <c:pt idx="28929">
                  <c:v>113.72731421683332</c:v>
                </c:pt>
                <c:pt idx="28930">
                  <c:v>113.72158577201623</c:v>
                </c:pt>
                <c:pt idx="28931">
                  <c:v>113.71585761574089</c:v>
                </c:pt>
                <c:pt idx="28932">
                  <c:v>113.71012974799278</c:v>
                </c:pt>
                <c:pt idx="28933">
                  <c:v>113.70440216875738</c:v>
                </c:pt>
                <c:pt idx="28934">
                  <c:v>113.69867487802014</c:v>
                </c:pt>
                <c:pt idx="28935">
                  <c:v>113.69294787576654</c:v>
                </c:pt>
                <c:pt idx="28936">
                  <c:v>113.68722116198204</c:v>
                </c:pt>
                <c:pt idx="28937">
                  <c:v>113.68149473665211</c:v>
                </c:pt>
                <c:pt idx="28938">
                  <c:v>113.67576859976224</c:v>
                </c:pt>
                <c:pt idx="28939">
                  <c:v>113.67004275129787</c:v>
                </c:pt>
                <c:pt idx="28940">
                  <c:v>113.66431719124449</c:v>
                </c:pt>
                <c:pt idx="28941">
                  <c:v>113.65859191958758</c:v>
                </c:pt>
                <c:pt idx="28942">
                  <c:v>113.65286693631259</c:v>
                </c:pt>
                <c:pt idx="28943">
                  <c:v>113.64714224140501</c:v>
                </c:pt>
                <c:pt idx="28944">
                  <c:v>113.64141783485032</c:v>
                </c:pt>
                <c:pt idx="28945">
                  <c:v>113.63569371663398</c:v>
                </c:pt>
                <c:pt idx="28946">
                  <c:v>113.62996988674148</c:v>
                </c:pt>
                <c:pt idx="28947">
                  <c:v>113.62424634515828</c:v>
                </c:pt>
                <c:pt idx="28948">
                  <c:v>113.61852309186987</c:v>
                </c:pt>
                <c:pt idx="28949">
                  <c:v>113.61280012686174</c:v>
                </c:pt>
                <c:pt idx="28950">
                  <c:v>113.60707745011936</c:v>
                </c:pt>
                <c:pt idx="28951">
                  <c:v>113.6013550616282</c:v>
                </c:pt>
                <c:pt idx="28952">
                  <c:v>113.59563296137375</c:v>
                </c:pt>
                <c:pt idx="28953">
                  <c:v>113.58991114934149</c:v>
                </c:pt>
                <c:pt idx="28954">
                  <c:v>113.5841896255169</c:v>
                </c:pt>
                <c:pt idx="28955">
                  <c:v>113.57846838988547</c:v>
                </c:pt>
                <c:pt idx="28956">
                  <c:v>113.57274744243267</c:v>
                </c:pt>
                <c:pt idx="28957">
                  <c:v>113.567026783144</c:v>
                </c:pt>
                <c:pt idx="28958">
                  <c:v>113.56130641200494</c:v>
                </c:pt>
                <c:pt idx="28959">
                  <c:v>113.55558632900097</c:v>
                </c:pt>
                <c:pt idx="28960">
                  <c:v>113.54986653411758</c:v>
                </c:pt>
                <c:pt idx="28961">
                  <c:v>113.54414702734026</c:v>
                </c:pt>
                <c:pt idx="28962">
                  <c:v>113.53842780865449</c:v>
                </c:pt>
                <c:pt idx="28963">
                  <c:v>113.53270887804577</c:v>
                </c:pt>
                <c:pt idx="28964">
                  <c:v>113.52699023549958</c:v>
                </c:pt>
                <c:pt idx="28965">
                  <c:v>113.52127188100143</c:v>
                </c:pt>
                <c:pt idx="28966">
                  <c:v>113.51555381453679</c:v>
                </c:pt>
                <c:pt idx="28967">
                  <c:v>113.50983603609116</c:v>
                </c:pt>
                <c:pt idx="28968">
                  <c:v>113.50411854565003</c:v>
                </c:pt>
                <c:pt idx="28969">
                  <c:v>113.49840134319889</c:v>
                </c:pt>
                <c:pt idx="28970">
                  <c:v>113.49268442872324</c:v>
                </c:pt>
                <c:pt idx="28971">
                  <c:v>113.48696780220857</c:v>
                </c:pt>
                <c:pt idx="28972">
                  <c:v>113.48125146364038</c:v>
                </c:pt>
                <c:pt idx="28973">
                  <c:v>113.47553541300415</c:v>
                </c:pt>
                <c:pt idx="28974">
                  <c:v>113.4698196502854</c:v>
                </c:pt>
                <c:pt idx="28975">
                  <c:v>113.46410417546961</c:v>
                </c:pt>
                <c:pt idx="28976">
                  <c:v>113.4583889885423</c:v>
                </c:pt>
                <c:pt idx="28977">
                  <c:v>113.45267408948895</c:v>
                </c:pt>
                <c:pt idx="28978">
                  <c:v>113.44695947829507</c:v>
                </c:pt>
                <c:pt idx="28979">
                  <c:v>113.44124515494616</c:v>
                </c:pt>
                <c:pt idx="28980">
                  <c:v>113.43553111942771</c:v>
                </c:pt>
                <c:pt idx="28981">
                  <c:v>113.42981737172522</c:v>
                </c:pt>
                <c:pt idx="28982">
                  <c:v>113.4241039118242</c:v>
                </c:pt>
                <c:pt idx="28983">
                  <c:v>113.41839073971018</c:v>
                </c:pt>
                <c:pt idx="28984">
                  <c:v>113.41267785536863</c:v>
                </c:pt>
                <c:pt idx="28985">
                  <c:v>113.40696525878505</c:v>
                </c:pt>
                <c:pt idx="28986">
                  <c:v>113.40125294994498</c:v>
                </c:pt>
                <c:pt idx="28987">
                  <c:v>113.3955409288339</c:v>
                </c:pt>
                <c:pt idx="28988">
                  <c:v>113.38982919543731</c:v>
                </c:pt>
                <c:pt idx="28989">
                  <c:v>113.38411774974074</c:v>
                </c:pt>
                <c:pt idx="28990">
                  <c:v>113.37840659172969</c:v>
                </c:pt>
                <c:pt idx="28991">
                  <c:v>113.37269572138966</c:v>
                </c:pt>
                <c:pt idx="28992">
                  <c:v>113.36698513870618</c:v>
                </c:pt>
                <c:pt idx="28993">
                  <c:v>113.36127484366475</c:v>
                </c:pt>
                <c:pt idx="28994">
                  <c:v>113.35556483625088</c:v>
                </c:pt>
                <c:pt idx="28995">
                  <c:v>113.34985511645007</c:v>
                </c:pt>
                <c:pt idx="28996">
                  <c:v>113.34414568424786</c:v>
                </c:pt>
                <c:pt idx="28997">
                  <c:v>113.33843653962975</c:v>
                </c:pt>
                <c:pt idx="28998">
                  <c:v>113.33272768258125</c:v>
                </c:pt>
                <c:pt idx="28999">
                  <c:v>113.32701911308789</c:v>
                </c:pt>
                <c:pt idx="29000">
                  <c:v>113.32131083113516</c:v>
                </c:pt>
                <c:pt idx="29001">
                  <c:v>113.31560283670861</c:v>
                </c:pt>
                <c:pt idx="29002">
                  <c:v>113.30989512979373</c:v>
                </c:pt>
                <c:pt idx="29003">
                  <c:v>113.30418771037604</c:v>
                </c:pt>
                <c:pt idx="29004">
                  <c:v>113.29848057844107</c:v>
                </c:pt>
                <c:pt idx="29005">
                  <c:v>113.29277373397434</c:v>
                </c:pt>
                <c:pt idx="29006">
                  <c:v>113.28706717696137</c:v>
                </c:pt>
                <c:pt idx="29007">
                  <c:v>113.28136090738768</c:v>
                </c:pt>
                <c:pt idx="29008">
                  <c:v>113.27565492523878</c:v>
                </c:pt>
                <c:pt idx="29009">
                  <c:v>113.2699492305002</c:v>
                </c:pt>
                <c:pt idx="29010">
                  <c:v>113.26424382315747</c:v>
                </c:pt>
                <c:pt idx="29011">
                  <c:v>113.25853870319611</c:v>
                </c:pt>
                <c:pt idx="29012">
                  <c:v>113.25283387060163</c:v>
                </c:pt>
                <c:pt idx="29013">
                  <c:v>113.24712932535958</c:v>
                </c:pt>
                <c:pt idx="29014">
                  <c:v>113.24142506745547</c:v>
                </c:pt>
                <c:pt idx="29015">
                  <c:v>113.23572109687483</c:v>
                </c:pt>
                <c:pt idx="29016">
                  <c:v>113.23001741360318</c:v>
                </c:pt>
                <c:pt idx="29017">
                  <c:v>113.22431401762606</c:v>
                </c:pt>
                <c:pt idx="29018">
                  <c:v>113.21861090892899</c:v>
                </c:pt>
                <c:pt idx="29019">
                  <c:v>113.21290808749751</c:v>
                </c:pt>
                <c:pt idx="29020">
                  <c:v>113.20720555331715</c:v>
                </c:pt>
                <c:pt idx="29021">
                  <c:v>113.20150330637344</c:v>
                </c:pt>
                <c:pt idx="29022">
                  <c:v>113.1958013466519</c:v>
                </c:pt>
                <c:pt idx="29023">
                  <c:v>113.19009967413808</c:v>
                </c:pt>
                <c:pt idx="29024">
                  <c:v>113.1843982888175</c:v>
                </c:pt>
                <c:pt idx="29025">
                  <c:v>113.17869719067571</c:v>
                </c:pt>
                <c:pt idx="29026">
                  <c:v>113.17299637969822</c:v>
                </c:pt>
                <c:pt idx="29027">
                  <c:v>113.16729585587058</c:v>
                </c:pt>
                <c:pt idx="29028">
                  <c:v>113.16159561917831</c:v>
                </c:pt>
                <c:pt idx="29029">
                  <c:v>113.15589566960698</c:v>
                </c:pt>
                <c:pt idx="29030">
                  <c:v>113.1501960071421</c:v>
                </c:pt>
                <c:pt idx="29031">
                  <c:v>113.14449663176923</c:v>
                </c:pt>
                <c:pt idx="29032">
                  <c:v>113.13879754347388</c:v>
                </c:pt>
                <c:pt idx="29033">
                  <c:v>113.13309874224163</c:v>
                </c:pt>
                <c:pt idx="29034">
                  <c:v>113.12740022805798</c:v>
                </c:pt>
                <c:pt idx="29035">
                  <c:v>113.1217020009085</c:v>
                </c:pt>
                <c:pt idx="29036">
                  <c:v>113.11600406077872</c:v>
                </c:pt>
                <c:pt idx="29037">
                  <c:v>113.11030640765418</c:v>
                </c:pt>
                <c:pt idx="29038">
                  <c:v>113.10460904152043</c:v>
                </c:pt>
                <c:pt idx="29039">
                  <c:v>113.09891196236302</c:v>
                </c:pt>
                <c:pt idx="29040">
                  <c:v>113.09321517016748</c:v>
                </c:pt>
                <c:pt idx="29041">
                  <c:v>113.08751866491936</c:v>
                </c:pt>
                <c:pt idx="29042">
                  <c:v>113.08182244660421</c:v>
                </c:pt>
                <c:pt idx="29043">
                  <c:v>113.07612651520758</c:v>
                </c:pt>
                <c:pt idx="29044">
                  <c:v>113.07043087071501</c:v>
                </c:pt>
                <c:pt idx="29045">
                  <c:v>113.06473551311205</c:v>
                </c:pt>
                <c:pt idx="29046">
                  <c:v>113.05904044238426</c:v>
                </c:pt>
                <c:pt idx="29047">
                  <c:v>113.05334565851717</c:v>
                </c:pt>
                <c:pt idx="29048">
                  <c:v>113.04765116149636</c:v>
                </c:pt>
                <c:pt idx="29049">
                  <c:v>113.04195695130736</c:v>
                </c:pt>
                <c:pt idx="29050">
                  <c:v>113.03626302793572</c:v>
                </c:pt>
                <c:pt idx="29051">
                  <c:v>113.03056939136701</c:v>
                </c:pt>
                <c:pt idx="29052">
                  <c:v>113.02487604158677</c:v>
                </c:pt>
                <c:pt idx="29053">
                  <c:v>113.01918297858056</c:v>
                </c:pt>
                <c:pt idx="29054">
                  <c:v>113.01349020233393</c:v>
                </c:pt>
                <c:pt idx="29055">
                  <c:v>113.00779771283244</c:v>
                </c:pt>
                <c:pt idx="29056">
                  <c:v>113.00210551006165</c:v>
                </c:pt>
                <c:pt idx="29057">
                  <c:v>112.99641359400711</c:v>
                </c:pt>
                <c:pt idx="29058">
                  <c:v>112.99072196465438</c:v>
                </c:pt>
                <c:pt idx="29059">
                  <c:v>112.98503062198903</c:v>
                </c:pt>
                <c:pt idx="29060">
                  <c:v>112.9793395659966</c:v>
                </c:pt>
                <c:pt idx="29061">
                  <c:v>112.97364879666266</c:v>
                </c:pt>
                <c:pt idx="29062">
                  <c:v>112.96795831397277</c:v>
                </c:pt>
                <c:pt idx="29063">
                  <c:v>112.9622681179125</c:v>
                </c:pt>
                <c:pt idx="29064">
                  <c:v>112.95657820846741</c:v>
                </c:pt>
                <c:pt idx="29065">
                  <c:v>112.95088858562305</c:v>
                </c:pt>
                <c:pt idx="29066">
                  <c:v>112.94519924936499</c:v>
                </c:pt>
                <c:pt idx="29067">
                  <c:v>112.93951019967881</c:v>
                </c:pt>
                <c:pt idx="29068">
                  <c:v>112.93382143655005</c:v>
                </c:pt>
                <c:pt idx="29069">
                  <c:v>112.92813295996429</c:v>
                </c:pt>
                <c:pt idx="29070">
                  <c:v>112.9224447699071</c:v>
                </c:pt>
                <c:pt idx="29071">
                  <c:v>112.91675686636404</c:v>
                </c:pt>
                <c:pt idx="29072">
                  <c:v>112.91106924932069</c:v>
                </c:pt>
                <c:pt idx="29073">
                  <c:v>112.9053819187626</c:v>
                </c:pt>
                <c:pt idx="29074">
                  <c:v>112.89969487467536</c:v>
                </c:pt>
                <c:pt idx="29075">
                  <c:v>112.89400811704452</c:v>
                </c:pt>
                <c:pt idx="29076">
                  <c:v>112.88832164585567</c:v>
                </c:pt>
                <c:pt idx="29077">
                  <c:v>112.88263546109437</c:v>
                </c:pt>
                <c:pt idx="29078">
                  <c:v>112.87694956274619</c:v>
                </c:pt>
                <c:pt idx="29079">
                  <c:v>112.87126395079672</c:v>
                </c:pt>
                <c:pt idx="29080">
                  <c:v>112.86557862523152</c:v>
                </c:pt>
                <c:pt idx="29081">
                  <c:v>112.85989358603616</c:v>
                </c:pt>
                <c:pt idx="29082">
                  <c:v>112.85420883319624</c:v>
                </c:pt>
                <c:pt idx="29083">
                  <c:v>112.84852436669732</c:v>
                </c:pt>
                <c:pt idx="29084">
                  <c:v>112.84284018652497</c:v>
                </c:pt>
                <c:pt idx="29085">
                  <c:v>112.83715629266477</c:v>
                </c:pt>
                <c:pt idx="29086">
                  <c:v>112.83147268510231</c:v>
                </c:pt>
                <c:pt idx="29087">
                  <c:v>112.82578936382316</c:v>
                </c:pt>
                <c:pt idx="29088">
                  <c:v>112.82010632881291</c:v>
                </c:pt>
                <c:pt idx="29089">
                  <c:v>112.81442358005714</c:v>
                </c:pt>
                <c:pt idx="29090">
                  <c:v>112.80874111754142</c:v>
                </c:pt>
                <c:pt idx="29091">
                  <c:v>112.80305894125132</c:v>
                </c:pt>
                <c:pt idx="29092">
                  <c:v>112.79737705117246</c:v>
                </c:pt>
                <c:pt idx="29093">
                  <c:v>112.79169544729039</c:v>
                </c:pt>
                <c:pt idx="29094">
                  <c:v>112.78601412959071</c:v>
                </c:pt>
                <c:pt idx="29095">
                  <c:v>112.780333098059</c:v>
                </c:pt>
                <c:pt idx="29096">
                  <c:v>112.77465235268086</c:v>
                </c:pt>
                <c:pt idx="29097">
                  <c:v>112.76897189344186</c:v>
                </c:pt>
                <c:pt idx="29098">
                  <c:v>112.76329172032759</c:v>
                </c:pt>
                <c:pt idx="29099">
                  <c:v>112.75761183332364</c:v>
                </c:pt>
                <c:pt idx="29100">
                  <c:v>112.7519322324156</c:v>
                </c:pt>
                <c:pt idx="29101">
                  <c:v>112.74625291758906</c:v>
                </c:pt>
                <c:pt idx="29102">
                  <c:v>112.7405738888296</c:v>
                </c:pt>
                <c:pt idx="29103">
                  <c:v>112.73489514612282</c:v>
                </c:pt>
                <c:pt idx="29104">
                  <c:v>112.72921668945432</c:v>
                </c:pt>
                <c:pt idx="29105">
                  <c:v>112.72353851880968</c:v>
                </c:pt>
                <c:pt idx="29106">
                  <c:v>112.71786063417449</c:v>
                </c:pt>
                <c:pt idx="29107">
                  <c:v>112.71218303553435</c:v>
                </c:pt>
                <c:pt idx="29108">
                  <c:v>112.70650572287485</c:v>
                </c:pt>
                <c:pt idx="29109">
                  <c:v>112.70082869618159</c:v>
                </c:pt>
                <c:pt idx="29110">
                  <c:v>112.69515195544017</c:v>
                </c:pt>
                <c:pt idx="29111">
                  <c:v>112.68947550063618</c:v>
                </c:pt>
                <c:pt idx="29112">
                  <c:v>112.68379933175521</c:v>
                </c:pt>
                <c:pt idx="29113">
                  <c:v>112.67812344878287</c:v>
                </c:pt>
                <c:pt idx="29114">
                  <c:v>112.67244785170476</c:v>
                </c:pt>
                <c:pt idx="29115">
                  <c:v>112.66677254050647</c:v>
                </c:pt>
                <c:pt idx="29116">
                  <c:v>112.66109751517361</c:v>
                </c:pt>
                <c:pt idx="29117">
                  <c:v>112.65542277569178</c:v>
                </c:pt>
                <c:pt idx="29118">
                  <c:v>112.64974832204656</c:v>
                </c:pt>
                <c:pt idx="29119">
                  <c:v>112.64407415422359</c:v>
                </c:pt>
                <c:pt idx="29120">
                  <c:v>112.63840027220844</c:v>
                </c:pt>
                <c:pt idx="29121">
                  <c:v>112.63272667598673</c:v>
                </c:pt>
                <c:pt idx="29122">
                  <c:v>112.62705336554407</c:v>
                </c:pt>
                <c:pt idx="29123">
                  <c:v>112.62138034086605</c:v>
                </c:pt>
                <c:pt idx="29124">
                  <c:v>112.61570760193828</c:v>
                </c:pt>
                <c:pt idx="29125">
                  <c:v>112.61003514874638</c:v>
                </c:pt>
                <c:pt idx="29126">
                  <c:v>112.60436298127594</c:v>
                </c:pt>
                <c:pt idx="29127">
                  <c:v>112.59869109951258</c:v>
                </c:pt>
                <c:pt idx="29128">
                  <c:v>112.59301950344189</c:v>
                </c:pt>
                <c:pt idx="29129">
                  <c:v>112.58734819304951</c:v>
                </c:pt>
                <c:pt idx="29130">
                  <c:v>112.58167716832102</c:v>
                </c:pt>
                <c:pt idx="29131">
                  <c:v>112.57600642924206</c:v>
                </c:pt>
                <c:pt idx="29132">
                  <c:v>112.57033597579822</c:v>
                </c:pt>
                <c:pt idx="29133">
                  <c:v>112.56466580797512</c:v>
                </c:pt>
                <c:pt idx="29134">
                  <c:v>112.55899592575837</c:v>
                </c:pt>
                <c:pt idx="29135">
                  <c:v>112.5533263291336</c:v>
                </c:pt>
                <c:pt idx="29136">
                  <c:v>112.5476570180864</c:v>
                </c:pt>
                <c:pt idx="29137">
                  <c:v>112.5419879926024</c:v>
                </c:pt>
                <c:pt idx="29138">
                  <c:v>112.53631925266721</c:v>
                </c:pt>
                <c:pt idx="29139">
                  <c:v>112.53065079826646</c:v>
                </c:pt>
                <c:pt idx="29140">
                  <c:v>112.52498262938576</c:v>
                </c:pt>
                <c:pt idx="29141">
                  <c:v>112.51931474601072</c:v>
                </c:pt>
                <c:pt idx="29142">
                  <c:v>112.51364714812696</c:v>
                </c:pt>
                <c:pt idx="29143">
                  <c:v>112.50797983572012</c:v>
                </c:pt>
                <c:pt idx="29144">
                  <c:v>112.5023128087758</c:v>
                </c:pt>
                <c:pt idx="29145">
                  <c:v>112.49664606727963</c:v>
                </c:pt>
                <c:pt idx="29146">
                  <c:v>112.49097961121723</c:v>
                </c:pt>
                <c:pt idx="29147">
                  <c:v>112.48531344057422</c:v>
                </c:pt>
                <c:pt idx="29148">
                  <c:v>112.47964755533621</c:v>
                </c:pt>
                <c:pt idx="29149">
                  <c:v>112.47398195548885</c:v>
                </c:pt>
                <c:pt idx="29150">
                  <c:v>112.46831664101776</c:v>
                </c:pt>
                <c:pt idx="29151">
                  <c:v>112.46265161190856</c:v>
                </c:pt>
                <c:pt idx="29152">
                  <c:v>112.45698686814687</c:v>
                </c:pt>
                <c:pt idx="29153">
                  <c:v>112.45132240971833</c:v>
                </c:pt>
                <c:pt idx="29154">
                  <c:v>112.44565823660855</c:v>
                </c:pt>
                <c:pt idx="29155">
                  <c:v>112.43999434880318</c:v>
                </c:pt>
                <c:pt idx="29156">
                  <c:v>112.43433074628784</c:v>
                </c:pt>
                <c:pt idx="29157">
                  <c:v>112.42866742904816</c:v>
                </c:pt>
                <c:pt idx="29158">
                  <c:v>112.42300439706976</c:v>
                </c:pt>
                <c:pt idx="29159">
                  <c:v>112.41734165033829</c:v>
                </c:pt>
                <c:pt idx="29160">
                  <c:v>112.41167918883936</c:v>
                </c:pt>
                <c:pt idx="29161">
                  <c:v>112.40601701255862</c:v>
                </c:pt>
                <c:pt idx="29162">
                  <c:v>112.40035512148171</c:v>
                </c:pt>
                <c:pt idx="29163">
                  <c:v>112.39469351559424</c:v>
                </c:pt>
                <c:pt idx="29164">
                  <c:v>112.38903219488186</c:v>
                </c:pt>
                <c:pt idx="29165">
                  <c:v>112.38337115933021</c:v>
                </c:pt>
                <c:pt idx="29166">
                  <c:v>112.37771040892491</c:v>
                </c:pt>
                <c:pt idx="29167">
                  <c:v>112.37204994365162</c:v>
                </c:pt>
                <c:pt idx="29168">
                  <c:v>112.36638976349596</c:v>
                </c:pt>
                <c:pt idx="29169">
                  <c:v>112.36072986844357</c:v>
                </c:pt>
                <c:pt idx="29170">
                  <c:v>112.3550702584801</c:v>
                </c:pt>
                <c:pt idx="29171">
                  <c:v>112.34941093359119</c:v>
                </c:pt>
                <c:pt idx="29172">
                  <c:v>112.34375189376247</c:v>
                </c:pt>
                <c:pt idx="29173">
                  <c:v>112.33809313897959</c:v>
                </c:pt>
                <c:pt idx="29174">
                  <c:v>112.33243466922818</c:v>
                </c:pt>
                <c:pt idx="29175">
                  <c:v>112.32677648449389</c:v>
                </c:pt>
                <c:pt idx="29176">
                  <c:v>112.32111858476237</c:v>
                </c:pt>
                <c:pt idx="29177">
                  <c:v>112.31546097001926</c:v>
                </c:pt>
                <c:pt idx="29178">
                  <c:v>112.30980364025021</c:v>
                </c:pt>
                <c:pt idx="29179">
                  <c:v>112.30414659544086</c:v>
                </c:pt>
                <c:pt idx="29180">
                  <c:v>112.29848983557685</c:v>
                </c:pt>
                <c:pt idx="29181">
                  <c:v>112.29283336064383</c:v>
                </c:pt>
                <c:pt idx="29182">
                  <c:v>112.28717717062746</c:v>
                </c:pt>
                <c:pt idx="29183">
                  <c:v>112.28152126551338</c:v>
                </c:pt>
                <c:pt idx="29184">
                  <c:v>112.27586564528724</c:v>
                </c:pt>
                <c:pt idx="29185">
                  <c:v>112.2702103099347</c:v>
                </c:pt>
                <c:pt idx="29186">
                  <c:v>112.26455525944139</c:v>
                </c:pt>
                <c:pt idx="29187">
                  <c:v>112.25890049379298</c:v>
                </c:pt>
                <c:pt idx="29188">
                  <c:v>112.25324601297511</c:v>
                </c:pt>
                <c:pt idx="29189">
                  <c:v>112.24759181697344</c:v>
                </c:pt>
                <c:pt idx="29190">
                  <c:v>112.24193790577363</c:v>
                </c:pt>
                <c:pt idx="29191">
                  <c:v>112.23628427936131</c:v>
                </c:pt>
                <c:pt idx="29192">
                  <c:v>112.23063093772217</c:v>
                </c:pt>
                <c:pt idx="29193">
                  <c:v>112.22497788084183</c:v>
                </c:pt>
                <c:pt idx="29194">
                  <c:v>112.21932510870597</c:v>
                </c:pt>
                <c:pt idx="29195">
                  <c:v>112.21367262130025</c:v>
                </c:pt>
                <c:pt idx="29196">
                  <c:v>112.20802041861032</c:v>
                </c:pt>
                <c:pt idx="29197">
                  <c:v>112.20236850062183</c:v>
                </c:pt>
                <c:pt idx="29198">
                  <c:v>112.19671686732046</c:v>
                </c:pt>
                <c:pt idx="29199">
                  <c:v>112.19106551869186</c:v>
                </c:pt>
                <c:pt idx="29200">
                  <c:v>112.18541445472168</c:v>
                </c:pt>
                <c:pt idx="29201">
                  <c:v>112.17976367539561</c:v>
                </c:pt>
                <c:pt idx="29202">
                  <c:v>112.17411318069928</c:v>
                </c:pt>
                <c:pt idx="29203">
                  <c:v>112.16846297061838</c:v>
                </c:pt>
                <c:pt idx="29204">
                  <c:v>112.16281304513855</c:v>
                </c:pt>
                <c:pt idx="29205">
                  <c:v>112.15716340424547</c:v>
                </c:pt>
                <c:pt idx="29206">
                  <c:v>112.15151404792479</c:v>
                </c:pt>
                <c:pt idx="29207">
                  <c:v>112.1458649761622</c:v>
                </c:pt>
                <c:pt idx="29208">
                  <c:v>112.14021618894336</c:v>
                </c:pt>
                <c:pt idx="29209">
                  <c:v>112.13456768625392</c:v>
                </c:pt>
                <c:pt idx="29210">
                  <c:v>112.12891946807956</c:v>
                </c:pt>
                <c:pt idx="29211">
                  <c:v>112.12327153440596</c:v>
                </c:pt>
                <c:pt idx="29212">
                  <c:v>112.11762388521878</c:v>
                </c:pt>
                <c:pt idx="29213">
                  <c:v>112.11197652050369</c:v>
                </c:pt>
                <c:pt idx="29214">
                  <c:v>112.10632944024636</c:v>
                </c:pt>
                <c:pt idx="29215">
                  <c:v>112.10068264443245</c:v>
                </c:pt>
                <c:pt idx="29216">
                  <c:v>112.09503613304766</c:v>
                </c:pt>
                <c:pt idx="29217">
                  <c:v>112.08938990607764</c:v>
                </c:pt>
                <c:pt idx="29218">
                  <c:v>112.08374396350807</c:v>
                </c:pt>
                <c:pt idx="29219">
                  <c:v>112.07809830532463</c:v>
                </c:pt>
                <c:pt idx="29220">
                  <c:v>112.072452931513</c:v>
                </c:pt>
                <c:pt idx="29221">
                  <c:v>112.06680784205884</c:v>
                </c:pt>
                <c:pt idx="29222">
                  <c:v>112.06116303694783</c:v>
                </c:pt>
                <c:pt idx="29223">
                  <c:v>112.05551851616566</c:v>
                </c:pt>
                <c:pt idx="29224">
                  <c:v>112.049874279698</c:v>
                </c:pt>
                <c:pt idx="29225">
                  <c:v>112.04423032753054</c:v>
                </c:pt>
                <c:pt idx="29226">
                  <c:v>112.03858665964894</c:v>
                </c:pt>
                <c:pt idx="29227">
                  <c:v>112.03294327603889</c:v>
                </c:pt>
                <c:pt idx="29228">
                  <c:v>112.02730017668608</c:v>
                </c:pt>
                <c:pt idx="29229">
                  <c:v>112.02165736157619</c:v>
                </c:pt>
                <c:pt idx="29230">
                  <c:v>112.01601483069489</c:v>
                </c:pt>
                <c:pt idx="29231">
                  <c:v>112.01037258402786</c:v>
                </c:pt>
                <c:pt idx="29232">
                  <c:v>112.00473062156081</c:v>
                </c:pt>
                <c:pt idx="29233">
                  <c:v>111.9990889432794</c:v>
                </c:pt>
                <c:pt idx="29234">
                  <c:v>111.99344754916933</c:v>
                </c:pt>
                <c:pt idx="29235">
                  <c:v>111.98780643921629</c:v>
                </c:pt>
                <c:pt idx="29236">
                  <c:v>111.98216561340594</c:v>
                </c:pt>
                <c:pt idx="29237">
                  <c:v>111.976525071724</c:v>
                </c:pt>
                <c:pt idx="29238">
                  <c:v>111.97088481415614</c:v>
                </c:pt>
                <c:pt idx="29239">
                  <c:v>111.96524484068804</c:v>
                </c:pt>
                <c:pt idx="29240">
                  <c:v>111.95960515130542</c:v>
                </c:pt>
                <c:pt idx="29241">
                  <c:v>111.95396574599395</c:v>
                </c:pt>
                <c:pt idx="29242">
                  <c:v>111.94832662473934</c:v>
                </c:pt>
                <c:pt idx="29243">
                  <c:v>111.94268778752725</c:v>
                </c:pt>
                <c:pt idx="29244">
                  <c:v>111.93704923434339</c:v>
                </c:pt>
                <c:pt idx="29245">
                  <c:v>111.93141096517346</c:v>
                </c:pt>
                <c:pt idx="29246">
                  <c:v>111.92577298000315</c:v>
                </c:pt>
                <c:pt idx="29247">
                  <c:v>111.92013527881815</c:v>
                </c:pt>
                <c:pt idx="29248">
                  <c:v>111.91449786160416</c:v>
                </c:pt>
                <c:pt idx="29249">
                  <c:v>111.90886072834688</c:v>
                </c:pt>
                <c:pt idx="29250">
                  <c:v>111.903223879032</c:v>
                </c:pt>
                <c:pt idx="29251">
                  <c:v>111.89758731364522</c:v>
                </c:pt>
                <c:pt idx="29252">
                  <c:v>111.89195103217223</c:v>
                </c:pt>
                <c:pt idx="29253">
                  <c:v>111.88631503459874</c:v>
                </c:pt>
                <c:pt idx="29254">
                  <c:v>111.88067932091045</c:v>
                </c:pt>
                <c:pt idx="29255">
                  <c:v>111.87504389109306</c:v>
                </c:pt>
                <c:pt idx="29256">
                  <c:v>111.86940874513226</c:v>
                </c:pt>
                <c:pt idx="29257">
                  <c:v>111.86377388301378</c:v>
                </c:pt>
                <c:pt idx="29258">
                  <c:v>111.8581393047233</c:v>
                </c:pt>
                <c:pt idx="29259">
                  <c:v>111.85250501024652</c:v>
                </c:pt>
                <c:pt idx="29260">
                  <c:v>111.84687099956915</c:v>
                </c:pt>
                <c:pt idx="29261">
                  <c:v>111.84123727267691</c:v>
                </c:pt>
                <c:pt idx="29262">
                  <c:v>111.83560382955548</c:v>
                </c:pt>
                <c:pt idx="29263">
                  <c:v>111.82997067019059</c:v>
                </c:pt>
                <c:pt idx="29264">
                  <c:v>111.82433779456794</c:v>
                </c:pt>
                <c:pt idx="29265">
                  <c:v>111.81870520267323</c:v>
                </c:pt>
                <c:pt idx="29266">
                  <c:v>111.81307289449218</c:v>
                </c:pt>
                <c:pt idx="29267">
                  <c:v>111.80744087001048</c:v>
                </c:pt>
                <c:pt idx="29268">
                  <c:v>111.80180912921386</c:v>
                </c:pt>
                <c:pt idx="29269">
                  <c:v>111.79617767208804</c:v>
                </c:pt>
                <c:pt idx="29270">
                  <c:v>111.7905464986187</c:v>
                </c:pt>
                <c:pt idx="29271">
                  <c:v>111.78491560879156</c:v>
                </c:pt>
                <c:pt idx="29272">
                  <c:v>111.77928500259236</c:v>
                </c:pt>
                <c:pt idx="29273">
                  <c:v>111.77365468000679</c:v>
                </c:pt>
                <c:pt idx="29274">
                  <c:v>111.76802464102056</c:v>
                </c:pt>
                <c:pt idx="29275">
                  <c:v>111.7623948856194</c:v>
                </c:pt>
                <c:pt idx="29276">
                  <c:v>111.75676541378901</c:v>
                </c:pt>
                <c:pt idx="29277">
                  <c:v>111.75113622551513</c:v>
                </c:pt>
                <c:pt idx="29278">
                  <c:v>111.74550732078345</c:v>
                </c:pt>
                <c:pt idx="29279">
                  <c:v>111.73987869957971</c:v>
                </c:pt>
                <c:pt idx="29280">
                  <c:v>111.73425036188961</c:v>
                </c:pt>
                <c:pt idx="29281">
                  <c:v>111.72862230769888</c:v>
                </c:pt>
                <c:pt idx="29282">
                  <c:v>111.72299453699326</c:v>
                </c:pt>
                <c:pt idx="29283">
                  <c:v>111.71736704975844</c:v>
                </c:pt>
                <c:pt idx="29284">
                  <c:v>111.71173984598015</c:v>
                </c:pt>
                <c:pt idx="29285">
                  <c:v>111.70611292564411</c:v>
                </c:pt>
                <c:pt idx="29286">
                  <c:v>111.70048628873604</c:v>
                </c:pt>
                <c:pt idx="29287">
                  <c:v>111.69485993524168</c:v>
                </c:pt>
                <c:pt idx="29288">
                  <c:v>111.68923386514675</c:v>
                </c:pt>
                <c:pt idx="29289">
                  <c:v>111.68360807843696</c:v>
                </c:pt>
                <c:pt idx="29290">
                  <c:v>111.67798257509806</c:v>
                </c:pt>
                <c:pt idx="29291">
                  <c:v>111.67235735511575</c:v>
                </c:pt>
                <c:pt idx="29292">
                  <c:v>111.66673241847577</c:v>
                </c:pt>
                <c:pt idx="29293">
                  <c:v>111.66110776516386</c:v>
                </c:pt>
                <c:pt idx="29294">
                  <c:v>111.65548339516573</c:v>
                </c:pt>
                <c:pt idx="29295">
                  <c:v>111.64985930846711</c:v>
                </c:pt>
                <c:pt idx="29296">
                  <c:v>111.64423550505376</c:v>
                </c:pt>
                <c:pt idx="29297">
                  <c:v>111.63861198491138</c:v>
                </c:pt>
                <c:pt idx="29298">
                  <c:v>111.6329887480257</c:v>
                </c:pt>
                <c:pt idx="29299">
                  <c:v>111.62736579438246</c:v>
                </c:pt>
                <c:pt idx="29300">
                  <c:v>111.62174312396739</c:v>
                </c:pt>
                <c:pt idx="29301">
                  <c:v>111.61612073676623</c:v>
                </c:pt>
                <c:pt idx="29302">
                  <c:v>111.61049863276473</c:v>
                </c:pt>
                <c:pt idx="29303">
                  <c:v>111.6048768119486</c:v>
                </c:pt>
                <c:pt idx="29304">
                  <c:v>111.59925527430359</c:v>
                </c:pt>
                <c:pt idx="29305">
                  <c:v>111.59363401981543</c:v>
                </c:pt>
                <c:pt idx="29306">
                  <c:v>111.58801304846985</c:v>
                </c:pt>
                <c:pt idx="29307">
                  <c:v>111.5823923602526</c:v>
                </c:pt>
                <c:pt idx="29308">
                  <c:v>111.57677195514941</c:v>
                </c:pt>
                <c:pt idx="29309">
                  <c:v>111.57115183314603</c:v>
                </c:pt>
                <c:pt idx="29310">
                  <c:v>111.56553199422819</c:v>
                </c:pt>
                <c:pt idx="29311">
                  <c:v>111.55991243838164</c:v>
                </c:pt>
                <c:pt idx="29312">
                  <c:v>111.55429316559213</c:v>
                </c:pt>
                <c:pt idx="29313">
                  <c:v>111.54867417584538</c:v>
                </c:pt>
                <c:pt idx="29314">
                  <c:v>111.54305546912714</c:v>
                </c:pt>
                <c:pt idx="29315">
                  <c:v>111.53743704542316</c:v>
                </c:pt>
                <c:pt idx="29316">
                  <c:v>111.53181890471919</c:v>
                </c:pt>
                <c:pt idx="29317">
                  <c:v>111.52620104700097</c:v>
                </c:pt>
                <c:pt idx="29318">
                  <c:v>111.52058347225423</c:v>
                </c:pt>
                <c:pt idx="29319">
                  <c:v>111.51496618046474</c:v>
                </c:pt>
                <c:pt idx="29320">
                  <c:v>111.50934917161824</c:v>
                </c:pt>
                <c:pt idx="29321">
                  <c:v>111.50373244570046</c:v>
                </c:pt>
                <c:pt idx="29322">
                  <c:v>111.49811600269717</c:v>
                </c:pt>
                <c:pt idx="29323">
                  <c:v>111.49249984259413</c:v>
                </c:pt>
                <c:pt idx="29324">
                  <c:v>111.48688396537706</c:v>
                </c:pt>
                <c:pt idx="29325">
                  <c:v>111.48126837103173</c:v>
                </c:pt>
                <c:pt idx="29326">
                  <c:v>111.47565305954389</c:v>
                </c:pt>
                <c:pt idx="29327">
                  <c:v>111.47003803089929</c:v>
                </c:pt>
                <c:pt idx="29328">
                  <c:v>111.46442328508368</c:v>
                </c:pt>
                <c:pt idx="29329">
                  <c:v>111.45880882208282</c:v>
                </c:pt>
                <c:pt idx="29330">
                  <c:v>111.45319464188245</c:v>
                </c:pt>
                <c:pt idx="29331">
                  <c:v>111.44758074446834</c:v>
                </c:pt>
                <c:pt idx="29332">
                  <c:v>111.44196712982624</c:v>
                </c:pt>
                <c:pt idx="29333">
                  <c:v>111.43635379794192</c:v>
                </c:pt>
                <c:pt idx="29334">
                  <c:v>111.43074074880111</c:v>
                </c:pt>
                <c:pt idx="29335">
                  <c:v>111.4251279823896</c:v>
                </c:pt>
                <c:pt idx="29336">
                  <c:v>111.41951549869313</c:v>
                </c:pt>
                <c:pt idx="29337">
                  <c:v>111.41390329769746</c:v>
                </c:pt>
                <c:pt idx="29338">
                  <c:v>111.40829137938836</c:v>
                </c:pt>
                <c:pt idx="29339">
                  <c:v>111.40267974375158</c:v>
                </c:pt>
                <c:pt idx="29340">
                  <c:v>111.39706839077289</c:v>
                </c:pt>
                <c:pt idx="29341">
                  <c:v>111.39145732043805</c:v>
                </c:pt>
                <c:pt idx="29342">
                  <c:v>111.38584653273283</c:v>
                </c:pt>
                <c:pt idx="29343">
                  <c:v>111.38023602764298</c:v>
                </c:pt>
                <c:pt idx="29344">
                  <c:v>111.37462580515427</c:v>
                </c:pt>
                <c:pt idx="29345">
                  <c:v>111.36901586525246</c:v>
                </c:pt>
                <c:pt idx="29346">
                  <c:v>111.36340620792333</c:v>
                </c:pt>
                <c:pt idx="29347">
                  <c:v>111.35779683315265</c:v>
                </c:pt>
                <c:pt idx="29348">
                  <c:v>111.35218774092617</c:v>
                </c:pt>
                <c:pt idx="29349">
                  <c:v>111.34657893122966</c:v>
                </c:pt>
                <c:pt idx="29350">
                  <c:v>111.34097040404889</c:v>
                </c:pt>
                <c:pt idx="29351">
                  <c:v>111.33536215936964</c:v>
                </c:pt>
                <c:pt idx="29352">
                  <c:v>111.32975419717768</c:v>
                </c:pt>
                <c:pt idx="29353">
                  <c:v>111.32414651745877</c:v>
                </c:pt>
                <c:pt idx="29354">
                  <c:v>111.31853912019869</c:v>
                </c:pt>
                <c:pt idx="29355">
                  <c:v>111.31293200538322</c:v>
                </c:pt>
                <c:pt idx="29356">
                  <c:v>111.30732517299811</c:v>
                </c:pt>
                <c:pt idx="29357">
                  <c:v>111.30171862302915</c:v>
                </c:pt>
                <c:pt idx="29358">
                  <c:v>111.29611235546211</c:v>
                </c:pt>
                <c:pt idx="29359">
                  <c:v>111.29050637028277</c:v>
                </c:pt>
                <c:pt idx="29360">
                  <c:v>111.2849006674769</c:v>
                </c:pt>
                <c:pt idx="29361">
                  <c:v>111.27929524703029</c:v>
                </c:pt>
                <c:pt idx="29362">
                  <c:v>111.2736901089287</c:v>
                </c:pt>
                <c:pt idx="29363">
                  <c:v>111.26808525315792</c:v>
                </c:pt>
                <c:pt idx="29364">
                  <c:v>111.26248067970373</c:v>
                </c:pt>
                <c:pt idx="29365">
                  <c:v>111.2568763885519</c:v>
                </c:pt>
                <c:pt idx="29366">
                  <c:v>111.25127237968822</c:v>
                </c:pt>
                <c:pt idx="29367">
                  <c:v>111.24566865309846</c:v>
                </c:pt>
                <c:pt idx="29368">
                  <c:v>111.24006520876841</c:v>
                </c:pt>
                <c:pt idx="29369">
                  <c:v>111.23446204668384</c:v>
                </c:pt>
                <c:pt idx="29370">
                  <c:v>111.22885916683056</c:v>
                </c:pt>
                <c:pt idx="29371">
                  <c:v>111.22325656919433</c:v>
                </c:pt>
                <c:pt idx="29372">
                  <c:v>111.21765425376094</c:v>
                </c:pt>
                <c:pt idx="29373">
                  <c:v>111.21205222051618</c:v>
                </c:pt>
                <c:pt idx="29374">
                  <c:v>111.20645046944584</c:v>
                </c:pt>
                <c:pt idx="29375">
                  <c:v>111.2008490005357</c:v>
                </c:pt>
                <c:pt idx="29376">
                  <c:v>111.19524781377154</c:v>
                </c:pt>
                <c:pt idx="29377">
                  <c:v>111.18964690913917</c:v>
                </c:pt>
                <c:pt idx="29378">
                  <c:v>111.18404628662437</c:v>
                </c:pt>
                <c:pt idx="29379">
                  <c:v>111.17844594621292</c:v>
                </c:pt>
                <c:pt idx="29380">
                  <c:v>111.17284588789062</c:v>
                </c:pt>
                <c:pt idx="29381">
                  <c:v>111.16724611164325</c:v>
                </c:pt>
                <c:pt idx="29382">
                  <c:v>111.16164661745661</c:v>
                </c:pt>
                <c:pt idx="29383">
                  <c:v>111.1560474053165</c:v>
                </c:pt>
                <c:pt idx="29384">
                  <c:v>111.15044847520869</c:v>
                </c:pt>
                <c:pt idx="29385">
                  <c:v>111.144849827119</c:v>
                </c:pt>
                <c:pt idx="29386">
                  <c:v>111.13925146103321</c:v>
                </c:pt>
                <c:pt idx="29387">
                  <c:v>111.13365337693712</c:v>
                </c:pt>
                <c:pt idx="29388">
                  <c:v>111.12805557481653</c:v>
                </c:pt>
                <c:pt idx="29389">
                  <c:v>111.12245805465723</c:v>
                </c:pt>
                <c:pt idx="29390">
                  <c:v>111.11686081644503</c:v>
                </c:pt>
                <c:pt idx="29391">
                  <c:v>111.11126386016571</c:v>
                </c:pt>
                <c:pt idx="29392">
                  <c:v>111.10566718580507</c:v>
                </c:pt>
                <c:pt idx="29393">
                  <c:v>111.10007079334893</c:v>
                </c:pt>
                <c:pt idx="29394">
                  <c:v>111.09447468278307</c:v>
                </c:pt>
                <c:pt idx="29395">
                  <c:v>111.08887885409331</c:v>
                </c:pt>
                <c:pt idx="29396">
                  <c:v>111.08328330726543</c:v>
                </c:pt>
                <c:pt idx="29397">
                  <c:v>111.07768804228525</c:v>
                </c:pt>
                <c:pt idx="29398">
                  <c:v>111.07209305913855</c:v>
                </c:pt>
                <c:pt idx="29399">
                  <c:v>111.06649835781117</c:v>
                </c:pt>
                <c:pt idx="29400">
                  <c:v>111.06090393828889</c:v>
                </c:pt>
                <c:pt idx="29401">
                  <c:v>111.05530980055752</c:v>
                </c:pt>
                <c:pt idx="29402">
                  <c:v>111.04971594460288</c:v>
                </c:pt>
                <c:pt idx="29403">
                  <c:v>111.04412237041076</c:v>
                </c:pt>
                <c:pt idx="29404">
                  <c:v>111.03852907796697</c:v>
                </c:pt>
                <c:pt idx="29405">
                  <c:v>111.03293606725731</c:v>
                </c:pt>
                <c:pt idx="29406">
                  <c:v>111.02734333826761</c:v>
                </c:pt>
                <c:pt idx="29407">
                  <c:v>111.02175089098367</c:v>
                </c:pt>
                <c:pt idx="29408">
                  <c:v>111.01615872539129</c:v>
                </c:pt>
                <c:pt idx="29409">
                  <c:v>111.0105668414763</c:v>
                </c:pt>
                <c:pt idx="29410">
                  <c:v>111.00497523922451</c:v>
                </c:pt>
                <c:pt idx="29411">
                  <c:v>110.99938391862172</c:v>
                </c:pt>
                <c:pt idx="29412">
                  <c:v>110.99379287965374</c:v>
                </c:pt>
                <c:pt idx="29413">
                  <c:v>110.98820212230639</c:v>
                </c:pt>
                <c:pt idx="29414">
                  <c:v>110.98261164656549</c:v>
                </c:pt>
                <c:pt idx="29415">
                  <c:v>110.97702145241685</c:v>
                </c:pt>
                <c:pt idx="29416">
                  <c:v>110.97143153984629</c:v>
                </c:pt>
                <c:pt idx="29417">
                  <c:v>110.96584190883964</c:v>
                </c:pt>
                <c:pt idx="29418">
                  <c:v>110.9602525593827</c:v>
                </c:pt>
                <c:pt idx="29419">
                  <c:v>110.95466349146129</c:v>
                </c:pt>
                <c:pt idx="29420">
                  <c:v>110.94907470506122</c:v>
                </c:pt>
                <c:pt idx="29421">
                  <c:v>110.94348620016834</c:v>
                </c:pt>
                <c:pt idx="29422">
                  <c:v>110.93789797676844</c:v>
                </c:pt>
                <c:pt idx="29423">
                  <c:v>110.93231003484735</c:v>
                </c:pt>
                <c:pt idx="29424">
                  <c:v>110.92672237439089</c:v>
                </c:pt>
                <c:pt idx="29425">
                  <c:v>110.9211349953849</c:v>
                </c:pt>
                <c:pt idx="29426">
                  <c:v>110.91554789781519</c:v>
                </c:pt>
                <c:pt idx="29427">
                  <c:v>110.90996108166757</c:v>
                </c:pt>
                <c:pt idx="29428">
                  <c:v>110.9043745469279</c:v>
                </c:pt>
                <c:pt idx="29429">
                  <c:v>110.89878829358197</c:v>
                </c:pt>
                <c:pt idx="29430">
                  <c:v>110.89320232161563</c:v>
                </c:pt>
                <c:pt idx="29431">
                  <c:v>110.88761663101469</c:v>
                </c:pt>
                <c:pt idx="29432">
                  <c:v>110.88203122176499</c:v>
                </c:pt>
                <c:pt idx="29433">
                  <c:v>110.87644609385235</c:v>
                </c:pt>
                <c:pt idx="29434">
                  <c:v>110.87086124726261</c:v>
                </c:pt>
                <c:pt idx="29435">
                  <c:v>110.86527668198158</c:v>
                </c:pt>
                <c:pt idx="29436">
                  <c:v>110.85969239799512</c:v>
                </c:pt>
                <c:pt idx="29437">
                  <c:v>110.85410839528903</c:v>
                </c:pt>
                <c:pt idx="29438">
                  <c:v>110.84852467384917</c:v>
                </c:pt>
                <c:pt idx="29439">
                  <c:v>110.84294123366135</c:v>
                </c:pt>
                <c:pt idx="29440">
                  <c:v>110.83735807471142</c:v>
                </c:pt>
                <c:pt idx="29441">
                  <c:v>110.83177519698519</c:v>
                </c:pt>
                <c:pt idx="29442">
                  <c:v>110.82619260046852</c:v>
                </c:pt>
                <c:pt idx="29443">
                  <c:v>110.82061028514724</c:v>
                </c:pt>
                <c:pt idx="29444">
                  <c:v>110.81502825100718</c:v>
                </c:pt>
                <c:pt idx="29445">
                  <c:v>110.80944649803418</c:v>
                </c:pt>
                <c:pt idx="29446">
                  <c:v>110.80386502621407</c:v>
                </c:pt>
                <c:pt idx="29447">
                  <c:v>110.7982838355327</c:v>
                </c:pt>
                <c:pt idx="29448">
                  <c:v>110.7927029259759</c:v>
                </c:pt>
                <c:pt idx="29449">
                  <c:v>110.78712229752952</c:v>
                </c:pt>
                <c:pt idx="29450">
                  <c:v>110.7815419501794</c:v>
                </c:pt>
                <c:pt idx="29451">
                  <c:v>110.77596188391138</c:v>
                </c:pt>
                <c:pt idx="29452">
                  <c:v>110.77038209871129</c:v>
                </c:pt>
                <c:pt idx="29453">
                  <c:v>110.76480259456498</c:v>
                </c:pt>
                <c:pt idx="29454">
                  <c:v>110.7592233714583</c:v>
                </c:pt>
                <c:pt idx="29455">
                  <c:v>110.75364442937709</c:v>
                </c:pt>
                <c:pt idx="29456">
                  <c:v>110.74806576830719</c:v>
                </c:pt>
                <c:pt idx="29457">
                  <c:v>110.74248738823444</c:v>
                </c:pt>
                <c:pt idx="29458">
                  <c:v>110.73690928914469</c:v>
                </c:pt>
                <c:pt idx="29459">
                  <c:v>110.73133147102381</c:v>
                </c:pt>
                <c:pt idx="29460">
                  <c:v>110.72575393385762</c:v>
                </c:pt>
                <c:pt idx="29461">
                  <c:v>110.72017667763197</c:v>
                </c:pt>
                <c:pt idx="29462">
                  <c:v>110.71459970233272</c:v>
                </c:pt>
                <c:pt idx="29463">
                  <c:v>110.70902300794572</c:v>
                </c:pt>
                <c:pt idx="29464">
                  <c:v>110.70344659445681</c:v>
                </c:pt>
                <c:pt idx="29465">
                  <c:v>110.69787046185185</c:v>
                </c:pt>
                <c:pt idx="29466">
                  <c:v>110.69229461011669</c:v>
                </c:pt>
                <c:pt idx="29467">
                  <c:v>110.68671903923718</c:v>
                </c:pt>
                <c:pt idx="29468">
                  <c:v>110.68114374919918</c:v>
                </c:pt>
                <c:pt idx="29469">
                  <c:v>110.67556873998853</c:v>
                </c:pt>
                <c:pt idx="29470">
                  <c:v>110.6699940115911</c:v>
                </c:pt>
                <c:pt idx="29471">
                  <c:v>110.66441956399274</c:v>
                </c:pt>
                <c:pt idx="29472">
                  <c:v>110.65884539717931</c:v>
                </c:pt>
                <c:pt idx="29473">
                  <c:v>110.65327151113665</c:v>
                </c:pt>
                <c:pt idx="29474">
                  <c:v>110.64769790585063</c:v>
                </c:pt>
                <c:pt idx="29475">
                  <c:v>110.64212458130712</c:v>
                </c:pt>
                <c:pt idx="29476">
                  <c:v>110.63655153749195</c:v>
                </c:pt>
                <c:pt idx="29477">
                  <c:v>110.63097877439101</c:v>
                </c:pt>
                <c:pt idx="29478">
                  <c:v>110.62540629199015</c:v>
                </c:pt>
                <c:pt idx="29479">
                  <c:v>110.61983409027522</c:v>
                </c:pt>
                <c:pt idx="29480">
                  <c:v>110.61426216923209</c:v>
                </c:pt>
                <c:pt idx="29481">
                  <c:v>110.60869052884664</c:v>
                </c:pt>
                <c:pt idx="29482">
                  <c:v>110.6031191691047</c:v>
                </c:pt>
                <c:pt idx="29483">
                  <c:v>110.59754808999216</c:v>
                </c:pt>
                <c:pt idx="29484">
                  <c:v>110.59197729149487</c:v>
                </c:pt>
                <c:pt idx="29485">
                  <c:v>110.5864067735987</c:v>
                </c:pt>
                <c:pt idx="29486">
                  <c:v>110.58083653628951</c:v>
                </c:pt>
                <c:pt idx="29487">
                  <c:v>110.57526657955319</c:v>
                </c:pt>
                <c:pt idx="29488">
                  <c:v>110.56969690337557</c:v>
                </c:pt>
                <c:pt idx="29489">
                  <c:v>110.56412750774255</c:v>
                </c:pt>
                <c:pt idx="29490">
                  <c:v>110.55855839263999</c:v>
                </c:pt>
                <c:pt idx="29491">
                  <c:v>110.55298955805377</c:v>
                </c:pt>
                <c:pt idx="29492">
                  <c:v>110.54742100396973</c:v>
                </c:pt>
                <c:pt idx="29493">
                  <c:v>110.54185273037376</c:v>
                </c:pt>
                <c:pt idx="29494">
                  <c:v>110.53628473725173</c:v>
                </c:pt>
                <c:pt idx="29495">
                  <c:v>110.53071702458952</c:v>
                </c:pt>
                <c:pt idx="29496">
                  <c:v>110.525149592373</c:v>
                </c:pt>
                <c:pt idx="29497">
                  <c:v>110.51958244058804</c:v>
                </c:pt>
                <c:pt idx="29498">
                  <c:v>110.5140155692205</c:v>
                </c:pt>
                <c:pt idx="29499">
                  <c:v>110.50844897825628</c:v>
                </c:pt>
                <c:pt idx="29500">
                  <c:v>110.50288266768125</c:v>
                </c:pt>
                <c:pt idx="29501">
                  <c:v>110.49731663748128</c:v>
                </c:pt>
                <c:pt idx="29502">
                  <c:v>110.49175088764225</c:v>
                </c:pt>
                <c:pt idx="29503">
                  <c:v>110.48618541815004</c:v>
                </c:pt>
                <c:pt idx="29504">
                  <c:v>110.48062022899053</c:v>
                </c:pt>
                <c:pt idx="29505">
                  <c:v>110.47505532014961</c:v>
                </c:pt>
                <c:pt idx="29506">
                  <c:v>110.46949069161313</c:v>
                </c:pt>
                <c:pt idx="29507">
                  <c:v>110.46392634336699</c:v>
                </c:pt>
                <c:pt idx="29508">
                  <c:v>110.45836227539708</c:v>
                </c:pt>
                <c:pt idx="29509">
                  <c:v>110.45279848768926</c:v>
                </c:pt>
                <c:pt idx="29510">
                  <c:v>110.44723498022944</c:v>
                </c:pt>
                <c:pt idx="29511">
                  <c:v>110.44167175300349</c:v>
                </c:pt>
                <c:pt idx="29512">
                  <c:v>110.43610880599729</c:v>
                </c:pt>
                <c:pt idx="29513">
                  <c:v>110.43054613919674</c:v>
                </c:pt>
                <c:pt idx="29514">
                  <c:v>110.42498375258771</c:v>
                </c:pt>
                <c:pt idx="29515">
                  <c:v>110.4194216461561</c:v>
                </c:pt>
                <c:pt idx="29516">
                  <c:v>110.41385981988778</c:v>
                </c:pt>
                <c:pt idx="29517">
                  <c:v>110.40829827376865</c:v>
                </c:pt>
                <c:pt idx="29518">
                  <c:v>110.40273700778461</c:v>
                </c:pt>
                <c:pt idx="29519">
                  <c:v>110.39717602192152</c:v>
                </c:pt>
                <c:pt idx="29520">
                  <c:v>110.3916153161653</c:v>
                </c:pt>
                <c:pt idx="29521">
                  <c:v>110.38605489050182</c:v>
                </c:pt>
                <c:pt idx="29522">
                  <c:v>110.38049474491699</c:v>
                </c:pt>
                <c:pt idx="29523">
                  <c:v>110.37493487939669</c:v>
                </c:pt>
                <c:pt idx="29524">
                  <c:v>110.36937529392682</c:v>
                </c:pt>
                <c:pt idx="29525">
                  <c:v>110.36381598849327</c:v>
                </c:pt>
                <c:pt idx="29526">
                  <c:v>110.35825696308194</c:v>
                </c:pt>
                <c:pt idx="29527">
                  <c:v>110.35269821767872</c:v>
                </c:pt>
                <c:pt idx="29528">
                  <c:v>110.3471397522695</c:v>
                </c:pt>
                <c:pt idx="29529">
                  <c:v>110.34158156684018</c:v>
                </c:pt>
                <c:pt idx="29530">
                  <c:v>110.33602366137666</c:v>
                </c:pt>
                <c:pt idx="29531">
                  <c:v>110.33046603586483</c:v>
                </c:pt>
                <c:pt idx="29532">
                  <c:v>110.32490869029061</c:v>
                </c:pt>
                <c:pt idx="29533">
                  <c:v>110.31935162463989</c:v>
                </c:pt>
                <c:pt idx="29534">
                  <c:v>110.31379483889856</c:v>
                </c:pt>
                <c:pt idx="29535">
                  <c:v>110.30823833305253</c:v>
                </c:pt>
                <c:pt idx="29536">
                  <c:v>110.30268210708769</c:v>
                </c:pt>
                <c:pt idx="29537">
                  <c:v>110.29712616098996</c:v>
                </c:pt>
                <c:pt idx="29538">
                  <c:v>110.29157049474523</c:v>
                </c:pt>
                <c:pt idx="29539">
                  <c:v>110.28601510833941</c:v>
                </c:pt>
                <c:pt idx="29540">
                  <c:v>110.28046000175841</c:v>
                </c:pt>
                <c:pt idx="29541">
                  <c:v>110.27490517498813</c:v>
                </c:pt>
                <c:pt idx="29542">
                  <c:v>110.26935062801448</c:v>
                </c:pt>
                <c:pt idx="29543">
                  <c:v>110.26379636082335</c:v>
                </c:pt>
                <c:pt idx="29544">
                  <c:v>110.25824237340066</c:v>
                </c:pt>
                <c:pt idx="29545">
                  <c:v>110.25268866573232</c:v>
                </c:pt>
                <c:pt idx="29546">
                  <c:v>110.24713523780423</c:v>
                </c:pt>
                <c:pt idx="29547">
                  <c:v>110.2415820896023</c:v>
                </c:pt>
                <c:pt idx="29548">
                  <c:v>110.23602922111246</c:v>
                </c:pt>
                <c:pt idx="29549">
                  <c:v>110.2304766323206</c:v>
                </c:pt>
                <c:pt idx="29550">
                  <c:v>110.22492432321263</c:v>
                </c:pt>
                <c:pt idx="29551">
                  <c:v>110.21937229377448</c:v>
                </c:pt>
                <c:pt idx="29552">
                  <c:v>110.21382054399206</c:v>
                </c:pt>
                <c:pt idx="29553">
                  <c:v>110.20826907385126</c:v>
                </c:pt>
                <c:pt idx="29554">
                  <c:v>110.20271788333801</c:v>
                </c:pt>
                <c:pt idx="29555">
                  <c:v>110.19716697243823</c:v>
                </c:pt>
                <c:pt idx="29556">
                  <c:v>110.19161634113783</c:v>
                </c:pt>
                <c:pt idx="29557">
                  <c:v>110.18606598942273</c:v>
                </c:pt>
                <c:pt idx="29558">
                  <c:v>110.18051591727884</c:v>
                </c:pt>
                <c:pt idx="29559">
                  <c:v>110.17496612469209</c:v>
                </c:pt>
                <c:pt idx="29560">
                  <c:v>110.16941661164839</c:v>
                </c:pt>
                <c:pt idx="29561">
                  <c:v>110.16386737813366</c:v>
                </c:pt>
                <c:pt idx="29562">
                  <c:v>110.15831842413382</c:v>
                </c:pt>
                <c:pt idx="29563">
                  <c:v>110.1527697496348</c:v>
                </c:pt>
                <c:pt idx="29564">
                  <c:v>110.14722135462252</c:v>
                </c:pt>
                <c:pt idx="29565">
                  <c:v>110.14167323908289</c:v>
                </c:pt>
                <c:pt idx="29566">
                  <c:v>110.13612540300184</c:v>
                </c:pt>
                <c:pt idx="29567">
                  <c:v>110.1305778463653</c:v>
                </c:pt>
                <c:pt idx="29568">
                  <c:v>110.12503056915918</c:v>
                </c:pt>
                <c:pt idx="29569">
                  <c:v>110.11948357136941</c:v>
                </c:pt>
                <c:pt idx="29570">
                  <c:v>110.11393685298192</c:v>
                </c:pt>
                <c:pt idx="29571">
                  <c:v>110.10839041398265</c:v>
                </c:pt>
                <c:pt idx="29572">
                  <c:v>110.10284425435749</c:v>
                </c:pt>
                <c:pt idx="29573">
                  <c:v>110.0972983740924</c:v>
                </c:pt>
                <c:pt idx="29574">
                  <c:v>110.0917527731733</c:v>
                </c:pt>
                <c:pt idx="29575">
                  <c:v>110.08620745158612</c:v>
                </c:pt>
                <c:pt idx="29576">
                  <c:v>110.08066240931679</c:v>
                </c:pt>
                <c:pt idx="29577">
                  <c:v>110.07511764635123</c:v>
                </c:pt>
                <c:pt idx="29578">
                  <c:v>110.06957316267538</c:v>
                </c:pt>
                <c:pt idx="29579">
                  <c:v>110.06402895827519</c:v>
                </c:pt>
                <c:pt idx="29580">
                  <c:v>110.05848503313656</c:v>
                </c:pt>
                <c:pt idx="29581">
                  <c:v>110.05294138724545</c:v>
                </c:pt>
                <c:pt idx="29582">
                  <c:v>110.04739802058778</c:v>
                </c:pt>
                <c:pt idx="29583">
                  <c:v>110.04185493314948</c:v>
                </c:pt>
                <c:pt idx="29584">
                  <c:v>110.03631212491651</c:v>
                </c:pt>
                <c:pt idx="29585">
                  <c:v>110.03076959587477</c:v>
                </c:pt>
                <c:pt idx="29586">
                  <c:v>110.02522734601023</c:v>
                </c:pt>
                <c:pt idx="29587">
                  <c:v>110.01968537530881</c:v>
                </c:pt>
                <c:pt idx="29588">
                  <c:v>110.01414368375646</c:v>
                </c:pt>
                <c:pt idx="29589">
                  <c:v>110.00860227133911</c:v>
                </c:pt>
                <c:pt idx="29590">
                  <c:v>110.00306113804271</c:v>
                </c:pt>
                <c:pt idx="29591">
                  <c:v>109.99752028385319</c:v>
                </c:pt>
                <c:pt idx="29592">
                  <c:v>109.9919797087565</c:v>
                </c:pt>
                <c:pt idx="29593">
                  <c:v>109.98643941273858</c:v>
                </c:pt>
                <c:pt idx="29594">
                  <c:v>109.98089939578536</c:v>
                </c:pt>
                <c:pt idx="29595">
                  <c:v>109.97535965788279</c:v>
                </c:pt>
                <c:pt idx="29596">
                  <c:v>109.96982019901682</c:v>
                </c:pt>
                <c:pt idx="29597">
                  <c:v>109.9642810191734</c:v>
                </c:pt>
                <c:pt idx="29598">
                  <c:v>109.95874211833846</c:v>
                </c:pt>
                <c:pt idx="29599">
                  <c:v>109.95320349649796</c:v>
                </c:pt>
                <c:pt idx="29600">
                  <c:v>109.94766515363784</c:v>
                </c:pt>
                <c:pt idx="29601">
                  <c:v>109.94212708974406</c:v>
                </c:pt>
                <c:pt idx="29602">
                  <c:v>109.93658930480255</c:v>
                </c:pt>
                <c:pt idx="29603">
                  <c:v>109.93105179879927</c:v>
                </c:pt>
                <c:pt idx="29604">
                  <c:v>109.92551457172017</c:v>
                </c:pt>
                <c:pt idx="29605">
                  <c:v>109.91997762355119</c:v>
                </c:pt>
                <c:pt idx="29606">
                  <c:v>109.91444095427829</c:v>
                </c:pt>
                <c:pt idx="29607">
                  <c:v>109.90890456388743</c:v>
                </c:pt>
                <c:pt idx="29608">
                  <c:v>109.90336845236455</c:v>
                </c:pt>
                <c:pt idx="29609">
                  <c:v>109.89783261969561</c:v>
                </c:pt>
                <c:pt idx="29610">
                  <c:v>109.89229706586656</c:v>
                </c:pt>
                <c:pt idx="29611">
                  <c:v>109.88676179086336</c:v>
                </c:pt>
                <c:pt idx="29612">
                  <c:v>109.88122679467196</c:v>
                </c:pt>
                <c:pt idx="29613">
                  <c:v>109.87569207727832</c:v>
                </c:pt>
                <c:pt idx="29614">
                  <c:v>109.87015763866839</c:v>
                </c:pt>
                <c:pt idx="29615">
                  <c:v>109.86462347882814</c:v>
                </c:pt>
                <c:pt idx="29616">
                  <c:v>109.85908959774351</c:v>
                </c:pt>
                <c:pt idx="29617">
                  <c:v>109.85355599540047</c:v>
                </c:pt>
                <c:pt idx="29618">
                  <c:v>109.84802267178499</c:v>
                </c:pt>
                <c:pt idx="29619">
                  <c:v>109.84248962688301</c:v>
                </c:pt>
                <c:pt idx="29620">
                  <c:v>109.8369568606805</c:v>
                </c:pt>
                <c:pt idx="29621">
                  <c:v>109.83142437316343</c:v>
                </c:pt>
                <c:pt idx="29622">
                  <c:v>109.82589216431775</c:v>
                </c:pt>
                <c:pt idx="29623">
                  <c:v>109.82036023412944</c:v>
                </c:pt>
                <c:pt idx="29624">
                  <c:v>109.81482858258445</c:v>
                </c:pt>
                <c:pt idx="29625">
                  <c:v>109.80929720966876</c:v>
                </c:pt>
                <c:pt idx="29626">
                  <c:v>109.8037661153683</c:v>
                </c:pt>
                <c:pt idx="29627">
                  <c:v>109.79823529966907</c:v>
                </c:pt>
                <c:pt idx="29628">
                  <c:v>109.79270476255704</c:v>
                </c:pt>
                <c:pt idx="29629">
                  <c:v>109.78717450401815</c:v>
                </c:pt>
                <c:pt idx="29630">
                  <c:v>109.78164452403838</c:v>
                </c:pt>
                <c:pt idx="29631">
                  <c:v>109.77611482260372</c:v>
                </c:pt>
                <c:pt idx="29632">
                  <c:v>109.77058539970011</c:v>
                </c:pt>
                <c:pt idx="29633">
                  <c:v>109.76505625531352</c:v>
                </c:pt>
                <c:pt idx="29634">
                  <c:v>109.75952738942995</c:v>
                </c:pt>
                <c:pt idx="29635">
                  <c:v>109.75399880203534</c:v>
                </c:pt>
                <c:pt idx="29636">
                  <c:v>109.74847049311569</c:v>
                </c:pt>
                <c:pt idx="29637">
                  <c:v>109.74294246265696</c:v>
                </c:pt>
                <c:pt idx="29638">
                  <c:v>109.73741471064511</c:v>
                </c:pt>
                <c:pt idx="29639">
                  <c:v>109.73188723706615</c:v>
                </c:pt>
                <c:pt idx="29640">
                  <c:v>109.72636004190602</c:v>
                </c:pt>
                <c:pt idx="29641">
                  <c:v>109.72083312515072</c:v>
                </c:pt>
                <c:pt idx="29642">
                  <c:v>109.7153064867862</c:v>
                </c:pt>
                <c:pt idx="29643">
                  <c:v>109.70978012679846</c:v>
                </c:pt>
                <c:pt idx="29644">
                  <c:v>109.70425404517349</c:v>
                </c:pt>
                <c:pt idx="29645">
                  <c:v>109.69872824189723</c:v>
                </c:pt>
                <c:pt idx="29646">
                  <c:v>109.69320271695568</c:v>
                </c:pt>
                <c:pt idx="29647">
                  <c:v>109.68767747033483</c:v>
                </c:pt>
                <c:pt idx="29648">
                  <c:v>109.68215250202066</c:v>
                </c:pt>
                <c:pt idx="29649">
                  <c:v>109.67662781199914</c:v>
                </c:pt>
                <c:pt idx="29650">
                  <c:v>109.67110340025626</c:v>
                </c:pt>
                <c:pt idx="29651">
                  <c:v>109.665579266778</c:v>
                </c:pt>
                <c:pt idx="29652">
                  <c:v>109.66005541155033</c:v>
                </c:pt>
                <c:pt idx="29653">
                  <c:v>109.65453183455925</c:v>
                </c:pt>
                <c:pt idx="29654">
                  <c:v>109.64900853579074</c:v>
                </c:pt>
                <c:pt idx="29655">
                  <c:v>109.64348551523079</c:v>
                </c:pt>
                <c:pt idx="29656">
                  <c:v>109.63796277286539</c:v>
                </c:pt>
                <c:pt idx="29657">
                  <c:v>109.63244030868053</c:v>
                </c:pt>
                <c:pt idx="29658">
                  <c:v>109.62691812266219</c:v>
                </c:pt>
                <c:pt idx="29659">
                  <c:v>109.62139621479635</c:v>
                </c:pt>
                <c:pt idx="29660">
                  <c:v>109.61587458506901</c:v>
                </c:pt>
                <c:pt idx="29661">
                  <c:v>109.61035323346616</c:v>
                </c:pt>
                <c:pt idx="29662">
                  <c:v>109.6048321599738</c:v>
                </c:pt>
                <c:pt idx="29663">
                  <c:v>109.5993113645779</c:v>
                </c:pt>
                <c:pt idx="29664">
                  <c:v>109.59379084726447</c:v>
                </c:pt>
                <c:pt idx="29665">
                  <c:v>109.5882706080195</c:v>
                </c:pt>
                <c:pt idx="29666">
                  <c:v>109.58275064682898</c:v>
                </c:pt>
                <c:pt idx="29667">
                  <c:v>109.5772309636789</c:v>
                </c:pt>
                <c:pt idx="29668">
                  <c:v>109.57171155855526</c:v>
                </c:pt>
                <c:pt idx="29669">
                  <c:v>109.56619243144407</c:v>
                </c:pt>
                <c:pt idx="29670">
                  <c:v>109.56067358233129</c:v>
                </c:pt>
                <c:pt idx="29671">
                  <c:v>109.55515501120296</c:v>
                </c:pt>
                <c:pt idx="29672">
                  <c:v>109.54963671804505</c:v>
                </c:pt>
                <c:pt idx="29673">
                  <c:v>109.54411870284356</c:v>
                </c:pt>
                <c:pt idx="29674">
                  <c:v>109.53860096558451</c:v>
                </c:pt>
                <c:pt idx="29675">
                  <c:v>109.53308350625387</c:v>
                </c:pt>
                <c:pt idx="29676">
                  <c:v>109.52756632483766</c:v>
                </c:pt>
                <c:pt idx="29677">
                  <c:v>109.52204942132188</c:v>
                </c:pt>
                <c:pt idx="29678">
                  <c:v>109.51653279569253</c:v>
                </c:pt>
                <c:pt idx="29679">
                  <c:v>109.51101644793562</c:v>
                </c:pt>
                <c:pt idx="29680">
                  <c:v>109.50550037803714</c:v>
                </c:pt>
                <c:pt idx="29681">
                  <c:v>109.4999845859831</c:v>
                </c:pt>
                <c:pt idx="29682">
                  <c:v>109.49446907175951</c:v>
                </c:pt>
                <c:pt idx="29683">
                  <c:v>109.48895383535238</c:v>
                </c:pt>
                <c:pt idx="29684">
                  <c:v>109.4834388767477</c:v>
                </c:pt>
                <c:pt idx="29685">
                  <c:v>109.47792419593148</c:v>
                </c:pt>
                <c:pt idx="29686">
                  <c:v>109.47240979288974</c:v>
                </c:pt>
                <c:pt idx="29687">
                  <c:v>109.46689566760847</c:v>
                </c:pt>
                <c:pt idx="29688">
                  <c:v>109.4613818200737</c:v>
                </c:pt>
                <c:pt idx="29689">
                  <c:v>109.45586825027142</c:v>
                </c:pt>
                <c:pt idx="29690">
                  <c:v>109.45035495818766</c:v>
                </c:pt>
                <c:pt idx="29691">
                  <c:v>109.44484194380841</c:v>
                </c:pt>
                <c:pt idx="29692">
                  <c:v>109.43932920711971</c:v>
                </c:pt>
                <c:pt idx="29693">
                  <c:v>109.43381674810756</c:v>
                </c:pt>
                <c:pt idx="29694">
                  <c:v>109.42830456675796</c:v>
                </c:pt>
                <c:pt idx="29695">
                  <c:v>109.42279266305694</c:v>
                </c:pt>
                <c:pt idx="29696">
                  <c:v>109.4172810369905</c:v>
                </c:pt>
                <c:pt idx="29697">
                  <c:v>109.41176968854467</c:v>
                </c:pt>
                <c:pt idx="29698">
                  <c:v>109.40625861770546</c:v>
                </c:pt>
                <c:pt idx="29699">
                  <c:v>109.40074782445889</c:v>
                </c:pt>
                <c:pt idx="29700">
                  <c:v>109.39523730879098</c:v>
                </c:pt>
                <c:pt idx="29701">
                  <c:v>109.38972707068774</c:v>
                </c:pt>
                <c:pt idx="29702">
                  <c:v>109.3842171101352</c:v>
                </c:pt>
                <c:pt idx="29703">
                  <c:v>109.37870742711937</c:v>
                </c:pt>
                <c:pt idx="29704">
                  <c:v>109.37319802162627</c:v>
                </c:pt>
                <c:pt idx="29705">
                  <c:v>109.36768889364193</c:v>
                </c:pt>
                <c:pt idx="29706">
                  <c:v>109.36218004315236</c:v>
                </c:pt>
                <c:pt idx="29707">
                  <c:v>109.3566714701436</c:v>
                </c:pt>
                <c:pt idx="29708">
                  <c:v>109.35116317460165</c:v>
                </c:pt>
                <c:pt idx="29709">
                  <c:v>109.34565515651255</c:v>
                </c:pt>
                <c:pt idx="29710">
                  <c:v>109.34014741586232</c:v>
                </c:pt>
                <c:pt idx="29711">
                  <c:v>109.33463995263699</c:v>
                </c:pt>
                <c:pt idx="29712">
                  <c:v>109.32913276682258</c:v>
                </c:pt>
                <c:pt idx="29713">
                  <c:v>109.32362585840512</c:v>
                </c:pt>
                <c:pt idx="29714">
                  <c:v>109.31811922737064</c:v>
                </c:pt>
                <c:pt idx="29715">
                  <c:v>109.31261287370516</c:v>
                </c:pt>
                <c:pt idx="29716">
                  <c:v>109.30710679739472</c:v>
                </c:pt>
                <c:pt idx="29717">
                  <c:v>109.30160099842534</c:v>
                </c:pt>
                <c:pt idx="29718">
                  <c:v>109.29609547678305</c:v>
                </c:pt>
                <c:pt idx="29719">
                  <c:v>109.29059023245389</c:v>
                </c:pt>
                <c:pt idx="29720">
                  <c:v>109.28508526542389</c:v>
                </c:pt>
                <c:pt idx="29721">
                  <c:v>109.27958057567908</c:v>
                </c:pt>
                <c:pt idx="29722">
                  <c:v>109.27407616320548</c:v>
                </c:pt>
                <c:pt idx="29723">
                  <c:v>109.26857202798914</c:v>
                </c:pt>
                <c:pt idx="29724">
                  <c:v>109.2630681700161</c:v>
                </c:pt>
                <c:pt idx="29725">
                  <c:v>109.25756458927238</c:v>
                </c:pt>
                <c:pt idx="29726">
                  <c:v>109.25206128574402</c:v>
                </c:pt>
                <c:pt idx="29727">
                  <c:v>109.24655825941706</c:v>
                </c:pt>
                <c:pt idx="29728">
                  <c:v>109.24105551027753</c:v>
                </c:pt>
                <c:pt idx="29729">
                  <c:v>109.23555303831148</c:v>
                </c:pt>
                <c:pt idx="29730">
                  <c:v>109.23005084350494</c:v>
                </c:pt>
                <c:pt idx="29731">
                  <c:v>109.22454892584396</c:v>
                </c:pt>
                <c:pt idx="29732">
                  <c:v>109.21904728531457</c:v>
                </c:pt>
                <c:pt idx="29733">
                  <c:v>109.21354592190282</c:v>
                </c:pt>
                <c:pt idx="29734">
                  <c:v>109.20804483559473</c:v>
                </c:pt>
                <c:pt idx="29735">
                  <c:v>109.20254402637637</c:v>
                </c:pt>
                <c:pt idx="29736">
                  <c:v>109.19704349423377</c:v>
                </c:pt>
                <c:pt idx="29737">
                  <c:v>109.19154323915296</c:v>
                </c:pt>
                <c:pt idx="29738">
                  <c:v>109.18604326112001</c:v>
                </c:pt>
                <c:pt idx="29739">
                  <c:v>109.18054356012095</c:v>
                </c:pt>
                <c:pt idx="29740">
                  <c:v>109.17504413614184</c:v>
                </c:pt>
                <c:pt idx="29741">
                  <c:v>109.1695449891687</c:v>
                </c:pt>
                <c:pt idx="29742">
                  <c:v>109.1640461191876</c:v>
                </c:pt>
                <c:pt idx="29743">
                  <c:v>109.15854752618458</c:v>
                </c:pt>
                <c:pt idx="29744">
                  <c:v>109.15304921014568</c:v>
                </c:pt>
                <c:pt idx="29745">
                  <c:v>109.14755117105697</c:v>
                </c:pt>
                <c:pt idx="29746">
                  <c:v>109.14205340890449</c:v>
                </c:pt>
                <c:pt idx="29747">
                  <c:v>109.13655592367428</c:v>
                </c:pt>
                <c:pt idx="29748">
                  <c:v>109.13105871535241</c:v>
                </c:pt>
                <c:pt idx="29749">
                  <c:v>109.12556178392492</c:v>
                </c:pt>
                <c:pt idx="29750">
                  <c:v>109.12006512937786</c:v>
                </c:pt>
                <c:pt idx="29751">
                  <c:v>109.11456875169731</c:v>
                </c:pt>
                <c:pt idx="29752">
                  <c:v>109.10907265086928</c:v>
                </c:pt>
                <c:pt idx="29753">
                  <c:v>109.10357682687986</c:v>
                </c:pt>
                <c:pt idx="29754">
                  <c:v>109.09808127971509</c:v>
                </c:pt>
                <c:pt idx="29755">
                  <c:v>109.09258600936103</c:v>
                </c:pt>
                <c:pt idx="29756">
                  <c:v>109.08709101580374</c:v>
                </c:pt>
                <c:pt idx="29757">
                  <c:v>109.08159629902927</c:v>
                </c:pt>
                <c:pt idx="29758">
                  <c:v>109.07610185902369</c:v>
                </c:pt>
                <c:pt idx="29759">
                  <c:v>109.07060769577306</c:v>
                </c:pt>
                <c:pt idx="29760">
                  <c:v>109.06511380926344</c:v>
                </c:pt>
                <c:pt idx="29761">
                  <c:v>109.05962019948086</c:v>
                </c:pt>
                <c:pt idx="29762">
                  <c:v>109.05412686641142</c:v>
                </c:pt>
                <c:pt idx="29763">
                  <c:v>109.04863381004117</c:v>
                </c:pt>
                <c:pt idx="29764">
                  <c:v>109.04314103035615</c:v>
                </c:pt>
                <c:pt idx="29765">
                  <c:v>109.03764852734245</c:v>
                </c:pt>
                <c:pt idx="29766">
                  <c:v>109.03215630098613</c:v>
                </c:pt>
                <c:pt idx="29767">
                  <c:v>109.02666435127325</c:v>
                </c:pt>
                <c:pt idx="29768">
                  <c:v>109.02117267818988</c:v>
                </c:pt>
                <c:pt idx="29769">
                  <c:v>109.01568128172208</c:v>
                </c:pt>
                <c:pt idx="29770">
                  <c:v>109.01019016185593</c:v>
                </c:pt>
                <c:pt idx="29771">
                  <c:v>109.00469931857748</c:v>
                </c:pt>
                <c:pt idx="29772">
                  <c:v>108.9992087518728</c:v>
                </c:pt>
                <c:pt idx="29773">
                  <c:v>108.99371846172797</c:v>
                </c:pt>
                <c:pt idx="29774">
                  <c:v>108.98822844812905</c:v>
                </c:pt>
                <c:pt idx="29775">
                  <c:v>108.98273871106213</c:v>
                </c:pt>
                <c:pt idx="29776">
                  <c:v>108.97724925051325</c:v>
                </c:pt>
                <c:pt idx="29777">
                  <c:v>108.97176006646851</c:v>
                </c:pt>
                <c:pt idx="29778">
                  <c:v>108.96627115891395</c:v>
                </c:pt>
                <c:pt idx="29779">
                  <c:v>108.96078252783569</c:v>
                </c:pt>
                <c:pt idx="29780">
                  <c:v>108.95529417321977</c:v>
                </c:pt>
                <c:pt idx="29781">
                  <c:v>108.94980609505227</c:v>
                </c:pt>
                <c:pt idx="29782">
                  <c:v>108.94431829331926</c:v>
                </c:pt>
                <c:pt idx="29783">
                  <c:v>108.93883076800682</c:v>
                </c:pt>
                <c:pt idx="29784">
                  <c:v>108.93334351910104</c:v>
                </c:pt>
                <c:pt idx="29785">
                  <c:v>108.92785654658799</c:v>
                </c:pt>
                <c:pt idx="29786">
                  <c:v>108.92236985045375</c:v>
                </c:pt>
                <c:pt idx="29787">
                  <c:v>108.91688343068438</c:v>
                </c:pt>
                <c:pt idx="29788">
                  <c:v>108.91139728726598</c:v>
                </c:pt>
                <c:pt idx="29789">
                  <c:v>108.90591142018462</c:v>
                </c:pt>
                <c:pt idx="29790">
                  <c:v>108.9004258294264</c:v>
                </c:pt>
                <c:pt idx="29791">
                  <c:v>108.89494051497738</c:v>
                </c:pt>
                <c:pt idx="29792">
                  <c:v>108.88945547682364</c:v>
                </c:pt>
                <c:pt idx="29793">
                  <c:v>108.88397071495127</c:v>
                </c:pt>
                <c:pt idx="29794">
                  <c:v>108.87848622934636</c:v>
                </c:pt>
                <c:pt idx="29795">
                  <c:v>108.873002019995</c:v>
                </c:pt>
                <c:pt idx="29796">
                  <c:v>108.86751808688325</c:v>
                </c:pt>
                <c:pt idx="29797">
                  <c:v>108.86203442999722</c:v>
                </c:pt>
                <c:pt idx="29798">
                  <c:v>108.85655104932299</c:v>
                </c:pt>
                <c:pt idx="29799">
                  <c:v>108.85106794484663</c:v>
                </c:pt>
                <c:pt idx="29800">
                  <c:v>108.84558511655426</c:v>
                </c:pt>
                <c:pt idx="29801">
                  <c:v>108.84010256443194</c:v>
                </c:pt>
                <c:pt idx="29802">
                  <c:v>108.83462028846577</c:v>
                </c:pt>
                <c:pt idx="29803">
                  <c:v>108.82913828864184</c:v>
                </c:pt>
                <c:pt idx="29804">
                  <c:v>108.82365656494625</c:v>
                </c:pt>
                <c:pt idx="29805">
                  <c:v>108.81817511736507</c:v>
                </c:pt>
                <c:pt idx="29806">
                  <c:v>108.81269394588442</c:v>
                </c:pt>
                <c:pt idx="29807">
                  <c:v>108.80721305049038</c:v>
                </c:pt>
                <c:pt idx="29808">
                  <c:v>108.80173243116903</c:v>
                </c:pt>
                <c:pt idx="29809">
                  <c:v>108.79625208790648</c:v>
                </c:pt>
                <c:pt idx="29810">
                  <c:v>108.79077202068882</c:v>
                </c:pt>
                <c:pt idx="29811">
                  <c:v>108.78529222950215</c:v>
                </c:pt>
                <c:pt idx="29812">
                  <c:v>108.77981271433255</c:v>
                </c:pt>
                <c:pt idx="29813">
                  <c:v>108.77433347516613</c:v>
                </c:pt>
                <c:pt idx="29814">
                  <c:v>108.76885451198899</c:v>
                </c:pt>
                <c:pt idx="29815">
                  <c:v>108.76337582478723</c:v>
                </c:pt>
                <c:pt idx="29816">
                  <c:v>108.75789741354694</c:v>
                </c:pt>
                <c:pt idx="29817">
                  <c:v>108.75241927825422</c:v>
                </c:pt>
                <c:pt idx="29818">
                  <c:v>108.74694141889518</c:v>
                </c:pt>
                <c:pt idx="29819">
                  <c:v>108.7414638354559</c:v>
                </c:pt>
                <c:pt idx="29820">
                  <c:v>108.73598652792252</c:v>
                </c:pt>
                <c:pt idx="29821">
                  <c:v>108.73050949628112</c:v>
                </c:pt>
                <c:pt idx="29822">
                  <c:v>108.72503274051779</c:v>
                </c:pt>
                <c:pt idx="29823">
                  <c:v>108.71955626061866</c:v>
                </c:pt>
                <c:pt idx="29824">
                  <c:v>108.71408005656981</c:v>
                </c:pt>
                <c:pt idx="29825">
                  <c:v>108.70860412835736</c:v>
                </c:pt>
                <c:pt idx="29826">
                  <c:v>108.70312847596742</c:v>
                </c:pt>
                <c:pt idx="29827">
                  <c:v>108.69765309938609</c:v>
                </c:pt>
                <c:pt idx="29828">
                  <c:v>108.69217799859948</c:v>
                </c:pt>
                <c:pt idx="29829">
                  <c:v>108.68670317359368</c:v>
                </c:pt>
                <c:pt idx="29830">
                  <c:v>108.68122862435483</c:v>
                </c:pt>
                <c:pt idx="29831">
                  <c:v>108.67575435086903</c:v>
                </c:pt>
                <c:pt idx="29832">
                  <c:v>108.67028035312238</c:v>
                </c:pt>
                <c:pt idx="29833">
                  <c:v>108.664806631101</c:v>
                </c:pt>
                <c:pt idx="29834">
                  <c:v>108.659333184791</c:v>
                </c:pt>
                <c:pt idx="29835">
                  <c:v>108.65386001417848</c:v>
                </c:pt>
                <c:pt idx="29836">
                  <c:v>108.64838711924956</c:v>
                </c:pt>
                <c:pt idx="29837">
                  <c:v>108.64291449999037</c:v>
                </c:pt>
                <c:pt idx="29838">
                  <c:v>108.63744215638701</c:v>
                </c:pt>
                <c:pt idx="29839">
                  <c:v>108.63197008842559</c:v>
                </c:pt>
                <c:pt idx="29840">
                  <c:v>108.62649829609224</c:v>
                </c:pt>
                <c:pt idx="29841">
                  <c:v>108.62102677937307</c:v>
                </c:pt>
                <c:pt idx="29842">
                  <c:v>108.6155555382542</c:v>
                </c:pt>
                <c:pt idx="29843">
                  <c:v>108.61008457272175</c:v>
                </c:pt>
                <c:pt idx="29844">
                  <c:v>108.60461388276183</c:v>
                </c:pt>
                <c:pt idx="29845">
                  <c:v>108.59914346836055</c:v>
                </c:pt>
                <c:pt idx="29846">
                  <c:v>108.59367332950406</c:v>
                </c:pt>
                <c:pt idx="29847">
                  <c:v>108.58820346617846</c:v>
                </c:pt>
                <c:pt idx="29848">
                  <c:v>108.58273387836987</c:v>
                </c:pt>
                <c:pt idx="29849">
                  <c:v>108.57726456606441</c:v>
                </c:pt>
                <c:pt idx="29850">
                  <c:v>108.57179552924822</c:v>
                </c:pt>
                <c:pt idx="29851">
                  <c:v>108.56632676790741</c:v>
                </c:pt>
                <c:pt idx="29852">
                  <c:v>108.56085828202812</c:v>
                </c:pt>
                <c:pt idx="29853">
                  <c:v>108.55539007159646</c:v>
                </c:pt>
                <c:pt idx="29854">
                  <c:v>108.54992213659855</c:v>
                </c:pt>
                <c:pt idx="29855">
                  <c:v>108.54445447702054</c:v>
                </c:pt>
                <c:pt idx="29856">
                  <c:v>108.53898709284853</c:v>
                </c:pt>
                <c:pt idx="29857">
                  <c:v>108.53351998406866</c:v>
                </c:pt>
                <c:pt idx="29858">
                  <c:v>108.52805315066706</c:v>
                </c:pt>
                <c:pt idx="29859">
                  <c:v>108.52258659262986</c:v>
                </c:pt>
                <c:pt idx="29860">
                  <c:v>108.51712030994319</c:v>
                </c:pt>
                <c:pt idx="29861">
                  <c:v>108.51165430259319</c:v>
                </c:pt>
                <c:pt idx="29862">
                  <c:v>108.50618857056597</c:v>
                </c:pt>
                <c:pt idx="29863">
                  <c:v>108.50072311384767</c:v>
                </c:pt>
                <c:pt idx="29864">
                  <c:v>108.49525793242442</c:v>
                </c:pt>
                <c:pt idx="29865">
                  <c:v>108.48979302628237</c:v>
                </c:pt>
                <c:pt idx="29866">
                  <c:v>108.48432839540764</c:v>
                </c:pt>
                <c:pt idx="29867">
                  <c:v>108.47886403978637</c:v>
                </c:pt>
                <c:pt idx="29868">
                  <c:v>108.47339995940469</c:v>
                </c:pt>
                <c:pt idx="29869">
                  <c:v>108.46793615424873</c:v>
                </c:pt>
                <c:pt idx="29870">
                  <c:v>108.46247262430465</c:v>
                </c:pt>
                <c:pt idx="29871">
                  <c:v>108.45700936955858</c:v>
                </c:pt>
                <c:pt idx="29872">
                  <c:v>108.45154638999664</c:v>
                </c:pt>
                <c:pt idx="29873">
                  <c:v>108.44608368560498</c:v>
                </c:pt>
                <c:pt idx="29874">
                  <c:v>108.44062125636974</c:v>
                </c:pt>
                <c:pt idx="29875">
                  <c:v>108.43515910227705</c:v>
                </c:pt>
                <c:pt idx="29876">
                  <c:v>108.42969722331307</c:v>
                </c:pt>
                <c:pt idx="29877">
                  <c:v>108.42423561946394</c:v>
                </c:pt>
                <c:pt idx="29878">
                  <c:v>108.41877429071579</c:v>
                </c:pt>
                <c:pt idx="29879">
                  <c:v>108.41331323705477</c:v>
                </c:pt>
                <c:pt idx="29880">
                  <c:v>108.40785245846702</c:v>
                </c:pt>
                <c:pt idx="29881">
                  <c:v>108.40239195493869</c:v>
                </c:pt>
                <c:pt idx="29882">
                  <c:v>108.39693172645593</c:v>
                </c:pt>
                <c:pt idx="29883">
                  <c:v>108.39147177300488</c:v>
                </c:pt>
                <c:pt idx="29884">
                  <c:v>108.38601209457168</c:v>
                </c:pt>
                <c:pt idx="29885">
                  <c:v>108.38055269114248</c:v>
                </c:pt>
                <c:pt idx="29886">
                  <c:v>108.37509356270344</c:v>
                </c:pt>
                <c:pt idx="29887">
                  <c:v>108.36963470924069</c:v>
                </c:pt>
                <c:pt idx="29888">
                  <c:v>108.36417613074039</c:v>
                </c:pt>
                <c:pt idx="29889">
                  <c:v>108.35871782718868</c:v>
                </c:pt>
                <c:pt idx="29890">
                  <c:v>108.35325979857173</c:v>
                </c:pt>
                <c:pt idx="29891">
                  <c:v>108.34780204487568</c:v>
                </c:pt>
                <c:pt idx="29892">
                  <c:v>108.34234456608668</c:v>
                </c:pt>
                <c:pt idx="29893">
                  <c:v>108.33688736219089</c:v>
                </c:pt>
                <c:pt idx="29894">
                  <c:v>108.33143043317446</c:v>
                </c:pt>
                <c:pt idx="29895">
                  <c:v>108.32597377902354</c:v>
                </c:pt>
                <c:pt idx="29896">
                  <c:v>108.3205173997243</c:v>
                </c:pt>
                <c:pt idx="29897">
                  <c:v>108.31506129526288</c:v>
                </c:pt>
                <c:pt idx="29898">
                  <c:v>108.30960546562544</c:v>
                </c:pt>
                <c:pt idx="29899">
                  <c:v>108.30414991079815</c:v>
                </c:pt>
                <c:pt idx="29900">
                  <c:v>108.29869463076714</c:v>
                </c:pt>
                <c:pt idx="29901">
                  <c:v>108.29323962551859</c:v>
                </c:pt>
                <c:pt idx="29902">
                  <c:v>108.28778489503866</c:v>
                </c:pt>
                <c:pt idx="29903">
                  <c:v>108.2823304393135</c:v>
                </c:pt>
                <c:pt idx="29904">
                  <c:v>108.27687625832927</c:v>
                </c:pt>
                <c:pt idx="29905">
                  <c:v>108.27142235207214</c:v>
                </c:pt>
                <c:pt idx="29906">
                  <c:v>108.26596872052826</c:v>
                </c:pt>
                <c:pt idx="29907">
                  <c:v>108.26051536368381</c:v>
                </c:pt>
                <c:pt idx="29908">
                  <c:v>108.25506228152494</c:v>
                </c:pt>
                <c:pt idx="29909">
                  <c:v>108.24960947403783</c:v>
                </c:pt>
                <c:pt idx="29910">
                  <c:v>108.24415694120862</c:v>
                </c:pt>
                <c:pt idx="29911">
                  <c:v>108.23870468302349</c:v>
                </c:pt>
                <c:pt idx="29912">
                  <c:v>108.23325269946861</c:v>
                </c:pt>
                <c:pt idx="29913">
                  <c:v>108.22780099053014</c:v>
                </c:pt>
                <c:pt idx="29914">
                  <c:v>108.22234955619425</c:v>
                </c:pt>
                <c:pt idx="29915">
                  <c:v>108.21689839644711</c:v>
                </c:pt>
                <c:pt idx="29916">
                  <c:v>108.21144751127488</c:v>
                </c:pt>
                <c:pt idx="29917">
                  <c:v>108.20599690066375</c:v>
                </c:pt>
                <c:pt idx="29918">
                  <c:v>108.20054656459986</c:v>
                </c:pt>
                <c:pt idx="29919">
                  <c:v>108.19509650306941</c:v>
                </c:pt>
                <c:pt idx="29920">
                  <c:v>108.18964671605855</c:v>
                </c:pt>
                <c:pt idx="29921">
                  <c:v>108.18419720355347</c:v>
                </c:pt>
                <c:pt idx="29922">
                  <c:v>108.17874796554032</c:v>
                </c:pt>
                <c:pt idx="29923">
                  <c:v>108.17329900200531</c:v>
                </c:pt>
                <c:pt idx="29924">
                  <c:v>108.16785031293458</c:v>
                </c:pt>
                <c:pt idx="29925">
                  <c:v>108.16240189831431</c:v>
                </c:pt>
                <c:pt idx="29926">
                  <c:v>108.1569537581307</c:v>
                </c:pt>
                <c:pt idx="29927">
                  <c:v>108.1515058923699</c:v>
                </c:pt>
                <c:pt idx="29928">
                  <c:v>108.1460583010181</c:v>
                </c:pt>
                <c:pt idx="29929">
                  <c:v>108.14061098406148</c:v>
                </c:pt>
                <c:pt idx="29930">
                  <c:v>108.13516394148621</c:v>
                </c:pt>
                <c:pt idx="29931">
                  <c:v>108.12971717327848</c:v>
                </c:pt>
                <c:pt idx="29932">
                  <c:v>108.12427067942447</c:v>
                </c:pt>
                <c:pt idx="29933">
                  <c:v>108.11882445991036</c:v>
                </c:pt>
                <c:pt idx="29934">
                  <c:v>108.11337851472231</c:v>
                </c:pt>
                <c:pt idx="29935">
                  <c:v>108.10793284384653</c:v>
                </c:pt>
                <c:pt idx="29936">
                  <c:v>108.10248744726918</c:v>
                </c:pt>
                <c:pt idx="29937">
                  <c:v>108.09704232497647</c:v>
                </c:pt>
                <c:pt idx="29938">
                  <c:v>108.09159747695456</c:v>
                </c:pt>
                <c:pt idx="29939">
                  <c:v>108.08615290318966</c:v>
                </c:pt>
                <c:pt idx="29940">
                  <c:v>108.08070860366793</c:v>
                </c:pt>
                <c:pt idx="29941">
                  <c:v>108.07526457837557</c:v>
                </c:pt>
                <c:pt idx="29942">
                  <c:v>108.06982082729876</c:v>
                </c:pt>
                <c:pt idx="29943">
                  <c:v>108.06437735042368</c:v>
                </c:pt>
                <c:pt idx="29944">
                  <c:v>108.05893414773655</c:v>
                </c:pt>
                <c:pt idx="29945">
                  <c:v>108.05349121922353</c:v>
                </c:pt>
                <c:pt idx="29946">
                  <c:v>108.04804856487083</c:v>
                </c:pt>
                <c:pt idx="29947">
                  <c:v>108.04260618466462</c:v>
                </c:pt>
                <c:pt idx="29948">
                  <c:v>108.0371640785911</c:v>
                </c:pt>
                <c:pt idx="29949">
                  <c:v>108.03172224663646</c:v>
                </c:pt>
                <c:pt idx="29950">
                  <c:v>108.0262806887869</c:v>
                </c:pt>
                <c:pt idx="29951">
                  <c:v>108.02083940502861</c:v>
                </c:pt>
                <c:pt idx="29952">
                  <c:v>108.01539839534779</c:v>
                </c:pt>
                <c:pt idx="29953">
                  <c:v>108.00995765973062</c:v>
                </c:pt>
                <c:pt idx="29954">
                  <c:v>108.0045171981633</c:v>
                </c:pt>
                <c:pt idx="29955">
                  <c:v>107.99907701063204</c:v>
                </c:pt>
                <c:pt idx="29956">
                  <c:v>107.99363709712301</c:v>
                </c:pt>
                <c:pt idx="29957">
                  <c:v>107.98819745762243</c:v>
                </c:pt>
                <c:pt idx="29958">
                  <c:v>107.9827580921165</c:v>
                </c:pt>
                <c:pt idx="29959">
                  <c:v>107.97731900059141</c:v>
                </c:pt>
                <c:pt idx="29960">
                  <c:v>107.97188018303335</c:v>
                </c:pt>
                <c:pt idx="29961">
                  <c:v>107.96644163942854</c:v>
                </c:pt>
                <c:pt idx="29962">
                  <c:v>107.96100336976316</c:v>
                </c:pt>
                <c:pt idx="29963">
                  <c:v>107.95556537402344</c:v>
                </c:pt>
                <c:pt idx="29964">
                  <c:v>107.95012765219555</c:v>
                </c:pt>
                <c:pt idx="29965">
                  <c:v>107.94469020426571</c:v>
                </c:pt>
                <c:pt idx="29966">
                  <c:v>107.93925303022013</c:v>
                </c:pt>
                <c:pt idx="29967">
                  <c:v>107.933816130045</c:v>
                </c:pt>
                <c:pt idx="29968">
                  <c:v>107.92837950372653</c:v>
                </c:pt>
                <c:pt idx="29969">
                  <c:v>107.92294315125093</c:v>
                </c:pt>
                <c:pt idx="29970">
                  <c:v>107.91750707260441</c:v>
                </c:pt>
                <c:pt idx="29971">
                  <c:v>107.91207126777317</c:v>
                </c:pt>
                <c:pt idx="29972">
                  <c:v>107.90663573674341</c:v>
                </c:pt>
                <c:pt idx="29973">
                  <c:v>107.90120047950136</c:v>
                </c:pt>
                <c:pt idx="29974">
                  <c:v>107.89576549603321</c:v>
                </c:pt>
                <c:pt idx="29975">
                  <c:v>107.89033078632518</c:v>
                </c:pt>
                <c:pt idx="29976">
                  <c:v>107.88489635036348</c:v>
                </c:pt>
                <c:pt idx="29977">
                  <c:v>107.87946218813431</c:v>
                </c:pt>
                <c:pt idx="29978">
                  <c:v>107.8740282996239</c:v>
                </c:pt>
                <c:pt idx="29979">
                  <c:v>107.86859468481845</c:v>
                </c:pt>
                <c:pt idx="29980">
                  <c:v>107.86316134370418</c:v>
                </c:pt>
                <c:pt idx="29981">
                  <c:v>107.8577282762673</c:v>
                </c:pt>
                <c:pt idx="29982">
                  <c:v>107.85229548249403</c:v>
                </c:pt>
                <c:pt idx="29983">
                  <c:v>107.84686296237058</c:v>
                </c:pt>
                <c:pt idx="29984">
                  <c:v>107.84143071588316</c:v>
                </c:pt>
                <c:pt idx="29985">
                  <c:v>107.83599874301801</c:v>
                </c:pt>
                <c:pt idx="29986">
                  <c:v>107.83056704376133</c:v>
                </c:pt>
                <c:pt idx="29987">
                  <c:v>107.82513561809934</c:v>
                </c:pt>
                <c:pt idx="29988">
                  <c:v>107.81970446601825</c:v>
                </c:pt>
                <c:pt idx="29989">
                  <c:v>107.8142735875043</c:v>
                </c:pt>
                <c:pt idx="29990">
                  <c:v>107.80884298254371</c:v>
                </c:pt>
                <c:pt idx="29991">
                  <c:v>107.80341265112268</c:v>
                </c:pt>
                <c:pt idx="29992">
                  <c:v>107.79798259322745</c:v>
                </c:pt>
                <c:pt idx="29993">
                  <c:v>107.79255280884423</c:v>
                </c:pt>
                <c:pt idx="29994">
                  <c:v>107.78712329795925</c:v>
                </c:pt>
                <c:pt idx="29995">
                  <c:v>107.78169406055873</c:v>
                </c:pt>
                <c:pt idx="29996">
                  <c:v>107.7762650966289</c:v>
                </c:pt>
                <c:pt idx="29997">
                  <c:v>107.77083640615599</c:v>
                </c:pt>
                <c:pt idx="29998">
                  <c:v>107.76540798912622</c:v>
                </c:pt>
                <c:pt idx="29999">
                  <c:v>107.75997984552581</c:v>
                </c:pt>
                <c:pt idx="30000">
                  <c:v>107.75455197534099</c:v>
                </c:pt>
              </c:numCache>
            </c:numRef>
          </c:xVal>
          <c:yVal>
            <c:numRef>
              <c:f>'F) Elasticity Data'!$D$4:$D$30004</c:f>
              <c:numCache>
                <c:formatCode>"$"#,##0.0000</c:formatCode>
                <c:ptCount val="30001"/>
                <c:pt idx="0">
                  <c:v>0.52990824843638096</c:v>
                </c:pt>
                <c:pt idx="1">
                  <c:v>0.52996124456083704</c:v>
                </c:pt>
                <c:pt idx="2">
                  <c:v>0.53001424598543556</c:v>
                </c:pt>
                <c:pt idx="3">
                  <c:v>0.53006725271070665</c:v>
                </c:pt>
                <c:pt idx="4">
                  <c:v>0.53012026473718032</c:v>
                </c:pt>
                <c:pt idx="5">
                  <c:v>0.53017328206538683</c:v>
                </c:pt>
                <c:pt idx="6">
                  <c:v>0.53022630469585641</c:v>
                </c:pt>
                <c:pt idx="7">
                  <c:v>0.5302793326291193</c:v>
                </c:pt>
                <c:pt idx="8">
                  <c:v>0.53033236586570587</c:v>
                </c:pt>
                <c:pt idx="9">
                  <c:v>0.53038540440614645</c:v>
                </c:pt>
                <c:pt idx="10">
                  <c:v>0.53043844825097153</c:v>
                </c:pt>
                <c:pt idx="11">
                  <c:v>0.53049149740071155</c:v>
                </c:pt>
                <c:pt idx="12">
                  <c:v>0.53054455185589711</c:v>
                </c:pt>
                <c:pt idx="13">
                  <c:v>0.53059761161705876</c:v>
                </c:pt>
                <c:pt idx="14">
                  <c:v>0.53065067668472721</c:v>
                </c:pt>
                <c:pt idx="15">
                  <c:v>0.53070374705943313</c:v>
                </c:pt>
                <c:pt idx="16">
                  <c:v>0.53075682274170732</c:v>
                </c:pt>
                <c:pt idx="17">
                  <c:v>0.53080990373208048</c:v>
                </c:pt>
                <c:pt idx="18">
                  <c:v>0.53086299003108361</c:v>
                </c:pt>
                <c:pt idx="19">
                  <c:v>0.53091608163924753</c:v>
                </c:pt>
                <c:pt idx="20">
                  <c:v>0.53096917855710324</c:v>
                </c:pt>
                <c:pt idx="21">
                  <c:v>0.53102228078518177</c:v>
                </c:pt>
                <c:pt idx="22">
                  <c:v>0.53107538832401413</c:v>
                </c:pt>
                <c:pt idx="23">
                  <c:v>0.53112850117413157</c:v>
                </c:pt>
                <c:pt idx="24">
                  <c:v>0.53118161933606522</c:v>
                </c:pt>
                <c:pt idx="25">
                  <c:v>0.53123474281034622</c:v>
                </c:pt>
                <c:pt idx="26">
                  <c:v>0.53128787159750601</c:v>
                </c:pt>
                <c:pt idx="27">
                  <c:v>0.53134100569807585</c:v>
                </c:pt>
                <c:pt idx="28">
                  <c:v>0.53139414511258709</c:v>
                </c:pt>
                <c:pt idx="29">
                  <c:v>0.53144728984157119</c:v>
                </c:pt>
                <c:pt idx="30">
                  <c:v>0.53150043988555973</c:v>
                </c:pt>
                <c:pt idx="31">
                  <c:v>0.53155359524508428</c:v>
                </c:pt>
                <c:pt idx="32">
                  <c:v>0.5316067559206763</c:v>
                </c:pt>
                <c:pt idx="33">
                  <c:v>0.53165992191286759</c:v>
                </c:pt>
                <c:pt idx="34">
                  <c:v>0.53171309322218985</c:v>
                </c:pt>
                <c:pt idx="35">
                  <c:v>0.53176626984917474</c:v>
                </c:pt>
                <c:pt idx="36">
                  <c:v>0.53181945179435419</c:v>
                </c:pt>
                <c:pt idx="37">
                  <c:v>0.53187263905825999</c:v>
                </c:pt>
                <c:pt idx="38">
                  <c:v>0.53192583164142415</c:v>
                </c:pt>
                <c:pt idx="39">
                  <c:v>0.53197902954437859</c:v>
                </c:pt>
                <c:pt idx="40">
                  <c:v>0.53203223276765532</c:v>
                </c:pt>
                <c:pt idx="41">
                  <c:v>0.53208544131178648</c:v>
                </c:pt>
                <c:pt idx="42">
                  <c:v>0.53213865517730419</c:v>
                </c:pt>
                <c:pt idx="43">
                  <c:v>0.53219187436474069</c:v>
                </c:pt>
                <c:pt idx="44">
                  <c:v>0.53224509887462812</c:v>
                </c:pt>
                <c:pt idx="45">
                  <c:v>0.53229832870749882</c:v>
                </c:pt>
                <c:pt idx="46">
                  <c:v>0.53235156386388516</c:v>
                </c:pt>
                <c:pt idx="47">
                  <c:v>0.53240480434431958</c:v>
                </c:pt>
                <c:pt idx="48">
                  <c:v>0.53245805014933456</c:v>
                </c:pt>
                <c:pt idx="49">
                  <c:v>0.53251130127946245</c:v>
                </c:pt>
                <c:pt idx="50">
                  <c:v>0.53256455773523592</c:v>
                </c:pt>
                <c:pt idx="51">
                  <c:v>0.53261781951718767</c:v>
                </c:pt>
                <c:pt idx="52">
                  <c:v>0.53267108662585028</c:v>
                </c:pt>
                <c:pt idx="53">
                  <c:v>0.53272435906175641</c:v>
                </c:pt>
                <c:pt idx="54">
                  <c:v>0.53277763682543899</c:v>
                </c:pt>
                <c:pt idx="55">
                  <c:v>0.5328309199174307</c:v>
                </c:pt>
                <c:pt idx="56">
                  <c:v>0.53288420833826455</c:v>
                </c:pt>
                <c:pt idx="57">
                  <c:v>0.53293750208847335</c:v>
                </c:pt>
                <c:pt idx="58">
                  <c:v>0.53299080116859021</c:v>
                </c:pt>
                <c:pt idx="59">
                  <c:v>0.53304410557914816</c:v>
                </c:pt>
                <c:pt idx="60">
                  <c:v>0.53309741532068022</c:v>
                </c:pt>
                <c:pt idx="61">
                  <c:v>0.53315073039371963</c:v>
                </c:pt>
                <c:pt idx="62">
                  <c:v>0.53320405079879951</c:v>
                </c:pt>
                <c:pt idx="63">
                  <c:v>0.53325737653645311</c:v>
                </c:pt>
                <c:pt idx="64">
                  <c:v>0.53331070760721377</c:v>
                </c:pt>
                <c:pt idx="65">
                  <c:v>0.53336404401161497</c:v>
                </c:pt>
                <c:pt idx="66">
                  <c:v>0.53341738575018993</c:v>
                </c:pt>
                <c:pt idx="67">
                  <c:v>0.53347073282347224</c:v>
                </c:pt>
                <c:pt idx="68">
                  <c:v>0.53352408523199546</c:v>
                </c:pt>
                <c:pt idx="69">
                  <c:v>0.53357744297629306</c:v>
                </c:pt>
                <c:pt idx="70">
                  <c:v>0.53363080605689872</c:v>
                </c:pt>
                <c:pt idx="71">
                  <c:v>0.53368417447434613</c:v>
                </c:pt>
                <c:pt idx="72">
                  <c:v>0.53373754822916908</c:v>
                </c:pt>
                <c:pt idx="73">
                  <c:v>0.53379092732190125</c:v>
                </c:pt>
                <c:pt idx="74">
                  <c:v>0.53384431175307656</c:v>
                </c:pt>
                <c:pt idx="75">
                  <c:v>0.53389770152322891</c:v>
                </c:pt>
                <c:pt idx="76">
                  <c:v>0.5339510966328922</c:v>
                </c:pt>
                <c:pt idx="77">
                  <c:v>0.53400449708260045</c:v>
                </c:pt>
                <c:pt idx="78">
                  <c:v>0.53405790287288768</c:v>
                </c:pt>
                <c:pt idx="79">
                  <c:v>0.53411131400428813</c:v>
                </c:pt>
                <c:pt idx="80">
                  <c:v>0.53416473047733581</c:v>
                </c:pt>
                <c:pt idx="81">
                  <c:v>0.53421815229256508</c:v>
                </c:pt>
                <c:pt idx="82">
                  <c:v>0.53427157945051018</c:v>
                </c:pt>
                <c:pt idx="83">
                  <c:v>0.53432501195170534</c:v>
                </c:pt>
                <c:pt idx="84">
                  <c:v>0.53437844979668503</c:v>
                </c:pt>
                <c:pt idx="85">
                  <c:v>0.53443189298598359</c:v>
                </c:pt>
                <c:pt idx="86">
                  <c:v>0.5344853415201356</c:v>
                </c:pt>
                <c:pt idx="87">
                  <c:v>0.53453879539967553</c:v>
                </c:pt>
                <c:pt idx="88">
                  <c:v>0.53459225462513804</c:v>
                </c:pt>
                <c:pt idx="89">
                  <c:v>0.53464571919705772</c:v>
                </c:pt>
                <c:pt idx="90">
                  <c:v>0.53469918911596936</c:v>
                </c:pt>
                <c:pt idx="91">
                  <c:v>0.53475266438240765</c:v>
                </c:pt>
                <c:pt idx="92">
                  <c:v>0.53480614499690737</c:v>
                </c:pt>
                <c:pt idx="93">
                  <c:v>0.53485963096000333</c:v>
                </c:pt>
                <c:pt idx="94">
                  <c:v>0.53491312227223053</c:v>
                </c:pt>
                <c:pt idx="95">
                  <c:v>0.53496661893412389</c:v>
                </c:pt>
                <c:pt idx="96">
                  <c:v>0.53502012094621854</c:v>
                </c:pt>
                <c:pt idx="97">
                  <c:v>0.53507362830904948</c:v>
                </c:pt>
                <c:pt idx="98">
                  <c:v>0.53512714102315173</c:v>
                </c:pt>
                <c:pt idx="99">
                  <c:v>0.53518065908906065</c:v>
                </c:pt>
                <c:pt idx="100">
                  <c:v>0.53523418250731136</c:v>
                </c:pt>
                <c:pt idx="101">
                  <c:v>0.53528771127843922</c:v>
                </c:pt>
                <c:pt idx="102">
                  <c:v>0.53534124540297956</c:v>
                </c:pt>
                <c:pt idx="103">
                  <c:v>0.53539478488146774</c:v>
                </c:pt>
                <c:pt idx="104">
                  <c:v>0.53544832971443923</c:v>
                </c:pt>
                <c:pt idx="105">
                  <c:v>0.53550187990242948</c:v>
                </c:pt>
                <c:pt idx="106">
                  <c:v>0.53555543544597406</c:v>
                </c:pt>
                <c:pt idx="107">
                  <c:v>0.53560899634560866</c:v>
                </c:pt>
                <c:pt idx="108">
                  <c:v>0.53566256260186884</c:v>
                </c:pt>
                <c:pt idx="109">
                  <c:v>0.53571613421529041</c:v>
                </c:pt>
                <c:pt idx="110">
                  <c:v>0.53576971118640904</c:v>
                </c:pt>
                <c:pt idx="111">
                  <c:v>0.53582329351576063</c:v>
                </c:pt>
                <c:pt idx="112">
                  <c:v>0.53587688120388099</c:v>
                </c:pt>
                <c:pt idx="113">
                  <c:v>0.53593047425130613</c:v>
                </c:pt>
                <c:pt idx="114">
                  <c:v>0.53598407265857195</c:v>
                </c:pt>
                <c:pt idx="115">
                  <c:v>0.53603767642621458</c:v>
                </c:pt>
                <c:pt idx="116">
                  <c:v>0.53609128555477004</c:v>
                </c:pt>
                <c:pt idx="117">
                  <c:v>0.53614490004477455</c:v>
                </c:pt>
                <c:pt idx="118">
                  <c:v>0.53619851989676426</c:v>
                </c:pt>
                <c:pt idx="119">
                  <c:v>0.53625214511127539</c:v>
                </c:pt>
                <c:pt idx="120">
                  <c:v>0.5363057756888443</c:v>
                </c:pt>
                <c:pt idx="121">
                  <c:v>0.53635941163000733</c:v>
                </c:pt>
                <c:pt idx="122">
                  <c:v>0.53641305293530084</c:v>
                </c:pt>
                <c:pt idx="123">
                  <c:v>0.53646669960526139</c:v>
                </c:pt>
                <c:pt idx="124">
                  <c:v>0.53652035164042544</c:v>
                </c:pt>
                <c:pt idx="125">
                  <c:v>0.53657400904132957</c:v>
                </c:pt>
                <c:pt idx="126">
                  <c:v>0.53662767180851045</c:v>
                </c:pt>
                <c:pt idx="127">
                  <c:v>0.53668133994250466</c:v>
                </c:pt>
                <c:pt idx="128">
                  <c:v>0.536735013443849</c:v>
                </c:pt>
                <c:pt idx="129">
                  <c:v>0.53678869231308035</c:v>
                </c:pt>
                <c:pt idx="130">
                  <c:v>0.53684237655073541</c:v>
                </c:pt>
                <c:pt idx="131">
                  <c:v>0.53689606615735119</c:v>
                </c:pt>
                <c:pt idx="132">
                  <c:v>0.53694976113346449</c:v>
                </c:pt>
                <c:pt idx="133">
                  <c:v>0.53700346147961242</c:v>
                </c:pt>
                <c:pt idx="134">
                  <c:v>0.53705716719633201</c:v>
                </c:pt>
                <c:pt idx="135">
                  <c:v>0.53711087828416038</c:v>
                </c:pt>
                <c:pt idx="136">
                  <c:v>0.53716459474363476</c:v>
                </c:pt>
                <c:pt idx="137">
                  <c:v>0.53721831657529229</c:v>
                </c:pt>
                <c:pt idx="138">
                  <c:v>0.53727204377967019</c:v>
                </c:pt>
                <c:pt idx="139">
                  <c:v>0.53732577635730594</c:v>
                </c:pt>
                <c:pt idx="140">
                  <c:v>0.53737951430873676</c:v>
                </c:pt>
                <c:pt idx="141">
                  <c:v>0.53743325763450023</c:v>
                </c:pt>
                <c:pt idx="142">
                  <c:v>0.53748700633513369</c:v>
                </c:pt>
                <c:pt idx="143">
                  <c:v>0.53754076041117482</c:v>
                </c:pt>
                <c:pt idx="144">
                  <c:v>0.53759451986316109</c:v>
                </c:pt>
                <c:pt idx="145">
                  <c:v>0.53764828469163028</c:v>
                </c:pt>
                <c:pt idx="146">
                  <c:v>0.53770205489711997</c:v>
                </c:pt>
                <c:pt idx="147">
                  <c:v>0.53775583048016795</c:v>
                </c:pt>
                <c:pt idx="148">
                  <c:v>0.53780961144131212</c:v>
                </c:pt>
                <c:pt idx="149">
                  <c:v>0.53786339778109027</c:v>
                </c:pt>
                <c:pt idx="150">
                  <c:v>0.5379171895000403</c:v>
                </c:pt>
                <c:pt idx="151">
                  <c:v>0.53797098659870013</c:v>
                </c:pt>
                <c:pt idx="152">
                  <c:v>0.53802478907760787</c:v>
                </c:pt>
                <c:pt idx="153">
                  <c:v>0.53807859693730165</c:v>
                </c:pt>
                <c:pt idx="154">
                  <c:v>0.53813241017831948</c:v>
                </c:pt>
                <c:pt idx="155">
                  <c:v>0.5381862288011996</c:v>
                </c:pt>
                <c:pt idx="156">
                  <c:v>0.53824005280648024</c:v>
                </c:pt>
                <c:pt idx="157">
                  <c:v>0.53829388219469976</c:v>
                </c:pt>
                <c:pt idx="158">
                  <c:v>0.53834771696639638</c:v>
                </c:pt>
                <c:pt idx="159">
                  <c:v>0.53840155712210858</c:v>
                </c:pt>
                <c:pt idx="160">
                  <c:v>0.53845540266237479</c:v>
                </c:pt>
                <c:pt idx="161">
                  <c:v>0.53850925358773361</c:v>
                </c:pt>
                <c:pt idx="162">
                  <c:v>0.53856310989872347</c:v>
                </c:pt>
                <c:pt idx="163">
                  <c:v>0.53861697159588307</c:v>
                </c:pt>
                <c:pt idx="164">
                  <c:v>0.53867083867975107</c:v>
                </c:pt>
                <c:pt idx="165">
                  <c:v>0.53872471115086618</c:v>
                </c:pt>
                <c:pt idx="166">
                  <c:v>0.53877858900976716</c:v>
                </c:pt>
                <c:pt idx="167">
                  <c:v>0.53883247225699282</c:v>
                </c:pt>
                <c:pt idx="168">
                  <c:v>0.53888636089308217</c:v>
                </c:pt>
                <c:pt idx="169">
                  <c:v>0.538940254918574</c:v>
                </c:pt>
                <c:pt idx="170">
                  <c:v>0.53899415433400744</c:v>
                </c:pt>
                <c:pt idx="171">
                  <c:v>0.53904805913992138</c:v>
                </c:pt>
                <c:pt idx="172">
                  <c:v>0.53910196933685506</c:v>
                </c:pt>
                <c:pt idx="173">
                  <c:v>0.53915588492534761</c:v>
                </c:pt>
                <c:pt idx="174">
                  <c:v>0.53920980590593814</c:v>
                </c:pt>
                <c:pt idx="175">
                  <c:v>0.53926373227916602</c:v>
                </c:pt>
                <c:pt idx="176">
                  <c:v>0.53931766404557058</c:v>
                </c:pt>
                <c:pt idx="177">
                  <c:v>0.53937160120569116</c:v>
                </c:pt>
                <c:pt idx="178">
                  <c:v>0.53942554376006713</c:v>
                </c:pt>
                <c:pt idx="179">
                  <c:v>0.53947949170923803</c:v>
                </c:pt>
                <c:pt idx="180">
                  <c:v>0.53953344505374345</c:v>
                </c:pt>
                <c:pt idx="181">
                  <c:v>0.53958740379412284</c:v>
                </c:pt>
                <c:pt idx="182">
                  <c:v>0.53964136793091588</c:v>
                </c:pt>
                <c:pt idx="183">
                  <c:v>0.53969533746466236</c:v>
                </c:pt>
                <c:pt idx="184">
                  <c:v>0.53974931239590196</c:v>
                </c:pt>
                <c:pt idx="185">
                  <c:v>0.53980329272517447</c:v>
                </c:pt>
                <c:pt idx="186">
                  <c:v>0.53985727845301978</c:v>
                </c:pt>
                <c:pt idx="187">
                  <c:v>0.53991126957997781</c:v>
                </c:pt>
                <c:pt idx="188">
                  <c:v>0.53996526610658846</c:v>
                </c:pt>
                <c:pt idx="189">
                  <c:v>0.54001926803339184</c:v>
                </c:pt>
                <c:pt idx="190">
                  <c:v>0.54007327536092797</c:v>
                </c:pt>
                <c:pt idx="191">
                  <c:v>0.54012728808973698</c:v>
                </c:pt>
                <c:pt idx="192">
                  <c:v>0.54018130622035898</c:v>
                </c:pt>
                <c:pt idx="193">
                  <c:v>0.54023532975333433</c:v>
                </c:pt>
                <c:pt idx="194">
                  <c:v>0.54028935868920325</c:v>
                </c:pt>
                <c:pt idx="195">
                  <c:v>0.54034339302850609</c:v>
                </c:pt>
                <c:pt idx="196">
                  <c:v>0.54039743277178331</c:v>
                </c:pt>
                <c:pt idx="197">
                  <c:v>0.54045147791957526</c:v>
                </c:pt>
                <c:pt idx="198">
                  <c:v>0.5405055284724225</c:v>
                </c:pt>
                <c:pt idx="199">
                  <c:v>0.5405595844308656</c:v>
                </c:pt>
                <c:pt idx="200">
                  <c:v>0.54061364579544513</c:v>
                </c:pt>
                <c:pt idx="201">
                  <c:v>0.54066771256670176</c:v>
                </c:pt>
                <c:pt idx="202">
                  <c:v>0.54072178474517629</c:v>
                </c:pt>
                <c:pt idx="203">
                  <c:v>0.5407758623314094</c:v>
                </c:pt>
                <c:pt idx="204">
                  <c:v>0.54082994532594197</c:v>
                </c:pt>
                <c:pt idx="205">
                  <c:v>0.54088403372931493</c:v>
                </c:pt>
                <c:pt idx="206">
                  <c:v>0.54093812754206916</c:v>
                </c:pt>
                <c:pt idx="207">
                  <c:v>0.54099222676474568</c:v>
                </c:pt>
                <c:pt idx="208">
                  <c:v>0.54104633139788549</c:v>
                </c:pt>
                <c:pt idx="209">
                  <c:v>0.54110044144202973</c:v>
                </c:pt>
                <c:pt idx="210">
                  <c:v>0.54115455689771952</c:v>
                </c:pt>
                <c:pt idx="211">
                  <c:v>0.54120867776549608</c:v>
                </c:pt>
                <c:pt idx="212">
                  <c:v>0.54126280404590066</c:v>
                </c:pt>
                <c:pt idx="213">
                  <c:v>0.54131693573947459</c:v>
                </c:pt>
                <c:pt idx="214">
                  <c:v>0.54137107284675923</c:v>
                </c:pt>
                <c:pt idx="215">
                  <c:v>0.54142521536829602</c:v>
                </c:pt>
                <c:pt idx="216">
                  <c:v>0.54147936330462643</c:v>
                </c:pt>
                <c:pt idx="217">
                  <c:v>0.54153351665629201</c:v>
                </c:pt>
                <c:pt idx="218">
                  <c:v>0.54158767542383435</c:v>
                </c:pt>
                <c:pt idx="219">
                  <c:v>0.54164183960779511</c:v>
                </c:pt>
                <c:pt idx="220">
                  <c:v>0.54169600920871597</c:v>
                </c:pt>
                <c:pt idx="221">
                  <c:v>0.54175018422713872</c:v>
                </c:pt>
                <c:pt idx="222">
                  <c:v>0.54180436466360504</c:v>
                </c:pt>
                <c:pt idx="223">
                  <c:v>0.54185855051865695</c:v>
                </c:pt>
                <c:pt idx="224">
                  <c:v>0.54191274179283622</c:v>
                </c:pt>
                <c:pt idx="225">
                  <c:v>0.54196693848668487</c:v>
                </c:pt>
                <c:pt idx="226">
                  <c:v>0.54202114060074491</c:v>
                </c:pt>
                <c:pt idx="227">
                  <c:v>0.54207534813555847</c:v>
                </c:pt>
                <c:pt idx="228">
                  <c:v>0.54212956109166766</c:v>
                </c:pt>
                <c:pt idx="229">
                  <c:v>0.5421837794696146</c:v>
                </c:pt>
                <c:pt idx="230">
                  <c:v>0.54223800326994154</c:v>
                </c:pt>
                <c:pt idx="231">
                  <c:v>0.54229223249319081</c:v>
                </c:pt>
                <c:pt idx="232">
                  <c:v>0.54234646713990475</c:v>
                </c:pt>
                <c:pt idx="233">
                  <c:v>0.54240070721062583</c:v>
                </c:pt>
                <c:pt idx="234">
                  <c:v>0.54245495270589639</c:v>
                </c:pt>
                <c:pt idx="235">
                  <c:v>0.54250920362625898</c:v>
                </c:pt>
                <c:pt idx="236">
                  <c:v>0.54256345997225619</c:v>
                </c:pt>
                <c:pt idx="237">
                  <c:v>0.54261772174443068</c:v>
                </c:pt>
                <c:pt idx="238">
                  <c:v>0.54267198894332502</c:v>
                </c:pt>
                <c:pt idx="239">
                  <c:v>0.542726261569482</c:v>
                </c:pt>
                <c:pt idx="240">
                  <c:v>0.5427805396234443</c:v>
                </c:pt>
                <c:pt idx="241">
                  <c:v>0.54283482310575493</c:v>
                </c:pt>
                <c:pt idx="242">
                  <c:v>0.54288911201695667</c:v>
                </c:pt>
                <c:pt idx="243">
                  <c:v>0.54294340635759242</c:v>
                </c:pt>
                <c:pt idx="244">
                  <c:v>0.54299770612820519</c:v>
                </c:pt>
                <c:pt idx="245">
                  <c:v>0.54305201132933811</c:v>
                </c:pt>
                <c:pt idx="246">
                  <c:v>0.5431063219615343</c:v>
                </c:pt>
                <c:pt idx="247">
                  <c:v>0.54316063802533687</c:v>
                </c:pt>
                <c:pt idx="248">
                  <c:v>0.54321495952128895</c:v>
                </c:pt>
                <c:pt idx="249">
                  <c:v>0.54326928644993389</c:v>
                </c:pt>
                <c:pt idx="250">
                  <c:v>0.54332361881181501</c:v>
                </c:pt>
                <c:pt idx="251">
                  <c:v>0.54337795660747579</c:v>
                </c:pt>
                <c:pt idx="252">
                  <c:v>0.54343229983745955</c:v>
                </c:pt>
                <c:pt idx="253">
                  <c:v>0.54348664850230977</c:v>
                </c:pt>
                <c:pt idx="254">
                  <c:v>0.54354100260256999</c:v>
                </c:pt>
                <c:pt idx="255">
                  <c:v>0.5435953621387839</c:v>
                </c:pt>
                <c:pt idx="256">
                  <c:v>0.54364972711149506</c:v>
                </c:pt>
                <c:pt idx="257">
                  <c:v>0.54370409752124715</c:v>
                </c:pt>
                <c:pt idx="258">
                  <c:v>0.54375847336858396</c:v>
                </c:pt>
                <c:pt idx="259">
                  <c:v>0.54381285465404938</c:v>
                </c:pt>
                <c:pt idx="260">
                  <c:v>0.54386724137818721</c:v>
                </c:pt>
                <c:pt idx="261">
                  <c:v>0.54392163354154133</c:v>
                </c:pt>
                <c:pt idx="262">
                  <c:v>0.54397603114465576</c:v>
                </c:pt>
                <c:pt idx="263">
                  <c:v>0.54403043418807451</c:v>
                </c:pt>
                <c:pt idx="264">
                  <c:v>0.5440848426723417</c:v>
                </c:pt>
                <c:pt idx="265">
                  <c:v>0.54413925659800144</c:v>
                </c:pt>
                <c:pt idx="266">
                  <c:v>0.54419367596559798</c:v>
                </c:pt>
                <c:pt idx="267">
                  <c:v>0.54424810077567554</c:v>
                </c:pt>
                <c:pt idx="268">
                  <c:v>0.54430253102877846</c:v>
                </c:pt>
                <c:pt idx="269">
                  <c:v>0.54435696672545097</c:v>
                </c:pt>
                <c:pt idx="270">
                  <c:v>0.54441140786623754</c:v>
                </c:pt>
                <c:pt idx="271">
                  <c:v>0.54446585445168272</c:v>
                </c:pt>
                <c:pt idx="272">
                  <c:v>0.54452030648233096</c:v>
                </c:pt>
                <c:pt idx="273">
                  <c:v>0.54457476395872684</c:v>
                </c:pt>
                <c:pt idx="274">
                  <c:v>0.54462922688141502</c:v>
                </c:pt>
                <c:pt idx="275">
                  <c:v>0.54468369525094007</c:v>
                </c:pt>
                <c:pt idx="276">
                  <c:v>0.54473816906784689</c:v>
                </c:pt>
                <c:pt idx="277">
                  <c:v>0.54479264833268015</c:v>
                </c:pt>
                <c:pt idx="278">
                  <c:v>0.54484713304598476</c:v>
                </c:pt>
                <c:pt idx="279">
                  <c:v>0.5449016232083056</c:v>
                </c:pt>
                <c:pt idx="280">
                  <c:v>0.54495611882018757</c:v>
                </c:pt>
                <c:pt idx="281">
                  <c:v>0.54501061988217581</c:v>
                </c:pt>
                <c:pt idx="282">
                  <c:v>0.5450651263948153</c:v>
                </c:pt>
                <c:pt idx="283">
                  <c:v>0.54511963835865118</c:v>
                </c:pt>
                <c:pt idx="284">
                  <c:v>0.54517415577422856</c:v>
                </c:pt>
                <c:pt idx="285">
                  <c:v>0.54522867864209279</c:v>
                </c:pt>
                <c:pt idx="286">
                  <c:v>0.54528320696278909</c:v>
                </c:pt>
                <c:pt idx="287">
                  <c:v>0.54533774073686281</c:v>
                </c:pt>
                <c:pt idx="288">
                  <c:v>0.54539227996485928</c:v>
                </c:pt>
                <c:pt idx="289">
                  <c:v>0.54544682464732397</c:v>
                </c:pt>
                <c:pt idx="290">
                  <c:v>0.54550137478480243</c:v>
                </c:pt>
                <c:pt idx="291">
                  <c:v>0.54555593037784023</c:v>
                </c:pt>
                <c:pt idx="292">
                  <c:v>0.54561049142698292</c:v>
                </c:pt>
                <c:pt idx="293">
                  <c:v>0.5456650579327762</c:v>
                </c:pt>
                <c:pt idx="294">
                  <c:v>0.54571962989576572</c:v>
                </c:pt>
                <c:pt idx="295">
                  <c:v>0.5457742073164974</c:v>
                </c:pt>
                <c:pt idx="296">
                  <c:v>0.54582879019551689</c:v>
                </c:pt>
                <c:pt idx="297">
                  <c:v>0.54588337853337021</c:v>
                </c:pt>
                <c:pt idx="298">
                  <c:v>0.54593797233060326</c:v>
                </c:pt>
                <c:pt idx="299">
                  <c:v>0.54599257158776204</c:v>
                </c:pt>
                <c:pt idx="300">
                  <c:v>0.54604717630539257</c:v>
                </c:pt>
                <c:pt idx="301">
                  <c:v>0.54610178648404095</c:v>
                </c:pt>
                <c:pt idx="302">
                  <c:v>0.54615640212425343</c:v>
                </c:pt>
                <c:pt idx="303">
                  <c:v>0.54621102322657611</c:v>
                </c:pt>
                <c:pt idx="304">
                  <c:v>0.54626564979155523</c:v>
                </c:pt>
                <c:pt idx="305">
                  <c:v>0.54632028181973724</c:v>
                </c:pt>
                <c:pt idx="306">
                  <c:v>0.54637491931166837</c:v>
                </c:pt>
                <c:pt idx="307">
                  <c:v>0.54642956226789519</c:v>
                </c:pt>
                <c:pt idx="308">
                  <c:v>0.54648421068896402</c:v>
                </c:pt>
                <c:pt idx="309">
                  <c:v>0.54653886457542156</c:v>
                </c:pt>
                <c:pt idx="310">
                  <c:v>0.54659352392781435</c:v>
                </c:pt>
                <c:pt idx="311">
                  <c:v>0.54664818874668897</c:v>
                </c:pt>
                <c:pt idx="312">
                  <c:v>0.54670285903259219</c:v>
                </c:pt>
                <c:pt idx="313">
                  <c:v>0.54675753478607081</c:v>
                </c:pt>
                <c:pt idx="314">
                  <c:v>0.5468122160076716</c:v>
                </c:pt>
                <c:pt idx="315">
                  <c:v>0.54686690269794136</c:v>
                </c:pt>
                <c:pt idx="316">
                  <c:v>0.54692159485742708</c:v>
                </c:pt>
                <c:pt idx="317">
                  <c:v>0.54697629248667579</c:v>
                </c:pt>
                <c:pt idx="318">
                  <c:v>0.54703099558623436</c:v>
                </c:pt>
                <c:pt idx="319">
                  <c:v>0.54708570415665003</c:v>
                </c:pt>
                <c:pt idx="320">
                  <c:v>0.54714041819846992</c:v>
                </c:pt>
                <c:pt idx="321">
                  <c:v>0.54719513771224115</c:v>
                </c:pt>
                <c:pt idx="322">
                  <c:v>0.54724986269851095</c:v>
                </c:pt>
                <c:pt idx="323">
                  <c:v>0.54730459315782676</c:v>
                </c:pt>
                <c:pt idx="324">
                  <c:v>0.54735932909073581</c:v>
                </c:pt>
                <c:pt idx="325">
                  <c:v>0.54741407049778557</c:v>
                </c:pt>
                <c:pt idx="326">
                  <c:v>0.54746881737952346</c:v>
                </c:pt>
                <c:pt idx="327">
                  <c:v>0.54752356973649707</c:v>
                </c:pt>
                <c:pt idx="328">
                  <c:v>0.54757832756925395</c:v>
                </c:pt>
                <c:pt idx="329">
                  <c:v>0.54763309087834178</c:v>
                </c:pt>
                <c:pt idx="330">
                  <c:v>0.54768785966430822</c:v>
                </c:pt>
                <c:pt idx="331">
                  <c:v>0.54774263392770095</c:v>
                </c:pt>
                <c:pt idx="332">
                  <c:v>0.54779741366906787</c:v>
                </c:pt>
                <c:pt idx="333">
                  <c:v>0.54785219888895675</c:v>
                </c:pt>
                <c:pt idx="334">
                  <c:v>0.5479069895879155</c:v>
                </c:pt>
                <c:pt idx="335">
                  <c:v>0.54796178576649213</c:v>
                </c:pt>
                <c:pt idx="336">
                  <c:v>0.54801658742523462</c:v>
                </c:pt>
                <c:pt idx="337">
                  <c:v>0.54807139456469112</c:v>
                </c:pt>
                <c:pt idx="338">
                  <c:v>0.54812620718540961</c:v>
                </c:pt>
                <c:pt idx="339">
                  <c:v>0.54818102528793844</c:v>
                </c:pt>
                <c:pt idx="340">
                  <c:v>0.54823584887282573</c:v>
                </c:pt>
                <c:pt idx="341">
                  <c:v>0.54829067794061981</c:v>
                </c:pt>
                <c:pt idx="342">
                  <c:v>0.54834551249186902</c:v>
                </c:pt>
                <c:pt idx="343">
                  <c:v>0.54840035252712171</c:v>
                </c:pt>
                <c:pt idx="344">
                  <c:v>0.54845519804692644</c:v>
                </c:pt>
                <c:pt idx="345">
                  <c:v>0.54851004905183165</c:v>
                </c:pt>
                <c:pt idx="346">
                  <c:v>0.54856490554238591</c:v>
                </c:pt>
                <c:pt idx="347">
                  <c:v>0.54861976751913777</c:v>
                </c:pt>
                <c:pt idx="348">
                  <c:v>0.54867463498263602</c:v>
                </c:pt>
                <c:pt idx="349">
                  <c:v>0.54872950793342934</c:v>
                </c:pt>
                <c:pt idx="350">
                  <c:v>0.5487843863720665</c:v>
                </c:pt>
                <c:pt idx="351">
                  <c:v>0.5488392702990964</c:v>
                </c:pt>
                <c:pt idx="352">
                  <c:v>0.54889415971506794</c:v>
                </c:pt>
                <c:pt idx="353">
                  <c:v>0.54894905462053001</c:v>
                </c:pt>
                <c:pt idx="354">
                  <c:v>0.54900395501603161</c:v>
                </c:pt>
                <c:pt idx="355">
                  <c:v>0.54905886090212186</c:v>
                </c:pt>
                <c:pt idx="356">
                  <c:v>0.54911377227934977</c:v>
                </c:pt>
                <c:pt idx="357">
                  <c:v>0.54916868914826455</c:v>
                </c:pt>
                <c:pt idx="358">
                  <c:v>0.54922361150941545</c:v>
                </c:pt>
                <c:pt idx="359">
                  <c:v>0.5492785393633518</c:v>
                </c:pt>
                <c:pt idx="360">
                  <c:v>0.54933347271062283</c:v>
                </c:pt>
                <c:pt idx="361">
                  <c:v>0.54938841155177798</c:v>
                </c:pt>
                <c:pt idx="362">
                  <c:v>0.5494433558873667</c:v>
                </c:pt>
                <c:pt idx="363">
                  <c:v>0.54949830571793845</c:v>
                </c:pt>
                <c:pt idx="364">
                  <c:v>0.5495532610440429</c:v>
                </c:pt>
                <c:pt idx="365">
                  <c:v>0.54960822186622948</c:v>
                </c:pt>
                <c:pt idx="366">
                  <c:v>0.549663188185048</c:v>
                </c:pt>
                <c:pt idx="367">
                  <c:v>0.54971816000104812</c:v>
                </c:pt>
                <c:pt idx="368">
                  <c:v>0.54977313731477961</c:v>
                </c:pt>
                <c:pt idx="369">
                  <c:v>0.54982812012679227</c:v>
                </c:pt>
                <c:pt idx="370">
                  <c:v>0.54988310843763599</c:v>
                </c:pt>
                <c:pt idx="371">
                  <c:v>0.54993810224786077</c:v>
                </c:pt>
                <c:pt idx="372">
                  <c:v>0.54999310155801662</c:v>
                </c:pt>
                <c:pt idx="373">
                  <c:v>0.55004810636865342</c:v>
                </c:pt>
                <c:pt idx="374">
                  <c:v>0.55010311668032141</c:v>
                </c:pt>
                <c:pt idx="375">
                  <c:v>0.55015813249357082</c:v>
                </c:pt>
                <c:pt idx="376">
                  <c:v>0.55021315380895175</c:v>
                </c:pt>
                <c:pt idx="377">
                  <c:v>0.55026818062701444</c:v>
                </c:pt>
                <c:pt idx="378">
                  <c:v>0.55032321294830921</c:v>
                </c:pt>
                <c:pt idx="379">
                  <c:v>0.55037825077338653</c:v>
                </c:pt>
                <c:pt idx="380">
                  <c:v>0.55043329410279684</c:v>
                </c:pt>
                <c:pt idx="381">
                  <c:v>0.55048834293709059</c:v>
                </c:pt>
                <c:pt idx="382">
                  <c:v>0.55054339727681822</c:v>
                </c:pt>
                <c:pt idx="383">
                  <c:v>0.55059845712253053</c:v>
                </c:pt>
                <c:pt idx="384">
                  <c:v>0.55065352247477795</c:v>
                </c:pt>
                <c:pt idx="385">
                  <c:v>0.55070859333411137</c:v>
                </c:pt>
                <c:pt idx="386">
                  <c:v>0.55076366970108148</c:v>
                </c:pt>
                <c:pt idx="387">
                  <c:v>0.55081875157623905</c:v>
                </c:pt>
                <c:pt idx="388">
                  <c:v>0.55087383896013509</c:v>
                </c:pt>
                <c:pt idx="389">
                  <c:v>0.55092893185332037</c:v>
                </c:pt>
                <c:pt idx="390">
                  <c:v>0.55098403025634601</c:v>
                </c:pt>
                <c:pt idx="391">
                  <c:v>0.55103913416976302</c:v>
                </c:pt>
                <c:pt idx="392">
                  <c:v>0.5510942435941224</c:v>
                </c:pt>
                <c:pt idx="393">
                  <c:v>0.55114935852997538</c:v>
                </c:pt>
                <c:pt idx="394">
                  <c:v>0.55120447897787317</c:v>
                </c:pt>
                <c:pt idx="395">
                  <c:v>0.55125960493836701</c:v>
                </c:pt>
                <c:pt idx="396">
                  <c:v>0.55131473641200823</c:v>
                </c:pt>
                <c:pt idx="397">
                  <c:v>0.55136987339934818</c:v>
                </c:pt>
                <c:pt idx="398">
                  <c:v>0.55142501590093829</c:v>
                </c:pt>
                <c:pt idx="399">
                  <c:v>0.55148016391733001</c:v>
                </c:pt>
                <c:pt idx="400">
                  <c:v>0.55153531744907491</c:v>
                </c:pt>
                <c:pt idx="401">
                  <c:v>0.55159047649672455</c:v>
                </c:pt>
                <c:pt idx="402">
                  <c:v>0.55164564106083058</c:v>
                </c:pt>
                <c:pt idx="403">
                  <c:v>0.5517008111419448</c:v>
                </c:pt>
                <c:pt idx="404">
                  <c:v>0.55175598674061888</c:v>
                </c:pt>
                <c:pt idx="405">
                  <c:v>0.55181116785740458</c:v>
                </c:pt>
                <c:pt idx="406">
                  <c:v>0.55186635449285382</c:v>
                </c:pt>
                <c:pt idx="407">
                  <c:v>0.55192154664751858</c:v>
                </c:pt>
                <c:pt idx="408">
                  <c:v>0.55197674432195076</c:v>
                </c:pt>
                <c:pt idx="409">
                  <c:v>0.55203194751670248</c:v>
                </c:pt>
                <c:pt idx="410">
                  <c:v>0.55208715623232574</c:v>
                </c:pt>
                <c:pt idx="411">
                  <c:v>0.55214237046937265</c:v>
                </c:pt>
                <c:pt idx="412">
                  <c:v>0.55219759022839543</c:v>
                </c:pt>
                <c:pt idx="413">
                  <c:v>0.55225281550994643</c:v>
                </c:pt>
                <c:pt idx="414">
                  <c:v>0.55230804631457786</c:v>
                </c:pt>
                <c:pt idx="415">
                  <c:v>0.55236328264284218</c:v>
                </c:pt>
                <c:pt idx="416">
                  <c:v>0.55241852449529172</c:v>
                </c:pt>
                <c:pt idx="417">
                  <c:v>0.55247377187247892</c:v>
                </c:pt>
                <c:pt idx="418">
                  <c:v>0.55252902477495647</c:v>
                </c:pt>
                <c:pt idx="419">
                  <c:v>0.55258428320327679</c:v>
                </c:pt>
                <c:pt idx="420">
                  <c:v>0.55263954715799257</c:v>
                </c:pt>
                <c:pt idx="421">
                  <c:v>0.55269481663965658</c:v>
                </c:pt>
                <c:pt idx="422">
                  <c:v>0.5527500916488215</c:v>
                </c:pt>
                <c:pt idx="423">
                  <c:v>0.55280537218604009</c:v>
                </c:pt>
                <c:pt idx="424">
                  <c:v>0.55286065825186526</c:v>
                </c:pt>
                <c:pt idx="425">
                  <c:v>0.55291594984684989</c:v>
                </c:pt>
                <c:pt idx="426">
                  <c:v>0.55297124697154698</c:v>
                </c:pt>
                <c:pt idx="427">
                  <c:v>0.55302654962650966</c:v>
                </c:pt>
                <c:pt idx="428">
                  <c:v>0.55308185781229091</c:v>
                </c:pt>
                <c:pt idx="429">
                  <c:v>0.55313717152944386</c:v>
                </c:pt>
                <c:pt idx="430">
                  <c:v>0.55319249077852173</c:v>
                </c:pt>
                <c:pt idx="431">
                  <c:v>0.55324781556007774</c:v>
                </c:pt>
                <c:pt idx="432">
                  <c:v>0.55330314587466523</c:v>
                </c:pt>
                <c:pt idx="433">
                  <c:v>0.55335848172283753</c:v>
                </c:pt>
                <c:pt idx="434">
                  <c:v>0.55341382310514808</c:v>
                </c:pt>
                <c:pt idx="435">
                  <c:v>0.55346917002215035</c:v>
                </c:pt>
                <c:pt idx="436">
                  <c:v>0.55352452247439776</c:v>
                </c:pt>
                <c:pt idx="437">
                  <c:v>0.553579880462444</c:v>
                </c:pt>
                <c:pt idx="438">
                  <c:v>0.55363524398684272</c:v>
                </c:pt>
                <c:pt idx="439">
                  <c:v>0.55369061304814748</c:v>
                </c:pt>
                <c:pt idx="440">
                  <c:v>0.55374598764691219</c:v>
                </c:pt>
                <c:pt idx="441">
                  <c:v>0.5538013677836906</c:v>
                </c:pt>
                <c:pt idx="442">
                  <c:v>0.55385675345903651</c:v>
                </c:pt>
                <c:pt idx="443">
                  <c:v>0.5539121446735038</c:v>
                </c:pt>
                <c:pt idx="444">
                  <c:v>0.55396754142764659</c:v>
                </c:pt>
                <c:pt idx="445">
                  <c:v>0.55402294372201877</c:v>
                </c:pt>
                <c:pt idx="446">
                  <c:v>0.55407835155717444</c:v>
                </c:pt>
                <c:pt idx="447">
                  <c:v>0.55413376493366784</c:v>
                </c:pt>
                <c:pt idx="448">
                  <c:v>0.55418918385205307</c:v>
                </c:pt>
                <c:pt idx="449">
                  <c:v>0.55424460831288436</c:v>
                </c:pt>
                <c:pt idx="450">
                  <c:v>0.55430003831671604</c:v>
                </c:pt>
                <c:pt idx="451">
                  <c:v>0.55435547386410244</c:v>
                </c:pt>
                <c:pt idx="452">
                  <c:v>0.55441091495559802</c:v>
                </c:pt>
                <c:pt idx="453">
                  <c:v>0.55446636159175722</c:v>
                </c:pt>
                <c:pt idx="454">
                  <c:v>0.55452181377313448</c:v>
                </c:pt>
                <c:pt idx="455">
                  <c:v>0.55457727150028446</c:v>
                </c:pt>
                <c:pt idx="456">
                  <c:v>0.55463273477376185</c:v>
                </c:pt>
                <c:pt idx="457">
                  <c:v>0.5546882035941213</c:v>
                </c:pt>
                <c:pt idx="458">
                  <c:v>0.55474367796191748</c:v>
                </c:pt>
                <c:pt idx="459">
                  <c:v>0.55479915787770528</c:v>
                </c:pt>
                <c:pt idx="460">
                  <c:v>0.55485464334203949</c:v>
                </c:pt>
                <c:pt idx="461">
                  <c:v>0.55491013435547498</c:v>
                </c:pt>
                <c:pt idx="462">
                  <c:v>0.55496563091856688</c:v>
                </c:pt>
                <c:pt idx="463">
                  <c:v>0.55502113303187006</c:v>
                </c:pt>
                <c:pt idx="464">
                  <c:v>0.55507664069593965</c:v>
                </c:pt>
                <c:pt idx="465">
                  <c:v>0.55513215391133075</c:v>
                </c:pt>
                <c:pt idx="466">
                  <c:v>0.55518767267859859</c:v>
                </c:pt>
                <c:pt idx="467">
                  <c:v>0.55524319699829838</c:v>
                </c:pt>
                <c:pt idx="468">
                  <c:v>0.55529872687098547</c:v>
                </c:pt>
                <c:pt idx="469">
                  <c:v>0.55535426229721518</c:v>
                </c:pt>
                <c:pt idx="470">
                  <c:v>0.55540980327754297</c:v>
                </c:pt>
                <c:pt idx="471">
                  <c:v>0.55546534981252427</c:v>
                </c:pt>
                <c:pt idx="472">
                  <c:v>0.55552090190271453</c:v>
                </c:pt>
                <c:pt idx="473">
                  <c:v>0.55557645954866941</c:v>
                </c:pt>
                <c:pt idx="474">
                  <c:v>0.55563202275094448</c:v>
                </c:pt>
                <c:pt idx="475">
                  <c:v>0.5556875915100955</c:v>
                </c:pt>
                <c:pt idx="476">
                  <c:v>0.55574316582667815</c:v>
                </c:pt>
                <c:pt idx="477">
                  <c:v>0.55579874570124832</c:v>
                </c:pt>
                <c:pt idx="478">
                  <c:v>0.55585433113436178</c:v>
                </c:pt>
                <c:pt idx="479">
                  <c:v>0.55590992212657442</c:v>
                </c:pt>
                <c:pt idx="480">
                  <c:v>0.55596551867844224</c:v>
                </c:pt>
                <c:pt idx="481">
                  <c:v>0.55602112079052124</c:v>
                </c:pt>
                <c:pt idx="482">
                  <c:v>0.55607672846336753</c:v>
                </c:pt>
                <c:pt idx="483">
                  <c:v>0.55613234169753722</c:v>
                </c:pt>
                <c:pt idx="484">
                  <c:v>0.55618796049358654</c:v>
                </c:pt>
                <c:pt idx="485">
                  <c:v>0.5562435848520717</c:v>
                </c:pt>
                <c:pt idx="486">
                  <c:v>0.55629921477354904</c:v>
                </c:pt>
                <c:pt idx="487">
                  <c:v>0.5563548502585749</c:v>
                </c:pt>
                <c:pt idx="488">
                  <c:v>0.5564104913077057</c:v>
                </c:pt>
                <c:pt idx="489">
                  <c:v>0.55646613792149779</c:v>
                </c:pt>
                <c:pt idx="490">
                  <c:v>0.55652179010050784</c:v>
                </c:pt>
                <c:pt idx="491">
                  <c:v>0.55657744784529239</c:v>
                </c:pt>
                <c:pt idx="492">
                  <c:v>0.55663311115640801</c:v>
                </c:pt>
                <c:pt idx="493">
                  <c:v>0.55668878003441147</c:v>
                </c:pt>
                <c:pt idx="494">
                  <c:v>0.55674445447985943</c:v>
                </c:pt>
                <c:pt idx="495">
                  <c:v>0.55680013449330878</c:v>
                </c:pt>
                <c:pt idx="496">
                  <c:v>0.55685582007531631</c:v>
                </c:pt>
                <c:pt idx="497">
                  <c:v>0.55691151122643889</c:v>
                </c:pt>
                <c:pt idx="498">
                  <c:v>0.55696720794723364</c:v>
                </c:pt>
                <c:pt idx="499">
                  <c:v>0.55702291023825745</c:v>
                </c:pt>
                <c:pt idx="500">
                  <c:v>0.55707861810006742</c:v>
                </c:pt>
                <c:pt idx="501">
                  <c:v>0.55713433153322078</c:v>
                </c:pt>
                <c:pt idx="502">
                  <c:v>0.55719005053827464</c:v>
                </c:pt>
                <c:pt idx="503">
                  <c:v>0.55724577511578621</c:v>
                </c:pt>
                <c:pt idx="504">
                  <c:v>0.55730150526631284</c:v>
                </c:pt>
                <c:pt idx="505">
                  <c:v>0.55735724099041184</c:v>
                </c:pt>
                <c:pt idx="506">
                  <c:v>0.55741298228864067</c:v>
                </c:pt>
                <c:pt idx="507">
                  <c:v>0.55746872916155676</c:v>
                </c:pt>
                <c:pt idx="508">
                  <c:v>0.55752448160971768</c:v>
                </c:pt>
                <c:pt idx="509">
                  <c:v>0.55758023963368109</c:v>
                </c:pt>
                <c:pt idx="510">
                  <c:v>0.55763600323400453</c:v>
                </c:pt>
                <c:pt idx="511">
                  <c:v>0.55769177241124568</c:v>
                </c:pt>
                <c:pt idx="512">
                  <c:v>0.55774754716596231</c:v>
                </c:pt>
                <c:pt idx="513">
                  <c:v>0.5578033274987122</c:v>
                </c:pt>
                <c:pt idx="514">
                  <c:v>0.55785911341005323</c:v>
                </c:pt>
                <c:pt idx="515">
                  <c:v>0.5579149049005433</c:v>
                </c:pt>
                <c:pt idx="516">
                  <c:v>0.55797070197074039</c:v>
                </c:pt>
                <c:pt idx="517">
                  <c:v>0.55802650462120251</c:v>
                </c:pt>
                <c:pt idx="518">
                  <c:v>0.55808231285248777</c:v>
                </c:pt>
                <c:pt idx="519">
                  <c:v>0.55813812666515428</c:v>
                </c:pt>
                <c:pt idx="520">
                  <c:v>0.55819394605976025</c:v>
                </c:pt>
                <c:pt idx="521">
                  <c:v>0.55824977103686391</c:v>
                </c:pt>
                <c:pt idx="522">
                  <c:v>0.55830560159702358</c:v>
                </c:pt>
                <c:pt idx="523">
                  <c:v>0.55836143774079761</c:v>
                </c:pt>
                <c:pt idx="524">
                  <c:v>0.55841727946874442</c:v>
                </c:pt>
                <c:pt idx="525">
                  <c:v>0.55847312678142258</c:v>
                </c:pt>
                <c:pt idx="526">
                  <c:v>0.55852897967939052</c:v>
                </c:pt>
                <c:pt idx="527">
                  <c:v>0.55858483816320681</c:v>
                </c:pt>
                <c:pt idx="528">
                  <c:v>0.5586407022334301</c:v>
                </c:pt>
                <c:pt idx="529">
                  <c:v>0.55869657189061916</c:v>
                </c:pt>
                <c:pt idx="530">
                  <c:v>0.55875244713533267</c:v>
                </c:pt>
                <c:pt idx="531">
                  <c:v>0.55880832796812951</c:v>
                </c:pt>
                <c:pt idx="532">
                  <c:v>0.55886421438956846</c:v>
                </c:pt>
                <c:pt idx="533">
                  <c:v>0.55892010640020851</c:v>
                </c:pt>
                <c:pt idx="534">
                  <c:v>0.55897600400060854</c:v>
                </c:pt>
                <c:pt idx="535">
                  <c:v>0.55903190719132767</c:v>
                </c:pt>
                <c:pt idx="536">
                  <c:v>0.55908781597292501</c:v>
                </c:pt>
                <c:pt idx="537">
                  <c:v>0.55914373034595954</c:v>
                </c:pt>
                <c:pt idx="538">
                  <c:v>0.55919965031099061</c:v>
                </c:pt>
                <c:pt idx="539">
                  <c:v>0.55925557586857744</c:v>
                </c:pt>
                <c:pt idx="540">
                  <c:v>0.55931150701927934</c:v>
                </c:pt>
                <c:pt idx="541">
                  <c:v>0.55936744376365566</c:v>
                </c:pt>
                <c:pt idx="542">
                  <c:v>0.55942338610226583</c:v>
                </c:pt>
                <c:pt idx="543">
                  <c:v>0.55947933403566941</c:v>
                </c:pt>
                <c:pt idx="544">
                  <c:v>0.55953528756442583</c:v>
                </c:pt>
                <c:pt idx="545">
                  <c:v>0.55959124668909477</c:v>
                </c:pt>
                <c:pt idx="546">
                  <c:v>0.55964721141023577</c:v>
                </c:pt>
                <c:pt idx="547">
                  <c:v>0.55970318172840861</c:v>
                </c:pt>
                <c:pt idx="548">
                  <c:v>0.55975915764417306</c:v>
                </c:pt>
                <c:pt idx="549">
                  <c:v>0.55981513915808889</c:v>
                </c:pt>
                <c:pt idx="550">
                  <c:v>0.559871126270716</c:v>
                </c:pt>
                <c:pt idx="551">
                  <c:v>0.55992711898261427</c:v>
                </c:pt>
                <c:pt idx="552">
                  <c:v>0.55998311729434369</c:v>
                </c:pt>
                <c:pt idx="553">
                  <c:v>0.56003912120646437</c:v>
                </c:pt>
                <c:pt idx="554">
                  <c:v>0.56009513071953632</c:v>
                </c:pt>
                <c:pt idx="555">
                  <c:v>0.56015114583411973</c:v>
                </c:pt>
                <c:pt idx="556">
                  <c:v>0.56020716655077485</c:v>
                </c:pt>
                <c:pt idx="557">
                  <c:v>0.56026319287006188</c:v>
                </c:pt>
                <c:pt idx="558">
                  <c:v>0.56031922479254115</c:v>
                </c:pt>
                <c:pt idx="559">
                  <c:v>0.56037526231877299</c:v>
                </c:pt>
                <c:pt idx="560">
                  <c:v>0.56043130544931796</c:v>
                </c:pt>
                <c:pt idx="561">
                  <c:v>0.56048735418473639</c:v>
                </c:pt>
                <c:pt idx="562">
                  <c:v>0.56054340852558893</c:v>
                </c:pt>
                <c:pt idx="563">
                  <c:v>0.56059946847243614</c:v>
                </c:pt>
                <c:pt idx="564">
                  <c:v>0.56065553402583868</c:v>
                </c:pt>
                <c:pt idx="565">
                  <c:v>0.56071160518635732</c:v>
                </c:pt>
                <c:pt idx="566">
                  <c:v>0.56076768195455273</c:v>
                </c:pt>
                <c:pt idx="567">
                  <c:v>0.5608237643309858</c:v>
                </c:pt>
                <c:pt idx="568">
                  <c:v>0.5608798523162174</c:v>
                </c:pt>
                <c:pt idx="569">
                  <c:v>0.56093594591080842</c:v>
                </c:pt>
                <c:pt idx="570">
                  <c:v>0.56099204511531997</c:v>
                </c:pt>
                <c:pt idx="571">
                  <c:v>0.56104814993031304</c:v>
                </c:pt>
                <c:pt idx="572">
                  <c:v>0.56110426035634864</c:v>
                </c:pt>
                <c:pt idx="573">
                  <c:v>0.56116037639398808</c:v>
                </c:pt>
                <c:pt idx="574">
                  <c:v>0.56121649804379248</c:v>
                </c:pt>
                <c:pt idx="575">
                  <c:v>0.56127262530632316</c:v>
                </c:pt>
                <c:pt idx="576">
                  <c:v>0.56132875818214134</c:v>
                </c:pt>
                <c:pt idx="577">
                  <c:v>0.56138489667180846</c:v>
                </c:pt>
                <c:pt idx="578">
                  <c:v>0.56144104077588608</c:v>
                </c:pt>
                <c:pt idx="579">
                  <c:v>0.56149719049493552</c:v>
                </c:pt>
                <c:pt idx="580">
                  <c:v>0.56155334582951844</c:v>
                </c:pt>
                <c:pt idx="581">
                  <c:v>0.5616095067801965</c:v>
                </c:pt>
                <c:pt idx="582">
                  <c:v>0.56166567334753126</c:v>
                </c:pt>
                <c:pt idx="583">
                  <c:v>0.56172184553208448</c:v>
                </c:pt>
                <c:pt idx="584">
                  <c:v>0.56177802333441795</c:v>
                </c:pt>
                <c:pt idx="585">
                  <c:v>0.56183420675509343</c:v>
                </c:pt>
                <c:pt idx="586">
                  <c:v>0.56189039579467293</c:v>
                </c:pt>
                <c:pt idx="587">
                  <c:v>0.56194659045371831</c:v>
                </c:pt>
                <c:pt idx="588">
                  <c:v>0.56200279073279158</c:v>
                </c:pt>
                <c:pt idx="589">
                  <c:v>0.56205899663245484</c:v>
                </c:pt>
                <c:pt idx="590">
                  <c:v>0.56211520815327021</c:v>
                </c:pt>
                <c:pt idx="591">
                  <c:v>0.56217142529579978</c:v>
                </c:pt>
                <c:pt idx="592">
                  <c:v>0.56222764806060588</c:v>
                </c:pt>
                <c:pt idx="593">
                  <c:v>0.56228387644825073</c:v>
                </c:pt>
                <c:pt idx="594">
                  <c:v>0.56234011045929666</c:v>
                </c:pt>
                <c:pt idx="595">
                  <c:v>0.56239635009430611</c:v>
                </c:pt>
                <c:pt idx="596">
                  <c:v>0.56245259535384151</c:v>
                </c:pt>
                <c:pt idx="597">
                  <c:v>0.56250884623846531</c:v>
                </c:pt>
                <c:pt idx="598">
                  <c:v>0.56256510274874016</c:v>
                </c:pt>
                <c:pt idx="599">
                  <c:v>0.56262136488522874</c:v>
                </c:pt>
                <c:pt idx="600">
                  <c:v>0.56267763264849358</c:v>
                </c:pt>
                <c:pt idx="601">
                  <c:v>0.56273390603909745</c:v>
                </c:pt>
                <c:pt idx="602">
                  <c:v>0.56279018505760325</c:v>
                </c:pt>
                <c:pt idx="603">
                  <c:v>0.56284646970457375</c:v>
                </c:pt>
                <c:pt idx="604">
                  <c:v>0.56290275998057182</c:v>
                </c:pt>
                <c:pt idx="605">
                  <c:v>0.56295905588616046</c:v>
                </c:pt>
                <c:pt idx="606">
                  <c:v>0.56301535742190267</c:v>
                </c:pt>
                <c:pt idx="607">
                  <c:v>0.56307166458836155</c:v>
                </c:pt>
                <c:pt idx="608">
                  <c:v>0.56312797738610021</c:v>
                </c:pt>
                <c:pt idx="609">
                  <c:v>0.56318429581568175</c:v>
                </c:pt>
                <c:pt idx="610">
                  <c:v>0.56324061987766949</c:v>
                </c:pt>
                <c:pt idx="611">
                  <c:v>0.56329694957262677</c:v>
                </c:pt>
                <c:pt idx="612">
                  <c:v>0.56335328490111691</c:v>
                </c:pt>
                <c:pt idx="613">
                  <c:v>0.56340962586370325</c:v>
                </c:pt>
                <c:pt idx="614">
                  <c:v>0.56346597246094932</c:v>
                </c:pt>
                <c:pt idx="615">
                  <c:v>0.56352232469341867</c:v>
                </c:pt>
                <c:pt idx="616">
                  <c:v>0.56357868256167487</c:v>
                </c:pt>
                <c:pt idx="617">
                  <c:v>0.56363504606628145</c:v>
                </c:pt>
                <c:pt idx="618">
                  <c:v>0.56369141520780219</c:v>
                </c:pt>
                <c:pt idx="619">
                  <c:v>0.56374778998680086</c:v>
                </c:pt>
                <c:pt idx="620">
                  <c:v>0.56380417040384123</c:v>
                </c:pt>
                <c:pt idx="621">
                  <c:v>0.56386055645948718</c:v>
                </c:pt>
                <c:pt idx="622">
                  <c:v>0.5639169481543026</c:v>
                </c:pt>
                <c:pt idx="623">
                  <c:v>0.56397334548885147</c:v>
                </c:pt>
                <c:pt idx="624">
                  <c:v>0.5640297484636978</c:v>
                </c:pt>
                <c:pt idx="625">
                  <c:v>0.56408615707940568</c:v>
                </c:pt>
                <c:pt idx="626">
                  <c:v>0.56414257133653933</c:v>
                </c:pt>
                <c:pt idx="627">
                  <c:v>0.56419899123566286</c:v>
                </c:pt>
                <c:pt idx="628">
                  <c:v>0.56425541677734059</c:v>
                </c:pt>
                <c:pt idx="629">
                  <c:v>0.56431184796213685</c:v>
                </c:pt>
                <c:pt idx="630">
                  <c:v>0.56436828479061585</c:v>
                </c:pt>
                <c:pt idx="631">
                  <c:v>0.56442472726334214</c:v>
                </c:pt>
                <c:pt idx="632">
                  <c:v>0.56448117538088027</c:v>
                </c:pt>
                <c:pt idx="633">
                  <c:v>0.56453762914379468</c:v>
                </c:pt>
                <c:pt idx="634">
                  <c:v>0.56459408855264992</c:v>
                </c:pt>
                <c:pt idx="635">
                  <c:v>0.56465055360801075</c:v>
                </c:pt>
                <c:pt idx="636">
                  <c:v>0.56470702431044184</c:v>
                </c:pt>
                <c:pt idx="637">
                  <c:v>0.56476350066050784</c:v>
                </c:pt>
                <c:pt idx="638">
                  <c:v>0.56481998265877376</c:v>
                </c:pt>
                <c:pt idx="639">
                  <c:v>0.56487647030580435</c:v>
                </c:pt>
                <c:pt idx="640">
                  <c:v>0.56493296360216461</c:v>
                </c:pt>
                <c:pt idx="641">
                  <c:v>0.56498946254841942</c:v>
                </c:pt>
                <c:pt idx="642">
                  <c:v>0.56504596714513389</c:v>
                </c:pt>
                <c:pt idx="643">
                  <c:v>0.56510247739287311</c:v>
                </c:pt>
                <c:pt idx="644">
                  <c:v>0.56515899329220232</c:v>
                </c:pt>
                <c:pt idx="645">
                  <c:v>0.56521551484368671</c:v>
                </c:pt>
                <c:pt idx="646">
                  <c:v>0.5652720420478915</c:v>
                </c:pt>
                <c:pt idx="647">
                  <c:v>0.56532857490538202</c:v>
                </c:pt>
                <c:pt idx="648">
                  <c:v>0.56538511341672371</c:v>
                </c:pt>
                <c:pt idx="649">
                  <c:v>0.56544165758248199</c:v>
                </c:pt>
                <c:pt idx="650">
                  <c:v>0.56549820740322232</c:v>
                </c:pt>
                <c:pt idx="651">
                  <c:v>0.56555476287951023</c:v>
                </c:pt>
                <c:pt idx="652">
                  <c:v>0.56561132401191139</c:v>
                </c:pt>
                <c:pt idx="653">
                  <c:v>0.56566789080099145</c:v>
                </c:pt>
                <c:pt idx="654">
                  <c:v>0.56572446324731618</c:v>
                </c:pt>
                <c:pt idx="655">
                  <c:v>0.56578104135145135</c:v>
                </c:pt>
                <c:pt idx="656">
                  <c:v>0.56583762511396274</c:v>
                </c:pt>
                <c:pt idx="657">
                  <c:v>0.56589421453541633</c:v>
                </c:pt>
                <c:pt idx="658">
                  <c:v>0.565950809616378</c:v>
                </c:pt>
                <c:pt idx="659">
                  <c:v>0.56600741035741375</c:v>
                </c:pt>
                <c:pt idx="660">
                  <c:v>0.56606401675908968</c:v>
                </c:pt>
                <c:pt idx="661">
                  <c:v>0.56612062882197189</c:v>
                </c:pt>
                <c:pt idx="662">
                  <c:v>0.5661772465466266</c:v>
                </c:pt>
                <c:pt idx="663">
                  <c:v>0.5662338699336199</c:v>
                </c:pt>
                <c:pt idx="664">
                  <c:v>0.56629049898351824</c:v>
                </c:pt>
                <c:pt idx="665">
                  <c:v>0.56634713369688794</c:v>
                </c:pt>
                <c:pt idx="666">
                  <c:v>0.56640377407429532</c:v>
                </c:pt>
                <c:pt idx="667">
                  <c:v>0.56646042011630693</c:v>
                </c:pt>
                <c:pt idx="668">
                  <c:v>0.56651707182348932</c:v>
                </c:pt>
                <c:pt idx="669">
                  <c:v>0.56657372919640892</c:v>
                </c:pt>
                <c:pt idx="670">
                  <c:v>0.5666303922356325</c:v>
                </c:pt>
                <c:pt idx="671">
                  <c:v>0.56668706094172672</c:v>
                </c:pt>
                <c:pt idx="672">
                  <c:v>0.56674373531525823</c:v>
                </c:pt>
                <c:pt idx="673">
                  <c:v>0.56680041535679393</c:v>
                </c:pt>
                <c:pt idx="674">
                  <c:v>0.56685710106690057</c:v>
                </c:pt>
                <c:pt idx="675">
                  <c:v>0.56691379244614515</c:v>
                </c:pt>
                <c:pt idx="676">
                  <c:v>0.56697048949509465</c:v>
                </c:pt>
                <c:pt idx="677">
                  <c:v>0.56702719221431608</c:v>
                </c:pt>
                <c:pt idx="678">
                  <c:v>0.56708390060437652</c:v>
                </c:pt>
                <c:pt idx="679">
                  <c:v>0.56714061466584309</c:v>
                </c:pt>
                <c:pt idx="680">
                  <c:v>0.56719733439928299</c:v>
                </c:pt>
                <c:pt idx="681">
                  <c:v>0.56725405980526356</c:v>
                </c:pt>
                <c:pt idx="682">
                  <c:v>0.56731079088435199</c:v>
                </c:pt>
                <c:pt idx="683">
                  <c:v>0.56736752763711573</c:v>
                </c:pt>
                <c:pt idx="684">
                  <c:v>0.5674242700641221</c:v>
                </c:pt>
                <c:pt idx="685">
                  <c:v>0.56748101816593866</c:v>
                </c:pt>
                <c:pt idx="686">
                  <c:v>0.56753777194313293</c:v>
                </c:pt>
                <c:pt idx="687">
                  <c:v>0.56759453139627258</c:v>
                </c:pt>
                <c:pt idx="688">
                  <c:v>0.56765129652592516</c:v>
                </c:pt>
                <c:pt idx="689">
                  <c:v>0.56770806733265844</c:v>
                </c:pt>
                <c:pt idx="690">
                  <c:v>0.56776484381704018</c:v>
                </c:pt>
                <c:pt idx="691">
                  <c:v>0.56782162597963814</c:v>
                </c:pt>
                <c:pt idx="692">
                  <c:v>0.56787841382102022</c:v>
                </c:pt>
                <c:pt idx="693">
                  <c:v>0.5679352073417544</c:v>
                </c:pt>
                <c:pt idx="694">
                  <c:v>0.56799200654240867</c:v>
                </c:pt>
                <c:pt idx="695">
                  <c:v>0.56804881142355101</c:v>
                </c:pt>
                <c:pt idx="696">
                  <c:v>0.56810562198574954</c:v>
                </c:pt>
                <c:pt idx="697">
                  <c:v>0.56816243822957246</c:v>
                </c:pt>
                <c:pt idx="698">
                  <c:v>0.56821926015558799</c:v>
                </c:pt>
                <c:pt idx="699">
                  <c:v>0.56827608776436445</c:v>
                </c:pt>
                <c:pt idx="700">
                  <c:v>0.56833292105647004</c:v>
                </c:pt>
                <c:pt idx="701">
                  <c:v>0.56838976003247332</c:v>
                </c:pt>
                <c:pt idx="702">
                  <c:v>0.56844660469294261</c:v>
                </c:pt>
                <c:pt idx="703">
                  <c:v>0.56850345503844646</c:v>
                </c:pt>
                <c:pt idx="704">
                  <c:v>0.5685603110695534</c:v>
                </c:pt>
                <c:pt idx="705">
                  <c:v>0.5686171727868321</c:v>
                </c:pt>
                <c:pt idx="706">
                  <c:v>0.56867404019085122</c:v>
                </c:pt>
                <c:pt idx="707">
                  <c:v>0.5687309132821794</c:v>
                </c:pt>
                <c:pt idx="708">
                  <c:v>0.56878779206138552</c:v>
                </c:pt>
                <c:pt idx="709">
                  <c:v>0.56884467652903847</c:v>
                </c:pt>
                <c:pt idx="710">
                  <c:v>0.56890156668570702</c:v>
                </c:pt>
                <c:pt idx="711">
                  <c:v>0.56895846253196025</c:v>
                </c:pt>
                <c:pt idx="712">
                  <c:v>0.56901536406836706</c:v>
                </c:pt>
                <c:pt idx="713">
                  <c:v>0.56907227129549665</c:v>
                </c:pt>
                <c:pt idx="714">
                  <c:v>0.569129184213918</c:v>
                </c:pt>
                <c:pt idx="715">
                  <c:v>0.56918610282420046</c:v>
                </c:pt>
                <c:pt idx="716">
                  <c:v>0.5692430271269131</c:v>
                </c:pt>
                <c:pt idx="717">
                  <c:v>0.56929995712262538</c:v>
                </c:pt>
                <c:pt idx="718">
                  <c:v>0.5693568928119066</c:v>
                </c:pt>
                <c:pt idx="719">
                  <c:v>0.5694138341953261</c:v>
                </c:pt>
                <c:pt idx="720">
                  <c:v>0.56947078127345341</c:v>
                </c:pt>
                <c:pt idx="721">
                  <c:v>0.56952773404685808</c:v>
                </c:pt>
                <c:pt idx="722">
                  <c:v>0.56958469251610966</c:v>
                </c:pt>
                <c:pt idx="723">
                  <c:v>0.5696416566817778</c:v>
                </c:pt>
                <c:pt idx="724">
                  <c:v>0.56969862654443226</c:v>
                </c:pt>
                <c:pt idx="725">
                  <c:v>0.56975560210464271</c:v>
                </c:pt>
                <c:pt idx="726">
                  <c:v>0.56981258336297902</c:v>
                </c:pt>
                <c:pt idx="727">
                  <c:v>0.56986957032001107</c:v>
                </c:pt>
                <c:pt idx="728">
                  <c:v>0.56992656297630873</c:v>
                </c:pt>
                <c:pt idx="729">
                  <c:v>0.56998356133244199</c:v>
                </c:pt>
                <c:pt idx="730">
                  <c:v>0.57004056538898085</c:v>
                </c:pt>
                <c:pt idx="731">
                  <c:v>0.57009757514649551</c:v>
                </c:pt>
                <c:pt idx="732">
                  <c:v>0.57015459060555607</c:v>
                </c:pt>
                <c:pt idx="733">
                  <c:v>0.57021161176673274</c:v>
                </c:pt>
                <c:pt idx="734">
                  <c:v>0.57026863863059585</c:v>
                </c:pt>
                <c:pt idx="735">
                  <c:v>0.5703256711977156</c:v>
                </c:pt>
                <c:pt idx="736">
                  <c:v>0.57038270946866243</c:v>
                </c:pt>
                <c:pt idx="737">
                  <c:v>0.57043975344400677</c:v>
                </c:pt>
                <c:pt idx="738">
                  <c:v>0.57049680312431916</c:v>
                </c:pt>
                <c:pt idx="739">
                  <c:v>0.57055385851017015</c:v>
                </c:pt>
                <c:pt idx="740">
                  <c:v>0.5706109196021304</c:v>
                </c:pt>
                <c:pt idx="741">
                  <c:v>0.57066798640077043</c:v>
                </c:pt>
                <c:pt idx="742">
                  <c:v>0.57072505890666114</c:v>
                </c:pt>
                <c:pt idx="743">
                  <c:v>0.57078213712037318</c:v>
                </c:pt>
                <c:pt idx="744">
                  <c:v>0.57083922104247742</c:v>
                </c:pt>
                <c:pt idx="745">
                  <c:v>0.57089631067354474</c:v>
                </c:pt>
                <c:pt idx="746">
                  <c:v>0.57095340601414613</c:v>
                </c:pt>
                <c:pt idx="747">
                  <c:v>0.57101050706485257</c:v>
                </c:pt>
                <c:pt idx="748">
                  <c:v>0.57106761382623517</c:v>
                </c:pt>
                <c:pt idx="749">
                  <c:v>0.57112472629886502</c:v>
                </c:pt>
                <c:pt idx="750">
                  <c:v>0.57118184448331333</c:v>
                </c:pt>
                <c:pt idx="751">
                  <c:v>0.57123896838015131</c:v>
                </c:pt>
                <c:pt idx="752">
                  <c:v>0.57129609798995029</c:v>
                </c:pt>
                <c:pt idx="753">
                  <c:v>0.57135323331328158</c:v>
                </c:pt>
                <c:pt idx="754">
                  <c:v>0.57141037435071662</c:v>
                </c:pt>
                <c:pt idx="755">
                  <c:v>0.57146752110282695</c:v>
                </c:pt>
                <c:pt idx="756">
                  <c:v>0.57152467357018399</c:v>
                </c:pt>
                <c:pt idx="757">
                  <c:v>0.5715818317533593</c:v>
                </c:pt>
                <c:pt idx="758">
                  <c:v>0.57163899565292464</c:v>
                </c:pt>
                <c:pt idx="759">
                  <c:v>0.57169616526945155</c:v>
                </c:pt>
                <c:pt idx="760">
                  <c:v>0.57175334060351191</c:v>
                </c:pt>
                <c:pt idx="761">
                  <c:v>0.57181052165567747</c:v>
                </c:pt>
                <c:pt idx="762">
                  <c:v>0.57186770842652013</c:v>
                </c:pt>
                <c:pt idx="763">
                  <c:v>0.57192490091661174</c:v>
                </c:pt>
                <c:pt idx="764">
                  <c:v>0.57198209912652442</c:v>
                </c:pt>
                <c:pt idx="765">
                  <c:v>0.57203930305683015</c:v>
                </c:pt>
                <c:pt idx="766">
                  <c:v>0.57209651270810091</c:v>
                </c:pt>
                <c:pt idx="767">
                  <c:v>0.57215372808090903</c:v>
                </c:pt>
                <c:pt idx="768">
                  <c:v>0.5722109491758266</c:v>
                </c:pt>
                <c:pt idx="769">
                  <c:v>0.57226817599342594</c:v>
                </c:pt>
                <c:pt idx="770">
                  <c:v>0.57232540853427938</c:v>
                </c:pt>
                <c:pt idx="771">
                  <c:v>0.57238264679895923</c:v>
                </c:pt>
                <c:pt idx="772">
                  <c:v>0.57243989078803803</c:v>
                </c:pt>
                <c:pt idx="773">
                  <c:v>0.57249714050208822</c:v>
                </c:pt>
                <c:pt idx="774">
                  <c:v>0.57255439594168234</c:v>
                </c:pt>
                <c:pt idx="775">
                  <c:v>0.57261165710739304</c:v>
                </c:pt>
                <c:pt idx="776">
                  <c:v>0.57266892399979297</c:v>
                </c:pt>
                <c:pt idx="777">
                  <c:v>0.5727261966194549</c:v>
                </c:pt>
                <c:pt idx="778">
                  <c:v>0.57278347496695159</c:v>
                </c:pt>
                <c:pt idx="779">
                  <c:v>0.57284075904285592</c:v>
                </c:pt>
                <c:pt idx="780">
                  <c:v>0.57289804884774065</c:v>
                </c:pt>
                <c:pt idx="781">
                  <c:v>0.57295534438217888</c:v>
                </c:pt>
                <c:pt idx="782">
                  <c:v>0.57301264564674359</c:v>
                </c:pt>
                <c:pt idx="783">
                  <c:v>0.57306995264200777</c:v>
                </c:pt>
                <c:pt idx="784">
                  <c:v>0.57312726536854464</c:v>
                </c:pt>
                <c:pt idx="785">
                  <c:v>0.57318458382692727</c:v>
                </c:pt>
                <c:pt idx="786">
                  <c:v>0.57324190801772901</c:v>
                </c:pt>
                <c:pt idx="787">
                  <c:v>0.57329923794152315</c:v>
                </c:pt>
                <c:pt idx="788">
                  <c:v>0.57335657359888303</c:v>
                </c:pt>
                <c:pt idx="789">
                  <c:v>0.57341391499038208</c:v>
                </c:pt>
                <c:pt idx="790">
                  <c:v>0.57347126211659372</c:v>
                </c:pt>
                <c:pt idx="791">
                  <c:v>0.57352861497809149</c:v>
                </c:pt>
                <c:pt idx="792">
                  <c:v>0.57358597357544905</c:v>
                </c:pt>
                <c:pt idx="793">
                  <c:v>0.57364333790923994</c:v>
                </c:pt>
                <c:pt idx="794">
                  <c:v>0.57370070798003792</c:v>
                </c:pt>
                <c:pt idx="795">
                  <c:v>0.57375808378841675</c:v>
                </c:pt>
                <c:pt idx="796">
                  <c:v>0.5738154653349502</c:v>
                </c:pt>
                <c:pt idx="797">
                  <c:v>0.57387285262021226</c:v>
                </c:pt>
                <c:pt idx="798">
                  <c:v>0.57393024564477668</c:v>
                </c:pt>
                <c:pt idx="799">
                  <c:v>0.57398764440921757</c:v>
                </c:pt>
                <c:pt idx="800">
                  <c:v>0.57404504891410901</c:v>
                </c:pt>
                <c:pt idx="801">
                  <c:v>0.574102459160025</c:v>
                </c:pt>
                <c:pt idx="802">
                  <c:v>0.57415987514753974</c:v>
                </c:pt>
                <c:pt idx="803">
                  <c:v>0.57421729687722745</c:v>
                </c:pt>
                <c:pt idx="804">
                  <c:v>0.57427472434966242</c:v>
                </c:pt>
                <c:pt idx="805">
                  <c:v>0.574332157565419</c:v>
                </c:pt>
                <c:pt idx="806">
                  <c:v>0.57438959652507149</c:v>
                </c:pt>
                <c:pt idx="807">
                  <c:v>0.57444704122919443</c:v>
                </c:pt>
                <c:pt idx="808">
                  <c:v>0.57450449167836226</c:v>
                </c:pt>
                <c:pt idx="809">
                  <c:v>0.57456194787314951</c:v>
                </c:pt>
                <c:pt idx="810">
                  <c:v>0.57461940981413095</c:v>
                </c:pt>
                <c:pt idx="811">
                  <c:v>0.57467687750188112</c:v>
                </c:pt>
                <c:pt idx="812">
                  <c:v>0.57473435093697478</c:v>
                </c:pt>
                <c:pt idx="813">
                  <c:v>0.5747918301199868</c:v>
                </c:pt>
                <c:pt idx="814">
                  <c:v>0.57484931505149195</c:v>
                </c:pt>
                <c:pt idx="815">
                  <c:v>0.5749068057320651</c:v>
                </c:pt>
                <c:pt idx="816">
                  <c:v>0.57496430216228134</c:v>
                </c:pt>
                <c:pt idx="817">
                  <c:v>0.57502180434271555</c:v>
                </c:pt>
                <c:pt idx="818">
                  <c:v>0.57507931227394293</c:v>
                </c:pt>
                <c:pt idx="819">
                  <c:v>0.57513682595653859</c:v>
                </c:pt>
                <c:pt idx="820">
                  <c:v>0.57519434539107772</c:v>
                </c:pt>
                <c:pt idx="821">
                  <c:v>0.57525187057813554</c:v>
                </c:pt>
                <c:pt idx="822">
                  <c:v>0.57530940151828736</c:v>
                </c:pt>
                <c:pt idx="823">
                  <c:v>0.5753669382121086</c:v>
                </c:pt>
                <c:pt idx="824">
                  <c:v>0.5754244806601746</c:v>
                </c:pt>
                <c:pt idx="825">
                  <c:v>0.57548202886306088</c:v>
                </c:pt>
                <c:pt idx="826">
                  <c:v>0.57553958282134299</c:v>
                </c:pt>
                <c:pt idx="827">
                  <c:v>0.57559714253559657</c:v>
                </c:pt>
                <c:pt idx="828">
                  <c:v>0.57565470800639718</c:v>
                </c:pt>
                <c:pt idx="829">
                  <c:v>0.57571227923432056</c:v>
                </c:pt>
                <c:pt idx="830">
                  <c:v>0.57576985621994259</c:v>
                </c:pt>
                <c:pt idx="831">
                  <c:v>0.57582743896383892</c:v>
                </c:pt>
                <c:pt idx="832">
                  <c:v>0.57588502746658554</c:v>
                </c:pt>
                <c:pt idx="833">
                  <c:v>0.57594262172875843</c:v>
                </c:pt>
                <c:pt idx="834">
                  <c:v>0.57600022175093357</c:v>
                </c:pt>
                <c:pt idx="835">
                  <c:v>0.57605782753368695</c:v>
                </c:pt>
                <c:pt idx="836">
                  <c:v>0.57611543907759466</c:v>
                </c:pt>
                <c:pt idx="837">
                  <c:v>0.57617305638323302</c:v>
                </c:pt>
                <c:pt idx="838">
                  <c:v>0.57623067945117812</c:v>
                </c:pt>
                <c:pt idx="839">
                  <c:v>0.57628830828200628</c:v>
                </c:pt>
                <c:pt idx="840">
                  <c:v>0.57634594287629393</c:v>
                </c:pt>
                <c:pt idx="841">
                  <c:v>0.57640358323461738</c:v>
                </c:pt>
                <c:pt idx="842">
                  <c:v>0.57646122935755317</c:v>
                </c:pt>
                <c:pt idx="843">
                  <c:v>0.57651888124567774</c:v>
                </c:pt>
                <c:pt idx="844">
                  <c:v>0.57657653889956773</c:v>
                </c:pt>
                <c:pt idx="845">
                  <c:v>0.57663420231979967</c:v>
                </c:pt>
                <c:pt idx="846">
                  <c:v>0.57669187150695034</c:v>
                </c:pt>
                <c:pt idx="847">
                  <c:v>0.57674954646159649</c:v>
                </c:pt>
                <c:pt idx="848">
                  <c:v>0.57680722718431487</c:v>
                </c:pt>
                <c:pt idx="849">
                  <c:v>0.57686491367568249</c:v>
                </c:pt>
                <c:pt idx="850">
                  <c:v>0.57692260593627609</c:v>
                </c:pt>
                <c:pt idx="851">
                  <c:v>0.57698030396667277</c:v>
                </c:pt>
                <c:pt idx="852">
                  <c:v>0.57703800776744951</c:v>
                </c:pt>
                <c:pt idx="853">
                  <c:v>0.57709571733918341</c:v>
                </c:pt>
                <c:pt idx="854">
                  <c:v>0.57715343268245167</c:v>
                </c:pt>
                <c:pt idx="855">
                  <c:v>0.5772111537978315</c:v>
                </c:pt>
                <c:pt idx="856">
                  <c:v>0.5772688806859001</c:v>
                </c:pt>
                <c:pt idx="857">
                  <c:v>0.57732661334723478</c:v>
                </c:pt>
                <c:pt idx="858">
                  <c:v>0.57738435178241299</c:v>
                </c:pt>
                <c:pt idx="859">
                  <c:v>0.57744209599201213</c:v>
                </c:pt>
                <c:pt idx="860">
                  <c:v>0.57749984597660975</c:v>
                </c:pt>
                <c:pt idx="861">
                  <c:v>0.57755760173678339</c:v>
                </c:pt>
                <c:pt idx="862">
                  <c:v>0.57761536327311069</c:v>
                </c:pt>
                <c:pt idx="863">
                  <c:v>0.57767313058616931</c:v>
                </c:pt>
                <c:pt idx="864">
                  <c:v>0.57773090367653701</c:v>
                </c:pt>
                <c:pt idx="865">
                  <c:v>0.57778868254479143</c:v>
                </c:pt>
                <c:pt idx="866">
                  <c:v>0.57784646719151056</c:v>
                </c:pt>
                <c:pt idx="867">
                  <c:v>0.57790425761727227</c:v>
                </c:pt>
                <c:pt idx="868">
                  <c:v>0.57796205382265453</c:v>
                </c:pt>
                <c:pt idx="869">
                  <c:v>0.57801985580823534</c:v>
                </c:pt>
                <c:pt idx="870">
                  <c:v>0.57807766357459278</c:v>
                </c:pt>
                <c:pt idx="871">
                  <c:v>0.57813547712230495</c:v>
                </c:pt>
                <c:pt idx="872">
                  <c:v>0.57819329645195017</c:v>
                </c:pt>
                <c:pt idx="873">
                  <c:v>0.57825112156410652</c:v>
                </c:pt>
                <c:pt idx="874">
                  <c:v>0.57830895245935243</c:v>
                </c:pt>
                <c:pt idx="875">
                  <c:v>0.57836678913826622</c:v>
                </c:pt>
                <c:pt idx="876">
                  <c:v>0.57842463160142632</c:v>
                </c:pt>
                <c:pt idx="877">
                  <c:v>0.57848247984941126</c:v>
                </c:pt>
                <c:pt idx="878">
                  <c:v>0.57854033388279957</c:v>
                </c:pt>
                <c:pt idx="879">
                  <c:v>0.57859819370216981</c:v>
                </c:pt>
                <c:pt idx="880">
                  <c:v>0.5786560593081006</c:v>
                </c:pt>
                <c:pt idx="881">
                  <c:v>0.57871393070117072</c:v>
                </c:pt>
                <c:pt idx="882">
                  <c:v>0.57877180788195892</c:v>
                </c:pt>
                <c:pt idx="883">
                  <c:v>0.57882969085104397</c:v>
                </c:pt>
                <c:pt idx="884">
                  <c:v>0.57888757960900483</c:v>
                </c:pt>
                <c:pt idx="885">
                  <c:v>0.5789454741564205</c:v>
                </c:pt>
                <c:pt idx="886">
                  <c:v>0.57900337449386985</c:v>
                </c:pt>
                <c:pt idx="887">
                  <c:v>0.57906128062193207</c:v>
                </c:pt>
                <c:pt idx="888">
                  <c:v>0.57911919254118616</c:v>
                </c:pt>
                <c:pt idx="889">
                  <c:v>0.57917711025221141</c:v>
                </c:pt>
                <c:pt idx="890">
                  <c:v>0.57923503375558694</c:v>
                </c:pt>
                <c:pt idx="891">
                  <c:v>0.57929296305189215</c:v>
                </c:pt>
                <c:pt idx="892">
                  <c:v>0.57935089814170626</c:v>
                </c:pt>
                <c:pt idx="893">
                  <c:v>0.5794088390256088</c:v>
                </c:pt>
                <c:pt idx="894">
                  <c:v>0.5794667857041792</c:v>
                </c:pt>
                <c:pt idx="895">
                  <c:v>0.57952473817799699</c:v>
                </c:pt>
                <c:pt idx="896">
                  <c:v>0.57958269644764171</c:v>
                </c:pt>
                <c:pt idx="897">
                  <c:v>0.57964066051369312</c:v>
                </c:pt>
                <c:pt idx="898">
                  <c:v>0.57969863037673075</c:v>
                </c:pt>
                <c:pt idx="899">
                  <c:v>0.57975660603733448</c:v>
                </c:pt>
                <c:pt idx="900">
                  <c:v>0.57981458749608406</c:v>
                </c:pt>
                <c:pt idx="901">
                  <c:v>0.57987257475355936</c:v>
                </c:pt>
                <c:pt idx="902">
                  <c:v>0.57993056781034036</c:v>
                </c:pt>
                <c:pt idx="903">
                  <c:v>0.57998856666700704</c:v>
                </c:pt>
                <c:pt idx="904">
                  <c:v>0.5800465713241395</c:v>
                </c:pt>
                <c:pt idx="905">
                  <c:v>0.58010458178231772</c:v>
                </c:pt>
                <c:pt idx="906">
                  <c:v>0.58016259804212189</c:v>
                </c:pt>
                <c:pt idx="907">
                  <c:v>0.58022062010413233</c:v>
                </c:pt>
                <c:pt idx="908">
                  <c:v>0.58027864796892925</c:v>
                </c:pt>
                <c:pt idx="909">
                  <c:v>0.58033668163709295</c:v>
                </c:pt>
                <c:pt idx="910">
                  <c:v>0.58039472110920387</c:v>
                </c:pt>
                <c:pt idx="911">
                  <c:v>0.58045276638584242</c:v>
                </c:pt>
                <c:pt idx="912">
                  <c:v>0.58051081746758915</c:v>
                </c:pt>
                <c:pt idx="913">
                  <c:v>0.58056887435502469</c:v>
                </c:pt>
                <c:pt idx="914">
                  <c:v>0.58062693704872959</c:v>
                </c:pt>
                <c:pt idx="915">
                  <c:v>0.58068500554928448</c:v>
                </c:pt>
                <c:pt idx="916">
                  <c:v>0.58074307985727025</c:v>
                </c:pt>
                <c:pt idx="917">
                  <c:v>0.58080115997326753</c:v>
                </c:pt>
                <c:pt idx="918">
                  <c:v>0.58085924589785731</c:v>
                </c:pt>
                <c:pt idx="919">
                  <c:v>0.58091733763162046</c:v>
                </c:pt>
                <c:pt idx="920">
                  <c:v>0.58097543517513794</c:v>
                </c:pt>
                <c:pt idx="921">
                  <c:v>0.58103353852899087</c:v>
                </c:pt>
                <c:pt idx="922">
                  <c:v>0.5810916476937602</c:v>
                </c:pt>
                <c:pt idx="923">
                  <c:v>0.58114976267002716</c:v>
                </c:pt>
                <c:pt idx="924">
                  <c:v>0.58120788345837304</c:v>
                </c:pt>
                <c:pt idx="925">
                  <c:v>0.58126601005937895</c:v>
                </c:pt>
                <c:pt idx="926">
                  <c:v>0.58132414247362629</c:v>
                </c:pt>
                <c:pt idx="927">
                  <c:v>0.58138228070169651</c:v>
                </c:pt>
                <c:pt idx="928">
                  <c:v>0.5814404247441709</c:v>
                </c:pt>
                <c:pt idx="929">
                  <c:v>0.58149857460163101</c:v>
                </c:pt>
                <c:pt idx="930">
                  <c:v>0.58155673027465848</c:v>
                </c:pt>
                <c:pt idx="931">
                  <c:v>0.58161489176383485</c:v>
                </c:pt>
                <c:pt idx="932">
                  <c:v>0.58167305906974187</c:v>
                </c:pt>
                <c:pt idx="933">
                  <c:v>0.58173123219296119</c:v>
                </c:pt>
                <c:pt idx="934">
                  <c:v>0.58178941113407456</c:v>
                </c:pt>
                <c:pt idx="935">
                  <c:v>0.58184759589366397</c:v>
                </c:pt>
                <c:pt idx="936">
                  <c:v>0.58190578647231117</c:v>
                </c:pt>
                <c:pt idx="937">
                  <c:v>0.58196398287059825</c:v>
                </c:pt>
                <c:pt idx="938">
                  <c:v>0.58202218508910719</c:v>
                </c:pt>
                <c:pt idx="939">
                  <c:v>0.58208039312842008</c:v>
                </c:pt>
                <c:pt idx="940">
                  <c:v>0.58213860698911901</c:v>
                </c:pt>
                <c:pt idx="941">
                  <c:v>0.58219682667178618</c:v>
                </c:pt>
                <c:pt idx="942">
                  <c:v>0.58225505217700391</c:v>
                </c:pt>
                <c:pt idx="943">
                  <c:v>0.58231328350535438</c:v>
                </c:pt>
                <c:pt idx="944">
                  <c:v>0.58237152065742015</c:v>
                </c:pt>
                <c:pt idx="945">
                  <c:v>0.58242976363378351</c:v>
                </c:pt>
                <c:pt idx="946">
                  <c:v>0.58248801243502701</c:v>
                </c:pt>
                <c:pt idx="947">
                  <c:v>0.58254626706173318</c:v>
                </c:pt>
                <c:pt idx="948">
                  <c:v>0.58260452751448466</c:v>
                </c:pt>
                <c:pt idx="949">
                  <c:v>0.58266279379386399</c:v>
                </c:pt>
                <c:pt idx="950">
                  <c:v>0.58272106590045403</c:v>
                </c:pt>
                <c:pt idx="951">
                  <c:v>0.58277934383483754</c:v>
                </c:pt>
                <c:pt idx="952">
                  <c:v>0.58283762759759727</c:v>
                </c:pt>
                <c:pt idx="953">
                  <c:v>0.58289591718931622</c:v>
                </c:pt>
                <c:pt idx="954">
                  <c:v>0.58295421261057723</c:v>
                </c:pt>
                <c:pt idx="955">
                  <c:v>0.5830125138619634</c:v>
                </c:pt>
                <c:pt idx="956">
                  <c:v>0.58307082094405782</c:v>
                </c:pt>
                <c:pt idx="957">
                  <c:v>0.58312913385744358</c:v>
                </c:pt>
                <c:pt idx="958">
                  <c:v>0.58318745260270388</c:v>
                </c:pt>
                <c:pt idx="959">
                  <c:v>0.58324577718042192</c:v>
                </c:pt>
                <c:pt idx="960">
                  <c:v>0.58330410759118101</c:v>
                </c:pt>
                <c:pt idx="961">
                  <c:v>0.58336244383556457</c:v>
                </c:pt>
                <c:pt idx="962">
                  <c:v>0.58342078591415603</c:v>
                </c:pt>
                <c:pt idx="963">
                  <c:v>0.5834791338275388</c:v>
                </c:pt>
                <c:pt idx="964">
                  <c:v>0.58353748757629642</c:v>
                </c:pt>
                <c:pt idx="965">
                  <c:v>0.58359584716101254</c:v>
                </c:pt>
                <c:pt idx="966">
                  <c:v>0.58365421258227079</c:v>
                </c:pt>
                <c:pt idx="967">
                  <c:v>0.58371258384065483</c:v>
                </c:pt>
                <c:pt idx="968">
                  <c:v>0.58377096093674852</c:v>
                </c:pt>
                <c:pt idx="969">
                  <c:v>0.58382934387113561</c:v>
                </c:pt>
                <c:pt idx="970">
                  <c:v>0.58388773264440008</c:v>
                </c:pt>
                <c:pt idx="971">
                  <c:v>0.5839461272571258</c:v>
                </c:pt>
                <c:pt idx="972">
                  <c:v>0.58400452770989675</c:v>
                </c:pt>
                <c:pt idx="973">
                  <c:v>0.58406293400329712</c:v>
                </c:pt>
                <c:pt idx="974">
                  <c:v>0.58412134613791089</c:v>
                </c:pt>
                <c:pt idx="975">
                  <c:v>0.58417976411432226</c:v>
                </c:pt>
                <c:pt idx="976">
                  <c:v>0.58423818793311555</c:v>
                </c:pt>
                <c:pt idx="977">
                  <c:v>0.58429661759487506</c:v>
                </c:pt>
                <c:pt idx="978">
                  <c:v>0.5843550531001851</c:v>
                </c:pt>
                <c:pt idx="979">
                  <c:v>0.58441349444963009</c:v>
                </c:pt>
                <c:pt idx="980">
                  <c:v>0.58447194164379446</c:v>
                </c:pt>
                <c:pt idx="981">
                  <c:v>0.58453039468326273</c:v>
                </c:pt>
                <c:pt idx="982">
                  <c:v>0.58458885356861956</c:v>
                </c:pt>
                <c:pt idx="983">
                  <c:v>0.58464731830044958</c:v>
                </c:pt>
                <c:pt idx="984">
                  <c:v>0.58470578887933755</c:v>
                </c:pt>
                <c:pt idx="985">
                  <c:v>0.58476426530586811</c:v>
                </c:pt>
                <c:pt idx="986">
                  <c:v>0.58482274758062613</c:v>
                </c:pt>
                <c:pt idx="987">
                  <c:v>0.58488123570419659</c:v>
                </c:pt>
                <c:pt idx="988">
                  <c:v>0.58493972967716434</c:v>
                </c:pt>
                <c:pt idx="989">
                  <c:v>0.58499822950011438</c:v>
                </c:pt>
                <c:pt idx="990">
                  <c:v>0.58505673517363177</c:v>
                </c:pt>
                <c:pt idx="991">
                  <c:v>0.58511524669830162</c:v>
                </c:pt>
                <c:pt idx="992">
                  <c:v>0.58517376407470911</c:v>
                </c:pt>
                <c:pt idx="993">
                  <c:v>0.58523228730343946</c:v>
                </c:pt>
                <c:pt idx="994">
                  <c:v>0.58529081638507796</c:v>
                </c:pt>
                <c:pt idx="995">
                  <c:v>0.58534935132020993</c:v>
                </c:pt>
                <c:pt idx="996">
                  <c:v>0.5854078921094209</c:v>
                </c:pt>
                <c:pt idx="997">
                  <c:v>0.58546643875329618</c:v>
                </c:pt>
                <c:pt idx="998">
                  <c:v>0.58552499125242141</c:v>
                </c:pt>
                <c:pt idx="999">
                  <c:v>0.58558354960738213</c:v>
                </c:pt>
                <c:pt idx="1000">
                  <c:v>0.58564211381876397</c:v>
                </c:pt>
                <c:pt idx="1001">
                  <c:v>0.58570068388715268</c:v>
                </c:pt>
                <c:pt idx="1002">
                  <c:v>0.58575925981313404</c:v>
                </c:pt>
                <c:pt idx="1003">
                  <c:v>0.58581784159729378</c:v>
                </c:pt>
                <c:pt idx="1004">
                  <c:v>0.58587642924021777</c:v>
                </c:pt>
                <c:pt idx="1005">
                  <c:v>0.58593502274249198</c:v>
                </c:pt>
                <c:pt idx="1006">
                  <c:v>0.58599362210470241</c:v>
                </c:pt>
                <c:pt idx="1007">
                  <c:v>0.58605222732743512</c:v>
                </c:pt>
                <c:pt idx="1008">
                  <c:v>0.5861108384112762</c:v>
                </c:pt>
                <c:pt idx="1009">
                  <c:v>0.58616945535681186</c:v>
                </c:pt>
                <c:pt idx="1010">
                  <c:v>0.5862280781646283</c:v>
                </c:pt>
                <c:pt idx="1011">
                  <c:v>0.58628670683531181</c:v>
                </c:pt>
                <c:pt idx="1012">
                  <c:v>0.58634534136944871</c:v>
                </c:pt>
                <c:pt idx="1013">
                  <c:v>0.58640398176762543</c:v>
                </c:pt>
                <c:pt idx="1014">
                  <c:v>0.58646262803042848</c:v>
                </c:pt>
                <c:pt idx="1015">
                  <c:v>0.58652128015844429</c:v>
                </c:pt>
                <c:pt idx="1016">
                  <c:v>0.58657993815225951</c:v>
                </c:pt>
                <c:pt idx="1017">
                  <c:v>0.58663860201246076</c:v>
                </c:pt>
                <c:pt idx="1018">
                  <c:v>0.58669727173963471</c:v>
                </c:pt>
                <c:pt idx="1019">
                  <c:v>0.58675594733436809</c:v>
                </c:pt>
                <c:pt idx="1020">
                  <c:v>0.58681462879724777</c:v>
                </c:pt>
                <c:pt idx="1021">
                  <c:v>0.58687331612886062</c:v>
                </c:pt>
                <c:pt idx="1022">
                  <c:v>0.58693200932979361</c:v>
                </c:pt>
                <c:pt idx="1023">
                  <c:v>0.58699070840063372</c:v>
                </c:pt>
                <c:pt idx="1024">
                  <c:v>0.58704941334196792</c:v>
                </c:pt>
                <c:pt idx="1025">
                  <c:v>0.5871081241543834</c:v>
                </c:pt>
                <c:pt idx="1026">
                  <c:v>0.58716684083846726</c:v>
                </c:pt>
                <c:pt idx="1027">
                  <c:v>0.58722556339480669</c:v>
                </c:pt>
                <c:pt idx="1028">
                  <c:v>0.58728429182398911</c:v>
                </c:pt>
                <c:pt idx="1029">
                  <c:v>0.58734302612660172</c:v>
                </c:pt>
                <c:pt idx="1030">
                  <c:v>0.58740176630323204</c:v>
                </c:pt>
                <c:pt idx="1031">
                  <c:v>0.5874605123544675</c:v>
                </c:pt>
                <c:pt idx="1032">
                  <c:v>0.58751926428089563</c:v>
                </c:pt>
                <c:pt idx="1033">
                  <c:v>0.58757802208310395</c:v>
                </c:pt>
                <c:pt idx="1034">
                  <c:v>0.5876367857616801</c:v>
                </c:pt>
                <c:pt idx="1035">
                  <c:v>0.58769555531721185</c:v>
                </c:pt>
                <c:pt idx="1036">
                  <c:v>0.58775433075028682</c:v>
                </c:pt>
                <c:pt idx="1037">
                  <c:v>0.587813112061493</c:v>
                </c:pt>
                <c:pt idx="1038">
                  <c:v>0.58787189925141814</c:v>
                </c:pt>
                <c:pt idx="1039">
                  <c:v>0.58793069232065021</c:v>
                </c:pt>
                <c:pt idx="1040">
                  <c:v>0.58798949126977718</c:v>
                </c:pt>
                <c:pt idx="1041">
                  <c:v>0.58804829609938714</c:v>
                </c:pt>
                <c:pt idx="1042">
                  <c:v>0.58810710681006817</c:v>
                </c:pt>
                <c:pt idx="1043">
                  <c:v>0.58816592340240836</c:v>
                </c:pt>
                <c:pt idx="1044">
                  <c:v>0.58822474587699602</c:v>
                </c:pt>
                <c:pt idx="1045">
                  <c:v>0.58828357423441946</c:v>
                </c:pt>
                <c:pt idx="1046">
                  <c:v>0.58834240847526698</c:v>
                </c:pt>
                <c:pt idx="1047">
                  <c:v>0.58840124860012699</c:v>
                </c:pt>
                <c:pt idx="1048">
                  <c:v>0.58846009460958792</c:v>
                </c:pt>
                <c:pt idx="1049">
                  <c:v>0.58851894650423831</c:v>
                </c:pt>
                <c:pt idx="1050">
                  <c:v>0.58857780428466677</c:v>
                </c:pt>
                <c:pt idx="1051">
                  <c:v>0.58863666795146197</c:v>
                </c:pt>
                <c:pt idx="1052">
                  <c:v>0.58869553750521253</c:v>
                </c:pt>
                <c:pt idx="1053">
                  <c:v>0.58875441294650721</c:v>
                </c:pt>
                <c:pt idx="1054">
                  <c:v>0.58881329427593476</c:v>
                </c:pt>
                <c:pt idx="1055">
                  <c:v>0.58887218149408416</c:v>
                </c:pt>
                <c:pt idx="1056">
                  <c:v>0.58893107460154426</c:v>
                </c:pt>
                <c:pt idx="1057">
                  <c:v>0.58898997359890415</c:v>
                </c:pt>
                <c:pt idx="1058">
                  <c:v>0.5890488784867528</c:v>
                </c:pt>
                <c:pt idx="1059">
                  <c:v>0.58910778926567942</c:v>
                </c:pt>
                <c:pt idx="1060">
                  <c:v>0.58916670593627307</c:v>
                </c:pt>
                <c:pt idx="1061">
                  <c:v>0.58922562849912297</c:v>
                </c:pt>
                <c:pt idx="1062">
                  <c:v>0.58928455695481841</c:v>
                </c:pt>
                <c:pt idx="1063">
                  <c:v>0.58934349130394881</c:v>
                </c:pt>
                <c:pt idx="1064">
                  <c:v>0.58940243154710348</c:v>
                </c:pt>
                <c:pt idx="1065">
                  <c:v>0.58946137768487195</c:v>
                </c:pt>
                <c:pt idx="1066">
                  <c:v>0.58952032971784374</c:v>
                </c:pt>
                <c:pt idx="1067">
                  <c:v>0.58957928764660839</c:v>
                </c:pt>
                <c:pt idx="1068">
                  <c:v>0.58963825147175553</c:v>
                </c:pt>
                <c:pt idx="1069">
                  <c:v>0.58969722119387491</c:v>
                </c:pt>
                <c:pt idx="1070">
                  <c:v>0.58975619681355629</c:v>
                </c:pt>
                <c:pt idx="1071">
                  <c:v>0.58981517833138941</c:v>
                </c:pt>
                <c:pt idx="1072">
                  <c:v>0.58987416574796425</c:v>
                </c:pt>
                <c:pt idx="1073">
                  <c:v>0.58993315906387067</c:v>
                </c:pt>
                <c:pt idx="1074">
                  <c:v>0.58999215827969864</c:v>
                </c:pt>
                <c:pt idx="1075">
                  <c:v>0.59005116339603825</c:v>
                </c:pt>
                <c:pt idx="1076">
                  <c:v>0.59011017441347957</c:v>
                </c:pt>
                <c:pt idx="1077">
                  <c:v>0.59016919133261281</c:v>
                </c:pt>
                <c:pt idx="1078">
                  <c:v>0.59022821415402815</c:v>
                </c:pt>
                <c:pt idx="1079">
                  <c:v>0.59028724287831602</c:v>
                </c:pt>
                <c:pt idx="1080">
                  <c:v>0.59034627750606661</c:v>
                </c:pt>
                <c:pt idx="1081">
                  <c:v>0.59040531803787044</c:v>
                </c:pt>
                <c:pt idx="1082">
                  <c:v>0.59046436447431783</c:v>
                </c:pt>
                <c:pt idx="1083">
                  <c:v>0.5905234168159994</c:v>
                </c:pt>
                <c:pt idx="1084">
                  <c:v>0.5905824750635057</c:v>
                </c:pt>
                <c:pt idx="1085">
                  <c:v>0.59064153921742746</c:v>
                </c:pt>
                <c:pt idx="1086">
                  <c:v>0.59070060927835533</c:v>
                </c:pt>
                <c:pt idx="1087">
                  <c:v>0.59075968524688005</c:v>
                </c:pt>
                <c:pt idx="1088">
                  <c:v>0.59081876712359238</c:v>
                </c:pt>
                <c:pt idx="1089">
                  <c:v>0.59087785490908329</c:v>
                </c:pt>
                <c:pt idx="1090">
                  <c:v>0.59093694860394363</c:v>
                </c:pt>
                <c:pt idx="1091">
                  <c:v>0.5909960482087645</c:v>
                </c:pt>
                <c:pt idx="1092">
                  <c:v>0.59105515372413686</c:v>
                </c:pt>
                <c:pt idx="1093">
                  <c:v>0.59111426515065191</c:v>
                </c:pt>
                <c:pt idx="1094">
                  <c:v>0.59117338248890083</c:v>
                </c:pt>
                <c:pt idx="1095">
                  <c:v>0.59123250573947472</c:v>
                </c:pt>
                <c:pt idx="1096">
                  <c:v>0.59129163490296499</c:v>
                </c:pt>
                <c:pt idx="1097">
                  <c:v>0.59135076997996294</c:v>
                </c:pt>
                <c:pt idx="1098">
                  <c:v>0.59140991097105999</c:v>
                </c:pt>
                <c:pt idx="1099">
                  <c:v>0.59146905787684767</c:v>
                </c:pt>
                <c:pt idx="1100">
                  <c:v>0.5915282106979175</c:v>
                </c:pt>
                <c:pt idx="1101">
                  <c:v>0.59158736943486101</c:v>
                </c:pt>
                <c:pt idx="1102">
                  <c:v>0.59164653408826984</c:v>
                </c:pt>
                <c:pt idx="1103">
                  <c:v>0.59170570465873573</c:v>
                </c:pt>
                <c:pt idx="1104">
                  <c:v>0.59176488114685044</c:v>
                </c:pt>
                <c:pt idx="1105">
                  <c:v>0.59182406355320571</c:v>
                </c:pt>
                <c:pt idx="1106">
                  <c:v>0.59188325187839352</c:v>
                </c:pt>
                <c:pt idx="1107">
                  <c:v>0.59194244612300584</c:v>
                </c:pt>
                <c:pt idx="1108">
                  <c:v>0.59200164628763463</c:v>
                </c:pt>
                <c:pt idx="1109">
                  <c:v>0.59206085237287187</c:v>
                </c:pt>
                <c:pt idx="1110">
                  <c:v>0.59212006437930975</c:v>
                </c:pt>
                <c:pt idx="1111">
                  <c:v>0.59217928230754047</c:v>
                </c:pt>
                <c:pt idx="1112">
                  <c:v>0.59223850615815632</c:v>
                </c:pt>
                <c:pt idx="1113">
                  <c:v>0.5922977359317495</c:v>
                </c:pt>
                <c:pt idx="1114">
                  <c:v>0.59235697162891243</c:v>
                </c:pt>
                <c:pt idx="1115">
                  <c:v>0.59241621325023741</c:v>
                </c:pt>
                <c:pt idx="1116">
                  <c:v>0.59247546079631708</c:v>
                </c:pt>
                <c:pt idx="1117">
                  <c:v>0.59253471426774385</c:v>
                </c:pt>
                <c:pt idx="1118">
                  <c:v>0.59259397366511035</c:v>
                </c:pt>
                <c:pt idx="1119">
                  <c:v>0.59265323898900923</c:v>
                </c:pt>
                <c:pt idx="1120">
                  <c:v>0.59271251024003324</c:v>
                </c:pt>
                <c:pt idx="1121">
                  <c:v>0.59277178741877512</c:v>
                </c:pt>
                <c:pt idx="1122">
                  <c:v>0.59283107052582773</c:v>
                </c:pt>
                <c:pt idx="1123">
                  <c:v>0.59289035956178393</c:v>
                </c:pt>
                <c:pt idx="1124">
                  <c:v>0.59294965452723669</c:v>
                </c:pt>
                <c:pt idx="1125">
                  <c:v>0.59300895542277898</c:v>
                </c:pt>
                <c:pt idx="1126">
                  <c:v>0.59306826224900389</c:v>
                </c:pt>
                <c:pt idx="1127">
                  <c:v>0.59312757500650448</c:v>
                </c:pt>
                <c:pt idx="1128">
                  <c:v>0.59318689369587407</c:v>
                </c:pt>
                <c:pt idx="1129">
                  <c:v>0.59324621831770585</c:v>
                </c:pt>
                <c:pt idx="1130">
                  <c:v>0.59330554887259312</c:v>
                </c:pt>
                <c:pt idx="1131">
                  <c:v>0.59336488536112919</c:v>
                </c:pt>
                <c:pt idx="1132">
                  <c:v>0.59342422778390758</c:v>
                </c:pt>
                <c:pt idx="1133">
                  <c:v>0.5934835761415217</c:v>
                </c:pt>
                <c:pt idx="1134">
                  <c:v>0.59354293043456519</c:v>
                </c:pt>
                <c:pt idx="1135">
                  <c:v>0.59360229066363157</c:v>
                </c:pt>
                <c:pt idx="1136">
                  <c:v>0.59366165682931449</c:v>
                </c:pt>
                <c:pt idx="1137">
                  <c:v>0.59372102893220768</c:v>
                </c:pt>
                <c:pt idx="1138">
                  <c:v>0.59378040697290502</c:v>
                </c:pt>
                <c:pt idx="1139">
                  <c:v>0.59383979095200023</c:v>
                </c:pt>
                <c:pt idx="1140">
                  <c:v>0.5938991808700872</c:v>
                </c:pt>
                <c:pt idx="1141">
                  <c:v>0.59395857672775998</c:v>
                </c:pt>
                <c:pt idx="1142">
                  <c:v>0.59401797852561256</c:v>
                </c:pt>
                <c:pt idx="1143">
                  <c:v>0.594077386264239</c:v>
                </c:pt>
                <c:pt idx="1144">
                  <c:v>0.59413679994423341</c:v>
                </c:pt>
                <c:pt idx="1145">
                  <c:v>0.59419621956619006</c:v>
                </c:pt>
                <c:pt idx="1146">
                  <c:v>0.59425564513070317</c:v>
                </c:pt>
                <c:pt idx="1147">
                  <c:v>0.59431507663836702</c:v>
                </c:pt>
                <c:pt idx="1148">
                  <c:v>0.59437451408977604</c:v>
                </c:pt>
                <c:pt idx="1149">
                  <c:v>0.59443395748552463</c:v>
                </c:pt>
                <c:pt idx="1150">
                  <c:v>0.59449340682620722</c:v>
                </c:pt>
                <c:pt idx="1151">
                  <c:v>0.59455286211241842</c:v>
                </c:pt>
                <c:pt idx="1152">
                  <c:v>0.59461232334475289</c:v>
                </c:pt>
                <c:pt idx="1153">
                  <c:v>0.59467179052380525</c:v>
                </c:pt>
                <c:pt idx="1154">
                  <c:v>0.59473126365017026</c:v>
                </c:pt>
                <c:pt idx="1155">
                  <c:v>0.59479074272444266</c:v>
                </c:pt>
                <c:pt idx="1156">
                  <c:v>0.59485022774721741</c:v>
                </c:pt>
                <c:pt idx="1157">
                  <c:v>0.59490971871908926</c:v>
                </c:pt>
                <c:pt idx="1158">
                  <c:v>0.5949692156406533</c:v>
                </c:pt>
                <c:pt idx="1159">
                  <c:v>0.5950287185125045</c:v>
                </c:pt>
                <c:pt idx="1160">
                  <c:v>0.59508822733523803</c:v>
                </c:pt>
                <c:pt idx="1161">
                  <c:v>0.59514774210944899</c:v>
                </c:pt>
                <c:pt idx="1162">
                  <c:v>0.59520726283573255</c:v>
                </c:pt>
                <c:pt idx="1163">
                  <c:v>0.59526678951468404</c:v>
                </c:pt>
                <c:pt idx="1164">
                  <c:v>0.59532632214689873</c:v>
                </c:pt>
                <c:pt idx="1165">
                  <c:v>0.59538586073297206</c:v>
                </c:pt>
                <c:pt idx="1166">
                  <c:v>0.59544540527349943</c:v>
                </c:pt>
                <c:pt idx="1167">
                  <c:v>0.59550495576907636</c:v>
                </c:pt>
                <c:pt idx="1168">
                  <c:v>0.59556451222029838</c:v>
                </c:pt>
                <c:pt idx="1169">
                  <c:v>0.59562407462776112</c:v>
                </c:pt>
                <c:pt idx="1170">
                  <c:v>0.59568364299206034</c:v>
                </c:pt>
                <c:pt idx="1171">
                  <c:v>0.59574321731379176</c:v>
                </c:pt>
                <c:pt idx="1172">
                  <c:v>0.59580279759355115</c:v>
                </c:pt>
                <c:pt idx="1173">
                  <c:v>0.59586238383193435</c:v>
                </c:pt>
                <c:pt idx="1174">
                  <c:v>0.59592197602953734</c:v>
                </c:pt>
                <c:pt idx="1175">
                  <c:v>0.59598157418695608</c:v>
                </c:pt>
                <c:pt idx="1176">
                  <c:v>0.59604117830478653</c:v>
                </c:pt>
                <c:pt idx="1177">
                  <c:v>0.5961007883836249</c:v>
                </c:pt>
                <c:pt idx="1178">
                  <c:v>0.59616040442406726</c:v>
                </c:pt>
                <c:pt idx="1179">
                  <c:v>0.5962200264267099</c:v>
                </c:pt>
                <c:pt idx="1180">
                  <c:v>0.59627965439214914</c:v>
                </c:pt>
                <c:pt idx="1181">
                  <c:v>0.59633928832098126</c:v>
                </c:pt>
                <c:pt idx="1182">
                  <c:v>0.59639892821380269</c:v>
                </c:pt>
                <c:pt idx="1183">
                  <c:v>0.59645857407120983</c:v>
                </c:pt>
                <c:pt idx="1184">
                  <c:v>0.59651822589379921</c:v>
                </c:pt>
                <c:pt idx="1185">
                  <c:v>0.59657788368216746</c:v>
                </c:pt>
                <c:pt idx="1186">
                  <c:v>0.59663754743691111</c:v>
                </c:pt>
                <c:pt idx="1187">
                  <c:v>0.596697217158627</c:v>
                </c:pt>
                <c:pt idx="1188">
                  <c:v>0.59675689284791178</c:v>
                </c:pt>
                <c:pt idx="1189">
                  <c:v>0.5968165745053623</c:v>
                </c:pt>
                <c:pt idx="1190">
                  <c:v>0.59687626213157541</c:v>
                </c:pt>
                <c:pt idx="1191">
                  <c:v>0.59693595572714808</c:v>
                </c:pt>
                <c:pt idx="1192">
                  <c:v>0.5969956552926774</c:v>
                </c:pt>
                <c:pt idx="1193">
                  <c:v>0.59705536082876032</c:v>
                </c:pt>
                <c:pt idx="1194">
                  <c:v>0.59711507233599392</c:v>
                </c:pt>
                <c:pt idx="1195">
                  <c:v>0.5971747898149754</c:v>
                </c:pt>
                <c:pt idx="1196">
                  <c:v>0.59723451326630206</c:v>
                </c:pt>
                <c:pt idx="1197">
                  <c:v>0.59729424269057108</c:v>
                </c:pt>
                <c:pt idx="1198">
                  <c:v>0.59735397808837987</c:v>
                </c:pt>
                <c:pt idx="1199">
                  <c:v>0.59741371946032584</c:v>
                </c:pt>
                <c:pt idx="1200">
                  <c:v>0.59747346680700653</c:v>
                </c:pt>
                <c:pt idx="1201">
                  <c:v>0.59753322012901944</c:v>
                </c:pt>
                <c:pt idx="1202">
                  <c:v>0.5975929794269621</c:v>
                </c:pt>
                <c:pt idx="1203">
                  <c:v>0.59765274470143226</c:v>
                </c:pt>
                <c:pt idx="1204">
                  <c:v>0.59771251595302755</c:v>
                </c:pt>
                <c:pt idx="1205">
                  <c:v>0.59777229318234582</c:v>
                </c:pt>
                <c:pt idx="1206">
                  <c:v>0.59783207638998481</c:v>
                </c:pt>
                <c:pt idx="1207">
                  <c:v>0.5978918655765425</c:v>
                </c:pt>
                <c:pt idx="1208">
                  <c:v>0.59795166074261674</c:v>
                </c:pt>
                <c:pt idx="1209">
                  <c:v>0.59801146188880561</c:v>
                </c:pt>
                <c:pt idx="1210">
                  <c:v>0.59807126901570717</c:v>
                </c:pt>
                <c:pt idx="1211">
                  <c:v>0.59813108212391952</c:v>
                </c:pt>
                <c:pt idx="1212">
                  <c:v>0.59819090121404095</c:v>
                </c:pt>
                <c:pt idx="1213">
                  <c:v>0.59825072628666964</c:v>
                </c:pt>
                <c:pt idx="1214">
                  <c:v>0.5983105573424039</c:v>
                </c:pt>
                <c:pt idx="1215">
                  <c:v>0.59837039438184203</c:v>
                </c:pt>
                <c:pt idx="1216">
                  <c:v>0.59843023740558254</c:v>
                </c:pt>
                <c:pt idx="1217">
                  <c:v>0.59849008641422397</c:v>
                </c:pt>
                <c:pt idx="1218">
                  <c:v>0.59854994140836482</c:v>
                </c:pt>
                <c:pt idx="1219">
                  <c:v>0.59860980238860362</c:v>
                </c:pt>
                <c:pt idx="1220">
                  <c:v>0.59866966935553911</c:v>
                </c:pt>
                <c:pt idx="1221">
                  <c:v>0.59872954230977005</c:v>
                </c:pt>
                <c:pt idx="1222">
                  <c:v>0.59878942125189527</c:v>
                </c:pt>
                <c:pt idx="1223">
                  <c:v>0.59884930618251353</c:v>
                </c:pt>
                <c:pt idx="1224">
                  <c:v>0.59890919710222379</c:v>
                </c:pt>
                <c:pt idx="1225">
                  <c:v>0.5989690940116249</c:v>
                </c:pt>
                <c:pt idx="1226">
                  <c:v>0.59902899691131606</c:v>
                </c:pt>
                <c:pt idx="1227">
                  <c:v>0.59908890580189622</c:v>
                </c:pt>
                <c:pt idx="1228">
                  <c:v>0.59914882068396458</c:v>
                </c:pt>
                <c:pt idx="1229">
                  <c:v>0.59920874155812043</c:v>
                </c:pt>
                <c:pt idx="1230">
                  <c:v>0.59926866842496296</c:v>
                </c:pt>
                <c:pt idx="1231">
                  <c:v>0.59932860128509147</c:v>
                </c:pt>
                <c:pt idx="1232">
                  <c:v>0.59938854013910536</c:v>
                </c:pt>
                <c:pt idx="1233">
                  <c:v>0.59944848498760417</c:v>
                </c:pt>
                <c:pt idx="1234">
                  <c:v>0.59950843583118729</c:v>
                </c:pt>
                <c:pt idx="1235">
                  <c:v>0.59956839267045436</c:v>
                </c:pt>
                <c:pt idx="1236">
                  <c:v>0.59962835550600491</c:v>
                </c:pt>
                <c:pt idx="1237">
                  <c:v>0.59968832433843877</c:v>
                </c:pt>
                <c:pt idx="1238">
                  <c:v>0.59974829916835559</c:v>
                </c:pt>
                <c:pt idx="1239">
                  <c:v>0.59980827999635522</c:v>
                </c:pt>
                <c:pt idx="1240">
                  <c:v>0.59986826682303751</c:v>
                </c:pt>
                <c:pt idx="1241">
                  <c:v>0.59992825964900243</c:v>
                </c:pt>
                <c:pt idx="1242">
                  <c:v>0.59998825847484993</c:v>
                </c:pt>
                <c:pt idx="1243">
                  <c:v>0.60004826330118</c:v>
                </c:pt>
                <c:pt idx="1244">
                  <c:v>0.6001082741285928</c:v>
                </c:pt>
                <c:pt idx="1245">
                  <c:v>0.60016829095768853</c:v>
                </c:pt>
                <c:pt idx="1246">
                  <c:v>0.60022831378906738</c:v>
                </c:pt>
                <c:pt idx="1247">
                  <c:v>0.60028834262332975</c:v>
                </c:pt>
                <c:pt idx="1248">
                  <c:v>0.60034837746107583</c:v>
                </c:pt>
                <c:pt idx="1249">
                  <c:v>0.60040841830290614</c:v>
                </c:pt>
                <c:pt idx="1250">
                  <c:v>0.60046846514942109</c:v>
                </c:pt>
                <c:pt idx="1251">
                  <c:v>0.6005285180012212</c:v>
                </c:pt>
                <c:pt idx="1252">
                  <c:v>0.6005885768589071</c:v>
                </c:pt>
                <c:pt idx="1253">
                  <c:v>0.60064864172307941</c:v>
                </c:pt>
                <c:pt idx="1254">
                  <c:v>0.60070871259433889</c:v>
                </c:pt>
                <c:pt idx="1255">
                  <c:v>0.60076878947328616</c:v>
                </c:pt>
                <c:pt idx="1256">
                  <c:v>0.60082887236052218</c:v>
                </c:pt>
                <c:pt idx="1257">
                  <c:v>0.60088896125664781</c:v>
                </c:pt>
                <c:pt idx="1258">
                  <c:v>0.60094905616226402</c:v>
                </c:pt>
                <c:pt idx="1259">
                  <c:v>0.60100915707797176</c:v>
                </c:pt>
                <c:pt idx="1260">
                  <c:v>0.60106926400437222</c:v>
                </c:pt>
                <c:pt idx="1261">
                  <c:v>0.60112937694206636</c:v>
                </c:pt>
                <c:pt idx="1262">
                  <c:v>0.60118949589165549</c:v>
                </c:pt>
                <c:pt idx="1263">
                  <c:v>0.6012496208537409</c:v>
                </c:pt>
                <c:pt idx="1264">
                  <c:v>0.60130975182892377</c:v>
                </c:pt>
                <c:pt idx="1265">
                  <c:v>0.60136988881780551</c:v>
                </c:pt>
                <c:pt idx="1266">
                  <c:v>0.60143003182098764</c:v>
                </c:pt>
                <c:pt idx="1267">
                  <c:v>0.60149018083907158</c:v>
                </c:pt>
                <c:pt idx="1268">
                  <c:v>0.60155033587265883</c:v>
                </c:pt>
                <c:pt idx="1269">
                  <c:v>0.60161049692235102</c:v>
                </c:pt>
                <c:pt idx="1270">
                  <c:v>0.60167066398874991</c:v>
                </c:pt>
                <c:pt idx="1271">
                  <c:v>0.60173083707245711</c:v>
                </c:pt>
                <c:pt idx="1272">
                  <c:v>0.60179101617407449</c:v>
                </c:pt>
                <c:pt idx="1273">
                  <c:v>0.60185120129420389</c:v>
                </c:pt>
                <c:pt idx="1274">
                  <c:v>0.60191139243344727</c:v>
                </c:pt>
                <c:pt idx="1275">
                  <c:v>0.60197158959240649</c:v>
                </c:pt>
                <c:pt idx="1276">
                  <c:v>0.60203179277168362</c:v>
                </c:pt>
                <c:pt idx="1277">
                  <c:v>0.60209200197188084</c:v>
                </c:pt>
                <c:pt idx="1278">
                  <c:v>0.60215221719360024</c:v>
                </c:pt>
                <c:pt idx="1279">
                  <c:v>0.60221243843744399</c:v>
                </c:pt>
                <c:pt idx="1280">
                  <c:v>0.60227266570401439</c:v>
                </c:pt>
                <c:pt idx="1281">
                  <c:v>0.60233289899391373</c:v>
                </c:pt>
                <c:pt idx="1282">
                  <c:v>0.60239313830774455</c:v>
                </c:pt>
                <c:pt idx="1283">
                  <c:v>0.60245338364610912</c:v>
                </c:pt>
                <c:pt idx="1284">
                  <c:v>0.60251363500961008</c:v>
                </c:pt>
                <c:pt idx="1285">
                  <c:v>0.60257389239884995</c:v>
                </c:pt>
                <c:pt idx="1286">
                  <c:v>0.60263415581443136</c:v>
                </c:pt>
                <c:pt idx="1287">
                  <c:v>0.60269442525695704</c:v>
                </c:pt>
                <c:pt idx="1288">
                  <c:v>0.60275470072702975</c:v>
                </c:pt>
                <c:pt idx="1289">
                  <c:v>0.60281498222525232</c:v>
                </c:pt>
                <c:pt idx="1290">
                  <c:v>0.60287526975222749</c:v>
                </c:pt>
                <c:pt idx="1291">
                  <c:v>0.60293556330855835</c:v>
                </c:pt>
                <c:pt idx="1292">
                  <c:v>0.60299586289484786</c:v>
                </c:pt>
                <c:pt idx="1293">
                  <c:v>0.60305616851169896</c:v>
                </c:pt>
                <c:pt idx="1294">
                  <c:v>0.60311648015971497</c:v>
                </c:pt>
                <c:pt idx="1295">
                  <c:v>0.60317679783949896</c:v>
                </c:pt>
                <c:pt idx="1296">
                  <c:v>0.6032371215516541</c:v>
                </c:pt>
                <c:pt idx="1297">
                  <c:v>0.6032974512967838</c:v>
                </c:pt>
                <c:pt idx="1298">
                  <c:v>0.60335778707549137</c:v>
                </c:pt>
                <c:pt idx="1299">
                  <c:v>0.6034181288883802</c:v>
                </c:pt>
                <c:pt idx="1300">
                  <c:v>0.60347847673605381</c:v>
                </c:pt>
                <c:pt idx="1301">
                  <c:v>0.60353883061911573</c:v>
                </c:pt>
                <c:pt idx="1302">
                  <c:v>0.60359919053816957</c:v>
                </c:pt>
                <c:pt idx="1303">
                  <c:v>0.60365955649381897</c:v>
                </c:pt>
                <c:pt idx="1304">
                  <c:v>0.60371992848666767</c:v>
                </c:pt>
                <c:pt idx="1305">
                  <c:v>0.6037803065173194</c:v>
                </c:pt>
                <c:pt idx="1306">
                  <c:v>0.60384069058637801</c:v>
                </c:pt>
                <c:pt idx="1307">
                  <c:v>0.60390108069444748</c:v>
                </c:pt>
                <c:pt idx="1308">
                  <c:v>0.60396147684213164</c:v>
                </c:pt>
                <c:pt idx="1309">
                  <c:v>0.60402187903003468</c:v>
                </c:pt>
                <c:pt idx="1310">
                  <c:v>0.60408228725876056</c:v>
                </c:pt>
                <c:pt idx="1311">
                  <c:v>0.60414270152891347</c:v>
                </c:pt>
                <c:pt idx="1312">
                  <c:v>0.60420312184109759</c:v>
                </c:pt>
                <c:pt idx="1313">
                  <c:v>0.60426354819591721</c:v>
                </c:pt>
                <c:pt idx="1314">
                  <c:v>0.60432398059397663</c:v>
                </c:pt>
                <c:pt idx="1315">
                  <c:v>0.60438441903588025</c:v>
                </c:pt>
                <c:pt idx="1316">
                  <c:v>0.60444486352223248</c:v>
                </c:pt>
                <c:pt idx="1317">
                  <c:v>0.60450531405363783</c:v>
                </c:pt>
                <c:pt idx="1318">
                  <c:v>0.60456577063070094</c:v>
                </c:pt>
                <c:pt idx="1319">
                  <c:v>0.60462623325402631</c:v>
                </c:pt>
                <c:pt idx="1320">
                  <c:v>0.60468670192421869</c:v>
                </c:pt>
                <c:pt idx="1321">
                  <c:v>0.60474717664188282</c:v>
                </c:pt>
                <c:pt idx="1322">
                  <c:v>0.60480765740762354</c:v>
                </c:pt>
                <c:pt idx="1323">
                  <c:v>0.60486814422204571</c:v>
                </c:pt>
                <c:pt idx="1324">
                  <c:v>0.60492863708575428</c:v>
                </c:pt>
                <c:pt idx="1325">
                  <c:v>0.60498913599935422</c:v>
                </c:pt>
                <c:pt idx="1326">
                  <c:v>0.6050496409634506</c:v>
                </c:pt>
                <c:pt idx="1327">
                  <c:v>0.60511015197864848</c:v>
                </c:pt>
                <c:pt idx="1328">
                  <c:v>0.60517066904555306</c:v>
                </c:pt>
                <c:pt idx="1329">
                  <c:v>0.6052311921647695</c:v>
                </c:pt>
                <c:pt idx="1330">
                  <c:v>0.60529172133690323</c:v>
                </c:pt>
                <c:pt idx="1331">
                  <c:v>0.60535225656255953</c:v>
                </c:pt>
                <c:pt idx="1332">
                  <c:v>0.60541279784234381</c:v>
                </c:pt>
                <c:pt idx="1333">
                  <c:v>0.60547334517686147</c:v>
                </c:pt>
                <c:pt idx="1334">
                  <c:v>0.60553389856671813</c:v>
                </c:pt>
                <c:pt idx="1335">
                  <c:v>0.60559445801251943</c:v>
                </c:pt>
                <c:pt idx="1336">
                  <c:v>0.60565502351487088</c:v>
                </c:pt>
                <c:pt idx="1337">
                  <c:v>0.60571559507437833</c:v>
                </c:pt>
                <c:pt idx="1338">
                  <c:v>0.60577617269164752</c:v>
                </c:pt>
                <c:pt idx="1339">
                  <c:v>0.60583675636728429</c:v>
                </c:pt>
                <c:pt idx="1340">
                  <c:v>0.6058973461018945</c:v>
                </c:pt>
                <c:pt idx="1341">
                  <c:v>0.6059579418960841</c:v>
                </c:pt>
                <c:pt idx="1342">
                  <c:v>0.60601854375045916</c:v>
                </c:pt>
                <c:pt idx="1343">
                  <c:v>0.60607915166562576</c:v>
                </c:pt>
                <c:pt idx="1344">
                  <c:v>0.60613976564218996</c:v>
                </c:pt>
                <c:pt idx="1345">
                  <c:v>0.60620038568075807</c:v>
                </c:pt>
                <c:pt idx="1346">
                  <c:v>0.60626101178193625</c:v>
                </c:pt>
                <c:pt idx="1347">
                  <c:v>0.60632164394633092</c:v>
                </c:pt>
                <c:pt idx="1348">
                  <c:v>0.60638228217454837</c:v>
                </c:pt>
                <c:pt idx="1349">
                  <c:v>0.60644292646719511</c:v>
                </c:pt>
                <c:pt idx="1350">
                  <c:v>0.60650357682487754</c:v>
                </c:pt>
                <c:pt idx="1351">
                  <c:v>0.60656423324820241</c:v>
                </c:pt>
                <c:pt idx="1352">
                  <c:v>0.60662489573777623</c:v>
                </c:pt>
                <c:pt idx="1353">
                  <c:v>0.60668556429420561</c:v>
                </c:pt>
                <c:pt idx="1354">
                  <c:v>0.60674623891809742</c:v>
                </c:pt>
                <c:pt idx="1355">
                  <c:v>0.60680691961005839</c:v>
                </c:pt>
                <c:pt idx="1356">
                  <c:v>0.60686760637069548</c:v>
                </c:pt>
                <c:pt idx="1357">
                  <c:v>0.60692829920061553</c:v>
                </c:pt>
                <c:pt idx="1358">
                  <c:v>0.60698899810042561</c:v>
                </c:pt>
                <c:pt idx="1359">
                  <c:v>0.60704970307073269</c:v>
                </c:pt>
                <c:pt idx="1360">
                  <c:v>0.60711041411214395</c:v>
                </c:pt>
                <c:pt idx="1361">
                  <c:v>0.60717113122526645</c:v>
                </c:pt>
                <c:pt idx="1362">
                  <c:v>0.60723185441070748</c:v>
                </c:pt>
                <c:pt idx="1363">
                  <c:v>0.60729258366907435</c:v>
                </c:pt>
                <c:pt idx="1364">
                  <c:v>0.60735331900097445</c:v>
                </c:pt>
                <c:pt idx="1365">
                  <c:v>0.60741406040701518</c:v>
                </c:pt>
                <c:pt idx="1366">
                  <c:v>0.60747480788780395</c:v>
                </c:pt>
                <c:pt idx="1367">
                  <c:v>0.60753556144394838</c:v>
                </c:pt>
                <c:pt idx="1368">
                  <c:v>0.60759632107605599</c:v>
                </c:pt>
                <c:pt idx="1369">
                  <c:v>0.6076570867847344</c:v>
                </c:pt>
                <c:pt idx="1370">
                  <c:v>0.60771785857059146</c:v>
                </c:pt>
                <c:pt idx="1371">
                  <c:v>0.60777863643423491</c:v>
                </c:pt>
                <c:pt idx="1372">
                  <c:v>0.60783942037627248</c:v>
                </c:pt>
                <c:pt idx="1373">
                  <c:v>0.60790021039731224</c:v>
                </c:pt>
                <c:pt idx="1374">
                  <c:v>0.60796100649796203</c:v>
                </c:pt>
                <c:pt idx="1375">
                  <c:v>0.60802180867882993</c:v>
                </c:pt>
                <c:pt idx="1376">
                  <c:v>0.60808261694052401</c:v>
                </c:pt>
                <c:pt idx="1377">
                  <c:v>0.60814343128365234</c:v>
                </c:pt>
                <c:pt idx="1378">
                  <c:v>0.6082042517088232</c:v>
                </c:pt>
                <c:pt idx="1379">
                  <c:v>0.60826507821664488</c:v>
                </c:pt>
                <c:pt idx="1380">
                  <c:v>0.60832591080772569</c:v>
                </c:pt>
                <c:pt idx="1381">
                  <c:v>0.60838674948267391</c:v>
                </c:pt>
                <c:pt idx="1382">
                  <c:v>0.60844759424209816</c:v>
                </c:pt>
                <c:pt idx="1383">
                  <c:v>0.60850844508660684</c:v>
                </c:pt>
                <c:pt idx="1384">
                  <c:v>0.60856930201680848</c:v>
                </c:pt>
                <c:pt idx="1385">
                  <c:v>0.6086301650333118</c:v>
                </c:pt>
                <c:pt idx="1386">
                  <c:v>0.60869103413672543</c:v>
                </c:pt>
                <c:pt idx="1387">
                  <c:v>0.60875190932765821</c:v>
                </c:pt>
                <c:pt idx="1388">
                  <c:v>0.60881279060671889</c:v>
                </c:pt>
                <c:pt idx="1389">
                  <c:v>0.6088736779745163</c:v>
                </c:pt>
                <c:pt idx="1390">
                  <c:v>0.60893457143165941</c:v>
                </c:pt>
                <c:pt idx="1391">
                  <c:v>0.60899547097875728</c:v>
                </c:pt>
                <c:pt idx="1392">
                  <c:v>0.60905637661641887</c:v>
                </c:pt>
                <c:pt idx="1393">
                  <c:v>0.60911728834525336</c:v>
                </c:pt>
                <c:pt idx="1394">
                  <c:v>0.60917820616586993</c:v>
                </c:pt>
                <c:pt idx="1395">
                  <c:v>0.60923913007887776</c:v>
                </c:pt>
                <c:pt idx="1396">
                  <c:v>0.60930006008488624</c:v>
                </c:pt>
                <c:pt idx="1397">
                  <c:v>0.60936099618450468</c:v>
                </c:pt>
                <c:pt idx="1398">
                  <c:v>0.60942193837834246</c:v>
                </c:pt>
                <c:pt idx="1399">
                  <c:v>0.60948288666700912</c:v>
                </c:pt>
                <c:pt idx="1400">
                  <c:v>0.60954384105111425</c:v>
                </c:pt>
                <c:pt idx="1401">
                  <c:v>0.60960480153126739</c:v>
                </c:pt>
                <c:pt idx="1402">
                  <c:v>0.60966576810807815</c:v>
                </c:pt>
                <c:pt idx="1403">
                  <c:v>0.60972674078215638</c:v>
                </c:pt>
                <c:pt idx="1404">
                  <c:v>0.60978771955411182</c:v>
                </c:pt>
                <c:pt idx="1405">
                  <c:v>0.6098487044245543</c:v>
                </c:pt>
                <c:pt idx="1406">
                  <c:v>0.60990969539409368</c:v>
                </c:pt>
                <c:pt idx="1407">
                  <c:v>0.60997069246334001</c:v>
                </c:pt>
                <c:pt idx="1408">
                  <c:v>0.61003169563290327</c:v>
                </c:pt>
                <c:pt idx="1409">
                  <c:v>0.61009270490339362</c:v>
                </c:pt>
                <c:pt idx="1410">
                  <c:v>0.61015372027542114</c:v>
                </c:pt>
                <c:pt idx="1411">
                  <c:v>0.61021474174959611</c:v>
                </c:pt>
                <c:pt idx="1412">
                  <c:v>0.61027576932652872</c:v>
                </c:pt>
                <c:pt idx="1413">
                  <c:v>0.61033680300682935</c:v>
                </c:pt>
                <c:pt idx="1414">
                  <c:v>0.61039784279110842</c:v>
                </c:pt>
                <c:pt idx="1415">
                  <c:v>0.61045888867997644</c:v>
                </c:pt>
                <c:pt idx="1416">
                  <c:v>0.6105199406740438</c:v>
                </c:pt>
                <c:pt idx="1417">
                  <c:v>0.61058099877392114</c:v>
                </c:pt>
                <c:pt idx="1418">
                  <c:v>0.61064206298021917</c:v>
                </c:pt>
                <c:pt idx="1419">
                  <c:v>0.61070313329354853</c:v>
                </c:pt>
                <c:pt idx="1420">
                  <c:v>0.61076420971451995</c:v>
                </c:pt>
                <c:pt idx="1421">
                  <c:v>0.61082529224374427</c:v>
                </c:pt>
                <c:pt idx="1422">
                  <c:v>0.61088638088183245</c:v>
                </c:pt>
                <c:pt idx="1423">
                  <c:v>0.61094747562939533</c:v>
                </c:pt>
                <c:pt idx="1424">
                  <c:v>0.61100857648704399</c:v>
                </c:pt>
                <c:pt idx="1425">
                  <c:v>0.61106968345538948</c:v>
                </c:pt>
                <c:pt idx="1426">
                  <c:v>0.61113079653504299</c:v>
                </c:pt>
                <c:pt idx="1427">
                  <c:v>0.61119191572661569</c:v>
                </c:pt>
                <c:pt idx="1428">
                  <c:v>0.61125304103071876</c:v>
                </c:pt>
                <c:pt idx="1429">
                  <c:v>0.6113141724479636</c:v>
                </c:pt>
                <c:pt idx="1430">
                  <c:v>0.6113753099789615</c:v>
                </c:pt>
                <c:pt idx="1431">
                  <c:v>0.61143645362432397</c:v>
                </c:pt>
                <c:pt idx="1432">
                  <c:v>0.61149760338466241</c:v>
                </c:pt>
                <c:pt idx="1433">
                  <c:v>0.61155875926058845</c:v>
                </c:pt>
                <c:pt idx="1434">
                  <c:v>0.61161992125271369</c:v>
                </c:pt>
                <c:pt idx="1435">
                  <c:v>0.61168108936164989</c:v>
                </c:pt>
                <c:pt idx="1436">
                  <c:v>0.61174226358800865</c:v>
                </c:pt>
                <c:pt idx="1437">
                  <c:v>0.61180344393240194</c:v>
                </c:pt>
                <c:pt idx="1438">
                  <c:v>0.61186463039544148</c:v>
                </c:pt>
                <c:pt idx="1439">
                  <c:v>0.61192582297773923</c:v>
                </c:pt>
                <c:pt idx="1440">
                  <c:v>0.61198702167990726</c:v>
                </c:pt>
                <c:pt idx="1441">
                  <c:v>0.61204822650255752</c:v>
                </c:pt>
                <c:pt idx="1442">
                  <c:v>0.6121094374463022</c:v>
                </c:pt>
                <c:pt idx="1443">
                  <c:v>0.61217065451175334</c:v>
                </c:pt>
                <c:pt idx="1444">
                  <c:v>0.61223187769952325</c:v>
                </c:pt>
                <c:pt idx="1445">
                  <c:v>0.61229310701022421</c:v>
                </c:pt>
                <c:pt idx="1446">
                  <c:v>0.61235434244446862</c:v>
                </c:pt>
                <c:pt idx="1447">
                  <c:v>0.61241558400286888</c:v>
                </c:pt>
                <c:pt idx="1448">
                  <c:v>0.6124768316860375</c:v>
                </c:pt>
                <c:pt idx="1449">
                  <c:v>0.61253808549458699</c:v>
                </c:pt>
                <c:pt idx="1450">
                  <c:v>0.61259934542912986</c:v>
                </c:pt>
                <c:pt idx="1451">
                  <c:v>0.61266061149027884</c:v>
                </c:pt>
                <c:pt idx="1452">
                  <c:v>0.61272188367864666</c:v>
                </c:pt>
                <c:pt idx="1453">
                  <c:v>0.61278316199484617</c:v>
                </c:pt>
                <c:pt idx="1454">
                  <c:v>0.6128444464394901</c:v>
                </c:pt>
                <c:pt idx="1455">
                  <c:v>0.6129057370131914</c:v>
                </c:pt>
                <c:pt idx="1456">
                  <c:v>0.61296703371656303</c:v>
                </c:pt>
                <c:pt idx="1457">
                  <c:v>0.61302833655021804</c:v>
                </c:pt>
                <c:pt idx="1458">
                  <c:v>0.61308964551476952</c:v>
                </c:pt>
                <c:pt idx="1459">
                  <c:v>0.61315096061083063</c:v>
                </c:pt>
                <c:pt idx="1460">
                  <c:v>0.61321228183901455</c:v>
                </c:pt>
                <c:pt idx="1461">
                  <c:v>0.61327360919993457</c:v>
                </c:pt>
                <c:pt idx="1462">
                  <c:v>0.61333494269420397</c:v>
                </c:pt>
                <c:pt idx="1463">
                  <c:v>0.61339628232243615</c:v>
                </c:pt>
                <c:pt idx="1464">
                  <c:v>0.61345762808524462</c:v>
                </c:pt>
                <c:pt idx="1465">
                  <c:v>0.6135189799832429</c:v>
                </c:pt>
                <c:pt idx="1466">
                  <c:v>0.61358033801704459</c:v>
                </c:pt>
                <c:pt idx="1467">
                  <c:v>0.61364170218726333</c:v>
                </c:pt>
                <c:pt idx="1468">
                  <c:v>0.61370307249451272</c:v>
                </c:pt>
                <c:pt idx="1469">
                  <c:v>0.61376444893940663</c:v>
                </c:pt>
                <c:pt idx="1470">
                  <c:v>0.61382583152255887</c:v>
                </c:pt>
                <c:pt idx="1471">
                  <c:v>0.61388722024458331</c:v>
                </c:pt>
                <c:pt idx="1472">
                  <c:v>0.61394861510609389</c:v>
                </c:pt>
                <c:pt idx="1473">
                  <c:v>0.61401001610770467</c:v>
                </c:pt>
                <c:pt idx="1474">
                  <c:v>0.61407142325002961</c:v>
                </c:pt>
                <c:pt idx="1475">
                  <c:v>0.614132836533683</c:v>
                </c:pt>
                <c:pt idx="1476">
                  <c:v>0.6141942559592789</c:v>
                </c:pt>
                <c:pt idx="1477">
                  <c:v>0.6142556815274316</c:v>
                </c:pt>
                <c:pt idx="1478">
                  <c:v>0.61431711323875549</c:v>
                </c:pt>
                <c:pt idx="1479">
                  <c:v>0.61437855109386486</c:v>
                </c:pt>
                <c:pt idx="1480">
                  <c:v>0.61443999509337421</c:v>
                </c:pt>
                <c:pt idx="1481">
                  <c:v>0.61450144523789796</c:v>
                </c:pt>
                <c:pt idx="1482">
                  <c:v>0.61456290152805071</c:v>
                </c:pt>
                <c:pt idx="1483">
                  <c:v>0.6146243639644472</c:v>
                </c:pt>
                <c:pt idx="1484">
                  <c:v>0.61468583254770193</c:v>
                </c:pt>
                <c:pt idx="1485">
                  <c:v>0.61474730727842974</c:v>
                </c:pt>
                <c:pt idx="1486">
                  <c:v>0.61480878815724549</c:v>
                </c:pt>
                <c:pt idx="1487">
                  <c:v>0.614870275184764</c:v>
                </c:pt>
                <c:pt idx="1488">
                  <c:v>0.61493176836160013</c:v>
                </c:pt>
                <c:pt idx="1489">
                  <c:v>0.61499326768836893</c:v>
                </c:pt>
                <c:pt idx="1490">
                  <c:v>0.61505477316568546</c:v>
                </c:pt>
                <c:pt idx="1491">
                  <c:v>0.61511628479416491</c:v>
                </c:pt>
                <c:pt idx="1492">
                  <c:v>0.61517780257442234</c:v>
                </c:pt>
                <c:pt idx="1493">
                  <c:v>0.61523932650707303</c:v>
                </c:pt>
                <c:pt idx="1494">
                  <c:v>0.61530085659273226</c:v>
                </c:pt>
                <c:pt idx="1495">
                  <c:v>0.61536239283201544</c:v>
                </c:pt>
                <c:pt idx="1496">
                  <c:v>0.61542393522553795</c:v>
                </c:pt>
                <c:pt idx="1497">
                  <c:v>0.61548548377391532</c:v>
                </c:pt>
                <c:pt idx="1498">
                  <c:v>0.61554703847776304</c:v>
                </c:pt>
                <c:pt idx="1499">
                  <c:v>0.61560859933769685</c:v>
                </c:pt>
                <c:pt idx="1500">
                  <c:v>0.61567016635433225</c:v>
                </c:pt>
                <c:pt idx="1501">
                  <c:v>0.61573173952828508</c:v>
                </c:pt>
                <c:pt idx="1502">
                  <c:v>0.61579331886017108</c:v>
                </c:pt>
                <c:pt idx="1503">
                  <c:v>0.61585490435060608</c:v>
                </c:pt>
                <c:pt idx="1504">
                  <c:v>0.61591649600020615</c:v>
                </c:pt>
                <c:pt idx="1505">
                  <c:v>0.61597809380958712</c:v>
                </c:pt>
                <c:pt idx="1506">
                  <c:v>0.61603969777936507</c:v>
                </c:pt>
                <c:pt idx="1507">
                  <c:v>0.61610130791015605</c:v>
                </c:pt>
                <c:pt idx="1508">
                  <c:v>0.61616292420257635</c:v>
                </c:pt>
                <c:pt idx="1509">
                  <c:v>0.61622454665724202</c:v>
                </c:pt>
                <c:pt idx="1510">
                  <c:v>0.61628617527476948</c:v>
                </c:pt>
                <c:pt idx="1511">
                  <c:v>0.6163478100557751</c:v>
                </c:pt>
                <c:pt idx="1512">
                  <c:v>0.61640945100087519</c:v>
                </c:pt>
                <c:pt idx="1513">
                  <c:v>0.61647109811068623</c:v>
                </c:pt>
                <c:pt idx="1514">
                  <c:v>0.61653275138582486</c:v>
                </c:pt>
                <c:pt idx="1515">
                  <c:v>0.61659441082690758</c:v>
                </c:pt>
                <c:pt idx="1516">
                  <c:v>0.616656076434551</c:v>
                </c:pt>
                <c:pt idx="1517">
                  <c:v>0.61671774820937197</c:v>
                </c:pt>
                <c:pt idx="1518">
                  <c:v>0.61677942615198722</c:v>
                </c:pt>
                <c:pt idx="1519">
                  <c:v>0.61684111026301347</c:v>
                </c:pt>
                <c:pt idx="1520">
                  <c:v>0.61690280054306779</c:v>
                </c:pt>
                <c:pt idx="1521">
                  <c:v>0.61696449699276701</c:v>
                </c:pt>
                <c:pt idx="1522">
                  <c:v>0.61702619961272831</c:v>
                </c:pt>
                <c:pt idx="1523">
                  <c:v>0.61708790840356864</c:v>
                </c:pt>
                <c:pt idx="1524">
                  <c:v>0.61714962336590518</c:v>
                </c:pt>
                <c:pt idx="1525">
                  <c:v>0.6172113445003552</c:v>
                </c:pt>
                <c:pt idx="1526">
                  <c:v>0.61727307180753599</c:v>
                </c:pt>
                <c:pt idx="1527">
                  <c:v>0.61733480528806484</c:v>
                </c:pt>
                <c:pt idx="1528">
                  <c:v>0.61739654494255913</c:v>
                </c:pt>
                <c:pt idx="1529">
                  <c:v>0.61745829077163628</c:v>
                </c:pt>
                <c:pt idx="1530">
                  <c:v>0.61752004277591388</c:v>
                </c:pt>
                <c:pt idx="1531">
                  <c:v>0.61758180095600945</c:v>
                </c:pt>
                <c:pt idx="1532">
                  <c:v>0.61764356531254072</c:v>
                </c:pt>
                <c:pt idx="1533">
                  <c:v>0.6177053358461253</c:v>
                </c:pt>
                <c:pt idx="1534">
                  <c:v>0.61776711255738104</c:v>
                </c:pt>
                <c:pt idx="1535">
                  <c:v>0.61782889544692576</c:v>
                </c:pt>
                <c:pt idx="1536">
                  <c:v>0.61789068451537732</c:v>
                </c:pt>
                <c:pt idx="1537">
                  <c:v>0.61795247976335366</c:v>
                </c:pt>
                <c:pt idx="1538">
                  <c:v>0.61801428119147284</c:v>
                </c:pt>
                <c:pt idx="1539">
                  <c:v>0.61807608880035292</c:v>
                </c:pt>
                <c:pt idx="1540">
                  <c:v>0.61813790259061197</c:v>
                </c:pt>
                <c:pt idx="1541">
                  <c:v>0.61819972256286826</c:v>
                </c:pt>
                <c:pt idx="1542">
                  <c:v>0.61826154871773997</c:v>
                </c:pt>
                <c:pt idx="1543">
                  <c:v>0.6183233810558455</c:v>
                </c:pt>
                <c:pt idx="1544">
                  <c:v>0.61838521957780324</c:v>
                </c:pt>
                <c:pt idx="1545">
                  <c:v>0.61844706428423168</c:v>
                </c:pt>
                <c:pt idx="1546">
                  <c:v>0.61850891517574924</c:v>
                </c:pt>
                <c:pt idx="1547">
                  <c:v>0.61857077225297452</c:v>
                </c:pt>
                <c:pt idx="1548">
                  <c:v>0.61863263551652614</c:v>
                </c:pt>
                <c:pt idx="1549">
                  <c:v>0.61869450496702283</c:v>
                </c:pt>
                <c:pt idx="1550">
                  <c:v>0.61875638060508331</c:v>
                </c:pt>
                <c:pt idx="1551">
                  <c:v>0.61881826243132643</c:v>
                </c:pt>
                <c:pt idx="1552">
                  <c:v>0.61888015044637101</c:v>
                </c:pt>
                <c:pt idx="1553">
                  <c:v>0.61894204465083613</c:v>
                </c:pt>
                <c:pt idx="1554">
                  <c:v>0.61900394504534062</c:v>
                </c:pt>
                <c:pt idx="1555">
                  <c:v>0.61906585163050365</c:v>
                </c:pt>
                <c:pt idx="1556">
                  <c:v>0.61912776440694439</c:v>
                </c:pt>
                <c:pt idx="1557">
                  <c:v>0.61918968337528191</c:v>
                </c:pt>
                <c:pt idx="1558">
                  <c:v>0.61925160853613548</c:v>
                </c:pt>
                <c:pt idx="1559">
                  <c:v>0.6193135398901245</c:v>
                </c:pt>
                <c:pt idx="1560">
                  <c:v>0.61937547743786825</c:v>
                </c:pt>
                <c:pt idx="1561">
                  <c:v>0.61943742117998624</c:v>
                </c:pt>
                <c:pt idx="1562">
                  <c:v>0.61949937111709796</c:v>
                </c:pt>
                <c:pt idx="1563">
                  <c:v>0.61956132724982294</c:v>
                </c:pt>
                <c:pt idx="1564">
                  <c:v>0.61962328957878077</c:v>
                </c:pt>
                <c:pt idx="1565">
                  <c:v>0.61968525810459119</c:v>
                </c:pt>
                <c:pt idx="1566">
                  <c:v>0.61974723282787392</c:v>
                </c:pt>
                <c:pt idx="1567">
                  <c:v>0.6198092137492488</c:v>
                </c:pt>
                <c:pt idx="1568">
                  <c:v>0.61987120086933578</c:v>
                </c:pt>
                <c:pt idx="1569">
                  <c:v>0.6199331941887547</c:v>
                </c:pt>
                <c:pt idx="1570">
                  <c:v>0.6199951937081255</c:v>
                </c:pt>
                <c:pt idx="1571">
                  <c:v>0.62005719942806825</c:v>
                </c:pt>
                <c:pt idx="1572">
                  <c:v>0.62011921134920311</c:v>
                </c:pt>
                <c:pt idx="1573">
                  <c:v>0.62018122947215037</c:v>
                </c:pt>
                <c:pt idx="1574">
                  <c:v>0.62024325379753009</c:v>
                </c:pt>
                <c:pt idx="1575">
                  <c:v>0.62030528432596266</c:v>
                </c:pt>
                <c:pt idx="1576">
                  <c:v>0.62036732105806847</c:v>
                </c:pt>
                <c:pt idx="1577">
                  <c:v>0.62042936399446791</c:v>
                </c:pt>
                <c:pt idx="1578">
                  <c:v>0.62049141313578149</c:v>
                </c:pt>
                <c:pt idx="1579">
                  <c:v>0.62055346848262971</c:v>
                </c:pt>
                <c:pt idx="1580">
                  <c:v>0.6206155300356333</c:v>
                </c:pt>
                <c:pt idx="1581">
                  <c:v>0.62067759779541287</c:v>
                </c:pt>
                <c:pt idx="1582">
                  <c:v>0.62073967176258915</c:v>
                </c:pt>
                <c:pt idx="1583">
                  <c:v>0.62080175193778298</c:v>
                </c:pt>
                <c:pt idx="1584">
                  <c:v>0.62086383832161518</c:v>
                </c:pt>
                <c:pt idx="1585">
                  <c:v>0.6209259309147066</c:v>
                </c:pt>
                <c:pt idx="1586">
                  <c:v>0.62098802971767841</c:v>
                </c:pt>
                <c:pt idx="1587">
                  <c:v>0.62105013473115156</c:v>
                </c:pt>
                <c:pt idx="1588">
                  <c:v>0.6211122459557471</c:v>
                </c:pt>
                <c:pt idx="1589">
                  <c:v>0.62117436339208632</c:v>
                </c:pt>
                <c:pt idx="1590">
                  <c:v>0.62123648704079037</c:v>
                </c:pt>
                <c:pt idx="1591">
                  <c:v>0.62129861690248067</c:v>
                </c:pt>
                <c:pt idx="1592">
                  <c:v>0.62136075297777849</c:v>
                </c:pt>
                <c:pt idx="1593">
                  <c:v>0.62142289526730521</c:v>
                </c:pt>
                <c:pt idx="1594">
                  <c:v>0.62148504377168234</c:v>
                </c:pt>
                <c:pt idx="1595">
                  <c:v>0.62154719849153151</c:v>
                </c:pt>
                <c:pt idx="1596">
                  <c:v>0.6216093594274742</c:v>
                </c:pt>
                <c:pt idx="1597">
                  <c:v>0.62167152658013225</c:v>
                </c:pt>
                <c:pt idx="1598">
                  <c:v>0.62173369995012728</c:v>
                </c:pt>
                <c:pt idx="1599">
                  <c:v>0.62179587953808113</c:v>
                </c:pt>
                <c:pt idx="1600">
                  <c:v>0.62185806534461563</c:v>
                </c:pt>
                <c:pt idx="1601">
                  <c:v>0.62192025737035261</c:v>
                </c:pt>
                <c:pt idx="1602">
                  <c:v>0.62198245561591425</c:v>
                </c:pt>
                <c:pt idx="1603">
                  <c:v>0.62204466008192238</c:v>
                </c:pt>
                <c:pt idx="1604">
                  <c:v>0.62210687076899929</c:v>
                </c:pt>
                <c:pt idx="1605">
                  <c:v>0.62216908767776702</c:v>
                </c:pt>
                <c:pt idx="1606">
                  <c:v>0.62223131080884786</c:v>
                </c:pt>
                <c:pt idx="1607">
                  <c:v>0.62229354016286409</c:v>
                </c:pt>
                <c:pt idx="1608">
                  <c:v>0.6223557757404381</c:v>
                </c:pt>
                <c:pt idx="1609">
                  <c:v>0.62241801754219228</c:v>
                </c:pt>
                <c:pt idx="1610">
                  <c:v>0.62248026556874914</c:v>
                </c:pt>
                <c:pt idx="1611">
                  <c:v>0.62254251982073117</c:v>
                </c:pt>
                <c:pt idx="1612">
                  <c:v>0.62260478029876098</c:v>
                </c:pt>
                <c:pt idx="1613">
                  <c:v>0.62266704700346132</c:v>
                </c:pt>
                <c:pt idx="1614">
                  <c:v>0.62272931993545488</c:v>
                </c:pt>
                <c:pt idx="1615">
                  <c:v>0.62279159909536441</c:v>
                </c:pt>
                <c:pt idx="1616">
                  <c:v>0.62285388448381274</c:v>
                </c:pt>
                <c:pt idx="1617">
                  <c:v>0.62291617610142291</c:v>
                </c:pt>
                <c:pt idx="1618">
                  <c:v>0.62297847394881778</c:v>
                </c:pt>
                <c:pt idx="1619">
                  <c:v>0.62304077802662039</c:v>
                </c:pt>
                <c:pt idx="1620">
                  <c:v>0.62310308833545391</c:v>
                </c:pt>
                <c:pt idx="1621">
                  <c:v>0.62316540487594152</c:v>
                </c:pt>
                <c:pt idx="1622">
                  <c:v>0.62322772764870638</c:v>
                </c:pt>
                <c:pt idx="1623">
                  <c:v>0.62329005665437176</c:v>
                </c:pt>
                <c:pt idx="1624">
                  <c:v>0.62335239189356106</c:v>
                </c:pt>
                <c:pt idx="1625">
                  <c:v>0.62341473336689779</c:v>
                </c:pt>
                <c:pt idx="1626">
                  <c:v>0.62347708107500532</c:v>
                </c:pt>
                <c:pt idx="1627">
                  <c:v>0.62353943501850717</c:v>
                </c:pt>
                <c:pt idx="1628">
                  <c:v>0.62360179519802694</c:v>
                </c:pt>
                <c:pt idx="1629">
                  <c:v>0.62366416161418836</c:v>
                </c:pt>
                <c:pt idx="1630">
                  <c:v>0.62372653426761515</c:v>
                </c:pt>
                <c:pt idx="1631">
                  <c:v>0.62378891315893104</c:v>
                </c:pt>
                <c:pt idx="1632">
                  <c:v>0.62385129828875996</c:v>
                </c:pt>
                <c:pt idx="1633">
                  <c:v>0.62391368965772576</c:v>
                </c:pt>
                <c:pt idx="1634">
                  <c:v>0.62397608726645237</c:v>
                </c:pt>
                <c:pt idx="1635">
                  <c:v>0.62403849111556398</c:v>
                </c:pt>
                <c:pt idx="1636">
                  <c:v>0.62410090120568451</c:v>
                </c:pt>
                <c:pt idx="1637">
                  <c:v>0.62416331753743826</c:v>
                </c:pt>
                <c:pt idx="1638">
                  <c:v>0.62422574011144938</c:v>
                </c:pt>
                <c:pt idx="1639">
                  <c:v>0.62428816892834216</c:v>
                </c:pt>
                <c:pt idx="1640">
                  <c:v>0.62435060398874098</c:v>
                </c:pt>
                <c:pt idx="1641">
                  <c:v>0.62441304529327035</c:v>
                </c:pt>
                <c:pt idx="1642">
                  <c:v>0.62447549284255455</c:v>
                </c:pt>
                <c:pt idx="1643">
                  <c:v>0.62453794663721829</c:v>
                </c:pt>
                <c:pt idx="1644">
                  <c:v>0.62460040667788608</c:v>
                </c:pt>
                <c:pt idx="1645">
                  <c:v>0.62466287296518264</c:v>
                </c:pt>
                <c:pt idx="1646">
                  <c:v>0.62472534549973258</c:v>
                </c:pt>
                <c:pt idx="1647">
                  <c:v>0.62478782428216073</c:v>
                </c:pt>
                <c:pt idx="1648">
                  <c:v>0.62485030931309204</c:v>
                </c:pt>
                <c:pt idx="1649">
                  <c:v>0.62491280059315135</c:v>
                </c:pt>
                <c:pt idx="1650">
                  <c:v>0.6249752981229636</c:v>
                </c:pt>
                <c:pt idx="1651">
                  <c:v>0.62503780190315394</c:v>
                </c:pt>
                <c:pt idx="1652">
                  <c:v>0.62510031193434734</c:v>
                </c:pt>
                <c:pt idx="1653">
                  <c:v>0.62516282821716906</c:v>
                </c:pt>
                <c:pt idx="1654">
                  <c:v>0.62522535075224428</c:v>
                </c:pt>
                <c:pt idx="1655">
                  <c:v>0.62528787954019827</c:v>
                </c:pt>
                <c:pt idx="1656">
                  <c:v>0.62535041458165641</c:v>
                </c:pt>
                <c:pt idx="1657">
                  <c:v>0.6254129558772441</c:v>
                </c:pt>
                <c:pt idx="1658">
                  <c:v>0.62547550342758684</c:v>
                </c:pt>
                <c:pt idx="1659">
                  <c:v>0.62553805723331013</c:v>
                </c:pt>
                <c:pt idx="1660">
                  <c:v>0.62560061729503957</c:v>
                </c:pt>
                <c:pt idx="1661">
                  <c:v>0.6256631836134009</c:v>
                </c:pt>
                <c:pt idx="1662">
                  <c:v>0.62572575618901982</c:v>
                </c:pt>
                <c:pt idx="1663">
                  <c:v>0.62578833502252207</c:v>
                </c:pt>
                <c:pt idx="1664">
                  <c:v>0.62585092011453347</c:v>
                </c:pt>
                <c:pt idx="1665">
                  <c:v>0.62591351146568008</c:v>
                </c:pt>
                <c:pt idx="1666">
                  <c:v>0.62597610907658774</c:v>
                </c:pt>
                <c:pt idx="1667">
                  <c:v>0.62603871294788249</c:v>
                </c:pt>
                <c:pt idx="1668">
                  <c:v>0.62610132308019051</c:v>
                </c:pt>
                <c:pt idx="1669">
                  <c:v>0.62616393947413795</c:v>
                </c:pt>
                <c:pt idx="1670">
                  <c:v>0.62622656213035099</c:v>
                </c:pt>
                <c:pt idx="1671">
                  <c:v>0.62628919104945591</c:v>
                </c:pt>
                <c:pt idx="1672">
                  <c:v>0.62635182623207908</c:v>
                </c:pt>
                <c:pt idx="1673">
                  <c:v>0.62641446767884701</c:v>
                </c:pt>
                <c:pt idx="1674">
                  <c:v>0.62647711539038609</c:v>
                </c:pt>
                <c:pt idx="1675">
                  <c:v>0.62653976936732281</c:v>
                </c:pt>
                <c:pt idx="1676">
                  <c:v>0.62660242961028378</c:v>
                </c:pt>
                <c:pt idx="1677">
                  <c:v>0.62666509611989574</c:v>
                </c:pt>
                <c:pt idx="1678">
                  <c:v>0.62672776889678539</c:v>
                </c:pt>
                <c:pt idx="1679">
                  <c:v>0.62679044794157956</c:v>
                </c:pt>
                <c:pt idx="1680">
                  <c:v>0.6268531332549051</c:v>
                </c:pt>
                <c:pt idx="1681">
                  <c:v>0.62691582483738884</c:v>
                </c:pt>
                <c:pt idx="1682">
                  <c:v>0.62697852268965781</c:v>
                </c:pt>
                <c:pt idx="1683">
                  <c:v>0.62704122681233909</c:v>
                </c:pt>
                <c:pt idx="1684">
                  <c:v>0.62710393720605973</c:v>
                </c:pt>
                <c:pt idx="1685">
                  <c:v>0.62716665387144688</c:v>
                </c:pt>
                <c:pt idx="1686">
                  <c:v>0.62722937680912783</c:v>
                </c:pt>
                <c:pt idx="1687">
                  <c:v>0.62729210601972984</c:v>
                </c:pt>
                <c:pt idx="1688">
                  <c:v>0.62735484150388021</c:v>
                </c:pt>
                <c:pt idx="1689">
                  <c:v>0.62741758326220642</c:v>
                </c:pt>
                <c:pt idx="1690">
                  <c:v>0.62748033129533598</c:v>
                </c:pt>
                <c:pt idx="1691">
                  <c:v>0.62754308560389638</c:v>
                </c:pt>
                <c:pt idx="1692">
                  <c:v>0.62760584618851523</c:v>
                </c:pt>
                <c:pt idx="1693">
                  <c:v>0.62766861304982025</c:v>
                </c:pt>
                <c:pt idx="1694">
                  <c:v>0.62773138618843904</c:v>
                </c:pt>
                <c:pt idx="1695">
                  <c:v>0.62779416560499957</c:v>
                </c:pt>
                <c:pt idx="1696">
                  <c:v>0.62785695130012953</c:v>
                </c:pt>
                <c:pt idx="1697">
                  <c:v>0.62791974327445699</c:v>
                </c:pt>
                <c:pt idx="1698">
                  <c:v>0.62798254152860988</c:v>
                </c:pt>
                <c:pt idx="1699">
                  <c:v>0.62804534606321616</c:v>
                </c:pt>
                <c:pt idx="1700">
                  <c:v>0.62810815687890409</c:v>
                </c:pt>
                <c:pt idx="1701">
                  <c:v>0.62817097397630173</c:v>
                </c:pt>
                <c:pt idx="1702">
                  <c:v>0.62823379735603735</c:v>
                </c:pt>
                <c:pt idx="1703">
                  <c:v>0.62829662701873923</c:v>
                </c:pt>
                <c:pt idx="1704">
                  <c:v>0.62835946296503575</c:v>
                </c:pt>
                <c:pt idx="1705">
                  <c:v>0.62842230519555531</c:v>
                </c:pt>
                <c:pt idx="1706">
                  <c:v>0.62848515371092639</c:v>
                </c:pt>
                <c:pt idx="1707">
                  <c:v>0.62854800851177761</c:v>
                </c:pt>
                <c:pt idx="1708">
                  <c:v>0.62861086959873747</c:v>
                </c:pt>
                <c:pt idx="1709">
                  <c:v>0.62867373697243467</c:v>
                </c:pt>
                <c:pt idx="1710">
                  <c:v>0.62873661063349806</c:v>
                </c:pt>
                <c:pt idx="1711">
                  <c:v>0.62879949058255635</c:v>
                </c:pt>
                <c:pt idx="1712">
                  <c:v>0.62886237682023838</c:v>
                </c:pt>
                <c:pt idx="1713">
                  <c:v>0.62892526934717308</c:v>
                </c:pt>
                <c:pt idx="1714">
                  <c:v>0.6289881681639895</c:v>
                </c:pt>
                <c:pt idx="1715">
                  <c:v>0.6290510732713166</c:v>
                </c:pt>
                <c:pt idx="1716">
                  <c:v>0.62911398466978352</c:v>
                </c:pt>
                <c:pt idx="1717">
                  <c:v>0.62917690236001955</c:v>
                </c:pt>
                <c:pt idx="1718">
                  <c:v>0.62923982634265385</c:v>
                </c:pt>
                <c:pt idx="1719">
                  <c:v>0.6293027566183157</c:v>
                </c:pt>
                <c:pt idx="1720">
                  <c:v>0.62936569318763447</c:v>
                </c:pt>
                <c:pt idx="1721">
                  <c:v>0.62942863605123955</c:v>
                </c:pt>
                <c:pt idx="1722">
                  <c:v>0.62949158520976056</c:v>
                </c:pt>
                <c:pt idx="1723">
                  <c:v>0.62955454066382699</c:v>
                </c:pt>
                <c:pt idx="1724">
                  <c:v>0.62961750241406844</c:v>
                </c:pt>
                <c:pt idx="1725">
                  <c:v>0.62968047046111453</c:v>
                </c:pt>
                <c:pt idx="1726">
                  <c:v>0.62974344480559508</c:v>
                </c:pt>
                <c:pt idx="1727">
                  <c:v>0.62980642544813992</c:v>
                </c:pt>
                <c:pt idx="1728">
                  <c:v>0.62986941238937888</c:v>
                </c:pt>
                <c:pt idx="1729">
                  <c:v>0.62993240562994191</c:v>
                </c:pt>
                <c:pt idx="1730">
                  <c:v>0.62999540517045893</c:v>
                </c:pt>
                <c:pt idx="1731">
                  <c:v>0.63005841101156013</c:v>
                </c:pt>
                <c:pt idx="1732">
                  <c:v>0.63012142315387554</c:v>
                </c:pt>
                <c:pt idx="1733">
                  <c:v>0.63018444159803533</c:v>
                </c:pt>
                <c:pt idx="1734">
                  <c:v>0.63024746634466977</c:v>
                </c:pt>
                <c:pt idx="1735">
                  <c:v>0.63031049739440925</c:v>
                </c:pt>
                <c:pt idx="1736">
                  <c:v>0.63037353474788405</c:v>
                </c:pt>
                <c:pt idx="1737">
                  <c:v>0.63043657840572465</c:v>
                </c:pt>
                <c:pt idx="1738">
                  <c:v>0.63049962836856155</c:v>
                </c:pt>
                <c:pt idx="1739">
                  <c:v>0.63056268463702525</c:v>
                </c:pt>
                <c:pt idx="1740">
                  <c:v>0.63062574721174647</c:v>
                </c:pt>
                <c:pt idx="1741">
                  <c:v>0.63068881609335581</c:v>
                </c:pt>
                <c:pt idx="1742">
                  <c:v>0.6307518912824841</c:v>
                </c:pt>
                <c:pt idx="1743">
                  <c:v>0.63081497277976206</c:v>
                </c:pt>
                <c:pt idx="1744">
                  <c:v>0.63087806058582063</c:v>
                </c:pt>
                <c:pt idx="1745">
                  <c:v>0.63094115470129075</c:v>
                </c:pt>
                <c:pt idx="1746">
                  <c:v>0.63100425512680347</c:v>
                </c:pt>
                <c:pt idx="1747">
                  <c:v>0.63106736186298973</c:v>
                </c:pt>
                <c:pt idx="1748">
                  <c:v>0.6311304749104808</c:v>
                </c:pt>
                <c:pt idx="1749">
                  <c:v>0.63119359426990773</c:v>
                </c:pt>
                <c:pt idx="1750">
                  <c:v>0.63125671994190191</c:v>
                </c:pt>
                <c:pt idx="1751">
                  <c:v>0.63131985192709461</c:v>
                </c:pt>
                <c:pt idx="1752">
                  <c:v>0.63138299022611721</c:v>
                </c:pt>
                <c:pt idx="1753">
                  <c:v>0.63144613483960121</c:v>
                </c:pt>
                <c:pt idx="1754">
                  <c:v>0.631509285768178</c:v>
                </c:pt>
                <c:pt idx="1755">
                  <c:v>0.63157244301247928</c:v>
                </c:pt>
                <c:pt idx="1756">
                  <c:v>0.63163560657313655</c:v>
                </c:pt>
                <c:pt idx="1757">
                  <c:v>0.63169877645078165</c:v>
                </c:pt>
                <c:pt idx="1758">
                  <c:v>0.63176195264604629</c:v>
                </c:pt>
                <c:pt idx="1759">
                  <c:v>0.63182513515956229</c:v>
                </c:pt>
                <c:pt idx="1760">
                  <c:v>0.63188832399196149</c:v>
                </c:pt>
                <c:pt idx="1761">
                  <c:v>0.63195151914387582</c:v>
                </c:pt>
                <c:pt idx="1762">
                  <c:v>0.63201472061593744</c:v>
                </c:pt>
                <c:pt idx="1763">
                  <c:v>0.6320779284087783</c:v>
                </c:pt>
                <c:pt idx="1764">
                  <c:v>0.63214114252303055</c:v>
                </c:pt>
                <c:pt idx="1765">
                  <c:v>0.63220436295932647</c:v>
                </c:pt>
                <c:pt idx="1766">
                  <c:v>0.63226758971829833</c:v>
                </c:pt>
                <c:pt idx="1767">
                  <c:v>0.6323308228005784</c:v>
                </c:pt>
                <c:pt idx="1768">
                  <c:v>0.63239406220679906</c:v>
                </c:pt>
                <c:pt idx="1769">
                  <c:v>0.63245730793759281</c:v>
                </c:pt>
                <c:pt idx="1770">
                  <c:v>0.63252055999359214</c:v>
                </c:pt>
                <c:pt idx="1771">
                  <c:v>0.63258381837542965</c:v>
                </c:pt>
                <c:pt idx="1772">
                  <c:v>0.63264708308373807</c:v>
                </c:pt>
                <c:pt idx="1773">
                  <c:v>0.63271035411915</c:v>
                </c:pt>
                <c:pt idx="1774">
                  <c:v>0.63277363148229826</c:v>
                </c:pt>
                <c:pt idx="1775">
                  <c:v>0.63283691517381568</c:v>
                </c:pt>
                <c:pt idx="1776">
                  <c:v>0.6329002051943351</c:v>
                </c:pt>
                <c:pt idx="1777">
                  <c:v>0.63296350154448955</c:v>
                </c:pt>
                <c:pt idx="1778">
                  <c:v>0.63302680422491209</c:v>
                </c:pt>
                <c:pt idx="1779">
                  <c:v>0.63309011323623565</c:v>
                </c:pt>
                <c:pt idx="1780">
                  <c:v>0.63315342857909351</c:v>
                </c:pt>
                <c:pt idx="1781">
                  <c:v>0.63321675025411894</c:v>
                </c:pt>
                <c:pt idx="1782">
                  <c:v>0.6332800782619451</c:v>
                </c:pt>
                <c:pt idx="1783">
                  <c:v>0.63334341260320537</c:v>
                </c:pt>
                <c:pt idx="1784">
                  <c:v>0.63340675327853324</c:v>
                </c:pt>
                <c:pt idx="1785">
                  <c:v>0.6334701002885621</c:v>
                </c:pt>
                <c:pt idx="1786">
                  <c:v>0.63353345363392544</c:v>
                </c:pt>
                <c:pt idx="1787">
                  <c:v>0.63359681331525697</c:v>
                </c:pt>
                <c:pt idx="1788">
                  <c:v>0.6336601793331903</c:v>
                </c:pt>
                <c:pt idx="1789">
                  <c:v>0.63372355168835914</c:v>
                </c:pt>
                <c:pt idx="1790">
                  <c:v>0.63378693038139733</c:v>
                </c:pt>
                <c:pt idx="1791">
                  <c:v>0.63385031541293857</c:v>
                </c:pt>
                <c:pt idx="1792">
                  <c:v>0.63391370678361691</c:v>
                </c:pt>
                <c:pt idx="1793">
                  <c:v>0.6339771044940663</c:v>
                </c:pt>
                <c:pt idx="1794">
                  <c:v>0.63404050854492078</c:v>
                </c:pt>
                <c:pt idx="1795">
                  <c:v>0.6341039189368145</c:v>
                </c:pt>
                <c:pt idx="1796">
                  <c:v>0.63416733567038153</c:v>
                </c:pt>
                <c:pt idx="1797">
                  <c:v>0.63423075874625612</c:v>
                </c:pt>
                <c:pt idx="1798">
                  <c:v>0.63429418816507266</c:v>
                </c:pt>
                <c:pt idx="1799">
                  <c:v>0.63435762392746542</c:v>
                </c:pt>
                <c:pt idx="1800">
                  <c:v>0.63442106603406878</c:v>
                </c:pt>
                <c:pt idx="1801">
                  <c:v>0.63448451448551735</c:v>
                </c:pt>
                <c:pt idx="1802">
                  <c:v>0.63454796928244561</c:v>
                </c:pt>
                <c:pt idx="1803">
                  <c:v>0.63461143042548818</c:v>
                </c:pt>
                <c:pt idx="1804">
                  <c:v>0.63467489791527965</c:v>
                </c:pt>
                <c:pt idx="1805">
                  <c:v>0.63473837175245484</c:v>
                </c:pt>
                <c:pt idx="1806">
                  <c:v>0.6348018519376486</c:v>
                </c:pt>
                <c:pt idx="1807">
                  <c:v>0.63486533847149573</c:v>
                </c:pt>
                <c:pt idx="1808">
                  <c:v>0.63492883135463118</c:v>
                </c:pt>
                <c:pt idx="1809">
                  <c:v>0.63499233058769</c:v>
                </c:pt>
                <c:pt idx="1810">
                  <c:v>0.63505583617130712</c:v>
                </c:pt>
                <c:pt idx="1811">
                  <c:v>0.6351193481061177</c:v>
                </c:pt>
                <c:pt idx="1812">
                  <c:v>0.63518286639275701</c:v>
                </c:pt>
                <c:pt idx="1813">
                  <c:v>0.6352463910318602</c:v>
                </c:pt>
                <c:pt idx="1814">
                  <c:v>0.63530992202406256</c:v>
                </c:pt>
                <c:pt idx="1815">
                  <c:v>0.63537345936999956</c:v>
                </c:pt>
                <c:pt idx="1816">
                  <c:v>0.63543700307030659</c:v>
                </c:pt>
                <c:pt idx="1817">
                  <c:v>0.63550055312561915</c:v>
                </c:pt>
                <c:pt idx="1818">
                  <c:v>0.63556410953657283</c:v>
                </c:pt>
                <c:pt idx="1819">
                  <c:v>0.63562767230380324</c:v>
                </c:pt>
                <c:pt idx="1820">
                  <c:v>0.63569124142794597</c:v>
                </c:pt>
                <c:pt idx="1821">
                  <c:v>0.63575481690963698</c:v>
                </c:pt>
                <c:pt idx="1822">
                  <c:v>0.63581839874951196</c:v>
                </c:pt>
                <c:pt idx="1823">
                  <c:v>0.63588198694820675</c:v>
                </c:pt>
                <c:pt idx="1824">
                  <c:v>0.63594558150635738</c:v>
                </c:pt>
                <c:pt idx="1825">
                  <c:v>0.63600918242459981</c:v>
                </c:pt>
                <c:pt idx="1826">
                  <c:v>0.63607278970357017</c:v>
                </c:pt>
                <c:pt idx="1827">
                  <c:v>0.63613640334390453</c:v>
                </c:pt>
                <c:pt idx="1828">
                  <c:v>0.63620002334623915</c:v>
                </c:pt>
                <c:pt idx="1829">
                  <c:v>0.6362636497112103</c:v>
                </c:pt>
                <c:pt idx="1830">
                  <c:v>0.63632728243945424</c:v>
                </c:pt>
                <c:pt idx="1831">
                  <c:v>0.63639092153160737</c:v>
                </c:pt>
                <c:pt idx="1832">
                  <c:v>0.63645456698830616</c:v>
                </c:pt>
                <c:pt idx="1833">
                  <c:v>0.63651821881018722</c:v>
                </c:pt>
                <c:pt idx="1834">
                  <c:v>0.63658187699788704</c:v>
                </c:pt>
                <c:pt idx="1835">
                  <c:v>0.63664554155204223</c:v>
                </c:pt>
                <c:pt idx="1836">
                  <c:v>0.6367092124732896</c:v>
                </c:pt>
                <c:pt idx="1837">
                  <c:v>0.63677288976226587</c:v>
                </c:pt>
                <c:pt idx="1838">
                  <c:v>0.63683657341960787</c:v>
                </c:pt>
                <c:pt idx="1839">
                  <c:v>0.63690026344595241</c:v>
                </c:pt>
                <c:pt idx="1840">
                  <c:v>0.63696395984193654</c:v>
                </c:pt>
                <c:pt idx="1841">
                  <c:v>0.63702766260819732</c:v>
                </c:pt>
                <c:pt idx="1842">
                  <c:v>0.63709137174537189</c:v>
                </c:pt>
                <c:pt idx="1843">
                  <c:v>0.63715508725409731</c:v>
                </c:pt>
                <c:pt idx="1844">
                  <c:v>0.63721880913501083</c:v>
                </c:pt>
                <c:pt idx="1845">
                  <c:v>0.63728253738874974</c:v>
                </c:pt>
                <c:pt idx="1846">
                  <c:v>0.63734627201595129</c:v>
                </c:pt>
                <c:pt idx="1847">
                  <c:v>0.63741001301725297</c:v>
                </c:pt>
                <c:pt idx="1848">
                  <c:v>0.63747376039329229</c:v>
                </c:pt>
                <c:pt idx="1849">
                  <c:v>0.63753751414470672</c:v>
                </c:pt>
                <c:pt idx="1850">
                  <c:v>0.63760127427213398</c:v>
                </c:pt>
                <c:pt idx="1851">
                  <c:v>0.63766504077621156</c:v>
                </c:pt>
                <c:pt idx="1852">
                  <c:v>0.63772881365757728</c:v>
                </c:pt>
                <c:pt idx="1853">
                  <c:v>0.63779259291686896</c:v>
                </c:pt>
                <c:pt idx="1854">
                  <c:v>0.63785637855472443</c:v>
                </c:pt>
                <c:pt idx="1855">
                  <c:v>0.63792017057178163</c:v>
                </c:pt>
                <c:pt idx="1856">
                  <c:v>0.63798396896867848</c:v>
                </c:pt>
                <c:pt idx="1857">
                  <c:v>0.63804777374605304</c:v>
                </c:pt>
                <c:pt idx="1858">
                  <c:v>0.63811158490454345</c:v>
                </c:pt>
                <c:pt idx="1859">
                  <c:v>0.63817540244478788</c:v>
                </c:pt>
                <c:pt idx="1860">
                  <c:v>0.63823922636742458</c:v>
                </c:pt>
                <c:pt idx="1861">
                  <c:v>0.63830305667309184</c:v>
                </c:pt>
                <c:pt idx="1862">
                  <c:v>0.63836689336242802</c:v>
                </c:pt>
                <c:pt idx="1863">
                  <c:v>0.63843073643607162</c:v>
                </c:pt>
                <c:pt idx="1864">
                  <c:v>0.63849458589466113</c:v>
                </c:pt>
                <c:pt idx="1865">
                  <c:v>0.63855844173883503</c:v>
                </c:pt>
                <c:pt idx="1866">
                  <c:v>0.63862230396923192</c:v>
                </c:pt>
                <c:pt idx="1867">
                  <c:v>0.63868617258649052</c:v>
                </c:pt>
                <c:pt idx="1868">
                  <c:v>0.63875004759124965</c:v>
                </c:pt>
                <c:pt idx="1869">
                  <c:v>0.63881392898414802</c:v>
                </c:pt>
                <c:pt idx="1870">
                  <c:v>0.63887781676582456</c:v>
                </c:pt>
                <c:pt idx="1871">
                  <c:v>0.63894171093691821</c:v>
                </c:pt>
                <c:pt idx="1872">
                  <c:v>0.639005611498068</c:v>
                </c:pt>
                <c:pt idx="1873">
                  <c:v>0.639069518449913</c:v>
                </c:pt>
                <c:pt idx="1874">
                  <c:v>0.63913343179309234</c:v>
                </c:pt>
                <c:pt idx="1875">
                  <c:v>0.63919735152824519</c:v>
                </c:pt>
                <c:pt idx="1876">
                  <c:v>0.63926127765601082</c:v>
                </c:pt>
                <c:pt idx="1877">
                  <c:v>0.63932521017702848</c:v>
                </c:pt>
                <c:pt idx="1878">
                  <c:v>0.63938914909193767</c:v>
                </c:pt>
                <c:pt idx="1879">
                  <c:v>0.63945309440137776</c:v>
                </c:pt>
                <c:pt idx="1880">
                  <c:v>0.63951704610598836</c:v>
                </c:pt>
                <c:pt idx="1881">
                  <c:v>0.63958100420640895</c:v>
                </c:pt>
                <c:pt idx="1882">
                  <c:v>0.63964496870327925</c:v>
                </c:pt>
                <c:pt idx="1883">
                  <c:v>0.63970893959723896</c:v>
                </c:pt>
                <c:pt idx="1884">
                  <c:v>0.63977291688892779</c:v>
                </c:pt>
                <c:pt idx="1885">
                  <c:v>0.63983690057898568</c:v>
                </c:pt>
                <c:pt idx="1886">
                  <c:v>0.63990089066805245</c:v>
                </c:pt>
                <c:pt idx="1887">
                  <c:v>0.63996488715676814</c:v>
                </c:pt>
                <c:pt idx="1888">
                  <c:v>0.64002889004577268</c:v>
                </c:pt>
                <c:pt idx="1889">
                  <c:v>0.64009289933570623</c:v>
                </c:pt>
                <c:pt idx="1890">
                  <c:v>0.64015691502720895</c:v>
                </c:pt>
                <c:pt idx="1891">
                  <c:v>0.64022093712092099</c:v>
                </c:pt>
                <c:pt idx="1892">
                  <c:v>0.64028496561748272</c:v>
                </c:pt>
                <c:pt idx="1893">
                  <c:v>0.64034900051753452</c:v>
                </c:pt>
                <c:pt idx="1894">
                  <c:v>0.64041304182171666</c:v>
                </c:pt>
                <c:pt idx="1895">
                  <c:v>0.64047708953066973</c:v>
                </c:pt>
                <c:pt idx="1896">
                  <c:v>0.64054114364503423</c:v>
                </c:pt>
                <c:pt idx="1897">
                  <c:v>0.64060520416545075</c:v>
                </c:pt>
                <c:pt idx="1898">
                  <c:v>0.64066927109256</c:v>
                </c:pt>
                <c:pt idx="1899">
                  <c:v>0.64073334442700269</c:v>
                </c:pt>
                <c:pt idx="1900">
                  <c:v>0.64079742416941965</c:v>
                </c:pt>
                <c:pt idx="1901">
                  <c:v>0.64086151032045169</c:v>
                </c:pt>
                <c:pt idx="1902">
                  <c:v>0.64092560288073974</c:v>
                </c:pt>
                <c:pt idx="1903">
                  <c:v>0.64098970185092485</c:v>
                </c:pt>
                <c:pt idx="1904">
                  <c:v>0.64105380723164807</c:v>
                </c:pt>
                <c:pt idx="1905">
                  <c:v>0.64111791902355042</c:v>
                </c:pt>
                <c:pt idx="1906">
                  <c:v>0.64118203722727318</c:v>
                </c:pt>
                <c:pt idx="1907">
                  <c:v>0.64124616184345751</c:v>
                </c:pt>
                <c:pt idx="1908">
                  <c:v>0.64131029287274477</c:v>
                </c:pt>
                <c:pt idx="1909">
                  <c:v>0.64137443031577634</c:v>
                </c:pt>
                <c:pt idx="1910">
                  <c:v>0.64143857417319361</c:v>
                </c:pt>
                <c:pt idx="1911">
                  <c:v>0.64150272444563816</c:v>
                </c:pt>
                <c:pt idx="1912">
                  <c:v>0.64156688113375149</c:v>
                </c:pt>
                <c:pt idx="1913">
                  <c:v>0.6416310442381753</c:v>
                </c:pt>
                <c:pt idx="1914">
                  <c:v>0.6416952137595513</c:v>
                </c:pt>
                <c:pt idx="1915">
                  <c:v>0.64175938969852109</c:v>
                </c:pt>
                <c:pt idx="1916">
                  <c:v>0.6418235720557266</c:v>
                </c:pt>
                <c:pt idx="1917">
                  <c:v>0.64188776083180976</c:v>
                </c:pt>
                <c:pt idx="1918">
                  <c:v>0.64195195602741251</c:v>
                </c:pt>
                <c:pt idx="1919">
                  <c:v>0.64201615764317677</c:v>
                </c:pt>
                <c:pt idx="1920">
                  <c:v>0.64208036567974469</c:v>
                </c:pt>
                <c:pt idx="1921">
                  <c:v>0.64214458013775844</c:v>
                </c:pt>
                <c:pt idx="1922">
                  <c:v>0.64220880101786026</c:v>
                </c:pt>
                <c:pt idx="1923">
                  <c:v>0.64227302832069233</c:v>
                </c:pt>
                <c:pt idx="1924">
                  <c:v>0.64233726204689701</c:v>
                </c:pt>
                <c:pt idx="1925">
                  <c:v>0.64240150219711667</c:v>
                </c:pt>
                <c:pt idx="1926">
                  <c:v>0.64246574877199392</c:v>
                </c:pt>
                <c:pt idx="1927">
                  <c:v>0.64253000177217112</c:v>
                </c:pt>
                <c:pt idx="1928">
                  <c:v>0.64259426119829099</c:v>
                </c:pt>
                <c:pt idx="1929">
                  <c:v>0.64265852705099613</c:v>
                </c:pt>
                <c:pt idx="1930">
                  <c:v>0.64272279933092924</c:v>
                </c:pt>
                <c:pt idx="1931">
                  <c:v>0.64278707803873314</c:v>
                </c:pt>
                <c:pt idx="1932">
                  <c:v>0.64285136317505065</c:v>
                </c:pt>
                <c:pt idx="1933">
                  <c:v>0.6429156547405247</c:v>
                </c:pt>
                <c:pt idx="1934">
                  <c:v>0.64297995273579822</c:v>
                </c:pt>
                <c:pt idx="1935">
                  <c:v>0.64304425716151437</c:v>
                </c:pt>
                <c:pt idx="1936">
                  <c:v>0.64310856801831617</c:v>
                </c:pt>
                <c:pt idx="1937">
                  <c:v>0.6431728853068468</c:v>
                </c:pt>
                <c:pt idx="1938">
                  <c:v>0.64323720902774961</c:v>
                </c:pt>
                <c:pt idx="1939">
                  <c:v>0.64330153918166777</c:v>
                </c:pt>
                <c:pt idx="1940">
                  <c:v>0.64336587576924464</c:v>
                </c:pt>
                <c:pt idx="1941">
                  <c:v>0.64343021879112372</c:v>
                </c:pt>
                <c:pt idx="1942">
                  <c:v>0.64349456824794848</c:v>
                </c:pt>
                <c:pt idx="1943">
                  <c:v>0.64355892414036253</c:v>
                </c:pt>
                <c:pt idx="1944">
                  <c:v>0.64362328646900946</c:v>
                </c:pt>
                <c:pt idx="1945">
                  <c:v>0.64368765523453286</c:v>
                </c:pt>
                <c:pt idx="1946">
                  <c:v>0.64375203043757656</c:v>
                </c:pt>
                <c:pt idx="1947">
                  <c:v>0.64381641207878448</c:v>
                </c:pt>
                <c:pt idx="1948">
                  <c:v>0.64388080015880034</c:v>
                </c:pt>
                <c:pt idx="1949">
                  <c:v>0.64394519467826816</c:v>
                </c:pt>
                <c:pt idx="1950">
                  <c:v>0.64400959563783189</c:v>
                </c:pt>
                <c:pt idx="1951">
                  <c:v>0.64407400303813567</c:v>
                </c:pt>
                <c:pt idx="1952">
                  <c:v>0.64413841687982365</c:v>
                </c:pt>
                <c:pt idx="1953">
                  <c:v>0.64420283716353999</c:v>
                </c:pt>
                <c:pt idx="1954">
                  <c:v>0.64426726388992894</c:v>
                </c:pt>
                <c:pt idx="1955">
                  <c:v>0.64433169705963489</c:v>
                </c:pt>
                <c:pt idx="1956">
                  <c:v>0.6443961366733022</c:v>
                </c:pt>
                <c:pt idx="1957">
                  <c:v>0.64446058273157536</c:v>
                </c:pt>
                <c:pt idx="1958">
                  <c:v>0.64452503523509885</c:v>
                </c:pt>
                <c:pt idx="1959">
                  <c:v>0.64458949418451728</c:v>
                </c:pt>
                <c:pt idx="1960">
                  <c:v>0.64465395958047533</c:v>
                </c:pt>
                <c:pt idx="1961">
                  <c:v>0.64471843142361773</c:v>
                </c:pt>
                <c:pt idx="1962">
                  <c:v>0.64478290971458918</c:v>
                </c:pt>
                <c:pt idx="1963">
                  <c:v>0.64484739445403461</c:v>
                </c:pt>
                <c:pt idx="1964">
                  <c:v>0.64491188564259883</c:v>
                </c:pt>
                <c:pt idx="1965">
                  <c:v>0.64497638328092688</c:v>
                </c:pt>
                <c:pt idx="1966">
                  <c:v>0.64504088736966381</c:v>
                </c:pt>
                <c:pt idx="1967">
                  <c:v>0.64510539790945476</c:v>
                </c:pt>
                <c:pt idx="1968">
                  <c:v>0.64516991490094489</c:v>
                </c:pt>
                <c:pt idx="1969">
                  <c:v>0.64523443834477934</c:v>
                </c:pt>
                <c:pt idx="1970">
                  <c:v>0.64529896824160349</c:v>
                </c:pt>
                <c:pt idx="1971">
                  <c:v>0.64536350459206271</c:v>
                </c:pt>
                <c:pt idx="1972">
                  <c:v>0.64542804739680237</c:v>
                </c:pt>
                <c:pt idx="1973">
                  <c:v>0.64549259665646797</c:v>
                </c:pt>
                <c:pt idx="1974">
                  <c:v>0.64555715237170508</c:v>
                </c:pt>
                <c:pt idx="1975">
                  <c:v>0.64562171454315942</c:v>
                </c:pt>
                <c:pt idx="1976">
                  <c:v>0.64568628317147658</c:v>
                </c:pt>
                <c:pt idx="1977">
                  <c:v>0.64575085825730227</c:v>
                </c:pt>
                <c:pt idx="1978">
                  <c:v>0.64581543980128242</c:v>
                </c:pt>
                <c:pt idx="1979">
                  <c:v>0.64588002780406284</c:v>
                </c:pt>
                <c:pt idx="1980">
                  <c:v>0.64594462226628946</c:v>
                </c:pt>
                <c:pt idx="1981">
                  <c:v>0.64600922318860832</c:v>
                </c:pt>
                <c:pt idx="1982">
                  <c:v>0.64607383057166545</c:v>
                </c:pt>
                <c:pt idx="1983">
                  <c:v>0.64613844441610702</c:v>
                </c:pt>
                <c:pt idx="1984">
                  <c:v>0.64620306472257927</c:v>
                </c:pt>
                <c:pt idx="1985">
                  <c:v>0.64626769149172847</c:v>
                </c:pt>
                <c:pt idx="1986">
                  <c:v>0.64633232472420088</c:v>
                </c:pt>
                <c:pt idx="1987">
                  <c:v>0.64639696442064298</c:v>
                </c:pt>
                <c:pt idx="1988">
                  <c:v>0.64646161058170115</c:v>
                </c:pt>
                <c:pt idx="1989">
                  <c:v>0.64652626320802198</c:v>
                </c:pt>
                <c:pt idx="1990">
                  <c:v>0.64659092230025195</c:v>
                </c:pt>
                <c:pt idx="1991">
                  <c:v>0.64665558785903787</c:v>
                </c:pt>
                <c:pt idx="1992">
                  <c:v>0.64672025988502635</c:v>
                </c:pt>
                <c:pt idx="1993">
                  <c:v>0.64678493837886419</c:v>
                </c:pt>
                <c:pt idx="1994">
                  <c:v>0.64684962334119833</c:v>
                </c:pt>
                <c:pt idx="1995">
                  <c:v>0.64691431477267558</c:v>
                </c:pt>
                <c:pt idx="1996">
                  <c:v>0.64697901267394298</c:v>
                </c:pt>
                <c:pt idx="1997">
                  <c:v>0.64704371704564756</c:v>
                </c:pt>
                <c:pt idx="1998">
                  <c:v>0.64710842788843637</c:v>
                </c:pt>
                <c:pt idx="1999">
                  <c:v>0.64717314520295666</c:v>
                </c:pt>
                <c:pt idx="2000">
                  <c:v>0.64723786898985558</c:v>
                </c:pt>
                <c:pt idx="2001">
                  <c:v>0.64730259924978051</c:v>
                </c:pt>
                <c:pt idx="2002">
                  <c:v>0.64736733598337881</c:v>
                </c:pt>
                <c:pt idx="2003">
                  <c:v>0.64743207919129797</c:v>
                </c:pt>
                <c:pt idx="2004">
                  <c:v>0.64749682887418536</c:v>
                </c:pt>
                <c:pt idx="2005">
                  <c:v>0.64756158503268857</c:v>
                </c:pt>
                <c:pt idx="2006">
                  <c:v>0.6476263476674553</c:v>
                </c:pt>
                <c:pt idx="2007">
                  <c:v>0.64769111677913316</c:v>
                </c:pt>
                <c:pt idx="2008">
                  <c:v>0.64775589236836995</c:v>
                </c:pt>
                <c:pt idx="2009">
                  <c:v>0.64782067443581348</c:v>
                </c:pt>
                <c:pt idx="2010">
                  <c:v>0.64788546298211169</c:v>
                </c:pt>
                <c:pt idx="2011">
                  <c:v>0.64795025800791251</c:v>
                </c:pt>
                <c:pt idx="2012">
                  <c:v>0.64801505951386384</c:v>
                </c:pt>
                <c:pt idx="2013">
                  <c:v>0.64807986750061386</c:v>
                </c:pt>
                <c:pt idx="2014">
                  <c:v>0.6481446819688107</c:v>
                </c:pt>
                <c:pt idx="2015">
                  <c:v>0.64820950291910262</c:v>
                </c:pt>
                <c:pt idx="2016">
                  <c:v>0.64827433035213777</c:v>
                </c:pt>
                <c:pt idx="2017">
                  <c:v>0.64833916426856464</c:v>
                </c:pt>
                <c:pt idx="2018">
                  <c:v>0.64840400466903159</c:v>
                </c:pt>
                <c:pt idx="2019">
                  <c:v>0.64846885155418699</c:v>
                </c:pt>
                <c:pt idx="2020">
                  <c:v>0.64853370492467943</c:v>
                </c:pt>
                <c:pt idx="2021">
                  <c:v>0.64859856478115752</c:v>
                </c:pt>
                <c:pt idx="2022">
                  <c:v>0.64866343112426994</c:v>
                </c:pt>
                <c:pt idx="2023">
                  <c:v>0.64872830395466541</c:v>
                </c:pt>
                <c:pt idx="2024">
                  <c:v>0.64879318327299274</c:v>
                </c:pt>
                <c:pt idx="2025">
                  <c:v>0.64885806907990073</c:v>
                </c:pt>
                <c:pt idx="2026">
                  <c:v>0.64892296137603833</c:v>
                </c:pt>
                <c:pt idx="2027">
                  <c:v>0.64898786016205456</c:v>
                </c:pt>
                <c:pt idx="2028">
                  <c:v>0.64905276543859847</c:v>
                </c:pt>
                <c:pt idx="2029">
                  <c:v>0.64911767720631908</c:v>
                </c:pt>
                <c:pt idx="2030">
                  <c:v>0.64918259546586565</c:v>
                </c:pt>
                <c:pt idx="2031">
                  <c:v>0.64924752021788745</c:v>
                </c:pt>
                <c:pt idx="2032">
                  <c:v>0.64931245146303374</c:v>
                </c:pt>
                <c:pt idx="2033">
                  <c:v>0.64937738920195387</c:v>
                </c:pt>
                <c:pt idx="2034">
                  <c:v>0.64944233343529745</c:v>
                </c:pt>
                <c:pt idx="2035">
                  <c:v>0.64950728416371384</c:v>
                </c:pt>
                <c:pt idx="2036">
                  <c:v>0.64957224138785263</c:v>
                </c:pt>
                <c:pt idx="2037">
                  <c:v>0.64963720510836342</c:v>
                </c:pt>
                <c:pt idx="2038">
                  <c:v>0.64970217532589603</c:v>
                </c:pt>
                <c:pt idx="2039">
                  <c:v>0.64976715204110014</c:v>
                </c:pt>
                <c:pt idx="2040">
                  <c:v>0.64983213525462558</c:v>
                </c:pt>
                <c:pt idx="2041">
                  <c:v>0.64989712496712226</c:v>
                </c:pt>
                <c:pt idx="2042">
                  <c:v>0.64996212117924013</c:v>
                </c:pt>
                <c:pt idx="2043">
                  <c:v>0.65002712389162931</c:v>
                </c:pt>
                <c:pt idx="2044">
                  <c:v>0.65009213310493985</c:v>
                </c:pt>
                <c:pt idx="2045">
                  <c:v>0.65015714881982178</c:v>
                </c:pt>
                <c:pt idx="2046">
                  <c:v>0.65022217103692548</c:v>
                </c:pt>
                <c:pt idx="2047">
                  <c:v>0.65028719975690119</c:v>
                </c:pt>
                <c:pt idx="2048">
                  <c:v>0.65035223498039918</c:v>
                </c:pt>
                <c:pt idx="2049">
                  <c:v>0.65041727670806992</c:v>
                </c:pt>
                <c:pt idx="2050">
                  <c:v>0.65048232494056402</c:v>
                </c:pt>
                <c:pt idx="2051">
                  <c:v>0.65054737967853182</c:v>
                </c:pt>
                <c:pt idx="2052">
                  <c:v>0.65061244092262405</c:v>
                </c:pt>
                <c:pt idx="2053">
                  <c:v>0.65067750867349139</c:v>
                </c:pt>
                <c:pt idx="2054">
                  <c:v>0.65074258293178455</c:v>
                </c:pt>
                <c:pt idx="2055">
                  <c:v>0.65080766369815435</c:v>
                </c:pt>
                <c:pt idx="2056">
                  <c:v>0.6508727509732517</c:v>
                </c:pt>
                <c:pt idx="2057">
                  <c:v>0.65093784475772742</c:v>
                </c:pt>
                <c:pt idx="2058">
                  <c:v>0.65100294505223266</c:v>
                </c:pt>
                <c:pt idx="2059">
                  <c:v>0.65106805185741845</c:v>
                </c:pt>
                <c:pt idx="2060">
                  <c:v>0.65113316517393582</c:v>
                </c:pt>
                <c:pt idx="2061">
                  <c:v>0.65119828500243604</c:v>
                </c:pt>
                <c:pt idx="2062">
                  <c:v>0.65126341134357035</c:v>
                </c:pt>
                <c:pt idx="2063">
                  <c:v>0.65132854419799013</c:v>
                </c:pt>
                <c:pt idx="2064">
                  <c:v>0.65139368356634675</c:v>
                </c:pt>
                <c:pt idx="2065">
                  <c:v>0.65145882944929168</c:v>
                </c:pt>
                <c:pt idx="2066">
                  <c:v>0.6515239818474764</c:v>
                </c:pt>
                <c:pt idx="2067">
                  <c:v>0.6515891407615525</c:v>
                </c:pt>
                <c:pt idx="2068">
                  <c:v>0.65165430619217168</c:v>
                </c:pt>
                <c:pt idx="2069">
                  <c:v>0.65171947813998565</c:v>
                </c:pt>
                <c:pt idx="2070">
                  <c:v>0.65178465660564622</c:v>
                </c:pt>
                <c:pt idx="2071">
                  <c:v>0.65184984158980519</c:v>
                </c:pt>
                <c:pt idx="2072">
                  <c:v>0.65191503309311449</c:v>
                </c:pt>
                <c:pt idx="2073">
                  <c:v>0.65198023111622616</c:v>
                </c:pt>
                <c:pt idx="2074">
                  <c:v>0.65204543565979212</c:v>
                </c:pt>
                <c:pt idx="2075">
                  <c:v>0.6521106467244645</c:v>
                </c:pt>
                <c:pt idx="2076">
                  <c:v>0.65217586431089558</c:v>
                </c:pt>
                <c:pt idx="2077">
                  <c:v>0.6522410884197376</c:v>
                </c:pt>
                <c:pt idx="2078">
                  <c:v>0.65230631905164271</c:v>
                </c:pt>
                <c:pt idx="2079">
                  <c:v>0.65237155620726339</c:v>
                </c:pt>
                <c:pt idx="2080">
                  <c:v>0.65243679988725212</c:v>
                </c:pt>
                <c:pt idx="2081">
                  <c:v>0.65250205009226137</c:v>
                </c:pt>
                <c:pt idx="2082">
                  <c:v>0.65256730682294362</c:v>
                </c:pt>
                <c:pt idx="2083">
                  <c:v>0.65263257007995157</c:v>
                </c:pt>
                <c:pt idx="2084">
                  <c:v>0.65269783986393792</c:v>
                </c:pt>
                <c:pt idx="2085">
                  <c:v>0.65276311617555549</c:v>
                </c:pt>
                <c:pt idx="2086">
                  <c:v>0.65282839901545708</c:v>
                </c:pt>
                <c:pt idx="2087">
                  <c:v>0.65289368838429551</c:v>
                </c:pt>
                <c:pt idx="2088">
                  <c:v>0.65295898428272381</c:v>
                </c:pt>
                <c:pt idx="2089">
                  <c:v>0.6530242867113949</c:v>
                </c:pt>
                <c:pt idx="2090">
                  <c:v>0.65308959567096203</c:v>
                </c:pt>
                <c:pt idx="2091">
                  <c:v>0.65315491116207824</c:v>
                </c:pt>
                <c:pt idx="2092">
                  <c:v>0.65322023318539679</c:v>
                </c:pt>
                <c:pt idx="2093">
                  <c:v>0.65328556174157093</c:v>
                </c:pt>
                <c:pt idx="2094">
                  <c:v>0.65335089683125402</c:v>
                </c:pt>
                <c:pt idx="2095">
                  <c:v>0.65341623845509955</c:v>
                </c:pt>
                <c:pt idx="2096">
                  <c:v>0.65348158661376088</c:v>
                </c:pt>
                <c:pt idx="2097">
                  <c:v>0.6535469413078917</c:v>
                </c:pt>
                <c:pt idx="2098">
                  <c:v>0.65361230253814551</c:v>
                </c:pt>
                <c:pt idx="2099">
                  <c:v>0.65367767030517598</c:v>
                </c:pt>
                <c:pt idx="2100">
                  <c:v>0.65374304460963695</c:v>
                </c:pt>
                <c:pt idx="2101">
                  <c:v>0.65380842545218221</c:v>
                </c:pt>
                <c:pt idx="2102">
                  <c:v>0.65387381283346557</c:v>
                </c:pt>
                <c:pt idx="2103">
                  <c:v>0.65393920675414097</c:v>
                </c:pt>
                <c:pt idx="2104">
                  <c:v>0.65400460721486242</c:v>
                </c:pt>
                <c:pt idx="2105">
                  <c:v>0.65407001421628408</c:v>
                </c:pt>
                <c:pt idx="2106">
                  <c:v>0.65413542775905997</c:v>
                </c:pt>
                <c:pt idx="2107">
                  <c:v>0.65420084784384436</c:v>
                </c:pt>
                <c:pt idx="2108">
                  <c:v>0.65426627447129149</c:v>
                </c:pt>
                <c:pt idx="2109">
                  <c:v>0.65433170764205573</c:v>
                </c:pt>
                <c:pt idx="2110">
                  <c:v>0.65439714735679144</c:v>
                </c:pt>
                <c:pt idx="2111">
                  <c:v>0.654462593616153</c:v>
                </c:pt>
                <c:pt idx="2112">
                  <c:v>0.6545280464207951</c:v>
                </c:pt>
                <c:pt idx="2113">
                  <c:v>0.65459350577137221</c:v>
                </c:pt>
                <c:pt idx="2114">
                  <c:v>0.65465897166853904</c:v>
                </c:pt>
                <c:pt idx="2115">
                  <c:v>0.65472444411295028</c:v>
                </c:pt>
                <c:pt idx="2116">
                  <c:v>0.65478992310526074</c:v>
                </c:pt>
                <c:pt idx="2117">
                  <c:v>0.65485540864612535</c:v>
                </c:pt>
                <c:pt idx="2118">
                  <c:v>0.65492090073619891</c:v>
                </c:pt>
                <c:pt idx="2119">
                  <c:v>0.65498639937613656</c:v>
                </c:pt>
                <c:pt idx="2120">
                  <c:v>0.65505190456659323</c:v>
                </c:pt>
                <c:pt idx="2121">
                  <c:v>0.65511741630822407</c:v>
                </c:pt>
                <c:pt idx="2122">
                  <c:v>0.6551829346016842</c:v>
                </c:pt>
                <c:pt idx="2123">
                  <c:v>0.65524845944762899</c:v>
                </c:pt>
                <c:pt idx="2124">
                  <c:v>0.65531399084671371</c:v>
                </c:pt>
                <c:pt idx="2125">
                  <c:v>0.65537952879959371</c:v>
                </c:pt>
                <c:pt idx="2126">
                  <c:v>0.65544507330692436</c:v>
                </c:pt>
                <c:pt idx="2127">
                  <c:v>0.65551062436936125</c:v>
                </c:pt>
                <c:pt idx="2128">
                  <c:v>0.65557618198755996</c:v>
                </c:pt>
                <c:pt idx="2129">
                  <c:v>0.65564174616217619</c:v>
                </c:pt>
                <c:pt idx="2130">
                  <c:v>0.65570731689386552</c:v>
                </c:pt>
                <c:pt idx="2131">
                  <c:v>0.65577289418328388</c:v>
                </c:pt>
                <c:pt idx="2132">
                  <c:v>0.65583847803108697</c:v>
                </c:pt>
                <c:pt idx="2133">
                  <c:v>0.65590406843793081</c:v>
                </c:pt>
                <c:pt idx="2134">
                  <c:v>0.65596966540447121</c:v>
                </c:pt>
                <c:pt idx="2135">
                  <c:v>0.65603526893136432</c:v>
                </c:pt>
                <c:pt idx="2136">
                  <c:v>0.65610087901926628</c:v>
                </c:pt>
                <c:pt idx="2137">
                  <c:v>0.65616649566883312</c:v>
                </c:pt>
                <c:pt idx="2138">
                  <c:v>0.65623211888072119</c:v>
                </c:pt>
                <c:pt idx="2139">
                  <c:v>0.65629774865558677</c:v>
                </c:pt>
                <c:pt idx="2140">
                  <c:v>0.6563633849940862</c:v>
                </c:pt>
                <c:pt idx="2141">
                  <c:v>0.65642902789687585</c:v>
                </c:pt>
                <c:pt idx="2142">
                  <c:v>0.65649467736461231</c:v>
                </c:pt>
                <c:pt idx="2143">
                  <c:v>0.65656033339795206</c:v>
                </c:pt>
                <c:pt idx="2144">
                  <c:v>0.65662599599755178</c:v>
                </c:pt>
                <c:pt idx="2145">
                  <c:v>0.65669166516406818</c:v>
                </c:pt>
                <c:pt idx="2146">
                  <c:v>0.65675734089815796</c:v>
                </c:pt>
                <c:pt idx="2147">
                  <c:v>0.65682302320047803</c:v>
                </c:pt>
                <c:pt idx="2148">
                  <c:v>0.6568887120716852</c:v>
                </c:pt>
                <c:pt idx="2149">
                  <c:v>0.65695440751243639</c:v>
                </c:pt>
                <c:pt idx="2150">
                  <c:v>0.65702010952338874</c:v>
                </c:pt>
                <c:pt idx="2151">
                  <c:v>0.65708581810519928</c:v>
                </c:pt>
                <c:pt idx="2152">
                  <c:v>0.65715153325852516</c:v>
                </c:pt>
                <c:pt idx="2153">
                  <c:v>0.6572172549840235</c:v>
                </c:pt>
                <c:pt idx="2154">
                  <c:v>0.65728298328235168</c:v>
                </c:pt>
                <c:pt idx="2155">
                  <c:v>0.65734871815416707</c:v>
                </c:pt>
                <c:pt idx="2156">
                  <c:v>0.65741445960012712</c:v>
                </c:pt>
                <c:pt idx="2157">
                  <c:v>0.65748020762088921</c:v>
                </c:pt>
                <c:pt idx="2158">
                  <c:v>0.65754596221711092</c:v>
                </c:pt>
                <c:pt idx="2159">
                  <c:v>0.65761172338944984</c:v>
                </c:pt>
                <c:pt idx="2160">
                  <c:v>0.65767749113856366</c:v>
                </c:pt>
                <c:pt idx="2161">
                  <c:v>0.65774326546511019</c:v>
                </c:pt>
                <c:pt idx="2162">
                  <c:v>0.65780904636974713</c:v>
                </c:pt>
                <c:pt idx="2163">
                  <c:v>0.65787483385313239</c:v>
                </c:pt>
                <c:pt idx="2164">
                  <c:v>0.657940627915924</c:v>
                </c:pt>
                <c:pt idx="2165">
                  <c:v>0.65800642855877989</c:v>
                </c:pt>
                <c:pt idx="2166">
                  <c:v>0.65807223578235807</c:v>
                </c:pt>
                <c:pt idx="2167">
                  <c:v>0.65813804958731681</c:v>
                </c:pt>
                <c:pt idx="2168">
                  <c:v>0.65820386997431424</c:v>
                </c:pt>
                <c:pt idx="2169">
                  <c:v>0.65826969694400861</c:v>
                </c:pt>
                <c:pt idx="2170">
                  <c:v>0.65833553049705829</c:v>
                </c:pt>
                <c:pt idx="2171">
                  <c:v>0.65840137063412174</c:v>
                </c:pt>
                <c:pt idx="2172">
                  <c:v>0.65846721735585734</c:v>
                </c:pt>
                <c:pt idx="2173">
                  <c:v>0.65853307066292366</c:v>
                </c:pt>
                <c:pt idx="2174">
                  <c:v>0.65859893055597929</c:v>
                </c:pt>
                <c:pt idx="2175">
                  <c:v>0.65866479703568281</c:v>
                </c:pt>
                <c:pt idx="2176">
                  <c:v>0.65873067010269304</c:v>
                </c:pt>
                <c:pt idx="2177">
                  <c:v>0.65879654975766877</c:v>
                </c:pt>
                <c:pt idx="2178">
                  <c:v>0.65886243600126893</c:v>
                </c:pt>
                <c:pt idx="2179">
                  <c:v>0.65892832883415231</c:v>
                </c:pt>
                <c:pt idx="2180">
                  <c:v>0.65899422825697795</c:v>
                </c:pt>
                <c:pt idx="2181">
                  <c:v>0.659060134270405</c:v>
                </c:pt>
                <c:pt idx="2182">
                  <c:v>0.65912604687509246</c:v>
                </c:pt>
                <c:pt idx="2183">
                  <c:v>0.65919196607169961</c:v>
                </c:pt>
                <c:pt idx="2184">
                  <c:v>0.65925789186088568</c:v>
                </c:pt>
                <c:pt idx="2185">
                  <c:v>0.65932382424331004</c:v>
                </c:pt>
                <c:pt idx="2186">
                  <c:v>0.65938976321963205</c:v>
                </c:pt>
                <c:pt idx="2187">
                  <c:v>0.65945570879051107</c:v>
                </c:pt>
                <c:pt idx="2188">
                  <c:v>0.65952166095660669</c:v>
                </c:pt>
                <c:pt idx="2189">
                  <c:v>0.65958761971857849</c:v>
                </c:pt>
                <c:pt idx="2190">
                  <c:v>0.65965358507708616</c:v>
                </c:pt>
                <c:pt idx="2191">
                  <c:v>0.65971955703278939</c:v>
                </c:pt>
                <c:pt idx="2192">
                  <c:v>0.659785535586348</c:v>
                </c:pt>
                <c:pt idx="2193">
                  <c:v>0.65985152073842179</c:v>
                </c:pt>
                <c:pt idx="2194">
                  <c:v>0.65991751248967079</c:v>
                </c:pt>
                <c:pt idx="2195">
                  <c:v>0.65998351084075491</c:v>
                </c:pt>
                <c:pt idx="2196">
                  <c:v>0.66004951579233417</c:v>
                </c:pt>
                <c:pt idx="2197">
                  <c:v>0.66011552734506862</c:v>
                </c:pt>
                <c:pt idx="2198">
                  <c:v>0.6601815454996186</c:v>
                </c:pt>
                <c:pt idx="2199">
                  <c:v>0.66024757025664427</c:v>
                </c:pt>
                <c:pt idx="2200">
                  <c:v>0.66031360161680597</c:v>
                </c:pt>
                <c:pt idx="2201">
                  <c:v>0.66037963958076407</c:v>
                </c:pt>
                <c:pt idx="2202">
                  <c:v>0.66044568414917892</c:v>
                </c:pt>
                <c:pt idx="2203">
                  <c:v>0.66051173532271124</c:v>
                </c:pt>
                <c:pt idx="2204">
                  <c:v>0.66057779310202147</c:v>
                </c:pt>
                <c:pt idx="2205">
                  <c:v>0.66064385748777021</c:v>
                </c:pt>
                <c:pt idx="2206">
                  <c:v>0.66070992848061827</c:v>
                </c:pt>
                <c:pt idx="2207">
                  <c:v>0.66077600608122633</c:v>
                </c:pt>
                <c:pt idx="2208">
                  <c:v>0.66084209029025531</c:v>
                </c:pt>
                <c:pt idx="2209">
                  <c:v>0.66090818110836613</c:v>
                </c:pt>
                <c:pt idx="2210">
                  <c:v>0.66097427853621971</c:v>
                </c:pt>
                <c:pt idx="2211">
                  <c:v>0.66104038257447717</c:v>
                </c:pt>
                <c:pt idx="2212">
                  <c:v>0.66110649322379955</c:v>
                </c:pt>
                <c:pt idx="2213">
                  <c:v>0.66117261048484799</c:v>
                </c:pt>
                <c:pt idx="2214">
                  <c:v>0.66123873435828384</c:v>
                </c:pt>
                <c:pt idx="2215">
                  <c:v>0.66130486484476836</c:v>
                </c:pt>
                <c:pt idx="2216">
                  <c:v>0.6613710019449629</c:v>
                </c:pt>
                <c:pt idx="2217">
                  <c:v>0.66143714565952882</c:v>
                </c:pt>
                <c:pt idx="2218">
                  <c:v>0.66150329598912772</c:v>
                </c:pt>
                <c:pt idx="2219">
                  <c:v>0.66156945293442115</c:v>
                </c:pt>
                <c:pt idx="2220">
                  <c:v>0.66163561649607072</c:v>
                </c:pt>
                <c:pt idx="2221">
                  <c:v>0.66170178667473822</c:v>
                </c:pt>
                <c:pt idx="2222">
                  <c:v>0.66176796347108535</c:v>
                </c:pt>
                <c:pt idx="2223">
                  <c:v>0.66183414688577391</c:v>
                </c:pt>
                <c:pt idx="2224">
                  <c:v>0.66190033691946581</c:v>
                </c:pt>
                <c:pt idx="2225">
                  <c:v>0.66196653357282309</c:v>
                </c:pt>
                <c:pt idx="2226">
                  <c:v>0.66203273684650776</c:v>
                </c:pt>
                <c:pt idx="2227">
                  <c:v>0.66209894674118186</c:v>
                </c:pt>
                <c:pt idx="2228">
                  <c:v>0.66216516325750763</c:v>
                </c:pt>
                <c:pt idx="2229">
                  <c:v>0.6622313863961472</c:v>
                </c:pt>
                <c:pt idx="2230">
                  <c:v>0.66229761615776295</c:v>
                </c:pt>
                <c:pt idx="2231">
                  <c:v>0.66236385254301722</c:v>
                </c:pt>
                <c:pt idx="2232">
                  <c:v>0.66243009555257248</c:v>
                </c:pt>
                <c:pt idx="2233">
                  <c:v>0.66249634518709122</c:v>
                </c:pt>
                <c:pt idx="2234">
                  <c:v>0.66256260144723589</c:v>
                </c:pt>
                <c:pt idx="2235">
                  <c:v>0.6626288643336693</c:v>
                </c:pt>
                <c:pt idx="2236">
                  <c:v>0.66269513384705403</c:v>
                </c:pt>
                <c:pt idx="2237">
                  <c:v>0.66276140998805277</c:v>
                </c:pt>
                <c:pt idx="2238">
                  <c:v>0.66282769275732845</c:v>
                </c:pt>
                <c:pt idx="2239">
                  <c:v>0.66289398215554396</c:v>
                </c:pt>
                <c:pt idx="2240">
                  <c:v>0.66296027818336234</c:v>
                </c:pt>
                <c:pt idx="2241">
                  <c:v>0.6630265808414465</c:v>
                </c:pt>
                <c:pt idx="2242">
                  <c:v>0.66309289013045958</c:v>
                </c:pt>
                <c:pt idx="2243">
                  <c:v>0.66315920605106471</c:v>
                </c:pt>
                <c:pt idx="2244">
                  <c:v>0.66322552860392514</c:v>
                </c:pt>
                <c:pt idx="2245">
                  <c:v>0.66329185778970412</c:v>
                </c:pt>
                <c:pt idx="2246">
                  <c:v>0.66335819360906501</c:v>
                </c:pt>
                <c:pt idx="2247">
                  <c:v>0.66342453606267127</c:v>
                </c:pt>
                <c:pt idx="2248">
                  <c:v>0.66349088515118637</c:v>
                </c:pt>
                <c:pt idx="2249">
                  <c:v>0.6635572408752739</c:v>
                </c:pt>
                <c:pt idx="2250">
                  <c:v>0.66362360323559744</c:v>
                </c:pt>
                <c:pt idx="2251">
                  <c:v>0.66368997223282067</c:v>
                </c:pt>
                <c:pt idx="2252">
                  <c:v>0.6637563478676074</c:v>
                </c:pt>
                <c:pt idx="2253">
                  <c:v>0.66382273014062143</c:v>
                </c:pt>
                <c:pt idx="2254">
                  <c:v>0.66388911905252668</c:v>
                </c:pt>
                <c:pt idx="2255">
                  <c:v>0.66395551460398705</c:v>
                </c:pt>
                <c:pt idx="2256">
                  <c:v>0.66402191679566658</c:v>
                </c:pt>
                <c:pt idx="2257">
                  <c:v>0.66408832562822939</c:v>
                </c:pt>
                <c:pt idx="2258">
                  <c:v>0.66415474110233963</c:v>
                </c:pt>
                <c:pt idx="2259">
                  <c:v>0.66422116321866154</c:v>
                </c:pt>
                <c:pt idx="2260">
                  <c:v>0.66428759197785936</c:v>
                </c:pt>
                <c:pt idx="2261">
                  <c:v>0.66435402738059746</c:v>
                </c:pt>
                <c:pt idx="2262">
                  <c:v>0.66442046942754018</c:v>
                </c:pt>
                <c:pt idx="2263">
                  <c:v>0.66448691811935212</c:v>
                </c:pt>
                <c:pt idx="2264">
                  <c:v>0.66455337345669774</c:v>
                </c:pt>
                <c:pt idx="2265">
                  <c:v>0.66461983544024172</c:v>
                </c:pt>
                <c:pt idx="2266">
                  <c:v>0.66468630407064877</c:v>
                </c:pt>
                <c:pt idx="2267">
                  <c:v>0.66475277934858357</c:v>
                </c:pt>
                <c:pt idx="2268">
                  <c:v>0.66481926127471103</c:v>
                </c:pt>
                <c:pt idx="2269">
                  <c:v>0.66488574984969595</c:v>
                </c:pt>
                <c:pt idx="2270">
                  <c:v>0.66495224507420336</c:v>
                </c:pt>
                <c:pt idx="2271">
                  <c:v>0.66501874694889829</c:v>
                </c:pt>
                <c:pt idx="2272">
                  <c:v>0.66508525547444575</c:v>
                </c:pt>
                <c:pt idx="2273">
                  <c:v>0.66515177065151088</c:v>
                </c:pt>
                <c:pt idx="2274">
                  <c:v>0.66521829248075892</c:v>
                </c:pt>
                <c:pt idx="2275">
                  <c:v>0.66528482096285524</c:v>
                </c:pt>
                <c:pt idx="2276">
                  <c:v>0.66535135609846507</c:v>
                </c:pt>
                <c:pt idx="2277">
                  <c:v>0.6654178978882539</c:v>
                </c:pt>
                <c:pt idx="2278">
                  <c:v>0.66548444633288717</c:v>
                </c:pt>
                <c:pt idx="2279">
                  <c:v>0.66555100143303048</c:v>
                </c:pt>
                <c:pt idx="2280">
                  <c:v>0.66561756318934939</c:v>
                </c:pt>
                <c:pt idx="2281">
                  <c:v>0.66568413160250961</c:v>
                </c:pt>
                <c:pt idx="2282">
                  <c:v>0.66575070667317693</c:v>
                </c:pt>
                <c:pt idx="2283">
                  <c:v>0.66581728840201715</c:v>
                </c:pt>
                <c:pt idx="2284">
                  <c:v>0.66588387678969607</c:v>
                </c:pt>
                <c:pt idx="2285">
                  <c:v>0.66595047183687972</c:v>
                </c:pt>
                <c:pt idx="2286">
                  <c:v>0.66601707354423412</c:v>
                </c:pt>
                <c:pt idx="2287">
                  <c:v>0.6660836819124254</c:v>
                </c:pt>
                <c:pt idx="2288">
                  <c:v>0.66615029694211958</c:v>
                </c:pt>
                <c:pt idx="2289">
                  <c:v>0.66621691863398302</c:v>
                </c:pt>
                <c:pt idx="2290">
                  <c:v>0.66628354698868186</c:v>
                </c:pt>
                <c:pt idx="2291">
                  <c:v>0.66635018200688256</c:v>
                </c:pt>
                <c:pt idx="2292">
                  <c:v>0.66641682368925148</c:v>
                </c:pt>
                <c:pt idx="2293">
                  <c:v>0.66648347203645508</c:v>
                </c:pt>
                <c:pt idx="2294">
                  <c:v>0.66655012704915995</c:v>
                </c:pt>
                <c:pt idx="2295">
                  <c:v>0.66661678872803276</c:v>
                </c:pt>
                <c:pt idx="2296">
                  <c:v>0.6666834570737401</c:v>
                </c:pt>
                <c:pt idx="2297">
                  <c:v>0.66675013208694878</c:v>
                </c:pt>
                <c:pt idx="2298">
                  <c:v>0.66681681376832558</c:v>
                </c:pt>
                <c:pt idx="2299">
                  <c:v>0.66688350211853742</c:v>
                </c:pt>
                <c:pt idx="2300">
                  <c:v>0.66695019713825121</c:v>
                </c:pt>
                <c:pt idx="2301">
                  <c:v>0.66701689882813398</c:v>
                </c:pt>
                <c:pt idx="2302">
                  <c:v>0.66708360718885285</c:v>
                </c:pt>
                <c:pt idx="2303">
                  <c:v>0.66715032222107495</c:v>
                </c:pt>
                <c:pt idx="2304">
                  <c:v>0.66721704392546755</c:v>
                </c:pt>
                <c:pt idx="2305">
                  <c:v>0.66728377230269775</c:v>
                </c:pt>
                <c:pt idx="2306">
                  <c:v>0.66735050735343304</c:v>
                </c:pt>
                <c:pt idx="2307">
                  <c:v>0.66741724907834088</c:v>
                </c:pt>
                <c:pt idx="2308">
                  <c:v>0.66748399747808873</c:v>
                </c:pt>
                <c:pt idx="2309">
                  <c:v>0.66755075255334406</c:v>
                </c:pt>
                <c:pt idx="2310">
                  <c:v>0.66761751430477456</c:v>
                </c:pt>
                <c:pt idx="2311">
                  <c:v>0.66768428273304781</c:v>
                </c:pt>
                <c:pt idx="2312">
                  <c:v>0.66775105783883171</c:v>
                </c:pt>
                <c:pt idx="2313">
                  <c:v>0.66781783962279395</c:v>
                </c:pt>
                <c:pt idx="2314">
                  <c:v>0.66788462808560245</c:v>
                </c:pt>
                <c:pt idx="2315">
                  <c:v>0.66795142322792522</c:v>
                </c:pt>
                <c:pt idx="2316">
                  <c:v>0.66801822505043029</c:v>
                </c:pt>
                <c:pt idx="2317">
                  <c:v>0.66808503355378568</c:v>
                </c:pt>
                <c:pt idx="2318">
                  <c:v>0.66815184873865952</c:v>
                </c:pt>
                <c:pt idx="2319">
                  <c:v>0.66821867060572004</c:v>
                </c:pt>
                <c:pt idx="2320">
                  <c:v>0.66828549915563562</c:v>
                </c:pt>
                <c:pt idx="2321">
                  <c:v>0.66835233438907449</c:v>
                </c:pt>
                <c:pt idx="2322">
                  <c:v>0.66841917630670511</c:v>
                </c:pt>
                <c:pt idx="2323">
                  <c:v>0.66848602490919606</c:v>
                </c:pt>
                <c:pt idx="2324">
                  <c:v>0.66855288019721582</c:v>
                </c:pt>
                <c:pt idx="2325">
                  <c:v>0.66861974217143294</c:v>
                </c:pt>
                <c:pt idx="2326">
                  <c:v>0.66868661083251624</c:v>
                </c:pt>
                <c:pt idx="2327">
                  <c:v>0.66875348618113439</c:v>
                </c:pt>
                <c:pt idx="2328">
                  <c:v>0.66882036821795621</c:v>
                </c:pt>
                <c:pt idx="2329">
                  <c:v>0.66888725694365059</c:v>
                </c:pt>
                <c:pt idx="2330">
                  <c:v>0.66895415235888644</c:v>
                </c:pt>
                <c:pt idx="2331">
                  <c:v>0.66902105446433291</c:v>
                </c:pt>
                <c:pt idx="2332">
                  <c:v>0.669087963260659</c:v>
                </c:pt>
                <c:pt idx="2333">
                  <c:v>0.66915487874853385</c:v>
                </c:pt>
                <c:pt idx="2334">
                  <c:v>0.66922180092862671</c:v>
                </c:pt>
                <c:pt idx="2335">
                  <c:v>0.66928872980160681</c:v>
                </c:pt>
                <c:pt idx="2336">
                  <c:v>0.66935566536814362</c:v>
                </c:pt>
                <c:pt idx="2337">
                  <c:v>0.66942260762890649</c:v>
                </c:pt>
                <c:pt idx="2338">
                  <c:v>0.66948955658456488</c:v>
                </c:pt>
                <c:pt idx="2339">
                  <c:v>0.66955651223578849</c:v>
                </c:pt>
                <c:pt idx="2340">
                  <c:v>0.66962347458324678</c:v>
                </c:pt>
                <c:pt idx="2341">
                  <c:v>0.66969044362760954</c:v>
                </c:pt>
                <c:pt idx="2342">
                  <c:v>0.66975741936954647</c:v>
                </c:pt>
                <c:pt idx="2343">
                  <c:v>0.66982440180972747</c:v>
                </c:pt>
                <c:pt idx="2344">
                  <c:v>0.66989139094882233</c:v>
                </c:pt>
                <c:pt idx="2345">
                  <c:v>0.66995838678750108</c:v>
                </c:pt>
                <c:pt idx="2346">
                  <c:v>0.67002538932643374</c:v>
                </c:pt>
                <c:pt idx="2347">
                  <c:v>0.67009239856629033</c:v>
                </c:pt>
                <c:pt idx="2348">
                  <c:v>0.67015941450774108</c:v>
                </c:pt>
                <c:pt idx="2349">
                  <c:v>0.67022643715145624</c:v>
                </c:pt>
                <c:pt idx="2350">
                  <c:v>0.67029346649810606</c:v>
                </c:pt>
                <c:pt idx="2351">
                  <c:v>0.67036050254836088</c:v>
                </c:pt>
                <c:pt idx="2352">
                  <c:v>0.67042754530289117</c:v>
                </c:pt>
                <c:pt idx="2353">
                  <c:v>0.67049459476236739</c:v>
                </c:pt>
                <c:pt idx="2354">
                  <c:v>0.67056165092746012</c:v>
                </c:pt>
                <c:pt idx="2355">
                  <c:v>0.67062871379884004</c:v>
                </c:pt>
                <c:pt idx="2356">
                  <c:v>0.67069578337717772</c:v>
                </c:pt>
                <c:pt idx="2357">
                  <c:v>0.67076285966314408</c:v>
                </c:pt>
                <c:pt idx="2358">
                  <c:v>0.67082994265740981</c:v>
                </c:pt>
                <c:pt idx="2359">
                  <c:v>0.67089703236064591</c:v>
                </c:pt>
                <c:pt idx="2360">
                  <c:v>0.67096412877352329</c:v>
                </c:pt>
                <c:pt idx="2361">
                  <c:v>0.67103123189671299</c:v>
                </c:pt>
                <c:pt idx="2362">
                  <c:v>0.67109834173088612</c:v>
                </c:pt>
                <c:pt idx="2363">
                  <c:v>0.67116545827671381</c:v>
                </c:pt>
                <c:pt idx="2364">
                  <c:v>0.67123258153486731</c:v>
                </c:pt>
                <c:pt idx="2365">
                  <c:v>0.67129971150601786</c:v>
                </c:pt>
                <c:pt idx="2366">
                  <c:v>0.67136684819083692</c:v>
                </c:pt>
                <c:pt idx="2367">
                  <c:v>0.67143399158999595</c:v>
                </c:pt>
                <c:pt idx="2368">
                  <c:v>0.6715011417041663</c:v>
                </c:pt>
                <c:pt idx="2369">
                  <c:v>0.67156829853401967</c:v>
                </c:pt>
                <c:pt idx="2370">
                  <c:v>0.67163546208022773</c:v>
                </c:pt>
                <c:pt idx="2371">
                  <c:v>0.67170263234346206</c:v>
                </c:pt>
                <c:pt idx="2372">
                  <c:v>0.67176980932439445</c:v>
                </c:pt>
                <c:pt idx="2373">
                  <c:v>0.67183699302369682</c:v>
                </c:pt>
                <c:pt idx="2374">
                  <c:v>0.67190418344204106</c:v>
                </c:pt>
                <c:pt idx="2375">
                  <c:v>0.67197138058009909</c:v>
                </c:pt>
                <c:pt idx="2376">
                  <c:v>0.67203858443854292</c:v>
                </c:pt>
                <c:pt idx="2377">
                  <c:v>0.67210579501804468</c:v>
                </c:pt>
                <c:pt idx="2378">
                  <c:v>0.67217301231927662</c:v>
                </c:pt>
                <c:pt idx="2379">
                  <c:v>0.67224023634291086</c:v>
                </c:pt>
                <c:pt idx="2380">
                  <c:v>0.67230746708961986</c:v>
                </c:pt>
                <c:pt idx="2381">
                  <c:v>0.67237470456007586</c:v>
                </c:pt>
                <c:pt idx="2382">
                  <c:v>0.67244194875495134</c:v>
                </c:pt>
                <c:pt idx="2383">
                  <c:v>0.67250919967491884</c:v>
                </c:pt>
                <c:pt idx="2384">
                  <c:v>0.67257645732065086</c:v>
                </c:pt>
                <c:pt idx="2385">
                  <c:v>0.67264372169282016</c:v>
                </c:pt>
                <c:pt idx="2386">
                  <c:v>0.67271099279209934</c:v>
                </c:pt>
                <c:pt idx="2387">
                  <c:v>0.67277827061916129</c:v>
                </c:pt>
                <c:pt idx="2388">
                  <c:v>0.6728455551746787</c:v>
                </c:pt>
                <c:pt idx="2389">
                  <c:v>0.67291284645932459</c:v>
                </c:pt>
                <c:pt idx="2390">
                  <c:v>0.67298014447377197</c:v>
                </c:pt>
                <c:pt idx="2391">
                  <c:v>0.67304744921869386</c:v>
                </c:pt>
                <c:pt idx="2392">
                  <c:v>0.67311476069476328</c:v>
                </c:pt>
                <c:pt idx="2393">
                  <c:v>0.67318207890265358</c:v>
                </c:pt>
                <c:pt idx="2394">
                  <c:v>0.67324940384303789</c:v>
                </c:pt>
                <c:pt idx="2395">
                  <c:v>0.67331673551658955</c:v>
                </c:pt>
                <c:pt idx="2396">
                  <c:v>0.67338407392398192</c:v>
                </c:pt>
                <c:pt idx="2397">
                  <c:v>0.67345141906588846</c:v>
                </c:pt>
                <c:pt idx="2398">
                  <c:v>0.67351877094298274</c:v>
                </c:pt>
                <c:pt idx="2399">
                  <c:v>0.67358612955593833</c:v>
                </c:pt>
                <c:pt idx="2400">
                  <c:v>0.67365349490542892</c:v>
                </c:pt>
                <c:pt idx="2401">
                  <c:v>0.67372086699212808</c:v>
                </c:pt>
                <c:pt idx="2402">
                  <c:v>0.67378824581670971</c:v>
                </c:pt>
                <c:pt idx="2403">
                  <c:v>0.67385563137984772</c:v>
                </c:pt>
                <c:pt idx="2404">
                  <c:v>0.6739230236822159</c:v>
                </c:pt>
                <c:pt idx="2405">
                  <c:v>0.67399042272448839</c:v>
                </c:pt>
                <c:pt idx="2406">
                  <c:v>0.67405782850733909</c:v>
                </c:pt>
                <c:pt idx="2407">
                  <c:v>0.67412524103144222</c:v>
                </c:pt>
                <c:pt idx="2408">
                  <c:v>0.67419266029747194</c:v>
                </c:pt>
                <c:pt idx="2409">
                  <c:v>0.67426008630610257</c:v>
                </c:pt>
                <c:pt idx="2410">
                  <c:v>0.67432751905800836</c:v>
                </c:pt>
                <c:pt idx="2411">
                  <c:v>0.67439495855386378</c:v>
                </c:pt>
                <c:pt idx="2412">
                  <c:v>0.67446240479434316</c:v>
                </c:pt>
                <c:pt idx="2413">
                  <c:v>0.6745298577801212</c:v>
                </c:pt>
                <c:pt idx="2414">
                  <c:v>0.67459731751187235</c:v>
                </c:pt>
                <c:pt idx="2415">
                  <c:v>0.67466478399027141</c:v>
                </c:pt>
                <c:pt idx="2416">
                  <c:v>0.67473225721599295</c:v>
                </c:pt>
                <c:pt idx="2417">
                  <c:v>0.67479973718971187</c:v>
                </c:pt>
                <c:pt idx="2418">
                  <c:v>0.67486722391210308</c:v>
                </c:pt>
                <c:pt idx="2419">
                  <c:v>0.67493471738384148</c:v>
                </c:pt>
                <c:pt idx="2420">
                  <c:v>0.67500221760560208</c:v>
                </c:pt>
                <c:pt idx="2421">
                  <c:v>0.67506972457805992</c:v>
                </c:pt>
                <c:pt idx="2422">
                  <c:v>0.6751372383018901</c:v>
                </c:pt>
                <c:pt idx="2423">
                  <c:v>0.67520475877776787</c:v>
                </c:pt>
                <c:pt idx="2424">
                  <c:v>0.67527228600636846</c:v>
                </c:pt>
                <c:pt idx="2425">
                  <c:v>0.67533981998836734</c:v>
                </c:pt>
                <c:pt idx="2426">
                  <c:v>0.67540736072443974</c:v>
                </c:pt>
                <c:pt idx="2427">
                  <c:v>0.67547490821526124</c:v>
                </c:pt>
                <c:pt idx="2428">
                  <c:v>0.6755424624615074</c:v>
                </c:pt>
                <c:pt idx="2429">
                  <c:v>0.67561002346385379</c:v>
                </c:pt>
                <c:pt idx="2430">
                  <c:v>0.6756775912229761</c:v>
                </c:pt>
                <c:pt idx="2431">
                  <c:v>0.67574516573955001</c:v>
                </c:pt>
                <c:pt idx="2432">
                  <c:v>0.67581274701425142</c:v>
                </c:pt>
                <c:pt idx="2433">
                  <c:v>0.67588033504775624</c:v>
                </c:pt>
                <c:pt idx="2434">
                  <c:v>0.67594792984074026</c:v>
                </c:pt>
                <c:pt idx="2435">
                  <c:v>0.6760155313938796</c:v>
                </c:pt>
                <c:pt idx="2436">
                  <c:v>0.67608313970785039</c:v>
                </c:pt>
                <c:pt idx="2437">
                  <c:v>0.67615075478332876</c:v>
                </c:pt>
                <c:pt idx="2438">
                  <c:v>0.67621837662099082</c:v>
                </c:pt>
                <c:pt idx="2439">
                  <c:v>0.67628600522151294</c:v>
                </c:pt>
                <c:pt idx="2440">
                  <c:v>0.67635364058557146</c:v>
                </c:pt>
                <c:pt idx="2441">
                  <c:v>0.67642128271384283</c:v>
                </c:pt>
                <c:pt idx="2442">
                  <c:v>0.67648893160700352</c:v>
                </c:pt>
                <c:pt idx="2443">
                  <c:v>0.67655658726573009</c:v>
                </c:pt>
                <c:pt idx="2444">
                  <c:v>0.67662424969069912</c:v>
                </c:pt>
                <c:pt idx="2445">
                  <c:v>0.6766919188825874</c:v>
                </c:pt>
                <c:pt idx="2446">
                  <c:v>0.6767595948420716</c:v>
                </c:pt>
                <c:pt idx="2447">
                  <c:v>0.67682727756982852</c:v>
                </c:pt>
                <c:pt idx="2448">
                  <c:v>0.67689496706653518</c:v>
                </c:pt>
                <c:pt idx="2449">
                  <c:v>0.67696266333286848</c:v>
                </c:pt>
                <c:pt idx="2450">
                  <c:v>0.67703036636950542</c:v>
                </c:pt>
                <c:pt idx="2451">
                  <c:v>0.67709807617712314</c:v>
                </c:pt>
                <c:pt idx="2452">
                  <c:v>0.67716579275639877</c:v>
                </c:pt>
                <c:pt idx="2453">
                  <c:v>0.67723351610800953</c:v>
                </c:pt>
                <c:pt idx="2454">
                  <c:v>0.67730124623263277</c:v>
                </c:pt>
                <c:pt idx="2455">
                  <c:v>0.67736898313094585</c:v>
                </c:pt>
                <c:pt idx="2456">
                  <c:v>0.67743672680362621</c:v>
                </c:pt>
                <c:pt idx="2457">
                  <c:v>0.67750447725135132</c:v>
                </c:pt>
                <c:pt idx="2458">
                  <c:v>0.67757223447479875</c:v>
                </c:pt>
                <c:pt idx="2459">
                  <c:v>0.67763999847464618</c:v>
                </c:pt>
                <c:pt idx="2460">
                  <c:v>0.67770776925157128</c:v>
                </c:pt>
                <c:pt idx="2461">
                  <c:v>0.67777554680625185</c:v>
                </c:pt>
                <c:pt idx="2462">
                  <c:v>0.67784333113936579</c:v>
                </c:pt>
                <c:pt idx="2463">
                  <c:v>0.67791112225159089</c:v>
                </c:pt>
                <c:pt idx="2464">
                  <c:v>0.67797892014360528</c:v>
                </c:pt>
                <c:pt idx="2465">
                  <c:v>0.67804672481608685</c:v>
                </c:pt>
                <c:pt idx="2466">
                  <c:v>0.67811453626971385</c:v>
                </c:pt>
                <c:pt idx="2467">
                  <c:v>0.6781823545051644</c:v>
                </c:pt>
                <c:pt idx="2468">
                  <c:v>0.67825017952311673</c:v>
                </c:pt>
                <c:pt idx="2469">
                  <c:v>0.67831801132424918</c:v>
                </c:pt>
                <c:pt idx="2470">
                  <c:v>0.67838584990924011</c:v>
                </c:pt>
                <c:pt idx="2471">
                  <c:v>0.67845369527876798</c:v>
                </c:pt>
                <c:pt idx="2472">
                  <c:v>0.67852154743351134</c:v>
                </c:pt>
                <c:pt idx="2473">
                  <c:v>0.67858940637414877</c:v>
                </c:pt>
                <c:pt idx="2474">
                  <c:v>0.67865727210135895</c:v>
                </c:pt>
                <c:pt idx="2475">
                  <c:v>0.67872514461582056</c:v>
                </c:pt>
                <c:pt idx="2476">
                  <c:v>0.67879302391821239</c:v>
                </c:pt>
                <c:pt idx="2477">
                  <c:v>0.67886091000921334</c:v>
                </c:pt>
                <c:pt idx="2478">
                  <c:v>0.6789288028895023</c:v>
                </c:pt>
                <c:pt idx="2479">
                  <c:v>0.6789967025597583</c:v>
                </c:pt>
                <c:pt idx="2480">
                  <c:v>0.67906460902066035</c:v>
                </c:pt>
                <c:pt idx="2481">
                  <c:v>0.67913252227288767</c:v>
                </c:pt>
                <c:pt idx="2482">
                  <c:v>0.6792004423171194</c:v>
                </c:pt>
                <c:pt idx="2483">
                  <c:v>0.67926836915403477</c:v>
                </c:pt>
                <c:pt idx="2484">
                  <c:v>0.67933630278431323</c:v>
                </c:pt>
                <c:pt idx="2485">
                  <c:v>0.67940424320863413</c:v>
                </c:pt>
                <c:pt idx="2486">
                  <c:v>0.67947219042767693</c:v>
                </c:pt>
                <c:pt idx="2487">
                  <c:v>0.67954014444212107</c:v>
                </c:pt>
                <c:pt idx="2488">
                  <c:v>0.67960810525264637</c:v>
                </c:pt>
                <c:pt idx="2489">
                  <c:v>0.67967607285993237</c:v>
                </c:pt>
                <c:pt idx="2490">
                  <c:v>0.67974404726465887</c:v>
                </c:pt>
                <c:pt idx="2491">
                  <c:v>0.67981202846750566</c:v>
                </c:pt>
                <c:pt idx="2492">
                  <c:v>0.67988001646915253</c:v>
                </c:pt>
                <c:pt idx="2493">
                  <c:v>0.6799480112702796</c:v>
                </c:pt>
                <c:pt idx="2494">
                  <c:v>0.68001601287156677</c:v>
                </c:pt>
                <c:pt idx="2495">
                  <c:v>0.68008402127369416</c:v>
                </c:pt>
                <c:pt idx="2496">
                  <c:v>0.6801520364773419</c:v>
                </c:pt>
                <c:pt idx="2497">
                  <c:v>0.68022005848319023</c:v>
                </c:pt>
                <c:pt idx="2498">
                  <c:v>0.68028808729191936</c:v>
                </c:pt>
                <c:pt idx="2499">
                  <c:v>0.68035612290420977</c:v>
                </c:pt>
                <c:pt idx="2500">
                  <c:v>0.68042416532074179</c:v>
                </c:pt>
                <c:pt idx="2501">
                  <c:v>0.68049221454219599</c:v>
                </c:pt>
                <c:pt idx="2502">
                  <c:v>0.68056027056925295</c:v>
                </c:pt>
                <c:pt idx="2503">
                  <c:v>0.68062833340259321</c:v>
                </c:pt>
                <c:pt idx="2504">
                  <c:v>0.68069640304289747</c:v>
                </c:pt>
                <c:pt idx="2505">
                  <c:v>0.68076447949084651</c:v>
                </c:pt>
                <c:pt idx="2506">
                  <c:v>0.68083256274712123</c:v>
                </c:pt>
                <c:pt idx="2507">
                  <c:v>0.68090065281240242</c:v>
                </c:pt>
                <c:pt idx="2508">
                  <c:v>0.6809687496873712</c:v>
                </c:pt>
                <c:pt idx="2509">
                  <c:v>0.68103685337270847</c:v>
                </c:pt>
                <c:pt idx="2510">
                  <c:v>0.68110496386909536</c:v>
                </c:pt>
                <c:pt idx="2511">
                  <c:v>0.68117308117721309</c:v>
                </c:pt>
                <c:pt idx="2512">
                  <c:v>0.6812412052977429</c:v>
                </c:pt>
                <c:pt idx="2513">
                  <c:v>0.68130933623136603</c:v>
                </c:pt>
                <c:pt idx="2514">
                  <c:v>0.68137747397876391</c:v>
                </c:pt>
                <c:pt idx="2515">
                  <c:v>0.68144561854061791</c:v>
                </c:pt>
                <c:pt idx="2516">
                  <c:v>0.6815137699176097</c:v>
                </c:pt>
                <c:pt idx="2517">
                  <c:v>0.68158192811042073</c:v>
                </c:pt>
                <c:pt idx="2518">
                  <c:v>0.68165009311973268</c:v>
                </c:pt>
                <c:pt idx="2519">
                  <c:v>0.68171826494622734</c:v>
                </c:pt>
                <c:pt idx="2520">
                  <c:v>0.68178644359058638</c:v>
                </c:pt>
                <c:pt idx="2521">
                  <c:v>0.6818546290534917</c:v>
                </c:pt>
                <c:pt idx="2522">
                  <c:v>0.68192282133562521</c:v>
                </c:pt>
                <c:pt idx="2523">
                  <c:v>0.68199102043766902</c:v>
                </c:pt>
                <c:pt idx="2524">
                  <c:v>0.68205922636030503</c:v>
                </c:pt>
                <c:pt idx="2525">
                  <c:v>0.68212743910421547</c:v>
                </c:pt>
                <c:pt idx="2526">
                  <c:v>0.68219565867008247</c:v>
                </c:pt>
                <c:pt idx="2527">
                  <c:v>0.68226388505858837</c:v>
                </c:pt>
                <c:pt idx="2528">
                  <c:v>0.6823321182704154</c:v>
                </c:pt>
                <c:pt idx="2529">
                  <c:v>0.68240035830624601</c:v>
                </c:pt>
                <c:pt idx="2530">
                  <c:v>0.68246860516676267</c:v>
                </c:pt>
                <c:pt idx="2531">
                  <c:v>0.68253685885264792</c:v>
                </c:pt>
                <c:pt idx="2532">
                  <c:v>0.68260511936458435</c:v>
                </c:pt>
                <c:pt idx="2533">
                  <c:v>0.68267338670325461</c:v>
                </c:pt>
                <c:pt idx="2534">
                  <c:v>0.68274166086934152</c:v>
                </c:pt>
                <c:pt idx="2535">
                  <c:v>0.68280994186352784</c:v>
                </c:pt>
                <c:pt idx="2536">
                  <c:v>0.68287822968649647</c:v>
                </c:pt>
                <c:pt idx="2537">
                  <c:v>0.68294652433893033</c:v>
                </c:pt>
                <c:pt idx="2538">
                  <c:v>0.68301482582151252</c:v>
                </c:pt>
                <c:pt idx="2539">
                  <c:v>0.68308313413492605</c:v>
                </c:pt>
                <c:pt idx="2540">
                  <c:v>0.68315144927985405</c:v>
                </c:pt>
                <c:pt idx="2541">
                  <c:v>0.68321977125697975</c:v>
                </c:pt>
                <c:pt idx="2542">
                  <c:v>0.68328810006698648</c:v>
                </c:pt>
                <c:pt idx="2543">
                  <c:v>0.68335643571055749</c:v>
                </c:pt>
                <c:pt idx="2544">
                  <c:v>0.68342477818837633</c:v>
                </c:pt>
                <c:pt idx="2545">
                  <c:v>0.68349312750112645</c:v>
                </c:pt>
                <c:pt idx="2546">
                  <c:v>0.68356148364949143</c:v>
                </c:pt>
                <c:pt idx="2547">
                  <c:v>0.68362984663415483</c:v>
                </c:pt>
                <c:pt idx="2548">
                  <c:v>0.68369821645580042</c:v>
                </c:pt>
                <c:pt idx="2549">
                  <c:v>0.6837665931151119</c:v>
                </c:pt>
                <c:pt idx="2550">
                  <c:v>0.68383497661277315</c:v>
                </c:pt>
                <c:pt idx="2551">
                  <c:v>0.68390336694946807</c:v>
                </c:pt>
                <c:pt idx="2552">
                  <c:v>0.68397176412588068</c:v>
                </c:pt>
                <c:pt idx="2553">
                  <c:v>0.68404016814269497</c:v>
                </c:pt>
                <c:pt idx="2554">
                  <c:v>0.68410857900059507</c:v>
                </c:pt>
                <c:pt idx="2555">
                  <c:v>0.68417699670026511</c:v>
                </c:pt>
                <c:pt idx="2556">
                  <c:v>0.6842454212423893</c:v>
                </c:pt>
                <c:pt idx="2557">
                  <c:v>0.6843138526276521</c:v>
                </c:pt>
                <c:pt idx="2558">
                  <c:v>0.68438229085673774</c:v>
                </c:pt>
                <c:pt idx="2559">
                  <c:v>0.68445073593033079</c:v>
                </c:pt>
                <c:pt idx="2560">
                  <c:v>0.6845191878491157</c:v>
                </c:pt>
                <c:pt idx="2561">
                  <c:v>0.68458764661377702</c:v>
                </c:pt>
                <c:pt idx="2562">
                  <c:v>0.68465611222499956</c:v>
                </c:pt>
                <c:pt idx="2563">
                  <c:v>0.68472458468346786</c:v>
                </c:pt>
                <c:pt idx="2564">
                  <c:v>0.68479306398986683</c:v>
                </c:pt>
                <c:pt idx="2565">
                  <c:v>0.68486155014488137</c:v>
                </c:pt>
                <c:pt idx="2566">
                  <c:v>0.68493004314919625</c:v>
                </c:pt>
                <c:pt idx="2567">
                  <c:v>0.68499854300349661</c:v>
                </c:pt>
                <c:pt idx="2568">
                  <c:v>0.68506704970846743</c:v>
                </c:pt>
                <c:pt idx="2569">
                  <c:v>0.68513556326479386</c:v>
                </c:pt>
                <c:pt idx="2570">
                  <c:v>0.68520408367316121</c:v>
                </c:pt>
                <c:pt idx="2571">
                  <c:v>0.68527261093425462</c:v>
                </c:pt>
                <c:pt idx="2572">
                  <c:v>0.68534114504875954</c:v>
                </c:pt>
                <c:pt idx="2573">
                  <c:v>0.6854096860173613</c:v>
                </c:pt>
                <c:pt idx="2574">
                  <c:v>0.68547823384074535</c:v>
                </c:pt>
                <c:pt idx="2575">
                  <c:v>0.68554678851959727</c:v>
                </c:pt>
                <c:pt idx="2576">
                  <c:v>0.68561535005460272</c:v>
                </c:pt>
                <c:pt idx="2577">
                  <c:v>0.68568391844644738</c:v>
                </c:pt>
                <c:pt idx="2578">
                  <c:v>0.68575249369581692</c:v>
                </c:pt>
                <c:pt idx="2579">
                  <c:v>0.68582107580339724</c:v>
                </c:pt>
                <c:pt idx="2580">
                  <c:v>0.68588966476987423</c:v>
                </c:pt>
                <c:pt idx="2581">
                  <c:v>0.68595826059593379</c:v>
                </c:pt>
                <c:pt idx="2582">
                  <c:v>0.68602686328226203</c:v>
                </c:pt>
                <c:pt idx="2583">
                  <c:v>0.68609547282954497</c:v>
                </c:pt>
                <c:pt idx="2584">
                  <c:v>0.68616408923846883</c:v>
                </c:pt>
                <c:pt idx="2585">
                  <c:v>0.68623271250971984</c:v>
                </c:pt>
                <c:pt idx="2586">
                  <c:v>0.68630134264398424</c:v>
                </c:pt>
                <c:pt idx="2587">
                  <c:v>0.68636997964194846</c:v>
                </c:pt>
                <c:pt idx="2588">
                  <c:v>0.68643862350429885</c:v>
                </c:pt>
                <c:pt idx="2589">
                  <c:v>0.68650727423172198</c:v>
                </c:pt>
                <c:pt idx="2590">
                  <c:v>0.68657593182490451</c:v>
                </c:pt>
                <c:pt idx="2591">
                  <c:v>0.686644596284533</c:v>
                </c:pt>
                <c:pt idx="2592">
                  <c:v>0.68671326761129414</c:v>
                </c:pt>
                <c:pt idx="2593">
                  <c:v>0.68678194580587471</c:v>
                </c:pt>
                <c:pt idx="2594">
                  <c:v>0.68685063086896159</c:v>
                </c:pt>
                <c:pt idx="2595">
                  <c:v>0.68691932280124168</c:v>
                </c:pt>
                <c:pt idx="2596">
                  <c:v>0.686988021603402</c:v>
                </c:pt>
                <c:pt idx="2597">
                  <c:v>0.68705672727612965</c:v>
                </c:pt>
                <c:pt idx="2598">
                  <c:v>0.68712543982011165</c:v>
                </c:pt>
                <c:pt idx="2599">
                  <c:v>0.68719415923603522</c:v>
                </c:pt>
                <c:pt idx="2600">
                  <c:v>0.6872628855245877</c:v>
                </c:pt>
                <c:pt idx="2601">
                  <c:v>0.68733161868645631</c:v>
                </c:pt>
                <c:pt idx="2602">
                  <c:v>0.68740035872232852</c:v>
                </c:pt>
                <c:pt idx="2603">
                  <c:v>0.68746910563289176</c:v>
                </c:pt>
                <c:pt idx="2604">
                  <c:v>0.68753785941883361</c:v>
                </c:pt>
                <c:pt idx="2605">
                  <c:v>0.68760662008084172</c:v>
                </c:pt>
                <c:pt idx="2606">
                  <c:v>0.68767538761960367</c:v>
                </c:pt>
                <c:pt idx="2607">
                  <c:v>0.68774416203580724</c:v>
                </c:pt>
                <c:pt idx="2608">
                  <c:v>0.6878129433301402</c:v>
                </c:pt>
                <c:pt idx="2609">
                  <c:v>0.68788173150329057</c:v>
                </c:pt>
                <c:pt idx="2610">
                  <c:v>0.68795052655594613</c:v>
                </c:pt>
                <c:pt idx="2611">
                  <c:v>0.68801932848879499</c:v>
                </c:pt>
                <c:pt idx="2612">
                  <c:v>0.68808813730252527</c:v>
                </c:pt>
                <c:pt idx="2613">
                  <c:v>0.68815695299782509</c:v>
                </c:pt>
                <c:pt idx="2614">
                  <c:v>0.68822577557538267</c:v>
                </c:pt>
                <c:pt idx="2615">
                  <c:v>0.68829460503588624</c:v>
                </c:pt>
                <c:pt idx="2616">
                  <c:v>0.68836344138002425</c:v>
                </c:pt>
                <c:pt idx="2617">
                  <c:v>0.68843228460848505</c:v>
                </c:pt>
                <c:pt idx="2618">
                  <c:v>0.68850113472195729</c:v>
                </c:pt>
                <c:pt idx="2619">
                  <c:v>0.68856999172112943</c:v>
                </c:pt>
                <c:pt idx="2620">
                  <c:v>0.68863885560669014</c:v>
                </c:pt>
                <c:pt idx="2621">
                  <c:v>0.68870772637932809</c:v>
                </c:pt>
                <c:pt idx="2622">
                  <c:v>0.68877660403973207</c:v>
                </c:pt>
                <c:pt idx="2623">
                  <c:v>0.68884548858859096</c:v>
                </c:pt>
                <c:pt idx="2624">
                  <c:v>0.68891438002659366</c:v>
                </c:pt>
                <c:pt idx="2625">
                  <c:v>0.68898327835442907</c:v>
                </c:pt>
                <c:pt idx="2626">
                  <c:v>0.6890521835727863</c:v>
                </c:pt>
                <c:pt idx="2627">
                  <c:v>0.68912109568235458</c:v>
                </c:pt>
                <c:pt idx="2628">
                  <c:v>0.6891900146838229</c:v>
                </c:pt>
                <c:pt idx="2629">
                  <c:v>0.68925894057788073</c:v>
                </c:pt>
                <c:pt idx="2630">
                  <c:v>0.68932787336521728</c:v>
                </c:pt>
                <c:pt idx="2631">
                  <c:v>0.68939681304652189</c:v>
                </c:pt>
                <c:pt idx="2632">
                  <c:v>0.68946575962248413</c:v>
                </c:pt>
                <c:pt idx="2633">
                  <c:v>0.68953471309379355</c:v>
                </c:pt>
                <c:pt idx="2634">
                  <c:v>0.68960367346113971</c:v>
                </c:pt>
                <c:pt idx="2635">
                  <c:v>0.68967264072521217</c:v>
                </c:pt>
                <c:pt idx="2636">
                  <c:v>0.68974161488670083</c:v>
                </c:pt>
                <c:pt idx="2637">
                  <c:v>0.68981059594629546</c:v>
                </c:pt>
                <c:pt idx="2638">
                  <c:v>0.68987958390468596</c:v>
                </c:pt>
                <c:pt idx="2639">
                  <c:v>0.68994857876256221</c:v>
                </c:pt>
                <c:pt idx="2640">
                  <c:v>0.69001758052061424</c:v>
                </c:pt>
                <c:pt idx="2641">
                  <c:v>0.69008658917953214</c:v>
                </c:pt>
                <c:pt idx="2642">
                  <c:v>0.69015560474000615</c:v>
                </c:pt>
                <c:pt idx="2643">
                  <c:v>0.69022462720272637</c:v>
                </c:pt>
                <c:pt idx="2644">
                  <c:v>0.69029365656838315</c:v>
                </c:pt>
                <c:pt idx="2645">
                  <c:v>0.69036269283766694</c:v>
                </c:pt>
                <c:pt idx="2646">
                  <c:v>0.69043173601126806</c:v>
                </c:pt>
                <c:pt idx="2647">
                  <c:v>0.69050078608987708</c:v>
                </c:pt>
                <c:pt idx="2648">
                  <c:v>0.69056984307418445</c:v>
                </c:pt>
                <c:pt idx="2649">
                  <c:v>0.69063890696488095</c:v>
                </c:pt>
                <c:pt idx="2650">
                  <c:v>0.69070797776265724</c:v>
                </c:pt>
                <c:pt idx="2651">
                  <c:v>0.690777055468204</c:v>
                </c:pt>
                <c:pt idx="2652">
                  <c:v>0.69084614008221223</c:v>
                </c:pt>
                <c:pt idx="2653">
                  <c:v>0.69091523160537271</c:v>
                </c:pt>
                <c:pt idx="2654">
                  <c:v>0.69098433003837656</c:v>
                </c:pt>
                <c:pt idx="2655">
                  <c:v>0.69105343538191477</c:v>
                </c:pt>
                <c:pt idx="2656">
                  <c:v>0.69112254763667846</c:v>
                </c:pt>
                <c:pt idx="2657">
                  <c:v>0.69119166680335875</c:v>
                </c:pt>
                <c:pt idx="2658">
                  <c:v>0.69126079288264697</c:v>
                </c:pt>
                <c:pt idx="2659">
                  <c:v>0.69132992587523445</c:v>
                </c:pt>
                <c:pt idx="2660">
                  <c:v>0.69139906578181265</c:v>
                </c:pt>
                <c:pt idx="2661">
                  <c:v>0.6914682126030729</c:v>
                </c:pt>
                <c:pt idx="2662">
                  <c:v>0.69153736633970686</c:v>
                </c:pt>
                <c:pt idx="2663">
                  <c:v>0.6916065269924061</c:v>
                </c:pt>
                <c:pt idx="2664">
                  <c:v>0.69167569456186229</c:v>
                </c:pt>
                <c:pt idx="2665">
                  <c:v>0.6917448690487672</c:v>
                </c:pt>
                <c:pt idx="2666">
                  <c:v>0.69181405045381261</c:v>
                </c:pt>
                <c:pt idx="2667">
                  <c:v>0.69188323877769042</c:v>
                </c:pt>
                <c:pt idx="2668">
                  <c:v>0.69195243402109252</c:v>
                </c:pt>
                <c:pt idx="2669">
                  <c:v>0.69202163618471102</c:v>
                </c:pt>
                <c:pt idx="2670">
                  <c:v>0.69209084526923792</c:v>
                </c:pt>
                <c:pt idx="2671">
                  <c:v>0.69216006127536545</c:v>
                </c:pt>
                <c:pt idx="2672">
                  <c:v>0.69222928420378582</c:v>
                </c:pt>
                <c:pt idx="2673">
                  <c:v>0.69229851405519138</c:v>
                </c:pt>
                <c:pt idx="2674">
                  <c:v>0.69236775083027435</c:v>
                </c:pt>
                <c:pt idx="2675">
                  <c:v>0.69243699452972729</c:v>
                </c:pt>
                <c:pt idx="2676">
                  <c:v>0.69250624515424275</c:v>
                </c:pt>
                <c:pt idx="2677">
                  <c:v>0.69257550270451318</c:v>
                </c:pt>
                <c:pt idx="2678">
                  <c:v>0.69264476718123125</c:v>
                </c:pt>
                <c:pt idx="2679">
                  <c:v>0.69271403858508973</c:v>
                </c:pt>
                <c:pt idx="2680">
                  <c:v>0.69278331691678141</c:v>
                </c:pt>
                <c:pt idx="2681">
                  <c:v>0.69285260217699907</c:v>
                </c:pt>
                <c:pt idx="2682">
                  <c:v>0.6929218943664357</c:v>
                </c:pt>
                <c:pt idx="2683">
                  <c:v>0.69299119348578431</c:v>
                </c:pt>
                <c:pt idx="2684">
                  <c:v>0.6930604995357379</c:v>
                </c:pt>
                <c:pt idx="2685">
                  <c:v>0.69312981251698957</c:v>
                </c:pt>
                <c:pt idx="2686">
                  <c:v>0.69319913243023257</c:v>
                </c:pt>
                <c:pt idx="2687">
                  <c:v>0.69326845927616021</c:v>
                </c:pt>
                <c:pt idx="2688">
                  <c:v>0.69333779305546572</c:v>
                </c:pt>
                <c:pt idx="2689">
                  <c:v>0.69340713376884255</c:v>
                </c:pt>
                <c:pt idx="2690">
                  <c:v>0.69347648141698426</c:v>
                </c:pt>
                <c:pt idx="2691">
                  <c:v>0.69354583600058428</c:v>
                </c:pt>
                <c:pt idx="2692">
                  <c:v>0.69361519752033629</c:v>
                </c:pt>
                <c:pt idx="2693">
                  <c:v>0.69368456597693395</c:v>
                </c:pt>
                <c:pt idx="2694">
                  <c:v>0.69375394137107105</c:v>
                </c:pt>
                <c:pt idx="2695">
                  <c:v>0.69382332370344135</c:v>
                </c:pt>
                <c:pt idx="2696">
                  <c:v>0.69389271297473887</c:v>
                </c:pt>
                <c:pt idx="2697">
                  <c:v>0.69396210918565737</c:v>
                </c:pt>
                <c:pt idx="2698">
                  <c:v>0.69403151233689109</c:v>
                </c:pt>
                <c:pt idx="2699">
                  <c:v>0.69410092242913402</c:v>
                </c:pt>
                <c:pt idx="2700">
                  <c:v>0.69417033946308027</c:v>
                </c:pt>
                <c:pt idx="2701">
                  <c:v>0.69423976343942417</c:v>
                </c:pt>
                <c:pt idx="2702">
                  <c:v>0.69430919435886007</c:v>
                </c:pt>
                <c:pt idx="2703">
                  <c:v>0.69437863222208229</c:v>
                </c:pt>
                <c:pt idx="2704">
                  <c:v>0.69444807702978528</c:v>
                </c:pt>
                <c:pt idx="2705">
                  <c:v>0.6945175287826636</c:v>
                </c:pt>
                <c:pt idx="2706">
                  <c:v>0.69458698748141168</c:v>
                </c:pt>
                <c:pt idx="2707">
                  <c:v>0.6946564531267243</c:v>
                </c:pt>
                <c:pt idx="2708">
                  <c:v>0.69472592571929626</c:v>
                </c:pt>
                <c:pt idx="2709">
                  <c:v>0.6947954052598222</c:v>
                </c:pt>
                <c:pt idx="2710">
                  <c:v>0.69486489174899713</c:v>
                </c:pt>
                <c:pt idx="2711">
                  <c:v>0.69493438518751582</c:v>
                </c:pt>
                <c:pt idx="2712">
                  <c:v>0.6950038855760734</c:v>
                </c:pt>
                <c:pt idx="2713">
                  <c:v>0.69507339291536496</c:v>
                </c:pt>
                <c:pt idx="2714">
                  <c:v>0.69514290720608551</c:v>
                </c:pt>
                <c:pt idx="2715">
                  <c:v>0.69521242844893039</c:v>
                </c:pt>
                <c:pt idx="2716">
                  <c:v>0.6952819566445948</c:v>
                </c:pt>
                <c:pt idx="2717">
                  <c:v>0.6953514917937742</c:v>
                </c:pt>
                <c:pt idx="2718">
                  <c:v>0.69542103389716392</c:v>
                </c:pt>
                <c:pt idx="2719">
                  <c:v>0.69549058295545951</c:v>
                </c:pt>
                <c:pt idx="2720">
                  <c:v>0.69556013896935642</c:v>
                </c:pt>
                <c:pt idx="2721">
                  <c:v>0.69562970193955032</c:v>
                </c:pt>
                <c:pt idx="2722">
                  <c:v>0.69569927186673697</c:v>
                </c:pt>
                <c:pt idx="2723">
                  <c:v>0.69576884875161216</c:v>
                </c:pt>
                <c:pt idx="2724">
                  <c:v>0.69583843259487166</c:v>
                </c:pt>
                <c:pt idx="2725">
                  <c:v>0.69590802339721136</c:v>
                </c:pt>
                <c:pt idx="2726">
                  <c:v>0.69597762115932726</c:v>
                </c:pt>
                <c:pt idx="2727">
                  <c:v>0.69604722588191548</c:v>
                </c:pt>
                <c:pt idx="2728">
                  <c:v>0.696116837565672</c:v>
                </c:pt>
                <c:pt idx="2729">
                  <c:v>0.69618645621129316</c:v>
                </c:pt>
                <c:pt idx="2730">
                  <c:v>0.69625608181947507</c:v>
                </c:pt>
                <c:pt idx="2731">
                  <c:v>0.69632571439091417</c:v>
                </c:pt>
                <c:pt idx="2732">
                  <c:v>0.6963953539263068</c:v>
                </c:pt>
                <c:pt idx="2733">
                  <c:v>0.6964650004263494</c:v>
                </c:pt>
                <c:pt idx="2734">
                  <c:v>0.69653465389173852</c:v>
                </c:pt>
                <c:pt idx="2735">
                  <c:v>0.69660431432317083</c:v>
                </c:pt>
                <c:pt idx="2736">
                  <c:v>0.69667398172134298</c:v>
                </c:pt>
                <c:pt idx="2737">
                  <c:v>0.69674365608695166</c:v>
                </c:pt>
                <c:pt idx="2738">
                  <c:v>0.69681333742069373</c:v>
                </c:pt>
                <c:pt idx="2739">
                  <c:v>0.6968830257232661</c:v>
                </c:pt>
                <c:pt idx="2740">
                  <c:v>0.69695272099536565</c:v>
                </c:pt>
                <c:pt idx="2741">
                  <c:v>0.69702242323768937</c:v>
                </c:pt>
                <c:pt idx="2742">
                  <c:v>0.69709213245093449</c:v>
                </c:pt>
                <c:pt idx="2743">
                  <c:v>0.69716184863579811</c:v>
                </c:pt>
                <c:pt idx="2744">
                  <c:v>0.69723157179297734</c:v>
                </c:pt>
                <c:pt idx="2745">
                  <c:v>0.69730130192316964</c:v>
                </c:pt>
                <c:pt idx="2746">
                  <c:v>0.69737103902707231</c:v>
                </c:pt>
                <c:pt idx="2747">
                  <c:v>0.69744078310538282</c:v>
                </c:pt>
                <c:pt idx="2748">
                  <c:v>0.69751053415879871</c:v>
                </c:pt>
                <c:pt idx="2749">
                  <c:v>0.69758029218801754</c:v>
                </c:pt>
                <c:pt idx="2750">
                  <c:v>0.69765005719373685</c:v>
                </c:pt>
                <c:pt idx="2751">
                  <c:v>0.69771982917665454</c:v>
                </c:pt>
                <c:pt idx="2752">
                  <c:v>0.69778960813746826</c:v>
                </c:pt>
                <c:pt idx="2753">
                  <c:v>0.69785939407687592</c:v>
                </c:pt>
                <c:pt idx="2754">
                  <c:v>0.69792918699557549</c:v>
                </c:pt>
                <c:pt idx="2755">
                  <c:v>0.69799898689426487</c:v>
                </c:pt>
                <c:pt idx="2756">
                  <c:v>0.69806879377364228</c:v>
                </c:pt>
                <c:pt idx="2757">
                  <c:v>0.69813860763440572</c:v>
                </c:pt>
                <c:pt idx="2758">
                  <c:v>0.6982084284772534</c:v>
                </c:pt>
                <c:pt idx="2759">
                  <c:v>0.69827825630288365</c:v>
                </c:pt>
                <c:pt idx="2760">
                  <c:v>0.69834809111199481</c:v>
                </c:pt>
                <c:pt idx="2761">
                  <c:v>0.69841793290528531</c:v>
                </c:pt>
                <c:pt idx="2762">
                  <c:v>0.6984877816834536</c:v>
                </c:pt>
                <c:pt idx="2763">
                  <c:v>0.69855763744719834</c:v>
                </c:pt>
                <c:pt idx="2764">
                  <c:v>0.69862750019721809</c:v>
                </c:pt>
                <c:pt idx="2765">
                  <c:v>0.6986973699342115</c:v>
                </c:pt>
                <c:pt idx="2766">
                  <c:v>0.69876724665887735</c:v>
                </c:pt>
                <c:pt idx="2767">
                  <c:v>0.69883713037191453</c:v>
                </c:pt>
                <c:pt idx="2768">
                  <c:v>0.69890702107402192</c:v>
                </c:pt>
                <c:pt idx="2769">
                  <c:v>0.69897691876589851</c:v>
                </c:pt>
                <c:pt idx="2770">
                  <c:v>0.69904682344824332</c:v>
                </c:pt>
                <c:pt idx="2771">
                  <c:v>0.69911673512175543</c:v>
                </c:pt>
                <c:pt idx="2772">
                  <c:v>0.69918665378713418</c:v>
                </c:pt>
                <c:pt idx="2773">
                  <c:v>0.69925657944507869</c:v>
                </c:pt>
                <c:pt idx="2774">
                  <c:v>0.69932651209628827</c:v>
                </c:pt>
                <c:pt idx="2775">
                  <c:v>0.69939645174146237</c:v>
                </c:pt>
                <c:pt idx="2776">
                  <c:v>0.69946639838130054</c:v>
                </c:pt>
                <c:pt idx="2777">
                  <c:v>0.69953635201650222</c:v>
                </c:pt>
                <c:pt idx="2778">
                  <c:v>0.69960631264776696</c:v>
                </c:pt>
                <c:pt idx="2779">
                  <c:v>0.69967628027579454</c:v>
                </c:pt>
                <c:pt idx="2780">
                  <c:v>0.69974625490128461</c:v>
                </c:pt>
                <c:pt idx="2781">
                  <c:v>0.69981623652493707</c:v>
                </c:pt>
                <c:pt idx="2782">
                  <c:v>0.6998862251474518</c:v>
                </c:pt>
                <c:pt idx="2783">
                  <c:v>0.69995622076952879</c:v>
                </c:pt>
                <c:pt idx="2784">
                  <c:v>0.70002622339186793</c:v>
                </c:pt>
                <c:pt idx="2785">
                  <c:v>0.70009623301516943</c:v>
                </c:pt>
                <c:pt idx="2786">
                  <c:v>0.70016624964013341</c:v>
                </c:pt>
                <c:pt idx="2787">
                  <c:v>0.70023627326746019</c:v>
                </c:pt>
                <c:pt idx="2788">
                  <c:v>0.70030630389784998</c:v>
                </c:pt>
                <c:pt idx="2789">
                  <c:v>0.70037634153200312</c:v>
                </c:pt>
                <c:pt idx="2790">
                  <c:v>0.70044638617062016</c:v>
                </c:pt>
                <c:pt idx="2791">
                  <c:v>0.70051643781440154</c:v>
                </c:pt>
                <c:pt idx="2792">
                  <c:v>0.70058649646404791</c:v>
                </c:pt>
                <c:pt idx="2793">
                  <c:v>0.70065656212025995</c:v>
                </c:pt>
                <c:pt idx="2794">
                  <c:v>0.70072663478373831</c:v>
                </c:pt>
                <c:pt idx="2795">
                  <c:v>0.70079671445518377</c:v>
                </c:pt>
                <c:pt idx="2796">
                  <c:v>0.70086680113529731</c:v>
                </c:pt>
                <c:pt idx="2797">
                  <c:v>0.70093689482477983</c:v>
                </c:pt>
                <c:pt idx="2798">
                  <c:v>0.70100699552433221</c:v>
                </c:pt>
                <c:pt idx="2799">
                  <c:v>0.70107710323465566</c:v>
                </c:pt>
                <c:pt idx="2800">
                  <c:v>0.7011472179564513</c:v>
                </c:pt>
                <c:pt idx="2801">
                  <c:v>0.70121733969042033</c:v>
                </c:pt>
                <c:pt idx="2802">
                  <c:v>0.70128746843726408</c:v>
                </c:pt>
                <c:pt idx="2803">
                  <c:v>0.70135760419768389</c:v>
                </c:pt>
                <c:pt idx="2804">
                  <c:v>0.70142774697238108</c:v>
                </c:pt>
                <c:pt idx="2805">
                  <c:v>0.70149789676205732</c:v>
                </c:pt>
                <c:pt idx="2806">
                  <c:v>0.70156805356741403</c:v>
                </c:pt>
                <c:pt idx="2807">
                  <c:v>0.70163821738915289</c:v>
                </c:pt>
                <c:pt idx="2808">
                  <c:v>0.70170838822797565</c:v>
                </c:pt>
                <c:pt idx="2809">
                  <c:v>0.70177856608458411</c:v>
                </c:pt>
                <c:pt idx="2810">
                  <c:v>0.70184875095968002</c:v>
                </c:pt>
                <c:pt idx="2811">
                  <c:v>0.70191894285396539</c:v>
                </c:pt>
                <c:pt idx="2812">
                  <c:v>0.7019891417681422</c:v>
                </c:pt>
                <c:pt idx="2813">
                  <c:v>0.70205934770291245</c:v>
                </c:pt>
                <c:pt idx="2814">
                  <c:v>0.70212956065897836</c:v>
                </c:pt>
                <c:pt idx="2815">
                  <c:v>0.70219978063704203</c:v>
                </c:pt>
                <c:pt idx="2816">
                  <c:v>0.70227000763780578</c:v>
                </c:pt>
                <c:pt idx="2817">
                  <c:v>0.70234024166197195</c:v>
                </c:pt>
                <c:pt idx="2818">
                  <c:v>0.70241048271024298</c:v>
                </c:pt>
                <c:pt idx="2819">
                  <c:v>0.70248073078332129</c:v>
                </c:pt>
                <c:pt idx="2820">
                  <c:v>0.70255098588190945</c:v>
                </c:pt>
                <c:pt idx="2821">
                  <c:v>0.70262124800671011</c:v>
                </c:pt>
                <c:pt idx="2822">
                  <c:v>0.70269151715842593</c:v>
                </c:pt>
                <c:pt idx="2823">
                  <c:v>0.70276179333775968</c:v>
                </c:pt>
                <c:pt idx="2824">
                  <c:v>0.70283207654541424</c:v>
                </c:pt>
                <c:pt idx="2825">
                  <c:v>0.70290236678209239</c:v>
                </c:pt>
                <c:pt idx="2826">
                  <c:v>0.70297266404849723</c:v>
                </c:pt>
                <c:pt idx="2827">
                  <c:v>0.70304296834533175</c:v>
                </c:pt>
                <c:pt idx="2828">
                  <c:v>0.70311327967329906</c:v>
                </c:pt>
                <c:pt idx="2829">
                  <c:v>0.70318359803310237</c:v>
                </c:pt>
                <c:pt idx="2830">
                  <c:v>0.7032539234254449</c:v>
                </c:pt>
                <c:pt idx="2831">
                  <c:v>0.70332425585102998</c:v>
                </c:pt>
                <c:pt idx="2832">
                  <c:v>0.70339459531056103</c:v>
                </c:pt>
                <c:pt idx="2833">
                  <c:v>0.70346494180474151</c:v>
                </c:pt>
                <c:pt idx="2834">
                  <c:v>0.70353529533427495</c:v>
                </c:pt>
                <c:pt idx="2835">
                  <c:v>0.7036056558998649</c:v>
                </c:pt>
                <c:pt idx="2836">
                  <c:v>0.70367602350221514</c:v>
                </c:pt>
                <c:pt idx="2837">
                  <c:v>0.70374639814202933</c:v>
                </c:pt>
                <c:pt idx="2838">
                  <c:v>0.70381677982001134</c:v>
                </c:pt>
                <c:pt idx="2839">
                  <c:v>0.70388716853686506</c:v>
                </c:pt>
                <c:pt idx="2840">
                  <c:v>0.70395756429329437</c:v>
                </c:pt>
                <c:pt idx="2841">
                  <c:v>0.70402796709000337</c:v>
                </c:pt>
                <c:pt idx="2842">
                  <c:v>0.70409837692769617</c:v>
                </c:pt>
                <c:pt idx="2843">
                  <c:v>0.70416879380707686</c:v>
                </c:pt>
                <c:pt idx="2844">
                  <c:v>0.70423921772884979</c:v>
                </c:pt>
                <c:pt idx="2845">
                  <c:v>0.70430964869371915</c:v>
                </c:pt>
                <c:pt idx="2846">
                  <c:v>0.70438008670238939</c:v>
                </c:pt>
                <c:pt idx="2847">
                  <c:v>0.70445053175556493</c:v>
                </c:pt>
                <c:pt idx="2848">
                  <c:v>0.70452098385395034</c:v>
                </c:pt>
                <c:pt idx="2849">
                  <c:v>0.70459144299825016</c:v>
                </c:pt>
                <c:pt idx="2850">
                  <c:v>0.70466190918916904</c:v>
                </c:pt>
                <c:pt idx="2851">
                  <c:v>0.70473238242741176</c:v>
                </c:pt>
                <c:pt idx="2852">
                  <c:v>0.70480286271368309</c:v>
                </c:pt>
                <c:pt idx="2853">
                  <c:v>0.7048733500486879</c:v>
                </c:pt>
                <c:pt idx="2854">
                  <c:v>0.70494384443313118</c:v>
                </c:pt>
                <c:pt idx="2855">
                  <c:v>0.70501434586771794</c:v>
                </c:pt>
                <c:pt idx="2856">
                  <c:v>0.70508485435315327</c:v>
                </c:pt>
                <c:pt idx="2857">
                  <c:v>0.70515536989014227</c:v>
                </c:pt>
                <c:pt idx="2858">
                  <c:v>0.70522589247939016</c:v>
                </c:pt>
                <c:pt idx="2859">
                  <c:v>0.70529642212160226</c:v>
                </c:pt>
                <c:pt idx="2860">
                  <c:v>0.70536695881748401</c:v>
                </c:pt>
                <c:pt idx="2861">
                  <c:v>0.70543750256774074</c:v>
                </c:pt>
                <c:pt idx="2862">
                  <c:v>0.70550805337307809</c:v>
                </c:pt>
                <c:pt idx="2863">
                  <c:v>0.70557861123420151</c:v>
                </c:pt>
                <c:pt idx="2864">
                  <c:v>0.70564917615181666</c:v>
                </c:pt>
                <c:pt idx="2865">
                  <c:v>0.7057197481266293</c:v>
                </c:pt>
                <c:pt idx="2866">
                  <c:v>0.7057903271593452</c:v>
                </c:pt>
                <c:pt idx="2867">
                  <c:v>0.70586091325067024</c:v>
                </c:pt>
                <c:pt idx="2868">
                  <c:v>0.70593150640131042</c:v>
                </c:pt>
                <c:pt idx="2869">
                  <c:v>0.7060021066119716</c:v>
                </c:pt>
                <c:pt idx="2870">
                  <c:v>0.7060727138833599</c:v>
                </c:pt>
                <c:pt idx="2871">
                  <c:v>0.70614332821618153</c:v>
                </c:pt>
                <c:pt idx="2872">
                  <c:v>0.70621394961114259</c:v>
                </c:pt>
                <c:pt idx="2873">
                  <c:v>0.70628457806894951</c:v>
                </c:pt>
                <c:pt idx="2874">
                  <c:v>0.70635521359030851</c:v>
                </c:pt>
                <c:pt idx="2875">
                  <c:v>0.70642585617592613</c:v>
                </c:pt>
                <c:pt idx="2876">
                  <c:v>0.7064965058265088</c:v>
                </c:pt>
                <c:pt idx="2877">
                  <c:v>0.70656716254276308</c:v>
                </c:pt>
                <c:pt idx="2878">
                  <c:v>0.70663782632539562</c:v>
                </c:pt>
                <c:pt idx="2879">
                  <c:v>0.70670849717511308</c:v>
                </c:pt>
                <c:pt idx="2880">
                  <c:v>0.70677917509262234</c:v>
                </c:pt>
                <c:pt idx="2881">
                  <c:v>0.70684986007863015</c:v>
                </c:pt>
                <c:pt idx="2882">
                  <c:v>0.70692055213384353</c:v>
                </c:pt>
                <c:pt idx="2883">
                  <c:v>0.70699125125896944</c:v>
                </c:pt>
                <c:pt idx="2884">
                  <c:v>0.7070619574547149</c:v>
                </c:pt>
                <c:pt idx="2885">
                  <c:v>0.70713267072178709</c:v>
                </c:pt>
                <c:pt idx="2886">
                  <c:v>0.70720339106089314</c:v>
                </c:pt>
                <c:pt idx="2887">
                  <c:v>0.70727411847274035</c:v>
                </c:pt>
                <c:pt idx="2888">
                  <c:v>0.70734485295803617</c:v>
                </c:pt>
                <c:pt idx="2889">
                  <c:v>0.70741559451748792</c:v>
                </c:pt>
                <c:pt idx="2890">
                  <c:v>0.70748634315180314</c:v>
                </c:pt>
                <c:pt idx="2891">
                  <c:v>0.70755709886168927</c:v>
                </c:pt>
                <c:pt idx="2892">
                  <c:v>0.70762786164785407</c:v>
                </c:pt>
                <c:pt idx="2893">
                  <c:v>0.70769863151100521</c:v>
                </c:pt>
                <c:pt idx="2894">
                  <c:v>0.70776940845185043</c:v>
                </c:pt>
                <c:pt idx="2895">
                  <c:v>0.70784019247109753</c:v>
                </c:pt>
                <c:pt idx="2896">
                  <c:v>0.70791098356945448</c:v>
                </c:pt>
                <c:pt idx="2897">
                  <c:v>0.70798178174762927</c:v>
                </c:pt>
                <c:pt idx="2898">
                  <c:v>0.70805258700632989</c:v>
                </c:pt>
                <c:pt idx="2899">
                  <c:v>0.70812339934626456</c:v>
                </c:pt>
                <c:pt idx="2900">
                  <c:v>0.70819421876814137</c:v>
                </c:pt>
                <c:pt idx="2901">
                  <c:v>0.70826504527266865</c:v>
                </c:pt>
                <c:pt idx="2902">
                  <c:v>0.70833587886055471</c:v>
                </c:pt>
                <c:pt idx="2903">
                  <c:v>0.708406719532508</c:v>
                </c:pt>
                <c:pt idx="2904">
                  <c:v>0.70847756728923694</c:v>
                </c:pt>
                <c:pt idx="2905">
                  <c:v>0.70854842213145008</c:v>
                </c:pt>
                <c:pt idx="2906">
                  <c:v>0.70861928405985608</c:v>
                </c:pt>
                <c:pt idx="2907">
                  <c:v>0.70869015307516359</c:v>
                </c:pt>
                <c:pt idx="2908">
                  <c:v>0.70876102917808137</c:v>
                </c:pt>
                <c:pt idx="2909">
                  <c:v>0.70883191236931831</c:v>
                </c:pt>
                <c:pt idx="2910">
                  <c:v>0.70890280264958327</c:v>
                </c:pt>
                <c:pt idx="2911">
                  <c:v>0.70897370001958526</c:v>
                </c:pt>
                <c:pt idx="2912">
                  <c:v>0.70904460448003326</c:v>
                </c:pt>
                <c:pt idx="2913">
                  <c:v>0.70911551603163636</c:v>
                </c:pt>
                <c:pt idx="2914">
                  <c:v>0.70918643467510389</c:v>
                </c:pt>
                <c:pt idx="2915">
                  <c:v>0.70925736041114495</c:v>
                </c:pt>
                <c:pt idx="2916">
                  <c:v>0.70932829324046898</c:v>
                </c:pt>
                <c:pt idx="2917">
                  <c:v>0.70939923316378539</c:v>
                </c:pt>
                <c:pt idx="2918">
                  <c:v>0.70947018018180352</c:v>
                </c:pt>
                <c:pt idx="2919">
                  <c:v>0.70954113429523302</c:v>
                </c:pt>
                <c:pt idx="2920">
                  <c:v>0.70961209550478355</c:v>
                </c:pt>
                <c:pt idx="2921">
                  <c:v>0.70968306381116464</c:v>
                </c:pt>
                <c:pt idx="2922">
                  <c:v>0.70975403921508617</c:v>
                </c:pt>
                <c:pt idx="2923">
                  <c:v>0.70982502171725792</c:v>
                </c:pt>
                <c:pt idx="2924">
                  <c:v>0.70989601131838975</c:v>
                </c:pt>
                <c:pt idx="2925">
                  <c:v>0.70996700801919166</c:v>
                </c:pt>
                <c:pt idx="2926">
                  <c:v>0.71003801182037374</c:v>
                </c:pt>
                <c:pt idx="2927">
                  <c:v>0.71010902272264598</c:v>
                </c:pt>
                <c:pt idx="2928">
                  <c:v>0.71018004072671859</c:v>
                </c:pt>
                <c:pt idx="2929">
                  <c:v>0.71025106583330189</c:v>
                </c:pt>
                <c:pt idx="2930">
                  <c:v>0.7103220980431062</c:v>
                </c:pt>
                <c:pt idx="2931">
                  <c:v>0.71039313735684184</c:v>
                </c:pt>
                <c:pt idx="2932">
                  <c:v>0.71046418377521936</c:v>
                </c:pt>
                <c:pt idx="2933">
                  <c:v>0.7105352372989493</c:v>
                </c:pt>
                <c:pt idx="2934">
                  <c:v>0.71060629792874219</c:v>
                </c:pt>
                <c:pt idx="2935">
                  <c:v>0.7106773656653087</c:v>
                </c:pt>
                <c:pt idx="2936">
                  <c:v>0.71074844050935959</c:v>
                </c:pt>
                <c:pt idx="2937">
                  <c:v>0.71081952246160574</c:v>
                </c:pt>
                <c:pt idx="2938">
                  <c:v>0.71089061152275801</c:v>
                </c:pt>
                <c:pt idx="2939">
                  <c:v>0.7109617076935274</c:v>
                </c:pt>
                <c:pt idx="2940">
                  <c:v>0.7110328109746249</c:v>
                </c:pt>
                <c:pt idx="2941">
                  <c:v>0.71110392136676159</c:v>
                </c:pt>
                <c:pt idx="2942">
                  <c:v>0.7111750388706487</c:v>
                </c:pt>
                <c:pt idx="2943">
                  <c:v>0.71124616348699743</c:v>
                </c:pt>
                <c:pt idx="2944">
                  <c:v>0.7113172952165191</c:v>
                </c:pt>
                <c:pt idx="2945">
                  <c:v>0.71138843405992513</c:v>
                </c:pt>
                <c:pt idx="2946">
                  <c:v>0.71145958001792697</c:v>
                </c:pt>
                <c:pt idx="2947">
                  <c:v>0.71153073309123605</c:v>
                </c:pt>
                <c:pt idx="2948">
                  <c:v>0.71160189328056411</c:v>
                </c:pt>
                <c:pt idx="2949">
                  <c:v>0.71167306058662272</c:v>
                </c:pt>
                <c:pt idx="2950">
                  <c:v>0.71174423501012374</c:v>
                </c:pt>
                <c:pt idx="2951">
                  <c:v>0.71181541655177893</c:v>
                </c:pt>
                <c:pt idx="2952">
                  <c:v>0.71188660521230018</c:v>
                </c:pt>
                <c:pt idx="2953">
                  <c:v>0.71195780099239947</c:v>
                </c:pt>
                <c:pt idx="2954">
                  <c:v>0.71202900389278878</c:v>
                </c:pt>
                <c:pt idx="2955">
                  <c:v>0.71210021391418021</c:v>
                </c:pt>
                <c:pt idx="2956">
                  <c:v>0.71217143105728598</c:v>
                </c:pt>
                <c:pt idx="2957">
                  <c:v>0.71224265532281827</c:v>
                </c:pt>
                <c:pt idx="2958">
                  <c:v>0.71231388671148943</c:v>
                </c:pt>
                <c:pt idx="2959">
                  <c:v>0.71238512522401187</c:v>
                </c:pt>
                <c:pt idx="2960">
                  <c:v>0.71245637086109792</c:v>
                </c:pt>
                <c:pt idx="2961">
                  <c:v>0.71252762362346023</c:v>
                </c:pt>
                <c:pt idx="2962">
                  <c:v>0.71259888351181144</c:v>
                </c:pt>
                <c:pt idx="2963">
                  <c:v>0.71267015052686411</c:v>
                </c:pt>
                <c:pt idx="2964">
                  <c:v>0.71274142466933099</c:v>
                </c:pt>
                <c:pt idx="2965">
                  <c:v>0.71281270593992496</c:v>
                </c:pt>
                <c:pt idx="2966">
                  <c:v>0.7128839943393589</c:v>
                </c:pt>
                <c:pt idx="2967">
                  <c:v>0.71295528986834578</c:v>
                </c:pt>
                <c:pt idx="2968">
                  <c:v>0.71302659252759848</c:v>
                </c:pt>
                <c:pt idx="2969">
                  <c:v>0.71309790231783021</c:v>
                </c:pt>
                <c:pt idx="2970">
                  <c:v>0.71316921923975418</c:v>
                </c:pt>
                <c:pt idx="2971">
                  <c:v>0.7132405432940836</c:v>
                </c:pt>
                <c:pt idx="2972">
                  <c:v>0.71331187448153177</c:v>
                </c:pt>
                <c:pt idx="2973">
                  <c:v>0.71338321280281203</c:v>
                </c:pt>
                <c:pt idx="2974">
                  <c:v>0.71345455825863791</c:v>
                </c:pt>
                <c:pt idx="2975">
                  <c:v>0.71352591084972283</c:v>
                </c:pt>
                <c:pt idx="2976">
                  <c:v>0.71359727057678046</c:v>
                </c:pt>
                <c:pt idx="2977">
                  <c:v>0.71366863744052456</c:v>
                </c:pt>
                <c:pt idx="2978">
                  <c:v>0.71374001144166876</c:v>
                </c:pt>
                <c:pt idx="2979">
                  <c:v>0.71381139258092685</c:v>
                </c:pt>
                <c:pt idx="2980">
                  <c:v>0.7138827808590128</c:v>
                </c:pt>
                <c:pt idx="2981">
                  <c:v>0.71395417627664048</c:v>
                </c:pt>
                <c:pt idx="2982">
                  <c:v>0.71402557883452389</c:v>
                </c:pt>
                <c:pt idx="2983">
                  <c:v>0.71409698853337722</c:v>
                </c:pt>
                <c:pt idx="2984">
                  <c:v>0.71416840537391457</c:v>
                </c:pt>
                <c:pt idx="2985">
                  <c:v>0.71423982935685026</c:v>
                </c:pt>
                <c:pt idx="2986">
                  <c:v>0.7143112604828985</c:v>
                </c:pt>
                <c:pt idx="2987">
                  <c:v>0.71438269875277383</c:v>
                </c:pt>
                <c:pt idx="2988">
                  <c:v>0.71445414416719055</c:v>
                </c:pt>
                <c:pt idx="2989">
                  <c:v>0.71452559672686322</c:v>
                </c:pt>
                <c:pt idx="2990">
                  <c:v>0.71459705643250648</c:v>
                </c:pt>
                <c:pt idx="2991">
                  <c:v>0.71466852328483499</c:v>
                </c:pt>
                <c:pt idx="2992">
                  <c:v>0.71473999728456339</c:v>
                </c:pt>
                <c:pt idx="2993">
                  <c:v>0.71481147843240667</c:v>
                </c:pt>
                <c:pt idx="2994">
                  <c:v>0.71488296672907958</c:v>
                </c:pt>
                <c:pt idx="2995">
                  <c:v>0.71495446217529712</c:v>
                </c:pt>
                <c:pt idx="2996">
                  <c:v>0.71502596477177427</c:v>
                </c:pt>
                <c:pt idx="2997">
                  <c:v>0.71509747451922623</c:v>
                </c:pt>
                <c:pt idx="2998">
                  <c:v>0.71516899141836809</c:v>
                </c:pt>
                <c:pt idx="2999">
                  <c:v>0.71524051546991507</c:v>
                </c:pt>
                <c:pt idx="3000">
                  <c:v>0.71531204667458248</c:v>
                </c:pt>
                <c:pt idx="3001">
                  <c:v>0.71538358503308574</c:v>
                </c:pt>
                <c:pt idx="3002">
                  <c:v>0.71545513054614041</c:v>
                </c:pt>
                <c:pt idx="3003">
                  <c:v>0.71552668321446189</c:v>
                </c:pt>
                <c:pt idx="3004">
                  <c:v>0.71559824303876574</c:v>
                </c:pt>
                <c:pt idx="3005">
                  <c:v>0.7156698100197677</c:v>
                </c:pt>
                <c:pt idx="3006">
                  <c:v>0.71574138415818356</c:v>
                </c:pt>
                <c:pt idx="3007">
                  <c:v>0.71581296545472906</c:v>
                </c:pt>
                <c:pt idx="3008">
                  <c:v>0.71588455391012007</c:v>
                </c:pt>
                <c:pt idx="3009">
                  <c:v>0.71595614952507258</c:v>
                </c:pt>
                <c:pt idx="3010">
                  <c:v>0.71602775230030258</c:v>
                </c:pt>
                <c:pt idx="3011">
                  <c:v>0.71609936223652626</c:v>
                </c:pt>
                <c:pt idx="3012">
                  <c:v>0.71617097933445972</c:v>
                </c:pt>
                <c:pt idx="3013">
                  <c:v>0.71624260359481917</c:v>
                </c:pt>
                <c:pt idx="3014">
                  <c:v>0.71631423501832103</c:v>
                </c:pt>
                <c:pt idx="3015">
                  <c:v>0.71638587360568162</c:v>
                </c:pt>
                <c:pt idx="3016">
                  <c:v>0.71645751935761737</c:v>
                </c:pt>
                <c:pt idx="3017">
                  <c:v>0.71652917227484481</c:v>
                </c:pt>
                <c:pt idx="3018">
                  <c:v>0.71660083235808059</c:v>
                </c:pt>
                <c:pt idx="3019">
                  <c:v>0.71667249960804136</c:v>
                </c:pt>
                <c:pt idx="3020">
                  <c:v>0.71674417402544388</c:v>
                </c:pt>
                <c:pt idx="3021">
                  <c:v>0.71681585561100503</c:v>
                </c:pt>
                <c:pt idx="3022">
                  <c:v>0.71688754436544155</c:v>
                </c:pt>
                <c:pt idx="3023">
                  <c:v>0.71695924028947045</c:v>
                </c:pt>
                <c:pt idx="3024">
                  <c:v>0.71703094338380879</c:v>
                </c:pt>
                <c:pt idx="3025">
                  <c:v>0.71710265364917369</c:v>
                </c:pt>
                <c:pt idx="3026">
                  <c:v>0.71717437108628235</c:v>
                </c:pt>
                <c:pt idx="3027">
                  <c:v>0.71724609569585196</c:v>
                </c:pt>
                <c:pt idx="3028">
                  <c:v>0.71731782747859985</c:v>
                </c:pt>
                <c:pt idx="3029">
                  <c:v>0.71738956643524332</c:v>
                </c:pt>
                <c:pt idx="3030">
                  <c:v>0.71746131256649992</c:v>
                </c:pt>
                <c:pt idx="3031">
                  <c:v>0.71753306587308718</c:v>
                </c:pt>
                <c:pt idx="3032">
                  <c:v>0.71760482635572276</c:v>
                </c:pt>
                <c:pt idx="3033">
                  <c:v>0.71767659401512429</c:v>
                </c:pt>
                <c:pt idx="3034">
                  <c:v>0.71774836885200943</c:v>
                </c:pt>
                <c:pt idx="3035">
                  <c:v>0.71782015086709616</c:v>
                </c:pt>
                <c:pt idx="3036">
                  <c:v>0.71789194006110224</c:v>
                </c:pt>
                <c:pt idx="3037">
                  <c:v>0.71796373643474576</c:v>
                </c:pt>
                <c:pt idx="3038">
                  <c:v>0.71803553998874459</c:v>
                </c:pt>
                <c:pt idx="3039">
                  <c:v>0.71810735072381693</c:v>
                </c:pt>
                <c:pt idx="3040">
                  <c:v>0.71817916864068099</c:v>
                </c:pt>
                <c:pt idx="3041">
                  <c:v>0.71825099374005497</c:v>
                </c:pt>
                <c:pt idx="3042">
                  <c:v>0.71832282602265718</c:v>
                </c:pt>
                <c:pt idx="3043">
                  <c:v>0.71839466548920605</c:v>
                </c:pt>
                <c:pt idx="3044">
                  <c:v>0.71846651214042012</c:v>
                </c:pt>
                <c:pt idx="3045">
                  <c:v>0.71853836597701781</c:v>
                </c:pt>
                <c:pt idx="3046">
                  <c:v>0.71861022699971777</c:v>
                </c:pt>
                <c:pt idx="3047">
                  <c:v>0.71868209520923865</c:v>
                </c:pt>
                <c:pt idx="3048">
                  <c:v>0.71875397060629931</c:v>
                </c:pt>
                <c:pt idx="3049">
                  <c:v>0.71882585319161851</c:v>
                </c:pt>
                <c:pt idx="3050">
                  <c:v>0.71889774296591513</c:v>
                </c:pt>
                <c:pt idx="3051">
                  <c:v>0.71896963992990814</c:v>
                </c:pt>
                <c:pt idx="3052">
                  <c:v>0.71904154408431653</c:v>
                </c:pt>
                <c:pt idx="3053">
                  <c:v>0.71911345542985949</c:v>
                </c:pt>
                <c:pt idx="3054">
                  <c:v>0.71918537396725624</c:v>
                </c:pt>
                <c:pt idx="3055">
                  <c:v>0.71925729969722596</c:v>
                </c:pt>
                <c:pt idx="3056">
                  <c:v>0.71932923262048798</c:v>
                </c:pt>
                <c:pt idx="3057">
                  <c:v>0.71940117273776172</c:v>
                </c:pt>
                <c:pt idx="3058">
                  <c:v>0.71947312004976671</c:v>
                </c:pt>
                <c:pt idx="3059">
                  <c:v>0.71954507455722239</c:v>
                </c:pt>
                <c:pt idx="3060">
                  <c:v>0.7196170362608485</c:v>
                </c:pt>
                <c:pt idx="3061">
                  <c:v>0.71968900516136458</c:v>
                </c:pt>
                <c:pt idx="3062">
                  <c:v>0.71976098125949051</c:v>
                </c:pt>
                <c:pt idx="3063">
                  <c:v>0.71983296455594614</c:v>
                </c:pt>
                <c:pt idx="3064">
                  <c:v>0.71990495505145125</c:v>
                </c:pt>
                <c:pt idx="3065">
                  <c:v>0.71997695274672591</c:v>
                </c:pt>
                <c:pt idx="3066">
                  <c:v>0.72004895764249011</c:v>
                </c:pt>
                <c:pt idx="3067">
                  <c:v>0.72012096973946405</c:v>
                </c:pt>
                <c:pt idx="3068">
                  <c:v>0.72019298903836793</c:v>
                </c:pt>
                <c:pt idx="3069">
                  <c:v>0.72026501553992195</c:v>
                </c:pt>
                <c:pt idx="3070">
                  <c:v>0.72033704924484643</c:v>
                </c:pt>
                <c:pt idx="3071">
                  <c:v>0.72040909015386179</c:v>
                </c:pt>
                <c:pt idx="3072">
                  <c:v>0.72048113826768856</c:v>
                </c:pt>
                <c:pt idx="3073">
                  <c:v>0.72055319358704728</c:v>
                </c:pt>
                <c:pt idx="3074">
                  <c:v>0.72062525611265849</c:v>
                </c:pt>
                <c:pt idx="3075">
                  <c:v>0.72069732584524304</c:v>
                </c:pt>
                <c:pt idx="3076">
                  <c:v>0.7207694027855216</c:v>
                </c:pt>
                <c:pt idx="3077">
                  <c:v>0.72084148693421501</c:v>
                </c:pt>
                <c:pt idx="3078">
                  <c:v>0.72091357829204417</c:v>
                </c:pt>
                <c:pt idx="3079">
                  <c:v>0.72098567685973014</c:v>
                </c:pt>
                <c:pt idx="3080">
                  <c:v>0.72105778263799392</c:v>
                </c:pt>
                <c:pt idx="3081">
                  <c:v>0.72112989562755669</c:v>
                </c:pt>
                <c:pt idx="3082">
                  <c:v>0.72120201582913956</c:v>
                </c:pt>
                <c:pt idx="3083">
                  <c:v>0.72127414324346395</c:v>
                </c:pt>
                <c:pt idx="3084">
                  <c:v>0.72134627787125105</c:v>
                </c:pt>
                <c:pt idx="3085">
                  <c:v>0.7214184197132224</c:v>
                </c:pt>
                <c:pt idx="3086">
                  <c:v>0.72149056877009943</c:v>
                </c:pt>
                <c:pt idx="3087">
                  <c:v>0.72156272504260366</c:v>
                </c:pt>
                <c:pt idx="3088">
                  <c:v>0.72163488853145674</c:v>
                </c:pt>
                <c:pt idx="3089">
                  <c:v>0.72170705923738043</c:v>
                </c:pt>
                <c:pt idx="3090">
                  <c:v>0.72177923716109649</c:v>
                </c:pt>
                <c:pt idx="3091">
                  <c:v>0.72185142230332677</c:v>
                </c:pt>
                <c:pt idx="3092">
                  <c:v>0.72192361466479327</c:v>
                </c:pt>
                <c:pt idx="3093">
                  <c:v>0.72199581424621784</c:v>
                </c:pt>
                <c:pt idx="3094">
                  <c:v>0.72206802104832268</c:v>
                </c:pt>
                <c:pt idx="3095">
                  <c:v>0.72214023507182989</c:v>
                </c:pt>
                <c:pt idx="3096">
                  <c:v>0.72221245631746167</c:v>
                </c:pt>
                <c:pt idx="3097">
                  <c:v>0.72228468478594021</c:v>
                </c:pt>
                <c:pt idx="3098">
                  <c:v>0.72235692047798805</c:v>
                </c:pt>
                <c:pt idx="3099">
                  <c:v>0.7224291633943275</c:v>
                </c:pt>
                <c:pt idx="3100">
                  <c:v>0.72250141353568109</c:v>
                </c:pt>
                <c:pt idx="3101">
                  <c:v>0.72257367090277136</c:v>
                </c:pt>
                <c:pt idx="3102">
                  <c:v>0.72264593549632095</c:v>
                </c:pt>
                <c:pt idx="3103">
                  <c:v>0.72271820731705261</c:v>
                </c:pt>
                <c:pt idx="3104">
                  <c:v>0.72279048636568921</c:v>
                </c:pt>
                <c:pt idx="3105">
                  <c:v>0.72286277264295351</c:v>
                </c:pt>
                <c:pt idx="3106">
                  <c:v>0.72293506614956848</c:v>
                </c:pt>
                <c:pt idx="3107">
                  <c:v>0.72300736688625711</c:v>
                </c:pt>
                <c:pt idx="3108">
                  <c:v>0.72307967485374247</c:v>
                </c:pt>
                <c:pt idx="3109">
                  <c:v>0.72315199005274777</c:v>
                </c:pt>
                <c:pt idx="3110">
                  <c:v>0.72322431248399621</c:v>
                </c:pt>
                <c:pt idx="3111">
                  <c:v>0.72329664214821099</c:v>
                </c:pt>
                <c:pt idx="3112">
                  <c:v>0.72336897904611563</c:v>
                </c:pt>
                <c:pt idx="3113">
                  <c:v>0.72344132317843346</c:v>
                </c:pt>
                <c:pt idx="3114">
                  <c:v>0.723513674545888</c:v>
                </c:pt>
                <c:pt idx="3115">
                  <c:v>0.72358603314920289</c:v>
                </c:pt>
                <c:pt idx="3116">
                  <c:v>0.72365839898910178</c:v>
                </c:pt>
                <c:pt idx="3117">
                  <c:v>0.72373077206630843</c:v>
                </c:pt>
                <c:pt idx="3118">
                  <c:v>0.72380315238154658</c:v>
                </c:pt>
                <c:pt idx="3119">
                  <c:v>0.7238755399355401</c:v>
                </c:pt>
                <c:pt idx="3120">
                  <c:v>0.72394793472901298</c:v>
                </c:pt>
                <c:pt idx="3121">
                  <c:v>0.72402033676268929</c:v>
                </c:pt>
                <c:pt idx="3122">
                  <c:v>0.72409274603729301</c:v>
                </c:pt>
                <c:pt idx="3123">
                  <c:v>0.72416516255354835</c:v>
                </c:pt>
                <c:pt idx="3124">
                  <c:v>0.7242375863121796</c:v>
                </c:pt>
                <c:pt idx="3125">
                  <c:v>0.72431001731391098</c:v>
                </c:pt>
                <c:pt idx="3126">
                  <c:v>0.7243824555594669</c:v>
                </c:pt>
                <c:pt idx="3127">
                  <c:v>0.72445490104957189</c:v>
                </c:pt>
                <c:pt idx="3128">
                  <c:v>0.72452735378495037</c:v>
                </c:pt>
                <c:pt idx="3129">
                  <c:v>0.72459981376632698</c:v>
                </c:pt>
                <c:pt idx="3130">
                  <c:v>0.72467228099442638</c:v>
                </c:pt>
                <c:pt idx="3131">
                  <c:v>0.72474475546997341</c:v>
                </c:pt>
                <c:pt idx="3132">
                  <c:v>0.72481723719369273</c:v>
                </c:pt>
                <c:pt idx="3133">
                  <c:v>0.72488972616630931</c:v>
                </c:pt>
                <c:pt idx="3134">
                  <c:v>0.72496222238854813</c:v>
                </c:pt>
                <c:pt idx="3135">
                  <c:v>0.72503472586113427</c:v>
                </c:pt>
                <c:pt idx="3136">
                  <c:v>0.7251072365847927</c:v>
                </c:pt>
                <c:pt idx="3137">
                  <c:v>0.72517975456024875</c:v>
                </c:pt>
                <c:pt idx="3138">
                  <c:v>0.72525227978822759</c:v>
                </c:pt>
                <c:pt idx="3139">
                  <c:v>0.72532481226945456</c:v>
                </c:pt>
                <c:pt idx="3140">
                  <c:v>0.72539735200465505</c:v>
                </c:pt>
                <c:pt idx="3141">
                  <c:v>0.7254698989945545</c:v>
                </c:pt>
                <c:pt idx="3142">
                  <c:v>0.72554245323987843</c:v>
                </c:pt>
                <c:pt idx="3143">
                  <c:v>0.72561501474135259</c:v>
                </c:pt>
                <c:pt idx="3144">
                  <c:v>0.72568758349970253</c:v>
                </c:pt>
                <c:pt idx="3145">
                  <c:v>0.72576015951565409</c:v>
                </c:pt>
                <c:pt idx="3146">
                  <c:v>0.72583274278993304</c:v>
                </c:pt>
                <c:pt idx="3147">
                  <c:v>0.72590533332326534</c:v>
                </c:pt>
                <c:pt idx="3148">
                  <c:v>0.72597793111637698</c:v>
                </c:pt>
                <c:pt idx="3149">
                  <c:v>0.72605053616999393</c:v>
                </c:pt>
                <c:pt idx="3150">
                  <c:v>0.72612314848484238</c:v>
                </c:pt>
                <c:pt idx="3151">
                  <c:v>0.72619576806164854</c:v>
                </c:pt>
                <c:pt idx="3152">
                  <c:v>0.72626839490113859</c:v>
                </c:pt>
                <c:pt idx="3153">
                  <c:v>0.72634102900403896</c:v>
                </c:pt>
                <c:pt idx="3154">
                  <c:v>0.72641367037107607</c:v>
                </c:pt>
                <c:pt idx="3155">
                  <c:v>0.72648631900297633</c:v>
                </c:pt>
                <c:pt idx="3156">
                  <c:v>0.72655897490046639</c:v>
                </c:pt>
                <c:pt idx="3157">
                  <c:v>0.72663163806427278</c:v>
                </c:pt>
                <c:pt idx="3158">
                  <c:v>0.72670430849512224</c:v>
                </c:pt>
                <c:pt idx="3159">
                  <c:v>0.72677698619374165</c:v>
                </c:pt>
                <c:pt idx="3160">
                  <c:v>0.72684967116085775</c:v>
                </c:pt>
                <c:pt idx="3161">
                  <c:v>0.72692236339719751</c:v>
                </c:pt>
                <c:pt idx="3162">
                  <c:v>0.72699506290348781</c:v>
                </c:pt>
                <c:pt idx="3163">
                  <c:v>0.72706776968045583</c:v>
                </c:pt>
                <c:pt idx="3164">
                  <c:v>0.72714048372882867</c:v>
                </c:pt>
                <c:pt idx="3165">
                  <c:v>0.72721320504933362</c:v>
                </c:pt>
                <c:pt idx="3166">
                  <c:v>0.72728593364269789</c:v>
                </c:pt>
                <c:pt idx="3167">
                  <c:v>0.72735866950964889</c:v>
                </c:pt>
                <c:pt idx="3168">
                  <c:v>0.72743141265091393</c:v>
                </c:pt>
                <c:pt idx="3169">
                  <c:v>0.72750416306722065</c:v>
                </c:pt>
                <c:pt idx="3170">
                  <c:v>0.72757692075929659</c:v>
                </c:pt>
                <c:pt idx="3171">
                  <c:v>0.72764968572786937</c:v>
                </c:pt>
                <c:pt idx="3172">
                  <c:v>0.72772245797366675</c:v>
                </c:pt>
                <c:pt idx="3173">
                  <c:v>0.72779523749741648</c:v>
                </c:pt>
                <c:pt idx="3174">
                  <c:v>0.72786802429984643</c:v>
                </c:pt>
                <c:pt idx="3175">
                  <c:v>0.72794081838168456</c:v>
                </c:pt>
                <c:pt idx="3176">
                  <c:v>0.72801361974365897</c:v>
                </c:pt>
                <c:pt idx="3177">
                  <c:v>0.72808642838649762</c:v>
                </c:pt>
                <c:pt idx="3178">
                  <c:v>0.72815924431092871</c:v>
                </c:pt>
                <c:pt idx="3179">
                  <c:v>0.72823206751768044</c:v>
                </c:pt>
                <c:pt idx="3180">
                  <c:v>0.72830489800748122</c:v>
                </c:pt>
                <c:pt idx="3181">
                  <c:v>0.72837773578105935</c:v>
                </c:pt>
                <c:pt idx="3182">
                  <c:v>0.72845058083914327</c:v>
                </c:pt>
                <c:pt idx="3183">
                  <c:v>0.72852343318246149</c:v>
                </c:pt>
                <c:pt idx="3184">
                  <c:v>0.72859629281174265</c:v>
                </c:pt>
                <c:pt idx="3185">
                  <c:v>0.7286691597277154</c:v>
                </c:pt>
                <c:pt idx="3186">
                  <c:v>0.72874203393110848</c:v>
                </c:pt>
                <c:pt idx="3187">
                  <c:v>0.72881491542265076</c:v>
                </c:pt>
                <c:pt idx="3188">
                  <c:v>0.72888780420307109</c:v>
                </c:pt>
                <c:pt idx="3189">
                  <c:v>0.72896070027309834</c:v>
                </c:pt>
                <c:pt idx="3190">
                  <c:v>0.7290336036334617</c:v>
                </c:pt>
                <c:pt idx="3191">
                  <c:v>0.72910651428489015</c:v>
                </c:pt>
                <c:pt idx="3192">
                  <c:v>0.72917943222811299</c:v>
                </c:pt>
                <c:pt idx="3193">
                  <c:v>0.72925235746385941</c:v>
                </c:pt>
                <c:pt idx="3194">
                  <c:v>0.72932528999285873</c:v>
                </c:pt>
                <c:pt idx="3195">
                  <c:v>0.72939822981584035</c:v>
                </c:pt>
                <c:pt idx="3196">
                  <c:v>0.72947117693353369</c:v>
                </c:pt>
                <c:pt idx="3197">
                  <c:v>0.7295441313466684</c:v>
                </c:pt>
                <c:pt idx="3198">
                  <c:v>0.729617093055974</c:v>
                </c:pt>
                <c:pt idx="3199">
                  <c:v>0.72969006206218023</c:v>
                </c:pt>
                <c:pt idx="3200">
                  <c:v>0.72976303836601686</c:v>
                </c:pt>
                <c:pt idx="3201">
                  <c:v>0.72983602196821362</c:v>
                </c:pt>
                <c:pt idx="3202">
                  <c:v>0.72990901286950061</c:v>
                </c:pt>
                <c:pt idx="3203">
                  <c:v>0.72998201107060767</c:v>
                </c:pt>
                <c:pt idx="3204">
                  <c:v>0.7300550165722649</c:v>
                </c:pt>
                <c:pt idx="3205">
                  <c:v>0.73012802937520238</c:v>
                </c:pt>
                <c:pt idx="3206">
                  <c:v>0.73020104948015041</c:v>
                </c:pt>
                <c:pt idx="3207">
                  <c:v>0.73027407688783919</c:v>
                </c:pt>
                <c:pt idx="3208">
                  <c:v>0.73034711159899912</c:v>
                </c:pt>
                <c:pt idx="3209">
                  <c:v>0.73042015361436052</c:v>
                </c:pt>
                <c:pt idx="3210">
                  <c:v>0.73049320293465403</c:v>
                </c:pt>
                <c:pt idx="3211">
                  <c:v>0.73056625956061005</c:v>
                </c:pt>
                <c:pt idx="3212">
                  <c:v>0.73063932349295935</c:v>
                </c:pt>
                <c:pt idx="3213">
                  <c:v>0.73071239473243255</c:v>
                </c:pt>
                <c:pt idx="3214">
                  <c:v>0.73078547327976051</c:v>
                </c:pt>
                <c:pt idx="3215">
                  <c:v>0.7308585591356741</c:v>
                </c:pt>
                <c:pt idx="3216">
                  <c:v>0.73093165230090418</c:v>
                </c:pt>
                <c:pt idx="3217">
                  <c:v>0.73100475277618182</c:v>
                </c:pt>
                <c:pt idx="3218">
                  <c:v>0.731077860562238</c:v>
                </c:pt>
                <c:pt idx="3219">
                  <c:v>0.73115097565980403</c:v>
                </c:pt>
                <c:pt idx="3220">
                  <c:v>0.73122409806961097</c:v>
                </c:pt>
                <c:pt idx="3221">
                  <c:v>0.73129722779239026</c:v>
                </c:pt>
                <c:pt idx="3222">
                  <c:v>0.73137036482887319</c:v>
                </c:pt>
                <c:pt idx="3223">
                  <c:v>0.73144350917979117</c:v>
                </c:pt>
                <c:pt idx="3224">
                  <c:v>0.73151666084587574</c:v>
                </c:pt>
                <c:pt idx="3225">
                  <c:v>0.73158981982785853</c:v>
                </c:pt>
                <c:pt idx="3226">
                  <c:v>0.73166298612647118</c:v>
                </c:pt>
                <c:pt idx="3227">
                  <c:v>0.73173615974244544</c:v>
                </c:pt>
                <c:pt idx="3228">
                  <c:v>0.73180934067651304</c:v>
                </c:pt>
                <c:pt idx="3229">
                  <c:v>0.73188252892940597</c:v>
                </c:pt>
                <c:pt idx="3230">
                  <c:v>0.7319557245018562</c:v>
                </c:pt>
                <c:pt idx="3231">
                  <c:v>0.73202892739459569</c:v>
                </c:pt>
                <c:pt idx="3232">
                  <c:v>0.73210213760835652</c:v>
                </c:pt>
                <c:pt idx="3233">
                  <c:v>0.73217535514387089</c:v>
                </c:pt>
                <c:pt idx="3234">
                  <c:v>0.7322485800018711</c:v>
                </c:pt>
                <c:pt idx="3235">
                  <c:v>0.73232181218308945</c:v>
                </c:pt>
                <c:pt idx="3236">
                  <c:v>0.73239505168825825</c:v>
                </c:pt>
                <c:pt idx="3237">
                  <c:v>0.73246829851811002</c:v>
                </c:pt>
                <c:pt idx="3238">
                  <c:v>0.73254155267337739</c:v>
                </c:pt>
                <c:pt idx="3239">
                  <c:v>0.7326148141547929</c:v>
                </c:pt>
                <c:pt idx="3240">
                  <c:v>0.73268808296308918</c:v>
                </c:pt>
                <c:pt idx="3241">
                  <c:v>0.73276135909899909</c:v>
                </c:pt>
                <c:pt idx="3242">
                  <c:v>0.73283464256325537</c:v>
                </c:pt>
                <c:pt idx="3243">
                  <c:v>0.73290793335659099</c:v>
                </c:pt>
                <c:pt idx="3244">
                  <c:v>0.73298123147973893</c:v>
                </c:pt>
                <c:pt idx="3245">
                  <c:v>0.73305453693343225</c:v>
                </c:pt>
                <c:pt idx="3246">
                  <c:v>0.73312784971840406</c:v>
                </c:pt>
                <c:pt idx="3247">
                  <c:v>0.73320116983538763</c:v>
                </c:pt>
                <c:pt idx="3248">
                  <c:v>0.73327449728511618</c:v>
                </c:pt>
                <c:pt idx="3249">
                  <c:v>0.73334783206832299</c:v>
                </c:pt>
                <c:pt idx="3250">
                  <c:v>0.7334211741857416</c:v>
                </c:pt>
                <c:pt idx="3251">
                  <c:v>0.73349452363810541</c:v>
                </c:pt>
                <c:pt idx="3252">
                  <c:v>0.73356788042614807</c:v>
                </c:pt>
                <c:pt idx="3253">
                  <c:v>0.73364124455060309</c:v>
                </c:pt>
                <c:pt idx="3254">
                  <c:v>0.73371461601220433</c:v>
                </c:pt>
                <c:pt idx="3255">
                  <c:v>0.73378799481168544</c:v>
                </c:pt>
                <c:pt idx="3256">
                  <c:v>0.73386138094978037</c:v>
                </c:pt>
                <c:pt idx="3257">
                  <c:v>0.7339347744272231</c:v>
                </c:pt>
                <c:pt idx="3258">
                  <c:v>0.7340081752447476</c:v>
                </c:pt>
                <c:pt idx="3259">
                  <c:v>0.73408158340308793</c:v>
                </c:pt>
                <c:pt idx="3260">
                  <c:v>0.7341549989029782</c:v>
                </c:pt>
                <c:pt idx="3261">
                  <c:v>0.73422842174515268</c:v>
                </c:pt>
                <c:pt idx="3262">
                  <c:v>0.73430185193034569</c:v>
                </c:pt>
                <c:pt idx="3263">
                  <c:v>0.73437528945929165</c:v>
                </c:pt>
                <c:pt idx="3264">
                  <c:v>0.73444873433272495</c:v>
                </c:pt>
                <c:pt idx="3265">
                  <c:v>0.73452218655138013</c:v>
                </c:pt>
                <c:pt idx="3266">
                  <c:v>0.73459564611599171</c:v>
                </c:pt>
                <c:pt idx="3267">
                  <c:v>0.73466911302729443</c:v>
                </c:pt>
                <c:pt idx="3268">
                  <c:v>0.73474258728602304</c:v>
                </c:pt>
                <c:pt idx="3269">
                  <c:v>0.73481606889291229</c:v>
                </c:pt>
                <c:pt idx="3270">
                  <c:v>0.73488955784869714</c:v>
                </c:pt>
                <c:pt idx="3271">
                  <c:v>0.73496305415411256</c:v>
                </c:pt>
                <c:pt idx="3272">
                  <c:v>0.73503655780989352</c:v>
                </c:pt>
                <c:pt idx="3273">
                  <c:v>0.73511006881677521</c:v>
                </c:pt>
                <c:pt idx="3274">
                  <c:v>0.7351835871754927</c:v>
                </c:pt>
                <c:pt idx="3275">
                  <c:v>0.73525711288678142</c:v>
                </c:pt>
                <c:pt idx="3276">
                  <c:v>0.73533064595137654</c:v>
                </c:pt>
                <c:pt idx="3277">
                  <c:v>0.73540418637001348</c:v>
                </c:pt>
                <c:pt idx="3278">
                  <c:v>0.73547773414342776</c:v>
                </c:pt>
                <c:pt idx="3279">
                  <c:v>0.73555128927235502</c:v>
                </c:pt>
                <c:pt idx="3280">
                  <c:v>0.73562485175753078</c:v>
                </c:pt>
                <c:pt idx="3281">
                  <c:v>0.73569842159969079</c:v>
                </c:pt>
                <c:pt idx="3282">
                  <c:v>0.73577199879957078</c:v>
                </c:pt>
                <c:pt idx="3283">
                  <c:v>0.73584558335790662</c:v>
                </c:pt>
                <c:pt idx="3284">
                  <c:v>0.73591917527543416</c:v>
                </c:pt>
                <c:pt idx="3285">
                  <c:v>0.73599277455288947</c:v>
                </c:pt>
                <c:pt idx="3286">
                  <c:v>0.73606638119100853</c:v>
                </c:pt>
                <c:pt idx="3287">
                  <c:v>0.73613999519052753</c:v>
                </c:pt>
                <c:pt idx="3288">
                  <c:v>0.73621361655218276</c:v>
                </c:pt>
                <c:pt idx="3289">
                  <c:v>0.73628724527671041</c:v>
                </c:pt>
                <c:pt idx="3290">
                  <c:v>0.7363608813648469</c:v>
                </c:pt>
                <c:pt idx="3291">
                  <c:v>0.73643452481732863</c:v>
                </c:pt>
                <c:pt idx="3292">
                  <c:v>0.73650817563489213</c:v>
                </c:pt>
                <c:pt idx="3293">
                  <c:v>0.73658183381827391</c:v>
                </c:pt>
                <c:pt idx="3294">
                  <c:v>0.73665549936821073</c:v>
                </c:pt>
                <c:pt idx="3295">
                  <c:v>0.73672917228543922</c:v>
                </c:pt>
                <c:pt idx="3296">
                  <c:v>0.73680285257069633</c:v>
                </c:pt>
                <c:pt idx="3297">
                  <c:v>0.73687654022471882</c:v>
                </c:pt>
                <c:pt idx="3298">
                  <c:v>0.73695023524824366</c:v>
                </c:pt>
                <c:pt idx="3299">
                  <c:v>0.7370239376420078</c:v>
                </c:pt>
                <c:pt idx="3300">
                  <c:v>0.73709764740674844</c:v>
                </c:pt>
                <c:pt idx="3301">
                  <c:v>0.73717136454320276</c:v>
                </c:pt>
                <c:pt idx="3302">
                  <c:v>0.73724508905210795</c:v>
                </c:pt>
                <c:pt idx="3303">
                  <c:v>0.73731882093420131</c:v>
                </c:pt>
                <c:pt idx="3304">
                  <c:v>0.73739256019022037</c:v>
                </c:pt>
                <c:pt idx="3305">
                  <c:v>0.73746630682090242</c:v>
                </c:pt>
                <c:pt idx="3306">
                  <c:v>0.73754006082698509</c:v>
                </c:pt>
                <c:pt idx="3307">
                  <c:v>0.73761382220920602</c:v>
                </c:pt>
                <c:pt idx="3308">
                  <c:v>0.73768759096830283</c:v>
                </c:pt>
                <c:pt idx="3309">
                  <c:v>0.73776136710501328</c:v>
                </c:pt>
                <c:pt idx="3310">
                  <c:v>0.73783515062007532</c:v>
                </c:pt>
                <c:pt idx="3311">
                  <c:v>0.7379089415142267</c:v>
                </c:pt>
                <c:pt idx="3312">
                  <c:v>0.7379827397882055</c:v>
                </c:pt>
                <c:pt idx="3313">
                  <c:v>0.73805654544274979</c:v>
                </c:pt>
                <c:pt idx="3314">
                  <c:v>0.73813035847859765</c:v>
                </c:pt>
                <c:pt idx="3315">
                  <c:v>0.73820417889648726</c:v>
                </c:pt>
                <c:pt idx="3316">
                  <c:v>0.73827800669715693</c:v>
                </c:pt>
                <c:pt idx="3317">
                  <c:v>0.73835184188134506</c:v>
                </c:pt>
                <c:pt idx="3318">
                  <c:v>0.73842568444979007</c:v>
                </c:pt>
                <c:pt idx="3319">
                  <c:v>0.73849953440323035</c:v>
                </c:pt>
                <c:pt idx="3320">
                  <c:v>0.73857339174240455</c:v>
                </c:pt>
                <c:pt idx="3321">
                  <c:v>0.73864725646805129</c:v>
                </c:pt>
                <c:pt idx="3322">
                  <c:v>0.73872112858090933</c:v>
                </c:pt>
                <c:pt idx="3323">
                  <c:v>0.7387950080817175</c:v>
                </c:pt>
                <c:pt idx="3324">
                  <c:v>0.73886889497121466</c:v>
                </c:pt>
                <c:pt idx="3325">
                  <c:v>0.73894278925013968</c:v>
                </c:pt>
                <c:pt idx="3326">
                  <c:v>0.73901669091923161</c:v>
                </c:pt>
                <c:pt idx="3327">
                  <c:v>0.73909059997922955</c:v>
                </c:pt>
                <c:pt idx="3328">
                  <c:v>0.73916451643087266</c:v>
                </c:pt>
                <c:pt idx="3329">
                  <c:v>0.73923844027490015</c:v>
                </c:pt>
                <c:pt idx="3330">
                  <c:v>0.73931237151205131</c:v>
                </c:pt>
                <c:pt idx="3331">
                  <c:v>0.73938631014306566</c:v>
                </c:pt>
                <c:pt idx="3332">
                  <c:v>0.73946025616868249</c:v>
                </c:pt>
                <c:pt idx="3333">
                  <c:v>0.73953420958964144</c:v>
                </c:pt>
                <c:pt idx="3334">
                  <c:v>0.73960817040668214</c:v>
                </c:pt>
                <c:pt idx="3335">
                  <c:v>0.73968213862054422</c:v>
                </c:pt>
                <c:pt idx="3336">
                  <c:v>0.73975611423196741</c:v>
                </c:pt>
                <c:pt idx="3337">
                  <c:v>0.73983009724169158</c:v>
                </c:pt>
                <c:pt idx="3338">
                  <c:v>0.73990408765045657</c:v>
                </c:pt>
                <c:pt idx="3339">
                  <c:v>0.73997808545900245</c:v>
                </c:pt>
                <c:pt idx="3340">
                  <c:v>0.74005209066806921</c:v>
                </c:pt>
                <c:pt idx="3341">
                  <c:v>0.74012610327839701</c:v>
                </c:pt>
                <c:pt idx="3342">
                  <c:v>0.74020012329072604</c:v>
                </c:pt>
                <c:pt idx="3343">
                  <c:v>0.74027415070579661</c:v>
                </c:pt>
                <c:pt idx="3344">
                  <c:v>0.740348185524349</c:v>
                </c:pt>
                <c:pt idx="3345">
                  <c:v>0.74042222774712374</c:v>
                </c:pt>
                <c:pt idx="3346">
                  <c:v>0.74049627737486123</c:v>
                </c:pt>
                <c:pt idx="3347">
                  <c:v>0.74057033440830211</c:v>
                </c:pt>
                <c:pt idx="3348">
                  <c:v>0.74064439884818689</c:v>
                </c:pt>
                <c:pt idx="3349">
                  <c:v>0.74071847069525643</c:v>
                </c:pt>
                <c:pt idx="3350">
                  <c:v>0.74079254995025146</c:v>
                </c:pt>
                <c:pt idx="3351">
                  <c:v>0.74086663661391283</c:v>
                </c:pt>
                <c:pt idx="3352">
                  <c:v>0.74094073068698152</c:v>
                </c:pt>
                <c:pt idx="3353">
                  <c:v>0.74101483217019848</c:v>
                </c:pt>
                <c:pt idx="3354">
                  <c:v>0.7410889410643049</c:v>
                </c:pt>
                <c:pt idx="3355">
                  <c:v>0.74116305737004184</c:v>
                </c:pt>
                <c:pt idx="3356">
                  <c:v>0.74123718108815062</c:v>
                </c:pt>
                <c:pt idx="3357">
                  <c:v>0.74131131221937252</c:v>
                </c:pt>
                <c:pt idx="3358">
                  <c:v>0.74138545076444895</c:v>
                </c:pt>
                <c:pt idx="3359">
                  <c:v>0.74145959672412132</c:v>
                </c:pt>
                <c:pt idx="3360">
                  <c:v>0.74153375009913125</c:v>
                </c:pt>
                <c:pt idx="3361">
                  <c:v>0.74160791089022027</c:v>
                </c:pt>
                <c:pt idx="3362">
                  <c:v>0.74168207909813011</c:v>
                </c:pt>
                <c:pt idx="3363">
                  <c:v>0.74175625472360251</c:v>
                </c:pt>
                <c:pt idx="3364">
                  <c:v>0.74183043776737922</c:v>
                </c:pt>
                <c:pt idx="3365">
                  <c:v>0.7419046282302022</c:v>
                </c:pt>
                <c:pt idx="3366">
                  <c:v>0.74197882611281352</c:v>
                </c:pt>
                <c:pt idx="3367">
                  <c:v>0.74205303141595513</c:v>
                </c:pt>
                <c:pt idx="3368">
                  <c:v>0.74212724414036912</c:v>
                </c:pt>
                <c:pt idx="3369">
                  <c:v>0.74220146428679779</c:v>
                </c:pt>
                <c:pt idx="3370">
                  <c:v>0.74227569185598341</c:v>
                </c:pt>
                <c:pt idx="3371">
                  <c:v>0.7423499268486683</c:v>
                </c:pt>
                <c:pt idx="3372">
                  <c:v>0.74242416926559485</c:v>
                </c:pt>
                <c:pt idx="3373">
                  <c:v>0.74249841910750558</c:v>
                </c:pt>
                <c:pt idx="3374">
                  <c:v>0.74257267637514313</c:v>
                </c:pt>
                <c:pt idx="3375">
                  <c:v>0.74264694106925</c:v>
                </c:pt>
                <c:pt idx="3376">
                  <c:v>0.74272121319056905</c:v>
                </c:pt>
                <c:pt idx="3377">
                  <c:v>0.74279549273984302</c:v>
                </c:pt>
                <c:pt idx="3378">
                  <c:v>0.74286977971781476</c:v>
                </c:pt>
                <c:pt idx="3379">
                  <c:v>0.74294407412522723</c:v>
                </c:pt>
                <c:pt idx="3380">
                  <c:v>0.7430183759628235</c:v>
                </c:pt>
                <c:pt idx="3381">
                  <c:v>0.74309268523134664</c:v>
                </c:pt>
                <c:pt idx="3382">
                  <c:v>0.74316700193153984</c:v>
                </c:pt>
                <c:pt idx="3383">
                  <c:v>0.74324132606414628</c:v>
                </c:pt>
                <c:pt idx="3384">
                  <c:v>0.74331565762990925</c:v>
                </c:pt>
                <c:pt idx="3385">
                  <c:v>0.74338999662957217</c:v>
                </c:pt>
                <c:pt idx="3386">
                  <c:v>0.74346434306387854</c:v>
                </c:pt>
                <c:pt idx="3387">
                  <c:v>0.74353869693357189</c:v>
                </c:pt>
                <c:pt idx="3388">
                  <c:v>0.74361305823939583</c:v>
                </c:pt>
                <c:pt idx="3389">
                  <c:v>0.743687426982094</c:v>
                </c:pt>
                <c:pt idx="3390">
                  <c:v>0.74376180316241025</c:v>
                </c:pt>
                <c:pt idx="3391">
                  <c:v>0.74383618678108832</c:v>
                </c:pt>
                <c:pt idx="3392">
                  <c:v>0.74391057783887216</c:v>
                </c:pt>
                <c:pt idx="3393">
                  <c:v>0.74398497633650584</c:v>
                </c:pt>
                <c:pt idx="3394">
                  <c:v>0.74405938227473334</c:v>
                </c:pt>
                <c:pt idx="3395">
                  <c:v>0.74413379565429871</c:v>
                </c:pt>
                <c:pt idx="3396">
                  <c:v>0.74420821647594626</c:v>
                </c:pt>
                <c:pt idx="3397">
                  <c:v>0.74428264474042027</c:v>
                </c:pt>
                <c:pt idx="3398">
                  <c:v>0.74435708044846516</c:v>
                </c:pt>
                <c:pt idx="3399">
                  <c:v>0.74443152360082521</c:v>
                </c:pt>
                <c:pt idx="3400">
                  <c:v>0.74450597419824505</c:v>
                </c:pt>
                <c:pt idx="3401">
                  <c:v>0.74458043224146919</c:v>
                </c:pt>
                <c:pt idx="3402">
                  <c:v>0.74465489773124227</c:v>
                </c:pt>
                <c:pt idx="3403">
                  <c:v>0.74472937066830913</c:v>
                </c:pt>
                <c:pt idx="3404">
                  <c:v>0.74480385105341451</c:v>
                </c:pt>
                <c:pt idx="3405">
                  <c:v>0.74487833888730326</c:v>
                </c:pt>
                <c:pt idx="3406">
                  <c:v>0.74495283417072033</c:v>
                </c:pt>
                <c:pt idx="3407">
                  <c:v>0.74502733690441081</c:v>
                </c:pt>
                <c:pt idx="3408">
                  <c:v>0.74510184708911975</c:v>
                </c:pt>
                <c:pt idx="3409">
                  <c:v>0.74517636472559234</c:v>
                </c:pt>
                <c:pt idx="3410">
                  <c:v>0.74525088981457377</c:v>
                </c:pt>
                <c:pt idx="3411">
                  <c:v>0.74532542235680943</c:v>
                </c:pt>
                <c:pt idx="3412">
                  <c:v>0.74539996235304473</c:v>
                </c:pt>
                <c:pt idx="3413">
                  <c:v>0.74547450980402508</c:v>
                </c:pt>
                <c:pt idx="3414">
                  <c:v>0.74554906471049609</c:v>
                </c:pt>
                <c:pt idx="3415">
                  <c:v>0.7456236270732034</c:v>
                </c:pt>
                <c:pt idx="3416">
                  <c:v>0.74569819689289263</c:v>
                </c:pt>
                <c:pt idx="3417">
                  <c:v>0.74577277417030963</c:v>
                </c:pt>
                <c:pt idx="3418">
                  <c:v>0.74584735890620024</c:v>
                </c:pt>
                <c:pt idx="3419">
                  <c:v>0.74592195110131032</c:v>
                </c:pt>
                <c:pt idx="3420">
                  <c:v>0.74599655075638593</c:v>
                </c:pt>
                <c:pt idx="3421">
                  <c:v>0.74607115787217315</c:v>
                </c:pt>
                <c:pt idx="3422">
                  <c:v>0.74614577244941804</c:v>
                </c:pt>
                <c:pt idx="3423">
                  <c:v>0.7462203944888669</c:v>
                </c:pt>
                <c:pt idx="3424">
                  <c:v>0.74629502399126602</c:v>
                </c:pt>
                <c:pt idx="3425">
                  <c:v>0.74636966095736179</c:v>
                </c:pt>
                <c:pt idx="3426">
                  <c:v>0.74644430538790052</c:v>
                </c:pt>
                <c:pt idx="3427">
                  <c:v>0.74651895728362883</c:v>
                </c:pt>
                <c:pt idx="3428">
                  <c:v>0.74659361664529333</c:v>
                </c:pt>
                <c:pt idx="3429">
                  <c:v>0.74666828347364067</c:v>
                </c:pt>
                <c:pt idx="3430">
                  <c:v>0.74674295776941757</c:v>
                </c:pt>
                <c:pt idx="3431">
                  <c:v>0.74681763953337088</c:v>
                </c:pt>
                <c:pt idx="3432">
                  <c:v>0.74689232876624745</c:v>
                </c:pt>
                <c:pt idx="3433">
                  <c:v>0.74696702546879434</c:v>
                </c:pt>
                <c:pt idx="3434">
                  <c:v>0.74704172964175852</c:v>
                </c:pt>
                <c:pt idx="3435">
                  <c:v>0.74711644128588706</c:v>
                </c:pt>
                <c:pt idx="3436">
                  <c:v>0.74719116040192723</c:v>
                </c:pt>
                <c:pt idx="3437">
                  <c:v>0.74726588699062624</c:v>
                </c:pt>
                <c:pt idx="3438">
                  <c:v>0.74734062105273147</c:v>
                </c:pt>
                <c:pt idx="3439">
                  <c:v>0.74741536258899033</c:v>
                </c:pt>
                <c:pt idx="3440">
                  <c:v>0.74749011160015033</c:v>
                </c:pt>
                <c:pt idx="3441">
                  <c:v>0.74756486808695899</c:v>
                </c:pt>
                <c:pt idx="3442">
                  <c:v>0.74763963205016404</c:v>
                </c:pt>
                <c:pt idx="3443">
                  <c:v>0.7477144034905131</c:v>
                </c:pt>
                <c:pt idx="3444">
                  <c:v>0.74778918240875392</c:v>
                </c:pt>
                <c:pt idx="3445">
                  <c:v>0.74786396880563444</c:v>
                </c:pt>
                <c:pt idx="3446">
                  <c:v>0.74793876268190262</c:v>
                </c:pt>
                <c:pt idx="3447">
                  <c:v>0.74801356403830643</c:v>
                </c:pt>
                <c:pt idx="3448">
                  <c:v>0.74808837287559393</c:v>
                </c:pt>
                <c:pt idx="3449">
                  <c:v>0.74816318919451341</c:v>
                </c:pt>
                <c:pt idx="3450">
                  <c:v>0.74823801299581294</c:v>
                </c:pt>
                <c:pt idx="3451">
                  <c:v>0.74831284428024092</c:v>
                </c:pt>
                <c:pt idx="3452">
                  <c:v>0.74838768304854575</c:v>
                </c:pt>
                <c:pt idx="3453">
                  <c:v>0.74846252930147594</c:v>
                </c:pt>
                <c:pt idx="3454">
                  <c:v>0.7485373830397799</c:v>
                </c:pt>
                <c:pt idx="3455">
                  <c:v>0.74861224426420636</c:v>
                </c:pt>
                <c:pt idx="3456">
                  <c:v>0.74868711297550394</c:v>
                </c:pt>
                <c:pt idx="3457">
                  <c:v>0.74876198917442138</c:v>
                </c:pt>
                <c:pt idx="3458">
                  <c:v>0.74883687286170753</c:v>
                </c:pt>
                <c:pt idx="3459">
                  <c:v>0.74891176403811133</c:v>
                </c:pt>
                <c:pt idx="3460">
                  <c:v>0.74898666270438174</c:v>
                </c:pt>
                <c:pt idx="3461">
                  <c:v>0.74906156886126785</c:v>
                </c:pt>
                <c:pt idx="3462">
                  <c:v>0.74913648250951881</c:v>
                </c:pt>
                <c:pt idx="3463">
                  <c:v>0.74921140364988381</c:v>
                </c:pt>
                <c:pt idx="3464">
                  <c:v>0.74928633228311214</c:v>
                </c:pt>
                <c:pt idx="3465">
                  <c:v>0.7493612684099531</c:v>
                </c:pt>
                <c:pt idx="3466">
                  <c:v>0.74943621203115618</c:v>
                </c:pt>
                <c:pt idx="3467">
                  <c:v>0.7495111631474709</c:v>
                </c:pt>
                <c:pt idx="3468">
                  <c:v>0.7495861217596469</c:v>
                </c:pt>
                <c:pt idx="3469">
                  <c:v>0.74966108786843377</c:v>
                </c:pt>
                <c:pt idx="3470">
                  <c:v>0.74973606147458127</c:v>
                </c:pt>
                <c:pt idx="3471">
                  <c:v>0.74981104257883913</c:v>
                </c:pt>
                <c:pt idx="3472">
                  <c:v>0.74988603118195729</c:v>
                </c:pt>
                <c:pt idx="3473">
                  <c:v>0.74996102728468572</c:v>
                </c:pt>
                <c:pt idx="3474">
                  <c:v>0.75003603088777449</c:v>
                </c:pt>
                <c:pt idx="3475">
                  <c:v>0.75011104199197365</c:v>
                </c:pt>
                <c:pt idx="3476">
                  <c:v>0.75018606059803339</c:v>
                </c:pt>
                <c:pt idx="3477">
                  <c:v>0.75026108670670411</c:v>
                </c:pt>
                <c:pt idx="3478">
                  <c:v>0.75033612031873598</c:v>
                </c:pt>
                <c:pt idx="3479">
                  <c:v>0.7504111614348794</c:v>
                </c:pt>
                <c:pt idx="3480">
                  <c:v>0.75048621005588501</c:v>
                </c:pt>
                <c:pt idx="3481">
                  <c:v>0.75056126618250329</c:v>
                </c:pt>
                <c:pt idx="3482">
                  <c:v>0.75063632981548478</c:v>
                </c:pt>
                <c:pt idx="3483">
                  <c:v>0.75071140095558031</c:v>
                </c:pt>
                <c:pt idx="3484">
                  <c:v>0.75078647960354061</c:v>
                </c:pt>
                <c:pt idx="3485">
                  <c:v>0.75086156576011664</c:v>
                </c:pt>
                <c:pt idx="3486">
                  <c:v>0.75093665942605925</c:v>
                </c:pt>
                <c:pt idx="3487">
                  <c:v>0.75101176060211949</c:v>
                </c:pt>
                <c:pt idx="3488">
                  <c:v>0.75108686928904844</c:v>
                </c:pt>
                <c:pt idx="3489">
                  <c:v>0.75116198548759716</c:v>
                </c:pt>
                <c:pt idx="3490">
                  <c:v>0.75123710919851705</c:v>
                </c:pt>
                <c:pt idx="3491">
                  <c:v>0.75131224042255929</c:v>
                </c:pt>
                <c:pt idx="3492">
                  <c:v>0.75138737916047538</c:v>
                </c:pt>
                <c:pt idx="3493">
                  <c:v>0.75146252541301672</c:v>
                </c:pt>
                <c:pt idx="3494">
                  <c:v>0.75153767918093484</c:v>
                </c:pt>
                <c:pt idx="3495">
                  <c:v>0.75161284046498134</c:v>
                </c:pt>
                <c:pt idx="3496">
                  <c:v>0.75168800926590795</c:v>
                </c:pt>
                <c:pt idx="3497">
                  <c:v>0.75176318558446642</c:v>
                </c:pt>
                <c:pt idx="3498">
                  <c:v>0.75183836942140858</c:v>
                </c:pt>
                <c:pt idx="3499">
                  <c:v>0.75191356077748628</c:v>
                </c:pt>
                <c:pt idx="3500">
                  <c:v>0.75198875965345158</c:v>
                </c:pt>
                <c:pt idx="3501">
                  <c:v>0.75206396605005654</c:v>
                </c:pt>
                <c:pt idx="3502">
                  <c:v>0.75213917996805335</c:v>
                </c:pt>
                <c:pt idx="3503">
                  <c:v>0.75221440140819418</c:v>
                </c:pt>
                <c:pt idx="3504">
                  <c:v>0.75228963037123131</c:v>
                </c:pt>
                <c:pt idx="3505">
                  <c:v>0.75236486685791715</c:v>
                </c:pt>
                <c:pt idx="3506">
                  <c:v>0.75244011086900409</c:v>
                </c:pt>
                <c:pt idx="3507">
                  <c:v>0.75251536240524464</c:v>
                </c:pt>
                <c:pt idx="3508">
                  <c:v>0.75259062146739142</c:v>
                </c:pt>
                <c:pt idx="3509">
                  <c:v>0.75266588805619705</c:v>
                </c:pt>
                <c:pt idx="3510">
                  <c:v>0.75274116217241427</c:v>
                </c:pt>
                <c:pt idx="3511">
                  <c:v>0.75281644381679591</c:v>
                </c:pt>
                <c:pt idx="3512">
                  <c:v>0.75289173299009493</c:v>
                </c:pt>
                <c:pt idx="3513">
                  <c:v>0.75296702969306428</c:v>
                </c:pt>
                <c:pt idx="3514">
                  <c:v>0.75304233392645692</c:v>
                </c:pt>
                <c:pt idx="3515">
                  <c:v>0.75311764569102602</c:v>
                </c:pt>
                <c:pt idx="3516">
                  <c:v>0.75319296498752475</c:v>
                </c:pt>
                <c:pt idx="3517">
                  <c:v>0.7532682918167064</c:v>
                </c:pt>
                <c:pt idx="3518">
                  <c:v>0.75334362617932438</c:v>
                </c:pt>
                <c:pt idx="3519">
                  <c:v>0.75341896807613196</c:v>
                </c:pt>
                <c:pt idx="3520">
                  <c:v>0.75349431750788276</c:v>
                </c:pt>
                <c:pt idx="3521">
                  <c:v>0.7535696744753303</c:v>
                </c:pt>
                <c:pt idx="3522">
                  <c:v>0.75364503897922819</c:v>
                </c:pt>
                <c:pt idx="3523">
                  <c:v>0.75372041102033016</c:v>
                </c:pt>
                <c:pt idx="3524">
                  <c:v>0.75379579059939006</c:v>
                </c:pt>
                <c:pt idx="3525">
                  <c:v>0.75387117771716172</c:v>
                </c:pt>
                <c:pt idx="3526">
                  <c:v>0.7539465723743991</c:v>
                </c:pt>
                <c:pt idx="3527">
                  <c:v>0.75402197457185627</c:v>
                </c:pt>
                <c:pt idx="3528">
                  <c:v>0.75409738431028728</c:v>
                </c:pt>
                <c:pt idx="3529">
                  <c:v>0.75417280159044631</c:v>
                </c:pt>
                <c:pt idx="3530">
                  <c:v>0.75424822641308764</c:v>
                </c:pt>
                <c:pt idx="3531">
                  <c:v>0.75432365877896557</c:v>
                </c:pt>
                <c:pt idx="3532">
                  <c:v>0.75439909868883448</c:v>
                </c:pt>
                <c:pt idx="3533">
                  <c:v>0.75447454614344878</c:v>
                </c:pt>
                <c:pt idx="3534">
                  <c:v>0.75455000114356308</c:v>
                </c:pt>
                <c:pt idx="3535">
                  <c:v>0.75462546368993211</c:v>
                </c:pt>
                <c:pt idx="3536">
                  <c:v>0.75470093378331038</c:v>
                </c:pt>
                <c:pt idx="3537">
                  <c:v>0.75477641142445284</c:v>
                </c:pt>
                <c:pt idx="3538">
                  <c:v>0.75485189661411423</c:v>
                </c:pt>
                <c:pt idx="3539">
                  <c:v>0.75492738935304948</c:v>
                </c:pt>
                <c:pt idx="3540">
                  <c:v>0.75500288964201367</c:v>
                </c:pt>
                <c:pt idx="3541">
                  <c:v>0.75507839748176186</c:v>
                </c:pt>
                <c:pt idx="3542">
                  <c:v>0.75515391287304912</c:v>
                </c:pt>
                <c:pt idx="3543">
                  <c:v>0.75522943581663082</c:v>
                </c:pt>
                <c:pt idx="3544">
                  <c:v>0.75530496631326216</c:v>
                </c:pt>
                <c:pt idx="3545">
                  <c:v>0.75538050436369852</c:v>
                </c:pt>
                <c:pt idx="3546">
                  <c:v>0.75545604996869542</c:v>
                </c:pt>
                <c:pt idx="3547">
                  <c:v>0.75553160312900836</c:v>
                </c:pt>
                <c:pt idx="3548">
                  <c:v>0.75560716384539284</c:v>
                </c:pt>
                <c:pt idx="3549">
                  <c:v>0.75568273211860471</c:v>
                </c:pt>
                <c:pt idx="3550">
                  <c:v>0.75575830794939969</c:v>
                </c:pt>
                <c:pt idx="3551">
                  <c:v>0.75583389133853351</c:v>
                </c:pt>
                <c:pt idx="3552">
                  <c:v>0.75590948228676214</c:v>
                </c:pt>
                <c:pt idx="3553">
                  <c:v>0.75598508079484161</c:v>
                </c:pt>
                <c:pt idx="3554">
                  <c:v>0.75606068686352801</c:v>
                </c:pt>
                <c:pt idx="3555">
                  <c:v>0.75613630049357738</c:v>
                </c:pt>
                <c:pt idx="3556">
                  <c:v>0.75621192168574591</c:v>
                </c:pt>
                <c:pt idx="3557">
                  <c:v>0.75628755044078999</c:v>
                </c:pt>
                <c:pt idx="3558">
                  <c:v>0.7563631867594659</c:v>
                </c:pt>
                <c:pt idx="3559">
                  <c:v>0.75643883064253015</c:v>
                </c:pt>
                <c:pt idx="3560">
                  <c:v>0.75651448209073924</c:v>
                </c:pt>
                <c:pt idx="3561">
                  <c:v>0.75659014110484968</c:v>
                </c:pt>
                <c:pt idx="3562">
                  <c:v>0.7566658076856182</c:v>
                </c:pt>
                <c:pt idx="3563">
                  <c:v>0.75674148183380152</c:v>
                </c:pt>
                <c:pt idx="3564">
                  <c:v>0.75681716355015649</c:v>
                </c:pt>
                <c:pt idx="3565">
                  <c:v>0.75689285283544006</c:v>
                </c:pt>
                <c:pt idx="3566">
                  <c:v>0.75696854969040905</c:v>
                </c:pt>
                <c:pt idx="3567">
                  <c:v>0.75704425411582066</c:v>
                </c:pt>
                <c:pt idx="3568">
                  <c:v>0.75711996611243193</c:v>
                </c:pt>
                <c:pt idx="3569">
                  <c:v>0.75719568568100004</c:v>
                </c:pt>
                <c:pt idx="3570">
                  <c:v>0.75727141282228227</c:v>
                </c:pt>
                <c:pt idx="3571">
                  <c:v>0.75734714753703603</c:v>
                </c:pt>
                <c:pt idx="3572">
                  <c:v>0.75742288982601857</c:v>
                </c:pt>
                <c:pt idx="3573">
                  <c:v>0.75749863968998754</c:v>
                </c:pt>
                <c:pt idx="3574">
                  <c:v>0.75757439712970054</c:v>
                </c:pt>
                <c:pt idx="3575">
                  <c:v>0.75765016214591507</c:v>
                </c:pt>
                <c:pt idx="3576">
                  <c:v>0.75772593473938898</c:v>
                </c:pt>
                <c:pt idx="3577">
                  <c:v>0.75780171491088011</c:v>
                </c:pt>
                <c:pt idx="3578">
                  <c:v>0.75787750266114617</c:v>
                </c:pt>
                <c:pt idx="3579">
                  <c:v>0.75795329799094524</c:v>
                </c:pt>
                <c:pt idx="3580">
                  <c:v>0.75802910090103537</c:v>
                </c:pt>
                <c:pt idx="3581">
                  <c:v>0.75810491139217462</c:v>
                </c:pt>
                <c:pt idx="3582">
                  <c:v>0.75818072946512116</c:v>
                </c:pt>
                <c:pt idx="3583">
                  <c:v>0.75825655512063317</c:v>
                </c:pt>
                <c:pt idx="3584">
                  <c:v>0.75833238835946915</c:v>
                </c:pt>
                <c:pt idx="3585">
                  <c:v>0.75840822918238737</c:v>
                </c:pt>
                <c:pt idx="3586">
                  <c:v>0.75848407759014635</c:v>
                </c:pt>
                <c:pt idx="3587">
                  <c:v>0.75855993358350471</c:v>
                </c:pt>
                <c:pt idx="3588">
                  <c:v>0.75863579716322105</c:v>
                </c:pt>
                <c:pt idx="3589">
                  <c:v>0.7587116683300541</c:v>
                </c:pt>
                <c:pt idx="3590">
                  <c:v>0.75878754708476259</c:v>
                </c:pt>
                <c:pt idx="3591">
                  <c:v>0.75886343342810536</c:v>
                </c:pt>
                <c:pt idx="3592">
                  <c:v>0.75893932736084146</c:v>
                </c:pt>
                <c:pt idx="3593">
                  <c:v>0.75901522888372985</c:v>
                </c:pt>
                <c:pt idx="3594">
                  <c:v>0.75909113799752959</c:v>
                </c:pt>
                <c:pt idx="3595">
                  <c:v>0.75916705470299983</c:v>
                </c:pt>
                <c:pt idx="3596">
                  <c:v>0.75924297900089988</c:v>
                </c:pt>
                <c:pt idx="3597">
                  <c:v>0.75931891089198911</c:v>
                </c:pt>
                <c:pt idx="3598">
                  <c:v>0.75939485037702681</c:v>
                </c:pt>
                <c:pt idx="3599">
                  <c:v>0.75947079745677248</c:v>
                </c:pt>
                <c:pt idx="3600">
                  <c:v>0.75954675213198564</c:v>
                </c:pt>
                <c:pt idx="3601">
                  <c:v>0.75962271440342599</c:v>
                </c:pt>
                <c:pt idx="3602">
                  <c:v>0.75969868427185316</c:v>
                </c:pt>
                <c:pt idx="3603">
                  <c:v>0.75977466173802699</c:v>
                </c:pt>
                <c:pt idx="3604">
                  <c:v>0.75985064680270731</c:v>
                </c:pt>
                <c:pt idx="3605">
                  <c:v>0.75992663946665395</c:v>
                </c:pt>
                <c:pt idx="3606">
                  <c:v>0.76000263973062698</c:v>
                </c:pt>
                <c:pt idx="3607">
                  <c:v>0.76007864759538646</c:v>
                </c:pt>
                <c:pt idx="3608">
                  <c:v>0.76015466306169266</c:v>
                </c:pt>
                <c:pt idx="3609">
                  <c:v>0.76023068613030564</c:v>
                </c:pt>
                <c:pt idx="3610">
                  <c:v>0.7603067168019858</c:v>
                </c:pt>
                <c:pt idx="3611">
                  <c:v>0.76038275507749353</c:v>
                </c:pt>
                <c:pt idx="3612">
                  <c:v>0.76045880095758933</c:v>
                </c:pt>
                <c:pt idx="3613">
                  <c:v>0.76053485444303359</c:v>
                </c:pt>
                <c:pt idx="3614">
                  <c:v>0.76061091553458704</c:v>
                </c:pt>
                <c:pt idx="3615">
                  <c:v>0.76068698423301029</c:v>
                </c:pt>
                <c:pt idx="3616">
                  <c:v>0.76076306053906417</c:v>
                </c:pt>
                <c:pt idx="3617">
                  <c:v>0.76083914445350953</c:v>
                </c:pt>
                <c:pt idx="3618">
                  <c:v>0.7609152359771072</c:v>
                </c:pt>
                <c:pt idx="3619">
                  <c:v>0.76099133511061823</c:v>
                </c:pt>
                <c:pt idx="3620">
                  <c:v>0.76106744185480368</c:v>
                </c:pt>
                <c:pt idx="3621">
                  <c:v>0.76114355621042473</c:v>
                </c:pt>
                <c:pt idx="3622">
                  <c:v>0.76121967817824254</c:v>
                </c:pt>
                <c:pt idx="3623">
                  <c:v>0.76129580775901839</c:v>
                </c:pt>
                <c:pt idx="3624">
                  <c:v>0.76137194495351379</c:v>
                </c:pt>
                <c:pt idx="3625">
                  <c:v>0.76144808976249001</c:v>
                </c:pt>
                <c:pt idx="3626">
                  <c:v>0.76152424218670867</c:v>
                </c:pt>
                <c:pt idx="3627">
                  <c:v>0.76160040222693137</c:v>
                </c:pt>
                <c:pt idx="3628">
                  <c:v>0.76167656988391974</c:v>
                </c:pt>
                <c:pt idx="3629">
                  <c:v>0.76175274515843561</c:v>
                </c:pt>
                <c:pt idx="3630">
                  <c:v>0.76182892805124069</c:v>
                </c:pt>
                <c:pt idx="3631">
                  <c:v>0.76190511856309695</c:v>
                </c:pt>
                <c:pt idx="3632">
                  <c:v>0.76198131669476643</c:v>
                </c:pt>
                <c:pt idx="3633">
                  <c:v>0.76205752244701108</c:v>
                </c:pt>
                <c:pt idx="3634">
                  <c:v>0.76213373582059318</c:v>
                </c:pt>
                <c:pt idx="3635">
                  <c:v>0.76220995681627479</c:v>
                </c:pt>
                <c:pt idx="3636">
                  <c:v>0.7622861854348183</c:v>
                </c:pt>
                <c:pt idx="3637">
                  <c:v>0.76236242167698598</c:v>
                </c:pt>
                <c:pt idx="3638">
                  <c:v>0.76243866554354034</c:v>
                </c:pt>
                <c:pt idx="3639">
                  <c:v>0.76251491703524388</c:v>
                </c:pt>
                <c:pt idx="3640">
                  <c:v>0.76259117615285921</c:v>
                </c:pt>
                <c:pt idx="3641">
                  <c:v>0.76266744289714894</c:v>
                </c:pt>
                <c:pt idx="3642">
                  <c:v>0.7627437172688758</c:v>
                </c:pt>
                <c:pt idx="3643">
                  <c:v>0.76281999926880262</c:v>
                </c:pt>
                <c:pt idx="3644">
                  <c:v>0.76289628889769234</c:v>
                </c:pt>
                <c:pt idx="3645">
                  <c:v>0.76297258615630792</c:v>
                </c:pt>
                <c:pt idx="3646">
                  <c:v>0.7630488910454124</c:v>
                </c:pt>
                <c:pt idx="3647">
                  <c:v>0.76312520356576896</c:v>
                </c:pt>
                <c:pt idx="3648">
                  <c:v>0.76320152371814076</c:v>
                </c:pt>
                <c:pt idx="3649">
                  <c:v>0.76327785150329108</c:v>
                </c:pt>
                <c:pt idx="3650">
                  <c:v>0.76335418692198331</c:v>
                </c:pt>
                <c:pt idx="3651">
                  <c:v>0.76343052997498084</c:v>
                </c:pt>
                <c:pt idx="3652">
                  <c:v>0.76350688066304717</c:v>
                </c:pt>
                <c:pt idx="3653">
                  <c:v>0.76358323898694591</c:v>
                </c:pt>
                <c:pt idx="3654">
                  <c:v>0.76365960494744067</c:v>
                </c:pt>
                <c:pt idx="3655">
                  <c:v>0.76373597854529518</c:v>
                </c:pt>
                <c:pt idx="3656">
                  <c:v>0.76381235978127326</c:v>
                </c:pt>
                <c:pt idx="3657">
                  <c:v>0.76388874865613887</c:v>
                </c:pt>
                <c:pt idx="3658">
                  <c:v>0.76396514517065595</c:v>
                </c:pt>
                <c:pt idx="3659">
                  <c:v>0.76404154932558854</c:v>
                </c:pt>
                <c:pt idx="3660">
                  <c:v>0.76411796112170072</c:v>
                </c:pt>
                <c:pt idx="3661">
                  <c:v>0.76419438055975664</c:v>
                </c:pt>
                <c:pt idx="3662">
                  <c:v>0.76427080764052069</c:v>
                </c:pt>
                <c:pt idx="3663">
                  <c:v>0.76434724236475715</c:v>
                </c:pt>
                <c:pt idx="3664">
                  <c:v>0.76442368473323041</c:v>
                </c:pt>
                <c:pt idx="3665">
                  <c:v>0.76450013474670508</c:v>
                </c:pt>
                <c:pt idx="3666">
                  <c:v>0.76457659240594567</c:v>
                </c:pt>
                <c:pt idx="3667">
                  <c:v>0.76465305771171688</c:v>
                </c:pt>
                <c:pt idx="3668">
                  <c:v>0.76472953066478333</c:v>
                </c:pt>
                <c:pt idx="3669">
                  <c:v>0.76480601126590986</c:v>
                </c:pt>
                <c:pt idx="3670">
                  <c:v>0.7648824995158614</c:v>
                </c:pt>
                <c:pt idx="3671">
                  <c:v>0.76495899541540291</c:v>
                </c:pt>
                <c:pt idx="3672">
                  <c:v>0.76503549896529943</c:v>
                </c:pt>
                <c:pt idx="3673">
                  <c:v>0.76511201016631603</c:v>
                </c:pt>
                <c:pt idx="3674">
                  <c:v>0.76518852901921797</c:v>
                </c:pt>
                <c:pt idx="3675">
                  <c:v>0.76526505552477042</c:v>
                </c:pt>
                <c:pt idx="3676">
                  <c:v>0.76534158968373878</c:v>
                </c:pt>
                <c:pt idx="3677">
                  <c:v>0.76541813149688842</c:v>
                </c:pt>
                <c:pt idx="3678">
                  <c:v>0.76549468096498496</c:v>
                </c:pt>
                <c:pt idx="3679">
                  <c:v>0.76557123808879379</c:v>
                </c:pt>
                <c:pt idx="3680">
                  <c:v>0.76564780286908074</c:v>
                </c:pt>
                <c:pt idx="3681">
                  <c:v>0.76572437530661142</c:v>
                </c:pt>
                <c:pt idx="3682">
                  <c:v>0.76580095540215165</c:v>
                </c:pt>
                <c:pt idx="3683">
                  <c:v>0.76587754315646728</c:v>
                </c:pt>
                <c:pt idx="3684">
                  <c:v>0.76595413857032435</c:v>
                </c:pt>
                <c:pt idx="3685">
                  <c:v>0.76603074164448881</c:v>
                </c:pt>
                <c:pt idx="3686">
                  <c:v>0.76610735237972682</c:v>
                </c:pt>
                <c:pt idx="3687">
                  <c:v>0.76618397077680445</c:v>
                </c:pt>
                <c:pt idx="3688">
                  <c:v>0.76626059683648806</c:v>
                </c:pt>
                <c:pt idx="3689">
                  <c:v>0.76633723055954406</c:v>
                </c:pt>
                <c:pt idx="3690">
                  <c:v>0.76641387194673871</c:v>
                </c:pt>
                <c:pt idx="3691">
                  <c:v>0.76649052099883863</c:v>
                </c:pt>
                <c:pt idx="3692">
                  <c:v>0.76656717771661032</c:v>
                </c:pt>
                <c:pt idx="3693">
                  <c:v>0.76664384210082037</c:v>
                </c:pt>
                <c:pt idx="3694">
                  <c:v>0.76672051415223563</c:v>
                </c:pt>
                <c:pt idx="3695">
                  <c:v>0.76679719387162282</c:v>
                </c:pt>
                <c:pt idx="3696">
                  <c:v>0.76687388125974876</c:v>
                </c:pt>
                <c:pt idx="3697">
                  <c:v>0.76695057631738051</c:v>
                </c:pt>
                <c:pt idx="3698">
                  <c:v>0.767027279045285</c:v>
                </c:pt>
                <c:pt idx="3699">
                  <c:v>0.76710398944422942</c:v>
                </c:pt>
                <c:pt idx="3700">
                  <c:v>0.76718070751498091</c:v>
                </c:pt>
                <c:pt idx="3701">
                  <c:v>0.76725743325830675</c:v>
                </c:pt>
                <c:pt idx="3702">
                  <c:v>0.76733416667497423</c:v>
                </c:pt>
                <c:pt idx="3703">
                  <c:v>0.76741090776575083</c:v>
                </c:pt>
                <c:pt idx="3704">
                  <c:v>0.76748765653140394</c:v>
                </c:pt>
                <c:pt idx="3705">
                  <c:v>0.76756441297270117</c:v>
                </c:pt>
                <c:pt idx="3706">
                  <c:v>0.76764117709041024</c:v>
                </c:pt>
                <c:pt idx="3707">
                  <c:v>0.76771794888529876</c:v>
                </c:pt>
                <c:pt idx="3708">
                  <c:v>0.76779472835813456</c:v>
                </c:pt>
                <c:pt idx="3709">
                  <c:v>0.76787151550968546</c:v>
                </c:pt>
                <c:pt idx="3710">
                  <c:v>0.76794831034071953</c:v>
                </c:pt>
                <c:pt idx="3711">
                  <c:v>0.7680251128520047</c:v>
                </c:pt>
                <c:pt idx="3712">
                  <c:v>0.76810192304430913</c:v>
                </c:pt>
                <c:pt idx="3713">
                  <c:v>0.76817874091840099</c:v>
                </c:pt>
                <c:pt idx="3714">
                  <c:v>0.76825556647504845</c:v>
                </c:pt>
                <c:pt idx="3715">
                  <c:v>0.76833239971501999</c:v>
                </c:pt>
                <c:pt idx="3716">
                  <c:v>0.76840924063908389</c:v>
                </c:pt>
                <c:pt idx="3717">
                  <c:v>0.76848608924800865</c:v>
                </c:pt>
                <c:pt idx="3718">
                  <c:v>0.76856294554256288</c:v>
                </c:pt>
                <c:pt idx="3719">
                  <c:v>0.76863980952351518</c:v>
                </c:pt>
                <c:pt idx="3720">
                  <c:v>0.76871668119163439</c:v>
                </c:pt>
                <c:pt idx="3721">
                  <c:v>0.7687935605476891</c:v>
                </c:pt>
                <c:pt idx="3722">
                  <c:v>0.76887044759244838</c:v>
                </c:pt>
                <c:pt idx="3723">
                  <c:v>0.76894734232668105</c:v>
                </c:pt>
                <c:pt idx="3724">
                  <c:v>0.76902424475115616</c:v>
                </c:pt>
                <c:pt idx="3725">
                  <c:v>0.76910115486664277</c:v>
                </c:pt>
                <c:pt idx="3726">
                  <c:v>0.76917807267391014</c:v>
                </c:pt>
                <c:pt idx="3727">
                  <c:v>0.76925499817372756</c:v>
                </c:pt>
                <c:pt idx="3728">
                  <c:v>0.76933193136686429</c:v>
                </c:pt>
                <c:pt idx="3729">
                  <c:v>0.76940887225408972</c:v>
                </c:pt>
                <c:pt idx="3730">
                  <c:v>0.76948582083617334</c:v>
                </c:pt>
                <c:pt idx="3731">
                  <c:v>0.76956277711388477</c:v>
                </c:pt>
                <c:pt idx="3732">
                  <c:v>0.7696397410879936</c:v>
                </c:pt>
                <c:pt idx="3733">
                  <c:v>0.76971671275926956</c:v>
                </c:pt>
                <c:pt idx="3734">
                  <c:v>0.76979369212848237</c:v>
                </c:pt>
                <c:pt idx="3735">
                  <c:v>0.76987067919640195</c:v>
                </c:pt>
                <c:pt idx="3736">
                  <c:v>0.76994767396379837</c:v>
                </c:pt>
                <c:pt idx="3737">
                  <c:v>0.77002467643144146</c:v>
                </c:pt>
                <c:pt idx="3738">
                  <c:v>0.77010168660010148</c:v>
                </c:pt>
                <c:pt idx="3739">
                  <c:v>0.77017870447054848</c:v>
                </c:pt>
                <c:pt idx="3740">
                  <c:v>0.77025573004355286</c:v>
                </c:pt>
                <c:pt idx="3741">
                  <c:v>0.77033276331988487</c:v>
                </c:pt>
                <c:pt idx="3742">
                  <c:v>0.77040980430031492</c:v>
                </c:pt>
                <c:pt idx="3743">
                  <c:v>0.77048685298561348</c:v>
                </c:pt>
                <c:pt idx="3744">
                  <c:v>0.77056390937655117</c:v>
                </c:pt>
                <c:pt idx="3745">
                  <c:v>0.77064097347389859</c:v>
                </c:pt>
                <c:pt idx="3746">
                  <c:v>0.77071804527842647</c:v>
                </c:pt>
                <c:pt idx="3747">
                  <c:v>0.77079512479090551</c:v>
                </c:pt>
                <c:pt idx="3748">
                  <c:v>0.77087221201210676</c:v>
                </c:pt>
                <c:pt idx="3749">
                  <c:v>0.77094930694280106</c:v>
                </c:pt>
                <c:pt idx="3750">
                  <c:v>0.77102640958375945</c:v>
                </c:pt>
                <c:pt idx="3751">
                  <c:v>0.77110351993575299</c:v>
                </c:pt>
                <c:pt idx="3752">
                  <c:v>0.77118063799955294</c:v>
                </c:pt>
                <c:pt idx="3753">
                  <c:v>0.77125776377593047</c:v>
                </c:pt>
                <c:pt idx="3754">
                  <c:v>0.77133489726565707</c:v>
                </c:pt>
                <c:pt idx="3755">
                  <c:v>0.77141203846950401</c:v>
                </c:pt>
                <c:pt idx="3756">
                  <c:v>0.77148918738824279</c:v>
                </c:pt>
                <c:pt idx="3757">
                  <c:v>0.77156634402264501</c:v>
                </c:pt>
                <c:pt idx="3758">
                  <c:v>0.77164350837348239</c:v>
                </c:pt>
                <c:pt idx="3759">
                  <c:v>0.77172068044152653</c:v>
                </c:pt>
                <c:pt idx="3760">
                  <c:v>0.77179786022754926</c:v>
                </c:pt>
                <c:pt idx="3761">
                  <c:v>0.77187504773232252</c:v>
                </c:pt>
                <c:pt idx="3762">
                  <c:v>0.77195224295661813</c:v>
                </c:pt>
                <c:pt idx="3763">
                  <c:v>0.77202944590120826</c:v>
                </c:pt>
                <c:pt idx="3764">
                  <c:v>0.77210665656686495</c:v>
                </c:pt>
                <c:pt idx="3765">
                  <c:v>0.77218387495436036</c:v>
                </c:pt>
                <c:pt idx="3766">
                  <c:v>0.77226110106446677</c:v>
                </c:pt>
                <c:pt idx="3767">
                  <c:v>0.77233833489795656</c:v>
                </c:pt>
                <c:pt idx="3768">
                  <c:v>0.7724155764556021</c:v>
                </c:pt>
                <c:pt idx="3769">
                  <c:v>0.7724928257381759</c:v>
                </c:pt>
                <c:pt idx="3770">
                  <c:v>0.77257008274645056</c:v>
                </c:pt>
                <c:pt idx="3771">
                  <c:v>0.77264734748119868</c:v>
                </c:pt>
                <c:pt idx="3772">
                  <c:v>0.77272461994319297</c:v>
                </c:pt>
                <c:pt idx="3773">
                  <c:v>0.77280190013320627</c:v>
                </c:pt>
                <c:pt idx="3774">
                  <c:v>0.7728791880520115</c:v>
                </c:pt>
                <c:pt idx="3775">
                  <c:v>0.7729564837003815</c:v>
                </c:pt>
                <c:pt idx="3776">
                  <c:v>0.77303378707908943</c:v>
                </c:pt>
                <c:pt idx="3777">
                  <c:v>0.77311109818890833</c:v>
                </c:pt>
                <c:pt idx="3778">
                  <c:v>0.77318841703061136</c:v>
                </c:pt>
                <c:pt idx="3779">
                  <c:v>0.7732657436049718</c:v>
                </c:pt>
                <c:pt idx="3780">
                  <c:v>0.77334307791276302</c:v>
                </c:pt>
                <c:pt idx="3781">
                  <c:v>0.77342041995475852</c:v>
                </c:pt>
                <c:pt idx="3782">
                  <c:v>0.77349776973173168</c:v>
                </c:pt>
                <c:pt idx="3783">
                  <c:v>0.7735751272444561</c:v>
                </c:pt>
                <c:pt idx="3784">
                  <c:v>0.77365249249370549</c:v>
                </c:pt>
                <c:pt idx="3785">
                  <c:v>0.77372986548025346</c:v>
                </c:pt>
                <c:pt idx="3786">
                  <c:v>0.77380724620487396</c:v>
                </c:pt>
                <c:pt idx="3787">
                  <c:v>0.77388463466834079</c:v>
                </c:pt>
                <c:pt idx="3788">
                  <c:v>0.7739620308714279</c:v>
                </c:pt>
                <c:pt idx="3789">
                  <c:v>0.77403943481490933</c:v>
                </c:pt>
                <c:pt idx="3790">
                  <c:v>0.77411684649955925</c:v>
                </c:pt>
                <c:pt idx="3791">
                  <c:v>0.77419426592615181</c:v>
                </c:pt>
                <c:pt idx="3792">
                  <c:v>0.7742716930954614</c:v>
                </c:pt>
                <c:pt idx="3793">
                  <c:v>0.77434912800826217</c:v>
                </c:pt>
                <c:pt idx="3794">
                  <c:v>0.77442657066532872</c:v>
                </c:pt>
                <c:pt idx="3795">
                  <c:v>0.77450402106743543</c:v>
                </c:pt>
                <c:pt idx="3796">
                  <c:v>0.77458147921535692</c:v>
                </c:pt>
                <c:pt idx="3797">
                  <c:v>0.77465894510986788</c:v>
                </c:pt>
                <c:pt idx="3798">
                  <c:v>0.77473641875174304</c:v>
                </c:pt>
                <c:pt idx="3799">
                  <c:v>0.77481390014175722</c:v>
                </c:pt>
                <c:pt idx="3800">
                  <c:v>0.77489138928068524</c:v>
                </c:pt>
                <c:pt idx="3801">
                  <c:v>0.77496888616930215</c:v>
                </c:pt>
                <c:pt idx="3802">
                  <c:v>0.775046390808383</c:v>
                </c:pt>
                <c:pt idx="3803">
                  <c:v>0.77512390319870283</c:v>
                </c:pt>
                <c:pt idx="3804">
                  <c:v>0.77520142334103692</c:v>
                </c:pt>
                <c:pt idx="3805">
                  <c:v>0.77527895123616053</c:v>
                </c:pt>
                <c:pt idx="3806">
                  <c:v>0.77535648688484904</c:v>
                </c:pt>
                <c:pt idx="3807">
                  <c:v>0.77543403028787783</c:v>
                </c:pt>
                <c:pt idx="3808">
                  <c:v>0.77551158144602239</c:v>
                </c:pt>
                <c:pt idx="3809">
                  <c:v>0.77558914036005844</c:v>
                </c:pt>
                <c:pt idx="3810">
                  <c:v>0.77566670703076146</c:v>
                </c:pt>
                <c:pt idx="3811">
                  <c:v>0.77574428145890739</c:v>
                </c:pt>
                <c:pt idx="3812">
                  <c:v>0.77582186364527195</c:v>
                </c:pt>
                <c:pt idx="3813">
                  <c:v>0.77589945359063095</c:v>
                </c:pt>
                <c:pt idx="3814">
                  <c:v>0.77597705129576056</c:v>
                </c:pt>
                <c:pt idx="3815">
                  <c:v>0.7760546567614367</c:v>
                </c:pt>
                <c:pt idx="3816">
                  <c:v>0.77613226998843554</c:v>
                </c:pt>
                <c:pt idx="3817">
                  <c:v>0.77620989097753323</c:v>
                </c:pt>
                <c:pt idx="3818">
                  <c:v>0.77628751972950616</c:v>
                </c:pt>
                <c:pt idx="3819">
                  <c:v>0.77636515624513069</c:v>
                </c:pt>
                <c:pt idx="3820">
                  <c:v>0.77644280052518322</c:v>
                </c:pt>
                <c:pt idx="3821">
                  <c:v>0.77652045257044022</c:v>
                </c:pt>
                <c:pt idx="3822">
                  <c:v>0.77659811238167842</c:v>
                </c:pt>
                <c:pt idx="3823">
                  <c:v>0.77667577995967441</c:v>
                </c:pt>
                <c:pt idx="3824">
                  <c:v>0.7767534553052049</c:v>
                </c:pt>
                <c:pt idx="3825">
                  <c:v>0.77683113841904683</c:v>
                </c:pt>
                <c:pt idx="3826">
                  <c:v>0.77690882930197702</c:v>
                </c:pt>
                <c:pt idx="3827">
                  <c:v>0.77698652795477252</c:v>
                </c:pt>
                <c:pt idx="3828">
                  <c:v>0.77706423437821037</c:v>
                </c:pt>
                <c:pt idx="3829">
                  <c:v>0.77714194857306762</c:v>
                </c:pt>
                <c:pt idx="3830">
                  <c:v>0.77721967054012164</c:v>
                </c:pt>
                <c:pt idx="3831">
                  <c:v>0.7772974002801496</c:v>
                </c:pt>
                <c:pt idx="3832">
                  <c:v>0.77737513779392897</c:v>
                </c:pt>
                <c:pt idx="3833">
                  <c:v>0.77745288308223715</c:v>
                </c:pt>
                <c:pt idx="3834">
                  <c:v>0.77753063614585172</c:v>
                </c:pt>
                <c:pt idx="3835">
                  <c:v>0.77760839698555029</c:v>
                </c:pt>
                <c:pt idx="3836">
                  <c:v>0.77768616560211046</c:v>
                </c:pt>
                <c:pt idx="3837">
                  <c:v>0.77776394199631005</c:v>
                </c:pt>
                <c:pt idx="3838">
                  <c:v>0.77784172616892688</c:v>
                </c:pt>
                <c:pt idx="3839">
                  <c:v>0.7779195181207389</c:v>
                </c:pt>
                <c:pt idx="3840">
                  <c:v>0.77799731785252413</c:v>
                </c:pt>
                <c:pt idx="3841">
                  <c:v>0.77807512536506063</c:v>
                </c:pt>
                <c:pt idx="3842">
                  <c:v>0.77815294065912655</c:v>
                </c:pt>
                <c:pt idx="3843">
                  <c:v>0.77823076373550004</c:v>
                </c:pt>
                <c:pt idx="3844">
                  <c:v>0.77830859459495949</c:v>
                </c:pt>
                <c:pt idx="3845">
                  <c:v>0.77838643323828327</c:v>
                </c:pt>
                <c:pt idx="3846">
                  <c:v>0.77846427966624987</c:v>
                </c:pt>
                <c:pt idx="3847">
                  <c:v>0.77854213387963778</c:v>
                </c:pt>
                <c:pt idx="3848">
                  <c:v>0.7786199958792257</c:v>
                </c:pt>
                <c:pt idx="3849">
                  <c:v>0.77869786566579224</c:v>
                </c:pt>
                <c:pt idx="3850">
                  <c:v>0.77877574324011622</c:v>
                </c:pt>
                <c:pt idx="3851">
                  <c:v>0.77885362860297647</c:v>
                </c:pt>
                <c:pt idx="3852">
                  <c:v>0.77893152175515201</c:v>
                </c:pt>
                <c:pt idx="3853">
                  <c:v>0.77900942269742179</c:v>
                </c:pt>
                <c:pt idx="3854">
                  <c:v>0.77908733143056486</c:v>
                </c:pt>
                <c:pt idx="3855">
                  <c:v>0.77916524795536035</c:v>
                </c:pt>
                <c:pt idx="3856">
                  <c:v>0.77924317227258755</c:v>
                </c:pt>
                <c:pt idx="3857">
                  <c:v>0.77932110438302582</c:v>
                </c:pt>
                <c:pt idx="3858">
                  <c:v>0.77939904428745455</c:v>
                </c:pt>
                <c:pt idx="3859">
                  <c:v>0.77947699198665321</c:v>
                </c:pt>
                <c:pt idx="3860">
                  <c:v>0.77955494748140131</c:v>
                </c:pt>
                <c:pt idx="3861">
                  <c:v>0.77963291077247854</c:v>
                </c:pt>
                <c:pt idx="3862">
                  <c:v>0.77971088186066462</c:v>
                </c:pt>
                <c:pt idx="3863">
                  <c:v>0.77978886074673925</c:v>
                </c:pt>
                <c:pt idx="3864">
                  <c:v>0.77986684743148238</c:v>
                </c:pt>
                <c:pt idx="3865">
                  <c:v>0.77994484191567393</c:v>
                </c:pt>
                <c:pt idx="3866">
                  <c:v>0.78002284420009393</c:v>
                </c:pt>
                <c:pt idx="3867">
                  <c:v>0.78010085428552245</c:v>
                </c:pt>
                <c:pt idx="3868">
                  <c:v>0.78017887217273973</c:v>
                </c:pt>
                <c:pt idx="3869">
                  <c:v>0.78025689786252594</c:v>
                </c:pt>
                <c:pt idx="3870">
                  <c:v>0.78033493135566145</c:v>
                </c:pt>
                <c:pt idx="3871">
                  <c:v>0.78041297265292675</c:v>
                </c:pt>
                <c:pt idx="3872">
                  <c:v>0.78049102175510221</c:v>
                </c:pt>
                <c:pt idx="3873">
                  <c:v>0.78056907866296854</c:v>
                </c:pt>
                <c:pt idx="3874">
                  <c:v>0.78064714337730623</c:v>
                </c:pt>
                <c:pt idx="3875">
                  <c:v>0.7807252158988961</c:v>
                </c:pt>
                <c:pt idx="3876">
                  <c:v>0.78080329622851896</c:v>
                </c:pt>
                <c:pt idx="3877">
                  <c:v>0.78088138436695564</c:v>
                </c:pt>
                <c:pt idx="3878">
                  <c:v>0.78095948031498719</c:v>
                </c:pt>
                <c:pt idx="3879">
                  <c:v>0.78103758407339452</c:v>
                </c:pt>
                <c:pt idx="3880">
                  <c:v>0.7811156956429588</c:v>
                </c:pt>
                <c:pt idx="3881">
                  <c:v>0.78119381502446128</c:v>
                </c:pt>
                <c:pt idx="3882">
                  <c:v>0.78127194221868312</c:v>
                </c:pt>
                <c:pt idx="3883">
                  <c:v>0.7813500772264057</c:v>
                </c:pt>
                <c:pt idx="3884">
                  <c:v>0.7814282200484105</c:v>
                </c:pt>
                <c:pt idx="3885">
                  <c:v>0.78150637068547901</c:v>
                </c:pt>
                <c:pt idx="3886">
                  <c:v>0.78158452913839283</c:v>
                </c:pt>
                <c:pt idx="3887">
                  <c:v>0.78166269540793365</c:v>
                </c:pt>
                <c:pt idx="3888">
                  <c:v>0.78174086949488308</c:v>
                </c:pt>
                <c:pt idx="3889">
                  <c:v>0.78181905140002306</c:v>
                </c:pt>
                <c:pt idx="3890">
                  <c:v>0.7818972411241355</c:v>
                </c:pt>
                <c:pt idx="3891">
                  <c:v>0.78197543866800234</c:v>
                </c:pt>
                <c:pt idx="3892">
                  <c:v>0.78205364403240563</c:v>
                </c:pt>
                <c:pt idx="3893">
                  <c:v>0.78213185721812739</c:v>
                </c:pt>
                <c:pt idx="3894">
                  <c:v>0.78221007822595001</c:v>
                </c:pt>
                <c:pt idx="3895">
                  <c:v>0.78228830705665564</c:v>
                </c:pt>
                <c:pt idx="3896">
                  <c:v>0.78236654371102676</c:v>
                </c:pt>
                <c:pt idx="3897">
                  <c:v>0.78244478818984575</c:v>
                </c:pt>
                <c:pt idx="3898">
                  <c:v>0.78252304049389509</c:v>
                </c:pt>
                <c:pt idx="3899">
                  <c:v>0.7826013006239575</c:v>
                </c:pt>
                <c:pt idx="3900">
                  <c:v>0.78267956858081555</c:v>
                </c:pt>
                <c:pt idx="3901">
                  <c:v>0.78275784436525209</c:v>
                </c:pt>
                <c:pt idx="3902">
                  <c:v>0.78283612797804991</c:v>
                </c:pt>
                <c:pt idx="3903">
                  <c:v>0.78291441941999185</c:v>
                </c:pt>
                <c:pt idx="3904">
                  <c:v>0.78299271869186104</c:v>
                </c:pt>
                <c:pt idx="3905">
                  <c:v>0.78307102579444043</c:v>
                </c:pt>
                <c:pt idx="3906">
                  <c:v>0.78314934072851328</c:v>
                </c:pt>
                <c:pt idx="3907">
                  <c:v>0.78322766349486272</c:v>
                </c:pt>
                <c:pt idx="3908">
                  <c:v>0.78330599409427215</c:v>
                </c:pt>
                <c:pt idx="3909">
                  <c:v>0.78338433252752493</c:v>
                </c:pt>
                <c:pt idx="3910">
                  <c:v>0.78346267879540443</c:v>
                </c:pt>
                <c:pt idx="3911">
                  <c:v>0.78354103289869426</c:v>
                </c:pt>
                <c:pt idx="3912">
                  <c:v>0.78361939483817811</c:v>
                </c:pt>
                <c:pt idx="3913">
                  <c:v>0.78369776461463958</c:v>
                </c:pt>
                <c:pt idx="3914">
                  <c:v>0.78377614222886249</c:v>
                </c:pt>
                <c:pt idx="3915">
                  <c:v>0.78385452768163066</c:v>
                </c:pt>
                <c:pt idx="3916">
                  <c:v>0.78393292097372802</c:v>
                </c:pt>
                <c:pt idx="3917">
                  <c:v>0.7840113221059386</c:v>
                </c:pt>
                <c:pt idx="3918">
                  <c:v>0.78408973107904645</c:v>
                </c:pt>
                <c:pt idx="3919">
                  <c:v>0.78416814789383582</c:v>
                </c:pt>
                <c:pt idx="3920">
                  <c:v>0.78424657255109087</c:v>
                </c:pt>
                <c:pt idx="3921">
                  <c:v>0.78432500505159597</c:v>
                </c:pt>
                <c:pt idx="3922">
                  <c:v>0.7844034453961356</c:v>
                </c:pt>
                <c:pt idx="3923">
                  <c:v>0.78448189358549414</c:v>
                </c:pt>
                <c:pt idx="3924">
                  <c:v>0.78456034962045618</c:v>
                </c:pt>
                <c:pt idx="3925">
                  <c:v>0.78463881350180631</c:v>
                </c:pt>
                <c:pt idx="3926">
                  <c:v>0.78471728523032935</c:v>
                </c:pt>
                <c:pt idx="3927">
                  <c:v>0.78479576480681001</c:v>
                </c:pt>
                <c:pt idx="3928">
                  <c:v>0.78487425223203322</c:v>
                </c:pt>
                <c:pt idx="3929">
                  <c:v>0.7849527475067839</c:v>
                </c:pt>
                <c:pt idx="3930">
                  <c:v>0.78503125063184709</c:v>
                </c:pt>
                <c:pt idx="3931">
                  <c:v>0.78510976160800783</c:v>
                </c:pt>
                <c:pt idx="3932">
                  <c:v>0.78518828043605138</c:v>
                </c:pt>
                <c:pt idx="3933">
                  <c:v>0.785266807116763</c:v>
                </c:pt>
                <c:pt idx="3934">
                  <c:v>0.78534534165092806</c:v>
                </c:pt>
                <c:pt idx="3935">
                  <c:v>0.78542388403933194</c:v>
                </c:pt>
                <c:pt idx="3936">
                  <c:v>0.78550243428276023</c:v>
                </c:pt>
                <c:pt idx="3937">
                  <c:v>0.78558099238199841</c:v>
                </c:pt>
                <c:pt idx="3938">
                  <c:v>0.78565955833783219</c:v>
                </c:pt>
                <c:pt idx="3939">
                  <c:v>0.78573813215104726</c:v>
                </c:pt>
                <c:pt idx="3940">
                  <c:v>0.78581671382242946</c:v>
                </c:pt>
                <c:pt idx="3941">
                  <c:v>0.7858953033527647</c:v>
                </c:pt>
                <c:pt idx="3942">
                  <c:v>0.78597390074283902</c:v>
                </c:pt>
                <c:pt idx="3943">
                  <c:v>0.78605250599343834</c:v>
                </c:pt>
                <c:pt idx="3944">
                  <c:v>0.78613111910534883</c:v>
                </c:pt>
                <c:pt idx="3945">
                  <c:v>0.78620974007935673</c:v>
                </c:pt>
                <c:pt idx="3946">
                  <c:v>0.78628836891624831</c:v>
                </c:pt>
                <c:pt idx="3947">
                  <c:v>0.78636700561680994</c:v>
                </c:pt>
                <c:pt idx="3948">
                  <c:v>0.7864456501818281</c:v>
                </c:pt>
                <c:pt idx="3949">
                  <c:v>0.78652430261208928</c:v>
                </c:pt>
                <c:pt idx="3950">
                  <c:v>0.78660296290838005</c:v>
                </c:pt>
                <c:pt idx="3951">
                  <c:v>0.78668163107148714</c:v>
                </c:pt>
                <c:pt idx="3952">
                  <c:v>0.78676030710219735</c:v>
                </c:pt>
                <c:pt idx="3953">
                  <c:v>0.78683899100129751</c:v>
                </c:pt>
                <c:pt idx="3954">
                  <c:v>0.78691768276957441</c:v>
                </c:pt>
                <c:pt idx="3955">
                  <c:v>0.78699638240781522</c:v>
                </c:pt>
                <c:pt idx="3956">
                  <c:v>0.78707508991680686</c:v>
                </c:pt>
                <c:pt idx="3957">
                  <c:v>0.78715380529733658</c:v>
                </c:pt>
                <c:pt idx="3958">
                  <c:v>0.78723252855019155</c:v>
                </c:pt>
                <c:pt idx="3959">
                  <c:v>0.78731125967615911</c:v>
                </c:pt>
                <c:pt idx="3960">
                  <c:v>0.78738999867602666</c:v>
                </c:pt>
                <c:pt idx="3961">
                  <c:v>0.78746874555058166</c:v>
                </c:pt>
                <c:pt idx="3962">
                  <c:v>0.78754750030061171</c:v>
                </c:pt>
                <c:pt idx="3963">
                  <c:v>0.78762626292690441</c:v>
                </c:pt>
                <c:pt idx="3964">
                  <c:v>0.78770503343024745</c:v>
                </c:pt>
                <c:pt idx="3965">
                  <c:v>0.78778381181142854</c:v>
                </c:pt>
                <c:pt idx="3966">
                  <c:v>0.7878625980712356</c:v>
                </c:pt>
                <c:pt idx="3967">
                  <c:v>0.78794139221045667</c:v>
                </c:pt>
                <c:pt idx="3968">
                  <c:v>0.78802019422987968</c:v>
                </c:pt>
                <c:pt idx="3969">
                  <c:v>0.78809900413029266</c:v>
                </c:pt>
                <c:pt idx="3970">
                  <c:v>0.78817782191248387</c:v>
                </c:pt>
                <c:pt idx="3971">
                  <c:v>0.78825664757724156</c:v>
                </c:pt>
                <c:pt idx="3972">
                  <c:v>0.78833548112535412</c:v>
                </c:pt>
                <c:pt idx="3973">
                  <c:v>0.7884143225576099</c:v>
                </c:pt>
                <c:pt idx="3974">
                  <c:v>0.78849317187479739</c:v>
                </c:pt>
                <c:pt idx="3975">
                  <c:v>0.78857202907770518</c:v>
                </c:pt>
                <c:pt idx="3976">
                  <c:v>0.78865089416712186</c:v>
                </c:pt>
                <c:pt idx="3977">
                  <c:v>0.78872976714383625</c:v>
                </c:pt>
                <c:pt idx="3978">
                  <c:v>0.78880864800863715</c:v>
                </c:pt>
                <c:pt idx="3979">
                  <c:v>0.78888753676231338</c:v>
                </c:pt>
                <c:pt idx="3980">
                  <c:v>0.78896643340565398</c:v>
                </c:pt>
                <c:pt idx="3981">
                  <c:v>0.78904533793944787</c:v>
                </c:pt>
                <c:pt idx="3982">
                  <c:v>0.7891242503644843</c:v>
                </c:pt>
                <c:pt idx="3983">
                  <c:v>0.78920317068155244</c:v>
                </c:pt>
                <c:pt idx="3984">
                  <c:v>0.78928209889144152</c:v>
                </c:pt>
                <c:pt idx="3985">
                  <c:v>0.78936103499494104</c:v>
                </c:pt>
                <c:pt idx="3986">
                  <c:v>0.78943997899284035</c:v>
                </c:pt>
                <c:pt idx="3987">
                  <c:v>0.78951893088592895</c:v>
                </c:pt>
                <c:pt idx="3988">
                  <c:v>0.78959789067499642</c:v>
                </c:pt>
                <c:pt idx="3989">
                  <c:v>0.78967685836083246</c:v>
                </c:pt>
                <c:pt idx="3990">
                  <c:v>0.78975583394422688</c:v>
                </c:pt>
                <c:pt idx="3991">
                  <c:v>0.7898348174259695</c:v>
                </c:pt>
                <c:pt idx="3992">
                  <c:v>0.78991380880685014</c:v>
                </c:pt>
                <c:pt idx="3993">
                  <c:v>0.78999280808765893</c:v>
                </c:pt>
                <c:pt idx="3994">
                  <c:v>0.7900718152691858</c:v>
                </c:pt>
                <c:pt idx="3995">
                  <c:v>0.790150830352221</c:v>
                </c:pt>
                <c:pt idx="3996">
                  <c:v>0.7902298533375548</c:v>
                </c:pt>
                <c:pt idx="3997">
                  <c:v>0.79030888422597734</c:v>
                </c:pt>
                <c:pt idx="3998">
                  <c:v>0.7903879230182792</c:v>
                </c:pt>
                <c:pt idx="3999">
                  <c:v>0.79046696971525077</c:v>
                </c:pt>
                <c:pt idx="4000">
                  <c:v>0.79054602431768251</c:v>
                </c:pt>
                <c:pt idx="4001">
                  <c:v>0.79062508682636512</c:v>
                </c:pt>
                <c:pt idx="4002">
                  <c:v>0.79070415724208931</c:v>
                </c:pt>
                <c:pt idx="4003">
                  <c:v>0.79078323556564589</c:v>
                </c:pt>
                <c:pt idx="4004">
                  <c:v>0.79086232179782567</c:v>
                </c:pt>
                <c:pt idx="4005">
                  <c:v>0.79094141593941958</c:v>
                </c:pt>
                <c:pt idx="4006">
                  <c:v>0.79102051799121864</c:v>
                </c:pt>
                <c:pt idx="4007">
                  <c:v>0.79109962795401401</c:v>
                </c:pt>
                <c:pt idx="4008">
                  <c:v>0.79117874582859682</c:v>
                </c:pt>
                <c:pt idx="4009">
                  <c:v>0.79125787161575833</c:v>
                </c:pt>
                <c:pt idx="4010">
                  <c:v>0.79133700531628992</c:v>
                </c:pt>
                <c:pt idx="4011">
                  <c:v>0.79141614693098306</c:v>
                </c:pt>
                <c:pt idx="4012">
                  <c:v>0.79149529646062911</c:v>
                </c:pt>
                <c:pt idx="4013">
                  <c:v>0.79157445390601966</c:v>
                </c:pt>
                <c:pt idx="4014">
                  <c:v>0.79165361926794642</c:v>
                </c:pt>
                <c:pt idx="4015">
                  <c:v>0.79173279254720108</c:v>
                </c:pt>
                <c:pt idx="4016">
                  <c:v>0.79181197374457557</c:v>
                </c:pt>
                <c:pt idx="4017">
                  <c:v>0.7918911628608617</c:v>
                </c:pt>
                <c:pt idx="4018">
                  <c:v>0.79197035989685138</c:v>
                </c:pt>
                <c:pt idx="4019">
                  <c:v>0.79204956485333666</c:v>
                </c:pt>
                <c:pt idx="4020">
                  <c:v>0.79212877773110979</c:v>
                </c:pt>
                <c:pt idx="4021">
                  <c:v>0.79220799853096291</c:v>
                </c:pt>
                <c:pt idx="4022">
                  <c:v>0.79228722725368828</c:v>
                </c:pt>
                <c:pt idx="4023">
                  <c:v>0.79236646390007826</c:v>
                </c:pt>
                <c:pt idx="4024">
                  <c:v>0.79244570847092533</c:v>
                </c:pt>
                <c:pt idx="4025">
                  <c:v>0.79252496096702207</c:v>
                </c:pt>
                <c:pt idx="4026">
                  <c:v>0.79260422138916098</c:v>
                </c:pt>
                <c:pt idx="4027">
                  <c:v>0.79268348973813474</c:v>
                </c:pt>
                <c:pt idx="4028">
                  <c:v>0.79276276601473616</c:v>
                </c:pt>
                <c:pt idx="4029">
                  <c:v>0.79284205021975818</c:v>
                </c:pt>
                <c:pt idx="4030">
                  <c:v>0.79292134235399359</c:v>
                </c:pt>
                <c:pt idx="4031">
                  <c:v>0.79300064241823542</c:v>
                </c:pt>
                <c:pt idx="4032">
                  <c:v>0.79307995041327672</c:v>
                </c:pt>
                <c:pt idx="4033">
                  <c:v>0.79315926633991074</c:v>
                </c:pt>
                <c:pt idx="4034">
                  <c:v>0.79323859019893062</c:v>
                </c:pt>
                <c:pt idx="4035">
                  <c:v>0.79331792199112972</c:v>
                </c:pt>
                <c:pt idx="4036">
                  <c:v>0.79339726171730141</c:v>
                </c:pt>
                <c:pt idx="4037">
                  <c:v>0.79347660937823927</c:v>
                </c:pt>
                <c:pt idx="4038">
                  <c:v>0.79355596497473668</c:v>
                </c:pt>
                <c:pt idx="4039">
                  <c:v>0.79363532850758745</c:v>
                </c:pt>
                <c:pt idx="4040">
                  <c:v>0.79371469997758515</c:v>
                </c:pt>
                <c:pt idx="4041">
                  <c:v>0.79379407938552371</c:v>
                </c:pt>
                <c:pt idx="4042">
                  <c:v>0.79387346673219694</c:v>
                </c:pt>
                <c:pt idx="4043">
                  <c:v>0.79395286201839876</c:v>
                </c:pt>
                <c:pt idx="4044">
                  <c:v>0.79403226524492321</c:v>
                </c:pt>
                <c:pt idx="4045">
                  <c:v>0.79411167641256442</c:v>
                </c:pt>
                <c:pt idx="4046">
                  <c:v>0.79419109552211664</c:v>
                </c:pt>
                <c:pt idx="4047">
                  <c:v>0.79427052257437403</c:v>
                </c:pt>
                <c:pt idx="4048">
                  <c:v>0.79434995757013105</c:v>
                </c:pt>
                <c:pt idx="4049">
                  <c:v>0.79442940051018207</c:v>
                </c:pt>
                <c:pt idx="4050">
                  <c:v>0.79450885139532157</c:v>
                </c:pt>
                <c:pt idx="4051">
                  <c:v>0.79458831022634424</c:v>
                </c:pt>
                <c:pt idx="4052">
                  <c:v>0.79466777700404467</c:v>
                </c:pt>
                <c:pt idx="4053">
                  <c:v>0.79474725172921756</c:v>
                </c:pt>
                <c:pt idx="4054">
                  <c:v>0.79482673440265783</c:v>
                </c:pt>
                <c:pt idx="4055">
                  <c:v>0.79490622502516028</c:v>
                </c:pt>
                <c:pt idx="4056">
                  <c:v>0.79498572359752007</c:v>
                </c:pt>
                <c:pt idx="4057">
                  <c:v>0.7950652301205321</c:v>
                </c:pt>
                <c:pt idx="4058">
                  <c:v>0.79514474459499163</c:v>
                </c:pt>
                <c:pt idx="4059">
                  <c:v>0.7952242670216938</c:v>
                </c:pt>
                <c:pt idx="4060">
                  <c:v>0.79530379740143398</c:v>
                </c:pt>
                <c:pt idx="4061">
                  <c:v>0.79538333573500741</c:v>
                </c:pt>
                <c:pt idx="4062">
                  <c:v>0.79546288202320969</c:v>
                </c:pt>
                <c:pt idx="4063">
                  <c:v>0.79554243626683641</c:v>
                </c:pt>
                <c:pt idx="4064">
                  <c:v>0.79562199846668302</c:v>
                </c:pt>
                <c:pt idx="4065">
                  <c:v>0.79570156862354535</c:v>
                </c:pt>
                <c:pt idx="4066">
                  <c:v>0.7957811467382192</c:v>
                </c:pt>
                <c:pt idx="4067">
                  <c:v>0.79586073281150038</c:v>
                </c:pt>
                <c:pt idx="4068">
                  <c:v>0.79594032684418481</c:v>
                </c:pt>
                <c:pt idx="4069">
                  <c:v>0.79601992883706851</c:v>
                </c:pt>
                <c:pt idx="4070">
                  <c:v>0.79609953879094764</c:v>
                </c:pt>
                <c:pt idx="4071">
                  <c:v>0.79617915670661832</c:v>
                </c:pt>
                <c:pt idx="4072">
                  <c:v>0.79625878258487681</c:v>
                </c:pt>
                <c:pt idx="4073">
                  <c:v>0.79633841642651948</c:v>
                </c:pt>
                <c:pt idx="4074">
                  <c:v>0.79641805823234268</c:v>
                </c:pt>
                <c:pt idx="4075">
                  <c:v>0.79649770800314301</c:v>
                </c:pt>
                <c:pt idx="4076">
                  <c:v>0.79657736573971694</c:v>
                </c:pt>
                <c:pt idx="4077">
                  <c:v>0.79665703144286126</c:v>
                </c:pt>
                <c:pt idx="4078">
                  <c:v>0.79673670511337258</c:v>
                </c:pt>
                <c:pt idx="4079">
                  <c:v>0.7968163867520478</c:v>
                </c:pt>
                <c:pt idx="4080">
                  <c:v>0.79689607635968374</c:v>
                </c:pt>
                <c:pt idx="4081">
                  <c:v>0.79697577393707741</c:v>
                </c:pt>
                <c:pt idx="4082">
                  <c:v>0.79705547948502586</c:v>
                </c:pt>
                <c:pt idx="4083">
                  <c:v>0.79713519300432634</c:v>
                </c:pt>
                <c:pt idx="4084">
                  <c:v>0.79721491449577586</c:v>
                </c:pt>
                <c:pt idx="4085">
                  <c:v>0.79729464396017191</c:v>
                </c:pt>
                <c:pt idx="4086">
                  <c:v>0.79737438139831174</c:v>
                </c:pt>
                <c:pt idx="4087">
                  <c:v>0.79745412681099281</c:v>
                </c:pt>
                <c:pt idx="4088">
                  <c:v>0.79753388019901272</c:v>
                </c:pt>
                <c:pt idx="4089">
                  <c:v>0.79761364156316905</c:v>
                </c:pt>
                <c:pt idx="4090">
                  <c:v>0.79769341090425949</c:v>
                </c:pt>
                <c:pt idx="4091">
                  <c:v>0.79777318822308174</c:v>
                </c:pt>
                <c:pt idx="4092">
                  <c:v>0.79785297352043383</c:v>
                </c:pt>
                <c:pt idx="4093">
                  <c:v>0.79793276679711356</c:v>
                </c:pt>
                <c:pt idx="4094">
                  <c:v>0.79801256805391896</c:v>
                </c:pt>
                <c:pt idx="4095">
                  <c:v>0.79809237729164817</c:v>
                </c:pt>
                <c:pt idx="4096">
                  <c:v>0.79817219451109922</c:v>
                </c:pt>
                <c:pt idx="4097">
                  <c:v>0.79825201971307047</c:v>
                </c:pt>
                <c:pt idx="4098">
                  <c:v>0.79833185289836028</c:v>
                </c:pt>
                <c:pt idx="4099">
                  <c:v>0.79841169406776702</c:v>
                </c:pt>
                <c:pt idx="4100">
                  <c:v>0.79849154322208926</c:v>
                </c:pt>
                <c:pt idx="4101">
                  <c:v>0.79857140036212548</c:v>
                </c:pt>
                <c:pt idx="4102">
                  <c:v>0.79865126548867438</c:v>
                </c:pt>
                <c:pt idx="4103">
                  <c:v>0.79873113860253464</c:v>
                </c:pt>
                <c:pt idx="4104">
                  <c:v>0.79881101970450508</c:v>
                </c:pt>
                <c:pt idx="4105">
                  <c:v>0.7988909087953846</c:v>
                </c:pt>
                <c:pt idx="4106">
                  <c:v>0.79897080587597225</c:v>
                </c:pt>
                <c:pt idx="4107">
                  <c:v>0.79905071094706692</c:v>
                </c:pt>
                <c:pt idx="4108">
                  <c:v>0.79913062400946788</c:v>
                </c:pt>
                <c:pt idx="4109">
                  <c:v>0.79921054506397426</c:v>
                </c:pt>
                <c:pt idx="4110">
                  <c:v>0.79929047411138543</c:v>
                </c:pt>
                <c:pt idx="4111">
                  <c:v>0.79937041115250063</c:v>
                </c:pt>
                <c:pt idx="4112">
                  <c:v>0.79945035618811944</c:v>
                </c:pt>
                <c:pt idx="4113">
                  <c:v>0.79953030921904134</c:v>
                </c:pt>
                <c:pt idx="4114">
                  <c:v>0.7996102702460659</c:v>
                </c:pt>
                <c:pt idx="4115">
                  <c:v>0.79969023926999294</c:v>
                </c:pt>
                <c:pt idx="4116">
                  <c:v>0.79977021629162215</c:v>
                </c:pt>
                <c:pt idx="4117">
                  <c:v>0.79985020131175333</c:v>
                </c:pt>
                <c:pt idx="4118">
                  <c:v>0.79993019433118639</c:v>
                </c:pt>
                <c:pt idx="4119">
                  <c:v>0.80001019535072149</c:v>
                </c:pt>
                <c:pt idx="4120">
                  <c:v>0.80009020437115863</c:v>
                </c:pt>
                <c:pt idx="4121">
                  <c:v>0.80017022139329796</c:v>
                </c:pt>
                <c:pt idx="4122">
                  <c:v>0.80025024641793974</c:v>
                </c:pt>
                <c:pt idx="4123">
                  <c:v>0.80033027944588431</c:v>
                </c:pt>
                <c:pt idx="4124">
                  <c:v>0.80041032047793215</c:v>
                </c:pt>
                <c:pt idx="4125">
                  <c:v>0.80049036951488362</c:v>
                </c:pt>
                <c:pt idx="4126">
                  <c:v>0.80057042655753941</c:v>
                </c:pt>
                <c:pt idx="4127">
                  <c:v>0.8006504916067001</c:v>
                </c:pt>
                <c:pt idx="4128">
                  <c:v>0.80073056466316639</c:v>
                </c:pt>
                <c:pt idx="4129">
                  <c:v>0.80081064572773919</c:v>
                </c:pt>
                <c:pt idx="4130">
                  <c:v>0.80089073480121931</c:v>
                </c:pt>
                <c:pt idx="4131">
                  <c:v>0.80097083188440776</c:v>
                </c:pt>
                <c:pt idx="4132">
                  <c:v>0.80105093697810559</c:v>
                </c:pt>
                <c:pt idx="4133">
                  <c:v>0.80113105008311392</c:v>
                </c:pt>
                <c:pt idx="4134">
                  <c:v>0.80121117120023388</c:v>
                </c:pt>
                <c:pt idx="4135">
                  <c:v>0.80129130033026685</c:v>
                </c:pt>
                <c:pt idx="4136">
                  <c:v>0.80137143747401429</c:v>
                </c:pt>
                <c:pt idx="4137">
                  <c:v>0.80145158263227756</c:v>
                </c:pt>
                <c:pt idx="4138">
                  <c:v>0.80153173580585813</c:v>
                </c:pt>
                <c:pt idx="4139">
                  <c:v>0.80161189699555768</c:v>
                </c:pt>
                <c:pt idx="4140">
                  <c:v>0.80169206620217792</c:v>
                </c:pt>
                <c:pt idx="4141">
                  <c:v>0.80177224342652054</c:v>
                </c:pt>
                <c:pt idx="4142">
                  <c:v>0.80185242866938744</c:v>
                </c:pt>
                <c:pt idx="4143">
                  <c:v>0.80193262193158055</c:v>
                </c:pt>
                <c:pt idx="4144">
                  <c:v>0.80201282321390188</c:v>
                </c:pt>
                <c:pt idx="4145">
                  <c:v>0.80209303251715358</c:v>
                </c:pt>
                <c:pt idx="4146">
                  <c:v>0.80217324984213778</c:v>
                </c:pt>
                <c:pt idx="4147">
                  <c:v>0.80225347518965673</c:v>
                </c:pt>
                <c:pt idx="4148">
                  <c:v>0.80233370856051278</c:v>
                </c:pt>
                <c:pt idx="4149">
                  <c:v>0.8024139499555083</c:v>
                </c:pt>
                <c:pt idx="4150">
                  <c:v>0.80249419937544586</c:v>
                </c:pt>
                <c:pt idx="4151">
                  <c:v>0.80257445682112794</c:v>
                </c:pt>
                <c:pt idx="4152">
                  <c:v>0.80265472229335721</c:v>
                </c:pt>
                <c:pt idx="4153">
                  <c:v>0.8027349957929365</c:v>
                </c:pt>
                <c:pt idx="4154">
                  <c:v>0.8028152773206686</c:v>
                </c:pt>
                <c:pt idx="4155">
                  <c:v>0.8028955668773563</c:v>
                </c:pt>
                <c:pt idx="4156">
                  <c:v>0.80297586446380265</c:v>
                </c:pt>
                <c:pt idx="4157">
                  <c:v>0.80305617008081076</c:v>
                </c:pt>
                <c:pt idx="4158">
                  <c:v>0.80313648372918367</c:v>
                </c:pt>
                <c:pt idx="4159">
                  <c:v>0.80321680540972462</c:v>
                </c:pt>
                <c:pt idx="4160">
                  <c:v>0.80329713512323697</c:v>
                </c:pt>
                <c:pt idx="4161">
                  <c:v>0.80337747287052397</c:v>
                </c:pt>
                <c:pt idx="4162">
                  <c:v>0.80345781865238919</c:v>
                </c:pt>
                <c:pt idx="4163">
                  <c:v>0.8035381724696361</c:v>
                </c:pt>
                <c:pt idx="4164">
                  <c:v>0.8036185343230684</c:v>
                </c:pt>
                <c:pt idx="4165">
                  <c:v>0.80369890421348977</c:v>
                </c:pt>
                <c:pt idx="4166">
                  <c:v>0.80377928214170391</c:v>
                </c:pt>
                <c:pt idx="4167">
                  <c:v>0.80385966810851472</c:v>
                </c:pt>
                <c:pt idx="4168">
                  <c:v>0.80394006211472624</c:v>
                </c:pt>
                <c:pt idx="4169">
                  <c:v>0.80402046416114237</c:v>
                </c:pt>
                <c:pt idx="4170">
                  <c:v>0.80410087424856724</c:v>
                </c:pt>
                <c:pt idx="4171">
                  <c:v>0.804181292377805</c:v>
                </c:pt>
                <c:pt idx="4172">
                  <c:v>0.80426171854966</c:v>
                </c:pt>
                <c:pt idx="4173">
                  <c:v>0.80434215276493648</c:v>
                </c:pt>
                <c:pt idx="4174">
                  <c:v>0.80442259502443891</c:v>
                </c:pt>
                <c:pt idx="4175">
                  <c:v>0.80450304532897177</c:v>
                </c:pt>
                <c:pt idx="4176">
                  <c:v>0.80458350367933973</c:v>
                </c:pt>
                <c:pt idx="4177">
                  <c:v>0.80466397007634738</c:v>
                </c:pt>
                <c:pt idx="4178">
                  <c:v>0.80474444452079941</c:v>
                </c:pt>
                <c:pt idx="4179">
                  <c:v>0.80482492701350072</c:v>
                </c:pt>
                <c:pt idx="4180">
                  <c:v>0.80490541755525624</c:v>
                </c:pt>
                <c:pt idx="4181">
                  <c:v>0.80498591614687087</c:v>
                </c:pt>
                <c:pt idx="4182">
                  <c:v>0.80506642278914975</c:v>
                </c:pt>
                <c:pt idx="4183">
                  <c:v>0.80514693748289801</c:v>
                </c:pt>
                <c:pt idx="4184">
                  <c:v>0.80522746022892089</c:v>
                </c:pt>
                <c:pt idx="4185">
                  <c:v>0.80530799102802364</c:v>
                </c:pt>
                <c:pt idx="4186">
                  <c:v>0.80538852988101173</c:v>
                </c:pt>
                <c:pt idx="4187">
                  <c:v>0.80546907678869062</c:v>
                </c:pt>
                <c:pt idx="4188">
                  <c:v>0.80554963175186578</c:v>
                </c:pt>
                <c:pt idx="4189">
                  <c:v>0.8056301947713429</c:v>
                </c:pt>
                <c:pt idx="4190">
                  <c:v>0.80571076584792767</c:v>
                </c:pt>
                <c:pt idx="4191">
                  <c:v>0.80579134498242588</c:v>
                </c:pt>
                <c:pt idx="4192">
                  <c:v>0.80587193217564346</c:v>
                </c:pt>
                <c:pt idx="4193">
                  <c:v>0.8059525274283863</c:v>
                </c:pt>
                <c:pt idx="4194">
                  <c:v>0.80603313074146044</c:v>
                </c:pt>
                <c:pt idx="4195">
                  <c:v>0.80611374211567199</c:v>
                </c:pt>
                <c:pt idx="4196">
                  <c:v>0.80619436155182722</c:v>
                </c:pt>
                <c:pt idx="4197">
                  <c:v>0.80627498905073225</c:v>
                </c:pt>
                <c:pt idx="4198">
                  <c:v>0.80635562461319354</c:v>
                </c:pt>
                <c:pt idx="4199">
                  <c:v>0.80643626824001757</c:v>
                </c:pt>
                <c:pt idx="4200">
                  <c:v>0.8065169199320108</c:v>
                </c:pt>
                <c:pt idx="4201">
                  <c:v>0.8065975796899798</c:v>
                </c:pt>
                <c:pt idx="4202">
                  <c:v>0.80667824751473127</c:v>
                </c:pt>
                <c:pt idx="4203">
                  <c:v>0.806758923407072</c:v>
                </c:pt>
                <c:pt idx="4204">
                  <c:v>0.8068396073678088</c:v>
                </c:pt>
                <c:pt idx="4205">
                  <c:v>0.80692029939774856</c:v>
                </c:pt>
                <c:pt idx="4206">
                  <c:v>0.80700099949769832</c:v>
                </c:pt>
                <c:pt idx="4207">
                  <c:v>0.80708170766846521</c:v>
                </c:pt>
                <c:pt idx="4208">
                  <c:v>0.80716242391085624</c:v>
                </c:pt>
                <c:pt idx="4209">
                  <c:v>0.80724314822567877</c:v>
                </c:pt>
                <c:pt idx="4210">
                  <c:v>0.80732388061374016</c:v>
                </c:pt>
                <c:pt idx="4211">
                  <c:v>0.80740462107584776</c:v>
                </c:pt>
                <c:pt idx="4212">
                  <c:v>0.80748536961280903</c:v>
                </c:pt>
                <c:pt idx="4213">
                  <c:v>0.80756612622543156</c:v>
                </c:pt>
                <c:pt idx="4214">
                  <c:v>0.80764689091452302</c:v>
                </c:pt>
                <c:pt idx="4215">
                  <c:v>0.80772766368089111</c:v>
                </c:pt>
                <c:pt idx="4216">
                  <c:v>0.80780844452534362</c:v>
                </c:pt>
                <c:pt idx="4217">
                  <c:v>0.80788923344868846</c:v>
                </c:pt>
                <c:pt idx="4218">
                  <c:v>0.80797003045173366</c:v>
                </c:pt>
                <c:pt idx="4219">
                  <c:v>0.80805083553528723</c:v>
                </c:pt>
                <c:pt idx="4220">
                  <c:v>0.80813164870015719</c:v>
                </c:pt>
                <c:pt idx="4221">
                  <c:v>0.8082124699471519</c:v>
                </c:pt>
                <c:pt idx="4222">
                  <c:v>0.8082932992770796</c:v>
                </c:pt>
                <c:pt idx="4223">
                  <c:v>0.80837413669074865</c:v>
                </c:pt>
                <c:pt idx="4224">
                  <c:v>0.8084549821889675</c:v>
                </c:pt>
                <c:pt idx="4225">
                  <c:v>0.80853583577254473</c:v>
                </c:pt>
                <c:pt idx="4226">
                  <c:v>0.80861669744228892</c:v>
                </c:pt>
                <c:pt idx="4227">
                  <c:v>0.80869756719900876</c:v>
                </c:pt>
                <c:pt idx="4228">
                  <c:v>0.80877844504351315</c:v>
                </c:pt>
                <c:pt idx="4229">
                  <c:v>0.80885933097661078</c:v>
                </c:pt>
                <c:pt idx="4230">
                  <c:v>0.80894022499911067</c:v>
                </c:pt>
                <c:pt idx="4231">
                  <c:v>0.80902112711182184</c:v>
                </c:pt>
                <c:pt idx="4232">
                  <c:v>0.80910203731555341</c:v>
                </c:pt>
                <c:pt idx="4233">
                  <c:v>0.80918295561111453</c:v>
                </c:pt>
                <c:pt idx="4234">
                  <c:v>0.80926388199931443</c:v>
                </c:pt>
                <c:pt idx="4235">
                  <c:v>0.80934481648096257</c:v>
                </c:pt>
                <c:pt idx="4236">
                  <c:v>0.8094257590568682</c:v>
                </c:pt>
                <c:pt idx="4237">
                  <c:v>0.809506709727841</c:v>
                </c:pt>
                <c:pt idx="4238">
                  <c:v>0.80958766849469044</c:v>
                </c:pt>
                <c:pt idx="4239">
                  <c:v>0.8096686353582262</c:v>
                </c:pt>
                <c:pt idx="4240">
                  <c:v>0.80974961031925807</c:v>
                </c:pt>
                <c:pt idx="4241">
                  <c:v>0.80983059337859598</c:v>
                </c:pt>
                <c:pt idx="4242">
                  <c:v>0.8099115845370497</c:v>
                </c:pt>
                <c:pt idx="4243">
                  <c:v>0.80999258379542927</c:v>
                </c:pt>
                <c:pt idx="4244">
                  <c:v>0.81007359115454469</c:v>
                </c:pt>
                <c:pt idx="4245">
                  <c:v>0.81015460661520622</c:v>
                </c:pt>
                <c:pt idx="4246">
                  <c:v>0.81023563017822409</c:v>
                </c:pt>
                <c:pt idx="4247">
                  <c:v>0.81031666184440854</c:v>
                </c:pt>
                <c:pt idx="4248">
                  <c:v>0.81039770161457003</c:v>
                </c:pt>
                <c:pt idx="4249">
                  <c:v>0.81047874948951892</c:v>
                </c:pt>
                <c:pt idx="4250">
                  <c:v>0.8105598054700659</c:v>
                </c:pt>
                <c:pt idx="4251">
                  <c:v>0.81064086955702164</c:v>
                </c:pt>
                <c:pt idx="4252">
                  <c:v>0.81072194175119672</c:v>
                </c:pt>
                <c:pt idx="4253">
                  <c:v>0.81080302205340204</c:v>
                </c:pt>
                <c:pt idx="4254">
                  <c:v>0.81088411046444853</c:v>
                </c:pt>
                <c:pt idx="4255">
                  <c:v>0.81096520698514707</c:v>
                </c:pt>
                <c:pt idx="4256">
                  <c:v>0.81104631161630869</c:v>
                </c:pt>
                <c:pt idx="4257">
                  <c:v>0.81112742435874452</c:v>
                </c:pt>
                <c:pt idx="4258">
                  <c:v>0.8112085452132658</c:v>
                </c:pt>
                <c:pt idx="4259">
                  <c:v>0.81128967418068387</c:v>
                </c:pt>
                <c:pt idx="4260">
                  <c:v>0.8113708112618101</c:v>
                </c:pt>
                <c:pt idx="4261">
                  <c:v>0.81145195645745583</c:v>
                </c:pt>
                <c:pt idx="4262">
                  <c:v>0.81153310976843263</c:v>
                </c:pt>
                <c:pt idx="4263">
                  <c:v>0.81161427119555218</c:v>
                </c:pt>
                <c:pt idx="4264">
                  <c:v>0.81169544073962618</c:v>
                </c:pt>
                <c:pt idx="4265">
                  <c:v>0.81177661840146631</c:v>
                </c:pt>
                <c:pt idx="4266">
                  <c:v>0.81185780418188447</c:v>
                </c:pt>
                <c:pt idx="4267">
                  <c:v>0.81193899808169268</c:v>
                </c:pt>
                <c:pt idx="4268">
                  <c:v>0.81202020010170284</c:v>
                </c:pt>
                <c:pt idx="4269">
                  <c:v>0.81210141024272708</c:v>
                </c:pt>
                <c:pt idx="4270">
                  <c:v>0.81218262850557765</c:v>
                </c:pt>
                <c:pt idx="4271">
                  <c:v>0.81226385489106678</c:v>
                </c:pt>
                <c:pt idx="4272">
                  <c:v>0.81234508940000683</c:v>
                </c:pt>
                <c:pt idx="4273">
                  <c:v>0.81242633203321013</c:v>
                </c:pt>
                <c:pt idx="4274">
                  <c:v>0.81250758279148927</c:v>
                </c:pt>
                <c:pt idx="4275">
                  <c:v>0.81258884167565681</c:v>
                </c:pt>
                <c:pt idx="4276">
                  <c:v>0.81267010868652545</c:v>
                </c:pt>
                <c:pt idx="4277">
                  <c:v>0.81275138382490797</c:v>
                </c:pt>
                <c:pt idx="4278">
                  <c:v>0.81283266709161717</c:v>
                </c:pt>
                <c:pt idx="4279">
                  <c:v>0.81291395848746595</c:v>
                </c:pt>
                <c:pt idx="4280">
                  <c:v>0.81299525801326722</c:v>
                </c:pt>
                <c:pt idx="4281">
                  <c:v>0.81307656566983422</c:v>
                </c:pt>
                <c:pt idx="4282">
                  <c:v>0.81315788145797996</c:v>
                </c:pt>
                <c:pt idx="4283">
                  <c:v>0.81323920537851779</c:v>
                </c:pt>
                <c:pt idx="4284">
                  <c:v>0.81332053743226096</c:v>
                </c:pt>
                <c:pt idx="4285">
                  <c:v>0.81340187762002292</c:v>
                </c:pt>
                <c:pt idx="4286">
                  <c:v>0.81348322594261713</c:v>
                </c:pt>
                <c:pt idx="4287">
                  <c:v>0.81356458240085716</c:v>
                </c:pt>
                <c:pt idx="4288">
                  <c:v>0.8136459469955567</c:v>
                </c:pt>
                <c:pt idx="4289">
                  <c:v>0.81372731972752943</c:v>
                </c:pt>
                <c:pt idx="4290">
                  <c:v>0.81380870059758914</c:v>
                </c:pt>
                <c:pt idx="4291">
                  <c:v>0.81389008960654974</c:v>
                </c:pt>
                <c:pt idx="4292">
                  <c:v>0.81397148675522524</c:v>
                </c:pt>
                <c:pt idx="4293">
                  <c:v>0.81405289204442965</c:v>
                </c:pt>
                <c:pt idx="4294">
                  <c:v>0.81413430547497712</c:v>
                </c:pt>
                <c:pt idx="4295">
                  <c:v>0.81421572704768186</c:v>
                </c:pt>
                <c:pt idx="4296">
                  <c:v>0.81429715676335823</c:v>
                </c:pt>
                <c:pt idx="4297">
                  <c:v>0.81437859462282047</c:v>
                </c:pt>
                <c:pt idx="4298">
                  <c:v>0.81446004062688315</c:v>
                </c:pt>
                <c:pt idx="4299">
                  <c:v>0.81454149477636073</c:v>
                </c:pt>
                <c:pt idx="4300">
                  <c:v>0.81462295707206789</c:v>
                </c:pt>
                <c:pt idx="4301">
                  <c:v>0.81470442751481931</c:v>
                </c:pt>
                <c:pt idx="4302">
                  <c:v>0.81478590610542989</c:v>
                </c:pt>
                <c:pt idx="4303">
                  <c:v>0.81486739284471432</c:v>
                </c:pt>
                <c:pt idx="4304">
                  <c:v>0.81494888773348761</c:v>
                </c:pt>
                <c:pt idx="4305">
                  <c:v>0.81503039077256489</c:v>
                </c:pt>
                <c:pt idx="4306">
                  <c:v>0.81511190196276118</c:v>
                </c:pt>
                <c:pt idx="4307">
                  <c:v>0.8151934213048917</c:v>
                </c:pt>
                <c:pt idx="4308">
                  <c:v>0.81527494879977169</c:v>
                </c:pt>
                <c:pt idx="4309">
                  <c:v>0.81535648444821651</c:v>
                </c:pt>
                <c:pt idx="4310">
                  <c:v>0.81543802825104161</c:v>
                </c:pt>
                <c:pt idx="4311">
                  <c:v>0.81551958020906246</c:v>
                </c:pt>
                <c:pt idx="4312">
                  <c:v>0.81560114032309472</c:v>
                </c:pt>
                <c:pt idx="4313">
                  <c:v>0.81568270859395409</c:v>
                </c:pt>
                <c:pt idx="4314">
                  <c:v>0.81576428502245635</c:v>
                </c:pt>
                <c:pt idx="4315">
                  <c:v>0.8158458696094173</c:v>
                </c:pt>
                <c:pt idx="4316">
                  <c:v>0.81592746235565283</c:v>
                </c:pt>
                <c:pt idx="4317">
                  <c:v>0.81600906326197897</c:v>
                </c:pt>
                <c:pt idx="4318">
                  <c:v>0.81609067232921184</c:v>
                </c:pt>
                <c:pt idx="4319">
                  <c:v>0.81617228955816767</c:v>
                </c:pt>
                <c:pt idx="4320">
                  <c:v>0.8162539149496626</c:v>
                </c:pt>
                <c:pt idx="4321">
                  <c:v>0.81633554850451306</c:v>
                </c:pt>
                <c:pt idx="4322">
                  <c:v>0.81641719022353543</c:v>
                </c:pt>
                <c:pt idx="4323">
                  <c:v>0.81649884010754614</c:v>
                </c:pt>
                <c:pt idx="4324">
                  <c:v>0.81658049815736189</c:v>
                </c:pt>
                <c:pt idx="4325">
                  <c:v>0.81666216437379924</c:v>
                </c:pt>
                <c:pt idx="4326">
                  <c:v>0.81674383875767498</c:v>
                </c:pt>
                <c:pt idx="4327">
                  <c:v>0.8168255213098059</c:v>
                </c:pt>
                <c:pt idx="4328">
                  <c:v>0.81690721203100902</c:v>
                </c:pt>
                <c:pt idx="4329">
                  <c:v>0.81698891092210124</c:v>
                </c:pt>
                <c:pt idx="4330">
                  <c:v>0.81707061798389957</c:v>
                </c:pt>
                <c:pt idx="4331">
                  <c:v>0.81715233321722125</c:v>
                </c:pt>
                <c:pt idx="4332">
                  <c:v>0.81723405662288351</c:v>
                </c:pt>
                <c:pt idx="4333">
                  <c:v>0.8173157882017037</c:v>
                </c:pt>
                <c:pt idx="4334">
                  <c:v>0.81739752795449916</c:v>
                </c:pt>
                <c:pt idx="4335">
                  <c:v>0.81747927588208735</c:v>
                </c:pt>
                <c:pt idx="4336">
                  <c:v>0.81756103198528585</c:v>
                </c:pt>
                <c:pt idx="4337">
                  <c:v>0.81764279626491232</c:v>
                </c:pt>
                <c:pt idx="4338">
                  <c:v>0.81772456872178445</c:v>
                </c:pt>
                <c:pt idx="4339">
                  <c:v>0.81780634935672014</c:v>
                </c:pt>
                <c:pt idx="4340">
                  <c:v>0.81788813817053718</c:v>
                </c:pt>
                <c:pt idx="4341">
                  <c:v>0.81796993516405359</c:v>
                </c:pt>
                <c:pt idx="4342">
                  <c:v>0.81805174033808736</c:v>
                </c:pt>
                <c:pt idx="4343">
                  <c:v>0.81813355369345675</c:v>
                </c:pt>
                <c:pt idx="4344">
                  <c:v>0.81821537523097987</c:v>
                </c:pt>
                <c:pt idx="4345">
                  <c:v>0.81829720495147495</c:v>
                </c:pt>
                <c:pt idx="4346">
                  <c:v>0.81837904285576057</c:v>
                </c:pt>
                <c:pt idx="4347">
                  <c:v>0.81846088894465507</c:v>
                </c:pt>
                <c:pt idx="4348">
                  <c:v>0.81854274321897691</c:v>
                </c:pt>
                <c:pt idx="4349">
                  <c:v>0.81862460567954487</c:v>
                </c:pt>
                <c:pt idx="4350">
                  <c:v>0.81870647632717752</c:v>
                </c:pt>
                <c:pt idx="4351">
                  <c:v>0.81878835516269377</c:v>
                </c:pt>
                <c:pt idx="4352">
                  <c:v>0.8188702421869124</c:v>
                </c:pt>
                <c:pt idx="4353">
                  <c:v>0.81895213740065242</c:v>
                </c:pt>
                <c:pt idx="4354">
                  <c:v>0.81903404080473285</c:v>
                </c:pt>
                <c:pt idx="4355">
                  <c:v>0.81911595239997281</c:v>
                </c:pt>
                <c:pt idx="4356">
                  <c:v>0.81919787218719153</c:v>
                </c:pt>
                <c:pt idx="4357">
                  <c:v>0.81927980016720825</c:v>
                </c:pt>
                <c:pt idx="4358">
                  <c:v>0.81936173634084231</c:v>
                </c:pt>
                <c:pt idx="4359">
                  <c:v>0.81944368070891316</c:v>
                </c:pt>
                <c:pt idx="4360">
                  <c:v>0.81952563327224037</c:v>
                </c:pt>
                <c:pt idx="4361">
                  <c:v>0.81960759403164352</c:v>
                </c:pt>
                <c:pt idx="4362">
                  <c:v>0.81968956298794227</c:v>
                </c:pt>
                <c:pt idx="4363">
                  <c:v>0.81977154014195641</c:v>
                </c:pt>
                <c:pt idx="4364">
                  <c:v>0.81985352549450585</c:v>
                </c:pt>
                <c:pt idx="4365">
                  <c:v>0.81993551904641049</c:v>
                </c:pt>
                <c:pt idx="4366">
                  <c:v>0.82001752079849033</c:v>
                </c:pt>
                <c:pt idx="4367">
                  <c:v>0.8200995307515655</c:v>
                </c:pt>
                <c:pt idx="4368">
                  <c:v>0.82018154890645611</c:v>
                </c:pt>
                <c:pt idx="4369">
                  <c:v>0.82026357526398253</c:v>
                </c:pt>
                <c:pt idx="4370">
                  <c:v>0.82034560982496496</c:v>
                </c:pt>
                <c:pt idx="4371">
                  <c:v>0.82042765259022399</c:v>
                </c:pt>
                <c:pt idx="4372">
                  <c:v>0.82050970356058006</c:v>
                </c:pt>
                <c:pt idx="4373">
                  <c:v>0.82059176273685375</c:v>
                </c:pt>
                <c:pt idx="4374">
                  <c:v>0.82067383011986572</c:v>
                </c:pt>
                <c:pt idx="4375">
                  <c:v>0.82075590571043677</c:v>
                </c:pt>
                <c:pt idx="4376">
                  <c:v>0.82083798950938769</c:v>
                </c:pt>
                <c:pt idx="4377">
                  <c:v>0.82092008151753948</c:v>
                </c:pt>
                <c:pt idx="4378">
                  <c:v>0.82100218173571304</c:v>
                </c:pt>
                <c:pt idx="4379">
                  <c:v>0.8210842901647295</c:v>
                </c:pt>
                <c:pt idx="4380">
                  <c:v>0.82116640680541009</c:v>
                </c:pt>
                <c:pt idx="4381">
                  <c:v>0.82124853165857592</c:v>
                </c:pt>
                <c:pt idx="4382">
                  <c:v>0.82133066472504845</c:v>
                </c:pt>
                <c:pt idx="4383">
                  <c:v>0.82141280600564903</c:v>
                </c:pt>
                <c:pt idx="4384">
                  <c:v>0.82149495550119911</c:v>
                </c:pt>
                <c:pt idx="4385">
                  <c:v>0.82157711321252036</c:v>
                </c:pt>
                <c:pt idx="4386">
                  <c:v>0.82165927914043435</c:v>
                </c:pt>
                <c:pt idx="4387">
                  <c:v>0.82174145328576287</c:v>
                </c:pt>
                <c:pt idx="4388">
                  <c:v>0.82182363564932781</c:v>
                </c:pt>
                <c:pt idx="4389">
                  <c:v>0.82190582623195096</c:v>
                </c:pt>
                <c:pt idx="4390">
                  <c:v>0.82198802503445445</c:v>
                </c:pt>
                <c:pt idx="4391">
                  <c:v>0.82207023205766017</c:v>
                </c:pt>
                <c:pt idx="4392">
                  <c:v>0.82215244730239034</c:v>
                </c:pt>
                <c:pt idx="4393">
                  <c:v>0.82223467076946732</c:v>
                </c:pt>
                <c:pt idx="4394">
                  <c:v>0.82231690245971334</c:v>
                </c:pt>
                <c:pt idx="4395">
                  <c:v>0.82239914237395073</c:v>
                </c:pt>
                <c:pt idx="4396">
                  <c:v>0.82248139051300206</c:v>
                </c:pt>
                <c:pt idx="4397">
                  <c:v>0.82256364687768979</c:v>
                </c:pt>
                <c:pt idx="4398">
                  <c:v>0.8226459114688367</c:v>
                </c:pt>
                <c:pt idx="4399">
                  <c:v>0.82272818428726546</c:v>
                </c:pt>
                <c:pt idx="4400">
                  <c:v>0.82281046533379887</c:v>
                </c:pt>
                <c:pt idx="4401">
                  <c:v>0.82289275460925981</c:v>
                </c:pt>
                <c:pt idx="4402">
                  <c:v>0.82297505211447131</c:v>
                </c:pt>
                <c:pt idx="4403">
                  <c:v>0.82305735785025635</c:v>
                </c:pt>
                <c:pt idx="4404">
                  <c:v>0.82313967181743808</c:v>
                </c:pt>
                <c:pt idx="4405">
                  <c:v>0.82322199401683971</c:v>
                </c:pt>
                <c:pt idx="4406">
                  <c:v>0.82330432444928459</c:v>
                </c:pt>
                <c:pt idx="4407">
                  <c:v>0.82338666311559616</c:v>
                </c:pt>
                <c:pt idx="4408">
                  <c:v>0.82346901001659778</c:v>
                </c:pt>
                <c:pt idx="4409">
                  <c:v>0.82355136515311311</c:v>
                </c:pt>
                <c:pt idx="4410">
                  <c:v>0.82363372852596572</c:v>
                </c:pt>
                <c:pt idx="4411">
                  <c:v>0.82371610013597929</c:v>
                </c:pt>
                <c:pt idx="4412">
                  <c:v>0.82379847998397771</c:v>
                </c:pt>
                <c:pt idx="4413">
                  <c:v>0.82388086807078476</c:v>
                </c:pt>
                <c:pt idx="4414">
                  <c:v>0.82396326439722445</c:v>
                </c:pt>
                <c:pt idx="4415">
                  <c:v>0.8240456689641209</c:v>
                </c:pt>
                <c:pt idx="4416">
                  <c:v>0.82412808177229813</c:v>
                </c:pt>
                <c:pt idx="4417">
                  <c:v>0.82421050282258035</c:v>
                </c:pt>
                <c:pt idx="4418">
                  <c:v>0.82429293211579191</c:v>
                </c:pt>
                <c:pt idx="4419">
                  <c:v>0.82437536965275715</c:v>
                </c:pt>
                <c:pt idx="4420">
                  <c:v>0.82445781543430052</c:v>
                </c:pt>
                <c:pt idx="4421">
                  <c:v>0.82454026946124659</c:v>
                </c:pt>
                <c:pt idx="4422">
                  <c:v>0.82462273173442002</c:v>
                </c:pt>
                <c:pt idx="4423">
                  <c:v>0.8247052022546455</c:v>
                </c:pt>
                <c:pt idx="4424">
                  <c:v>0.8247876810227478</c:v>
                </c:pt>
                <c:pt idx="4425">
                  <c:v>0.82487016803955171</c:v>
                </c:pt>
                <c:pt idx="4426">
                  <c:v>0.82495266330588224</c:v>
                </c:pt>
                <c:pt idx="4427">
                  <c:v>0.8250351668225645</c:v>
                </c:pt>
                <c:pt idx="4428">
                  <c:v>0.82511767859042351</c:v>
                </c:pt>
                <c:pt idx="4429">
                  <c:v>0.82520019861028449</c:v>
                </c:pt>
                <c:pt idx="4430">
                  <c:v>0.82528272688297277</c:v>
                </c:pt>
                <c:pt idx="4431">
                  <c:v>0.82536526340931371</c:v>
                </c:pt>
                <c:pt idx="4432">
                  <c:v>0.82544780819013275</c:v>
                </c:pt>
                <c:pt idx="4433">
                  <c:v>0.82553036122625534</c:v>
                </c:pt>
                <c:pt idx="4434">
                  <c:v>0.82561292251850715</c:v>
                </c:pt>
                <c:pt idx="4435">
                  <c:v>0.82569549206771387</c:v>
                </c:pt>
                <c:pt idx="4436">
                  <c:v>0.82577806987470137</c:v>
                </c:pt>
                <c:pt idx="4437">
                  <c:v>0.82586065594029534</c:v>
                </c:pt>
                <c:pt idx="4438">
                  <c:v>0.82594325026532189</c:v>
                </c:pt>
                <c:pt idx="4439">
                  <c:v>0.82602585285060692</c:v>
                </c:pt>
                <c:pt idx="4440">
                  <c:v>0.82610846369697666</c:v>
                </c:pt>
                <c:pt idx="4441">
                  <c:v>0.82619108280525722</c:v>
                </c:pt>
                <c:pt idx="4442">
                  <c:v>0.82627371017627482</c:v>
                </c:pt>
                <c:pt idx="4443">
                  <c:v>0.82635634581085593</c:v>
                </c:pt>
                <c:pt idx="4444">
                  <c:v>0.82643898970982688</c:v>
                </c:pt>
                <c:pt idx="4445">
                  <c:v>0.82652164187401422</c:v>
                </c:pt>
                <c:pt idx="4446">
                  <c:v>0.82660430230424464</c:v>
                </c:pt>
                <c:pt idx="4447">
                  <c:v>0.82668697100134481</c:v>
                </c:pt>
                <c:pt idx="4448">
                  <c:v>0.82676964796614139</c:v>
                </c:pt>
                <c:pt idx="4449">
                  <c:v>0.82685233319946128</c:v>
                </c:pt>
                <c:pt idx="4450">
                  <c:v>0.82693502670213148</c:v>
                </c:pt>
                <c:pt idx="4451">
                  <c:v>0.82701772847497901</c:v>
                </c:pt>
                <c:pt idx="4452">
                  <c:v>0.82710043851883086</c:v>
                </c:pt>
                <c:pt idx="4453">
                  <c:v>0.82718315683451427</c:v>
                </c:pt>
                <c:pt idx="4454">
                  <c:v>0.82726588342285656</c:v>
                </c:pt>
                <c:pt idx="4455">
                  <c:v>0.82734861828468498</c:v>
                </c:pt>
                <c:pt idx="4456">
                  <c:v>0.82743136142082707</c:v>
                </c:pt>
                <c:pt idx="4457">
                  <c:v>0.82751411283211029</c:v>
                </c:pt>
                <c:pt idx="4458">
                  <c:v>0.8275968725193622</c:v>
                </c:pt>
                <c:pt idx="4459">
                  <c:v>0.82767964048341058</c:v>
                </c:pt>
                <c:pt idx="4460">
                  <c:v>0.82776241672508311</c:v>
                </c:pt>
                <c:pt idx="4461">
                  <c:v>0.82784520124520766</c:v>
                </c:pt>
                <c:pt idx="4462">
                  <c:v>0.82792799404461215</c:v>
                </c:pt>
                <c:pt idx="4463">
                  <c:v>0.82801079512412457</c:v>
                </c:pt>
                <c:pt idx="4464">
                  <c:v>0.82809360448457303</c:v>
                </c:pt>
                <c:pt idx="4465">
                  <c:v>0.82817642212678566</c:v>
                </c:pt>
                <c:pt idx="4466">
                  <c:v>0.82825924805159079</c:v>
                </c:pt>
                <c:pt idx="4467">
                  <c:v>0.82834208225981676</c:v>
                </c:pt>
                <c:pt idx="4468">
                  <c:v>0.82842492475229201</c:v>
                </c:pt>
                <c:pt idx="4469">
                  <c:v>0.828507775529845</c:v>
                </c:pt>
                <c:pt idx="4470">
                  <c:v>0.82859063459330429</c:v>
                </c:pt>
                <c:pt idx="4471">
                  <c:v>0.82867350194349865</c:v>
                </c:pt>
                <c:pt idx="4472">
                  <c:v>0.82875637758125675</c:v>
                </c:pt>
                <c:pt idx="4473">
                  <c:v>0.8288392615074075</c:v>
                </c:pt>
                <c:pt idx="4474">
                  <c:v>0.82892215372277978</c:v>
                </c:pt>
                <c:pt idx="4475">
                  <c:v>0.82900505422820259</c:v>
                </c:pt>
                <c:pt idx="4476">
                  <c:v>0.82908796302450505</c:v>
                </c:pt>
                <c:pt idx="4477">
                  <c:v>0.82917088011251627</c:v>
                </c:pt>
                <c:pt idx="4478">
                  <c:v>0.8292538054930656</c:v>
                </c:pt>
                <c:pt idx="4479">
                  <c:v>0.82933673916698225</c:v>
                </c:pt>
                <c:pt idx="4480">
                  <c:v>0.82941968113509579</c:v>
                </c:pt>
                <c:pt idx="4481">
                  <c:v>0.82950263139823566</c:v>
                </c:pt>
                <c:pt idx="4482">
                  <c:v>0.82958558995723142</c:v>
                </c:pt>
                <c:pt idx="4483">
                  <c:v>0.82966855681291274</c:v>
                </c:pt>
                <c:pt idx="4484">
                  <c:v>0.82975153196610929</c:v>
                </c:pt>
                <c:pt idx="4485">
                  <c:v>0.82983451541765108</c:v>
                </c:pt>
                <c:pt idx="4486">
                  <c:v>0.82991750716836787</c:v>
                </c:pt>
                <c:pt idx="4487">
                  <c:v>0.8300005072190898</c:v>
                </c:pt>
                <c:pt idx="4488">
                  <c:v>0.83008351557064686</c:v>
                </c:pt>
                <c:pt idx="4489">
                  <c:v>0.83016653222386927</c:v>
                </c:pt>
                <c:pt idx="4490">
                  <c:v>0.83024955717958726</c:v>
                </c:pt>
                <c:pt idx="4491">
                  <c:v>0.83033259043863117</c:v>
                </c:pt>
                <c:pt idx="4492">
                  <c:v>0.83041563200183133</c:v>
                </c:pt>
                <c:pt idx="4493">
                  <c:v>0.8304986818700183</c:v>
                </c:pt>
                <c:pt idx="4494">
                  <c:v>0.83058174004402274</c:v>
                </c:pt>
                <c:pt idx="4495">
                  <c:v>0.83066480652467523</c:v>
                </c:pt>
                <c:pt idx="4496">
                  <c:v>0.83074788131280652</c:v>
                </c:pt>
                <c:pt idx="4497">
                  <c:v>0.83083096440924742</c:v>
                </c:pt>
                <c:pt idx="4498">
                  <c:v>0.83091405581482891</c:v>
                </c:pt>
                <c:pt idx="4499">
                  <c:v>0.83099715553038189</c:v>
                </c:pt>
                <c:pt idx="4500">
                  <c:v>0.83108026355673759</c:v>
                </c:pt>
                <c:pt idx="4501">
                  <c:v>0.83116337989472699</c:v>
                </c:pt>
                <c:pt idx="4502">
                  <c:v>0.83124650454518145</c:v>
                </c:pt>
                <c:pt idx="4503">
                  <c:v>0.8313296375089323</c:v>
                </c:pt>
                <c:pt idx="4504">
                  <c:v>0.83141277878681097</c:v>
                </c:pt>
                <c:pt idx="4505">
                  <c:v>0.83149592837964892</c:v>
                </c:pt>
                <c:pt idx="4506">
                  <c:v>0.8315790862882777</c:v>
                </c:pt>
                <c:pt idx="4507">
                  <c:v>0.8316622525135291</c:v>
                </c:pt>
                <c:pt idx="4508">
                  <c:v>0.83174542705623467</c:v>
                </c:pt>
                <c:pt idx="4509">
                  <c:v>0.8318286099172264</c:v>
                </c:pt>
                <c:pt idx="4510">
                  <c:v>0.83191180109733609</c:v>
                </c:pt>
                <c:pt idx="4511">
                  <c:v>0.83199500059739584</c:v>
                </c:pt>
                <c:pt idx="4512">
                  <c:v>0.83207820841823765</c:v>
                </c:pt>
                <c:pt idx="4513">
                  <c:v>0.83216142456069375</c:v>
                </c:pt>
                <c:pt idx="4514">
                  <c:v>0.83224464902559625</c:v>
                </c:pt>
                <c:pt idx="4515">
                  <c:v>0.83232788181377759</c:v>
                </c:pt>
                <c:pt idx="4516">
                  <c:v>0.83241112292607022</c:v>
                </c:pt>
                <c:pt idx="4517">
                  <c:v>0.83249437236330659</c:v>
                </c:pt>
                <c:pt idx="4518">
                  <c:v>0.83257763012631925</c:v>
                </c:pt>
                <c:pt idx="4519">
                  <c:v>0.83266089621594086</c:v>
                </c:pt>
                <c:pt idx="4520">
                  <c:v>0.8327441706330041</c:v>
                </c:pt>
                <c:pt idx="4521">
                  <c:v>0.83282745337834196</c:v>
                </c:pt>
                <c:pt idx="4522">
                  <c:v>0.83291074445278723</c:v>
                </c:pt>
                <c:pt idx="4523">
                  <c:v>0.83299404385717291</c:v>
                </c:pt>
                <c:pt idx="4524">
                  <c:v>0.83307735159233209</c:v>
                </c:pt>
                <c:pt idx="4525">
                  <c:v>0.83316066765909802</c:v>
                </c:pt>
                <c:pt idx="4526">
                  <c:v>0.8332439920583038</c:v>
                </c:pt>
                <c:pt idx="4527">
                  <c:v>0.83332732479078286</c:v>
                </c:pt>
                <c:pt idx="4528">
                  <c:v>0.83341066585736856</c:v>
                </c:pt>
                <c:pt idx="4529">
                  <c:v>0.83349401525889444</c:v>
                </c:pt>
                <c:pt idx="4530">
                  <c:v>0.83357737299619405</c:v>
                </c:pt>
                <c:pt idx="4531">
                  <c:v>0.83366073907010108</c:v>
                </c:pt>
                <c:pt idx="4532">
                  <c:v>0.83374411348144917</c:v>
                </c:pt>
                <c:pt idx="4533">
                  <c:v>0.83382749623107222</c:v>
                </c:pt>
                <c:pt idx="4534">
                  <c:v>0.83391088731980423</c:v>
                </c:pt>
                <c:pt idx="4535">
                  <c:v>0.83399428674847909</c:v>
                </c:pt>
                <c:pt idx="4536">
                  <c:v>0.8340776945179309</c:v>
                </c:pt>
                <c:pt idx="4537">
                  <c:v>0.83416111062899378</c:v>
                </c:pt>
                <c:pt idx="4538">
                  <c:v>0.83424453508250207</c:v>
                </c:pt>
                <c:pt idx="4539">
                  <c:v>0.83432796787928998</c:v>
                </c:pt>
                <c:pt idx="4540">
                  <c:v>0.83441140902019195</c:v>
                </c:pt>
                <c:pt idx="4541">
                  <c:v>0.83449485850604255</c:v>
                </c:pt>
                <c:pt idx="4542">
                  <c:v>0.83457831633767632</c:v>
                </c:pt>
                <c:pt idx="4543">
                  <c:v>0.83466178251592793</c:v>
                </c:pt>
                <c:pt idx="4544">
                  <c:v>0.83474525704163205</c:v>
                </c:pt>
                <c:pt idx="4545">
                  <c:v>0.83482873991562356</c:v>
                </c:pt>
                <c:pt idx="4546">
                  <c:v>0.83491223113873747</c:v>
                </c:pt>
                <c:pt idx="4547">
                  <c:v>0.83499573071180866</c:v>
                </c:pt>
                <c:pt idx="4548">
                  <c:v>0.83507923863567224</c:v>
                </c:pt>
                <c:pt idx="4549">
                  <c:v>0.83516275491116332</c:v>
                </c:pt>
                <c:pt idx="4550">
                  <c:v>0.83524627953911723</c:v>
                </c:pt>
                <c:pt idx="4551">
                  <c:v>0.83532981252036931</c:v>
                </c:pt>
                <c:pt idx="4552">
                  <c:v>0.83541335385575488</c:v>
                </c:pt>
                <c:pt idx="4553">
                  <c:v>0.8354969035461095</c:v>
                </c:pt>
                <c:pt idx="4554">
                  <c:v>0.83558046159226873</c:v>
                </c:pt>
                <c:pt idx="4555">
                  <c:v>0.83566402799506823</c:v>
                </c:pt>
                <c:pt idx="4556">
                  <c:v>0.83574760275534377</c:v>
                </c:pt>
                <c:pt idx="4557">
                  <c:v>0.83583118587393113</c:v>
                </c:pt>
                <c:pt idx="4558">
                  <c:v>0.8359147773516663</c:v>
                </c:pt>
                <c:pt idx="4559">
                  <c:v>0.83599837718938519</c:v>
                </c:pt>
                <c:pt idx="4560">
                  <c:v>0.836081985387924</c:v>
                </c:pt>
                <c:pt idx="4561">
                  <c:v>0.83616560194811884</c:v>
                </c:pt>
                <c:pt idx="4562">
                  <c:v>0.83624922687080594</c:v>
                </c:pt>
                <c:pt idx="4563">
                  <c:v>0.83633286015682162</c:v>
                </c:pt>
                <c:pt idx="4564">
                  <c:v>0.83641650180700233</c:v>
                </c:pt>
                <c:pt idx="4565">
                  <c:v>0.83650015182218451</c:v>
                </c:pt>
                <c:pt idx="4566">
                  <c:v>0.83658381020320483</c:v>
                </c:pt>
                <c:pt idx="4567">
                  <c:v>0.83666747695089994</c:v>
                </c:pt>
                <c:pt idx="4568">
                  <c:v>0.83675115206610651</c:v>
                </c:pt>
                <c:pt idx="4569">
                  <c:v>0.83683483554966143</c:v>
                </c:pt>
                <c:pt idx="4570">
                  <c:v>0.83691852740240169</c:v>
                </c:pt>
                <c:pt idx="4571">
                  <c:v>0.83700222762516419</c:v>
                </c:pt>
                <c:pt idx="4572">
                  <c:v>0.83708593621878602</c:v>
                </c:pt>
                <c:pt idx="4573">
                  <c:v>0.83716965318410441</c:v>
                </c:pt>
                <c:pt idx="4574">
                  <c:v>0.83725337852195658</c:v>
                </c:pt>
                <c:pt idx="4575">
                  <c:v>0.83733711223317986</c:v>
                </c:pt>
                <c:pt idx="4576">
                  <c:v>0.83742085431861168</c:v>
                </c:pt>
                <c:pt idx="4577">
                  <c:v>0.83750460477908961</c:v>
                </c:pt>
                <c:pt idx="4578">
                  <c:v>0.83758836361545119</c:v>
                </c:pt>
                <c:pt idx="4579">
                  <c:v>0.83767213082853409</c:v>
                </c:pt>
                <c:pt idx="4580">
                  <c:v>0.83775590641917597</c:v>
                </c:pt>
                <c:pt idx="4581">
                  <c:v>0.83783969038821482</c:v>
                </c:pt>
                <c:pt idx="4582">
                  <c:v>0.83792348273648842</c:v>
                </c:pt>
                <c:pt idx="4583">
                  <c:v>0.83800728346483488</c:v>
                </c:pt>
                <c:pt idx="4584">
                  <c:v>0.83809109257409231</c:v>
                </c:pt>
                <c:pt idx="4585">
                  <c:v>0.83817491006509881</c:v>
                </c:pt>
                <c:pt idx="4586">
                  <c:v>0.83825873593869271</c:v>
                </c:pt>
                <c:pt idx="4587">
                  <c:v>0.83834257019571223</c:v>
                </c:pt>
                <c:pt idx="4588">
                  <c:v>0.83842641283699593</c:v>
                </c:pt>
                <c:pt idx="4589">
                  <c:v>0.83851026386338223</c:v>
                </c:pt>
                <c:pt idx="4590">
                  <c:v>0.83859412327570981</c:v>
                </c:pt>
                <c:pt idx="4591">
                  <c:v>0.83867799107481733</c:v>
                </c:pt>
                <c:pt idx="4592">
                  <c:v>0.83876186726154345</c:v>
                </c:pt>
                <c:pt idx="4593">
                  <c:v>0.83884575183672716</c:v>
                </c:pt>
                <c:pt idx="4594">
                  <c:v>0.83892964480120724</c:v>
                </c:pt>
                <c:pt idx="4595">
                  <c:v>0.8390135461558228</c:v>
                </c:pt>
                <c:pt idx="4596">
                  <c:v>0.83909745590141294</c:v>
                </c:pt>
                <c:pt idx="4597">
                  <c:v>0.83918137403881676</c:v>
                </c:pt>
                <c:pt idx="4598">
                  <c:v>0.83926530056887361</c:v>
                </c:pt>
                <c:pt idx="4599">
                  <c:v>0.8393492354924228</c:v>
                </c:pt>
                <c:pt idx="4600">
                  <c:v>0.83943317881030377</c:v>
                </c:pt>
                <c:pt idx="4601">
                  <c:v>0.83951713052335608</c:v>
                </c:pt>
                <c:pt idx="4602">
                  <c:v>0.83960109063241928</c:v>
                </c:pt>
                <c:pt idx="4603">
                  <c:v>0.83968505913833313</c:v>
                </c:pt>
                <c:pt idx="4604">
                  <c:v>0.83976903604193731</c:v>
                </c:pt>
                <c:pt idx="4605">
                  <c:v>0.83985302134407169</c:v>
                </c:pt>
                <c:pt idx="4606">
                  <c:v>0.83993701504557627</c:v>
                </c:pt>
                <c:pt idx="4607">
                  <c:v>0.84002101714729105</c:v>
                </c:pt>
                <c:pt idx="4608">
                  <c:v>0.84010502765005601</c:v>
                </c:pt>
                <c:pt idx="4609">
                  <c:v>0.84018904655471149</c:v>
                </c:pt>
                <c:pt idx="4610">
                  <c:v>0.84027307386209771</c:v>
                </c:pt>
                <c:pt idx="4611">
                  <c:v>0.84035710957305498</c:v>
                </c:pt>
                <c:pt idx="4612">
                  <c:v>0.84044115368842387</c:v>
                </c:pt>
                <c:pt idx="4613">
                  <c:v>0.84052520620904481</c:v>
                </c:pt>
                <c:pt idx="4614">
                  <c:v>0.84060926713575834</c:v>
                </c:pt>
                <c:pt idx="4615">
                  <c:v>0.84069333646940525</c:v>
                </c:pt>
                <c:pt idx="4616">
                  <c:v>0.8407774142108263</c:v>
                </c:pt>
                <c:pt idx="4617">
                  <c:v>0.84086150036086238</c:v>
                </c:pt>
                <c:pt idx="4618">
                  <c:v>0.84094559492035437</c:v>
                </c:pt>
                <c:pt idx="4619">
                  <c:v>0.84102969789014337</c:v>
                </c:pt>
                <c:pt idx="4620">
                  <c:v>0.84111380927107049</c:v>
                </c:pt>
                <c:pt idx="4621">
                  <c:v>0.84119792906397683</c:v>
                </c:pt>
                <c:pt idx="4622">
                  <c:v>0.84128205726970384</c:v>
                </c:pt>
                <c:pt idx="4623">
                  <c:v>0.84136619388909273</c:v>
                </c:pt>
                <c:pt idx="4624">
                  <c:v>0.84145033892298504</c:v>
                </c:pt>
                <c:pt idx="4625">
                  <c:v>0.84153449237222222</c:v>
                </c:pt>
                <c:pt idx="4626">
                  <c:v>0.84161865423764592</c:v>
                </c:pt>
                <c:pt idx="4627">
                  <c:v>0.84170282452009793</c:v>
                </c:pt>
                <c:pt idx="4628">
                  <c:v>0.84178700322041999</c:v>
                </c:pt>
                <c:pt idx="4629">
                  <c:v>0.8418711903394539</c:v>
                </c:pt>
                <c:pt idx="4630">
                  <c:v>0.84195538587804175</c:v>
                </c:pt>
                <c:pt idx="4631">
                  <c:v>0.84203958983702543</c:v>
                </c:pt>
                <c:pt idx="4632">
                  <c:v>0.84212380221724714</c:v>
                </c:pt>
                <c:pt idx="4633">
                  <c:v>0.84220802301954911</c:v>
                </c:pt>
                <c:pt idx="4634">
                  <c:v>0.84229225224477355</c:v>
                </c:pt>
                <c:pt idx="4635">
                  <c:v>0.8423764898937629</c:v>
                </c:pt>
                <c:pt idx="4636">
                  <c:v>0.8424607359673596</c:v>
                </c:pt>
                <c:pt idx="4637">
                  <c:v>0.84254499046640619</c:v>
                </c:pt>
                <c:pt idx="4638">
                  <c:v>0.84262925339174533</c:v>
                </c:pt>
                <c:pt idx="4639">
                  <c:v>0.84271352474421979</c:v>
                </c:pt>
                <c:pt idx="4640">
                  <c:v>0.84279780452467223</c:v>
                </c:pt>
                <c:pt idx="4641">
                  <c:v>0.84288209273394565</c:v>
                </c:pt>
                <c:pt idx="4642">
                  <c:v>0.84296638937288293</c:v>
                </c:pt>
                <c:pt idx="4643">
                  <c:v>0.84305069444232716</c:v>
                </c:pt>
                <c:pt idx="4644">
                  <c:v>0.84313500794312146</c:v>
                </c:pt>
                <c:pt idx="4645">
                  <c:v>0.84321932987610904</c:v>
                </c:pt>
                <c:pt idx="4646">
                  <c:v>0.84330366024213321</c:v>
                </c:pt>
                <c:pt idx="4647">
                  <c:v>0.84338799904203743</c:v>
                </c:pt>
                <c:pt idx="4648">
                  <c:v>0.84347234627666512</c:v>
                </c:pt>
                <c:pt idx="4649">
                  <c:v>0.84355670194685983</c:v>
                </c:pt>
                <c:pt idx="4650">
                  <c:v>0.84364106605346512</c:v>
                </c:pt>
                <c:pt idx="4651">
                  <c:v>0.84372543859732485</c:v>
                </c:pt>
                <c:pt idx="4652">
                  <c:v>0.8438098195792828</c:v>
                </c:pt>
                <c:pt idx="4653">
                  <c:v>0.84389420900018286</c:v>
                </c:pt>
                <c:pt idx="4654">
                  <c:v>0.8439786068608689</c:v>
                </c:pt>
                <c:pt idx="4655">
                  <c:v>0.84406301316218513</c:v>
                </c:pt>
                <c:pt idx="4656">
                  <c:v>0.84414742790497566</c:v>
                </c:pt>
                <c:pt idx="4657">
                  <c:v>0.8442318510900847</c:v>
                </c:pt>
                <c:pt idx="4658">
                  <c:v>0.84431628271835657</c:v>
                </c:pt>
                <c:pt idx="4659">
                  <c:v>0.84440072279063561</c:v>
                </c:pt>
                <c:pt idx="4660">
                  <c:v>0.84448517130776635</c:v>
                </c:pt>
                <c:pt idx="4661">
                  <c:v>0.84456962827059334</c:v>
                </c:pt>
                <c:pt idx="4662">
                  <c:v>0.84465409367996136</c:v>
                </c:pt>
                <c:pt idx="4663">
                  <c:v>0.84473856753671506</c:v>
                </c:pt>
                <c:pt idx="4664">
                  <c:v>0.8448230498416992</c:v>
                </c:pt>
                <c:pt idx="4665">
                  <c:v>0.84490754059575879</c:v>
                </c:pt>
                <c:pt idx="4666">
                  <c:v>0.8449920397997388</c:v>
                </c:pt>
                <c:pt idx="4667">
                  <c:v>0.84507654745448424</c:v>
                </c:pt>
                <c:pt idx="4668">
                  <c:v>0.84516106356084031</c:v>
                </c:pt>
                <c:pt idx="4669">
                  <c:v>0.84524558811965222</c:v>
                </c:pt>
                <c:pt idx="4670">
                  <c:v>0.84533012113176542</c:v>
                </c:pt>
                <c:pt idx="4671">
                  <c:v>0.84541466259802522</c:v>
                </c:pt>
                <c:pt idx="4672">
                  <c:v>0.84549921251927718</c:v>
                </c:pt>
                <c:pt idx="4673">
                  <c:v>0.84558377089636683</c:v>
                </c:pt>
                <c:pt idx="4674">
                  <c:v>0.84566833773013983</c:v>
                </c:pt>
                <c:pt idx="4675">
                  <c:v>0.84575291302144195</c:v>
                </c:pt>
                <c:pt idx="4676">
                  <c:v>0.84583749677111908</c:v>
                </c:pt>
                <c:pt idx="4677">
                  <c:v>0.84592208898001708</c:v>
                </c:pt>
                <c:pt idx="4678">
                  <c:v>0.84600668964898196</c:v>
                </c:pt>
                <c:pt idx="4679">
                  <c:v>0.8460912987788598</c:v>
                </c:pt>
                <c:pt idx="4680">
                  <c:v>0.84617591637049683</c:v>
                </c:pt>
                <c:pt idx="4681">
                  <c:v>0.84626054242473925</c:v>
                </c:pt>
                <c:pt idx="4682">
                  <c:v>0.8463451769424335</c:v>
                </c:pt>
                <c:pt idx="4683">
                  <c:v>0.8464298199244259</c:v>
                </c:pt>
                <c:pt idx="4684">
                  <c:v>0.84651447137156299</c:v>
                </c:pt>
                <c:pt idx="4685">
                  <c:v>0.84659913128469144</c:v>
                </c:pt>
                <c:pt idx="4686">
                  <c:v>0.8466837996646579</c:v>
                </c:pt>
                <c:pt idx="4687">
                  <c:v>0.84676847651230913</c:v>
                </c:pt>
                <c:pt idx="4688">
                  <c:v>0.84685316182849202</c:v>
                </c:pt>
                <c:pt idx="4689">
                  <c:v>0.84693785561405344</c:v>
                </c:pt>
                <c:pt idx="4690">
                  <c:v>0.84702255786984038</c:v>
                </c:pt>
                <c:pt idx="4691">
                  <c:v>0.84710726859670005</c:v>
                </c:pt>
                <c:pt idx="4692">
                  <c:v>0.84719198779547955</c:v>
                </c:pt>
                <c:pt idx="4693">
                  <c:v>0.84727671546702621</c:v>
                </c:pt>
                <c:pt idx="4694">
                  <c:v>0.84736145161218746</c:v>
                </c:pt>
                <c:pt idx="4695">
                  <c:v>0.84744619623181061</c:v>
                </c:pt>
                <c:pt idx="4696">
                  <c:v>0.84753094932674322</c:v>
                </c:pt>
                <c:pt idx="4697">
                  <c:v>0.84761571089783294</c:v>
                </c:pt>
                <c:pt idx="4698">
                  <c:v>0.84770048094592754</c:v>
                </c:pt>
                <c:pt idx="4699">
                  <c:v>0.84778525947187466</c:v>
                </c:pt>
                <c:pt idx="4700">
                  <c:v>0.84787004647652231</c:v>
                </c:pt>
                <c:pt idx="4701">
                  <c:v>0.84795484196071835</c:v>
                </c:pt>
                <c:pt idx="4702">
                  <c:v>0.84803964592531089</c:v>
                </c:pt>
                <c:pt idx="4703">
                  <c:v>0.84812445837114803</c:v>
                </c:pt>
                <c:pt idx="4704">
                  <c:v>0.84820927929907797</c:v>
                </c:pt>
                <c:pt idx="4705">
                  <c:v>0.84829410870994892</c:v>
                </c:pt>
                <c:pt idx="4706">
                  <c:v>0.84837894660460933</c:v>
                </c:pt>
                <c:pt idx="4707">
                  <c:v>0.84846379298390773</c:v>
                </c:pt>
                <c:pt idx="4708">
                  <c:v>0.84854864784869255</c:v>
                </c:pt>
                <c:pt idx="4709">
                  <c:v>0.84863351119981256</c:v>
                </c:pt>
                <c:pt idx="4710">
                  <c:v>0.84871838303811642</c:v>
                </c:pt>
                <c:pt idx="4711">
                  <c:v>0.84880326336445289</c:v>
                </c:pt>
                <c:pt idx="4712">
                  <c:v>0.84888815217967084</c:v>
                </c:pt>
                <c:pt idx="4713">
                  <c:v>0.84897304948461927</c:v>
                </c:pt>
                <c:pt idx="4714">
                  <c:v>0.84905795528014727</c:v>
                </c:pt>
                <c:pt idx="4715">
                  <c:v>0.84914286956710394</c:v>
                </c:pt>
                <c:pt idx="4716">
                  <c:v>0.84922779234633861</c:v>
                </c:pt>
                <c:pt idx="4717">
                  <c:v>0.84931272361870047</c:v>
                </c:pt>
                <c:pt idx="4718">
                  <c:v>0.84939766338503897</c:v>
                </c:pt>
                <c:pt idx="4719">
                  <c:v>0.84948261164620353</c:v>
                </c:pt>
                <c:pt idx="4720">
                  <c:v>0.84956756840304382</c:v>
                </c:pt>
                <c:pt idx="4721">
                  <c:v>0.84965253365640947</c:v>
                </c:pt>
                <c:pt idx="4722">
                  <c:v>0.84973750740715015</c:v>
                </c:pt>
                <c:pt idx="4723">
                  <c:v>0.84982248965611573</c:v>
                </c:pt>
                <c:pt idx="4724">
                  <c:v>0.84990748040415609</c:v>
                </c:pt>
                <c:pt idx="4725">
                  <c:v>0.84999247965212132</c:v>
                </c:pt>
                <c:pt idx="4726">
                  <c:v>0.85007748740086142</c:v>
                </c:pt>
                <c:pt idx="4727">
                  <c:v>0.85016250365122659</c:v>
                </c:pt>
                <c:pt idx="4728">
                  <c:v>0.85024752840406703</c:v>
                </c:pt>
                <c:pt idx="4729">
                  <c:v>0.85033256166023308</c:v>
                </c:pt>
                <c:pt idx="4730">
                  <c:v>0.85041760342057515</c:v>
                </c:pt>
                <c:pt idx="4731">
                  <c:v>0.85050265368594369</c:v>
                </c:pt>
                <c:pt idx="4732">
                  <c:v>0.85058771245718945</c:v>
                </c:pt>
                <c:pt idx="4733">
                  <c:v>0.85067277973516298</c:v>
                </c:pt>
                <c:pt idx="4734">
                  <c:v>0.85075785552071503</c:v>
                </c:pt>
                <c:pt idx="4735">
                  <c:v>0.8508429398146965</c:v>
                </c:pt>
                <c:pt idx="4736">
                  <c:v>0.85092803261795824</c:v>
                </c:pt>
                <c:pt idx="4737">
                  <c:v>0.85101313393135136</c:v>
                </c:pt>
                <c:pt idx="4738">
                  <c:v>0.85109824375572696</c:v>
                </c:pt>
                <c:pt idx="4739">
                  <c:v>0.85118336209193612</c:v>
                </c:pt>
                <c:pt idx="4740">
                  <c:v>0.85126848894083018</c:v>
                </c:pt>
                <c:pt idx="4741">
                  <c:v>0.85135362430326045</c:v>
                </c:pt>
                <c:pt idx="4742">
                  <c:v>0.85143876818007846</c:v>
                </c:pt>
                <c:pt idx="4743">
                  <c:v>0.85152392057213566</c:v>
                </c:pt>
                <c:pt idx="4744">
                  <c:v>0.85160908148028369</c:v>
                </c:pt>
                <c:pt idx="4745">
                  <c:v>0.85169425090537421</c:v>
                </c:pt>
                <c:pt idx="4746">
                  <c:v>0.85177942884825897</c:v>
                </c:pt>
                <c:pt idx="4747">
                  <c:v>0.85186461530978996</c:v>
                </c:pt>
                <c:pt idx="4748">
                  <c:v>0.85194981029081907</c:v>
                </c:pt>
                <c:pt idx="4749">
                  <c:v>0.85203501379219826</c:v>
                </c:pt>
                <c:pt idx="4750">
                  <c:v>0.85212022581477975</c:v>
                </c:pt>
                <c:pt idx="4751">
                  <c:v>0.85220544635941564</c:v>
                </c:pt>
                <c:pt idx="4752">
                  <c:v>0.85229067542695836</c:v>
                </c:pt>
                <c:pt idx="4753">
                  <c:v>0.85237591301826021</c:v>
                </c:pt>
                <c:pt idx="4754">
                  <c:v>0.85246115913417364</c:v>
                </c:pt>
                <c:pt idx="4755">
                  <c:v>0.85254641377555118</c:v>
                </c:pt>
                <c:pt idx="4756">
                  <c:v>0.85263167694324549</c:v>
                </c:pt>
                <c:pt idx="4757">
                  <c:v>0.85271694863810932</c:v>
                </c:pt>
                <c:pt idx="4758">
                  <c:v>0.85280222886099544</c:v>
                </c:pt>
                <c:pt idx="4759">
                  <c:v>0.85288751761275672</c:v>
                </c:pt>
                <c:pt idx="4760">
                  <c:v>0.85297281489424615</c:v>
                </c:pt>
                <c:pt idx="4761">
                  <c:v>0.85305812070631681</c:v>
                </c:pt>
                <c:pt idx="4762">
                  <c:v>0.85314343504982182</c:v>
                </c:pt>
                <c:pt idx="4763">
                  <c:v>0.85322875792561437</c:v>
                </c:pt>
                <c:pt idx="4764">
                  <c:v>0.85331408933454778</c:v>
                </c:pt>
                <c:pt idx="4765">
                  <c:v>0.85339942927747547</c:v>
                </c:pt>
                <c:pt idx="4766">
                  <c:v>0.853484777755251</c:v>
                </c:pt>
                <c:pt idx="4767">
                  <c:v>0.8535701347687279</c:v>
                </c:pt>
                <c:pt idx="4768">
                  <c:v>0.85365550031875981</c:v>
                </c:pt>
                <c:pt idx="4769">
                  <c:v>0.85374087440620039</c:v>
                </c:pt>
                <c:pt idx="4770">
                  <c:v>0.85382625703190362</c:v>
                </c:pt>
                <c:pt idx="4771">
                  <c:v>0.85391164819672327</c:v>
                </c:pt>
                <c:pt idx="4772">
                  <c:v>0.85399704790151343</c:v>
                </c:pt>
                <c:pt idx="4773">
                  <c:v>0.85408245614712808</c:v>
                </c:pt>
                <c:pt idx="4774">
                  <c:v>0.85416787293442153</c:v>
                </c:pt>
                <c:pt idx="4775">
                  <c:v>0.8542532982642479</c:v>
                </c:pt>
                <c:pt idx="4776">
                  <c:v>0.85433873213746159</c:v>
                </c:pt>
                <c:pt idx="4777">
                  <c:v>0.85442417455491704</c:v>
                </c:pt>
                <c:pt idx="4778">
                  <c:v>0.85450962551746878</c:v>
                </c:pt>
                <c:pt idx="4779">
                  <c:v>0.85459508502597137</c:v>
                </c:pt>
                <c:pt idx="4780">
                  <c:v>0.85468055308127944</c:v>
                </c:pt>
                <c:pt idx="4781">
                  <c:v>0.85476602968424786</c:v>
                </c:pt>
                <c:pt idx="4782">
                  <c:v>0.85485151483573141</c:v>
                </c:pt>
                <c:pt idx="4783">
                  <c:v>0.85493700853658505</c:v>
                </c:pt>
                <c:pt idx="4784">
                  <c:v>0.85502251078766378</c:v>
                </c:pt>
                <c:pt idx="4785">
                  <c:v>0.8551080215898228</c:v>
                </c:pt>
                <c:pt idx="4786">
                  <c:v>0.8551935409439172</c:v>
                </c:pt>
                <c:pt idx="4787">
                  <c:v>0.85527906885080229</c:v>
                </c:pt>
                <c:pt idx="4788">
                  <c:v>0.8553646053113334</c:v>
                </c:pt>
                <c:pt idx="4789">
                  <c:v>0.85545015032636607</c:v>
                </c:pt>
                <c:pt idx="4790">
                  <c:v>0.85553570389675571</c:v>
                </c:pt>
                <c:pt idx="4791">
                  <c:v>0.85562126602335808</c:v>
                </c:pt>
                <c:pt idx="4792">
                  <c:v>0.85570683670702874</c:v>
                </c:pt>
                <c:pt idx="4793">
                  <c:v>0.85579241594862354</c:v>
                </c:pt>
                <c:pt idx="4794">
                  <c:v>0.85587800374899847</c:v>
                </c:pt>
                <c:pt idx="4795">
                  <c:v>0.8559636001090094</c:v>
                </c:pt>
                <c:pt idx="4796">
                  <c:v>0.85604920502951232</c:v>
                </c:pt>
                <c:pt idx="4797">
                  <c:v>0.85613481851136342</c:v>
                </c:pt>
                <c:pt idx="4798">
                  <c:v>0.8562204405554189</c:v>
                </c:pt>
                <c:pt idx="4799">
                  <c:v>0.8563060711625351</c:v>
                </c:pt>
                <c:pt idx="4800">
                  <c:v>0.85639171033356842</c:v>
                </c:pt>
                <c:pt idx="4801">
                  <c:v>0.85647735806937531</c:v>
                </c:pt>
                <c:pt idx="4802">
                  <c:v>0.85656301437081239</c:v>
                </c:pt>
                <c:pt idx="4803">
                  <c:v>0.85664867923873622</c:v>
                </c:pt>
                <c:pt idx="4804">
                  <c:v>0.85673435267400366</c:v>
                </c:pt>
                <c:pt idx="4805">
                  <c:v>0.85682003467747136</c:v>
                </c:pt>
                <c:pt idx="4806">
                  <c:v>0.85690572524999631</c:v>
                </c:pt>
                <c:pt idx="4807">
                  <c:v>0.85699142439243559</c:v>
                </c:pt>
                <c:pt idx="4808">
                  <c:v>0.85707713210564618</c:v>
                </c:pt>
                <c:pt idx="4809">
                  <c:v>0.85716284839048518</c:v>
                </c:pt>
                <c:pt idx="4810">
                  <c:v>0.8572485732478099</c:v>
                </c:pt>
                <c:pt idx="4811">
                  <c:v>0.85733430667847776</c:v>
                </c:pt>
                <c:pt idx="4812">
                  <c:v>0.85742004868334609</c:v>
                </c:pt>
                <c:pt idx="4813">
                  <c:v>0.85750579926327242</c:v>
                </c:pt>
                <c:pt idx="4814">
                  <c:v>0.85759155841911427</c:v>
                </c:pt>
                <c:pt idx="4815">
                  <c:v>0.85767732615172942</c:v>
                </c:pt>
                <c:pt idx="4816">
                  <c:v>0.85776310246197562</c:v>
                </c:pt>
                <c:pt idx="4817">
                  <c:v>0.85784888735071063</c:v>
                </c:pt>
                <c:pt idx="4818">
                  <c:v>0.85793468081879254</c:v>
                </c:pt>
                <c:pt idx="4819">
                  <c:v>0.85802048286707921</c:v>
                </c:pt>
                <c:pt idx="4820">
                  <c:v>0.85810629349642886</c:v>
                </c:pt>
                <c:pt idx="4821">
                  <c:v>0.85819211270769957</c:v>
                </c:pt>
                <c:pt idx="4822">
                  <c:v>0.85827794050174977</c:v>
                </c:pt>
                <c:pt idx="4823">
                  <c:v>0.85836377687943766</c:v>
                </c:pt>
                <c:pt idx="4824">
                  <c:v>0.85844962184162177</c:v>
                </c:pt>
                <c:pt idx="4825">
                  <c:v>0.85853547538916064</c:v>
                </c:pt>
                <c:pt idx="4826">
                  <c:v>0.85862133752291292</c:v>
                </c:pt>
                <c:pt idx="4827">
                  <c:v>0.85870720824373725</c:v>
                </c:pt>
                <c:pt idx="4828">
                  <c:v>0.85879308755249251</c:v>
                </c:pt>
                <c:pt idx="4829">
                  <c:v>0.85887897545003755</c:v>
                </c:pt>
                <c:pt idx="4830">
                  <c:v>0.85896487193723126</c:v>
                </c:pt>
                <c:pt idx="4831">
                  <c:v>0.85905077701493271</c:v>
                </c:pt>
                <c:pt idx="4832">
                  <c:v>0.85913669068400111</c:v>
                </c:pt>
                <c:pt idx="4833">
                  <c:v>0.85922261294529567</c:v>
                </c:pt>
                <c:pt idx="4834">
                  <c:v>0.85930854379967558</c:v>
                </c:pt>
                <c:pt idx="4835">
                  <c:v>0.85939448324800038</c:v>
                </c:pt>
                <c:pt idx="4836">
                  <c:v>0.8594804312911295</c:v>
                </c:pt>
                <c:pt idx="4837">
                  <c:v>0.85956638792992246</c:v>
                </c:pt>
                <c:pt idx="4838">
                  <c:v>0.85965235316523902</c:v>
                </c:pt>
                <c:pt idx="4839">
                  <c:v>0.85973832699793884</c:v>
                </c:pt>
                <c:pt idx="4840">
                  <c:v>0.85982430942888177</c:v>
                </c:pt>
                <c:pt idx="4841">
                  <c:v>0.85991030045892769</c:v>
                </c:pt>
                <c:pt idx="4842">
                  <c:v>0.85999630008893657</c:v>
                </c:pt>
                <c:pt idx="4843">
                  <c:v>0.86008230831976851</c:v>
                </c:pt>
                <c:pt idx="4844">
                  <c:v>0.8601683251522837</c:v>
                </c:pt>
                <c:pt idx="4845">
                  <c:v>0.86025435058734245</c:v>
                </c:pt>
                <c:pt idx="4846">
                  <c:v>0.86034038462580498</c:v>
                </c:pt>
                <c:pt idx="4847">
                  <c:v>0.8604264272685318</c:v>
                </c:pt>
                <c:pt idx="4848">
                  <c:v>0.86051247851638346</c:v>
                </c:pt>
                <c:pt idx="4849">
                  <c:v>0.86059853837022049</c:v>
                </c:pt>
                <c:pt idx="4850">
                  <c:v>0.86068460683090353</c:v>
                </c:pt>
                <c:pt idx="4851">
                  <c:v>0.86077068389929345</c:v>
                </c:pt>
                <c:pt idx="4852">
                  <c:v>0.86085676957625112</c:v>
                </c:pt>
                <c:pt idx="4853">
                  <c:v>0.86094286386263741</c:v>
                </c:pt>
                <c:pt idx="4854">
                  <c:v>0.86102896675931329</c:v>
                </c:pt>
                <c:pt idx="4855">
                  <c:v>0.86111507826713996</c:v>
                </c:pt>
                <c:pt idx="4856">
                  <c:v>0.86120119838697862</c:v>
                </c:pt>
                <c:pt idx="4857">
                  <c:v>0.86128732711969058</c:v>
                </c:pt>
                <c:pt idx="4858">
                  <c:v>0.86137346446613716</c:v>
                </c:pt>
                <c:pt idx="4859">
                  <c:v>0.86145961042717989</c:v>
                </c:pt>
                <c:pt idx="4860">
                  <c:v>0.8615457650036803</c:v>
                </c:pt>
                <c:pt idx="4861">
                  <c:v>0.86163192819649992</c:v>
                </c:pt>
                <c:pt idx="4862">
                  <c:v>0.86171810000650051</c:v>
                </c:pt>
                <c:pt idx="4863">
                  <c:v>0.86180428043454393</c:v>
                </c:pt>
                <c:pt idx="4864">
                  <c:v>0.86189046948149206</c:v>
                </c:pt>
                <c:pt idx="4865">
                  <c:v>0.86197666714820687</c:v>
                </c:pt>
                <c:pt idx="4866">
                  <c:v>0.86206287343555044</c:v>
                </c:pt>
                <c:pt idx="4867">
                  <c:v>0.86214908834438486</c:v>
                </c:pt>
                <c:pt idx="4868">
                  <c:v>0.86223531187557245</c:v>
                </c:pt>
                <c:pt idx="4869">
                  <c:v>0.86232154402997541</c:v>
                </c:pt>
                <c:pt idx="4870">
                  <c:v>0.86240778480845626</c:v>
                </c:pt>
                <c:pt idx="4871">
                  <c:v>0.86249403421187743</c:v>
                </c:pt>
                <c:pt idx="4872">
                  <c:v>0.86258029224110155</c:v>
                </c:pt>
                <c:pt idx="4873">
                  <c:v>0.86266655889699129</c:v>
                </c:pt>
                <c:pt idx="4874">
                  <c:v>0.86275283418040927</c:v>
                </c:pt>
                <c:pt idx="4875">
                  <c:v>0.86283911809221847</c:v>
                </c:pt>
                <c:pt idx="4876">
                  <c:v>0.86292541063328176</c:v>
                </c:pt>
                <c:pt idx="4877">
                  <c:v>0.86301171180446223</c:v>
                </c:pt>
                <c:pt idx="4878">
                  <c:v>0.86309802160662286</c:v>
                </c:pt>
                <c:pt idx="4879">
                  <c:v>0.86318434004062694</c:v>
                </c:pt>
                <c:pt idx="4880">
                  <c:v>0.86327066710733769</c:v>
                </c:pt>
                <c:pt idx="4881">
                  <c:v>0.8633570028076184</c:v>
                </c:pt>
                <c:pt idx="4882">
                  <c:v>0.86344334714233262</c:v>
                </c:pt>
                <c:pt idx="4883">
                  <c:v>0.86352970011234387</c:v>
                </c:pt>
                <c:pt idx="4884">
                  <c:v>0.86361606171851568</c:v>
                </c:pt>
                <c:pt idx="4885">
                  <c:v>0.86370243196171181</c:v>
                </c:pt>
                <c:pt idx="4886">
                  <c:v>0.86378881084279613</c:v>
                </c:pt>
                <c:pt idx="4887">
                  <c:v>0.86387519836263238</c:v>
                </c:pt>
                <c:pt idx="4888">
                  <c:v>0.86396159452208454</c:v>
                </c:pt>
                <c:pt idx="4889">
                  <c:v>0.8640479993220167</c:v>
                </c:pt>
                <c:pt idx="4890">
                  <c:v>0.86413441276329306</c:v>
                </c:pt>
                <c:pt idx="4891">
                  <c:v>0.8642208348467777</c:v>
                </c:pt>
                <c:pt idx="4892">
                  <c:v>0.86430726557333504</c:v>
                </c:pt>
                <c:pt idx="4893">
                  <c:v>0.86439370494382939</c:v>
                </c:pt>
                <c:pt idx="4894">
                  <c:v>0.86448015295912528</c:v>
                </c:pt>
                <c:pt idx="4895">
                  <c:v>0.86456660962008725</c:v>
                </c:pt>
                <c:pt idx="4896">
                  <c:v>0.86465307492758003</c:v>
                </c:pt>
                <c:pt idx="4897">
                  <c:v>0.86473954888246829</c:v>
                </c:pt>
                <c:pt idx="4898">
                  <c:v>0.86482603148561688</c:v>
                </c:pt>
                <c:pt idx="4899">
                  <c:v>0.86491252273789065</c:v>
                </c:pt>
                <c:pt idx="4900">
                  <c:v>0.86499902264015471</c:v>
                </c:pt>
                <c:pt idx="4901">
                  <c:v>0.86508553119327403</c:v>
                </c:pt>
                <c:pt idx="4902">
                  <c:v>0.86517204839811379</c:v>
                </c:pt>
                <c:pt idx="4903">
                  <c:v>0.86525857425553931</c:v>
                </c:pt>
                <c:pt idx="4904">
                  <c:v>0.8653451087664159</c:v>
                </c:pt>
                <c:pt idx="4905">
                  <c:v>0.86543165193160909</c:v>
                </c:pt>
                <c:pt idx="4906">
                  <c:v>0.86551820375198429</c:v>
                </c:pt>
                <c:pt idx="4907">
                  <c:v>0.86560476422840715</c:v>
                </c:pt>
                <c:pt idx="4908">
                  <c:v>0.86569133336174331</c:v>
                </c:pt>
                <c:pt idx="4909">
                  <c:v>0.86577791115285863</c:v>
                </c:pt>
                <c:pt idx="4910">
                  <c:v>0.86586449760261885</c:v>
                </c:pt>
                <c:pt idx="4911">
                  <c:v>0.86595109271189008</c:v>
                </c:pt>
                <c:pt idx="4912">
                  <c:v>0.86603769648153828</c:v>
                </c:pt>
                <c:pt idx="4913">
                  <c:v>0.86612430891242953</c:v>
                </c:pt>
                <c:pt idx="4914">
                  <c:v>0.86621093000543004</c:v>
                </c:pt>
                <c:pt idx="4915">
                  <c:v>0.86629755976140621</c:v>
                </c:pt>
                <c:pt idx="4916">
                  <c:v>0.86638419818122436</c:v>
                </c:pt>
                <c:pt idx="4917">
                  <c:v>0.86647084526575091</c:v>
                </c:pt>
                <c:pt idx="4918">
                  <c:v>0.86655750101585249</c:v>
                </c:pt>
                <c:pt idx="4919">
                  <c:v>0.86664416543239575</c:v>
                </c:pt>
                <c:pt idx="4920">
                  <c:v>0.86673083851624733</c:v>
                </c:pt>
                <c:pt idx="4921">
                  <c:v>0.86681752026827419</c:v>
                </c:pt>
                <c:pt idx="4922">
                  <c:v>0.86690421068934309</c:v>
                </c:pt>
                <c:pt idx="4923">
                  <c:v>0.86699090978032112</c:v>
                </c:pt>
                <c:pt idx="4924">
                  <c:v>0.86707761754207535</c:v>
                </c:pt>
                <c:pt idx="4925">
                  <c:v>0.86716433397547288</c:v>
                </c:pt>
                <c:pt idx="4926">
                  <c:v>0.867251059081381</c:v>
                </c:pt>
                <c:pt idx="4927">
                  <c:v>0.86733779286066703</c:v>
                </c:pt>
                <c:pt idx="4928">
                  <c:v>0.8674245353141985</c:v>
                </c:pt>
                <c:pt idx="4929">
                  <c:v>0.86751128644284281</c:v>
                </c:pt>
                <c:pt idx="4930">
                  <c:v>0.8675980462474675</c:v>
                </c:pt>
                <c:pt idx="4931">
                  <c:v>0.86768481472894043</c:v>
                </c:pt>
                <c:pt idx="4932">
                  <c:v>0.86777159188812925</c:v>
                </c:pt>
                <c:pt idx="4933">
                  <c:v>0.8678583777259018</c:v>
                </c:pt>
                <c:pt idx="4934">
                  <c:v>0.86794517224312606</c:v>
                </c:pt>
                <c:pt idx="4935">
                  <c:v>0.86803197544067012</c:v>
                </c:pt>
                <c:pt idx="4936">
                  <c:v>0.86811878731940206</c:v>
                </c:pt>
                <c:pt idx="4937">
                  <c:v>0.86820560788019008</c:v>
                </c:pt>
                <c:pt idx="4938">
                  <c:v>0.86829243712390247</c:v>
                </c:pt>
                <c:pt idx="4939">
                  <c:v>0.86837927505140755</c:v>
                </c:pt>
                <c:pt idx="4940">
                  <c:v>0.86846612166357395</c:v>
                </c:pt>
                <c:pt idx="4941">
                  <c:v>0.8685529769612701</c:v>
                </c:pt>
                <c:pt idx="4942">
                  <c:v>0.86863984094536462</c:v>
                </c:pt>
                <c:pt idx="4943">
                  <c:v>0.86872671361672626</c:v>
                </c:pt>
                <c:pt idx="4944">
                  <c:v>0.8688135949762239</c:v>
                </c:pt>
                <c:pt idx="4945">
                  <c:v>0.86890048502472639</c:v>
                </c:pt>
                <c:pt idx="4946">
                  <c:v>0.86898738376310269</c:v>
                </c:pt>
                <c:pt idx="4947">
                  <c:v>0.8690742911922219</c:v>
                </c:pt>
                <c:pt idx="4948">
                  <c:v>0.86916120731295321</c:v>
                </c:pt>
                <c:pt idx="4949">
                  <c:v>0.86924813212616581</c:v>
                </c:pt>
                <c:pt idx="4950">
                  <c:v>0.86933506563272911</c:v>
                </c:pt>
                <c:pt idx="4951">
                  <c:v>0.86942200783351242</c:v>
                </c:pt>
                <c:pt idx="4952">
                  <c:v>0.86950895872938538</c:v>
                </c:pt>
                <c:pt idx="4953">
                  <c:v>0.86959591832121752</c:v>
                </c:pt>
                <c:pt idx="4954">
                  <c:v>0.86968288660987847</c:v>
                </c:pt>
                <c:pt idx="4955">
                  <c:v>0.86976986359623809</c:v>
                </c:pt>
                <c:pt idx="4956">
                  <c:v>0.86985684928116624</c:v>
                </c:pt>
                <c:pt idx="4957">
                  <c:v>0.86994384366553279</c:v>
                </c:pt>
                <c:pt idx="4958">
                  <c:v>0.87003084675020781</c:v>
                </c:pt>
                <c:pt idx="4959">
                  <c:v>0.87011785853606138</c:v>
                </c:pt>
                <c:pt idx="4960">
                  <c:v>0.87020487902396382</c:v>
                </c:pt>
                <c:pt idx="4961">
                  <c:v>0.8702919082147853</c:v>
                </c:pt>
                <c:pt idx="4962">
                  <c:v>0.87037894610939626</c:v>
                </c:pt>
                <c:pt idx="4963">
                  <c:v>0.87046599270866709</c:v>
                </c:pt>
                <c:pt idx="4964">
                  <c:v>0.87055304801346844</c:v>
                </c:pt>
                <c:pt idx="4965">
                  <c:v>0.87064011202467095</c:v>
                </c:pt>
                <c:pt idx="4966">
                  <c:v>0.87072718474314525</c:v>
                </c:pt>
                <c:pt idx="4967">
                  <c:v>0.87081426616976221</c:v>
                </c:pt>
                <c:pt idx="4968">
                  <c:v>0.87090135630539278</c:v>
                </c:pt>
                <c:pt idx="4969">
                  <c:v>0.87098845515090784</c:v>
                </c:pt>
                <c:pt idx="4970">
                  <c:v>0.87107556270717856</c:v>
                </c:pt>
                <c:pt idx="4971">
                  <c:v>0.87116267897507604</c:v>
                </c:pt>
                <c:pt idx="4972">
                  <c:v>0.87124980395547158</c:v>
                </c:pt>
                <c:pt idx="4973">
                  <c:v>0.87133693764923648</c:v>
                </c:pt>
                <c:pt idx="4974">
                  <c:v>0.87142408005724215</c:v>
                </c:pt>
                <c:pt idx="4975">
                  <c:v>0.87151123118036022</c:v>
                </c:pt>
                <c:pt idx="4976">
                  <c:v>0.87159839101946213</c:v>
                </c:pt>
                <c:pt idx="4977">
                  <c:v>0.87168555957541971</c:v>
                </c:pt>
                <c:pt idx="4978">
                  <c:v>0.87177273684910461</c:v>
                </c:pt>
                <c:pt idx="4979">
                  <c:v>0.87185992284138869</c:v>
                </c:pt>
                <c:pt idx="4980">
                  <c:v>0.87194711755314402</c:v>
                </c:pt>
                <c:pt idx="4981">
                  <c:v>0.87203432098524258</c:v>
                </c:pt>
                <c:pt idx="4982">
                  <c:v>0.87212153313855645</c:v>
                </c:pt>
                <c:pt idx="4983">
                  <c:v>0.87220875401395781</c:v>
                </c:pt>
                <c:pt idx="4984">
                  <c:v>0.87229598361231908</c:v>
                </c:pt>
                <c:pt idx="4985">
                  <c:v>0.87238322193451256</c:v>
                </c:pt>
                <c:pt idx="4986">
                  <c:v>0.87247046898141067</c:v>
                </c:pt>
                <c:pt idx="4987">
                  <c:v>0.87255772475388604</c:v>
                </c:pt>
                <c:pt idx="4988">
                  <c:v>0.87264498925281131</c:v>
                </c:pt>
                <c:pt idx="4989">
                  <c:v>0.87273226247905922</c:v>
                </c:pt>
                <c:pt idx="4990">
                  <c:v>0.87281954443350251</c:v>
                </c:pt>
                <c:pt idx="4991">
                  <c:v>0.87290683511701417</c:v>
                </c:pt>
                <c:pt idx="4992">
                  <c:v>0.87299413453046726</c:v>
                </c:pt>
                <c:pt idx="4993">
                  <c:v>0.87308144267473475</c:v>
                </c:pt>
                <c:pt idx="4994">
                  <c:v>0.87316875955068984</c:v>
                </c:pt>
                <c:pt idx="4995">
                  <c:v>0.87325608515920572</c:v>
                </c:pt>
                <c:pt idx="4996">
                  <c:v>0.87334341950115579</c:v>
                </c:pt>
                <c:pt idx="4997">
                  <c:v>0.87343076257741348</c:v>
                </c:pt>
                <c:pt idx="4998">
                  <c:v>0.87351811438885241</c:v>
                </c:pt>
                <c:pt idx="4999">
                  <c:v>0.87360547493634599</c:v>
                </c:pt>
                <c:pt idx="5000">
                  <c:v>0.87369284422076809</c:v>
                </c:pt>
                <c:pt idx="5001">
                  <c:v>0.87378022224299234</c:v>
                </c:pt>
                <c:pt idx="5002">
                  <c:v>0.87386760900389271</c:v>
                </c:pt>
                <c:pt idx="5003">
                  <c:v>0.87395500450434316</c:v>
                </c:pt>
                <c:pt idx="5004">
                  <c:v>0.87404240874521766</c:v>
                </c:pt>
                <c:pt idx="5005">
                  <c:v>0.8741298217273904</c:v>
                </c:pt>
                <c:pt idx="5006">
                  <c:v>0.87421724345173557</c:v>
                </c:pt>
                <c:pt idx="5007">
                  <c:v>0.87430467391912747</c:v>
                </c:pt>
                <c:pt idx="5008">
                  <c:v>0.87439211313044052</c:v>
                </c:pt>
                <c:pt idx="5009">
                  <c:v>0.87447956108654912</c:v>
                </c:pt>
                <c:pt idx="5010">
                  <c:v>0.87456701778832791</c:v>
                </c:pt>
                <c:pt idx="5011">
                  <c:v>0.87465448323665151</c:v>
                </c:pt>
                <c:pt idx="5012">
                  <c:v>0.87474195743239469</c:v>
                </c:pt>
                <c:pt idx="5013">
                  <c:v>0.87482944037643229</c:v>
                </c:pt>
                <c:pt idx="5014">
                  <c:v>0.87491693206963927</c:v>
                </c:pt>
                <c:pt idx="5015">
                  <c:v>0.87500443251289051</c:v>
                </c:pt>
                <c:pt idx="5016">
                  <c:v>0.87509194170706117</c:v>
                </c:pt>
                <c:pt idx="5017">
                  <c:v>0.87517945965302646</c:v>
                </c:pt>
                <c:pt idx="5018">
                  <c:v>0.87526698635166167</c:v>
                </c:pt>
                <c:pt idx="5019">
                  <c:v>0.87535452180384199</c:v>
                </c:pt>
                <c:pt idx="5020">
                  <c:v>0.87544206601044305</c:v>
                </c:pt>
                <c:pt idx="5021">
                  <c:v>0.87552961897234027</c:v>
                </c:pt>
                <c:pt idx="5022">
                  <c:v>0.87561718069040928</c:v>
                </c:pt>
                <c:pt idx="5023">
                  <c:v>0.87570475116552582</c:v>
                </c:pt>
                <c:pt idx="5024">
                  <c:v>0.87579233039856563</c:v>
                </c:pt>
                <c:pt idx="5025">
                  <c:v>0.87587991839040469</c:v>
                </c:pt>
                <c:pt idx="5026">
                  <c:v>0.87596751514191884</c:v>
                </c:pt>
                <c:pt idx="5027">
                  <c:v>0.87605512065398428</c:v>
                </c:pt>
                <c:pt idx="5028">
                  <c:v>0.87614273492747696</c:v>
                </c:pt>
                <c:pt idx="5029">
                  <c:v>0.87623035796327331</c:v>
                </c:pt>
                <c:pt idx="5030">
                  <c:v>0.87631798976224951</c:v>
                </c:pt>
                <c:pt idx="5031">
                  <c:v>0.87640563032528207</c:v>
                </c:pt>
                <c:pt idx="5032">
                  <c:v>0.87649327965324741</c:v>
                </c:pt>
                <c:pt idx="5033">
                  <c:v>0.87658093774702206</c:v>
                </c:pt>
                <c:pt idx="5034">
                  <c:v>0.87666860460748275</c:v>
                </c:pt>
                <c:pt idx="5035">
                  <c:v>0.87675628023550634</c:v>
                </c:pt>
                <c:pt idx="5036">
                  <c:v>0.87684396463196956</c:v>
                </c:pt>
                <c:pt idx="5037">
                  <c:v>0.87693165779774929</c:v>
                </c:pt>
                <c:pt idx="5038">
                  <c:v>0.87701935973372269</c:v>
                </c:pt>
                <c:pt idx="5039">
                  <c:v>0.87710707044076675</c:v>
                </c:pt>
                <c:pt idx="5040">
                  <c:v>0.87719478991975874</c:v>
                </c:pt>
                <c:pt idx="5041">
                  <c:v>0.87728251817157588</c:v>
                </c:pt>
                <c:pt idx="5042">
                  <c:v>0.87737025519709555</c:v>
                </c:pt>
                <c:pt idx="5043">
                  <c:v>0.87745800099719529</c:v>
                </c:pt>
                <c:pt idx="5044">
                  <c:v>0.87754575557275261</c:v>
                </c:pt>
                <c:pt idx="5045">
                  <c:v>0.87763351892464503</c:v>
                </c:pt>
                <c:pt idx="5046">
                  <c:v>0.87772129105375041</c:v>
                </c:pt>
                <c:pt idx="5047">
                  <c:v>0.87780907196094649</c:v>
                </c:pt>
                <c:pt idx="5048">
                  <c:v>0.87789686164711123</c:v>
                </c:pt>
                <c:pt idx="5049">
                  <c:v>0.87798466011312248</c:v>
                </c:pt>
                <c:pt idx="5050">
                  <c:v>0.87807246735985844</c:v>
                </c:pt>
                <c:pt idx="5051">
                  <c:v>0.87816028338819729</c:v>
                </c:pt>
                <c:pt idx="5052">
                  <c:v>0.87824810819901722</c:v>
                </c:pt>
                <c:pt idx="5053">
                  <c:v>0.87833594179319652</c:v>
                </c:pt>
                <c:pt idx="5054">
                  <c:v>0.87842378417161371</c:v>
                </c:pt>
                <c:pt idx="5055">
                  <c:v>0.8785116353351472</c:v>
                </c:pt>
                <c:pt idx="5056">
                  <c:v>0.87859949528467562</c:v>
                </c:pt>
                <c:pt idx="5057">
                  <c:v>0.87868736402107772</c:v>
                </c:pt>
                <c:pt idx="5058">
                  <c:v>0.87877524154523223</c:v>
                </c:pt>
                <c:pt idx="5059">
                  <c:v>0.87886312785801801</c:v>
                </c:pt>
                <c:pt idx="5060">
                  <c:v>0.87895102296031402</c:v>
                </c:pt>
                <c:pt idx="5061">
                  <c:v>0.87903892685299934</c:v>
                </c:pt>
                <c:pt idx="5062">
                  <c:v>0.87912683953695303</c:v>
                </c:pt>
                <c:pt idx="5063">
                  <c:v>0.87921476101305429</c:v>
                </c:pt>
                <c:pt idx="5064">
                  <c:v>0.87930269128218252</c:v>
                </c:pt>
                <c:pt idx="5065">
                  <c:v>0.87939063034521703</c:v>
                </c:pt>
                <c:pt idx="5066">
                  <c:v>0.87947857820303732</c:v>
                </c:pt>
                <c:pt idx="5067">
                  <c:v>0.87956653485652292</c:v>
                </c:pt>
                <c:pt idx="5068">
                  <c:v>0.87965450030655357</c:v>
                </c:pt>
                <c:pt idx="5069">
                  <c:v>0.879742474554009</c:v>
                </c:pt>
                <c:pt idx="5070">
                  <c:v>0.87983045759976897</c:v>
                </c:pt>
                <c:pt idx="5071">
                  <c:v>0.87991844944471342</c:v>
                </c:pt>
                <c:pt idx="5072">
                  <c:v>0.88000645008972234</c:v>
                </c:pt>
                <c:pt idx="5073">
                  <c:v>0.88009445953567589</c:v>
                </c:pt>
                <c:pt idx="5074">
                  <c:v>0.88018247778345426</c:v>
                </c:pt>
                <c:pt idx="5075">
                  <c:v>0.88027050483393765</c:v>
                </c:pt>
                <c:pt idx="5076">
                  <c:v>0.88035854068800645</c:v>
                </c:pt>
                <c:pt idx="5077">
                  <c:v>0.88044658534654108</c:v>
                </c:pt>
                <c:pt idx="5078">
                  <c:v>0.88053463881042215</c:v>
                </c:pt>
                <c:pt idx="5079">
                  <c:v>0.8806227010805302</c:v>
                </c:pt>
                <c:pt idx="5080">
                  <c:v>0.88071077215774596</c:v>
                </c:pt>
                <c:pt idx="5081">
                  <c:v>0.88079885204295028</c:v>
                </c:pt>
                <c:pt idx="5082">
                  <c:v>0.880886940737024</c:v>
                </c:pt>
                <c:pt idx="5083">
                  <c:v>0.88097503824084811</c:v>
                </c:pt>
                <c:pt idx="5084">
                  <c:v>0.88106314455530366</c:v>
                </c:pt>
                <c:pt idx="5085">
                  <c:v>0.88115125968127173</c:v>
                </c:pt>
                <c:pt idx="5086">
                  <c:v>0.88123938361963372</c:v>
                </c:pt>
                <c:pt idx="5087">
                  <c:v>0.88132751637127082</c:v>
                </c:pt>
                <c:pt idx="5088">
                  <c:v>0.88141565793706456</c:v>
                </c:pt>
                <c:pt idx="5089">
                  <c:v>0.88150380831789632</c:v>
                </c:pt>
                <c:pt idx="5090">
                  <c:v>0.88159196751464775</c:v>
                </c:pt>
                <c:pt idx="5091">
                  <c:v>0.88168013552820057</c:v>
                </c:pt>
                <c:pt idx="5092">
                  <c:v>0.88176831235943653</c:v>
                </c:pt>
                <c:pt idx="5093">
                  <c:v>0.88185649800923749</c:v>
                </c:pt>
                <c:pt idx="5094">
                  <c:v>0.88194469247848528</c:v>
                </c:pt>
                <c:pt idx="5095">
                  <c:v>0.8820328957680621</c:v>
                </c:pt>
                <c:pt idx="5096">
                  <c:v>0.88212110787885001</c:v>
                </c:pt>
                <c:pt idx="5097">
                  <c:v>0.8822093288117312</c:v>
                </c:pt>
                <c:pt idx="5098">
                  <c:v>0.88229755856758796</c:v>
                </c:pt>
                <c:pt idx="5099">
                  <c:v>0.8823857971473027</c:v>
                </c:pt>
                <c:pt idx="5100">
                  <c:v>0.88247404455175782</c:v>
                </c:pt>
                <c:pt idx="5101">
                  <c:v>0.88256230078183595</c:v>
                </c:pt>
                <c:pt idx="5102">
                  <c:v>0.88265056583841983</c:v>
                </c:pt>
                <c:pt idx="5103">
                  <c:v>0.88273883972239209</c:v>
                </c:pt>
                <c:pt idx="5104">
                  <c:v>0.88282712243463557</c:v>
                </c:pt>
                <c:pt idx="5105">
                  <c:v>0.88291541397603313</c:v>
                </c:pt>
                <c:pt idx="5106">
                  <c:v>0.88300371434746783</c:v>
                </c:pt>
                <c:pt idx="5107">
                  <c:v>0.88309202354982275</c:v>
                </c:pt>
                <c:pt idx="5108">
                  <c:v>0.88318034158398118</c:v>
                </c:pt>
                <c:pt idx="5109">
                  <c:v>0.8832686684508263</c:v>
                </c:pt>
                <c:pt idx="5110">
                  <c:v>0.88335700415124141</c:v>
                </c:pt>
                <c:pt idx="5111">
                  <c:v>0.88344534868611002</c:v>
                </c:pt>
                <c:pt idx="5112">
                  <c:v>0.88353370205631565</c:v>
                </c:pt>
                <c:pt idx="5113">
                  <c:v>0.88362206426274192</c:v>
                </c:pt>
                <c:pt idx="5114">
                  <c:v>0.88371043530627258</c:v>
                </c:pt>
                <c:pt idx="5115">
                  <c:v>0.88379881518779135</c:v>
                </c:pt>
                <c:pt idx="5116">
                  <c:v>0.88388720390818221</c:v>
                </c:pt>
                <c:pt idx="5117">
                  <c:v>0.88397560146832899</c:v>
                </c:pt>
                <c:pt idx="5118">
                  <c:v>0.88406400786911588</c:v>
                </c:pt>
                <c:pt idx="5119">
                  <c:v>0.88415242311142705</c:v>
                </c:pt>
                <c:pt idx="5120">
                  <c:v>0.88424084719614671</c:v>
                </c:pt>
                <c:pt idx="5121">
                  <c:v>0.88432928012415912</c:v>
                </c:pt>
                <c:pt idx="5122">
                  <c:v>0.88441772189634871</c:v>
                </c:pt>
                <c:pt idx="5123">
                  <c:v>0.88450617251360009</c:v>
                </c:pt>
                <c:pt idx="5124">
                  <c:v>0.88459463197679777</c:v>
                </c:pt>
                <c:pt idx="5125">
                  <c:v>0.8846831002868264</c:v>
                </c:pt>
                <c:pt idx="5126">
                  <c:v>0.8847715774445708</c:v>
                </c:pt>
                <c:pt idx="5127">
                  <c:v>0.88486006345091583</c:v>
                </c:pt>
                <c:pt idx="5128">
                  <c:v>0.88494855830674646</c:v>
                </c:pt>
                <c:pt idx="5129">
                  <c:v>0.88503706201294774</c:v>
                </c:pt>
                <c:pt idx="5130">
                  <c:v>0.88512557457040475</c:v>
                </c:pt>
                <c:pt idx="5131">
                  <c:v>0.88521409598000278</c:v>
                </c:pt>
                <c:pt idx="5132">
                  <c:v>0.88530262624262701</c:v>
                </c:pt>
                <c:pt idx="5133">
                  <c:v>0.88539116535916296</c:v>
                </c:pt>
                <c:pt idx="5134">
                  <c:v>0.88547971333049602</c:v>
                </c:pt>
                <c:pt idx="5135">
                  <c:v>0.88556827015751172</c:v>
                </c:pt>
                <c:pt idx="5136">
                  <c:v>0.88565683584109578</c:v>
                </c:pt>
                <c:pt idx="5137">
                  <c:v>0.88574541038213395</c:v>
                </c:pt>
                <c:pt idx="5138">
                  <c:v>0.88583399378151206</c:v>
                </c:pt>
                <c:pt idx="5139">
                  <c:v>0.88592258604011609</c:v>
                </c:pt>
                <c:pt idx="5140">
                  <c:v>0.88601118715883198</c:v>
                </c:pt>
                <c:pt idx="5141">
                  <c:v>0.88609979713854581</c:v>
                </c:pt>
                <c:pt idx="5142">
                  <c:v>0.88618841598014386</c:v>
                </c:pt>
                <c:pt idx="5143">
                  <c:v>0.88627704368451232</c:v>
                </c:pt>
                <c:pt idx="5144">
                  <c:v>0.88636568025253759</c:v>
                </c:pt>
                <c:pt idx="5145">
                  <c:v>0.88645432568510607</c:v>
                </c:pt>
                <c:pt idx="5146">
                  <c:v>0.88654297998310438</c:v>
                </c:pt>
                <c:pt idx="5147">
                  <c:v>0.88663164314741916</c:v>
                </c:pt>
                <c:pt idx="5148">
                  <c:v>0.88672031517893701</c:v>
                </c:pt>
                <c:pt idx="5149">
                  <c:v>0.88680899607854491</c:v>
                </c:pt>
                <c:pt idx="5150">
                  <c:v>0.88689768584712958</c:v>
                </c:pt>
                <c:pt idx="5151">
                  <c:v>0.88698638448557809</c:v>
                </c:pt>
                <c:pt idx="5152">
                  <c:v>0.88707509199477752</c:v>
                </c:pt>
                <c:pt idx="5153">
                  <c:v>0.88716380837561504</c:v>
                </c:pt>
                <c:pt idx="5154">
                  <c:v>0.88725253362897794</c:v>
                </c:pt>
                <c:pt idx="5155">
                  <c:v>0.8873412677557535</c:v>
                </c:pt>
                <c:pt idx="5156">
                  <c:v>0.88743001075682915</c:v>
                </c:pt>
                <c:pt idx="5157">
                  <c:v>0.88751876263309248</c:v>
                </c:pt>
                <c:pt idx="5158">
                  <c:v>0.88760752338543103</c:v>
                </c:pt>
                <c:pt idx="5159">
                  <c:v>0.88769629301473252</c:v>
                </c:pt>
                <c:pt idx="5160">
                  <c:v>0.88778507152188468</c:v>
                </c:pt>
                <c:pt idx="5161">
                  <c:v>0.88787385890777548</c:v>
                </c:pt>
                <c:pt idx="5162">
                  <c:v>0.88796265517329276</c:v>
                </c:pt>
                <c:pt idx="5163">
                  <c:v>0.88805146031932469</c:v>
                </c:pt>
                <c:pt idx="5164">
                  <c:v>0.88814027434675935</c:v>
                </c:pt>
                <c:pt idx="5165">
                  <c:v>0.88822909725648502</c:v>
                </c:pt>
                <c:pt idx="5166">
                  <c:v>0.88831792904939</c:v>
                </c:pt>
                <c:pt idx="5167">
                  <c:v>0.88840676972636268</c:v>
                </c:pt>
                <c:pt idx="5168">
                  <c:v>0.88849561928829146</c:v>
                </c:pt>
                <c:pt idx="5169">
                  <c:v>0.88858447773606508</c:v>
                </c:pt>
                <c:pt idx="5170">
                  <c:v>0.88867334507057216</c:v>
                </c:pt>
                <c:pt idx="5171">
                  <c:v>0.88876222129270144</c:v>
                </c:pt>
                <c:pt idx="5172">
                  <c:v>0.88885110640334175</c:v>
                </c:pt>
                <c:pt idx="5173">
                  <c:v>0.88894000040338206</c:v>
                </c:pt>
                <c:pt idx="5174">
                  <c:v>0.88902890329371143</c:v>
                </c:pt>
                <c:pt idx="5175">
                  <c:v>0.88911781507521892</c:v>
                </c:pt>
                <c:pt idx="5176">
                  <c:v>0.88920673574879383</c:v>
                </c:pt>
                <c:pt idx="5177">
                  <c:v>0.88929566531532533</c:v>
                </c:pt>
                <c:pt idx="5178">
                  <c:v>0.88938460377570294</c:v>
                </c:pt>
                <c:pt idx="5179">
                  <c:v>0.88947355113081605</c:v>
                </c:pt>
                <c:pt idx="5180">
                  <c:v>0.88956250738155418</c:v>
                </c:pt>
                <c:pt idx="5181">
                  <c:v>0.88965147252880705</c:v>
                </c:pt>
                <c:pt idx="5182">
                  <c:v>0.88974044657346441</c:v>
                </c:pt>
                <c:pt idx="5183">
                  <c:v>0.88982942951641608</c:v>
                </c:pt>
                <c:pt idx="5184">
                  <c:v>0.88991842135855193</c:v>
                </c:pt>
                <c:pt idx="5185">
                  <c:v>0.890007422100762</c:v>
                </c:pt>
                <c:pt idx="5186">
                  <c:v>0.89009643174393638</c:v>
                </c:pt>
                <c:pt idx="5187">
                  <c:v>0.89018545028896523</c:v>
                </c:pt>
                <c:pt idx="5188">
                  <c:v>0.89027447773673885</c:v>
                </c:pt>
                <c:pt idx="5189">
                  <c:v>0.89036351408814762</c:v>
                </c:pt>
                <c:pt idx="5190">
                  <c:v>0.89045255934408207</c:v>
                </c:pt>
                <c:pt idx="5191">
                  <c:v>0.89054161350543259</c:v>
                </c:pt>
                <c:pt idx="5192">
                  <c:v>0.89063067657308992</c:v>
                </c:pt>
                <c:pt idx="5193">
                  <c:v>0.89071974854794467</c:v>
                </c:pt>
                <c:pt idx="5194">
                  <c:v>0.89080882943088779</c:v>
                </c:pt>
                <c:pt idx="5195">
                  <c:v>0.89089791922281003</c:v>
                </c:pt>
                <c:pt idx="5196">
                  <c:v>0.89098701792460244</c:v>
                </c:pt>
                <c:pt idx="5197">
                  <c:v>0.89107612553715609</c:v>
                </c:pt>
                <c:pt idx="5198">
                  <c:v>0.89116524206136227</c:v>
                </c:pt>
                <c:pt idx="5199">
                  <c:v>0.89125436749811204</c:v>
                </c:pt>
                <c:pt idx="5200">
                  <c:v>0.89134350184829692</c:v>
                </c:pt>
                <c:pt idx="5201">
                  <c:v>0.89143264511280818</c:v>
                </c:pt>
                <c:pt idx="5202">
                  <c:v>0.89152179729253744</c:v>
                </c:pt>
                <c:pt idx="5203">
                  <c:v>0.89161095838837623</c:v>
                </c:pt>
                <c:pt idx="5204">
                  <c:v>0.89170012840121637</c:v>
                </c:pt>
                <c:pt idx="5205">
                  <c:v>0.89178930733194961</c:v>
                </c:pt>
                <c:pt idx="5206">
                  <c:v>0.89187849518146778</c:v>
                </c:pt>
                <c:pt idx="5207">
                  <c:v>0.89196769195066283</c:v>
                </c:pt>
                <c:pt idx="5208">
                  <c:v>0.89205689764042684</c:v>
                </c:pt>
                <c:pt idx="5209">
                  <c:v>0.89214611225165197</c:v>
                </c:pt>
                <c:pt idx="5210">
                  <c:v>0.89223533578523051</c:v>
                </c:pt>
                <c:pt idx="5211">
                  <c:v>0.89232456824205475</c:v>
                </c:pt>
                <c:pt idx="5212">
                  <c:v>0.89241380962301708</c:v>
                </c:pt>
                <c:pt idx="5213">
                  <c:v>0.89250305992901002</c:v>
                </c:pt>
                <c:pt idx="5214">
                  <c:v>0.89259231916092607</c:v>
                </c:pt>
                <c:pt idx="5215">
                  <c:v>0.89268158731965808</c:v>
                </c:pt>
                <c:pt idx="5216">
                  <c:v>0.89277086440609865</c:v>
                </c:pt>
                <c:pt idx="5217">
                  <c:v>0.89286015042114075</c:v>
                </c:pt>
                <c:pt idx="5218">
                  <c:v>0.89294944536567733</c:v>
                </c:pt>
                <c:pt idx="5219">
                  <c:v>0.89303874924060134</c:v>
                </c:pt>
                <c:pt idx="5220">
                  <c:v>0.89312806204680606</c:v>
                </c:pt>
                <c:pt idx="5221">
                  <c:v>0.89321738378518456</c:v>
                </c:pt>
                <c:pt idx="5222">
                  <c:v>0.89330671445663024</c:v>
                </c:pt>
                <c:pt idx="5223">
                  <c:v>0.89339605406203648</c:v>
                </c:pt>
                <c:pt idx="5224">
                  <c:v>0.8934854026022967</c:v>
                </c:pt>
                <c:pt idx="5225">
                  <c:v>0.8935747600783045</c:v>
                </c:pt>
                <c:pt idx="5226">
                  <c:v>0.89366412649095361</c:v>
                </c:pt>
                <c:pt idx="5227">
                  <c:v>0.89375350184113767</c:v>
                </c:pt>
                <c:pt idx="5228">
                  <c:v>0.8938428861297506</c:v>
                </c:pt>
                <c:pt idx="5229">
                  <c:v>0.89393227935768638</c:v>
                </c:pt>
                <c:pt idx="5230">
                  <c:v>0.89402168152583894</c:v>
                </c:pt>
                <c:pt idx="5231">
                  <c:v>0.89411109263510247</c:v>
                </c:pt>
                <c:pt idx="5232">
                  <c:v>0.89420051268637113</c:v>
                </c:pt>
                <c:pt idx="5233">
                  <c:v>0.89428994168053921</c:v>
                </c:pt>
                <c:pt idx="5234">
                  <c:v>0.894379379618501</c:v>
                </c:pt>
                <c:pt idx="5235">
                  <c:v>0.89446882650115112</c:v>
                </c:pt>
                <c:pt idx="5236">
                  <c:v>0.89455828232938406</c:v>
                </c:pt>
                <c:pt idx="5237">
                  <c:v>0.89464774710409445</c:v>
                </c:pt>
                <c:pt idx="5238">
                  <c:v>0.89473722082617702</c:v>
                </c:pt>
                <c:pt idx="5239">
                  <c:v>0.89482670349652671</c:v>
                </c:pt>
                <c:pt idx="5240">
                  <c:v>0.89491619511603826</c:v>
                </c:pt>
                <c:pt idx="5241">
                  <c:v>0.89500569568560684</c:v>
                </c:pt>
                <c:pt idx="5242">
                  <c:v>0.8950952052061274</c:v>
                </c:pt>
                <c:pt idx="5243">
                  <c:v>0.89518472367849522</c:v>
                </c:pt>
                <c:pt idx="5244">
                  <c:v>0.89527425110360559</c:v>
                </c:pt>
                <c:pt idx="5245">
                  <c:v>0.89536378748235379</c:v>
                </c:pt>
                <c:pt idx="5246">
                  <c:v>0.89545333281563533</c:v>
                </c:pt>
                <c:pt idx="5247">
                  <c:v>0.89554288710434571</c:v>
                </c:pt>
                <c:pt idx="5248">
                  <c:v>0.89563245034938066</c:v>
                </c:pt>
                <c:pt idx="5249">
                  <c:v>0.8957220225516358</c:v>
                </c:pt>
                <c:pt idx="5250">
                  <c:v>0.89581160371200697</c:v>
                </c:pt>
                <c:pt idx="5251">
                  <c:v>0.89590119383139011</c:v>
                </c:pt>
                <c:pt idx="5252">
                  <c:v>0.89599079291068118</c:v>
                </c:pt>
                <c:pt idx="5253">
                  <c:v>0.89608040095077623</c:v>
                </c:pt>
                <c:pt idx="5254">
                  <c:v>0.89617001795257145</c:v>
                </c:pt>
                <c:pt idx="5255">
                  <c:v>0.89625964391696311</c:v>
                </c:pt>
                <c:pt idx="5256">
                  <c:v>0.89634927884484761</c:v>
                </c:pt>
                <c:pt idx="5257">
                  <c:v>0.89643892273712134</c:v>
                </c:pt>
                <c:pt idx="5258">
                  <c:v>0.8965285755946808</c:v>
                </c:pt>
                <c:pt idx="5259">
                  <c:v>0.89661823741842261</c:v>
                </c:pt>
                <c:pt idx="5260">
                  <c:v>0.89670790820924351</c:v>
                </c:pt>
                <c:pt idx="5261">
                  <c:v>0.89679758796804032</c:v>
                </c:pt>
                <c:pt idx="5262">
                  <c:v>0.89688727669570989</c:v>
                </c:pt>
                <c:pt idx="5263">
                  <c:v>0.89697697439314916</c:v>
                </c:pt>
                <c:pt idx="5264">
                  <c:v>0.89706668106125531</c:v>
                </c:pt>
                <c:pt idx="5265">
                  <c:v>0.8971563967009254</c:v>
                </c:pt>
                <c:pt idx="5266">
                  <c:v>0.8972461213130567</c:v>
                </c:pt>
                <c:pt idx="5267">
                  <c:v>0.8973358548985465</c:v>
                </c:pt>
                <c:pt idx="5268">
                  <c:v>0.89742559745829231</c:v>
                </c:pt>
                <c:pt idx="5269">
                  <c:v>0.89751534899319163</c:v>
                </c:pt>
                <c:pt idx="5270">
                  <c:v>0.89760510950414207</c:v>
                </c:pt>
                <c:pt idx="5271">
                  <c:v>0.89769487899204126</c:v>
                </c:pt>
                <c:pt idx="5272">
                  <c:v>0.89778465745778702</c:v>
                </c:pt>
                <c:pt idx="5273">
                  <c:v>0.89787444490227719</c:v>
                </c:pt>
                <c:pt idx="5274">
                  <c:v>0.89796424132640984</c:v>
                </c:pt>
                <c:pt idx="5275">
                  <c:v>0.89805404673108291</c:v>
                </c:pt>
                <c:pt idx="5276">
                  <c:v>0.89814386111719458</c:v>
                </c:pt>
                <c:pt idx="5277">
                  <c:v>0.89823368448564311</c:v>
                </c:pt>
                <c:pt idx="5278">
                  <c:v>0.89832351683732681</c:v>
                </c:pt>
                <c:pt idx="5279">
                  <c:v>0.89841335817314416</c:v>
                </c:pt>
                <c:pt idx="5280">
                  <c:v>0.89850320849399357</c:v>
                </c:pt>
                <c:pt idx="5281">
                  <c:v>0.89859306780077364</c:v>
                </c:pt>
                <c:pt idx="5282">
                  <c:v>0.8986829360943831</c:v>
                </c:pt>
                <c:pt idx="5283">
                  <c:v>0.89877281337572068</c:v>
                </c:pt>
                <c:pt idx="5284">
                  <c:v>0.89886269964568521</c:v>
                </c:pt>
                <c:pt idx="5285">
                  <c:v>0.89895259490517576</c:v>
                </c:pt>
                <c:pt idx="5286">
                  <c:v>0.89904249915509127</c:v>
                </c:pt>
                <c:pt idx="5287">
                  <c:v>0.8991324123963309</c:v>
                </c:pt>
                <c:pt idx="5288">
                  <c:v>0.89922233462979384</c:v>
                </c:pt>
                <c:pt idx="5289">
                  <c:v>0.89931226585637947</c:v>
                </c:pt>
                <c:pt idx="5290">
                  <c:v>0.89940220607698718</c:v>
                </c:pt>
                <c:pt idx="5291">
                  <c:v>0.89949215529251647</c:v>
                </c:pt>
                <c:pt idx="5292">
                  <c:v>0.89958211350386685</c:v>
                </c:pt>
                <c:pt idx="5293">
                  <c:v>0.89967208071193805</c:v>
                </c:pt>
                <c:pt idx="5294">
                  <c:v>0.89976205691762978</c:v>
                </c:pt>
                <c:pt idx="5295">
                  <c:v>0.899852042121842</c:v>
                </c:pt>
                <c:pt idx="5296">
                  <c:v>0.89994203632547454</c:v>
                </c:pt>
                <c:pt idx="5297">
                  <c:v>0.90003203952942745</c:v>
                </c:pt>
                <c:pt idx="5298">
                  <c:v>0.90012205173460091</c:v>
                </c:pt>
                <c:pt idx="5299">
                  <c:v>0.90021207294189509</c:v>
                </c:pt>
                <c:pt idx="5300">
                  <c:v>0.90030210315221026</c:v>
                </c:pt>
                <c:pt idx="5301">
                  <c:v>0.90039214236644693</c:v>
                </c:pt>
                <c:pt idx="5302">
                  <c:v>0.90048219058550549</c:v>
                </c:pt>
                <c:pt idx="5303">
                  <c:v>0.90057224781028655</c:v>
                </c:pt>
                <c:pt idx="5304">
                  <c:v>0.90066231404169073</c:v>
                </c:pt>
                <c:pt idx="5305">
                  <c:v>0.90075238928061874</c:v>
                </c:pt>
                <c:pt idx="5306">
                  <c:v>0.90084247352797153</c:v>
                </c:pt>
                <c:pt idx="5307">
                  <c:v>0.90093256678464995</c:v>
                </c:pt>
                <c:pt idx="5308">
                  <c:v>0.90102266905155515</c:v>
                </c:pt>
                <c:pt idx="5309">
                  <c:v>0.90111278032958808</c:v>
                </c:pt>
                <c:pt idx="5310">
                  <c:v>0.90120290061965003</c:v>
                </c:pt>
                <c:pt idx="5311">
                  <c:v>0.90129302992264226</c:v>
                </c:pt>
                <c:pt idx="5312">
                  <c:v>0.90138316823946618</c:v>
                </c:pt>
                <c:pt idx="5313">
                  <c:v>0.90147331557102328</c:v>
                </c:pt>
                <c:pt idx="5314">
                  <c:v>0.90156347191821506</c:v>
                </c:pt>
                <c:pt idx="5315">
                  <c:v>0.90165363728194325</c:v>
                </c:pt>
                <c:pt idx="5316">
                  <c:v>0.90174381166310957</c:v>
                </c:pt>
                <c:pt idx="5317">
                  <c:v>0.90183399506261586</c:v>
                </c:pt>
                <c:pt idx="5318">
                  <c:v>0.90192418748136394</c:v>
                </c:pt>
                <c:pt idx="5319">
                  <c:v>0.90201438892025598</c:v>
                </c:pt>
                <c:pt idx="5320">
                  <c:v>0.90210459938019394</c:v>
                </c:pt>
                <c:pt idx="5321">
                  <c:v>0.90219481886208008</c:v>
                </c:pt>
                <c:pt idx="5322">
                  <c:v>0.90228504736681681</c:v>
                </c:pt>
                <c:pt idx="5323">
                  <c:v>0.90237528489530627</c:v>
                </c:pt>
                <c:pt idx="5324">
                  <c:v>0.9024655314484511</c:v>
                </c:pt>
                <c:pt idx="5325">
                  <c:v>0.90255578702715378</c:v>
                </c:pt>
                <c:pt idx="5326">
                  <c:v>0.90264605163231704</c:v>
                </c:pt>
                <c:pt idx="5327">
                  <c:v>0.90273632526484349</c:v>
                </c:pt>
                <c:pt idx="5328">
                  <c:v>0.90282660792563607</c:v>
                </c:pt>
                <c:pt idx="5329">
                  <c:v>0.90291689961559762</c:v>
                </c:pt>
                <c:pt idx="5330">
                  <c:v>0.9030072003356312</c:v>
                </c:pt>
                <c:pt idx="5331">
                  <c:v>0.90309751008663985</c:v>
                </c:pt>
                <c:pt idx="5332">
                  <c:v>0.90318782886952675</c:v>
                </c:pt>
                <c:pt idx="5333">
                  <c:v>0.90327815668519529</c:v>
                </c:pt>
                <c:pt idx="5334">
                  <c:v>0.90336849353454873</c:v>
                </c:pt>
                <c:pt idx="5335">
                  <c:v>0.90345883941849059</c:v>
                </c:pt>
                <c:pt idx="5336">
                  <c:v>0.90354919433792436</c:v>
                </c:pt>
                <c:pt idx="5337">
                  <c:v>0.90363955829375375</c:v>
                </c:pt>
                <c:pt idx="5338">
                  <c:v>0.90372993128688239</c:v>
                </c:pt>
                <c:pt idx="5339">
                  <c:v>0.90382031331821422</c:v>
                </c:pt>
                <c:pt idx="5340">
                  <c:v>0.90391070438865306</c:v>
                </c:pt>
                <c:pt idx="5341">
                  <c:v>0.90400110449910298</c:v>
                </c:pt>
                <c:pt idx="5342">
                  <c:v>0.90409151365046803</c:v>
                </c:pt>
                <c:pt idx="5343">
                  <c:v>0.90418193184365236</c:v>
                </c:pt>
                <c:pt idx="5344">
                  <c:v>0.90427235907956027</c:v>
                </c:pt>
                <c:pt idx="5345">
                  <c:v>0.90436279535909614</c:v>
                </c:pt>
                <c:pt idx="5346">
                  <c:v>0.90445324068316446</c:v>
                </c:pt>
                <c:pt idx="5347">
                  <c:v>0.90454369505266974</c:v>
                </c:pt>
                <c:pt idx="5348">
                  <c:v>0.90463415846851658</c:v>
                </c:pt>
                <c:pt idx="5349">
                  <c:v>0.90472463093160971</c:v>
                </c:pt>
                <c:pt idx="5350">
                  <c:v>0.90481511244285395</c:v>
                </c:pt>
                <c:pt idx="5351">
                  <c:v>0.90490560300315426</c:v>
                </c:pt>
                <c:pt idx="5352">
                  <c:v>0.90499610261341557</c:v>
                </c:pt>
                <c:pt idx="5353">
                  <c:v>0.90508661127454304</c:v>
                </c:pt>
                <c:pt idx="5354">
                  <c:v>0.90517712898744174</c:v>
                </c:pt>
                <c:pt idx="5355">
                  <c:v>0.90526765575301704</c:v>
                </c:pt>
                <c:pt idx="5356">
                  <c:v>0.90535819157217423</c:v>
                </c:pt>
                <c:pt idx="5357">
                  <c:v>0.9054487364458188</c:v>
                </c:pt>
                <c:pt idx="5358">
                  <c:v>0.90553929037485625</c:v>
                </c:pt>
                <c:pt idx="5359">
                  <c:v>0.90562985336019231</c:v>
                </c:pt>
                <c:pt idx="5360">
                  <c:v>0.90572042540273257</c:v>
                </c:pt>
                <c:pt idx="5361">
                  <c:v>0.90581100650338287</c:v>
                </c:pt>
                <c:pt idx="5362">
                  <c:v>0.90590159666304915</c:v>
                </c:pt>
                <c:pt idx="5363">
                  <c:v>0.90599219588263735</c:v>
                </c:pt>
                <c:pt idx="5364">
                  <c:v>0.90608280416305365</c:v>
                </c:pt>
                <c:pt idx="5365">
                  <c:v>0.90617342150520419</c:v>
                </c:pt>
                <c:pt idx="5366">
                  <c:v>0.90626404790999515</c:v>
                </c:pt>
                <c:pt idx="5367">
                  <c:v>0.90635468337833303</c:v>
                </c:pt>
                <c:pt idx="5368">
                  <c:v>0.90644532791112409</c:v>
                </c:pt>
                <c:pt idx="5369">
                  <c:v>0.90653598150927506</c:v>
                </c:pt>
                <c:pt idx="5370">
                  <c:v>0.90662664417369243</c:v>
                </c:pt>
                <c:pt idx="5371">
                  <c:v>0.90671731590528293</c:v>
                </c:pt>
                <c:pt idx="5372">
                  <c:v>0.90680799670495338</c:v>
                </c:pt>
                <c:pt idx="5373">
                  <c:v>0.90689868657361072</c:v>
                </c:pt>
                <c:pt idx="5374">
                  <c:v>0.90698938551216191</c:v>
                </c:pt>
                <c:pt idx="5375">
                  <c:v>0.90708009352151409</c:v>
                </c:pt>
                <c:pt idx="5376">
                  <c:v>0.90717081060257432</c:v>
                </c:pt>
                <c:pt idx="5377">
                  <c:v>0.90726153675624999</c:v>
                </c:pt>
                <c:pt idx="5378">
                  <c:v>0.90735227198344837</c:v>
                </c:pt>
                <c:pt idx="5379">
                  <c:v>0.90744301628507684</c:v>
                </c:pt>
                <c:pt idx="5380">
                  <c:v>0.90753376966204302</c:v>
                </c:pt>
                <c:pt idx="5381">
                  <c:v>0.90762453211525451</c:v>
                </c:pt>
                <c:pt idx="5382">
                  <c:v>0.90771530364561903</c:v>
                </c:pt>
                <c:pt idx="5383">
                  <c:v>0.90780608425404441</c:v>
                </c:pt>
                <c:pt idx="5384">
                  <c:v>0.90789687394143859</c:v>
                </c:pt>
                <c:pt idx="5385">
                  <c:v>0.90798767270870939</c:v>
                </c:pt>
                <c:pt idx="5386">
                  <c:v>0.9080784805567651</c:v>
                </c:pt>
                <c:pt idx="5387">
                  <c:v>0.90816929748651376</c:v>
                </c:pt>
                <c:pt idx="5388">
                  <c:v>0.90826012349886365</c:v>
                </c:pt>
                <c:pt idx="5389">
                  <c:v>0.90835095859472315</c:v>
                </c:pt>
                <c:pt idx="5390">
                  <c:v>0.90844180277500064</c:v>
                </c:pt>
                <c:pt idx="5391">
                  <c:v>0.90853265604060474</c:v>
                </c:pt>
                <c:pt idx="5392">
                  <c:v>0.90862351839244393</c:v>
                </c:pt>
                <c:pt idx="5393">
                  <c:v>0.90871438983142705</c:v>
                </c:pt>
                <c:pt idx="5394">
                  <c:v>0.90880527035846292</c:v>
                </c:pt>
                <c:pt idx="5395">
                  <c:v>0.90889615997446038</c:v>
                </c:pt>
                <c:pt idx="5396">
                  <c:v>0.90898705868032836</c:v>
                </c:pt>
                <c:pt idx="5397">
                  <c:v>0.90907796647697603</c:v>
                </c:pt>
                <c:pt idx="5398">
                  <c:v>0.90916888336531254</c:v>
                </c:pt>
                <c:pt idx="5399">
                  <c:v>0.90925980934624717</c:v>
                </c:pt>
                <c:pt idx="5400">
                  <c:v>0.90935074442068919</c:v>
                </c:pt>
                <c:pt idx="5401">
                  <c:v>0.9094416885895481</c:v>
                </c:pt>
                <c:pt idx="5402">
                  <c:v>0.9095326418537335</c:v>
                </c:pt>
                <c:pt idx="5403">
                  <c:v>0.90962360421415489</c:v>
                </c:pt>
                <c:pt idx="5404">
                  <c:v>0.90971457567172209</c:v>
                </c:pt>
                <c:pt idx="5405">
                  <c:v>0.90980555622734482</c:v>
                </c:pt>
                <c:pt idx="5406">
                  <c:v>0.90989654588193303</c:v>
                </c:pt>
                <c:pt idx="5407">
                  <c:v>0.90998754463639664</c:v>
                </c:pt>
                <c:pt idx="5408">
                  <c:v>0.91007855249164582</c:v>
                </c:pt>
                <c:pt idx="5409">
                  <c:v>0.91016956944859062</c:v>
                </c:pt>
                <c:pt idx="5410">
                  <c:v>0.91026059550814142</c:v>
                </c:pt>
                <c:pt idx="5411">
                  <c:v>0.9103516306712085</c:v>
                </c:pt>
                <c:pt idx="5412">
                  <c:v>0.91044267493870235</c:v>
                </c:pt>
                <c:pt idx="5413">
                  <c:v>0.91053372831153345</c:v>
                </c:pt>
                <c:pt idx="5414">
                  <c:v>0.91062479079061254</c:v>
                </c:pt>
                <c:pt idx="5415">
                  <c:v>0.9107158623768502</c:v>
                </c:pt>
                <c:pt idx="5416">
                  <c:v>0.91080694307115728</c:v>
                </c:pt>
                <c:pt idx="5417">
                  <c:v>0.91089803287444471</c:v>
                </c:pt>
                <c:pt idx="5418">
                  <c:v>0.91098913178762342</c:v>
                </c:pt>
                <c:pt idx="5419">
                  <c:v>0.91108023981160458</c:v>
                </c:pt>
                <c:pt idx="5420">
                  <c:v>0.91117135694729934</c:v>
                </c:pt>
                <c:pt idx="5421">
                  <c:v>0.91126248319561887</c:v>
                </c:pt>
                <c:pt idx="5422">
                  <c:v>0.91135361855747465</c:v>
                </c:pt>
                <c:pt idx="5423">
                  <c:v>0.91144476303377797</c:v>
                </c:pt>
                <c:pt idx="5424">
                  <c:v>0.91153591662544053</c:v>
                </c:pt>
                <c:pt idx="5425">
                  <c:v>0.91162707933337384</c:v>
                </c:pt>
                <c:pt idx="5426">
                  <c:v>0.9117182511584897</c:v>
                </c:pt>
                <c:pt idx="5427">
                  <c:v>0.91180943210169985</c:v>
                </c:pt>
                <c:pt idx="5428">
                  <c:v>0.91190062216391621</c:v>
                </c:pt>
                <c:pt idx="5429">
                  <c:v>0.91199182134605083</c:v>
                </c:pt>
                <c:pt idx="5430">
                  <c:v>0.91208302964901578</c:v>
                </c:pt>
                <c:pt idx="5431">
                  <c:v>0.91217424707372319</c:v>
                </c:pt>
                <c:pt idx="5432">
                  <c:v>0.91226547362108523</c:v>
                </c:pt>
                <c:pt idx="5433">
                  <c:v>0.9123567092920144</c:v>
                </c:pt>
                <c:pt idx="5434">
                  <c:v>0.91244795408742319</c:v>
                </c:pt>
                <c:pt idx="5435">
                  <c:v>0.91253920800822397</c:v>
                </c:pt>
                <c:pt idx="5436">
                  <c:v>0.91263047105532946</c:v>
                </c:pt>
                <c:pt idx="5437">
                  <c:v>0.91272174322965238</c:v>
                </c:pt>
                <c:pt idx="5438">
                  <c:v>0.91281302453210555</c:v>
                </c:pt>
                <c:pt idx="5439">
                  <c:v>0.91290431496360191</c:v>
                </c:pt>
                <c:pt idx="5440">
                  <c:v>0.9129956145250544</c:v>
                </c:pt>
                <c:pt idx="5441">
                  <c:v>0.91308692321737617</c:v>
                </c:pt>
                <c:pt idx="5442">
                  <c:v>0.91317824104148027</c:v>
                </c:pt>
                <c:pt idx="5443">
                  <c:v>0.91326956799828007</c:v>
                </c:pt>
                <c:pt idx="5444">
                  <c:v>0.91336090408868897</c:v>
                </c:pt>
                <c:pt idx="5445">
                  <c:v>0.91345224931362035</c:v>
                </c:pt>
                <c:pt idx="5446">
                  <c:v>0.91354360367398768</c:v>
                </c:pt>
                <c:pt idx="5447">
                  <c:v>0.91363496717070469</c:v>
                </c:pt>
                <c:pt idx="5448">
                  <c:v>0.91372633980468521</c:v>
                </c:pt>
                <c:pt idx="5449">
                  <c:v>0.91381772157684293</c:v>
                </c:pt>
                <c:pt idx="5450">
                  <c:v>0.9139091124880917</c:v>
                </c:pt>
                <c:pt idx="5451">
                  <c:v>0.91400051253934567</c:v>
                </c:pt>
                <c:pt idx="5452">
                  <c:v>0.91409192173151876</c:v>
                </c:pt>
                <c:pt idx="5453">
                  <c:v>0.91418334006552526</c:v>
                </c:pt>
                <c:pt idx="5454">
                  <c:v>0.91427476754227943</c:v>
                </c:pt>
                <c:pt idx="5455">
                  <c:v>0.91436620416269565</c:v>
                </c:pt>
                <c:pt idx="5456">
                  <c:v>0.91445764992768841</c:v>
                </c:pt>
                <c:pt idx="5457">
                  <c:v>0.9145491048381722</c:v>
                </c:pt>
                <c:pt idx="5458">
                  <c:v>0.91464056889506173</c:v>
                </c:pt>
                <c:pt idx="5459">
                  <c:v>0.91473204209927161</c:v>
                </c:pt>
                <c:pt idx="5460">
                  <c:v>0.91482352445171677</c:v>
                </c:pt>
                <c:pt idx="5461">
                  <c:v>0.91491501595331215</c:v>
                </c:pt>
                <c:pt idx="5462">
                  <c:v>0.91500651660497268</c:v>
                </c:pt>
                <c:pt idx="5463">
                  <c:v>0.9150980264076134</c:v>
                </c:pt>
                <c:pt idx="5464">
                  <c:v>0.91518954536214958</c:v>
                </c:pt>
                <c:pt idx="5465">
                  <c:v>0.9152810734694965</c:v>
                </c:pt>
                <c:pt idx="5466">
                  <c:v>0.91537261073056952</c:v>
                </c:pt>
                <c:pt idx="5467">
                  <c:v>0.91546415714628415</c:v>
                </c:pt>
                <c:pt idx="5468">
                  <c:v>0.91555571271755587</c:v>
                </c:pt>
                <c:pt idx="5469">
                  <c:v>0.91564727744530039</c:v>
                </c:pt>
                <c:pt idx="5470">
                  <c:v>0.91573885133043342</c:v>
                </c:pt>
                <c:pt idx="5471">
                  <c:v>0.91583043437387079</c:v>
                </c:pt>
                <c:pt idx="5472">
                  <c:v>0.91592202657652844</c:v>
                </c:pt>
                <c:pt idx="5473">
                  <c:v>0.91601362793932239</c:v>
                </c:pt>
                <c:pt idx="5474">
                  <c:v>0.91610523846316871</c:v>
                </c:pt>
                <c:pt idx="5475">
                  <c:v>0.91619685814898355</c:v>
                </c:pt>
                <c:pt idx="5476">
                  <c:v>0.91628848699768328</c:v>
                </c:pt>
                <c:pt idx="5477">
                  <c:v>0.91638012501018429</c:v>
                </c:pt>
                <c:pt idx="5478">
                  <c:v>0.91647177218740306</c:v>
                </c:pt>
                <c:pt idx="5479">
                  <c:v>0.91656342853025607</c:v>
                </c:pt>
                <c:pt idx="5480">
                  <c:v>0.91665509403966006</c:v>
                </c:pt>
                <c:pt idx="5481">
                  <c:v>0.91674676871653171</c:v>
                </c:pt>
                <c:pt idx="5482">
                  <c:v>0.91683845256178786</c:v>
                </c:pt>
                <c:pt idx="5483">
                  <c:v>0.91693014557634545</c:v>
                </c:pt>
                <c:pt idx="5484">
                  <c:v>0.9170218477611215</c:v>
                </c:pt>
                <c:pt idx="5485">
                  <c:v>0.91711355911703318</c:v>
                </c:pt>
                <c:pt idx="5486">
                  <c:v>0.91720527964499765</c:v>
                </c:pt>
                <c:pt idx="5487">
                  <c:v>0.91729700934593228</c:v>
                </c:pt>
                <c:pt idx="5488">
                  <c:v>0.91738874822075434</c:v>
                </c:pt>
                <c:pt idx="5489">
                  <c:v>0.91748049627038142</c:v>
                </c:pt>
                <c:pt idx="5490">
                  <c:v>0.91757225349573102</c:v>
                </c:pt>
                <c:pt idx="5491">
                  <c:v>0.91766401989772073</c:v>
                </c:pt>
                <c:pt idx="5492">
                  <c:v>0.91775579547726849</c:v>
                </c:pt>
                <c:pt idx="5493">
                  <c:v>0.917847580235292</c:v>
                </c:pt>
                <c:pt idx="5494">
                  <c:v>0.91793937417270921</c:v>
                </c:pt>
                <c:pt idx="5495">
                  <c:v>0.91803117729043826</c:v>
                </c:pt>
                <c:pt idx="5496">
                  <c:v>0.9181229895893972</c:v>
                </c:pt>
                <c:pt idx="5497">
                  <c:v>0.91821481107050429</c:v>
                </c:pt>
                <c:pt idx="5498">
                  <c:v>0.9183066417346778</c:v>
                </c:pt>
                <c:pt idx="5499">
                  <c:v>0.9183984815828361</c:v>
                </c:pt>
                <c:pt idx="5500">
                  <c:v>0.91849033061589769</c:v>
                </c:pt>
                <c:pt idx="5501">
                  <c:v>0.91858218883478115</c:v>
                </c:pt>
                <c:pt idx="5502">
                  <c:v>0.91867405624040521</c:v>
                </c:pt>
                <c:pt idx="5503">
                  <c:v>0.91876593283368857</c:v>
                </c:pt>
                <c:pt idx="5504">
                  <c:v>0.91885781861555016</c:v>
                </c:pt>
                <c:pt idx="5505">
                  <c:v>0.9189497135869088</c:v>
                </c:pt>
                <c:pt idx="5506">
                  <c:v>0.91904161774868365</c:v>
                </c:pt>
                <c:pt idx="5507">
                  <c:v>0.91913353110179385</c:v>
                </c:pt>
                <c:pt idx="5508">
                  <c:v>0.91922545364715857</c:v>
                </c:pt>
                <c:pt idx="5509">
                  <c:v>0.91931738538569718</c:v>
                </c:pt>
                <c:pt idx="5510">
                  <c:v>0.91940932631832906</c:v>
                </c:pt>
                <c:pt idx="5511">
                  <c:v>0.91950127644597368</c:v>
                </c:pt>
                <c:pt idx="5512">
                  <c:v>0.91959323576955065</c:v>
                </c:pt>
                <c:pt idx="5513">
                  <c:v>0.91968520428997969</c:v>
                </c:pt>
                <c:pt idx="5514">
                  <c:v>0.91977718200818048</c:v>
                </c:pt>
                <c:pt idx="5515">
                  <c:v>0.91986916892507298</c:v>
                </c:pt>
                <c:pt idx="5516">
                  <c:v>0.9199611650415771</c:v>
                </c:pt>
                <c:pt idx="5517">
                  <c:v>0.920053170358613</c:v>
                </c:pt>
                <c:pt idx="5518">
                  <c:v>0.92014518487710073</c:v>
                </c:pt>
                <c:pt idx="5519">
                  <c:v>0.92023720859796054</c:v>
                </c:pt>
                <c:pt idx="5520">
                  <c:v>0.92032924152211271</c:v>
                </c:pt>
                <c:pt idx="5521">
                  <c:v>0.92042128365047771</c:v>
                </c:pt>
                <c:pt idx="5522">
                  <c:v>0.92051333498397614</c:v>
                </c:pt>
                <c:pt idx="5523">
                  <c:v>0.92060539552352849</c:v>
                </c:pt>
                <c:pt idx="5524">
                  <c:v>0.92069746527005547</c:v>
                </c:pt>
                <c:pt idx="5525">
                  <c:v>0.9207895442244779</c:v>
                </c:pt>
                <c:pt idx="5526">
                  <c:v>0.9208816323877167</c:v>
                </c:pt>
                <c:pt idx="5527">
                  <c:v>0.92097372976069281</c:v>
                </c:pt>
                <c:pt idx="5528">
                  <c:v>0.92106583634432726</c:v>
                </c:pt>
                <c:pt idx="5529">
                  <c:v>0.92115795213954121</c:v>
                </c:pt>
                <c:pt idx="5530">
                  <c:v>0.92125007714725593</c:v>
                </c:pt>
                <c:pt idx="5531">
                  <c:v>0.92134221136839278</c:v>
                </c:pt>
                <c:pt idx="5532">
                  <c:v>0.92143435480387315</c:v>
                </c:pt>
                <c:pt idx="5533">
                  <c:v>0.92152650745461862</c:v>
                </c:pt>
                <c:pt idx="5534">
                  <c:v>0.92161866932155079</c:v>
                </c:pt>
                <c:pt idx="5535">
                  <c:v>0.92171084040559137</c:v>
                </c:pt>
                <c:pt idx="5536">
                  <c:v>0.92180302070766218</c:v>
                </c:pt>
                <c:pt idx="5537">
                  <c:v>0.92189521022868504</c:v>
                </c:pt>
                <c:pt idx="5538">
                  <c:v>0.92198740896958198</c:v>
                </c:pt>
                <c:pt idx="5539">
                  <c:v>0.92207961693127505</c:v>
                </c:pt>
                <c:pt idx="5540">
                  <c:v>0.92217183411468651</c:v>
                </c:pt>
                <c:pt idx="5541">
                  <c:v>0.92226406052073862</c:v>
                </c:pt>
                <c:pt idx="5542">
                  <c:v>0.92235629615035364</c:v>
                </c:pt>
                <c:pt idx="5543">
                  <c:v>0.92244854100445406</c:v>
                </c:pt>
                <c:pt idx="5544">
                  <c:v>0.92254079508396247</c:v>
                </c:pt>
                <c:pt idx="5545">
                  <c:v>0.92263305838980147</c:v>
                </c:pt>
                <c:pt idx="5546">
                  <c:v>0.92272533092289377</c:v>
                </c:pt>
                <c:pt idx="5547">
                  <c:v>0.92281761268416218</c:v>
                </c:pt>
                <c:pt idx="5548">
                  <c:v>0.92290990367452963</c:v>
                </c:pt>
                <c:pt idx="5549">
                  <c:v>0.92300220389491916</c:v>
                </c:pt>
                <c:pt idx="5550">
                  <c:v>0.92309451334625381</c:v>
                </c:pt>
                <c:pt idx="5551">
                  <c:v>0.92318683202945673</c:v>
                </c:pt>
                <c:pt idx="5552">
                  <c:v>0.92327915994545129</c:v>
                </c:pt>
                <c:pt idx="5553">
                  <c:v>0.92337149709516075</c:v>
                </c:pt>
                <c:pt idx="5554">
                  <c:v>0.92346384347950872</c:v>
                </c:pt>
                <c:pt idx="5555">
                  <c:v>0.92355619909941866</c:v>
                </c:pt>
                <c:pt idx="5556">
                  <c:v>0.92364856395581418</c:v>
                </c:pt>
                <c:pt idx="5557">
                  <c:v>0.9237409380496191</c:v>
                </c:pt>
                <c:pt idx="5558">
                  <c:v>0.92383332138175722</c:v>
                </c:pt>
                <c:pt idx="5559">
                  <c:v>0.92392571395315248</c:v>
                </c:pt>
                <c:pt idx="5560">
                  <c:v>0.92401811576472892</c:v>
                </c:pt>
                <c:pt idx="5561">
                  <c:v>0.92411052681741068</c:v>
                </c:pt>
                <c:pt idx="5562">
                  <c:v>0.92420294711212192</c:v>
                </c:pt>
                <c:pt idx="5563">
                  <c:v>0.92429537664978689</c:v>
                </c:pt>
                <c:pt idx="5564">
                  <c:v>0.92438781543132997</c:v>
                </c:pt>
                <c:pt idx="5565">
                  <c:v>0.92448026345767575</c:v>
                </c:pt>
                <c:pt idx="5566">
                  <c:v>0.92457272072974872</c:v>
                </c:pt>
                <c:pt idx="5567">
                  <c:v>0.92466518724847357</c:v>
                </c:pt>
                <c:pt idx="5568">
                  <c:v>0.92475766301477502</c:v>
                </c:pt>
                <c:pt idx="5569">
                  <c:v>0.92485014802957799</c:v>
                </c:pt>
                <c:pt idx="5570">
                  <c:v>0.9249426422938074</c:v>
                </c:pt>
                <c:pt idx="5571">
                  <c:v>0.92503514580838819</c:v>
                </c:pt>
                <c:pt idx="5572">
                  <c:v>0.92512765857424561</c:v>
                </c:pt>
                <c:pt idx="5573">
                  <c:v>0.92522018059230482</c:v>
                </c:pt>
                <c:pt idx="5574">
                  <c:v>0.92531271186349118</c:v>
                </c:pt>
                <c:pt idx="5575">
                  <c:v>0.92540525238873006</c:v>
                </c:pt>
                <c:pt idx="5576">
                  <c:v>0.92549780216894695</c:v>
                </c:pt>
                <c:pt idx="5577">
                  <c:v>0.92559036120506744</c:v>
                </c:pt>
                <c:pt idx="5578">
                  <c:v>0.92568292949801723</c:v>
                </c:pt>
                <c:pt idx="5579">
                  <c:v>0.92577550704872213</c:v>
                </c:pt>
                <c:pt idx="5580">
                  <c:v>0.92586809385810798</c:v>
                </c:pt>
                <c:pt idx="5581">
                  <c:v>0.92596068992710068</c:v>
                </c:pt>
                <c:pt idx="5582">
                  <c:v>0.92605329525662639</c:v>
                </c:pt>
                <c:pt idx="5583">
                  <c:v>0.92614590984761114</c:v>
                </c:pt>
                <c:pt idx="5584">
                  <c:v>0.92623853370098119</c:v>
                </c:pt>
                <c:pt idx="5585">
                  <c:v>0.92633116681766292</c:v>
                </c:pt>
                <c:pt idx="5586">
                  <c:v>0.9264238091985828</c:v>
                </c:pt>
                <c:pt idx="5587">
                  <c:v>0.92651646084466721</c:v>
                </c:pt>
                <c:pt idx="5588">
                  <c:v>0.92660912175684285</c:v>
                </c:pt>
                <c:pt idx="5589">
                  <c:v>0.92670179193603641</c:v>
                </c:pt>
                <c:pt idx="5590">
                  <c:v>0.92679447138317472</c:v>
                </c:pt>
                <c:pt idx="5591">
                  <c:v>0.92688716009918459</c:v>
                </c:pt>
                <c:pt idx="5592">
                  <c:v>0.92697985808499306</c:v>
                </c:pt>
                <c:pt idx="5593">
                  <c:v>0.92707256534152715</c:v>
                </c:pt>
                <c:pt idx="5594">
                  <c:v>0.92716528186971414</c:v>
                </c:pt>
                <c:pt idx="5595">
                  <c:v>0.92725800767048117</c:v>
                </c:pt>
                <c:pt idx="5596">
                  <c:v>0.9273507427447556</c:v>
                </c:pt>
                <c:pt idx="5597">
                  <c:v>0.92744348709346491</c:v>
                </c:pt>
                <c:pt idx="5598">
                  <c:v>0.92753624071753671</c:v>
                </c:pt>
                <c:pt idx="5599">
                  <c:v>0.92762900361789846</c:v>
                </c:pt>
                <c:pt idx="5600">
                  <c:v>0.92772177579547799</c:v>
                </c:pt>
                <c:pt idx="5601">
                  <c:v>0.9278145572512031</c:v>
                </c:pt>
                <c:pt idx="5602">
                  <c:v>0.92790734798600172</c:v>
                </c:pt>
                <c:pt idx="5603">
                  <c:v>0.92800014800080177</c:v>
                </c:pt>
                <c:pt idx="5604">
                  <c:v>0.92809295729653141</c:v>
                </c:pt>
                <c:pt idx="5605">
                  <c:v>0.92818577587411877</c:v>
                </c:pt>
                <c:pt idx="5606">
                  <c:v>0.92827860373449222</c:v>
                </c:pt>
                <c:pt idx="5607">
                  <c:v>0.92837144087858003</c:v>
                </c:pt>
                <c:pt idx="5608">
                  <c:v>0.92846428730731079</c:v>
                </c:pt>
                <c:pt idx="5609">
                  <c:v>0.92855714302161296</c:v>
                </c:pt>
                <c:pt idx="5610">
                  <c:v>0.92865000802241515</c:v>
                </c:pt>
                <c:pt idx="5611">
                  <c:v>0.92874288231064617</c:v>
                </c:pt>
                <c:pt idx="5612">
                  <c:v>0.92883576588723493</c:v>
                </c:pt>
                <c:pt idx="5613">
                  <c:v>0.92892865875311026</c:v>
                </c:pt>
                <c:pt idx="5614">
                  <c:v>0.92902156090920118</c:v>
                </c:pt>
                <c:pt idx="5615">
                  <c:v>0.92911447235643685</c:v>
                </c:pt>
                <c:pt idx="5616">
                  <c:v>0.9292073930957464</c:v>
                </c:pt>
                <c:pt idx="5617">
                  <c:v>0.92930032312805921</c:v>
                </c:pt>
                <c:pt idx="5618">
                  <c:v>0.92939326245430465</c:v>
                </c:pt>
                <c:pt idx="5619">
                  <c:v>0.92948621107541218</c:v>
                </c:pt>
                <c:pt idx="5620">
                  <c:v>0.92957916899231141</c:v>
                </c:pt>
                <c:pt idx="5621">
                  <c:v>0.92967213620593203</c:v>
                </c:pt>
                <c:pt idx="5622">
                  <c:v>0.92976511271720375</c:v>
                </c:pt>
                <c:pt idx="5623">
                  <c:v>0.92985809852705648</c:v>
                </c:pt>
                <c:pt idx="5624">
                  <c:v>0.92995109363642015</c:v>
                </c:pt>
                <c:pt idx="5625">
                  <c:v>0.93004409804622479</c:v>
                </c:pt>
                <c:pt idx="5626">
                  <c:v>0.93013711175740055</c:v>
                </c:pt>
                <c:pt idx="5627">
                  <c:v>0.93023013477087757</c:v>
                </c:pt>
                <c:pt idx="5628">
                  <c:v>0.93032316708758633</c:v>
                </c:pt>
                <c:pt idx="5629">
                  <c:v>0.9304162087084572</c:v>
                </c:pt>
                <c:pt idx="5630">
                  <c:v>0.93050925963442066</c:v>
                </c:pt>
                <c:pt idx="5631">
                  <c:v>0.93060231986640729</c:v>
                </c:pt>
                <c:pt idx="5632">
                  <c:v>0.93069538940534779</c:v>
                </c:pt>
                <c:pt idx="5633">
                  <c:v>0.93078846825217298</c:v>
                </c:pt>
                <c:pt idx="5634">
                  <c:v>0.93088155640781378</c:v>
                </c:pt>
                <c:pt idx="5635">
                  <c:v>0.93097465387320111</c:v>
                </c:pt>
                <c:pt idx="5636">
                  <c:v>0.931067760649266</c:v>
                </c:pt>
                <c:pt idx="5637">
                  <c:v>0.9311608767369397</c:v>
                </c:pt>
                <c:pt idx="5638">
                  <c:v>0.93125400213715337</c:v>
                </c:pt>
                <c:pt idx="5639">
                  <c:v>0.93134713685083848</c:v>
                </c:pt>
                <c:pt idx="5640">
                  <c:v>0.93144028087892639</c:v>
                </c:pt>
                <c:pt idx="5641">
                  <c:v>0.93153343422234858</c:v>
                </c:pt>
                <c:pt idx="5642">
                  <c:v>0.93162659688203675</c:v>
                </c:pt>
                <c:pt idx="5643">
                  <c:v>0.9317197688589226</c:v>
                </c:pt>
                <c:pt idx="5644">
                  <c:v>0.93181295015393795</c:v>
                </c:pt>
                <c:pt idx="5645">
                  <c:v>0.9319061407680147</c:v>
                </c:pt>
                <c:pt idx="5646">
                  <c:v>0.9319993407020849</c:v>
                </c:pt>
                <c:pt idx="5647">
                  <c:v>0.93209254995708057</c:v>
                </c:pt>
                <c:pt idx="5648">
                  <c:v>0.93218576853393398</c:v>
                </c:pt>
                <c:pt idx="5649">
                  <c:v>0.93227899643357737</c:v>
                </c:pt>
                <c:pt idx="5650">
                  <c:v>0.93237223365694311</c:v>
                </c:pt>
                <c:pt idx="5651">
                  <c:v>0.93246548020496356</c:v>
                </c:pt>
                <c:pt idx="5652">
                  <c:v>0.93255873607857143</c:v>
                </c:pt>
                <c:pt idx="5653">
                  <c:v>0.93265200127869929</c:v>
                </c:pt>
                <c:pt idx="5654">
                  <c:v>0.93274527580627986</c:v>
                </c:pt>
                <c:pt idx="5655">
                  <c:v>0.93283855966224605</c:v>
                </c:pt>
                <c:pt idx="5656">
                  <c:v>0.93293185284753077</c:v>
                </c:pt>
                <c:pt idx="5657">
                  <c:v>0.93302515536306707</c:v>
                </c:pt>
                <c:pt idx="5658">
                  <c:v>0.93311846720978808</c:v>
                </c:pt>
                <c:pt idx="5659">
                  <c:v>0.93321178838862695</c:v>
                </c:pt>
                <c:pt idx="5660">
                  <c:v>0.93330511890051704</c:v>
                </c:pt>
                <c:pt idx="5661">
                  <c:v>0.93339845874639171</c:v>
                </c:pt>
                <c:pt idx="5662">
                  <c:v>0.93349180792718445</c:v>
                </c:pt>
                <c:pt idx="5663">
                  <c:v>0.93358516644382883</c:v>
                </c:pt>
                <c:pt idx="5664">
                  <c:v>0.93367853429725856</c:v>
                </c:pt>
                <c:pt idx="5665">
                  <c:v>0.93377191148840744</c:v>
                </c:pt>
                <c:pt idx="5666">
                  <c:v>0.93386529801820928</c:v>
                </c:pt>
                <c:pt idx="5667">
                  <c:v>0.933958693887598</c:v>
                </c:pt>
                <c:pt idx="5668">
                  <c:v>0.93405209909750775</c:v>
                </c:pt>
                <c:pt idx="5669">
                  <c:v>0.93414551364887266</c:v>
                </c:pt>
                <c:pt idx="5670">
                  <c:v>0.93423893754262688</c:v>
                </c:pt>
                <c:pt idx="5671">
                  <c:v>0.93433237077970488</c:v>
                </c:pt>
                <c:pt idx="5672">
                  <c:v>0.93442581336104102</c:v>
                </c:pt>
                <c:pt idx="5673">
                  <c:v>0.93451926528756979</c:v>
                </c:pt>
                <c:pt idx="5674">
                  <c:v>0.93461272656022576</c:v>
                </c:pt>
                <c:pt idx="5675">
                  <c:v>0.93470619717994374</c:v>
                </c:pt>
                <c:pt idx="5676">
                  <c:v>0.93479967714765855</c:v>
                </c:pt>
                <c:pt idx="5677">
                  <c:v>0.93489316646430498</c:v>
                </c:pt>
                <c:pt idx="5678">
                  <c:v>0.93498666513081807</c:v>
                </c:pt>
                <c:pt idx="5679">
                  <c:v>0.93508017314813285</c:v>
                </c:pt>
                <c:pt idx="5680">
                  <c:v>0.93517369051718457</c:v>
                </c:pt>
                <c:pt idx="5681">
                  <c:v>0.93526721723890849</c:v>
                </c:pt>
                <c:pt idx="5682">
                  <c:v>0.93536075331423996</c:v>
                </c:pt>
                <c:pt idx="5683">
                  <c:v>0.93545429874411434</c:v>
                </c:pt>
                <c:pt idx="5684">
                  <c:v>0.93554785352946723</c:v>
                </c:pt>
                <c:pt idx="5685">
                  <c:v>0.93564141767123432</c:v>
                </c:pt>
                <c:pt idx="5686">
                  <c:v>0.9357349911703513</c:v>
                </c:pt>
                <c:pt idx="5687">
                  <c:v>0.9358285740277541</c:v>
                </c:pt>
                <c:pt idx="5688">
                  <c:v>0.93592216624437852</c:v>
                </c:pt>
                <c:pt idx="5689">
                  <c:v>0.93601576782116058</c:v>
                </c:pt>
                <c:pt idx="5690">
                  <c:v>0.93610937875903644</c:v>
                </c:pt>
                <c:pt idx="5691">
                  <c:v>0.93620299905894233</c:v>
                </c:pt>
                <c:pt idx="5692">
                  <c:v>0.93629662872181452</c:v>
                </c:pt>
                <c:pt idx="5693">
                  <c:v>0.93639026774858936</c:v>
                </c:pt>
                <c:pt idx="5694">
                  <c:v>0.93648391614020332</c:v>
                </c:pt>
                <c:pt idx="5695">
                  <c:v>0.93657757389759311</c:v>
                </c:pt>
                <c:pt idx="5696">
                  <c:v>0.9366712410216953</c:v>
                </c:pt>
                <c:pt idx="5697">
                  <c:v>0.93676491751344659</c:v>
                </c:pt>
                <c:pt idx="5698">
                  <c:v>0.93685860337378402</c:v>
                </c:pt>
                <c:pt idx="5699">
                  <c:v>0.93695229860364437</c:v>
                </c:pt>
                <c:pt idx="5700">
                  <c:v>0.93704600320396481</c:v>
                </c:pt>
                <c:pt idx="5701">
                  <c:v>0.93713971717568234</c:v>
                </c:pt>
                <c:pt idx="5702">
                  <c:v>0.93723344051973434</c:v>
                </c:pt>
                <c:pt idx="5703">
                  <c:v>0.93732717323705805</c:v>
                </c:pt>
                <c:pt idx="5704">
                  <c:v>0.93742091532859095</c:v>
                </c:pt>
                <c:pt idx="5705">
                  <c:v>0.93751466679527051</c:v>
                </c:pt>
                <c:pt idx="5706">
                  <c:v>0.93760842763803431</c:v>
                </c:pt>
                <c:pt idx="5707">
                  <c:v>0.93770219785782005</c:v>
                </c:pt>
                <c:pt idx="5708">
                  <c:v>0.93779597745556564</c:v>
                </c:pt>
                <c:pt idx="5709">
                  <c:v>0.93788976643220889</c:v>
                </c:pt>
                <c:pt idx="5710">
                  <c:v>0.93798356478868772</c:v>
                </c:pt>
                <c:pt idx="5711">
                  <c:v>0.93807737252594026</c:v>
                </c:pt>
                <c:pt idx="5712">
                  <c:v>0.93817118964490476</c:v>
                </c:pt>
                <c:pt idx="5713">
                  <c:v>0.93826501614651936</c:v>
                </c:pt>
                <c:pt idx="5714">
                  <c:v>0.93835885203172253</c:v>
                </c:pt>
                <c:pt idx="5715">
                  <c:v>0.93845269730145264</c:v>
                </c:pt>
                <c:pt idx="5716">
                  <c:v>0.93854655195664827</c:v>
                </c:pt>
                <c:pt idx="5717">
                  <c:v>0.9386404159982481</c:v>
                </c:pt>
                <c:pt idx="5718">
                  <c:v>0.93873428942719084</c:v>
                </c:pt>
                <c:pt idx="5719">
                  <c:v>0.93882817224441528</c:v>
                </c:pt>
                <c:pt idx="5720">
                  <c:v>0.93892206445086035</c:v>
                </c:pt>
                <c:pt idx="5721">
                  <c:v>0.93901596604746507</c:v>
                </c:pt>
                <c:pt idx="5722">
                  <c:v>0.93910987703516857</c:v>
                </c:pt>
                <c:pt idx="5723">
                  <c:v>0.93920379741491</c:v>
                </c:pt>
                <c:pt idx="5724">
                  <c:v>0.93929772718762872</c:v>
                </c:pt>
                <c:pt idx="5725">
                  <c:v>0.93939166635426419</c:v>
                </c:pt>
                <c:pt idx="5726">
                  <c:v>0.93948561491575577</c:v>
                </c:pt>
                <c:pt idx="5727">
                  <c:v>0.93957957287304306</c:v>
                </c:pt>
                <c:pt idx="5728">
                  <c:v>0.93967354022706573</c:v>
                </c:pt>
                <c:pt idx="5729">
                  <c:v>0.9397675169787636</c:v>
                </c:pt>
                <c:pt idx="5730">
                  <c:v>0.93986150312907646</c:v>
                </c:pt>
                <c:pt idx="5731">
                  <c:v>0.93995549867894435</c:v>
                </c:pt>
                <c:pt idx="5732">
                  <c:v>0.94004950362930728</c:v>
                </c:pt>
                <c:pt idx="5733">
                  <c:v>0.9401435179811054</c:v>
                </c:pt>
                <c:pt idx="5734">
                  <c:v>0.94023754173527896</c:v>
                </c:pt>
                <c:pt idx="5735">
                  <c:v>0.9403315748927682</c:v>
                </c:pt>
                <c:pt idx="5736">
                  <c:v>0.94042561745451358</c:v>
                </c:pt>
                <c:pt idx="5737">
                  <c:v>0.94051966942145571</c:v>
                </c:pt>
                <c:pt idx="5738">
                  <c:v>0.94061373079453514</c:v>
                </c:pt>
                <c:pt idx="5739">
                  <c:v>0.94070780157469258</c:v>
                </c:pt>
                <c:pt idx="5740">
                  <c:v>0.94080188176286883</c:v>
                </c:pt>
                <c:pt idx="5741">
                  <c:v>0.9408959713600048</c:v>
                </c:pt>
                <c:pt idx="5742">
                  <c:v>0.94099007036704152</c:v>
                </c:pt>
                <c:pt idx="5743">
                  <c:v>0.94108417878492001</c:v>
                </c:pt>
                <c:pt idx="5744">
                  <c:v>0.94117829661458141</c:v>
                </c:pt>
                <c:pt idx="5745">
                  <c:v>0.94127242385696708</c:v>
                </c:pt>
                <c:pt idx="5746">
                  <c:v>0.94136656051301837</c:v>
                </c:pt>
                <c:pt idx="5747">
                  <c:v>0.94146070658367675</c:v>
                </c:pt>
                <c:pt idx="5748">
                  <c:v>0.9415548620698837</c:v>
                </c:pt>
                <c:pt idx="5749">
                  <c:v>0.9416490269725809</c:v>
                </c:pt>
                <c:pt idx="5750">
                  <c:v>0.94174320129271016</c:v>
                </c:pt>
                <c:pt idx="5751">
                  <c:v>0.94183738503121328</c:v>
                </c:pt>
                <c:pt idx="5752">
                  <c:v>0.94193157818903217</c:v>
                </c:pt>
                <c:pt idx="5753">
                  <c:v>0.94202578076710886</c:v>
                </c:pt>
                <c:pt idx="5754">
                  <c:v>0.94211999276638547</c:v>
                </c:pt>
                <c:pt idx="5755">
                  <c:v>0.94221421418780427</c:v>
                </c:pt>
                <c:pt idx="5756">
                  <c:v>0.94230844503230748</c:v>
                </c:pt>
                <c:pt idx="5757">
                  <c:v>0.94240268530083759</c:v>
                </c:pt>
                <c:pt idx="5758">
                  <c:v>0.94249693499433707</c:v>
                </c:pt>
                <c:pt idx="5759">
                  <c:v>0.94259119411374848</c:v>
                </c:pt>
                <c:pt idx="5760">
                  <c:v>0.94268546266001452</c:v>
                </c:pt>
                <c:pt idx="5761">
                  <c:v>0.94277974063407788</c:v>
                </c:pt>
                <c:pt idx="5762">
                  <c:v>0.94287402803688158</c:v>
                </c:pt>
                <c:pt idx="5763">
                  <c:v>0.94296832486936855</c:v>
                </c:pt>
                <c:pt idx="5764">
                  <c:v>0.94306263113248179</c:v>
                </c:pt>
                <c:pt idx="5765">
                  <c:v>0.94315694682716444</c:v>
                </c:pt>
                <c:pt idx="5766">
                  <c:v>0.94325127195435987</c:v>
                </c:pt>
                <c:pt idx="5767">
                  <c:v>0.94334560651501131</c:v>
                </c:pt>
                <c:pt idx="5768">
                  <c:v>0.94343995051006235</c:v>
                </c:pt>
                <c:pt idx="5769">
                  <c:v>0.94353430394045634</c:v>
                </c:pt>
                <c:pt idx="5770">
                  <c:v>0.94362866680713708</c:v>
                </c:pt>
                <c:pt idx="5771">
                  <c:v>0.94372303911104816</c:v>
                </c:pt>
                <c:pt idx="5772">
                  <c:v>0.94381742085313347</c:v>
                </c:pt>
                <c:pt idx="5773">
                  <c:v>0.94391181203433694</c:v>
                </c:pt>
                <c:pt idx="5774">
                  <c:v>0.94400621265560247</c:v>
                </c:pt>
                <c:pt idx="5775">
                  <c:v>0.9441006227178742</c:v>
                </c:pt>
                <c:pt idx="5776">
                  <c:v>0.94419504222209638</c:v>
                </c:pt>
                <c:pt idx="5777">
                  <c:v>0.94428947116921325</c:v>
                </c:pt>
                <c:pt idx="5778">
                  <c:v>0.94438390956016927</c:v>
                </c:pt>
                <c:pt idx="5779">
                  <c:v>0.9444783573959088</c:v>
                </c:pt>
                <c:pt idx="5780">
                  <c:v>0.94457281467737653</c:v>
                </c:pt>
                <c:pt idx="5781">
                  <c:v>0.94466728140551703</c:v>
                </c:pt>
                <c:pt idx="5782">
                  <c:v>0.94476175758127512</c:v>
                </c:pt>
                <c:pt idx="5783">
                  <c:v>0.94485624320559569</c:v>
                </c:pt>
                <c:pt idx="5784">
                  <c:v>0.94495073827942366</c:v>
                </c:pt>
                <c:pt idx="5785">
                  <c:v>0.94504524280370406</c:v>
                </c:pt>
                <c:pt idx="5786">
                  <c:v>0.945139756779382</c:v>
                </c:pt>
                <c:pt idx="5787">
                  <c:v>0.94523428020740274</c:v>
                </c:pt>
                <c:pt idx="5788">
                  <c:v>0.94532881308871164</c:v>
                </c:pt>
                <c:pt idx="5789">
                  <c:v>0.94542335542425404</c:v>
                </c:pt>
                <c:pt idx="5790">
                  <c:v>0.94551790721497553</c:v>
                </c:pt>
                <c:pt idx="5791">
                  <c:v>0.94561246846182168</c:v>
                </c:pt>
                <c:pt idx="5792">
                  <c:v>0.94570703916573828</c:v>
                </c:pt>
                <c:pt idx="5793">
                  <c:v>0.94580161932767104</c:v>
                </c:pt>
                <c:pt idx="5794">
                  <c:v>0.94589620894856585</c:v>
                </c:pt>
                <c:pt idx="5795">
                  <c:v>0.94599080802936875</c:v>
                </c:pt>
                <c:pt idx="5796">
                  <c:v>0.94608541657102585</c:v>
                </c:pt>
                <c:pt idx="5797">
                  <c:v>0.9461800345744833</c:v>
                </c:pt>
                <c:pt idx="5798">
                  <c:v>0.94627466204068733</c:v>
                </c:pt>
                <c:pt idx="5799">
                  <c:v>0.94636929897058442</c:v>
                </c:pt>
                <c:pt idx="5800">
                  <c:v>0.94646394536512091</c:v>
                </c:pt>
                <c:pt idx="5801">
                  <c:v>0.94655860122524338</c:v>
                </c:pt>
                <c:pt idx="5802">
                  <c:v>0.94665326655189852</c:v>
                </c:pt>
                <c:pt idx="5803">
                  <c:v>0.94674794134603313</c:v>
                </c:pt>
                <c:pt idx="5804">
                  <c:v>0.946842625608594</c:v>
                </c:pt>
                <c:pt idx="5805">
                  <c:v>0.94693731934052805</c:v>
                </c:pt>
                <c:pt idx="5806">
                  <c:v>0.94703202254278229</c:v>
                </c:pt>
                <c:pt idx="5807">
                  <c:v>0.94712673521630386</c:v>
                </c:pt>
                <c:pt idx="5808">
                  <c:v>0.94722145736204011</c:v>
                </c:pt>
                <c:pt idx="5809">
                  <c:v>0.94731618898093817</c:v>
                </c:pt>
                <c:pt idx="5810">
                  <c:v>0.9474109300739455</c:v>
                </c:pt>
                <c:pt idx="5811">
                  <c:v>0.94750568064200968</c:v>
                </c:pt>
                <c:pt idx="5812">
                  <c:v>0.94760044068607829</c:v>
                </c:pt>
                <c:pt idx="5813">
                  <c:v>0.94769521020709901</c:v>
                </c:pt>
                <c:pt idx="5814">
                  <c:v>0.94778998920601965</c:v>
                </c:pt>
                <c:pt idx="5815">
                  <c:v>0.94788477768378798</c:v>
                </c:pt>
                <c:pt idx="5816">
                  <c:v>0.94797957564135216</c:v>
                </c:pt>
                <c:pt idx="5817">
                  <c:v>0.94807438307966008</c:v>
                </c:pt>
                <c:pt idx="5818">
                  <c:v>0.94816919999965998</c:v>
                </c:pt>
                <c:pt idx="5819">
                  <c:v>0.94826402640230023</c:v>
                </c:pt>
                <c:pt idx="5820">
                  <c:v>0.94835886228852906</c:v>
                </c:pt>
                <c:pt idx="5821">
                  <c:v>0.94845370765929493</c:v>
                </c:pt>
                <c:pt idx="5822">
                  <c:v>0.94854856251554642</c:v>
                </c:pt>
                <c:pt idx="5823">
                  <c:v>0.94864342685823222</c:v>
                </c:pt>
                <c:pt idx="5824">
                  <c:v>0.94873830068830101</c:v>
                </c:pt>
                <c:pt idx="5825">
                  <c:v>0.94883318400670169</c:v>
                </c:pt>
                <c:pt idx="5826">
                  <c:v>0.94892807681438307</c:v>
                </c:pt>
                <c:pt idx="5827">
                  <c:v>0.94902297911229427</c:v>
                </c:pt>
                <c:pt idx="5828">
                  <c:v>0.94911789090138443</c:v>
                </c:pt>
                <c:pt idx="5829">
                  <c:v>0.94921281218260267</c:v>
                </c:pt>
                <c:pt idx="5830">
                  <c:v>0.94930774295689835</c:v>
                </c:pt>
                <c:pt idx="5831">
                  <c:v>0.94940268322522081</c:v>
                </c:pt>
                <c:pt idx="5832">
                  <c:v>0.94949763298851964</c:v>
                </c:pt>
                <c:pt idx="5833">
                  <c:v>0.94959259224774439</c:v>
                </c:pt>
                <c:pt idx="5834">
                  <c:v>0.94968756100384477</c:v>
                </c:pt>
                <c:pt idx="5835">
                  <c:v>0.94978253925777056</c:v>
                </c:pt>
                <c:pt idx="5836">
                  <c:v>0.94987752701047157</c:v>
                </c:pt>
                <c:pt idx="5837">
                  <c:v>0.9499725242628978</c:v>
                </c:pt>
                <c:pt idx="5838">
                  <c:v>0.95006753101599939</c:v>
                </c:pt>
                <c:pt idx="5839">
                  <c:v>0.95016254727072647</c:v>
                </c:pt>
                <c:pt idx="5840">
                  <c:v>0.95025757302802927</c:v>
                </c:pt>
                <c:pt idx="5841">
                  <c:v>0.95035260828885815</c:v>
                </c:pt>
                <c:pt idx="5842">
                  <c:v>0.95044765305416357</c:v>
                </c:pt>
                <c:pt idx="5843">
                  <c:v>0.9505427073248961</c:v>
                </c:pt>
                <c:pt idx="5844">
                  <c:v>0.95063777110200631</c:v>
                </c:pt>
                <c:pt idx="5845">
                  <c:v>0.9507328443864449</c:v>
                </c:pt>
                <c:pt idx="5846">
                  <c:v>0.95082792717916276</c:v>
                </c:pt>
                <c:pt idx="5847">
                  <c:v>0.95092301948111091</c:v>
                </c:pt>
                <c:pt idx="5848">
                  <c:v>0.95101812129324026</c:v>
                </c:pt>
                <c:pt idx="5849">
                  <c:v>0.95111323261650194</c:v>
                </c:pt>
                <c:pt idx="5850">
                  <c:v>0.95120835345184707</c:v>
                </c:pt>
                <c:pt idx="5851">
                  <c:v>0.95130348380022711</c:v>
                </c:pt>
                <c:pt idx="5852">
                  <c:v>0.95139862366259331</c:v>
                </c:pt>
                <c:pt idx="5853">
                  <c:v>0.95149377303989724</c:v>
                </c:pt>
                <c:pt idx="5854">
                  <c:v>0.95158893193309058</c:v>
                </c:pt>
                <c:pt idx="5855">
                  <c:v>0.95168410034312489</c:v>
                </c:pt>
                <c:pt idx="5856">
                  <c:v>0.95177927827095199</c:v>
                </c:pt>
                <c:pt idx="5857">
                  <c:v>0.95187446571752377</c:v>
                </c:pt>
                <c:pt idx="5858">
                  <c:v>0.95196966268379213</c:v>
                </c:pt>
                <c:pt idx="5859">
                  <c:v>0.9520648691707092</c:v>
                </c:pt>
                <c:pt idx="5860">
                  <c:v>0.95216008517922712</c:v>
                </c:pt>
                <c:pt idx="5861">
                  <c:v>0.95225531071029812</c:v>
                </c:pt>
                <c:pt idx="5862">
                  <c:v>0.95235054576487455</c:v>
                </c:pt>
                <c:pt idx="5863">
                  <c:v>0.95244579034390897</c:v>
                </c:pt>
                <c:pt idx="5864">
                  <c:v>0.95254104444835375</c:v>
                </c:pt>
                <c:pt idx="5865">
                  <c:v>0.95263630807916166</c:v>
                </c:pt>
                <c:pt idx="5866">
                  <c:v>0.95273158123728541</c:v>
                </c:pt>
                <c:pt idx="5867">
                  <c:v>0.95282686392367777</c:v>
                </c:pt>
                <c:pt idx="5868">
                  <c:v>0.95292215613929165</c:v>
                </c:pt>
                <c:pt idx="5869">
                  <c:v>0.95301745788508019</c:v>
                </c:pt>
                <c:pt idx="5870">
                  <c:v>0.95311276916199639</c:v>
                </c:pt>
                <c:pt idx="5871">
                  <c:v>0.95320808997099349</c:v>
                </c:pt>
                <c:pt idx="5872">
                  <c:v>0.95330342031302473</c:v>
                </c:pt>
                <c:pt idx="5873">
                  <c:v>0.95339876018904357</c:v>
                </c:pt>
                <c:pt idx="5874">
                  <c:v>0.95349410960000358</c:v>
                </c:pt>
                <c:pt idx="5875">
                  <c:v>0.95358946854685822</c:v>
                </c:pt>
                <c:pt idx="5876">
                  <c:v>0.95368483703056128</c:v>
                </c:pt>
                <c:pt idx="5877">
                  <c:v>0.95378021505206645</c:v>
                </c:pt>
                <c:pt idx="5878">
                  <c:v>0.95387560261232762</c:v>
                </c:pt>
                <c:pt idx="5879">
                  <c:v>0.95397099971229882</c:v>
                </c:pt>
                <c:pt idx="5880">
                  <c:v>0.95406640635293405</c:v>
                </c:pt>
                <c:pt idx="5881">
                  <c:v>0.95416182253518755</c:v>
                </c:pt>
                <c:pt idx="5882">
                  <c:v>0.95425724826001357</c:v>
                </c:pt>
                <c:pt idx="5883">
                  <c:v>0.95435268352836644</c:v>
                </c:pt>
                <c:pt idx="5884">
                  <c:v>0.95444812834120052</c:v>
                </c:pt>
                <c:pt idx="5885">
                  <c:v>0.95454358269947048</c:v>
                </c:pt>
                <c:pt idx="5886">
                  <c:v>0.9546390466041309</c:v>
                </c:pt>
                <c:pt idx="5887">
                  <c:v>0.95473452005613646</c:v>
                </c:pt>
                <c:pt idx="5888">
                  <c:v>0.95483000305644206</c:v>
                </c:pt>
                <c:pt idx="5889">
                  <c:v>0.95492549560600259</c:v>
                </c:pt>
                <c:pt idx="5890">
                  <c:v>0.9550209977057732</c:v>
                </c:pt>
                <c:pt idx="5891">
                  <c:v>0.95511650935670889</c:v>
                </c:pt>
                <c:pt idx="5892">
                  <c:v>0.95521203055976489</c:v>
                </c:pt>
                <c:pt idx="5893">
                  <c:v>0.95530756131589645</c:v>
                </c:pt>
                <c:pt idx="5894">
                  <c:v>0.95540310162605901</c:v>
                </c:pt>
                <c:pt idx="5895">
                  <c:v>0.95549865149120816</c:v>
                </c:pt>
                <c:pt idx="5896">
                  <c:v>0.95559421091229935</c:v>
                </c:pt>
                <c:pt idx="5897">
                  <c:v>0.95568977989028836</c:v>
                </c:pt>
                <c:pt idx="5898">
                  <c:v>0.95578535842613099</c:v>
                </c:pt>
                <c:pt idx="5899">
                  <c:v>0.95588094652078304</c:v>
                </c:pt>
                <c:pt idx="5900">
                  <c:v>0.9559765441752005</c:v>
                </c:pt>
                <c:pt idx="5901">
                  <c:v>0.95607215139033952</c:v>
                </c:pt>
                <c:pt idx="5902">
                  <c:v>0.95616776816715621</c:v>
                </c:pt>
                <c:pt idx="5903">
                  <c:v>0.95626339450660691</c:v>
                </c:pt>
                <c:pt idx="5904">
                  <c:v>0.95635903040964787</c:v>
                </c:pt>
                <c:pt idx="5905">
                  <c:v>0.95645467587723554</c:v>
                </c:pt>
                <c:pt idx="5906">
                  <c:v>0.9565503309103266</c:v>
                </c:pt>
                <c:pt idx="5907">
                  <c:v>0.95664599550987761</c:v>
                </c:pt>
                <c:pt idx="5908">
                  <c:v>0.95674166967684526</c:v>
                </c:pt>
                <c:pt idx="5909">
                  <c:v>0.95683735341218645</c:v>
                </c:pt>
                <c:pt idx="5910">
                  <c:v>0.95693304671685808</c:v>
                </c:pt>
                <c:pt idx="5911">
                  <c:v>0.95702874959181727</c:v>
                </c:pt>
                <c:pt idx="5912">
                  <c:v>0.95712446203802104</c:v>
                </c:pt>
                <c:pt idx="5913">
                  <c:v>0.95722018405642673</c:v>
                </c:pt>
                <c:pt idx="5914">
                  <c:v>0.95731591564799157</c:v>
                </c:pt>
                <c:pt idx="5915">
                  <c:v>0.95741165681367291</c:v>
                </c:pt>
                <c:pt idx="5916">
                  <c:v>0.95750740755442831</c:v>
                </c:pt>
                <c:pt idx="5917">
                  <c:v>0.95760316787121547</c:v>
                </c:pt>
                <c:pt idx="5918">
                  <c:v>0.95769893776499193</c:v>
                </c:pt>
                <c:pt idx="5919">
                  <c:v>0.95779471723671561</c:v>
                </c:pt>
                <c:pt idx="5920">
                  <c:v>0.95789050628734429</c:v>
                </c:pt>
                <c:pt idx="5921">
                  <c:v>0.9579863049178361</c:v>
                </c:pt>
                <c:pt idx="5922">
                  <c:v>0.95808211312914904</c:v>
                </c:pt>
                <c:pt idx="5923">
                  <c:v>0.95817793092224124</c:v>
                </c:pt>
                <c:pt idx="5924">
                  <c:v>0.95827375829807104</c:v>
                </c:pt>
                <c:pt idx="5925">
                  <c:v>0.9583695952575968</c:v>
                </c:pt>
                <c:pt idx="5926">
                  <c:v>0.95846544180177695</c:v>
                </c:pt>
                <c:pt idx="5927">
                  <c:v>0.95856129793157008</c:v>
                </c:pt>
                <c:pt idx="5928">
                  <c:v>0.95865716364793485</c:v>
                </c:pt>
                <c:pt idx="5929">
                  <c:v>0.95875303895183006</c:v>
                </c:pt>
                <c:pt idx="5930">
                  <c:v>0.9588489238442145</c:v>
                </c:pt>
                <c:pt idx="5931">
                  <c:v>0.95894481832604705</c:v>
                </c:pt>
                <c:pt idx="5932">
                  <c:v>0.95904072239828686</c:v>
                </c:pt>
                <c:pt idx="5933">
                  <c:v>0.95913663606189303</c:v>
                </c:pt>
                <c:pt idx="5934">
                  <c:v>0.95923255931782481</c:v>
                </c:pt>
                <c:pt idx="5935">
                  <c:v>0.95932849216704152</c:v>
                </c:pt>
                <c:pt idx="5936">
                  <c:v>0.95942443461050253</c:v>
                </c:pt>
                <c:pt idx="5937">
                  <c:v>0.95952038664916739</c:v>
                </c:pt>
                <c:pt idx="5938">
                  <c:v>0.95961634828399578</c:v>
                </c:pt>
                <c:pt idx="5939">
                  <c:v>0.95971231951594738</c:v>
                </c:pt>
                <c:pt idx="5940">
                  <c:v>0.95980830034598197</c:v>
                </c:pt>
                <c:pt idx="5941">
                  <c:v>0.95990429077505945</c:v>
                </c:pt>
                <c:pt idx="5942">
                  <c:v>0.96000029080413984</c:v>
                </c:pt>
                <c:pt idx="5943">
                  <c:v>0.96009630043418326</c:v>
                </c:pt>
                <c:pt idx="5944">
                  <c:v>0.96019231966614982</c:v>
                </c:pt>
                <c:pt idx="5945">
                  <c:v>0.96028834850099987</c:v>
                </c:pt>
                <c:pt idx="5946">
                  <c:v>0.96038438693969386</c:v>
                </c:pt>
                <c:pt idx="5947">
                  <c:v>0.96048043498319213</c:v>
                </c:pt>
                <c:pt idx="5948">
                  <c:v>0.96057649263245537</c:v>
                </c:pt>
                <c:pt idx="5949">
                  <c:v>0.96067255988844424</c:v>
                </c:pt>
                <c:pt idx="5950">
                  <c:v>0.96076863675211943</c:v>
                </c:pt>
                <c:pt idx="5951">
                  <c:v>0.96086472322444183</c:v>
                </c:pt>
                <c:pt idx="5952">
                  <c:v>0.96096081930637245</c:v>
                </c:pt>
                <c:pt idx="5953">
                  <c:v>0.9610569249988723</c:v>
                </c:pt>
                <c:pt idx="5954">
                  <c:v>0.96115304030290261</c:v>
                </c:pt>
                <c:pt idx="5955">
                  <c:v>0.9612491652194245</c:v>
                </c:pt>
                <c:pt idx="5956">
                  <c:v>0.96134529974939942</c:v>
                </c:pt>
                <c:pt idx="5957">
                  <c:v>0.96144144389378883</c:v>
                </c:pt>
                <c:pt idx="5958">
                  <c:v>0.96153759765355418</c:v>
                </c:pt>
                <c:pt idx="5959">
                  <c:v>0.96163376102965714</c:v>
                </c:pt>
                <c:pt idx="5960">
                  <c:v>0.9617299340230594</c:v>
                </c:pt>
                <c:pt idx="5961">
                  <c:v>0.96182611663472284</c:v>
                </c:pt>
                <c:pt idx="5962">
                  <c:v>0.96192230886560937</c:v>
                </c:pt>
                <c:pt idx="5963">
                  <c:v>0.96201851071668099</c:v>
                </c:pt>
                <c:pt idx="5964">
                  <c:v>0.96211472218889982</c:v>
                </c:pt>
                <c:pt idx="5965">
                  <c:v>0.96221094328322809</c:v>
                </c:pt>
                <c:pt idx="5966">
                  <c:v>0.96230717400062815</c:v>
                </c:pt>
                <c:pt idx="5967">
                  <c:v>0.96240341434206234</c:v>
                </c:pt>
                <c:pt idx="5968">
                  <c:v>0.96249966430849321</c:v>
                </c:pt>
                <c:pt idx="5969">
                  <c:v>0.96259592390088333</c:v>
                </c:pt>
                <c:pt idx="5970">
                  <c:v>0.96269219312019538</c:v>
                </c:pt>
                <c:pt idx="5971">
                  <c:v>0.96278847196739215</c:v>
                </c:pt>
                <c:pt idx="5972">
                  <c:v>0.96288476044343652</c:v>
                </c:pt>
                <c:pt idx="5973">
                  <c:v>0.96298105854929139</c:v>
                </c:pt>
                <c:pt idx="5974">
                  <c:v>0.96307736628592</c:v>
                </c:pt>
                <c:pt idx="5975">
                  <c:v>0.96317368365428546</c:v>
                </c:pt>
                <c:pt idx="5976">
                  <c:v>0.96327001065535101</c:v>
                </c:pt>
                <c:pt idx="5977">
                  <c:v>0.96336634729007997</c:v>
                </c:pt>
                <c:pt idx="5978">
                  <c:v>0.96346269355943592</c:v>
                </c:pt>
                <c:pt idx="5979">
                  <c:v>0.96355904946438231</c:v>
                </c:pt>
                <c:pt idx="5980">
                  <c:v>0.96365541500588292</c:v>
                </c:pt>
                <c:pt idx="5981">
                  <c:v>0.96375179018490142</c:v>
                </c:pt>
                <c:pt idx="5982">
                  <c:v>0.96384817500240161</c:v>
                </c:pt>
                <c:pt idx="5983">
                  <c:v>0.96394456945934748</c:v>
                </c:pt>
                <c:pt idx="5984">
                  <c:v>0.96404097355670315</c:v>
                </c:pt>
                <c:pt idx="5985">
                  <c:v>0.96413738729543264</c:v>
                </c:pt>
                <c:pt idx="5986">
                  <c:v>0.96423381067650027</c:v>
                </c:pt>
                <c:pt idx="5987">
                  <c:v>0.96433024370087039</c:v>
                </c:pt>
                <c:pt idx="5988">
                  <c:v>0.96442668636950735</c:v>
                </c:pt>
                <c:pt idx="5989">
                  <c:v>0.96452313868337569</c:v>
                </c:pt>
                <c:pt idx="5990">
                  <c:v>0.96461960064343999</c:v>
                </c:pt>
                <c:pt idx="5991">
                  <c:v>0.96471607225066502</c:v>
                </c:pt>
                <c:pt idx="5992">
                  <c:v>0.96481255350601558</c:v>
                </c:pt>
                <c:pt idx="5993">
                  <c:v>0.96490904441045666</c:v>
                </c:pt>
                <c:pt idx="5994">
                  <c:v>0.96500554496495317</c:v>
                </c:pt>
                <c:pt idx="5995">
                  <c:v>0.96510205517047021</c:v>
                </c:pt>
                <c:pt idx="5996">
                  <c:v>0.96519857502797302</c:v>
                </c:pt>
                <c:pt idx="5997">
                  <c:v>0.96529510453842682</c:v>
                </c:pt>
                <c:pt idx="5998">
                  <c:v>0.96539164370279706</c:v>
                </c:pt>
                <c:pt idx="5999">
                  <c:v>0.9654881925220492</c:v>
                </c:pt>
                <c:pt idx="6000">
                  <c:v>0.96558475099714891</c:v>
                </c:pt>
                <c:pt idx="6001">
                  <c:v>0.96568131912906185</c:v>
                </c:pt>
                <c:pt idx="6002">
                  <c:v>0.96577789691875371</c:v>
                </c:pt>
                <c:pt idx="6003">
                  <c:v>0.96587448436719037</c:v>
                </c:pt>
                <c:pt idx="6004">
                  <c:v>0.96597108147533794</c:v>
                </c:pt>
                <c:pt idx="6005">
                  <c:v>0.96606768824416234</c:v>
                </c:pt>
                <c:pt idx="6006">
                  <c:v>0.96616430467462977</c:v>
                </c:pt>
                <c:pt idx="6007">
                  <c:v>0.96626093076770658</c:v>
                </c:pt>
                <c:pt idx="6008">
                  <c:v>0.966357566524359</c:v>
                </c:pt>
                <c:pt idx="6009">
                  <c:v>0.96645421194555359</c:v>
                </c:pt>
                <c:pt idx="6010">
                  <c:v>0.96655086703225679</c:v>
                </c:pt>
                <c:pt idx="6011">
                  <c:v>0.96664753178543528</c:v>
                </c:pt>
                <c:pt idx="6012">
                  <c:v>0.96674420620605583</c:v>
                </c:pt>
                <c:pt idx="6013">
                  <c:v>0.96684089029508535</c:v>
                </c:pt>
                <c:pt idx="6014">
                  <c:v>0.96693758405349073</c:v>
                </c:pt>
                <c:pt idx="6015">
                  <c:v>0.96703428748223896</c:v>
                </c:pt>
                <c:pt idx="6016">
                  <c:v>0.96713100058229717</c:v>
                </c:pt>
                <c:pt idx="6017">
                  <c:v>0.96722772335463258</c:v>
                </c:pt>
                <c:pt idx="6018">
                  <c:v>0.96732445580021265</c:v>
                </c:pt>
                <c:pt idx="6019">
                  <c:v>0.96742119792000458</c:v>
                </c:pt>
                <c:pt idx="6020">
                  <c:v>0.96751794971497607</c:v>
                </c:pt>
                <c:pt idx="6021">
                  <c:v>0.96761471118609466</c:v>
                </c:pt>
                <c:pt idx="6022">
                  <c:v>0.96771148233432813</c:v>
                </c:pt>
                <c:pt idx="6023">
                  <c:v>0.96780826316064417</c:v>
                </c:pt>
                <c:pt idx="6024">
                  <c:v>0.96790505366601076</c:v>
                </c:pt>
                <c:pt idx="6025">
                  <c:v>0.96800185385139592</c:v>
                </c:pt>
                <c:pt idx="6026">
                  <c:v>0.96809866371776765</c:v>
                </c:pt>
                <c:pt idx="6027">
                  <c:v>0.96819548326609428</c:v>
                </c:pt>
                <c:pt idx="6028">
                  <c:v>0.96829231249734404</c:v>
                </c:pt>
                <c:pt idx="6029">
                  <c:v>0.96838915141248527</c:v>
                </c:pt>
                <c:pt idx="6030">
                  <c:v>0.96848600001248653</c:v>
                </c:pt>
                <c:pt idx="6031">
                  <c:v>0.96858285829831636</c:v>
                </c:pt>
                <c:pt idx="6032">
                  <c:v>0.96867972627094345</c:v>
                </c:pt>
                <c:pt idx="6033">
                  <c:v>0.96877660393133658</c:v>
                </c:pt>
                <c:pt idx="6034">
                  <c:v>0.96887349128046463</c:v>
                </c:pt>
                <c:pt idx="6035">
                  <c:v>0.96897038831929649</c:v>
                </c:pt>
                <c:pt idx="6036">
                  <c:v>0.9690672950488014</c:v>
                </c:pt>
                <c:pt idx="6037">
                  <c:v>0.96916421146994836</c:v>
                </c:pt>
                <c:pt idx="6038">
                  <c:v>0.96926113758370669</c:v>
                </c:pt>
                <c:pt idx="6039">
                  <c:v>0.96935807339104574</c:v>
                </c:pt>
                <c:pt idx="6040">
                  <c:v>0.96945501889293506</c:v>
                </c:pt>
                <c:pt idx="6041">
                  <c:v>0.9695519740903441</c:v>
                </c:pt>
                <c:pt idx="6042">
                  <c:v>0.96964893898424254</c:v>
                </c:pt>
                <c:pt idx="6043">
                  <c:v>0.96974591357560014</c:v>
                </c:pt>
                <c:pt idx="6044">
                  <c:v>0.96984289786538669</c:v>
                </c:pt>
                <c:pt idx="6045">
                  <c:v>0.96993989185457219</c:v>
                </c:pt>
                <c:pt idx="6046">
                  <c:v>0.97003689554412664</c:v>
                </c:pt>
                <c:pt idx="6047">
                  <c:v>0.97013390893502016</c:v>
                </c:pt>
                <c:pt idx="6048">
                  <c:v>0.97023093202822297</c:v>
                </c:pt>
                <c:pt idx="6049">
                  <c:v>0.9703279648247054</c:v>
                </c:pt>
                <c:pt idx="6050">
                  <c:v>0.9704250073254379</c:v>
                </c:pt>
                <c:pt idx="6051">
                  <c:v>0.97052205953139103</c:v>
                </c:pt>
                <c:pt idx="6052">
                  <c:v>0.97061912144353535</c:v>
                </c:pt>
                <c:pt idx="6053">
                  <c:v>0.97071619306284163</c:v>
                </c:pt>
                <c:pt idx="6054">
                  <c:v>0.97081327439028064</c:v>
                </c:pt>
                <c:pt idx="6055">
                  <c:v>0.9709103654268233</c:v>
                </c:pt>
                <c:pt idx="6056">
                  <c:v>0.97100746617344058</c:v>
                </c:pt>
                <c:pt idx="6057">
                  <c:v>0.97110457663110372</c:v>
                </c:pt>
                <c:pt idx="6058">
                  <c:v>0.97120169680078383</c:v>
                </c:pt>
                <c:pt idx="6059">
                  <c:v>0.97129882668345213</c:v>
                </c:pt>
                <c:pt idx="6060">
                  <c:v>0.97139596628008018</c:v>
                </c:pt>
                <c:pt idx="6061">
                  <c:v>0.97149311559163931</c:v>
                </c:pt>
                <c:pt idx="6062">
                  <c:v>0.97159027461910119</c:v>
                </c:pt>
                <c:pt idx="6063">
                  <c:v>0.97168744336343749</c:v>
                </c:pt>
                <c:pt idx="6064">
                  <c:v>0.97178462182562009</c:v>
                </c:pt>
                <c:pt idx="6065">
                  <c:v>0.97188181000662077</c:v>
                </c:pt>
                <c:pt idx="6066">
                  <c:v>0.97197900790741154</c:v>
                </c:pt>
                <c:pt idx="6067">
                  <c:v>0.97207621552896439</c:v>
                </c:pt>
                <c:pt idx="6068">
                  <c:v>0.97217343287225155</c:v>
                </c:pt>
                <c:pt idx="6069">
                  <c:v>0.97227065993824535</c:v>
                </c:pt>
                <c:pt idx="6070">
                  <c:v>0.97236789672791812</c:v>
                </c:pt>
                <c:pt idx="6071">
                  <c:v>0.97246514324224231</c:v>
                </c:pt>
                <c:pt idx="6072">
                  <c:v>0.97256239948219048</c:v>
                </c:pt>
                <c:pt idx="6073">
                  <c:v>0.97265966544873539</c:v>
                </c:pt>
                <c:pt idx="6074">
                  <c:v>0.97275694114284972</c:v>
                </c:pt>
                <c:pt idx="6075">
                  <c:v>0.97285422656550624</c:v>
                </c:pt>
                <c:pt idx="6076">
                  <c:v>0.97295152171767796</c:v>
                </c:pt>
                <c:pt idx="6077">
                  <c:v>0.97304882660033798</c:v>
                </c:pt>
                <c:pt idx="6078">
                  <c:v>0.97314614121445941</c:v>
                </c:pt>
                <c:pt idx="6079">
                  <c:v>0.97324346556101549</c:v>
                </c:pt>
                <c:pt idx="6080">
                  <c:v>0.97334079964097953</c:v>
                </c:pt>
                <c:pt idx="6081">
                  <c:v>0.97343814345532509</c:v>
                </c:pt>
                <c:pt idx="6082">
                  <c:v>0.97353549700502562</c:v>
                </c:pt>
                <c:pt idx="6083">
                  <c:v>0.97363286029105467</c:v>
                </c:pt>
                <c:pt idx="6084">
                  <c:v>0.97373023331438613</c:v>
                </c:pt>
                <c:pt idx="6085">
                  <c:v>0.97382761607599366</c:v>
                </c:pt>
                <c:pt idx="6086">
                  <c:v>0.97392500857685138</c:v>
                </c:pt>
                <c:pt idx="6087">
                  <c:v>0.97402241081793317</c:v>
                </c:pt>
                <c:pt idx="6088">
                  <c:v>0.97411982280021314</c:v>
                </c:pt>
                <c:pt idx="6089">
                  <c:v>0.97421724452466563</c:v>
                </c:pt>
                <c:pt idx="6090">
                  <c:v>0.97431467599226484</c:v>
                </c:pt>
                <c:pt idx="6091">
                  <c:v>0.97441211720398524</c:v>
                </c:pt>
                <c:pt idx="6092">
                  <c:v>0.97450956816080125</c:v>
                </c:pt>
                <c:pt idx="6093">
                  <c:v>0.97460702886368766</c:v>
                </c:pt>
                <c:pt idx="6094">
                  <c:v>0.97470449931361902</c:v>
                </c:pt>
                <c:pt idx="6095">
                  <c:v>0.97480197951157022</c:v>
                </c:pt>
                <c:pt idx="6096">
                  <c:v>0.97489946945851602</c:v>
                </c:pt>
                <c:pt idx="6097">
                  <c:v>0.97499696915543155</c:v>
                </c:pt>
                <c:pt idx="6098">
                  <c:v>0.9750944786032919</c:v>
                </c:pt>
                <c:pt idx="6099">
                  <c:v>0.9751919978030722</c:v>
                </c:pt>
                <c:pt idx="6100">
                  <c:v>0.97528952675574776</c:v>
                </c:pt>
                <c:pt idx="6101">
                  <c:v>0.97538706546229403</c:v>
                </c:pt>
                <c:pt idx="6102">
                  <c:v>0.97548461392368635</c:v>
                </c:pt>
                <c:pt idx="6103">
                  <c:v>0.97558217214090048</c:v>
                </c:pt>
                <c:pt idx="6104">
                  <c:v>0.97567974011491199</c:v>
                </c:pt>
                <c:pt idx="6105">
                  <c:v>0.97577731784669663</c:v>
                </c:pt>
                <c:pt idx="6106">
                  <c:v>0.97587490533723031</c:v>
                </c:pt>
                <c:pt idx="6107">
                  <c:v>0.97597250258748902</c:v>
                </c:pt>
                <c:pt idx="6108">
                  <c:v>0.97607010959844887</c:v>
                </c:pt>
                <c:pt idx="6109">
                  <c:v>0.97616772637108595</c:v>
                </c:pt>
                <c:pt idx="6110">
                  <c:v>0.97626535290637662</c:v>
                </c:pt>
                <c:pt idx="6111">
                  <c:v>0.97636298920529718</c:v>
                </c:pt>
                <c:pt idx="6112">
                  <c:v>0.9764606352688241</c:v>
                </c:pt>
                <c:pt idx="6113">
                  <c:v>0.97655829109793391</c:v>
                </c:pt>
                <c:pt idx="6114">
                  <c:v>0.97665595669360328</c:v>
                </c:pt>
                <c:pt idx="6115">
                  <c:v>0.97675363205680898</c:v>
                </c:pt>
                <c:pt idx="6116">
                  <c:v>0.9768513171885278</c:v>
                </c:pt>
                <c:pt idx="6117">
                  <c:v>0.97694901208973672</c:v>
                </c:pt>
                <c:pt idx="6118">
                  <c:v>0.97704671676141286</c:v>
                </c:pt>
                <c:pt idx="6119">
                  <c:v>0.97714443120453331</c:v>
                </c:pt>
                <c:pt idx="6120">
                  <c:v>0.97724215542007531</c:v>
                </c:pt>
                <c:pt idx="6121">
                  <c:v>0.97733988940901617</c:v>
                </c:pt>
                <c:pt idx="6122">
                  <c:v>0.97743763317233334</c:v>
                </c:pt>
                <c:pt idx="6123">
                  <c:v>0.97753538671100448</c:v>
                </c:pt>
                <c:pt idx="6124">
                  <c:v>0.97763315002600704</c:v>
                </c:pt>
                <c:pt idx="6125">
                  <c:v>0.97773092311831888</c:v>
                </c:pt>
                <c:pt idx="6126">
                  <c:v>0.9778287059889178</c:v>
                </c:pt>
                <c:pt idx="6127">
                  <c:v>0.97792649863878167</c:v>
                </c:pt>
                <c:pt idx="6128">
                  <c:v>0.9780243010688886</c:v>
                </c:pt>
                <c:pt idx="6129">
                  <c:v>0.97812211328021659</c:v>
                </c:pt>
                <c:pt idx="6130">
                  <c:v>0.97821993527374396</c:v>
                </c:pt>
                <c:pt idx="6131">
                  <c:v>0.97831776705044904</c:v>
                </c:pt>
                <c:pt idx="6132">
                  <c:v>0.97841560861131016</c:v>
                </c:pt>
                <c:pt idx="6133">
                  <c:v>0.97851345995730588</c:v>
                </c:pt>
                <c:pt idx="6134">
                  <c:v>0.97861132108941484</c:v>
                </c:pt>
                <c:pt idx="6135">
                  <c:v>0.97870919200861572</c:v>
                </c:pt>
                <c:pt idx="6136">
                  <c:v>0.97880707271588729</c:v>
                </c:pt>
                <c:pt idx="6137">
                  <c:v>0.97890496321220855</c:v>
                </c:pt>
                <c:pt idx="6138">
                  <c:v>0.97900286349855836</c:v>
                </c:pt>
                <c:pt idx="6139">
                  <c:v>0.97910077357591596</c:v>
                </c:pt>
                <c:pt idx="6140">
                  <c:v>0.97919869344526045</c:v>
                </c:pt>
                <c:pt idx="6141">
                  <c:v>0.97929662310757115</c:v>
                </c:pt>
                <c:pt idx="6142">
                  <c:v>0.97939456256382751</c:v>
                </c:pt>
                <c:pt idx="6143">
                  <c:v>0.97949251181500896</c:v>
                </c:pt>
                <c:pt idx="6144">
                  <c:v>0.97959047086209516</c:v>
                </c:pt>
                <c:pt idx="6145">
                  <c:v>0.97968843970606578</c:v>
                </c:pt>
                <c:pt idx="6146">
                  <c:v>0.97978641834790059</c:v>
                </c:pt>
                <c:pt idx="6147">
                  <c:v>0.97988440678857947</c:v>
                </c:pt>
                <c:pt idx="6148">
                  <c:v>0.9799824050290824</c:v>
                </c:pt>
                <c:pt idx="6149">
                  <c:v>0.9800804130703894</c:v>
                </c:pt>
                <c:pt idx="6150">
                  <c:v>0.98017843091348078</c:v>
                </c:pt>
                <c:pt idx="6151">
                  <c:v>0.98027645855933665</c:v>
                </c:pt>
                <c:pt idx="6152">
                  <c:v>0.98037449600893756</c:v>
                </c:pt>
                <c:pt idx="6153">
                  <c:v>0.98047254326326383</c:v>
                </c:pt>
                <c:pt idx="6154">
                  <c:v>0.98057060032329613</c:v>
                </c:pt>
                <c:pt idx="6155">
                  <c:v>0.98066866719001511</c:v>
                </c:pt>
                <c:pt idx="6156">
                  <c:v>0.98076674386440155</c:v>
                </c:pt>
                <c:pt idx="6157">
                  <c:v>0.98086483034743632</c:v>
                </c:pt>
                <c:pt idx="6158">
                  <c:v>0.98096292664010032</c:v>
                </c:pt>
                <c:pt idx="6159">
                  <c:v>0.98106103274337464</c:v>
                </c:pt>
                <c:pt idx="6160">
                  <c:v>0.9811591486582405</c:v>
                </c:pt>
                <c:pt idx="6161">
                  <c:v>0.981257274385679</c:v>
                </c:pt>
                <c:pt idx="6162">
                  <c:v>0.9813554099266717</c:v>
                </c:pt>
                <c:pt idx="6163">
                  <c:v>0.98145355528219991</c:v>
                </c:pt>
                <c:pt idx="6164">
                  <c:v>0.98155171045324519</c:v>
                </c:pt>
                <c:pt idx="6165">
                  <c:v>0.9816498754407893</c:v>
                </c:pt>
                <c:pt idx="6166">
                  <c:v>0.98174805024581391</c:v>
                </c:pt>
                <c:pt idx="6167">
                  <c:v>0.98184623486930078</c:v>
                </c:pt>
                <c:pt idx="6168">
                  <c:v>0.98194442931223203</c:v>
                </c:pt>
                <c:pt idx="6169">
                  <c:v>0.98204263357558952</c:v>
                </c:pt>
                <c:pt idx="6170">
                  <c:v>0.98214084766035559</c:v>
                </c:pt>
                <c:pt idx="6171">
                  <c:v>0.98223907156751233</c:v>
                </c:pt>
                <c:pt idx="6172">
                  <c:v>0.98233730529804208</c:v>
                </c:pt>
                <c:pt idx="6173">
                  <c:v>0.98243554885292739</c:v>
                </c:pt>
                <c:pt idx="6174">
                  <c:v>0.98253380223315068</c:v>
                </c:pt>
                <c:pt idx="6175">
                  <c:v>0.98263206543969461</c:v>
                </c:pt>
                <c:pt idx="6176">
                  <c:v>0.98273033847354196</c:v>
                </c:pt>
                <c:pt idx="6177">
                  <c:v>0.9828286213356755</c:v>
                </c:pt>
                <c:pt idx="6178">
                  <c:v>0.98292691402707821</c:v>
                </c:pt>
                <c:pt idx="6179">
                  <c:v>0.98302521654873309</c:v>
                </c:pt>
                <c:pt idx="6180">
                  <c:v>0.98312352890162324</c:v>
                </c:pt>
                <c:pt idx="6181">
                  <c:v>0.98322185108673188</c:v>
                </c:pt>
                <c:pt idx="6182">
                  <c:v>0.98332018310504232</c:v>
                </c:pt>
                <c:pt idx="6183">
                  <c:v>0.98341852495753812</c:v>
                </c:pt>
                <c:pt idx="6184">
                  <c:v>0.9835168766452026</c:v>
                </c:pt>
                <c:pt idx="6185">
                  <c:v>0.98361523816901952</c:v>
                </c:pt>
                <c:pt idx="6186">
                  <c:v>0.98371360952997255</c:v>
                </c:pt>
                <c:pt idx="6187">
                  <c:v>0.98381199072904546</c:v>
                </c:pt>
                <c:pt idx="6188">
                  <c:v>0.98391038176722212</c:v>
                </c:pt>
                <c:pt idx="6189">
                  <c:v>0.98400878264548663</c:v>
                </c:pt>
                <c:pt idx="6190">
                  <c:v>0.98410719336482311</c:v>
                </c:pt>
                <c:pt idx="6191">
                  <c:v>0.98420561392621575</c:v>
                </c:pt>
                <c:pt idx="6192">
                  <c:v>0.98430404433064878</c:v>
                </c:pt>
                <c:pt idx="6193">
                  <c:v>0.98440248457910673</c:v>
                </c:pt>
                <c:pt idx="6194">
                  <c:v>0.98450093467257394</c:v>
                </c:pt>
                <c:pt idx="6195">
                  <c:v>0.98459939461203516</c:v>
                </c:pt>
                <c:pt idx="6196">
                  <c:v>0.98469786439847495</c:v>
                </c:pt>
                <c:pt idx="6197">
                  <c:v>0.98479634403287819</c:v>
                </c:pt>
                <c:pt idx="6198">
                  <c:v>0.98489483351622975</c:v>
                </c:pt>
                <c:pt idx="6199">
                  <c:v>0.98499333284951474</c:v>
                </c:pt>
                <c:pt idx="6200">
                  <c:v>0.98509184203371813</c:v>
                </c:pt>
                <c:pt idx="6201">
                  <c:v>0.98519036106982516</c:v>
                </c:pt>
                <c:pt idx="6202">
                  <c:v>0.98528888995882102</c:v>
                </c:pt>
                <c:pt idx="6203">
                  <c:v>0.98538742870169116</c:v>
                </c:pt>
                <c:pt idx="6204">
                  <c:v>0.98548597729942111</c:v>
                </c:pt>
                <c:pt idx="6205">
                  <c:v>0.98558453575299643</c:v>
                </c:pt>
                <c:pt idx="6206">
                  <c:v>0.98568310406340276</c:v>
                </c:pt>
                <c:pt idx="6207">
                  <c:v>0.98578168223162588</c:v>
                </c:pt>
                <c:pt idx="6208">
                  <c:v>0.98588027025865177</c:v>
                </c:pt>
                <c:pt idx="6209">
                  <c:v>0.98597886814546631</c:v>
                </c:pt>
                <c:pt idx="6210">
                  <c:v>0.98607747589305561</c:v>
                </c:pt>
                <c:pt idx="6211">
                  <c:v>0.98617609350240587</c:v>
                </c:pt>
                <c:pt idx="6212">
                  <c:v>0.98627472097450331</c:v>
                </c:pt>
                <c:pt idx="6213">
                  <c:v>0.98637335831033435</c:v>
                </c:pt>
                <c:pt idx="6214">
                  <c:v>0.98647200551088543</c:v>
                </c:pt>
                <c:pt idx="6215">
                  <c:v>0.9865706625771431</c:v>
                </c:pt>
                <c:pt idx="6216">
                  <c:v>0.98666932951009412</c:v>
                </c:pt>
                <c:pt idx="6217">
                  <c:v>0.98676800631072514</c:v>
                </c:pt>
                <c:pt idx="6218">
                  <c:v>0.98686669298002316</c:v>
                </c:pt>
                <c:pt idx="6219">
                  <c:v>0.98696538951897506</c:v>
                </c:pt>
                <c:pt idx="6220">
                  <c:v>0.98706409592856792</c:v>
                </c:pt>
                <c:pt idx="6221">
                  <c:v>0.98716281220978885</c:v>
                </c:pt>
                <c:pt idx="6222">
                  <c:v>0.98726153836362518</c:v>
                </c:pt>
                <c:pt idx="6223">
                  <c:v>0.98736027439106433</c:v>
                </c:pt>
                <c:pt idx="6224">
                  <c:v>0.98745902029309363</c:v>
                </c:pt>
                <c:pt idx="6225">
                  <c:v>0.98755777607070072</c:v>
                </c:pt>
                <c:pt idx="6226">
                  <c:v>0.98765654172487316</c:v>
                </c:pt>
                <c:pt idx="6227">
                  <c:v>0.98775531725659882</c:v>
                </c:pt>
                <c:pt idx="6228">
                  <c:v>0.98785410266686546</c:v>
                </c:pt>
                <c:pt idx="6229">
                  <c:v>0.98795289795666108</c:v>
                </c:pt>
                <c:pt idx="6230">
                  <c:v>0.98805170312697377</c:v>
                </c:pt>
                <c:pt idx="6231">
                  <c:v>0.98815051817879163</c:v>
                </c:pt>
                <c:pt idx="6232">
                  <c:v>0.98824934311310297</c:v>
                </c:pt>
                <c:pt idx="6233">
                  <c:v>0.98834817793089602</c:v>
                </c:pt>
                <c:pt idx="6234">
                  <c:v>0.98844702263315931</c:v>
                </c:pt>
                <c:pt idx="6235">
                  <c:v>0.98854587722088139</c:v>
                </c:pt>
                <c:pt idx="6236">
                  <c:v>0.9886447416950509</c:v>
                </c:pt>
                <c:pt idx="6237">
                  <c:v>0.9887436160566565</c:v>
                </c:pt>
                <c:pt idx="6238">
                  <c:v>0.98884250030668719</c:v>
                </c:pt>
                <c:pt idx="6239">
                  <c:v>0.98894139444613183</c:v>
                </c:pt>
                <c:pt idx="6240">
                  <c:v>0.98904029847597941</c:v>
                </c:pt>
                <c:pt idx="6241">
                  <c:v>0.98913921239721914</c:v>
                </c:pt>
                <c:pt idx="6242">
                  <c:v>0.98923813621084022</c:v>
                </c:pt>
                <c:pt idx="6243">
                  <c:v>0.98933706991783199</c:v>
                </c:pt>
                <c:pt idx="6244">
                  <c:v>0.98943601351918387</c:v>
                </c:pt>
                <c:pt idx="6245">
                  <c:v>0.98953496701588539</c:v>
                </c:pt>
                <c:pt idx="6246">
                  <c:v>0.98963393040892622</c:v>
                </c:pt>
                <c:pt idx="6247">
                  <c:v>0.98973290369929612</c:v>
                </c:pt>
                <c:pt idx="6248">
                  <c:v>0.98983188688798496</c:v>
                </c:pt>
                <c:pt idx="6249">
                  <c:v>0.9899308799759825</c:v>
                </c:pt>
                <c:pt idx="6250">
                  <c:v>0.99002988296427896</c:v>
                </c:pt>
                <c:pt idx="6251">
                  <c:v>0.99012889585386432</c:v>
                </c:pt>
                <c:pt idx="6252">
                  <c:v>0.9902279186457289</c:v>
                </c:pt>
                <c:pt idx="6253">
                  <c:v>0.99032695134086302</c:v>
                </c:pt>
                <c:pt idx="6254">
                  <c:v>0.99042599394025699</c:v>
                </c:pt>
                <c:pt idx="6255">
                  <c:v>0.99052504644490147</c:v>
                </c:pt>
                <c:pt idx="6256">
                  <c:v>0.990624108855787</c:v>
                </c:pt>
                <c:pt idx="6257">
                  <c:v>0.99072318117390434</c:v>
                </c:pt>
                <c:pt idx="6258">
                  <c:v>0.99082226340024437</c:v>
                </c:pt>
                <c:pt idx="6259">
                  <c:v>0.99092135553579797</c:v>
                </c:pt>
                <c:pt idx="6260">
                  <c:v>0.9910204575815561</c:v>
                </c:pt>
                <c:pt idx="6261">
                  <c:v>0.99111956953850999</c:v>
                </c:pt>
                <c:pt idx="6262">
                  <c:v>0.99121869140765073</c:v>
                </c:pt>
                <c:pt idx="6263">
                  <c:v>0.99131782318996975</c:v>
                </c:pt>
                <c:pt idx="6264">
                  <c:v>0.99141696488645836</c:v>
                </c:pt>
                <c:pt idx="6265">
                  <c:v>0.99151611649810811</c:v>
                </c:pt>
                <c:pt idx="6266">
                  <c:v>0.99161527802591065</c:v>
                </c:pt>
                <c:pt idx="6267">
                  <c:v>0.99171444947085774</c:v>
                </c:pt>
                <c:pt idx="6268">
                  <c:v>0.99181363083394114</c:v>
                </c:pt>
                <c:pt idx="6269">
                  <c:v>0.99191282211615273</c:v>
                </c:pt>
                <c:pt idx="6270">
                  <c:v>0.99201202331848459</c:v>
                </c:pt>
                <c:pt idx="6271">
                  <c:v>0.99211123444192872</c:v>
                </c:pt>
                <c:pt idx="6272">
                  <c:v>0.99221045548747744</c:v>
                </c:pt>
                <c:pt idx="6273">
                  <c:v>0.99230968645612305</c:v>
                </c:pt>
                <c:pt idx="6274">
                  <c:v>0.99240892734885788</c:v>
                </c:pt>
                <c:pt idx="6275">
                  <c:v>0.99250817816667458</c:v>
                </c:pt>
                <c:pt idx="6276">
                  <c:v>0.99260743891056558</c:v>
                </c:pt>
                <c:pt idx="6277">
                  <c:v>0.99270670958152374</c:v>
                </c:pt>
                <c:pt idx="6278">
                  <c:v>0.99280599018054183</c:v>
                </c:pt>
                <c:pt idx="6279">
                  <c:v>0.99290528070861273</c:v>
                </c:pt>
                <c:pt idx="6280">
                  <c:v>0.99300458116672941</c:v>
                </c:pt>
                <c:pt idx="6281">
                  <c:v>0.99310389155588497</c:v>
                </c:pt>
                <c:pt idx="6282">
                  <c:v>0.99320321187707261</c:v>
                </c:pt>
                <c:pt idx="6283">
                  <c:v>0.99330254213128577</c:v>
                </c:pt>
                <c:pt idx="6284">
                  <c:v>0.99340188231951776</c:v>
                </c:pt>
                <c:pt idx="6285">
                  <c:v>0.99350123244276201</c:v>
                </c:pt>
                <c:pt idx="6286">
                  <c:v>0.99360059250201216</c:v>
                </c:pt>
                <c:pt idx="6287">
                  <c:v>0.99369996249826198</c:v>
                </c:pt>
                <c:pt idx="6288">
                  <c:v>0.99379934243250523</c:v>
                </c:pt>
                <c:pt idx="6289">
                  <c:v>0.99389873230573578</c:v>
                </c:pt>
                <c:pt idx="6290">
                  <c:v>0.99399813211894761</c:v>
                </c:pt>
                <c:pt idx="6291">
                  <c:v>0.99409754187313493</c:v>
                </c:pt>
                <c:pt idx="6292">
                  <c:v>0.99419696156929183</c:v>
                </c:pt>
                <c:pt idx="6293">
                  <c:v>0.99429639120841262</c:v>
                </c:pt>
                <c:pt idx="6294">
                  <c:v>0.99439583079149174</c:v>
                </c:pt>
                <c:pt idx="6295">
                  <c:v>0.99449528031952372</c:v>
                </c:pt>
                <c:pt idx="6296">
                  <c:v>0.9945947397935031</c:v>
                </c:pt>
                <c:pt idx="6297">
                  <c:v>0.99469420921442453</c:v>
                </c:pt>
                <c:pt idx="6298">
                  <c:v>0.99479368858328288</c:v>
                </c:pt>
                <c:pt idx="6299">
                  <c:v>0.99489317790107301</c:v>
                </c:pt>
                <c:pt idx="6300">
                  <c:v>0.99499267716878992</c:v>
                </c:pt>
                <c:pt idx="6301">
                  <c:v>0.99509218638742869</c:v>
                </c:pt>
                <c:pt idx="6302">
                  <c:v>0.99519170555798453</c:v>
                </c:pt>
                <c:pt idx="6303">
                  <c:v>0.99529123468145264</c:v>
                </c:pt>
                <c:pt idx="6304">
                  <c:v>0.99539077375882856</c:v>
                </c:pt>
                <c:pt idx="6305">
                  <c:v>0.99549032279110761</c:v>
                </c:pt>
                <c:pt idx="6306">
                  <c:v>0.99558988177928553</c:v>
                </c:pt>
                <c:pt idx="6307">
                  <c:v>0.99568945072435799</c:v>
                </c:pt>
                <c:pt idx="6308">
                  <c:v>0.99578902962732074</c:v>
                </c:pt>
                <c:pt idx="6309">
                  <c:v>0.99588861848916965</c:v>
                </c:pt>
                <c:pt idx="6310">
                  <c:v>0.9959882173109007</c:v>
                </c:pt>
                <c:pt idx="6311">
                  <c:v>0.9960878260935101</c:v>
                </c:pt>
                <c:pt idx="6312">
                  <c:v>0.99618744483799393</c:v>
                </c:pt>
                <c:pt idx="6313">
                  <c:v>0.9962870735453484</c:v>
                </c:pt>
                <c:pt idx="6314">
                  <c:v>0.99638671221657005</c:v>
                </c:pt>
                <c:pt idx="6315">
                  <c:v>0.9964863608526553</c:v>
                </c:pt>
                <c:pt idx="6316">
                  <c:v>0.99658601945460079</c:v>
                </c:pt>
                <c:pt idx="6317">
                  <c:v>0.99668568802340307</c:v>
                </c:pt>
                <c:pt idx="6318">
                  <c:v>0.99678536656005912</c:v>
                </c:pt>
                <c:pt idx="6319">
                  <c:v>0.99688505506556568</c:v>
                </c:pt>
                <c:pt idx="6320">
                  <c:v>0.99698475354091975</c:v>
                </c:pt>
                <c:pt idx="6321">
                  <c:v>0.99708446198711842</c:v>
                </c:pt>
                <c:pt idx="6322">
                  <c:v>0.99718418040515888</c:v>
                </c:pt>
                <c:pt idx="6323">
                  <c:v>0.99728390879603845</c:v>
                </c:pt>
                <c:pt idx="6324">
                  <c:v>0.99738364716075456</c:v>
                </c:pt>
                <c:pt idx="6325">
                  <c:v>0.99748339550030463</c:v>
                </c:pt>
                <c:pt idx="6326">
                  <c:v>0.99758315381568619</c:v>
                </c:pt>
                <c:pt idx="6327">
                  <c:v>0.997682922107897</c:v>
                </c:pt>
                <c:pt idx="6328">
                  <c:v>0.99778270037793482</c:v>
                </c:pt>
                <c:pt idx="6329">
                  <c:v>0.99788248862679751</c:v>
                </c:pt>
                <c:pt idx="6330">
                  <c:v>0.99798228685548307</c:v>
                </c:pt>
                <c:pt idx="6331">
                  <c:v>0.99808209506498957</c:v>
                </c:pt>
                <c:pt idx="6332">
                  <c:v>0.99818191325631522</c:v>
                </c:pt>
                <c:pt idx="6333">
                  <c:v>0.99828174143045822</c:v>
                </c:pt>
                <c:pt idx="6334">
                  <c:v>0.998381579588417</c:v>
                </c:pt>
                <c:pt idx="6335">
                  <c:v>0.99848142773119009</c:v>
                </c:pt>
                <c:pt idx="6336">
                  <c:v>0.99858128585977601</c:v>
                </c:pt>
                <c:pt idx="6337">
                  <c:v>0.99868115397517354</c:v>
                </c:pt>
                <c:pt idx="6338">
                  <c:v>0.99878103207838131</c:v>
                </c:pt>
                <c:pt idx="6339">
                  <c:v>0.99888092017039831</c:v>
                </c:pt>
                <c:pt idx="6340">
                  <c:v>0.99898081825222351</c:v>
                </c:pt>
                <c:pt idx="6341">
                  <c:v>0.99908072632485601</c:v>
                </c:pt>
                <c:pt idx="6342">
                  <c:v>0.99918064438929488</c:v>
                </c:pt>
                <c:pt idx="6343">
                  <c:v>0.99928057244653956</c:v>
                </c:pt>
                <c:pt idx="6344">
                  <c:v>0.99938051049758936</c:v>
                </c:pt>
                <c:pt idx="6345">
                  <c:v>0.99948045854344369</c:v>
                </c:pt>
                <c:pt idx="6346">
                  <c:v>0.99958041658510222</c:v>
                </c:pt>
                <c:pt idx="6347">
                  <c:v>0.99968038462356457</c:v>
                </c:pt>
                <c:pt idx="6348">
                  <c:v>0.9997803626598305</c:v>
                </c:pt>
                <c:pt idx="6349">
                  <c:v>0.9998803506949</c:v>
                </c:pt>
                <c:pt idx="6350">
                  <c:v>0.99998034872977293</c:v>
                </c:pt>
                <c:pt idx="6351">
                  <c:v>1.0000803567654495</c:v>
                </c:pt>
                <c:pt idx="6352">
                  <c:v>1.0001803748029299</c:v>
                </c:pt>
                <c:pt idx="6353">
                  <c:v>1.0002804028432142</c:v>
                </c:pt>
                <c:pt idx="6354">
                  <c:v>1.0003804408873029</c:v>
                </c:pt>
                <c:pt idx="6355">
                  <c:v>1.0004804889361965</c:v>
                </c:pt>
                <c:pt idx="6356">
                  <c:v>1.0005805469908955</c:v>
                </c:pt>
                <c:pt idx="6357">
                  <c:v>1.0006806150524008</c:v>
                </c:pt>
                <c:pt idx="6358">
                  <c:v>1.0007806931217129</c:v>
                </c:pt>
                <c:pt idx="6359">
                  <c:v>1.0008807811998328</c:v>
                </c:pt>
                <c:pt idx="6360">
                  <c:v>1.0009808792877615</c:v>
                </c:pt>
                <c:pt idx="6361">
                  <c:v>1.0010809873865001</c:v>
                </c:pt>
                <c:pt idx="6362">
                  <c:v>1.0011811054970499</c:v>
                </c:pt>
                <c:pt idx="6363">
                  <c:v>1.001281233620412</c:v>
                </c:pt>
                <c:pt idx="6364">
                  <c:v>1.0013813717575877</c:v>
                </c:pt>
                <c:pt idx="6365">
                  <c:v>1.0014815199095786</c:v>
                </c:pt>
                <c:pt idx="6366">
                  <c:v>1.0015816780773863</c:v>
                </c:pt>
                <c:pt idx="6367">
                  <c:v>1.0016818462620125</c:v>
                </c:pt>
                <c:pt idx="6368">
                  <c:v>1.0017820244644589</c:v>
                </c:pt>
                <c:pt idx="6369">
                  <c:v>1.0018822126857274</c:v>
                </c:pt>
                <c:pt idx="6370">
                  <c:v>1.0019824109268201</c:v>
                </c:pt>
                <c:pt idx="6371">
                  <c:v>1.0020826191887389</c:v>
                </c:pt>
                <c:pt idx="6372">
                  <c:v>1.0021828374724862</c:v>
                </c:pt>
                <c:pt idx="6373">
                  <c:v>1.002283065779064</c:v>
                </c:pt>
                <c:pt idx="6374">
                  <c:v>1.002383304109475</c:v>
                </c:pt>
                <c:pt idx="6375">
                  <c:v>1.0024835524647213</c:v>
                </c:pt>
                <c:pt idx="6376">
                  <c:v>1.0025838108458058</c:v>
                </c:pt>
                <c:pt idx="6377">
                  <c:v>1.0026840792537313</c:v>
                </c:pt>
                <c:pt idx="6378">
                  <c:v>1.0027843576895001</c:v>
                </c:pt>
                <c:pt idx="6379">
                  <c:v>1.0028846461541154</c:v>
                </c:pt>
                <c:pt idx="6380">
                  <c:v>1.0029849446485803</c:v>
                </c:pt>
                <c:pt idx="6381">
                  <c:v>1.0030852531738976</c:v>
                </c:pt>
                <c:pt idx="6382">
                  <c:v>1.0031855717310707</c:v>
                </c:pt>
                <c:pt idx="6383">
                  <c:v>1.0032859003211028</c:v>
                </c:pt>
                <c:pt idx="6384">
                  <c:v>1.0033862389449972</c:v>
                </c:pt>
                <c:pt idx="6385">
                  <c:v>1.0034865876037575</c:v>
                </c:pt>
                <c:pt idx="6386">
                  <c:v>1.0035869462983873</c:v>
                </c:pt>
                <c:pt idx="6387">
                  <c:v>1.0036873150298902</c:v>
                </c:pt>
                <c:pt idx="6388">
                  <c:v>1.00378769379927</c:v>
                </c:pt>
                <c:pt idx="6389">
                  <c:v>1.0038880826075307</c:v>
                </c:pt>
                <c:pt idx="6390">
                  <c:v>1.0039884814556763</c:v>
                </c:pt>
                <c:pt idx="6391">
                  <c:v>1.0040888903447107</c:v>
                </c:pt>
                <c:pt idx="6392">
                  <c:v>1.0041893092756382</c:v>
                </c:pt>
                <c:pt idx="6393">
                  <c:v>1.0042897382494631</c:v>
                </c:pt>
                <c:pt idx="6394">
                  <c:v>1.0043901772671897</c:v>
                </c:pt>
                <c:pt idx="6395">
                  <c:v>1.0044906263298228</c:v>
                </c:pt>
                <c:pt idx="6396">
                  <c:v>1.0045910854383666</c:v>
                </c:pt>
                <c:pt idx="6397">
                  <c:v>1.004691554593826</c:v>
                </c:pt>
                <c:pt idx="6398">
                  <c:v>1.0047920337972056</c:v>
                </c:pt>
                <c:pt idx="6399">
                  <c:v>1.0048925230495105</c:v>
                </c:pt>
                <c:pt idx="6400">
                  <c:v>1.0049930223517456</c:v>
                </c:pt>
                <c:pt idx="6401">
                  <c:v>1.0050935317049161</c:v>
                </c:pt>
                <c:pt idx="6402">
                  <c:v>1.005194051110027</c:v>
                </c:pt>
                <c:pt idx="6403">
                  <c:v>1.0052945805680837</c:v>
                </c:pt>
                <c:pt idx="6404">
                  <c:v>1.0053951200800917</c:v>
                </c:pt>
                <c:pt idx="6405">
                  <c:v>1.0054956696470563</c:v>
                </c:pt>
                <c:pt idx="6406">
                  <c:v>1.0055962292699832</c:v>
                </c:pt>
                <c:pt idx="6407">
                  <c:v>1.0056967989498782</c:v>
                </c:pt>
                <c:pt idx="6408">
                  <c:v>1.005797378687747</c:v>
                </c:pt>
                <c:pt idx="6409">
                  <c:v>1.0058979684845955</c:v>
                </c:pt>
                <c:pt idx="6410">
                  <c:v>1.0059985683414296</c:v>
                </c:pt>
                <c:pt idx="6411">
                  <c:v>1.0060991782592557</c:v>
                </c:pt>
                <c:pt idx="6412">
                  <c:v>1.0061997982390796</c:v>
                </c:pt>
                <c:pt idx="6413">
                  <c:v>1.0063004282819077</c:v>
                </c:pt>
                <c:pt idx="6414">
                  <c:v>1.0064010683887465</c:v>
                </c:pt>
                <c:pt idx="6415">
                  <c:v>1.0065017185606027</c:v>
                </c:pt>
                <c:pt idx="6416">
                  <c:v>1.0066023787984826</c:v>
                </c:pt>
                <c:pt idx="6417">
                  <c:v>1.0067030491033928</c:v>
                </c:pt>
                <c:pt idx="6418">
                  <c:v>1.0068037294763403</c:v>
                </c:pt>
                <c:pt idx="6419">
                  <c:v>1.0069044199183321</c:v>
                </c:pt>
                <c:pt idx="6420">
                  <c:v>1.0070051204303752</c:v>
                </c:pt>
                <c:pt idx="6421">
                  <c:v>1.0071058310134764</c:v>
                </c:pt>
                <c:pt idx="6422">
                  <c:v>1.0072065516686433</c:v>
                </c:pt>
                <c:pt idx="6423">
                  <c:v>1.0073072823968829</c:v>
                </c:pt>
                <c:pt idx="6424">
                  <c:v>1.0074080231992029</c:v>
                </c:pt>
                <c:pt idx="6425">
                  <c:v>1.0075087740766104</c:v>
                </c:pt>
                <c:pt idx="6426">
                  <c:v>1.0076095350301135</c:v>
                </c:pt>
                <c:pt idx="6427">
                  <c:v>1.0077103060607195</c:v>
                </c:pt>
                <c:pt idx="6428">
                  <c:v>1.0078110871694366</c:v>
                </c:pt>
                <c:pt idx="6429">
                  <c:v>1.0079118783572723</c:v>
                </c:pt>
                <c:pt idx="6430">
                  <c:v>1.0080126796252347</c:v>
                </c:pt>
                <c:pt idx="6431">
                  <c:v>1.0081134909743321</c:v>
                </c:pt>
                <c:pt idx="6432">
                  <c:v>1.0082143124055727</c:v>
                </c:pt>
                <c:pt idx="6433">
                  <c:v>1.0083151439199647</c:v>
                </c:pt>
                <c:pt idx="6434">
                  <c:v>1.0084159855185166</c:v>
                </c:pt>
                <c:pt idx="6435">
                  <c:v>1.0085168372022368</c:v>
                </c:pt>
                <c:pt idx="6436">
                  <c:v>1.008617698972134</c:v>
                </c:pt>
                <c:pt idx="6437">
                  <c:v>1.008718570829217</c:v>
                </c:pt>
                <c:pt idx="6438">
                  <c:v>1.0088194527744945</c:v>
                </c:pt>
                <c:pt idx="6439">
                  <c:v>1.0089203448089754</c:v>
                </c:pt>
                <c:pt idx="6440">
                  <c:v>1.0090212469336688</c:v>
                </c:pt>
                <c:pt idx="6441">
                  <c:v>1.0091221591495838</c:v>
                </c:pt>
                <c:pt idx="6442">
                  <c:v>1.0092230814577297</c:v>
                </c:pt>
                <c:pt idx="6443">
                  <c:v>1.0093240138591155</c:v>
                </c:pt>
                <c:pt idx="6444">
                  <c:v>1.009424956354751</c:v>
                </c:pt>
                <c:pt idx="6445">
                  <c:v>1.0095259089456456</c:v>
                </c:pt>
                <c:pt idx="6446">
                  <c:v>1.009626871632809</c:v>
                </c:pt>
                <c:pt idx="6447">
                  <c:v>1.0097278444172506</c:v>
                </c:pt>
                <c:pt idx="6448">
                  <c:v>1.0098288272999807</c:v>
                </c:pt>
                <c:pt idx="6449">
                  <c:v>1.0099298202820088</c:v>
                </c:pt>
                <c:pt idx="6450">
                  <c:v>1.0100308233643454</c:v>
                </c:pt>
                <c:pt idx="6451">
                  <c:v>1.0101318365480001</c:v>
                </c:pt>
                <c:pt idx="6452">
                  <c:v>1.0102328598339836</c:v>
                </c:pt>
                <c:pt idx="6453">
                  <c:v>1.0103338932233059</c:v>
                </c:pt>
                <c:pt idx="6454">
                  <c:v>1.0104349367169776</c:v>
                </c:pt>
                <c:pt idx="6455">
                  <c:v>1.0105359903160092</c:v>
                </c:pt>
                <c:pt idx="6456">
                  <c:v>1.0106370540214114</c:v>
                </c:pt>
                <c:pt idx="6457">
                  <c:v>1.0107381278341947</c:v>
                </c:pt>
                <c:pt idx="6458">
                  <c:v>1.0108392117553702</c:v>
                </c:pt>
                <c:pt idx="6459">
                  <c:v>1.0109403057859487</c:v>
                </c:pt>
                <c:pt idx="6460">
                  <c:v>1.0110414099269414</c:v>
                </c:pt>
                <c:pt idx="6461">
                  <c:v>1.0111425241793592</c:v>
                </c:pt>
                <c:pt idx="6462">
                  <c:v>1.0112436485442136</c:v>
                </c:pt>
                <c:pt idx="6463">
                  <c:v>1.0113447830225157</c:v>
                </c:pt>
                <c:pt idx="6464">
                  <c:v>1.0114459276152772</c:v>
                </c:pt>
                <c:pt idx="6465">
                  <c:v>1.0115470823235095</c:v>
                </c:pt>
                <c:pt idx="6466">
                  <c:v>1.0116482471482244</c:v>
                </c:pt>
                <c:pt idx="6467">
                  <c:v>1.0117494220904335</c:v>
                </c:pt>
                <c:pt idx="6468">
                  <c:v>1.0118506071511486</c:v>
                </c:pt>
                <c:pt idx="6469">
                  <c:v>1.0119518023313818</c:v>
                </c:pt>
                <c:pt idx="6470">
                  <c:v>1.012053007632145</c:v>
                </c:pt>
                <c:pt idx="6471">
                  <c:v>1.0121542230544505</c:v>
                </c:pt>
                <c:pt idx="6472">
                  <c:v>1.0122554485993105</c:v>
                </c:pt>
                <c:pt idx="6473">
                  <c:v>1.0123566842677372</c:v>
                </c:pt>
                <c:pt idx="6474">
                  <c:v>1.0124579300607432</c:v>
                </c:pt>
                <c:pt idx="6475">
                  <c:v>1.0125591859793412</c:v>
                </c:pt>
                <c:pt idx="6476">
                  <c:v>1.0126604520245437</c:v>
                </c:pt>
                <c:pt idx="6477">
                  <c:v>1.0127617281973633</c:v>
                </c:pt>
                <c:pt idx="6478">
                  <c:v>1.0128630144988131</c:v>
                </c:pt>
                <c:pt idx="6479">
                  <c:v>1.012964310929906</c:v>
                </c:pt>
                <c:pt idx="6480">
                  <c:v>1.0130656174916552</c:v>
                </c:pt>
                <c:pt idx="6481">
                  <c:v>1.0131669341850738</c:v>
                </c:pt>
                <c:pt idx="6482">
                  <c:v>1.013268261011175</c:v>
                </c:pt>
                <c:pt idx="6483">
                  <c:v>1.013369597970972</c:v>
                </c:pt>
                <c:pt idx="6484">
                  <c:v>1.0134709450654786</c:v>
                </c:pt>
                <c:pt idx="6485">
                  <c:v>1.0135723022957082</c:v>
                </c:pt>
                <c:pt idx="6486">
                  <c:v>1.0136736696626745</c:v>
                </c:pt>
                <c:pt idx="6487">
                  <c:v>1.0137750471673912</c:v>
                </c:pt>
                <c:pt idx="6488">
                  <c:v>1.0138764348108722</c:v>
                </c:pt>
                <c:pt idx="6489">
                  <c:v>1.0139778325941315</c:v>
                </c:pt>
                <c:pt idx="6490">
                  <c:v>1.0140792405181833</c:v>
                </c:pt>
                <c:pt idx="6491">
                  <c:v>1.0141806585840416</c:v>
                </c:pt>
                <c:pt idx="6492">
                  <c:v>1.0142820867927209</c:v>
                </c:pt>
                <c:pt idx="6493">
                  <c:v>1.0143835251452353</c:v>
                </c:pt>
                <c:pt idx="6494">
                  <c:v>1.0144849736425996</c:v>
                </c:pt>
                <c:pt idx="6495">
                  <c:v>1.0145864322858282</c:v>
                </c:pt>
                <c:pt idx="6496">
                  <c:v>1.0146879010759358</c:v>
                </c:pt>
                <c:pt idx="6497">
                  <c:v>1.0147893800139371</c:v>
                </c:pt>
                <c:pt idx="6498">
                  <c:v>1.0148908691008471</c:v>
                </c:pt>
                <c:pt idx="6499">
                  <c:v>1.0149923683376809</c:v>
                </c:pt>
                <c:pt idx="6500">
                  <c:v>1.0150938777254535</c:v>
                </c:pt>
                <c:pt idx="6501">
                  <c:v>1.0151953972651799</c:v>
                </c:pt>
                <c:pt idx="6502">
                  <c:v>1.0152969269578758</c:v>
                </c:pt>
                <c:pt idx="6503">
                  <c:v>1.0153984668045561</c:v>
                </c:pt>
                <c:pt idx="6504">
                  <c:v>1.0155000168062367</c:v>
                </c:pt>
                <c:pt idx="6505">
                  <c:v>1.0156015769639331</c:v>
                </c:pt>
                <c:pt idx="6506">
                  <c:v>1.0157031472786608</c:v>
                </c:pt>
                <c:pt idx="6507">
                  <c:v>1.0158047277514359</c:v>
                </c:pt>
                <c:pt idx="6508">
                  <c:v>1.0159063183832742</c:v>
                </c:pt>
                <c:pt idx="6509">
                  <c:v>1.0160079191751916</c:v>
                </c:pt>
                <c:pt idx="6510">
                  <c:v>1.0161095301282044</c:v>
                </c:pt>
                <c:pt idx="6511">
                  <c:v>1.0162111512433287</c:v>
                </c:pt>
                <c:pt idx="6512">
                  <c:v>1.016312782521581</c:v>
                </c:pt>
                <c:pt idx="6513">
                  <c:v>1.0164144239639774</c:v>
                </c:pt>
                <c:pt idx="6514">
                  <c:v>1.0165160755715346</c:v>
                </c:pt>
                <c:pt idx="6515">
                  <c:v>1.0166177373452692</c:v>
                </c:pt>
                <c:pt idx="6516">
                  <c:v>1.0167194092861978</c:v>
                </c:pt>
                <c:pt idx="6517">
                  <c:v>1.0168210913953373</c:v>
                </c:pt>
                <c:pt idx="6518">
                  <c:v>1.0169227836737047</c:v>
                </c:pt>
                <c:pt idx="6519">
                  <c:v>1.017024486122317</c:v>
                </c:pt>
                <c:pt idx="6520">
                  <c:v>1.0171261987421911</c:v>
                </c:pt>
                <c:pt idx="6521">
                  <c:v>1.0172279215343445</c:v>
                </c:pt>
                <c:pt idx="6522">
                  <c:v>1.0173296544997945</c:v>
                </c:pt>
                <c:pt idx="6523">
                  <c:v>1.0174313976395584</c:v>
                </c:pt>
                <c:pt idx="6524">
                  <c:v>1.0175331509546539</c:v>
                </c:pt>
                <c:pt idx="6525">
                  <c:v>1.0176349144460985</c:v>
                </c:pt>
                <c:pt idx="6526">
                  <c:v>1.0177366881149101</c:v>
                </c:pt>
                <c:pt idx="6527">
                  <c:v>1.0178384719621063</c:v>
                </c:pt>
                <c:pt idx="6528">
                  <c:v>1.0179402659887051</c:v>
                </c:pt>
                <c:pt idx="6529">
                  <c:v>1.0180420701957247</c:v>
                </c:pt>
                <c:pt idx="6530">
                  <c:v>1.018143884584183</c:v>
                </c:pt>
                <c:pt idx="6531">
                  <c:v>1.0182457091550985</c:v>
                </c:pt>
                <c:pt idx="6532">
                  <c:v>1.0183475439094893</c:v>
                </c:pt>
                <c:pt idx="6533">
                  <c:v>1.0184493888483741</c:v>
                </c:pt>
                <c:pt idx="6534">
                  <c:v>1.0185512439727713</c:v>
                </c:pt>
                <c:pt idx="6535">
                  <c:v>1.0186531092836997</c:v>
                </c:pt>
                <c:pt idx="6536">
                  <c:v>1.018754984782178</c:v>
                </c:pt>
                <c:pt idx="6537">
                  <c:v>1.0188568704692249</c:v>
                </c:pt>
                <c:pt idx="6538">
                  <c:v>1.0189587663458595</c:v>
                </c:pt>
                <c:pt idx="6539">
                  <c:v>1.0190606724131008</c:v>
                </c:pt>
                <c:pt idx="6540">
                  <c:v>1.019162588671968</c:v>
                </c:pt>
                <c:pt idx="6541">
                  <c:v>1.0192645151234803</c:v>
                </c:pt>
                <c:pt idx="6542">
                  <c:v>1.0193664517686571</c:v>
                </c:pt>
                <c:pt idx="6543">
                  <c:v>1.019468398608518</c:v>
                </c:pt>
                <c:pt idx="6544">
                  <c:v>1.0195703556440825</c:v>
                </c:pt>
                <c:pt idx="6545">
                  <c:v>1.0196723228763702</c:v>
                </c:pt>
                <c:pt idx="6546">
                  <c:v>1.0197743003064008</c:v>
                </c:pt>
                <c:pt idx="6547">
                  <c:v>1.0198762879351944</c:v>
                </c:pt>
                <c:pt idx="6548">
                  <c:v>1.0199782857637707</c:v>
                </c:pt>
                <c:pt idx="6549">
                  <c:v>1.0200802937931499</c:v>
                </c:pt>
                <c:pt idx="6550">
                  <c:v>1.0201823120243523</c:v>
                </c:pt>
                <c:pt idx="6551">
                  <c:v>1.0202843404583981</c:v>
                </c:pt>
                <c:pt idx="6552">
                  <c:v>1.0203863790963077</c:v>
                </c:pt>
                <c:pt idx="6553">
                  <c:v>1.0204884279391016</c:v>
                </c:pt>
                <c:pt idx="6554">
                  <c:v>1.0205904869878004</c:v>
                </c:pt>
                <c:pt idx="6555">
                  <c:v>1.0206925562434248</c:v>
                </c:pt>
                <c:pt idx="6556">
                  <c:v>1.0207946357069955</c:v>
                </c:pt>
                <c:pt idx="6557">
                  <c:v>1.0208967253795334</c:v>
                </c:pt>
                <c:pt idx="6558">
                  <c:v>1.0209988252620597</c:v>
                </c:pt>
                <c:pt idx="6559">
                  <c:v>1.0211009353555951</c:v>
                </c:pt>
                <c:pt idx="6560">
                  <c:v>1.0212030556611611</c:v>
                </c:pt>
                <c:pt idx="6561">
                  <c:v>1.0213051861797791</c:v>
                </c:pt>
                <c:pt idx="6562">
                  <c:v>1.0214073269124704</c:v>
                </c:pt>
                <c:pt idx="6563">
                  <c:v>1.0215094778602565</c:v>
                </c:pt>
                <c:pt idx="6564">
                  <c:v>1.021611639024159</c:v>
                </c:pt>
                <c:pt idx="6565">
                  <c:v>1.0217138104051995</c:v>
                </c:pt>
                <c:pt idx="6566">
                  <c:v>1.0218159920043999</c:v>
                </c:pt>
                <c:pt idx="6567">
                  <c:v>1.0219181838227822</c:v>
                </c:pt>
                <c:pt idx="6568">
                  <c:v>1.0220203858613683</c:v>
                </c:pt>
                <c:pt idx="6569">
                  <c:v>1.0221225981211806</c:v>
                </c:pt>
                <c:pt idx="6570">
                  <c:v>1.0222248206032409</c:v>
                </c:pt>
                <c:pt idx="6571">
                  <c:v>1.0223270533085718</c:v>
                </c:pt>
                <c:pt idx="6572">
                  <c:v>1.0224292962381956</c:v>
                </c:pt>
                <c:pt idx="6573">
                  <c:v>1.0225315493931348</c:v>
                </c:pt>
                <c:pt idx="6574">
                  <c:v>1.0226338127744123</c:v>
                </c:pt>
                <c:pt idx="6575">
                  <c:v>1.0227360863830506</c:v>
                </c:pt>
                <c:pt idx="6576">
                  <c:v>1.0228383702200725</c:v>
                </c:pt>
                <c:pt idx="6577">
                  <c:v>1.0229406642865011</c:v>
                </c:pt>
                <c:pt idx="6578">
                  <c:v>1.0230429685833595</c:v>
                </c:pt>
                <c:pt idx="6579">
                  <c:v>1.0231452831116707</c:v>
                </c:pt>
                <c:pt idx="6580">
                  <c:v>1.0232476078724579</c:v>
                </c:pt>
                <c:pt idx="6581">
                  <c:v>1.0233499428667445</c:v>
                </c:pt>
                <c:pt idx="6582">
                  <c:v>1.0234522880955541</c:v>
                </c:pt>
                <c:pt idx="6583">
                  <c:v>1.0235546435599101</c:v>
                </c:pt>
                <c:pt idx="6584">
                  <c:v>1.0236570092608361</c:v>
                </c:pt>
                <c:pt idx="6585">
                  <c:v>1.0237593851993561</c:v>
                </c:pt>
                <c:pt idx="6586">
                  <c:v>1.0238617713764937</c:v>
                </c:pt>
                <c:pt idx="6587">
                  <c:v>1.0239641677932729</c:v>
                </c:pt>
                <c:pt idx="6588">
                  <c:v>1.024066574450718</c:v>
                </c:pt>
                <c:pt idx="6589">
                  <c:v>1.0241689913498531</c:v>
                </c:pt>
                <c:pt idx="6590">
                  <c:v>1.0242714184917021</c:v>
                </c:pt>
                <c:pt idx="6591">
                  <c:v>1.0243738558772899</c:v>
                </c:pt>
                <c:pt idx="6592">
                  <c:v>1.0244763035076407</c:v>
                </c:pt>
                <c:pt idx="6593">
                  <c:v>1.0245787613837791</c:v>
                </c:pt>
                <c:pt idx="6594">
                  <c:v>1.0246812295067298</c:v>
                </c:pt>
                <c:pt idx="6595">
                  <c:v>1.0247837078775175</c:v>
                </c:pt>
                <c:pt idx="6596">
                  <c:v>1.0248861964971672</c:v>
                </c:pt>
                <c:pt idx="6597">
                  <c:v>1.0249886953667038</c:v>
                </c:pt>
                <c:pt idx="6598">
                  <c:v>1.0250912044871525</c:v>
                </c:pt>
                <c:pt idx="6599">
                  <c:v>1.0251937238595386</c:v>
                </c:pt>
                <c:pt idx="6600">
                  <c:v>1.0252962534848871</c:v>
                </c:pt>
                <c:pt idx="6601">
                  <c:v>1.0253987933642235</c:v>
                </c:pt>
                <c:pt idx="6602">
                  <c:v>1.0255013434985734</c:v>
                </c:pt>
                <c:pt idx="6603">
                  <c:v>1.0256039038889622</c:v>
                </c:pt>
                <c:pt idx="6604">
                  <c:v>1.0257064745364157</c:v>
                </c:pt>
                <c:pt idx="6605">
                  <c:v>1.0258090554419599</c:v>
                </c:pt>
                <c:pt idx="6606">
                  <c:v>1.0259116466066205</c:v>
                </c:pt>
                <c:pt idx="6607">
                  <c:v>1.0260142480314236</c:v>
                </c:pt>
                <c:pt idx="6608">
                  <c:v>1.0261168597173953</c:v>
                </c:pt>
                <c:pt idx="6609">
                  <c:v>1.0262194816655619</c:v>
                </c:pt>
                <c:pt idx="6610">
                  <c:v>1.0263221138769496</c:v>
                </c:pt>
                <c:pt idx="6611">
                  <c:v>1.0264247563525848</c:v>
                </c:pt>
                <c:pt idx="6612">
                  <c:v>1.0265274090934942</c:v>
                </c:pt>
                <c:pt idx="6613">
                  <c:v>1.0266300721007042</c:v>
                </c:pt>
                <c:pt idx="6614">
                  <c:v>1.0267327453752417</c:v>
                </c:pt>
                <c:pt idx="6615">
                  <c:v>1.0268354289181336</c:v>
                </c:pt>
                <c:pt idx="6616">
                  <c:v>1.0269381227304066</c:v>
                </c:pt>
                <c:pt idx="6617">
                  <c:v>1.0270408268130879</c:v>
                </c:pt>
                <c:pt idx="6618">
                  <c:v>1.0271435411672047</c:v>
                </c:pt>
                <c:pt idx="6619">
                  <c:v>1.0272462657937842</c:v>
                </c:pt>
                <c:pt idx="6620">
                  <c:v>1.0273490006938535</c:v>
                </c:pt>
                <c:pt idx="6621">
                  <c:v>1.0274517458684402</c:v>
                </c:pt>
                <c:pt idx="6622">
                  <c:v>1.0275545013185721</c:v>
                </c:pt>
                <c:pt idx="6623">
                  <c:v>1.0276572670452766</c:v>
                </c:pt>
                <c:pt idx="6624">
                  <c:v>1.0277600430495815</c:v>
                </c:pt>
                <c:pt idx="6625">
                  <c:v>1.0278628293325147</c:v>
                </c:pt>
                <c:pt idx="6626">
                  <c:v>1.0279656258951042</c:v>
                </c:pt>
                <c:pt idx="6627">
                  <c:v>1.028068432738378</c:v>
                </c:pt>
                <c:pt idx="6628">
                  <c:v>1.0281712498633644</c:v>
                </c:pt>
                <c:pt idx="6629">
                  <c:v>1.0282740772710914</c:v>
                </c:pt>
                <c:pt idx="6630">
                  <c:v>1.0283769149625877</c:v>
                </c:pt>
                <c:pt idx="6631">
                  <c:v>1.0284797629388815</c:v>
                </c:pt>
                <c:pt idx="6632">
                  <c:v>1.0285826212010016</c:v>
                </c:pt>
                <c:pt idx="6633">
                  <c:v>1.0286854897499766</c:v>
                </c:pt>
                <c:pt idx="6634">
                  <c:v>1.0287883685868353</c:v>
                </c:pt>
                <c:pt idx="6635">
                  <c:v>1.0288912577126066</c:v>
                </c:pt>
                <c:pt idx="6636">
                  <c:v>1.0289941571283194</c:v>
                </c:pt>
                <c:pt idx="6637">
                  <c:v>1.029097066835003</c:v>
                </c:pt>
                <c:pt idx="6638">
                  <c:v>1.0291999868336863</c:v>
                </c:pt>
                <c:pt idx="6639">
                  <c:v>1.0293029171253989</c:v>
                </c:pt>
                <c:pt idx="6640">
                  <c:v>1.02940585771117</c:v>
                </c:pt>
                <c:pt idx="6641">
                  <c:v>1.0295088085920292</c:v>
                </c:pt>
                <c:pt idx="6642">
                  <c:v>1.0296117697690061</c:v>
                </c:pt>
                <c:pt idx="6643">
                  <c:v>1.0297147412431304</c:v>
                </c:pt>
                <c:pt idx="6644">
                  <c:v>1.029817723015432</c:v>
                </c:pt>
                <c:pt idx="6645">
                  <c:v>1.0299207150869407</c:v>
                </c:pt>
                <c:pt idx="6646">
                  <c:v>1.0300237174586866</c:v>
                </c:pt>
                <c:pt idx="6647">
                  <c:v>1.0301267301316999</c:v>
                </c:pt>
                <c:pt idx="6648">
                  <c:v>1.0302297531070106</c:v>
                </c:pt>
                <c:pt idx="6649">
                  <c:v>1.0303327863856491</c:v>
                </c:pt>
                <c:pt idx="6650">
                  <c:v>1.030435829968646</c:v>
                </c:pt>
                <c:pt idx="6651">
                  <c:v>1.0305388838570317</c:v>
                </c:pt>
                <c:pt idx="6652">
                  <c:v>1.030641948051837</c:v>
                </c:pt>
                <c:pt idx="6653">
                  <c:v>1.0307450225540924</c:v>
                </c:pt>
                <c:pt idx="6654">
                  <c:v>1.0308481073648288</c:v>
                </c:pt>
                <c:pt idx="6655">
                  <c:v>1.0309512024850773</c:v>
                </c:pt>
                <c:pt idx="6656">
                  <c:v>1.0310543079158689</c:v>
                </c:pt>
                <c:pt idx="6657">
                  <c:v>1.0311574236582348</c:v>
                </c:pt>
                <c:pt idx="6658">
                  <c:v>1.0312605497132061</c:v>
                </c:pt>
                <c:pt idx="6659">
                  <c:v>1.0313636860818143</c:v>
                </c:pt>
                <c:pt idx="6660">
                  <c:v>1.0314668327650909</c:v>
                </c:pt>
                <c:pt idx="6661">
                  <c:v>1.0315699897640673</c:v>
                </c:pt>
                <c:pt idx="6662">
                  <c:v>1.0316731570797752</c:v>
                </c:pt>
                <c:pt idx="6663">
                  <c:v>1.0317763347132465</c:v>
                </c:pt>
                <c:pt idx="6664">
                  <c:v>1.0318795226655131</c:v>
                </c:pt>
                <c:pt idx="6665">
                  <c:v>1.0319827209376069</c:v>
                </c:pt>
                <c:pt idx="6666">
                  <c:v>1.03208592953056</c:v>
                </c:pt>
                <c:pt idx="6667">
                  <c:v>1.0321891484454044</c:v>
                </c:pt>
                <c:pt idx="6668">
                  <c:v>1.0322923776831727</c:v>
                </c:pt>
                <c:pt idx="6669">
                  <c:v>1.0323956172448971</c:v>
                </c:pt>
                <c:pt idx="6670">
                  <c:v>1.0324988671316102</c:v>
                </c:pt>
                <c:pt idx="6671">
                  <c:v>1.0326021273443446</c:v>
                </c:pt>
                <c:pt idx="6672">
                  <c:v>1.032705397884133</c:v>
                </c:pt>
                <c:pt idx="6673">
                  <c:v>1.0328086787520081</c:v>
                </c:pt>
                <c:pt idx="6674">
                  <c:v>1.032911969949003</c:v>
                </c:pt>
                <c:pt idx="6675">
                  <c:v>1.0330152714761507</c:v>
                </c:pt>
                <c:pt idx="6676">
                  <c:v>1.033118583334484</c:v>
                </c:pt>
                <c:pt idx="6677">
                  <c:v>1.0332219055250365</c:v>
                </c:pt>
                <c:pt idx="6678">
                  <c:v>1.0333252380488414</c:v>
                </c:pt>
                <c:pt idx="6679">
                  <c:v>1.0334285809069321</c:v>
                </c:pt>
                <c:pt idx="6680">
                  <c:v>1.0335319341003422</c:v>
                </c:pt>
                <c:pt idx="6681">
                  <c:v>1.0336352976301051</c:v>
                </c:pt>
                <c:pt idx="6682">
                  <c:v>1.0337386714972547</c:v>
                </c:pt>
                <c:pt idx="6683">
                  <c:v>1.0338420557028249</c:v>
                </c:pt>
                <c:pt idx="6684">
                  <c:v>1.0339454502478498</c:v>
                </c:pt>
                <c:pt idx="6685">
                  <c:v>1.0340488551333631</c:v>
                </c:pt>
                <c:pt idx="6686">
                  <c:v>1.0341522703603991</c:v>
                </c:pt>
                <c:pt idx="6687">
                  <c:v>1.0342556959299922</c:v>
                </c:pt>
                <c:pt idx="6688">
                  <c:v>1.0343591318431766</c:v>
                </c:pt>
                <c:pt idx="6689">
                  <c:v>1.0344625781009866</c:v>
                </c:pt>
                <c:pt idx="6690">
                  <c:v>1.034566034704457</c:v>
                </c:pt>
                <c:pt idx="6691">
                  <c:v>1.0346695016546223</c:v>
                </c:pt>
                <c:pt idx="6692">
                  <c:v>1.0347729789525175</c:v>
                </c:pt>
                <c:pt idx="6693">
                  <c:v>1.0348764665991774</c:v>
                </c:pt>
                <c:pt idx="6694">
                  <c:v>1.034979964595637</c:v>
                </c:pt>
                <c:pt idx="6695">
                  <c:v>1.0350834729429312</c:v>
                </c:pt>
                <c:pt idx="6696">
                  <c:v>1.0351869916420955</c:v>
                </c:pt>
                <c:pt idx="6697">
                  <c:v>1.0352905206941649</c:v>
                </c:pt>
                <c:pt idx="6698">
                  <c:v>1.035394060100175</c:v>
                </c:pt>
                <c:pt idx="6699">
                  <c:v>1.035497609861161</c:v>
                </c:pt>
                <c:pt idx="6700">
                  <c:v>1.0356011699781589</c:v>
                </c:pt>
                <c:pt idx="6701">
                  <c:v>1.0357047404522042</c:v>
                </c:pt>
                <c:pt idx="6702">
                  <c:v>1.0358083212843325</c:v>
                </c:pt>
                <c:pt idx="6703">
                  <c:v>1.03591191247558</c:v>
                </c:pt>
                <c:pt idx="6704">
                  <c:v>1.0360155140269827</c:v>
                </c:pt>
                <c:pt idx="6705">
                  <c:v>1.0361191259395766</c:v>
                </c:pt>
                <c:pt idx="6706">
                  <c:v>1.036222748214398</c:v>
                </c:pt>
                <c:pt idx="6707">
                  <c:v>1.0363263808524832</c:v>
                </c:pt>
                <c:pt idx="6708">
                  <c:v>1.0364300238548687</c:v>
                </c:pt>
                <c:pt idx="6709">
                  <c:v>1.036533677222591</c:v>
                </c:pt>
                <c:pt idx="6710">
                  <c:v>1.0366373409566867</c:v>
                </c:pt>
                <c:pt idx="6711">
                  <c:v>1.0367410150581926</c:v>
                </c:pt>
                <c:pt idx="6712">
                  <c:v>1.0368446995281455</c:v>
                </c:pt>
                <c:pt idx="6713">
                  <c:v>1.0369483943675823</c:v>
                </c:pt>
                <c:pt idx="6714">
                  <c:v>1.0370520995775401</c:v>
                </c:pt>
                <c:pt idx="6715">
                  <c:v>1.0371558151590559</c:v>
                </c:pt>
                <c:pt idx="6716">
                  <c:v>1.0372595411131671</c:v>
                </c:pt>
                <c:pt idx="6717">
                  <c:v>1.0373632774409112</c:v>
                </c:pt>
                <c:pt idx="6718">
                  <c:v>1.0374670241433255</c:v>
                </c:pt>
                <c:pt idx="6719">
                  <c:v>1.0375707812214476</c:v>
                </c:pt>
                <c:pt idx="6720">
                  <c:v>1.0376745486763153</c:v>
                </c:pt>
                <c:pt idx="6721">
                  <c:v>1.0377783265089662</c:v>
                </c:pt>
                <c:pt idx="6722">
                  <c:v>1.0378821147204382</c:v>
                </c:pt>
                <c:pt idx="6723">
                  <c:v>1.0379859133117695</c:v>
                </c:pt>
                <c:pt idx="6724">
                  <c:v>1.0380897222839978</c:v>
                </c:pt>
                <c:pt idx="6725">
                  <c:v>1.0381935416381616</c:v>
                </c:pt>
                <c:pt idx="6726">
                  <c:v>1.0382973713752992</c:v>
                </c:pt>
                <c:pt idx="6727">
                  <c:v>1.0384012114964489</c:v>
                </c:pt>
                <c:pt idx="6728">
                  <c:v>1.0385050620026492</c:v>
                </c:pt>
                <c:pt idx="6729">
                  <c:v>1.0386089228949387</c:v>
                </c:pt>
                <c:pt idx="6730">
                  <c:v>1.0387127941743561</c:v>
                </c:pt>
                <c:pt idx="6731">
                  <c:v>1.0388166758419404</c:v>
                </c:pt>
                <c:pt idx="6732">
                  <c:v>1.0389205678987303</c:v>
                </c:pt>
                <c:pt idx="6733">
                  <c:v>1.0390244703457649</c:v>
                </c:pt>
                <c:pt idx="6734">
                  <c:v>1.0391283831840834</c:v>
                </c:pt>
                <c:pt idx="6735">
                  <c:v>1.0392323064147249</c:v>
                </c:pt>
                <c:pt idx="6736">
                  <c:v>1.0393362400387287</c:v>
                </c:pt>
                <c:pt idx="6737">
                  <c:v>1.0394401840571343</c:v>
                </c:pt>
                <c:pt idx="6738">
                  <c:v>1.0395441384709814</c:v>
                </c:pt>
                <c:pt idx="6739">
                  <c:v>1.0396481032813094</c:v>
                </c:pt>
                <c:pt idx="6740">
                  <c:v>1.0397520784891583</c:v>
                </c:pt>
                <c:pt idx="6741">
                  <c:v>1.0398560640955679</c:v>
                </c:pt>
                <c:pt idx="6742">
                  <c:v>1.0399600601015779</c:v>
                </c:pt>
                <c:pt idx="6743">
                  <c:v>1.0400640665082288</c:v>
                </c:pt>
                <c:pt idx="6744">
                  <c:v>1.0401680833165605</c:v>
                </c:pt>
                <c:pt idx="6745">
                  <c:v>1.0402721105276134</c:v>
                </c:pt>
                <c:pt idx="6746">
                  <c:v>1.0403761481424276</c:v>
                </c:pt>
                <c:pt idx="6747">
                  <c:v>1.0404801961620438</c:v>
                </c:pt>
                <c:pt idx="6748">
                  <c:v>1.0405842545875026</c:v>
                </c:pt>
                <c:pt idx="6749">
                  <c:v>1.0406883234198445</c:v>
                </c:pt>
                <c:pt idx="6750">
                  <c:v>1.0407924026601105</c:v>
                </c:pt>
                <c:pt idx="6751">
                  <c:v>1.0408964923093416</c:v>
                </c:pt>
                <c:pt idx="6752">
                  <c:v>1.0410005923685783</c:v>
                </c:pt>
                <c:pt idx="6753">
                  <c:v>1.0411047028388623</c:v>
                </c:pt>
                <c:pt idx="6754">
                  <c:v>1.0412088237212345</c:v>
                </c:pt>
                <c:pt idx="6755">
                  <c:v>1.0413129550167362</c:v>
                </c:pt>
                <c:pt idx="6756">
                  <c:v>1.0414170967264087</c:v>
                </c:pt>
                <c:pt idx="6757">
                  <c:v>1.0415212488512937</c:v>
                </c:pt>
                <c:pt idx="6758">
                  <c:v>1.041625411392433</c:v>
                </c:pt>
                <c:pt idx="6759">
                  <c:v>1.041729584350868</c:v>
                </c:pt>
                <c:pt idx="6760">
                  <c:v>1.0418337677276408</c:v>
                </c:pt>
                <c:pt idx="6761">
                  <c:v>1.0419379615237931</c:v>
                </c:pt>
                <c:pt idx="6762">
                  <c:v>1.0420421657403671</c:v>
                </c:pt>
                <c:pt idx="6763">
                  <c:v>1.042146380378405</c:v>
                </c:pt>
                <c:pt idx="6764">
                  <c:v>1.0422506054389489</c:v>
                </c:pt>
                <c:pt idx="6765">
                  <c:v>1.0423548409230412</c:v>
                </c:pt>
                <c:pt idx="6766">
                  <c:v>1.0424590868317243</c:v>
                </c:pt>
                <c:pt idx="6767">
                  <c:v>1.0425633431660408</c:v>
                </c:pt>
                <c:pt idx="6768">
                  <c:v>1.0426676099270336</c:v>
                </c:pt>
                <c:pt idx="6769">
                  <c:v>1.0427718871157452</c:v>
                </c:pt>
                <c:pt idx="6770">
                  <c:v>1.0428761747332185</c:v>
                </c:pt>
                <c:pt idx="6771">
                  <c:v>1.0429804727804965</c:v>
                </c:pt>
                <c:pt idx="6772">
                  <c:v>1.0430847812586224</c:v>
                </c:pt>
                <c:pt idx="6773">
                  <c:v>1.0431891001686393</c:v>
                </c:pt>
                <c:pt idx="6774">
                  <c:v>1.0432934295115905</c:v>
                </c:pt>
                <c:pt idx="6775">
                  <c:v>1.0433977692885195</c:v>
                </c:pt>
                <c:pt idx="6776">
                  <c:v>1.0435021195004694</c:v>
                </c:pt>
                <c:pt idx="6777">
                  <c:v>1.0436064801484843</c:v>
                </c:pt>
                <c:pt idx="6778">
                  <c:v>1.0437108512336077</c:v>
                </c:pt>
                <c:pt idx="6779">
                  <c:v>1.0438152327568835</c:v>
                </c:pt>
                <c:pt idx="6780">
                  <c:v>1.0439196247193554</c:v>
                </c:pt>
                <c:pt idx="6781">
                  <c:v>1.0440240271220675</c:v>
                </c:pt>
                <c:pt idx="6782">
                  <c:v>1.0441284399660642</c:v>
                </c:pt>
                <c:pt idx="6783">
                  <c:v>1.0442328632523894</c:v>
                </c:pt>
                <c:pt idx="6784">
                  <c:v>1.0443372969820877</c:v>
                </c:pt>
                <c:pt idx="6785">
                  <c:v>1.0444417411562033</c:v>
                </c:pt>
                <c:pt idx="6786">
                  <c:v>1.0445461957757809</c:v>
                </c:pt>
                <c:pt idx="6787">
                  <c:v>1.0446506608418651</c:v>
                </c:pt>
                <c:pt idx="6788">
                  <c:v>1.0447551363555005</c:v>
                </c:pt>
                <c:pt idx="6789">
                  <c:v>1.0448596223177322</c:v>
                </c:pt>
                <c:pt idx="6790">
                  <c:v>1.0449641187296053</c:v>
                </c:pt>
                <c:pt idx="6791">
                  <c:v>1.0450686255921644</c:v>
                </c:pt>
                <c:pt idx="6792">
                  <c:v>1.045173142906455</c:v>
                </c:pt>
                <c:pt idx="6793">
                  <c:v>1.0452776706735223</c:v>
                </c:pt>
                <c:pt idx="6794">
                  <c:v>1.0453822088944118</c:v>
                </c:pt>
                <c:pt idx="6795">
                  <c:v>1.0454867575701687</c:v>
                </c:pt>
                <c:pt idx="6796">
                  <c:v>1.0455913167018389</c:v>
                </c:pt>
                <c:pt idx="6797">
                  <c:v>1.0456958862904679</c:v>
                </c:pt>
                <c:pt idx="6798">
                  <c:v>1.0458004663371017</c:v>
                </c:pt>
                <c:pt idx="6799">
                  <c:v>1.0459050568427859</c:v>
                </c:pt>
                <c:pt idx="6800">
                  <c:v>1.0460096578085667</c:v>
                </c:pt>
                <c:pt idx="6801">
                  <c:v>1.0461142692354903</c:v>
                </c:pt>
                <c:pt idx="6802">
                  <c:v>1.0462188911246029</c:v>
                </c:pt>
                <c:pt idx="6803">
                  <c:v>1.0463235234769506</c:v>
                </c:pt>
                <c:pt idx="6804">
                  <c:v>1.0464281662935799</c:v>
                </c:pt>
                <c:pt idx="6805">
                  <c:v>1.0465328195755375</c:v>
                </c:pt>
                <c:pt idx="6806">
                  <c:v>1.0466374833238699</c:v>
                </c:pt>
                <c:pt idx="6807">
                  <c:v>1.0467421575396239</c:v>
                </c:pt>
                <c:pt idx="6808">
                  <c:v>1.0468468422238462</c:v>
                </c:pt>
                <c:pt idx="6809">
                  <c:v>1.046951537377584</c:v>
                </c:pt>
                <c:pt idx="6810">
                  <c:v>1.0470562430018842</c:v>
                </c:pt>
                <c:pt idx="6811">
                  <c:v>1.0471609590977939</c:v>
                </c:pt>
                <c:pt idx="6812">
                  <c:v>1.0472656856663605</c:v>
                </c:pt>
                <c:pt idx="6813">
                  <c:v>1.0473704227086313</c:v>
                </c:pt>
                <c:pt idx="6814">
                  <c:v>1.047475170225654</c:v>
                </c:pt>
                <c:pt idx="6815">
                  <c:v>1.0475799282184759</c:v>
                </c:pt>
                <c:pt idx="6816">
                  <c:v>1.0476846966881448</c:v>
                </c:pt>
                <c:pt idx="6817">
                  <c:v>1.0477894756357085</c:v>
                </c:pt>
                <c:pt idx="6818">
                  <c:v>1.0478942650622147</c:v>
                </c:pt>
                <c:pt idx="6819">
                  <c:v>1.0479990649687116</c:v>
                </c:pt>
                <c:pt idx="6820">
                  <c:v>1.0481038753562473</c:v>
                </c:pt>
                <c:pt idx="6821">
                  <c:v>1.0482086962258699</c:v>
                </c:pt>
                <c:pt idx="6822">
                  <c:v>1.0483135275786277</c:v>
                </c:pt>
                <c:pt idx="6823">
                  <c:v>1.0484183694155693</c:v>
                </c:pt>
                <c:pt idx="6824">
                  <c:v>1.0485232217377431</c:v>
                </c:pt>
                <c:pt idx="6825">
                  <c:v>1.0486280845461977</c:v>
                </c:pt>
                <c:pt idx="6826">
                  <c:v>1.0487329578419819</c:v>
                </c:pt>
                <c:pt idx="6827">
                  <c:v>1.0488378416261446</c:v>
                </c:pt>
                <c:pt idx="6828">
                  <c:v>1.0489427358997345</c:v>
                </c:pt>
                <c:pt idx="6829">
                  <c:v>1.049047640663801</c:v>
                </c:pt>
                <c:pt idx="6830">
                  <c:v>1.0491525559193928</c:v>
                </c:pt>
                <c:pt idx="6831">
                  <c:v>1.0492574816675595</c:v>
                </c:pt>
                <c:pt idx="6832">
                  <c:v>1.0493624179093504</c:v>
                </c:pt>
                <c:pt idx="6833">
                  <c:v>1.049467364645815</c:v>
                </c:pt>
                <c:pt idx="6834">
                  <c:v>1.0495723218780029</c:v>
                </c:pt>
                <c:pt idx="6835">
                  <c:v>1.0496772896069635</c:v>
                </c:pt>
                <c:pt idx="6836">
                  <c:v>1.049782267833747</c:v>
                </c:pt>
                <c:pt idx="6837">
                  <c:v>1.0498872565594028</c:v>
                </c:pt>
                <c:pt idx="6838">
                  <c:v>1.0499922557849812</c:v>
                </c:pt>
                <c:pt idx="6839">
                  <c:v>1.0500972655115324</c:v>
                </c:pt>
                <c:pt idx="6840">
                  <c:v>1.0502022857401063</c:v>
                </c:pt>
                <c:pt idx="6841">
                  <c:v>1.0503073164717536</c:v>
                </c:pt>
                <c:pt idx="6842">
                  <c:v>1.0504123577075244</c:v>
                </c:pt>
                <c:pt idx="6843">
                  <c:v>1.0505174094484693</c:v>
                </c:pt>
                <c:pt idx="6844">
                  <c:v>1.0506224716956389</c:v>
                </c:pt>
                <c:pt idx="6845">
                  <c:v>1.0507275444500839</c:v>
                </c:pt>
                <c:pt idx="6846">
                  <c:v>1.0508326277128552</c:v>
                </c:pt>
                <c:pt idx="6847">
                  <c:v>1.0509377214850038</c:v>
                </c:pt>
                <c:pt idx="6848">
                  <c:v>1.0510428257675806</c:v>
                </c:pt>
                <c:pt idx="6849">
                  <c:v>1.0511479405616366</c:v>
                </c:pt>
                <c:pt idx="6850">
                  <c:v>1.0512530658682235</c:v>
                </c:pt>
                <c:pt idx="6851">
                  <c:v>1.0513582016883924</c:v>
                </c:pt>
                <c:pt idx="6852">
                  <c:v>1.0514633480231947</c:v>
                </c:pt>
                <c:pt idx="6853">
                  <c:v>1.051568504873682</c:v>
                </c:pt>
                <c:pt idx="6854">
                  <c:v>1.0516736722409061</c:v>
                </c:pt>
                <c:pt idx="6855">
                  <c:v>1.0517788501259187</c:v>
                </c:pt>
                <c:pt idx="6856">
                  <c:v>1.0518840385297716</c:v>
                </c:pt>
                <c:pt idx="6857">
                  <c:v>1.0519892374535169</c:v>
                </c:pt>
                <c:pt idx="6858">
                  <c:v>1.0520944468982067</c:v>
                </c:pt>
                <c:pt idx="6859">
                  <c:v>1.0521996668648932</c:v>
                </c:pt>
                <c:pt idx="6860">
                  <c:v>1.0523048973546287</c:v>
                </c:pt>
                <c:pt idx="6861">
                  <c:v>1.0524101383684656</c:v>
                </c:pt>
                <c:pt idx="6862">
                  <c:v>1.0525153899074564</c:v>
                </c:pt>
                <c:pt idx="6863">
                  <c:v>1.0526206519726538</c:v>
                </c:pt>
                <c:pt idx="6864">
                  <c:v>1.0527259245651102</c:v>
                </c:pt>
                <c:pt idx="6865">
                  <c:v>1.0528312076858788</c:v>
                </c:pt>
                <c:pt idx="6866">
                  <c:v>1.0529365013360124</c:v>
                </c:pt>
                <c:pt idx="6867">
                  <c:v>1.053041805516564</c:v>
                </c:pt>
                <c:pt idx="6868">
                  <c:v>1.0531471202285869</c:v>
                </c:pt>
                <c:pt idx="6869">
                  <c:v>1.0532524454731342</c:v>
                </c:pt>
                <c:pt idx="6870">
                  <c:v>1.0533577812512593</c:v>
                </c:pt>
                <c:pt idx="6871">
                  <c:v>1.0534631275640158</c:v>
                </c:pt>
                <c:pt idx="6872">
                  <c:v>1.0535684844124571</c:v>
                </c:pt>
                <c:pt idx="6873">
                  <c:v>1.053673851797637</c:v>
                </c:pt>
                <c:pt idx="6874">
                  <c:v>1.053779229720609</c:v>
                </c:pt>
                <c:pt idx="6875">
                  <c:v>1.0538846181824273</c:v>
                </c:pt>
                <c:pt idx="6876">
                  <c:v>1.0539900171841456</c:v>
                </c:pt>
                <c:pt idx="6877">
                  <c:v>1.0540954267268183</c:v>
                </c:pt>
                <c:pt idx="6878">
                  <c:v>1.0542008468114994</c:v>
                </c:pt>
                <c:pt idx="6879">
                  <c:v>1.0543062774392433</c:v>
                </c:pt>
                <c:pt idx="6880">
                  <c:v>1.0544117186111044</c:v>
                </c:pt>
                <c:pt idx="6881">
                  <c:v>1.0545171703281373</c:v>
                </c:pt>
                <c:pt idx="6882">
                  <c:v>1.0546226325913963</c:v>
                </c:pt>
                <c:pt idx="6883">
                  <c:v>1.0547281054019364</c:v>
                </c:pt>
                <c:pt idx="6884">
                  <c:v>1.0548335887608125</c:v>
                </c:pt>
                <c:pt idx="6885">
                  <c:v>1.0549390826690794</c:v>
                </c:pt>
                <c:pt idx="6886">
                  <c:v>1.0550445871277923</c:v>
                </c:pt>
                <c:pt idx="6887">
                  <c:v>1.0551501021380061</c:v>
                </c:pt>
                <c:pt idx="6888">
                  <c:v>1.0552556277007761</c:v>
                </c:pt>
                <c:pt idx="6889">
                  <c:v>1.0553611638171578</c:v>
                </c:pt>
                <c:pt idx="6890">
                  <c:v>1.0554667104882067</c:v>
                </c:pt>
                <c:pt idx="6891">
                  <c:v>1.0555722677149781</c:v>
                </c:pt>
                <c:pt idx="6892">
                  <c:v>1.0556778354985279</c:v>
                </c:pt>
                <c:pt idx="6893">
                  <c:v>1.0557834138399118</c:v>
                </c:pt>
                <c:pt idx="6894">
                  <c:v>1.0558890027401857</c:v>
                </c:pt>
                <c:pt idx="6895">
                  <c:v>1.0559946022004056</c:v>
                </c:pt>
                <c:pt idx="6896">
                  <c:v>1.0561002122216279</c:v>
                </c:pt>
                <c:pt idx="6897">
                  <c:v>1.0562058328049084</c:v>
                </c:pt>
                <c:pt idx="6898">
                  <c:v>1.0563114639513036</c:v>
                </c:pt>
                <c:pt idx="6899">
                  <c:v>1.0564171056618699</c:v>
                </c:pt>
                <c:pt idx="6900">
                  <c:v>1.0565227579376637</c:v>
                </c:pt>
                <c:pt idx="6901">
                  <c:v>1.0566284207797416</c:v>
                </c:pt>
                <c:pt idx="6902">
                  <c:v>1.0567340941891605</c:v>
                </c:pt>
                <c:pt idx="6903">
                  <c:v>1.0568397781669772</c:v>
                </c:pt>
                <c:pt idx="6904">
                  <c:v>1.0569454727142487</c:v>
                </c:pt>
                <c:pt idx="6905">
                  <c:v>1.057051177832032</c:v>
                </c:pt>
                <c:pt idx="6906">
                  <c:v>1.057156893521384</c:v>
                </c:pt>
                <c:pt idx="6907">
                  <c:v>1.0572626197833623</c:v>
                </c:pt>
                <c:pt idx="6908">
                  <c:v>1.0573683566190242</c:v>
                </c:pt>
                <c:pt idx="6909">
                  <c:v>1.0574741040294271</c:v>
                </c:pt>
                <c:pt idx="6910">
                  <c:v>1.0575798620156287</c:v>
                </c:pt>
                <c:pt idx="6911">
                  <c:v>1.0576856305786866</c:v>
                </c:pt>
                <c:pt idx="6912">
                  <c:v>1.0577914097196586</c:v>
                </c:pt>
                <c:pt idx="6913">
                  <c:v>1.0578971994396025</c:v>
                </c:pt>
                <c:pt idx="6914">
                  <c:v>1.0580029997395763</c:v>
                </c:pt>
                <c:pt idx="6915">
                  <c:v>1.0581088106206384</c:v>
                </c:pt>
                <c:pt idx="6916">
                  <c:v>1.0582146320838468</c:v>
                </c:pt>
                <c:pt idx="6917">
                  <c:v>1.0583204641302599</c:v>
                </c:pt>
                <c:pt idx="6918">
                  <c:v>1.0584263067609361</c:v>
                </c:pt>
                <c:pt idx="6919">
                  <c:v>1.0585321599769337</c:v>
                </c:pt>
                <c:pt idx="6920">
                  <c:v>1.0586380237793116</c:v>
                </c:pt>
                <c:pt idx="6921">
                  <c:v>1.0587438981691284</c:v>
                </c:pt>
                <c:pt idx="6922">
                  <c:v>1.058849783147443</c:v>
                </c:pt>
                <c:pt idx="6923">
                  <c:v>1.0589556787153145</c:v>
                </c:pt>
                <c:pt idx="6924">
                  <c:v>1.0590615848738019</c:v>
                </c:pt>
                <c:pt idx="6925">
                  <c:v>1.0591675016239643</c:v>
                </c:pt>
                <c:pt idx="6926">
                  <c:v>1.0592734289668611</c:v>
                </c:pt>
                <c:pt idx="6927">
                  <c:v>1.0593793669035514</c:v>
                </c:pt>
                <c:pt idx="6928">
                  <c:v>1.0594853154350949</c:v>
                </c:pt>
                <c:pt idx="6929">
                  <c:v>1.0595912745625511</c:v>
                </c:pt>
                <c:pt idx="6930">
                  <c:v>1.0596972442869799</c:v>
                </c:pt>
                <c:pt idx="6931">
                  <c:v>1.0598032246094409</c:v>
                </c:pt>
                <c:pt idx="6932">
                  <c:v>1.0599092155309939</c:v>
                </c:pt>
                <c:pt idx="6933">
                  <c:v>1.0600152170526993</c:v>
                </c:pt>
                <c:pt idx="6934">
                  <c:v>1.0601212291756168</c:v>
                </c:pt>
                <c:pt idx="6935">
                  <c:v>1.0602272519008069</c:v>
                </c:pt>
                <c:pt idx="6936">
                  <c:v>1.0603332852293299</c:v>
                </c:pt>
                <c:pt idx="6937">
                  <c:v>1.060439329162246</c:v>
                </c:pt>
                <c:pt idx="6938">
                  <c:v>1.060545383700616</c:v>
                </c:pt>
                <c:pt idx="6939">
                  <c:v>1.0606514488455006</c:v>
                </c:pt>
                <c:pt idx="6940">
                  <c:v>1.0607575245979604</c:v>
                </c:pt>
                <c:pt idx="6941">
                  <c:v>1.0608636109590563</c:v>
                </c:pt>
                <c:pt idx="6942">
                  <c:v>1.0609697079298492</c:v>
                </c:pt>
                <c:pt idx="6943">
                  <c:v>1.0610758155114004</c:v>
                </c:pt>
                <c:pt idx="6944">
                  <c:v>1.0611819337047708</c:v>
                </c:pt>
                <c:pt idx="6945">
                  <c:v>1.0612880625110219</c:v>
                </c:pt>
                <c:pt idx="6946">
                  <c:v>1.061394201931215</c:v>
                </c:pt>
                <c:pt idx="6947">
                  <c:v>1.0615003519664117</c:v>
                </c:pt>
                <c:pt idx="6948">
                  <c:v>1.0616065126176735</c:v>
                </c:pt>
                <c:pt idx="6949">
                  <c:v>1.061712683886062</c:v>
                </c:pt>
                <c:pt idx="6950">
                  <c:v>1.0618188657726393</c:v>
                </c:pt>
                <c:pt idx="6951">
                  <c:v>1.0619250582784672</c:v>
                </c:pt>
                <c:pt idx="6952">
                  <c:v>1.0620312614046077</c:v>
                </c:pt>
                <c:pt idx="6953">
                  <c:v>1.0621374751521229</c:v>
                </c:pt>
                <c:pt idx="6954">
                  <c:v>1.062243699522075</c:v>
                </c:pt>
                <c:pt idx="6955">
                  <c:v>1.0623499345155265</c:v>
                </c:pt>
                <c:pt idx="6956">
                  <c:v>1.0624561801335399</c:v>
                </c:pt>
                <c:pt idx="6957">
                  <c:v>1.0625624363771777</c:v>
                </c:pt>
                <c:pt idx="6958">
                  <c:v>1.0626687032475024</c:v>
                </c:pt>
                <c:pt idx="6959">
                  <c:v>1.0627749807455769</c:v>
                </c:pt>
                <c:pt idx="6960">
                  <c:v>1.062881268872464</c:v>
                </c:pt>
                <c:pt idx="6961">
                  <c:v>1.0629875676292269</c:v>
                </c:pt>
                <c:pt idx="6962">
                  <c:v>1.0630938770169285</c:v>
                </c:pt>
                <c:pt idx="6963">
                  <c:v>1.063200197036632</c:v>
                </c:pt>
                <c:pt idx="6964">
                  <c:v>1.0633065276894009</c:v>
                </c:pt>
                <c:pt idx="6965">
                  <c:v>1.0634128689762985</c:v>
                </c:pt>
                <c:pt idx="6966">
                  <c:v>1.0635192208983884</c:v>
                </c:pt>
                <c:pt idx="6967">
                  <c:v>1.0636255834567341</c:v>
                </c:pt>
                <c:pt idx="6968">
                  <c:v>1.0637319566523993</c:v>
                </c:pt>
                <c:pt idx="6969">
                  <c:v>1.063838340486448</c:v>
                </c:pt>
                <c:pt idx="6970">
                  <c:v>1.063944734959944</c:v>
                </c:pt>
                <c:pt idx="6971">
                  <c:v>1.0640511400739514</c:v>
                </c:pt>
                <c:pt idx="6972">
                  <c:v>1.0641575558295344</c:v>
                </c:pt>
                <c:pt idx="6973">
                  <c:v>1.0642639822277571</c:v>
                </c:pt>
                <c:pt idx="6974">
                  <c:v>1.0643704192696841</c:v>
                </c:pt>
                <c:pt idx="6975">
                  <c:v>1.0644768669563798</c:v>
                </c:pt>
                <c:pt idx="6976">
                  <c:v>1.0645833252889088</c:v>
                </c:pt>
                <c:pt idx="6977">
                  <c:v>1.0646897942683355</c:v>
                </c:pt>
                <c:pt idx="6978">
                  <c:v>1.0647962738957251</c:v>
                </c:pt>
                <c:pt idx="6979">
                  <c:v>1.0649027641721422</c:v>
                </c:pt>
                <c:pt idx="6980">
                  <c:v>1.065009265098652</c:v>
                </c:pt>
                <c:pt idx="6981">
                  <c:v>1.0651157766763197</c:v>
                </c:pt>
                <c:pt idx="6982">
                  <c:v>1.0652222989062103</c:v>
                </c:pt>
                <c:pt idx="6983">
                  <c:v>1.0653288317893892</c:v>
                </c:pt>
                <c:pt idx="6984">
                  <c:v>1.0654353753269219</c:v>
                </c:pt>
                <c:pt idx="6985">
                  <c:v>1.0655419295198738</c:v>
                </c:pt>
                <c:pt idx="6986">
                  <c:v>1.0656484943693108</c:v>
                </c:pt>
                <c:pt idx="6987">
                  <c:v>1.0657550698762983</c:v>
                </c:pt>
                <c:pt idx="6988">
                  <c:v>1.0658616560419025</c:v>
                </c:pt>
                <c:pt idx="6989">
                  <c:v>1.0659682528671892</c:v>
                </c:pt>
                <c:pt idx="6990">
                  <c:v>1.0660748603532246</c:v>
                </c:pt>
                <c:pt idx="6991">
                  <c:v>1.0661814785010748</c:v>
                </c:pt>
                <c:pt idx="6992">
                  <c:v>1.066288107311806</c:v>
                </c:pt>
                <c:pt idx="6993">
                  <c:v>1.0663947467864847</c:v>
                </c:pt>
                <c:pt idx="6994">
                  <c:v>1.0665013969261774</c:v>
                </c:pt>
                <c:pt idx="6995">
                  <c:v>1.0666080577319506</c:v>
                </c:pt>
                <c:pt idx="6996">
                  <c:v>1.0667147292048711</c:v>
                </c:pt>
                <c:pt idx="6997">
                  <c:v>1.0668214113460057</c:v>
                </c:pt>
                <c:pt idx="6998">
                  <c:v>1.0669281041564214</c:v>
                </c:pt>
                <c:pt idx="6999">
                  <c:v>1.0670348076371852</c:v>
                </c:pt>
                <c:pt idx="7000">
                  <c:v>1.0671415217893641</c:v>
                </c:pt>
                <c:pt idx="7001">
                  <c:v>1.0672482466140254</c:v>
                </c:pt>
                <c:pt idx="7002">
                  <c:v>1.0673549821122366</c:v>
                </c:pt>
                <c:pt idx="7003">
                  <c:v>1.0674617282850651</c:v>
                </c:pt>
                <c:pt idx="7004">
                  <c:v>1.0675684851335785</c:v>
                </c:pt>
                <c:pt idx="7005">
                  <c:v>1.0676752526588444</c:v>
                </c:pt>
                <c:pt idx="7006">
                  <c:v>1.0677820308619306</c:v>
                </c:pt>
                <c:pt idx="7007">
                  <c:v>1.0678888197439049</c:v>
                </c:pt>
                <c:pt idx="7008">
                  <c:v>1.0679956193058355</c:v>
                </c:pt>
                <c:pt idx="7009">
                  <c:v>1.0681024295487904</c:v>
                </c:pt>
                <c:pt idx="7010">
                  <c:v>1.0682092504738379</c:v>
                </c:pt>
                <c:pt idx="7011">
                  <c:v>1.0683160820820461</c:v>
                </c:pt>
                <c:pt idx="7012">
                  <c:v>1.0684229243744836</c:v>
                </c:pt>
                <c:pt idx="7013">
                  <c:v>1.0685297773522189</c:v>
                </c:pt>
                <c:pt idx="7014">
                  <c:v>1.0686366410163206</c:v>
                </c:pt>
                <c:pt idx="7015">
                  <c:v>1.0687435153678573</c:v>
                </c:pt>
                <c:pt idx="7016">
                  <c:v>1.068850400407898</c:v>
                </c:pt>
                <c:pt idx="7017">
                  <c:v>1.0689572961375118</c:v>
                </c:pt>
                <c:pt idx="7018">
                  <c:v>1.0690642025577675</c:v>
                </c:pt>
                <c:pt idx="7019">
                  <c:v>1.0691711196697344</c:v>
                </c:pt>
                <c:pt idx="7020">
                  <c:v>1.0692780474744819</c:v>
                </c:pt>
                <c:pt idx="7021">
                  <c:v>1.0693849859730791</c:v>
                </c:pt>
                <c:pt idx="7022">
                  <c:v>1.0694919351665957</c:v>
                </c:pt>
                <c:pt idx="7023">
                  <c:v>1.0695988950561013</c:v>
                </c:pt>
                <c:pt idx="7024">
                  <c:v>1.0697058656426655</c:v>
                </c:pt>
                <c:pt idx="7025">
                  <c:v>1.0698128469273582</c:v>
                </c:pt>
                <c:pt idx="7026">
                  <c:v>1.0699198389112494</c:v>
                </c:pt>
                <c:pt idx="7027">
                  <c:v>1.0700268415954088</c:v>
                </c:pt>
                <c:pt idx="7028">
                  <c:v>1.070133854980907</c:v>
                </c:pt>
                <c:pt idx="7029">
                  <c:v>1.0702408790688138</c:v>
                </c:pt>
                <c:pt idx="7030">
                  <c:v>1.0703479138601999</c:v>
                </c:pt>
                <c:pt idx="7031">
                  <c:v>1.0704549593561354</c:v>
                </c:pt>
                <c:pt idx="7032">
                  <c:v>1.0705620155576911</c:v>
                </c:pt>
                <c:pt idx="7033">
                  <c:v>1.0706690824659377</c:v>
                </c:pt>
                <c:pt idx="7034">
                  <c:v>1.0707761600819459</c:v>
                </c:pt>
                <c:pt idx="7035">
                  <c:v>1.0708832484067865</c:v>
                </c:pt>
                <c:pt idx="7036">
                  <c:v>1.0709903474415305</c:v>
                </c:pt>
                <c:pt idx="7037">
                  <c:v>1.0710974571872494</c:v>
                </c:pt>
                <c:pt idx="7038">
                  <c:v>1.0712045776450139</c:v>
                </c:pt>
                <c:pt idx="7039">
                  <c:v>1.0713117088158954</c:v>
                </c:pt>
                <c:pt idx="7040">
                  <c:v>1.0714188507009654</c:v>
                </c:pt>
                <c:pt idx="7041">
                  <c:v>1.0715260033012954</c:v>
                </c:pt>
                <c:pt idx="7042">
                  <c:v>1.0716331666179573</c:v>
                </c:pt>
                <c:pt idx="7043">
                  <c:v>1.0717403406520225</c:v>
                </c:pt>
                <c:pt idx="7044">
                  <c:v>1.071847525404563</c:v>
                </c:pt>
                <c:pt idx="7045">
                  <c:v>1.0719547208766507</c:v>
                </c:pt>
                <c:pt idx="7046">
                  <c:v>1.0720619270693577</c:v>
                </c:pt>
                <c:pt idx="7047">
                  <c:v>1.072169143983756</c:v>
                </c:pt>
                <c:pt idx="7048">
                  <c:v>1.072276371620918</c:v>
                </c:pt>
                <c:pt idx="7049">
                  <c:v>1.0723836099819162</c:v>
                </c:pt>
                <c:pt idx="7050">
                  <c:v>1.072490859067823</c:v>
                </c:pt>
                <c:pt idx="7051">
                  <c:v>1.0725981188797109</c:v>
                </c:pt>
                <c:pt idx="7052">
                  <c:v>1.0727053894186527</c:v>
                </c:pt>
                <c:pt idx="7053">
                  <c:v>1.0728126706857213</c:v>
                </c:pt>
                <c:pt idx="7054">
                  <c:v>1.0729199626819894</c:v>
                </c:pt>
                <c:pt idx="7055">
                  <c:v>1.0730272654085302</c:v>
                </c:pt>
                <c:pt idx="7056">
                  <c:v>1.0731345788664168</c:v>
                </c:pt>
                <c:pt idx="7057">
                  <c:v>1.0732419030567224</c:v>
                </c:pt>
                <c:pt idx="7058">
                  <c:v>1.0733492379805205</c:v>
                </c:pt>
                <c:pt idx="7059">
                  <c:v>1.0734565836388843</c:v>
                </c:pt>
                <c:pt idx="7060">
                  <c:v>1.0735639400328876</c:v>
                </c:pt>
                <c:pt idx="7061">
                  <c:v>1.0736713071636039</c:v>
                </c:pt>
                <c:pt idx="7062">
                  <c:v>1.0737786850321072</c:v>
                </c:pt>
                <c:pt idx="7063">
                  <c:v>1.0738860736394711</c:v>
                </c:pt>
                <c:pt idx="7064">
                  <c:v>1.0739934729867697</c:v>
                </c:pt>
                <c:pt idx="7065">
                  <c:v>1.0741008830750771</c:v>
                </c:pt>
                <c:pt idx="7066">
                  <c:v>1.0742083039054677</c:v>
                </c:pt>
                <c:pt idx="7067">
                  <c:v>1.0743157354790156</c:v>
                </c:pt>
                <c:pt idx="7068">
                  <c:v>1.0744231777967952</c:v>
                </c:pt>
                <c:pt idx="7069">
                  <c:v>1.0745306308598812</c:v>
                </c:pt>
                <c:pt idx="7070">
                  <c:v>1.0746380946693481</c:v>
                </c:pt>
                <c:pt idx="7071">
                  <c:v>1.0747455692262706</c:v>
                </c:pt>
                <c:pt idx="7072">
                  <c:v>1.0748530545317239</c:v>
                </c:pt>
                <c:pt idx="7073">
                  <c:v>1.0749605505867825</c:v>
                </c:pt>
                <c:pt idx="7074">
                  <c:v>1.0750680573925218</c:v>
                </c:pt>
                <c:pt idx="7075">
                  <c:v>1.0751755749500167</c:v>
                </c:pt>
                <c:pt idx="7076">
                  <c:v>1.0752831032603427</c:v>
                </c:pt>
                <c:pt idx="7077">
                  <c:v>1.0753906423245752</c:v>
                </c:pt>
                <c:pt idx="7078">
                  <c:v>1.0754981921437896</c:v>
                </c:pt>
                <c:pt idx="7079">
                  <c:v>1.0756057527190614</c:v>
                </c:pt>
                <c:pt idx="7080">
                  <c:v>1.0757133240514667</c:v>
                </c:pt>
                <c:pt idx="7081">
                  <c:v>1.0758209061420809</c:v>
                </c:pt>
                <c:pt idx="7082">
                  <c:v>1.0759284989919802</c:v>
                </c:pt>
                <c:pt idx="7083">
                  <c:v>1.0760361026022405</c:v>
                </c:pt>
                <c:pt idx="7084">
                  <c:v>1.0761437169739378</c:v>
                </c:pt>
                <c:pt idx="7085">
                  <c:v>1.0762513421081485</c:v>
                </c:pt>
                <c:pt idx="7086">
                  <c:v>1.076358978005949</c:v>
                </c:pt>
                <c:pt idx="7087">
                  <c:v>1.0764666246684158</c:v>
                </c:pt>
                <c:pt idx="7088">
                  <c:v>1.0765742820966255</c:v>
                </c:pt>
                <c:pt idx="7089">
                  <c:v>1.0766819502916547</c:v>
                </c:pt>
                <c:pt idx="7090">
                  <c:v>1.0767896292545802</c:v>
                </c:pt>
                <c:pt idx="7091">
                  <c:v>1.0768973189864788</c:v>
                </c:pt>
                <c:pt idx="7092">
                  <c:v>1.0770050194884275</c:v>
                </c:pt>
                <c:pt idx="7093">
                  <c:v>1.0771127307615036</c:v>
                </c:pt>
                <c:pt idx="7094">
                  <c:v>1.0772204528067844</c:v>
                </c:pt>
                <c:pt idx="7095">
                  <c:v>1.0773281856253469</c:v>
                </c:pt>
                <c:pt idx="7096">
                  <c:v>1.0774359292182687</c:v>
                </c:pt>
                <c:pt idx="7097">
                  <c:v>1.0775436835866274</c:v>
                </c:pt>
                <c:pt idx="7098">
                  <c:v>1.0776514487315005</c:v>
                </c:pt>
                <c:pt idx="7099">
                  <c:v>1.077759224653966</c:v>
                </c:pt>
                <c:pt idx="7100">
                  <c:v>1.0778670113551014</c:v>
                </c:pt>
                <c:pt idx="7101">
                  <c:v>1.0779748088359851</c:v>
                </c:pt>
                <c:pt idx="7102">
                  <c:v>1.0780826170976949</c:v>
                </c:pt>
                <c:pt idx="7103">
                  <c:v>1.078190436141309</c:v>
                </c:pt>
                <c:pt idx="7104">
                  <c:v>1.0782982659679059</c:v>
                </c:pt>
                <c:pt idx="7105">
                  <c:v>1.0784061065785637</c:v>
                </c:pt>
                <c:pt idx="7106">
                  <c:v>1.0785139579743612</c:v>
                </c:pt>
                <c:pt idx="7107">
                  <c:v>1.0786218201563769</c:v>
                </c:pt>
                <c:pt idx="7108">
                  <c:v>1.0787296931256893</c:v>
                </c:pt>
                <c:pt idx="7109">
                  <c:v>1.0788375768833776</c:v>
                </c:pt>
                <c:pt idx="7110">
                  <c:v>1.0789454714305207</c:v>
                </c:pt>
                <c:pt idx="7111">
                  <c:v>1.0790533767681976</c:v>
                </c:pt>
                <c:pt idx="7112">
                  <c:v>1.0791612928974874</c:v>
                </c:pt>
                <c:pt idx="7113">
                  <c:v>1.0792692198194693</c:v>
                </c:pt>
                <c:pt idx="7114">
                  <c:v>1.0793771575352229</c:v>
                </c:pt>
                <c:pt idx="7115">
                  <c:v>1.0794851060458275</c:v>
                </c:pt>
                <c:pt idx="7116">
                  <c:v>1.0795930653523627</c:v>
                </c:pt>
                <c:pt idx="7117">
                  <c:v>1.0797010354559082</c:v>
                </c:pt>
                <c:pt idx="7118">
                  <c:v>1.079809016357544</c:v>
                </c:pt>
                <c:pt idx="7119">
                  <c:v>1.0799170080583498</c:v>
                </c:pt>
                <c:pt idx="7120">
                  <c:v>1.0800250105594058</c:v>
                </c:pt>
                <c:pt idx="7121">
                  <c:v>1.0801330238617919</c:v>
                </c:pt>
                <c:pt idx="7122">
                  <c:v>1.0802410479665885</c:v>
                </c:pt>
                <c:pt idx="7123">
                  <c:v>1.0803490828748759</c:v>
                </c:pt>
                <c:pt idx="7124">
                  <c:v>1.0804571285877347</c:v>
                </c:pt>
                <c:pt idx="7125">
                  <c:v>1.0805651851062452</c:v>
                </c:pt>
                <c:pt idx="7126">
                  <c:v>1.0806732524314884</c:v>
                </c:pt>
                <c:pt idx="7127">
                  <c:v>1.0807813305645448</c:v>
                </c:pt>
                <c:pt idx="7128">
                  <c:v>1.0808894195064955</c:v>
                </c:pt>
                <c:pt idx="7129">
                  <c:v>1.0809975192584214</c:v>
                </c:pt>
                <c:pt idx="7130">
                  <c:v>1.0811056298214035</c:v>
                </c:pt>
                <c:pt idx="7131">
                  <c:v>1.0812137511965232</c:v>
                </c:pt>
                <c:pt idx="7132">
                  <c:v>1.0813218833848617</c:v>
                </c:pt>
                <c:pt idx="7133">
                  <c:v>1.0814300263875005</c:v>
                </c:pt>
                <c:pt idx="7134">
                  <c:v>1.0815381802055211</c:v>
                </c:pt>
                <c:pt idx="7135">
                  <c:v>1.0816463448400051</c:v>
                </c:pt>
                <c:pt idx="7136">
                  <c:v>1.0817545202920342</c:v>
                </c:pt>
                <c:pt idx="7137">
                  <c:v>1.0818627065626905</c:v>
                </c:pt>
                <c:pt idx="7138">
                  <c:v>1.0819709036530558</c:v>
                </c:pt>
                <c:pt idx="7139">
                  <c:v>1.0820791115642123</c:v>
                </c:pt>
                <c:pt idx="7140">
                  <c:v>1.082187330297242</c:v>
                </c:pt>
                <c:pt idx="7141">
                  <c:v>1.0822955598532273</c:v>
                </c:pt>
                <c:pt idx="7142">
                  <c:v>1.0824038002332506</c:v>
                </c:pt>
                <c:pt idx="7143">
                  <c:v>1.0825120514383944</c:v>
                </c:pt>
                <c:pt idx="7144">
                  <c:v>1.0826203134697414</c:v>
                </c:pt>
                <c:pt idx="7145">
                  <c:v>1.0827285863283742</c:v>
                </c:pt>
                <c:pt idx="7146">
                  <c:v>1.0828368700153757</c:v>
                </c:pt>
                <c:pt idx="7147">
                  <c:v>1.0829451645318289</c:v>
                </c:pt>
                <c:pt idx="7148">
                  <c:v>1.0830534698788168</c:v>
                </c:pt>
                <c:pt idx="7149">
                  <c:v>1.0831617860574225</c:v>
                </c:pt>
                <c:pt idx="7150">
                  <c:v>1.0832701130687294</c:v>
                </c:pt>
                <c:pt idx="7151">
                  <c:v>1.0833784509138209</c:v>
                </c:pt>
                <c:pt idx="7152">
                  <c:v>1.0834867995937802</c:v>
                </c:pt>
                <c:pt idx="7153">
                  <c:v>1.0835951591096913</c:v>
                </c:pt>
                <c:pt idx="7154">
                  <c:v>1.0837035294626376</c:v>
                </c:pt>
                <c:pt idx="7155">
                  <c:v>1.083811910653703</c:v>
                </c:pt>
                <c:pt idx="7156">
                  <c:v>1.0839203026839714</c:v>
                </c:pt>
                <c:pt idx="7157">
                  <c:v>1.0840287055545268</c:v>
                </c:pt>
                <c:pt idx="7158">
                  <c:v>1.0841371192664535</c:v>
                </c:pt>
                <c:pt idx="7159">
                  <c:v>1.0842455438208356</c:v>
                </c:pt>
                <c:pt idx="7160">
                  <c:v>1.0843539792187575</c:v>
                </c:pt>
                <c:pt idx="7161">
                  <c:v>1.0844624254613036</c:v>
                </c:pt>
                <c:pt idx="7162">
                  <c:v>1.0845708825495586</c:v>
                </c:pt>
                <c:pt idx="7163">
                  <c:v>1.0846793504846071</c:v>
                </c:pt>
                <c:pt idx="7164">
                  <c:v>1.0847878292675337</c:v>
                </c:pt>
                <c:pt idx="7165">
                  <c:v>1.0848963188994236</c:v>
                </c:pt>
                <c:pt idx="7166">
                  <c:v>1.0850048193813617</c:v>
                </c:pt>
                <c:pt idx="7167">
                  <c:v>1.0851133307144332</c:v>
                </c:pt>
                <c:pt idx="7168">
                  <c:v>1.0852218528997231</c:v>
                </c:pt>
                <c:pt idx="7169">
                  <c:v>1.085330385938317</c:v>
                </c:pt>
                <c:pt idx="7170">
                  <c:v>1.0854389298313001</c:v>
                </c:pt>
                <c:pt idx="7171">
                  <c:v>1.0855474845797581</c:v>
                </c:pt>
                <c:pt idx="7172">
                  <c:v>1.0856560501847765</c:v>
                </c:pt>
                <c:pt idx="7173">
                  <c:v>1.0857646266474412</c:v>
                </c:pt>
                <c:pt idx="7174">
                  <c:v>1.0858732139688381</c:v>
                </c:pt>
                <c:pt idx="7175">
                  <c:v>1.0859818121500531</c:v>
                </c:pt>
                <c:pt idx="7176">
                  <c:v>1.0860904211921723</c:v>
                </c:pt>
                <c:pt idx="7177">
                  <c:v>1.0861990410962818</c:v>
                </c:pt>
                <c:pt idx="7178">
                  <c:v>1.0863076718634681</c:v>
                </c:pt>
                <c:pt idx="7179">
                  <c:v>1.0864163134948175</c:v>
                </c:pt>
                <c:pt idx="7180">
                  <c:v>1.0865249659914167</c:v>
                </c:pt>
                <c:pt idx="7181">
                  <c:v>1.0866336293543521</c:v>
                </c:pt>
                <c:pt idx="7182">
                  <c:v>1.0867423035847106</c:v>
                </c:pt>
                <c:pt idx="7183">
                  <c:v>1.0868509886835789</c:v>
                </c:pt>
                <c:pt idx="7184">
                  <c:v>1.0869596846520442</c:v>
                </c:pt>
                <c:pt idx="7185">
                  <c:v>1.0870683914911934</c:v>
                </c:pt>
                <c:pt idx="7186">
                  <c:v>1.0871771092021136</c:v>
                </c:pt>
                <c:pt idx="7187">
                  <c:v>1.0872858377858923</c:v>
                </c:pt>
                <c:pt idx="7188">
                  <c:v>1.0873945772436167</c:v>
                </c:pt>
                <c:pt idx="7189">
                  <c:v>1.0875033275763744</c:v>
                </c:pt>
                <c:pt idx="7190">
                  <c:v>1.087612088785253</c:v>
                </c:pt>
                <c:pt idx="7191">
                  <c:v>1.08772086087134</c:v>
                </c:pt>
                <c:pt idx="7192">
                  <c:v>1.0878296438357236</c:v>
                </c:pt>
                <c:pt idx="7193">
                  <c:v>1.0879384376794914</c:v>
                </c:pt>
                <c:pt idx="7194">
                  <c:v>1.0880472424037317</c:v>
                </c:pt>
                <c:pt idx="7195">
                  <c:v>1.0881560580095326</c:v>
                </c:pt>
                <c:pt idx="7196">
                  <c:v>1.0882648844979823</c:v>
                </c:pt>
                <c:pt idx="7197">
                  <c:v>1.0883737218701692</c:v>
                </c:pt>
                <c:pt idx="7198">
                  <c:v>1.0884825701271819</c:v>
                </c:pt>
                <c:pt idx="7199">
                  <c:v>1.0885914292701089</c:v>
                </c:pt>
                <c:pt idx="7200">
                  <c:v>1.088700299300039</c:v>
                </c:pt>
                <c:pt idx="7201">
                  <c:v>1.0888091802180608</c:v>
                </c:pt>
                <c:pt idx="7202">
                  <c:v>1.0889180720252634</c:v>
                </c:pt>
                <c:pt idx="7203">
                  <c:v>1.0890269747227357</c:v>
                </c:pt>
                <c:pt idx="7204">
                  <c:v>1.0891358883115669</c:v>
                </c:pt>
                <c:pt idx="7205">
                  <c:v>1.0892448127928462</c:v>
                </c:pt>
                <c:pt idx="7206">
                  <c:v>1.0893537481676629</c:v>
                </c:pt>
                <c:pt idx="7207">
                  <c:v>1.0894626944371066</c:v>
                </c:pt>
                <c:pt idx="7208">
                  <c:v>1.0895716516022669</c:v>
                </c:pt>
                <c:pt idx="7209">
                  <c:v>1.0896806196642332</c:v>
                </c:pt>
                <c:pt idx="7210">
                  <c:v>1.0897895986240957</c:v>
                </c:pt>
                <c:pt idx="7211">
                  <c:v>1.089898588482944</c:v>
                </c:pt>
                <c:pt idx="7212">
                  <c:v>1.0900075892418681</c:v>
                </c:pt>
                <c:pt idx="7213">
                  <c:v>1.0901166009019583</c:v>
                </c:pt>
                <c:pt idx="7214">
                  <c:v>1.0902256234643046</c:v>
                </c:pt>
                <c:pt idx="7215">
                  <c:v>1.0903346569299976</c:v>
                </c:pt>
                <c:pt idx="7216">
                  <c:v>1.0904437013001276</c:v>
                </c:pt>
                <c:pt idx="7217">
                  <c:v>1.0905527565757851</c:v>
                </c:pt>
                <c:pt idx="7218">
                  <c:v>1.0906618227580609</c:v>
                </c:pt>
                <c:pt idx="7219">
                  <c:v>1.0907708998480456</c:v>
                </c:pt>
                <c:pt idx="7220">
                  <c:v>1.0908799878468303</c:v>
                </c:pt>
                <c:pt idx="7221">
                  <c:v>1.0909890867555059</c:v>
                </c:pt>
                <c:pt idx="7222">
                  <c:v>1.0910981965751634</c:v>
                </c:pt>
                <c:pt idx="7223">
                  <c:v>1.0912073173068941</c:v>
                </c:pt>
                <c:pt idx="7224">
                  <c:v>1.0913164489517893</c:v>
                </c:pt>
                <c:pt idx="7225">
                  <c:v>1.0914255915109403</c:v>
                </c:pt>
                <c:pt idx="7226">
                  <c:v>1.0915347449854389</c:v>
                </c:pt>
                <c:pt idx="7227">
                  <c:v>1.0916439093763766</c:v>
                </c:pt>
                <c:pt idx="7228">
                  <c:v>1.0917530846848451</c:v>
                </c:pt>
                <c:pt idx="7229">
                  <c:v>1.0918622709119363</c:v>
                </c:pt>
                <c:pt idx="7230">
                  <c:v>1.0919714680587422</c:v>
                </c:pt>
                <c:pt idx="7231">
                  <c:v>1.0920806761263548</c:v>
                </c:pt>
                <c:pt idx="7232">
                  <c:v>1.0921898951158664</c:v>
                </c:pt>
                <c:pt idx="7233">
                  <c:v>1.0922991250283691</c:v>
                </c:pt>
                <c:pt idx="7234">
                  <c:v>1.0924083658649557</c:v>
                </c:pt>
                <c:pt idx="7235">
                  <c:v>1.0925176176267184</c:v>
                </c:pt>
                <c:pt idx="7236">
                  <c:v>1.0926268803147499</c:v>
                </c:pt>
                <c:pt idx="7237">
                  <c:v>1.0927361539301428</c:v>
                </c:pt>
                <c:pt idx="7238">
                  <c:v>1.0928454384739901</c:v>
                </c:pt>
                <c:pt idx="7239">
                  <c:v>1.0929547339473848</c:v>
                </c:pt>
                <c:pt idx="7240">
                  <c:v>1.09306404035142</c:v>
                </c:pt>
                <c:pt idx="7241">
                  <c:v>1.0931733576871887</c:v>
                </c:pt>
                <c:pt idx="7242">
                  <c:v>1.0932826859557843</c:v>
                </c:pt>
                <c:pt idx="7243">
                  <c:v>1.0933920251583</c:v>
                </c:pt>
                <c:pt idx="7244">
                  <c:v>1.0935013752958296</c:v>
                </c:pt>
                <c:pt idx="7245">
                  <c:v>1.0936107363694665</c:v>
                </c:pt>
                <c:pt idx="7246">
                  <c:v>1.0937201083803045</c:v>
                </c:pt>
                <c:pt idx="7247">
                  <c:v>1.0938294913294375</c:v>
                </c:pt>
                <c:pt idx="7248">
                  <c:v>1.0939388852179592</c:v>
                </c:pt>
                <c:pt idx="7249">
                  <c:v>1.0940482900469639</c:v>
                </c:pt>
                <c:pt idx="7250">
                  <c:v>1.0941577058175456</c:v>
                </c:pt>
                <c:pt idx="7251">
                  <c:v>1.0942671325307987</c:v>
                </c:pt>
                <c:pt idx="7252">
                  <c:v>1.0943765701878174</c:v>
                </c:pt>
                <c:pt idx="7253">
                  <c:v>1.0944860187896963</c:v>
                </c:pt>
                <c:pt idx="7254">
                  <c:v>1.09459547833753</c:v>
                </c:pt>
                <c:pt idx="7255">
                  <c:v>1.0947049488324132</c:v>
                </c:pt>
                <c:pt idx="7256">
                  <c:v>1.0948144302754408</c:v>
                </c:pt>
                <c:pt idx="7257">
                  <c:v>1.0949239226677074</c:v>
                </c:pt>
                <c:pt idx="7258">
                  <c:v>1.0950334260103085</c:v>
                </c:pt>
                <c:pt idx="7259">
                  <c:v>1.0951429403043389</c:v>
                </c:pt>
                <c:pt idx="7260">
                  <c:v>1.0952524655508939</c:v>
                </c:pt>
                <c:pt idx="7261">
                  <c:v>1.095362001751069</c:v>
                </c:pt>
                <c:pt idx="7262">
                  <c:v>1.0954715489059597</c:v>
                </c:pt>
                <c:pt idx="7263">
                  <c:v>1.0955811070166612</c:v>
                </c:pt>
                <c:pt idx="7264">
                  <c:v>1.0956906760842697</c:v>
                </c:pt>
                <c:pt idx="7265">
                  <c:v>1.0958002561098807</c:v>
                </c:pt>
                <c:pt idx="7266">
                  <c:v>1.0959098470945903</c:v>
                </c:pt>
                <c:pt idx="7267">
                  <c:v>1.0960194490394941</c:v>
                </c:pt>
                <c:pt idx="7268">
                  <c:v>1.0961290619456887</c:v>
                </c:pt>
                <c:pt idx="7269">
                  <c:v>1.0962386858142701</c:v>
                </c:pt>
                <c:pt idx="7270">
                  <c:v>1.0963483206463347</c:v>
                </c:pt>
                <c:pt idx="7271">
                  <c:v>1.096457966442979</c:v>
                </c:pt>
                <c:pt idx="7272">
                  <c:v>1.0965676232052994</c:v>
                </c:pt>
                <c:pt idx="7273">
                  <c:v>1.0966772909343929</c:v>
                </c:pt>
                <c:pt idx="7274">
                  <c:v>1.0967869696313561</c:v>
                </c:pt>
                <c:pt idx="7275">
                  <c:v>1.0968966592972857</c:v>
                </c:pt>
                <c:pt idx="7276">
                  <c:v>1.0970063599332791</c:v>
                </c:pt>
                <c:pt idx="7277">
                  <c:v>1.0971160715404331</c:v>
                </c:pt>
                <c:pt idx="7278">
                  <c:v>1.0972257941198451</c:v>
                </c:pt>
                <c:pt idx="7279">
                  <c:v>1.0973355276726124</c:v>
                </c:pt>
                <c:pt idx="7280">
                  <c:v>1.0974452721998325</c:v>
                </c:pt>
                <c:pt idx="7281">
                  <c:v>1.0975550277026027</c:v>
                </c:pt>
                <c:pt idx="7282">
                  <c:v>1.097664794182021</c:v>
                </c:pt>
                <c:pt idx="7283">
                  <c:v>1.0977745716391849</c:v>
                </c:pt>
                <c:pt idx="7284">
                  <c:v>1.0978843600751924</c:v>
                </c:pt>
                <c:pt idx="7285">
                  <c:v>1.0979941594911415</c:v>
                </c:pt>
                <c:pt idx="7286">
                  <c:v>1.0981039698881303</c:v>
                </c:pt>
                <c:pt idx="7287">
                  <c:v>1.0982137912672569</c:v>
                </c:pt>
                <c:pt idx="7288">
                  <c:v>1.0983236236296199</c:v>
                </c:pt>
                <c:pt idx="7289">
                  <c:v>1.0984334669763176</c:v>
                </c:pt>
                <c:pt idx="7290">
                  <c:v>1.0985433213084483</c:v>
                </c:pt>
                <c:pt idx="7291">
                  <c:v>1.098653186627111</c:v>
                </c:pt>
                <c:pt idx="7292">
                  <c:v>1.0987630629334042</c:v>
                </c:pt>
                <c:pt idx="7293">
                  <c:v>1.0988729502284271</c:v>
                </c:pt>
                <c:pt idx="7294">
                  <c:v>1.0989828485132784</c:v>
                </c:pt>
                <c:pt idx="7295">
                  <c:v>1.0990927577890572</c:v>
                </c:pt>
                <c:pt idx="7296">
                  <c:v>1.0992026780568629</c:v>
                </c:pt>
                <c:pt idx="7297">
                  <c:v>1.0993126093177947</c:v>
                </c:pt>
                <c:pt idx="7298">
                  <c:v>1.0994225515729521</c:v>
                </c:pt>
                <c:pt idx="7299">
                  <c:v>1.0995325048234343</c:v>
                </c:pt>
                <c:pt idx="7300">
                  <c:v>1.0996424690703415</c:v>
                </c:pt>
                <c:pt idx="7301">
                  <c:v>1.099752444314773</c:v>
                </c:pt>
                <c:pt idx="7302">
                  <c:v>1.0998624305578288</c:v>
                </c:pt>
                <c:pt idx="7303">
                  <c:v>1.0999724278006089</c:v>
                </c:pt>
                <c:pt idx="7304">
                  <c:v>1.1000824360442134</c:v>
                </c:pt>
                <c:pt idx="7305">
                  <c:v>1.1001924552897424</c:v>
                </c:pt>
                <c:pt idx="7306">
                  <c:v>1.1003024855382961</c:v>
                </c:pt>
                <c:pt idx="7307">
                  <c:v>1.1004125267909752</c:v>
                </c:pt>
                <c:pt idx="7308">
                  <c:v>1.1005225790488802</c:v>
                </c:pt>
                <c:pt idx="7309">
                  <c:v>1.1006326423131114</c:v>
                </c:pt>
                <c:pt idx="7310">
                  <c:v>1.1007427165847699</c:v>
                </c:pt>
                <c:pt idx="7311">
                  <c:v>1.1008528018649564</c:v>
                </c:pt>
                <c:pt idx="7312">
                  <c:v>1.1009628981547719</c:v>
                </c:pt>
                <c:pt idx="7313">
                  <c:v>1.1010730054553175</c:v>
                </c:pt>
                <c:pt idx="7314">
                  <c:v>1.1011831237676943</c:v>
                </c:pt>
                <c:pt idx="7315">
                  <c:v>1.1012932530930035</c:v>
                </c:pt>
                <c:pt idx="7316">
                  <c:v>1.1014033934323468</c:v>
                </c:pt>
                <c:pt idx="7317">
                  <c:v>1.1015135447868254</c:v>
                </c:pt>
                <c:pt idx="7318">
                  <c:v>1.1016237071575412</c:v>
                </c:pt>
                <c:pt idx="7319">
                  <c:v>1.1017338805455958</c:v>
                </c:pt>
                <c:pt idx="7320">
                  <c:v>1.1018440649520911</c:v>
                </c:pt>
                <c:pt idx="7321">
                  <c:v>1.1019542603781289</c:v>
                </c:pt>
                <c:pt idx="7322">
                  <c:v>1.1020644668248114</c:v>
                </c:pt>
                <c:pt idx="7323">
                  <c:v>1.1021746842932407</c:v>
                </c:pt>
                <c:pt idx="7324">
                  <c:v>1.1022849127845191</c:v>
                </c:pt>
                <c:pt idx="7325">
                  <c:v>1.102395152299749</c:v>
                </c:pt>
                <c:pt idx="7326">
                  <c:v>1.102505402840033</c:v>
                </c:pt>
                <c:pt idx="7327">
                  <c:v>1.1026156644064735</c:v>
                </c:pt>
                <c:pt idx="7328">
                  <c:v>1.1027259370001736</c:v>
                </c:pt>
                <c:pt idx="7329">
                  <c:v>1.1028362206222357</c:v>
                </c:pt>
                <c:pt idx="7330">
                  <c:v>1.1029465152737632</c:v>
                </c:pt>
                <c:pt idx="7331">
                  <c:v>1.1030568209558587</c:v>
                </c:pt>
                <c:pt idx="7332">
                  <c:v>1.1031671376696257</c:v>
                </c:pt>
                <c:pt idx="7333">
                  <c:v>1.1032774654161672</c:v>
                </c:pt>
                <c:pt idx="7334">
                  <c:v>1.1033878041965868</c:v>
                </c:pt>
                <c:pt idx="7335">
                  <c:v>1.1034981540119879</c:v>
                </c:pt>
                <c:pt idx="7336">
                  <c:v>1.1036085148634742</c:v>
                </c:pt>
                <c:pt idx="7337">
                  <c:v>1.1037188867521495</c:v>
                </c:pt>
                <c:pt idx="7338">
                  <c:v>1.1038292696791174</c:v>
                </c:pt>
                <c:pt idx="7339">
                  <c:v>1.1039396636454819</c:v>
                </c:pt>
                <c:pt idx="7340">
                  <c:v>1.1040500686523471</c:v>
                </c:pt>
                <c:pt idx="7341">
                  <c:v>1.1041604847008173</c:v>
                </c:pt>
                <c:pt idx="7342">
                  <c:v>1.1042709117919964</c:v>
                </c:pt>
                <c:pt idx="7343">
                  <c:v>1.1043813499269892</c:v>
                </c:pt>
                <c:pt idx="7344">
                  <c:v>1.1044917991068999</c:v>
                </c:pt>
                <c:pt idx="7345">
                  <c:v>1.1046022593328331</c:v>
                </c:pt>
                <c:pt idx="7346">
                  <c:v>1.1047127306058937</c:v>
                </c:pt>
                <c:pt idx="7347">
                  <c:v>1.1048232129271864</c:v>
                </c:pt>
                <c:pt idx="7348">
                  <c:v>1.1049337062978162</c:v>
                </c:pt>
                <c:pt idx="7349">
                  <c:v>1.105044210718888</c:v>
                </c:pt>
                <c:pt idx="7350">
                  <c:v>1.1051547261915071</c:v>
                </c:pt>
                <c:pt idx="7351">
                  <c:v>1.1052652527167788</c:v>
                </c:pt>
                <c:pt idx="7352">
                  <c:v>1.1053757902958083</c:v>
                </c:pt>
                <c:pt idx="7353">
                  <c:v>1.1054863389297014</c:v>
                </c:pt>
                <c:pt idx="7354">
                  <c:v>1.1055968986195632</c:v>
                </c:pt>
                <c:pt idx="7355">
                  <c:v>1.1057074693664999</c:v>
                </c:pt>
                <c:pt idx="7356">
                  <c:v>1.1058180511716171</c:v>
                </c:pt>
                <c:pt idx="7357">
                  <c:v>1.1059286440360208</c:v>
                </c:pt>
                <c:pt idx="7358">
                  <c:v>1.1060392479608168</c:v>
                </c:pt>
                <c:pt idx="7359">
                  <c:v>1.1061498629471114</c:v>
                </c:pt>
                <c:pt idx="7360">
                  <c:v>1.106260488996011</c:v>
                </c:pt>
                <c:pt idx="7361">
                  <c:v>1.106371126108622</c:v>
                </c:pt>
                <c:pt idx="7362">
                  <c:v>1.1064817742860507</c:v>
                </c:pt>
                <c:pt idx="7363">
                  <c:v>1.1065924335294035</c:v>
                </c:pt>
                <c:pt idx="7364">
                  <c:v>1.1067031038397874</c:v>
                </c:pt>
                <c:pt idx="7365">
                  <c:v>1.1068137852183093</c:v>
                </c:pt>
                <c:pt idx="7366">
                  <c:v>1.1069244776660758</c:v>
                </c:pt>
                <c:pt idx="7367">
                  <c:v>1.1070351811841943</c:v>
                </c:pt>
                <c:pt idx="7368">
                  <c:v>1.1071458957737716</c:v>
                </c:pt>
                <c:pt idx="7369">
                  <c:v>1.1072566214359152</c:v>
                </c:pt>
                <c:pt idx="7370">
                  <c:v>1.1073673581717323</c:v>
                </c:pt>
                <c:pt idx="7371">
                  <c:v>1.1074781059823304</c:v>
                </c:pt>
                <c:pt idx="7372">
                  <c:v>1.1075888648688172</c:v>
                </c:pt>
                <c:pt idx="7373">
                  <c:v>1.1076996348323005</c:v>
                </c:pt>
                <c:pt idx="7374">
                  <c:v>1.107810415873888</c:v>
                </c:pt>
                <c:pt idx="7375">
                  <c:v>1.1079212079946874</c:v>
                </c:pt>
                <c:pt idx="7376">
                  <c:v>1.1080320111958071</c:v>
                </c:pt>
                <c:pt idx="7377">
                  <c:v>1.108142825478355</c:v>
                </c:pt>
                <c:pt idx="7378">
                  <c:v>1.1082536508434393</c:v>
                </c:pt>
                <c:pt idx="7379">
                  <c:v>1.1083644872921685</c:v>
                </c:pt>
                <c:pt idx="7380">
                  <c:v>1.1084753348256511</c:v>
                </c:pt>
                <c:pt idx="7381">
                  <c:v>1.1085861934449956</c:v>
                </c:pt>
                <c:pt idx="7382">
                  <c:v>1.1086970631513107</c:v>
                </c:pt>
                <c:pt idx="7383">
                  <c:v>1.1088079439457053</c:v>
                </c:pt>
                <c:pt idx="7384">
                  <c:v>1.1089188358292881</c:v>
                </c:pt>
                <c:pt idx="7385">
                  <c:v>1.1090297388031685</c:v>
                </c:pt>
                <c:pt idx="7386">
                  <c:v>1.1091406528684553</c:v>
                </c:pt>
                <c:pt idx="7387">
                  <c:v>1.109251578026258</c:v>
                </c:pt>
                <c:pt idx="7388">
                  <c:v>1.1093625142776857</c:v>
                </c:pt>
                <c:pt idx="7389">
                  <c:v>1.1094734616238482</c:v>
                </c:pt>
                <c:pt idx="7390">
                  <c:v>1.1095844200658547</c:v>
                </c:pt>
                <c:pt idx="7391">
                  <c:v>1.1096953896048152</c:v>
                </c:pt>
                <c:pt idx="7392">
                  <c:v>1.1098063702418393</c:v>
                </c:pt>
                <c:pt idx="7393">
                  <c:v>1.1099173619780371</c:v>
                </c:pt>
                <c:pt idx="7394">
                  <c:v>1.1100283648145186</c:v>
                </c:pt>
                <c:pt idx="7395">
                  <c:v>1.1101393787523939</c:v>
                </c:pt>
                <c:pt idx="7396">
                  <c:v>1.1102504037927732</c:v>
                </c:pt>
                <c:pt idx="7397">
                  <c:v>1.1103614399367669</c:v>
                </c:pt>
                <c:pt idx="7398">
                  <c:v>1.1104724871854854</c:v>
                </c:pt>
                <c:pt idx="7399">
                  <c:v>1.1105835455400395</c:v>
                </c:pt>
                <c:pt idx="7400">
                  <c:v>1.1106946150015395</c:v>
                </c:pt>
                <c:pt idx="7401">
                  <c:v>1.1108056955710965</c:v>
                </c:pt>
                <c:pt idx="7402">
                  <c:v>1.1109167872498216</c:v>
                </c:pt>
                <c:pt idx="7403">
                  <c:v>1.1110278900388255</c:v>
                </c:pt>
                <c:pt idx="7404">
                  <c:v>1.1111390039392195</c:v>
                </c:pt>
                <c:pt idx="7405">
                  <c:v>1.1112501289521146</c:v>
                </c:pt>
                <c:pt idx="7406">
                  <c:v>1.1113612650786224</c:v>
                </c:pt>
                <c:pt idx="7407">
                  <c:v>1.1114724123198545</c:v>
                </c:pt>
                <c:pt idx="7408">
                  <c:v>1.1115835706769222</c:v>
                </c:pt>
                <c:pt idx="7409">
                  <c:v>1.1116947401509372</c:v>
                </c:pt>
                <c:pt idx="7410">
                  <c:v>1.1118059207430115</c:v>
                </c:pt>
                <c:pt idx="7411">
                  <c:v>1.1119171124542571</c:v>
                </c:pt>
                <c:pt idx="7412">
                  <c:v>1.1120283152857857</c:v>
                </c:pt>
                <c:pt idx="7413">
                  <c:v>1.1121395292387095</c:v>
                </c:pt>
                <c:pt idx="7414">
                  <c:v>1.1122507543141409</c:v>
                </c:pt>
                <c:pt idx="7415">
                  <c:v>1.1123619905131923</c:v>
                </c:pt>
                <c:pt idx="7416">
                  <c:v>1.1124732378369759</c:v>
                </c:pt>
                <c:pt idx="7417">
                  <c:v>1.1125844962866045</c:v>
                </c:pt>
                <c:pt idx="7418">
                  <c:v>1.1126957658631909</c:v>
                </c:pt>
                <c:pt idx="7419">
                  <c:v>1.1128070465678477</c:v>
                </c:pt>
                <c:pt idx="7420">
                  <c:v>1.1129183384016879</c:v>
                </c:pt>
                <c:pt idx="7421">
                  <c:v>1.1130296413658245</c:v>
                </c:pt>
                <c:pt idx="7422">
                  <c:v>1.1131409554613707</c:v>
                </c:pt>
                <c:pt idx="7423">
                  <c:v>1.1132522806894396</c:v>
                </c:pt>
                <c:pt idx="7424">
                  <c:v>1.1133636170511447</c:v>
                </c:pt>
                <c:pt idx="7425">
                  <c:v>1.1134749645475994</c:v>
                </c:pt>
                <c:pt idx="7426">
                  <c:v>1.1135863231799175</c:v>
                </c:pt>
                <c:pt idx="7427">
                  <c:v>1.1136976929492124</c:v>
                </c:pt>
                <c:pt idx="7428">
                  <c:v>1.113809073856598</c:v>
                </c:pt>
                <c:pt idx="7429">
                  <c:v>1.1139204659031883</c:v>
                </c:pt>
                <c:pt idx="7430">
                  <c:v>1.1140318690900972</c:v>
                </c:pt>
                <c:pt idx="7431">
                  <c:v>1.114143283418439</c:v>
                </c:pt>
                <c:pt idx="7432">
                  <c:v>1.114254708889328</c:v>
                </c:pt>
                <c:pt idx="7433">
                  <c:v>1.1143661455038785</c:v>
                </c:pt>
                <c:pt idx="7434">
                  <c:v>1.1144775932632047</c:v>
                </c:pt>
                <c:pt idx="7435">
                  <c:v>1.1145890521684216</c:v>
                </c:pt>
                <c:pt idx="7436">
                  <c:v>1.1147005222206436</c:v>
                </c:pt>
                <c:pt idx="7437">
                  <c:v>1.1148120034209856</c:v>
                </c:pt>
                <c:pt idx="7438">
                  <c:v>1.1149234957705627</c:v>
                </c:pt>
                <c:pt idx="7439">
                  <c:v>1.1150349992704898</c:v>
                </c:pt>
                <c:pt idx="7440">
                  <c:v>1.1151465139218819</c:v>
                </c:pt>
                <c:pt idx="7441">
                  <c:v>1.1152580397258545</c:v>
                </c:pt>
                <c:pt idx="7442">
                  <c:v>1.1153695766835228</c:v>
                </c:pt>
                <c:pt idx="7443">
                  <c:v>1.1154811247960024</c:v>
                </c:pt>
                <c:pt idx="7444">
                  <c:v>1.1155926840644088</c:v>
                </c:pt>
                <c:pt idx="7445">
                  <c:v>1.1157042544898579</c:v>
                </c:pt>
                <c:pt idx="7446">
                  <c:v>1.1158158360734651</c:v>
                </c:pt>
                <c:pt idx="7447">
                  <c:v>1.1159274288163468</c:v>
                </c:pt>
                <c:pt idx="7448">
                  <c:v>1.1160390327196188</c:v>
                </c:pt>
                <c:pt idx="7449">
                  <c:v>1.1161506477843972</c:v>
                </c:pt>
                <c:pt idx="7450">
                  <c:v>1.1162622740117984</c:v>
                </c:pt>
                <c:pt idx="7451">
                  <c:v>1.1163739114029387</c:v>
                </c:pt>
                <c:pt idx="7452">
                  <c:v>1.1164855599589347</c:v>
                </c:pt>
                <c:pt idx="7453">
                  <c:v>1.1165972196809029</c:v>
                </c:pt>
                <c:pt idx="7454">
                  <c:v>1.1167088905699598</c:v>
                </c:pt>
                <c:pt idx="7455">
                  <c:v>1.1168205726272225</c:v>
                </c:pt>
                <c:pt idx="7456">
                  <c:v>1.1169322658538079</c:v>
                </c:pt>
                <c:pt idx="7457">
                  <c:v>1.117043970250833</c:v>
                </c:pt>
                <c:pt idx="7458">
                  <c:v>1.1171556858194149</c:v>
                </c:pt>
                <c:pt idx="7459">
                  <c:v>1.117267412560671</c:v>
                </c:pt>
                <c:pt idx="7460">
                  <c:v>1.1173791504757185</c:v>
                </c:pt>
                <c:pt idx="7461">
                  <c:v>1.1174908995656749</c:v>
                </c:pt>
                <c:pt idx="7462">
                  <c:v>1.1176026598316582</c:v>
                </c:pt>
                <c:pt idx="7463">
                  <c:v>1.1177144312747858</c:v>
                </c:pt>
                <c:pt idx="7464">
                  <c:v>1.1178262138961754</c:v>
                </c:pt>
                <c:pt idx="7465">
                  <c:v>1.1179380076969452</c:v>
                </c:pt>
                <c:pt idx="7466">
                  <c:v>1.118049812678213</c:v>
                </c:pt>
                <c:pt idx="7467">
                  <c:v>1.1181616288410972</c:v>
                </c:pt>
                <c:pt idx="7468">
                  <c:v>1.1182734561867158</c:v>
                </c:pt>
                <c:pt idx="7469">
                  <c:v>1.1183852947161874</c:v>
                </c:pt>
                <c:pt idx="7470">
                  <c:v>1.1184971444306304</c:v>
                </c:pt>
                <c:pt idx="7471">
                  <c:v>1.1186090053311635</c:v>
                </c:pt>
                <c:pt idx="7472">
                  <c:v>1.1187208774189052</c:v>
                </c:pt>
                <c:pt idx="7473">
                  <c:v>1.1188327606949748</c:v>
                </c:pt>
                <c:pt idx="7474">
                  <c:v>1.1189446551604909</c:v>
                </c:pt>
                <c:pt idx="7475">
                  <c:v>1.1190565608165726</c:v>
                </c:pt>
                <c:pt idx="7476">
                  <c:v>1.1191684776643389</c:v>
                </c:pt>
                <c:pt idx="7477">
                  <c:v>1.1192804057049095</c:v>
                </c:pt>
                <c:pt idx="7478">
                  <c:v>1.1193923449394034</c:v>
                </c:pt>
                <c:pt idx="7479">
                  <c:v>1.1195042953689402</c:v>
                </c:pt>
                <c:pt idx="7480">
                  <c:v>1.1196162569946397</c:v>
                </c:pt>
                <c:pt idx="7481">
                  <c:v>1.1197282298176214</c:v>
                </c:pt>
                <c:pt idx="7482">
                  <c:v>1.1198402138390053</c:v>
                </c:pt>
                <c:pt idx="7483">
                  <c:v>1.1199522090599112</c:v>
                </c:pt>
                <c:pt idx="7484">
                  <c:v>1.1200642154814593</c:v>
                </c:pt>
                <c:pt idx="7485">
                  <c:v>1.1201762331047698</c:v>
                </c:pt>
                <c:pt idx="7486">
                  <c:v>1.1202882619309629</c:v>
                </c:pt>
                <c:pt idx="7487">
                  <c:v>1.120400301961159</c:v>
                </c:pt>
                <c:pt idx="7488">
                  <c:v>1.1205123531964787</c:v>
                </c:pt>
                <c:pt idx="7489">
                  <c:v>1.1206244156380425</c:v>
                </c:pt>
                <c:pt idx="7490">
                  <c:v>1.1207364892869711</c:v>
                </c:pt>
                <c:pt idx="7491">
                  <c:v>1.1208485741443854</c:v>
                </c:pt>
                <c:pt idx="7492">
                  <c:v>1.1209606702114066</c:v>
                </c:pt>
                <c:pt idx="7493">
                  <c:v>1.1210727774891553</c:v>
                </c:pt>
                <c:pt idx="7494">
                  <c:v>1.1211848959787531</c:v>
                </c:pt>
                <c:pt idx="7495">
                  <c:v>1.1212970256813213</c:v>
                </c:pt>
                <c:pt idx="7496">
                  <c:v>1.1214091665979811</c:v>
                </c:pt>
                <c:pt idx="7497">
                  <c:v>1.1215213187298541</c:v>
                </c:pt>
                <c:pt idx="7498">
                  <c:v>1.1216334820780618</c:v>
                </c:pt>
                <c:pt idx="7499">
                  <c:v>1.1217456566437261</c:v>
                </c:pt>
                <c:pt idx="7500">
                  <c:v>1.1218578424279688</c:v>
                </c:pt>
                <c:pt idx="7501">
                  <c:v>1.1219700394319121</c:v>
                </c:pt>
                <c:pt idx="7502">
                  <c:v>1.1220822476566779</c:v>
                </c:pt>
                <c:pt idx="7503">
                  <c:v>1.1221944671033881</c:v>
                </c:pt>
                <c:pt idx="7504">
                  <c:v>1.1223066977731655</c:v>
                </c:pt>
                <c:pt idx="7505">
                  <c:v>1.1224189396671322</c:v>
                </c:pt>
                <c:pt idx="7506">
                  <c:v>1.1225311927864108</c:v>
                </c:pt>
                <c:pt idx="7507">
                  <c:v>1.122643457132124</c:v>
                </c:pt>
                <c:pt idx="7508">
                  <c:v>1.1227557327053945</c:v>
                </c:pt>
                <c:pt idx="7509">
                  <c:v>1.1228680195073453</c:v>
                </c:pt>
                <c:pt idx="7510">
                  <c:v>1.1229803175390991</c:v>
                </c:pt>
                <c:pt idx="7511">
                  <c:v>1.1230926268017793</c:v>
                </c:pt>
                <c:pt idx="7512">
                  <c:v>1.1232049472965089</c:v>
                </c:pt>
                <c:pt idx="7513">
                  <c:v>1.1233172790244113</c:v>
                </c:pt>
                <c:pt idx="7514">
                  <c:v>1.12342962198661</c:v>
                </c:pt>
                <c:pt idx="7515">
                  <c:v>1.1235419761842285</c:v>
                </c:pt>
                <c:pt idx="7516">
                  <c:v>1.1236543416183904</c:v>
                </c:pt>
                <c:pt idx="7517">
                  <c:v>1.1237667182902193</c:v>
                </c:pt>
                <c:pt idx="7518">
                  <c:v>1.1238791062008395</c:v>
                </c:pt>
                <c:pt idx="7519">
                  <c:v>1.1239915053513747</c:v>
                </c:pt>
                <c:pt idx="7520">
                  <c:v>1.1241039157429491</c:v>
                </c:pt>
                <c:pt idx="7521">
                  <c:v>1.1242163373766867</c:v>
                </c:pt>
                <c:pt idx="7522">
                  <c:v>1.1243287702537121</c:v>
                </c:pt>
                <c:pt idx="7523">
                  <c:v>1.1244412143751497</c:v>
                </c:pt>
                <c:pt idx="7524">
                  <c:v>1.1245536697421239</c:v>
                </c:pt>
                <c:pt idx="7525">
                  <c:v>1.1246661363557595</c:v>
                </c:pt>
                <c:pt idx="7526">
                  <c:v>1.1247786142171812</c:v>
                </c:pt>
                <c:pt idx="7527">
                  <c:v>1.124891103327514</c:v>
                </c:pt>
                <c:pt idx="7528">
                  <c:v>1.1250036036878828</c:v>
                </c:pt>
                <c:pt idx="7529">
                  <c:v>1.1251161152994127</c:v>
                </c:pt>
                <c:pt idx="7530">
                  <c:v>1.125228638163229</c:v>
                </c:pt>
                <c:pt idx="7531">
                  <c:v>1.1253411722804572</c:v>
                </c:pt>
                <c:pt idx="7532">
                  <c:v>1.1254537176522224</c:v>
                </c:pt>
                <c:pt idx="7533">
                  <c:v>1.1255662742796504</c:v>
                </c:pt>
                <c:pt idx="7534">
                  <c:v>1.1256788421638668</c:v>
                </c:pt>
                <c:pt idx="7535">
                  <c:v>1.1257914213059974</c:v>
                </c:pt>
                <c:pt idx="7536">
                  <c:v>1.1259040117071681</c:v>
                </c:pt>
                <c:pt idx="7537">
                  <c:v>1.126016613368505</c:v>
                </c:pt>
                <c:pt idx="7538">
                  <c:v>1.1261292262911342</c:v>
                </c:pt>
                <c:pt idx="7539">
                  <c:v>1.1262418504761817</c:v>
                </c:pt>
                <c:pt idx="7540">
                  <c:v>1.1263544859247743</c:v>
                </c:pt>
                <c:pt idx="7541">
                  <c:v>1.126467132638038</c:v>
                </c:pt>
                <c:pt idx="7542">
                  <c:v>1.1265797906170998</c:v>
                </c:pt>
                <c:pt idx="7543">
                  <c:v>1.1266924598630861</c:v>
                </c:pt>
                <c:pt idx="7544">
                  <c:v>1.1268051403771238</c:v>
                </c:pt>
                <c:pt idx="7545">
                  <c:v>1.1269178321603397</c:v>
                </c:pt>
                <c:pt idx="7546">
                  <c:v>1.127030535213861</c:v>
                </c:pt>
                <c:pt idx="7547">
                  <c:v>1.127143249538815</c:v>
                </c:pt>
                <c:pt idx="7548">
                  <c:v>1.1272559751363285</c:v>
                </c:pt>
                <c:pt idx="7549">
                  <c:v>1.1273687120075293</c:v>
                </c:pt>
                <c:pt idx="7550">
                  <c:v>1.1274814601535446</c:v>
                </c:pt>
                <c:pt idx="7551">
                  <c:v>1.127594219575502</c:v>
                </c:pt>
                <c:pt idx="7552">
                  <c:v>1.1277069902745294</c:v>
                </c:pt>
                <c:pt idx="7553">
                  <c:v>1.1278197722517544</c:v>
                </c:pt>
                <c:pt idx="7554">
                  <c:v>1.1279325655083052</c:v>
                </c:pt>
                <c:pt idx="7555">
                  <c:v>1.1280453700453097</c:v>
                </c:pt>
                <c:pt idx="7556">
                  <c:v>1.128158185863896</c:v>
                </c:pt>
                <c:pt idx="7557">
                  <c:v>1.1282710129651925</c:v>
                </c:pt>
                <c:pt idx="7558">
                  <c:v>1.1283838513503275</c:v>
                </c:pt>
                <c:pt idx="7559">
                  <c:v>1.1284967010204294</c:v>
                </c:pt>
                <c:pt idx="7560">
                  <c:v>1.128609561976627</c:v>
                </c:pt>
                <c:pt idx="7561">
                  <c:v>1.128722434220049</c:v>
                </c:pt>
                <c:pt idx="7562">
                  <c:v>1.1288353177518242</c:v>
                </c:pt>
                <c:pt idx="7563">
                  <c:v>1.1289482125730814</c:v>
                </c:pt>
                <c:pt idx="7564">
                  <c:v>1.12906111868495</c:v>
                </c:pt>
                <c:pt idx="7565">
                  <c:v>1.1291740360885587</c:v>
                </c:pt>
                <c:pt idx="7566">
                  <c:v>1.1292869647850372</c:v>
                </c:pt>
                <c:pt idx="7567">
                  <c:v>1.1293999047755148</c:v>
                </c:pt>
                <c:pt idx="7568">
                  <c:v>1.129512856061121</c:v>
                </c:pt>
                <c:pt idx="7569">
                  <c:v>1.1296258186429853</c:v>
                </c:pt>
                <c:pt idx="7570">
                  <c:v>1.1297387925222375</c:v>
                </c:pt>
                <c:pt idx="7571">
                  <c:v>1.1298517777000074</c:v>
                </c:pt>
                <c:pt idx="7572">
                  <c:v>1.1299647741774252</c:v>
                </c:pt>
                <c:pt idx="7573">
                  <c:v>1.1300777819556207</c:v>
                </c:pt>
                <c:pt idx="7574">
                  <c:v>1.1301908010357242</c:v>
                </c:pt>
                <c:pt idx="7575">
                  <c:v>1.130303831418866</c:v>
                </c:pt>
                <c:pt idx="7576">
                  <c:v>1.1304168731061766</c:v>
                </c:pt>
                <c:pt idx="7577">
                  <c:v>1.1305299260987864</c:v>
                </c:pt>
                <c:pt idx="7578">
                  <c:v>1.1306429903978261</c:v>
                </c:pt>
                <c:pt idx="7579">
                  <c:v>1.1307560660044265</c:v>
                </c:pt>
                <c:pt idx="7580">
                  <c:v>1.1308691529197183</c:v>
                </c:pt>
                <c:pt idx="7581">
                  <c:v>1.1309822511448329</c:v>
                </c:pt>
                <c:pt idx="7582">
                  <c:v>1.1310953606809009</c:v>
                </c:pt>
                <c:pt idx="7583">
                  <c:v>1.1312084815290537</c:v>
                </c:pt>
                <c:pt idx="7584">
                  <c:v>1.1313216136904227</c:v>
                </c:pt>
                <c:pt idx="7585">
                  <c:v>1.1314347571661394</c:v>
                </c:pt>
                <c:pt idx="7586">
                  <c:v>1.1315479119573351</c:v>
                </c:pt>
                <c:pt idx="7587">
                  <c:v>1.1316610780651415</c:v>
                </c:pt>
                <c:pt idx="7588">
                  <c:v>1.1317742554906904</c:v>
                </c:pt>
                <c:pt idx="7589">
                  <c:v>1.1318874442351139</c:v>
                </c:pt>
                <c:pt idx="7590">
                  <c:v>1.1320006442995438</c:v>
                </c:pt>
                <c:pt idx="7591">
                  <c:v>1.1321138556851122</c:v>
                </c:pt>
                <c:pt idx="7592">
                  <c:v>1.1322270783929516</c:v>
                </c:pt>
                <c:pt idx="7593">
                  <c:v>1.132340312424194</c:v>
                </c:pt>
                <c:pt idx="7594">
                  <c:v>1.1324535577799719</c:v>
                </c:pt>
                <c:pt idx="7595">
                  <c:v>1.132566814461418</c:v>
                </c:pt>
                <c:pt idx="7596">
                  <c:v>1.132680082469665</c:v>
                </c:pt>
                <c:pt idx="7597">
                  <c:v>1.1327933618058457</c:v>
                </c:pt>
                <c:pt idx="7598">
                  <c:v>1.1329066524710927</c:v>
                </c:pt>
                <c:pt idx="7599">
                  <c:v>1.1330199544665394</c:v>
                </c:pt>
                <c:pt idx="7600">
                  <c:v>1.1331332677933186</c:v>
                </c:pt>
                <c:pt idx="7601">
                  <c:v>1.1332465924525639</c:v>
                </c:pt>
                <c:pt idx="7602">
                  <c:v>1.1333599284454083</c:v>
                </c:pt>
                <c:pt idx="7603">
                  <c:v>1.1334732757729857</c:v>
                </c:pt>
                <c:pt idx="7604">
                  <c:v>1.1335866344364294</c:v>
                </c:pt>
                <c:pt idx="7605">
                  <c:v>1.133700004436873</c:v>
                </c:pt>
                <c:pt idx="7606">
                  <c:v>1.1338133857754507</c:v>
                </c:pt>
                <c:pt idx="7607">
                  <c:v>1.133926778453296</c:v>
                </c:pt>
                <c:pt idx="7608">
                  <c:v>1.1340401824715431</c:v>
                </c:pt>
                <c:pt idx="7609">
                  <c:v>1.1341535978313262</c:v>
                </c:pt>
                <c:pt idx="7610">
                  <c:v>1.1342670245337796</c:v>
                </c:pt>
                <c:pt idx="7611">
                  <c:v>1.1343804625800376</c:v>
                </c:pt>
                <c:pt idx="7612">
                  <c:v>1.1344939119712347</c:v>
                </c:pt>
                <c:pt idx="7613">
                  <c:v>1.1346073727085055</c:v>
                </c:pt>
                <c:pt idx="7614">
                  <c:v>1.1347208447929849</c:v>
                </c:pt>
                <c:pt idx="7615">
                  <c:v>1.1348343282258073</c:v>
                </c:pt>
                <c:pt idx="7616">
                  <c:v>1.134947823008108</c:v>
                </c:pt>
                <c:pt idx="7617">
                  <c:v>1.1350613291410221</c:v>
                </c:pt>
                <c:pt idx="7618">
                  <c:v>1.1351748466256846</c:v>
                </c:pt>
                <c:pt idx="7619">
                  <c:v>1.1352883754632308</c:v>
                </c:pt>
                <c:pt idx="7620">
                  <c:v>1.1354019156547963</c:v>
                </c:pt>
                <c:pt idx="7621">
                  <c:v>1.1355154672015164</c:v>
                </c:pt>
                <c:pt idx="7622">
                  <c:v>1.1356290301045269</c:v>
                </c:pt>
                <c:pt idx="7623">
                  <c:v>1.1357426043649634</c:v>
                </c:pt>
                <c:pt idx="7624">
                  <c:v>1.1358561899839619</c:v>
                </c:pt>
                <c:pt idx="7625">
                  <c:v>1.1359697869626582</c:v>
                </c:pt>
                <c:pt idx="7626">
                  <c:v>1.1360833953021883</c:v>
                </c:pt>
                <c:pt idx="7627">
                  <c:v>1.1361970150036886</c:v>
                </c:pt>
                <c:pt idx="7628">
                  <c:v>1.1363106460682955</c:v>
                </c:pt>
                <c:pt idx="7629">
                  <c:v>1.1364242884971452</c:v>
                </c:pt>
                <c:pt idx="7630">
                  <c:v>1.1365379422913744</c:v>
                </c:pt>
                <c:pt idx="7631">
                  <c:v>1.1366516074521196</c:v>
                </c:pt>
                <c:pt idx="7632">
                  <c:v>1.1367652839805176</c:v>
                </c:pt>
                <c:pt idx="7633">
                  <c:v>1.1368789718777053</c:v>
                </c:pt>
                <c:pt idx="7634">
                  <c:v>1.1369926711448197</c:v>
                </c:pt>
                <c:pt idx="7635">
                  <c:v>1.1371063817829981</c:v>
                </c:pt>
                <c:pt idx="7636">
                  <c:v>1.1372201037933773</c:v>
                </c:pt>
                <c:pt idx="7637">
                  <c:v>1.1373338371770951</c:v>
                </c:pt>
                <c:pt idx="7638">
                  <c:v>1.1374475819352887</c:v>
                </c:pt>
                <c:pt idx="7639">
                  <c:v>1.1375613380690957</c:v>
                </c:pt>
                <c:pt idx="7640">
                  <c:v>1.1376751055796537</c:v>
                </c:pt>
                <c:pt idx="7641">
                  <c:v>1.1377888844681006</c:v>
                </c:pt>
                <c:pt idx="7642">
                  <c:v>1.137902674735574</c:v>
                </c:pt>
                <c:pt idx="7643">
                  <c:v>1.1380164763832123</c:v>
                </c:pt>
                <c:pt idx="7644">
                  <c:v>1.1381302894121537</c:v>
                </c:pt>
                <c:pt idx="7645">
                  <c:v>1.138244113823536</c:v>
                </c:pt>
                <c:pt idx="7646">
                  <c:v>1.1383579496184979</c:v>
                </c:pt>
                <c:pt idx="7647">
                  <c:v>1.1384717967981777</c:v>
                </c:pt>
                <c:pt idx="7648">
                  <c:v>1.1385856553637139</c:v>
                </c:pt>
                <c:pt idx="7649">
                  <c:v>1.1386995253162455</c:v>
                </c:pt>
                <c:pt idx="7650">
                  <c:v>1.1388134066569111</c:v>
                </c:pt>
                <c:pt idx="7651">
                  <c:v>1.1389272993868498</c:v>
                </c:pt>
                <c:pt idx="7652">
                  <c:v>1.1390412035072004</c:v>
                </c:pt>
                <c:pt idx="7653">
                  <c:v>1.1391551190191023</c:v>
                </c:pt>
                <c:pt idx="7654">
                  <c:v>1.1392690459236947</c:v>
                </c:pt>
                <c:pt idx="7655">
                  <c:v>1.1393829842221168</c:v>
                </c:pt>
                <c:pt idx="7656">
                  <c:v>1.1394969339155083</c:v>
                </c:pt>
                <c:pt idx="7657">
                  <c:v>1.1396108950050088</c:v>
                </c:pt>
                <c:pt idx="7658">
                  <c:v>1.1397248674917579</c:v>
                </c:pt>
                <c:pt idx="7659">
                  <c:v>1.1398388513768956</c:v>
                </c:pt>
                <c:pt idx="7660">
                  <c:v>1.1399528466615616</c:v>
                </c:pt>
                <c:pt idx="7661">
                  <c:v>1.1400668533468963</c:v>
                </c:pt>
                <c:pt idx="7662">
                  <c:v>1.1401808714340396</c:v>
                </c:pt>
                <c:pt idx="7663">
                  <c:v>1.1402949009241319</c:v>
                </c:pt>
                <c:pt idx="7664">
                  <c:v>1.1404089418183136</c:v>
                </c:pt>
                <c:pt idx="7665">
                  <c:v>1.1405229941177255</c:v>
                </c:pt>
                <c:pt idx="7666">
                  <c:v>1.1406370578235079</c:v>
                </c:pt>
                <c:pt idx="7667">
                  <c:v>1.1407511329368016</c:v>
                </c:pt>
                <c:pt idx="7668">
                  <c:v>1.1408652194587474</c:v>
                </c:pt>
                <c:pt idx="7669">
                  <c:v>1.1409793173904865</c:v>
                </c:pt>
                <c:pt idx="7670">
                  <c:v>1.1410934267331598</c:v>
                </c:pt>
                <c:pt idx="7671">
                  <c:v>1.1412075474879086</c:v>
                </c:pt>
                <c:pt idx="7672">
                  <c:v>1.1413216796558743</c:v>
                </c:pt>
                <c:pt idx="7673">
                  <c:v>1.141435823238198</c:v>
                </c:pt>
                <c:pt idx="7674">
                  <c:v>1.1415499782360217</c:v>
                </c:pt>
                <c:pt idx="7675">
                  <c:v>1.1416641446504867</c:v>
                </c:pt>
                <c:pt idx="7676">
                  <c:v>1.1417783224827349</c:v>
                </c:pt>
                <c:pt idx="7677">
                  <c:v>1.1418925117339083</c:v>
                </c:pt>
                <c:pt idx="7678">
                  <c:v>1.1420067124051487</c:v>
                </c:pt>
                <c:pt idx="7679">
                  <c:v>1.1421209244975985</c:v>
                </c:pt>
                <c:pt idx="7680">
                  <c:v>1.1422351480123998</c:v>
                </c:pt>
                <c:pt idx="7681">
                  <c:v>1.1423493829506948</c:v>
                </c:pt>
                <c:pt idx="7682">
                  <c:v>1.1424636293136261</c:v>
                </c:pt>
                <c:pt idx="7683">
                  <c:v>1.1425778871023364</c:v>
                </c:pt>
                <c:pt idx="7684">
                  <c:v>1.1426921563179682</c:v>
                </c:pt>
                <c:pt idx="7685">
                  <c:v>1.1428064369616644</c:v>
                </c:pt>
                <c:pt idx="7686">
                  <c:v>1.1429207290345678</c:v>
                </c:pt>
                <c:pt idx="7687">
                  <c:v>1.1430350325378216</c:v>
                </c:pt>
                <c:pt idx="7688">
                  <c:v>1.1431493474725689</c:v>
                </c:pt>
                <c:pt idx="7689">
                  <c:v>1.1432636738399529</c:v>
                </c:pt>
                <c:pt idx="7690">
                  <c:v>1.143378011641117</c:v>
                </c:pt>
                <c:pt idx="7691">
                  <c:v>1.1434923608772047</c:v>
                </c:pt>
                <c:pt idx="7692">
                  <c:v>1.1436067215493597</c:v>
                </c:pt>
                <c:pt idx="7693">
                  <c:v>1.1437210936587257</c:v>
                </c:pt>
                <c:pt idx="7694">
                  <c:v>1.1438354772064463</c:v>
                </c:pt>
                <c:pt idx="7695">
                  <c:v>1.1439498721936656</c:v>
                </c:pt>
                <c:pt idx="7696">
                  <c:v>1.1440642786215278</c:v>
                </c:pt>
                <c:pt idx="7697">
                  <c:v>1.1441786964911769</c:v>
                </c:pt>
                <c:pt idx="7698">
                  <c:v>1.1442931258037572</c:v>
                </c:pt>
                <c:pt idx="7699">
                  <c:v>1.1444075665604132</c:v>
                </c:pt>
                <c:pt idx="7700">
                  <c:v>1.1445220187622893</c:v>
                </c:pt>
                <c:pt idx="7701">
                  <c:v>1.1446364824105304</c:v>
                </c:pt>
                <c:pt idx="7702">
                  <c:v>1.1447509575062811</c:v>
                </c:pt>
                <c:pt idx="7703">
                  <c:v>1.1448654440506862</c:v>
                </c:pt>
                <c:pt idx="7704">
                  <c:v>1.1449799420448907</c:v>
                </c:pt>
                <c:pt idx="7705">
                  <c:v>1.1450944514900396</c:v>
                </c:pt>
                <c:pt idx="7706">
                  <c:v>1.1452089723872783</c:v>
                </c:pt>
                <c:pt idx="7707">
                  <c:v>1.1453235047377521</c:v>
                </c:pt>
                <c:pt idx="7708">
                  <c:v>1.1454380485426063</c:v>
                </c:pt>
                <c:pt idx="7709">
                  <c:v>1.1455526038029866</c:v>
                </c:pt>
                <c:pt idx="7710">
                  <c:v>1.1456671705200385</c:v>
                </c:pt>
                <c:pt idx="7711">
                  <c:v>1.145781748694908</c:v>
                </c:pt>
                <c:pt idx="7712">
                  <c:v>1.1458963383287408</c:v>
                </c:pt>
                <c:pt idx="7713">
                  <c:v>1.1460109394226832</c:v>
                </c:pt>
                <c:pt idx="7714">
                  <c:v>1.146125551977881</c:v>
                </c:pt>
                <c:pt idx="7715">
                  <c:v>1.1462401759954806</c:v>
                </c:pt>
                <c:pt idx="7716">
                  <c:v>1.1463548114766282</c:v>
                </c:pt>
                <c:pt idx="7717">
                  <c:v>1.1464694584224704</c:v>
                </c:pt>
                <c:pt idx="7718">
                  <c:v>1.1465841168341537</c:v>
                </c:pt>
                <c:pt idx="7719">
                  <c:v>1.1466987867128251</c:v>
                </c:pt>
                <c:pt idx="7720">
                  <c:v>1.1468134680596311</c:v>
                </c:pt>
                <c:pt idx="7721">
                  <c:v>1.1469281608757187</c:v>
                </c:pt>
                <c:pt idx="7722">
                  <c:v>1.1470428651622349</c:v>
                </c:pt>
                <c:pt idx="7723">
                  <c:v>1.1471575809203269</c:v>
                </c:pt>
                <c:pt idx="7724">
                  <c:v>1.147272308151142</c:v>
                </c:pt>
                <c:pt idx="7725">
                  <c:v>1.1473870468558276</c:v>
                </c:pt>
                <c:pt idx="7726">
                  <c:v>1.1475017970355312</c:v>
                </c:pt>
                <c:pt idx="7727">
                  <c:v>1.1476165586914004</c:v>
                </c:pt>
                <c:pt idx="7728">
                  <c:v>1.147731331824583</c:v>
                </c:pt>
                <c:pt idx="7729">
                  <c:v>1.1478461164362266</c:v>
                </c:pt>
                <c:pt idx="7730">
                  <c:v>1.1479609125274792</c:v>
                </c:pt>
                <c:pt idx="7731">
                  <c:v>1.1480757200994891</c:v>
                </c:pt>
                <c:pt idx="7732">
                  <c:v>1.1481905391534044</c:v>
                </c:pt>
                <c:pt idx="7733">
                  <c:v>1.1483053696903733</c:v>
                </c:pt>
                <c:pt idx="7734">
                  <c:v>1.1484202117115445</c:v>
                </c:pt>
                <c:pt idx="7735">
                  <c:v>1.1485350652180664</c:v>
                </c:pt>
                <c:pt idx="7736">
                  <c:v>1.1486499302110875</c:v>
                </c:pt>
                <c:pt idx="7737">
                  <c:v>1.1487648066917566</c:v>
                </c:pt>
                <c:pt idx="7738">
                  <c:v>1.1488796946612228</c:v>
                </c:pt>
                <c:pt idx="7739">
                  <c:v>1.1489945941206348</c:v>
                </c:pt>
                <c:pt idx="7740">
                  <c:v>1.149109505071142</c:v>
                </c:pt>
                <c:pt idx="7741">
                  <c:v>1.1492244275138934</c:v>
                </c:pt>
                <c:pt idx="7742">
                  <c:v>1.1493393614500385</c:v>
                </c:pt>
                <c:pt idx="7743">
                  <c:v>1.1494543068807266</c:v>
                </c:pt>
                <c:pt idx="7744">
                  <c:v>1.1495692638071073</c:v>
                </c:pt>
                <c:pt idx="7745">
                  <c:v>1.1496842322303304</c:v>
                </c:pt>
                <c:pt idx="7746">
                  <c:v>1.1497992121515457</c:v>
                </c:pt>
                <c:pt idx="7747">
                  <c:v>1.1499142035719028</c:v>
                </c:pt>
                <c:pt idx="7748">
                  <c:v>1.1500292064925519</c:v>
                </c:pt>
                <c:pt idx="7749">
                  <c:v>1.1501442209146433</c:v>
                </c:pt>
                <c:pt idx="7750">
                  <c:v>1.1502592468393271</c:v>
                </c:pt>
                <c:pt idx="7751">
                  <c:v>1.1503742842677538</c:v>
                </c:pt>
                <c:pt idx="7752">
                  <c:v>1.1504893332010739</c:v>
                </c:pt>
                <c:pt idx="7753">
                  <c:v>1.150604393640438</c:v>
                </c:pt>
                <c:pt idx="7754">
                  <c:v>1.1507194655869968</c:v>
                </c:pt>
                <c:pt idx="7755">
                  <c:v>1.150834549041901</c:v>
                </c:pt>
                <c:pt idx="7756">
                  <c:v>1.1509496440063016</c:v>
                </c:pt>
                <c:pt idx="7757">
                  <c:v>1.1510647504813498</c:v>
                </c:pt>
                <c:pt idx="7758">
                  <c:v>1.1511798684681966</c:v>
                </c:pt>
                <c:pt idx="7759">
                  <c:v>1.1512949979679934</c:v>
                </c:pt>
                <c:pt idx="7760">
                  <c:v>1.1514101389818916</c:v>
                </c:pt>
                <c:pt idx="7761">
                  <c:v>1.1515252915110428</c:v>
                </c:pt>
                <c:pt idx="7762">
                  <c:v>1.1516404555565984</c:v>
                </c:pt>
                <c:pt idx="7763">
                  <c:v>1.1517556311197104</c:v>
                </c:pt>
                <c:pt idx="7764">
                  <c:v>1.1518708182015305</c:v>
                </c:pt>
                <c:pt idx="7765">
                  <c:v>1.1519860168032108</c:v>
                </c:pt>
                <c:pt idx="7766">
                  <c:v>1.1521012269259034</c:v>
                </c:pt>
                <c:pt idx="7767">
                  <c:v>1.1522164485707604</c:v>
                </c:pt>
                <c:pt idx="7768">
                  <c:v>1.1523316817389344</c:v>
                </c:pt>
                <c:pt idx="7769">
                  <c:v>1.1524469264315775</c:v>
                </c:pt>
                <c:pt idx="7770">
                  <c:v>1.1525621826498424</c:v>
                </c:pt>
                <c:pt idx="7771">
                  <c:v>1.152677450394882</c:v>
                </c:pt>
                <c:pt idx="7772">
                  <c:v>1.1527927296678488</c:v>
                </c:pt>
                <c:pt idx="7773">
                  <c:v>1.1529080204698958</c:v>
                </c:pt>
                <c:pt idx="7774">
                  <c:v>1.153023322802176</c:v>
                </c:pt>
                <c:pt idx="7775">
                  <c:v>1.1531386366658425</c:v>
                </c:pt>
                <c:pt idx="7776">
                  <c:v>1.1532539620620488</c:v>
                </c:pt>
                <c:pt idx="7777">
                  <c:v>1.153369298991948</c:v>
                </c:pt>
                <c:pt idx="7778">
                  <c:v>1.1534846474566935</c:v>
                </c:pt>
                <c:pt idx="7779">
                  <c:v>1.1536000074574393</c:v>
                </c:pt>
                <c:pt idx="7780">
                  <c:v>1.1537153789953387</c:v>
                </c:pt>
                <c:pt idx="7781">
                  <c:v>1.1538307620715458</c:v>
                </c:pt>
                <c:pt idx="7782">
                  <c:v>1.1539461566872145</c:v>
                </c:pt>
                <c:pt idx="7783">
                  <c:v>1.1540615628434987</c:v>
                </c:pt>
                <c:pt idx="7784">
                  <c:v>1.1541769805415529</c:v>
                </c:pt>
                <c:pt idx="7785">
                  <c:v>1.1542924097825311</c:v>
                </c:pt>
                <c:pt idx="7786">
                  <c:v>1.1544078505675879</c:v>
                </c:pt>
                <c:pt idx="7787">
                  <c:v>1.1545233028978776</c:v>
                </c:pt>
                <c:pt idx="7788">
                  <c:v>1.154638766774555</c:v>
                </c:pt>
                <c:pt idx="7789">
                  <c:v>1.1547542421987749</c:v>
                </c:pt>
                <c:pt idx="7790">
                  <c:v>1.1548697291716921</c:v>
                </c:pt>
                <c:pt idx="7791">
                  <c:v>1.1549852276944614</c:v>
                </c:pt>
                <c:pt idx="7792">
                  <c:v>1.1551007377682383</c:v>
                </c:pt>
                <c:pt idx="7793">
                  <c:v>1.1552162593941777</c:v>
                </c:pt>
                <c:pt idx="7794">
                  <c:v>1.155331792573435</c:v>
                </c:pt>
                <c:pt idx="7795">
                  <c:v>1.1554473373071656</c:v>
                </c:pt>
                <c:pt idx="7796">
                  <c:v>1.1555628935965252</c:v>
                </c:pt>
                <c:pt idx="7797">
                  <c:v>1.1556784614426694</c:v>
                </c:pt>
                <c:pt idx="7798">
                  <c:v>1.155794040846754</c:v>
                </c:pt>
                <c:pt idx="7799">
                  <c:v>1.1559096318099349</c:v>
                </c:pt>
                <c:pt idx="7800">
                  <c:v>1.1560252343333681</c:v>
                </c:pt>
                <c:pt idx="7801">
                  <c:v>1.1561408484182099</c:v>
                </c:pt>
                <c:pt idx="7802">
                  <c:v>1.1562564740656165</c:v>
                </c:pt>
                <c:pt idx="7803">
                  <c:v>1.1563721112767442</c:v>
                </c:pt>
                <c:pt idx="7804">
                  <c:v>1.1564877600527494</c:v>
                </c:pt>
                <c:pt idx="7805">
                  <c:v>1.1566034203947888</c:v>
                </c:pt>
                <c:pt idx="7806">
                  <c:v>1.1567190923040191</c:v>
                </c:pt>
                <c:pt idx="7807">
                  <c:v>1.1568347757815973</c:v>
                </c:pt>
                <c:pt idx="7808">
                  <c:v>1.1569504708286802</c:v>
                </c:pt>
                <c:pt idx="7809">
                  <c:v>1.1570661774464248</c:v>
                </c:pt>
                <c:pt idx="7810">
                  <c:v>1.1571818956359885</c:v>
                </c:pt>
                <c:pt idx="7811">
                  <c:v>1.1572976253985283</c:v>
                </c:pt>
                <c:pt idx="7812">
                  <c:v>1.1574133667352018</c:v>
                </c:pt>
                <c:pt idx="7813">
                  <c:v>1.1575291196471664</c:v>
                </c:pt>
                <c:pt idx="7814">
                  <c:v>1.15764488413558</c:v>
                </c:pt>
                <c:pt idx="7815">
                  <c:v>1.1577606602016002</c:v>
                </c:pt>
                <c:pt idx="7816">
                  <c:v>1.1578764478463848</c:v>
                </c:pt>
                <c:pt idx="7817">
                  <c:v>1.1579922470710919</c:v>
                </c:pt>
                <c:pt idx="7818">
                  <c:v>1.1581080578768796</c:v>
                </c:pt>
                <c:pt idx="7819">
                  <c:v>1.1582238802649061</c:v>
                </c:pt>
                <c:pt idx="7820">
                  <c:v>1.1583397142363296</c:v>
                </c:pt>
                <c:pt idx="7821">
                  <c:v>1.158455559792309</c:v>
                </c:pt>
                <c:pt idx="7822">
                  <c:v>1.1585714169340025</c:v>
                </c:pt>
                <c:pt idx="7823">
                  <c:v>1.1586872856625687</c:v>
                </c:pt>
                <c:pt idx="7824">
                  <c:v>1.1588031659791667</c:v>
                </c:pt>
                <c:pt idx="7825">
                  <c:v>1.1589190578849551</c:v>
                </c:pt>
                <c:pt idx="7826">
                  <c:v>1.1590349613810931</c:v>
                </c:pt>
                <c:pt idx="7827">
                  <c:v>1.1591508764687399</c:v>
                </c:pt>
                <c:pt idx="7828">
                  <c:v>1.1592668031490547</c:v>
                </c:pt>
                <c:pt idx="7829">
                  <c:v>1.159382741423197</c:v>
                </c:pt>
                <c:pt idx="7830">
                  <c:v>1.1594986912923262</c:v>
                </c:pt>
                <c:pt idx="7831">
                  <c:v>1.1596146527576019</c:v>
                </c:pt>
                <c:pt idx="7832">
                  <c:v>1.1597306258201838</c:v>
                </c:pt>
                <c:pt idx="7833">
                  <c:v>1.1598466104812319</c:v>
                </c:pt>
                <c:pt idx="7834">
                  <c:v>1.1599626067419062</c:v>
                </c:pt>
                <c:pt idx="7835">
                  <c:v>1.1600786146033666</c:v>
                </c:pt>
                <c:pt idx="7836">
                  <c:v>1.1601946340667733</c:v>
                </c:pt>
                <c:pt idx="7837">
                  <c:v>1.1603106651332866</c:v>
                </c:pt>
                <c:pt idx="7838">
                  <c:v>1.1604267078040671</c:v>
                </c:pt>
                <c:pt idx="7839">
                  <c:v>1.1605427620802751</c:v>
                </c:pt>
                <c:pt idx="7840">
                  <c:v>1.1606588279630714</c:v>
                </c:pt>
                <c:pt idx="7841">
                  <c:v>1.1607749054536167</c:v>
                </c:pt>
                <c:pt idx="7842">
                  <c:v>1.1608909945530721</c:v>
                </c:pt>
                <c:pt idx="7843">
                  <c:v>1.1610070952625984</c:v>
                </c:pt>
                <c:pt idx="7844">
                  <c:v>1.1611232075833566</c:v>
                </c:pt>
                <c:pt idx="7845">
                  <c:v>1.1612393315165084</c:v>
                </c:pt>
                <c:pt idx="7846">
                  <c:v>1.1613554670632147</c:v>
                </c:pt>
                <c:pt idx="7847">
                  <c:v>1.1614716142246371</c:v>
                </c:pt>
                <c:pt idx="7848">
                  <c:v>1.1615877730019373</c:v>
                </c:pt>
                <c:pt idx="7849">
                  <c:v>1.1617039433962768</c:v>
                </c:pt>
                <c:pt idx="7850">
                  <c:v>1.1618201254088176</c:v>
                </c:pt>
                <c:pt idx="7851">
                  <c:v>1.1619363190407217</c:v>
                </c:pt>
                <c:pt idx="7852">
                  <c:v>1.162052524293151</c:v>
                </c:pt>
                <c:pt idx="7853">
                  <c:v>1.1621687411672676</c:v>
                </c:pt>
                <c:pt idx="7854">
                  <c:v>1.1622849696642341</c:v>
                </c:pt>
                <c:pt idx="7855">
                  <c:v>1.1624012097852126</c:v>
                </c:pt>
                <c:pt idx="7856">
                  <c:v>1.1625174615313656</c:v>
                </c:pt>
                <c:pt idx="7857">
                  <c:v>1.1626337249038559</c:v>
                </c:pt>
                <c:pt idx="7858">
                  <c:v>1.1627499999038462</c:v>
                </c:pt>
                <c:pt idx="7859">
                  <c:v>1.1628662865324995</c:v>
                </c:pt>
                <c:pt idx="7860">
                  <c:v>1.1629825847909785</c:v>
                </c:pt>
                <c:pt idx="7861">
                  <c:v>1.1630988946804466</c:v>
                </c:pt>
                <c:pt idx="7862">
                  <c:v>1.1632152162020668</c:v>
                </c:pt>
                <c:pt idx="7863">
                  <c:v>1.1633315493570024</c:v>
                </c:pt>
                <c:pt idx="7864">
                  <c:v>1.163447894146417</c:v>
                </c:pt>
                <c:pt idx="7865">
                  <c:v>1.1635642505714741</c:v>
                </c:pt>
                <c:pt idx="7866">
                  <c:v>1.1636806186333373</c:v>
                </c:pt>
                <c:pt idx="7867">
                  <c:v>1.1637969983331706</c:v>
                </c:pt>
                <c:pt idx="7868">
                  <c:v>1.1639133896721379</c:v>
                </c:pt>
                <c:pt idx="7869">
                  <c:v>1.1640297926514029</c:v>
                </c:pt>
                <c:pt idx="7870">
                  <c:v>1.16414620727213</c:v>
                </c:pt>
                <c:pt idx="7871">
                  <c:v>1.1642626335354835</c:v>
                </c:pt>
                <c:pt idx="7872">
                  <c:v>1.1643790714426279</c:v>
                </c:pt>
                <c:pt idx="7873">
                  <c:v>1.1644955209947274</c:v>
                </c:pt>
                <c:pt idx="7874">
                  <c:v>1.1646119821929466</c:v>
                </c:pt>
                <c:pt idx="7875">
                  <c:v>1.1647284550384505</c:v>
                </c:pt>
                <c:pt idx="7876">
                  <c:v>1.1648449395324036</c:v>
                </c:pt>
                <c:pt idx="7877">
                  <c:v>1.1649614356759712</c:v>
                </c:pt>
                <c:pt idx="7878">
                  <c:v>1.1650779434703182</c:v>
                </c:pt>
                <c:pt idx="7879">
                  <c:v>1.1651944629166098</c:v>
                </c:pt>
                <c:pt idx="7880">
                  <c:v>1.1653109940160113</c:v>
                </c:pt>
                <c:pt idx="7881">
                  <c:v>1.1654275367696882</c:v>
                </c:pt>
                <c:pt idx="7882">
                  <c:v>1.1655440911788062</c:v>
                </c:pt>
                <c:pt idx="7883">
                  <c:v>1.1656606572445307</c:v>
                </c:pt>
                <c:pt idx="7884">
                  <c:v>1.1657772349680275</c:v>
                </c:pt>
                <c:pt idx="7885">
                  <c:v>1.1658938243504626</c:v>
                </c:pt>
                <c:pt idx="7886">
                  <c:v>1.1660104253930019</c:v>
                </c:pt>
                <c:pt idx="7887">
                  <c:v>1.1661270380968116</c:v>
                </c:pt>
                <c:pt idx="7888">
                  <c:v>1.1662436624630579</c:v>
                </c:pt>
                <c:pt idx="7889">
                  <c:v>1.1663602984929071</c:v>
                </c:pt>
                <c:pt idx="7890">
                  <c:v>1.166476946187526</c:v>
                </c:pt>
                <c:pt idx="7891">
                  <c:v>1.1665936055480808</c:v>
                </c:pt>
                <c:pt idx="7892">
                  <c:v>1.1667102765757384</c:v>
                </c:pt>
                <c:pt idx="7893">
                  <c:v>1.1668269592716656</c:v>
                </c:pt>
                <c:pt idx="7894">
                  <c:v>1.1669436536370292</c:v>
                </c:pt>
                <c:pt idx="7895">
                  <c:v>1.1670603596729965</c:v>
                </c:pt>
                <c:pt idx="7896">
                  <c:v>1.1671770773807346</c:v>
                </c:pt>
                <c:pt idx="7897">
                  <c:v>1.1672938067614107</c:v>
                </c:pt>
                <c:pt idx="7898">
                  <c:v>1.1674105478161922</c:v>
                </c:pt>
                <c:pt idx="7899">
                  <c:v>1.1675273005462468</c:v>
                </c:pt>
                <c:pt idx="7900">
                  <c:v>1.167644064952742</c:v>
                </c:pt>
                <c:pt idx="7901">
                  <c:v>1.1677608410368456</c:v>
                </c:pt>
                <c:pt idx="7902">
                  <c:v>1.1678776287997257</c:v>
                </c:pt>
                <c:pt idx="7903">
                  <c:v>1.1679944282425498</c:v>
                </c:pt>
                <c:pt idx="7904">
                  <c:v>1.1681112393664865</c:v>
                </c:pt>
                <c:pt idx="7905">
                  <c:v>1.1682280621727037</c:v>
                </c:pt>
                <c:pt idx="7906">
                  <c:v>1.16834489666237</c:v>
                </c:pt>
                <c:pt idx="7907">
                  <c:v>1.1684617428366537</c:v>
                </c:pt>
                <c:pt idx="7908">
                  <c:v>1.1685786006967234</c:v>
                </c:pt>
                <c:pt idx="7909">
                  <c:v>1.1686954702437478</c:v>
                </c:pt>
                <c:pt idx="7910">
                  <c:v>1.1688123514788957</c:v>
                </c:pt>
                <c:pt idx="7911">
                  <c:v>1.1689292444033361</c:v>
                </c:pt>
                <c:pt idx="7912">
                  <c:v>1.169046149018238</c:v>
                </c:pt>
                <c:pt idx="7913">
                  <c:v>1.1691630653247704</c:v>
                </c:pt>
                <c:pt idx="7914">
                  <c:v>1.1692799933241029</c:v>
                </c:pt>
                <c:pt idx="7915">
                  <c:v>1.1693969330174045</c:v>
                </c:pt>
                <c:pt idx="7916">
                  <c:v>1.169513884405845</c:v>
                </c:pt>
                <c:pt idx="7917">
                  <c:v>1.1696308474905941</c:v>
                </c:pt>
                <c:pt idx="7918">
                  <c:v>1.1697478222728213</c:v>
                </c:pt>
                <c:pt idx="7919">
                  <c:v>1.1698648087536967</c:v>
                </c:pt>
                <c:pt idx="7920">
                  <c:v>1.1699818069343901</c:v>
                </c:pt>
                <c:pt idx="7921">
                  <c:v>1.1700988168160718</c:v>
                </c:pt>
                <c:pt idx="7922">
                  <c:v>1.1702158383999117</c:v>
                </c:pt>
                <c:pt idx="7923">
                  <c:v>1.1703328716870804</c:v>
                </c:pt>
                <c:pt idx="7924">
                  <c:v>1.1704499166787483</c:v>
                </c:pt>
                <c:pt idx="7925">
                  <c:v>1.170566973376086</c:v>
                </c:pt>
                <c:pt idx="7926">
                  <c:v>1.170684041780264</c:v>
                </c:pt>
                <c:pt idx="7927">
                  <c:v>1.1708011218924532</c:v>
                </c:pt>
                <c:pt idx="7928">
                  <c:v>1.1709182137138245</c:v>
                </c:pt>
                <c:pt idx="7929">
                  <c:v>1.171035317245549</c:v>
                </c:pt>
                <c:pt idx="7930">
                  <c:v>1.1711524324887979</c:v>
                </c:pt>
                <c:pt idx="7931">
                  <c:v>1.1712695594447424</c:v>
                </c:pt>
                <c:pt idx="7932">
                  <c:v>1.1713866981145538</c:v>
                </c:pt>
                <c:pt idx="7933">
                  <c:v>1.1715038484994036</c:v>
                </c:pt>
                <c:pt idx="7934">
                  <c:v>1.1716210106004636</c:v>
                </c:pt>
                <c:pt idx="7935">
                  <c:v>1.1717381844189054</c:v>
                </c:pt>
                <c:pt idx="7936">
                  <c:v>1.1718553699559009</c:v>
                </c:pt>
                <c:pt idx="7937">
                  <c:v>1.1719725672126222</c:v>
                </c:pt>
                <c:pt idx="7938">
                  <c:v>1.1720897761902411</c:v>
                </c:pt>
                <c:pt idx="7939">
                  <c:v>1.17220699688993</c:v>
                </c:pt>
                <c:pt idx="7940">
                  <c:v>1.1723242293128613</c:v>
                </c:pt>
                <c:pt idx="7941">
                  <c:v>1.1724414734602073</c:v>
                </c:pt>
                <c:pt idx="7942">
                  <c:v>1.1725587293331405</c:v>
                </c:pt>
                <c:pt idx="7943">
                  <c:v>1.1726759969328338</c:v>
                </c:pt>
                <c:pt idx="7944">
                  <c:v>1.1727932762604598</c:v>
                </c:pt>
                <c:pt idx="7945">
                  <c:v>1.1729105673171916</c:v>
                </c:pt>
                <c:pt idx="7946">
                  <c:v>1.1730278701042021</c:v>
                </c:pt>
                <c:pt idx="7947">
                  <c:v>1.1731451846226644</c:v>
                </c:pt>
                <c:pt idx="7948">
                  <c:v>1.1732625108737518</c:v>
                </c:pt>
                <c:pt idx="7949">
                  <c:v>1.1733798488586376</c:v>
                </c:pt>
                <c:pt idx="7950">
                  <c:v>1.1734971985784954</c:v>
                </c:pt>
                <c:pt idx="7951">
                  <c:v>1.1736145600344989</c:v>
                </c:pt>
                <c:pt idx="7952">
                  <c:v>1.1737319332278218</c:v>
                </c:pt>
                <c:pt idx="7953">
                  <c:v>1.1738493181596377</c:v>
                </c:pt>
                <c:pt idx="7954">
                  <c:v>1.1739667148311208</c:v>
                </c:pt>
                <c:pt idx="7955">
                  <c:v>1.1740841232434451</c:v>
                </c:pt>
                <c:pt idx="7956">
                  <c:v>1.1742015433977848</c:v>
                </c:pt>
                <c:pt idx="7957">
                  <c:v>1.1743189752953143</c:v>
                </c:pt>
                <c:pt idx="7958">
                  <c:v>1.1744364189372081</c:v>
                </c:pt>
                <c:pt idx="7959">
                  <c:v>1.1745538743246404</c:v>
                </c:pt>
                <c:pt idx="7960">
                  <c:v>1.1746713414587864</c:v>
                </c:pt>
                <c:pt idx="7961">
                  <c:v>1.1747888203408205</c:v>
                </c:pt>
                <c:pt idx="7962">
                  <c:v>1.1749063109719178</c:v>
                </c:pt>
                <c:pt idx="7963">
                  <c:v>1.1750238133532531</c:v>
                </c:pt>
                <c:pt idx="7964">
                  <c:v>1.1751413274860016</c:v>
                </c:pt>
                <c:pt idx="7965">
                  <c:v>1.1752588533713388</c:v>
                </c:pt>
                <c:pt idx="7966">
                  <c:v>1.1753763910104398</c:v>
                </c:pt>
                <c:pt idx="7967">
                  <c:v>1.1754939404044802</c:v>
                </c:pt>
                <c:pt idx="7968">
                  <c:v>1.1756115015546356</c:v>
                </c:pt>
                <c:pt idx="7969">
                  <c:v>1.1757290744620819</c:v>
                </c:pt>
                <c:pt idx="7970">
                  <c:v>1.1758466591279946</c:v>
                </c:pt>
                <c:pt idx="7971">
                  <c:v>1.1759642555535499</c:v>
                </c:pt>
                <c:pt idx="7972">
                  <c:v>1.176081863739924</c:v>
                </c:pt>
                <c:pt idx="7973">
                  <c:v>1.1761994836882927</c:v>
                </c:pt>
                <c:pt idx="7974">
                  <c:v>1.1763171153998326</c:v>
                </c:pt>
                <c:pt idx="7975">
                  <c:v>1.1764347588757202</c:v>
                </c:pt>
                <c:pt idx="7976">
                  <c:v>1.176552414117132</c:v>
                </c:pt>
                <c:pt idx="7977">
                  <c:v>1.1766700811252444</c:v>
                </c:pt>
                <c:pt idx="7978">
                  <c:v>1.1767877599012344</c:v>
                </c:pt>
                <c:pt idx="7979">
                  <c:v>1.176905450446279</c:v>
                </c:pt>
                <c:pt idx="7980">
                  <c:v>1.1770231527615551</c:v>
                </c:pt>
                <c:pt idx="7981">
                  <c:v>1.1771408668482399</c:v>
                </c:pt>
                <c:pt idx="7982">
                  <c:v>1.1772585927075108</c:v>
                </c:pt>
                <c:pt idx="7983">
                  <c:v>1.1773763303405449</c:v>
                </c:pt>
                <c:pt idx="7984">
                  <c:v>1.1774940797485198</c:v>
                </c:pt>
                <c:pt idx="7985">
                  <c:v>1.1776118409326131</c:v>
                </c:pt>
                <c:pt idx="7986">
                  <c:v>1.1777296138940025</c:v>
                </c:pt>
                <c:pt idx="7987">
                  <c:v>1.177847398633866</c:v>
                </c:pt>
                <c:pt idx="7988">
                  <c:v>1.1779651951533814</c:v>
                </c:pt>
                <c:pt idx="7989">
                  <c:v>1.1780830034537269</c:v>
                </c:pt>
                <c:pt idx="7990">
                  <c:v>1.1782008235360804</c:v>
                </c:pt>
                <c:pt idx="7991">
                  <c:v>1.1783186554016205</c:v>
                </c:pt>
                <c:pt idx="7992">
                  <c:v>1.1784364990515257</c:v>
                </c:pt>
                <c:pt idx="7993">
                  <c:v>1.1785543544869743</c:v>
                </c:pt>
                <c:pt idx="7994">
                  <c:v>1.1786722217091452</c:v>
                </c:pt>
                <c:pt idx="7995">
                  <c:v>1.1787901007192172</c:v>
                </c:pt>
                <c:pt idx="7996">
                  <c:v>1.1789079915183691</c:v>
                </c:pt>
                <c:pt idx="7997">
                  <c:v>1.1790258941077798</c:v>
                </c:pt>
                <c:pt idx="7998">
                  <c:v>1.1791438084886288</c:v>
                </c:pt>
                <c:pt idx="7999">
                  <c:v>1.1792617346620951</c:v>
                </c:pt>
                <c:pt idx="8000">
                  <c:v>1.1793796726293579</c:v>
                </c:pt>
                <c:pt idx="8001">
                  <c:v>1.1794976223915972</c:v>
                </c:pt>
                <c:pt idx="8002">
                  <c:v>1.1796155839499922</c:v>
                </c:pt>
                <c:pt idx="8003">
                  <c:v>1.1797335573057228</c:v>
                </c:pt>
                <c:pt idx="8004">
                  <c:v>1.1798515424599687</c:v>
                </c:pt>
                <c:pt idx="8005">
                  <c:v>1.17996953941391</c:v>
                </c:pt>
                <c:pt idx="8006">
                  <c:v>1.180087548168727</c:v>
                </c:pt>
                <c:pt idx="8007">
                  <c:v>1.1802055687255995</c:v>
                </c:pt>
                <c:pt idx="8008">
                  <c:v>1.1803236010857081</c:v>
                </c:pt>
                <c:pt idx="8009">
                  <c:v>1.1804416452502331</c:v>
                </c:pt>
                <c:pt idx="8010">
                  <c:v>1.180559701220355</c:v>
                </c:pt>
                <c:pt idx="8011">
                  <c:v>1.1806777689972547</c:v>
                </c:pt>
                <c:pt idx="8012">
                  <c:v>1.1807958485821128</c:v>
                </c:pt>
                <c:pt idx="8013">
                  <c:v>1.1809139399761104</c:v>
                </c:pt>
                <c:pt idx="8014">
                  <c:v>1.1810320431804284</c:v>
                </c:pt>
                <c:pt idx="8015">
                  <c:v>1.181150158196248</c:v>
                </c:pt>
                <c:pt idx="8016">
                  <c:v>1.1812682850247505</c:v>
                </c:pt>
                <c:pt idx="8017">
                  <c:v>1.1813864236671172</c:v>
                </c:pt>
                <c:pt idx="8018">
                  <c:v>1.1815045741245296</c:v>
                </c:pt>
                <c:pt idx="8019">
                  <c:v>1.1816227363981693</c:v>
                </c:pt>
                <c:pt idx="8020">
                  <c:v>1.1817409104892183</c:v>
                </c:pt>
                <c:pt idx="8021">
                  <c:v>1.1818590963988582</c:v>
                </c:pt>
                <c:pt idx="8022">
                  <c:v>1.1819772941282711</c:v>
                </c:pt>
                <c:pt idx="8023">
                  <c:v>1.1820955036786389</c:v>
                </c:pt>
                <c:pt idx="8024">
                  <c:v>1.182213725051144</c:v>
                </c:pt>
                <c:pt idx="8025">
                  <c:v>1.1823319582469687</c:v>
                </c:pt>
                <c:pt idx="8026">
                  <c:v>1.1824502032672954</c:v>
                </c:pt>
                <c:pt idx="8027">
                  <c:v>1.1825684601133069</c:v>
                </c:pt>
                <c:pt idx="8028">
                  <c:v>1.1826867287861855</c:v>
                </c:pt>
                <c:pt idx="8029">
                  <c:v>1.1828050092871143</c:v>
                </c:pt>
                <c:pt idx="8030">
                  <c:v>1.182923301617276</c:v>
                </c:pt>
                <c:pt idx="8031">
                  <c:v>1.1830416057778537</c:v>
                </c:pt>
                <c:pt idx="8032">
                  <c:v>1.1831599217700306</c:v>
                </c:pt>
                <c:pt idx="8033">
                  <c:v>1.1832782495949901</c:v>
                </c:pt>
                <c:pt idx="8034">
                  <c:v>1.1833965892539153</c:v>
                </c:pt>
                <c:pt idx="8035">
                  <c:v>1.1835149407479901</c:v>
                </c:pt>
                <c:pt idx="8036">
                  <c:v>1.183633304078398</c:v>
                </c:pt>
                <c:pt idx="8037">
                  <c:v>1.1837516792463225</c:v>
                </c:pt>
                <c:pt idx="8038">
                  <c:v>1.1838700662529478</c:v>
                </c:pt>
                <c:pt idx="8039">
                  <c:v>1.1839884650994577</c:v>
                </c:pt>
                <c:pt idx="8040">
                  <c:v>1.1841068757870363</c:v>
                </c:pt>
                <c:pt idx="8041">
                  <c:v>1.184225298316868</c:v>
                </c:pt>
                <c:pt idx="8042">
                  <c:v>1.1843437326901369</c:v>
                </c:pt>
                <c:pt idx="8043">
                  <c:v>1.1844621789080276</c:v>
                </c:pt>
                <c:pt idx="8044">
                  <c:v>1.1845806369717249</c:v>
                </c:pt>
                <c:pt idx="8045">
                  <c:v>1.1846991068824131</c:v>
                </c:pt>
                <c:pt idx="8046">
                  <c:v>1.1848175886412773</c:v>
                </c:pt>
                <c:pt idx="8047">
                  <c:v>1.1849360822495023</c:v>
                </c:pt>
                <c:pt idx="8048">
                  <c:v>1.1850545877082732</c:v>
                </c:pt>
                <c:pt idx="8049">
                  <c:v>1.185173105018775</c:v>
                </c:pt>
                <c:pt idx="8050">
                  <c:v>1.1852916341821933</c:v>
                </c:pt>
                <c:pt idx="8051">
                  <c:v>1.1854101751997133</c:v>
                </c:pt>
                <c:pt idx="8052">
                  <c:v>1.1855287280725204</c:v>
                </c:pt>
                <c:pt idx="8053">
                  <c:v>1.1856472928018005</c:v>
                </c:pt>
                <c:pt idx="8054">
                  <c:v>1.1857658693887394</c:v>
                </c:pt>
                <c:pt idx="8055">
                  <c:v>1.1858844578345229</c:v>
                </c:pt>
                <c:pt idx="8056">
                  <c:v>1.1860030581403369</c:v>
                </c:pt>
                <c:pt idx="8057">
                  <c:v>1.1861216703073676</c:v>
                </c:pt>
                <c:pt idx="8058">
                  <c:v>1.1862402943368013</c:v>
                </c:pt>
                <c:pt idx="8059">
                  <c:v>1.1863589302298243</c:v>
                </c:pt>
                <c:pt idx="8060">
                  <c:v>1.1864775779876231</c:v>
                </c:pt>
                <c:pt idx="8061">
                  <c:v>1.1865962376113843</c:v>
                </c:pt>
                <c:pt idx="8062">
                  <c:v>1.1867149091022946</c:v>
                </c:pt>
                <c:pt idx="8063">
                  <c:v>1.1868335924615407</c:v>
                </c:pt>
                <c:pt idx="8064">
                  <c:v>1.1869522876903098</c:v>
                </c:pt>
                <c:pt idx="8065">
                  <c:v>1.1870709947897888</c:v>
                </c:pt>
                <c:pt idx="8066">
                  <c:v>1.1871897137611649</c:v>
                </c:pt>
                <c:pt idx="8067">
                  <c:v>1.1873084446056255</c:v>
                </c:pt>
                <c:pt idx="8068">
                  <c:v>1.1874271873243578</c:v>
                </c:pt>
                <c:pt idx="8069">
                  <c:v>1.1875459419185497</c:v>
                </c:pt>
                <c:pt idx="8070">
                  <c:v>1.1876647083893885</c:v>
                </c:pt>
                <c:pt idx="8071">
                  <c:v>1.1877834867380623</c:v>
                </c:pt>
                <c:pt idx="8072">
                  <c:v>1.1879022769657588</c:v>
                </c:pt>
                <c:pt idx="8073">
                  <c:v>1.1880210790736661</c:v>
                </c:pt>
                <c:pt idx="8074">
                  <c:v>1.1881398930629723</c:v>
                </c:pt>
                <c:pt idx="8075">
                  <c:v>1.1882587189348657</c:v>
                </c:pt>
                <c:pt idx="8076">
                  <c:v>1.1883775566905348</c:v>
                </c:pt>
                <c:pt idx="8077">
                  <c:v>1.1884964063311678</c:v>
                </c:pt>
                <c:pt idx="8078">
                  <c:v>1.1886152678579536</c:v>
                </c:pt>
                <c:pt idx="8079">
                  <c:v>1.1887341412720807</c:v>
                </c:pt>
                <c:pt idx="8080">
                  <c:v>1.1888530265747381</c:v>
                </c:pt>
                <c:pt idx="8081">
                  <c:v>1.1889719237671148</c:v>
                </c:pt>
                <c:pt idx="8082">
                  <c:v>1.1890908328503997</c:v>
                </c:pt>
                <c:pt idx="8083">
                  <c:v>1.1892097538257822</c:v>
                </c:pt>
                <c:pt idx="8084">
                  <c:v>1.1893286866944517</c:v>
                </c:pt>
                <c:pt idx="8085">
                  <c:v>1.1894476314575975</c:v>
                </c:pt>
                <c:pt idx="8086">
                  <c:v>1.189566588116409</c:v>
                </c:pt>
                <c:pt idx="8087">
                  <c:v>1.1896855566720763</c:v>
                </c:pt>
                <c:pt idx="8088">
                  <c:v>1.1898045371257888</c:v>
                </c:pt>
                <c:pt idx="8089">
                  <c:v>1.1899235294787367</c:v>
                </c:pt>
                <c:pt idx="8090">
                  <c:v>1.1900425337321099</c:v>
                </c:pt>
                <c:pt idx="8091">
                  <c:v>1.1901615498870985</c:v>
                </c:pt>
                <c:pt idx="8092">
                  <c:v>1.1902805779448931</c:v>
                </c:pt>
                <c:pt idx="8093">
                  <c:v>1.1903996179066838</c:v>
                </c:pt>
                <c:pt idx="8094">
                  <c:v>1.1905186697736612</c:v>
                </c:pt>
                <c:pt idx="8095">
                  <c:v>1.190637733547016</c:v>
                </c:pt>
                <c:pt idx="8096">
                  <c:v>1.1907568092279388</c:v>
                </c:pt>
                <c:pt idx="8097">
                  <c:v>1.1908758968176205</c:v>
                </c:pt>
                <c:pt idx="8098">
                  <c:v>1.1909949963172521</c:v>
                </c:pt>
                <c:pt idx="8099">
                  <c:v>1.191114107728025</c:v>
                </c:pt>
                <c:pt idx="8100">
                  <c:v>1.19123323105113</c:v>
                </c:pt>
                <c:pt idx="8101">
                  <c:v>1.1913523662877588</c:v>
                </c:pt>
                <c:pt idx="8102">
                  <c:v>1.1914715134391027</c:v>
                </c:pt>
                <c:pt idx="8103">
                  <c:v>1.1915906725063534</c:v>
                </c:pt>
                <c:pt idx="8104">
                  <c:v>1.1917098434907025</c:v>
                </c:pt>
                <c:pt idx="8105">
                  <c:v>1.1918290263933418</c:v>
                </c:pt>
                <c:pt idx="8106">
                  <c:v>1.1919482212154633</c:v>
                </c:pt>
                <c:pt idx="8107">
                  <c:v>1.192067427958259</c:v>
                </c:pt>
                <c:pt idx="8108">
                  <c:v>1.1921866466229214</c:v>
                </c:pt>
                <c:pt idx="8109">
                  <c:v>1.1923058772106425</c:v>
                </c:pt>
                <c:pt idx="8110">
                  <c:v>1.1924251197226148</c:v>
                </c:pt>
                <c:pt idx="8111">
                  <c:v>1.1925443741600308</c:v>
                </c:pt>
                <c:pt idx="8112">
                  <c:v>1.1926636405240831</c:v>
                </c:pt>
                <c:pt idx="8113">
                  <c:v>1.1927829188159647</c:v>
                </c:pt>
                <c:pt idx="8114">
                  <c:v>1.1929022090368684</c:v>
                </c:pt>
                <c:pt idx="8115">
                  <c:v>1.1930215111879872</c:v>
                </c:pt>
                <c:pt idx="8116">
                  <c:v>1.1931408252705142</c:v>
                </c:pt>
                <c:pt idx="8117">
                  <c:v>1.1932601512856429</c:v>
                </c:pt>
                <c:pt idx="8118">
                  <c:v>1.1933794892345664</c:v>
                </c:pt>
                <c:pt idx="8119">
                  <c:v>1.1934988391184782</c:v>
                </c:pt>
                <c:pt idx="8120">
                  <c:v>1.1936182009385721</c:v>
                </c:pt>
                <c:pt idx="8121">
                  <c:v>1.1937375746960417</c:v>
                </c:pt>
                <c:pt idx="8122">
                  <c:v>1.1938569603920808</c:v>
                </c:pt>
                <c:pt idx="8123">
                  <c:v>1.1939763580278835</c:v>
                </c:pt>
                <c:pt idx="8124">
                  <c:v>1.194095767604644</c:v>
                </c:pt>
                <c:pt idx="8125">
                  <c:v>1.1942151891235564</c:v>
                </c:pt>
                <c:pt idx="8126">
                  <c:v>1.1943346225858149</c:v>
                </c:pt>
                <c:pt idx="8127">
                  <c:v>1.1944540679926141</c:v>
                </c:pt>
                <c:pt idx="8128">
                  <c:v>1.1945735253451486</c:v>
                </c:pt>
                <c:pt idx="8129">
                  <c:v>1.194692994644613</c:v>
                </c:pt>
                <c:pt idx="8130">
                  <c:v>1.1948124758922023</c:v>
                </c:pt>
                <c:pt idx="8131">
                  <c:v>1.1949319690891111</c:v>
                </c:pt>
                <c:pt idx="8132">
                  <c:v>1.1950514742365348</c:v>
                </c:pt>
                <c:pt idx="8133">
                  <c:v>1.1951709913356683</c:v>
                </c:pt>
                <c:pt idx="8134">
                  <c:v>1.1952905203877071</c:v>
                </c:pt>
                <c:pt idx="8135">
                  <c:v>1.1954100613938465</c:v>
                </c:pt>
                <c:pt idx="8136">
                  <c:v>1.195529614355282</c:v>
                </c:pt>
                <c:pt idx="8137">
                  <c:v>1.1956491792732094</c:v>
                </c:pt>
                <c:pt idx="8138">
                  <c:v>1.1957687561488242</c:v>
                </c:pt>
                <c:pt idx="8139">
                  <c:v>1.1958883449833224</c:v>
                </c:pt>
                <c:pt idx="8140">
                  <c:v>1.1960079457779003</c:v>
                </c:pt>
                <c:pt idx="8141">
                  <c:v>1.1961275585337536</c:v>
                </c:pt>
                <c:pt idx="8142">
                  <c:v>1.1962471832520789</c:v>
                </c:pt>
                <c:pt idx="8143">
                  <c:v>1.1963668199340722</c:v>
                </c:pt>
                <c:pt idx="8144">
                  <c:v>1.1964864685809302</c:v>
                </c:pt>
                <c:pt idx="8145">
                  <c:v>1.1966061291938497</c:v>
                </c:pt>
                <c:pt idx="8146">
                  <c:v>1.196725801774027</c:v>
                </c:pt>
                <c:pt idx="8147">
                  <c:v>1.1968454863226592</c:v>
                </c:pt>
                <c:pt idx="8148">
                  <c:v>1.1969651828409433</c:v>
                </c:pt>
                <c:pt idx="8149">
                  <c:v>1.1970848913300762</c:v>
                </c:pt>
                <c:pt idx="8150">
                  <c:v>1.1972046117912554</c:v>
                </c:pt>
                <c:pt idx="8151">
                  <c:v>1.197324344225678</c:v>
                </c:pt>
                <c:pt idx="8152">
                  <c:v>1.1974440886345414</c:v>
                </c:pt>
                <c:pt idx="8153">
                  <c:v>1.1975638450190433</c:v>
                </c:pt>
                <c:pt idx="8154">
                  <c:v>1.1976836133803814</c:v>
                </c:pt>
                <c:pt idx="8155">
                  <c:v>1.1978033937197534</c:v>
                </c:pt>
                <c:pt idx="8156">
                  <c:v>1.1979231860383572</c:v>
                </c:pt>
                <c:pt idx="8157">
                  <c:v>1.198042990337391</c:v>
                </c:pt>
                <c:pt idx="8158">
                  <c:v>1.1981628066180527</c:v>
                </c:pt>
                <c:pt idx="8159">
                  <c:v>1.198282634881541</c:v>
                </c:pt>
                <c:pt idx="8160">
                  <c:v>1.1984024751290538</c:v>
                </c:pt>
                <c:pt idx="8161">
                  <c:v>1.19852232736179</c:v>
                </c:pt>
                <c:pt idx="8162">
                  <c:v>1.198642191580948</c:v>
                </c:pt>
                <c:pt idx="8163">
                  <c:v>1.1987620677877266</c:v>
                </c:pt>
                <c:pt idx="8164">
                  <c:v>1.198881955983325</c:v>
                </c:pt>
                <c:pt idx="8165">
                  <c:v>1.1990018561689419</c:v>
                </c:pt>
                <c:pt idx="8166">
                  <c:v>1.1991217683457764</c:v>
                </c:pt>
                <c:pt idx="8167">
                  <c:v>1.199241692515028</c:v>
                </c:pt>
                <c:pt idx="8168">
                  <c:v>1.1993616286778959</c:v>
                </c:pt>
                <c:pt idx="8169">
                  <c:v>1.1994815768355793</c:v>
                </c:pt>
                <c:pt idx="8170">
                  <c:v>1.1996015369892783</c:v>
                </c:pt>
                <c:pt idx="8171">
                  <c:v>1.1997215091401923</c:v>
                </c:pt>
                <c:pt idx="8172">
                  <c:v>1.1998414932895212</c:v>
                </c:pt>
                <c:pt idx="8173">
                  <c:v>1.1999614894384649</c:v>
                </c:pt>
                <c:pt idx="8174">
                  <c:v>1.2000814975882237</c:v>
                </c:pt>
                <c:pt idx="8175">
                  <c:v>1.2002015177399976</c:v>
                </c:pt>
                <c:pt idx="8176">
                  <c:v>1.2003215498949871</c:v>
                </c:pt>
                <c:pt idx="8177">
                  <c:v>1.2004415940543924</c:v>
                </c:pt>
                <c:pt idx="8178">
                  <c:v>1.2005616502194143</c:v>
                </c:pt>
                <c:pt idx="8179">
                  <c:v>1.2006817183912535</c:v>
                </c:pt>
                <c:pt idx="8180">
                  <c:v>1.2008017985711106</c:v>
                </c:pt>
                <c:pt idx="8181">
                  <c:v>1.2009218907601866</c:v>
                </c:pt>
                <c:pt idx="8182">
                  <c:v>1.2010419949596827</c:v>
                </c:pt>
                <c:pt idx="8183">
                  <c:v>1.2011621111707997</c:v>
                </c:pt>
                <c:pt idx="8184">
                  <c:v>1.2012822393947391</c:v>
                </c:pt>
                <c:pt idx="8185">
                  <c:v>1.2014023796327025</c:v>
                </c:pt>
                <c:pt idx="8186">
                  <c:v>1.2015225318858911</c:v>
                </c:pt>
                <c:pt idx="8187">
                  <c:v>1.2016426961555067</c:v>
                </c:pt>
                <c:pt idx="8188">
                  <c:v>1.2017628724427509</c:v>
                </c:pt>
                <c:pt idx="8189">
                  <c:v>1.2018830607488258</c:v>
                </c:pt>
                <c:pt idx="8190">
                  <c:v>1.2020032610749332</c:v>
                </c:pt>
                <c:pt idx="8191">
                  <c:v>1.2021234734222754</c:v>
                </c:pt>
                <c:pt idx="8192">
                  <c:v>1.2022436977920545</c:v>
                </c:pt>
                <c:pt idx="8193">
                  <c:v>1.202363934185473</c:v>
                </c:pt>
                <c:pt idx="8194">
                  <c:v>1.2024841826037334</c:v>
                </c:pt>
                <c:pt idx="8195">
                  <c:v>1.202604443048038</c:v>
                </c:pt>
                <c:pt idx="8196">
                  <c:v>1.2027247155195899</c:v>
                </c:pt>
                <c:pt idx="8197">
                  <c:v>1.2028450000195918</c:v>
                </c:pt>
                <c:pt idx="8198">
                  <c:v>1.2029652965492468</c:v>
                </c:pt>
                <c:pt idx="8199">
                  <c:v>1.2030856051097578</c:v>
                </c:pt>
                <c:pt idx="8200">
                  <c:v>1.203205925702328</c:v>
                </c:pt>
                <c:pt idx="8201">
                  <c:v>1.2033262583281608</c:v>
                </c:pt>
                <c:pt idx="8202">
                  <c:v>1.2034466029884596</c:v>
                </c:pt>
                <c:pt idx="8203">
                  <c:v>1.2035669596844281</c:v>
                </c:pt>
                <c:pt idx="8204">
                  <c:v>1.2036873284172698</c:v>
                </c:pt>
                <c:pt idx="8205">
                  <c:v>1.2038077091881887</c:v>
                </c:pt>
                <c:pt idx="8206">
                  <c:v>1.2039281019983885</c:v>
                </c:pt>
                <c:pt idx="8207">
                  <c:v>1.2040485068490734</c:v>
                </c:pt>
                <c:pt idx="8208">
                  <c:v>1.2041689237414475</c:v>
                </c:pt>
                <c:pt idx="8209">
                  <c:v>1.2042893526767151</c:v>
                </c:pt>
                <c:pt idx="8210">
                  <c:v>1.2044097936560807</c:v>
                </c:pt>
                <c:pt idx="8211">
                  <c:v>1.2045302466807488</c:v>
                </c:pt>
                <c:pt idx="8212">
                  <c:v>1.2046507117519241</c:v>
                </c:pt>
                <c:pt idx="8213">
                  <c:v>1.204771188870811</c:v>
                </c:pt>
                <c:pt idx="8214">
                  <c:v>1.204891678038615</c:v>
                </c:pt>
                <c:pt idx="8215">
                  <c:v>1.2050121792565407</c:v>
                </c:pt>
                <c:pt idx="8216">
                  <c:v>1.2051326925257932</c:v>
                </c:pt>
                <c:pt idx="8217">
                  <c:v>1.2052532178475779</c:v>
                </c:pt>
                <c:pt idx="8218">
                  <c:v>1.2053737552231001</c:v>
                </c:pt>
                <c:pt idx="8219">
                  <c:v>1.2054943046535653</c:v>
                </c:pt>
                <c:pt idx="8220">
                  <c:v>1.2056148661401793</c:v>
                </c:pt>
                <c:pt idx="8221">
                  <c:v>1.2057354396841478</c:v>
                </c:pt>
                <c:pt idx="8222">
                  <c:v>1.2058560252866763</c:v>
                </c:pt>
                <c:pt idx="8223">
                  <c:v>1.2059766229489712</c:v>
                </c:pt>
                <c:pt idx="8224">
                  <c:v>1.2060972326722383</c:v>
                </c:pt>
                <c:pt idx="8225">
                  <c:v>1.206217854457684</c:v>
                </c:pt>
                <c:pt idx="8226">
                  <c:v>1.2063384883065147</c:v>
                </c:pt>
                <c:pt idx="8227">
                  <c:v>1.2064591342199367</c:v>
                </c:pt>
                <c:pt idx="8228">
                  <c:v>1.2065797921991566</c:v>
                </c:pt>
                <c:pt idx="8229">
                  <c:v>1.2067004622453812</c:v>
                </c:pt>
                <c:pt idx="8230">
                  <c:v>1.2068211443598171</c:v>
                </c:pt>
                <c:pt idx="8231">
                  <c:v>1.2069418385436714</c:v>
                </c:pt>
                <c:pt idx="8232">
                  <c:v>1.2070625447981513</c:v>
                </c:pt>
                <c:pt idx="8233">
                  <c:v>1.2071832631244637</c:v>
                </c:pt>
                <c:pt idx="8234">
                  <c:v>1.2073039935238161</c:v>
                </c:pt>
                <c:pt idx="8235">
                  <c:v>1.207424735997416</c:v>
                </c:pt>
                <c:pt idx="8236">
                  <c:v>1.2075454905464706</c:v>
                </c:pt>
                <c:pt idx="8237">
                  <c:v>1.2076662571721879</c:v>
                </c:pt>
                <c:pt idx="8238">
                  <c:v>1.2077870358757754</c:v>
                </c:pt>
                <c:pt idx="8239">
                  <c:v>1.2079078266584413</c:v>
                </c:pt>
                <c:pt idx="8240">
                  <c:v>1.2080286295213933</c:v>
                </c:pt>
                <c:pt idx="8241">
                  <c:v>1.2081494444658398</c:v>
                </c:pt>
                <c:pt idx="8242">
                  <c:v>1.2082702714929892</c:v>
                </c:pt>
                <c:pt idx="8243">
                  <c:v>1.2083911106040495</c:v>
                </c:pt>
                <c:pt idx="8244">
                  <c:v>1.2085119618002296</c:v>
                </c:pt>
                <c:pt idx="8245">
                  <c:v>1.2086328250827378</c:v>
                </c:pt>
                <c:pt idx="8246">
                  <c:v>1.2087537004527831</c:v>
                </c:pt>
                <c:pt idx="8247">
                  <c:v>1.2088745879115743</c:v>
                </c:pt>
                <c:pt idx="8248">
                  <c:v>1.2089954874603204</c:v>
                </c:pt>
                <c:pt idx="8249">
                  <c:v>1.2091163991002303</c:v>
                </c:pt>
                <c:pt idx="8250">
                  <c:v>1.2092373228325135</c:v>
                </c:pt>
                <c:pt idx="8251">
                  <c:v>1.2093582586583793</c:v>
                </c:pt>
                <c:pt idx="8252">
                  <c:v>1.2094792065790372</c:v>
                </c:pt>
                <c:pt idx="8253">
                  <c:v>1.2096001665956968</c:v>
                </c:pt>
                <c:pt idx="8254">
                  <c:v>1.2097211387095677</c:v>
                </c:pt>
                <c:pt idx="8255">
                  <c:v>1.2098421229218599</c:v>
                </c:pt>
                <c:pt idx="8256">
                  <c:v>1.2099631192337832</c:v>
                </c:pt>
                <c:pt idx="8257">
                  <c:v>1.2100841276465479</c:v>
                </c:pt>
                <c:pt idx="8258">
                  <c:v>1.210205148161364</c:v>
                </c:pt>
                <c:pt idx="8259">
                  <c:v>1.2103261807794419</c:v>
                </c:pt>
                <c:pt idx="8260">
                  <c:v>1.210447225501992</c:v>
                </c:pt>
                <c:pt idx="8261">
                  <c:v>1.2105682823302251</c:v>
                </c:pt>
                <c:pt idx="8262">
                  <c:v>1.2106893512653516</c:v>
                </c:pt>
                <c:pt idx="8263">
                  <c:v>1.2108104323085824</c:v>
                </c:pt>
                <c:pt idx="8264">
                  <c:v>1.2109315254611286</c:v>
                </c:pt>
                <c:pt idx="8265">
                  <c:v>1.2110526307242009</c:v>
                </c:pt>
                <c:pt idx="8266">
                  <c:v>1.2111737480990108</c:v>
                </c:pt>
                <c:pt idx="8267">
                  <c:v>1.2112948775867693</c:v>
                </c:pt>
                <c:pt idx="8268">
                  <c:v>1.2114160191886882</c:v>
                </c:pt>
                <c:pt idx="8269">
                  <c:v>1.2115371729059787</c:v>
                </c:pt>
                <c:pt idx="8270">
                  <c:v>1.2116583387398527</c:v>
                </c:pt>
                <c:pt idx="8271">
                  <c:v>1.211779516691522</c:v>
                </c:pt>
                <c:pt idx="8272">
                  <c:v>1.2119007067621981</c:v>
                </c:pt>
                <c:pt idx="8273">
                  <c:v>1.2120219089530935</c:v>
                </c:pt>
                <c:pt idx="8274">
                  <c:v>1.2121431232654201</c:v>
                </c:pt>
                <c:pt idx="8275">
                  <c:v>1.21226434970039</c:v>
                </c:pt>
                <c:pt idx="8276">
                  <c:v>1.2123855882592158</c:v>
                </c:pt>
                <c:pt idx="8277">
                  <c:v>1.2125068389431102</c:v>
                </c:pt>
                <c:pt idx="8278">
                  <c:v>1.2126281017532854</c:v>
                </c:pt>
                <c:pt idx="8279">
                  <c:v>1.2127493766909545</c:v>
                </c:pt>
                <c:pt idx="8280">
                  <c:v>1.2128706637573303</c:v>
                </c:pt>
                <c:pt idx="8281">
                  <c:v>1.2129919629536257</c:v>
                </c:pt>
                <c:pt idx="8282">
                  <c:v>1.2131132742810538</c:v>
                </c:pt>
                <c:pt idx="8283">
                  <c:v>1.2132345977408279</c:v>
                </c:pt>
                <c:pt idx="8284">
                  <c:v>1.2133559333341613</c:v>
                </c:pt>
                <c:pt idx="8285">
                  <c:v>1.2134772810622674</c:v>
                </c:pt>
                <c:pt idx="8286">
                  <c:v>1.2135986409263599</c:v>
                </c:pt>
                <c:pt idx="8287">
                  <c:v>1.2137200129276526</c:v>
                </c:pt>
                <c:pt idx="8288">
                  <c:v>1.2138413970673594</c:v>
                </c:pt>
                <c:pt idx="8289">
                  <c:v>1.2139627933466941</c:v>
                </c:pt>
                <c:pt idx="8290">
                  <c:v>1.2140842017668707</c:v>
                </c:pt>
                <c:pt idx="8291">
                  <c:v>1.2142056223291036</c:v>
                </c:pt>
                <c:pt idx="8292">
                  <c:v>1.214327055034607</c:v>
                </c:pt>
                <c:pt idx="8293">
                  <c:v>1.2144484998845955</c:v>
                </c:pt>
                <c:pt idx="8294">
                  <c:v>1.2145699568802835</c:v>
                </c:pt>
                <c:pt idx="8295">
                  <c:v>1.2146914260228858</c:v>
                </c:pt>
                <c:pt idx="8296">
                  <c:v>1.2148129073136171</c:v>
                </c:pt>
                <c:pt idx="8297">
                  <c:v>1.2149344007536924</c:v>
                </c:pt>
                <c:pt idx="8298">
                  <c:v>1.2150559063443269</c:v>
                </c:pt>
                <c:pt idx="8299">
                  <c:v>1.2151774240867357</c:v>
                </c:pt>
                <c:pt idx="8300">
                  <c:v>1.2152989539821339</c:v>
                </c:pt>
                <c:pt idx="8301">
                  <c:v>1.2154204960317372</c:v>
                </c:pt>
                <c:pt idx="8302">
                  <c:v>1.2155420502367609</c:v>
                </c:pt>
                <c:pt idx="8303">
                  <c:v>1.2156636165984207</c:v>
                </c:pt>
                <c:pt idx="8304">
                  <c:v>1.2157851951179326</c:v>
                </c:pt>
                <c:pt idx="8305">
                  <c:v>1.2159067857965122</c:v>
                </c:pt>
                <c:pt idx="8306">
                  <c:v>1.2160283886353758</c:v>
                </c:pt>
                <c:pt idx="8307">
                  <c:v>1.2161500036357393</c:v>
                </c:pt>
                <c:pt idx="8308">
                  <c:v>1.2162716307988193</c:v>
                </c:pt>
                <c:pt idx="8309">
                  <c:v>1.2163932701258318</c:v>
                </c:pt>
                <c:pt idx="8310">
                  <c:v>1.2165149216179936</c:v>
                </c:pt>
                <c:pt idx="8311">
                  <c:v>1.2166365852765213</c:v>
                </c:pt>
                <c:pt idx="8312">
                  <c:v>1.2167582611026315</c:v>
                </c:pt>
                <c:pt idx="8313">
                  <c:v>1.2168799490975413</c:v>
                </c:pt>
                <c:pt idx="8314">
                  <c:v>1.2170016492624676</c:v>
                </c:pt>
                <c:pt idx="8315">
                  <c:v>1.2171233615986274</c:v>
                </c:pt>
                <c:pt idx="8316">
                  <c:v>1.2172450861072381</c:v>
                </c:pt>
                <c:pt idx="8317">
                  <c:v>1.2173668227895171</c:v>
                </c:pt>
                <c:pt idx="8318">
                  <c:v>1.2174885716466819</c:v>
                </c:pt>
                <c:pt idx="8319">
                  <c:v>1.2176103326799499</c:v>
                </c:pt>
                <c:pt idx="8320">
                  <c:v>1.217732105890539</c:v>
                </c:pt>
                <c:pt idx="8321">
                  <c:v>1.217853891279667</c:v>
                </c:pt>
                <c:pt idx="8322">
                  <c:v>1.2179756888485518</c:v>
                </c:pt>
                <c:pt idx="8323">
                  <c:v>1.2180974985984117</c:v>
                </c:pt>
                <c:pt idx="8324">
                  <c:v>1.2182193205304648</c:v>
                </c:pt>
                <c:pt idx="8325">
                  <c:v>1.2183411546459293</c:v>
                </c:pt>
                <c:pt idx="8326">
                  <c:v>1.2184630009460238</c:v>
                </c:pt>
                <c:pt idx="8327">
                  <c:v>1.218584859431967</c:v>
                </c:pt>
                <c:pt idx="8328">
                  <c:v>1.2187067301049774</c:v>
                </c:pt>
                <c:pt idx="8329">
                  <c:v>1.218828612966274</c:v>
                </c:pt>
                <c:pt idx="8330">
                  <c:v>1.2189505080170757</c:v>
                </c:pt>
                <c:pt idx="8331">
                  <c:v>1.2190724152586017</c:v>
                </c:pt>
                <c:pt idx="8332">
                  <c:v>1.2191943346920708</c:v>
                </c:pt>
                <c:pt idx="8333">
                  <c:v>1.2193162663187027</c:v>
                </c:pt>
                <c:pt idx="8334">
                  <c:v>1.2194382101397168</c:v>
                </c:pt>
                <c:pt idx="8335">
                  <c:v>1.2195601661563324</c:v>
                </c:pt>
                <c:pt idx="8336">
                  <c:v>1.2196821343697695</c:v>
                </c:pt>
                <c:pt idx="8337">
                  <c:v>1.2198041147812475</c:v>
                </c:pt>
                <c:pt idx="8338">
                  <c:v>1.2199261073919867</c:v>
                </c:pt>
                <c:pt idx="8339">
                  <c:v>1.220048112203207</c:v>
                </c:pt>
                <c:pt idx="8340">
                  <c:v>1.2201701292161287</c:v>
                </c:pt>
                <c:pt idx="8341">
                  <c:v>1.2202921584319719</c:v>
                </c:pt>
                <c:pt idx="8342">
                  <c:v>1.2204141998519571</c:v>
                </c:pt>
                <c:pt idx="8343">
                  <c:v>1.2205362534773048</c:v>
                </c:pt>
                <c:pt idx="8344">
                  <c:v>1.2206583193092357</c:v>
                </c:pt>
                <c:pt idx="8345">
                  <c:v>1.2207803973489706</c:v>
                </c:pt>
                <c:pt idx="8346">
                  <c:v>1.2209024875977303</c:v>
                </c:pt>
                <c:pt idx="8347">
                  <c:v>1.221024590056736</c:v>
                </c:pt>
                <c:pt idx="8348">
                  <c:v>1.2211467047272087</c:v>
                </c:pt>
                <c:pt idx="8349">
                  <c:v>1.2212688316103697</c:v>
                </c:pt>
                <c:pt idx="8350">
                  <c:v>1.2213909707074404</c:v>
                </c:pt>
                <c:pt idx="8351">
                  <c:v>1.2215131220196425</c:v>
                </c:pt>
                <c:pt idx="8352">
                  <c:v>1.2216352855481973</c:v>
                </c:pt>
                <c:pt idx="8353">
                  <c:v>1.2217574612943267</c:v>
                </c:pt>
                <c:pt idx="8354">
                  <c:v>1.2218796492592525</c:v>
                </c:pt>
                <c:pt idx="8355">
                  <c:v>1.2220018494441969</c:v>
                </c:pt>
                <c:pt idx="8356">
                  <c:v>1.2221240618503819</c:v>
                </c:pt>
                <c:pt idx="8357">
                  <c:v>1.2222462864790298</c:v>
                </c:pt>
                <c:pt idx="8358">
                  <c:v>1.2223685233313628</c:v>
                </c:pt>
                <c:pt idx="8359">
                  <c:v>1.2224907724086036</c:v>
                </c:pt>
                <c:pt idx="8360">
                  <c:v>1.2226130337119747</c:v>
                </c:pt>
                <c:pt idx="8361">
                  <c:v>1.222735307242699</c:v>
                </c:pt>
                <c:pt idx="8362">
                  <c:v>1.2228575930019991</c:v>
                </c:pt>
                <c:pt idx="8363">
                  <c:v>1.2229798909910983</c:v>
                </c:pt>
                <c:pt idx="8364">
                  <c:v>1.2231022012112194</c:v>
                </c:pt>
                <c:pt idx="8365">
                  <c:v>1.2232245236635857</c:v>
                </c:pt>
                <c:pt idx="8366">
                  <c:v>1.2233468583494207</c:v>
                </c:pt>
                <c:pt idx="8367">
                  <c:v>1.2234692052699476</c:v>
                </c:pt>
                <c:pt idx="8368">
                  <c:v>1.2235915644263902</c:v>
                </c:pt>
                <c:pt idx="8369">
                  <c:v>1.2237139358199722</c:v>
                </c:pt>
                <c:pt idx="8370">
                  <c:v>1.2238363194519175</c:v>
                </c:pt>
                <c:pt idx="8371">
                  <c:v>1.2239587153234499</c:v>
                </c:pt>
                <c:pt idx="8372">
                  <c:v>1.2240811234357936</c:v>
                </c:pt>
                <c:pt idx="8373">
                  <c:v>1.2242035437901726</c:v>
                </c:pt>
                <c:pt idx="8374">
                  <c:v>1.2243259763878114</c:v>
                </c:pt>
                <c:pt idx="8375">
                  <c:v>1.2244484212299342</c:v>
                </c:pt>
                <c:pt idx="8376">
                  <c:v>1.224570878317766</c:v>
                </c:pt>
                <c:pt idx="8377">
                  <c:v>1.2246933476525312</c:v>
                </c:pt>
                <c:pt idx="8378">
                  <c:v>1.2248158292354547</c:v>
                </c:pt>
                <c:pt idx="8379">
                  <c:v>1.2249383230677615</c:v>
                </c:pt>
                <c:pt idx="8380">
                  <c:v>1.2250608291506766</c:v>
                </c:pt>
                <c:pt idx="8381">
                  <c:v>1.2251833474854252</c:v>
                </c:pt>
                <c:pt idx="8382">
                  <c:v>1.2253058780732324</c:v>
                </c:pt>
                <c:pt idx="8383">
                  <c:v>1.2254284209153239</c:v>
                </c:pt>
                <c:pt idx="8384">
                  <c:v>1.2255509760129251</c:v>
                </c:pt>
                <c:pt idx="8385">
                  <c:v>1.2256735433672619</c:v>
                </c:pt>
                <c:pt idx="8386">
                  <c:v>1.2257961229795598</c:v>
                </c:pt>
                <c:pt idx="8387">
                  <c:v>1.2259187148510449</c:v>
                </c:pt>
                <c:pt idx="8388">
                  <c:v>1.2260413189829431</c:v>
                </c:pt>
                <c:pt idx="8389">
                  <c:v>1.2261639353764808</c:v>
                </c:pt>
                <c:pt idx="8390">
                  <c:v>1.2262865640328842</c:v>
                </c:pt>
                <c:pt idx="8391">
                  <c:v>1.2264092049533795</c:v>
                </c:pt>
                <c:pt idx="8392">
                  <c:v>1.2265318581391933</c:v>
                </c:pt>
                <c:pt idx="8393">
                  <c:v>1.2266545235915525</c:v>
                </c:pt>
                <c:pt idx="8394">
                  <c:v>1.2267772013116836</c:v>
                </c:pt>
                <c:pt idx="8395">
                  <c:v>1.2268998913008136</c:v>
                </c:pt>
                <c:pt idx="8396">
                  <c:v>1.2270225935601695</c:v>
                </c:pt>
                <c:pt idx="8397">
                  <c:v>1.2271453080909787</c:v>
                </c:pt>
                <c:pt idx="8398">
                  <c:v>1.227268034894468</c:v>
                </c:pt>
                <c:pt idx="8399">
                  <c:v>1.2273907739718652</c:v>
                </c:pt>
                <c:pt idx="8400">
                  <c:v>1.2275135253243976</c:v>
                </c:pt>
                <c:pt idx="8401">
                  <c:v>1.227636288953293</c:v>
                </c:pt>
                <c:pt idx="8402">
                  <c:v>1.2277590648597789</c:v>
                </c:pt>
                <c:pt idx="8403">
                  <c:v>1.2278818530450835</c:v>
                </c:pt>
                <c:pt idx="8404">
                  <c:v>1.2280046535104345</c:v>
                </c:pt>
                <c:pt idx="8405">
                  <c:v>1.2281274662570603</c:v>
                </c:pt>
                <c:pt idx="8406">
                  <c:v>1.2282502912861888</c:v>
                </c:pt>
                <c:pt idx="8407">
                  <c:v>1.2283731285990487</c:v>
                </c:pt>
                <c:pt idx="8408">
                  <c:v>1.2284959781968683</c:v>
                </c:pt>
                <c:pt idx="8409">
                  <c:v>1.2286188400808764</c:v>
                </c:pt>
                <c:pt idx="8410">
                  <c:v>1.2287417142523016</c:v>
                </c:pt>
                <c:pt idx="8411">
                  <c:v>1.2288646007123729</c:v>
                </c:pt>
                <c:pt idx="8412">
                  <c:v>1.2289874994623191</c:v>
                </c:pt>
                <c:pt idx="8413">
                  <c:v>1.2291104105033694</c:v>
                </c:pt>
                <c:pt idx="8414">
                  <c:v>1.2292333338367532</c:v>
                </c:pt>
                <c:pt idx="8415">
                  <c:v>1.2293562694636995</c:v>
                </c:pt>
                <c:pt idx="8416">
                  <c:v>1.2294792173854381</c:v>
                </c:pt>
                <c:pt idx="8417">
                  <c:v>1.2296021776031985</c:v>
                </c:pt>
                <c:pt idx="8418">
                  <c:v>1.2297251501182103</c:v>
                </c:pt>
                <c:pt idx="8419">
                  <c:v>1.2298481349317034</c:v>
                </c:pt>
                <c:pt idx="8420">
                  <c:v>1.2299711320449078</c:v>
                </c:pt>
                <c:pt idx="8421">
                  <c:v>1.2300941414590538</c:v>
                </c:pt>
                <c:pt idx="8422">
                  <c:v>1.2302171631753713</c:v>
                </c:pt>
                <c:pt idx="8423">
                  <c:v>1.2303401971950909</c:v>
                </c:pt>
                <c:pt idx="8424">
                  <c:v>1.2304632435194429</c:v>
                </c:pt>
                <c:pt idx="8425">
                  <c:v>1.2305863021496579</c:v>
                </c:pt>
                <c:pt idx="8426">
                  <c:v>1.2307093730869667</c:v>
                </c:pt>
                <c:pt idx="8427">
                  <c:v>1.2308324563325999</c:v>
                </c:pt>
                <c:pt idx="8428">
                  <c:v>1.2309555518877886</c:v>
                </c:pt>
                <c:pt idx="8429">
                  <c:v>1.231078659753764</c:v>
                </c:pt>
                <c:pt idx="8430">
                  <c:v>1.2312017799317572</c:v>
                </c:pt>
                <c:pt idx="8431">
                  <c:v>1.2313249124229995</c:v>
                </c:pt>
                <c:pt idx="8432">
                  <c:v>1.2314480572287223</c:v>
                </c:pt>
                <c:pt idx="8433">
                  <c:v>1.2315712143501574</c:v>
                </c:pt>
                <c:pt idx="8434">
                  <c:v>1.2316943837885361</c:v>
                </c:pt>
                <c:pt idx="8435">
                  <c:v>1.2318175655450907</c:v>
                </c:pt>
                <c:pt idx="8436">
                  <c:v>1.2319407596210528</c:v>
                </c:pt>
                <c:pt idx="8437">
                  <c:v>1.2320639660176544</c:v>
                </c:pt>
                <c:pt idx="8438">
                  <c:v>1.2321871847361281</c:v>
                </c:pt>
                <c:pt idx="8439">
                  <c:v>1.2323104157777058</c:v>
                </c:pt>
                <c:pt idx="8440">
                  <c:v>1.2324336591436202</c:v>
                </c:pt>
                <c:pt idx="8441">
                  <c:v>1.2325569148351037</c:v>
                </c:pt>
                <c:pt idx="8442">
                  <c:v>1.2326801828533889</c:v>
                </c:pt>
                <c:pt idx="8443">
                  <c:v>1.2328034631997089</c:v>
                </c:pt>
                <c:pt idx="8444">
                  <c:v>1.2329267558752963</c:v>
                </c:pt>
                <c:pt idx="8445">
                  <c:v>1.2330500608813844</c:v>
                </c:pt>
                <c:pt idx="8446">
                  <c:v>1.2331733782192063</c:v>
                </c:pt>
                <c:pt idx="8447">
                  <c:v>1.2332967078899952</c:v>
                </c:pt>
                <c:pt idx="8448">
                  <c:v>1.2334200498949848</c:v>
                </c:pt>
                <c:pt idx="8449">
                  <c:v>1.2335434042354083</c:v>
                </c:pt>
                <c:pt idx="8450">
                  <c:v>1.2336667709124995</c:v>
                </c:pt>
                <c:pt idx="8451">
                  <c:v>1.2337901499274924</c:v>
                </c:pt>
                <c:pt idx="8452">
                  <c:v>1.2339135412816205</c:v>
                </c:pt>
                <c:pt idx="8453">
                  <c:v>1.2340369449761182</c:v>
                </c:pt>
                <c:pt idx="8454">
                  <c:v>1.2341603610122194</c:v>
                </c:pt>
                <c:pt idx="8455">
                  <c:v>1.2342837893911585</c:v>
                </c:pt>
                <c:pt idx="8456">
                  <c:v>1.23440723011417</c:v>
                </c:pt>
                <c:pt idx="8457">
                  <c:v>1.2345306831824883</c:v>
                </c:pt>
                <c:pt idx="8458">
                  <c:v>1.2346541485973479</c:v>
                </c:pt>
                <c:pt idx="8459">
                  <c:v>1.2347776263599839</c:v>
                </c:pt>
                <c:pt idx="8460">
                  <c:v>1.234901116471631</c:v>
                </c:pt>
                <c:pt idx="8461">
                  <c:v>1.2350246189335243</c:v>
                </c:pt>
                <c:pt idx="8462">
                  <c:v>1.235148133746899</c:v>
                </c:pt>
                <c:pt idx="8463">
                  <c:v>1.2352716609129903</c:v>
                </c:pt>
                <c:pt idx="8464">
                  <c:v>1.2353952004330335</c:v>
                </c:pt>
                <c:pt idx="8465">
                  <c:v>1.2355187523082642</c:v>
                </c:pt>
                <c:pt idx="8466">
                  <c:v>1.2356423165399182</c:v>
                </c:pt>
                <c:pt idx="8467">
                  <c:v>1.235765893129231</c:v>
                </c:pt>
                <c:pt idx="8468">
                  <c:v>1.2358894820774387</c:v>
                </c:pt>
                <c:pt idx="8469">
                  <c:v>1.2360130833857772</c:v>
                </c:pt>
                <c:pt idx="8470">
                  <c:v>1.2361366970554828</c:v>
                </c:pt>
                <c:pt idx="8471">
                  <c:v>1.2362603230877915</c:v>
                </c:pt>
                <c:pt idx="8472">
                  <c:v>1.23638396148394</c:v>
                </c:pt>
                <c:pt idx="8473">
                  <c:v>1.2365076122451646</c:v>
                </c:pt>
                <c:pt idx="8474">
                  <c:v>1.2366312753727018</c:v>
                </c:pt>
                <c:pt idx="8475">
                  <c:v>1.2367549508677886</c:v>
                </c:pt>
                <c:pt idx="8476">
                  <c:v>1.2368786387316617</c:v>
                </c:pt>
                <c:pt idx="8477">
                  <c:v>1.2370023389655582</c:v>
                </c:pt>
                <c:pt idx="8478">
                  <c:v>1.2371260515707152</c:v>
                </c:pt>
                <c:pt idx="8479">
                  <c:v>1.2372497765483701</c:v>
                </c:pt>
                <c:pt idx="8480">
                  <c:v>1.2373735138997601</c:v>
                </c:pt>
                <c:pt idx="8481">
                  <c:v>1.2374972636261228</c:v>
                </c:pt>
                <c:pt idx="8482">
                  <c:v>1.2376210257286957</c:v>
                </c:pt>
                <c:pt idx="8483">
                  <c:v>1.2377448002087166</c:v>
                </c:pt>
                <c:pt idx="8484">
                  <c:v>1.2378685870674233</c:v>
                </c:pt>
                <c:pt idx="8485">
                  <c:v>1.2379923863060538</c:v>
                </c:pt>
                <c:pt idx="8486">
                  <c:v>1.2381161979258464</c:v>
                </c:pt>
                <c:pt idx="8487">
                  <c:v>1.2382400219280392</c:v>
                </c:pt>
                <c:pt idx="8488">
                  <c:v>1.2383638583138705</c:v>
                </c:pt>
                <c:pt idx="8489">
                  <c:v>1.238487707084579</c:v>
                </c:pt>
                <c:pt idx="8490">
                  <c:v>1.2386115682414032</c:v>
                </c:pt>
                <c:pt idx="8491">
                  <c:v>1.2387354417855818</c:v>
                </c:pt>
                <c:pt idx="8492">
                  <c:v>1.2388593277183537</c:v>
                </c:pt>
                <c:pt idx="8493">
                  <c:v>1.2389832260409579</c:v>
                </c:pt>
                <c:pt idx="8494">
                  <c:v>1.2391071367546334</c:v>
                </c:pt>
                <c:pt idx="8495">
                  <c:v>1.2392310598606193</c:v>
                </c:pt>
                <c:pt idx="8496">
                  <c:v>1.2393549953601553</c:v>
                </c:pt>
                <c:pt idx="8497">
                  <c:v>1.2394789432544806</c:v>
                </c:pt>
                <c:pt idx="8498">
                  <c:v>1.239602903544835</c:v>
                </c:pt>
                <c:pt idx="8499">
                  <c:v>1.2397268762324583</c:v>
                </c:pt>
                <c:pt idx="8500">
                  <c:v>1.2398508613185901</c:v>
                </c:pt>
                <c:pt idx="8501">
                  <c:v>1.2399748588044706</c:v>
                </c:pt>
                <c:pt idx="8502">
                  <c:v>1.2400988686913397</c:v>
                </c:pt>
                <c:pt idx="8503">
                  <c:v>1.2402228909804378</c:v>
                </c:pt>
                <c:pt idx="8504">
                  <c:v>1.2403469256730051</c:v>
                </c:pt>
                <c:pt idx="8505">
                  <c:v>1.2404709727702821</c:v>
                </c:pt>
                <c:pt idx="8506">
                  <c:v>1.2405950322735093</c:v>
                </c:pt>
                <c:pt idx="8507">
                  <c:v>1.2407191041839276</c:v>
                </c:pt>
                <c:pt idx="8508">
                  <c:v>1.240843188502778</c:v>
                </c:pt>
                <c:pt idx="8509">
                  <c:v>1.2409672852313012</c:v>
                </c:pt>
                <c:pt idx="8510">
                  <c:v>1.2410913943707382</c:v>
                </c:pt>
                <c:pt idx="8511">
                  <c:v>1.2412155159223304</c:v>
                </c:pt>
                <c:pt idx="8512">
                  <c:v>1.241339649887319</c:v>
                </c:pt>
                <c:pt idx="8513">
                  <c:v>1.2414637962669457</c:v>
                </c:pt>
                <c:pt idx="8514">
                  <c:v>1.241587955062452</c:v>
                </c:pt>
                <c:pt idx="8515">
                  <c:v>1.2417121262750794</c:v>
                </c:pt>
                <c:pt idx="8516">
                  <c:v>1.2418363099060701</c:v>
                </c:pt>
                <c:pt idx="8517">
                  <c:v>1.2419605059566656</c:v>
                </c:pt>
                <c:pt idx="8518">
                  <c:v>1.2420847144281084</c:v>
                </c:pt>
                <c:pt idx="8519">
                  <c:v>1.2422089353216406</c:v>
                </c:pt>
                <c:pt idx="8520">
                  <c:v>1.2423331686385044</c:v>
                </c:pt>
                <c:pt idx="8521">
                  <c:v>1.2424574143799423</c:v>
                </c:pt>
                <c:pt idx="8522">
                  <c:v>1.242581672547197</c:v>
                </c:pt>
                <c:pt idx="8523">
                  <c:v>1.2427059431415111</c:v>
                </c:pt>
                <c:pt idx="8524">
                  <c:v>1.2428302261641275</c:v>
                </c:pt>
                <c:pt idx="8525">
                  <c:v>1.2429545216162892</c:v>
                </c:pt>
                <c:pt idx="8526">
                  <c:v>1.243078829499239</c:v>
                </c:pt>
                <c:pt idx="8527">
                  <c:v>1.2432031498142204</c:v>
                </c:pt>
                <c:pt idx="8528">
                  <c:v>1.2433274825624767</c:v>
                </c:pt>
                <c:pt idx="8529">
                  <c:v>1.2434518277452513</c:v>
                </c:pt>
                <c:pt idx="8530">
                  <c:v>1.2435761853637877</c:v>
                </c:pt>
                <c:pt idx="8531">
                  <c:v>1.2437005554193297</c:v>
                </c:pt>
                <c:pt idx="8532">
                  <c:v>1.243824937913121</c:v>
                </c:pt>
                <c:pt idx="8533">
                  <c:v>1.2439493328464055</c:v>
                </c:pt>
                <c:pt idx="8534">
                  <c:v>1.2440737402204276</c:v>
                </c:pt>
                <c:pt idx="8535">
                  <c:v>1.2441981600364311</c:v>
                </c:pt>
                <c:pt idx="8536">
                  <c:v>1.2443225922956607</c:v>
                </c:pt>
                <c:pt idx="8537">
                  <c:v>1.2444470369993605</c:v>
                </c:pt>
                <c:pt idx="8538">
                  <c:v>1.2445714941487753</c:v>
                </c:pt>
                <c:pt idx="8539">
                  <c:v>1.2446959637451498</c:v>
                </c:pt>
                <c:pt idx="8540">
                  <c:v>1.2448204457897287</c:v>
                </c:pt>
                <c:pt idx="8541">
                  <c:v>1.2449449402837571</c:v>
                </c:pt>
                <c:pt idx="8542">
                  <c:v>1.24506944722848</c:v>
                </c:pt>
                <c:pt idx="8543">
                  <c:v>1.2451939666251426</c:v>
                </c:pt>
                <c:pt idx="8544">
                  <c:v>1.2453184984749901</c:v>
                </c:pt>
                <c:pt idx="8545">
                  <c:v>1.245443042779268</c:v>
                </c:pt>
                <c:pt idx="8546">
                  <c:v>1.2455675995392219</c:v>
                </c:pt>
                <c:pt idx="8547">
                  <c:v>1.2456921687560976</c:v>
                </c:pt>
                <c:pt idx="8548">
                  <c:v>1.2458167504311406</c:v>
                </c:pt>
                <c:pt idx="8549">
                  <c:v>1.2459413445655971</c:v>
                </c:pt>
                <c:pt idx="8550">
                  <c:v>1.2460659511607133</c:v>
                </c:pt>
                <c:pt idx="8551">
                  <c:v>1.2461905702177349</c:v>
                </c:pt>
                <c:pt idx="8552">
                  <c:v>1.2463152017379087</c:v>
                </c:pt>
                <c:pt idx="8553">
                  <c:v>1.2464398457224808</c:v>
                </c:pt>
                <c:pt idx="8554">
                  <c:v>1.2465645021726981</c:v>
                </c:pt>
                <c:pt idx="8555">
                  <c:v>1.2466891710898071</c:v>
                </c:pt>
                <c:pt idx="8556">
                  <c:v>1.2468138524750547</c:v>
                </c:pt>
                <c:pt idx="8557">
                  <c:v>1.2469385463296876</c:v>
                </c:pt>
                <c:pt idx="8558">
                  <c:v>1.247063252654953</c:v>
                </c:pt>
                <c:pt idx="8559">
                  <c:v>1.2471879714520981</c:v>
                </c:pt>
                <c:pt idx="8560">
                  <c:v>1.2473127027223703</c:v>
                </c:pt>
                <c:pt idx="8561">
                  <c:v>1.247437446467017</c:v>
                </c:pt>
                <c:pt idx="8562">
                  <c:v>1.2475622026872857</c:v>
                </c:pt>
                <c:pt idx="8563">
                  <c:v>1.2476869713844241</c:v>
                </c:pt>
                <c:pt idx="8564">
                  <c:v>1.2478117525596801</c:v>
                </c:pt>
                <c:pt idx="8565">
                  <c:v>1.2479365462143015</c:v>
                </c:pt>
                <c:pt idx="8566">
                  <c:v>1.2480613523495365</c:v>
                </c:pt>
                <c:pt idx="8567">
                  <c:v>1.2481861709666331</c:v>
                </c:pt>
                <c:pt idx="8568">
                  <c:v>1.2483110020668398</c:v>
                </c:pt>
                <c:pt idx="8569">
                  <c:v>1.2484358456514049</c:v>
                </c:pt>
                <c:pt idx="8570">
                  <c:v>1.248560701721577</c:v>
                </c:pt>
                <c:pt idx="8571">
                  <c:v>1.2486855702786048</c:v>
                </c:pt>
                <c:pt idx="8572">
                  <c:v>1.2488104513237372</c:v>
                </c:pt>
                <c:pt idx="8573">
                  <c:v>1.248935344858223</c:v>
                </c:pt>
                <c:pt idx="8574">
                  <c:v>1.2490602508833113</c:v>
                </c:pt>
                <c:pt idx="8575">
                  <c:v>1.2491851694002514</c:v>
                </c:pt>
                <c:pt idx="8576">
                  <c:v>1.2493101004102924</c:v>
                </c:pt>
                <c:pt idx="8577">
                  <c:v>1.249435043914684</c:v>
                </c:pt>
                <c:pt idx="8578">
                  <c:v>1.2495599999146754</c:v>
                </c:pt>
                <c:pt idx="8579">
                  <c:v>1.2496849684115166</c:v>
                </c:pt>
                <c:pt idx="8580">
                  <c:v>1.2498099494064572</c:v>
                </c:pt>
                <c:pt idx="8581">
                  <c:v>1.2499349429007471</c:v>
                </c:pt>
                <c:pt idx="8582">
                  <c:v>1.2500599488956368</c:v>
                </c:pt>
                <c:pt idx="8583">
                  <c:v>1.2501849673923759</c:v>
                </c:pt>
                <c:pt idx="8584">
                  <c:v>1.2503099983922152</c:v>
                </c:pt>
                <c:pt idx="8585">
                  <c:v>1.250435041896405</c:v>
                </c:pt>
                <c:pt idx="8586">
                  <c:v>1.2505600979061955</c:v>
                </c:pt>
                <c:pt idx="8587">
                  <c:v>1.2506851664228378</c:v>
                </c:pt>
                <c:pt idx="8588">
                  <c:v>1.2508102474475826</c:v>
                </c:pt>
                <c:pt idx="8589">
                  <c:v>1.2509353409816808</c:v>
                </c:pt>
                <c:pt idx="8590">
                  <c:v>1.2510604470263835</c:v>
                </c:pt>
                <c:pt idx="8591">
                  <c:v>1.2511855655829418</c:v>
                </c:pt>
                <c:pt idx="8592">
                  <c:v>1.2513106966526071</c:v>
                </c:pt>
                <c:pt idx="8593">
                  <c:v>1.2514358402366308</c:v>
                </c:pt>
                <c:pt idx="8594">
                  <c:v>1.2515609963362644</c:v>
                </c:pt>
                <c:pt idx="8595">
                  <c:v>1.2516861649527597</c:v>
                </c:pt>
                <c:pt idx="8596">
                  <c:v>1.2518113460873685</c:v>
                </c:pt>
                <c:pt idx="8597">
                  <c:v>1.2519365397413427</c:v>
                </c:pt>
                <c:pt idx="8598">
                  <c:v>1.2520617459159342</c:v>
                </c:pt>
                <c:pt idx="8599">
                  <c:v>1.2521869646123955</c:v>
                </c:pt>
                <c:pt idx="8600">
                  <c:v>1.2523121958319787</c:v>
                </c:pt>
                <c:pt idx="8601">
                  <c:v>1.2524374395759363</c:v>
                </c:pt>
                <c:pt idx="8602">
                  <c:v>1.2525626958455209</c:v>
                </c:pt>
                <c:pt idx="8603">
                  <c:v>1.2526879646419851</c:v>
                </c:pt>
                <c:pt idx="8604">
                  <c:v>1.2528132459665817</c:v>
                </c:pt>
                <c:pt idx="8605">
                  <c:v>1.2529385398205637</c:v>
                </c:pt>
                <c:pt idx="8606">
                  <c:v>1.2530638462051842</c:v>
                </c:pt>
                <c:pt idx="8607">
                  <c:v>1.2531891651216964</c:v>
                </c:pt>
                <c:pt idx="8608">
                  <c:v>1.2533144965713536</c:v>
                </c:pt>
                <c:pt idx="8609">
                  <c:v>1.2534398405554092</c:v>
                </c:pt>
                <c:pt idx="8610">
                  <c:v>1.2535651970751167</c:v>
                </c:pt>
                <c:pt idx="8611">
                  <c:v>1.2536905661317299</c:v>
                </c:pt>
                <c:pt idx="8612">
                  <c:v>1.2538159477265025</c:v>
                </c:pt>
                <c:pt idx="8613">
                  <c:v>1.2539413418606886</c:v>
                </c:pt>
                <c:pt idx="8614">
                  <c:v>1.2540667485355421</c:v>
                </c:pt>
                <c:pt idx="8615">
                  <c:v>1.2541921677523173</c:v>
                </c:pt>
                <c:pt idx="8616">
                  <c:v>1.2543175995122686</c:v>
                </c:pt>
                <c:pt idx="8617">
                  <c:v>1.2544430438166503</c:v>
                </c:pt>
                <c:pt idx="8618">
                  <c:v>1.2545685006667169</c:v>
                </c:pt>
                <c:pt idx="8619">
                  <c:v>1.2546939700637232</c:v>
                </c:pt>
                <c:pt idx="8620">
                  <c:v>1.254819452008924</c:v>
                </c:pt>
                <c:pt idx="8621">
                  <c:v>1.2549449465035742</c:v>
                </c:pt>
                <c:pt idx="8622">
                  <c:v>1.2550704535489292</c:v>
                </c:pt>
                <c:pt idx="8623">
                  <c:v>1.2551959731462439</c:v>
                </c:pt>
                <c:pt idx="8624">
                  <c:v>1.2553215052967734</c:v>
                </c:pt>
                <c:pt idx="8625">
                  <c:v>1.2554470500017736</c:v>
                </c:pt>
                <c:pt idx="8626">
                  <c:v>1.2555726072624998</c:v>
                </c:pt>
                <c:pt idx="8627">
                  <c:v>1.2556981770802078</c:v>
                </c:pt>
                <c:pt idx="8628">
                  <c:v>1.2558237594561534</c:v>
                </c:pt>
                <c:pt idx="8629">
                  <c:v>1.2559493543915925</c:v>
                </c:pt>
                <c:pt idx="8630">
                  <c:v>1.2560749618877813</c:v>
                </c:pt>
                <c:pt idx="8631">
                  <c:v>1.2562005819459758</c:v>
                </c:pt>
                <c:pt idx="8632">
                  <c:v>1.2563262145674325</c:v>
                </c:pt>
                <c:pt idx="8633">
                  <c:v>1.2564518597534078</c:v>
                </c:pt>
                <c:pt idx="8634">
                  <c:v>1.2565775175051583</c:v>
                </c:pt>
                <c:pt idx="8635">
                  <c:v>1.2567031878239407</c:v>
                </c:pt>
                <c:pt idx="8636">
                  <c:v>1.2568288707110118</c:v>
                </c:pt>
                <c:pt idx="8637">
                  <c:v>1.2569545661676285</c:v>
                </c:pt>
                <c:pt idx="8638">
                  <c:v>1.257080274195048</c:v>
                </c:pt>
                <c:pt idx="8639">
                  <c:v>1.2572059947945273</c:v>
                </c:pt>
                <c:pt idx="8640">
                  <c:v>1.257331727967324</c:v>
                </c:pt>
                <c:pt idx="8641">
                  <c:v>1.2574574737146955</c:v>
                </c:pt>
                <c:pt idx="8642">
                  <c:v>1.2575832320378992</c:v>
                </c:pt>
                <c:pt idx="8643">
                  <c:v>1.257709002938193</c:v>
                </c:pt>
                <c:pt idx="8644">
                  <c:v>1.2578347864168347</c:v>
                </c:pt>
                <c:pt idx="8645">
                  <c:v>1.2579605824750821</c:v>
                </c:pt>
                <c:pt idx="8646">
                  <c:v>1.2580863911141935</c:v>
                </c:pt>
                <c:pt idx="8647">
                  <c:v>1.2582122123354271</c:v>
                </c:pt>
                <c:pt idx="8648">
                  <c:v>1.2583380461400411</c:v>
                </c:pt>
                <c:pt idx="8649">
                  <c:v>1.2584638925292939</c:v>
                </c:pt>
                <c:pt idx="8650">
                  <c:v>1.2585897515044444</c:v>
                </c:pt>
                <c:pt idx="8651">
                  <c:v>1.2587156230667511</c:v>
                </c:pt>
                <c:pt idx="8652">
                  <c:v>1.2588415072174728</c:v>
                </c:pt>
                <c:pt idx="8653">
                  <c:v>1.2589674039578687</c:v>
                </c:pt>
                <c:pt idx="8654">
                  <c:v>1.2590933132891975</c:v>
                </c:pt>
                <c:pt idx="8655">
                  <c:v>1.2592192352127187</c:v>
                </c:pt>
                <c:pt idx="8656">
                  <c:v>1.2593451697296916</c:v>
                </c:pt>
                <c:pt idx="8657">
                  <c:v>1.2594711168413757</c:v>
                </c:pt>
                <c:pt idx="8658">
                  <c:v>1.2595970765490305</c:v>
                </c:pt>
                <c:pt idx="8659">
                  <c:v>1.2597230488539159</c:v>
                </c:pt>
                <c:pt idx="8660">
                  <c:v>1.2598490337572916</c:v>
                </c:pt>
                <c:pt idx="8661">
                  <c:v>1.2599750312604177</c:v>
                </c:pt>
                <c:pt idx="8662">
                  <c:v>1.2601010413645541</c:v>
                </c:pt>
                <c:pt idx="8663">
                  <c:v>1.2602270640709612</c:v>
                </c:pt>
                <c:pt idx="8664">
                  <c:v>1.2603530993808993</c:v>
                </c:pt>
                <c:pt idx="8665">
                  <c:v>1.2604791472956289</c:v>
                </c:pt>
                <c:pt idx="8666">
                  <c:v>1.2606052078164105</c:v>
                </c:pt>
                <c:pt idx="8667">
                  <c:v>1.260731280944505</c:v>
                </c:pt>
                <c:pt idx="8668">
                  <c:v>1.2608573666811731</c:v>
                </c:pt>
                <c:pt idx="8669">
                  <c:v>1.2609834650276759</c:v>
                </c:pt>
                <c:pt idx="8670">
                  <c:v>1.2611095759852744</c:v>
                </c:pt>
                <c:pt idx="8671">
                  <c:v>1.2612356995552298</c:v>
                </c:pt>
                <c:pt idx="8672">
                  <c:v>1.2613618357388037</c:v>
                </c:pt>
                <c:pt idx="8673">
                  <c:v>1.2614879845372573</c:v>
                </c:pt>
                <c:pt idx="8674">
                  <c:v>1.2616141459518524</c:v>
                </c:pt>
                <c:pt idx="8675">
                  <c:v>1.2617403199838508</c:v>
                </c:pt>
                <c:pt idx="8676">
                  <c:v>1.2618665066345143</c:v>
                </c:pt>
                <c:pt idx="8677">
                  <c:v>1.2619927059051048</c:v>
                </c:pt>
                <c:pt idx="8678">
                  <c:v>1.2621189177968846</c:v>
                </c:pt>
                <c:pt idx="8679">
                  <c:v>1.2622451423111156</c:v>
                </c:pt>
                <c:pt idx="8680">
                  <c:v>1.2623713794490605</c:v>
                </c:pt>
                <c:pt idx="8681">
                  <c:v>1.2624976292119816</c:v>
                </c:pt>
                <c:pt idx="8682">
                  <c:v>1.2626238916011416</c:v>
                </c:pt>
                <c:pt idx="8683">
                  <c:v>1.2627501666178034</c:v>
                </c:pt>
                <c:pt idx="8684">
                  <c:v>1.2628764542632296</c:v>
                </c:pt>
                <c:pt idx="8685">
                  <c:v>1.2630027545386835</c:v>
                </c:pt>
                <c:pt idx="8686">
                  <c:v>1.2631290674454281</c:v>
                </c:pt>
                <c:pt idx="8687">
                  <c:v>1.2632553929847266</c:v>
                </c:pt>
                <c:pt idx="8688">
                  <c:v>1.2633817311578424</c:v>
                </c:pt>
                <c:pt idx="8689">
                  <c:v>1.2635080819660389</c:v>
                </c:pt>
                <c:pt idx="8690">
                  <c:v>1.2636344454105799</c:v>
                </c:pt>
                <c:pt idx="8691">
                  <c:v>1.2637608214927292</c:v>
                </c:pt>
                <c:pt idx="8692">
                  <c:v>1.2638872102137506</c:v>
                </c:pt>
                <c:pt idx="8693">
                  <c:v>1.2640136115749081</c:v>
                </c:pt>
                <c:pt idx="8694">
                  <c:v>1.2641400255774657</c:v>
                </c:pt>
                <c:pt idx="8695">
                  <c:v>1.2642664522226881</c:v>
                </c:pt>
                <c:pt idx="8696">
                  <c:v>1.2643928915118392</c:v>
                </c:pt>
                <c:pt idx="8697">
                  <c:v>1.2645193434461839</c:v>
                </c:pt>
                <c:pt idx="8698">
                  <c:v>1.2646458080269867</c:v>
                </c:pt>
                <c:pt idx="8699">
                  <c:v>1.2647722852555121</c:v>
                </c:pt>
                <c:pt idx="8700">
                  <c:v>1.2648987751330254</c:v>
                </c:pt>
                <c:pt idx="8701">
                  <c:v>1.2650252776607915</c:v>
                </c:pt>
                <c:pt idx="8702">
                  <c:v>1.2651517928400755</c:v>
                </c:pt>
                <c:pt idx="8703">
                  <c:v>1.2652783206721427</c:v>
                </c:pt>
                <c:pt idx="8704">
                  <c:v>1.2654048611582585</c:v>
                </c:pt>
                <c:pt idx="8705">
                  <c:v>1.2655314142996885</c:v>
                </c:pt>
                <c:pt idx="8706">
                  <c:v>1.2656579800976984</c:v>
                </c:pt>
                <c:pt idx="8707">
                  <c:v>1.2657845585535537</c:v>
                </c:pt>
                <c:pt idx="8708">
                  <c:v>1.2659111496685205</c:v>
                </c:pt>
                <c:pt idx="8709">
                  <c:v>1.2660377534438649</c:v>
                </c:pt>
                <c:pt idx="8710">
                  <c:v>1.2661643698808529</c:v>
                </c:pt>
                <c:pt idx="8711">
                  <c:v>1.2662909989807509</c:v>
                </c:pt>
                <c:pt idx="8712">
                  <c:v>1.2664176407448253</c:v>
                </c:pt>
                <c:pt idx="8713">
                  <c:v>1.2665442951743426</c:v>
                </c:pt>
                <c:pt idx="8714">
                  <c:v>1.2666709622705696</c:v>
                </c:pt>
                <c:pt idx="8715">
                  <c:v>1.2667976420347731</c:v>
                </c:pt>
                <c:pt idx="8716">
                  <c:v>1.2669243344682199</c:v>
                </c:pt>
                <c:pt idx="8717">
                  <c:v>1.2670510395721772</c:v>
                </c:pt>
                <c:pt idx="8718">
                  <c:v>1.2671777573479119</c:v>
                </c:pt>
                <c:pt idx="8719">
                  <c:v>1.2673044877966917</c:v>
                </c:pt>
                <c:pt idx="8720">
                  <c:v>1.2674312309197837</c:v>
                </c:pt>
                <c:pt idx="8721">
                  <c:v>1.2675579867184557</c:v>
                </c:pt>
                <c:pt idx="8722">
                  <c:v>1.2676847551939749</c:v>
                </c:pt>
                <c:pt idx="8723">
                  <c:v>1.2678115363476097</c:v>
                </c:pt>
                <c:pt idx="8724">
                  <c:v>1.2679383301806277</c:v>
                </c:pt>
                <c:pt idx="8725">
                  <c:v>1.2680651366942972</c:v>
                </c:pt>
                <c:pt idx="8726">
                  <c:v>1.2681919558898862</c:v>
                </c:pt>
                <c:pt idx="8727">
                  <c:v>1.268318787768663</c:v>
                </c:pt>
                <c:pt idx="8728">
                  <c:v>1.2684456323318962</c:v>
                </c:pt>
                <c:pt idx="8729">
                  <c:v>1.2685724895808543</c:v>
                </c:pt>
                <c:pt idx="8730">
                  <c:v>1.2686993595168059</c:v>
                </c:pt>
                <c:pt idx="8731">
                  <c:v>1.2688262421410199</c:v>
                </c:pt>
                <c:pt idx="8732">
                  <c:v>1.2689531374547653</c:v>
                </c:pt>
                <c:pt idx="8733">
                  <c:v>1.2690800454593112</c:v>
                </c:pt>
                <c:pt idx="8734">
                  <c:v>1.2692069661559269</c:v>
                </c:pt>
                <c:pt idx="8735">
                  <c:v>1.2693338995458814</c:v>
                </c:pt>
                <c:pt idx="8736">
                  <c:v>1.2694608456304444</c:v>
                </c:pt>
                <c:pt idx="8737">
                  <c:v>1.2695878044108855</c:v>
                </c:pt>
                <c:pt idx="8738">
                  <c:v>1.2697147758884744</c:v>
                </c:pt>
                <c:pt idx="8739">
                  <c:v>1.2698417600644809</c:v>
                </c:pt>
                <c:pt idx="8740">
                  <c:v>1.269968756940175</c:v>
                </c:pt>
                <c:pt idx="8741">
                  <c:v>1.2700957665168267</c:v>
                </c:pt>
                <c:pt idx="8742">
                  <c:v>1.2702227887957063</c:v>
                </c:pt>
                <c:pt idx="8743">
                  <c:v>1.2703498237780841</c:v>
                </c:pt>
                <c:pt idx="8744">
                  <c:v>1.2704768714652306</c:v>
                </c:pt>
                <c:pt idx="8745">
                  <c:v>1.2706039318584164</c:v>
                </c:pt>
                <c:pt idx="8746">
                  <c:v>1.2707310049589122</c:v>
                </c:pt>
                <c:pt idx="8747">
                  <c:v>1.2708580907679889</c:v>
                </c:pt>
                <c:pt idx="8748">
                  <c:v>1.2709851892869177</c:v>
                </c:pt>
                <c:pt idx="8749">
                  <c:v>1.2711123005169693</c:v>
                </c:pt>
                <c:pt idx="8750">
                  <c:v>1.2712394244594152</c:v>
                </c:pt>
                <c:pt idx="8751">
                  <c:v>1.2713665611155267</c:v>
                </c:pt>
                <c:pt idx="8752">
                  <c:v>1.2714937104865753</c:v>
                </c:pt>
                <c:pt idx="8753">
                  <c:v>1.2716208725738327</c:v>
                </c:pt>
                <c:pt idx="8754">
                  <c:v>1.2717480473785705</c:v>
                </c:pt>
                <c:pt idx="8755">
                  <c:v>1.2718752349020608</c:v>
                </c:pt>
                <c:pt idx="8756">
                  <c:v>1.2720024351455754</c:v>
                </c:pt>
                <c:pt idx="8757">
                  <c:v>1.2721296481103865</c:v>
                </c:pt>
                <c:pt idx="8758">
                  <c:v>1.2722568737977662</c:v>
                </c:pt>
                <c:pt idx="8759">
                  <c:v>1.2723841122089872</c:v>
                </c:pt>
                <c:pt idx="8760">
                  <c:v>1.2725113633453218</c:v>
                </c:pt>
                <c:pt idx="8761">
                  <c:v>1.2726386272080425</c:v>
                </c:pt>
                <c:pt idx="8762">
                  <c:v>1.2727659037984225</c:v>
                </c:pt>
                <c:pt idx="8763">
                  <c:v>1.2728931931177343</c:v>
                </c:pt>
                <c:pt idx="8764">
                  <c:v>1.273020495167251</c:v>
                </c:pt>
                <c:pt idx="8765">
                  <c:v>1.2731478099482458</c:v>
                </c:pt>
                <c:pt idx="8766">
                  <c:v>1.2732751374619919</c:v>
                </c:pt>
                <c:pt idx="8767">
                  <c:v>1.273402477709763</c:v>
                </c:pt>
                <c:pt idx="8768">
                  <c:v>1.2735298306928322</c:v>
                </c:pt>
                <c:pt idx="8769">
                  <c:v>1.2736571964124734</c:v>
                </c:pt>
                <c:pt idx="8770">
                  <c:v>1.2737845748699603</c:v>
                </c:pt>
                <c:pt idx="8771">
                  <c:v>1.273911966066567</c:v>
                </c:pt>
                <c:pt idx="8772">
                  <c:v>1.2740393700035673</c:v>
                </c:pt>
                <c:pt idx="8773">
                  <c:v>1.2741667866822355</c:v>
                </c:pt>
                <c:pt idx="8774">
                  <c:v>1.274294216103846</c:v>
                </c:pt>
                <c:pt idx="8775">
                  <c:v>1.274421658269673</c:v>
                </c:pt>
                <c:pt idx="8776">
                  <c:v>1.2745491131809912</c:v>
                </c:pt>
                <c:pt idx="8777">
                  <c:v>1.274676580839075</c:v>
                </c:pt>
                <c:pt idx="8778">
                  <c:v>1.2748040612451994</c:v>
                </c:pt>
                <c:pt idx="8779">
                  <c:v>1.2749315544006394</c:v>
                </c:pt>
                <c:pt idx="8780">
                  <c:v>1.27505906030667</c:v>
                </c:pt>
                <c:pt idx="8781">
                  <c:v>1.2751865789645664</c:v>
                </c:pt>
                <c:pt idx="8782">
                  <c:v>1.275314110375604</c:v>
                </c:pt>
                <c:pt idx="8783">
                  <c:v>1.2754416545410581</c:v>
                </c:pt>
                <c:pt idx="8784">
                  <c:v>1.2755692114622044</c:v>
                </c:pt>
                <c:pt idx="8785">
                  <c:v>1.2756967811403184</c:v>
                </c:pt>
                <c:pt idx="8786">
                  <c:v>1.2758243635766759</c:v>
                </c:pt>
                <c:pt idx="8787">
                  <c:v>1.2759519587725532</c:v>
                </c:pt>
                <c:pt idx="8788">
                  <c:v>1.2760795667292262</c:v>
                </c:pt>
                <c:pt idx="8789">
                  <c:v>1.276207187447971</c:v>
                </c:pt>
                <c:pt idx="8790">
                  <c:v>1.276334820930064</c:v>
                </c:pt>
                <c:pt idx="8791">
                  <c:v>1.2764624671767817</c:v>
                </c:pt>
                <c:pt idx="8792">
                  <c:v>1.2765901261894006</c:v>
                </c:pt>
                <c:pt idx="8793">
                  <c:v>1.2767177979691975</c:v>
                </c:pt>
                <c:pt idx="8794">
                  <c:v>1.2768454825174491</c:v>
                </c:pt>
                <c:pt idx="8795">
                  <c:v>1.2769731798354327</c:v>
                </c:pt>
                <c:pt idx="8796">
                  <c:v>1.2771008899244252</c:v>
                </c:pt>
                <c:pt idx="8797">
                  <c:v>1.2772286127857038</c:v>
                </c:pt>
                <c:pt idx="8798">
                  <c:v>1.2773563484205459</c:v>
                </c:pt>
                <c:pt idx="8799">
                  <c:v>1.277484096830229</c:v>
                </c:pt>
                <c:pt idx="8800">
                  <c:v>1.2776118580160305</c:v>
                </c:pt>
                <c:pt idx="8801">
                  <c:v>1.2777396319792285</c:v>
                </c:pt>
                <c:pt idx="8802">
                  <c:v>1.2778674187211005</c:v>
                </c:pt>
                <c:pt idx="8803">
                  <c:v>1.2779952182429248</c:v>
                </c:pt>
                <c:pt idx="8804">
                  <c:v>1.2781230305459794</c:v>
                </c:pt>
                <c:pt idx="8805">
                  <c:v>1.2782508556315426</c:v>
                </c:pt>
                <c:pt idx="8806">
                  <c:v>1.2783786935008927</c:v>
                </c:pt>
                <c:pt idx="8807">
                  <c:v>1.2785065441553083</c:v>
                </c:pt>
                <c:pt idx="8808">
                  <c:v>1.2786344075960678</c:v>
                </c:pt>
                <c:pt idx="8809">
                  <c:v>1.2787622838244503</c:v>
                </c:pt>
                <c:pt idx="8810">
                  <c:v>1.2788901728417346</c:v>
                </c:pt>
                <c:pt idx="8811">
                  <c:v>1.2790180746491995</c:v>
                </c:pt>
                <c:pt idx="8812">
                  <c:v>1.2791459892481243</c:v>
                </c:pt>
                <c:pt idx="8813">
                  <c:v>1.2792739166397882</c:v>
                </c:pt>
                <c:pt idx="8814">
                  <c:v>1.2794018568254708</c:v>
                </c:pt>
                <c:pt idx="8815">
                  <c:v>1.2795298098064514</c:v>
                </c:pt>
                <c:pt idx="8816">
                  <c:v>1.2796577755840097</c:v>
                </c:pt>
                <c:pt idx="8817">
                  <c:v>1.2797857541594257</c:v>
                </c:pt>
                <c:pt idx="8818">
                  <c:v>1.2799137455339791</c:v>
                </c:pt>
                <c:pt idx="8819">
                  <c:v>1.28004174970895</c:v>
                </c:pt>
                <c:pt idx="8820">
                  <c:v>1.2801697666856187</c:v>
                </c:pt>
                <c:pt idx="8821">
                  <c:v>1.2802977964652651</c:v>
                </c:pt>
                <c:pt idx="8822">
                  <c:v>1.2804258390491701</c:v>
                </c:pt>
                <c:pt idx="8823">
                  <c:v>1.2805538944386139</c:v>
                </c:pt>
                <c:pt idx="8824">
                  <c:v>1.2806819626348773</c:v>
                </c:pt>
                <c:pt idx="8825">
                  <c:v>1.2808100436392413</c:v>
                </c:pt>
                <c:pt idx="8826">
                  <c:v>1.2809381374529867</c:v>
                </c:pt>
                <c:pt idx="8827">
                  <c:v>1.2810662440773943</c:v>
                </c:pt>
                <c:pt idx="8828">
                  <c:v>1.2811943635137457</c:v>
                </c:pt>
                <c:pt idx="8829">
                  <c:v>1.281322495763322</c:v>
                </c:pt>
                <c:pt idx="8830">
                  <c:v>1.2814506408274047</c:v>
                </c:pt>
                <c:pt idx="8831">
                  <c:v>1.2815787987072753</c:v>
                </c:pt>
                <c:pt idx="8832">
                  <c:v>1.2817069694042158</c:v>
                </c:pt>
                <c:pt idx="8833">
                  <c:v>1.2818351529195078</c:v>
                </c:pt>
                <c:pt idx="8834">
                  <c:v>1.2819633492544331</c:v>
                </c:pt>
                <c:pt idx="8835">
                  <c:v>1.2820915584102741</c:v>
                </c:pt>
                <c:pt idx="8836">
                  <c:v>1.2822197803883129</c:v>
                </c:pt>
                <c:pt idx="8837">
                  <c:v>1.2823480151898319</c:v>
                </c:pt>
                <c:pt idx="8838">
                  <c:v>1.2824762628161135</c:v>
                </c:pt>
                <c:pt idx="8839">
                  <c:v>1.2826045232684402</c:v>
                </c:pt>
                <c:pt idx="8840">
                  <c:v>1.282732796548095</c:v>
                </c:pt>
                <c:pt idx="8841">
                  <c:v>1.2828610826563607</c:v>
                </c:pt>
                <c:pt idx="8842">
                  <c:v>1.2829893815945201</c:v>
                </c:pt>
                <c:pt idx="8843">
                  <c:v>1.2831176933638566</c:v>
                </c:pt>
                <c:pt idx="8844">
                  <c:v>1.2832460179656531</c:v>
                </c:pt>
                <c:pt idx="8845">
                  <c:v>1.2833743554011932</c:v>
                </c:pt>
                <c:pt idx="8846">
                  <c:v>1.2835027056717603</c:v>
                </c:pt>
                <c:pt idx="8847">
                  <c:v>1.2836310687786381</c:v>
                </c:pt>
                <c:pt idx="8848">
                  <c:v>1.2837594447231104</c:v>
                </c:pt>
                <c:pt idx="8849">
                  <c:v>1.283887833506461</c:v>
                </c:pt>
                <c:pt idx="8850">
                  <c:v>1.284016235129974</c:v>
                </c:pt>
                <c:pt idx="8851">
                  <c:v>1.2841446495949334</c:v>
                </c:pt>
                <c:pt idx="8852">
                  <c:v>1.2842730769026236</c:v>
                </c:pt>
                <c:pt idx="8853">
                  <c:v>1.284401517054329</c:v>
                </c:pt>
                <c:pt idx="8854">
                  <c:v>1.2845299700513342</c:v>
                </c:pt>
                <c:pt idx="8855">
                  <c:v>1.2846584358949236</c:v>
                </c:pt>
                <c:pt idx="8856">
                  <c:v>1.2847869145863822</c:v>
                </c:pt>
                <c:pt idx="8857">
                  <c:v>1.284915406126995</c:v>
                </c:pt>
                <c:pt idx="8858">
                  <c:v>1.2850439105180467</c:v>
                </c:pt>
                <c:pt idx="8859">
                  <c:v>1.2851724277608227</c:v>
                </c:pt>
                <c:pt idx="8860">
                  <c:v>1.2853009578566084</c:v>
                </c:pt>
                <c:pt idx="8861">
                  <c:v>1.2854295008066889</c:v>
                </c:pt>
                <c:pt idx="8862">
                  <c:v>1.2855580566123501</c:v>
                </c:pt>
                <c:pt idx="8863">
                  <c:v>1.2856866252748775</c:v>
                </c:pt>
                <c:pt idx="8864">
                  <c:v>1.2858152067955571</c:v>
                </c:pt>
                <c:pt idx="8865">
                  <c:v>1.2859438011756745</c:v>
                </c:pt>
                <c:pt idx="8866">
                  <c:v>1.2860724084165163</c:v>
                </c:pt>
                <c:pt idx="8867">
                  <c:v>1.2862010285193681</c:v>
                </c:pt>
                <c:pt idx="8868">
                  <c:v>1.2863296614855166</c:v>
                </c:pt>
                <c:pt idx="8869">
                  <c:v>1.2864583073162483</c:v>
                </c:pt>
                <c:pt idx="8870">
                  <c:v>1.2865869660128495</c:v>
                </c:pt>
                <c:pt idx="8871">
                  <c:v>1.2867156375766071</c:v>
                </c:pt>
                <c:pt idx="8872">
                  <c:v>1.2868443220088079</c:v>
                </c:pt>
                <c:pt idx="8873">
                  <c:v>1.2869730193107389</c:v>
                </c:pt>
                <c:pt idx="8874">
                  <c:v>1.2871017294836873</c:v>
                </c:pt>
                <c:pt idx="8875">
                  <c:v>1.2872304525289402</c:v>
                </c:pt>
                <c:pt idx="8876">
                  <c:v>1.2873591884477849</c:v>
                </c:pt>
                <c:pt idx="8877">
                  <c:v>1.2874879372415089</c:v>
                </c:pt>
                <c:pt idx="8878">
                  <c:v>1.2876166989114</c:v>
                </c:pt>
                <c:pt idx="8879">
                  <c:v>1.2877454734587459</c:v>
                </c:pt>
                <c:pt idx="8880">
                  <c:v>1.2878742608848344</c:v>
                </c:pt>
                <c:pt idx="8881">
                  <c:v>1.2880030611909534</c:v>
                </c:pt>
                <c:pt idx="8882">
                  <c:v>1.2881318743783912</c:v>
                </c:pt>
                <c:pt idx="8883">
                  <c:v>1.2882607004484359</c:v>
                </c:pt>
                <c:pt idx="8884">
                  <c:v>1.2883895394023761</c:v>
                </c:pt>
                <c:pt idx="8885">
                  <c:v>1.2885183912415001</c:v>
                </c:pt>
                <c:pt idx="8886">
                  <c:v>1.2886472559670967</c:v>
                </c:pt>
                <c:pt idx="8887">
                  <c:v>1.2887761335804548</c:v>
                </c:pt>
                <c:pt idx="8888">
                  <c:v>1.288905024082863</c:v>
                </c:pt>
                <c:pt idx="8889">
                  <c:v>1.2890339274756106</c:v>
                </c:pt>
                <c:pt idx="8890">
                  <c:v>1.2891628437599867</c:v>
                </c:pt>
                <c:pt idx="8891">
                  <c:v>1.2892917729372804</c:v>
                </c:pt>
                <c:pt idx="8892">
                  <c:v>1.2894207150087813</c:v>
                </c:pt>
                <c:pt idx="8893">
                  <c:v>1.2895496699757789</c:v>
                </c:pt>
                <c:pt idx="8894">
                  <c:v>1.2896786378395628</c:v>
                </c:pt>
                <c:pt idx="8895">
                  <c:v>1.2898076186014229</c:v>
                </c:pt>
                <c:pt idx="8896">
                  <c:v>1.2899366122626492</c:v>
                </c:pt>
                <c:pt idx="8897">
                  <c:v>1.2900656188245316</c:v>
                </c:pt>
                <c:pt idx="8898">
                  <c:v>1.2901946382883605</c:v>
                </c:pt>
                <c:pt idx="8899">
                  <c:v>1.290323670655426</c:v>
                </c:pt>
                <c:pt idx="8900">
                  <c:v>1.2904527159270187</c:v>
                </c:pt>
                <c:pt idx="8901">
                  <c:v>1.2905817741044292</c:v>
                </c:pt>
                <c:pt idx="8902">
                  <c:v>1.2907108451889482</c:v>
                </c:pt>
                <c:pt idx="8903">
                  <c:v>1.2908399291818664</c:v>
                </c:pt>
                <c:pt idx="8904">
                  <c:v>1.2909690260844748</c:v>
                </c:pt>
                <c:pt idx="8905">
                  <c:v>1.2910981358980647</c:v>
                </c:pt>
                <c:pt idx="8906">
                  <c:v>1.2912272586239271</c:v>
                </c:pt>
                <c:pt idx="8907">
                  <c:v>1.2913563942633535</c:v>
                </c:pt>
                <c:pt idx="8908">
                  <c:v>1.2914855428176353</c:v>
                </c:pt>
                <c:pt idx="8909">
                  <c:v>1.2916147042880641</c:v>
                </c:pt>
                <c:pt idx="8910">
                  <c:v>1.2917438786759317</c:v>
                </c:pt>
                <c:pt idx="8911">
                  <c:v>1.2918730659825299</c:v>
                </c:pt>
                <c:pt idx="8912">
                  <c:v>1.2920022662091508</c:v>
                </c:pt>
                <c:pt idx="8913">
                  <c:v>1.2921314793570866</c:v>
                </c:pt>
                <c:pt idx="8914">
                  <c:v>1.2922607054276294</c:v>
                </c:pt>
                <c:pt idx="8915">
                  <c:v>1.2923899444220717</c:v>
                </c:pt>
                <c:pt idx="8916">
                  <c:v>1.2925191963417058</c:v>
                </c:pt>
                <c:pt idx="8917">
                  <c:v>1.2926484611878246</c:v>
                </c:pt>
                <c:pt idx="8918">
                  <c:v>1.2927777389617208</c:v>
                </c:pt>
                <c:pt idx="8919">
                  <c:v>1.2929070296646872</c:v>
                </c:pt>
                <c:pt idx="8920">
                  <c:v>1.293036333298017</c:v>
                </c:pt>
                <c:pt idx="8921">
                  <c:v>1.2931656498630033</c:v>
                </c:pt>
                <c:pt idx="8922">
                  <c:v>1.2932949793609394</c:v>
                </c:pt>
                <c:pt idx="8923">
                  <c:v>1.2934243217931187</c:v>
                </c:pt>
                <c:pt idx="8924">
                  <c:v>1.2935536771608347</c:v>
                </c:pt>
                <c:pt idx="8925">
                  <c:v>1.2936830454653812</c:v>
                </c:pt>
                <c:pt idx="8926">
                  <c:v>1.293812426708052</c:v>
                </c:pt>
                <c:pt idx="8927">
                  <c:v>1.293941820890141</c:v>
                </c:pt>
                <c:pt idx="8928">
                  <c:v>1.2940712280129423</c:v>
                </c:pt>
                <c:pt idx="8929">
                  <c:v>1.2942006480777499</c:v>
                </c:pt>
                <c:pt idx="8930">
                  <c:v>1.2943300810858585</c:v>
                </c:pt>
                <c:pt idx="8931">
                  <c:v>1.2944595270385624</c:v>
                </c:pt>
                <c:pt idx="8932">
                  <c:v>1.294588985937156</c:v>
                </c:pt>
                <c:pt idx="8933">
                  <c:v>1.2947184577829343</c:v>
                </c:pt>
                <c:pt idx="8934">
                  <c:v>1.2948479425771919</c:v>
                </c:pt>
                <c:pt idx="8935">
                  <c:v>1.294977440321224</c:v>
                </c:pt>
                <c:pt idx="8936">
                  <c:v>1.2951069510163256</c:v>
                </c:pt>
                <c:pt idx="8937">
                  <c:v>1.2952364746637919</c:v>
                </c:pt>
                <c:pt idx="8938">
                  <c:v>1.2953660112649183</c:v>
                </c:pt>
                <c:pt idx="8939">
                  <c:v>1.2954955608210004</c:v>
                </c:pt>
                <c:pt idx="8940">
                  <c:v>1.2956251233333338</c:v>
                </c:pt>
                <c:pt idx="8941">
                  <c:v>1.295754698803214</c:v>
                </c:pt>
                <c:pt idx="8942">
                  <c:v>1.2958842872319372</c:v>
                </c:pt>
                <c:pt idx="8943">
                  <c:v>1.2960138886207992</c:v>
                </c:pt>
                <c:pt idx="8944">
                  <c:v>1.2961435029710964</c:v>
                </c:pt>
                <c:pt idx="8945">
                  <c:v>1.2962731302841248</c:v>
                </c:pt>
                <c:pt idx="8946">
                  <c:v>1.2964027705611809</c:v>
                </c:pt>
                <c:pt idx="8947">
                  <c:v>1.2965324238035612</c:v>
                </c:pt>
                <c:pt idx="8948">
                  <c:v>1.2966620900125625</c:v>
                </c:pt>
                <c:pt idx="8949">
                  <c:v>1.2967917691894815</c:v>
                </c:pt>
                <c:pt idx="8950">
                  <c:v>1.296921461335615</c:v>
                </c:pt>
                <c:pt idx="8951">
                  <c:v>1.2970511664522602</c:v>
                </c:pt>
                <c:pt idx="8952">
                  <c:v>1.2971808845407142</c:v>
                </c:pt>
                <c:pt idx="8953">
                  <c:v>1.2973106156022745</c:v>
                </c:pt>
                <c:pt idx="8954">
                  <c:v>1.2974403596382382</c:v>
                </c:pt>
                <c:pt idx="8955">
                  <c:v>1.2975701166499032</c:v>
                </c:pt>
                <c:pt idx="8956">
                  <c:v>1.2976998866385669</c:v>
                </c:pt>
                <c:pt idx="8957">
                  <c:v>1.2978296696055276</c:v>
                </c:pt>
                <c:pt idx="8958">
                  <c:v>1.2979594655520827</c:v>
                </c:pt>
                <c:pt idx="8959">
                  <c:v>1.2980892744795307</c:v>
                </c:pt>
                <c:pt idx="8960">
                  <c:v>1.2982190963891695</c:v>
                </c:pt>
                <c:pt idx="8961">
                  <c:v>1.2983489312822978</c:v>
                </c:pt>
                <c:pt idx="8962">
                  <c:v>1.2984787791602137</c:v>
                </c:pt>
                <c:pt idx="8963">
                  <c:v>1.2986086400242161</c:v>
                </c:pt>
                <c:pt idx="8964">
                  <c:v>1.2987385138756036</c:v>
                </c:pt>
                <c:pt idx="8965">
                  <c:v>1.2988684007156752</c:v>
                </c:pt>
                <c:pt idx="8966">
                  <c:v>1.2989983005457297</c:v>
                </c:pt>
                <c:pt idx="8967">
                  <c:v>1.2991282133670665</c:v>
                </c:pt>
                <c:pt idx="8968">
                  <c:v>1.2992581391809845</c:v>
                </c:pt>
                <c:pt idx="8969">
                  <c:v>1.2993880779887834</c:v>
                </c:pt>
                <c:pt idx="8970">
                  <c:v>1.2995180297917626</c:v>
                </c:pt>
                <c:pt idx="8971">
                  <c:v>1.2996479945912216</c:v>
                </c:pt>
                <c:pt idx="8972">
                  <c:v>1.2997779723884604</c:v>
                </c:pt>
                <c:pt idx="8973">
                  <c:v>1.2999079631847787</c:v>
                </c:pt>
                <c:pt idx="8974">
                  <c:v>1.3000379669814768</c:v>
                </c:pt>
                <c:pt idx="8975">
                  <c:v>1.3001679837798548</c:v>
                </c:pt>
                <c:pt idx="8976">
                  <c:v>1.3002980135812128</c:v>
                </c:pt>
                <c:pt idx="8977">
                  <c:v>1.3004280563868515</c:v>
                </c:pt>
                <c:pt idx="8978">
                  <c:v>1.3005581121980714</c:v>
                </c:pt>
                <c:pt idx="8979">
                  <c:v>1.300688181016173</c:v>
                </c:pt>
                <c:pt idx="8980">
                  <c:v>1.3008182628424572</c:v>
                </c:pt>
                <c:pt idx="8981">
                  <c:v>1.300948357678225</c:v>
                </c:pt>
                <c:pt idx="8982">
                  <c:v>1.3010784655247776</c:v>
                </c:pt>
                <c:pt idx="8983">
                  <c:v>1.301208586383416</c:v>
                </c:pt>
                <c:pt idx="8984">
                  <c:v>1.3013387202554414</c:v>
                </c:pt>
                <c:pt idx="8985">
                  <c:v>1.3014688671421557</c:v>
                </c:pt>
                <c:pt idx="8986">
                  <c:v>1.3015990270448601</c:v>
                </c:pt>
                <c:pt idx="8987">
                  <c:v>1.3017291999648566</c:v>
                </c:pt>
                <c:pt idx="8988">
                  <c:v>1.3018593859034469</c:v>
                </c:pt>
                <c:pt idx="8989">
                  <c:v>1.3019895848619329</c:v>
                </c:pt>
                <c:pt idx="8990">
                  <c:v>1.3021197968416172</c:v>
                </c:pt>
                <c:pt idx="8991">
                  <c:v>1.3022500218438016</c:v>
                </c:pt>
                <c:pt idx="8992">
                  <c:v>1.3023802598697884</c:v>
                </c:pt>
                <c:pt idx="8993">
                  <c:v>1.3025105109208805</c:v>
                </c:pt>
                <c:pt idx="8994">
                  <c:v>1.3026407749983804</c:v>
                </c:pt>
                <c:pt idx="8995">
                  <c:v>1.3027710521035907</c:v>
                </c:pt>
                <c:pt idx="8996">
                  <c:v>1.3029013422378144</c:v>
                </c:pt>
                <c:pt idx="8997">
                  <c:v>1.3030316454023547</c:v>
                </c:pt>
                <c:pt idx="8998">
                  <c:v>1.3031619615985146</c:v>
                </c:pt>
                <c:pt idx="8999">
                  <c:v>1.3032922908275975</c:v>
                </c:pt>
                <c:pt idx="9000">
                  <c:v>1.3034226330909064</c:v>
                </c:pt>
                <c:pt idx="9001">
                  <c:v>1.3035529883897454</c:v>
                </c:pt>
                <c:pt idx="9002">
                  <c:v>1.303683356725418</c:v>
                </c:pt>
                <c:pt idx="9003">
                  <c:v>1.3038137380992278</c:v>
                </c:pt>
                <c:pt idx="9004">
                  <c:v>1.303944132512479</c:v>
                </c:pt>
                <c:pt idx="9005">
                  <c:v>1.3040745399664757</c:v>
                </c:pt>
                <c:pt idx="9006">
                  <c:v>1.3042049604625219</c:v>
                </c:pt>
                <c:pt idx="9007">
                  <c:v>1.304335394001922</c:v>
                </c:pt>
                <c:pt idx="9008">
                  <c:v>1.3044658405859806</c:v>
                </c:pt>
                <c:pt idx="9009">
                  <c:v>1.3045963002160021</c:v>
                </c:pt>
                <c:pt idx="9010">
                  <c:v>1.3047267728932914</c:v>
                </c:pt>
                <c:pt idx="9011">
                  <c:v>1.3048572586191534</c:v>
                </c:pt>
                <c:pt idx="9012">
                  <c:v>1.3049877573948929</c:v>
                </c:pt>
                <c:pt idx="9013">
                  <c:v>1.3051182692218151</c:v>
                </c:pt>
                <c:pt idx="9014">
                  <c:v>1.3052487941012252</c:v>
                </c:pt>
                <c:pt idx="9015">
                  <c:v>1.3053793320344287</c:v>
                </c:pt>
                <c:pt idx="9016">
                  <c:v>1.305509883022731</c:v>
                </c:pt>
                <c:pt idx="9017">
                  <c:v>1.3056404470674376</c:v>
                </c:pt>
                <c:pt idx="9018">
                  <c:v>1.3057710241698546</c:v>
                </c:pt>
                <c:pt idx="9019">
                  <c:v>1.3059016143312876</c:v>
                </c:pt>
                <c:pt idx="9020">
                  <c:v>1.306032217553043</c:v>
                </c:pt>
                <c:pt idx="9021">
                  <c:v>1.3061628338364266</c:v>
                </c:pt>
                <c:pt idx="9022">
                  <c:v>1.306293463182745</c:v>
                </c:pt>
                <c:pt idx="9023">
                  <c:v>1.3064241055933044</c:v>
                </c:pt>
                <c:pt idx="9024">
                  <c:v>1.3065547610694113</c:v>
                </c:pt>
                <c:pt idx="9025">
                  <c:v>1.3066854296123724</c:v>
                </c:pt>
                <c:pt idx="9026">
                  <c:v>1.3068161112234948</c:v>
                </c:pt>
                <c:pt idx="9027">
                  <c:v>1.3069468059040852</c:v>
                </c:pt>
                <c:pt idx="9028">
                  <c:v>1.3070775136554507</c:v>
                </c:pt>
                <c:pt idx="9029">
                  <c:v>1.3072082344788984</c:v>
                </c:pt>
                <c:pt idx="9030">
                  <c:v>1.3073389683757359</c:v>
                </c:pt>
                <c:pt idx="9031">
                  <c:v>1.3074697153472707</c:v>
                </c:pt>
                <c:pt idx="9032">
                  <c:v>1.3076004753948103</c:v>
                </c:pt>
                <c:pt idx="9033">
                  <c:v>1.3077312485196622</c:v>
                </c:pt>
                <c:pt idx="9034">
                  <c:v>1.3078620347231344</c:v>
                </c:pt>
                <c:pt idx="9035">
                  <c:v>1.307992834006535</c:v>
                </c:pt>
                <c:pt idx="9036">
                  <c:v>1.3081236463711721</c:v>
                </c:pt>
                <c:pt idx="9037">
                  <c:v>1.308254471818354</c:v>
                </c:pt>
                <c:pt idx="9038">
                  <c:v>1.308385310349389</c:v>
                </c:pt>
                <c:pt idx="9039">
                  <c:v>1.3085161619655856</c:v>
                </c:pt>
                <c:pt idx="9040">
                  <c:v>1.3086470266682524</c:v>
                </c:pt>
                <c:pt idx="9041">
                  <c:v>1.3087779044586982</c:v>
                </c:pt>
                <c:pt idx="9042">
                  <c:v>1.3089087953382321</c:v>
                </c:pt>
                <c:pt idx="9043">
                  <c:v>1.309039699308163</c:v>
                </c:pt>
                <c:pt idx="9044">
                  <c:v>1.3091706163698</c:v>
                </c:pt>
                <c:pt idx="9045">
                  <c:v>1.3093015465244524</c:v>
                </c:pt>
                <c:pt idx="9046">
                  <c:v>1.3094324897734297</c:v>
                </c:pt>
                <c:pt idx="9047">
                  <c:v>1.3095634461180414</c:v>
                </c:pt>
                <c:pt idx="9048">
                  <c:v>1.3096944155595973</c:v>
                </c:pt>
                <c:pt idx="9049">
                  <c:v>1.3098253980994072</c:v>
                </c:pt>
                <c:pt idx="9050">
                  <c:v>1.309956393738781</c:v>
                </c:pt>
                <c:pt idx="9051">
                  <c:v>1.310087402479029</c:v>
                </c:pt>
                <c:pt idx="9052">
                  <c:v>1.3102184243214612</c:v>
                </c:pt>
                <c:pt idx="9053">
                  <c:v>1.3103494592673879</c:v>
                </c:pt>
                <c:pt idx="9054">
                  <c:v>1.3104805073181196</c:v>
                </c:pt>
                <c:pt idx="9055">
                  <c:v>1.3106115684749671</c:v>
                </c:pt>
                <c:pt idx="9056">
                  <c:v>1.310742642739241</c:v>
                </c:pt>
                <c:pt idx="9057">
                  <c:v>1.3108737301122522</c:v>
                </c:pt>
                <c:pt idx="9058">
                  <c:v>1.3110048305953117</c:v>
                </c:pt>
                <c:pt idx="9059">
                  <c:v>1.3111359441897306</c:v>
                </c:pt>
                <c:pt idx="9060">
                  <c:v>1.3112670708968202</c:v>
                </c:pt>
                <c:pt idx="9061">
                  <c:v>1.3113982107178919</c:v>
                </c:pt>
                <c:pt idx="9062">
                  <c:v>1.3115293636542573</c:v>
                </c:pt>
                <c:pt idx="9063">
                  <c:v>1.3116605297072281</c:v>
                </c:pt>
                <c:pt idx="9064">
                  <c:v>1.3117917088781159</c:v>
                </c:pt>
                <c:pt idx="9065">
                  <c:v>1.3119229011682327</c:v>
                </c:pt>
                <c:pt idx="9066">
                  <c:v>1.3120541065788907</c:v>
                </c:pt>
                <c:pt idx="9067">
                  <c:v>1.3121853251114017</c:v>
                </c:pt>
                <c:pt idx="9068">
                  <c:v>1.3123165567670785</c:v>
                </c:pt>
                <c:pt idx="9069">
                  <c:v>1.3124478015472332</c:v>
                </c:pt>
                <c:pt idx="9070">
                  <c:v>1.3125790594531785</c:v>
                </c:pt>
                <c:pt idx="9071">
                  <c:v>1.3127103304862271</c:v>
                </c:pt>
                <c:pt idx="9072">
                  <c:v>1.3128416146476918</c:v>
                </c:pt>
                <c:pt idx="9073">
                  <c:v>1.3129729119388855</c:v>
                </c:pt>
                <c:pt idx="9074">
                  <c:v>1.3131042223611216</c:v>
                </c:pt>
                <c:pt idx="9075">
                  <c:v>1.3132355459157132</c:v>
                </c:pt>
                <c:pt idx="9076">
                  <c:v>1.3133668826039737</c:v>
                </c:pt>
                <c:pt idx="9077">
                  <c:v>1.3134982324272164</c:v>
                </c:pt>
                <c:pt idx="9078">
                  <c:v>1.3136295953867552</c:v>
                </c:pt>
                <c:pt idx="9079">
                  <c:v>1.3137609714839036</c:v>
                </c:pt>
                <c:pt idx="9080">
                  <c:v>1.3138923607199755</c:v>
                </c:pt>
                <c:pt idx="9081">
                  <c:v>1.3140237630962852</c:v>
                </c:pt>
                <c:pt idx="9082">
                  <c:v>1.3141551786141465</c:v>
                </c:pt>
                <c:pt idx="9083">
                  <c:v>1.314286607274874</c:v>
                </c:pt>
                <c:pt idx="9084">
                  <c:v>1.3144180490797819</c:v>
                </c:pt>
                <c:pt idx="9085">
                  <c:v>1.3145495040301849</c:v>
                </c:pt>
                <c:pt idx="9086">
                  <c:v>1.3146809721273975</c:v>
                </c:pt>
                <c:pt idx="9087">
                  <c:v>1.3148124533727348</c:v>
                </c:pt>
                <c:pt idx="9088">
                  <c:v>1.3149439477675116</c:v>
                </c:pt>
                <c:pt idx="9089">
                  <c:v>1.3150754553130428</c:v>
                </c:pt>
                <c:pt idx="9090">
                  <c:v>1.315206976010644</c:v>
                </c:pt>
                <c:pt idx="9091">
                  <c:v>1.3153385098616301</c:v>
                </c:pt>
                <c:pt idx="9092">
                  <c:v>1.3154700568673168</c:v>
                </c:pt>
                <c:pt idx="9093">
                  <c:v>1.3156016170290197</c:v>
                </c:pt>
                <c:pt idx="9094">
                  <c:v>1.3157331903480545</c:v>
                </c:pt>
                <c:pt idx="9095">
                  <c:v>1.315864776825737</c:v>
                </c:pt>
                <c:pt idx="9096">
                  <c:v>1.3159963764633833</c:v>
                </c:pt>
                <c:pt idx="9097">
                  <c:v>1.3161279892623095</c:v>
                </c:pt>
                <c:pt idx="9098">
                  <c:v>1.3162596152238317</c:v>
                </c:pt>
                <c:pt idx="9099">
                  <c:v>1.3163912543492666</c:v>
                </c:pt>
                <c:pt idx="9100">
                  <c:v>1.3165229066399307</c:v>
                </c:pt>
                <c:pt idx="9101">
                  <c:v>1.3166545720971403</c:v>
                </c:pt>
                <c:pt idx="9102">
                  <c:v>1.3167862507222126</c:v>
                </c:pt>
                <c:pt idx="9103">
                  <c:v>1.3169179425164641</c:v>
                </c:pt>
                <c:pt idx="9104">
                  <c:v>1.3170496474812121</c:v>
                </c:pt>
                <c:pt idx="9105">
                  <c:v>1.3171813656177738</c:v>
                </c:pt>
                <c:pt idx="9106">
                  <c:v>1.3173130969274665</c:v>
                </c:pt>
                <c:pt idx="9107">
                  <c:v>1.3174448414116076</c:v>
                </c:pt>
                <c:pt idx="9108">
                  <c:v>1.3175765990715147</c:v>
                </c:pt>
                <c:pt idx="9109">
                  <c:v>1.3177083699085055</c:v>
                </c:pt>
                <c:pt idx="9110">
                  <c:v>1.3178401539238978</c:v>
                </c:pt>
                <c:pt idx="9111">
                  <c:v>1.3179719511190096</c:v>
                </c:pt>
                <c:pt idx="9112">
                  <c:v>1.318103761495159</c:v>
                </c:pt>
                <c:pt idx="9113">
                  <c:v>1.3182355850536642</c:v>
                </c:pt>
                <c:pt idx="9114">
                  <c:v>1.3183674217958439</c:v>
                </c:pt>
                <c:pt idx="9115">
                  <c:v>1.3184992717230162</c:v>
                </c:pt>
                <c:pt idx="9116">
                  <c:v>1.3186311348364999</c:v>
                </c:pt>
                <c:pt idx="9117">
                  <c:v>1.3187630111376136</c:v>
                </c:pt>
                <c:pt idx="9118">
                  <c:v>1.3188949006276764</c:v>
                </c:pt>
                <c:pt idx="9119">
                  <c:v>1.3190268033080073</c:v>
                </c:pt>
                <c:pt idx="9120">
                  <c:v>1.3191587191799252</c:v>
                </c:pt>
                <c:pt idx="9121">
                  <c:v>1.3192906482447497</c:v>
                </c:pt>
                <c:pt idx="9122">
                  <c:v>1.3194225905038002</c:v>
                </c:pt>
                <c:pt idx="9123">
                  <c:v>1.3195545459583959</c:v>
                </c:pt>
                <c:pt idx="9124">
                  <c:v>1.3196865146098569</c:v>
                </c:pt>
                <c:pt idx="9125">
                  <c:v>1.3198184964595028</c:v>
                </c:pt>
                <c:pt idx="9126">
                  <c:v>1.3199504915086537</c:v>
                </c:pt>
                <c:pt idx="9127">
                  <c:v>1.3200824997586296</c:v>
                </c:pt>
                <c:pt idx="9128">
                  <c:v>1.3202145212107506</c:v>
                </c:pt>
                <c:pt idx="9129">
                  <c:v>1.3203465558663372</c:v>
                </c:pt>
                <c:pt idx="9130">
                  <c:v>1.3204786037267098</c:v>
                </c:pt>
                <c:pt idx="9131">
                  <c:v>1.320610664793189</c:v>
                </c:pt>
                <c:pt idx="9132">
                  <c:v>1.3207427390670956</c:v>
                </c:pt>
                <c:pt idx="9133">
                  <c:v>1.3208748265497505</c:v>
                </c:pt>
                <c:pt idx="9134">
                  <c:v>1.3210069272424747</c:v>
                </c:pt>
                <c:pt idx="9135">
                  <c:v>1.3211390411465893</c:v>
                </c:pt>
                <c:pt idx="9136">
                  <c:v>1.3212711682634157</c:v>
                </c:pt>
                <c:pt idx="9137">
                  <c:v>1.3214033085942751</c:v>
                </c:pt>
                <c:pt idx="9138">
                  <c:v>1.3215354621404891</c:v>
                </c:pt>
                <c:pt idx="9139">
                  <c:v>1.3216676289033795</c:v>
                </c:pt>
                <c:pt idx="9140">
                  <c:v>1.321799808884268</c:v>
                </c:pt>
                <c:pt idx="9141">
                  <c:v>1.3219320020844765</c:v>
                </c:pt>
                <c:pt idx="9142">
                  <c:v>1.3220642085053269</c:v>
                </c:pt>
                <c:pt idx="9143">
                  <c:v>1.3221964281481418</c:v>
                </c:pt>
                <c:pt idx="9144">
                  <c:v>1.3223286610142431</c:v>
                </c:pt>
                <c:pt idx="9145">
                  <c:v>1.3224609071049536</c:v>
                </c:pt>
                <c:pt idx="9146">
                  <c:v>1.3225931664215957</c:v>
                </c:pt>
                <c:pt idx="9147">
                  <c:v>1.3227254389654923</c:v>
                </c:pt>
                <c:pt idx="9148">
                  <c:v>1.322857724737966</c:v>
                </c:pt>
                <c:pt idx="9149">
                  <c:v>1.32299002374034</c:v>
                </c:pt>
                <c:pt idx="9150">
                  <c:v>1.3231223359739375</c:v>
                </c:pt>
                <c:pt idx="9151">
                  <c:v>1.3232546614400815</c:v>
                </c:pt>
                <c:pt idx="9152">
                  <c:v>1.3233870001400956</c:v>
                </c:pt>
                <c:pt idx="9153">
                  <c:v>1.323519352075303</c:v>
                </c:pt>
                <c:pt idx="9154">
                  <c:v>1.3236517172470277</c:v>
                </c:pt>
                <c:pt idx="9155">
                  <c:v>1.3237840956565934</c:v>
                </c:pt>
                <c:pt idx="9156">
                  <c:v>1.323916487305324</c:v>
                </c:pt>
                <c:pt idx="9157">
                  <c:v>1.3240488921945435</c:v>
                </c:pt>
                <c:pt idx="9158">
                  <c:v>1.324181310325576</c:v>
                </c:pt>
                <c:pt idx="9159">
                  <c:v>1.3243137416997459</c:v>
                </c:pt>
                <c:pt idx="9160">
                  <c:v>1.3244461863183778</c:v>
                </c:pt>
                <c:pt idx="9161">
                  <c:v>1.324578644182796</c:v>
                </c:pt>
                <c:pt idx="9162">
                  <c:v>1.3247111152943254</c:v>
                </c:pt>
                <c:pt idx="9163">
                  <c:v>1.3248435996542909</c:v>
                </c:pt>
                <c:pt idx="9164">
                  <c:v>1.3249760972640172</c:v>
                </c:pt>
                <c:pt idx="9165">
                  <c:v>1.3251086081248298</c:v>
                </c:pt>
                <c:pt idx="9166">
                  <c:v>1.3252411322380535</c:v>
                </c:pt>
                <c:pt idx="9167">
                  <c:v>1.325373669605014</c:v>
                </c:pt>
                <c:pt idx="9168">
                  <c:v>1.3255062202270367</c:v>
                </c:pt>
                <c:pt idx="9169">
                  <c:v>1.3256387841054471</c:v>
                </c:pt>
                <c:pt idx="9170">
                  <c:v>1.3257713612415714</c:v>
                </c:pt>
                <c:pt idx="9171">
                  <c:v>1.325903951636735</c:v>
                </c:pt>
                <c:pt idx="9172">
                  <c:v>1.3260365552922642</c:v>
                </c:pt>
                <c:pt idx="9173">
                  <c:v>1.326169172209485</c:v>
                </c:pt>
                <c:pt idx="9174">
                  <c:v>1.3263018023897239</c:v>
                </c:pt>
                <c:pt idx="9175">
                  <c:v>1.3264344458343074</c:v>
                </c:pt>
                <c:pt idx="9176">
                  <c:v>1.3265671025445618</c:v>
                </c:pt>
                <c:pt idx="9177">
                  <c:v>1.3266997725218139</c:v>
                </c:pt>
                <c:pt idx="9178">
                  <c:v>1.3268324557673907</c:v>
                </c:pt>
                <c:pt idx="9179">
                  <c:v>1.3269651522826189</c:v>
                </c:pt>
                <c:pt idx="9180">
                  <c:v>1.3270978620688259</c:v>
                </c:pt>
                <c:pt idx="9181">
                  <c:v>1.3272305851273385</c:v>
                </c:pt>
                <c:pt idx="9182">
                  <c:v>1.3273633214594844</c:v>
                </c:pt>
                <c:pt idx="9183">
                  <c:v>1.3274960710665911</c:v>
                </c:pt>
                <c:pt idx="9184">
                  <c:v>1.327628833949986</c:v>
                </c:pt>
                <c:pt idx="9185">
                  <c:v>1.327761610110997</c:v>
                </c:pt>
                <c:pt idx="9186">
                  <c:v>1.327894399550952</c:v>
                </c:pt>
                <c:pt idx="9187">
                  <c:v>1.3280272022711792</c:v>
                </c:pt>
                <c:pt idx="9188">
                  <c:v>1.3281600182730064</c:v>
                </c:pt>
                <c:pt idx="9189">
                  <c:v>1.3282928475577622</c:v>
                </c:pt>
                <c:pt idx="9190">
                  <c:v>1.3284256901267748</c:v>
                </c:pt>
                <c:pt idx="9191">
                  <c:v>1.3285585459813729</c:v>
                </c:pt>
                <c:pt idx="9192">
                  <c:v>1.3286914151228852</c:v>
                </c:pt>
                <c:pt idx="9193">
                  <c:v>1.3288242975526405</c:v>
                </c:pt>
                <c:pt idx="9194">
                  <c:v>1.3289571932719677</c:v>
                </c:pt>
                <c:pt idx="9195">
                  <c:v>1.3290901022821959</c:v>
                </c:pt>
                <c:pt idx="9196">
                  <c:v>1.3292230245846544</c:v>
                </c:pt>
                <c:pt idx="9197">
                  <c:v>1.3293559601806724</c:v>
                </c:pt>
                <c:pt idx="9198">
                  <c:v>1.3294889090715796</c:v>
                </c:pt>
                <c:pt idx="9199">
                  <c:v>1.3296218712587053</c:v>
                </c:pt>
                <c:pt idx="9200">
                  <c:v>1.3297548467433797</c:v>
                </c:pt>
                <c:pt idx="9201">
                  <c:v>1.3298878355269323</c:v>
                </c:pt>
                <c:pt idx="9202">
                  <c:v>1.3300208376106935</c:v>
                </c:pt>
                <c:pt idx="9203">
                  <c:v>1.3301538529959931</c:v>
                </c:pt>
                <c:pt idx="9204">
                  <c:v>1.3302868816841615</c:v>
                </c:pt>
                <c:pt idx="9205">
                  <c:v>1.3304199236765293</c:v>
                </c:pt>
                <c:pt idx="9206">
                  <c:v>1.3305529789744268</c:v>
                </c:pt>
                <c:pt idx="9207">
                  <c:v>1.3306860475791846</c:v>
                </c:pt>
                <c:pt idx="9208">
                  <c:v>1.3308191294921339</c:v>
                </c:pt>
                <c:pt idx="9209">
                  <c:v>1.3309522247146053</c:v>
                </c:pt>
                <c:pt idx="9210">
                  <c:v>1.33108533324793</c:v>
                </c:pt>
                <c:pt idx="9211">
                  <c:v>1.3312184550934394</c:v>
                </c:pt>
                <c:pt idx="9212">
                  <c:v>1.3313515902524646</c:v>
                </c:pt>
                <c:pt idx="9213">
                  <c:v>1.3314847387263373</c:v>
                </c:pt>
                <c:pt idx="9214">
                  <c:v>1.3316179005163888</c:v>
                </c:pt>
                <c:pt idx="9215">
                  <c:v>1.3317510756239512</c:v>
                </c:pt>
                <c:pt idx="9216">
                  <c:v>1.3318842640503563</c:v>
                </c:pt>
                <c:pt idx="9217">
                  <c:v>1.3320174657969359</c:v>
                </c:pt>
                <c:pt idx="9218">
                  <c:v>1.3321506808650223</c:v>
                </c:pt>
                <c:pt idx="9219">
                  <c:v>1.332283909255948</c:v>
                </c:pt>
                <c:pt idx="9220">
                  <c:v>1.332417150971045</c:v>
                </c:pt>
                <c:pt idx="9221">
                  <c:v>1.3325504060116462</c:v>
                </c:pt>
                <c:pt idx="9222">
                  <c:v>1.3326836743790842</c:v>
                </c:pt>
                <c:pt idx="9223">
                  <c:v>1.3328169560746916</c:v>
                </c:pt>
                <c:pt idx="9224">
                  <c:v>1.3329502510998017</c:v>
                </c:pt>
                <c:pt idx="9225">
                  <c:v>1.3330835594557473</c:v>
                </c:pt>
                <c:pt idx="9226">
                  <c:v>1.3332168811438616</c:v>
                </c:pt>
                <c:pt idx="9227">
                  <c:v>1.3333502161654782</c:v>
                </c:pt>
                <c:pt idx="9228">
                  <c:v>1.3334835645219303</c:v>
                </c:pt>
                <c:pt idx="9229">
                  <c:v>1.3336169262145516</c:v>
                </c:pt>
                <c:pt idx="9230">
                  <c:v>1.3337503012446761</c:v>
                </c:pt>
                <c:pt idx="9231">
                  <c:v>1.3338836896136375</c:v>
                </c:pt>
                <c:pt idx="9232">
                  <c:v>1.3340170913227698</c:v>
                </c:pt>
                <c:pt idx="9233">
                  <c:v>1.3341505063734072</c:v>
                </c:pt>
                <c:pt idx="9234">
                  <c:v>1.3342839347668838</c:v>
                </c:pt>
                <c:pt idx="9235">
                  <c:v>1.3344173765045342</c:v>
                </c:pt>
                <c:pt idx="9236">
                  <c:v>1.3345508315876928</c:v>
                </c:pt>
                <c:pt idx="9237">
                  <c:v>1.3346843000176947</c:v>
                </c:pt>
                <c:pt idx="9238">
                  <c:v>1.3348177817958742</c:v>
                </c:pt>
                <c:pt idx="9239">
                  <c:v>1.3349512769235665</c:v>
                </c:pt>
                <c:pt idx="9240">
                  <c:v>1.3350847854021066</c:v>
                </c:pt>
                <c:pt idx="9241">
                  <c:v>1.3352183072328299</c:v>
                </c:pt>
                <c:pt idx="9242">
                  <c:v>1.3353518424170716</c:v>
                </c:pt>
                <c:pt idx="9243">
                  <c:v>1.3354853909561673</c:v>
                </c:pt>
                <c:pt idx="9244">
                  <c:v>1.3356189528514524</c:v>
                </c:pt>
                <c:pt idx="9245">
                  <c:v>1.3357525281042628</c:v>
                </c:pt>
                <c:pt idx="9246">
                  <c:v>1.3358861167159344</c:v>
                </c:pt>
                <c:pt idx="9247">
                  <c:v>1.3360197186878031</c:v>
                </c:pt>
                <c:pt idx="9248">
                  <c:v>1.3361533340212053</c:v>
                </c:pt>
                <c:pt idx="9249">
                  <c:v>1.3362869627174769</c:v>
                </c:pt>
                <c:pt idx="9250">
                  <c:v>1.3364206047779548</c:v>
                </c:pt>
                <c:pt idx="9251">
                  <c:v>1.3365542602039751</c:v>
                </c:pt>
                <c:pt idx="9252">
                  <c:v>1.3366879289968747</c:v>
                </c:pt>
                <c:pt idx="9253">
                  <c:v>1.3368216111579905</c:v>
                </c:pt>
                <c:pt idx="9254">
                  <c:v>1.3369553066886593</c:v>
                </c:pt>
                <c:pt idx="9255">
                  <c:v>1.3370890155902182</c:v>
                </c:pt>
                <c:pt idx="9256">
                  <c:v>1.3372227378640047</c:v>
                </c:pt>
                <c:pt idx="9257">
                  <c:v>1.3373564735113559</c:v>
                </c:pt>
                <c:pt idx="9258">
                  <c:v>1.3374902225336092</c:v>
                </c:pt>
                <c:pt idx="9259">
                  <c:v>1.3376239849321023</c:v>
                </c:pt>
                <c:pt idx="9260">
                  <c:v>1.3377577607081732</c:v>
                </c:pt>
                <c:pt idx="9261">
                  <c:v>1.3378915498631596</c:v>
                </c:pt>
                <c:pt idx="9262">
                  <c:v>1.3380253523983994</c:v>
                </c:pt>
                <c:pt idx="9263">
                  <c:v>1.338159168315231</c:v>
                </c:pt>
                <c:pt idx="9264">
                  <c:v>1.3382929976149924</c:v>
                </c:pt>
                <c:pt idx="9265">
                  <c:v>1.3384268402990223</c:v>
                </c:pt>
                <c:pt idx="9266">
                  <c:v>1.3385606963686592</c:v>
                </c:pt>
                <c:pt idx="9267">
                  <c:v>1.3386945658252416</c:v>
                </c:pt>
                <c:pt idx="9268">
                  <c:v>1.3388284486701085</c:v>
                </c:pt>
                <c:pt idx="9269">
                  <c:v>1.3389623449045989</c:v>
                </c:pt>
                <c:pt idx="9270">
                  <c:v>1.3390962545300518</c:v>
                </c:pt>
                <c:pt idx="9271">
                  <c:v>1.3392301775478066</c:v>
                </c:pt>
                <c:pt idx="9272">
                  <c:v>1.3393641139592025</c:v>
                </c:pt>
                <c:pt idx="9273">
                  <c:v>1.3394980637655791</c:v>
                </c:pt>
                <c:pt idx="9274">
                  <c:v>1.339632026968276</c:v>
                </c:pt>
                <c:pt idx="9275">
                  <c:v>1.3397660035686327</c:v>
                </c:pt>
                <c:pt idx="9276">
                  <c:v>1.3398999935679896</c:v>
                </c:pt>
                <c:pt idx="9277">
                  <c:v>1.3400339969676864</c:v>
                </c:pt>
                <c:pt idx="9278">
                  <c:v>1.3401680137690632</c:v>
                </c:pt>
                <c:pt idx="9279">
                  <c:v>1.3403020439734605</c:v>
                </c:pt>
                <c:pt idx="9280">
                  <c:v>1.3404360875822188</c:v>
                </c:pt>
                <c:pt idx="9281">
                  <c:v>1.3405701445966784</c:v>
                </c:pt>
                <c:pt idx="9282">
                  <c:v>1.3407042150181803</c:v>
                </c:pt>
                <c:pt idx="9283">
                  <c:v>1.3408382988480652</c:v>
                </c:pt>
                <c:pt idx="9284">
                  <c:v>1.3409723960876738</c:v>
                </c:pt>
                <c:pt idx="9285">
                  <c:v>1.3411065067383476</c:v>
                </c:pt>
                <c:pt idx="9286">
                  <c:v>1.3412406308014277</c:v>
                </c:pt>
                <c:pt idx="9287">
                  <c:v>1.3413747682782555</c:v>
                </c:pt>
                <c:pt idx="9288">
                  <c:v>1.3415089191701726</c:v>
                </c:pt>
                <c:pt idx="9289">
                  <c:v>1.3416430834785205</c:v>
                </c:pt>
                <c:pt idx="9290">
                  <c:v>1.3417772612046408</c:v>
                </c:pt>
                <c:pt idx="9291">
                  <c:v>1.3419114523498759</c:v>
                </c:pt>
                <c:pt idx="9292">
                  <c:v>1.3420456569155674</c:v>
                </c:pt>
                <c:pt idx="9293">
                  <c:v>1.3421798749030578</c:v>
                </c:pt>
                <c:pt idx="9294">
                  <c:v>1.3423141063136892</c:v>
                </c:pt>
                <c:pt idx="9295">
                  <c:v>1.3424483511488041</c:v>
                </c:pt>
                <c:pt idx="9296">
                  <c:v>1.3425826094097451</c:v>
                </c:pt>
                <c:pt idx="9297">
                  <c:v>1.3427168810978549</c:v>
                </c:pt>
                <c:pt idx="9298">
                  <c:v>1.3428511662144764</c:v>
                </c:pt>
                <c:pt idx="9299">
                  <c:v>1.3429854647609525</c:v>
                </c:pt>
                <c:pt idx="9300">
                  <c:v>1.3431197767386263</c:v>
                </c:pt>
                <c:pt idx="9301">
                  <c:v>1.3432541021488411</c:v>
                </c:pt>
                <c:pt idx="9302">
                  <c:v>1.3433884409929404</c:v>
                </c:pt>
                <c:pt idx="9303">
                  <c:v>1.3435227932722675</c:v>
                </c:pt>
                <c:pt idx="9304">
                  <c:v>1.3436571589881663</c:v>
                </c:pt>
                <c:pt idx="9305">
                  <c:v>1.3437915381419805</c:v>
                </c:pt>
                <c:pt idx="9306">
                  <c:v>1.343925930735054</c:v>
                </c:pt>
                <c:pt idx="9307">
                  <c:v>1.3440603367687307</c:v>
                </c:pt>
                <c:pt idx="9308">
                  <c:v>1.344194756244355</c:v>
                </c:pt>
                <c:pt idx="9309">
                  <c:v>1.3443291891632714</c:v>
                </c:pt>
                <c:pt idx="9310">
                  <c:v>1.344463635526824</c:v>
                </c:pt>
                <c:pt idx="9311">
                  <c:v>1.3445980953363577</c:v>
                </c:pt>
                <c:pt idx="9312">
                  <c:v>1.344732568593217</c:v>
                </c:pt>
                <c:pt idx="9313">
                  <c:v>1.3448670552987469</c:v>
                </c:pt>
                <c:pt idx="9314">
                  <c:v>1.3450015554542925</c:v>
                </c:pt>
                <c:pt idx="9315">
                  <c:v>1.3451360690611986</c:v>
                </c:pt>
                <c:pt idx="9316">
                  <c:v>1.3452705961208107</c:v>
                </c:pt>
                <c:pt idx="9317">
                  <c:v>1.3454051366344741</c:v>
                </c:pt>
                <c:pt idx="9318">
                  <c:v>1.3455396906035344</c:v>
                </c:pt>
                <c:pt idx="9319">
                  <c:v>1.3456742580293373</c:v>
                </c:pt>
                <c:pt idx="9320">
                  <c:v>1.3458088389132286</c:v>
                </c:pt>
                <c:pt idx="9321">
                  <c:v>1.3459434332565543</c:v>
                </c:pt>
                <c:pt idx="9322">
                  <c:v>1.3460780410606603</c:v>
                </c:pt>
                <c:pt idx="9323">
                  <c:v>1.3462126623268931</c:v>
                </c:pt>
                <c:pt idx="9324">
                  <c:v>1.3463472970565986</c:v>
                </c:pt>
                <c:pt idx="9325">
                  <c:v>1.3464819452511236</c:v>
                </c:pt>
                <c:pt idx="9326">
                  <c:v>1.3466166069118148</c:v>
                </c:pt>
                <c:pt idx="9327">
                  <c:v>1.3467512820400189</c:v>
                </c:pt>
                <c:pt idx="9328">
                  <c:v>1.3468859706370826</c:v>
                </c:pt>
                <c:pt idx="9329">
                  <c:v>1.347020672704353</c:v>
                </c:pt>
                <c:pt idx="9330">
                  <c:v>1.3471553882431773</c:v>
                </c:pt>
                <c:pt idx="9331">
                  <c:v>1.3472901172549028</c:v>
                </c:pt>
                <c:pt idx="9332">
                  <c:v>1.3474248597408769</c:v>
                </c:pt>
                <c:pt idx="9333">
                  <c:v>1.3475596157024472</c:v>
                </c:pt>
                <c:pt idx="9334">
                  <c:v>1.3476943851409613</c:v>
                </c:pt>
                <c:pt idx="9335">
                  <c:v>1.347829168057767</c:v>
                </c:pt>
                <c:pt idx="9336">
                  <c:v>1.3479639644542123</c:v>
                </c:pt>
                <c:pt idx="9337">
                  <c:v>1.3480987743316455</c:v>
                </c:pt>
                <c:pt idx="9338">
                  <c:v>1.3482335976914146</c:v>
                </c:pt>
                <c:pt idx="9339">
                  <c:v>1.3483684345348681</c:v>
                </c:pt>
                <c:pt idx="9340">
                  <c:v>1.3485032848633545</c:v>
                </c:pt>
                <c:pt idx="9341">
                  <c:v>1.3486381486782222</c:v>
                </c:pt>
                <c:pt idx="9342">
                  <c:v>1.3487730259808202</c:v>
                </c:pt>
                <c:pt idx="9343">
                  <c:v>1.3489079167724973</c:v>
                </c:pt>
                <c:pt idx="9344">
                  <c:v>1.3490428210546028</c:v>
                </c:pt>
                <c:pt idx="9345">
                  <c:v>1.3491777388284856</c:v>
                </c:pt>
                <c:pt idx="9346">
                  <c:v>1.3493126700954952</c:v>
                </c:pt>
                <c:pt idx="9347">
                  <c:v>1.3494476148569809</c:v>
                </c:pt>
                <c:pt idx="9348">
                  <c:v>1.3495825731142923</c:v>
                </c:pt>
                <c:pt idx="9349">
                  <c:v>1.3497175448687793</c:v>
                </c:pt>
                <c:pt idx="9350">
                  <c:v>1.3498525301217914</c:v>
                </c:pt>
                <c:pt idx="9351">
                  <c:v>1.3499875288746788</c:v>
                </c:pt>
                <c:pt idx="9352">
                  <c:v>1.3501225411287916</c:v>
                </c:pt>
                <c:pt idx="9353">
                  <c:v>1.3502575668854802</c:v>
                </c:pt>
                <c:pt idx="9354">
                  <c:v>1.3503926061460947</c:v>
                </c:pt>
                <c:pt idx="9355">
                  <c:v>1.3505276589119859</c:v>
                </c:pt>
                <c:pt idx="9356">
                  <c:v>1.3506627251845043</c:v>
                </c:pt>
                <c:pt idx="9357">
                  <c:v>1.3507978049650007</c:v>
                </c:pt>
                <c:pt idx="9358">
                  <c:v>1.3509328982548261</c:v>
                </c:pt>
                <c:pt idx="9359">
                  <c:v>1.3510680050553316</c:v>
                </c:pt>
                <c:pt idx="9360">
                  <c:v>1.3512031253678685</c:v>
                </c:pt>
                <c:pt idx="9361">
                  <c:v>1.3513382591937879</c:v>
                </c:pt>
                <c:pt idx="9362">
                  <c:v>1.3514734065344414</c:v>
                </c:pt>
                <c:pt idx="9363">
                  <c:v>1.3516085673911804</c:v>
                </c:pt>
                <c:pt idx="9364">
                  <c:v>1.3517437417653568</c:v>
                </c:pt>
                <c:pt idx="9365">
                  <c:v>1.3518789296583227</c:v>
                </c:pt>
                <c:pt idx="9366">
                  <c:v>1.3520141310714298</c:v>
                </c:pt>
                <c:pt idx="9367">
                  <c:v>1.3521493460060303</c:v>
                </c:pt>
                <c:pt idx="9368">
                  <c:v>1.3522845744634766</c:v>
                </c:pt>
                <c:pt idx="9369">
                  <c:v>1.3524198164451211</c:v>
                </c:pt>
                <c:pt idx="9370">
                  <c:v>1.3525550719523163</c:v>
                </c:pt>
                <c:pt idx="9371">
                  <c:v>1.3526903409864148</c:v>
                </c:pt>
                <c:pt idx="9372">
                  <c:v>1.3528256235487697</c:v>
                </c:pt>
                <c:pt idx="9373">
                  <c:v>1.3529609196407337</c:v>
                </c:pt>
                <c:pt idx="9374">
                  <c:v>1.3530962292636601</c:v>
                </c:pt>
                <c:pt idx="9375">
                  <c:v>1.353231552418902</c:v>
                </c:pt>
                <c:pt idx="9376">
                  <c:v>1.3533668891078128</c:v>
                </c:pt>
                <c:pt idx="9377">
                  <c:v>1.353502239331746</c:v>
                </c:pt>
                <c:pt idx="9378">
                  <c:v>1.3536376030920552</c:v>
                </c:pt>
                <c:pt idx="9379">
                  <c:v>1.3537729803900942</c:v>
                </c:pt>
                <c:pt idx="9380">
                  <c:v>1.3539083712272169</c:v>
                </c:pt>
                <c:pt idx="9381">
                  <c:v>1.3540437756047774</c:v>
                </c:pt>
                <c:pt idx="9382">
                  <c:v>1.3541791935241299</c:v>
                </c:pt>
                <c:pt idx="9383">
                  <c:v>1.3543146249866285</c:v>
                </c:pt>
                <c:pt idx="9384">
                  <c:v>1.3544500699936277</c:v>
                </c:pt>
                <c:pt idx="9385">
                  <c:v>1.3545855285464823</c:v>
                </c:pt>
                <c:pt idx="9386">
                  <c:v>1.3547210006465469</c:v>
                </c:pt>
                <c:pt idx="9387">
                  <c:v>1.3548564862951764</c:v>
                </c:pt>
                <c:pt idx="9388">
                  <c:v>1.3549919854937258</c:v>
                </c:pt>
                <c:pt idx="9389">
                  <c:v>1.3551274982435502</c:v>
                </c:pt>
                <c:pt idx="9390">
                  <c:v>1.3552630245460047</c:v>
                </c:pt>
                <c:pt idx="9391">
                  <c:v>1.3553985644024449</c:v>
                </c:pt>
                <c:pt idx="9392">
                  <c:v>1.3555341178142264</c:v>
                </c:pt>
                <c:pt idx="9393">
                  <c:v>1.3556696847827046</c:v>
                </c:pt>
                <c:pt idx="9394">
                  <c:v>1.3558052653092354</c:v>
                </c:pt>
                <c:pt idx="9395">
                  <c:v>1.3559408593951749</c:v>
                </c:pt>
                <c:pt idx="9396">
                  <c:v>1.3560764670418792</c:v>
                </c:pt>
                <c:pt idx="9397">
                  <c:v>1.3562120882507043</c:v>
                </c:pt>
                <c:pt idx="9398">
                  <c:v>1.3563477230230065</c:v>
                </c:pt>
                <c:pt idx="9399">
                  <c:v>1.3564833713601425</c:v>
                </c:pt>
                <c:pt idx="9400">
                  <c:v>1.3566190332634689</c:v>
                </c:pt>
                <c:pt idx="9401">
                  <c:v>1.3567547087343423</c:v>
                </c:pt>
                <c:pt idx="9402">
                  <c:v>1.3568903977741198</c:v>
                </c:pt>
                <c:pt idx="9403">
                  <c:v>1.3570261003841582</c:v>
                </c:pt>
                <c:pt idx="9404">
                  <c:v>1.3571618165658148</c:v>
                </c:pt>
                <c:pt idx="9405">
                  <c:v>1.3572975463204469</c:v>
                </c:pt>
                <c:pt idx="9406">
                  <c:v>1.3574332896494117</c:v>
                </c:pt>
                <c:pt idx="9407">
                  <c:v>1.3575690465540671</c:v>
                </c:pt>
                <c:pt idx="9408">
                  <c:v>1.3577048170357706</c:v>
                </c:pt>
                <c:pt idx="9409">
                  <c:v>1.3578406010958801</c:v>
                </c:pt>
                <c:pt idx="9410">
                  <c:v>1.3579763987357536</c:v>
                </c:pt>
                <c:pt idx="9411">
                  <c:v>1.3581122099567493</c:v>
                </c:pt>
                <c:pt idx="9412">
                  <c:v>1.3582480347602253</c:v>
                </c:pt>
                <c:pt idx="9413">
                  <c:v>1.3583838731475399</c:v>
                </c:pt>
                <c:pt idx="9414">
                  <c:v>1.358519725120052</c:v>
                </c:pt>
                <c:pt idx="9415">
                  <c:v>1.35865559067912</c:v>
                </c:pt>
                <c:pt idx="9416">
                  <c:v>1.3587914698261025</c:v>
                </c:pt>
                <c:pt idx="9417">
                  <c:v>1.3589273625623588</c:v>
                </c:pt>
                <c:pt idx="9418">
                  <c:v>1.3590632688892477</c:v>
                </c:pt>
                <c:pt idx="9419">
                  <c:v>1.3591991888081285</c:v>
                </c:pt>
                <c:pt idx="9420">
                  <c:v>1.3593351223203605</c:v>
                </c:pt>
                <c:pt idx="9421">
                  <c:v>1.3594710694273031</c:v>
                </c:pt>
                <c:pt idx="9422">
                  <c:v>1.359607030130316</c:v>
                </c:pt>
                <c:pt idx="9423">
                  <c:v>1.359743004430759</c:v>
                </c:pt>
                <c:pt idx="9424">
                  <c:v>1.3598789923299921</c:v>
                </c:pt>
                <c:pt idx="9425">
                  <c:v>1.3600149938293751</c:v>
                </c:pt>
                <c:pt idx="9426">
                  <c:v>1.3601510089302682</c:v>
                </c:pt>
                <c:pt idx="9427">
                  <c:v>1.3602870376340315</c:v>
                </c:pt>
                <c:pt idx="9428">
                  <c:v>1.3604230799420256</c:v>
                </c:pt>
                <c:pt idx="9429">
                  <c:v>1.3605591358556111</c:v>
                </c:pt>
                <c:pt idx="9430">
                  <c:v>1.3606952053761487</c:v>
                </c:pt>
                <c:pt idx="9431">
                  <c:v>1.3608312885049991</c:v>
                </c:pt>
                <c:pt idx="9432">
                  <c:v>1.3609673852435236</c:v>
                </c:pt>
                <c:pt idx="9433">
                  <c:v>1.361103495593083</c:v>
                </c:pt>
                <c:pt idx="9434">
                  <c:v>1.3612396195550385</c:v>
                </c:pt>
                <c:pt idx="9435">
                  <c:v>1.3613757571307514</c:v>
                </c:pt>
                <c:pt idx="9436">
                  <c:v>1.3615119083215836</c:v>
                </c:pt>
                <c:pt idx="9437">
                  <c:v>1.3616480731288965</c:v>
                </c:pt>
                <c:pt idx="9438">
                  <c:v>1.3617842515540519</c:v>
                </c:pt>
                <c:pt idx="9439">
                  <c:v>1.3619204435984118</c:v>
                </c:pt>
                <c:pt idx="9440">
                  <c:v>1.3620566492633381</c:v>
                </c:pt>
                <c:pt idx="9441">
                  <c:v>1.3621928685501932</c:v>
                </c:pt>
                <c:pt idx="9442">
                  <c:v>1.3623291014603391</c:v>
                </c:pt>
                <c:pt idx="9443">
                  <c:v>1.3624653479951387</c:v>
                </c:pt>
                <c:pt idx="9444">
                  <c:v>1.3626016081559542</c:v>
                </c:pt>
                <c:pt idx="9445">
                  <c:v>1.3627378819441487</c:v>
                </c:pt>
                <c:pt idx="9446">
                  <c:v>1.3628741693610849</c:v>
                </c:pt>
                <c:pt idx="9447">
                  <c:v>1.3630104704081256</c:v>
                </c:pt>
                <c:pt idx="9448">
                  <c:v>1.3631467850866343</c:v>
                </c:pt>
                <c:pt idx="9449">
                  <c:v>1.3632831133979741</c:v>
                </c:pt>
                <c:pt idx="9450">
                  <c:v>1.3634194553435084</c:v>
                </c:pt>
                <c:pt idx="9451">
                  <c:v>1.3635558109246009</c:v>
                </c:pt>
                <c:pt idx="9452">
                  <c:v>1.3636921801426152</c:v>
                </c:pt>
                <c:pt idx="9453">
                  <c:v>1.3638285629989151</c:v>
                </c:pt>
                <c:pt idx="9454">
                  <c:v>1.3639649594948646</c:v>
                </c:pt>
                <c:pt idx="9455">
                  <c:v>1.3641013696318278</c:v>
                </c:pt>
                <c:pt idx="9456">
                  <c:v>1.3642377934111689</c:v>
                </c:pt>
                <c:pt idx="9457">
                  <c:v>1.3643742308342524</c:v>
                </c:pt>
                <c:pt idx="9458">
                  <c:v>1.3645106819024426</c:v>
                </c:pt>
                <c:pt idx="9459">
                  <c:v>1.3646471466171044</c:v>
                </c:pt>
                <c:pt idx="9460">
                  <c:v>1.3647836249796024</c:v>
                </c:pt>
                <c:pt idx="9461">
                  <c:v>1.3649201169913014</c:v>
                </c:pt>
                <c:pt idx="9462">
                  <c:v>1.3650566226535668</c:v>
                </c:pt>
                <c:pt idx="9463">
                  <c:v>1.3651931419677634</c:v>
                </c:pt>
                <c:pt idx="9464">
                  <c:v>1.365329674935257</c:v>
                </c:pt>
                <c:pt idx="9465">
                  <c:v>1.3654662215574127</c:v>
                </c:pt>
                <c:pt idx="9466">
                  <c:v>1.3656027818355962</c:v>
                </c:pt>
                <c:pt idx="9467">
                  <c:v>1.3657393557711734</c:v>
                </c:pt>
                <c:pt idx="9468">
                  <c:v>1.3658759433655099</c:v>
                </c:pt>
                <c:pt idx="9469">
                  <c:v>1.3660125446199718</c:v>
                </c:pt>
                <c:pt idx="9470">
                  <c:v>1.3661491595359254</c:v>
                </c:pt>
                <c:pt idx="9471">
                  <c:v>1.3662857881147368</c:v>
                </c:pt>
                <c:pt idx="9472">
                  <c:v>1.3664224303577726</c:v>
                </c:pt>
                <c:pt idx="9473">
                  <c:v>1.3665590862663992</c:v>
                </c:pt>
                <c:pt idx="9474">
                  <c:v>1.3666957558419834</c:v>
                </c:pt>
                <c:pt idx="9475">
                  <c:v>1.3668324390858919</c:v>
                </c:pt>
                <c:pt idx="9476">
                  <c:v>1.3669691359994918</c:v>
                </c:pt>
                <c:pt idx="9477">
                  <c:v>1.3671058465841501</c:v>
                </c:pt>
                <c:pt idx="9478">
                  <c:v>1.3672425708412341</c:v>
                </c:pt>
                <c:pt idx="9479">
                  <c:v>1.3673793087721113</c:v>
                </c:pt>
                <c:pt idx="9480">
                  <c:v>1.3675160603781491</c:v>
                </c:pt>
                <c:pt idx="9481">
                  <c:v>1.3676528256607152</c:v>
                </c:pt>
                <c:pt idx="9482">
                  <c:v>1.3677896046211773</c:v>
                </c:pt>
                <c:pt idx="9483">
                  <c:v>1.3679263972609033</c:v>
                </c:pt>
                <c:pt idx="9484">
                  <c:v>1.3680632035812614</c:v>
                </c:pt>
                <c:pt idx="9485">
                  <c:v>1.3682000235836198</c:v>
                </c:pt>
                <c:pt idx="9486">
                  <c:v>1.3683368572693466</c:v>
                </c:pt>
                <c:pt idx="9487">
                  <c:v>1.3684737046398106</c:v>
                </c:pt>
                <c:pt idx="9488">
                  <c:v>1.3686105656963801</c:v>
                </c:pt>
                <c:pt idx="9489">
                  <c:v>1.3687474404404241</c:v>
                </c:pt>
                <c:pt idx="9490">
                  <c:v>1.3688843288733115</c:v>
                </c:pt>
                <c:pt idx="9491">
                  <c:v>1.3690212309964112</c:v>
                </c:pt>
                <c:pt idx="9492">
                  <c:v>1.3691581468110923</c:v>
                </c:pt>
                <c:pt idx="9493">
                  <c:v>1.3692950763187242</c:v>
                </c:pt>
                <c:pt idx="9494">
                  <c:v>1.3694320195206762</c:v>
                </c:pt>
                <c:pt idx="9495">
                  <c:v>1.3695689764183181</c:v>
                </c:pt>
                <c:pt idx="9496">
                  <c:v>1.3697059470130193</c:v>
                </c:pt>
                <c:pt idx="9497">
                  <c:v>1.36984293130615</c:v>
                </c:pt>
                <c:pt idx="9498">
                  <c:v>1.36997992929908</c:v>
                </c:pt>
                <c:pt idx="9499">
                  <c:v>1.3701169409931793</c:v>
                </c:pt>
                <c:pt idx="9500">
                  <c:v>1.3702539663898183</c:v>
                </c:pt>
                <c:pt idx="9501">
                  <c:v>1.3703910054903674</c:v>
                </c:pt>
                <c:pt idx="9502">
                  <c:v>1.3705280582961969</c:v>
                </c:pt>
                <c:pt idx="9503">
                  <c:v>1.3706651248086779</c:v>
                </c:pt>
                <c:pt idx="9504">
                  <c:v>1.3708022050291808</c:v>
                </c:pt>
                <c:pt idx="9505">
                  <c:v>1.3709392989590767</c:v>
                </c:pt>
                <c:pt idx="9506">
                  <c:v>1.3710764065997367</c:v>
                </c:pt>
                <c:pt idx="9507">
                  <c:v>1.3712135279525319</c:v>
                </c:pt>
                <c:pt idx="9508">
                  <c:v>1.3713506630188339</c:v>
                </c:pt>
                <c:pt idx="9509">
                  <c:v>1.371487811800014</c:v>
                </c:pt>
                <c:pt idx="9510">
                  <c:v>1.3716249742974438</c:v>
                </c:pt>
                <c:pt idx="9511">
                  <c:v>1.3717621505124951</c:v>
                </c:pt>
                <c:pt idx="9512">
                  <c:v>1.3718993404465396</c:v>
                </c:pt>
                <c:pt idx="9513">
                  <c:v>1.3720365441009497</c:v>
                </c:pt>
                <c:pt idx="9514">
                  <c:v>1.3721737614770975</c:v>
                </c:pt>
                <c:pt idx="9515">
                  <c:v>1.372310992576355</c:v>
                </c:pt>
                <c:pt idx="9516">
                  <c:v>1.372448237400095</c:v>
                </c:pt>
                <c:pt idx="9517">
                  <c:v>1.3725854959496899</c:v>
                </c:pt>
                <c:pt idx="9518">
                  <c:v>1.3727227682265126</c:v>
                </c:pt>
                <c:pt idx="9519">
                  <c:v>1.3728600542319358</c:v>
                </c:pt>
                <c:pt idx="9520">
                  <c:v>1.3729973539673326</c:v>
                </c:pt>
                <c:pt idx="9521">
                  <c:v>1.3731346674340759</c:v>
                </c:pt>
                <c:pt idx="9522">
                  <c:v>1.3732719946335392</c:v>
                </c:pt>
                <c:pt idx="9523">
                  <c:v>1.373409335567096</c:v>
                </c:pt>
                <c:pt idx="9524">
                  <c:v>1.3735466902361195</c:v>
                </c:pt>
                <c:pt idx="9525">
                  <c:v>1.3736840586419836</c:v>
                </c:pt>
                <c:pt idx="9526">
                  <c:v>1.3738214407860623</c:v>
                </c:pt>
                <c:pt idx="9527">
                  <c:v>1.3739588366697293</c:v>
                </c:pt>
                <c:pt idx="9528">
                  <c:v>1.3740962462943587</c:v>
                </c:pt>
                <c:pt idx="9529">
                  <c:v>1.3742336696613249</c:v>
                </c:pt>
                <c:pt idx="9530">
                  <c:v>1.3743711067720021</c:v>
                </c:pt>
                <c:pt idx="9531">
                  <c:v>1.3745085576277649</c:v>
                </c:pt>
                <c:pt idx="9532">
                  <c:v>1.3746460222299879</c:v>
                </c:pt>
                <c:pt idx="9533">
                  <c:v>1.3747835005800459</c:v>
                </c:pt>
                <c:pt idx="9534">
                  <c:v>1.3749209926793138</c:v>
                </c:pt>
                <c:pt idx="9535">
                  <c:v>1.3750584985291667</c:v>
                </c:pt>
                <c:pt idx="9536">
                  <c:v>1.3751960181309799</c:v>
                </c:pt>
                <c:pt idx="9537">
                  <c:v>1.3753335514861285</c:v>
                </c:pt>
                <c:pt idx="9538">
                  <c:v>1.3754710985959882</c:v>
                </c:pt>
                <c:pt idx="9539">
                  <c:v>1.3756086594619343</c:v>
                </c:pt>
                <c:pt idx="9540">
                  <c:v>1.3757462340853428</c:v>
                </c:pt>
                <c:pt idx="9541">
                  <c:v>1.3758838224675896</c:v>
                </c:pt>
                <c:pt idx="9542">
                  <c:v>1.3760214246100506</c:v>
                </c:pt>
                <c:pt idx="9543">
                  <c:v>1.376159040514102</c:v>
                </c:pt>
                <c:pt idx="9544">
                  <c:v>1.3762966701811201</c:v>
                </c:pt>
                <c:pt idx="9545">
                  <c:v>1.3764343136124813</c:v>
                </c:pt>
                <c:pt idx="9546">
                  <c:v>1.3765719708095623</c:v>
                </c:pt>
                <c:pt idx="9547">
                  <c:v>1.3767096417737397</c:v>
                </c:pt>
                <c:pt idx="9548">
                  <c:v>1.3768473265063903</c:v>
                </c:pt>
                <c:pt idx="9549">
                  <c:v>1.3769850250088911</c:v>
                </c:pt>
                <c:pt idx="9550">
                  <c:v>1.3771227372826194</c:v>
                </c:pt>
                <c:pt idx="9551">
                  <c:v>1.3772604633289522</c:v>
                </c:pt>
                <c:pt idx="9552">
                  <c:v>1.3773982031492671</c:v>
                </c:pt>
                <c:pt idx="9553">
                  <c:v>1.3775359567449417</c:v>
                </c:pt>
                <c:pt idx="9554">
                  <c:v>1.3776737241173533</c:v>
                </c:pt>
                <c:pt idx="9555">
                  <c:v>1.3778115052678801</c:v>
                </c:pt>
                <c:pt idx="9556">
                  <c:v>1.3779493001979</c:v>
                </c:pt>
                <c:pt idx="9557">
                  <c:v>1.3780871089087909</c:v>
                </c:pt>
                <c:pt idx="9558">
                  <c:v>1.378224931401931</c:v>
                </c:pt>
                <c:pt idx="9559">
                  <c:v>1.3783627676786989</c:v>
                </c:pt>
                <c:pt idx="9560">
                  <c:v>1.3785006177404731</c:v>
                </c:pt>
                <c:pt idx="9561">
                  <c:v>1.3786384815886319</c:v>
                </c:pt>
                <c:pt idx="9562">
                  <c:v>1.3787763592245543</c:v>
                </c:pt>
                <c:pt idx="9563">
                  <c:v>1.3789142506496193</c:v>
                </c:pt>
                <c:pt idx="9564">
                  <c:v>1.3790521558652058</c:v>
                </c:pt>
                <c:pt idx="9565">
                  <c:v>1.3791900748726931</c:v>
                </c:pt>
                <c:pt idx="9566">
                  <c:v>1.3793280076734604</c:v>
                </c:pt>
                <c:pt idx="9567">
                  <c:v>1.3794659542688872</c:v>
                </c:pt>
                <c:pt idx="9568">
                  <c:v>1.3796039146603531</c:v>
                </c:pt>
                <c:pt idx="9569">
                  <c:v>1.3797418888492381</c:v>
                </c:pt>
                <c:pt idx="9570">
                  <c:v>1.3798798768369218</c:v>
                </c:pt>
                <c:pt idx="9571">
                  <c:v>1.3800178786247843</c:v>
                </c:pt>
                <c:pt idx="9572">
                  <c:v>1.3801558942142058</c:v>
                </c:pt>
                <c:pt idx="9573">
                  <c:v>1.3802939236065666</c:v>
                </c:pt>
                <c:pt idx="9574">
                  <c:v>1.3804319668032468</c:v>
                </c:pt>
                <c:pt idx="9575">
                  <c:v>1.3805700238056273</c:v>
                </c:pt>
                <c:pt idx="9576">
                  <c:v>1.3807080946150889</c:v>
                </c:pt>
                <c:pt idx="9577">
                  <c:v>1.3808461792330122</c:v>
                </c:pt>
                <c:pt idx="9578">
                  <c:v>1.3809842776607784</c:v>
                </c:pt>
                <c:pt idx="9579">
                  <c:v>1.3811223898997682</c:v>
                </c:pt>
                <c:pt idx="9580">
                  <c:v>1.3812605159513633</c:v>
                </c:pt>
                <c:pt idx="9581">
                  <c:v>1.3813986558169451</c:v>
                </c:pt>
                <c:pt idx="9582">
                  <c:v>1.3815368094978948</c:v>
                </c:pt>
                <c:pt idx="9583">
                  <c:v>1.3816749769955943</c:v>
                </c:pt>
                <c:pt idx="9584">
                  <c:v>1.3818131583114255</c:v>
                </c:pt>
                <c:pt idx="9585">
                  <c:v>1.3819513534467702</c:v>
                </c:pt>
                <c:pt idx="9586">
                  <c:v>1.3820895624030105</c:v>
                </c:pt>
                <c:pt idx="9587">
                  <c:v>1.3822277851815286</c:v>
                </c:pt>
                <c:pt idx="9588">
                  <c:v>1.3823660217837068</c:v>
                </c:pt>
                <c:pt idx="9589">
                  <c:v>1.382504272210928</c:v>
                </c:pt>
                <c:pt idx="9590">
                  <c:v>1.3826425364645745</c:v>
                </c:pt>
                <c:pt idx="9591">
                  <c:v>1.382780814546029</c:v>
                </c:pt>
                <c:pt idx="9592">
                  <c:v>1.3829191064566746</c:v>
                </c:pt>
                <c:pt idx="9593">
                  <c:v>1.3830574121978945</c:v>
                </c:pt>
                <c:pt idx="9594">
                  <c:v>1.3831957317710715</c:v>
                </c:pt>
                <c:pt idx="9595">
                  <c:v>1.3833340651775892</c:v>
                </c:pt>
                <c:pt idx="9596">
                  <c:v>1.3834724124188311</c:v>
                </c:pt>
                <c:pt idx="9597">
                  <c:v>1.3836107734961807</c:v>
                </c:pt>
                <c:pt idx="9598">
                  <c:v>1.3837491484110218</c:v>
                </c:pt>
                <c:pt idx="9599">
                  <c:v>1.3838875371647383</c:v>
                </c:pt>
                <c:pt idx="9600">
                  <c:v>1.3840259397587142</c:v>
                </c:pt>
                <c:pt idx="9601">
                  <c:v>1.3841643561943338</c:v>
                </c:pt>
                <c:pt idx="9602">
                  <c:v>1.3843027864729811</c:v>
                </c:pt>
                <c:pt idx="9603">
                  <c:v>1.3844412305960407</c:v>
                </c:pt>
                <c:pt idx="9604">
                  <c:v>1.3845796885648971</c:v>
                </c:pt>
                <c:pt idx="9605">
                  <c:v>1.3847181603809351</c:v>
                </c:pt>
                <c:pt idx="9606">
                  <c:v>1.3848566460455396</c:v>
                </c:pt>
                <c:pt idx="9607">
                  <c:v>1.3849951455600955</c:v>
                </c:pt>
                <c:pt idx="9608">
                  <c:v>1.3851336589259882</c:v>
                </c:pt>
                <c:pt idx="9609">
                  <c:v>1.3852721861446027</c:v>
                </c:pt>
                <c:pt idx="9610">
                  <c:v>1.3854107272173244</c:v>
                </c:pt>
                <c:pt idx="9611">
                  <c:v>1.3855492821455389</c:v>
                </c:pt>
                <c:pt idx="9612">
                  <c:v>1.3856878509306318</c:v>
                </c:pt>
                <c:pt idx="9613">
                  <c:v>1.3858264335739892</c:v>
                </c:pt>
                <c:pt idx="9614">
                  <c:v>1.3859650300769968</c:v>
                </c:pt>
                <c:pt idx="9615">
                  <c:v>1.386103640441041</c:v>
                </c:pt>
                <c:pt idx="9616">
                  <c:v>1.3862422646675077</c:v>
                </c:pt>
                <c:pt idx="9617">
                  <c:v>1.3863809027577834</c:v>
                </c:pt>
                <c:pt idx="9618">
                  <c:v>1.3865195547132547</c:v>
                </c:pt>
                <c:pt idx="9619">
                  <c:v>1.3866582205353082</c:v>
                </c:pt>
                <c:pt idx="9620">
                  <c:v>1.3867969002253306</c:v>
                </c:pt>
                <c:pt idx="9621">
                  <c:v>1.3869355937847092</c:v>
                </c:pt>
                <c:pt idx="9622">
                  <c:v>1.3870743012148308</c:v>
                </c:pt>
                <c:pt idx="9623">
                  <c:v>1.3872130225170825</c:v>
                </c:pt>
                <c:pt idx="9624">
                  <c:v>1.3873517576928518</c:v>
                </c:pt>
                <c:pt idx="9625">
                  <c:v>1.3874905067435261</c:v>
                </c:pt>
                <c:pt idx="9626">
                  <c:v>1.3876292696704933</c:v>
                </c:pt>
                <c:pt idx="9627">
                  <c:v>1.3877680464751407</c:v>
                </c:pt>
                <c:pt idx="9628">
                  <c:v>1.3879068371588565</c:v>
                </c:pt>
                <c:pt idx="9629">
                  <c:v>1.3880456417230289</c:v>
                </c:pt>
                <c:pt idx="9630">
                  <c:v>1.3881844601690458</c:v>
                </c:pt>
                <c:pt idx="9631">
                  <c:v>1.3883232924982956</c:v>
                </c:pt>
                <c:pt idx="9632">
                  <c:v>1.3884621387121667</c:v>
                </c:pt>
                <c:pt idx="9633">
                  <c:v>1.388600998812048</c:v>
                </c:pt>
                <c:pt idx="9634">
                  <c:v>1.3887398727993279</c:v>
                </c:pt>
                <c:pt idx="9635">
                  <c:v>1.3888787606753954</c:v>
                </c:pt>
                <c:pt idx="9636">
                  <c:v>1.3890176624416395</c:v>
                </c:pt>
                <c:pt idx="9637">
                  <c:v>1.3891565780994495</c:v>
                </c:pt>
                <c:pt idx="9638">
                  <c:v>1.3892955076502145</c:v>
                </c:pt>
                <c:pt idx="9639">
                  <c:v>1.389434451095324</c:v>
                </c:pt>
                <c:pt idx="9640">
                  <c:v>1.3895734084361677</c:v>
                </c:pt>
                <c:pt idx="9641">
                  <c:v>1.3897123796741351</c:v>
                </c:pt>
                <c:pt idx="9642">
                  <c:v>1.3898513648106161</c:v>
                </c:pt>
                <c:pt idx="9643">
                  <c:v>1.3899903638470008</c:v>
                </c:pt>
                <c:pt idx="9644">
                  <c:v>1.3901293767846792</c:v>
                </c:pt>
                <c:pt idx="9645">
                  <c:v>1.3902684036250417</c:v>
                </c:pt>
                <c:pt idx="9646">
                  <c:v>1.3904074443694785</c:v>
                </c:pt>
                <c:pt idx="9647">
                  <c:v>1.3905464990193803</c:v>
                </c:pt>
                <c:pt idx="9648">
                  <c:v>1.3906855675761378</c:v>
                </c:pt>
                <c:pt idx="9649">
                  <c:v>1.3908246500411419</c:v>
                </c:pt>
                <c:pt idx="9650">
                  <c:v>1.3909637464157834</c:v>
                </c:pt>
                <c:pt idx="9651">
                  <c:v>1.3911028567014534</c:v>
                </c:pt>
                <c:pt idx="9652">
                  <c:v>1.3912419808995433</c:v>
                </c:pt>
                <c:pt idx="9653">
                  <c:v>1.3913811190114445</c:v>
                </c:pt>
                <c:pt idx="9654">
                  <c:v>1.3915202710385484</c:v>
                </c:pt>
                <c:pt idx="9655">
                  <c:v>1.3916594369822466</c:v>
                </c:pt>
                <c:pt idx="9656">
                  <c:v>1.3917986168439309</c:v>
                </c:pt>
                <c:pt idx="9657">
                  <c:v>1.3919378106249933</c:v>
                </c:pt>
                <c:pt idx="9658">
                  <c:v>1.3920770183268261</c:v>
                </c:pt>
                <c:pt idx="9659">
                  <c:v>1.3922162399508211</c:v>
                </c:pt>
                <c:pt idx="9660">
                  <c:v>1.3923554754983709</c:v>
                </c:pt>
                <c:pt idx="9661">
                  <c:v>1.3924947249708679</c:v>
                </c:pt>
                <c:pt idx="9662">
                  <c:v>1.3926339883697048</c:v>
                </c:pt>
                <c:pt idx="9663">
                  <c:v>1.3927732656962744</c:v>
                </c:pt>
                <c:pt idx="9664">
                  <c:v>1.3929125569519696</c:v>
                </c:pt>
                <c:pt idx="9665">
                  <c:v>1.3930518621381833</c:v>
                </c:pt>
                <c:pt idx="9666">
                  <c:v>1.3931911812563089</c:v>
                </c:pt>
                <c:pt idx="9667">
                  <c:v>1.3933305143077397</c:v>
                </c:pt>
                <c:pt idx="9668">
                  <c:v>1.393469861293869</c:v>
                </c:pt>
                <c:pt idx="9669">
                  <c:v>1.3936092222160905</c:v>
                </c:pt>
                <c:pt idx="9670">
                  <c:v>1.3937485970757981</c:v>
                </c:pt>
                <c:pt idx="9671">
                  <c:v>1.3938879858743856</c:v>
                </c:pt>
                <c:pt idx="9672">
                  <c:v>1.3940273886132468</c:v>
                </c:pt>
                <c:pt idx="9673">
                  <c:v>1.3941668052937761</c:v>
                </c:pt>
                <c:pt idx="9674">
                  <c:v>1.3943062359173679</c:v>
                </c:pt>
                <c:pt idx="9675">
                  <c:v>1.3944456804854164</c:v>
                </c:pt>
                <c:pt idx="9676">
                  <c:v>1.3945851389993162</c:v>
                </c:pt>
                <c:pt idx="9677">
                  <c:v>1.3947246114604623</c:v>
                </c:pt>
                <c:pt idx="9678">
                  <c:v>1.3948640978702493</c:v>
                </c:pt>
                <c:pt idx="9679">
                  <c:v>1.3950035982300724</c:v>
                </c:pt>
                <c:pt idx="9680">
                  <c:v>1.3951431125413265</c:v>
                </c:pt>
                <c:pt idx="9681">
                  <c:v>1.3952826408054071</c:v>
                </c:pt>
                <c:pt idx="9682">
                  <c:v>1.3954221830237095</c:v>
                </c:pt>
                <c:pt idx="9683">
                  <c:v>1.3955617391976292</c:v>
                </c:pt>
                <c:pt idx="9684">
                  <c:v>1.395701309328562</c:v>
                </c:pt>
                <c:pt idx="9685">
                  <c:v>1.3958408934179036</c:v>
                </c:pt>
                <c:pt idx="9686">
                  <c:v>1.3959804914670504</c:v>
                </c:pt>
                <c:pt idx="9687">
                  <c:v>1.396120103477398</c:v>
                </c:pt>
                <c:pt idx="9688">
                  <c:v>1.3962597294503429</c:v>
                </c:pt>
                <c:pt idx="9689">
                  <c:v>1.3963993693872816</c:v>
                </c:pt>
                <c:pt idx="9690">
                  <c:v>1.3965390232896104</c:v>
                </c:pt>
                <c:pt idx="9691">
                  <c:v>1.3966786911587263</c:v>
                </c:pt>
                <c:pt idx="9692">
                  <c:v>1.396818372996026</c:v>
                </c:pt>
                <c:pt idx="9693">
                  <c:v>1.3969580688029062</c:v>
                </c:pt>
                <c:pt idx="9694">
                  <c:v>1.3970977785807643</c:v>
                </c:pt>
                <c:pt idx="9695">
                  <c:v>1.3972375023309975</c:v>
                </c:pt>
                <c:pt idx="9696">
                  <c:v>1.3973772400550031</c:v>
                </c:pt>
                <c:pt idx="9697">
                  <c:v>1.3975169917541785</c:v>
                </c:pt>
                <c:pt idx="9698">
                  <c:v>1.3976567574299215</c:v>
                </c:pt>
                <c:pt idx="9699">
                  <c:v>1.3977965370836298</c:v>
                </c:pt>
                <c:pt idx="9700">
                  <c:v>1.3979363307167014</c:v>
                </c:pt>
                <c:pt idx="9701">
                  <c:v>1.3980761383305345</c:v>
                </c:pt>
                <c:pt idx="9702">
                  <c:v>1.3982159599265271</c:v>
                </c:pt>
                <c:pt idx="9703">
                  <c:v>1.3983557955060777</c:v>
                </c:pt>
                <c:pt idx="9704">
                  <c:v>1.3984956450705848</c:v>
                </c:pt>
                <c:pt idx="9705">
                  <c:v>1.3986355086214468</c:v>
                </c:pt>
                <c:pt idx="9706">
                  <c:v>1.3987753861600627</c:v>
                </c:pt>
                <c:pt idx="9707">
                  <c:v>1.3989152776878315</c:v>
                </c:pt>
                <c:pt idx="9708">
                  <c:v>1.3990551832061522</c:v>
                </c:pt>
                <c:pt idx="9709">
                  <c:v>1.3991951027164238</c:v>
                </c:pt>
                <c:pt idx="9710">
                  <c:v>1.3993350362200458</c:v>
                </c:pt>
                <c:pt idx="9711">
                  <c:v>1.3994749837184177</c:v>
                </c:pt>
                <c:pt idx="9712">
                  <c:v>1.3996149452129389</c:v>
                </c:pt>
                <c:pt idx="9713">
                  <c:v>1.3997549207050095</c:v>
                </c:pt>
                <c:pt idx="9714">
                  <c:v>1.3998949101960292</c:v>
                </c:pt>
                <c:pt idx="9715">
                  <c:v>1.400034913687398</c:v>
                </c:pt>
                <c:pt idx="9716">
                  <c:v>1.4001749311805161</c:v>
                </c:pt>
                <c:pt idx="9717">
                  <c:v>1.4003149626767837</c:v>
                </c:pt>
                <c:pt idx="9718">
                  <c:v>1.4004550081776015</c:v>
                </c:pt>
                <c:pt idx="9719">
                  <c:v>1.4005950676843699</c:v>
                </c:pt>
                <c:pt idx="9720">
                  <c:v>1.4007351411984899</c:v>
                </c:pt>
                <c:pt idx="9721">
                  <c:v>1.4008752287213619</c:v>
                </c:pt>
                <c:pt idx="9722">
                  <c:v>1.4010153302543873</c:v>
                </c:pt>
                <c:pt idx="9723">
                  <c:v>1.4011554457989672</c:v>
                </c:pt>
                <c:pt idx="9724">
                  <c:v>1.4012955753565028</c:v>
                </c:pt>
                <c:pt idx="9725">
                  <c:v>1.4014357189283957</c:v>
                </c:pt>
                <c:pt idx="9726">
                  <c:v>1.4015758765160473</c:v>
                </c:pt>
                <c:pt idx="9727">
                  <c:v>1.4017160481208595</c:v>
                </c:pt>
                <c:pt idx="9728">
                  <c:v>1.401856233744234</c:v>
                </c:pt>
                <c:pt idx="9729">
                  <c:v>1.4019964333875727</c:v>
                </c:pt>
                <c:pt idx="9730">
                  <c:v>1.402136647052278</c:v>
                </c:pt>
                <c:pt idx="9731">
                  <c:v>1.402276874739752</c:v>
                </c:pt>
                <c:pt idx="9732">
                  <c:v>1.4024171164513972</c:v>
                </c:pt>
                <c:pt idx="9733">
                  <c:v>1.402557372188616</c:v>
                </c:pt>
                <c:pt idx="9734">
                  <c:v>1.4026976419528112</c:v>
                </c:pt>
                <c:pt idx="9735">
                  <c:v>1.4028379257453858</c:v>
                </c:pt>
                <c:pt idx="9736">
                  <c:v>1.4029782235677426</c:v>
                </c:pt>
                <c:pt idx="9737">
                  <c:v>1.4031185354212847</c:v>
                </c:pt>
                <c:pt idx="9738">
                  <c:v>1.4032588613074155</c:v>
                </c:pt>
                <c:pt idx="9739">
                  <c:v>1.4033992012275383</c:v>
                </c:pt>
                <c:pt idx="9740">
                  <c:v>1.4035395551830565</c:v>
                </c:pt>
                <c:pt idx="9741">
                  <c:v>1.403679923175374</c:v>
                </c:pt>
                <c:pt idx="9742">
                  <c:v>1.4038203052058946</c:v>
                </c:pt>
                <c:pt idx="9743">
                  <c:v>1.4039607012760222</c:v>
                </c:pt>
                <c:pt idx="9744">
                  <c:v>1.4041011113871609</c:v>
                </c:pt>
                <c:pt idx="9745">
                  <c:v>1.404241535540715</c:v>
                </c:pt>
                <c:pt idx="9746">
                  <c:v>1.4043819737380887</c:v>
                </c:pt>
                <c:pt idx="9747">
                  <c:v>1.4045224259806868</c:v>
                </c:pt>
                <c:pt idx="9748">
                  <c:v>1.4046628922699138</c:v>
                </c:pt>
                <c:pt idx="9749">
                  <c:v>1.4048033726071745</c:v>
                </c:pt>
                <c:pt idx="9750">
                  <c:v>1.4049438669938739</c:v>
                </c:pt>
                <c:pt idx="9751">
                  <c:v>1.4050843754314171</c:v>
                </c:pt>
                <c:pt idx="9752">
                  <c:v>1.4052248979212092</c:v>
                </c:pt>
                <c:pt idx="9753">
                  <c:v>1.4053654344646556</c:v>
                </c:pt>
                <c:pt idx="9754">
                  <c:v>1.4055059850631619</c:v>
                </c:pt>
                <c:pt idx="9755">
                  <c:v>1.4056465497181336</c:v>
                </c:pt>
                <c:pt idx="9756">
                  <c:v>1.4057871284309766</c:v>
                </c:pt>
                <c:pt idx="9757">
                  <c:v>1.4059277212030969</c:v>
                </c:pt>
                <c:pt idx="9758">
                  <c:v>1.4060683280359005</c:v>
                </c:pt>
                <c:pt idx="9759">
                  <c:v>1.4062089489307936</c:v>
                </c:pt>
                <c:pt idx="9760">
                  <c:v>1.4063495838891826</c:v>
                </c:pt>
                <c:pt idx="9761">
                  <c:v>1.4064902329124738</c:v>
                </c:pt>
                <c:pt idx="9762">
                  <c:v>1.4066308960020739</c:v>
                </c:pt>
                <c:pt idx="9763">
                  <c:v>1.4067715731593899</c:v>
                </c:pt>
                <c:pt idx="9764">
                  <c:v>1.4069122643858285</c:v>
                </c:pt>
                <c:pt idx="9765">
                  <c:v>1.4070529696827967</c:v>
                </c:pt>
                <c:pt idx="9766">
                  <c:v>1.4071936890517018</c:v>
                </c:pt>
                <c:pt idx="9767">
                  <c:v>1.4073344224939512</c:v>
                </c:pt>
                <c:pt idx="9768">
                  <c:v>1.4074751700109522</c:v>
                </c:pt>
                <c:pt idx="9769">
                  <c:v>1.4076159316041126</c:v>
                </c:pt>
                <c:pt idx="9770">
                  <c:v>1.40775670727484</c:v>
                </c:pt>
                <c:pt idx="9771">
                  <c:v>1.4078974970245424</c:v>
                </c:pt>
                <c:pt idx="9772">
                  <c:v>1.4080383008546278</c:v>
                </c:pt>
                <c:pt idx="9773">
                  <c:v>1.4081791187665045</c:v>
                </c:pt>
                <c:pt idx="9774">
                  <c:v>1.4083199507615807</c:v>
                </c:pt>
                <c:pt idx="9775">
                  <c:v>1.4084607968412648</c:v>
                </c:pt>
                <c:pt idx="9776">
                  <c:v>1.4086016570069655</c:v>
                </c:pt>
                <c:pt idx="9777">
                  <c:v>1.4087425312600914</c:v>
                </c:pt>
                <c:pt idx="9778">
                  <c:v>1.4088834196020517</c:v>
                </c:pt>
                <c:pt idx="9779">
                  <c:v>1.4090243220342551</c:v>
                </c:pt>
                <c:pt idx="9780">
                  <c:v>1.4091652385581108</c:v>
                </c:pt>
                <c:pt idx="9781">
                  <c:v>1.4093061691750284</c:v>
                </c:pt>
                <c:pt idx="9782">
                  <c:v>1.4094471138864171</c:v>
                </c:pt>
                <c:pt idx="9783">
                  <c:v>1.4095880726936865</c:v>
                </c:pt>
                <c:pt idx="9784">
                  <c:v>1.4097290455982463</c:v>
                </c:pt>
                <c:pt idx="9785">
                  <c:v>1.4098700326015063</c:v>
                </c:pt>
                <c:pt idx="9786">
                  <c:v>1.4100110337048768</c:v>
                </c:pt>
                <c:pt idx="9787">
                  <c:v>1.4101520489097679</c:v>
                </c:pt>
                <c:pt idx="9788">
                  <c:v>1.4102930782175895</c:v>
                </c:pt>
                <c:pt idx="9789">
                  <c:v>1.4104341216297525</c:v>
                </c:pt>
                <c:pt idx="9790">
                  <c:v>1.4105751791476673</c:v>
                </c:pt>
                <c:pt idx="9791">
                  <c:v>1.4107162507727444</c:v>
                </c:pt>
                <c:pt idx="9792">
                  <c:v>1.410857336506395</c:v>
                </c:pt>
                <c:pt idx="9793">
                  <c:v>1.4109984363500301</c:v>
                </c:pt>
                <c:pt idx="9794">
                  <c:v>1.4111395503050606</c:v>
                </c:pt>
                <c:pt idx="9795">
                  <c:v>1.4112806783728977</c:v>
                </c:pt>
                <c:pt idx="9796">
                  <c:v>1.4114218205549531</c:v>
                </c:pt>
                <c:pt idx="9797">
                  <c:v>1.4115629768526383</c:v>
                </c:pt>
                <c:pt idx="9798">
                  <c:v>1.411704147267365</c:v>
                </c:pt>
                <c:pt idx="9799">
                  <c:v>1.4118453318005451</c:v>
                </c:pt>
                <c:pt idx="9800">
                  <c:v>1.4119865304535903</c:v>
                </c:pt>
                <c:pt idx="9801">
                  <c:v>1.4121277432279131</c:v>
                </c:pt>
                <c:pt idx="9802">
                  <c:v>1.4122689701249256</c:v>
                </c:pt>
                <c:pt idx="9803">
                  <c:v>1.4124102111460402</c:v>
                </c:pt>
                <c:pt idx="9804">
                  <c:v>1.4125514662926695</c:v>
                </c:pt>
                <c:pt idx="9805">
                  <c:v>1.412692735566226</c:v>
                </c:pt>
                <c:pt idx="9806">
                  <c:v>1.4128340189681228</c:v>
                </c:pt>
                <c:pt idx="9807">
                  <c:v>1.4129753164997727</c:v>
                </c:pt>
                <c:pt idx="9808">
                  <c:v>1.4131166281625889</c:v>
                </c:pt>
                <c:pt idx="9809">
                  <c:v>1.4132579539579846</c:v>
                </c:pt>
                <c:pt idx="9810">
                  <c:v>1.4133992938873734</c:v>
                </c:pt>
                <c:pt idx="9811">
                  <c:v>1.4135406479521686</c:v>
                </c:pt>
                <c:pt idx="9812">
                  <c:v>1.413682016153784</c:v>
                </c:pt>
                <c:pt idx="9813">
                  <c:v>1.4138233984936333</c:v>
                </c:pt>
                <c:pt idx="9814">
                  <c:v>1.4139647949731307</c:v>
                </c:pt>
                <c:pt idx="9815">
                  <c:v>1.4141062055936899</c:v>
                </c:pt>
                <c:pt idx="9816">
                  <c:v>1.4142476303567255</c:v>
                </c:pt>
                <c:pt idx="9817">
                  <c:v>1.4143890692636518</c:v>
                </c:pt>
                <c:pt idx="9818">
                  <c:v>1.4145305223158835</c:v>
                </c:pt>
                <c:pt idx="9819">
                  <c:v>1.414671989514835</c:v>
                </c:pt>
                <c:pt idx="9820">
                  <c:v>1.4148134708619211</c:v>
                </c:pt>
                <c:pt idx="9821">
                  <c:v>1.414954966358557</c:v>
                </c:pt>
                <c:pt idx="9822">
                  <c:v>1.4150964760061575</c:v>
                </c:pt>
                <c:pt idx="9823">
                  <c:v>1.4152379998061382</c:v>
                </c:pt>
                <c:pt idx="9824">
                  <c:v>1.4153795377599141</c:v>
                </c:pt>
                <c:pt idx="9825">
                  <c:v>1.415521089868901</c:v>
                </c:pt>
                <c:pt idx="9826">
                  <c:v>1.4156626561345145</c:v>
                </c:pt>
                <c:pt idx="9827">
                  <c:v>1.4158042365581702</c:v>
                </c:pt>
                <c:pt idx="9828">
                  <c:v>1.4159458311412843</c:v>
                </c:pt>
                <c:pt idx="9829">
                  <c:v>1.4160874398852727</c:v>
                </c:pt>
                <c:pt idx="9830">
                  <c:v>1.4162290627915519</c:v>
                </c:pt>
                <c:pt idx="9831">
                  <c:v>1.416370699861538</c:v>
                </c:pt>
                <c:pt idx="9832">
                  <c:v>1.4165123510966475</c:v>
                </c:pt>
                <c:pt idx="9833">
                  <c:v>1.4166540164982973</c:v>
                </c:pt>
                <c:pt idx="9834">
                  <c:v>1.416795696067904</c:v>
                </c:pt>
                <c:pt idx="9835">
                  <c:v>1.4169373898068847</c:v>
                </c:pt>
                <c:pt idx="9836">
                  <c:v>1.4170790977166563</c:v>
                </c:pt>
                <c:pt idx="9837">
                  <c:v>1.4172208197986362</c:v>
                </c:pt>
                <c:pt idx="9838">
                  <c:v>1.4173625560542416</c:v>
                </c:pt>
                <c:pt idx="9839">
                  <c:v>1.41750430648489</c:v>
                </c:pt>
                <c:pt idx="9840">
                  <c:v>1.4176460710919991</c:v>
                </c:pt>
                <c:pt idx="9841">
                  <c:v>1.4177878498769869</c:v>
                </c:pt>
                <c:pt idx="9842">
                  <c:v>1.4179296428412711</c:v>
                </c:pt>
                <c:pt idx="9843">
                  <c:v>1.4180714499862697</c:v>
                </c:pt>
                <c:pt idx="9844">
                  <c:v>1.418213271313401</c:v>
                </c:pt>
                <c:pt idx="9845">
                  <c:v>1.4183551068240834</c:v>
                </c:pt>
                <c:pt idx="9846">
                  <c:v>1.4184969565197354</c:v>
                </c:pt>
                <c:pt idx="9847">
                  <c:v>1.4186388204017755</c:v>
                </c:pt>
                <c:pt idx="9848">
                  <c:v>1.4187806984716227</c:v>
                </c:pt>
                <c:pt idx="9849">
                  <c:v>1.4189225907306957</c:v>
                </c:pt>
                <c:pt idx="9850">
                  <c:v>1.4190644971804138</c:v>
                </c:pt>
                <c:pt idx="9851">
                  <c:v>1.4192064178221961</c:v>
                </c:pt>
                <c:pt idx="9852">
                  <c:v>1.419348352657462</c:v>
                </c:pt>
                <c:pt idx="9853">
                  <c:v>1.4194903016876308</c:v>
                </c:pt>
                <c:pt idx="9854">
                  <c:v>1.4196322649141222</c:v>
                </c:pt>
                <c:pt idx="9855">
                  <c:v>1.4197742423383559</c:v>
                </c:pt>
                <c:pt idx="9856">
                  <c:v>1.4199162339617521</c:v>
                </c:pt>
                <c:pt idx="9857">
                  <c:v>1.4200582397857306</c:v>
                </c:pt>
                <c:pt idx="9858">
                  <c:v>1.4202002598117118</c:v>
                </c:pt>
                <c:pt idx="9859">
                  <c:v>1.4203422940411159</c:v>
                </c:pt>
                <c:pt idx="9860">
                  <c:v>1.4204843424753635</c:v>
                </c:pt>
                <c:pt idx="9861">
                  <c:v>1.420626405115875</c:v>
                </c:pt>
                <c:pt idx="9862">
                  <c:v>1.4207684819640714</c:v>
                </c:pt>
                <c:pt idx="9863">
                  <c:v>1.4209105730213736</c:v>
                </c:pt>
                <c:pt idx="9864">
                  <c:v>1.4210526782892026</c:v>
                </c:pt>
                <c:pt idx="9865">
                  <c:v>1.4211947977689794</c:v>
                </c:pt>
                <c:pt idx="9866">
                  <c:v>1.4213369314621256</c:v>
                </c:pt>
                <c:pt idx="9867">
                  <c:v>1.4214790793700627</c:v>
                </c:pt>
                <c:pt idx="9868">
                  <c:v>1.421621241494212</c:v>
                </c:pt>
                <c:pt idx="9869">
                  <c:v>1.4217634178359955</c:v>
                </c:pt>
                <c:pt idx="9870">
                  <c:v>1.4219056083968351</c:v>
                </c:pt>
                <c:pt idx="9871">
                  <c:v>1.4220478131781529</c:v>
                </c:pt>
                <c:pt idx="9872">
                  <c:v>1.422190032181371</c:v>
                </c:pt>
                <c:pt idx="9873">
                  <c:v>1.4223322654079118</c:v>
                </c:pt>
                <c:pt idx="9874">
                  <c:v>1.4224745128591978</c:v>
                </c:pt>
                <c:pt idx="9875">
                  <c:v>1.4226167745366514</c:v>
                </c:pt>
                <c:pt idx="9876">
                  <c:v>1.4227590504416956</c:v>
                </c:pt>
                <c:pt idx="9877">
                  <c:v>1.4229013405757531</c:v>
                </c:pt>
                <c:pt idx="9878">
                  <c:v>1.423043644940247</c:v>
                </c:pt>
                <c:pt idx="9879">
                  <c:v>1.4231859635366007</c:v>
                </c:pt>
                <c:pt idx="9880">
                  <c:v>1.4233282963662373</c:v>
                </c:pt>
                <c:pt idx="9881">
                  <c:v>1.4234706434305804</c:v>
                </c:pt>
                <c:pt idx="9882">
                  <c:v>1.4236130047310536</c:v>
                </c:pt>
                <c:pt idx="9883">
                  <c:v>1.4237553802690806</c:v>
                </c:pt>
                <c:pt idx="9884">
                  <c:v>1.4238977700460851</c:v>
                </c:pt>
                <c:pt idx="9885">
                  <c:v>1.4240401740634914</c:v>
                </c:pt>
                <c:pt idx="9886">
                  <c:v>1.4241825923227236</c:v>
                </c:pt>
                <c:pt idx="9887">
                  <c:v>1.4243250248252062</c:v>
                </c:pt>
                <c:pt idx="9888">
                  <c:v>1.4244674715723633</c:v>
                </c:pt>
                <c:pt idx="9889">
                  <c:v>1.4246099325656199</c:v>
                </c:pt>
                <c:pt idx="9890">
                  <c:v>1.4247524078064004</c:v>
                </c:pt>
                <c:pt idx="9891">
                  <c:v>1.4248948972961299</c:v>
                </c:pt>
                <c:pt idx="9892">
                  <c:v>1.4250374010362337</c:v>
                </c:pt>
                <c:pt idx="9893">
                  <c:v>1.4251799190281365</c:v>
                </c:pt>
                <c:pt idx="9894">
                  <c:v>1.4253224512732638</c:v>
                </c:pt>
                <c:pt idx="9895">
                  <c:v>1.4254649977730411</c:v>
                </c:pt>
                <c:pt idx="9896">
                  <c:v>1.4256075585288941</c:v>
                </c:pt>
                <c:pt idx="9897">
                  <c:v>1.4257501335422482</c:v>
                </c:pt>
                <c:pt idx="9898">
                  <c:v>1.4258927228145297</c:v>
                </c:pt>
                <c:pt idx="9899">
                  <c:v>1.4260353263471643</c:v>
                </c:pt>
                <c:pt idx="9900">
                  <c:v>1.4261779441415785</c:v>
                </c:pt>
                <c:pt idx="9901">
                  <c:v>1.4263205761991984</c:v>
                </c:pt>
                <c:pt idx="9902">
                  <c:v>1.4264632225214504</c:v>
                </c:pt>
                <c:pt idx="9903">
                  <c:v>1.4266058831097614</c:v>
                </c:pt>
                <c:pt idx="9904">
                  <c:v>1.4267485579655579</c:v>
                </c:pt>
                <c:pt idx="9905">
                  <c:v>1.4268912470902668</c:v>
                </c:pt>
                <c:pt idx="9906">
                  <c:v>1.4270339504853153</c:v>
                </c:pt>
                <c:pt idx="9907">
                  <c:v>1.4271766681521305</c:v>
                </c:pt>
                <c:pt idx="9908">
                  <c:v>1.4273194000921396</c:v>
                </c:pt>
                <c:pt idx="9909">
                  <c:v>1.4274621463067703</c:v>
                </c:pt>
                <c:pt idx="9910">
                  <c:v>1.4276049067974499</c:v>
                </c:pt>
                <c:pt idx="9911">
                  <c:v>1.4277476815656065</c:v>
                </c:pt>
                <c:pt idx="9912">
                  <c:v>1.4278904706126678</c:v>
                </c:pt>
                <c:pt idx="9913">
                  <c:v>1.4280332739400619</c:v>
                </c:pt>
                <c:pt idx="9914">
                  <c:v>1.4281760915492168</c:v>
                </c:pt>
                <c:pt idx="9915">
                  <c:v>1.428318923441561</c:v>
                </c:pt>
                <c:pt idx="9916">
                  <c:v>1.4284617696185229</c:v>
                </c:pt>
                <c:pt idx="9917">
                  <c:v>1.4286046300815309</c:v>
                </c:pt>
                <c:pt idx="9918">
                  <c:v>1.4287475048320142</c:v>
                </c:pt>
                <c:pt idx="9919">
                  <c:v>1.4288903938714013</c:v>
                </c:pt>
                <c:pt idx="9920">
                  <c:v>1.4290332972011213</c:v>
                </c:pt>
                <c:pt idx="9921">
                  <c:v>1.4291762148226035</c:v>
                </c:pt>
                <c:pt idx="9922">
                  <c:v>1.4293191467372772</c:v>
                </c:pt>
                <c:pt idx="9923">
                  <c:v>1.4294620929465718</c:v>
                </c:pt>
                <c:pt idx="9924">
                  <c:v>1.4296050534519169</c:v>
                </c:pt>
                <c:pt idx="9925">
                  <c:v>1.4297480282547423</c:v>
                </c:pt>
                <c:pt idx="9926">
                  <c:v>1.4298910173564781</c:v>
                </c:pt>
                <c:pt idx="9927">
                  <c:v>1.4300340207585538</c:v>
                </c:pt>
                <c:pt idx="9928">
                  <c:v>1.4301770384624</c:v>
                </c:pt>
                <c:pt idx="9929">
                  <c:v>1.430320070469447</c:v>
                </c:pt>
                <c:pt idx="9930">
                  <c:v>1.430463116781125</c:v>
                </c:pt>
                <c:pt idx="9931">
                  <c:v>1.430606177398865</c:v>
                </c:pt>
                <c:pt idx="9932">
                  <c:v>1.4307492523240974</c:v>
                </c:pt>
                <c:pt idx="9933">
                  <c:v>1.4308923415582533</c:v>
                </c:pt>
                <c:pt idx="9934">
                  <c:v>1.4310354451027636</c:v>
                </c:pt>
                <c:pt idx="9935">
                  <c:v>1.4311785629590594</c:v>
                </c:pt>
                <c:pt idx="9936">
                  <c:v>1.4313216951285723</c:v>
                </c:pt>
                <c:pt idx="9937">
                  <c:v>1.4314648416127336</c:v>
                </c:pt>
                <c:pt idx="9938">
                  <c:v>1.4316080024129749</c:v>
                </c:pt>
                <c:pt idx="9939">
                  <c:v>1.4317511775307279</c:v>
                </c:pt>
                <c:pt idx="9940">
                  <c:v>1.4318943669674247</c:v>
                </c:pt>
                <c:pt idx="9941">
                  <c:v>1.432037570724497</c:v>
                </c:pt>
                <c:pt idx="9942">
                  <c:v>1.4321807888033773</c:v>
                </c:pt>
                <c:pt idx="9943">
                  <c:v>1.4323240212054977</c:v>
                </c:pt>
                <c:pt idx="9944">
                  <c:v>1.432467267932291</c:v>
                </c:pt>
                <c:pt idx="9945">
                  <c:v>1.4326105289851894</c:v>
                </c:pt>
                <c:pt idx="9946">
                  <c:v>1.4327538043656258</c:v>
                </c:pt>
                <c:pt idx="9947">
                  <c:v>1.4328970940750334</c:v>
                </c:pt>
                <c:pt idx="9948">
                  <c:v>1.433040398114845</c:v>
                </c:pt>
                <c:pt idx="9949">
                  <c:v>1.4331837164864936</c:v>
                </c:pt>
                <c:pt idx="9950">
                  <c:v>1.4333270491914127</c:v>
                </c:pt>
                <c:pt idx="9951">
                  <c:v>1.4334703962310358</c:v>
                </c:pt>
                <c:pt idx="9952">
                  <c:v>1.4336137576067964</c:v>
                </c:pt>
                <c:pt idx="9953">
                  <c:v>1.4337571333201284</c:v>
                </c:pt>
                <c:pt idx="9954">
                  <c:v>1.4339005233724658</c:v>
                </c:pt>
                <c:pt idx="9955">
                  <c:v>1.4340439277652424</c:v>
                </c:pt>
                <c:pt idx="9956">
                  <c:v>1.4341873464998924</c:v>
                </c:pt>
                <c:pt idx="9957">
                  <c:v>1.4343307795778502</c:v>
                </c:pt>
                <c:pt idx="9958">
                  <c:v>1.4344742270005502</c:v>
                </c:pt>
                <c:pt idx="9959">
                  <c:v>1.4346176887694271</c:v>
                </c:pt>
                <c:pt idx="9960">
                  <c:v>1.4347611648859158</c:v>
                </c:pt>
                <c:pt idx="9961">
                  <c:v>1.4349046553514508</c:v>
                </c:pt>
                <c:pt idx="9962">
                  <c:v>1.4350481601674676</c:v>
                </c:pt>
                <c:pt idx="9963">
                  <c:v>1.4351916793354011</c:v>
                </c:pt>
                <c:pt idx="9964">
                  <c:v>1.4353352128566867</c:v>
                </c:pt>
                <c:pt idx="9965">
                  <c:v>1.4354787607327599</c:v>
                </c:pt>
                <c:pt idx="9966">
                  <c:v>1.4356223229650564</c:v>
                </c:pt>
                <c:pt idx="9967">
                  <c:v>1.435765899555012</c:v>
                </c:pt>
                <c:pt idx="9968">
                  <c:v>1.4359094905040624</c:v>
                </c:pt>
                <c:pt idx="9969">
                  <c:v>1.4360530958136437</c:v>
                </c:pt>
                <c:pt idx="9970">
                  <c:v>1.4361967154851922</c:v>
                </c:pt>
                <c:pt idx="9971">
                  <c:v>1.4363403495201443</c:v>
                </c:pt>
                <c:pt idx="9972">
                  <c:v>1.4364839979199364</c:v>
                </c:pt>
                <c:pt idx="9973">
                  <c:v>1.4366276606860049</c:v>
                </c:pt>
                <c:pt idx="9974">
                  <c:v>1.4367713378197868</c:v>
                </c:pt>
                <c:pt idx="9975">
                  <c:v>1.4369150293227191</c:v>
                </c:pt>
                <c:pt idx="9976">
                  <c:v>1.4370587351962387</c:v>
                </c:pt>
                <c:pt idx="9977">
                  <c:v>1.4372024554417828</c:v>
                </c:pt>
                <c:pt idx="9978">
                  <c:v>1.4373461900607889</c:v>
                </c:pt>
                <c:pt idx="9979">
                  <c:v>1.4374899390546942</c:v>
                </c:pt>
                <c:pt idx="9980">
                  <c:v>1.4376337024249368</c:v>
                </c:pt>
                <c:pt idx="9981">
                  <c:v>1.4377774801729541</c:v>
                </c:pt>
                <c:pt idx="9982">
                  <c:v>1.4379212723001842</c:v>
                </c:pt>
                <c:pt idx="9983">
                  <c:v>1.4380650788080649</c:v>
                </c:pt>
                <c:pt idx="9984">
                  <c:v>1.4382088996980347</c:v>
                </c:pt>
                <c:pt idx="9985">
                  <c:v>1.4383527349715317</c:v>
                </c:pt>
                <c:pt idx="9986">
                  <c:v>1.4384965846299946</c:v>
                </c:pt>
                <c:pt idx="9987">
                  <c:v>1.4386404486748621</c:v>
                </c:pt>
                <c:pt idx="9988">
                  <c:v>1.4387843271075729</c:v>
                </c:pt>
                <c:pt idx="9989">
                  <c:v>1.4389282199295659</c:v>
                </c:pt>
                <c:pt idx="9990">
                  <c:v>1.4390721271422802</c:v>
                </c:pt>
                <c:pt idx="9991">
                  <c:v>1.4392160487471548</c:v>
                </c:pt>
                <c:pt idx="9992">
                  <c:v>1.4393599847456293</c:v>
                </c:pt>
                <c:pt idx="9993">
                  <c:v>1.4395039351391432</c:v>
                </c:pt>
                <c:pt idx="9994">
                  <c:v>1.439647899929136</c:v>
                </c:pt>
                <c:pt idx="9995">
                  <c:v>1.4397918791170476</c:v>
                </c:pt>
                <c:pt idx="9996">
                  <c:v>1.4399358727043181</c:v>
                </c:pt>
                <c:pt idx="9997">
                  <c:v>1.4400798806923873</c:v>
                </c:pt>
                <c:pt idx="9998">
                  <c:v>1.4402239030826955</c:v>
                </c:pt>
                <c:pt idx="9999">
                  <c:v>1.4403679398766831</c:v>
                </c:pt>
                <c:pt idx="10000">
                  <c:v>1.4405119910757906</c:v>
                </c:pt>
                <c:pt idx="10001">
                  <c:v>1.4406560566814588</c:v>
                </c:pt>
                <c:pt idx="10002">
                  <c:v>1.4408001366951282</c:v>
                </c:pt>
                <c:pt idx="10003">
                  <c:v>1.4409442311182401</c:v>
                </c:pt>
                <c:pt idx="10004">
                  <c:v>1.4410883399522354</c:v>
                </c:pt>
                <c:pt idx="10005">
                  <c:v>1.4412324631985551</c:v>
                </c:pt>
                <c:pt idx="10006">
                  <c:v>1.4413766008586411</c:v>
                </c:pt>
                <c:pt idx="10007">
                  <c:v>1.4415207529339344</c:v>
                </c:pt>
                <c:pt idx="10008">
                  <c:v>1.441664919425877</c:v>
                </c:pt>
                <c:pt idx="10009">
                  <c:v>1.4418091003359106</c:v>
                </c:pt>
                <c:pt idx="10010">
                  <c:v>1.441953295665477</c:v>
                </c:pt>
                <c:pt idx="10011">
                  <c:v>1.4420975054160186</c:v>
                </c:pt>
                <c:pt idx="10012">
                  <c:v>1.4422417295889773</c:v>
                </c:pt>
                <c:pt idx="10013">
                  <c:v>1.442385968185796</c:v>
                </c:pt>
                <c:pt idx="10014">
                  <c:v>1.4425302212079167</c:v>
                </c:pt>
                <c:pt idx="10015">
                  <c:v>1.4426744886567824</c:v>
                </c:pt>
                <c:pt idx="10016">
                  <c:v>1.4428187705338358</c:v>
                </c:pt>
                <c:pt idx="10017">
                  <c:v>1.4429630668405198</c:v>
                </c:pt>
                <c:pt idx="10018">
                  <c:v>1.4431073775782777</c:v>
                </c:pt>
                <c:pt idx="10019">
                  <c:v>1.4432517027485525</c:v>
                </c:pt>
                <c:pt idx="10020">
                  <c:v>1.4433960423527878</c:v>
                </c:pt>
                <c:pt idx="10021">
                  <c:v>1.4435403963924271</c:v>
                </c:pt>
                <c:pt idx="10022">
                  <c:v>1.443684764868914</c:v>
                </c:pt>
                <c:pt idx="10023">
                  <c:v>1.4438291477836922</c:v>
                </c:pt>
                <c:pt idx="10024">
                  <c:v>1.4439735451382061</c:v>
                </c:pt>
                <c:pt idx="10025">
                  <c:v>1.4441179569338995</c:v>
                </c:pt>
                <c:pt idx="10026">
                  <c:v>1.4442623831722168</c:v>
                </c:pt>
                <c:pt idx="10027">
                  <c:v>1.4444068238546022</c:v>
                </c:pt>
                <c:pt idx="10028">
                  <c:v>1.4445512789825004</c:v>
                </c:pt>
                <c:pt idx="10029">
                  <c:v>1.4446957485573562</c:v>
                </c:pt>
                <c:pt idx="10030">
                  <c:v>1.4448402325806142</c:v>
                </c:pt>
                <c:pt idx="10031">
                  <c:v>1.4449847310537196</c:v>
                </c:pt>
                <c:pt idx="10032">
                  <c:v>1.4451292439781174</c:v>
                </c:pt>
                <c:pt idx="10033">
                  <c:v>1.4452737713552528</c:v>
                </c:pt>
                <c:pt idx="10034">
                  <c:v>1.4454183131865714</c:v>
                </c:pt>
                <c:pt idx="10035">
                  <c:v>1.4455628694735188</c:v>
                </c:pt>
                <c:pt idx="10036">
                  <c:v>1.4457074402175405</c:v>
                </c:pt>
                <c:pt idx="10037">
                  <c:v>1.4458520254200824</c:v>
                </c:pt>
                <c:pt idx="10038">
                  <c:v>1.4459966250825906</c:v>
                </c:pt>
                <c:pt idx="10039">
                  <c:v>1.4461412392065112</c:v>
                </c:pt>
                <c:pt idx="10040">
                  <c:v>1.4462858677932904</c:v>
                </c:pt>
                <c:pt idx="10041">
                  <c:v>1.4464305108443749</c:v>
                </c:pt>
                <c:pt idx="10042">
                  <c:v>1.4465751683612109</c:v>
                </c:pt>
                <c:pt idx="10043">
                  <c:v>1.4467198403452455</c:v>
                </c:pt>
                <c:pt idx="10044">
                  <c:v>1.4468645267979252</c:v>
                </c:pt>
                <c:pt idx="10045">
                  <c:v>1.4470092277206972</c:v>
                </c:pt>
                <c:pt idx="10046">
                  <c:v>1.4471539431150087</c:v>
                </c:pt>
                <c:pt idx="10047">
                  <c:v>1.447298672982307</c:v>
                </c:pt>
                <c:pt idx="10048">
                  <c:v>1.4474434173240394</c:v>
                </c:pt>
                <c:pt idx="10049">
                  <c:v>1.4475881761416536</c:v>
                </c:pt>
                <c:pt idx="10050">
                  <c:v>1.4477329494365971</c:v>
                </c:pt>
                <c:pt idx="10051">
                  <c:v>1.4478777372103182</c:v>
                </c:pt>
                <c:pt idx="10052">
                  <c:v>1.4480225394642645</c:v>
                </c:pt>
                <c:pt idx="10053">
                  <c:v>1.4481673561998845</c:v>
                </c:pt>
                <c:pt idx="10054">
                  <c:v>1.4483121874186262</c:v>
                </c:pt>
                <c:pt idx="10055">
                  <c:v>1.4484570331219384</c:v>
                </c:pt>
                <c:pt idx="10056">
                  <c:v>1.4486018933112694</c:v>
                </c:pt>
                <c:pt idx="10057">
                  <c:v>1.4487467679880681</c:v>
                </c:pt>
                <c:pt idx="10058">
                  <c:v>1.4488916571537835</c:v>
                </c:pt>
                <c:pt idx="10059">
                  <c:v>1.4490365608098645</c:v>
                </c:pt>
                <c:pt idx="10060">
                  <c:v>1.4491814789577604</c:v>
                </c:pt>
                <c:pt idx="10061">
                  <c:v>1.4493264115989202</c:v>
                </c:pt>
                <c:pt idx="10062">
                  <c:v>1.4494713587347936</c:v>
                </c:pt>
                <c:pt idx="10063">
                  <c:v>1.4496163203668302</c:v>
                </c:pt>
                <c:pt idx="10064">
                  <c:v>1.4497612964964799</c:v>
                </c:pt>
                <c:pt idx="10065">
                  <c:v>1.4499062871251924</c:v>
                </c:pt>
                <c:pt idx="10066">
                  <c:v>1.4500512922544178</c:v>
                </c:pt>
                <c:pt idx="10067">
                  <c:v>1.4501963118856063</c:v>
                </c:pt>
                <c:pt idx="10068">
                  <c:v>1.4503413460202084</c:v>
                </c:pt>
                <c:pt idx="10069">
                  <c:v>1.4504863946596742</c:v>
                </c:pt>
                <c:pt idx="10070">
                  <c:v>1.4506314578054547</c:v>
                </c:pt>
                <c:pt idx="10071">
                  <c:v>1.4507765354590005</c:v>
                </c:pt>
                <c:pt idx="10072">
                  <c:v>1.4509216276217627</c:v>
                </c:pt>
                <c:pt idx="10073">
                  <c:v>1.4510667342951922</c:v>
                </c:pt>
                <c:pt idx="10074">
                  <c:v>1.4512118554807403</c:v>
                </c:pt>
                <c:pt idx="10075">
                  <c:v>1.4513569911798583</c:v>
                </c:pt>
                <c:pt idx="10076">
                  <c:v>1.4515021413939977</c:v>
                </c:pt>
                <c:pt idx="10077">
                  <c:v>1.4516473061246102</c:v>
                </c:pt>
                <c:pt idx="10078">
                  <c:v>1.4517924853731476</c:v>
                </c:pt>
                <c:pt idx="10079">
                  <c:v>1.4519376791410616</c:v>
                </c:pt>
                <c:pt idx="10080">
                  <c:v>1.4520828874298046</c:v>
                </c:pt>
                <c:pt idx="10081">
                  <c:v>1.4522281102408288</c:v>
                </c:pt>
                <c:pt idx="10082">
                  <c:v>1.4523733475755862</c:v>
                </c:pt>
                <c:pt idx="10083">
                  <c:v>1.4525185994355299</c:v>
                </c:pt>
                <c:pt idx="10084">
                  <c:v>1.452663865822112</c:v>
                </c:pt>
                <c:pt idx="10085">
                  <c:v>1.4528091467367856</c:v>
                </c:pt>
                <c:pt idx="10086">
                  <c:v>1.4529544421810037</c:v>
                </c:pt>
                <c:pt idx="10087">
                  <c:v>1.4530997521562192</c:v>
                </c:pt>
                <c:pt idx="10088">
                  <c:v>1.4532450766638856</c:v>
                </c:pt>
                <c:pt idx="10089">
                  <c:v>1.453390415705456</c:v>
                </c:pt>
                <c:pt idx="10090">
                  <c:v>1.4535357692823843</c:v>
                </c:pt>
                <c:pt idx="10091">
                  <c:v>1.4536811373961238</c:v>
                </c:pt>
                <c:pt idx="10092">
                  <c:v>1.4538265200481286</c:v>
                </c:pt>
                <c:pt idx="10093">
                  <c:v>1.4539719172398526</c:v>
                </c:pt>
                <c:pt idx="10094">
                  <c:v>1.4541173289727498</c:v>
                </c:pt>
                <c:pt idx="10095">
                  <c:v>1.4542627552482745</c:v>
                </c:pt>
                <c:pt idx="10096">
                  <c:v>1.4544081960678814</c:v>
                </c:pt>
                <c:pt idx="10097">
                  <c:v>1.4545536514330246</c:v>
                </c:pt>
                <c:pt idx="10098">
                  <c:v>1.4546991213451592</c:v>
                </c:pt>
                <c:pt idx="10099">
                  <c:v>1.4548446058057398</c:v>
                </c:pt>
                <c:pt idx="10100">
                  <c:v>1.4549901048162215</c:v>
                </c:pt>
                <c:pt idx="10101">
                  <c:v>1.4551356183780593</c:v>
                </c:pt>
                <c:pt idx="10102">
                  <c:v>1.4552811464927085</c:v>
                </c:pt>
                <c:pt idx="10103">
                  <c:v>1.4554266891616245</c:v>
                </c:pt>
                <c:pt idx="10104">
                  <c:v>1.4555722463862633</c:v>
                </c:pt>
                <c:pt idx="10105">
                  <c:v>1.4557178181680801</c:v>
                </c:pt>
                <c:pt idx="10106">
                  <c:v>1.455863404508531</c:v>
                </c:pt>
                <c:pt idx="10107">
                  <c:v>1.456009005409072</c:v>
                </c:pt>
                <c:pt idx="10108">
                  <c:v>1.4561546208711591</c:v>
                </c:pt>
                <c:pt idx="10109">
                  <c:v>1.4563002508962488</c:v>
                </c:pt>
                <c:pt idx="10110">
                  <c:v>1.4564458954857973</c:v>
                </c:pt>
                <c:pt idx="10111">
                  <c:v>1.4565915546412613</c:v>
                </c:pt>
                <c:pt idx="10112">
                  <c:v>1.4567372283640978</c:v>
                </c:pt>
                <c:pt idx="10113">
                  <c:v>1.4568829166557633</c:v>
                </c:pt>
                <c:pt idx="10114">
                  <c:v>1.4570286195177151</c:v>
                </c:pt>
                <c:pt idx="10115">
                  <c:v>1.4571743369514103</c:v>
                </c:pt>
                <c:pt idx="10116">
                  <c:v>1.4573200689583061</c:v>
                </c:pt>
                <c:pt idx="10117">
                  <c:v>1.4574658155398601</c:v>
                </c:pt>
                <c:pt idx="10118">
                  <c:v>1.4576115766975299</c:v>
                </c:pt>
                <c:pt idx="10119">
                  <c:v>1.4577573524327732</c:v>
                </c:pt>
                <c:pt idx="10120">
                  <c:v>1.4579031427470479</c:v>
                </c:pt>
                <c:pt idx="10121">
                  <c:v>1.4580489476418121</c:v>
                </c:pt>
                <c:pt idx="10122">
                  <c:v>1.458194767118524</c:v>
                </c:pt>
                <c:pt idx="10123">
                  <c:v>1.4583406011786419</c:v>
                </c:pt>
                <c:pt idx="10124">
                  <c:v>1.4584864498236243</c:v>
                </c:pt>
                <c:pt idx="10125">
                  <c:v>1.4586323130549297</c:v>
                </c:pt>
                <c:pt idx="10126">
                  <c:v>1.4587781908740172</c:v>
                </c:pt>
                <c:pt idx="10127">
                  <c:v>1.4589240832823454</c:v>
                </c:pt>
                <c:pt idx="10128">
                  <c:v>1.4590699902813735</c:v>
                </c:pt>
                <c:pt idx="10129">
                  <c:v>1.4592159118725607</c:v>
                </c:pt>
                <c:pt idx="10130">
                  <c:v>1.4593618480573665</c:v>
                </c:pt>
                <c:pt idx="10131">
                  <c:v>1.4595077988372502</c:v>
                </c:pt>
                <c:pt idx="10132">
                  <c:v>1.4596537642136715</c:v>
                </c:pt>
                <c:pt idx="10133">
                  <c:v>1.4597997441880903</c:v>
                </c:pt>
                <c:pt idx="10134">
                  <c:v>1.4599457387619665</c:v>
                </c:pt>
                <c:pt idx="10135">
                  <c:v>1.4600917479367601</c:v>
                </c:pt>
                <c:pt idx="10136">
                  <c:v>1.4602377717139314</c:v>
                </c:pt>
                <c:pt idx="10137">
                  <c:v>1.4603838100949409</c:v>
                </c:pt>
                <c:pt idx="10138">
                  <c:v>1.4605298630812491</c:v>
                </c:pt>
                <c:pt idx="10139">
                  <c:v>1.4606759306743164</c:v>
                </c:pt>
                <c:pt idx="10140">
                  <c:v>1.460822012875604</c:v>
                </c:pt>
                <c:pt idx="10141">
                  <c:v>1.4609681096865725</c:v>
                </c:pt>
                <c:pt idx="10142">
                  <c:v>1.4611142211086834</c:v>
                </c:pt>
                <c:pt idx="10143">
                  <c:v>1.4612603471433978</c:v>
                </c:pt>
                <c:pt idx="10144">
                  <c:v>1.4614064877921771</c:v>
                </c:pt>
                <c:pt idx="10145">
                  <c:v>1.4615526430564827</c:v>
                </c:pt>
                <c:pt idx="10146">
                  <c:v>1.4616988129377764</c:v>
                </c:pt>
                <c:pt idx="10147">
                  <c:v>1.4618449974375201</c:v>
                </c:pt>
                <c:pt idx="10148">
                  <c:v>1.4619911965571757</c:v>
                </c:pt>
                <c:pt idx="10149">
                  <c:v>1.4621374102982054</c:v>
                </c:pt>
                <c:pt idx="10150">
                  <c:v>1.4622836386620717</c:v>
                </c:pt>
                <c:pt idx="10151">
                  <c:v>1.4624298816502366</c:v>
                </c:pt>
                <c:pt idx="10152">
                  <c:v>1.462576139264163</c:v>
                </c:pt>
                <c:pt idx="10153">
                  <c:v>1.4627224115053135</c:v>
                </c:pt>
                <c:pt idx="10154">
                  <c:v>1.4628686983751509</c:v>
                </c:pt>
                <c:pt idx="10155">
                  <c:v>1.4630149998751383</c:v>
                </c:pt>
                <c:pt idx="10156">
                  <c:v>1.4631613160067389</c:v>
                </c:pt>
                <c:pt idx="10157">
                  <c:v>1.4633076467714161</c:v>
                </c:pt>
                <c:pt idx="10158">
                  <c:v>1.4634539921706331</c:v>
                </c:pt>
                <c:pt idx="10159">
                  <c:v>1.4636003522058536</c:v>
                </c:pt>
                <c:pt idx="10160">
                  <c:v>1.4637467268785413</c:v>
                </c:pt>
                <c:pt idx="10161">
                  <c:v>1.4638931161901603</c:v>
                </c:pt>
                <c:pt idx="10162">
                  <c:v>1.4640395201421745</c:v>
                </c:pt>
                <c:pt idx="10163">
                  <c:v>1.4641859387360481</c:v>
                </c:pt>
                <c:pt idx="10164">
                  <c:v>1.4643323719732453</c:v>
                </c:pt>
                <c:pt idx="10165">
                  <c:v>1.4644788198552308</c:v>
                </c:pt>
                <c:pt idx="10166">
                  <c:v>1.4646252823834691</c:v>
                </c:pt>
                <c:pt idx="10167">
                  <c:v>1.464771759559425</c:v>
                </c:pt>
                <c:pt idx="10168">
                  <c:v>1.4649182513845633</c:v>
                </c:pt>
                <c:pt idx="10169">
                  <c:v>1.4650647578603493</c:v>
                </c:pt>
                <c:pt idx="10170">
                  <c:v>1.4652112789882481</c:v>
                </c:pt>
                <c:pt idx="10171">
                  <c:v>1.465357814769725</c:v>
                </c:pt>
                <c:pt idx="10172">
                  <c:v>1.4655043652062456</c:v>
                </c:pt>
                <c:pt idx="10173">
                  <c:v>1.4656509302992755</c:v>
                </c:pt>
                <c:pt idx="10174">
                  <c:v>1.4657975100502805</c:v>
                </c:pt>
                <c:pt idx="10175">
                  <c:v>1.4659441044607264</c:v>
                </c:pt>
                <c:pt idx="10176">
                  <c:v>1.4660907135320795</c:v>
                </c:pt>
                <c:pt idx="10177">
                  <c:v>1.4662373372658062</c:v>
                </c:pt>
                <c:pt idx="10178">
                  <c:v>1.4663839756633725</c:v>
                </c:pt>
                <c:pt idx="10179">
                  <c:v>1.4665306287262452</c:v>
                </c:pt>
                <c:pt idx="10180">
                  <c:v>1.4666772964558907</c:v>
                </c:pt>
                <c:pt idx="10181">
                  <c:v>1.466823978853776</c:v>
                </c:pt>
                <c:pt idx="10182">
                  <c:v>1.4669706759213681</c:v>
                </c:pt>
                <c:pt idx="10183">
                  <c:v>1.467117387660134</c:v>
                </c:pt>
                <c:pt idx="10184">
                  <c:v>1.4672641140715412</c:v>
                </c:pt>
                <c:pt idx="10185">
                  <c:v>1.4674108551570568</c:v>
                </c:pt>
                <c:pt idx="10186">
                  <c:v>1.4675576109181485</c:v>
                </c:pt>
                <c:pt idx="10187">
                  <c:v>1.4677043813562842</c:v>
                </c:pt>
                <c:pt idx="10188">
                  <c:v>1.4678511664729315</c:v>
                </c:pt>
                <c:pt idx="10189">
                  <c:v>1.4679979662695584</c:v>
                </c:pt>
                <c:pt idx="10190">
                  <c:v>1.4681447807476331</c:v>
                </c:pt>
                <c:pt idx="10191">
                  <c:v>1.4682916099086238</c:v>
                </c:pt>
                <c:pt idx="10192">
                  <c:v>1.4684384537539992</c:v>
                </c:pt>
                <c:pt idx="10193">
                  <c:v>1.4685853122852277</c:v>
                </c:pt>
                <c:pt idx="10194">
                  <c:v>1.468732185503778</c:v>
                </c:pt>
                <c:pt idx="10195">
                  <c:v>1.4688790734111192</c:v>
                </c:pt>
                <c:pt idx="10196">
                  <c:v>1.4690259760087201</c:v>
                </c:pt>
                <c:pt idx="10197">
                  <c:v>1.4691728932980499</c:v>
                </c:pt>
                <c:pt idx="10198">
                  <c:v>1.4693198252805779</c:v>
                </c:pt>
                <c:pt idx="10199">
                  <c:v>1.4694667719577736</c:v>
                </c:pt>
                <c:pt idx="10200">
                  <c:v>1.4696137333311068</c:v>
                </c:pt>
                <c:pt idx="10201">
                  <c:v>1.4697607094020471</c:v>
                </c:pt>
                <c:pt idx="10202">
                  <c:v>1.4699077001720642</c:v>
                </c:pt>
                <c:pt idx="10203">
                  <c:v>1.4700547056426285</c:v>
                </c:pt>
                <c:pt idx="10204">
                  <c:v>1.47020172581521</c:v>
                </c:pt>
                <c:pt idx="10205">
                  <c:v>1.4703487606912791</c:v>
                </c:pt>
                <c:pt idx="10206">
                  <c:v>1.4704958102723062</c:v>
                </c:pt>
                <c:pt idx="10207">
                  <c:v>1.4706428745597622</c:v>
                </c:pt>
                <c:pt idx="10208">
                  <c:v>1.4707899535551177</c:v>
                </c:pt>
                <c:pt idx="10209">
                  <c:v>1.4709370472598435</c:v>
                </c:pt>
                <c:pt idx="10210">
                  <c:v>1.4710841556754111</c:v>
                </c:pt>
                <c:pt idx="10211">
                  <c:v>1.4712312788032913</c:v>
                </c:pt>
                <c:pt idx="10212">
                  <c:v>1.4713784166449557</c:v>
                </c:pt>
                <c:pt idx="10213">
                  <c:v>1.4715255692018758</c:v>
                </c:pt>
                <c:pt idx="10214">
                  <c:v>1.4716727364755233</c:v>
                </c:pt>
                <c:pt idx="10215">
                  <c:v>1.4718199184673701</c:v>
                </c:pt>
                <c:pt idx="10216">
                  <c:v>1.471967115178888</c:v>
                </c:pt>
                <c:pt idx="10217">
                  <c:v>1.4721143266115491</c:v>
                </c:pt>
                <c:pt idx="10218">
                  <c:v>1.4722615527668257</c:v>
                </c:pt>
                <c:pt idx="10219">
                  <c:v>1.4724087936461903</c:v>
                </c:pt>
                <c:pt idx="10220">
                  <c:v>1.4725560492511154</c:v>
                </c:pt>
                <c:pt idx="10221">
                  <c:v>1.4727033195830737</c:v>
                </c:pt>
                <c:pt idx="10222">
                  <c:v>1.4728506046435379</c:v>
                </c:pt>
                <c:pt idx="10223">
                  <c:v>1.4729979044339814</c:v>
                </c:pt>
                <c:pt idx="10224">
                  <c:v>1.4731452189558769</c:v>
                </c:pt>
                <c:pt idx="10225">
                  <c:v>1.473292548210698</c:v>
                </c:pt>
                <c:pt idx="10226">
                  <c:v>1.4734398921999179</c:v>
                </c:pt>
                <c:pt idx="10227">
                  <c:v>1.4735872509250103</c:v>
                </c:pt>
                <c:pt idx="10228">
                  <c:v>1.473734624387449</c:v>
                </c:pt>
                <c:pt idx="10229">
                  <c:v>1.4738820125887078</c:v>
                </c:pt>
                <c:pt idx="10230">
                  <c:v>1.4740294155302607</c:v>
                </c:pt>
                <c:pt idx="10231">
                  <c:v>1.4741768332135821</c:v>
                </c:pt>
                <c:pt idx="10232">
                  <c:v>1.4743242656401461</c:v>
                </c:pt>
                <c:pt idx="10233">
                  <c:v>1.4744717128114273</c:v>
                </c:pt>
                <c:pt idx="10234">
                  <c:v>1.4746191747289001</c:v>
                </c:pt>
                <c:pt idx="10235">
                  <c:v>1.4747666513940396</c:v>
                </c:pt>
                <c:pt idx="10236">
                  <c:v>1.4749141428083203</c:v>
                </c:pt>
                <c:pt idx="10237">
                  <c:v>1.4750616489732176</c:v>
                </c:pt>
                <c:pt idx="10238">
                  <c:v>1.4752091698902066</c:v>
                </c:pt>
                <c:pt idx="10239">
                  <c:v>1.4753567055607626</c:v>
                </c:pt>
                <c:pt idx="10240">
                  <c:v>1.4755042559863611</c:v>
                </c:pt>
                <c:pt idx="10241">
                  <c:v>1.4756518211684779</c:v>
                </c:pt>
                <c:pt idx="10242">
                  <c:v>1.4757994011085889</c:v>
                </c:pt>
                <c:pt idx="10243">
                  <c:v>1.4759469958081697</c:v>
                </c:pt>
                <c:pt idx="10244">
                  <c:v>1.4760946052686965</c:v>
                </c:pt>
                <c:pt idx="10245">
                  <c:v>1.4762422294916457</c:v>
                </c:pt>
                <c:pt idx="10246">
                  <c:v>1.4763898684784935</c:v>
                </c:pt>
                <c:pt idx="10247">
                  <c:v>1.4765375222307167</c:v>
                </c:pt>
                <c:pt idx="10248">
                  <c:v>1.4766851907497915</c:v>
                </c:pt>
                <c:pt idx="10249">
                  <c:v>1.4768328740371952</c:v>
                </c:pt>
                <c:pt idx="10250">
                  <c:v>1.4769805720944047</c:v>
                </c:pt>
                <c:pt idx="10251">
                  <c:v>1.4771282849228971</c:v>
                </c:pt>
                <c:pt idx="10252">
                  <c:v>1.4772760125241495</c:v>
                </c:pt>
                <c:pt idx="10253">
                  <c:v>1.4774237548996394</c:v>
                </c:pt>
                <c:pt idx="10254">
                  <c:v>1.4775715120508444</c:v>
                </c:pt>
                <c:pt idx="10255">
                  <c:v>1.4777192839792423</c:v>
                </c:pt>
                <c:pt idx="10256">
                  <c:v>1.4778670706863111</c:v>
                </c:pt>
                <c:pt idx="10257">
                  <c:v>1.4780148721735284</c:v>
                </c:pt>
                <c:pt idx="10258">
                  <c:v>1.4781626884423726</c:v>
                </c:pt>
                <c:pt idx="10259">
                  <c:v>1.478310519494322</c:v>
                </c:pt>
                <c:pt idx="10260">
                  <c:v>1.4784583653308552</c:v>
                </c:pt>
                <c:pt idx="10261">
                  <c:v>1.4786062259534505</c:v>
                </c:pt>
                <c:pt idx="10262">
                  <c:v>1.4787541013635868</c:v>
                </c:pt>
                <c:pt idx="10263">
                  <c:v>1.478901991562743</c:v>
                </c:pt>
                <c:pt idx="10264">
                  <c:v>1.4790498965523984</c:v>
                </c:pt>
                <c:pt idx="10265">
                  <c:v>1.4791978163340318</c:v>
                </c:pt>
                <c:pt idx="10266">
                  <c:v>1.4793457509091228</c:v>
                </c:pt>
                <c:pt idx="10267">
                  <c:v>1.4794937002791506</c:v>
                </c:pt>
                <c:pt idx="10268">
                  <c:v>1.4796416644455952</c:v>
                </c:pt>
                <c:pt idx="10269">
                  <c:v>1.4797896434099362</c:v>
                </c:pt>
                <c:pt idx="10270">
                  <c:v>1.4799376371736537</c:v>
                </c:pt>
                <c:pt idx="10271">
                  <c:v>1.4800856457382274</c:v>
                </c:pt>
                <c:pt idx="10272">
                  <c:v>1.4802336691051379</c:v>
                </c:pt>
                <c:pt idx="10273">
                  <c:v>1.4803817072758654</c:v>
                </c:pt>
                <c:pt idx="10274">
                  <c:v>1.4805297602518905</c:v>
                </c:pt>
                <c:pt idx="10275">
                  <c:v>1.4806778280346939</c:v>
                </c:pt>
                <c:pt idx="10276">
                  <c:v>1.4808259106257564</c:v>
                </c:pt>
                <c:pt idx="10277">
                  <c:v>1.480974008026559</c:v>
                </c:pt>
                <c:pt idx="10278">
                  <c:v>1.4811221202385829</c:v>
                </c:pt>
                <c:pt idx="10279">
                  <c:v>1.4812702472633092</c:v>
                </c:pt>
                <c:pt idx="10280">
                  <c:v>1.4814183891022195</c:v>
                </c:pt>
                <c:pt idx="10281">
                  <c:v>1.481566545756795</c:v>
                </c:pt>
                <c:pt idx="10282">
                  <c:v>1.4817147172285179</c:v>
                </c:pt>
                <c:pt idx="10283">
                  <c:v>1.4818629035188697</c:v>
                </c:pt>
                <c:pt idx="10284">
                  <c:v>1.4820111046293327</c:v>
                </c:pt>
                <c:pt idx="10285">
                  <c:v>1.4821593205613888</c:v>
                </c:pt>
                <c:pt idx="10286">
                  <c:v>1.4823075513165205</c:v>
                </c:pt>
                <c:pt idx="10287">
                  <c:v>1.48245579689621</c:v>
                </c:pt>
                <c:pt idx="10288">
                  <c:v>1.4826040573019401</c:v>
                </c:pt>
                <c:pt idx="10289">
                  <c:v>1.4827523325351937</c:v>
                </c:pt>
                <c:pt idx="10290">
                  <c:v>1.4829006225974535</c:v>
                </c:pt>
                <c:pt idx="10291">
                  <c:v>1.4830489274902026</c:v>
                </c:pt>
                <c:pt idx="10292">
                  <c:v>1.483197247214924</c:v>
                </c:pt>
                <c:pt idx="10293">
                  <c:v>1.4833455817731012</c:v>
                </c:pt>
                <c:pt idx="10294">
                  <c:v>1.4834939311662179</c:v>
                </c:pt>
                <c:pt idx="10295">
                  <c:v>1.4836422953957573</c:v>
                </c:pt>
                <c:pt idx="10296">
                  <c:v>1.4837906744632037</c:v>
                </c:pt>
                <c:pt idx="10297">
                  <c:v>1.4839390683700406</c:v>
                </c:pt>
                <c:pt idx="10298">
                  <c:v>1.4840874771177524</c:v>
                </c:pt>
                <c:pt idx="10299">
                  <c:v>1.4842359007078232</c:v>
                </c:pt>
                <c:pt idx="10300">
                  <c:v>1.4843843391417373</c:v>
                </c:pt>
                <c:pt idx="10301">
                  <c:v>1.4845327924209795</c:v>
                </c:pt>
                <c:pt idx="10302">
                  <c:v>1.4846812605470341</c:v>
                </c:pt>
                <c:pt idx="10303">
                  <c:v>1.4848297435213862</c:v>
                </c:pt>
                <c:pt idx="10304">
                  <c:v>1.4849782413455208</c:v>
                </c:pt>
                <c:pt idx="10305">
                  <c:v>1.485126754020923</c:v>
                </c:pt>
                <c:pt idx="10306">
                  <c:v>1.485275281549078</c:v>
                </c:pt>
                <c:pt idx="10307">
                  <c:v>1.485423823931471</c:v>
                </c:pt>
                <c:pt idx="10308">
                  <c:v>1.485572381169588</c:v>
                </c:pt>
                <c:pt idx="10309">
                  <c:v>1.4857209532649145</c:v>
                </c:pt>
                <c:pt idx="10310">
                  <c:v>1.4858695402189364</c:v>
                </c:pt>
                <c:pt idx="10311">
                  <c:v>1.4860181420331398</c:v>
                </c:pt>
                <c:pt idx="10312">
                  <c:v>1.4861667587090106</c:v>
                </c:pt>
                <c:pt idx="10313">
                  <c:v>1.4863153902480355</c:v>
                </c:pt>
                <c:pt idx="10314">
                  <c:v>1.4864640366517006</c:v>
                </c:pt>
                <c:pt idx="10315">
                  <c:v>1.4866126979214926</c:v>
                </c:pt>
                <c:pt idx="10316">
                  <c:v>1.4867613740588985</c:v>
                </c:pt>
                <c:pt idx="10317">
                  <c:v>1.486910065065405</c:v>
                </c:pt>
                <c:pt idx="10318">
                  <c:v>1.4870587709424992</c:v>
                </c:pt>
                <c:pt idx="10319">
                  <c:v>1.4872074916916682</c:v>
                </c:pt>
                <c:pt idx="10320">
                  <c:v>1.4873562273143996</c:v>
                </c:pt>
                <c:pt idx="10321">
                  <c:v>1.4875049778121809</c:v>
                </c:pt>
                <c:pt idx="10322">
                  <c:v>1.4876537431864996</c:v>
                </c:pt>
                <c:pt idx="10323">
                  <c:v>1.4878025234388434</c:v>
                </c:pt>
                <c:pt idx="10324">
                  <c:v>1.4879513185707005</c:v>
                </c:pt>
                <c:pt idx="10325">
                  <c:v>1.4881001285835589</c:v>
                </c:pt>
                <c:pt idx="10326">
                  <c:v>1.4882489534789067</c:v>
                </c:pt>
                <c:pt idx="10327">
                  <c:v>1.4883977932582326</c:v>
                </c:pt>
                <c:pt idx="10328">
                  <c:v>1.4885466479230249</c:v>
                </c:pt>
                <c:pt idx="10329">
                  <c:v>1.4886955174747725</c:v>
                </c:pt>
                <c:pt idx="10330">
                  <c:v>1.488844401914964</c:v>
                </c:pt>
                <c:pt idx="10331">
                  <c:v>1.4889933012450884</c:v>
                </c:pt>
                <c:pt idx="10332">
                  <c:v>1.4891422154666352</c:v>
                </c:pt>
                <c:pt idx="10333">
                  <c:v>1.4892911445810932</c:v>
                </c:pt>
                <c:pt idx="10334">
                  <c:v>1.4894400885899521</c:v>
                </c:pt>
                <c:pt idx="10335">
                  <c:v>1.4895890474947016</c:v>
                </c:pt>
                <c:pt idx="10336">
                  <c:v>1.4897380212968312</c:v>
                </c:pt>
                <c:pt idx="10337">
                  <c:v>1.489887009997831</c:v>
                </c:pt>
                <c:pt idx="10338">
                  <c:v>1.4900360135991908</c:v>
                </c:pt>
                <c:pt idx="10339">
                  <c:v>1.4901850321024011</c:v>
                </c:pt>
                <c:pt idx="10340">
                  <c:v>1.4903340655089519</c:v>
                </c:pt>
                <c:pt idx="10341">
                  <c:v>1.4904831138203338</c:v>
                </c:pt>
                <c:pt idx="10342">
                  <c:v>1.4906321770380375</c:v>
                </c:pt>
                <c:pt idx="10343">
                  <c:v>1.4907812551635538</c:v>
                </c:pt>
                <c:pt idx="10344">
                  <c:v>1.4909303481983736</c:v>
                </c:pt>
                <c:pt idx="10345">
                  <c:v>1.491079456143988</c:v>
                </c:pt>
                <c:pt idx="10346">
                  <c:v>1.4912285790018882</c:v>
                </c:pt>
                <c:pt idx="10347">
                  <c:v>1.4913777167735656</c:v>
                </c:pt>
                <c:pt idx="10348">
                  <c:v>1.4915268694605115</c:v>
                </c:pt>
                <c:pt idx="10349">
                  <c:v>1.4916760370642179</c:v>
                </c:pt>
                <c:pt idx="10350">
                  <c:v>1.4918252195861765</c:v>
                </c:pt>
                <c:pt idx="10351">
                  <c:v>1.4919744170278793</c:v>
                </c:pt>
                <c:pt idx="10352">
                  <c:v>1.4921236293908182</c:v>
                </c:pt>
                <c:pt idx="10353">
                  <c:v>1.4922728566764858</c:v>
                </c:pt>
                <c:pt idx="10354">
                  <c:v>1.4924220988863743</c:v>
                </c:pt>
                <c:pt idx="10355">
                  <c:v>1.4925713560219764</c:v>
                </c:pt>
                <c:pt idx="10356">
                  <c:v>1.4927206280847849</c:v>
                </c:pt>
                <c:pt idx="10357">
                  <c:v>1.4928699150762925</c:v>
                </c:pt>
                <c:pt idx="10358">
                  <c:v>1.4930192169979923</c:v>
                </c:pt>
                <c:pt idx="10359">
                  <c:v>1.4931685338513774</c:v>
                </c:pt>
                <c:pt idx="10360">
                  <c:v>1.4933178656379411</c:v>
                </c:pt>
                <c:pt idx="10361">
                  <c:v>1.493467212359177</c:v>
                </c:pt>
                <c:pt idx="10362">
                  <c:v>1.4936165740165785</c:v>
                </c:pt>
                <c:pt idx="10363">
                  <c:v>1.4937659506116396</c:v>
                </c:pt>
                <c:pt idx="10364">
                  <c:v>1.4939153421458542</c:v>
                </c:pt>
                <c:pt idx="10365">
                  <c:v>1.4940647486207161</c:v>
                </c:pt>
                <c:pt idx="10366">
                  <c:v>1.4942141700377198</c:v>
                </c:pt>
                <c:pt idx="10367">
                  <c:v>1.4943636063983596</c:v>
                </c:pt>
                <c:pt idx="10368">
                  <c:v>1.4945130577041301</c:v>
                </c:pt>
                <c:pt idx="10369">
                  <c:v>1.4946625239565257</c:v>
                </c:pt>
                <c:pt idx="10370">
                  <c:v>1.4948120051570413</c:v>
                </c:pt>
                <c:pt idx="10371">
                  <c:v>1.494961501307172</c:v>
                </c:pt>
                <c:pt idx="10372">
                  <c:v>1.4951110124084128</c:v>
                </c:pt>
                <c:pt idx="10373">
                  <c:v>1.495260538462259</c:v>
                </c:pt>
                <c:pt idx="10374">
                  <c:v>1.4954100794702061</c:v>
                </c:pt>
                <c:pt idx="10375">
                  <c:v>1.4955596354337495</c:v>
                </c:pt>
                <c:pt idx="10376">
                  <c:v>1.4957092063543849</c:v>
                </c:pt>
                <c:pt idx="10377">
                  <c:v>1.4958587922336082</c:v>
                </c:pt>
                <c:pt idx="10378">
                  <c:v>1.4960083930729156</c:v>
                </c:pt>
                <c:pt idx="10379">
                  <c:v>1.4961580088738029</c:v>
                </c:pt>
                <c:pt idx="10380">
                  <c:v>1.4963076396377666</c:v>
                </c:pt>
                <c:pt idx="10381">
                  <c:v>1.4964572853663032</c:v>
                </c:pt>
                <c:pt idx="10382">
                  <c:v>1.4966069460609093</c:v>
                </c:pt>
                <c:pt idx="10383">
                  <c:v>1.4967566217230817</c:v>
                </c:pt>
                <c:pt idx="10384">
                  <c:v>1.4969063123543171</c:v>
                </c:pt>
                <c:pt idx="10385">
                  <c:v>1.4970560179561128</c:v>
                </c:pt>
                <c:pt idx="10386">
                  <c:v>1.4972057385299657</c:v>
                </c:pt>
                <c:pt idx="10387">
                  <c:v>1.4973554740773736</c:v>
                </c:pt>
                <c:pt idx="10388">
                  <c:v>1.4975052245998335</c:v>
                </c:pt>
                <c:pt idx="10389">
                  <c:v>1.4976549900988434</c:v>
                </c:pt>
                <c:pt idx="10390">
                  <c:v>1.497804770575901</c:v>
                </c:pt>
                <c:pt idx="10391">
                  <c:v>1.4979545660325042</c:v>
                </c:pt>
                <c:pt idx="10392">
                  <c:v>1.4981043764701512</c:v>
                </c:pt>
                <c:pt idx="10393">
                  <c:v>1.4982542018903402</c:v>
                </c:pt>
                <c:pt idx="10394">
                  <c:v>1.4984040422945697</c:v>
                </c:pt>
                <c:pt idx="10395">
                  <c:v>1.4985538976843382</c:v>
                </c:pt>
                <c:pt idx="10396">
                  <c:v>1.4987037680611444</c:v>
                </c:pt>
                <c:pt idx="10397">
                  <c:v>1.4988536534264869</c:v>
                </c:pt>
                <c:pt idx="10398">
                  <c:v>1.4990035537818651</c:v>
                </c:pt>
                <c:pt idx="10399">
                  <c:v>1.499153469128778</c:v>
                </c:pt>
                <c:pt idx="10400">
                  <c:v>1.4993033994687248</c:v>
                </c:pt>
                <c:pt idx="10401">
                  <c:v>1.499453344803205</c:v>
                </c:pt>
                <c:pt idx="10402">
                  <c:v>1.4996033051337183</c:v>
                </c:pt>
                <c:pt idx="10403">
                  <c:v>1.4997532804617644</c:v>
                </c:pt>
                <c:pt idx="10404">
                  <c:v>1.4999032707888433</c:v>
                </c:pt>
                <c:pt idx="10405">
                  <c:v>1.5000532761164549</c:v>
                </c:pt>
                <c:pt idx="10406">
                  <c:v>1.5002032964460994</c:v>
                </c:pt>
                <c:pt idx="10407">
                  <c:v>1.5003533317792772</c:v>
                </c:pt>
                <c:pt idx="10408">
                  <c:v>1.5005033821174889</c:v>
                </c:pt>
                <c:pt idx="10409">
                  <c:v>1.5006534474622351</c:v>
                </c:pt>
                <c:pt idx="10410">
                  <c:v>1.5008035278150165</c:v>
                </c:pt>
                <c:pt idx="10411">
                  <c:v>1.5009536231773342</c:v>
                </c:pt>
                <c:pt idx="10412">
                  <c:v>1.5011037335506892</c:v>
                </c:pt>
                <c:pt idx="10413">
                  <c:v>1.5012538589365827</c:v>
                </c:pt>
                <c:pt idx="10414">
                  <c:v>1.5014039993365162</c:v>
                </c:pt>
                <c:pt idx="10415">
                  <c:v>1.5015541547519915</c:v>
                </c:pt>
                <c:pt idx="10416">
                  <c:v>1.5017043251845099</c:v>
                </c:pt>
                <c:pt idx="10417">
                  <c:v>1.5018545106355734</c:v>
                </c:pt>
                <c:pt idx="10418">
                  <c:v>1.5020047111066841</c:v>
                </c:pt>
                <c:pt idx="10419">
                  <c:v>1.5021549265993439</c:v>
                </c:pt>
                <c:pt idx="10420">
                  <c:v>1.5023051571150554</c:v>
                </c:pt>
                <c:pt idx="10421">
                  <c:v>1.502455402655321</c:v>
                </c:pt>
                <c:pt idx="10422">
                  <c:v>1.5026056632216431</c:v>
                </c:pt>
                <c:pt idx="10423">
                  <c:v>1.5027559388155247</c:v>
                </c:pt>
                <c:pt idx="10424">
                  <c:v>1.5029062294384685</c:v>
                </c:pt>
                <c:pt idx="10425">
                  <c:v>1.5030565350919778</c:v>
                </c:pt>
                <c:pt idx="10426">
                  <c:v>1.5032068557775555</c:v>
                </c:pt>
                <c:pt idx="10427">
                  <c:v>1.5033571914967052</c:v>
                </c:pt>
                <c:pt idx="10428">
                  <c:v>1.5035075422509303</c:v>
                </c:pt>
                <c:pt idx="10429">
                  <c:v>1.5036579080417345</c:v>
                </c:pt>
                <c:pt idx="10430">
                  <c:v>1.5038082888706215</c:v>
                </c:pt>
                <c:pt idx="10431">
                  <c:v>1.5039586847390953</c:v>
                </c:pt>
                <c:pt idx="10432">
                  <c:v>1.5041090956486602</c:v>
                </c:pt>
                <c:pt idx="10433">
                  <c:v>1.5042595216008203</c:v>
                </c:pt>
                <c:pt idx="10434">
                  <c:v>1.5044099625970799</c:v>
                </c:pt>
                <c:pt idx="10435">
                  <c:v>1.5045604186389439</c:v>
                </c:pt>
                <c:pt idx="10436">
                  <c:v>1.5047108897279167</c:v>
                </c:pt>
                <c:pt idx="10437">
                  <c:v>1.5048613758655032</c:v>
                </c:pt>
                <c:pt idx="10438">
                  <c:v>1.5050118770532084</c:v>
                </c:pt>
                <c:pt idx="10439">
                  <c:v>1.5051623932925375</c:v>
                </c:pt>
                <c:pt idx="10440">
                  <c:v>1.5053129245849961</c:v>
                </c:pt>
                <c:pt idx="10441">
                  <c:v>1.5054634709320893</c:v>
                </c:pt>
                <c:pt idx="10442">
                  <c:v>1.5056140323353229</c:v>
                </c:pt>
                <c:pt idx="10443">
                  <c:v>1.5057646087962024</c:v>
                </c:pt>
                <c:pt idx="10444">
                  <c:v>1.5059152003162342</c:v>
                </c:pt>
                <c:pt idx="10445">
                  <c:v>1.5060658068969239</c:v>
                </c:pt>
                <c:pt idx="10446">
                  <c:v>1.5062164285397779</c:v>
                </c:pt>
                <c:pt idx="10447">
                  <c:v>1.5063670652463026</c:v>
                </c:pt>
                <c:pt idx="10448">
                  <c:v>1.5065177170180044</c:v>
                </c:pt>
                <c:pt idx="10449">
                  <c:v>1.5066683838563901</c:v>
                </c:pt>
                <c:pt idx="10450">
                  <c:v>1.5068190657629663</c:v>
                </c:pt>
                <c:pt idx="10451">
                  <c:v>1.5069697627392402</c:v>
                </c:pt>
                <c:pt idx="10452">
                  <c:v>1.5071204747867188</c:v>
                </c:pt>
                <c:pt idx="10453">
                  <c:v>1.5072712019069094</c:v>
                </c:pt>
                <c:pt idx="10454">
                  <c:v>1.5074219441013195</c:v>
                </c:pt>
                <c:pt idx="10455">
                  <c:v>1.5075727013714566</c:v>
                </c:pt>
                <c:pt idx="10456">
                  <c:v>1.5077234737188285</c:v>
                </c:pt>
                <c:pt idx="10457">
                  <c:v>1.5078742611449429</c:v>
                </c:pt>
                <c:pt idx="10458">
                  <c:v>1.508025063651308</c:v>
                </c:pt>
                <c:pt idx="10459">
                  <c:v>1.5081758812394319</c:v>
                </c:pt>
                <c:pt idx="10460">
                  <c:v>1.508326713910823</c:v>
                </c:pt>
                <c:pt idx="10461">
                  <c:v>1.5084775616669897</c:v>
                </c:pt>
                <c:pt idx="10462">
                  <c:v>1.5086284245094406</c:v>
                </c:pt>
                <c:pt idx="10463">
                  <c:v>1.5087793024396845</c:v>
                </c:pt>
                <c:pt idx="10464">
                  <c:v>1.5089301954592305</c:v>
                </c:pt>
                <c:pt idx="10465">
                  <c:v>1.5090811035695875</c:v>
                </c:pt>
                <c:pt idx="10466">
                  <c:v>1.5092320267722648</c:v>
                </c:pt>
                <c:pt idx="10467">
                  <c:v>1.5093829650687716</c:v>
                </c:pt>
                <c:pt idx="10468">
                  <c:v>1.5095339184606176</c:v>
                </c:pt>
                <c:pt idx="10469">
                  <c:v>1.5096848869493125</c:v>
                </c:pt>
                <c:pt idx="10470">
                  <c:v>1.5098358705363661</c:v>
                </c:pt>
                <c:pt idx="10471">
                  <c:v>1.5099868692232885</c:v>
                </c:pt>
                <c:pt idx="10472">
                  <c:v>1.5101378830115897</c:v>
                </c:pt>
                <c:pt idx="10473">
                  <c:v>1.51028891190278</c:v>
                </c:pt>
                <c:pt idx="10474">
                  <c:v>1.5104399558983699</c:v>
                </c:pt>
                <c:pt idx="10475">
                  <c:v>1.5105910149998698</c:v>
                </c:pt>
                <c:pt idx="10476">
                  <c:v>1.5107420892087906</c:v>
                </c:pt>
                <c:pt idx="10477">
                  <c:v>1.5108931785266433</c:v>
                </c:pt>
                <c:pt idx="10478">
                  <c:v>1.5110442829549389</c:v>
                </c:pt>
                <c:pt idx="10479">
                  <c:v>1.5111954024951884</c:v>
                </c:pt>
                <c:pt idx="10480">
                  <c:v>1.5113465371489032</c:v>
                </c:pt>
                <c:pt idx="10481">
                  <c:v>1.5114976869175949</c:v>
                </c:pt>
                <c:pt idx="10482">
                  <c:v>1.5116488518027751</c:v>
                </c:pt>
                <c:pt idx="10483">
                  <c:v>1.5118000318059557</c:v>
                </c:pt>
                <c:pt idx="10484">
                  <c:v>1.5119512269286486</c:v>
                </c:pt>
                <c:pt idx="10485">
                  <c:v>1.5121024371723657</c:v>
                </c:pt>
                <c:pt idx="10486">
                  <c:v>1.5122536625386196</c:v>
                </c:pt>
                <c:pt idx="10487">
                  <c:v>1.5124049030289224</c:v>
                </c:pt>
                <c:pt idx="10488">
                  <c:v>1.5125561586447869</c:v>
                </c:pt>
                <c:pt idx="10489">
                  <c:v>1.5127074293877256</c:v>
                </c:pt>
                <c:pt idx="10490">
                  <c:v>1.5128587152592516</c:v>
                </c:pt>
                <c:pt idx="10491">
                  <c:v>1.5130100162608777</c:v>
                </c:pt>
                <c:pt idx="10492">
                  <c:v>1.5131613323941171</c:v>
                </c:pt>
                <c:pt idx="10493">
                  <c:v>1.5133126636604832</c:v>
                </c:pt>
                <c:pt idx="10494">
                  <c:v>1.5134640100614893</c:v>
                </c:pt>
                <c:pt idx="10495">
                  <c:v>1.5136153715986491</c:v>
                </c:pt>
                <c:pt idx="10496">
                  <c:v>1.5137667482734765</c:v>
                </c:pt>
                <c:pt idx="10497">
                  <c:v>1.5139181400874853</c:v>
                </c:pt>
                <c:pt idx="10498">
                  <c:v>1.5140695470421894</c:v>
                </c:pt>
                <c:pt idx="10499">
                  <c:v>1.5142209691391033</c:v>
                </c:pt>
                <c:pt idx="10500">
                  <c:v>1.5143724063797412</c:v>
                </c:pt>
                <c:pt idx="10501">
                  <c:v>1.5145238587656178</c:v>
                </c:pt>
                <c:pt idx="10502">
                  <c:v>1.5146753262982475</c:v>
                </c:pt>
                <c:pt idx="10503">
                  <c:v>1.5148268089791455</c:v>
                </c:pt>
                <c:pt idx="10504">
                  <c:v>1.5149783068098264</c:v>
                </c:pt>
                <c:pt idx="10505">
                  <c:v>1.5151298197918055</c:v>
                </c:pt>
                <c:pt idx="10506">
                  <c:v>1.5152813479265981</c:v>
                </c:pt>
                <c:pt idx="10507">
                  <c:v>1.5154328912157196</c:v>
                </c:pt>
                <c:pt idx="10508">
                  <c:v>1.5155844496606856</c:v>
                </c:pt>
                <c:pt idx="10509">
                  <c:v>1.5157360232630119</c:v>
                </c:pt>
                <c:pt idx="10510">
                  <c:v>1.5158876120242144</c:v>
                </c:pt>
                <c:pt idx="10511">
                  <c:v>1.5160392159458089</c:v>
                </c:pt>
                <c:pt idx="10512">
                  <c:v>1.5161908350293118</c:v>
                </c:pt>
                <c:pt idx="10513">
                  <c:v>1.5163424692762395</c:v>
                </c:pt>
                <c:pt idx="10514">
                  <c:v>1.5164941186881082</c:v>
                </c:pt>
                <c:pt idx="10515">
                  <c:v>1.5166457832664348</c:v>
                </c:pt>
                <c:pt idx="10516">
                  <c:v>1.5167974630127361</c:v>
                </c:pt>
                <c:pt idx="10517">
                  <c:v>1.516949157928529</c:v>
                </c:pt>
                <c:pt idx="10518">
                  <c:v>1.5171008680153306</c:v>
                </c:pt>
                <c:pt idx="10519">
                  <c:v>1.5172525932746581</c:v>
                </c:pt>
                <c:pt idx="10520">
                  <c:v>1.517404333708029</c:v>
                </c:pt>
                <c:pt idx="10521">
                  <c:v>1.5175560893169606</c:v>
                </c:pt>
                <c:pt idx="10522">
                  <c:v>1.517707860102971</c:v>
                </c:pt>
                <c:pt idx="10523">
                  <c:v>1.5178596460675777</c:v>
                </c:pt>
                <c:pt idx="10524">
                  <c:v>1.518011447212299</c:v>
                </c:pt>
                <c:pt idx="10525">
                  <c:v>1.5181632635386528</c:v>
                </c:pt>
                <c:pt idx="10526">
                  <c:v>1.5183150950481576</c:v>
                </c:pt>
                <c:pt idx="10527">
                  <c:v>1.5184669417423318</c:v>
                </c:pt>
                <c:pt idx="10528">
                  <c:v>1.518618803622694</c:v>
                </c:pt>
                <c:pt idx="10529">
                  <c:v>1.518770680690763</c:v>
                </c:pt>
                <c:pt idx="10530">
                  <c:v>1.5189225729480578</c:v>
                </c:pt>
                <c:pt idx="10531">
                  <c:v>1.5190744803960974</c:v>
                </c:pt>
                <c:pt idx="10532">
                  <c:v>1.5192264030364011</c:v>
                </c:pt>
                <c:pt idx="10533">
                  <c:v>1.5193783408704882</c:v>
                </c:pt>
                <c:pt idx="10534">
                  <c:v>1.519530293899878</c:v>
                </c:pt>
                <c:pt idx="10535">
                  <c:v>1.5196822621260906</c:v>
                </c:pt>
                <c:pt idx="10536">
                  <c:v>1.5198342455506457</c:v>
                </c:pt>
                <c:pt idx="10537">
                  <c:v>1.5199862441750631</c:v>
                </c:pt>
                <c:pt idx="10538">
                  <c:v>1.5201382580008631</c:v>
                </c:pt>
                <c:pt idx="10539">
                  <c:v>1.520290287029566</c:v>
                </c:pt>
                <c:pt idx="10540">
                  <c:v>1.5204423312626922</c:v>
                </c:pt>
                <c:pt idx="10541">
                  <c:v>1.5205943907017625</c:v>
                </c:pt>
                <c:pt idx="10542">
                  <c:v>1.5207464653482974</c:v>
                </c:pt>
                <c:pt idx="10543">
                  <c:v>1.5208985552038177</c:v>
                </c:pt>
                <c:pt idx="10544">
                  <c:v>1.5210506602698446</c:v>
                </c:pt>
                <c:pt idx="10545">
                  <c:v>1.5212027805478994</c:v>
                </c:pt>
                <c:pt idx="10546">
                  <c:v>1.5213549160395032</c:v>
                </c:pt>
                <c:pt idx="10547">
                  <c:v>1.5215070667461779</c:v>
                </c:pt>
                <c:pt idx="10548">
                  <c:v>1.5216592326694447</c:v>
                </c:pt>
                <c:pt idx="10549">
                  <c:v>1.5218114138108259</c:v>
                </c:pt>
                <c:pt idx="10550">
                  <c:v>1.521963610171843</c:v>
                </c:pt>
                <c:pt idx="10551">
                  <c:v>1.5221158217540185</c:v>
                </c:pt>
                <c:pt idx="10552">
                  <c:v>1.5222680485588744</c:v>
                </c:pt>
                <c:pt idx="10553">
                  <c:v>1.5224202905879332</c:v>
                </c:pt>
                <c:pt idx="10554">
                  <c:v>1.5225725478427174</c:v>
                </c:pt>
                <c:pt idx="10555">
                  <c:v>1.5227248203247499</c:v>
                </c:pt>
                <c:pt idx="10556">
                  <c:v>1.5228771080355534</c:v>
                </c:pt>
                <c:pt idx="10557">
                  <c:v>1.5230294109766511</c:v>
                </c:pt>
                <c:pt idx="10558">
                  <c:v>1.523181729149566</c:v>
                </c:pt>
                <c:pt idx="10559">
                  <c:v>1.5233340625558216</c:v>
                </c:pt>
                <c:pt idx="10560">
                  <c:v>1.5234864111969413</c:v>
                </c:pt>
                <c:pt idx="10561">
                  <c:v>1.5236387750744487</c:v>
                </c:pt>
                <c:pt idx="10562">
                  <c:v>1.5237911541898677</c:v>
                </c:pt>
                <c:pt idx="10563">
                  <c:v>1.5239435485447221</c:v>
                </c:pt>
                <c:pt idx="10564">
                  <c:v>1.5240959581405362</c:v>
                </c:pt>
                <c:pt idx="10565">
                  <c:v>1.524248382978834</c:v>
                </c:pt>
                <c:pt idx="10566">
                  <c:v>1.5244008230611401</c:v>
                </c:pt>
                <c:pt idx="10567">
                  <c:v>1.524553278388979</c:v>
                </c:pt>
                <c:pt idx="10568">
                  <c:v>1.5247057489638753</c:v>
                </c:pt>
                <c:pt idx="10569">
                  <c:v>1.524858234787354</c:v>
                </c:pt>
                <c:pt idx="10570">
                  <c:v>1.5250107358609402</c:v>
                </c:pt>
                <c:pt idx="10571">
                  <c:v>1.5251632521861587</c:v>
                </c:pt>
                <c:pt idx="10572">
                  <c:v>1.525315783764535</c:v>
                </c:pt>
                <c:pt idx="10573">
                  <c:v>1.5254683305975947</c:v>
                </c:pt>
                <c:pt idx="10574">
                  <c:v>1.5256208926868633</c:v>
                </c:pt>
                <c:pt idx="10575">
                  <c:v>1.5257734700338668</c:v>
                </c:pt>
                <c:pt idx="10576">
                  <c:v>1.5259260626401308</c:v>
                </c:pt>
                <c:pt idx="10577">
                  <c:v>1.5260786705071814</c:v>
                </c:pt>
                <c:pt idx="10578">
                  <c:v>1.526231293636545</c:v>
                </c:pt>
                <c:pt idx="10579">
                  <c:v>1.5263839320297479</c:v>
                </c:pt>
                <c:pt idx="10580">
                  <c:v>1.5265365856883166</c:v>
                </c:pt>
                <c:pt idx="10581">
                  <c:v>1.526689254613778</c:v>
                </c:pt>
                <c:pt idx="10582">
                  <c:v>1.5268419388076588</c:v>
                </c:pt>
                <c:pt idx="10583">
                  <c:v>1.5269946382714861</c:v>
                </c:pt>
                <c:pt idx="10584">
                  <c:v>1.5271473530067867</c:v>
                </c:pt>
                <c:pt idx="10585">
                  <c:v>1.5273000830150882</c:v>
                </c:pt>
                <c:pt idx="10586">
                  <c:v>1.5274528282979181</c:v>
                </c:pt>
                <c:pt idx="10587">
                  <c:v>1.5276055888568036</c:v>
                </c:pt>
                <c:pt idx="10588">
                  <c:v>1.5277583646932729</c:v>
                </c:pt>
                <c:pt idx="10589">
                  <c:v>1.5279111558088538</c:v>
                </c:pt>
                <c:pt idx="10590">
                  <c:v>1.5280639622050742</c:v>
                </c:pt>
                <c:pt idx="10591">
                  <c:v>1.5282167838834626</c:v>
                </c:pt>
                <c:pt idx="10592">
                  <c:v>1.5283696208455471</c:v>
                </c:pt>
                <c:pt idx="10593">
                  <c:v>1.5285224730928564</c:v>
                </c:pt>
                <c:pt idx="10594">
                  <c:v>1.5286753406269191</c:v>
                </c:pt>
                <c:pt idx="10595">
                  <c:v>1.5288282234492641</c:v>
                </c:pt>
                <c:pt idx="10596">
                  <c:v>1.5289811215614202</c:v>
                </c:pt>
                <c:pt idx="10597">
                  <c:v>1.5291340349649167</c:v>
                </c:pt>
                <c:pt idx="10598">
                  <c:v>1.5292869636612829</c:v>
                </c:pt>
                <c:pt idx="10599">
                  <c:v>1.5294399076520482</c:v>
                </c:pt>
                <c:pt idx="10600">
                  <c:v>1.529592866938742</c:v>
                </c:pt>
                <c:pt idx="10601">
                  <c:v>1.5297458415228942</c:v>
                </c:pt>
                <c:pt idx="10602">
                  <c:v>1.5298988314060347</c:v>
                </c:pt>
                <c:pt idx="10603">
                  <c:v>1.5300518365896936</c:v>
                </c:pt>
                <c:pt idx="10604">
                  <c:v>1.530204857075401</c:v>
                </c:pt>
                <c:pt idx="10605">
                  <c:v>1.5303578928646875</c:v>
                </c:pt>
                <c:pt idx="10606">
                  <c:v>1.5305109439590834</c:v>
                </c:pt>
                <c:pt idx="10607">
                  <c:v>1.5306640103601195</c:v>
                </c:pt>
                <c:pt idx="10608">
                  <c:v>1.5308170920693265</c:v>
                </c:pt>
                <c:pt idx="10609">
                  <c:v>1.5309701890882352</c:v>
                </c:pt>
                <c:pt idx="10610">
                  <c:v>1.5311233014183772</c:v>
                </c:pt>
                <c:pt idx="10611">
                  <c:v>1.5312764290612833</c:v>
                </c:pt>
                <c:pt idx="10612">
                  <c:v>1.5314295720184852</c:v>
                </c:pt>
                <c:pt idx="10613">
                  <c:v>1.5315827302915144</c:v>
                </c:pt>
                <c:pt idx="10614">
                  <c:v>1.5317359038819025</c:v>
                </c:pt>
                <c:pt idx="10615">
                  <c:v>1.5318890927911817</c:v>
                </c:pt>
                <c:pt idx="10616">
                  <c:v>1.5320422970208838</c:v>
                </c:pt>
                <c:pt idx="10617">
                  <c:v>1.5321955165725409</c:v>
                </c:pt>
                <c:pt idx="10618">
                  <c:v>1.5323487514476857</c:v>
                </c:pt>
                <c:pt idx="10619">
                  <c:v>1.5325020016478506</c:v>
                </c:pt>
                <c:pt idx="10620">
                  <c:v>1.5326552671745679</c:v>
                </c:pt>
                <c:pt idx="10621">
                  <c:v>1.5328085480293707</c:v>
                </c:pt>
                <c:pt idx="10622">
                  <c:v>1.532961844213792</c:v>
                </c:pt>
                <c:pt idx="10623">
                  <c:v>1.533115155729365</c:v>
                </c:pt>
                <c:pt idx="10624">
                  <c:v>1.5332684825776226</c:v>
                </c:pt>
                <c:pt idx="10625">
                  <c:v>1.5334218247600986</c:v>
                </c:pt>
                <c:pt idx="10626">
                  <c:v>1.5335751822783263</c:v>
                </c:pt>
                <c:pt idx="10627">
                  <c:v>1.5337285551338398</c:v>
                </c:pt>
                <c:pt idx="10628">
                  <c:v>1.5338819433281725</c:v>
                </c:pt>
                <c:pt idx="10629">
                  <c:v>1.5340353468628587</c:v>
                </c:pt>
                <c:pt idx="10630">
                  <c:v>1.5341887657394326</c:v>
                </c:pt>
                <c:pt idx="10631">
                  <c:v>1.5343421999594287</c:v>
                </c:pt>
                <c:pt idx="10632">
                  <c:v>1.5344956495243811</c:v>
                </c:pt>
                <c:pt idx="10633">
                  <c:v>1.5346491144358247</c:v>
                </c:pt>
                <c:pt idx="10634">
                  <c:v>1.5348025946952943</c:v>
                </c:pt>
                <c:pt idx="10635">
                  <c:v>1.5349560903043247</c:v>
                </c:pt>
                <c:pt idx="10636">
                  <c:v>1.5351096012644512</c:v>
                </c:pt>
                <c:pt idx="10637">
                  <c:v>1.5352631275772088</c:v>
                </c:pt>
                <c:pt idx="10638">
                  <c:v>1.5354166692441333</c:v>
                </c:pt>
                <c:pt idx="10639">
                  <c:v>1.5355702262667601</c:v>
                </c:pt>
                <c:pt idx="10640">
                  <c:v>1.5357237986466248</c:v>
                </c:pt>
                <c:pt idx="10641">
                  <c:v>1.5358773863852633</c:v>
                </c:pt>
                <c:pt idx="10642">
                  <c:v>1.5360309894842117</c:v>
                </c:pt>
                <c:pt idx="10643">
                  <c:v>1.5361846079450061</c:v>
                </c:pt>
                <c:pt idx="10644">
                  <c:v>1.5363382417691831</c:v>
                </c:pt>
                <c:pt idx="10645">
                  <c:v>1.536491890958279</c:v>
                </c:pt>
                <c:pt idx="10646">
                  <c:v>1.5366455555138303</c:v>
                </c:pt>
                <c:pt idx="10647">
                  <c:v>1.5367992354373741</c:v>
                </c:pt>
                <c:pt idx="10648">
                  <c:v>1.536952930730447</c:v>
                </c:pt>
                <c:pt idx="10649">
                  <c:v>1.5371066413945864</c:v>
                </c:pt>
                <c:pt idx="10650">
                  <c:v>1.5372603674313294</c:v>
                </c:pt>
                <c:pt idx="10651">
                  <c:v>1.5374141088422137</c:v>
                </c:pt>
                <c:pt idx="10652">
                  <c:v>1.5375678656287766</c:v>
                </c:pt>
                <c:pt idx="10653">
                  <c:v>1.5377216377925558</c:v>
                </c:pt>
                <c:pt idx="10654">
                  <c:v>1.5378754253350893</c:v>
                </c:pt>
                <c:pt idx="10655">
                  <c:v>1.5380292282579151</c:v>
                </c:pt>
                <c:pt idx="10656">
                  <c:v>1.5381830465625714</c:v>
                </c:pt>
                <c:pt idx="10657">
                  <c:v>1.5383368802505966</c:v>
                </c:pt>
                <c:pt idx="10658">
                  <c:v>1.5384907293235288</c:v>
                </c:pt>
                <c:pt idx="10659">
                  <c:v>1.5386445937829072</c:v>
                </c:pt>
                <c:pt idx="10660">
                  <c:v>1.5387984736302702</c:v>
                </c:pt>
                <c:pt idx="10661">
                  <c:v>1.5389523688671569</c:v>
                </c:pt>
                <c:pt idx="10662">
                  <c:v>1.5391062794951065</c:v>
                </c:pt>
                <c:pt idx="10663">
                  <c:v>1.5392602055156581</c:v>
                </c:pt>
                <c:pt idx="10664">
                  <c:v>1.5394141469303511</c:v>
                </c:pt>
                <c:pt idx="10665">
                  <c:v>1.5395681037407252</c:v>
                </c:pt>
                <c:pt idx="10666">
                  <c:v>1.5397220759483199</c:v>
                </c:pt>
                <c:pt idx="10667">
                  <c:v>1.5398760635546753</c:v>
                </c:pt>
                <c:pt idx="10668">
                  <c:v>1.5400300665613313</c:v>
                </c:pt>
                <c:pt idx="10669">
                  <c:v>1.5401840849698283</c:v>
                </c:pt>
                <c:pt idx="10670">
                  <c:v>1.5403381187817065</c:v>
                </c:pt>
                <c:pt idx="10671">
                  <c:v>1.5404921679985062</c:v>
                </c:pt>
                <c:pt idx="10672">
                  <c:v>1.5406462326217683</c:v>
                </c:pt>
                <c:pt idx="10673">
                  <c:v>1.5408003126530336</c:v>
                </c:pt>
                <c:pt idx="10674">
                  <c:v>1.5409544080938431</c:v>
                </c:pt>
                <c:pt idx="10675">
                  <c:v>1.5411085189457376</c:v>
                </c:pt>
                <c:pt idx="10676">
                  <c:v>1.5412626452102587</c:v>
                </c:pt>
                <c:pt idx="10677">
                  <c:v>1.5414167868889475</c:v>
                </c:pt>
                <c:pt idx="10678">
                  <c:v>1.5415709439833458</c:v>
                </c:pt>
                <c:pt idx="10679">
                  <c:v>1.5417251164949952</c:v>
                </c:pt>
                <c:pt idx="10680">
                  <c:v>1.5418793044254377</c:v>
                </c:pt>
                <c:pt idx="10681">
                  <c:v>1.5420335077762153</c:v>
                </c:pt>
                <c:pt idx="10682">
                  <c:v>1.5421877265488702</c:v>
                </c:pt>
                <c:pt idx="10683">
                  <c:v>1.5423419607449447</c:v>
                </c:pt>
                <c:pt idx="10684">
                  <c:v>1.5424962103659812</c:v>
                </c:pt>
                <c:pt idx="10685">
                  <c:v>1.5426504754135224</c:v>
                </c:pt>
                <c:pt idx="10686">
                  <c:v>1.5428047558891114</c:v>
                </c:pt>
                <c:pt idx="10687">
                  <c:v>1.5429590517942908</c:v>
                </c:pt>
                <c:pt idx="10688">
                  <c:v>1.5431133631306038</c:v>
                </c:pt>
                <c:pt idx="10689">
                  <c:v>1.5432676898995936</c:v>
                </c:pt>
                <c:pt idx="10690">
                  <c:v>1.5434220321028038</c:v>
                </c:pt>
                <c:pt idx="10691">
                  <c:v>1.543576389741778</c:v>
                </c:pt>
                <c:pt idx="10692">
                  <c:v>1.5437307628180599</c:v>
                </c:pt>
                <c:pt idx="10693">
                  <c:v>1.5438851513331933</c:v>
                </c:pt>
                <c:pt idx="10694">
                  <c:v>1.5440395552887221</c:v>
                </c:pt>
                <c:pt idx="10695">
                  <c:v>1.5441939746861906</c:v>
                </c:pt>
                <c:pt idx="10696">
                  <c:v>1.5443484095271434</c:v>
                </c:pt>
                <c:pt idx="10697">
                  <c:v>1.5445028598131247</c:v>
                </c:pt>
                <c:pt idx="10698">
                  <c:v>1.5446573255456792</c:v>
                </c:pt>
                <c:pt idx="10699">
                  <c:v>1.5448118067263519</c:v>
                </c:pt>
                <c:pt idx="10700">
                  <c:v>1.5449663033566876</c:v>
                </c:pt>
                <c:pt idx="10701">
                  <c:v>1.5451208154382314</c:v>
                </c:pt>
                <c:pt idx="10702">
                  <c:v>1.5452753429725288</c:v>
                </c:pt>
                <c:pt idx="10703">
                  <c:v>1.5454298859611248</c:v>
                </c:pt>
                <c:pt idx="10704">
                  <c:v>1.5455844444055653</c:v>
                </c:pt>
                <c:pt idx="10705">
                  <c:v>1.545739018307396</c:v>
                </c:pt>
                <c:pt idx="10706">
                  <c:v>1.5458936076681629</c:v>
                </c:pt>
                <c:pt idx="10707">
                  <c:v>1.5460482124894117</c:v>
                </c:pt>
                <c:pt idx="10708">
                  <c:v>1.5462028327726889</c:v>
                </c:pt>
                <c:pt idx="10709">
                  <c:v>1.5463574685195409</c:v>
                </c:pt>
                <c:pt idx="10710">
                  <c:v>1.5465121197315141</c:v>
                </c:pt>
                <c:pt idx="10711">
                  <c:v>1.5466667864101551</c:v>
                </c:pt>
                <c:pt idx="10712">
                  <c:v>1.5468214685570107</c:v>
                </c:pt>
                <c:pt idx="10713">
                  <c:v>1.5469761661736281</c:v>
                </c:pt>
                <c:pt idx="10714">
                  <c:v>1.5471308792615541</c:v>
                </c:pt>
                <c:pt idx="10715">
                  <c:v>1.5472856078223363</c:v>
                </c:pt>
                <c:pt idx="10716">
                  <c:v>1.5474403518575219</c:v>
                </c:pt>
                <c:pt idx="10717">
                  <c:v>1.5475951113686588</c:v>
                </c:pt>
                <c:pt idx="10718">
                  <c:v>1.5477498863572945</c:v>
                </c:pt>
                <c:pt idx="10719">
                  <c:v>1.5479046768249769</c:v>
                </c:pt>
                <c:pt idx="10720">
                  <c:v>1.5480594827732541</c:v>
                </c:pt>
                <c:pt idx="10721">
                  <c:v>1.5482143042036745</c:v>
                </c:pt>
                <c:pt idx="10722">
                  <c:v>1.5483691411177862</c:v>
                </c:pt>
                <c:pt idx="10723">
                  <c:v>1.548523993517138</c:v>
                </c:pt>
                <c:pt idx="10724">
                  <c:v>1.5486788614032783</c:v>
                </c:pt>
                <c:pt idx="10725">
                  <c:v>1.548833744777756</c:v>
                </c:pt>
                <c:pt idx="10726">
                  <c:v>1.5489886436421203</c:v>
                </c:pt>
                <c:pt idx="10727">
                  <c:v>1.54914355799792</c:v>
                </c:pt>
                <c:pt idx="10728">
                  <c:v>1.5492984878467047</c:v>
                </c:pt>
                <c:pt idx="10729">
                  <c:v>1.5494534331900236</c:v>
                </c:pt>
                <c:pt idx="10730">
                  <c:v>1.5496083940294265</c:v>
                </c:pt>
                <c:pt idx="10731">
                  <c:v>1.5497633703664631</c:v>
                </c:pt>
                <c:pt idx="10732">
                  <c:v>1.5499183622026833</c:v>
                </c:pt>
                <c:pt idx="10733">
                  <c:v>1.5500733695396371</c:v>
                </c:pt>
                <c:pt idx="10734">
                  <c:v>1.5502283923788751</c:v>
                </c:pt>
                <c:pt idx="10735">
                  <c:v>1.5503834307219473</c:v>
                </c:pt>
                <c:pt idx="10736">
                  <c:v>1.5505384845704042</c:v>
                </c:pt>
                <c:pt idx="10737">
                  <c:v>1.5506935539257969</c:v>
                </c:pt>
                <c:pt idx="10738">
                  <c:v>1.5508486387896758</c:v>
                </c:pt>
                <c:pt idx="10739">
                  <c:v>1.5510037391635922</c:v>
                </c:pt>
                <c:pt idx="10740">
                  <c:v>1.5511588550490971</c:v>
                </c:pt>
                <c:pt idx="10741">
                  <c:v>1.5513139864477419</c:v>
                </c:pt>
                <c:pt idx="10742">
                  <c:v>1.5514691333610779</c:v>
                </c:pt>
                <c:pt idx="10743">
                  <c:v>1.551624295790657</c:v>
                </c:pt>
                <c:pt idx="10744">
                  <c:v>1.5517794737380308</c:v>
                </c:pt>
                <c:pt idx="10745">
                  <c:v>1.5519346672047514</c:v>
                </c:pt>
                <c:pt idx="10746">
                  <c:v>1.5520898761923705</c:v>
                </c:pt>
                <c:pt idx="10747">
                  <c:v>1.5522451007024407</c:v>
                </c:pt>
                <c:pt idx="10748">
                  <c:v>1.5524003407365143</c:v>
                </c:pt>
                <c:pt idx="10749">
                  <c:v>1.5525555962961439</c:v>
                </c:pt>
                <c:pt idx="10750">
                  <c:v>1.5527108673828822</c:v>
                </c:pt>
                <c:pt idx="10751">
                  <c:v>1.552866153998282</c:v>
                </c:pt>
                <c:pt idx="10752">
                  <c:v>1.5530214561438964</c:v>
                </c:pt>
                <c:pt idx="10753">
                  <c:v>1.5531767738212785</c:v>
                </c:pt>
                <c:pt idx="10754">
                  <c:v>1.5533321070319817</c:v>
                </c:pt>
                <c:pt idx="10755">
                  <c:v>1.5534874557775593</c:v>
                </c:pt>
                <c:pt idx="10756">
                  <c:v>1.5536428200595653</c:v>
                </c:pt>
                <c:pt idx="10757">
                  <c:v>1.5537981998795534</c:v>
                </c:pt>
                <c:pt idx="10758">
                  <c:v>1.5539535952390773</c:v>
                </c:pt>
                <c:pt idx="10759">
                  <c:v>1.5541090061396912</c:v>
                </c:pt>
                <c:pt idx="10760">
                  <c:v>1.5542644325829496</c:v>
                </c:pt>
                <c:pt idx="10761">
                  <c:v>1.5544198745704065</c:v>
                </c:pt>
                <c:pt idx="10762">
                  <c:v>1.5545753321036169</c:v>
                </c:pt>
                <c:pt idx="10763">
                  <c:v>1.5547308051841353</c:v>
                </c:pt>
                <c:pt idx="10764">
                  <c:v>1.5548862938135166</c:v>
                </c:pt>
                <c:pt idx="10765">
                  <c:v>1.555041797993316</c:v>
                </c:pt>
                <c:pt idx="10766">
                  <c:v>1.5551973177250884</c:v>
                </c:pt>
                <c:pt idx="10767">
                  <c:v>1.5553528530103895</c:v>
                </c:pt>
                <c:pt idx="10768">
                  <c:v>1.5555084038507745</c:v>
                </c:pt>
                <c:pt idx="10769">
                  <c:v>1.5556639702477992</c:v>
                </c:pt>
                <c:pt idx="10770">
                  <c:v>1.5558195522030196</c:v>
                </c:pt>
                <c:pt idx="10771">
                  <c:v>1.5559751497179914</c:v>
                </c:pt>
                <c:pt idx="10772">
                  <c:v>1.5561307627942709</c:v>
                </c:pt>
                <c:pt idx="10773">
                  <c:v>1.5562863914334142</c:v>
                </c:pt>
                <c:pt idx="10774">
                  <c:v>1.5564420356369779</c:v>
                </c:pt>
                <c:pt idx="10775">
                  <c:v>1.5565976954065186</c:v>
                </c:pt>
                <c:pt idx="10776">
                  <c:v>1.556753370743593</c:v>
                </c:pt>
                <c:pt idx="10777">
                  <c:v>1.5569090616497578</c:v>
                </c:pt>
                <c:pt idx="10778">
                  <c:v>1.5570647681265706</c:v>
                </c:pt>
                <c:pt idx="10779">
                  <c:v>1.5572204901755882</c:v>
                </c:pt>
                <c:pt idx="10780">
                  <c:v>1.557376227798368</c:v>
                </c:pt>
                <c:pt idx="10781">
                  <c:v>1.5575319809964676</c:v>
                </c:pt>
                <c:pt idx="10782">
                  <c:v>1.5576877497714448</c:v>
                </c:pt>
                <c:pt idx="10783">
                  <c:v>1.5578435341248573</c:v>
                </c:pt>
                <c:pt idx="10784">
                  <c:v>1.5579993340582632</c:v>
                </c:pt>
                <c:pt idx="10785">
                  <c:v>1.5581551495732204</c:v>
                </c:pt>
                <c:pt idx="10786">
                  <c:v>1.5583109806712876</c:v>
                </c:pt>
                <c:pt idx="10787">
                  <c:v>1.558466827354023</c:v>
                </c:pt>
                <c:pt idx="10788">
                  <c:v>1.5586226896229853</c:v>
                </c:pt>
                <c:pt idx="10789">
                  <c:v>1.5587785674797332</c:v>
                </c:pt>
                <c:pt idx="10790">
                  <c:v>1.5589344609258258</c:v>
                </c:pt>
                <c:pt idx="10791">
                  <c:v>1.559090369962822</c:v>
                </c:pt>
                <c:pt idx="10792">
                  <c:v>1.5592462945922811</c:v>
                </c:pt>
                <c:pt idx="10793">
                  <c:v>1.5594022348157628</c:v>
                </c:pt>
                <c:pt idx="10794">
                  <c:v>1.5595581906348261</c:v>
                </c:pt>
                <c:pt idx="10795">
                  <c:v>1.5597141620510313</c:v>
                </c:pt>
                <c:pt idx="10796">
                  <c:v>1.5598701490659379</c:v>
                </c:pt>
                <c:pt idx="10797">
                  <c:v>1.560026151681106</c:v>
                </c:pt>
                <c:pt idx="10798">
                  <c:v>1.5601821698980958</c:v>
                </c:pt>
                <c:pt idx="10799">
                  <c:v>1.5603382037184677</c:v>
                </c:pt>
                <c:pt idx="10800">
                  <c:v>1.560494253143782</c:v>
                </c:pt>
                <c:pt idx="10801">
                  <c:v>1.5606503181755995</c:v>
                </c:pt>
                <c:pt idx="10802">
                  <c:v>1.560806398815481</c:v>
                </c:pt>
                <c:pt idx="10803">
                  <c:v>1.5609624950649874</c:v>
                </c:pt>
                <c:pt idx="10804">
                  <c:v>1.5611186069256799</c:v>
                </c:pt>
                <c:pt idx="10805">
                  <c:v>1.5612747343991198</c:v>
                </c:pt>
                <c:pt idx="10806">
                  <c:v>1.5614308774868684</c:v>
                </c:pt>
                <c:pt idx="10807">
                  <c:v>1.5615870361904873</c:v>
                </c:pt>
                <c:pt idx="10808">
                  <c:v>1.5617432105115385</c:v>
                </c:pt>
                <c:pt idx="10809">
                  <c:v>1.5618994004515836</c:v>
                </c:pt>
                <c:pt idx="10810">
                  <c:v>1.5620556060121848</c:v>
                </c:pt>
                <c:pt idx="10811">
                  <c:v>1.5622118271949044</c:v>
                </c:pt>
                <c:pt idx="10812">
                  <c:v>1.5623680640013045</c:v>
                </c:pt>
                <c:pt idx="10813">
                  <c:v>1.5625243164329476</c:v>
                </c:pt>
                <c:pt idx="10814">
                  <c:v>1.5626805844913967</c:v>
                </c:pt>
                <c:pt idx="10815">
                  <c:v>1.5628368681782145</c:v>
                </c:pt>
                <c:pt idx="10816">
                  <c:v>1.562993167494964</c:v>
                </c:pt>
                <c:pt idx="10817">
                  <c:v>1.5631494824432082</c:v>
                </c:pt>
                <c:pt idx="10818">
                  <c:v>1.5633058130245105</c:v>
                </c:pt>
                <c:pt idx="10819">
                  <c:v>1.5634621592404345</c:v>
                </c:pt>
                <c:pt idx="10820">
                  <c:v>1.5636185210925437</c:v>
                </c:pt>
                <c:pt idx="10821">
                  <c:v>1.563774898582402</c:v>
                </c:pt>
                <c:pt idx="10822">
                  <c:v>1.5639312917115731</c:v>
                </c:pt>
                <c:pt idx="10823">
                  <c:v>1.5640877004816212</c:v>
                </c:pt>
                <c:pt idx="10824">
                  <c:v>1.5642441248941106</c:v>
                </c:pt>
                <c:pt idx="10825">
                  <c:v>1.5644005649506056</c:v>
                </c:pt>
                <c:pt idx="10826">
                  <c:v>1.5645570206526709</c:v>
                </c:pt>
                <c:pt idx="10827">
                  <c:v>1.564713492001871</c:v>
                </c:pt>
                <c:pt idx="10828">
                  <c:v>1.5648699789997711</c:v>
                </c:pt>
                <c:pt idx="10829">
                  <c:v>1.5650264816479358</c:v>
                </c:pt>
                <c:pt idx="10830">
                  <c:v>1.5651829999479305</c:v>
                </c:pt>
                <c:pt idx="10831">
                  <c:v>1.5653395339013207</c:v>
                </c:pt>
                <c:pt idx="10832">
                  <c:v>1.5654960835096716</c:v>
                </c:pt>
                <c:pt idx="10833">
                  <c:v>1.565652648774549</c:v>
                </c:pt>
                <c:pt idx="10834">
                  <c:v>1.5658092296975188</c:v>
                </c:pt>
                <c:pt idx="10835">
                  <c:v>1.5659658262801468</c:v>
                </c:pt>
                <c:pt idx="10836">
                  <c:v>1.5661224385239991</c:v>
                </c:pt>
                <c:pt idx="10837">
                  <c:v>1.5662790664306421</c:v>
                </c:pt>
                <c:pt idx="10838">
                  <c:v>1.5664357100016422</c:v>
                </c:pt>
                <c:pt idx="10839">
                  <c:v>1.5665923692385659</c:v>
                </c:pt>
                <c:pt idx="10840">
                  <c:v>1.5667490441429801</c:v>
                </c:pt>
                <c:pt idx="10841">
                  <c:v>1.5669057347164517</c:v>
                </c:pt>
                <c:pt idx="10842">
                  <c:v>1.5670624409605478</c:v>
                </c:pt>
                <c:pt idx="10843">
                  <c:v>1.5672191628768355</c:v>
                </c:pt>
                <c:pt idx="10844">
                  <c:v>1.5673759004668821</c:v>
                </c:pt>
                <c:pt idx="10845">
                  <c:v>1.5675326537322554</c:v>
                </c:pt>
                <c:pt idx="10846">
                  <c:v>1.5676894226745228</c:v>
                </c:pt>
                <c:pt idx="10847">
                  <c:v>1.5678462072952524</c:v>
                </c:pt>
                <c:pt idx="10848">
                  <c:v>1.5680030075960119</c:v>
                </c:pt>
                <c:pt idx="10849">
                  <c:v>1.5681598235783696</c:v>
                </c:pt>
                <c:pt idx="10850">
                  <c:v>1.5683166552438939</c:v>
                </c:pt>
                <c:pt idx="10851">
                  <c:v>1.5684735025941532</c:v>
                </c:pt>
                <c:pt idx="10852">
                  <c:v>1.5686303656307163</c:v>
                </c:pt>
                <c:pt idx="10853">
                  <c:v>1.5687872443551518</c:v>
                </c:pt>
                <c:pt idx="10854">
                  <c:v>1.5689441387690286</c:v>
                </c:pt>
                <c:pt idx="10855">
                  <c:v>1.5691010488739159</c:v>
                </c:pt>
                <c:pt idx="10856">
                  <c:v>1.5692579746713831</c:v>
                </c:pt>
                <c:pt idx="10857">
                  <c:v>1.5694149161629993</c:v>
                </c:pt>
                <c:pt idx="10858">
                  <c:v>1.5695718733503343</c:v>
                </c:pt>
                <c:pt idx="10859">
                  <c:v>1.5697288462349579</c:v>
                </c:pt>
                <c:pt idx="10860">
                  <c:v>1.5698858348184397</c:v>
                </c:pt>
                <c:pt idx="10861">
                  <c:v>1.57004283910235</c:v>
                </c:pt>
                <c:pt idx="10862">
                  <c:v>1.5701998590882589</c:v>
                </c:pt>
                <c:pt idx="10863">
                  <c:v>1.5703568947777367</c:v>
                </c:pt>
                <c:pt idx="10864">
                  <c:v>1.5705139461723538</c:v>
                </c:pt>
                <c:pt idx="10865">
                  <c:v>1.5706710132736812</c:v>
                </c:pt>
                <c:pt idx="10866">
                  <c:v>1.5708280960832894</c:v>
                </c:pt>
                <c:pt idx="10867">
                  <c:v>1.5709851946027498</c:v>
                </c:pt>
                <c:pt idx="10868">
                  <c:v>1.5711423088336331</c:v>
                </c:pt>
                <c:pt idx="10869">
                  <c:v>1.571299438777511</c:v>
                </c:pt>
                <c:pt idx="10870">
                  <c:v>1.5714565844359545</c:v>
                </c:pt>
                <c:pt idx="10871">
                  <c:v>1.5716137458105355</c:v>
                </c:pt>
                <c:pt idx="10872">
                  <c:v>1.5717709229028258</c:v>
                </c:pt>
                <c:pt idx="10873">
                  <c:v>1.5719281157143972</c:v>
                </c:pt>
                <c:pt idx="10874">
                  <c:v>1.5720853242468218</c:v>
                </c:pt>
                <c:pt idx="10875">
                  <c:v>1.572242548501672</c:v>
                </c:pt>
                <c:pt idx="10876">
                  <c:v>1.5723997884805201</c:v>
                </c:pt>
                <c:pt idx="10877">
                  <c:v>1.5725570441849386</c:v>
                </c:pt>
                <c:pt idx="10878">
                  <c:v>1.5727143156165002</c:v>
                </c:pt>
                <c:pt idx="10879">
                  <c:v>1.572871602776778</c:v>
                </c:pt>
                <c:pt idx="10880">
                  <c:v>1.5730289056673448</c:v>
                </c:pt>
                <c:pt idx="10881">
                  <c:v>1.5731862242897738</c:v>
                </c:pt>
                <c:pt idx="10882">
                  <c:v>1.5733435586456384</c:v>
                </c:pt>
                <c:pt idx="10883">
                  <c:v>1.5735009087365119</c:v>
                </c:pt>
                <c:pt idx="10884">
                  <c:v>1.5736582745639682</c:v>
                </c:pt>
                <c:pt idx="10885">
                  <c:v>1.5738156561295811</c:v>
                </c:pt>
                <c:pt idx="10886">
                  <c:v>1.5739730534349246</c:v>
                </c:pt>
                <c:pt idx="10887">
                  <c:v>1.5741304664815727</c:v>
                </c:pt>
                <c:pt idx="10888">
                  <c:v>1.5742878952710999</c:v>
                </c:pt>
                <c:pt idx="10889">
                  <c:v>1.5744453398050804</c:v>
                </c:pt>
                <c:pt idx="10890">
                  <c:v>1.5746028000850889</c:v>
                </c:pt>
                <c:pt idx="10891">
                  <c:v>1.5747602761127002</c:v>
                </c:pt>
                <c:pt idx="10892">
                  <c:v>1.5749177678894892</c:v>
                </c:pt>
                <c:pt idx="10893">
                  <c:v>1.575075275417031</c:v>
                </c:pt>
                <c:pt idx="10894">
                  <c:v>1.5752327986969006</c:v>
                </c:pt>
                <c:pt idx="10895">
                  <c:v>1.5753903377306737</c:v>
                </c:pt>
                <c:pt idx="10896">
                  <c:v>1.5755478925199258</c:v>
                </c:pt>
                <c:pt idx="10897">
                  <c:v>1.5757054630662324</c:v>
                </c:pt>
                <c:pt idx="10898">
                  <c:v>1.5758630493711694</c:v>
                </c:pt>
                <c:pt idx="10899">
                  <c:v>1.5760206514363131</c:v>
                </c:pt>
                <c:pt idx="10900">
                  <c:v>1.5761782692632393</c:v>
                </c:pt>
                <c:pt idx="10901">
                  <c:v>1.5763359028535247</c:v>
                </c:pt>
                <c:pt idx="10902">
                  <c:v>1.5764935522087455</c:v>
                </c:pt>
                <c:pt idx="10903">
                  <c:v>1.5766512173304785</c:v>
                </c:pt>
                <c:pt idx="10904">
                  <c:v>1.5768088982203006</c:v>
                </c:pt>
                <c:pt idx="10905">
                  <c:v>1.5769665948797886</c:v>
                </c:pt>
                <c:pt idx="10906">
                  <c:v>1.5771243073105197</c:v>
                </c:pt>
                <c:pt idx="10907">
                  <c:v>1.5772820355140711</c:v>
                </c:pt>
                <c:pt idx="10908">
                  <c:v>1.5774397794920203</c:v>
                </c:pt>
                <c:pt idx="10909">
                  <c:v>1.5775975392459449</c:v>
                </c:pt>
                <c:pt idx="10910">
                  <c:v>1.5777553147774226</c:v>
                </c:pt>
                <c:pt idx="10911">
                  <c:v>1.5779131060880314</c:v>
                </c:pt>
                <c:pt idx="10912">
                  <c:v>1.5780709131793493</c:v>
                </c:pt>
                <c:pt idx="10913">
                  <c:v>1.5782287360529546</c:v>
                </c:pt>
                <c:pt idx="10914">
                  <c:v>1.5783865747104255</c:v>
                </c:pt>
                <c:pt idx="10915">
                  <c:v>1.5785444291533408</c:v>
                </c:pt>
                <c:pt idx="10916">
                  <c:v>1.5787022993832791</c:v>
                </c:pt>
                <c:pt idx="10917">
                  <c:v>1.5788601854018192</c:v>
                </c:pt>
                <c:pt idx="10918">
                  <c:v>1.5790180872105402</c:v>
                </c:pt>
                <c:pt idx="10919">
                  <c:v>1.5791760048110213</c:v>
                </c:pt>
                <c:pt idx="10920">
                  <c:v>1.5793339382048417</c:v>
                </c:pt>
                <c:pt idx="10921">
                  <c:v>1.579491887393581</c:v>
                </c:pt>
                <c:pt idx="10922">
                  <c:v>1.5796498523788189</c:v>
                </c:pt>
                <c:pt idx="10923">
                  <c:v>1.5798078331621352</c:v>
                </c:pt>
                <c:pt idx="10924">
                  <c:v>1.5799658297451098</c:v>
                </c:pt>
                <c:pt idx="10925">
                  <c:v>1.5801238421293227</c:v>
                </c:pt>
                <c:pt idx="10926">
                  <c:v>1.5802818703163544</c:v>
                </c:pt>
                <c:pt idx="10927">
                  <c:v>1.5804399143077852</c:v>
                </c:pt>
                <c:pt idx="10928">
                  <c:v>1.5805979741051956</c:v>
                </c:pt>
                <c:pt idx="10929">
                  <c:v>1.5807560497101667</c:v>
                </c:pt>
                <c:pt idx="10930">
                  <c:v>1.5809141411242791</c:v>
                </c:pt>
                <c:pt idx="10931">
                  <c:v>1.581072248349114</c:v>
                </c:pt>
                <c:pt idx="10932">
                  <c:v>1.5812303713862526</c:v>
                </c:pt>
                <c:pt idx="10933">
                  <c:v>1.5813885102372762</c:v>
                </c:pt>
                <c:pt idx="10934">
                  <c:v>1.5815466649037666</c:v>
                </c:pt>
                <c:pt idx="10935">
                  <c:v>1.5817048353873053</c:v>
                </c:pt>
                <c:pt idx="10936">
                  <c:v>1.5818630216894742</c:v>
                </c:pt>
                <c:pt idx="10937">
                  <c:v>1.5820212238118554</c:v>
                </c:pt>
                <c:pt idx="10938">
                  <c:v>1.5821794417560309</c:v>
                </c:pt>
                <c:pt idx="10939">
                  <c:v>1.5823376755235832</c:v>
                </c:pt>
                <c:pt idx="10940">
                  <c:v>1.5824959251160948</c:v>
                </c:pt>
                <c:pt idx="10941">
                  <c:v>1.5826541905351483</c:v>
                </c:pt>
                <c:pt idx="10942">
                  <c:v>1.5828124717823266</c:v>
                </c:pt>
                <c:pt idx="10943">
                  <c:v>1.5829707688592125</c:v>
                </c:pt>
                <c:pt idx="10944">
                  <c:v>1.5831290817673893</c:v>
                </c:pt>
                <c:pt idx="10945">
                  <c:v>1.5832874105084402</c:v>
                </c:pt>
                <c:pt idx="10946">
                  <c:v>1.5834457550839487</c:v>
                </c:pt>
                <c:pt idx="10947">
                  <c:v>1.5836041154954983</c:v>
                </c:pt>
                <c:pt idx="10948">
                  <c:v>1.5837624917446727</c:v>
                </c:pt>
                <c:pt idx="10949">
                  <c:v>1.5839208838330558</c:v>
                </c:pt>
                <c:pt idx="10950">
                  <c:v>1.5840792917622319</c:v>
                </c:pt>
                <c:pt idx="10951">
                  <c:v>1.5842377155337852</c:v>
                </c:pt>
                <c:pt idx="10952">
                  <c:v>1.5843961551493002</c:v>
                </c:pt>
                <c:pt idx="10953">
                  <c:v>1.5845546106103612</c:v>
                </c:pt>
                <c:pt idx="10954">
                  <c:v>1.5847130819185531</c:v>
                </c:pt>
                <c:pt idx="10955">
                  <c:v>1.5848715690754607</c:v>
                </c:pt>
                <c:pt idx="10956">
                  <c:v>1.5850300720826689</c:v>
                </c:pt>
                <c:pt idx="10957">
                  <c:v>1.5851885909417631</c:v>
                </c:pt>
                <c:pt idx="10958">
                  <c:v>1.5853471256543286</c:v>
                </c:pt>
                <c:pt idx="10959">
                  <c:v>1.5855056762219508</c:v>
                </c:pt>
                <c:pt idx="10960">
                  <c:v>1.5856642426462155</c:v>
                </c:pt>
                <c:pt idx="10961">
                  <c:v>1.5858228249287083</c:v>
                </c:pt>
                <c:pt idx="10962">
                  <c:v>1.5859814230710154</c:v>
                </c:pt>
                <c:pt idx="10963">
                  <c:v>1.586140037074723</c:v>
                </c:pt>
                <c:pt idx="10964">
                  <c:v>1.586298666941417</c:v>
                </c:pt>
                <c:pt idx="10965">
                  <c:v>1.5864573126726842</c:v>
                </c:pt>
                <c:pt idx="10966">
                  <c:v>1.5866159742701111</c:v>
                </c:pt>
                <c:pt idx="10967">
                  <c:v>1.5867746517352848</c:v>
                </c:pt>
                <c:pt idx="10968">
                  <c:v>1.5869333450697918</c:v>
                </c:pt>
                <c:pt idx="10969">
                  <c:v>1.5870920542752194</c:v>
                </c:pt>
                <c:pt idx="10970">
                  <c:v>1.5872507793531547</c:v>
                </c:pt>
                <c:pt idx="10971">
                  <c:v>1.5874095203051852</c:v>
                </c:pt>
                <c:pt idx="10972">
                  <c:v>1.5875682771328985</c:v>
                </c:pt>
                <c:pt idx="10973">
                  <c:v>1.5877270498378824</c:v>
                </c:pt>
                <c:pt idx="10974">
                  <c:v>1.5878858384217245</c:v>
                </c:pt>
                <c:pt idx="10975">
                  <c:v>1.5880446428860131</c:v>
                </c:pt>
                <c:pt idx="10976">
                  <c:v>1.5882034632323363</c:v>
                </c:pt>
                <c:pt idx="10977">
                  <c:v>1.5883622994622826</c:v>
                </c:pt>
                <c:pt idx="10978">
                  <c:v>1.5885211515774402</c:v>
                </c:pt>
                <c:pt idx="10979">
                  <c:v>1.5886800195793982</c:v>
                </c:pt>
                <c:pt idx="10980">
                  <c:v>1.5888389034697452</c:v>
                </c:pt>
                <c:pt idx="10981">
                  <c:v>1.5889978032500702</c:v>
                </c:pt>
                <c:pt idx="10982">
                  <c:v>1.5891567189219624</c:v>
                </c:pt>
                <c:pt idx="10983">
                  <c:v>1.5893156504870112</c:v>
                </c:pt>
                <c:pt idx="10984">
                  <c:v>1.5894745979468059</c:v>
                </c:pt>
                <c:pt idx="10985">
                  <c:v>1.5896335613029362</c:v>
                </c:pt>
                <c:pt idx="10986">
                  <c:v>1.5897925405569919</c:v>
                </c:pt>
                <c:pt idx="10987">
                  <c:v>1.5899515357105629</c:v>
                </c:pt>
                <c:pt idx="10988">
                  <c:v>1.5901105467652394</c:v>
                </c:pt>
                <c:pt idx="10989">
                  <c:v>1.5902695737226116</c:v>
                </c:pt>
                <c:pt idx="10990">
                  <c:v>1.59042861658427</c:v>
                </c:pt>
                <c:pt idx="10991">
                  <c:v>1.5905876753518051</c:v>
                </c:pt>
                <c:pt idx="10992">
                  <c:v>1.5907467500268078</c:v>
                </c:pt>
                <c:pt idx="10993">
                  <c:v>1.5909058406108689</c:v>
                </c:pt>
                <c:pt idx="10994">
                  <c:v>1.5910649471055796</c:v>
                </c:pt>
                <c:pt idx="10995">
                  <c:v>1.5912240695125308</c:v>
                </c:pt>
                <c:pt idx="10996">
                  <c:v>1.5913832078333141</c:v>
                </c:pt>
                <c:pt idx="10997">
                  <c:v>1.591542362069521</c:v>
                </c:pt>
                <c:pt idx="10998">
                  <c:v>1.5917015322227432</c:v>
                </c:pt>
                <c:pt idx="10999">
                  <c:v>1.5918607182945728</c:v>
                </c:pt>
                <c:pt idx="11000">
                  <c:v>1.5920199202866014</c:v>
                </c:pt>
                <c:pt idx="11001">
                  <c:v>1.5921791382004216</c:v>
                </c:pt>
                <c:pt idx="11002">
                  <c:v>1.5923383720376254</c:v>
                </c:pt>
                <c:pt idx="11003">
                  <c:v>1.5924976217998055</c:v>
                </c:pt>
                <c:pt idx="11004">
                  <c:v>1.5926568874885543</c:v>
                </c:pt>
                <c:pt idx="11005">
                  <c:v>1.5928161691054648</c:v>
                </c:pt>
                <c:pt idx="11006">
                  <c:v>1.5929754666521299</c:v>
                </c:pt>
                <c:pt idx="11007">
                  <c:v>1.5931347801301428</c:v>
                </c:pt>
                <c:pt idx="11008">
                  <c:v>1.5932941095410968</c:v>
                </c:pt>
                <c:pt idx="11009">
                  <c:v>1.5934534548865855</c:v>
                </c:pt>
                <c:pt idx="11010">
                  <c:v>1.5936128161682024</c:v>
                </c:pt>
                <c:pt idx="11011">
                  <c:v>1.5937721933875411</c:v>
                </c:pt>
                <c:pt idx="11012">
                  <c:v>1.5939315865461956</c:v>
                </c:pt>
                <c:pt idx="11013">
                  <c:v>1.5940909956457601</c:v>
                </c:pt>
                <c:pt idx="11014">
                  <c:v>1.5942504206878287</c:v>
                </c:pt>
                <c:pt idx="11015">
                  <c:v>1.5944098616739961</c:v>
                </c:pt>
                <c:pt idx="11016">
                  <c:v>1.5945693186058567</c:v>
                </c:pt>
                <c:pt idx="11017">
                  <c:v>1.5947287914850052</c:v>
                </c:pt>
                <c:pt idx="11018">
                  <c:v>1.5948882803130364</c:v>
                </c:pt>
                <c:pt idx="11019">
                  <c:v>1.5950477850915457</c:v>
                </c:pt>
                <c:pt idx="11020">
                  <c:v>1.5952073058221279</c:v>
                </c:pt>
                <c:pt idx="11021">
                  <c:v>1.5953668425063785</c:v>
                </c:pt>
                <c:pt idx="11022">
                  <c:v>1.5955263951458931</c:v>
                </c:pt>
                <c:pt idx="11023">
                  <c:v>1.5956859637422673</c:v>
                </c:pt>
                <c:pt idx="11024">
                  <c:v>1.595845548297097</c:v>
                </c:pt>
                <c:pt idx="11025">
                  <c:v>1.5960051488119782</c:v>
                </c:pt>
                <c:pt idx="11026">
                  <c:v>1.5961647652885069</c:v>
                </c:pt>
                <c:pt idx="11027">
                  <c:v>1.5963243977282797</c:v>
                </c:pt>
                <c:pt idx="11028">
                  <c:v>1.5964840461328931</c:v>
                </c:pt>
                <c:pt idx="11029">
                  <c:v>1.5966437105039435</c:v>
                </c:pt>
                <c:pt idx="11030">
                  <c:v>1.5968033908430277</c:v>
                </c:pt>
                <c:pt idx="11031">
                  <c:v>1.5969630871517428</c:v>
                </c:pt>
                <c:pt idx="11032">
                  <c:v>1.5971227994316859</c:v>
                </c:pt>
                <c:pt idx="11033">
                  <c:v>1.5972825276844542</c:v>
                </c:pt>
                <c:pt idx="11034">
                  <c:v>1.5974422719116455</c:v>
                </c:pt>
                <c:pt idx="11035">
                  <c:v>1.597602032114857</c:v>
                </c:pt>
                <c:pt idx="11036">
                  <c:v>1.5977618082956866</c:v>
                </c:pt>
                <c:pt idx="11037">
                  <c:v>1.5979216004557322</c:v>
                </c:pt>
                <c:pt idx="11038">
                  <c:v>1.5980814085965918</c:v>
                </c:pt>
                <c:pt idx="11039">
                  <c:v>1.5982412327198636</c:v>
                </c:pt>
                <c:pt idx="11040">
                  <c:v>1.5984010728271463</c:v>
                </c:pt>
                <c:pt idx="11041">
                  <c:v>1.5985609289200382</c:v>
                </c:pt>
                <c:pt idx="11042">
                  <c:v>1.5987208010001381</c:v>
                </c:pt>
                <c:pt idx="11043">
                  <c:v>1.598880689069045</c:v>
                </c:pt>
                <c:pt idx="11044">
                  <c:v>1.5990405931283578</c:v>
                </c:pt>
                <c:pt idx="11045">
                  <c:v>1.5992005131796758</c:v>
                </c:pt>
                <c:pt idx="11046">
                  <c:v>1.5993604492245983</c:v>
                </c:pt>
                <c:pt idx="11047">
                  <c:v>1.5995204012647248</c:v>
                </c:pt>
                <c:pt idx="11048">
                  <c:v>1.599680369301655</c:v>
                </c:pt>
                <c:pt idx="11049">
                  <c:v>1.5998403533369887</c:v>
                </c:pt>
                <c:pt idx="11050">
                  <c:v>1.6000003533723259</c:v>
                </c:pt>
                <c:pt idx="11051">
                  <c:v>1.6001603694092668</c:v>
                </c:pt>
                <c:pt idx="11052">
                  <c:v>1.6003204014494117</c:v>
                </c:pt>
                <c:pt idx="11053">
                  <c:v>1.6004804494943612</c:v>
                </c:pt>
                <c:pt idx="11054">
                  <c:v>1.6006405135457158</c:v>
                </c:pt>
                <c:pt idx="11055">
                  <c:v>1.6008005936050762</c:v>
                </c:pt>
                <c:pt idx="11056">
                  <c:v>1.6009606896740436</c:v>
                </c:pt>
                <c:pt idx="11057">
                  <c:v>1.6011208017542189</c:v>
                </c:pt>
                <c:pt idx="11058">
                  <c:v>1.6012809298472035</c:v>
                </c:pt>
                <c:pt idx="11059">
                  <c:v>1.601441073954599</c:v>
                </c:pt>
                <c:pt idx="11060">
                  <c:v>1.6016012340780068</c:v>
                </c:pt>
                <c:pt idx="11061">
                  <c:v>1.6017614102190287</c:v>
                </c:pt>
                <c:pt idx="11062">
                  <c:v>1.6019216023792666</c:v>
                </c:pt>
                <c:pt idx="11063">
                  <c:v>1.6020818105603227</c:v>
                </c:pt>
                <c:pt idx="11064">
                  <c:v>1.6022420347637991</c:v>
                </c:pt>
                <c:pt idx="11065">
                  <c:v>1.6024022749912983</c:v>
                </c:pt>
                <c:pt idx="11066">
                  <c:v>1.6025625312444227</c:v>
                </c:pt>
                <c:pt idx="11067">
                  <c:v>1.6027228035247751</c:v>
                </c:pt>
                <c:pt idx="11068">
                  <c:v>1.6028830918339585</c:v>
                </c:pt>
                <c:pt idx="11069">
                  <c:v>1.6030433961735759</c:v>
                </c:pt>
                <c:pt idx="11070">
                  <c:v>1.6032037165452304</c:v>
                </c:pt>
                <c:pt idx="11071">
                  <c:v>1.6033640529505255</c:v>
                </c:pt>
                <c:pt idx="11072">
                  <c:v>1.6035244053910647</c:v>
                </c:pt>
                <c:pt idx="11073">
                  <c:v>1.6036847738684514</c:v>
                </c:pt>
                <c:pt idx="11074">
                  <c:v>1.6038451583842899</c:v>
                </c:pt>
                <c:pt idx="11075">
                  <c:v>1.6040055589401838</c:v>
                </c:pt>
                <c:pt idx="11076">
                  <c:v>1.6041659755377375</c:v>
                </c:pt>
                <c:pt idx="11077">
                  <c:v>1.6043264081785553</c:v>
                </c:pt>
                <c:pt idx="11078">
                  <c:v>1.6044868568642416</c:v>
                </c:pt>
                <c:pt idx="11079">
                  <c:v>1.6046473215964012</c:v>
                </c:pt>
                <c:pt idx="11080">
                  <c:v>1.6048078023766388</c:v>
                </c:pt>
                <c:pt idx="11081">
                  <c:v>1.6049682992065595</c:v>
                </c:pt>
                <c:pt idx="11082">
                  <c:v>1.6051288120877683</c:v>
                </c:pt>
                <c:pt idx="11083">
                  <c:v>1.6052893410218705</c:v>
                </c:pt>
                <c:pt idx="11084">
                  <c:v>1.6054498860104716</c:v>
                </c:pt>
                <c:pt idx="11085">
                  <c:v>1.6056104470551771</c:v>
                </c:pt>
                <c:pt idx="11086">
                  <c:v>1.6057710241575929</c:v>
                </c:pt>
                <c:pt idx="11087">
                  <c:v>1.6059316173193248</c:v>
                </c:pt>
                <c:pt idx="11088">
                  <c:v>1.606092226541979</c:v>
                </c:pt>
                <c:pt idx="11089">
                  <c:v>1.6062528518271617</c:v>
                </c:pt>
                <c:pt idx="11090">
                  <c:v>1.6064134931764793</c:v>
                </c:pt>
                <c:pt idx="11091">
                  <c:v>1.6065741505915385</c:v>
                </c:pt>
                <c:pt idx="11092">
                  <c:v>1.6067348240739459</c:v>
                </c:pt>
                <c:pt idx="11093">
                  <c:v>1.6068955136253085</c:v>
                </c:pt>
                <c:pt idx="11094">
                  <c:v>1.6070562192472331</c:v>
                </c:pt>
                <c:pt idx="11095">
                  <c:v>1.6072169409413273</c:v>
                </c:pt>
                <c:pt idx="11096">
                  <c:v>1.6073776787091982</c:v>
                </c:pt>
                <c:pt idx="11097">
                  <c:v>1.6075384325524535</c:v>
                </c:pt>
                <c:pt idx="11098">
                  <c:v>1.6076992024727008</c:v>
                </c:pt>
                <c:pt idx="11099">
                  <c:v>1.6078599884715479</c:v>
                </c:pt>
                <c:pt idx="11100">
                  <c:v>1.608020790550603</c:v>
                </c:pt>
                <c:pt idx="11101">
                  <c:v>1.6081816087114742</c:v>
                </c:pt>
                <c:pt idx="11102">
                  <c:v>1.6083424429557698</c:v>
                </c:pt>
                <c:pt idx="11103">
                  <c:v>1.6085032932850982</c:v>
                </c:pt>
                <c:pt idx="11104">
                  <c:v>1.6086641597010682</c:v>
                </c:pt>
                <c:pt idx="11105">
                  <c:v>1.6088250422052888</c:v>
                </c:pt>
                <c:pt idx="11106">
                  <c:v>1.6089859407993687</c:v>
                </c:pt>
                <c:pt idx="11107">
                  <c:v>1.6091468554849173</c:v>
                </c:pt>
                <c:pt idx="11108">
                  <c:v>1.6093077862635436</c:v>
                </c:pt>
                <c:pt idx="11109">
                  <c:v>1.6094687331368573</c:v>
                </c:pt>
                <c:pt idx="11110">
                  <c:v>1.609629696106468</c:v>
                </c:pt>
                <c:pt idx="11111">
                  <c:v>1.6097906751739854</c:v>
                </c:pt>
                <c:pt idx="11112">
                  <c:v>1.6099516703410195</c:v>
                </c:pt>
                <c:pt idx="11113">
                  <c:v>1.6101126816091804</c:v>
                </c:pt>
                <c:pt idx="11114">
                  <c:v>1.6102737089800785</c:v>
                </c:pt>
                <c:pt idx="11115">
                  <c:v>1.610434752455324</c:v>
                </c:pt>
                <c:pt idx="11116">
                  <c:v>1.6105958120365276</c:v>
                </c:pt>
                <c:pt idx="11117">
                  <c:v>1.6107568877253</c:v>
                </c:pt>
                <c:pt idx="11118">
                  <c:v>1.6109179795232522</c:v>
                </c:pt>
                <c:pt idx="11119">
                  <c:v>1.6110790874319953</c:v>
                </c:pt>
                <c:pt idx="11120">
                  <c:v>1.6112402114531406</c:v>
                </c:pt>
                <c:pt idx="11121">
                  <c:v>1.6114013515882994</c:v>
                </c:pt>
                <c:pt idx="11122">
                  <c:v>1.6115625078390834</c:v>
                </c:pt>
                <c:pt idx="11123">
                  <c:v>1.611723680207104</c:v>
                </c:pt>
                <c:pt idx="11124">
                  <c:v>1.6118848686939733</c:v>
                </c:pt>
                <c:pt idx="11125">
                  <c:v>1.6120460733013033</c:v>
                </c:pt>
                <c:pt idx="11126">
                  <c:v>1.6122072940307064</c:v>
                </c:pt>
                <c:pt idx="11127">
                  <c:v>1.6123685308837947</c:v>
                </c:pt>
                <c:pt idx="11128">
                  <c:v>1.6125297838621808</c:v>
                </c:pt>
                <c:pt idx="11129">
                  <c:v>1.6126910529674776</c:v>
                </c:pt>
                <c:pt idx="11130">
                  <c:v>1.6128523382012978</c:v>
                </c:pt>
                <c:pt idx="11131">
                  <c:v>1.6130136395652543</c:v>
                </c:pt>
                <c:pt idx="11132">
                  <c:v>1.6131749570609604</c:v>
                </c:pt>
                <c:pt idx="11133">
                  <c:v>1.6133362906900293</c:v>
                </c:pt>
                <c:pt idx="11134">
                  <c:v>1.6134976404540746</c:v>
                </c:pt>
                <c:pt idx="11135">
                  <c:v>1.61365900635471</c:v>
                </c:pt>
                <c:pt idx="11136">
                  <c:v>1.6138203883935494</c:v>
                </c:pt>
                <c:pt idx="11137">
                  <c:v>1.6139817865722066</c:v>
                </c:pt>
                <c:pt idx="11138">
                  <c:v>1.6141432008922958</c:v>
                </c:pt>
                <c:pt idx="11139">
                  <c:v>1.6143046313554312</c:v>
                </c:pt>
                <c:pt idx="11140">
                  <c:v>1.6144660779632276</c:v>
                </c:pt>
                <c:pt idx="11141">
                  <c:v>1.6146275407172994</c:v>
                </c:pt>
                <c:pt idx="11142">
                  <c:v>1.6147890196192614</c:v>
                </c:pt>
                <c:pt idx="11143">
                  <c:v>1.6149505146707284</c:v>
                </c:pt>
                <c:pt idx="11144">
                  <c:v>1.6151120258733156</c:v>
                </c:pt>
                <c:pt idx="11145">
                  <c:v>1.6152735532286384</c:v>
                </c:pt>
                <c:pt idx="11146">
                  <c:v>1.6154350967383122</c:v>
                </c:pt>
                <c:pt idx="11147">
                  <c:v>1.6155966564039526</c:v>
                </c:pt>
                <c:pt idx="11148">
                  <c:v>1.6157582322271753</c:v>
                </c:pt>
                <c:pt idx="11149">
                  <c:v>1.6159198242095962</c:v>
                </c:pt>
                <c:pt idx="11150">
                  <c:v>1.6160814323528314</c:v>
                </c:pt>
                <c:pt idx="11151">
                  <c:v>1.6162430566584973</c:v>
                </c:pt>
                <c:pt idx="11152">
                  <c:v>1.6164046971282102</c:v>
                </c:pt>
                <c:pt idx="11153">
                  <c:v>1.6165663537635866</c:v>
                </c:pt>
                <c:pt idx="11154">
                  <c:v>1.6167280265662431</c:v>
                </c:pt>
                <c:pt idx="11155">
                  <c:v>1.6168897155377968</c:v>
                </c:pt>
                <c:pt idx="11156">
                  <c:v>1.6170514206798647</c:v>
                </c:pt>
                <c:pt idx="11157">
                  <c:v>1.6172131419940641</c:v>
                </c:pt>
                <c:pt idx="11158">
                  <c:v>1.6173748794820122</c:v>
                </c:pt>
                <c:pt idx="11159">
                  <c:v>1.6175366331453267</c:v>
                </c:pt>
                <c:pt idx="11160">
                  <c:v>1.6176984029856252</c:v>
                </c:pt>
                <c:pt idx="11161">
                  <c:v>1.6178601890045257</c:v>
                </c:pt>
                <c:pt idx="11162">
                  <c:v>1.618021991203646</c:v>
                </c:pt>
                <c:pt idx="11163">
                  <c:v>1.6181838095846044</c:v>
                </c:pt>
                <c:pt idx="11164">
                  <c:v>1.6183456441490194</c:v>
                </c:pt>
                <c:pt idx="11165">
                  <c:v>1.6185074948985092</c:v>
                </c:pt>
                <c:pt idx="11166">
                  <c:v>1.6186693618346926</c:v>
                </c:pt>
                <c:pt idx="11167">
                  <c:v>1.6188312449591884</c:v>
                </c:pt>
                <c:pt idx="11168">
                  <c:v>1.6189931442736158</c:v>
                </c:pt>
                <c:pt idx="11169">
                  <c:v>1.6191550597795938</c:v>
                </c:pt>
                <c:pt idx="11170">
                  <c:v>1.6193169914787418</c:v>
                </c:pt>
                <c:pt idx="11171">
                  <c:v>1.6194789393726789</c:v>
                </c:pt>
                <c:pt idx="11172">
                  <c:v>1.6196409034630252</c:v>
                </c:pt>
                <c:pt idx="11173">
                  <c:v>1.6198028837514005</c:v>
                </c:pt>
                <c:pt idx="11174">
                  <c:v>1.6199648802394244</c:v>
                </c:pt>
                <c:pt idx="11175">
                  <c:v>1.6201268929287174</c:v>
                </c:pt>
                <c:pt idx="11176">
                  <c:v>1.6202889218208993</c:v>
                </c:pt>
                <c:pt idx="11177">
                  <c:v>1.6204509669175911</c:v>
                </c:pt>
                <c:pt idx="11178">
                  <c:v>1.620613028220413</c:v>
                </c:pt>
                <c:pt idx="11179">
                  <c:v>1.620775105730986</c:v>
                </c:pt>
                <c:pt idx="11180">
                  <c:v>1.6209371994509312</c:v>
                </c:pt>
                <c:pt idx="11181">
                  <c:v>1.6210993093818693</c:v>
                </c:pt>
                <c:pt idx="11182">
                  <c:v>1.6212614355254218</c:v>
                </c:pt>
                <c:pt idx="11183">
                  <c:v>1.62142357788321</c:v>
                </c:pt>
                <c:pt idx="11184">
                  <c:v>1.6215857364568558</c:v>
                </c:pt>
                <c:pt idx="11185">
                  <c:v>1.6217479112479805</c:v>
                </c:pt>
                <c:pt idx="11186">
                  <c:v>1.6219101022582063</c:v>
                </c:pt>
                <c:pt idx="11187">
                  <c:v>1.6220723094891552</c:v>
                </c:pt>
                <c:pt idx="11188">
                  <c:v>1.6222345329424495</c:v>
                </c:pt>
                <c:pt idx="11189">
                  <c:v>1.6223967726197115</c:v>
                </c:pt>
                <c:pt idx="11190">
                  <c:v>1.6225590285225637</c:v>
                </c:pt>
                <c:pt idx="11191">
                  <c:v>1.6227213006526289</c:v>
                </c:pt>
                <c:pt idx="11192">
                  <c:v>1.6228835890115301</c:v>
                </c:pt>
                <c:pt idx="11193">
                  <c:v>1.6230458936008902</c:v>
                </c:pt>
                <c:pt idx="11194">
                  <c:v>1.6232082144223325</c:v>
                </c:pt>
                <c:pt idx="11195">
                  <c:v>1.6233705514774803</c:v>
                </c:pt>
                <c:pt idx="11196">
                  <c:v>1.6235329047679572</c:v>
                </c:pt>
                <c:pt idx="11197">
                  <c:v>1.6236952742953867</c:v>
                </c:pt>
                <c:pt idx="11198">
                  <c:v>1.6238576600613928</c:v>
                </c:pt>
                <c:pt idx="11199">
                  <c:v>1.6240200620675995</c:v>
                </c:pt>
                <c:pt idx="11200">
                  <c:v>1.6241824803156311</c:v>
                </c:pt>
                <c:pt idx="11201">
                  <c:v>1.6243449148071119</c:v>
                </c:pt>
                <c:pt idx="11202">
                  <c:v>1.6245073655436661</c:v>
                </c:pt>
                <c:pt idx="11203">
                  <c:v>1.6246698325269189</c:v>
                </c:pt>
                <c:pt idx="11204">
                  <c:v>1.6248323157584947</c:v>
                </c:pt>
                <c:pt idx="11205">
                  <c:v>1.6249948152400187</c:v>
                </c:pt>
                <c:pt idx="11206">
                  <c:v>1.625157330973116</c:v>
                </c:pt>
                <c:pt idx="11207">
                  <c:v>1.6253198629594119</c:v>
                </c:pt>
                <c:pt idx="11208">
                  <c:v>1.6254824112005319</c:v>
                </c:pt>
                <c:pt idx="11209">
                  <c:v>1.6256449756981017</c:v>
                </c:pt>
                <c:pt idx="11210">
                  <c:v>1.6258075564537471</c:v>
                </c:pt>
                <c:pt idx="11211">
                  <c:v>1.625970153469094</c:v>
                </c:pt>
                <c:pt idx="11212">
                  <c:v>1.6261327667457686</c:v>
                </c:pt>
                <c:pt idx="11213">
                  <c:v>1.626295396285397</c:v>
                </c:pt>
                <c:pt idx="11214">
                  <c:v>1.626458042089606</c:v>
                </c:pt>
                <c:pt idx="11215">
                  <c:v>1.626620704160022</c:v>
                </c:pt>
                <c:pt idx="11216">
                  <c:v>1.6267833824982718</c:v>
                </c:pt>
                <c:pt idx="11217">
                  <c:v>1.6269460771059825</c:v>
                </c:pt>
                <c:pt idx="11218">
                  <c:v>1.627108787984781</c:v>
                </c:pt>
                <c:pt idx="11219">
                  <c:v>1.6272715151362946</c:v>
                </c:pt>
                <c:pt idx="11220">
                  <c:v>1.6274342585621508</c:v>
                </c:pt>
                <c:pt idx="11221">
                  <c:v>1.6275970182639772</c:v>
                </c:pt>
                <c:pt idx="11222">
                  <c:v>1.6277597942434014</c:v>
                </c:pt>
                <c:pt idx="11223">
                  <c:v>1.6279225865020517</c:v>
                </c:pt>
                <c:pt idx="11224">
                  <c:v>1.6280853950415559</c:v>
                </c:pt>
                <c:pt idx="11225">
                  <c:v>1.6282482198635422</c:v>
                </c:pt>
                <c:pt idx="11226">
                  <c:v>1.6284110609696392</c:v>
                </c:pt>
                <c:pt idx="11227">
                  <c:v>1.6285739183614754</c:v>
                </c:pt>
                <c:pt idx="11228">
                  <c:v>1.6287367920406794</c:v>
                </c:pt>
                <c:pt idx="11229">
                  <c:v>1.6288996820088804</c:v>
                </c:pt>
                <c:pt idx="11230">
                  <c:v>1.629062588267707</c:v>
                </c:pt>
                <c:pt idx="11231">
                  <c:v>1.629225510818789</c:v>
                </c:pt>
                <c:pt idx="11232">
                  <c:v>1.6293884496637554</c:v>
                </c:pt>
                <c:pt idx="11233">
                  <c:v>1.6295514048042359</c:v>
                </c:pt>
                <c:pt idx="11234">
                  <c:v>1.62971437624186</c:v>
                </c:pt>
                <c:pt idx="11235">
                  <c:v>1.6298773639782578</c:v>
                </c:pt>
                <c:pt idx="11236">
                  <c:v>1.6300403680150592</c:v>
                </c:pt>
                <c:pt idx="11237">
                  <c:v>1.6302033883538947</c:v>
                </c:pt>
                <c:pt idx="11238">
                  <c:v>1.6303664249963943</c:v>
                </c:pt>
                <c:pt idx="11239">
                  <c:v>1.6305294779441888</c:v>
                </c:pt>
                <c:pt idx="11240">
                  <c:v>1.6306925471989087</c:v>
                </c:pt>
                <c:pt idx="11241">
                  <c:v>1.6308556327621848</c:v>
                </c:pt>
                <c:pt idx="11242">
                  <c:v>1.6310187346356484</c:v>
                </c:pt>
                <c:pt idx="11243">
                  <c:v>1.6311818528209305</c:v>
                </c:pt>
                <c:pt idx="11244">
                  <c:v>1.6313449873196624</c:v>
                </c:pt>
                <c:pt idx="11245">
                  <c:v>1.6315081381334757</c:v>
                </c:pt>
                <c:pt idx="11246">
                  <c:v>1.6316713052640022</c:v>
                </c:pt>
                <c:pt idx="11247">
                  <c:v>1.6318344887128735</c:v>
                </c:pt>
                <c:pt idx="11248">
                  <c:v>1.6319976884817216</c:v>
                </c:pt>
                <c:pt idx="11249">
                  <c:v>1.6321609045721788</c:v>
                </c:pt>
                <c:pt idx="11250">
                  <c:v>1.6323241369858774</c:v>
                </c:pt>
                <c:pt idx="11251">
                  <c:v>1.6324873857244497</c:v>
                </c:pt>
                <c:pt idx="11252">
                  <c:v>1.6326506507895286</c:v>
                </c:pt>
                <c:pt idx="11253">
                  <c:v>1.6328139321827468</c:v>
                </c:pt>
                <c:pt idx="11254">
                  <c:v>1.6329772299057375</c:v>
                </c:pt>
                <c:pt idx="11255">
                  <c:v>1.6331405439601334</c:v>
                </c:pt>
                <c:pt idx="11256">
                  <c:v>1.6333038743475681</c:v>
                </c:pt>
                <c:pt idx="11257">
                  <c:v>1.633467221069675</c:v>
                </c:pt>
                <c:pt idx="11258">
                  <c:v>1.6336305841280878</c:v>
                </c:pt>
                <c:pt idx="11259">
                  <c:v>1.6337939635244403</c:v>
                </c:pt>
                <c:pt idx="11260">
                  <c:v>1.6339573592603662</c:v>
                </c:pt>
                <c:pt idx="11261">
                  <c:v>1.6341207713374999</c:v>
                </c:pt>
                <c:pt idx="11262">
                  <c:v>1.6342841997574755</c:v>
                </c:pt>
                <c:pt idx="11263">
                  <c:v>1.6344476445219276</c:v>
                </c:pt>
                <c:pt idx="11264">
                  <c:v>1.6346111056324908</c:v>
                </c:pt>
                <c:pt idx="11265">
                  <c:v>1.6347745830907998</c:v>
                </c:pt>
                <c:pt idx="11266">
                  <c:v>1.6349380768984896</c:v>
                </c:pt>
                <c:pt idx="11267">
                  <c:v>1.6351015870571952</c:v>
                </c:pt>
                <c:pt idx="11268">
                  <c:v>1.6352651135685521</c:v>
                </c:pt>
                <c:pt idx="11269">
                  <c:v>1.6354286564341955</c:v>
                </c:pt>
                <c:pt idx="11270">
                  <c:v>1.6355922156557612</c:v>
                </c:pt>
                <c:pt idx="11271">
                  <c:v>1.6357557912348846</c:v>
                </c:pt>
                <c:pt idx="11272">
                  <c:v>1.635919383173202</c:v>
                </c:pt>
                <c:pt idx="11273">
                  <c:v>1.6360829914723491</c:v>
                </c:pt>
                <c:pt idx="11274">
                  <c:v>1.6362466161339626</c:v>
                </c:pt>
                <c:pt idx="11275">
                  <c:v>1.6364102571596786</c:v>
                </c:pt>
                <c:pt idx="11276">
                  <c:v>1.6365739145511338</c:v>
                </c:pt>
                <c:pt idx="11277">
                  <c:v>1.6367375883099649</c:v>
                </c:pt>
                <c:pt idx="11278">
                  <c:v>1.6369012784378085</c:v>
                </c:pt>
                <c:pt idx="11279">
                  <c:v>1.6370649849363021</c:v>
                </c:pt>
                <c:pt idx="11280">
                  <c:v>1.6372287078070829</c:v>
                </c:pt>
                <c:pt idx="11281">
                  <c:v>1.637392447051788</c:v>
                </c:pt>
                <c:pt idx="11282">
                  <c:v>1.6375562026720552</c:v>
                </c:pt>
                <c:pt idx="11283">
                  <c:v>1.6377199746695221</c:v>
                </c:pt>
                <c:pt idx="11284">
                  <c:v>1.6378837630458267</c:v>
                </c:pt>
                <c:pt idx="11285">
                  <c:v>1.638047567802607</c:v>
                </c:pt>
                <c:pt idx="11286">
                  <c:v>1.6382113889415011</c:v>
                </c:pt>
                <c:pt idx="11287">
                  <c:v>1.6383752264641476</c:v>
                </c:pt>
                <c:pt idx="11288">
                  <c:v>1.6385390803721849</c:v>
                </c:pt>
                <c:pt idx="11289">
                  <c:v>1.6387029506672517</c:v>
                </c:pt>
                <c:pt idx="11290">
                  <c:v>1.6388668373509867</c:v>
                </c:pt>
                <c:pt idx="11291">
                  <c:v>1.6390307404250293</c:v>
                </c:pt>
                <c:pt idx="11292">
                  <c:v>1.6391946598910183</c:v>
                </c:pt>
                <c:pt idx="11293">
                  <c:v>1.6393585957505934</c:v>
                </c:pt>
                <c:pt idx="11294">
                  <c:v>1.6395225480053939</c:v>
                </c:pt>
                <c:pt idx="11295">
                  <c:v>1.6396865166570596</c:v>
                </c:pt>
                <c:pt idx="11296">
                  <c:v>1.6398505017072302</c:v>
                </c:pt>
                <c:pt idx="11297">
                  <c:v>1.6400145031575459</c:v>
                </c:pt>
                <c:pt idx="11298">
                  <c:v>1.6401785210096469</c:v>
                </c:pt>
                <c:pt idx="11299">
                  <c:v>1.6403425552651734</c:v>
                </c:pt>
                <c:pt idx="11300">
                  <c:v>1.640506605925766</c:v>
                </c:pt>
                <c:pt idx="11301">
                  <c:v>1.6406706729930653</c:v>
                </c:pt>
                <c:pt idx="11302">
                  <c:v>1.6408347564687122</c:v>
                </c:pt>
                <c:pt idx="11303">
                  <c:v>1.6409988563543476</c:v>
                </c:pt>
                <c:pt idx="11304">
                  <c:v>1.6411629726516128</c:v>
                </c:pt>
                <c:pt idx="11305">
                  <c:v>1.641327105362149</c:v>
                </c:pt>
                <c:pt idx="11306">
                  <c:v>1.6414912544875977</c:v>
                </c:pt>
                <c:pt idx="11307">
                  <c:v>1.6416554200296007</c:v>
                </c:pt>
                <c:pt idx="11308">
                  <c:v>1.6418196019897997</c:v>
                </c:pt>
                <c:pt idx="11309">
                  <c:v>1.6419838003698366</c:v>
                </c:pt>
                <c:pt idx="11310">
                  <c:v>1.6421480151713537</c:v>
                </c:pt>
                <c:pt idx="11311">
                  <c:v>1.6423122463959932</c:v>
                </c:pt>
                <c:pt idx="11312">
                  <c:v>1.6424764940453978</c:v>
                </c:pt>
                <c:pt idx="11313">
                  <c:v>1.6426407581212099</c:v>
                </c:pt>
                <c:pt idx="11314">
                  <c:v>1.6428050386250723</c:v>
                </c:pt>
                <c:pt idx="11315">
                  <c:v>1.6429693355586281</c:v>
                </c:pt>
                <c:pt idx="11316">
                  <c:v>1.6431336489235204</c:v>
                </c:pt>
                <c:pt idx="11317">
                  <c:v>1.6432979787213926</c:v>
                </c:pt>
                <c:pt idx="11318">
                  <c:v>1.643462324953888</c:v>
                </c:pt>
                <c:pt idx="11319">
                  <c:v>1.6436266876226502</c:v>
                </c:pt>
                <c:pt idx="11320">
                  <c:v>1.6437910667293232</c:v>
                </c:pt>
                <c:pt idx="11321">
                  <c:v>1.6439554622755508</c:v>
                </c:pt>
                <c:pt idx="11322">
                  <c:v>1.644119874262977</c:v>
                </c:pt>
                <c:pt idx="11323">
                  <c:v>1.6442843026932463</c:v>
                </c:pt>
                <c:pt idx="11324">
                  <c:v>1.6444487475680032</c:v>
                </c:pt>
                <c:pt idx="11325">
                  <c:v>1.6446132088888921</c:v>
                </c:pt>
                <c:pt idx="11326">
                  <c:v>1.6447776866575579</c:v>
                </c:pt>
                <c:pt idx="11327">
                  <c:v>1.6449421808756455</c:v>
                </c:pt>
                <c:pt idx="11328">
                  <c:v>1.6451066915448</c:v>
                </c:pt>
                <c:pt idx="11329">
                  <c:v>1.6452712186666667</c:v>
                </c:pt>
                <c:pt idx="11330">
                  <c:v>1.645435762242891</c:v>
                </c:pt>
                <c:pt idx="11331">
                  <c:v>1.6456003222751185</c:v>
                </c:pt>
                <c:pt idx="11332">
                  <c:v>1.6457648987649951</c:v>
                </c:pt>
                <c:pt idx="11333">
                  <c:v>1.6459294917141665</c:v>
                </c:pt>
                <c:pt idx="11334">
                  <c:v>1.6460941011242789</c:v>
                </c:pt>
                <c:pt idx="11335">
                  <c:v>1.6462587269969786</c:v>
                </c:pt>
                <c:pt idx="11336">
                  <c:v>1.6464233693339121</c:v>
                </c:pt>
                <c:pt idx="11337">
                  <c:v>1.6465880281367258</c:v>
                </c:pt>
                <c:pt idx="11338">
                  <c:v>1.6467527034070664</c:v>
                </c:pt>
                <c:pt idx="11339">
                  <c:v>1.646917395146581</c:v>
                </c:pt>
                <c:pt idx="11340">
                  <c:v>1.6470821033569167</c:v>
                </c:pt>
                <c:pt idx="11341">
                  <c:v>1.6472468280397208</c:v>
                </c:pt>
                <c:pt idx="11342">
                  <c:v>1.6474115691966404</c:v>
                </c:pt>
                <c:pt idx="11343">
                  <c:v>1.6475763268293233</c:v>
                </c:pt>
                <c:pt idx="11344">
                  <c:v>1.6477411009394172</c:v>
                </c:pt>
                <c:pt idx="11345">
                  <c:v>1.64790589152857</c:v>
                </c:pt>
                <c:pt idx="11346">
                  <c:v>1.6480706985984299</c:v>
                </c:pt>
                <c:pt idx="11347">
                  <c:v>1.6482355221506451</c:v>
                </c:pt>
                <c:pt idx="11348">
                  <c:v>1.6484003621868637</c:v>
                </c:pt>
                <c:pt idx="11349">
                  <c:v>1.6485652187087345</c:v>
                </c:pt>
                <c:pt idx="11350">
                  <c:v>1.6487300917179062</c:v>
                </c:pt>
                <c:pt idx="11351">
                  <c:v>1.6488949812160278</c:v>
                </c:pt>
                <c:pt idx="11352">
                  <c:v>1.6490598872047484</c:v>
                </c:pt>
                <c:pt idx="11353">
                  <c:v>1.6492248096857169</c:v>
                </c:pt>
                <c:pt idx="11354">
                  <c:v>1.6493897486605831</c:v>
                </c:pt>
                <c:pt idx="11355">
                  <c:v>1.6495547041309961</c:v>
                </c:pt>
                <c:pt idx="11356">
                  <c:v>1.6497196760986059</c:v>
                </c:pt>
                <c:pt idx="11357">
                  <c:v>1.6498846645650624</c:v>
                </c:pt>
                <c:pt idx="11358">
                  <c:v>1.6500496695320157</c:v>
                </c:pt>
                <c:pt idx="11359">
                  <c:v>1.6502146910011157</c:v>
                </c:pt>
                <c:pt idx="11360">
                  <c:v>1.6503797289740132</c:v>
                </c:pt>
                <c:pt idx="11361">
                  <c:v>1.6505447834523583</c:v>
                </c:pt>
                <c:pt idx="11362">
                  <c:v>1.650709854437802</c:v>
                </c:pt>
                <c:pt idx="11363">
                  <c:v>1.6508749419319952</c:v>
                </c:pt>
                <c:pt idx="11364">
                  <c:v>1.6510400459365888</c:v>
                </c:pt>
                <c:pt idx="11365">
                  <c:v>1.6512051664532341</c:v>
                </c:pt>
                <c:pt idx="11366">
                  <c:v>1.6513703034835825</c:v>
                </c:pt>
                <c:pt idx="11367">
                  <c:v>1.6515354570292855</c:v>
                </c:pt>
                <c:pt idx="11368">
                  <c:v>1.6517006270919947</c:v>
                </c:pt>
                <c:pt idx="11369">
                  <c:v>1.6518658136733619</c:v>
                </c:pt>
                <c:pt idx="11370">
                  <c:v>1.6520310167750394</c:v>
                </c:pt>
                <c:pt idx="11371">
                  <c:v>1.6521962363986793</c:v>
                </c:pt>
                <c:pt idx="11372">
                  <c:v>1.6523614725459339</c:v>
                </c:pt>
                <c:pt idx="11373">
                  <c:v>1.6525267252184557</c:v>
                </c:pt>
                <c:pt idx="11374">
                  <c:v>1.6526919944178975</c:v>
                </c:pt>
                <c:pt idx="11375">
                  <c:v>1.652857280145912</c:v>
                </c:pt>
                <c:pt idx="11376">
                  <c:v>1.6530225824041525</c:v>
                </c:pt>
                <c:pt idx="11377">
                  <c:v>1.6531879011942718</c:v>
                </c:pt>
                <c:pt idx="11378">
                  <c:v>1.6533532365179235</c:v>
                </c:pt>
                <c:pt idx="11379">
                  <c:v>1.6535185883767611</c:v>
                </c:pt>
                <c:pt idx="11380">
                  <c:v>1.6536839567724384</c:v>
                </c:pt>
                <c:pt idx="11381">
                  <c:v>1.6538493417066091</c:v>
                </c:pt>
                <c:pt idx="11382">
                  <c:v>1.6540147431809271</c:v>
                </c:pt>
                <c:pt idx="11383">
                  <c:v>1.6541801611970468</c:v>
                </c:pt>
                <c:pt idx="11384">
                  <c:v>1.6543455957566224</c:v>
                </c:pt>
                <c:pt idx="11385">
                  <c:v>1.6545110468613085</c:v>
                </c:pt>
                <c:pt idx="11386">
                  <c:v>1.6546765145127598</c:v>
                </c:pt>
                <c:pt idx="11387">
                  <c:v>1.654841998712631</c:v>
                </c:pt>
                <c:pt idx="11388">
                  <c:v>1.6550074994625772</c:v>
                </c:pt>
                <c:pt idx="11389">
                  <c:v>1.6551730167642535</c:v>
                </c:pt>
                <c:pt idx="11390">
                  <c:v>1.6553385506193155</c:v>
                </c:pt>
                <c:pt idx="11391">
                  <c:v>1.6555041010294185</c:v>
                </c:pt>
                <c:pt idx="11392">
                  <c:v>1.6556696679962182</c:v>
                </c:pt>
                <c:pt idx="11393">
                  <c:v>1.6558352515213703</c:v>
                </c:pt>
                <c:pt idx="11394">
                  <c:v>1.656000851606531</c:v>
                </c:pt>
                <c:pt idx="11395">
                  <c:v>1.6561664682533563</c:v>
                </c:pt>
                <c:pt idx="11396">
                  <c:v>1.6563321014635026</c:v>
                </c:pt>
                <c:pt idx="11397">
                  <c:v>1.6564977512386265</c:v>
                </c:pt>
                <c:pt idx="11398">
                  <c:v>1.6566634175803845</c:v>
                </c:pt>
                <c:pt idx="11399">
                  <c:v>1.6568291004904334</c:v>
                </c:pt>
                <c:pt idx="11400">
                  <c:v>1.6569947999704304</c:v>
                </c:pt>
                <c:pt idx="11401">
                  <c:v>1.6571605160220326</c:v>
                </c:pt>
                <c:pt idx="11402">
                  <c:v>1.6573262486468974</c:v>
                </c:pt>
                <c:pt idx="11403">
                  <c:v>1.657491997846682</c:v>
                </c:pt>
                <c:pt idx="11404">
                  <c:v>1.6576577636230443</c:v>
                </c:pt>
                <c:pt idx="11405">
                  <c:v>1.657823545977642</c:v>
                </c:pt>
                <c:pt idx="11406">
                  <c:v>1.6579893449121332</c:v>
                </c:pt>
                <c:pt idx="11407">
                  <c:v>1.6581551604281761</c:v>
                </c:pt>
                <c:pt idx="11408">
                  <c:v>1.6583209925274289</c:v>
                </c:pt>
                <c:pt idx="11409">
                  <c:v>1.6584868412115501</c:v>
                </c:pt>
                <c:pt idx="11410">
                  <c:v>1.6586527064821983</c:v>
                </c:pt>
                <c:pt idx="11411">
                  <c:v>1.6588185883410325</c:v>
                </c:pt>
                <c:pt idx="11412">
                  <c:v>1.6589844867897114</c:v>
                </c:pt>
                <c:pt idx="11413">
                  <c:v>1.6591504018298944</c:v>
                </c:pt>
                <c:pt idx="11414">
                  <c:v>1.6593163334632406</c:v>
                </c:pt>
                <c:pt idx="11415">
                  <c:v>1.6594822816914097</c:v>
                </c:pt>
                <c:pt idx="11416">
                  <c:v>1.6596482465160614</c:v>
                </c:pt>
                <c:pt idx="11417">
                  <c:v>1.6598142279388552</c:v>
                </c:pt>
                <c:pt idx="11418">
                  <c:v>1.6599802259614513</c:v>
                </c:pt>
                <c:pt idx="11419">
                  <c:v>1.6601462405855099</c:v>
                </c:pt>
                <c:pt idx="11420">
                  <c:v>1.660312271812691</c:v>
                </c:pt>
                <c:pt idx="11421">
                  <c:v>1.6604783196446555</c:v>
                </c:pt>
                <c:pt idx="11422">
                  <c:v>1.6606443840830638</c:v>
                </c:pt>
                <c:pt idx="11423">
                  <c:v>1.6608104651295768</c:v>
                </c:pt>
                <c:pt idx="11424">
                  <c:v>1.6609765627858553</c:v>
                </c:pt>
                <c:pt idx="11425">
                  <c:v>1.6611426770535607</c:v>
                </c:pt>
                <c:pt idx="11426">
                  <c:v>1.6613088079343541</c:v>
                </c:pt>
                <c:pt idx="11427">
                  <c:v>1.6614749554298971</c:v>
                </c:pt>
                <c:pt idx="11428">
                  <c:v>1.6616411195418512</c:v>
                </c:pt>
                <c:pt idx="11429">
                  <c:v>1.6618073002718785</c:v>
                </c:pt>
                <c:pt idx="11430">
                  <c:v>1.6619734976216407</c:v>
                </c:pt>
                <c:pt idx="11431">
                  <c:v>1.6621397115928001</c:v>
                </c:pt>
                <c:pt idx="11432">
                  <c:v>1.6623059421870188</c:v>
                </c:pt>
                <c:pt idx="11433">
                  <c:v>1.6624721894059593</c:v>
                </c:pt>
                <c:pt idx="11434">
                  <c:v>1.6626384532512843</c:v>
                </c:pt>
                <c:pt idx="11435">
                  <c:v>1.6628047337246568</c:v>
                </c:pt>
                <c:pt idx="11436">
                  <c:v>1.6629710308277394</c:v>
                </c:pt>
                <c:pt idx="11437">
                  <c:v>1.6631373445621958</c:v>
                </c:pt>
                <c:pt idx="11438">
                  <c:v>1.6633036749296888</c:v>
                </c:pt>
                <c:pt idx="11439">
                  <c:v>1.6634700219318819</c:v>
                </c:pt>
                <c:pt idx="11440">
                  <c:v>1.6636363855704388</c:v>
                </c:pt>
                <c:pt idx="11441">
                  <c:v>1.6638027658470236</c:v>
                </c:pt>
                <c:pt idx="11442">
                  <c:v>1.6639691627633</c:v>
                </c:pt>
                <c:pt idx="11443">
                  <c:v>1.664135576320932</c:v>
                </c:pt>
                <c:pt idx="11444">
                  <c:v>1.6643020065215841</c:v>
                </c:pt>
                <c:pt idx="11445">
                  <c:v>1.6644684533669207</c:v>
                </c:pt>
                <c:pt idx="11446">
                  <c:v>1.6646349168586065</c:v>
                </c:pt>
                <c:pt idx="11447">
                  <c:v>1.6648013969983064</c:v>
                </c:pt>
                <c:pt idx="11448">
                  <c:v>1.6649678937876853</c:v>
                </c:pt>
                <c:pt idx="11449">
                  <c:v>1.665134407228408</c:v>
                </c:pt>
                <c:pt idx="11450">
                  <c:v>1.6653009373221401</c:v>
                </c:pt>
                <c:pt idx="11451">
                  <c:v>1.6654674840705472</c:v>
                </c:pt>
                <c:pt idx="11452">
                  <c:v>1.6656340474752946</c:v>
                </c:pt>
                <c:pt idx="11453">
                  <c:v>1.6658006275380484</c:v>
                </c:pt>
                <c:pt idx="11454">
                  <c:v>1.6659672242604744</c:v>
                </c:pt>
                <c:pt idx="11455">
                  <c:v>1.6661338376442387</c:v>
                </c:pt>
                <c:pt idx="11456">
                  <c:v>1.6663004676910078</c:v>
                </c:pt>
                <c:pt idx="11457">
                  <c:v>1.6664671144024481</c:v>
                </c:pt>
                <c:pt idx="11458">
                  <c:v>1.666633777780226</c:v>
                </c:pt>
                <c:pt idx="11459">
                  <c:v>1.6668004578260087</c:v>
                </c:pt>
                <c:pt idx="11460">
                  <c:v>1.6669671545414628</c:v>
                </c:pt>
                <c:pt idx="11461">
                  <c:v>1.6671338679282557</c:v>
                </c:pt>
                <c:pt idx="11462">
                  <c:v>1.6673005979880544</c:v>
                </c:pt>
                <c:pt idx="11463">
                  <c:v>1.6674673447225266</c:v>
                </c:pt>
                <c:pt idx="11464">
                  <c:v>1.6676341081333399</c:v>
                </c:pt>
                <c:pt idx="11465">
                  <c:v>1.667800888222162</c:v>
                </c:pt>
                <c:pt idx="11466">
                  <c:v>1.6679676849906611</c:v>
                </c:pt>
                <c:pt idx="11467">
                  <c:v>1.6681344984405051</c:v>
                </c:pt>
                <c:pt idx="11468">
                  <c:v>1.6683013285733623</c:v>
                </c:pt>
                <c:pt idx="11469">
                  <c:v>1.6684681753909014</c:v>
                </c:pt>
                <c:pt idx="11470">
                  <c:v>1.6686350388947908</c:v>
                </c:pt>
                <c:pt idx="11471">
                  <c:v>1.6688019190866994</c:v>
                </c:pt>
                <c:pt idx="11472">
                  <c:v>1.6689688159682963</c:v>
                </c:pt>
                <c:pt idx="11473">
                  <c:v>1.6691357295412503</c:v>
                </c:pt>
                <c:pt idx="11474">
                  <c:v>1.6693026598072311</c:v>
                </c:pt>
                <c:pt idx="11475">
                  <c:v>1.669469606767908</c:v>
                </c:pt>
                <c:pt idx="11476">
                  <c:v>1.6696365704249505</c:v>
                </c:pt>
                <c:pt idx="11477">
                  <c:v>1.6698035507800284</c:v>
                </c:pt>
                <c:pt idx="11478">
                  <c:v>1.6699705478348119</c:v>
                </c:pt>
                <c:pt idx="11479">
                  <c:v>1.670137561590971</c:v>
                </c:pt>
                <c:pt idx="11480">
                  <c:v>1.670304592050176</c:v>
                </c:pt>
                <c:pt idx="11481">
                  <c:v>1.6704716392140975</c:v>
                </c:pt>
                <c:pt idx="11482">
                  <c:v>1.6706387030844059</c:v>
                </c:pt>
                <c:pt idx="11483">
                  <c:v>1.6708057836627721</c:v>
                </c:pt>
                <c:pt idx="11484">
                  <c:v>1.6709728809508673</c:v>
                </c:pt>
                <c:pt idx="11485">
                  <c:v>1.6711399949503623</c:v>
                </c:pt>
                <c:pt idx="11486">
                  <c:v>1.6713071256629286</c:v>
                </c:pt>
                <c:pt idx="11487">
                  <c:v>1.6714742730902377</c:v>
                </c:pt>
                <c:pt idx="11488">
                  <c:v>1.671641437233961</c:v>
                </c:pt>
                <c:pt idx="11489">
                  <c:v>1.6718086180957705</c:v>
                </c:pt>
                <c:pt idx="11490">
                  <c:v>1.6719758156773383</c:v>
                </c:pt>
                <c:pt idx="11491">
                  <c:v>1.6721430299803364</c:v>
                </c:pt>
                <c:pt idx="11492">
                  <c:v>1.6723102610064371</c:v>
                </c:pt>
                <c:pt idx="11493">
                  <c:v>1.6724775087573127</c:v>
                </c:pt>
                <c:pt idx="11494">
                  <c:v>1.6726447732346361</c:v>
                </c:pt>
                <c:pt idx="11495">
                  <c:v>1.6728120544400802</c:v>
                </c:pt>
                <c:pt idx="11496">
                  <c:v>1.6729793523753178</c:v>
                </c:pt>
                <c:pt idx="11497">
                  <c:v>1.6731466670420221</c:v>
                </c:pt>
                <c:pt idx="11498">
                  <c:v>1.6733139984418663</c:v>
                </c:pt>
                <c:pt idx="11499">
                  <c:v>1.6734813465765239</c:v>
                </c:pt>
                <c:pt idx="11500">
                  <c:v>1.6736487114476686</c:v>
                </c:pt>
                <c:pt idx="11501">
                  <c:v>1.6738160930569743</c:v>
                </c:pt>
                <c:pt idx="11502">
                  <c:v>1.6739834914061149</c:v>
                </c:pt>
                <c:pt idx="11503">
                  <c:v>1.6741509064967646</c:v>
                </c:pt>
                <c:pt idx="11504">
                  <c:v>1.6743183383305975</c:v>
                </c:pt>
                <c:pt idx="11505">
                  <c:v>1.6744857869092884</c:v>
                </c:pt>
                <c:pt idx="11506">
                  <c:v>1.6746532522345119</c:v>
                </c:pt>
                <c:pt idx="11507">
                  <c:v>1.6748207343079426</c:v>
                </c:pt>
                <c:pt idx="11508">
                  <c:v>1.6749882331312558</c:v>
                </c:pt>
                <c:pt idx="11509">
                  <c:v>1.6751557487061264</c:v>
                </c:pt>
                <c:pt idx="11510">
                  <c:v>1.6753232810342298</c:v>
                </c:pt>
                <c:pt idx="11511">
                  <c:v>1.6754908301172415</c:v>
                </c:pt>
                <c:pt idx="11512">
                  <c:v>1.6756583959568372</c:v>
                </c:pt>
                <c:pt idx="11513">
                  <c:v>1.6758259785546927</c:v>
                </c:pt>
                <c:pt idx="11514">
                  <c:v>1.6759935779124839</c:v>
                </c:pt>
                <c:pt idx="11515">
                  <c:v>1.676161194031887</c:v>
                </c:pt>
                <c:pt idx="11516">
                  <c:v>1.6763288269145784</c:v>
                </c:pt>
                <c:pt idx="11517">
                  <c:v>1.6764964765622345</c:v>
                </c:pt>
                <c:pt idx="11518">
                  <c:v>1.6766641429765321</c:v>
                </c:pt>
                <c:pt idx="11519">
                  <c:v>1.6768318261591479</c:v>
                </c:pt>
                <c:pt idx="11520">
                  <c:v>1.6769995261117592</c:v>
                </c:pt>
                <c:pt idx="11521">
                  <c:v>1.6771672428360427</c:v>
                </c:pt>
                <c:pt idx="11522">
                  <c:v>1.677334976333676</c:v>
                </c:pt>
                <c:pt idx="11523">
                  <c:v>1.6775027266063367</c:v>
                </c:pt>
                <c:pt idx="11524">
                  <c:v>1.6776704936557023</c:v>
                </c:pt>
                <c:pt idx="11525">
                  <c:v>1.6778382774834506</c:v>
                </c:pt>
                <c:pt idx="11526">
                  <c:v>1.6780060780912598</c:v>
                </c:pt>
                <c:pt idx="11527">
                  <c:v>1.6781738954808079</c:v>
                </c:pt>
                <c:pt idx="11528">
                  <c:v>1.6783417296537733</c:v>
                </c:pt>
                <c:pt idx="11529">
                  <c:v>1.6785095806118344</c:v>
                </c:pt>
                <c:pt idx="11530">
                  <c:v>1.67867744835667</c:v>
                </c:pt>
                <c:pt idx="11531">
                  <c:v>1.6788453328899591</c:v>
                </c:pt>
                <c:pt idx="11532">
                  <c:v>1.6790132342133803</c:v>
                </c:pt>
                <c:pt idx="11533">
                  <c:v>1.6791811523286131</c:v>
                </c:pt>
                <c:pt idx="11534">
                  <c:v>1.6793490872373369</c:v>
                </c:pt>
                <c:pt idx="11535">
                  <c:v>1.6795170389412311</c:v>
                </c:pt>
                <c:pt idx="11536">
                  <c:v>1.6796850074419751</c:v>
                </c:pt>
                <c:pt idx="11537">
                  <c:v>1.6798529927412493</c:v>
                </c:pt>
                <c:pt idx="11538">
                  <c:v>1.6800209948407334</c:v>
                </c:pt>
                <c:pt idx="11539">
                  <c:v>1.6801890137421076</c:v>
                </c:pt>
                <c:pt idx="11540">
                  <c:v>1.6803570494470523</c:v>
                </c:pt>
                <c:pt idx="11541">
                  <c:v>1.680525101957248</c:v>
                </c:pt>
                <c:pt idx="11542">
                  <c:v>1.6806931712743753</c:v>
                </c:pt>
                <c:pt idx="11543">
                  <c:v>1.6808612574001154</c:v>
                </c:pt>
                <c:pt idx="11544">
                  <c:v>1.681029360336149</c:v>
                </c:pt>
                <c:pt idx="11545">
                  <c:v>1.6811974800841574</c:v>
                </c:pt>
                <c:pt idx="11546">
                  <c:v>1.681365616645822</c:v>
                </c:pt>
                <c:pt idx="11547">
                  <c:v>1.6815337700228241</c:v>
                </c:pt>
                <c:pt idx="11548">
                  <c:v>1.6817019402168458</c:v>
                </c:pt>
                <c:pt idx="11549">
                  <c:v>1.6818701272295689</c:v>
                </c:pt>
                <c:pt idx="11550">
                  <c:v>1.6820383310626752</c:v>
                </c:pt>
                <c:pt idx="11551">
                  <c:v>1.6822065517178471</c:v>
                </c:pt>
                <c:pt idx="11552">
                  <c:v>1.6823747891967666</c:v>
                </c:pt>
                <c:pt idx="11553">
                  <c:v>1.6825430435011168</c:v>
                </c:pt>
                <c:pt idx="11554">
                  <c:v>1.6827113146325801</c:v>
                </c:pt>
                <c:pt idx="11555">
                  <c:v>1.6828796025928394</c:v>
                </c:pt>
                <c:pt idx="11556">
                  <c:v>1.6830479073835778</c:v>
                </c:pt>
                <c:pt idx="11557">
                  <c:v>1.6832162290064785</c:v>
                </c:pt>
                <c:pt idx="11558">
                  <c:v>1.6833845674632248</c:v>
                </c:pt>
                <c:pt idx="11559">
                  <c:v>1.6835529227555004</c:v>
                </c:pt>
                <c:pt idx="11560">
                  <c:v>1.6837212948849889</c:v>
                </c:pt>
                <c:pt idx="11561">
                  <c:v>1.6838896838533741</c:v>
                </c:pt>
                <c:pt idx="11562">
                  <c:v>1.6840580896623403</c:v>
                </c:pt>
                <c:pt idx="11563">
                  <c:v>1.6842265123135716</c:v>
                </c:pt>
                <c:pt idx="11564">
                  <c:v>1.6843949518087524</c:v>
                </c:pt>
                <c:pt idx="11565">
                  <c:v>1.6845634081495673</c:v>
                </c:pt>
                <c:pt idx="11566">
                  <c:v>1.684731881337701</c:v>
                </c:pt>
                <c:pt idx="11567">
                  <c:v>1.6849003713748385</c:v>
                </c:pt>
                <c:pt idx="11568">
                  <c:v>1.6850688782626648</c:v>
                </c:pt>
                <c:pt idx="11569">
                  <c:v>1.6852374020028651</c:v>
                </c:pt>
                <c:pt idx="11570">
                  <c:v>1.6854059425971248</c:v>
                </c:pt>
                <c:pt idx="11571">
                  <c:v>1.6855745000471296</c:v>
                </c:pt>
                <c:pt idx="11572">
                  <c:v>1.6857430743545649</c:v>
                </c:pt>
                <c:pt idx="11573">
                  <c:v>1.685911665521117</c:v>
                </c:pt>
                <c:pt idx="11574">
                  <c:v>1.6860802735484719</c:v>
                </c:pt>
                <c:pt idx="11575">
                  <c:v>1.6862488984383157</c:v>
                </c:pt>
                <c:pt idx="11576">
                  <c:v>1.6864175401923349</c:v>
                </c:pt>
                <c:pt idx="11577">
                  <c:v>1.6865861988122162</c:v>
                </c:pt>
                <c:pt idx="11578">
                  <c:v>1.6867548742996461</c:v>
                </c:pt>
                <c:pt idx="11579">
                  <c:v>1.6869235666563118</c:v>
                </c:pt>
                <c:pt idx="11580">
                  <c:v>1.6870922758839002</c:v>
                </c:pt>
                <c:pt idx="11581">
                  <c:v>1.6872610019840986</c:v>
                </c:pt>
                <c:pt idx="11582">
                  <c:v>1.6874297449585944</c:v>
                </c:pt>
                <c:pt idx="11583">
                  <c:v>1.6875985048090754</c:v>
                </c:pt>
                <c:pt idx="11584">
                  <c:v>1.6877672815372291</c:v>
                </c:pt>
                <c:pt idx="11585">
                  <c:v>1.6879360751447436</c:v>
                </c:pt>
                <c:pt idx="11586">
                  <c:v>1.688104885633307</c:v>
                </c:pt>
                <c:pt idx="11587">
                  <c:v>1.6882737130046075</c:v>
                </c:pt>
                <c:pt idx="11588">
                  <c:v>1.6884425572603334</c:v>
                </c:pt>
                <c:pt idx="11589">
                  <c:v>1.6886114184021737</c:v>
                </c:pt>
                <c:pt idx="11590">
                  <c:v>1.6887802964318168</c:v>
                </c:pt>
                <c:pt idx="11591">
                  <c:v>1.688949191350952</c:v>
                </c:pt>
                <c:pt idx="11592">
                  <c:v>1.6891181031612681</c:v>
                </c:pt>
                <c:pt idx="11593">
                  <c:v>1.6892870318644546</c:v>
                </c:pt>
                <c:pt idx="11594">
                  <c:v>1.6894559774622009</c:v>
                </c:pt>
                <c:pt idx="11595">
                  <c:v>1.6896249399561964</c:v>
                </c:pt>
                <c:pt idx="11596">
                  <c:v>1.6897939193481313</c:v>
                </c:pt>
                <c:pt idx="11597">
                  <c:v>1.6899629156396951</c:v>
                </c:pt>
                <c:pt idx="11598">
                  <c:v>1.6901319288325785</c:v>
                </c:pt>
                <c:pt idx="11599">
                  <c:v>1.6903009589284712</c:v>
                </c:pt>
                <c:pt idx="11600">
                  <c:v>1.690470005929064</c:v>
                </c:pt>
                <c:pt idx="11601">
                  <c:v>1.6906390698360476</c:v>
                </c:pt>
                <c:pt idx="11602">
                  <c:v>1.6908081506511128</c:v>
                </c:pt>
                <c:pt idx="11603">
                  <c:v>1.6909772483759504</c:v>
                </c:pt>
                <c:pt idx="11604">
                  <c:v>1.6911463630122516</c:v>
                </c:pt>
                <c:pt idx="11605">
                  <c:v>1.6913154945617077</c:v>
                </c:pt>
                <c:pt idx="11606">
                  <c:v>1.6914846430260102</c:v>
                </c:pt>
                <c:pt idx="11607">
                  <c:v>1.6916538084068509</c:v>
                </c:pt>
                <c:pt idx="11608">
                  <c:v>1.6918229907059215</c:v>
                </c:pt>
                <c:pt idx="11609">
                  <c:v>1.691992189924914</c:v>
                </c:pt>
                <c:pt idx="11610">
                  <c:v>1.6921614060655206</c:v>
                </c:pt>
                <c:pt idx="11611">
                  <c:v>1.6923306391294335</c:v>
                </c:pt>
                <c:pt idx="11612">
                  <c:v>1.6924998891183454</c:v>
                </c:pt>
                <c:pt idx="11613">
                  <c:v>1.6926691560339489</c:v>
                </c:pt>
                <c:pt idx="11614">
                  <c:v>1.6928384398779366</c:v>
                </c:pt>
                <c:pt idx="11615">
                  <c:v>1.6930077406520017</c:v>
                </c:pt>
                <c:pt idx="11616">
                  <c:v>1.6931770583578374</c:v>
                </c:pt>
                <c:pt idx="11617">
                  <c:v>1.6933463929971371</c:v>
                </c:pt>
                <c:pt idx="11618">
                  <c:v>1.6935157445715943</c:v>
                </c:pt>
                <c:pt idx="11619">
                  <c:v>1.6936851130829025</c:v>
                </c:pt>
                <c:pt idx="11620">
                  <c:v>1.6938544985327557</c:v>
                </c:pt>
                <c:pt idx="11621">
                  <c:v>1.6940239009228479</c:v>
                </c:pt>
                <c:pt idx="11622">
                  <c:v>1.6941933202548733</c:v>
                </c:pt>
                <c:pt idx="11623">
                  <c:v>1.6943627565305264</c:v>
                </c:pt>
                <c:pt idx="11624">
                  <c:v>1.6945322097515014</c:v>
                </c:pt>
                <c:pt idx="11625">
                  <c:v>1.6947016799194934</c:v>
                </c:pt>
                <c:pt idx="11626">
                  <c:v>1.6948711670361969</c:v>
                </c:pt>
                <c:pt idx="11627">
                  <c:v>1.6950406711033073</c:v>
                </c:pt>
                <c:pt idx="11628">
                  <c:v>1.6952101921225196</c:v>
                </c:pt>
                <c:pt idx="11629">
                  <c:v>1.6953797300955291</c:v>
                </c:pt>
                <c:pt idx="11630">
                  <c:v>1.6955492850240315</c:v>
                </c:pt>
                <c:pt idx="11631">
                  <c:v>1.6957188569097223</c:v>
                </c:pt>
                <c:pt idx="11632">
                  <c:v>1.6958884457542978</c:v>
                </c:pt>
                <c:pt idx="11633">
                  <c:v>1.6960580515594537</c:v>
                </c:pt>
                <c:pt idx="11634">
                  <c:v>1.6962276743268863</c:v>
                </c:pt>
                <c:pt idx="11635">
                  <c:v>1.696397314058292</c:v>
                </c:pt>
                <c:pt idx="11636">
                  <c:v>1.6965669707553674</c:v>
                </c:pt>
                <c:pt idx="11637">
                  <c:v>1.6967366444198093</c:v>
                </c:pt>
                <c:pt idx="11638">
                  <c:v>1.6969063350533147</c:v>
                </c:pt>
                <c:pt idx="11639">
                  <c:v>1.6970760426575804</c:v>
                </c:pt>
                <c:pt idx="11640">
                  <c:v>1.6972457672343038</c:v>
                </c:pt>
                <c:pt idx="11641">
                  <c:v>1.6974155087851823</c:v>
                </c:pt>
                <c:pt idx="11642">
                  <c:v>1.6975852673119134</c:v>
                </c:pt>
                <c:pt idx="11643">
                  <c:v>1.6977550428161949</c:v>
                </c:pt>
                <c:pt idx="11644">
                  <c:v>1.6979248352997249</c:v>
                </c:pt>
                <c:pt idx="11645">
                  <c:v>1.6980946447642014</c:v>
                </c:pt>
                <c:pt idx="11646">
                  <c:v>1.6982644712113224</c:v>
                </c:pt>
                <c:pt idx="11647">
                  <c:v>1.6984343146427867</c:v>
                </c:pt>
                <c:pt idx="11648">
                  <c:v>1.6986041750602927</c:v>
                </c:pt>
                <c:pt idx="11649">
                  <c:v>1.6987740524655393</c:v>
                </c:pt>
                <c:pt idx="11650">
                  <c:v>1.6989439468602252</c:v>
                </c:pt>
                <c:pt idx="11651">
                  <c:v>1.6991138582460499</c:v>
                </c:pt>
                <c:pt idx="11652">
                  <c:v>1.6992837866247124</c:v>
                </c:pt>
                <c:pt idx="11653">
                  <c:v>1.6994537319979122</c:v>
                </c:pt>
                <c:pt idx="11654">
                  <c:v>1.6996236943673488</c:v>
                </c:pt>
                <c:pt idx="11655">
                  <c:v>1.6997936737347223</c:v>
                </c:pt>
                <c:pt idx="11656">
                  <c:v>1.6999636701017324</c:v>
                </c:pt>
                <c:pt idx="11657">
                  <c:v>1.7001336834700795</c:v>
                </c:pt>
                <c:pt idx="11658">
                  <c:v>1.7003037138414636</c:v>
                </c:pt>
                <c:pt idx="11659">
                  <c:v>1.7004737612175853</c:v>
                </c:pt>
                <c:pt idx="11660">
                  <c:v>1.7006438256001453</c:v>
                </c:pt>
                <c:pt idx="11661">
                  <c:v>1.7008139069908443</c:v>
                </c:pt>
                <c:pt idx="11662">
                  <c:v>1.7009840053913834</c:v>
                </c:pt>
                <c:pt idx="11663">
                  <c:v>1.7011541208034637</c:v>
                </c:pt>
                <c:pt idx="11664">
                  <c:v>1.7013242532287867</c:v>
                </c:pt>
                <c:pt idx="11665">
                  <c:v>1.7014944026690535</c:v>
                </c:pt>
                <c:pt idx="11666">
                  <c:v>1.701664569125966</c:v>
                </c:pt>
                <c:pt idx="11667">
                  <c:v>1.7018347526012261</c:v>
                </c:pt>
                <c:pt idx="11668">
                  <c:v>1.7020049530965358</c:v>
                </c:pt>
                <c:pt idx="11669">
                  <c:v>1.702175170613597</c:v>
                </c:pt>
                <c:pt idx="11670">
                  <c:v>1.7023454051541125</c:v>
                </c:pt>
                <c:pt idx="11671">
                  <c:v>1.7025156567197843</c:v>
                </c:pt>
                <c:pt idx="11672">
                  <c:v>1.7026859253123154</c:v>
                </c:pt>
                <c:pt idx="11673">
                  <c:v>1.7028562109334087</c:v>
                </c:pt>
                <c:pt idx="11674">
                  <c:v>1.7030265135847671</c:v>
                </c:pt>
                <c:pt idx="11675">
                  <c:v>1.7031968332680938</c:v>
                </c:pt>
                <c:pt idx="11676">
                  <c:v>1.7033671699850923</c:v>
                </c:pt>
                <c:pt idx="11677">
                  <c:v>1.7035375237374659</c:v>
                </c:pt>
                <c:pt idx="11678">
                  <c:v>1.7037078945269186</c:v>
                </c:pt>
                <c:pt idx="11679">
                  <c:v>1.7038782823551542</c:v>
                </c:pt>
                <c:pt idx="11680">
                  <c:v>1.7040486872238765</c:v>
                </c:pt>
                <c:pt idx="11681">
                  <c:v>1.70421910913479</c:v>
                </c:pt>
                <c:pt idx="11682">
                  <c:v>1.704389548089599</c:v>
                </c:pt>
                <c:pt idx="11683">
                  <c:v>1.704560004090008</c:v>
                </c:pt>
                <c:pt idx="11684">
                  <c:v>1.7047304771377216</c:v>
                </c:pt>
                <c:pt idx="11685">
                  <c:v>1.7049009672344451</c:v>
                </c:pt>
                <c:pt idx="11686">
                  <c:v>1.7050714743818833</c:v>
                </c:pt>
                <c:pt idx="11687">
                  <c:v>1.7052419985817415</c:v>
                </c:pt>
                <c:pt idx="11688">
                  <c:v>1.7054125398357252</c:v>
                </c:pt>
                <c:pt idx="11689">
                  <c:v>1.7055830981455398</c:v>
                </c:pt>
                <c:pt idx="11690">
                  <c:v>1.7057536735128911</c:v>
                </c:pt>
                <c:pt idx="11691">
                  <c:v>1.7059242659394851</c:v>
                </c:pt>
                <c:pt idx="11692">
                  <c:v>1.7060948754270278</c:v>
                </c:pt>
                <c:pt idx="11693">
                  <c:v>1.7062655019772255</c:v>
                </c:pt>
                <c:pt idx="11694">
                  <c:v>1.7064361455917847</c:v>
                </c:pt>
                <c:pt idx="11695">
                  <c:v>1.706606806272412</c:v>
                </c:pt>
                <c:pt idx="11696">
                  <c:v>1.7067774840208141</c:v>
                </c:pt>
                <c:pt idx="11697">
                  <c:v>1.706948178838698</c:v>
                </c:pt>
                <c:pt idx="11698">
                  <c:v>1.7071188907277708</c:v>
                </c:pt>
                <c:pt idx="11699">
                  <c:v>1.7072896196897398</c:v>
                </c:pt>
                <c:pt idx="11700">
                  <c:v>1.7074603657263123</c:v>
                </c:pt>
                <c:pt idx="11701">
                  <c:v>1.7076311288391963</c:v>
                </c:pt>
                <c:pt idx="11702">
                  <c:v>1.7078019090300993</c:v>
                </c:pt>
                <c:pt idx="11703">
                  <c:v>1.7079727063007293</c:v>
                </c:pt>
                <c:pt idx="11704">
                  <c:v>1.7081435206527946</c:v>
                </c:pt>
                <c:pt idx="11705">
                  <c:v>1.7083143520880033</c:v>
                </c:pt>
                <c:pt idx="11706">
                  <c:v>1.7084852006080642</c:v>
                </c:pt>
                <c:pt idx="11707">
                  <c:v>1.7086560662146857</c:v>
                </c:pt>
                <c:pt idx="11708">
                  <c:v>1.7088269489095766</c:v>
                </c:pt>
                <c:pt idx="11709">
                  <c:v>1.7089978486944462</c:v>
                </c:pt>
                <c:pt idx="11710">
                  <c:v>1.7091687655710033</c:v>
                </c:pt>
                <c:pt idx="11711">
                  <c:v>1.7093396995409573</c:v>
                </c:pt>
                <c:pt idx="11712">
                  <c:v>1.7095106506060178</c:v>
                </c:pt>
                <c:pt idx="11713">
                  <c:v>1.7096816187678945</c:v>
                </c:pt>
                <c:pt idx="11714">
                  <c:v>1.7098526040282973</c:v>
                </c:pt>
                <c:pt idx="11715">
                  <c:v>1.7100236063889362</c:v>
                </c:pt>
                <c:pt idx="11716">
                  <c:v>1.7101946258515215</c:v>
                </c:pt>
                <c:pt idx="11717">
                  <c:v>1.7103656624177632</c:v>
                </c:pt>
                <c:pt idx="11718">
                  <c:v>1.7105367160893721</c:v>
                </c:pt>
                <c:pt idx="11719">
                  <c:v>1.7107077868680589</c:v>
                </c:pt>
                <c:pt idx="11720">
                  <c:v>1.7108788747555344</c:v>
                </c:pt>
                <c:pt idx="11721">
                  <c:v>1.7110499797535097</c:v>
                </c:pt>
                <c:pt idx="11722">
                  <c:v>1.711221101863696</c:v>
                </c:pt>
                <c:pt idx="11723">
                  <c:v>1.7113922410878049</c:v>
                </c:pt>
                <c:pt idx="11724">
                  <c:v>1.7115633974275475</c:v>
                </c:pt>
                <c:pt idx="11725">
                  <c:v>1.7117345708846359</c:v>
                </c:pt>
                <c:pt idx="11726">
                  <c:v>1.711905761460782</c:v>
                </c:pt>
                <c:pt idx="11727">
                  <c:v>1.7120769691576978</c:v>
                </c:pt>
                <c:pt idx="11728">
                  <c:v>1.7122481939770955</c:v>
                </c:pt>
                <c:pt idx="11729">
                  <c:v>1.7124194359206875</c:v>
                </c:pt>
                <c:pt idx="11730">
                  <c:v>1.7125906949901866</c:v>
                </c:pt>
                <c:pt idx="11731">
                  <c:v>1.7127619711873052</c:v>
                </c:pt>
                <c:pt idx="11732">
                  <c:v>1.7129332645137565</c:v>
                </c:pt>
                <c:pt idx="11733">
                  <c:v>1.7131045749712537</c:v>
                </c:pt>
                <c:pt idx="11734">
                  <c:v>1.7132759025615099</c:v>
                </c:pt>
                <c:pt idx="11735">
                  <c:v>1.7134472472862385</c:v>
                </c:pt>
                <c:pt idx="11736">
                  <c:v>1.7136186091471532</c:v>
                </c:pt>
                <c:pt idx="11737">
                  <c:v>1.7137899881459677</c:v>
                </c:pt>
                <c:pt idx="11738">
                  <c:v>1.7139613842843961</c:v>
                </c:pt>
                <c:pt idx="11739">
                  <c:v>1.7141327975641525</c:v>
                </c:pt>
                <c:pt idx="11740">
                  <c:v>1.7143042279869511</c:v>
                </c:pt>
                <c:pt idx="11741">
                  <c:v>1.7144756755545065</c:v>
                </c:pt>
                <c:pt idx="11742">
                  <c:v>1.7146471402685333</c:v>
                </c:pt>
                <c:pt idx="11743">
                  <c:v>1.7148186221307464</c:v>
                </c:pt>
                <c:pt idx="11744">
                  <c:v>1.7149901211428606</c:v>
                </c:pt>
                <c:pt idx="11745">
                  <c:v>1.7151616373065912</c:v>
                </c:pt>
                <c:pt idx="11746">
                  <c:v>1.7153331706236536</c:v>
                </c:pt>
                <c:pt idx="11747">
                  <c:v>1.7155047210957632</c:v>
                </c:pt>
                <c:pt idx="11748">
                  <c:v>1.7156762887246357</c:v>
                </c:pt>
                <c:pt idx="11749">
                  <c:v>1.7158478735119869</c:v>
                </c:pt>
                <c:pt idx="11750">
                  <c:v>1.7160194754595328</c:v>
                </c:pt>
                <c:pt idx="11751">
                  <c:v>1.7161910945689898</c:v>
                </c:pt>
                <c:pt idx="11752">
                  <c:v>1.7163627308420739</c:v>
                </c:pt>
                <c:pt idx="11753">
                  <c:v>1.7165343842805019</c:v>
                </c:pt>
                <c:pt idx="11754">
                  <c:v>1.7167060548859905</c:v>
                </c:pt>
                <c:pt idx="11755">
                  <c:v>1.7168777426602564</c:v>
                </c:pt>
                <c:pt idx="11756">
                  <c:v>1.7170494476050169</c:v>
                </c:pt>
                <c:pt idx="11757">
                  <c:v>1.717221169721989</c:v>
                </c:pt>
                <c:pt idx="11758">
                  <c:v>1.7173929090128903</c:v>
                </c:pt>
                <c:pt idx="11759">
                  <c:v>1.7175646654794383</c:v>
                </c:pt>
                <c:pt idx="11760">
                  <c:v>1.7177364391233507</c:v>
                </c:pt>
                <c:pt idx="11761">
                  <c:v>1.7179082299463453</c:v>
                </c:pt>
                <c:pt idx="11762">
                  <c:v>1.7180800379501402</c:v>
                </c:pt>
                <c:pt idx="11763">
                  <c:v>1.7182518631364538</c:v>
                </c:pt>
                <c:pt idx="11764">
                  <c:v>1.7184237055070046</c:v>
                </c:pt>
                <c:pt idx="11765">
                  <c:v>1.718595565063511</c:v>
                </c:pt>
                <c:pt idx="11766">
                  <c:v>1.7187674418076917</c:v>
                </c:pt>
                <c:pt idx="11767">
                  <c:v>1.7189393357412659</c:v>
                </c:pt>
                <c:pt idx="11768">
                  <c:v>1.7191112468659524</c:v>
                </c:pt>
                <c:pt idx="11769">
                  <c:v>1.7192831751834707</c:v>
                </c:pt>
                <c:pt idx="11770">
                  <c:v>1.7194551206955402</c:v>
                </c:pt>
                <c:pt idx="11771">
                  <c:v>1.7196270834038805</c:v>
                </c:pt>
                <c:pt idx="11772">
                  <c:v>1.7197990633102116</c:v>
                </c:pt>
                <c:pt idx="11773">
                  <c:v>1.7199710604162533</c:v>
                </c:pt>
                <c:pt idx="11774">
                  <c:v>1.7201430747237256</c:v>
                </c:pt>
                <c:pt idx="11775">
                  <c:v>1.7203151062343491</c:v>
                </c:pt>
                <c:pt idx="11776">
                  <c:v>1.7204871549498442</c:v>
                </c:pt>
                <c:pt idx="11777">
                  <c:v>1.7206592208719313</c:v>
                </c:pt>
                <c:pt idx="11778">
                  <c:v>1.7208313040023315</c:v>
                </c:pt>
                <c:pt idx="11779">
                  <c:v>1.7210034043427658</c:v>
                </c:pt>
                <c:pt idx="11780">
                  <c:v>1.7211755218949552</c:v>
                </c:pt>
                <c:pt idx="11781">
                  <c:v>1.7213476566606212</c:v>
                </c:pt>
                <c:pt idx="11782">
                  <c:v>1.7215198086414853</c:v>
                </c:pt>
                <c:pt idx="11783">
                  <c:v>1.7216919778392692</c:v>
                </c:pt>
                <c:pt idx="11784">
                  <c:v>1.7218641642556947</c:v>
                </c:pt>
                <c:pt idx="11785">
                  <c:v>1.7220363678924839</c:v>
                </c:pt>
                <c:pt idx="11786">
                  <c:v>1.722208588751359</c:v>
                </c:pt>
                <c:pt idx="11787">
                  <c:v>1.7223808268340424</c:v>
                </c:pt>
                <c:pt idx="11788">
                  <c:v>1.7225530821422566</c:v>
                </c:pt>
                <c:pt idx="11789">
                  <c:v>1.7227253546777244</c:v>
                </c:pt>
                <c:pt idx="11790">
                  <c:v>1.7228976444421686</c:v>
                </c:pt>
                <c:pt idx="11791">
                  <c:v>1.7230699514373125</c:v>
                </c:pt>
                <c:pt idx="11792">
                  <c:v>1.7232422756648789</c:v>
                </c:pt>
                <c:pt idx="11793">
                  <c:v>1.7234146171265916</c:v>
                </c:pt>
                <c:pt idx="11794">
                  <c:v>1.723586975824174</c:v>
                </c:pt>
                <c:pt idx="11795">
                  <c:v>1.7237593517593499</c:v>
                </c:pt>
                <c:pt idx="11796">
                  <c:v>1.7239317449338434</c:v>
                </c:pt>
                <c:pt idx="11797">
                  <c:v>1.7241041553493783</c:v>
                </c:pt>
                <c:pt idx="11798">
                  <c:v>1.7242765830076792</c:v>
                </c:pt>
                <c:pt idx="11799">
                  <c:v>1.7244490279104703</c:v>
                </c:pt>
                <c:pt idx="11800">
                  <c:v>1.7246214900594763</c:v>
                </c:pt>
                <c:pt idx="11801">
                  <c:v>1.7247939694564218</c:v>
                </c:pt>
                <c:pt idx="11802">
                  <c:v>1.7249664661030322</c:v>
                </c:pt>
                <c:pt idx="11803">
                  <c:v>1.7251389800010322</c:v>
                </c:pt>
                <c:pt idx="11804">
                  <c:v>1.7253115111521473</c:v>
                </c:pt>
                <c:pt idx="11805">
                  <c:v>1.7254840595581031</c:v>
                </c:pt>
                <c:pt idx="11806">
                  <c:v>1.7256566252206251</c:v>
                </c:pt>
                <c:pt idx="11807">
                  <c:v>1.7258292081414393</c:v>
                </c:pt>
                <c:pt idx="11808">
                  <c:v>1.7260018083222715</c:v>
                </c:pt>
                <c:pt idx="11809">
                  <c:v>1.7261744257648479</c:v>
                </c:pt>
                <c:pt idx="11810">
                  <c:v>1.726347060470895</c:v>
                </c:pt>
                <c:pt idx="11811">
                  <c:v>1.7265197124421392</c:v>
                </c:pt>
                <c:pt idx="11812">
                  <c:v>1.7266923816803073</c:v>
                </c:pt>
                <c:pt idx="11813">
                  <c:v>1.726865068187126</c:v>
                </c:pt>
                <c:pt idx="11814">
                  <c:v>1.7270377719643224</c:v>
                </c:pt>
                <c:pt idx="11815">
                  <c:v>1.7272104930136238</c:v>
                </c:pt>
                <c:pt idx="11816">
                  <c:v>1.7273832313367574</c:v>
                </c:pt>
                <c:pt idx="11817">
                  <c:v>1.7275559869354509</c:v>
                </c:pt>
                <c:pt idx="11818">
                  <c:v>1.7277287598114319</c:v>
                </c:pt>
                <c:pt idx="11819">
                  <c:v>1.7279015499664285</c:v>
                </c:pt>
                <c:pt idx="11820">
                  <c:v>1.7280743574021686</c:v>
                </c:pt>
                <c:pt idx="11821">
                  <c:v>1.7282471821203806</c:v>
                </c:pt>
                <c:pt idx="11822">
                  <c:v>1.7284200241227929</c:v>
                </c:pt>
                <c:pt idx="11823">
                  <c:v>1.7285928834111339</c:v>
                </c:pt>
                <c:pt idx="11824">
                  <c:v>1.7287657599871327</c:v>
                </c:pt>
                <c:pt idx="11825">
                  <c:v>1.728938653852518</c:v>
                </c:pt>
                <c:pt idx="11826">
                  <c:v>1.729111565009019</c:v>
                </c:pt>
                <c:pt idx="11827">
                  <c:v>1.7292844934583649</c:v>
                </c:pt>
                <c:pt idx="11828">
                  <c:v>1.729457439202285</c:v>
                </c:pt>
                <c:pt idx="11829">
                  <c:v>1.7296304022425093</c:v>
                </c:pt>
                <c:pt idx="11830">
                  <c:v>1.7298033825807673</c:v>
                </c:pt>
                <c:pt idx="11831">
                  <c:v>1.7299763802187891</c:v>
                </c:pt>
                <c:pt idx="11832">
                  <c:v>1.7301493951583049</c:v>
                </c:pt>
                <c:pt idx="11833">
                  <c:v>1.7303224274010449</c:v>
                </c:pt>
                <c:pt idx="11834">
                  <c:v>1.7304954769487397</c:v>
                </c:pt>
                <c:pt idx="11835">
                  <c:v>1.73066854380312</c:v>
                </c:pt>
                <c:pt idx="11836">
                  <c:v>1.7308416279659165</c:v>
                </c:pt>
                <c:pt idx="11837">
                  <c:v>1.7310147294388603</c:v>
                </c:pt>
                <c:pt idx="11838">
                  <c:v>1.7311878482236827</c:v>
                </c:pt>
                <c:pt idx="11839">
                  <c:v>1.7313609843221149</c:v>
                </c:pt>
                <c:pt idx="11840">
                  <c:v>1.7315341377358886</c:v>
                </c:pt>
                <c:pt idx="11841">
                  <c:v>1.7317073084667352</c:v>
                </c:pt>
                <c:pt idx="11842">
                  <c:v>1.7318804965163868</c:v>
                </c:pt>
                <c:pt idx="11843">
                  <c:v>1.7320537018865754</c:v>
                </c:pt>
                <c:pt idx="11844">
                  <c:v>1.7322269245790332</c:v>
                </c:pt>
                <c:pt idx="11845">
                  <c:v>1.7324001645954927</c:v>
                </c:pt>
                <c:pt idx="11846">
                  <c:v>1.7325734219376865</c:v>
                </c:pt>
                <c:pt idx="11847">
                  <c:v>1.7327466966073473</c:v>
                </c:pt>
                <c:pt idx="11848">
                  <c:v>1.7329199886062079</c:v>
                </c:pt>
                <c:pt idx="11849">
                  <c:v>1.7330932979360014</c:v>
                </c:pt>
                <c:pt idx="11850">
                  <c:v>1.7332666245984611</c:v>
                </c:pt>
                <c:pt idx="11851">
                  <c:v>1.7334399685953206</c:v>
                </c:pt>
                <c:pt idx="11852">
                  <c:v>1.7336133299283134</c:v>
                </c:pt>
                <c:pt idx="11853">
                  <c:v>1.7337867085991734</c:v>
                </c:pt>
                <c:pt idx="11854">
                  <c:v>1.7339601046096342</c:v>
                </c:pt>
                <c:pt idx="11855">
                  <c:v>1.7341335179614303</c:v>
                </c:pt>
                <c:pt idx="11856">
                  <c:v>1.7343069486562959</c:v>
                </c:pt>
                <c:pt idx="11857">
                  <c:v>1.7344803966959654</c:v>
                </c:pt>
                <c:pt idx="11858">
                  <c:v>1.7346538620821736</c:v>
                </c:pt>
                <c:pt idx="11859">
                  <c:v>1.7348273448166553</c:v>
                </c:pt>
                <c:pt idx="11860">
                  <c:v>1.7350008449011454</c:v>
                </c:pt>
                <c:pt idx="11861">
                  <c:v>1.735174362337379</c:v>
                </c:pt>
                <c:pt idx="11862">
                  <c:v>1.7353478971270917</c:v>
                </c:pt>
                <c:pt idx="11863">
                  <c:v>1.7355214492720188</c:v>
                </c:pt>
                <c:pt idx="11864">
                  <c:v>1.7356950187738962</c:v>
                </c:pt>
                <c:pt idx="11865">
                  <c:v>1.7358686056344597</c:v>
                </c:pt>
                <c:pt idx="11866">
                  <c:v>1.7360422098554451</c:v>
                </c:pt>
                <c:pt idx="11867">
                  <c:v>1.7362158314385889</c:v>
                </c:pt>
                <c:pt idx="11868">
                  <c:v>1.7363894703856275</c:v>
                </c:pt>
                <c:pt idx="11869">
                  <c:v>1.7365631266982973</c:v>
                </c:pt>
                <c:pt idx="11870">
                  <c:v>1.736736800378335</c:v>
                </c:pt>
                <c:pt idx="11871">
                  <c:v>1.7369104914274778</c:v>
                </c:pt>
                <c:pt idx="11872">
                  <c:v>1.7370841998474624</c:v>
                </c:pt>
                <c:pt idx="11873">
                  <c:v>1.7372579256400265</c:v>
                </c:pt>
                <c:pt idx="11874">
                  <c:v>1.7374316688069071</c:v>
                </c:pt>
                <c:pt idx="11875">
                  <c:v>1.7376054293498422</c:v>
                </c:pt>
                <c:pt idx="11876">
                  <c:v>1.7377792072705693</c:v>
                </c:pt>
                <c:pt idx="11877">
                  <c:v>1.7379530025708263</c:v>
                </c:pt>
                <c:pt idx="11878">
                  <c:v>1.7381268152523515</c:v>
                </c:pt>
                <c:pt idx="11879">
                  <c:v>1.7383006453168832</c:v>
                </c:pt>
                <c:pt idx="11880">
                  <c:v>1.7384744927661597</c:v>
                </c:pt>
                <c:pt idx="11881">
                  <c:v>1.7386483576019198</c:v>
                </c:pt>
                <c:pt idx="11882">
                  <c:v>1.7388222398259023</c:v>
                </c:pt>
                <c:pt idx="11883">
                  <c:v>1.7389961394398463</c:v>
                </c:pt>
                <c:pt idx="11884">
                  <c:v>1.7391700564454908</c:v>
                </c:pt>
                <c:pt idx="11885">
                  <c:v>1.7393439908445754</c:v>
                </c:pt>
                <c:pt idx="11886">
                  <c:v>1.7395179426388392</c:v>
                </c:pt>
                <c:pt idx="11887">
                  <c:v>1.7396919118300223</c:v>
                </c:pt>
                <c:pt idx="11888">
                  <c:v>1.7398658984198643</c:v>
                </c:pt>
                <c:pt idx="11889">
                  <c:v>1.7400399024101052</c:v>
                </c:pt>
                <c:pt idx="11890">
                  <c:v>1.7402139238024854</c:v>
                </c:pt>
                <c:pt idx="11891">
                  <c:v>1.7403879625987453</c:v>
                </c:pt>
                <c:pt idx="11892">
                  <c:v>1.7405620188006252</c:v>
                </c:pt>
                <c:pt idx="11893">
                  <c:v>1.7407360924098663</c:v>
                </c:pt>
                <c:pt idx="11894">
                  <c:v>1.740910183428209</c:v>
                </c:pt>
                <c:pt idx="11895">
                  <c:v>1.7410842918573948</c:v>
                </c:pt>
                <c:pt idx="11896">
                  <c:v>1.7412584176991646</c:v>
                </c:pt>
                <c:pt idx="11897">
                  <c:v>1.7414325609552601</c:v>
                </c:pt>
                <c:pt idx="11898">
                  <c:v>1.7416067216274229</c:v>
                </c:pt>
                <c:pt idx="11899">
                  <c:v>1.7417808997173947</c:v>
                </c:pt>
                <c:pt idx="11900">
                  <c:v>1.7419550952269174</c:v>
                </c:pt>
                <c:pt idx="11901">
                  <c:v>1.7421293081577331</c:v>
                </c:pt>
                <c:pt idx="11902">
                  <c:v>1.7423035385115844</c:v>
                </c:pt>
                <c:pt idx="11903">
                  <c:v>1.7424777862902134</c:v>
                </c:pt>
                <c:pt idx="11904">
                  <c:v>1.742652051495363</c:v>
                </c:pt>
                <c:pt idx="11905">
                  <c:v>1.7428263341287757</c:v>
                </c:pt>
                <c:pt idx="11906">
                  <c:v>1.7430006341921949</c:v>
                </c:pt>
                <c:pt idx="11907">
                  <c:v>1.7431749516873636</c:v>
                </c:pt>
                <c:pt idx="11908">
                  <c:v>1.7433492866160252</c:v>
                </c:pt>
                <c:pt idx="11909">
                  <c:v>1.7435236389799231</c:v>
                </c:pt>
                <c:pt idx="11910">
                  <c:v>1.7436980087808012</c:v>
                </c:pt>
                <c:pt idx="11911">
                  <c:v>1.7438723960204032</c:v>
                </c:pt>
                <c:pt idx="11912">
                  <c:v>1.7440468007004732</c:v>
                </c:pt>
                <c:pt idx="11913">
                  <c:v>1.7442212228227556</c:v>
                </c:pt>
                <c:pt idx="11914">
                  <c:v>1.7443956623889945</c:v>
                </c:pt>
                <c:pt idx="11915">
                  <c:v>1.7445701194009344</c:v>
                </c:pt>
                <c:pt idx="11916">
                  <c:v>1.7447445938603205</c:v>
                </c:pt>
                <c:pt idx="11917">
                  <c:v>1.7449190857688974</c:v>
                </c:pt>
                <c:pt idx="11918">
                  <c:v>1.7450935951284103</c:v>
                </c:pt>
                <c:pt idx="11919">
                  <c:v>1.7452681219406043</c:v>
                </c:pt>
                <c:pt idx="11920">
                  <c:v>1.7454426662072251</c:v>
                </c:pt>
                <c:pt idx="11921">
                  <c:v>1.7456172279300182</c:v>
                </c:pt>
                <c:pt idx="11922">
                  <c:v>1.7457918071107292</c:v>
                </c:pt>
                <c:pt idx="11923">
                  <c:v>1.7459664037511042</c:v>
                </c:pt>
                <c:pt idx="11924">
                  <c:v>1.7461410178528896</c:v>
                </c:pt>
                <c:pt idx="11925">
                  <c:v>1.7463156494178314</c:v>
                </c:pt>
                <c:pt idx="11926">
                  <c:v>1.746490298447676</c:v>
                </c:pt>
                <c:pt idx="11927">
                  <c:v>1.7466649649441703</c:v>
                </c:pt>
                <c:pt idx="11928">
                  <c:v>1.7468396489090612</c:v>
                </c:pt>
                <c:pt idx="11929">
                  <c:v>1.7470143503440956</c:v>
                </c:pt>
                <c:pt idx="11930">
                  <c:v>1.7471890692510206</c:v>
                </c:pt>
                <c:pt idx="11931">
                  <c:v>1.7473638056315837</c:v>
                </c:pt>
                <c:pt idx="11932">
                  <c:v>1.7475385594875323</c:v>
                </c:pt>
                <c:pt idx="11933">
                  <c:v>1.7477133308206143</c:v>
                </c:pt>
                <c:pt idx="11934">
                  <c:v>1.7478881196325775</c:v>
                </c:pt>
                <c:pt idx="11935">
                  <c:v>1.7480629259251701</c:v>
                </c:pt>
                <c:pt idx="11936">
                  <c:v>1.74823774970014</c:v>
                </c:pt>
                <c:pt idx="11937">
                  <c:v>1.7484125909592358</c:v>
                </c:pt>
                <c:pt idx="11938">
                  <c:v>1.7485874497042062</c:v>
                </c:pt>
                <c:pt idx="11939">
                  <c:v>1.7487623259367999</c:v>
                </c:pt>
                <c:pt idx="11940">
                  <c:v>1.7489372196587658</c:v>
                </c:pt>
                <c:pt idx="11941">
                  <c:v>1.7491121308718529</c:v>
                </c:pt>
                <c:pt idx="11942">
                  <c:v>1.7492870595778107</c:v>
                </c:pt>
                <c:pt idx="11943">
                  <c:v>1.7494620057783885</c:v>
                </c:pt>
                <c:pt idx="11944">
                  <c:v>1.749636969475336</c:v>
                </c:pt>
                <c:pt idx="11945">
                  <c:v>1.7498119506704031</c:v>
                </c:pt>
                <c:pt idx="11946">
                  <c:v>1.7499869493653395</c:v>
                </c:pt>
                <c:pt idx="11947">
                  <c:v>1.7501619655618956</c:v>
                </c:pt>
                <c:pt idx="11948">
                  <c:v>1.7503369992618218</c:v>
                </c:pt>
                <c:pt idx="11949">
                  <c:v>1.7505120504668685</c:v>
                </c:pt>
                <c:pt idx="11950">
                  <c:v>1.7506871191787865</c:v>
                </c:pt>
                <c:pt idx="11951">
                  <c:v>1.7508622053993264</c:v>
                </c:pt>
                <c:pt idx="11952">
                  <c:v>1.7510373091302394</c:v>
                </c:pt>
                <c:pt idx="11953">
                  <c:v>1.7512124303732766</c:v>
                </c:pt>
                <c:pt idx="11954">
                  <c:v>1.7513875691301897</c:v>
                </c:pt>
                <c:pt idx="11955">
                  <c:v>1.7515627254027299</c:v>
                </c:pt>
                <c:pt idx="11956">
                  <c:v>1.7517378991926491</c:v>
                </c:pt>
                <c:pt idx="11957">
                  <c:v>1.7519130905016993</c:v>
                </c:pt>
                <c:pt idx="11958">
                  <c:v>1.7520882993316325</c:v>
                </c:pt>
                <c:pt idx="11959">
                  <c:v>1.752263525684201</c:v>
                </c:pt>
                <c:pt idx="11960">
                  <c:v>1.752438769561157</c:v>
                </c:pt>
                <c:pt idx="11961">
                  <c:v>1.7526140309642533</c:v>
                </c:pt>
                <c:pt idx="11962">
                  <c:v>1.7527893098952427</c:v>
                </c:pt>
                <c:pt idx="11963">
                  <c:v>1.7529646063558784</c:v>
                </c:pt>
                <c:pt idx="11964">
                  <c:v>1.7531399203479132</c:v>
                </c:pt>
                <c:pt idx="11965">
                  <c:v>1.7533152518731006</c:v>
                </c:pt>
                <c:pt idx="11966">
                  <c:v>1.7534906009331939</c:v>
                </c:pt>
                <c:pt idx="11967">
                  <c:v>1.7536659675299469</c:v>
                </c:pt>
                <c:pt idx="11968">
                  <c:v>1.7538413516651135</c:v>
                </c:pt>
                <c:pt idx="11969">
                  <c:v>1.7540167533404474</c:v>
                </c:pt>
                <c:pt idx="11970">
                  <c:v>1.7541921725577032</c:v>
                </c:pt>
                <c:pt idx="11971">
                  <c:v>1.7543676093186351</c:v>
                </c:pt>
                <c:pt idx="11972">
                  <c:v>1.7545430636249977</c:v>
                </c:pt>
                <c:pt idx="11973">
                  <c:v>1.7547185354785455</c:v>
                </c:pt>
                <c:pt idx="11974">
                  <c:v>1.7548940248810336</c:v>
                </c:pt>
                <c:pt idx="11975">
                  <c:v>1.7550695318342171</c:v>
                </c:pt>
                <c:pt idx="11976">
                  <c:v>1.7552450563398512</c:v>
                </c:pt>
                <c:pt idx="11977">
                  <c:v>1.7554205983996911</c:v>
                </c:pt>
                <c:pt idx="11978">
                  <c:v>1.7555961580154926</c:v>
                </c:pt>
                <c:pt idx="11979">
                  <c:v>1.7557717351890114</c:v>
                </c:pt>
                <c:pt idx="11980">
                  <c:v>1.7559473299220036</c:v>
                </c:pt>
                <c:pt idx="11981">
                  <c:v>1.7561229422162252</c:v>
                </c:pt>
                <c:pt idx="11982">
                  <c:v>1.7562985720734325</c:v>
                </c:pt>
                <c:pt idx="11983">
                  <c:v>1.756474219495382</c:v>
                </c:pt>
                <c:pt idx="11984">
                  <c:v>1.7566498844838303</c:v>
                </c:pt>
                <c:pt idx="11985">
                  <c:v>1.7568255670405344</c:v>
                </c:pt>
                <c:pt idx="11986">
                  <c:v>1.757001267167251</c:v>
                </c:pt>
                <c:pt idx="11987">
                  <c:v>1.7571769848657375</c:v>
                </c:pt>
                <c:pt idx="11988">
                  <c:v>1.7573527201377512</c:v>
                </c:pt>
                <c:pt idx="11989">
                  <c:v>1.7575284729850498</c:v>
                </c:pt>
                <c:pt idx="11990">
                  <c:v>1.7577042434093908</c:v>
                </c:pt>
                <c:pt idx="11991">
                  <c:v>1.757880031412532</c:v>
                </c:pt>
                <c:pt idx="11992">
                  <c:v>1.7580558369962316</c:v>
                </c:pt>
                <c:pt idx="11993">
                  <c:v>1.7582316601622479</c:v>
                </c:pt>
                <c:pt idx="11994">
                  <c:v>1.758407500912339</c:v>
                </c:pt>
                <c:pt idx="11995">
                  <c:v>1.7585833592482638</c:v>
                </c:pt>
                <c:pt idx="11996">
                  <c:v>1.7587592351717809</c:v>
                </c:pt>
                <c:pt idx="11997">
                  <c:v>1.7589351286846493</c:v>
                </c:pt>
                <c:pt idx="11998">
                  <c:v>1.759111039788628</c:v>
                </c:pt>
                <c:pt idx="11999">
                  <c:v>1.7592869684854766</c:v>
                </c:pt>
                <c:pt idx="12000">
                  <c:v>1.7594629147769543</c:v>
                </c:pt>
                <c:pt idx="12001">
                  <c:v>1.7596388786648207</c:v>
                </c:pt>
                <c:pt idx="12002">
                  <c:v>1.7598148601508359</c:v>
                </c:pt>
                <c:pt idx="12003">
                  <c:v>1.7599908592367595</c:v>
                </c:pt>
                <c:pt idx="12004">
                  <c:v>1.7601668759243518</c:v>
                </c:pt>
                <c:pt idx="12005">
                  <c:v>1.7603429102153734</c:v>
                </c:pt>
                <c:pt idx="12006">
                  <c:v>1.7605189621115844</c:v>
                </c:pt>
                <c:pt idx="12007">
                  <c:v>1.7606950316147458</c:v>
                </c:pt>
                <c:pt idx="12008">
                  <c:v>1.7608711187266184</c:v>
                </c:pt>
                <c:pt idx="12009">
                  <c:v>1.7610472234489634</c:v>
                </c:pt>
                <c:pt idx="12010">
                  <c:v>1.7612233457835418</c:v>
                </c:pt>
                <c:pt idx="12011">
                  <c:v>1.7613994857321149</c:v>
                </c:pt>
                <c:pt idx="12012">
                  <c:v>1.7615756432964444</c:v>
                </c:pt>
                <c:pt idx="12013">
                  <c:v>1.7617518184782923</c:v>
                </c:pt>
                <c:pt idx="12014">
                  <c:v>1.7619280112794202</c:v>
                </c:pt>
                <c:pt idx="12015">
                  <c:v>1.7621042217015903</c:v>
                </c:pt>
                <c:pt idx="12016">
                  <c:v>1.7622804497465649</c:v>
                </c:pt>
                <c:pt idx="12017">
                  <c:v>1.7624566954161065</c:v>
                </c:pt>
                <c:pt idx="12018">
                  <c:v>1.7626329587119778</c:v>
                </c:pt>
                <c:pt idx="12019">
                  <c:v>1.7628092396359414</c:v>
                </c:pt>
                <c:pt idx="12020">
                  <c:v>1.7629855381897603</c:v>
                </c:pt>
                <c:pt idx="12021">
                  <c:v>1.7631618543751979</c:v>
                </c:pt>
                <c:pt idx="12022">
                  <c:v>1.7633381881940173</c:v>
                </c:pt>
                <c:pt idx="12023">
                  <c:v>1.7635145396479821</c:v>
                </c:pt>
                <c:pt idx="12024">
                  <c:v>1.7636909087388559</c:v>
                </c:pt>
                <c:pt idx="12025">
                  <c:v>1.7638672954684027</c:v>
                </c:pt>
                <c:pt idx="12026">
                  <c:v>1.7640436998383866</c:v>
                </c:pt>
                <c:pt idx="12027">
                  <c:v>1.7642201218505715</c:v>
                </c:pt>
                <c:pt idx="12028">
                  <c:v>1.7643965615067221</c:v>
                </c:pt>
                <c:pt idx="12029">
                  <c:v>1.7645730188086028</c:v>
                </c:pt>
                <c:pt idx="12030">
                  <c:v>1.7647494937579786</c:v>
                </c:pt>
                <c:pt idx="12031">
                  <c:v>1.7649259863566142</c:v>
                </c:pt>
                <c:pt idx="12032">
                  <c:v>1.7651024966062749</c:v>
                </c:pt>
                <c:pt idx="12033">
                  <c:v>1.7652790245087258</c:v>
                </c:pt>
                <c:pt idx="12034">
                  <c:v>1.7654555700657324</c:v>
                </c:pt>
                <c:pt idx="12035">
                  <c:v>1.7656321332790603</c:v>
                </c:pt>
                <c:pt idx="12036">
                  <c:v>1.7658087141504752</c:v>
                </c:pt>
                <c:pt idx="12037">
                  <c:v>1.7659853126817433</c:v>
                </c:pt>
                <c:pt idx="12038">
                  <c:v>1.7661619288746306</c:v>
                </c:pt>
                <c:pt idx="12039">
                  <c:v>1.7663385627309036</c:v>
                </c:pt>
                <c:pt idx="12040">
                  <c:v>1.7665152142523288</c:v>
                </c:pt>
                <c:pt idx="12041">
                  <c:v>1.7666918834406729</c:v>
                </c:pt>
                <c:pt idx="12042">
                  <c:v>1.7668685702977025</c:v>
                </c:pt>
                <c:pt idx="12043">
                  <c:v>1.767045274825185</c:v>
                </c:pt>
                <c:pt idx="12044">
                  <c:v>1.7672219970248875</c:v>
                </c:pt>
                <c:pt idx="12045">
                  <c:v>1.7673987368985773</c:v>
                </c:pt>
                <c:pt idx="12046">
                  <c:v>1.767575494448022</c:v>
                </c:pt>
                <c:pt idx="12047">
                  <c:v>1.7677522696749894</c:v>
                </c:pt>
                <c:pt idx="12048">
                  <c:v>1.7679290625812476</c:v>
                </c:pt>
                <c:pt idx="12049">
                  <c:v>1.7681058731685644</c:v>
                </c:pt>
                <c:pt idx="12050">
                  <c:v>1.7682827014387081</c:v>
                </c:pt>
                <c:pt idx="12051">
                  <c:v>1.7684595473934475</c:v>
                </c:pt>
                <c:pt idx="12052">
                  <c:v>1.7686364110345509</c:v>
                </c:pt>
                <c:pt idx="12053">
                  <c:v>1.7688132923637874</c:v>
                </c:pt>
                <c:pt idx="12054">
                  <c:v>1.7689901913829256</c:v>
                </c:pt>
                <c:pt idx="12055">
                  <c:v>1.769167108093735</c:v>
                </c:pt>
                <c:pt idx="12056">
                  <c:v>1.7693440424979847</c:v>
                </c:pt>
                <c:pt idx="12057">
                  <c:v>1.7695209945974444</c:v>
                </c:pt>
                <c:pt idx="12058">
                  <c:v>1.7696979643938837</c:v>
                </c:pt>
                <c:pt idx="12059">
                  <c:v>1.7698749518890726</c:v>
                </c:pt>
                <c:pt idx="12060">
                  <c:v>1.770051957084781</c:v>
                </c:pt>
                <c:pt idx="12061">
                  <c:v>1.7702289799827793</c:v>
                </c:pt>
                <c:pt idx="12062">
                  <c:v>1.7704060205848378</c:v>
                </c:pt>
                <c:pt idx="12063">
                  <c:v>1.770583078892727</c:v>
                </c:pt>
                <c:pt idx="12064">
                  <c:v>1.7707601549082179</c:v>
                </c:pt>
                <c:pt idx="12065">
                  <c:v>1.7709372486330812</c:v>
                </c:pt>
                <c:pt idx="12066">
                  <c:v>1.7711143600690882</c:v>
                </c:pt>
                <c:pt idx="12067">
                  <c:v>1.7712914892180101</c:v>
                </c:pt>
                <c:pt idx="12068">
                  <c:v>1.7714686360816181</c:v>
                </c:pt>
                <c:pt idx="12069">
                  <c:v>1.7716458006616842</c:v>
                </c:pt>
                <c:pt idx="12070">
                  <c:v>1.7718229829599801</c:v>
                </c:pt>
                <c:pt idx="12071">
                  <c:v>1.7720001829782779</c:v>
                </c:pt>
                <c:pt idx="12072">
                  <c:v>1.7721774007183497</c:v>
                </c:pt>
                <c:pt idx="12073">
                  <c:v>1.772354636181968</c:v>
                </c:pt>
                <c:pt idx="12074">
                  <c:v>1.772531889370905</c:v>
                </c:pt>
                <c:pt idx="12075">
                  <c:v>1.7727091602869336</c:v>
                </c:pt>
                <c:pt idx="12076">
                  <c:v>1.7728864489318268</c:v>
                </c:pt>
                <c:pt idx="12077">
                  <c:v>1.7730637553073576</c:v>
                </c:pt>
                <c:pt idx="12078">
                  <c:v>1.7732410794152991</c:v>
                </c:pt>
                <c:pt idx="12079">
                  <c:v>1.7734184212574249</c:v>
                </c:pt>
                <c:pt idx="12080">
                  <c:v>1.7735957808355085</c:v>
                </c:pt>
                <c:pt idx="12081">
                  <c:v>1.7737731581513236</c:v>
                </c:pt>
                <c:pt idx="12082">
                  <c:v>1.7739505532066442</c:v>
                </c:pt>
                <c:pt idx="12083">
                  <c:v>1.7741279660032445</c:v>
                </c:pt>
                <c:pt idx="12084">
                  <c:v>1.7743053965428988</c:v>
                </c:pt>
                <c:pt idx="12085">
                  <c:v>1.7744828448273815</c:v>
                </c:pt>
                <c:pt idx="12086">
                  <c:v>1.7746603108584673</c:v>
                </c:pt>
                <c:pt idx="12087">
                  <c:v>1.774837794637931</c:v>
                </c:pt>
                <c:pt idx="12088">
                  <c:v>1.7750152961675478</c:v>
                </c:pt>
                <c:pt idx="12089">
                  <c:v>1.7751928154490928</c:v>
                </c:pt>
                <c:pt idx="12090">
                  <c:v>1.7753703524843412</c:v>
                </c:pt>
                <c:pt idx="12091">
                  <c:v>1.7755479072750686</c:v>
                </c:pt>
                <c:pt idx="12092">
                  <c:v>1.7757254798230508</c:v>
                </c:pt>
                <c:pt idx="12093">
                  <c:v>1.7759030701300638</c:v>
                </c:pt>
                <c:pt idx="12094">
                  <c:v>1.7760806781978835</c:v>
                </c:pt>
                <c:pt idx="12095">
                  <c:v>1.7762583040282862</c:v>
                </c:pt>
                <c:pt idx="12096">
                  <c:v>1.7764359476230485</c:v>
                </c:pt>
                <c:pt idx="12097">
                  <c:v>1.7766136089839468</c:v>
                </c:pt>
                <c:pt idx="12098">
                  <c:v>1.7767912881127581</c:v>
                </c:pt>
                <c:pt idx="12099">
                  <c:v>1.7769689850112591</c:v>
                </c:pt>
                <c:pt idx="12100">
                  <c:v>1.7771466996812273</c:v>
                </c:pt>
                <c:pt idx="12101">
                  <c:v>1.7773244321244397</c:v>
                </c:pt>
                <c:pt idx="12102">
                  <c:v>1.777502182342674</c:v>
                </c:pt>
                <c:pt idx="12103">
                  <c:v>1.7776799503377076</c:v>
                </c:pt>
                <c:pt idx="12104">
                  <c:v>1.7778577361113188</c:v>
                </c:pt>
                <c:pt idx="12105">
                  <c:v>1.7780355396652854</c:v>
                </c:pt>
                <c:pt idx="12106">
                  <c:v>1.7782133610013855</c:v>
                </c:pt>
                <c:pt idx="12107">
                  <c:v>1.7783912001213975</c:v>
                </c:pt>
                <c:pt idx="12108">
                  <c:v>1.7785690570271002</c:v>
                </c:pt>
                <c:pt idx="12109">
                  <c:v>1.7787469317202722</c:v>
                </c:pt>
                <c:pt idx="12110">
                  <c:v>1.7789248242026925</c:v>
                </c:pt>
                <c:pt idx="12111">
                  <c:v>1.7791027344761401</c:v>
                </c:pt>
                <c:pt idx="12112">
                  <c:v>1.7792806625423943</c:v>
                </c:pt>
                <c:pt idx="12113">
                  <c:v>1.7794586084032347</c:v>
                </c:pt>
                <c:pt idx="12114">
                  <c:v>1.7796365720604408</c:v>
                </c:pt>
                <c:pt idx="12115">
                  <c:v>1.7798145535157923</c:v>
                </c:pt>
                <c:pt idx="12116">
                  <c:v>1.7799925527710694</c:v>
                </c:pt>
                <c:pt idx="12117">
                  <c:v>1.7801705698280521</c:v>
                </c:pt>
                <c:pt idx="12118">
                  <c:v>1.7803486046885209</c:v>
                </c:pt>
                <c:pt idx="12119">
                  <c:v>1.7805266573542562</c:v>
                </c:pt>
                <c:pt idx="12120">
                  <c:v>1.7807047278270389</c:v>
                </c:pt>
                <c:pt idx="12121">
                  <c:v>1.7808828161086498</c:v>
                </c:pt>
                <c:pt idx="12122">
                  <c:v>1.78106092220087</c:v>
                </c:pt>
                <c:pt idx="12123">
                  <c:v>1.7812390461054806</c:v>
                </c:pt>
                <c:pt idx="12124">
                  <c:v>1.7814171878242631</c:v>
                </c:pt>
                <c:pt idx="12125">
                  <c:v>1.7815953473589989</c:v>
                </c:pt>
                <c:pt idx="12126">
                  <c:v>1.7817735247114701</c:v>
                </c:pt>
                <c:pt idx="12127">
                  <c:v>1.7819517198834585</c:v>
                </c:pt>
                <c:pt idx="12128">
                  <c:v>1.7821299328767461</c:v>
                </c:pt>
                <c:pt idx="12129">
                  <c:v>1.7823081636931155</c:v>
                </c:pt>
                <c:pt idx="12130">
                  <c:v>1.7824864123343489</c:v>
                </c:pt>
                <c:pt idx="12131">
                  <c:v>1.7826646788022291</c:v>
                </c:pt>
                <c:pt idx="12132">
                  <c:v>1.782842963098539</c:v>
                </c:pt>
                <c:pt idx="12133">
                  <c:v>1.7830212652250614</c:v>
                </c:pt>
                <c:pt idx="12134">
                  <c:v>1.7831995851835798</c:v>
                </c:pt>
                <c:pt idx="12135">
                  <c:v>1.7833779229758773</c:v>
                </c:pt>
                <c:pt idx="12136">
                  <c:v>1.7835562786037376</c:v>
                </c:pt>
                <c:pt idx="12137">
                  <c:v>1.7837346520689443</c:v>
                </c:pt>
                <c:pt idx="12138">
                  <c:v>1.7839130433732817</c:v>
                </c:pt>
                <c:pt idx="12139">
                  <c:v>1.7840914525185336</c:v>
                </c:pt>
                <c:pt idx="12140">
                  <c:v>1.7842698795064842</c:v>
                </c:pt>
                <c:pt idx="12141">
                  <c:v>1.784448324338918</c:v>
                </c:pt>
                <c:pt idx="12142">
                  <c:v>1.7846267870176198</c:v>
                </c:pt>
                <c:pt idx="12143">
                  <c:v>1.7848052675443742</c:v>
                </c:pt>
                <c:pt idx="12144">
                  <c:v>1.7849837659209662</c:v>
                </c:pt>
                <c:pt idx="12145">
                  <c:v>1.785162282149181</c:v>
                </c:pt>
                <c:pt idx="12146">
                  <c:v>1.7853408162308042</c:v>
                </c:pt>
                <c:pt idx="12147">
                  <c:v>1.7855193681676209</c:v>
                </c:pt>
                <c:pt idx="12148">
                  <c:v>1.7856979379614171</c:v>
                </c:pt>
                <c:pt idx="12149">
                  <c:v>1.7858765256139784</c:v>
                </c:pt>
                <c:pt idx="12150">
                  <c:v>1.7860551311270911</c:v>
                </c:pt>
                <c:pt idx="12151">
                  <c:v>1.7862337545025413</c:v>
                </c:pt>
                <c:pt idx="12152">
                  <c:v>1.7864123957421154</c:v>
                </c:pt>
                <c:pt idx="12153">
                  <c:v>1.7865910548476001</c:v>
                </c:pt>
                <c:pt idx="12154">
                  <c:v>1.786769731820782</c:v>
                </c:pt>
                <c:pt idx="12155">
                  <c:v>1.7869484266634483</c:v>
                </c:pt>
                <c:pt idx="12156">
                  <c:v>1.787127139377386</c:v>
                </c:pt>
                <c:pt idx="12157">
                  <c:v>1.7873058699643825</c:v>
                </c:pt>
                <c:pt idx="12158">
                  <c:v>1.787484618426225</c:v>
                </c:pt>
                <c:pt idx="12159">
                  <c:v>1.7876633847647014</c:v>
                </c:pt>
                <c:pt idx="12160">
                  <c:v>1.7878421689815995</c:v>
                </c:pt>
                <c:pt idx="12161">
                  <c:v>1.7880209710787074</c:v>
                </c:pt>
                <c:pt idx="12162">
                  <c:v>1.7881997910578131</c:v>
                </c:pt>
                <c:pt idx="12163">
                  <c:v>1.7883786289207051</c:v>
                </c:pt>
                <c:pt idx="12164">
                  <c:v>1.7885574846691721</c:v>
                </c:pt>
                <c:pt idx="12165">
                  <c:v>1.7887363583050027</c:v>
                </c:pt>
                <c:pt idx="12166">
                  <c:v>1.7889152498299856</c:v>
                </c:pt>
                <c:pt idx="12167">
                  <c:v>1.7890941592459102</c:v>
                </c:pt>
                <c:pt idx="12168">
                  <c:v>1.7892730865545656</c:v>
                </c:pt>
                <c:pt idx="12169">
                  <c:v>1.7894520317577414</c:v>
                </c:pt>
                <c:pt idx="12170">
                  <c:v>1.7896309948572271</c:v>
                </c:pt>
                <c:pt idx="12171">
                  <c:v>1.7898099758548125</c:v>
                </c:pt>
                <c:pt idx="12172">
                  <c:v>1.7899889747522877</c:v>
                </c:pt>
                <c:pt idx="12173">
                  <c:v>1.7901679915514428</c:v>
                </c:pt>
                <c:pt idx="12174">
                  <c:v>1.7903470262540682</c:v>
                </c:pt>
                <c:pt idx="12175">
                  <c:v>1.7905260788619544</c:v>
                </c:pt>
                <c:pt idx="12176">
                  <c:v>1.790705149376892</c:v>
                </c:pt>
                <c:pt idx="12177">
                  <c:v>1.790884237800672</c:v>
                </c:pt>
                <c:pt idx="12178">
                  <c:v>1.7910633441350854</c:v>
                </c:pt>
                <c:pt idx="12179">
                  <c:v>1.7912424683819235</c:v>
                </c:pt>
                <c:pt idx="12180">
                  <c:v>1.7914216105429777</c:v>
                </c:pt>
                <c:pt idx="12181">
                  <c:v>1.7916007706200396</c:v>
                </c:pt>
                <c:pt idx="12182">
                  <c:v>1.7917799486149011</c:v>
                </c:pt>
                <c:pt idx="12183">
                  <c:v>1.7919591445293539</c:v>
                </c:pt>
                <c:pt idx="12184">
                  <c:v>1.7921383583651904</c:v>
                </c:pt>
                <c:pt idx="12185">
                  <c:v>1.7923175901242028</c:v>
                </c:pt>
                <c:pt idx="12186">
                  <c:v>1.7924968398081835</c:v>
                </c:pt>
                <c:pt idx="12187">
                  <c:v>1.7926761074189255</c:v>
                </c:pt>
                <c:pt idx="12188">
                  <c:v>1.7928553929582212</c:v>
                </c:pt>
                <c:pt idx="12189">
                  <c:v>1.7930346964278638</c:v>
                </c:pt>
                <c:pt idx="12190">
                  <c:v>1.7932140178296467</c:v>
                </c:pt>
                <c:pt idx="12191">
                  <c:v>1.7933933571653633</c:v>
                </c:pt>
                <c:pt idx="12192">
                  <c:v>1.793572714436807</c:v>
                </c:pt>
                <c:pt idx="12193">
                  <c:v>1.7937520896457715</c:v>
                </c:pt>
                <c:pt idx="12194">
                  <c:v>1.7939314827940509</c:v>
                </c:pt>
                <c:pt idx="12195">
                  <c:v>1.7941108938834391</c:v>
                </c:pt>
                <c:pt idx="12196">
                  <c:v>1.7942903229157308</c:v>
                </c:pt>
                <c:pt idx="12197">
                  <c:v>1.7944697698927201</c:v>
                </c:pt>
                <c:pt idx="12198">
                  <c:v>1.7946492348162018</c:v>
                </c:pt>
                <c:pt idx="12199">
                  <c:v>1.7948287176879705</c:v>
                </c:pt>
                <c:pt idx="12200">
                  <c:v>1.7950082185098215</c:v>
                </c:pt>
                <c:pt idx="12201">
                  <c:v>1.7951877372835499</c:v>
                </c:pt>
                <c:pt idx="12202">
                  <c:v>1.795367274010951</c:v>
                </c:pt>
                <c:pt idx="12203">
                  <c:v>1.7955468286938203</c:v>
                </c:pt>
                <c:pt idx="12204">
                  <c:v>1.7957264013339538</c:v>
                </c:pt>
                <c:pt idx="12205">
                  <c:v>1.795905991933147</c:v>
                </c:pt>
                <c:pt idx="12206">
                  <c:v>1.7960856004931964</c:v>
                </c:pt>
                <c:pt idx="12207">
                  <c:v>1.7962652270158981</c:v>
                </c:pt>
                <c:pt idx="12208">
                  <c:v>1.7964448715030483</c:v>
                </c:pt>
                <c:pt idx="12209">
                  <c:v>1.7966245339564439</c:v>
                </c:pt>
                <c:pt idx="12210">
                  <c:v>1.7968042143778817</c:v>
                </c:pt>
                <c:pt idx="12211">
                  <c:v>1.7969839127691587</c:v>
                </c:pt>
                <c:pt idx="12212">
                  <c:v>1.7971636291320718</c:v>
                </c:pt>
                <c:pt idx="12213">
                  <c:v>1.7973433634684186</c:v>
                </c:pt>
                <c:pt idx="12214">
                  <c:v>1.7975231157799967</c:v>
                </c:pt>
                <c:pt idx="12215">
                  <c:v>1.7977028860686035</c:v>
                </c:pt>
                <c:pt idx="12216">
                  <c:v>1.797882674336037</c:v>
                </c:pt>
                <c:pt idx="12217">
                  <c:v>1.7980624805840955</c:v>
                </c:pt>
                <c:pt idx="12218">
                  <c:v>1.7982423048145768</c:v>
                </c:pt>
                <c:pt idx="12219">
                  <c:v>1.7984221470292798</c:v>
                </c:pt>
                <c:pt idx="12220">
                  <c:v>1.7986020072300029</c:v>
                </c:pt>
                <c:pt idx="12221">
                  <c:v>1.7987818854185447</c:v>
                </c:pt>
                <c:pt idx="12222">
                  <c:v>1.7989617815967043</c:v>
                </c:pt>
                <c:pt idx="12223">
                  <c:v>1.7991416957662809</c:v>
                </c:pt>
                <c:pt idx="12224">
                  <c:v>1.7993216279290738</c:v>
                </c:pt>
                <c:pt idx="12225">
                  <c:v>1.7995015780868824</c:v>
                </c:pt>
                <c:pt idx="12226">
                  <c:v>1.7996815462415066</c:v>
                </c:pt>
                <c:pt idx="12227">
                  <c:v>1.799861532394746</c:v>
                </c:pt>
                <c:pt idx="12228">
                  <c:v>1.8000415365484008</c:v>
                </c:pt>
                <c:pt idx="12229">
                  <c:v>1.8002215587042711</c:v>
                </c:pt>
                <c:pt idx="12230">
                  <c:v>1.8004015988641575</c:v>
                </c:pt>
                <c:pt idx="12231">
                  <c:v>1.8005816570298605</c:v>
                </c:pt>
                <c:pt idx="12232">
                  <c:v>1.8007617332031809</c:v>
                </c:pt>
                <c:pt idx="12233">
                  <c:v>1.8009418273859195</c:v>
                </c:pt>
                <c:pt idx="12234">
                  <c:v>1.8011219395798774</c:v>
                </c:pt>
                <c:pt idx="12235">
                  <c:v>1.801302069786856</c:v>
                </c:pt>
                <c:pt idx="12236">
                  <c:v>1.8014822180086569</c:v>
                </c:pt>
                <c:pt idx="12237">
                  <c:v>1.8016623842470816</c:v>
                </c:pt>
                <c:pt idx="12238">
                  <c:v>1.8018425685039319</c:v>
                </c:pt>
                <c:pt idx="12239">
                  <c:v>1.8020227707810099</c:v>
                </c:pt>
                <c:pt idx="12240">
                  <c:v>1.8022029910801178</c:v>
                </c:pt>
                <c:pt idx="12241">
                  <c:v>1.8023832294030582</c:v>
                </c:pt>
                <c:pt idx="12242">
                  <c:v>1.8025634857516333</c:v>
                </c:pt>
                <c:pt idx="12243">
                  <c:v>1.8027437601276459</c:v>
                </c:pt>
                <c:pt idx="12244">
                  <c:v>1.8029240525328991</c:v>
                </c:pt>
                <c:pt idx="12245">
                  <c:v>1.8031043629691961</c:v>
                </c:pt>
                <c:pt idx="12246">
                  <c:v>1.8032846914383398</c:v>
                </c:pt>
                <c:pt idx="12247">
                  <c:v>1.803465037942134</c:v>
                </c:pt>
                <c:pt idx="12248">
                  <c:v>1.8036454024823823</c:v>
                </c:pt>
                <c:pt idx="12249">
                  <c:v>1.8038257850608883</c:v>
                </c:pt>
                <c:pt idx="12250">
                  <c:v>1.8040061856794563</c:v>
                </c:pt>
                <c:pt idx="12251">
                  <c:v>1.8041866043398902</c:v>
                </c:pt>
                <c:pt idx="12252">
                  <c:v>1.8043670410439945</c:v>
                </c:pt>
                <c:pt idx="12253">
                  <c:v>1.8045474957935739</c:v>
                </c:pt>
                <c:pt idx="12254">
                  <c:v>1.8047279685904329</c:v>
                </c:pt>
                <c:pt idx="12255">
                  <c:v>1.8049084594363765</c:v>
                </c:pt>
                <c:pt idx="12256">
                  <c:v>1.8050889683332099</c:v>
                </c:pt>
                <c:pt idx="12257">
                  <c:v>1.8052694952827382</c:v>
                </c:pt>
                <c:pt idx="12258">
                  <c:v>1.8054500402867668</c:v>
                </c:pt>
                <c:pt idx="12259">
                  <c:v>1.8056306033471015</c:v>
                </c:pt>
                <c:pt idx="12260">
                  <c:v>1.805811184465548</c:v>
                </c:pt>
                <c:pt idx="12261">
                  <c:v>1.8059917836439123</c:v>
                </c:pt>
                <c:pt idx="12262">
                  <c:v>1.8061724008840008</c:v>
                </c:pt>
                <c:pt idx="12263">
                  <c:v>1.8063530361876194</c:v>
                </c:pt>
                <c:pt idx="12264">
                  <c:v>1.8065336895565751</c:v>
                </c:pt>
                <c:pt idx="12265">
                  <c:v>1.8067143609926744</c:v>
                </c:pt>
                <c:pt idx="12266">
                  <c:v>1.8068950504977241</c:v>
                </c:pt>
                <c:pt idx="12267">
                  <c:v>1.8070757580735315</c:v>
                </c:pt>
                <c:pt idx="12268">
                  <c:v>1.8072564837219036</c:v>
                </c:pt>
                <c:pt idx="12269">
                  <c:v>1.807437227444648</c:v>
                </c:pt>
                <c:pt idx="12270">
                  <c:v>1.8076179892435722</c:v>
                </c:pt>
                <c:pt idx="12271">
                  <c:v>1.8077987691204842</c:v>
                </c:pt>
                <c:pt idx="12272">
                  <c:v>1.8079795670771919</c:v>
                </c:pt>
                <c:pt idx="12273">
                  <c:v>1.8081603831155033</c:v>
                </c:pt>
                <c:pt idx="12274">
                  <c:v>1.8083412172372271</c:v>
                </c:pt>
                <c:pt idx="12275">
                  <c:v>1.8085220694441715</c:v>
                </c:pt>
                <c:pt idx="12276">
                  <c:v>1.8087029397381453</c:v>
                </c:pt>
                <c:pt idx="12277">
                  <c:v>1.8088838281209574</c:v>
                </c:pt>
                <c:pt idx="12278">
                  <c:v>1.8090647345944169</c:v>
                </c:pt>
                <c:pt idx="12279">
                  <c:v>1.809245659160333</c:v>
                </c:pt>
                <c:pt idx="12280">
                  <c:v>1.809426601820515</c:v>
                </c:pt>
                <c:pt idx="12281">
                  <c:v>1.8096075625767727</c:v>
                </c:pt>
                <c:pt idx="12282">
                  <c:v>1.8097885414309158</c:v>
                </c:pt>
                <c:pt idx="12283">
                  <c:v>1.8099695383847543</c:v>
                </c:pt>
                <c:pt idx="12284">
                  <c:v>1.8101505534400983</c:v>
                </c:pt>
                <c:pt idx="12285">
                  <c:v>1.8103315865987581</c:v>
                </c:pt>
                <c:pt idx="12286">
                  <c:v>1.8105126378625445</c:v>
                </c:pt>
                <c:pt idx="12287">
                  <c:v>1.8106937072332678</c:v>
                </c:pt>
                <c:pt idx="12288">
                  <c:v>1.810874794712739</c:v>
                </c:pt>
                <c:pt idx="12289">
                  <c:v>1.8110559003027693</c:v>
                </c:pt>
                <c:pt idx="12290">
                  <c:v>1.8112370240051698</c:v>
                </c:pt>
                <c:pt idx="12291">
                  <c:v>1.8114181658217521</c:v>
                </c:pt>
                <c:pt idx="12292">
                  <c:v>1.8115993257543275</c:v>
                </c:pt>
                <c:pt idx="12293">
                  <c:v>1.8117805038047079</c:v>
                </c:pt>
                <c:pt idx="12294">
                  <c:v>1.8119616999747052</c:v>
                </c:pt>
                <c:pt idx="12295">
                  <c:v>1.8121429142661318</c:v>
                </c:pt>
                <c:pt idx="12296">
                  <c:v>1.8123241466808</c:v>
                </c:pt>
                <c:pt idx="12297">
                  <c:v>1.8125053972205221</c:v>
                </c:pt>
                <c:pt idx="12298">
                  <c:v>1.8126866658871108</c:v>
                </c:pt>
                <c:pt idx="12299">
                  <c:v>1.812867952682379</c:v>
                </c:pt>
                <c:pt idx="12300">
                  <c:v>1.8130492576081398</c:v>
                </c:pt>
                <c:pt idx="12301">
                  <c:v>1.8132305806662063</c:v>
                </c:pt>
                <c:pt idx="12302">
                  <c:v>1.8134119218583922</c:v>
                </c:pt>
                <c:pt idx="12303">
                  <c:v>1.8135932811865108</c:v>
                </c:pt>
                <c:pt idx="12304">
                  <c:v>1.813774658652376</c:v>
                </c:pt>
                <c:pt idx="12305">
                  <c:v>1.8139560542578017</c:v>
                </c:pt>
                <c:pt idx="12306">
                  <c:v>1.8141374680046021</c:v>
                </c:pt>
                <c:pt idx="12307">
                  <c:v>1.8143188998945916</c:v>
                </c:pt>
                <c:pt idx="12308">
                  <c:v>1.8145003499295846</c:v>
                </c:pt>
                <c:pt idx="12309">
                  <c:v>1.8146818181113957</c:v>
                </c:pt>
                <c:pt idx="12310">
                  <c:v>1.8148633044418399</c:v>
                </c:pt>
                <c:pt idx="12311">
                  <c:v>1.815044808922732</c:v>
                </c:pt>
                <c:pt idx="12312">
                  <c:v>1.8152263315558876</c:v>
                </c:pt>
                <c:pt idx="12313">
                  <c:v>1.815407872343122</c:v>
                </c:pt>
                <c:pt idx="12314">
                  <c:v>1.8155894312862506</c:v>
                </c:pt>
                <c:pt idx="12315">
                  <c:v>1.8157710083870893</c:v>
                </c:pt>
                <c:pt idx="12316">
                  <c:v>1.815952603647454</c:v>
                </c:pt>
                <c:pt idx="12317">
                  <c:v>1.816134217069161</c:v>
                </c:pt>
                <c:pt idx="12318">
                  <c:v>1.8163158486540263</c:v>
                </c:pt>
                <c:pt idx="12319">
                  <c:v>1.8164974984038667</c:v>
                </c:pt>
                <c:pt idx="12320">
                  <c:v>1.8166791663204986</c:v>
                </c:pt>
                <c:pt idx="12321">
                  <c:v>1.8168608524057392</c:v>
                </c:pt>
                <c:pt idx="12322">
                  <c:v>1.8170425566614055</c:v>
                </c:pt>
                <c:pt idx="12323">
                  <c:v>1.8172242790893143</c:v>
                </c:pt>
                <c:pt idx="12324">
                  <c:v>1.8174060196912833</c:v>
                </c:pt>
                <c:pt idx="12325">
                  <c:v>1.8175877784691303</c:v>
                </c:pt>
                <c:pt idx="12326">
                  <c:v>1.8177695554246729</c:v>
                </c:pt>
                <c:pt idx="12327">
                  <c:v>1.8179513505597289</c:v>
                </c:pt>
                <c:pt idx="12328">
                  <c:v>1.8181331638761165</c:v>
                </c:pt>
                <c:pt idx="12329">
                  <c:v>1.8183149953756541</c:v>
                </c:pt>
                <c:pt idx="12330">
                  <c:v>1.8184968450601602</c:v>
                </c:pt>
                <c:pt idx="12331">
                  <c:v>1.8186787129314532</c:v>
                </c:pt>
                <c:pt idx="12332">
                  <c:v>1.8188605989913524</c:v>
                </c:pt>
                <c:pt idx="12333">
                  <c:v>1.8190425032416766</c:v>
                </c:pt>
                <c:pt idx="12334">
                  <c:v>1.8192244256842449</c:v>
                </c:pt>
                <c:pt idx="12335">
                  <c:v>1.819406366320877</c:v>
                </c:pt>
                <c:pt idx="12336">
                  <c:v>1.8195883251533924</c:v>
                </c:pt>
                <c:pt idx="12337">
                  <c:v>1.8197703021836107</c:v>
                </c:pt>
                <c:pt idx="12338">
                  <c:v>1.819952297413352</c:v>
                </c:pt>
                <c:pt idx="12339">
                  <c:v>1.8201343108444363</c:v>
                </c:pt>
                <c:pt idx="12340">
                  <c:v>1.8203163424786841</c:v>
                </c:pt>
                <c:pt idx="12341">
                  <c:v>1.8204983923179159</c:v>
                </c:pt>
                <c:pt idx="12342">
                  <c:v>1.8206804603639521</c:v>
                </c:pt>
                <c:pt idx="12343">
                  <c:v>1.8208625466186139</c:v>
                </c:pt>
                <c:pt idx="12344">
                  <c:v>1.8210446510837222</c:v>
                </c:pt>
                <c:pt idx="12345">
                  <c:v>1.8212267737610983</c:v>
                </c:pt>
                <c:pt idx="12346">
                  <c:v>1.8214089146525636</c:v>
                </c:pt>
                <c:pt idx="12347">
                  <c:v>1.8215910737599397</c:v>
                </c:pt>
                <c:pt idx="12348">
                  <c:v>1.8217732510850482</c:v>
                </c:pt>
                <c:pt idx="12349">
                  <c:v>1.8219554466297112</c:v>
                </c:pt>
                <c:pt idx="12350">
                  <c:v>1.8221376603957509</c:v>
                </c:pt>
                <c:pt idx="12351">
                  <c:v>1.8223198923849893</c:v>
                </c:pt>
                <c:pt idx="12352">
                  <c:v>1.8225021425992491</c:v>
                </c:pt>
                <c:pt idx="12353">
                  <c:v>1.8226844110403531</c:v>
                </c:pt>
                <c:pt idx="12354">
                  <c:v>1.822866697710124</c:v>
                </c:pt>
                <c:pt idx="12355">
                  <c:v>1.8230490026103849</c:v>
                </c:pt>
                <c:pt idx="12356">
                  <c:v>1.8232313257429593</c:v>
                </c:pt>
                <c:pt idx="12357">
                  <c:v>1.8234136671096703</c:v>
                </c:pt>
                <c:pt idx="12358">
                  <c:v>1.8235960267123417</c:v>
                </c:pt>
                <c:pt idx="12359">
                  <c:v>1.8237784045527969</c:v>
                </c:pt>
                <c:pt idx="12360">
                  <c:v>1.8239608006328603</c:v>
                </c:pt>
                <c:pt idx="12361">
                  <c:v>1.8241432149543557</c:v>
                </c:pt>
                <c:pt idx="12362">
                  <c:v>1.8243256475191076</c:v>
                </c:pt>
                <c:pt idx="12363">
                  <c:v>1.8245080983289406</c:v>
                </c:pt>
                <c:pt idx="12364">
                  <c:v>1.824690567385679</c:v>
                </c:pt>
                <c:pt idx="12365">
                  <c:v>1.824873054691148</c:v>
                </c:pt>
                <c:pt idx="12366">
                  <c:v>1.8250555602471727</c:v>
                </c:pt>
                <c:pt idx="12367">
                  <c:v>1.8252380840555782</c:v>
                </c:pt>
                <c:pt idx="12368">
                  <c:v>1.82542062611819</c:v>
                </c:pt>
                <c:pt idx="12369">
                  <c:v>1.8256031864368336</c:v>
                </c:pt>
                <c:pt idx="12370">
                  <c:v>1.8257857650133349</c:v>
                </c:pt>
                <c:pt idx="12371">
                  <c:v>1.8259683618495197</c:v>
                </c:pt>
                <c:pt idx="12372">
                  <c:v>1.8261509769472144</c:v>
                </c:pt>
                <c:pt idx="12373">
                  <c:v>1.8263336103082453</c:v>
                </c:pt>
                <c:pt idx="12374">
                  <c:v>1.8265162619344386</c:v>
                </c:pt>
                <c:pt idx="12375">
                  <c:v>1.8266989318276214</c:v>
                </c:pt>
                <c:pt idx="12376">
                  <c:v>1.8268816199896203</c:v>
                </c:pt>
                <c:pt idx="12377">
                  <c:v>1.8270643264222626</c:v>
                </c:pt>
                <c:pt idx="12378">
                  <c:v>1.8272470511273753</c:v>
                </c:pt>
                <c:pt idx="12379">
                  <c:v>1.8274297941067859</c:v>
                </c:pt>
                <c:pt idx="12380">
                  <c:v>1.8276125553623221</c:v>
                </c:pt>
                <c:pt idx="12381">
                  <c:v>1.8277953348958118</c:v>
                </c:pt>
                <c:pt idx="12382">
                  <c:v>1.8279781327090827</c:v>
                </c:pt>
                <c:pt idx="12383">
                  <c:v>1.8281609488039632</c:v>
                </c:pt>
                <c:pt idx="12384">
                  <c:v>1.8283437831822813</c:v>
                </c:pt>
                <c:pt idx="12385">
                  <c:v>1.8285266358458658</c:v>
                </c:pt>
                <c:pt idx="12386">
                  <c:v>1.8287095067965455</c:v>
                </c:pt>
                <c:pt idx="12387">
                  <c:v>1.8288923960361492</c:v>
                </c:pt>
                <c:pt idx="12388">
                  <c:v>1.8290753035665057</c:v>
                </c:pt>
                <c:pt idx="12389">
                  <c:v>1.8292582293894446</c:v>
                </c:pt>
                <c:pt idx="12390">
                  <c:v>1.8294411735067952</c:v>
                </c:pt>
                <c:pt idx="12391">
                  <c:v>1.8296241359203873</c:v>
                </c:pt>
                <c:pt idx="12392">
                  <c:v>1.8298071166320504</c:v>
                </c:pt>
                <c:pt idx="12393">
                  <c:v>1.8299901156436147</c:v>
                </c:pt>
                <c:pt idx="12394">
                  <c:v>1.8301731329569104</c:v>
                </c:pt>
                <c:pt idx="12395">
                  <c:v>1.8303561685737677</c:v>
                </c:pt>
                <c:pt idx="12396">
                  <c:v>1.8305392224960173</c:v>
                </c:pt>
                <c:pt idx="12397">
                  <c:v>1.8307222947254898</c:v>
                </c:pt>
                <c:pt idx="12398">
                  <c:v>1.830905385264016</c:v>
                </c:pt>
                <c:pt idx="12399">
                  <c:v>1.8310884941134273</c:v>
                </c:pt>
                <c:pt idx="12400">
                  <c:v>1.8312716212755549</c:v>
                </c:pt>
                <c:pt idx="12401">
                  <c:v>1.8314547667522301</c:v>
                </c:pt>
                <c:pt idx="12402">
                  <c:v>1.8316379305452846</c:v>
                </c:pt>
                <c:pt idx="12403">
                  <c:v>1.8318211126565502</c:v>
                </c:pt>
                <c:pt idx="12404">
                  <c:v>1.8320043130878589</c:v>
                </c:pt>
                <c:pt idx="12405">
                  <c:v>1.832187531841043</c:v>
                </c:pt>
                <c:pt idx="12406">
                  <c:v>1.8323707689179347</c:v>
                </c:pt>
                <c:pt idx="12407">
                  <c:v>1.8325540243203666</c:v>
                </c:pt>
                <c:pt idx="12408">
                  <c:v>1.8327372980501717</c:v>
                </c:pt>
                <c:pt idx="12409">
                  <c:v>1.8329205901091825</c:v>
                </c:pt>
                <c:pt idx="12410">
                  <c:v>1.8331039004992324</c:v>
                </c:pt>
                <c:pt idx="12411">
                  <c:v>1.8332872292221547</c:v>
                </c:pt>
                <c:pt idx="12412">
                  <c:v>1.8334705762797827</c:v>
                </c:pt>
                <c:pt idx="12413">
                  <c:v>1.8336539416739501</c:v>
                </c:pt>
                <c:pt idx="12414">
                  <c:v>1.8338373254064908</c:v>
                </c:pt>
                <c:pt idx="12415">
                  <c:v>1.8340207274792386</c:v>
                </c:pt>
                <c:pt idx="12416">
                  <c:v>1.8342041478940281</c:v>
                </c:pt>
                <c:pt idx="12417">
                  <c:v>1.8343875866526933</c:v>
                </c:pt>
                <c:pt idx="12418">
                  <c:v>1.834571043757069</c:v>
                </c:pt>
                <c:pt idx="12419">
                  <c:v>1.83475451920899</c:v>
                </c:pt>
                <c:pt idx="12420">
                  <c:v>1.834938013010291</c:v>
                </c:pt>
                <c:pt idx="12421">
                  <c:v>1.8351215251628072</c:v>
                </c:pt>
                <c:pt idx="12422">
                  <c:v>1.8353050556683741</c:v>
                </c:pt>
                <c:pt idx="12423">
                  <c:v>1.835488604528827</c:v>
                </c:pt>
                <c:pt idx="12424">
                  <c:v>1.8356721717460016</c:v>
                </c:pt>
                <c:pt idx="12425">
                  <c:v>1.8358557573217338</c:v>
                </c:pt>
                <c:pt idx="12426">
                  <c:v>1.8360393612578596</c:v>
                </c:pt>
                <c:pt idx="12427">
                  <c:v>1.8362229835562152</c:v>
                </c:pt>
                <c:pt idx="12428">
                  <c:v>1.836406624218637</c:v>
                </c:pt>
                <c:pt idx="12429">
                  <c:v>1.8365902832469616</c:v>
                </c:pt>
                <c:pt idx="12430">
                  <c:v>1.8367739606430258</c:v>
                </c:pt>
                <c:pt idx="12431">
                  <c:v>1.8369576564086667</c:v>
                </c:pt>
                <c:pt idx="12432">
                  <c:v>1.8371413705457214</c:v>
                </c:pt>
                <c:pt idx="12433">
                  <c:v>1.8373251030560269</c:v>
                </c:pt>
                <c:pt idx="12434">
                  <c:v>1.837508853941421</c:v>
                </c:pt>
                <c:pt idx="12435">
                  <c:v>1.8376926232037414</c:v>
                </c:pt>
                <c:pt idx="12436">
                  <c:v>1.8378764108448258</c:v>
                </c:pt>
                <c:pt idx="12437">
                  <c:v>1.8380602168665123</c:v>
                </c:pt>
                <c:pt idx="12438">
                  <c:v>1.8382440412706393</c:v>
                </c:pt>
                <c:pt idx="12439">
                  <c:v>1.8384278840590451</c:v>
                </c:pt>
                <c:pt idx="12440">
                  <c:v>1.8386117452335684</c:v>
                </c:pt>
                <c:pt idx="12441">
                  <c:v>1.838795624796048</c:v>
                </c:pt>
                <c:pt idx="12442">
                  <c:v>1.8389795227483228</c:v>
                </c:pt>
                <c:pt idx="12443">
                  <c:v>1.839163439092232</c:v>
                </c:pt>
                <c:pt idx="12444">
                  <c:v>1.8393473738296149</c:v>
                </c:pt>
                <c:pt idx="12445">
                  <c:v>1.839531326962311</c:v>
                </c:pt>
                <c:pt idx="12446">
                  <c:v>1.8397152984921603</c:v>
                </c:pt>
                <c:pt idx="12447">
                  <c:v>1.8398992884210024</c:v>
                </c:pt>
                <c:pt idx="12448">
                  <c:v>1.8400832967506775</c:v>
                </c:pt>
                <c:pt idx="12449">
                  <c:v>1.8402673234830258</c:v>
                </c:pt>
                <c:pt idx="12450">
                  <c:v>1.8404513686198878</c:v>
                </c:pt>
                <c:pt idx="12451">
                  <c:v>1.840635432163104</c:v>
                </c:pt>
                <c:pt idx="12452">
                  <c:v>1.8408195141145154</c:v>
                </c:pt>
                <c:pt idx="12453">
                  <c:v>1.8410036144759629</c:v>
                </c:pt>
                <c:pt idx="12454">
                  <c:v>1.8411877332492879</c:v>
                </c:pt>
                <c:pt idx="12455">
                  <c:v>1.8413718704363315</c:v>
                </c:pt>
                <c:pt idx="12456">
                  <c:v>1.8415560260389354</c:v>
                </c:pt>
                <c:pt idx="12457">
                  <c:v>1.8417402000589413</c:v>
                </c:pt>
                <c:pt idx="12458">
                  <c:v>1.8419243924981912</c:v>
                </c:pt>
                <c:pt idx="12459">
                  <c:v>1.842108603358527</c:v>
                </c:pt>
                <c:pt idx="12460">
                  <c:v>1.8422928326417911</c:v>
                </c:pt>
                <c:pt idx="12461">
                  <c:v>1.842477080349826</c:v>
                </c:pt>
                <c:pt idx="12462">
                  <c:v>1.8426613464844745</c:v>
                </c:pt>
                <c:pt idx="12463">
                  <c:v>1.8428456310475794</c:v>
                </c:pt>
                <c:pt idx="12464">
                  <c:v>1.8430299340409835</c:v>
                </c:pt>
                <c:pt idx="12465">
                  <c:v>1.8432142554665301</c:v>
                </c:pt>
                <c:pt idx="12466">
                  <c:v>1.8433985953260625</c:v>
                </c:pt>
                <c:pt idx="12467">
                  <c:v>1.8435829536214248</c:v>
                </c:pt>
                <c:pt idx="12468">
                  <c:v>1.8437673303544602</c:v>
                </c:pt>
                <c:pt idx="12469">
                  <c:v>1.8439517255270128</c:v>
                </c:pt>
                <c:pt idx="12470">
                  <c:v>1.8441361391409268</c:v>
                </c:pt>
                <c:pt idx="12471">
                  <c:v>1.8443205711980466</c:v>
                </c:pt>
                <c:pt idx="12472">
                  <c:v>1.8445050217002166</c:v>
                </c:pt>
                <c:pt idx="12473">
                  <c:v>1.8446894906492814</c:v>
                </c:pt>
                <c:pt idx="12474">
                  <c:v>1.8448739780470862</c:v>
                </c:pt>
                <c:pt idx="12475">
                  <c:v>1.8450584838954758</c:v>
                </c:pt>
                <c:pt idx="12476">
                  <c:v>1.8452430081962954</c:v>
                </c:pt>
                <c:pt idx="12477">
                  <c:v>1.8454275509513904</c:v>
                </c:pt>
                <c:pt idx="12478">
                  <c:v>1.8456121121626068</c:v>
                </c:pt>
                <c:pt idx="12479">
                  <c:v>1.8457966918317898</c:v>
                </c:pt>
                <c:pt idx="12480">
                  <c:v>1.8459812899607859</c:v>
                </c:pt>
                <c:pt idx="12481">
                  <c:v>1.8461659065514411</c:v>
                </c:pt>
                <c:pt idx="12482">
                  <c:v>1.8463505416056016</c:v>
                </c:pt>
                <c:pt idx="12483">
                  <c:v>1.8465351951251141</c:v>
                </c:pt>
                <c:pt idx="12484">
                  <c:v>1.8467198671118252</c:v>
                </c:pt>
                <c:pt idx="12485">
                  <c:v>1.846904557567582</c:v>
                </c:pt>
                <c:pt idx="12486">
                  <c:v>1.8470892664942313</c:v>
                </c:pt>
                <c:pt idx="12487">
                  <c:v>1.8472739938936207</c:v>
                </c:pt>
                <c:pt idx="12488">
                  <c:v>1.8474587397675974</c:v>
                </c:pt>
                <c:pt idx="12489">
                  <c:v>1.8476435041180093</c:v>
                </c:pt>
                <c:pt idx="12490">
                  <c:v>1.847828286946704</c:v>
                </c:pt>
                <c:pt idx="12491">
                  <c:v>1.8480130882555295</c:v>
                </c:pt>
                <c:pt idx="12492">
                  <c:v>1.848197908046334</c:v>
                </c:pt>
                <c:pt idx="12493">
                  <c:v>1.8483827463209661</c:v>
                </c:pt>
                <c:pt idx="12494">
                  <c:v>1.8485676030812743</c:v>
                </c:pt>
                <c:pt idx="12495">
                  <c:v>1.8487524783291072</c:v>
                </c:pt>
                <c:pt idx="12496">
                  <c:v>1.8489373720663138</c:v>
                </c:pt>
                <c:pt idx="12497">
                  <c:v>1.8491222842947432</c:v>
                </c:pt>
                <c:pt idx="12498">
                  <c:v>1.8493072150162448</c:v>
                </c:pt>
                <c:pt idx="12499">
                  <c:v>1.849492164232668</c:v>
                </c:pt>
                <c:pt idx="12500">
                  <c:v>1.8496771319458627</c:v>
                </c:pt>
                <c:pt idx="12501">
                  <c:v>1.8498621181576784</c:v>
                </c:pt>
                <c:pt idx="12502">
                  <c:v>1.8500471228699653</c:v>
                </c:pt>
                <c:pt idx="12503">
                  <c:v>1.8502321460845736</c:v>
                </c:pt>
                <c:pt idx="12504">
                  <c:v>1.850417187803354</c:v>
                </c:pt>
                <c:pt idx="12505">
                  <c:v>1.8506022480281568</c:v>
                </c:pt>
                <c:pt idx="12506">
                  <c:v>1.8507873267608328</c:v>
                </c:pt>
                <c:pt idx="12507">
                  <c:v>1.850972424003233</c:v>
                </c:pt>
                <c:pt idx="12508">
                  <c:v>1.8511575397572086</c:v>
                </c:pt>
                <c:pt idx="12509">
                  <c:v>1.8513426740246111</c:v>
                </c:pt>
                <c:pt idx="12510">
                  <c:v>1.8515278268072917</c:v>
                </c:pt>
                <c:pt idx="12511">
                  <c:v>1.8517129981071023</c:v>
                </c:pt>
                <c:pt idx="12512">
                  <c:v>1.8518981879258949</c:v>
                </c:pt>
                <c:pt idx="12513">
                  <c:v>1.8520833962655214</c:v>
                </c:pt>
                <c:pt idx="12514">
                  <c:v>1.8522686231278342</c:v>
                </c:pt>
                <c:pt idx="12515">
                  <c:v>1.8524538685146856</c:v>
                </c:pt>
                <c:pt idx="12516">
                  <c:v>1.8526391324279283</c:v>
                </c:pt>
                <c:pt idx="12517">
                  <c:v>1.8528244148694153</c:v>
                </c:pt>
                <c:pt idx="12518">
                  <c:v>1.8530097158409993</c:v>
                </c:pt>
                <c:pt idx="12519">
                  <c:v>1.8531950353445337</c:v>
                </c:pt>
                <c:pt idx="12520">
                  <c:v>1.8533803733818719</c:v>
                </c:pt>
                <c:pt idx="12521">
                  <c:v>1.8535657299548673</c:v>
                </c:pt>
                <c:pt idx="12522">
                  <c:v>1.8537511050653739</c:v>
                </c:pt>
                <c:pt idx="12523">
                  <c:v>1.8539364987152454</c:v>
                </c:pt>
                <c:pt idx="12524">
                  <c:v>1.854121910906336</c:v>
                </c:pt>
                <c:pt idx="12525">
                  <c:v>1.8543073416405</c:v>
                </c:pt>
                <c:pt idx="12526">
                  <c:v>1.8544927909195921</c:v>
                </c:pt>
                <c:pt idx="12527">
                  <c:v>1.8546782587454667</c:v>
                </c:pt>
                <c:pt idx="12528">
                  <c:v>1.8548637451199785</c:v>
                </c:pt>
                <c:pt idx="12529">
                  <c:v>1.8550492500449831</c:v>
                </c:pt>
                <c:pt idx="12530">
                  <c:v>1.8552347735223353</c:v>
                </c:pt>
                <c:pt idx="12531">
                  <c:v>1.8554203155538906</c:v>
                </c:pt>
                <c:pt idx="12532">
                  <c:v>1.8556058761415049</c:v>
                </c:pt>
                <c:pt idx="12533">
                  <c:v>1.8557914552870336</c:v>
                </c:pt>
                <c:pt idx="12534">
                  <c:v>1.8559770529923327</c:v>
                </c:pt>
                <c:pt idx="12535">
                  <c:v>1.8561626692592585</c:v>
                </c:pt>
                <c:pt idx="12536">
                  <c:v>1.8563483040896676</c:v>
                </c:pt>
                <c:pt idx="12537">
                  <c:v>1.8565339574854161</c:v>
                </c:pt>
                <c:pt idx="12538">
                  <c:v>1.8567196294483608</c:v>
                </c:pt>
                <c:pt idx="12539">
                  <c:v>1.8569053199803587</c:v>
                </c:pt>
                <c:pt idx="12540">
                  <c:v>1.857091029083267</c:v>
                </c:pt>
                <c:pt idx="12541">
                  <c:v>1.8572767567589428</c:v>
                </c:pt>
                <c:pt idx="12542">
                  <c:v>1.8574625030092438</c:v>
                </c:pt>
                <c:pt idx="12543">
                  <c:v>1.8576482678360273</c:v>
                </c:pt>
                <c:pt idx="12544">
                  <c:v>1.8578340512411513</c:v>
                </c:pt>
                <c:pt idx="12545">
                  <c:v>1.858019853226474</c:v>
                </c:pt>
                <c:pt idx="12546">
                  <c:v>1.8582056737938533</c:v>
                </c:pt>
                <c:pt idx="12547">
                  <c:v>1.8583915129451478</c:v>
                </c:pt>
                <c:pt idx="12548">
                  <c:v>1.858577370682216</c:v>
                </c:pt>
                <c:pt idx="12549">
                  <c:v>1.8587632470069166</c:v>
                </c:pt>
                <c:pt idx="12550">
                  <c:v>1.8589491419211088</c:v>
                </c:pt>
                <c:pt idx="12551">
                  <c:v>1.8591350554266515</c:v>
                </c:pt>
                <c:pt idx="12552">
                  <c:v>1.859320987525404</c:v>
                </c:pt>
                <c:pt idx="12553">
                  <c:v>1.859506938219226</c:v>
                </c:pt>
                <c:pt idx="12554">
                  <c:v>1.8596929075099768</c:v>
                </c:pt>
                <c:pt idx="12555">
                  <c:v>1.8598788953995167</c:v>
                </c:pt>
                <c:pt idx="12556">
                  <c:v>1.8600649018897055</c:v>
                </c:pt>
                <c:pt idx="12557">
                  <c:v>1.8602509269824037</c:v>
                </c:pt>
                <c:pt idx="12558">
                  <c:v>1.8604369706794717</c:v>
                </c:pt>
                <c:pt idx="12559">
                  <c:v>1.86062303298277</c:v>
                </c:pt>
                <c:pt idx="12560">
                  <c:v>1.8608091138941594</c:v>
                </c:pt>
                <c:pt idx="12561">
                  <c:v>1.860995213415501</c:v>
                </c:pt>
                <c:pt idx="12562">
                  <c:v>1.8611813315486558</c:v>
                </c:pt>
                <c:pt idx="12563">
                  <c:v>1.8613674682954853</c:v>
                </c:pt>
                <c:pt idx="12564">
                  <c:v>1.8615536236578509</c:v>
                </c:pt>
                <c:pt idx="12565">
                  <c:v>1.8617397976376147</c:v>
                </c:pt>
                <c:pt idx="12566">
                  <c:v>1.8619259902366383</c:v>
                </c:pt>
                <c:pt idx="12567">
                  <c:v>1.8621122014567839</c:v>
                </c:pt>
                <c:pt idx="12568">
                  <c:v>1.8622984312999138</c:v>
                </c:pt>
                <c:pt idx="12569">
                  <c:v>1.8624846797678907</c:v>
                </c:pt>
                <c:pt idx="12570">
                  <c:v>1.8626709468625768</c:v>
                </c:pt>
                <c:pt idx="12571">
                  <c:v>1.8628572325858355</c:v>
                </c:pt>
                <c:pt idx="12572">
                  <c:v>1.8630435369395293</c:v>
                </c:pt>
                <c:pt idx="12573">
                  <c:v>1.8632298599255219</c:v>
                </c:pt>
                <c:pt idx="12574">
                  <c:v>1.8634162015456766</c:v>
                </c:pt>
                <c:pt idx="12575">
                  <c:v>1.8636025618018568</c:v>
                </c:pt>
                <c:pt idx="12576">
                  <c:v>1.8637889406959263</c:v>
                </c:pt>
                <c:pt idx="12577">
                  <c:v>1.8639753382297493</c:v>
                </c:pt>
                <c:pt idx="12578">
                  <c:v>1.8641617544051898</c:v>
                </c:pt>
                <c:pt idx="12579">
                  <c:v>1.8643481892241123</c:v>
                </c:pt>
                <c:pt idx="12580">
                  <c:v>1.8645346426883811</c:v>
                </c:pt>
                <c:pt idx="12581">
                  <c:v>1.864721114799861</c:v>
                </c:pt>
                <c:pt idx="12582">
                  <c:v>1.864907605560417</c:v>
                </c:pt>
                <c:pt idx="12583">
                  <c:v>1.8650941149719142</c:v>
                </c:pt>
                <c:pt idx="12584">
                  <c:v>1.8652806430362179</c:v>
                </c:pt>
                <c:pt idx="12585">
                  <c:v>1.8654671897551933</c:v>
                </c:pt>
                <c:pt idx="12586">
                  <c:v>1.8656537551307064</c:v>
                </c:pt>
                <c:pt idx="12587">
                  <c:v>1.8658403391646228</c:v>
                </c:pt>
                <c:pt idx="12588">
                  <c:v>1.8660269418588087</c:v>
                </c:pt>
                <c:pt idx="12589">
                  <c:v>1.8662135632151302</c:v>
                </c:pt>
                <c:pt idx="12590">
                  <c:v>1.8664002032354536</c:v>
                </c:pt>
                <c:pt idx="12591">
                  <c:v>1.8665868619216457</c:v>
                </c:pt>
                <c:pt idx="12592">
                  <c:v>1.8667735392755733</c:v>
                </c:pt>
                <c:pt idx="12593">
                  <c:v>1.8669602352991033</c:v>
                </c:pt>
                <c:pt idx="12594">
                  <c:v>1.8671469499941027</c:v>
                </c:pt>
                <c:pt idx="12595">
                  <c:v>1.867333683362439</c:v>
                </c:pt>
                <c:pt idx="12596">
                  <c:v>1.8675204354059796</c:v>
                </c:pt>
                <c:pt idx="12597">
                  <c:v>1.8677072061265922</c:v>
                </c:pt>
                <c:pt idx="12598">
                  <c:v>1.8678939955261449</c:v>
                </c:pt>
                <c:pt idx="12599">
                  <c:v>1.8680808036065055</c:v>
                </c:pt>
                <c:pt idx="12600">
                  <c:v>1.8682676303695425</c:v>
                </c:pt>
                <c:pt idx="12601">
                  <c:v>1.8684544758171242</c:v>
                </c:pt>
                <c:pt idx="12602">
                  <c:v>1.8686413399511193</c:v>
                </c:pt>
                <c:pt idx="12603">
                  <c:v>1.8688282227733966</c:v>
                </c:pt>
                <c:pt idx="12604">
                  <c:v>1.8690151242858251</c:v>
                </c:pt>
                <c:pt idx="12605">
                  <c:v>1.8692020444902742</c:v>
                </c:pt>
                <c:pt idx="12606">
                  <c:v>1.869388983388613</c:v>
                </c:pt>
                <c:pt idx="12607">
                  <c:v>1.8695759409827113</c:v>
                </c:pt>
                <c:pt idx="12608">
                  <c:v>1.8697629172744388</c:v>
                </c:pt>
                <c:pt idx="12609">
                  <c:v>1.8699499122656653</c:v>
                </c:pt>
                <c:pt idx="12610">
                  <c:v>1.8701369259582612</c:v>
                </c:pt>
                <c:pt idx="12611">
                  <c:v>1.8703239583540965</c:v>
                </c:pt>
                <c:pt idx="12612">
                  <c:v>1.8705110094550419</c:v>
                </c:pt>
                <c:pt idx="12613">
                  <c:v>1.8706980792629682</c:v>
                </c:pt>
                <c:pt idx="12614">
                  <c:v>1.870885167779746</c:v>
                </c:pt>
                <c:pt idx="12615">
                  <c:v>1.8710722750072466</c:v>
                </c:pt>
                <c:pt idx="12616">
                  <c:v>1.8712594009473413</c:v>
                </c:pt>
                <c:pt idx="12617">
                  <c:v>1.8714465456019016</c:v>
                </c:pt>
                <c:pt idx="12618">
                  <c:v>1.8716337089727988</c:v>
                </c:pt>
                <c:pt idx="12619">
                  <c:v>1.871820891061905</c:v>
                </c:pt>
                <c:pt idx="12620">
                  <c:v>1.872008091871092</c:v>
                </c:pt>
                <c:pt idx="12621">
                  <c:v>1.8721953114022321</c:v>
                </c:pt>
                <c:pt idx="12622">
                  <c:v>1.8723825496571977</c:v>
                </c:pt>
                <c:pt idx="12623">
                  <c:v>1.8725698066378615</c:v>
                </c:pt>
                <c:pt idx="12624">
                  <c:v>1.8727570823460962</c:v>
                </c:pt>
                <c:pt idx="12625">
                  <c:v>1.8729443767837746</c:v>
                </c:pt>
                <c:pt idx="12626">
                  <c:v>1.8731316899527699</c:v>
                </c:pt>
                <c:pt idx="12627">
                  <c:v>1.8733190218549554</c:v>
                </c:pt>
                <c:pt idx="12628">
                  <c:v>1.8735063724922045</c:v>
                </c:pt>
                <c:pt idx="12629">
                  <c:v>1.873693741866391</c:v>
                </c:pt>
                <c:pt idx="12630">
                  <c:v>1.8738811299793889</c:v>
                </c:pt>
                <c:pt idx="12631">
                  <c:v>1.8740685368330723</c:v>
                </c:pt>
                <c:pt idx="12632">
                  <c:v>1.8742559624293151</c:v>
                </c:pt>
                <c:pt idx="12633">
                  <c:v>1.8744434067699922</c:v>
                </c:pt>
                <c:pt idx="12634">
                  <c:v>1.8746308698569778</c:v>
                </c:pt>
                <c:pt idx="12635">
                  <c:v>1.8748183516921471</c:v>
                </c:pt>
                <c:pt idx="12636">
                  <c:v>1.8750058522773747</c:v>
                </c:pt>
                <c:pt idx="12637">
                  <c:v>1.8751933716145361</c:v>
                </c:pt>
                <c:pt idx="12638">
                  <c:v>1.8753809097055067</c:v>
                </c:pt>
                <c:pt idx="12639">
                  <c:v>1.8755684665521619</c:v>
                </c:pt>
                <c:pt idx="12640">
                  <c:v>1.8757560421563775</c:v>
                </c:pt>
                <c:pt idx="12641">
                  <c:v>1.8759436365200295</c:v>
                </c:pt>
                <c:pt idx="12642">
                  <c:v>1.876131249644994</c:v>
                </c:pt>
                <c:pt idx="12643">
                  <c:v>1.8763188815331473</c:v>
                </c:pt>
                <c:pt idx="12644">
                  <c:v>1.8765065321863659</c:v>
                </c:pt>
                <c:pt idx="12645">
                  <c:v>1.8766942016065264</c:v>
                </c:pt>
                <c:pt idx="12646">
                  <c:v>1.876881889795506</c:v>
                </c:pt>
                <c:pt idx="12647">
                  <c:v>1.8770695967551814</c:v>
                </c:pt>
                <c:pt idx="12648">
                  <c:v>1.87725732248743</c:v>
                </c:pt>
                <c:pt idx="12649">
                  <c:v>1.8774450669941294</c:v>
                </c:pt>
                <c:pt idx="12650">
                  <c:v>1.877632830277157</c:v>
                </c:pt>
                <c:pt idx="12651">
                  <c:v>1.8778206123383907</c:v>
                </c:pt>
                <c:pt idx="12652">
                  <c:v>1.8780084131797086</c:v>
                </c:pt>
                <c:pt idx="12653">
                  <c:v>1.8781962328029889</c:v>
                </c:pt>
                <c:pt idx="12654">
                  <c:v>1.8783840712101099</c:v>
                </c:pt>
                <c:pt idx="12655">
                  <c:v>1.8785719284029501</c:v>
                </c:pt>
                <c:pt idx="12656">
                  <c:v>1.8787598043833884</c:v>
                </c:pt>
                <c:pt idx="12657">
                  <c:v>1.8789476991533036</c:v>
                </c:pt>
                <c:pt idx="12658">
                  <c:v>1.8791356127145751</c:v>
                </c:pt>
                <c:pt idx="12659">
                  <c:v>1.8793235450690819</c:v>
                </c:pt>
                <c:pt idx="12660">
                  <c:v>1.8795114962187038</c:v>
                </c:pt>
                <c:pt idx="12661">
                  <c:v>1.8796994661653204</c:v>
                </c:pt>
                <c:pt idx="12662">
                  <c:v>1.8798874549108113</c:v>
                </c:pt>
                <c:pt idx="12663">
                  <c:v>1.880075462457057</c:v>
                </c:pt>
                <c:pt idx="12664">
                  <c:v>1.8802634888059375</c:v>
                </c:pt>
                <c:pt idx="12665">
                  <c:v>1.8804515339593335</c:v>
                </c:pt>
                <c:pt idx="12666">
                  <c:v>1.8806395979191255</c:v>
                </c:pt>
                <c:pt idx="12667">
                  <c:v>1.8808276806871942</c:v>
                </c:pt>
                <c:pt idx="12668">
                  <c:v>1.8810157822654208</c:v>
                </c:pt>
                <c:pt idx="12669">
                  <c:v>1.8812039026556864</c:v>
                </c:pt>
                <c:pt idx="12670">
                  <c:v>1.8813920418598724</c:v>
                </c:pt>
                <c:pt idx="12671">
                  <c:v>1.8815801998798605</c:v>
                </c:pt>
                <c:pt idx="12672">
                  <c:v>1.8817683767175322</c:v>
                </c:pt>
                <c:pt idx="12673">
                  <c:v>1.8819565723747695</c:v>
                </c:pt>
                <c:pt idx="12674">
                  <c:v>1.8821447868534549</c:v>
                </c:pt>
                <c:pt idx="12675">
                  <c:v>1.8823330201554704</c:v>
                </c:pt>
                <c:pt idx="12676">
                  <c:v>1.8825212722826987</c:v>
                </c:pt>
                <c:pt idx="12677">
                  <c:v>1.8827095432370224</c:v>
                </c:pt>
                <c:pt idx="12678">
                  <c:v>1.8828978330203245</c:v>
                </c:pt>
                <c:pt idx="12679">
                  <c:v>1.883086141634488</c:v>
                </c:pt>
                <c:pt idx="12680">
                  <c:v>1.8832744690813961</c:v>
                </c:pt>
                <c:pt idx="12681">
                  <c:v>1.8834628153629323</c:v>
                </c:pt>
                <c:pt idx="12682">
                  <c:v>1.8836511804809803</c:v>
                </c:pt>
                <c:pt idx="12683">
                  <c:v>1.8838395644374242</c:v>
                </c:pt>
                <c:pt idx="12684">
                  <c:v>1.8840279672341476</c:v>
                </c:pt>
                <c:pt idx="12685">
                  <c:v>1.8842163888730348</c:v>
                </c:pt>
                <c:pt idx="12686">
                  <c:v>1.8844048293559703</c:v>
                </c:pt>
                <c:pt idx="12687">
                  <c:v>1.8845932886848389</c:v>
                </c:pt>
                <c:pt idx="12688">
                  <c:v>1.884781766861525</c:v>
                </c:pt>
                <c:pt idx="12689">
                  <c:v>1.8849702638879138</c:v>
                </c:pt>
                <c:pt idx="12690">
                  <c:v>1.8851587797658904</c:v>
                </c:pt>
                <c:pt idx="12691">
                  <c:v>1.8853473144973401</c:v>
                </c:pt>
                <c:pt idx="12692">
                  <c:v>1.8855358680841485</c:v>
                </c:pt>
                <c:pt idx="12693">
                  <c:v>1.8857244405282014</c:v>
                </c:pt>
                <c:pt idx="12694">
                  <c:v>1.8859130318313846</c:v>
                </c:pt>
                <c:pt idx="12695">
                  <c:v>1.8861016419955841</c:v>
                </c:pt>
                <c:pt idx="12696">
                  <c:v>1.8862902710226863</c:v>
                </c:pt>
                <c:pt idx="12697">
                  <c:v>1.8864789189145779</c:v>
                </c:pt>
                <c:pt idx="12698">
                  <c:v>1.8866675856731452</c:v>
                </c:pt>
                <c:pt idx="12699">
                  <c:v>1.8868562713002752</c:v>
                </c:pt>
                <c:pt idx="12700">
                  <c:v>1.8870449757978549</c:v>
                </c:pt>
                <c:pt idx="12701">
                  <c:v>1.8872336991677716</c:v>
                </c:pt>
                <c:pt idx="12702">
                  <c:v>1.8874224414119127</c:v>
                </c:pt>
                <c:pt idx="12703">
                  <c:v>1.8876112025321659</c:v>
                </c:pt>
                <c:pt idx="12704">
                  <c:v>1.8877999825304188</c:v>
                </c:pt>
                <c:pt idx="12705">
                  <c:v>1.8879887814085596</c:v>
                </c:pt>
                <c:pt idx="12706">
                  <c:v>1.8881775991684764</c:v>
                </c:pt>
                <c:pt idx="12707">
                  <c:v>1.8883664358120575</c:v>
                </c:pt>
                <c:pt idx="12708">
                  <c:v>1.8885552913411916</c:v>
                </c:pt>
                <c:pt idx="12709">
                  <c:v>1.8887441657577673</c:v>
                </c:pt>
                <c:pt idx="12710">
                  <c:v>1.8889330590636737</c:v>
                </c:pt>
                <c:pt idx="12711">
                  <c:v>1.8891219712607998</c:v>
                </c:pt>
                <c:pt idx="12712">
                  <c:v>1.8893109023510348</c:v>
                </c:pt>
                <c:pt idx="12713">
                  <c:v>1.8894998523362685</c:v>
                </c:pt>
                <c:pt idx="12714">
                  <c:v>1.8896888212183902</c:v>
                </c:pt>
                <c:pt idx="12715">
                  <c:v>1.88987780899929</c:v>
                </c:pt>
                <c:pt idx="12716">
                  <c:v>1.890066815680858</c:v>
                </c:pt>
                <c:pt idx="12717">
                  <c:v>1.8902558412649844</c:v>
                </c:pt>
                <c:pt idx="12718">
                  <c:v>1.8904448857535596</c:v>
                </c:pt>
                <c:pt idx="12719">
                  <c:v>1.8906339491484745</c:v>
                </c:pt>
                <c:pt idx="12720">
                  <c:v>1.8908230314516197</c:v>
                </c:pt>
                <c:pt idx="12721">
                  <c:v>1.8910121326648861</c:v>
                </c:pt>
                <c:pt idx="12722">
                  <c:v>1.8912012527901652</c:v>
                </c:pt>
                <c:pt idx="12723">
                  <c:v>1.891390391829348</c:v>
                </c:pt>
                <c:pt idx="12724">
                  <c:v>1.8915795497843264</c:v>
                </c:pt>
                <c:pt idx="12725">
                  <c:v>1.891768726656992</c:v>
                </c:pt>
                <c:pt idx="12726">
                  <c:v>1.8919579224492369</c:v>
                </c:pt>
                <c:pt idx="12727">
                  <c:v>1.8921471371629532</c:v>
                </c:pt>
                <c:pt idx="12728">
                  <c:v>1.8923363708000331</c:v>
                </c:pt>
                <c:pt idx="12729">
                  <c:v>1.8925256233623693</c:v>
                </c:pt>
                <c:pt idx="12730">
                  <c:v>1.8927148948518544</c:v>
                </c:pt>
                <c:pt idx="12731">
                  <c:v>1.8929041852703814</c:v>
                </c:pt>
                <c:pt idx="12732">
                  <c:v>1.8930934946198434</c:v>
                </c:pt>
                <c:pt idx="12733">
                  <c:v>1.8932828229021337</c:v>
                </c:pt>
                <c:pt idx="12734">
                  <c:v>1.8934721701191455</c:v>
                </c:pt>
                <c:pt idx="12735">
                  <c:v>1.8936615362727727</c:v>
                </c:pt>
                <c:pt idx="12736">
                  <c:v>1.8938509213649091</c:v>
                </c:pt>
                <c:pt idx="12737">
                  <c:v>1.8940403253974487</c:v>
                </c:pt>
                <c:pt idx="12738">
                  <c:v>1.8942297483722859</c:v>
                </c:pt>
                <c:pt idx="12739">
                  <c:v>1.894419190291315</c:v>
                </c:pt>
                <c:pt idx="12740">
                  <c:v>1.8946086511564306</c:v>
                </c:pt>
                <c:pt idx="12741">
                  <c:v>1.8947981309695276</c:v>
                </c:pt>
                <c:pt idx="12742">
                  <c:v>1.8949876297325008</c:v>
                </c:pt>
                <c:pt idx="12743">
                  <c:v>1.8951771474472454</c:v>
                </c:pt>
                <c:pt idx="12744">
                  <c:v>1.8953666841156569</c:v>
                </c:pt>
                <c:pt idx="12745">
                  <c:v>1.8955562397396308</c:v>
                </c:pt>
                <c:pt idx="12746">
                  <c:v>1.8957458143210628</c:v>
                </c:pt>
                <c:pt idx="12747">
                  <c:v>1.8959354078618489</c:v>
                </c:pt>
                <c:pt idx="12748">
                  <c:v>1.8961250203638853</c:v>
                </c:pt>
                <c:pt idx="12749">
                  <c:v>1.8963146518290681</c:v>
                </c:pt>
                <c:pt idx="12750">
                  <c:v>1.896504302259294</c:v>
                </c:pt>
                <c:pt idx="12751">
                  <c:v>1.8966939716564597</c:v>
                </c:pt>
                <c:pt idx="12752">
                  <c:v>1.8968836600224619</c:v>
                </c:pt>
                <c:pt idx="12753">
                  <c:v>1.8970733673591977</c:v>
                </c:pt>
                <c:pt idx="12754">
                  <c:v>1.8972630936685646</c:v>
                </c:pt>
                <c:pt idx="12755">
                  <c:v>1.8974528389524599</c:v>
                </c:pt>
                <c:pt idx="12756">
                  <c:v>1.8976426032127811</c:v>
                </c:pt>
                <c:pt idx="12757">
                  <c:v>1.8978323864514262</c:v>
                </c:pt>
                <c:pt idx="12758">
                  <c:v>1.8980221886702933</c:v>
                </c:pt>
                <c:pt idx="12759">
                  <c:v>1.8982120098712805</c:v>
                </c:pt>
                <c:pt idx="12760">
                  <c:v>1.898401850056286</c:v>
                </c:pt>
                <c:pt idx="12761">
                  <c:v>1.8985917092272087</c:v>
                </c:pt>
                <c:pt idx="12762">
                  <c:v>1.8987815873859473</c:v>
                </c:pt>
                <c:pt idx="12763">
                  <c:v>1.8989714845344008</c:v>
                </c:pt>
                <c:pt idx="12764">
                  <c:v>1.8991614006744681</c:v>
                </c:pt>
                <c:pt idx="12765">
                  <c:v>1.8993513358080489</c:v>
                </c:pt>
                <c:pt idx="12766">
                  <c:v>1.8995412899370425</c:v>
                </c:pt>
                <c:pt idx="12767">
                  <c:v>1.8997312630633489</c:v>
                </c:pt>
                <c:pt idx="12768">
                  <c:v>1.8999212551888678</c:v>
                </c:pt>
                <c:pt idx="12769">
                  <c:v>1.9001112663154993</c:v>
                </c:pt>
                <c:pt idx="12770">
                  <c:v>1.9003012964451438</c:v>
                </c:pt>
                <c:pt idx="12771">
                  <c:v>1.9004913455797017</c:v>
                </c:pt>
                <c:pt idx="12772">
                  <c:v>1.9006814137210737</c:v>
                </c:pt>
                <c:pt idx="12773">
                  <c:v>1.9008715008711607</c:v>
                </c:pt>
                <c:pt idx="12774">
                  <c:v>1.901061607031864</c:v>
                </c:pt>
                <c:pt idx="12775">
                  <c:v>1.9012517322050846</c:v>
                </c:pt>
                <c:pt idx="12776">
                  <c:v>1.9014418763927239</c:v>
                </c:pt>
                <c:pt idx="12777">
                  <c:v>1.9016320395966835</c:v>
                </c:pt>
                <c:pt idx="12778">
                  <c:v>1.9018222218188654</c:v>
                </c:pt>
                <c:pt idx="12779">
                  <c:v>1.9020124230611715</c:v>
                </c:pt>
                <c:pt idx="12780">
                  <c:v>1.9022026433255039</c:v>
                </c:pt>
                <c:pt idx="12781">
                  <c:v>1.9023928826137653</c:v>
                </c:pt>
                <c:pt idx="12782">
                  <c:v>1.902583140927858</c:v>
                </c:pt>
                <c:pt idx="12783">
                  <c:v>1.9027734182696849</c:v>
                </c:pt>
                <c:pt idx="12784">
                  <c:v>1.9029637146411491</c:v>
                </c:pt>
                <c:pt idx="12785">
                  <c:v>1.9031540300441534</c:v>
                </c:pt>
                <c:pt idx="12786">
                  <c:v>1.9033443644806014</c:v>
                </c:pt>
                <c:pt idx="12787">
                  <c:v>1.9035347179523967</c:v>
                </c:pt>
                <c:pt idx="12788">
                  <c:v>1.9037250904614429</c:v>
                </c:pt>
                <c:pt idx="12789">
                  <c:v>1.9039154820096438</c:v>
                </c:pt>
                <c:pt idx="12790">
                  <c:v>1.9041058925989036</c:v>
                </c:pt>
                <c:pt idx="12791">
                  <c:v>1.9042963222311267</c:v>
                </c:pt>
                <c:pt idx="12792">
                  <c:v>1.9044867709082174</c:v>
                </c:pt>
                <c:pt idx="12793">
                  <c:v>1.9046772386320805</c:v>
                </c:pt>
                <c:pt idx="12794">
                  <c:v>1.9048677254046209</c:v>
                </c:pt>
                <c:pt idx="12795">
                  <c:v>1.9050582312277438</c:v>
                </c:pt>
                <c:pt idx="12796">
                  <c:v>1.905248756103354</c:v>
                </c:pt>
                <c:pt idx="12797">
                  <c:v>1.9054393000333574</c:v>
                </c:pt>
                <c:pt idx="12798">
                  <c:v>1.9056298630196593</c:v>
                </c:pt>
                <c:pt idx="12799">
                  <c:v>1.9058204450641658</c:v>
                </c:pt>
                <c:pt idx="12800">
                  <c:v>1.9060110461687827</c:v>
                </c:pt>
                <c:pt idx="12801">
                  <c:v>1.9062016663354162</c:v>
                </c:pt>
                <c:pt idx="12802">
                  <c:v>1.9063923055659728</c:v>
                </c:pt>
                <c:pt idx="12803">
                  <c:v>1.906582963862359</c:v>
                </c:pt>
                <c:pt idx="12804">
                  <c:v>1.9067736412264817</c:v>
                </c:pt>
                <c:pt idx="12805">
                  <c:v>1.9069643376602476</c:v>
                </c:pt>
                <c:pt idx="12806">
                  <c:v>1.9071550531655641</c:v>
                </c:pt>
                <c:pt idx="12807">
                  <c:v>1.9073457877443385</c:v>
                </c:pt>
                <c:pt idx="12808">
                  <c:v>1.9075365413984784</c:v>
                </c:pt>
                <c:pt idx="12809">
                  <c:v>1.9077273141298914</c:v>
                </c:pt>
                <c:pt idx="12810">
                  <c:v>1.9079181059404855</c:v>
                </c:pt>
                <c:pt idx="12811">
                  <c:v>1.9081089168321688</c:v>
                </c:pt>
                <c:pt idx="12812">
                  <c:v>1.9082997468068494</c:v>
                </c:pt>
                <c:pt idx="12813">
                  <c:v>1.908490595866436</c:v>
                </c:pt>
                <c:pt idx="12814">
                  <c:v>1.9086814640128373</c:v>
                </c:pt>
                <c:pt idx="12815">
                  <c:v>1.9088723512479622</c:v>
                </c:pt>
                <c:pt idx="12816">
                  <c:v>1.9090632575737194</c:v>
                </c:pt>
                <c:pt idx="12817">
                  <c:v>1.9092541829920187</c:v>
                </c:pt>
                <c:pt idx="12818">
                  <c:v>1.909445127504769</c:v>
                </c:pt>
                <c:pt idx="12819">
                  <c:v>1.9096360911138803</c:v>
                </c:pt>
                <c:pt idx="12820">
                  <c:v>1.9098270738212624</c:v>
                </c:pt>
                <c:pt idx="12821">
                  <c:v>1.9100180756288252</c:v>
                </c:pt>
                <c:pt idx="12822">
                  <c:v>1.910209096538479</c:v>
                </c:pt>
                <c:pt idx="12823">
                  <c:v>1.9104001365521341</c:v>
                </c:pt>
                <c:pt idx="12824">
                  <c:v>1.9105911956717012</c:v>
                </c:pt>
                <c:pt idx="12825">
                  <c:v>1.9107822738990912</c:v>
                </c:pt>
                <c:pt idx="12826">
                  <c:v>1.9109733712362147</c:v>
                </c:pt>
                <c:pt idx="12827">
                  <c:v>1.9111644876849831</c:v>
                </c:pt>
                <c:pt idx="12828">
                  <c:v>1.9113556232473079</c:v>
                </c:pt>
                <c:pt idx="12829">
                  <c:v>1.9115467779251003</c:v>
                </c:pt>
                <c:pt idx="12830">
                  <c:v>1.9117379517202724</c:v>
                </c:pt>
                <c:pt idx="12831">
                  <c:v>1.9119291446347357</c:v>
                </c:pt>
                <c:pt idx="12832">
                  <c:v>1.9121203566704028</c:v>
                </c:pt>
                <c:pt idx="12833">
                  <c:v>1.9123115878291856</c:v>
                </c:pt>
                <c:pt idx="12834">
                  <c:v>1.9125028381129969</c:v>
                </c:pt>
                <c:pt idx="12835">
                  <c:v>1.9126941075237494</c:v>
                </c:pt>
                <c:pt idx="12836">
                  <c:v>1.9128853960633556</c:v>
                </c:pt>
                <c:pt idx="12837">
                  <c:v>1.9130767037337291</c:v>
                </c:pt>
                <c:pt idx="12838">
                  <c:v>1.9132680305367826</c:v>
                </c:pt>
                <c:pt idx="12839">
                  <c:v>1.9134593764744301</c:v>
                </c:pt>
                <c:pt idx="12840">
                  <c:v>1.9136507415485848</c:v>
                </c:pt>
                <c:pt idx="12841">
                  <c:v>1.9138421257611609</c:v>
                </c:pt>
                <c:pt idx="12842">
                  <c:v>1.9140335291140722</c:v>
                </c:pt>
                <c:pt idx="12843">
                  <c:v>1.9142249516092331</c:v>
                </c:pt>
                <c:pt idx="12844">
                  <c:v>1.9144163932485581</c:v>
                </c:pt>
                <c:pt idx="12845">
                  <c:v>1.9146078540339615</c:v>
                </c:pt>
                <c:pt idx="12846">
                  <c:v>1.9147993339673581</c:v>
                </c:pt>
                <c:pt idx="12847">
                  <c:v>1.9149908330506631</c:v>
                </c:pt>
                <c:pt idx="12848">
                  <c:v>1.9151823512857917</c:v>
                </c:pt>
                <c:pt idx="12849">
                  <c:v>1.9153738886746592</c:v>
                </c:pt>
                <c:pt idx="12850">
                  <c:v>1.915565445219181</c:v>
                </c:pt>
                <c:pt idx="12851">
                  <c:v>1.9157570209212731</c:v>
                </c:pt>
                <c:pt idx="12852">
                  <c:v>1.9159486157828514</c:v>
                </c:pt>
                <c:pt idx="12853">
                  <c:v>1.9161402298058319</c:v>
                </c:pt>
                <c:pt idx="12854">
                  <c:v>1.9163318629921311</c:v>
                </c:pt>
                <c:pt idx="12855">
                  <c:v>1.9165235153436655</c:v>
                </c:pt>
                <c:pt idx="12856">
                  <c:v>1.9167151868623518</c:v>
                </c:pt>
                <c:pt idx="12857">
                  <c:v>1.9169068775501068</c:v>
                </c:pt>
                <c:pt idx="12858">
                  <c:v>1.9170985874088478</c:v>
                </c:pt>
                <c:pt idx="12859">
                  <c:v>1.9172903164404917</c:v>
                </c:pt>
                <c:pt idx="12860">
                  <c:v>1.9174820646469564</c:v>
                </c:pt>
                <c:pt idx="12861">
                  <c:v>1.9176738320301594</c:v>
                </c:pt>
                <c:pt idx="12862">
                  <c:v>1.9178656185920187</c:v>
                </c:pt>
                <c:pt idx="12863">
                  <c:v>1.9180574243344521</c:v>
                </c:pt>
                <c:pt idx="12864">
                  <c:v>1.9182492492593781</c:v>
                </c:pt>
                <c:pt idx="12865">
                  <c:v>1.918441093368715</c:v>
                </c:pt>
                <c:pt idx="12866">
                  <c:v>1.9186329566643814</c:v>
                </c:pt>
                <c:pt idx="12867">
                  <c:v>1.9188248391482963</c:v>
                </c:pt>
                <c:pt idx="12868">
                  <c:v>1.9190167408223784</c:v>
                </c:pt>
                <c:pt idx="12869">
                  <c:v>1.9192086616885473</c:v>
                </c:pt>
                <c:pt idx="12870">
                  <c:v>1.9194006017487222</c:v>
                </c:pt>
                <c:pt idx="12871">
                  <c:v>1.9195925610048226</c:v>
                </c:pt>
                <c:pt idx="12872">
                  <c:v>1.9197845394587685</c:v>
                </c:pt>
                <c:pt idx="12873">
                  <c:v>1.9199765371124797</c:v>
                </c:pt>
                <c:pt idx="12874">
                  <c:v>1.9201685539678766</c:v>
                </c:pt>
                <c:pt idx="12875">
                  <c:v>1.9203605900268792</c:v>
                </c:pt>
                <c:pt idx="12876">
                  <c:v>1.9205526452914083</c:v>
                </c:pt>
                <c:pt idx="12877">
                  <c:v>1.9207447197633847</c:v>
                </c:pt>
                <c:pt idx="12878">
                  <c:v>1.9209368134447291</c:v>
                </c:pt>
                <c:pt idx="12879">
                  <c:v>1.9211289263373628</c:v>
                </c:pt>
                <c:pt idx="12880">
                  <c:v>1.921321058443207</c:v>
                </c:pt>
                <c:pt idx="12881">
                  <c:v>1.9215132097641834</c:v>
                </c:pt>
                <c:pt idx="12882">
                  <c:v>1.9217053803022135</c:v>
                </c:pt>
                <c:pt idx="12883">
                  <c:v>1.9218975700592194</c:v>
                </c:pt>
                <c:pt idx="12884">
                  <c:v>1.922089779037123</c:v>
                </c:pt>
                <c:pt idx="12885">
                  <c:v>1.9222820072378468</c:v>
                </c:pt>
                <c:pt idx="12886">
                  <c:v>1.9224742546633131</c:v>
                </c:pt>
                <c:pt idx="12887">
                  <c:v>1.9226665213154446</c:v>
                </c:pt>
                <c:pt idx="12888">
                  <c:v>1.9228588071961641</c:v>
                </c:pt>
                <c:pt idx="12889">
                  <c:v>1.9230511123073948</c:v>
                </c:pt>
                <c:pt idx="12890">
                  <c:v>1.9232434366510598</c:v>
                </c:pt>
                <c:pt idx="12891">
                  <c:v>1.9234357802290827</c:v>
                </c:pt>
                <c:pt idx="12892">
                  <c:v>1.923628143043387</c:v>
                </c:pt>
                <c:pt idx="12893">
                  <c:v>1.9238205250958966</c:v>
                </c:pt>
                <c:pt idx="12894">
                  <c:v>1.9240129263885355</c:v>
                </c:pt>
                <c:pt idx="12895">
                  <c:v>1.9242053469232279</c:v>
                </c:pt>
                <c:pt idx="12896">
                  <c:v>1.924397786701898</c:v>
                </c:pt>
                <c:pt idx="12897">
                  <c:v>1.9245902457264705</c:v>
                </c:pt>
                <c:pt idx="12898">
                  <c:v>1.9247827239988704</c:v>
                </c:pt>
                <c:pt idx="12899">
                  <c:v>1.9249752215210225</c:v>
                </c:pt>
                <c:pt idx="12900">
                  <c:v>1.925167738294852</c:v>
                </c:pt>
                <c:pt idx="12901">
                  <c:v>1.9253602743222842</c:v>
                </c:pt>
                <c:pt idx="12902">
                  <c:v>1.9255528296052447</c:v>
                </c:pt>
                <c:pt idx="12903">
                  <c:v>1.9257454041456592</c:v>
                </c:pt>
                <c:pt idx="12904">
                  <c:v>1.9259379979454536</c:v>
                </c:pt>
                <c:pt idx="12905">
                  <c:v>1.9261306110065544</c:v>
                </c:pt>
                <c:pt idx="12906">
                  <c:v>1.9263232433308874</c:v>
                </c:pt>
                <c:pt idx="12907">
                  <c:v>1.9265158949203796</c:v>
                </c:pt>
                <c:pt idx="12908">
                  <c:v>1.9267085657769571</c:v>
                </c:pt>
                <c:pt idx="12909">
                  <c:v>1.9269012559025473</c:v>
                </c:pt>
                <c:pt idx="12910">
                  <c:v>1.9270939652990773</c:v>
                </c:pt>
                <c:pt idx="12911">
                  <c:v>1.9272866939684741</c:v>
                </c:pt>
                <c:pt idx="12912">
                  <c:v>1.9274794419126653</c:v>
                </c:pt>
                <c:pt idx="12913">
                  <c:v>1.9276722091335787</c:v>
                </c:pt>
                <c:pt idx="12914">
                  <c:v>1.927864995633142</c:v>
                </c:pt>
                <c:pt idx="12915">
                  <c:v>1.9280578014132832</c:v>
                </c:pt>
                <c:pt idx="12916">
                  <c:v>1.9282506264759307</c:v>
                </c:pt>
                <c:pt idx="12917">
                  <c:v>1.9284434708230129</c:v>
                </c:pt>
                <c:pt idx="12918">
                  <c:v>1.9286363344564585</c:v>
                </c:pt>
                <c:pt idx="12919">
                  <c:v>1.9288292173781962</c:v>
                </c:pt>
                <c:pt idx="12920">
                  <c:v>1.9290221195901551</c:v>
                </c:pt>
                <c:pt idx="12921">
                  <c:v>1.9292150410942646</c:v>
                </c:pt>
                <c:pt idx="12922">
                  <c:v>1.9294079818924539</c:v>
                </c:pt>
                <c:pt idx="12923">
                  <c:v>1.9296009419866524</c:v>
                </c:pt>
                <c:pt idx="12924">
                  <c:v>1.9297939213787902</c:v>
                </c:pt>
                <c:pt idx="12925">
                  <c:v>1.9299869200707973</c:v>
                </c:pt>
                <c:pt idx="12926">
                  <c:v>1.9301799380646036</c:v>
                </c:pt>
                <c:pt idx="12927">
                  <c:v>1.9303729753621399</c:v>
                </c:pt>
                <c:pt idx="12928">
                  <c:v>1.9305660319653364</c:v>
                </c:pt>
                <c:pt idx="12929">
                  <c:v>1.9307591078761239</c:v>
                </c:pt>
                <c:pt idx="12930">
                  <c:v>1.9309522030964335</c:v>
                </c:pt>
                <c:pt idx="12931">
                  <c:v>1.9311453176281963</c:v>
                </c:pt>
                <c:pt idx="12932">
                  <c:v>1.9313384514733436</c:v>
                </c:pt>
                <c:pt idx="12933">
                  <c:v>1.9315316046338069</c:v>
                </c:pt>
                <c:pt idx="12934">
                  <c:v>1.931724777111518</c:v>
                </c:pt>
                <c:pt idx="12935">
                  <c:v>1.9319179689084089</c:v>
                </c:pt>
                <c:pt idx="12936">
                  <c:v>1.9321111800264115</c:v>
                </c:pt>
                <c:pt idx="12937">
                  <c:v>1.9323044104674583</c:v>
                </c:pt>
                <c:pt idx="12938">
                  <c:v>1.9324976602334816</c:v>
                </c:pt>
                <c:pt idx="12939">
                  <c:v>1.9326909293264143</c:v>
                </c:pt>
                <c:pt idx="12940">
                  <c:v>1.9328842177481891</c:v>
                </c:pt>
                <c:pt idx="12941">
                  <c:v>1.9330775255007391</c:v>
                </c:pt>
                <c:pt idx="12942">
                  <c:v>1.9332708525859976</c:v>
                </c:pt>
                <c:pt idx="12943">
                  <c:v>1.9334641990058983</c:v>
                </c:pt>
                <c:pt idx="12944">
                  <c:v>1.9336575647623746</c:v>
                </c:pt>
                <c:pt idx="12945">
                  <c:v>1.9338509498573604</c:v>
                </c:pt>
                <c:pt idx="12946">
                  <c:v>1.9340443542927896</c:v>
                </c:pt>
                <c:pt idx="12947">
                  <c:v>1.9342377780705966</c:v>
                </c:pt>
                <c:pt idx="12948">
                  <c:v>1.9344312211927159</c:v>
                </c:pt>
                <c:pt idx="12949">
                  <c:v>1.9346246836610821</c:v>
                </c:pt>
                <c:pt idx="12950">
                  <c:v>1.9348181654776297</c:v>
                </c:pt>
                <c:pt idx="12951">
                  <c:v>1.9350116666442942</c:v>
                </c:pt>
                <c:pt idx="12952">
                  <c:v>1.9352051871630105</c:v>
                </c:pt>
                <c:pt idx="12953">
                  <c:v>1.935398727035714</c:v>
                </c:pt>
                <c:pt idx="12954">
                  <c:v>1.9355922862643404</c:v>
                </c:pt>
                <c:pt idx="12955">
                  <c:v>1.9357858648508255</c:v>
                </c:pt>
                <c:pt idx="12956">
                  <c:v>1.9359794627971052</c:v>
                </c:pt>
                <c:pt idx="12957">
                  <c:v>1.9361730801051158</c:v>
                </c:pt>
                <c:pt idx="12958">
                  <c:v>1.9363667167767935</c:v>
                </c:pt>
                <c:pt idx="12959">
                  <c:v>1.9365603728140748</c:v>
                </c:pt>
                <c:pt idx="12960">
                  <c:v>1.9367540482188967</c:v>
                </c:pt>
                <c:pt idx="12961">
                  <c:v>1.9369477429931961</c:v>
                </c:pt>
                <c:pt idx="12962">
                  <c:v>1.9371414571389098</c:v>
                </c:pt>
                <c:pt idx="12963">
                  <c:v>1.9373351906579757</c:v>
                </c:pt>
                <c:pt idx="12964">
                  <c:v>1.9375289435523309</c:v>
                </c:pt>
                <c:pt idx="12965">
                  <c:v>1.9377227158239132</c:v>
                </c:pt>
                <c:pt idx="12966">
                  <c:v>1.9379165074746607</c:v>
                </c:pt>
                <c:pt idx="12967">
                  <c:v>1.9381103185065114</c:v>
                </c:pt>
                <c:pt idx="12968">
                  <c:v>1.9383041489214035</c:v>
                </c:pt>
                <c:pt idx="12969">
                  <c:v>1.9384979987212756</c:v>
                </c:pt>
                <c:pt idx="12970">
                  <c:v>1.9386918679080665</c:v>
                </c:pt>
                <c:pt idx="12971">
                  <c:v>1.9388857564837148</c:v>
                </c:pt>
                <c:pt idx="12972">
                  <c:v>1.9390796644501598</c:v>
                </c:pt>
                <c:pt idx="12973">
                  <c:v>1.9392735918093407</c:v>
                </c:pt>
                <c:pt idx="12974">
                  <c:v>1.939467538563197</c:v>
                </c:pt>
                <c:pt idx="12975">
                  <c:v>1.9396615047136683</c:v>
                </c:pt>
                <c:pt idx="12976">
                  <c:v>1.9398554902626945</c:v>
                </c:pt>
                <c:pt idx="12977">
                  <c:v>1.9400494952122158</c:v>
                </c:pt>
                <c:pt idx="12978">
                  <c:v>1.9402435195641723</c:v>
                </c:pt>
                <c:pt idx="12979">
                  <c:v>1.9404375633205042</c:v>
                </c:pt>
                <c:pt idx="12980">
                  <c:v>1.9406316264831525</c:v>
                </c:pt>
                <c:pt idx="12981">
                  <c:v>1.9408257090540579</c:v>
                </c:pt>
                <c:pt idx="12982">
                  <c:v>1.9410198110351615</c:v>
                </c:pt>
                <c:pt idx="12983">
                  <c:v>1.9412139324284043</c:v>
                </c:pt>
                <c:pt idx="12984">
                  <c:v>1.9414080732357279</c:v>
                </c:pt>
                <c:pt idx="12985">
                  <c:v>1.9416022334590739</c:v>
                </c:pt>
                <c:pt idx="12986">
                  <c:v>1.941796413100384</c:v>
                </c:pt>
                <c:pt idx="12987">
                  <c:v>1.9419906121616002</c:v>
                </c:pt>
                <c:pt idx="12988">
                  <c:v>1.9421848306446645</c:v>
                </c:pt>
                <c:pt idx="12989">
                  <c:v>1.9423790685515196</c:v>
                </c:pt>
                <c:pt idx="12990">
                  <c:v>1.942573325884108</c:v>
                </c:pt>
                <c:pt idx="12991">
                  <c:v>1.9427676026443725</c:v>
                </c:pt>
                <c:pt idx="12992">
                  <c:v>1.9429618988342559</c:v>
                </c:pt>
                <c:pt idx="12993">
                  <c:v>1.9431562144557013</c:v>
                </c:pt>
                <c:pt idx="12994">
                  <c:v>1.9433505495106524</c:v>
                </c:pt>
                <c:pt idx="12995">
                  <c:v>1.9435449040010526</c:v>
                </c:pt>
                <c:pt idx="12996">
                  <c:v>1.9437392779288454</c:v>
                </c:pt>
                <c:pt idx="12997">
                  <c:v>1.9439336712959749</c:v>
                </c:pt>
                <c:pt idx="12998">
                  <c:v>1.9441280841043853</c:v>
                </c:pt>
                <c:pt idx="12999">
                  <c:v>1.9443225163560209</c:v>
                </c:pt>
                <c:pt idx="13000">
                  <c:v>1.9445169680528263</c:v>
                </c:pt>
                <c:pt idx="13001">
                  <c:v>1.9447114391967459</c:v>
                </c:pt>
                <c:pt idx="13002">
                  <c:v>1.9449059297897249</c:v>
                </c:pt>
                <c:pt idx="13003">
                  <c:v>1.9451004398337082</c:v>
                </c:pt>
                <c:pt idx="13004">
                  <c:v>1.9452949693306412</c:v>
                </c:pt>
                <c:pt idx="13005">
                  <c:v>1.9454895182824694</c:v>
                </c:pt>
                <c:pt idx="13006">
                  <c:v>1.9456840866911385</c:v>
                </c:pt>
                <c:pt idx="13007">
                  <c:v>1.9458786745585943</c:v>
                </c:pt>
                <c:pt idx="13008">
                  <c:v>1.946073281886783</c:v>
                </c:pt>
                <c:pt idx="13009">
                  <c:v>1.9462679086776506</c:v>
                </c:pt>
                <c:pt idx="13010">
                  <c:v>1.946462554933144</c:v>
                </c:pt>
                <c:pt idx="13011">
                  <c:v>1.9466572206552095</c:v>
                </c:pt>
                <c:pt idx="13012">
                  <c:v>1.946851905845794</c:v>
                </c:pt>
                <c:pt idx="13013">
                  <c:v>1.9470466105068447</c:v>
                </c:pt>
                <c:pt idx="13014">
                  <c:v>1.9472413346403088</c:v>
                </c:pt>
                <c:pt idx="13015">
                  <c:v>1.9474360782481337</c:v>
                </c:pt>
                <c:pt idx="13016">
                  <c:v>1.9476308413322669</c:v>
                </c:pt>
                <c:pt idx="13017">
                  <c:v>1.9478256238946563</c:v>
                </c:pt>
                <c:pt idx="13018">
                  <c:v>1.94802042593725</c:v>
                </c:pt>
                <c:pt idx="13019">
                  <c:v>1.9482152474619963</c:v>
                </c:pt>
                <c:pt idx="13020">
                  <c:v>1.9484100884708433</c:v>
                </c:pt>
                <c:pt idx="13021">
                  <c:v>1.9486049489657398</c:v>
                </c:pt>
                <c:pt idx="13022">
                  <c:v>1.9487998289486346</c:v>
                </c:pt>
                <c:pt idx="13023">
                  <c:v>1.9489947284214768</c:v>
                </c:pt>
                <c:pt idx="13024">
                  <c:v>1.9491896473862154</c:v>
                </c:pt>
                <c:pt idx="13025">
                  <c:v>1.9493845858447998</c:v>
                </c:pt>
                <c:pt idx="13026">
                  <c:v>1.9495795437991796</c:v>
                </c:pt>
                <c:pt idx="13027">
                  <c:v>1.9497745212513047</c:v>
                </c:pt>
                <c:pt idx="13028">
                  <c:v>1.9499695182031249</c:v>
                </c:pt>
                <c:pt idx="13029">
                  <c:v>1.9501645346565906</c:v>
                </c:pt>
                <c:pt idx="13030">
                  <c:v>1.9503595706136518</c:v>
                </c:pt>
                <c:pt idx="13031">
                  <c:v>1.9505546260762594</c:v>
                </c:pt>
                <c:pt idx="13032">
                  <c:v>1.9507497010463639</c:v>
                </c:pt>
                <c:pt idx="13033">
                  <c:v>1.9509447955259165</c:v>
                </c:pt>
                <c:pt idx="13034">
                  <c:v>1.9511399095168682</c:v>
                </c:pt>
                <c:pt idx="13035">
                  <c:v>1.9513350430211702</c:v>
                </c:pt>
                <c:pt idx="13036">
                  <c:v>1.9515301960407743</c:v>
                </c:pt>
                <c:pt idx="13037">
                  <c:v>1.9517253685776319</c:v>
                </c:pt>
                <c:pt idx="13038">
                  <c:v>1.9519205606336953</c:v>
                </c:pt>
                <c:pt idx="13039">
                  <c:v>1.9521157722109164</c:v>
                </c:pt>
                <c:pt idx="13040">
                  <c:v>1.9523110033112474</c:v>
                </c:pt>
                <c:pt idx="13041">
                  <c:v>1.9525062539366411</c:v>
                </c:pt>
                <c:pt idx="13042">
                  <c:v>1.95270152408905</c:v>
                </c:pt>
                <c:pt idx="13043">
                  <c:v>1.952896813770427</c:v>
                </c:pt>
                <c:pt idx="13044">
                  <c:v>1.9530921229827252</c:v>
                </c:pt>
                <c:pt idx="13045">
                  <c:v>1.953287451727898</c:v>
                </c:pt>
                <c:pt idx="13046">
                  <c:v>1.9534828000078988</c:v>
                </c:pt>
                <c:pt idx="13047">
                  <c:v>1.9536781678246813</c:v>
                </c:pt>
                <c:pt idx="13048">
                  <c:v>1.9538735551801993</c:v>
                </c:pt>
                <c:pt idx="13049">
                  <c:v>1.9540689620764069</c:v>
                </c:pt>
                <c:pt idx="13050">
                  <c:v>1.9542643885152584</c:v>
                </c:pt>
                <c:pt idx="13051">
                  <c:v>1.9544598344987083</c:v>
                </c:pt>
                <c:pt idx="13052">
                  <c:v>1.9546553000287112</c:v>
                </c:pt>
                <c:pt idx="13053">
                  <c:v>1.9548507851072219</c:v>
                </c:pt>
                <c:pt idx="13054">
                  <c:v>1.9550462897361955</c:v>
                </c:pt>
                <c:pt idx="13055">
                  <c:v>1.9552418139175873</c:v>
                </c:pt>
                <c:pt idx="13056">
                  <c:v>1.9554373576533526</c:v>
                </c:pt>
                <c:pt idx="13057">
                  <c:v>1.9556329209454471</c:v>
                </c:pt>
                <c:pt idx="13058">
                  <c:v>1.9558285037958265</c:v>
                </c:pt>
                <c:pt idx="13059">
                  <c:v>1.9560241062064472</c:v>
                </c:pt>
                <c:pt idx="13060">
                  <c:v>1.956219728179265</c:v>
                </c:pt>
                <c:pt idx="13061">
                  <c:v>1.9564153697162365</c:v>
                </c:pt>
                <c:pt idx="13062">
                  <c:v>1.9566110308193185</c:v>
                </c:pt>
                <c:pt idx="13063">
                  <c:v>1.9568067114904675</c:v>
                </c:pt>
                <c:pt idx="13064">
                  <c:v>1.9570024117316407</c:v>
                </c:pt>
                <c:pt idx="13065">
                  <c:v>1.9571981315447951</c:v>
                </c:pt>
                <c:pt idx="13066">
                  <c:v>1.9573938709318883</c:v>
                </c:pt>
                <c:pt idx="13067">
                  <c:v>1.9575896298948778</c:v>
                </c:pt>
                <c:pt idx="13068">
                  <c:v>1.9577854084357214</c:v>
                </c:pt>
                <c:pt idx="13069">
                  <c:v>1.9579812065563769</c:v>
                </c:pt>
                <c:pt idx="13070">
                  <c:v>1.9581770242588028</c:v>
                </c:pt>
                <c:pt idx="13071">
                  <c:v>1.9583728615449574</c:v>
                </c:pt>
                <c:pt idx="13072">
                  <c:v>1.958568718416799</c:v>
                </c:pt>
                <c:pt idx="13073">
                  <c:v>1.9587645948762866</c:v>
                </c:pt>
                <c:pt idx="13074">
                  <c:v>1.958960490925379</c:v>
                </c:pt>
                <c:pt idx="13075">
                  <c:v>1.9591564065660356</c:v>
                </c:pt>
                <c:pt idx="13076">
                  <c:v>1.9593523418002157</c:v>
                </c:pt>
                <c:pt idx="13077">
                  <c:v>1.9595482966298787</c:v>
                </c:pt>
                <c:pt idx="13078">
                  <c:v>1.9597442710569843</c:v>
                </c:pt>
                <c:pt idx="13079">
                  <c:v>1.9599402650834927</c:v>
                </c:pt>
                <c:pt idx="13080">
                  <c:v>1.9601362787113639</c:v>
                </c:pt>
                <c:pt idx="13081">
                  <c:v>1.9603323119425582</c:v>
                </c:pt>
                <c:pt idx="13082">
                  <c:v>1.9605283647790361</c:v>
                </c:pt>
                <c:pt idx="13083">
                  <c:v>1.9607244372227584</c:v>
                </c:pt>
                <c:pt idx="13084">
                  <c:v>1.9609205292756859</c:v>
                </c:pt>
                <c:pt idx="13085">
                  <c:v>1.96111664093978</c:v>
                </c:pt>
                <c:pt idx="13086">
                  <c:v>1.9613127722170016</c:v>
                </c:pt>
                <c:pt idx="13087">
                  <c:v>1.9615089231093126</c:v>
                </c:pt>
                <c:pt idx="13088">
                  <c:v>1.9617050936186744</c:v>
                </c:pt>
                <c:pt idx="13089">
                  <c:v>1.9619012837470491</c:v>
                </c:pt>
                <c:pt idx="13090">
                  <c:v>1.9620974934963986</c:v>
                </c:pt>
                <c:pt idx="13091">
                  <c:v>1.9622937228686854</c:v>
                </c:pt>
                <c:pt idx="13092">
                  <c:v>1.9624899718658719</c:v>
                </c:pt>
                <c:pt idx="13093">
                  <c:v>1.9626862404899208</c:v>
                </c:pt>
                <c:pt idx="13094">
                  <c:v>1.9628825287427951</c:v>
                </c:pt>
                <c:pt idx="13095">
                  <c:v>1.9630788366264578</c:v>
                </c:pt>
                <c:pt idx="13096">
                  <c:v>1.9632751641428721</c:v>
                </c:pt>
                <c:pt idx="13097">
                  <c:v>1.9634715112940015</c:v>
                </c:pt>
                <c:pt idx="13098">
                  <c:v>1.9636678780818098</c:v>
                </c:pt>
                <c:pt idx="13099">
                  <c:v>1.9638642645082605</c:v>
                </c:pt>
                <c:pt idx="13100">
                  <c:v>1.9640606705753181</c:v>
                </c:pt>
                <c:pt idx="13101">
                  <c:v>1.9642570962849466</c:v>
                </c:pt>
                <c:pt idx="13102">
                  <c:v>1.9644535416391105</c:v>
                </c:pt>
                <c:pt idx="13103">
                  <c:v>1.9646500066397745</c:v>
                </c:pt>
                <c:pt idx="13104">
                  <c:v>1.9648464912889034</c:v>
                </c:pt>
                <c:pt idx="13105">
                  <c:v>1.9650429955884623</c:v>
                </c:pt>
                <c:pt idx="13106">
                  <c:v>1.9652395195404164</c:v>
                </c:pt>
                <c:pt idx="13107">
                  <c:v>1.9654360631467311</c:v>
                </c:pt>
                <c:pt idx="13108">
                  <c:v>1.965632626409372</c:v>
                </c:pt>
                <c:pt idx="13109">
                  <c:v>1.9658292093303049</c:v>
                </c:pt>
                <c:pt idx="13110">
                  <c:v>1.9660258119114959</c:v>
                </c:pt>
                <c:pt idx="13111">
                  <c:v>1.9662224341549115</c:v>
                </c:pt>
                <c:pt idx="13112">
                  <c:v>1.9664190760625178</c:v>
                </c:pt>
                <c:pt idx="13113">
                  <c:v>1.9666157376362814</c:v>
                </c:pt>
                <c:pt idx="13114">
                  <c:v>1.9668124188781693</c:v>
                </c:pt>
                <c:pt idx="13115">
                  <c:v>1.9670091197901483</c:v>
                </c:pt>
                <c:pt idx="13116">
                  <c:v>1.9672058403741857</c:v>
                </c:pt>
                <c:pt idx="13117">
                  <c:v>1.9674025806322488</c:v>
                </c:pt>
                <c:pt idx="13118">
                  <c:v>1.9675993405663055</c:v>
                </c:pt>
                <c:pt idx="13119">
                  <c:v>1.9677961201783234</c:v>
                </c:pt>
                <c:pt idx="13120">
                  <c:v>1.9679929194702703</c:v>
                </c:pt>
                <c:pt idx="13121">
                  <c:v>1.9681897384441147</c:v>
                </c:pt>
                <c:pt idx="13122">
                  <c:v>1.968386577101825</c:v>
                </c:pt>
                <c:pt idx="13123">
                  <c:v>1.9685834354453695</c:v>
                </c:pt>
                <c:pt idx="13124">
                  <c:v>1.9687803134767172</c:v>
                </c:pt>
                <c:pt idx="13125">
                  <c:v>1.968977211197837</c:v>
                </c:pt>
                <c:pt idx="13126">
                  <c:v>1.9691741286106981</c:v>
                </c:pt>
                <c:pt idx="13127">
                  <c:v>1.9693710657172698</c:v>
                </c:pt>
                <c:pt idx="13128">
                  <c:v>1.9695680225195218</c:v>
                </c:pt>
                <c:pt idx="13129">
                  <c:v>1.9697649990194237</c:v>
                </c:pt>
                <c:pt idx="13130">
                  <c:v>1.9699619952189455</c:v>
                </c:pt>
                <c:pt idx="13131">
                  <c:v>1.9701590111200575</c:v>
                </c:pt>
                <c:pt idx="13132">
                  <c:v>1.9703560467247301</c:v>
                </c:pt>
                <c:pt idx="13133">
                  <c:v>1.9705531020349336</c:v>
                </c:pt>
                <c:pt idx="13134">
                  <c:v>1.9707501770526388</c:v>
                </c:pt>
                <c:pt idx="13135">
                  <c:v>1.9709472717798167</c:v>
                </c:pt>
                <c:pt idx="13136">
                  <c:v>1.9711443862184386</c:v>
                </c:pt>
                <c:pt idx="13137">
                  <c:v>1.9713415203704756</c:v>
                </c:pt>
                <c:pt idx="13138">
                  <c:v>1.9715386742378993</c:v>
                </c:pt>
                <c:pt idx="13139">
                  <c:v>1.9717358478226816</c:v>
                </c:pt>
                <c:pt idx="13140">
                  <c:v>1.9719330411267944</c:v>
                </c:pt>
                <c:pt idx="13141">
                  <c:v>1.9721302541522094</c:v>
                </c:pt>
                <c:pt idx="13142">
                  <c:v>1.9723274869008995</c:v>
                </c:pt>
                <c:pt idx="13143">
                  <c:v>1.9725247393748371</c:v>
                </c:pt>
                <c:pt idx="13144">
                  <c:v>1.9727220115759947</c:v>
                </c:pt>
                <c:pt idx="13145">
                  <c:v>1.9729193035063453</c:v>
                </c:pt>
                <c:pt idx="13146">
                  <c:v>1.9731166151678621</c:v>
                </c:pt>
                <c:pt idx="13147">
                  <c:v>1.9733139465625182</c:v>
                </c:pt>
                <c:pt idx="13148">
                  <c:v>1.9735112976922875</c:v>
                </c:pt>
                <c:pt idx="13149">
                  <c:v>1.9737086685591434</c:v>
                </c:pt>
                <c:pt idx="13150">
                  <c:v>1.9739060591650599</c:v>
                </c:pt>
                <c:pt idx="13151">
                  <c:v>1.974103469512011</c:v>
                </c:pt>
                <c:pt idx="13152">
                  <c:v>1.9743008996019711</c:v>
                </c:pt>
                <c:pt idx="13153">
                  <c:v>1.9744983494369148</c:v>
                </c:pt>
                <c:pt idx="13154">
                  <c:v>1.9746958190188166</c:v>
                </c:pt>
                <c:pt idx="13155">
                  <c:v>1.9748933083496516</c:v>
                </c:pt>
                <c:pt idx="13156">
                  <c:v>1.9750908174313948</c:v>
                </c:pt>
                <c:pt idx="13157">
                  <c:v>1.9752883462660213</c:v>
                </c:pt>
                <c:pt idx="13158">
                  <c:v>1.975485894855507</c:v>
                </c:pt>
                <c:pt idx="13159">
                  <c:v>1.9756834632018272</c:v>
                </c:pt>
                <c:pt idx="13160">
                  <c:v>1.9758810513069578</c:v>
                </c:pt>
                <c:pt idx="13161">
                  <c:v>1.976078659172875</c:v>
                </c:pt>
                <c:pt idx="13162">
                  <c:v>1.9762762868015551</c:v>
                </c:pt>
                <c:pt idx="13163">
                  <c:v>1.9764739341949746</c:v>
                </c:pt>
                <c:pt idx="13164">
                  <c:v>1.9766716013551102</c:v>
                </c:pt>
                <c:pt idx="13165">
                  <c:v>1.9768692882839385</c:v>
                </c:pt>
                <c:pt idx="13166">
                  <c:v>1.9770669949834367</c:v>
                </c:pt>
                <c:pt idx="13167">
                  <c:v>1.9772647214555823</c:v>
                </c:pt>
                <c:pt idx="13168">
                  <c:v>1.9774624677023525</c:v>
                </c:pt>
                <c:pt idx="13169">
                  <c:v>1.977660233725725</c:v>
                </c:pt>
                <c:pt idx="13170">
                  <c:v>1.9778580195276778</c:v>
                </c:pt>
                <c:pt idx="13171">
                  <c:v>1.9780558251101887</c:v>
                </c:pt>
                <c:pt idx="13172">
                  <c:v>1.9782536504752362</c:v>
                </c:pt>
                <c:pt idx="13173">
                  <c:v>1.9784514956247987</c:v>
                </c:pt>
                <c:pt idx="13174">
                  <c:v>1.9786493605608548</c:v>
                </c:pt>
                <c:pt idx="13175">
                  <c:v>1.9788472452853834</c:v>
                </c:pt>
                <c:pt idx="13176">
                  <c:v>1.9790451498003634</c:v>
                </c:pt>
                <c:pt idx="13177">
                  <c:v>1.9792430741077742</c:v>
                </c:pt>
                <c:pt idx="13178">
                  <c:v>1.9794410182095952</c:v>
                </c:pt>
                <c:pt idx="13179">
                  <c:v>1.979638982107806</c:v>
                </c:pt>
                <c:pt idx="13180">
                  <c:v>1.9798369658043864</c:v>
                </c:pt>
                <c:pt idx="13181">
                  <c:v>1.9800349693013164</c:v>
                </c:pt>
                <c:pt idx="13182">
                  <c:v>1.9802329926005764</c:v>
                </c:pt>
                <c:pt idx="13183">
                  <c:v>1.9804310357041468</c:v>
                </c:pt>
                <c:pt idx="13184">
                  <c:v>1.9806290986140083</c:v>
                </c:pt>
                <c:pt idx="13185">
                  <c:v>1.9808271813321414</c:v>
                </c:pt>
                <c:pt idx="13186">
                  <c:v>1.9810252838605273</c:v>
                </c:pt>
                <c:pt idx="13187">
                  <c:v>1.9812234062011473</c:v>
                </c:pt>
                <c:pt idx="13188">
                  <c:v>1.9814215483559829</c:v>
                </c:pt>
                <c:pt idx="13189">
                  <c:v>1.9816197103270157</c:v>
                </c:pt>
                <c:pt idx="13190">
                  <c:v>1.9818178921162273</c:v>
                </c:pt>
                <c:pt idx="13191">
                  <c:v>1.9820160937255997</c:v>
                </c:pt>
                <c:pt idx="13192">
                  <c:v>1.9822143151571154</c:v>
                </c:pt>
                <c:pt idx="13193">
                  <c:v>1.9824125564127566</c:v>
                </c:pt>
                <c:pt idx="13194">
                  <c:v>1.9826108174945061</c:v>
                </c:pt>
                <c:pt idx="13195">
                  <c:v>1.9828090984043465</c:v>
                </c:pt>
                <c:pt idx="13196">
                  <c:v>1.9830073991442609</c:v>
                </c:pt>
                <c:pt idx="13197">
                  <c:v>1.9832057197162325</c:v>
                </c:pt>
                <c:pt idx="13198">
                  <c:v>1.9834040601222447</c:v>
                </c:pt>
                <c:pt idx="13199">
                  <c:v>1.983602420364281</c:v>
                </c:pt>
                <c:pt idx="13200">
                  <c:v>1.9838008004443255</c:v>
                </c:pt>
                <c:pt idx="13201">
                  <c:v>1.9839992003643618</c:v>
                </c:pt>
                <c:pt idx="13202">
                  <c:v>1.9841976201263745</c:v>
                </c:pt>
                <c:pt idx="13203">
                  <c:v>1.9843960597323478</c:v>
                </c:pt>
                <c:pt idx="13204">
                  <c:v>1.9845945191842662</c:v>
                </c:pt>
                <c:pt idx="13205">
                  <c:v>1.9847929984841146</c:v>
                </c:pt>
                <c:pt idx="13206">
                  <c:v>1.9849914976338781</c:v>
                </c:pt>
                <c:pt idx="13207">
                  <c:v>1.9851900166355416</c:v>
                </c:pt>
                <c:pt idx="13208">
                  <c:v>1.9853885554910906</c:v>
                </c:pt>
                <c:pt idx="13209">
                  <c:v>1.9855871142025108</c:v>
                </c:pt>
                <c:pt idx="13210">
                  <c:v>1.9857856927717878</c:v>
                </c:pt>
                <c:pt idx="13211">
                  <c:v>1.985984291200908</c:v>
                </c:pt>
                <c:pt idx="13212">
                  <c:v>1.9861829094918573</c:v>
                </c:pt>
                <c:pt idx="13213">
                  <c:v>1.986381547646622</c:v>
                </c:pt>
                <c:pt idx="13214">
                  <c:v>1.9865802056671886</c:v>
                </c:pt>
                <c:pt idx="13215">
                  <c:v>1.9867788835555442</c:v>
                </c:pt>
                <c:pt idx="13216">
                  <c:v>1.9869775813136756</c:v>
                </c:pt>
                <c:pt idx="13217">
                  <c:v>1.98717629894357</c:v>
                </c:pt>
                <c:pt idx="13218">
                  <c:v>1.9873750364472147</c:v>
                </c:pt>
                <c:pt idx="13219">
                  <c:v>1.9875737938265974</c:v>
                </c:pt>
                <c:pt idx="13220">
                  <c:v>1.9877725710837058</c:v>
                </c:pt>
                <c:pt idx="13221">
                  <c:v>1.9879713682205278</c:v>
                </c:pt>
                <c:pt idx="13222">
                  <c:v>1.9881701852390516</c:v>
                </c:pt>
                <c:pt idx="13223">
                  <c:v>1.9883690221412658</c:v>
                </c:pt>
                <c:pt idx="13224">
                  <c:v>1.9885678789291588</c:v>
                </c:pt>
                <c:pt idx="13225">
                  <c:v>1.9887667556047193</c:v>
                </c:pt>
                <c:pt idx="13226">
                  <c:v>1.9889656521699361</c:v>
                </c:pt>
                <c:pt idx="13227">
                  <c:v>1.9891645686267989</c:v>
                </c:pt>
                <c:pt idx="13228">
                  <c:v>1.9893635049772966</c:v>
                </c:pt>
                <c:pt idx="13229">
                  <c:v>1.9895624612234191</c:v>
                </c:pt>
                <c:pt idx="13230">
                  <c:v>1.9897614373671557</c:v>
                </c:pt>
                <c:pt idx="13231">
                  <c:v>1.9899604334104968</c:v>
                </c:pt>
                <c:pt idx="13232">
                  <c:v>1.9901594493554322</c:v>
                </c:pt>
                <c:pt idx="13233">
                  <c:v>1.9903584852039526</c:v>
                </c:pt>
                <c:pt idx="13234">
                  <c:v>1.9905575409580485</c:v>
                </c:pt>
                <c:pt idx="13235">
                  <c:v>1.9907566166197104</c:v>
                </c:pt>
                <c:pt idx="13236">
                  <c:v>1.9909557121909294</c:v>
                </c:pt>
                <c:pt idx="13237">
                  <c:v>1.9911548276736968</c:v>
                </c:pt>
                <c:pt idx="13238">
                  <c:v>1.9913539630700037</c:v>
                </c:pt>
                <c:pt idx="13239">
                  <c:v>1.9915531183818418</c:v>
                </c:pt>
                <c:pt idx="13240">
                  <c:v>1.9917522936112029</c:v>
                </c:pt>
                <c:pt idx="13241">
                  <c:v>1.9919514887600789</c:v>
                </c:pt>
                <c:pt idx="13242">
                  <c:v>1.992150703830462</c:v>
                </c:pt>
                <c:pt idx="13243">
                  <c:v>1.9923499388243444</c:v>
                </c:pt>
                <c:pt idx="13244">
                  <c:v>1.9925491937437187</c:v>
                </c:pt>
                <c:pt idx="13245">
                  <c:v>1.9927484685905779</c:v>
                </c:pt>
                <c:pt idx="13246">
                  <c:v>1.9929477633669146</c:v>
                </c:pt>
                <c:pt idx="13247">
                  <c:v>1.993147078074722</c:v>
                </c:pt>
                <c:pt idx="13248">
                  <c:v>1.9933464127159937</c:v>
                </c:pt>
                <c:pt idx="13249">
                  <c:v>1.9935457672927228</c:v>
                </c:pt>
                <c:pt idx="13250">
                  <c:v>1.9937451418069034</c:v>
                </c:pt>
                <c:pt idx="13251">
                  <c:v>1.9939445362605295</c:v>
                </c:pt>
                <c:pt idx="13252">
                  <c:v>1.9941439506555949</c:v>
                </c:pt>
                <c:pt idx="13253">
                  <c:v>1.9943433849940944</c:v>
                </c:pt>
                <c:pt idx="13254">
                  <c:v>1.9945428392780222</c:v>
                </c:pt>
                <c:pt idx="13255">
                  <c:v>1.9947423135093731</c:v>
                </c:pt>
                <c:pt idx="13256">
                  <c:v>1.9949418076901422</c:v>
                </c:pt>
                <c:pt idx="13257">
                  <c:v>1.9951413218223244</c:v>
                </c:pt>
                <c:pt idx="13258">
                  <c:v>1.9953408559079151</c:v>
                </c:pt>
                <c:pt idx="13259">
                  <c:v>1.99554040994891</c:v>
                </c:pt>
                <c:pt idx="13260">
                  <c:v>1.9957399839473047</c:v>
                </c:pt>
                <c:pt idx="13261">
                  <c:v>1.9959395779050952</c:v>
                </c:pt>
                <c:pt idx="13262">
                  <c:v>1.9961391918242777</c:v>
                </c:pt>
                <c:pt idx="13263">
                  <c:v>1.9963388257068484</c:v>
                </c:pt>
                <c:pt idx="13264">
                  <c:v>1.9965384795548038</c:v>
                </c:pt>
                <c:pt idx="13265">
                  <c:v>1.9967381533701407</c:v>
                </c:pt>
                <c:pt idx="13266">
                  <c:v>1.9969378471548562</c:v>
                </c:pt>
                <c:pt idx="13267">
                  <c:v>1.9971375609109474</c:v>
                </c:pt>
                <c:pt idx="13268">
                  <c:v>1.9973372946404113</c:v>
                </c:pt>
                <c:pt idx="13269">
                  <c:v>1.9975370483452459</c:v>
                </c:pt>
                <c:pt idx="13270">
                  <c:v>1.9977368220274487</c:v>
                </c:pt>
                <c:pt idx="13271">
                  <c:v>1.9979366156890177</c:v>
                </c:pt>
                <c:pt idx="13272">
                  <c:v>1.9981364293319508</c:v>
                </c:pt>
                <c:pt idx="13273">
                  <c:v>1.9983362629582466</c:v>
                </c:pt>
                <c:pt idx="13274">
                  <c:v>1.9985361165699036</c:v>
                </c:pt>
                <c:pt idx="13275">
                  <c:v>1.9987359901689206</c:v>
                </c:pt>
                <c:pt idx="13276">
                  <c:v>1.9989358837572964</c:v>
                </c:pt>
                <c:pt idx="13277">
                  <c:v>1.9991357973370301</c:v>
                </c:pt>
                <c:pt idx="13278">
                  <c:v>1.999335730910121</c:v>
                </c:pt>
                <c:pt idx="13279">
                  <c:v>1.9995356844785688</c:v>
                </c:pt>
                <c:pt idx="13280">
                  <c:v>1.9997356580443733</c:v>
                </c:pt>
                <c:pt idx="13281">
                  <c:v>1.9999356516095341</c:v>
                </c:pt>
                <c:pt idx="13282">
                  <c:v>2.0001356651760518</c:v>
                </c:pt>
                <c:pt idx="13283">
                  <c:v>2.0003356987459262</c:v>
                </c:pt>
                <c:pt idx="13284">
                  <c:v>2.0005357523211584</c:v>
                </c:pt>
                <c:pt idx="13285">
                  <c:v>2.0007358259037487</c:v>
                </c:pt>
                <c:pt idx="13286">
                  <c:v>2.0009359194956984</c:v>
                </c:pt>
                <c:pt idx="13287">
                  <c:v>2.0011360330990082</c:v>
                </c:pt>
                <c:pt idx="13288">
                  <c:v>2.0013361667156797</c:v>
                </c:pt>
                <c:pt idx="13289">
                  <c:v>2.0015363203477143</c:v>
                </c:pt>
                <c:pt idx="13290">
                  <c:v>2.0017364939971141</c:v>
                </c:pt>
                <c:pt idx="13291">
                  <c:v>2.0019366876658808</c:v>
                </c:pt>
                <c:pt idx="13292">
                  <c:v>2.0021369013560166</c:v>
                </c:pt>
                <c:pt idx="13293">
                  <c:v>2.0023371350695234</c:v>
                </c:pt>
                <c:pt idx="13294">
                  <c:v>2.0025373888084044</c:v>
                </c:pt>
                <c:pt idx="13295">
                  <c:v>2.002737662574662</c:v>
                </c:pt>
                <c:pt idx="13296">
                  <c:v>2.0029379563702991</c:v>
                </c:pt>
                <c:pt idx="13297">
                  <c:v>2.003138270197319</c:v>
                </c:pt>
                <c:pt idx="13298">
                  <c:v>2.003338604057725</c:v>
                </c:pt>
                <c:pt idx="13299">
                  <c:v>2.0035389579535203</c:v>
                </c:pt>
                <c:pt idx="13300">
                  <c:v>2.0037393318867092</c:v>
                </c:pt>
                <c:pt idx="13301">
                  <c:v>2.0039397258592953</c:v>
                </c:pt>
                <c:pt idx="13302">
                  <c:v>2.0041401398732828</c:v>
                </c:pt>
                <c:pt idx="13303">
                  <c:v>2.0043405739306759</c:v>
                </c:pt>
                <c:pt idx="13304">
                  <c:v>2.0045410280334792</c:v>
                </c:pt>
                <c:pt idx="13305">
                  <c:v>2.0047415021836974</c:v>
                </c:pt>
                <c:pt idx="13306">
                  <c:v>2.0049419963833359</c:v>
                </c:pt>
                <c:pt idx="13307">
                  <c:v>2.0051425106343994</c:v>
                </c:pt>
                <c:pt idx="13308">
                  <c:v>2.0053430449388934</c:v>
                </c:pt>
                <c:pt idx="13309">
                  <c:v>2.0055435992988233</c:v>
                </c:pt>
                <c:pt idx="13310">
                  <c:v>2.0057441737161947</c:v>
                </c:pt>
                <c:pt idx="13311">
                  <c:v>2.005944768193014</c:v>
                </c:pt>
                <c:pt idx="13312">
                  <c:v>2.0061453827312872</c:v>
                </c:pt>
                <c:pt idx="13313">
                  <c:v>2.0063460173330205</c:v>
                </c:pt>
                <c:pt idx="13314">
                  <c:v>2.0065466720002205</c:v>
                </c:pt>
                <c:pt idx="13315">
                  <c:v>2.006747346734894</c:v>
                </c:pt>
                <c:pt idx="13316">
                  <c:v>2.0069480415390477</c:v>
                </c:pt>
                <c:pt idx="13317">
                  <c:v>2.007148756414689</c:v>
                </c:pt>
                <c:pt idx="13318">
                  <c:v>2.0073494913638252</c:v>
                </c:pt>
                <c:pt idx="13319">
                  <c:v>2.007550246388464</c:v>
                </c:pt>
                <c:pt idx="13320">
                  <c:v>2.0077510214906131</c:v>
                </c:pt>
                <c:pt idx="13321">
                  <c:v>2.0079518166722803</c:v>
                </c:pt>
                <c:pt idx="13322">
                  <c:v>2.0081526319354737</c:v>
                </c:pt>
                <c:pt idx="13323">
                  <c:v>2.0083534672822019</c:v>
                </c:pt>
                <c:pt idx="13324">
                  <c:v>2.0085543227144731</c:v>
                </c:pt>
                <c:pt idx="13325">
                  <c:v>2.0087551982342964</c:v>
                </c:pt>
                <c:pt idx="13326">
                  <c:v>2.0089560938436808</c:v>
                </c:pt>
                <c:pt idx="13327">
                  <c:v>2.0091570095446354</c:v>
                </c:pt>
                <c:pt idx="13328">
                  <c:v>2.0093579453391692</c:v>
                </c:pt>
                <c:pt idx="13329">
                  <c:v>2.0095589012292923</c:v>
                </c:pt>
                <c:pt idx="13330">
                  <c:v>2.009759877217014</c:v>
                </c:pt>
                <c:pt idx="13331">
                  <c:v>2.0099608733043444</c:v>
                </c:pt>
                <c:pt idx="13332">
                  <c:v>2.0101618894932938</c:v>
                </c:pt>
                <c:pt idx="13333">
                  <c:v>2.0103629257858722</c:v>
                </c:pt>
                <c:pt idx="13334">
                  <c:v>2.0105639821840904</c:v>
                </c:pt>
                <c:pt idx="13335">
                  <c:v>2.0107650586899593</c:v>
                </c:pt>
                <c:pt idx="13336">
                  <c:v>2.0109661553054896</c:v>
                </c:pt>
                <c:pt idx="13337">
                  <c:v>2.0111672720326927</c:v>
                </c:pt>
                <c:pt idx="13338">
                  <c:v>2.0113684088735799</c:v>
                </c:pt>
                <c:pt idx="13339">
                  <c:v>2.0115695658301629</c:v>
                </c:pt>
                <c:pt idx="13340">
                  <c:v>2.0117707429044533</c:v>
                </c:pt>
                <c:pt idx="13341">
                  <c:v>2.011971940098463</c:v>
                </c:pt>
                <c:pt idx="13342">
                  <c:v>2.0121731574142045</c:v>
                </c:pt>
                <c:pt idx="13343">
                  <c:v>2.0123743948536901</c:v>
                </c:pt>
                <c:pt idx="13344">
                  <c:v>2.0125756524189318</c:v>
                </c:pt>
                <c:pt idx="13345">
                  <c:v>2.0127769301119431</c:v>
                </c:pt>
                <c:pt idx="13346">
                  <c:v>2.0129782279347368</c:v>
                </c:pt>
                <c:pt idx="13347">
                  <c:v>2.0131795458893258</c:v>
                </c:pt>
                <c:pt idx="13348">
                  <c:v>2.0133808839777236</c:v>
                </c:pt>
                <c:pt idx="13349">
                  <c:v>2.0135822422019438</c:v>
                </c:pt>
                <c:pt idx="13350">
                  <c:v>2.0137836205640003</c:v>
                </c:pt>
                <c:pt idx="13351">
                  <c:v>2.013985019065907</c:v>
                </c:pt>
                <c:pt idx="13352">
                  <c:v>2.0141864377096779</c:v>
                </c:pt>
                <c:pt idx="13353">
                  <c:v>2.0143878764973278</c:v>
                </c:pt>
                <c:pt idx="13354">
                  <c:v>2.014589335430871</c:v>
                </c:pt>
                <c:pt idx="13355">
                  <c:v>2.0147908145123221</c:v>
                </c:pt>
                <c:pt idx="13356">
                  <c:v>2.0149923137436963</c:v>
                </c:pt>
                <c:pt idx="13357">
                  <c:v>2.0151938331270087</c:v>
                </c:pt>
                <c:pt idx="13358">
                  <c:v>2.0153953726642753</c:v>
                </c:pt>
                <c:pt idx="13359">
                  <c:v>2.0155969323575111</c:v>
                </c:pt>
                <c:pt idx="13360">
                  <c:v>2.0157985122087321</c:v>
                </c:pt>
                <c:pt idx="13361">
                  <c:v>2.0160001122199542</c:v>
                </c:pt>
                <c:pt idx="13362">
                  <c:v>2.0162017323931933</c:v>
                </c:pt>
                <c:pt idx="13363">
                  <c:v>2.0164033727304664</c:v>
                </c:pt>
                <c:pt idx="13364">
                  <c:v>2.0166050332337897</c:v>
                </c:pt>
                <c:pt idx="13365">
                  <c:v>2.0168067139051802</c:v>
                </c:pt>
                <c:pt idx="13366">
                  <c:v>2.0170084147466549</c:v>
                </c:pt>
                <c:pt idx="13367">
                  <c:v>2.017210135760231</c:v>
                </c:pt>
                <c:pt idx="13368">
                  <c:v>2.0174118769479259</c:v>
                </c:pt>
                <c:pt idx="13369">
                  <c:v>2.0176136383117571</c:v>
                </c:pt>
                <c:pt idx="13370">
                  <c:v>2.0178154198537426</c:v>
                </c:pt>
                <c:pt idx="13371">
                  <c:v>2.0180172215759002</c:v>
                </c:pt>
                <c:pt idx="13372">
                  <c:v>2.0182190434802481</c:v>
                </c:pt>
                <c:pt idx="13373">
                  <c:v>2.0184208855688048</c:v>
                </c:pt>
                <c:pt idx="13374">
                  <c:v>2.018622747843589</c:v>
                </c:pt>
                <c:pt idx="13375">
                  <c:v>2.0188246303066197</c:v>
                </c:pt>
                <c:pt idx="13376">
                  <c:v>2.0190265329599155</c:v>
                </c:pt>
                <c:pt idx="13377">
                  <c:v>2.019228455805496</c:v>
                </c:pt>
                <c:pt idx="13378">
                  <c:v>2.0194303988453806</c:v>
                </c:pt>
                <c:pt idx="13379">
                  <c:v>2.0196323620815888</c:v>
                </c:pt>
                <c:pt idx="13380">
                  <c:v>2.0198343455161405</c:v>
                </c:pt>
                <c:pt idx="13381">
                  <c:v>2.0200363491510558</c:v>
                </c:pt>
                <c:pt idx="13382">
                  <c:v>2.0202383729883544</c:v>
                </c:pt>
                <c:pt idx="13383">
                  <c:v>2.0204404170300574</c:v>
                </c:pt>
                <c:pt idx="13384">
                  <c:v>2.0206424812781854</c:v>
                </c:pt>
                <c:pt idx="13385">
                  <c:v>2.0208445657347589</c:v>
                </c:pt>
                <c:pt idx="13386">
                  <c:v>2.0210466704017991</c:v>
                </c:pt>
                <c:pt idx="13387">
                  <c:v>2.0212487952813274</c:v>
                </c:pt>
                <c:pt idx="13388">
                  <c:v>2.0214509403753649</c:v>
                </c:pt>
                <c:pt idx="13389">
                  <c:v>2.0216531056859335</c:v>
                </c:pt>
                <c:pt idx="13390">
                  <c:v>2.0218552912150551</c:v>
                </c:pt>
                <c:pt idx="13391">
                  <c:v>2.0220574969647518</c:v>
                </c:pt>
                <c:pt idx="13392">
                  <c:v>2.0222597229370454</c:v>
                </c:pt>
                <c:pt idx="13393">
                  <c:v>2.0224619691339587</c:v>
                </c:pt>
                <c:pt idx="13394">
                  <c:v>2.0226642355575146</c:v>
                </c:pt>
                <c:pt idx="13395">
                  <c:v>2.0228665222097355</c:v>
                </c:pt>
                <c:pt idx="13396">
                  <c:v>2.0230688290926446</c:v>
                </c:pt>
                <c:pt idx="13397">
                  <c:v>2.0232711562082653</c:v>
                </c:pt>
                <c:pt idx="13398">
                  <c:v>2.0234735035586211</c:v>
                </c:pt>
                <c:pt idx="13399">
                  <c:v>2.0236758711457354</c:v>
                </c:pt>
                <c:pt idx="13400">
                  <c:v>2.0238782589716324</c:v>
                </c:pt>
                <c:pt idx="13401">
                  <c:v>2.0240806670383362</c:v>
                </c:pt>
                <c:pt idx="13402">
                  <c:v>2.024283095347871</c:v>
                </c:pt>
                <c:pt idx="13403">
                  <c:v>2.0244855439022613</c:v>
                </c:pt>
                <c:pt idx="13404">
                  <c:v>2.0246880127035318</c:v>
                </c:pt>
                <c:pt idx="13405">
                  <c:v>2.0248905017537071</c:v>
                </c:pt>
                <c:pt idx="13406">
                  <c:v>2.0250930110548127</c:v>
                </c:pt>
                <c:pt idx="13407">
                  <c:v>2.0252955406088735</c:v>
                </c:pt>
                <c:pt idx="13408">
                  <c:v>2.0254980904179152</c:v>
                </c:pt>
                <c:pt idx="13409">
                  <c:v>2.0257006604839636</c:v>
                </c:pt>
                <c:pt idx="13410">
                  <c:v>2.0259032508090447</c:v>
                </c:pt>
                <c:pt idx="13411">
                  <c:v>2.0261058613951843</c:v>
                </c:pt>
                <c:pt idx="13412">
                  <c:v>2.0263084922444086</c:v>
                </c:pt>
                <c:pt idx="13413">
                  <c:v>2.0265111433587446</c:v>
                </c:pt>
                <c:pt idx="13414">
                  <c:v>2.0267138147402184</c:v>
                </c:pt>
                <c:pt idx="13415">
                  <c:v>2.0269165063908576</c:v>
                </c:pt>
                <c:pt idx="13416">
                  <c:v>2.0271192183126887</c:v>
                </c:pt>
                <c:pt idx="13417">
                  <c:v>2.0273219505077393</c:v>
                </c:pt>
                <c:pt idx="13418">
                  <c:v>2.0275247029780372</c:v>
                </c:pt>
                <c:pt idx="13419">
                  <c:v>2.0277274757256096</c:v>
                </c:pt>
                <c:pt idx="13420">
                  <c:v>2.0279302687524847</c:v>
                </c:pt>
                <c:pt idx="13421">
                  <c:v>2.0281330820606907</c:v>
                </c:pt>
                <c:pt idx="13422">
                  <c:v>2.028335915652256</c:v>
                </c:pt>
                <c:pt idx="13423">
                  <c:v>2.028538769529209</c:v>
                </c:pt>
                <c:pt idx="13424">
                  <c:v>2.0287416436935781</c:v>
                </c:pt>
                <c:pt idx="13425">
                  <c:v>2.028944538147393</c:v>
                </c:pt>
                <c:pt idx="13426">
                  <c:v>2.0291474528926821</c:v>
                </c:pt>
                <c:pt idx="13427">
                  <c:v>2.0293503879314754</c:v>
                </c:pt>
                <c:pt idx="13428">
                  <c:v>2.0295533432658019</c:v>
                </c:pt>
                <c:pt idx="13429">
                  <c:v>2.0297563188976917</c:v>
                </c:pt>
                <c:pt idx="13430">
                  <c:v>2.0299593148291746</c:v>
                </c:pt>
                <c:pt idx="13431">
                  <c:v>2.0301623310622809</c:v>
                </c:pt>
                <c:pt idx="13432">
                  <c:v>2.0303653675990407</c:v>
                </c:pt>
                <c:pt idx="13433">
                  <c:v>2.0305684244414848</c:v>
                </c:pt>
                <c:pt idx="13434">
                  <c:v>2.0307715015916439</c:v>
                </c:pt>
                <c:pt idx="13435">
                  <c:v>2.0309745990515489</c:v>
                </c:pt>
                <c:pt idx="13436">
                  <c:v>2.031177716823231</c:v>
                </c:pt>
                <c:pt idx="13437">
                  <c:v>2.031380854908722</c:v>
                </c:pt>
                <c:pt idx="13438">
                  <c:v>2.0315840133100531</c:v>
                </c:pt>
                <c:pt idx="13439">
                  <c:v>2.0317871920292561</c:v>
                </c:pt>
                <c:pt idx="13440">
                  <c:v>2.031990391068363</c:v>
                </c:pt>
                <c:pt idx="13441">
                  <c:v>2.032193610429406</c:v>
                </c:pt>
                <c:pt idx="13442">
                  <c:v>2.0323968501144174</c:v>
                </c:pt>
                <c:pt idx="13443">
                  <c:v>2.0326001101254301</c:v>
                </c:pt>
                <c:pt idx="13444">
                  <c:v>2.0328033904644767</c:v>
                </c:pt>
                <c:pt idx="13445">
                  <c:v>2.0330066911335898</c:v>
                </c:pt>
                <c:pt idx="13446">
                  <c:v>2.0332100121348033</c:v>
                </c:pt>
                <c:pt idx="13447">
                  <c:v>2.0334133534701504</c:v>
                </c:pt>
                <c:pt idx="13448">
                  <c:v>2.0336167151416644</c:v>
                </c:pt>
                <c:pt idx="13449">
                  <c:v>2.0338200971513793</c:v>
                </c:pt>
                <c:pt idx="13450">
                  <c:v>2.0340234995013295</c:v>
                </c:pt>
                <c:pt idx="13451">
                  <c:v>2.0342269221935489</c:v>
                </c:pt>
                <c:pt idx="13452">
                  <c:v>2.0344303652300719</c:v>
                </c:pt>
                <c:pt idx="13453">
                  <c:v>2.0346338286129333</c:v>
                </c:pt>
                <c:pt idx="13454">
                  <c:v>2.0348373123441679</c:v>
                </c:pt>
                <c:pt idx="13455">
                  <c:v>2.0350408164258105</c:v>
                </c:pt>
                <c:pt idx="13456">
                  <c:v>2.0352443408598964</c:v>
                </c:pt>
                <c:pt idx="13457">
                  <c:v>2.0354478856484612</c:v>
                </c:pt>
                <c:pt idx="13458">
                  <c:v>2.0356514507935404</c:v>
                </c:pt>
                <c:pt idx="13459">
                  <c:v>2.0358550362971699</c:v>
                </c:pt>
                <c:pt idx="13460">
                  <c:v>2.036058642161386</c:v>
                </c:pt>
                <c:pt idx="13461">
                  <c:v>2.0362622683882248</c:v>
                </c:pt>
                <c:pt idx="13462">
                  <c:v>2.0364659149797228</c:v>
                </c:pt>
                <c:pt idx="13463">
                  <c:v>2.0366695819379168</c:v>
                </c:pt>
                <c:pt idx="13464">
                  <c:v>2.0368732692648432</c:v>
                </c:pt>
                <c:pt idx="13465">
                  <c:v>2.0370769769625396</c:v>
                </c:pt>
                <c:pt idx="13466">
                  <c:v>2.037280705033043</c:v>
                </c:pt>
                <c:pt idx="13467">
                  <c:v>2.0374844534783909</c:v>
                </c:pt>
                <c:pt idx="13468">
                  <c:v>2.0376882223006207</c:v>
                </c:pt>
                <c:pt idx="13469">
                  <c:v>2.0378920115017709</c:v>
                </c:pt>
                <c:pt idx="13470">
                  <c:v>2.0380958210838793</c:v>
                </c:pt>
                <c:pt idx="13471">
                  <c:v>2.0382996510489844</c:v>
                </c:pt>
                <c:pt idx="13472">
                  <c:v>2.0385035013991244</c:v>
                </c:pt>
                <c:pt idx="13473">
                  <c:v>2.0387073721363378</c:v>
                </c:pt>
                <c:pt idx="13474">
                  <c:v>2.0389112632626643</c:v>
                </c:pt>
                <c:pt idx="13475">
                  <c:v>2.0391151747801421</c:v>
                </c:pt>
                <c:pt idx="13476">
                  <c:v>2.0393191066908112</c:v>
                </c:pt>
                <c:pt idx="13477">
                  <c:v>2.039523058996711</c:v>
                </c:pt>
                <c:pt idx="13478">
                  <c:v>2.039727031699881</c:v>
                </c:pt>
                <c:pt idx="13479">
                  <c:v>2.0399310248023612</c:v>
                </c:pt>
                <c:pt idx="13480">
                  <c:v>2.0401350383061918</c:v>
                </c:pt>
                <c:pt idx="13481">
                  <c:v>2.0403390722134129</c:v>
                </c:pt>
                <c:pt idx="13482">
                  <c:v>2.0405431265260656</c:v>
                </c:pt>
                <c:pt idx="13483">
                  <c:v>2.04074720124619</c:v>
                </c:pt>
                <c:pt idx="13484">
                  <c:v>2.0409512963758276</c:v>
                </c:pt>
                <c:pt idx="13485">
                  <c:v>2.0411554119170194</c:v>
                </c:pt>
                <c:pt idx="13486">
                  <c:v>2.0413595478718065</c:v>
                </c:pt>
                <c:pt idx="13487">
                  <c:v>2.0415637042422308</c:v>
                </c:pt>
                <c:pt idx="13488">
                  <c:v>2.0417678810303337</c:v>
                </c:pt>
                <c:pt idx="13489">
                  <c:v>2.0419720782381576</c:v>
                </c:pt>
                <c:pt idx="13490">
                  <c:v>2.0421762958677445</c:v>
                </c:pt>
                <c:pt idx="13491">
                  <c:v>2.0423805339211367</c:v>
                </c:pt>
                <c:pt idx="13492">
                  <c:v>2.0425847924003766</c:v>
                </c:pt>
                <c:pt idx="13493">
                  <c:v>2.0427890713075074</c:v>
                </c:pt>
                <c:pt idx="13494">
                  <c:v>2.042993370644572</c:v>
                </c:pt>
                <c:pt idx="13495">
                  <c:v>2.0431976904136131</c:v>
                </c:pt>
                <c:pt idx="13496">
                  <c:v>2.0434020306166749</c:v>
                </c:pt>
                <c:pt idx="13497">
                  <c:v>2.0436063912558007</c:v>
                </c:pt>
                <c:pt idx="13498">
                  <c:v>2.0438107723330341</c:v>
                </c:pt>
                <c:pt idx="13499">
                  <c:v>2.0440151738504193</c:v>
                </c:pt>
                <c:pt idx="13500">
                  <c:v>2.0442195958100005</c:v>
                </c:pt>
                <c:pt idx="13501">
                  <c:v>2.0444240382138217</c:v>
                </c:pt>
                <c:pt idx="13502">
                  <c:v>2.044628501063928</c:v>
                </c:pt>
                <c:pt idx="13503">
                  <c:v>2.044832984362364</c:v>
                </c:pt>
                <c:pt idx="13504">
                  <c:v>2.0450374881111753</c:v>
                </c:pt>
                <c:pt idx="13505">
                  <c:v>2.0452420123124067</c:v>
                </c:pt>
                <c:pt idx="13506">
                  <c:v>2.0454465569681033</c:v>
                </c:pt>
                <c:pt idx="13507">
                  <c:v>2.0456511220803111</c:v>
                </c:pt>
                <c:pt idx="13508">
                  <c:v>2.0458557076510764</c:v>
                </c:pt>
                <c:pt idx="13509">
                  <c:v>2.0460603136824447</c:v>
                </c:pt>
                <c:pt idx="13510">
                  <c:v>2.0462649401764623</c:v>
                </c:pt>
                <c:pt idx="13511">
                  <c:v>2.0464695871351757</c:v>
                </c:pt>
                <c:pt idx="13512">
                  <c:v>2.0466742545606316</c:v>
                </c:pt>
                <c:pt idx="13513">
                  <c:v>2.0468789424548772</c:v>
                </c:pt>
                <c:pt idx="13514">
                  <c:v>2.047083650819959</c:v>
                </c:pt>
                <c:pt idx="13515">
                  <c:v>2.0472883796579247</c:v>
                </c:pt>
                <c:pt idx="13516">
                  <c:v>2.0474931289708218</c:v>
                </c:pt>
                <c:pt idx="13517">
                  <c:v>2.0476978987606977</c:v>
                </c:pt>
                <c:pt idx="13518">
                  <c:v>2.0479026890296006</c:v>
                </c:pt>
                <c:pt idx="13519">
                  <c:v>2.0481074997795785</c:v>
                </c:pt>
                <c:pt idx="13520">
                  <c:v>2.0483123310126796</c:v>
                </c:pt>
                <c:pt idx="13521">
                  <c:v>2.0485171827309525</c:v>
                </c:pt>
                <c:pt idx="13522">
                  <c:v>2.0487220549364462</c:v>
                </c:pt>
                <c:pt idx="13523">
                  <c:v>2.0489269476312093</c:v>
                </c:pt>
                <c:pt idx="13524">
                  <c:v>2.0491318608172908</c:v>
                </c:pt>
                <c:pt idx="13525">
                  <c:v>2.0493367944967407</c:v>
                </c:pt>
                <c:pt idx="13526">
                  <c:v>2.0495417486716079</c:v>
                </c:pt>
                <c:pt idx="13527">
                  <c:v>2.0497467233439424</c:v>
                </c:pt>
                <c:pt idx="13528">
                  <c:v>2.0499517185157941</c:v>
                </c:pt>
                <c:pt idx="13529">
                  <c:v>2.0501567341892128</c:v>
                </c:pt>
                <c:pt idx="13530">
                  <c:v>2.0503617703662496</c:v>
                </c:pt>
                <c:pt idx="13531">
                  <c:v>2.0505668270489545</c:v>
                </c:pt>
                <c:pt idx="13532">
                  <c:v>2.0507719042393786</c:v>
                </c:pt>
                <c:pt idx="13533">
                  <c:v>2.0509770019395726</c:v>
                </c:pt>
                <c:pt idx="13534">
                  <c:v>2.0511821201515876</c:v>
                </c:pt>
                <c:pt idx="13535">
                  <c:v>2.0513872588774755</c:v>
                </c:pt>
                <c:pt idx="13536">
                  <c:v>2.0515924181192875</c:v>
                </c:pt>
                <c:pt idx="13537">
                  <c:v>2.0517975978790752</c:v>
                </c:pt>
                <c:pt idx="13538">
                  <c:v>2.0520027981588913</c:v>
                </c:pt>
                <c:pt idx="13539">
                  <c:v>2.0522080189607874</c:v>
                </c:pt>
                <c:pt idx="13540">
                  <c:v>2.0524132602868161</c:v>
                </c:pt>
                <c:pt idx="13541">
                  <c:v>2.0526185221390301</c:v>
                </c:pt>
                <c:pt idx="13542">
                  <c:v>2.0528238045194822</c:v>
                </c:pt>
                <c:pt idx="13543">
                  <c:v>2.0530291074302252</c:v>
                </c:pt>
                <c:pt idx="13544">
                  <c:v>2.0532344308733124</c:v>
                </c:pt>
                <c:pt idx="13545">
                  <c:v>2.0534397748507973</c:v>
                </c:pt>
                <c:pt idx="13546">
                  <c:v>2.0536451393647339</c:v>
                </c:pt>
                <c:pt idx="13547">
                  <c:v>2.0538505244171756</c:v>
                </c:pt>
                <c:pt idx="13548">
                  <c:v>2.0540559300101768</c:v>
                </c:pt>
                <c:pt idx="13549">
                  <c:v>2.0542613561457914</c:v>
                </c:pt>
                <c:pt idx="13550">
                  <c:v>2.0544668028260742</c:v>
                </c:pt>
                <c:pt idx="13551">
                  <c:v>2.0546722700530795</c:v>
                </c:pt>
                <c:pt idx="13552">
                  <c:v>2.0548777578288622</c:v>
                </c:pt>
                <c:pt idx="13553">
                  <c:v>2.0550832661554779</c:v>
                </c:pt>
                <c:pt idx="13554">
                  <c:v>2.0552887950349814</c:v>
                </c:pt>
                <c:pt idx="13555">
                  <c:v>2.0554943444694285</c:v>
                </c:pt>
                <c:pt idx="13556">
                  <c:v>2.0556999144608747</c:v>
                </c:pt>
                <c:pt idx="13557">
                  <c:v>2.0559055050113759</c:v>
                </c:pt>
                <c:pt idx="13558">
                  <c:v>2.0561111161229881</c:v>
                </c:pt>
                <c:pt idx="13559">
                  <c:v>2.056316747797768</c:v>
                </c:pt>
                <c:pt idx="13560">
                  <c:v>2.0565224000377715</c:v>
                </c:pt>
                <c:pt idx="13561">
                  <c:v>2.0567280728450559</c:v>
                </c:pt>
                <c:pt idx="13562">
                  <c:v>2.056933766221678</c:v>
                </c:pt>
                <c:pt idx="13563">
                  <c:v>2.0571394801696949</c:v>
                </c:pt>
                <c:pt idx="13564">
                  <c:v>2.0573452146911642</c:v>
                </c:pt>
                <c:pt idx="13565">
                  <c:v>2.0575509697881431</c:v>
                </c:pt>
                <c:pt idx="13566">
                  <c:v>2.0577567454626893</c:v>
                </c:pt>
                <c:pt idx="13567">
                  <c:v>2.057962541716861</c:v>
                </c:pt>
                <c:pt idx="13568">
                  <c:v>2.0581683585527162</c:v>
                </c:pt>
                <c:pt idx="13569">
                  <c:v>2.0583741959723132</c:v>
                </c:pt>
                <c:pt idx="13570">
                  <c:v>2.0585800539777108</c:v>
                </c:pt>
                <c:pt idx="13571">
                  <c:v>2.0587859325709679</c:v>
                </c:pt>
                <c:pt idx="13572">
                  <c:v>2.0589918317541431</c:v>
                </c:pt>
                <c:pt idx="13573">
                  <c:v>2.0591977515292959</c:v>
                </c:pt>
                <c:pt idx="13574">
                  <c:v>2.0594036918984857</c:v>
                </c:pt>
                <c:pt idx="13575">
                  <c:v>2.059609652863772</c:v>
                </c:pt>
                <c:pt idx="13576">
                  <c:v>2.0598156344272147</c:v>
                </c:pt>
                <c:pt idx="13577">
                  <c:v>2.0600216365908737</c:v>
                </c:pt>
                <c:pt idx="13578">
                  <c:v>2.0602276593568094</c:v>
                </c:pt>
                <c:pt idx="13579">
                  <c:v>2.060433702727082</c:v>
                </c:pt>
                <c:pt idx="13580">
                  <c:v>2.0606397667037526</c:v>
                </c:pt>
                <c:pt idx="13581">
                  <c:v>2.0608458512888816</c:v>
                </c:pt>
                <c:pt idx="13582">
                  <c:v>2.0610519564845302</c:v>
                </c:pt>
                <c:pt idx="13583">
                  <c:v>2.0612580822927593</c:v>
                </c:pt>
                <c:pt idx="13584">
                  <c:v>2.0614642287156308</c:v>
                </c:pt>
                <c:pt idx="13585">
                  <c:v>2.0616703957552063</c:v>
                </c:pt>
                <c:pt idx="13586">
                  <c:v>2.0618765834135475</c:v>
                </c:pt>
                <c:pt idx="13587">
                  <c:v>2.0620827916927169</c:v>
                </c:pt>
                <c:pt idx="13588">
                  <c:v>2.0622890205947764</c:v>
                </c:pt>
                <c:pt idx="13589">
                  <c:v>2.0624952701217887</c:v>
                </c:pt>
                <c:pt idx="13590">
                  <c:v>2.0627015402758162</c:v>
                </c:pt>
                <c:pt idx="13591">
                  <c:v>2.0629078310589222</c:v>
                </c:pt>
                <c:pt idx="13592">
                  <c:v>2.0631141424731694</c:v>
                </c:pt>
                <c:pt idx="13593">
                  <c:v>2.0633204745206215</c:v>
                </c:pt>
                <c:pt idx="13594">
                  <c:v>2.0635268272033418</c:v>
                </c:pt>
                <c:pt idx="13595">
                  <c:v>2.0637332005233939</c:v>
                </c:pt>
                <c:pt idx="13596">
                  <c:v>2.063939594482842</c:v>
                </c:pt>
                <c:pt idx="13597">
                  <c:v>2.0641460090837502</c:v>
                </c:pt>
                <c:pt idx="13598">
                  <c:v>2.0643524443281831</c:v>
                </c:pt>
                <c:pt idx="13599">
                  <c:v>2.0645589002182048</c:v>
                </c:pt>
                <c:pt idx="13600">
                  <c:v>2.0647653767558802</c:v>
                </c:pt>
                <c:pt idx="13601">
                  <c:v>2.0649718739432745</c:v>
                </c:pt>
                <c:pt idx="13602">
                  <c:v>2.0651783917824527</c:v>
                </c:pt>
                <c:pt idx="13603">
                  <c:v>2.0653849302754801</c:v>
                </c:pt>
                <c:pt idx="13604">
                  <c:v>2.0655914894244227</c:v>
                </c:pt>
                <c:pt idx="13605">
                  <c:v>2.065798069231346</c:v>
                </c:pt>
                <c:pt idx="13606">
                  <c:v>2.0660046696983159</c:v>
                </c:pt>
                <c:pt idx="13607">
                  <c:v>2.0662112908273986</c:v>
                </c:pt>
                <c:pt idx="13608">
                  <c:v>2.0664179326206606</c:v>
                </c:pt>
                <c:pt idx="13609">
                  <c:v>2.0666245950801687</c:v>
                </c:pt>
                <c:pt idx="13610">
                  <c:v>2.0668312782079896</c:v>
                </c:pt>
                <c:pt idx="13611">
                  <c:v>2.0670379820061902</c:v>
                </c:pt>
                <c:pt idx="13612">
                  <c:v>2.067244706476838</c:v>
                </c:pt>
                <c:pt idx="13613">
                  <c:v>2.0674514516220004</c:v>
                </c:pt>
                <c:pt idx="13614">
                  <c:v>2.0676582174437446</c:v>
                </c:pt>
                <c:pt idx="13615">
                  <c:v>2.0678650039441391</c:v>
                </c:pt>
                <c:pt idx="13616">
                  <c:v>2.0680718111252516</c:v>
                </c:pt>
                <c:pt idx="13617">
                  <c:v>2.0682786389891503</c:v>
                </c:pt>
                <c:pt idx="13618">
                  <c:v>2.0684854875379042</c:v>
                </c:pt>
                <c:pt idx="13619">
                  <c:v>2.0686923567735813</c:v>
                </c:pt>
                <c:pt idx="13620">
                  <c:v>2.0688992466982512</c:v>
                </c:pt>
                <c:pt idx="13621">
                  <c:v>2.0691061573139824</c:v>
                </c:pt>
                <c:pt idx="13622">
                  <c:v>2.0693130886228448</c:v>
                </c:pt>
                <c:pt idx="13623">
                  <c:v>2.0695200406269074</c:v>
                </c:pt>
                <c:pt idx="13624">
                  <c:v>2.0697270133282402</c:v>
                </c:pt>
                <c:pt idx="13625">
                  <c:v>2.0699340067289129</c:v>
                </c:pt>
                <c:pt idx="13626">
                  <c:v>2.070141020830996</c:v>
                </c:pt>
                <c:pt idx="13627">
                  <c:v>2.0703480556365599</c:v>
                </c:pt>
                <c:pt idx="13628">
                  <c:v>2.0705551111476748</c:v>
                </c:pt>
                <c:pt idx="13629">
                  <c:v>2.0707621873664115</c:v>
                </c:pt>
                <c:pt idx="13630">
                  <c:v>2.0709692842948408</c:v>
                </c:pt>
                <c:pt idx="13631">
                  <c:v>2.0711764019350345</c:v>
                </c:pt>
                <c:pt idx="13632">
                  <c:v>2.0713835402890632</c:v>
                </c:pt>
                <c:pt idx="13633">
                  <c:v>2.0715906993589992</c:v>
                </c:pt>
                <c:pt idx="13634">
                  <c:v>2.071797879146914</c:v>
                </c:pt>
                <c:pt idx="13635">
                  <c:v>2.0720050796548795</c:v>
                </c:pt>
                <c:pt idx="13636">
                  <c:v>2.072212300884968</c:v>
                </c:pt>
                <c:pt idx="13637">
                  <c:v>2.0724195428392518</c:v>
                </c:pt>
                <c:pt idx="13638">
                  <c:v>2.0726268055198038</c:v>
                </c:pt>
                <c:pt idx="13639">
                  <c:v>2.0728340889286967</c:v>
                </c:pt>
                <c:pt idx="13640">
                  <c:v>2.0730413930680034</c:v>
                </c:pt>
                <c:pt idx="13641">
                  <c:v>2.0732487179397974</c:v>
                </c:pt>
                <c:pt idx="13642">
                  <c:v>2.0734560635461521</c:v>
                </c:pt>
                <c:pt idx="13643">
                  <c:v>2.073663429889141</c:v>
                </c:pt>
                <c:pt idx="13644">
                  <c:v>2.073870816970838</c:v>
                </c:pt>
                <c:pt idx="13645">
                  <c:v>2.0740782247933174</c:v>
                </c:pt>
                <c:pt idx="13646">
                  <c:v>2.0742856533586531</c:v>
                </c:pt>
                <c:pt idx="13647">
                  <c:v>2.07449310266892</c:v>
                </c:pt>
                <c:pt idx="13648">
                  <c:v>2.0747005727261927</c:v>
                </c:pt>
                <c:pt idx="13649">
                  <c:v>2.0749080635325461</c:v>
                </c:pt>
                <c:pt idx="13650">
                  <c:v>2.075115575090055</c:v>
                </c:pt>
                <c:pt idx="13651">
                  <c:v>2.075323107400795</c:v>
                </c:pt>
                <c:pt idx="13652">
                  <c:v>2.0755306604668418</c:v>
                </c:pt>
                <c:pt idx="13653">
                  <c:v>2.0757382342902706</c:v>
                </c:pt>
                <c:pt idx="13654">
                  <c:v>2.075945828873158</c:v>
                </c:pt>
                <c:pt idx="13655">
                  <c:v>2.0761534442175797</c:v>
                </c:pt>
                <c:pt idx="13656">
                  <c:v>2.0763610803256123</c:v>
                </c:pt>
                <c:pt idx="13657">
                  <c:v>2.0765687371993322</c:v>
                </c:pt>
                <c:pt idx="13658">
                  <c:v>2.0767764148408161</c:v>
                </c:pt>
                <c:pt idx="13659">
                  <c:v>2.0769841132521414</c:v>
                </c:pt>
                <c:pt idx="13660">
                  <c:v>2.0771918324353851</c:v>
                </c:pt>
                <c:pt idx="13661">
                  <c:v>2.0773995723926242</c:v>
                </c:pt>
                <c:pt idx="13662">
                  <c:v>2.0776073331259366</c:v>
                </c:pt>
                <c:pt idx="13663">
                  <c:v>2.0778151146374002</c:v>
                </c:pt>
                <c:pt idx="13664">
                  <c:v>2.0780229169290929</c:v>
                </c:pt>
                <c:pt idx="13665">
                  <c:v>2.078230740003093</c:v>
                </c:pt>
                <c:pt idx="13666">
                  <c:v>2.0784385838614789</c:v>
                </c:pt>
                <c:pt idx="13667">
                  <c:v>2.0786464485063294</c:v>
                </c:pt>
                <c:pt idx="13668">
                  <c:v>2.0788543339397232</c:v>
                </c:pt>
                <c:pt idx="13669">
                  <c:v>2.0790622401637395</c:v>
                </c:pt>
                <c:pt idx="13670">
                  <c:v>2.0792701671804577</c:v>
                </c:pt>
                <c:pt idx="13671">
                  <c:v>2.0794781149919568</c:v>
                </c:pt>
                <c:pt idx="13672">
                  <c:v>2.0796860836003166</c:v>
                </c:pt>
                <c:pt idx="13673">
                  <c:v>2.0798940730076172</c:v>
                </c:pt>
                <c:pt idx="13674">
                  <c:v>2.0801020832159387</c:v>
                </c:pt>
                <c:pt idx="13675">
                  <c:v>2.0803101142273612</c:v>
                </c:pt>
                <c:pt idx="13676">
                  <c:v>2.0805181660439658</c:v>
                </c:pt>
                <c:pt idx="13677">
                  <c:v>2.0807262386678325</c:v>
                </c:pt>
                <c:pt idx="13678">
                  <c:v>2.0809343321010427</c:v>
                </c:pt>
                <c:pt idx="13679">
                  <c:v>2.0811424463456771</c:v>
                </c:pt>
                <c:pt idx="13680">
                  <c:v>2.0813505814038176</c:v>
                </c:pt>
                <c:pt idx="13681">
                  <c:v>2.0815587372775455</c:v>
                </c:pt>
                <c:pt idx="13682">
                  <c:v>2.0817669139689423</c:v>
                </c:pt>
                <c:pt idx="13683">
                  <c:v>2.0819751114800904</c:v>
                </c:pt>
                <c:pt idx="13684">
                  <c:v>2.0821833298130716</c:v>
                </c:pt>
                <c:pt idx="13685">
                  <c:v>2.0823915689699688</c:v>
                </c:pt>
                <c:pt idx="13686">
                  <c:v>2.0825998289528642</c:v>
                </c:pt>
                <c:pt idx="13687">
                  <c:v>2.0828081097638407</c:v>
                </c:pt>
                <c:pt idx="13688">
                  <c:v>2.0830164114049809</c:v>
                </c:pt>
                <c:pt idx="13689">
                  <c:v>2.0832247338783687</c:v>
                </c:pt>
                <c:pt idx="13690">
                  <c:v>2.0834330771860872</c:v>
                </c:pt>
                <c:pt idx="13691">
                  <c:v>2.08364144133022</c:v>
                </c:pt>
                <c:pt idx="13692">
                  <c:v>2.0838498263128513</c:v>
                </c:pt>
                <c:pt idx="13693">
                  <c:v>2.0840582321360648</c:v>
                </c:pt>
                <c:pt idx="13694">
                  <c:v>2.0842666588019449</c:v>
                </c:pt>
                <c:pt idx="13695">
                  <c:v>2.0844751063125764</c:v>
                </c:pt>
                <c:pt idx="13696">
                  <c:v>2.0846835746700432</c:v>
                </c:pt>
                <c:pt idx="13697">
                  <c:v>2.0848920638764308</c:v>
                </c:pt>
                <c:pt idx="13698">
                  <c:v>2.0851005739338242</c:v>
                </c:pt>
                <c:pt idx="13699">
                  <c:v>2.0853091048443084</c:v>
                </c:pt>
                <c:pt idx="13700">
                  <c:v>2.0855176566099694</c:v>
                </c:pt>
                <c:pt idx="13701">
                  <c:v>2.0857262292328924</c:v>
                </c:pt>
                <c:pt idx="13702">
                  <c:v>2.0859348227151639</c:v>
                </c:pt>
                <c:pt idx="13703">
                  <c:v>2.0861434370588698</c:v>
                </c:pt>
                <c:pt idx="13704">
                  <c:v>2.0863520722660964</c:v>
                </c:pt>
                <c:pt idx="13705">
                  <c:v>2.0865607283389305</c:v>
                </c:pt>
                <c:pt idx="13706">
                  <c:v>2.0867694052794583</c:v>
                </c:pt>
                <c:pt idx="13707">
                  <c:v>2.0869781030897672</c:v>
                </c:pt>
                <c:pt idx="13708">
                  <c:v>2.0871868217719443</c:v>
                </c:pt>
                <c:pt idx="13709">
                  <c:v>2.0873955613280772</c:v>
                </c:pt>
                <c:pt idx="13710">
                  <c:v>2.0876043217602533</c:v>
                </c:pt>
                <c:pt idx="13711">
                  <c:v>2.0878131030705602</c:v>
                </c:pt>
                <c:pt idx="13712">
                  <c:v>2.0880219052610864</c:v>
                </c:pt>
                <c:pt idx="13713">
                  <c:v>2.0882307283339197</c:v>
                </c:pt>
                <c:pt idx="13714">
                  <c:v>2.0884395722911488</c:v>
                </c:pt>
                <c:pt idx="13715">
                  <c:v>2.0886484371348621</c:v>
                </c:pt>
                <c:pt idx="13716">
                  <c:v>2.088857322867149</c:v>
                </c:pt>
                <c:pt idx="13717">
                  <c:v>2.0890662294900979</c:v>
                </c:pt>
                <c:pt idx="13718">
                  <c:v>2.0892751570057984</c:v>
                </c:pt>
                <c:pt idx="13719">
                  <c:v>2.0894841054163398</c:v>
                </c:pt>
                <c:pt idx="13720">
                  <c:v>2.089693074723812</c:v>
                </c:pt>
                <c:pt idx="13721">
                  <c:v>2.0899020649303051</c:v>
                </c:pt>
                <c:pt idx="13722">
                  <c:v>2.0901110760379087</c:v>
                </c:pt>
                <c:pt idx="13723">
                  <c:v>2.0903201080487137</c:v>
                </c:pt>
                <c:pt idx="13724">
                  <c:v>2.09052916096481</c:v>
                </c:pt>
                <c:pt idx="13725">
                  <c:v>2.0907382347882888</c:v>
                </c:pt>
                <c:pt idx="13726">
                  <c:v>2.0909473295212408</c:v>
                </c:pt>
                <c:pt idx="13727">
                  <c:v>2.0911564451657574</c:v>
                </c:pt>
                <c:pt idx="13728">
                  <c:v>2.0913655817239296</c:v>
                </c:pt>
                <c:pt idx="13729">
                  <c:v>2.0915747391978492</c:v>
                </c:pt>
                <c:pt idx="13730">
                  <c:v>2.0917839175896082</c:v>
                </c:pt>
                <c:pt idx="13731">
                  <c:v>2.0919931169012984</c:v>
                </c:pt>
                <c:pt idx="13732">
                  <c:v>2.0922023371350118</c:v>
                </c:pt>
                <c:pt idx="13733">
                  <c:v>2.092411578292841</c:v>
                </c:pt>
                <c:pt idx="13734">
                  <c:v>2.0926208403768785</c:v>
                </c:pt>
                <c:pt idx="13735">
                  <c:v>2.0928301233892173</c:v>
                </c:pt>
                <c:pt idx="13736">
                  <c:v>2.0930394273319504</c:v>
                </c:pt>
                <c:pt idx="13737">
                  <c:v>2.0932487522071712</c:v>
                </c:pt>
                <c:pt idx="13738">
                  <c:v>2.0934580980169728</c:v>
                </c:pt>
                <c:pt idx="13739">
                  <c:v>2.093667464763449</c:v>
                </c:pt>
                <c:pt idx="13740">
                  <c:v>2.0938768524486937</c:v>
                </c:pt>
                <c:pt idx="13741">
                  <c:v>2.0940862610748012</c:v>
                </c:pt>
                <c:pt idx="13742">
                  <c:v>2.0942956906438654</c:v>
                </c:pt>
                <c:pt idx="13743">
                  <c:v>2.0945051411579811</c:v>
                </c:pt>
                <c:pt idx="13744">
                  <c:v>2.0947146126192431</c:v>
                </c:pt>
                <c:pt idx="13745">
                  <c:v>2.094924105029746</c:v>
                </c:pt>
                <c:pt idx="13746">
                  <c:v>2.0951336183915852</c:v>
                </c:pt>
                <c:pt idx="13747">
                  <c:v>2.0953431527068558</c:v>
                </c:pt>
                <c:pt idx="13748">
                  <c:v>2.0955527079776535</c:v>
                </c:pt>
                <c:pt idx="13749">
                  <c:v>2.0957622842060739</c:v>
                </c:pt>
                <c:pt idx="13750">
                  <c:v>2.0959718813942132</c:v>
                </c:pt>
                <c:pt idx="13751">
                  <c:v>2.0961814995441674</c:v>
                </c:pt>
                <c:pt idx="13752">
                  <c:v>2.0963911386580332</c:v>
                </c:pt>
                <c:pt idx="13753">
                  <c:v>2.0966007987379069</c:v>
                </c:pt>
                <c:pt idx="13754">
                  <c:v>2.0968104797858853</c:v>
                </c:pt>
                <c:pt idx="13755">
                  <c:v>2.0970201818040657</c:v>
                </c:pt>
                <c:pt idx="13756">
                  <c:v>2.0972299047945451</c:v>
                </c:pt>
                <c:pt idx="13757">
                  <c:v>2.0974396487594209</c:v>
                </c:pt>
                <c:pt idx="13758">
                  <c:v>2.0976494137007911</c:v>
                </c:pt>
                <c:pt idx="13759">
                  <c:v>2.097859199620753</c:v>
                </c:pt>
                <c:pt idx="13760">
                  <c:v>2.0980690065214049</c:v>
                </c:pt>
                <c:pt idx="13761">
                  <c:v>2.0982788344048453</c:v>
                </c:pt>
                <c:pt idx="13762">
                  <c:v>2.0984886832731724</c:v>
                </c:pt>
                <c:pt idx="13763">
                  <c:v>2.0986985531284854</c:v>
                </c:pt>
                <c:pt idx="13764">
                  <c:v>2.0989084439728827</c:v>
                </c:pt>
                <c:pt idx="13765">
                  <c:v>2.0991183558084634</c:v>
                </c:pt>
                <c:pt idx="13766">
                  <c:v>2.0993282886373272</c:v>
                </c:pt>
                <c:pt idx="13767">
                  <c:v>2.0995382424615734</c:v>
                </c:pt>
                <c:pt idx="13768">
                  <c:v>2.0997482172833015</c:v>
                </c:pt>
                <c:pt idx="13769">
                  <c:v>2.0999582131046122</c:v>
                </c:pt>
                <c:pt idx="13770">
                  <c:v>2.100168229927605</c:v>
                </c:pt>
                <c:pt idx="13771">
                  <c:v>2.1003782677543805</c:v>
                </c:pt>
                <c:pt idx="13772">
                  <c:v>2.1005883265870393</c:v>
                </c:pt>
                <c:pt idx="13773">
                  <c:v>2.1007984064276819</c:v>
                </c:pt>
                <c:pt idx="13774">
                  <c:v>2.1010085072784097</c:v>
                </c:pt>
                <c:pt idx="13775">
                  <c:v>2.1012186291413237</c:v>
                </c:pt>
                <c:pt idx="13776">
                  <c:v>2.1014287720185254</c:v>
                </c:pt>
                <c:pt idx="13777">
                  <c:v>2.1016389359121166</c:v>
                </c:pt>
                <c:pt idx="13778">
                  <c:v>2.1018491208241992</c:v>
                </c:pt>
                <c:pt idx="13779">
                  <c:v>2.102059326756875</c:v>
                </c:pt>
                <c:pt idx="13780">
                  <c:v>2.102269553712246</c:v>
                </c:pt>
                <c:pt idx="13781">
                  <c:v>2.1024798016924153</c:v>
                </c:pt>
                <c:pt idx="13782">
                  <c:v>2.1026900706994853</c:v>
                </c:pt>
                <c:pt idx="13783">
                  <c:v>2.1029003607355587</c:v>
                </c:pt>
                <c:pt idx="13784">
                  <c:v>2.1031106718027388</c:v>
                </c:pt>
                <c:pt idx="13785">
                  <c:v>2.1033210039031291</c:v>
                </c:pt>
                <c:pt idx="13786">
                  <c:v>2.103531357038833</c:v>
                </c:pt>
                <c:pt idx="13787">
                  <c:v>2.103741731211954</c:v>
                </c:pt>
                <c:pt idx="13788">
                  <c:v>2.1039521264245966</c:v>
                </c:pt>
                <c:pt idx="13789">
                  <c:v>2.1041625426788646</c:v>
                </c:pt>
                <c:pt idx="13790">
                  <c:v>2.1043729799768625</c:v>
                </c:pt>
                <c:pt idx="13791">
                  <c:v>2.1045834383206947</c:v>
                </c:pt>
                <c:pt idx="13792">
                  <c:v>2.1047939177124659</c:v>
                </c:pt>
                <c:pt idx="13793">
                  <c:v>2.1050044181542815</c:v>
                </c:pt>
                <c:pt idx="13794">
                  <c:v>2.1052149396482465</c:v>
                </c:pt>
                <c:pt idx="13795">
                  <c:v>2.1054254821964662</c:v>
                </c:pt>
                <c:pt idx="13796">
                  <c:v>2.1056360458010461</c:v>
                </c:pt>
                <c:pt idx="13797">
                  <c:v>2.1058466304640926</c:v>
                </c:pt>
                <c:pt idx="13798">
                  <c:v>2.1060572361877115</c:v>
                </c:pt>
                <c:pt idx="13799">
                  <c:v>2.106267862974009</c:v>
                </c:pt>
                <c:pt idx="13800">
                  <c:v>2.1064785108250916</c:v>
                </c:pt>
                <c:pt idx="13801">
                  <c:v>2.106689179743066</c:v>
                </c:pt>
                <c:pt idx="13802">
                  <c:v>2.106899869730039</c:v>
                </c:pt>
                <c:pt idx="13803">
                  <c:v>2.1071105807881176</c:v>
                </c:pt>
                <c:pt idx="13804">
                  <c:v>2.1073213129194097</c:v>
                </c:pt>
                <c:pt idx="13805">
                  <c:v>2.1075320661260224</c:v>
                </c:pt>
                <c:pt idx="13806">
                  <c:v>2.1077428404100633</c:v>
                </c:pt>
                <c:pt idx="13807">
                  <c:v>2.1079536357736406</c:v>
                </c:pt>
                <c:pt idx="13808">
                  <c:v>2.1081644522188623</c:v>
                </c:pt>
                <c:pt idx="13809">
                  <c:v>2.1083752897478369</c:v>
                </c:pt>
                <c:pt idx="13810">
                  <c:v>2.1085861483626731</c:v>
                </c:pt>
                <c:pt idx="13811">
                  <c:v>2.1087970280654798</c:v>
                </c:pt>
                <c:pt idx="13812">
                  <c:v>2.1090079288583654</c:v>
                </c:pt>
                <c:pt idx="13813">
                  <c:v>2.1092188507434395</c:v>
                </c:pt>
                <c:pt idx="13814">
                  <c:v>2.1094297937228119</c:v>
                </c:pt>
                <c:pt idx="13815">
                  <c:v>2.1096407577985916</c:v>
                </c:pt>
                <c:pt idx="13816">
                  <c:v>2.1098517429728889</c:v>
                </c:pt>
                <c:pt idx="13817">
                  <c:v>2.1100627492478137</c:v>
                </c:pt>
                <c:pt idx="13818">
                  <c:v>2.1102737766254762</c:v>
                </c:pt>
                <c:pt idx="13819">
                  <c:v>2.1104848251079869</c:v>
                </c:pt>
                <c:pt idx="13820">
                  <c:v>2.1106958946974568</c:v>
                </c:pt>
                <c:pt idx="13821">
                  <c:v>2.1109069853959963</c:v>
                </c:pt>
                <c:pt idx="13822">
                  <c:v>2.1111180972057166</c:v>
                </c:pt>
                <c:pt idx="13823">
                  <c:v>2.1113292301287294</c:v>
                </c:pt>
                <c:pt idx="13824">
                  <c:v>2.1115403841671463</c:v>
                </c:pt>
                <c:pt idx="13825">
                  <c:v>2.1117515593230785</c:v>
                </c:pt>
                <c:pt idx="13826">
                  <c:v>2.1119627555986384</c:v>
                </c:pt>
                <c:pt idx="13827">
                  <c:v>2.1121739729959379</c:v>
                </c:pt>
                <c:pt idx="13828">
                  <c:v>2.1123852115170898</c:v>
                </c:pt>
                <c:pt idx="13829">
                  <c:v>2.1125964711642062</c:v>
                </c:pt>
                <c:pt idx="13830">
                  <c:v>2.1128077519394002</c:v>
                </c:pt>
                <c:pt idx="13831">
                  <c:v>2.1130190538447846</c:v>
                </c:pt>
                <c:pt idx="13832">
                  <c:v>2.1132303768824729</c:v>
                </c:pt>
                <c:pt idx="13833">
                  <c:v>2.1134417210545782</c:v>
                </c:pt>
                <c:pt idx="13834">
                  <c:v>2.1136530863632146</c:v>
                </c:pt>
                <c:pt idx="13835">
                  <c:v>2.1138644728104956</c:v>
                </c:pt>
                <c:pt idx="13836">
                  <c:v>2.1140758803985356</c:v>
                </c:pt>
                <c:pt idx="13837">
                  <c:v>2.1142873091294483</c:v>
                </c:pt>
                <c:pt idx="13838">
                  <c:v>2.114498759005349</c:v>
                </c:pt>
                <c:pt idx="13839">
                  <c:v>2.114710230028352</c:v>
                </c:pt>
                <c:pt idx="13840">
                  <c:v>2.1149217222005721</c:v>
                </c:pt>
                <c:pt idx="13841">
                  <c:v>2.1151332355241244</c:v>
                </c:pt>
                <c:pt idx="13842">
                  <c:v>2.1153447700011245</c:v>
                </c:pt>
                <c:pt idx="13843">
                  <c:v>2.1155563256336878</c:v>
                </c:pt>
                <c:pt idx="13844">
                  <c:v>2.1157679024239302</c:v>
                </c:pt>
                <c:pt idx="13845">
                  <c:v>2.1159795003739674</c:v>
                </c:pt>
                <c:pt idx="13846">
                  <c:v>2.116191119485916</c:v>
                </c:pt>
                <c:pt idx="13847">
                  <c:v>2.116402759761892</c:v>
                </c:pt>
                <c:pt idx="13848">
                  <c:v>2.1166144212040123</c:v>
                </c:pt>
                <c:pt idx="13849">
                  <c:v>2.1168261038143936</c:v>
                </c:pt>
                <c:pt idx="13850">
                  <c:v>2.1170378075951533</c:v>
                </c:pt>
                <c:pt idx="13851">
                  <c:v>2.1172495325484082</c:v>
                </c:pt>
                <c:pt idx="13852">
                  <c:v>2.1174612786762759</c:v>
                </c:pt>
                <c:pt idx="13853">
                  <c:v>2.1176730459808741</c:v>
                </c:pt>
                <c:pt idx="13854">
                  <c:v>2.1178848344643204</c:v>
                </c:pt>
                <c:pt idx="13855">
                  <c:v>2.1180966441287334</c:v>
                </c:pt>
                <c:pt idx="13856">
                  <c:v>2.1183084749762311</c:v>
                </c:pt>
                <c:pt idx="13857">
                  <c:v>2.1185203270089321</c:v>
                </c:pt>
                <c:pt idx="13858">
                  <c:v>2.1187322002289548</c:v>
                </c:pt>
                <c:pt idx="13859">
                  <c:v>2.1189440946384188</c:v>
                </c:pt>
                <c:pt idx="13860">
                  <c:v>2.1191560102394429</c:v>
                </c:pt>
                <c:pt idx="13861">
                  <c:v>2.1193679470341462</c:v>
                </c:pt>
                <c:pt idx="13862">
                  <c:v>2.1195799050246484</c:v>
                </c:pt>
                <c:pt idx="13863">
                  <c:v>2.1197918842130696</c:v>
                </c:pt>
                <c:pt idx="13864">
                  <c:v>2.1200038846015299</c:v>
                </c:pt>
                <c:pt idx="13865">
                  <c:v>2.1202159061921493</c:v>
                </c:pt>
                <c:pt idx="13866">
                  <c:v>2.1204279489870479</c:v>
                </c:pt>
                <c:pt idx="13867">
                  <c:v>2.1206400129883467</c:v>
                </c:pt>
                <c:pt idx="13868">
                  <c:v>2.1208520981981667</c:v>
                </c:pt>
                <c:pt idx="13869">
                  <c:v>2.1210642046186283</c:v>
                </c:pt>
                <c:pt idx="13870">
                  <c:v>2.1212763322518535</c:v>
                </c:pt>
                <c:pt idx="13871">
                  <c:v>2.1214884810999637</c:v>
                </c:pt>
                <c:pt idx="13872">
                  <c:v>2.1217006511650802</c:v>
                </c:pt>
                <c:pt idx="13873">
                  <c:v>2.121912842449325</c:v>
                </c:pt>
                <c:pt idx="13874">
                  <c:v>2.1221250549548203</c:v>
                </c:pt>
                <c:pt idx="13875">
                  <c:v>2.1223372886836884</c:v>
                </c:pt>
                <c:pt idx="13876">
                  <c:v>2.1225495436380521</c:v>
                </c:pt>
                <c:pt idx="13877">
                  <c:v>2.1227618198200342</c:v>
                </c:pt>
                <c:pt idx="13878">
                  <c:v>2.1229741172317573</c:v>
                </c:pt>
                <c:pt idx="13879">
                  <c:v>2.1231864358753447</c:v>
                </c:pt>
                <c:pt idx="13880">
                  <c:v>2.12339877575292</c:v>
                </c:pt>
                <c:pt idx="13881">
                  <c:v>2.1236111368666069</c:v>
                </c:pt>
                <c:pt idx="13882">
                  <c:v>2.1238235192185289</c:v>
                </c:pt>
                <c:pt idx="13883">
                  <c:v>2.1240359228108101</c:v>
                </c:pt>
                <c:pt idx="13884">
                  <c:v>2.1242483476455747</c:v>
                </c:pt>
                <c:pt idx="13885">
                  <c:v>2.1244607937249471</c:v>
                </c:pt>
                <c:pt idx="13886">
                  <c:v>2.1246732610510524</c:v>
                </c:pt>
                <c:pt idx="13887">
                  <c:v>2.124885749626015</c:v>
                </c:pt>
                <c:pt idx="13888">
                  <c:v>2.1250982594519603</c:v>
                </c:pt>
                <c:pt idx="13889">
                  <c:v>2.1253107905310133</c:v>
                </c:pt>
                <c:pt idx="13890">
                  <c:v>2.1255233428653</c:v>
                </c:pt>
                <c:pt idx="13891">
                  <c:v>2.1257359164569456</c:v>
                </c:pt>
                <c:pt idx="13892">
                  <c:v>2.1259485113080765</c:v>
                </c:pt>
                <c:pt idx="13893">
                  <c:v>2.1261611274208185</c:v>
                </c:pt>
                <c:pt idx="13894">
                  <c:v>2.1263737647972984</c:v>
                </c:pt>
                <c:pt idx="13895">
                  <c:v>2.1265864234396425</c:v>
                </c:pt>
                <c:pt idx="13896">
                  <c:v>2.1267991033499776</c:v>
                </c:pt>
                <c:pt idx="13897">
                  <c:v>2.1270118045304307</c:v>
                </c:pt>
                <c:pt idx="13898">
                  <c:v>2.1272245269831291</c:v>
                </c:pt>
                <c:pt idx="13899">
                  <c:v>2.1274372707102001</c:v>
                </c:pt>
                <c:pt idx="13900">
                  <c:v>2.1276500357137715</c:v>
                </c:pt>
                <c:pt idx="13901">
                  <c:v>2.1278628219959712</c:v>
                </c:pt>
                <c:pt idx="13902">
                  <c:v>2.1280756295589272</c:v>
                </c:pt>
                <c:pt idx="13903">
                  <c:v>2.1282884584047674</c:v>
                </c:pt>
                <c:pt idx="13904">
                  <c:v>2.128501308535621</c:v>
                </c:pt>
                <c:pt idx="13905">
                  <c:v>2.1287141799536164</c:v>
                </c:pt>
                <c:pt idx="13906">
                  <c:v>2.1289270726608827</c:v>
                </c:pt>
                <c:pt idx="13907">
                  <c:v>2.1291399866595486</c:v>
                </c:pt>
                <c:pt idx="13908">
                  <c:v>2.1293529219517437</c:v>
                </c:pt>
                <c:pt idx="13909">
                  <c:v>2.1295658785395979</c:v>
                </c:pt>
                <c:pt idx="13910">
                  <c:v>2.1297788564252405</c:v>
                </c:pt>
                <c:pt idx="13911">
                  <c:v>2.1299918556108013</c:v>
                </c:pt>
                <c:pt idx="13912">
                  <c:v>2.1302048760984111</c:v>
                </c:pt>
                <c:pt idx="13913">
                  <c:v>2.1304179178902003</c:v>
                </c:pt>
                <c:pt idx="13914">
                  <c:v>2.1306309809882991</c:v>
                </c:pt>
                <c:pt idx="13915">
                  <c:v>2.1308440653948386</c:v>
                </c:pt>
                <c:pt idx="13916">
                  <c:v>2.1310571711119497</c:v>
                </c:pt>
                <c:pt idx="13917">
                  <c:v>2.1312702981417639</c:v>
                </c:pt>
                <c:pt idx="13918">
                  <c:v>2.1314834464864125</c:v>
                </c:pt>
                <c:pt idx="13919">
                  <c:v>2.1316966161480275</c:v>
                </c:pt>
                <c:pt idx="13920">
                  <c:v>2.1319098071287406</c:v>
                </c:pt>
                <c:pt idx="13921">
                  <c:v>2.1321230194306837</c:v>
                </c:pt>
                <c:pt idx="13922">
                  <c:v>2.1323362530559895</c:v>
                </c:pt>
                <c:pt idx="13923">
                  <c:v>2.13254950800679</c:v>
                </c:pt>
                <c:pt idx="13924">
                  <c:v>2.1327627842852186</c:v>
                </c:pt>
                <c:pt idx="13925">
                  <c:v>2.1329760818934078</c:v>
                </c:pt>
                <c:pt idx="13926">
                  <c:v>2.1331894008334911</c:v>
                </c:pt>
                <c:pt idx="13927">
                  <c:v>2.1334027411076018</c:v>
                </c:pt>
                <c:pt idx="13928">
                  <c:v>2.1336161027178737</c:v>
                </c:pt>
                <c:pt idx="13929">
                  <c:v>2.1338294856664404</c:v>
                </c:pt>
                <c:pt idx="13930">
                  <c:v>2.134042889955436</c:v>
                </c:pt>
                <c:pt idx="13931">
                  <c:v>2.1342563155869945</c:v>
                </c:pt>
                <c:pt idx="13932">
                  <c:v>2.1344697625632509</c:v>
                </c:pt>
                <c:pt idx="13933">
                  <c:v>2.1346832308863397</c:v>
                </c:pt>
                <c:pt idx="13934">
                  <c:v>2.1348967205583955</c:v>
                </c:pt>
                <c:pt idx="13935">
                  <c:v>2.1351102315815536</c:v>
                </c:pt>
                <c:pt idx="13936">
                  <c:v>2.1353237639579494</c:v>
                </c:pt>
                <c:pt idx="13937">
                  <c:v>2.1355373176897183</c:v>
                </c:pt>
                <c:pt idx="13938">
                  <c:v>2.1357508927789963</c:v>
                </c:pt>
                <c:pt idx="13939">
                  <c:v>2.135964489227919</c:v>
                </c:pt>
                <c:pt idx="13940">
                  <c:v>2.136178107038623</c:v>
                </c:pt>
                <c:pt idx="13941">
                  <c:v>2.1363917462132442</c:v>
                </c:pt>
                <c:pt idx="13942">
                  <c:v>2.1366054067539197</c:v>
                </c:pt>
                <c:pt idx="13943">
                  <c:v>2.136819088662786</c:v>
                </c:pt>
                <c:pt idx="13944">
                  <c:v>2.13703279194198</c:v>
                </c:pt>
                <c:pt idx="13945">
                  <c:v>2.1372465165936392</c:v>
                </c:pt>
                <c:pt idx="13946">
                  <c:v>2.1374602626199013</c:v>
                </c:pt>
                <c:pt idx="13947">
                  <c:v>2.1376740300229033</c:v>
                </c:pt>
                <c:pt idx="13948">
                  <c:v>2.1378878188047836</c:v>
                </c:pt>
                <c:pt idx="13949">
                  <c:v>2.1381016289676804</c:v>
                </c:pt>
                <c:pt idx="13950">
                  <c:v>2.1383154605137316</c:v>
                </c:pt>
                <c:pt idx="13951">
                  <c:v>2.1385293134450762</c:v>
                </c:pt>
                <c:pt idx="13952">
                  <c:v>2.1387431877638527</c:v>
                </c:pt>
                <c:pt idx="13953">
                  <c:v>2.1389570834721998</c:v>
                </c:pt>
                <c:pt idx="13954">
                  <c:v>2.1391710005722571</c:v>
                </c:pt>
                <c:pt idx="13955">
                  <c:v>2.1393849390661637</c:v>
                </c:pt>
                <c:pt idx="13956">
                  <c:v>2.1395988989560593</c:v>
                </c:pt>
                <c:pt idx="13957">
                  <c:v>2.1398128802440834</c:v>
                </c:pt>
                <c:pt idx="13958">
                  <c:v>2.1400268829323768</c:v>
                </c:pt>
                <c:pt idx="13959">
                  <c:v>2.1402409070230792</c:v>
                </c:pt>
                <c:pt idx="13960">
                  <c:v>2.140454952518331</c:v>
                </c:pt>
                <c:pt idx="13961">
                  <c:v>2.1406690194202729</c:v>
                </c:pt>
                <c:pt idx="13962">
                  <c:v>2.140883107731046</c:v>
                </c:pt>
                <c:pt idx="13963">
                  <c:v>2.1410972174527911</c:v>
                </c:pt>
                <c:pt idx="13964">
                  <c:v>2.1413113485876498</c:v>
                </c:pt>
                <c:pt idx="13965">
                  <c:v>2.1415255011377634</c:v>
                </c:pt>
                <c:pt idx="13966">
                  <c:v>2.1417396751052737</c:v>
                </c:pt>
                <c:pt idx="13967">
                  <c:v>2.1419538704923231</c:v>
                </c:pt>
                <c:pt idx="13968">
                  <c:v>2.1421680873010533</c:v>
                </c:pt>
                <c:pt idx="13969">
                  <c:v>2.1423823255336067</c:v>
                </c:pt>
                <c:pt idx="13970">
                  <c:v>2.142596585192126</c:v>
                </c:pt>
                <c:pt idx="13971">
                  <c:v>2.1428108662787539</c:v>
                </c:pt>
                <c:pt idx="13972">
                  <c:v>2.1430251687956337</c:v>
                </c:pt>
                <c:pt idx="13973">
                  <c:v>2.1432394927449083</c:v>
                </c:pt>
                <c:pt idx="13974">
                  <c:v>2.1434538381287211</c:v>
                </c:pt>
                <c:pt idx="13975">
                  <c:v>2.1436682049492162</c:v>
                </c:pt>
                <c:pt idx="13976">
                  <c:v>2.143882593208537</c:v>
                </c:pt>
                <c:pt idx="13977">
                  <c:v>2.1440970029088278</c:v>
                </c:pt>
                <c:pt idx="13978">
                  <c:v>2.1443114340522329</c:v>
                </c:pt>
                <c:pt idx="13979">
                  <c:v>2.1445258866408969</c:v>
                </c:pt>
                <c:pt idx="13980">
                  <c:v>2.1447403606769648</c:v>
                </c:pt>
                <c:pt idx="13981">
                  <c:v>2.1449548561625811</c:v>
                </c:pt>
                <c:pt idx="13982">
                  <c:v>2.1451693730998911</c:v>
                </c:pt>
                <c:pt idx="13983">
                  <c:v>2.1453839114910402</c:v>
                </c:pt>
                <c:pt idx="13984">
                  <c:v>2.1455984713381739</c:v>
                </c:pt>
                <c:pt idx="13985">
                  <c:v>2.1458130526434385</c:v>
                </c:pt>
                <c:pt idx="13986">
                  <c:v>2.1460276554089792</c:v>
                </c:pt>
                <c:pt idx="13987">
                  <c:v>2.1462422796369429</c:v>
                </c:pt>
                <c:pt idx="13988">
                  <c:v>2.1464569253294759</c:v>
                </c:pt>
                <c:pt idx="13989">
                  <c:v>2.1466715924887247</c:v>
                </c:pt>
                <c:pt idx="13990">
                  <c:v>2.1468862811168363</c:v>
                </c:pt>
                <c:pt idx="13991">
                  <c:v>2.1471009912159578</c:v>
                </c:pt>
                <c:pt idx="13992">
                  <c:v>2.1473157227882367</c:v>
                </c:pt>
                <c:pt idx="13993">
                  <c:v>2.1475304758358202</c:v>
                </c:pt>
                <c:pt idx="13994">
                  <c:v>2.1477452503608565</c:v>
                </c:pt>
                <c:pt idx="13995">
                  <c:v>2.1479600463654931</c:v>
                </c:pt>
                <c:pt idx="13996">
                  <c:v>2.1481748638518781</c:v>
                </c:pt>
                <c:pt idx="13997">
                  <c:v>2.1483897028221604</c:v>
                </c:pt>
                <c:pt idx="13998">
                  <c:v>2.148604563278488</c:v>
                </c:pt>
                <c:pt idx="13999">
                  <c:v>2.1488194452230105</c:v>
                </c:pt>
                <c:pt idx="14000">
                  <c:v>2.1490343486578762</c:v>
                </c:pt>
                <c:pt idx="14001">
                  <c:v>2.1492492735852347</c:v>
                </c:pt>
                <c:pt idx="14002">
                  <c:v>2.1494642200072351</c:v>
                </c:pt>
                <c:pt idx="14003">
                  <c:v>2.1496791879260275</c:v>
                </c:pt>
                <c:pt idx="14004">
                  <c:v>2.1498941773437621</c:v>
                </c:pt>
                <c:pt idx="14005">
                  <c:v>2.1501091882625882</c:v>
                </c:pt>
                <c:pt idx="14006">
                  <c:v>2.1503242206846567</c:v>
                </c:pt>
                <c:pt idx="14007">
                  <c:v>2.1505392746121177</c:v>
                </c:pt>
                <c:pt idx="14008">
                  <c:v>2.1507543500471225</c:v>
                </c:pt>
                <c:pt idx="14009">
                  <c:v>2.1509694469918217</c:v>
                </c:pt>
                <c:pt idx="14010">
                  <c:v>2.1511845654483666</c:v>
                </c:pt>
                <c:pt idx="14011">
                  <c:v>2.1513997054189082</c:v>
                </c:pt>
                <c:pt idx="14012">
                  <c:v>2.1516148669055988</c:v>
                </c:pt>
                <c:pt idx="14013">
                  <c:v>2.1518300499105898</c:v>
                </c:pt>
                <c:pt idx="14014">
                  <c:v>2.1520452544360333</c:v>
                </c:pt>
                <c:pt idx="14015">
                  <c:v>2.1522604804840819</c:v>
                </c:pt>
                <c:pt idx="14016">
                  <c:v>2.1524757280568876</c:v>
                </c:pt>
                <c:pt idx="14017">
                  <c:v>2.1526909971566033</c:v>
                </c:pt>
                <c:pt idx="14018">
                  <c:v>2.152906287785382</c:v>
                </c:pt>
                <c:pt idx="14019">
                  <c:v>2.1531215999453766</c:v>
                </c:pt>
                <c:pt idx="14020">
                  <c:v>2.1533369336387405</c:v>
                </c:pt>
                <c:pt idx="14021">
                  <c:v>2.1535522888676271</c:v>
                </c:pt>
                <c:pt idx="14022">
                  <c:v>2.1537676656341906</c:v>
                </c:pt>
                <c:pt idx="14023">
                  <c:v>2.1539830639405846</c:v>
                </c:pt>
                <c:pt idx="14024">
                  <c:v>2.1541984837889636</c:v>
                </c:pt>
                <c:pt idx="14025">
                  <c:v>2.1544139251814816</c:v>
                </c:pt>
                <c:pt idx="14026">
                  <c:v>2.1546293881202936</c:v>
                </c:pt>
                <c:pt idx="14027">
                  <c:v>2.1548448726075544</c:v>
                </c:pt>
                <c:pt idx="14028">
                  <c:v>2.1550603786454188</c:v>
                </c:pt>
                <c:pt idx="14029">
                  <c:v>2.1552759062360423</c:v>
                </c:pt>
                <c:pt idx="14030">
                  <c:v>2.1554914553815805</c:v>
                </c:pt>
                <c:pt idx="14031">
                  <c:v>2.1557070260841891</c:v>
                </c:pt>
                <c:pt idx="14032">
                  <c:v>2.1559226183460236</c:v>
                </c:pt>
                <c:pt idx="14033">
                  <c:v>2.1561382321692406</c:v>
                </c:pt>
                <c:pt idx="14034">
                  <c:v>2.1563538675559961</c:v>
                </c:pt>
                <c:pt idx="14035">
                  <c:v>2.1565695245084471</c:v>
                </c:pt>
                <c:pt idx="14036">
                  <c:v>2.15678520302875</c:v>
                </c:pt>
                <c:pt idx="14037">
                  <c:v>2.1570009031190618</c:v>
                </c:pt>
                <c:pt idx="14038">
                  <c:v>2.1572166247815399</c:v>
                </c:pt>
                <c:pt idx="14039">
                  <c:v>2.1574323680183416</c:v>
                </c:pt>
                <c:pt idx="14040">
                  <c:v>2.1576481328316248</c:v>
                </c:pt>
                <c:pt idx="14041">
                  <c:v>2.1578639192235474</c:v>
                </c:pt>
                <c:pt idx="14042">
                  <c:v>2.1580797271962671</c:v>
                </c:pt>
                <c:pt idx="14043">
                  <c:v>2.1582955567519422</c:v>
                </c:pt>
                <c:pt idx="14044">
                  <c:v>2.1585114078927314</c:v>
                </c:pt>
                <c:pt idx="14045">
                  <c:v>2.1587272806207936</c:v>
                </c:pt>
                <c:pt idx="14046">
                  <c:v>2.1589431749382872</c:v>
                </c:pt>
                <c:pt idx="14047">
                  <c:v>2.1591590908473721</c:v>
                </c:pt>
                <c:pt idx="14048">
                  <c:v>2.1593750283502073</c:v>
                </c:pt>
                <c:pt idx="14049">
                  <c:v>2.1595909874489521</c:v>
                </c:pt>
                <c:pt idx="14050">
                  <c:v>2.1598069681457668</c:v>
                </c:pt>
                <c:pt idx="14051">
                  <c:v>2.1600229704428111</c:v>
                </c:pt>
                <c:pt idx="14052">
                  <c:v>2.1602389943422451</c:v>
                </c:pt>
                <c:pt idx="14053">
                  <c:v>2.1604550398462297</c:v>
                </c:pt>
                <c:pt idx="14054">
                  <c:v>2.1606711069569253</c:v>
                </c:pt>
                <c:pt idx="14055">
                  <c:v>2.160887195676493</c:v>
                </c:pt>
                <c:pt idx="14056">
                  <c:v>2.1611033060070937</c:v>
                </c:pt>
                <c:pt idx="14057">
                  <c:v>2.1613194379508887</c:v>
                </c:pt>
                <c:pt idx="14058">
                  <c:v>2.1615355915100398</c:v>
                </c:pt>
                <c:pt idx="14059">
                  <c:v>2.1617517666867085</c:v>
                </c:pt>
                <c:pt idx="14060">
                  <c:v>2.1619679634830566</c:v>
                </c:pt>
                <c:pt idx="14061">
                  <c:v>2.1621841819012468</c:v>
                </c:pt>
                <c:pt idx="14062">
                  <c:v>2.162400421943441</c:v>
                </c:pt>
                <c:pt idx="14063">
                  <c:v>2.1626166836118021</c:v>
                </c:pt>
                <c:pt idx="14064">
                  <c:v>2.1628329669084931</c:v>
                </c:pt>
                <c:pt idx="14065">
                  <c:v>2.1630492718356766</c:v>
                </c:pt>
                <c:pt idx="14066">
                  <c:v>2.1632655983955162</c:v>
                </c:pt>
                <c:pt idx="14067">
                  <c:v>2.1634819465901751</c:v>
                </c:pt>
                <c:pt idx="14068">
                  <c:v>2.1636983164218173</c:v>
                </c:pt>
                <c:pt idx="14069">
                  <c:v>2.1639147078926064</c:v>
                </c:pt>
                <c:pt idx="14070">
                  <c:v>2.1641311210047069</c:v>
                </c:pt>
                <c:pt idx="14071">
                  <c:v>2.1643475557602829</c:v>
                </c:pt>
                <c:pt idx="14072">
                  <c:v>2.1645640121614989</c:v>
                </c:pt>
                <c:pt idx="14073">
                  <c:v>2.1647804902105197</c:v>
                </c:pt>
                <c:pt idx="14074">
                  <c:v>2.1649969899095107</c:v>
                </c:pt>
                <c:pt idx="14075">
                  <c:v>2.1652135112606365</c:v>
                </c:pt>
                <c:pt idx="14076">
                  <c:v>2.1654300542660629</c:v>
                </c:pt>
                <c:pt idx="14077">
                  <c:v>2.1656466189279557</c:v>
                </c:pt>
                <c:pt idx="14078">
                  <c:v>2.1658632052484807</c:v>
                </c:pt>
                <c:pt idx="14079">
                  <c:v>2.1660798132298038</c:v>
                </c:pt>
                <c:pt idx="14080">
                  <c:v>2.1662964428740912</c:v>
                </c:pt>
                <c:pt idx="14081">
                  <c:v>2.1665130941835096</c:v>
                </c:pt>
                <c:pt idx="14082">
                  <c:v>2.1667297671602257</c:v>
                </c:pt>
                <c:pt idx="14083">
                  <c:v>2.1669464618064063</c:v>
                </c:pt>
                <c:pt idx="14084">
                  <c:v>2.1671631781242189</c:v>
                </c:pt>
                <c:pt idx="14085">
                  <c:v>2.1673799161158303</c:v>
                </c:pt>
                <c:pt idx="14086">
                  <c:v>2.1675966757834084</c:v>
                </c:pt>
                <c:pt idx="14087">
                  <c:v>2.1678134571291214</c:v>
                </c:pt>
                <c:pt idx="14088">
                  <c:v>2.1680302601551369</c:v>
                </c:pt>
                <c:pt idx="14089">
                  <c:v>2.1682470848636233</c:v>
                </c:pt>
                <c:pt idx="14090">
                  <c:v>2.1684639312567491</c:v>
                </c:pt>
                <c:pt idx="14091">
                  <c:v>2.1686807993366828</c:v>
                </c:pt>
                <c:pt idx="14092">
                  <c:v>2.1688976891055933</c:v>
                </c:pt>
                <c:pt idx="14093">
                  <c:v>2.1691146005656501</c:v>
                </c:pt>
                <c:pt idx="14094">
                  <c:v>2.169331533719022</c:v>
                </c:pt>
                <c:pt idx="14095">
                  <c:v>2.1695484885678789</c:v>
                </c:pt>
                <c:pt idx="14096">
                  <c:v>2.1697654651143901</c:v>
                </c:pt>
                <c:pt idx="14097">
                  <c:v>2.1699824633607263</c:v>
                </c:pt>
                <c:pt idx="14098">
                  <c:v>2.170199483309057</c:v>
                </c:pt>
                <c:pt idx="14099">
                  <c:v>2.1704165249615532</c:v>
                </c:pt>
                <c:pt idx="14100">
                  <c:v>2.1706335883203853</c:v>
                </c:pt>
                <c:pt idx="14101">
                  <c:v>2.170850673387724</c:v>
                </c:pt>
                <c:pt idx="14102">
                  <c:v>2.1710677801657403</c:v>
                </c:pt>
                <c:pt idx="14103">
                  <c:v>2.1712849086566059</c:v>
                </c:pt>
                <c:pt idx="14104">
                  <c:v>2.171502058862492</c:v>
                </c:pt>
                <c:pt idx="14105">
                  <c:v>2.1717192307855706</c:v>
                </c:pt>
                <c:pt idx="14106">
                  <c:v>2.1719364244280133</c:v>
                </c:pt>
                <c:pt idx="14107">
                  <c:v>2.1721536397919925</c:v>
                </c:pt>
                <c:pt idx="14108">
                  <c:v>2.1723708768796803</c:v>
                </c:pt>
                <c:pt idx="14109">
                  <c:v>2.1725881356932497</c:v>
                </c:pt>
                <c:pt idx="14110">
                  <c:v>2.1728054162348731</c:v>
                </c:pt>
                <c:pt idx="14111">
                  <c:v>2.1730227185067239</c:v>
                </c:pt>
                <c:pt idx="14112">
                  <c:v>2.173240042510975</c:v>
                </c:pt>
                <c:pt idx="14113">
                  <c:v>2.1734573882497998</c:v>
                </c:pt>
                <c:pt idx="14114">
                  <c:v>2.1736747557253722</c:v>
                </c:pt>
                <c:pt idx="14115">
                  <c:v>2.1738921449398663</c:v>
                </c:pt>
                <c:pt idx="14116">
                  <c:v>2.174109555895456</c:v>
                </c:pt>
                <c:pt idx="14117">
                  <c:v>2.1743269885943155</c:v>
                </c:pt>
                <c:pt idx="14118">
                  <c:v>2.1745444430386192</c:v>
                </c:pt>
                <c:pt idx="14119">
                  <c:v>2.1747619192305421</c:v>
                </c:pt>
                <c:pt idx="14120">
                  <c:v>2.1749794171722594</c:v>
                </c:pt>
                <c:pt idx="14121">
                  <c:v>2.1751969368659458</c:v>
                </c:pt>
                <c:pt idx="14122">
                  <c:v>2.175414478313777</c:v>
                </c:pt>
                <c:pt idx="14123">
                  <c:v>2.1756320415179289</c:v>
                </c:pt>
                <c:pt idx="14124">
                  <c:v>2.1758496264805771</c:v>
                </c:pt>
                <c:pt idx="14125">
                  <c:v>2.1760672332038973</c:v>
                </c:pt>
                <c:pt idx="14126">
                  <c:v>2.1762848616900663</c:v>
                </c:pt>
                <c:pt idx="14127">
                  <c:v>2.1765025119412602</c:v>
                </c:pt>
                <c:pt idx="14128">
                  <c:v>2.1767201839596559</c:v>
                </c:pt>
                <c:pt idx="14129">
                  <c:v>2.1769378777474309</c:v>
                </c:pt>
                <c:pt idx="14130">
                  <c:v>2.1771555933067614</c:v>
                </c:pt>
                <c:pt idx="14131">
                  <c:v>2.1773733306398255</c:v>
                </c:pt>
                <c:pt idx="14132">
                  <c:v>2.1775910897488004</c:v>
                </c:pt>
                <c:pt idx="14133">
                  <c:v>2.177808870635864</c:v>
                </c:pt>
                <c:pt idx="14134">
                  <c:v>2.1780266733031945</c:v>
                </c:pt>
                <c:pt idx="14135">
                  <c:v>2.1782444977529698</c:v>
                </c:pt>
                <c:pt idx="14136">
                  <c:v>2.1784623439873685</c:v>
                </c:pt>
                <c:pt idx="14137">
                  <c:v>2.1786802120085693</c:v>
                </c:pt>
                <c:pt idx="14138">
                  <c:v>2.178898101818751</c:v>
                </c:pt>
                <c:pt idx="14139">
                  <c:v>2.1791160134200931</c:v>
                </c:pt>
                <c:pt idx="14140">
                  <c:v>2.1793339468147743</c:v>
                </c:pt>
                <c:pt idx="14141">
                  <c:v>2.1795519020049747</c:v>
                </c:pt>
                <c:pt idx="14142">
                  <c:v>2.1797698789928739</c:v>
                </c:pt>
                <c:pt idx="14143">
                  <c:v>2.1799878777806518</c:v>
                </c:pt>
                <c:pt idx="14144">
                  <c:v>2.1802058983704891</c:v>
                </c:pt>
                <c:pt idx="14145">
                  <c:v>2.1804239407645656</c:v>
                </c:pt>
                <c:pt idx="14146">
                  <c:v>2.1806420049650619</c:v>
                </c:pt>
                <c:pt idx="14147">
                  <c:v>2.1808600909741593</c:v>
                </c:pt>
                <c:pt idx="14148">
                  <c:v>2.1810781987940389</c:v>
                </c:pt>
                <c:pt idx="14149">
                  <c:v>2.1812963284268814</c:v>
                </c:pt>
                <c:pt idx="14150">
                  <c:v>2.1815144798748687</c:v>
                </c:pt>
                <c:pt idx="14151">
                  <c:v>2.1817326531401826</c:v>
                </c:pt>
                <c:pt idx="14152">
                  <c:v>2.181950848225005</c:v>
                </c:pt>
                <c:pt idx="14153">
                  <c:v>2.182169065131518</c:v>
                </c:pt>
                <c:pt idx="14154">
                  <c:v>2.1823873038619039</c:v>
                </c:pt>
                <c:pt idx="14155">
                  <c:v>2.182605564418346</c:v>
                </c:pt>
                <c:pt idx="14156">
                  <c:v>2.1828238468030263</c:v>
                </c:pt>
                <c:pt idx="14157">
                  <c:v>2.1830421510181282</c:v>
                </c:pt>
                <c:pt idx="14158">
                  <c:v>2.1832604770658346</c:v>
                </c:pt>
                <c:pt idx="14159">
                  <c:v>2.1834788249483292</c:v>
                </c:pt>
                <c:pt idx="14160">
                  <c:v>2.1836971946677961</c:v>
                </c:pt>
                <c:pt idx="14161">
                  <c:v>2.1839155862264188</c:v>
                </c:pt>
                <c:pt idx="14162">
                  <c:v>2.1841339996263813</c:v>
                </c:pt>
                <c:pt idx="14163">
                  <c:v>2.1843524348698682</c:v>
                </c:pt>
                <c:pt idx="14164">
                  <c:v>2.1845708919590643</c:v>
                </c:pt>
                <c:pt idx="14165">
                  <c:v>2.1847893708961537</c:v>
                </c:pt>
                <c:pt idx="14166">
                  <c:v>2.1850078716833221</c:v>
                </c:pt>
                <c:pt idx="14167">
                  <c:v>2.1852263943227546</c:v>
                </c:pt>
                <c:pt idx="14168">
                  <c:v>2.1854449388166364</c:v>
                </c:pt>
                <c:pt idx="14169">
                  <c:v>2.1856635051671529</c:v>
                </c:pt>
                <c:pt idx="14170">
                  <c:v>2.1858820933764904</c:v>
                </c:pt>
                <c:pt idx="14171">
                  <c:v>2.1861007034468352</c:v>
                </c:pt>
                <c:pt idx="14172">
                  <c:v>2.1863193353803734</c:v>
                </c:pt>
                <c:pt idx="14173">
                  <c:v>2.1865379891792913</c:v>
                </c:pt>
                <c:pt idx="14174">
                  <c:v>2.1867566648457757</c:v>
                </c:pt>
                <c:pt idx="14175">
                  <c:v>2.1869753623820141</c:v>
                </c:pt>
                <c:pt idx="14176">
                  <c:v>2.1871940817901931</c:v>
                </c:pt>
                <c:pt idx="14177">
                  <c:v>2.1874128230725005</c:v>
                </c:pt>
                <c:pt idx="14178">
                  <c:v>2.1876315862311237</c:v>
                </c:pt>
                <c:pt idx="14179">
                  <c:v>2.1878503712682504</c:v>
                </c:pt>
                <c:pt idx="14180">
                  <c:v>2.1880691781860691</c:v>
                </c:pt>
                <c:pt idx="14181">
                  <c:v>2.1882880069867676</c:v>
                </c:pt>
                <c:pt idx="14182">
                  <c:v>2.1885068576725351</c:v>
                </c:pt>
                <c:pt idx="14183">
                  <c:v>2.1887257302455594</c:v>
                </c:pt>
                <c:pt idx="14184">
                  <c:v>2.18894462470803</c:v>
                </c:pt>
                <c:pt idx="14185">
                  <c:v>2.1891635410621362</c:v>
                </c:pt>
                <c:pt idx="14186">
                  <c:v>2.1893824793100674</c:v>
                </c:pt>
                <c:pt idx="14187">
                  <c:v>2.1896014394540129</c:v>
                </c:pt>
                <c:pt idx="14188">
                  <c:v>2.1898204214961625</c:v>
                </c:pt>
                <c:pt idx="14189">
                  <c:v>2.1900394254387066</c:v>
                </c:pt>
                <c:pt idx="14190">
                  <c:v>2.1902584512838348</c:v>
                </c:pt>
                <c:pt idx="14191">
                  <c:v>2.1904774990337383</c:v>
                </c:pt>
                <c:pt idx="14192">
                  <c:v>2.1906965686906075</c:v>
                </c:pt>
                <c:pt idx="14193">
                  <c:v>2.1909156602566333</c:v>
                </c:pt>
                <c:pt idx="14194">
                  <c:v>2.1911347737340066</c:v>
                </c:pt>
                <c:pt idx="14195">
                  <c:v>2.1913539091249192</c:v>
                </c:pt>
                <c:pt idx="14196">
                  <c:v>2.1915730664315625</c:v>
                </c:pt>
                <c:pt idx="14197">
                  <c:v>2.1917922456561278</c:v>
                </c:pt>
                <c:pt idx="14198">
                  <c:v>2.1920114468008078</c:v>
                </c:pt>
                <c:pt idx="14199">
                  <c:v>2.1922306698677945</c:v>
                </c:pt>
                <c:pt idx="14200">
                  <c:v>2.1924499148592802</c:v>
                </c:pt>
                <c:pt idx="14201">
                  <c:v>2.192669181777458</c:v>
                </c:pt>
                <c:pt idx="14202">
                  <c:v>2.1928884706245202</c:v>
                </c:pt>
                <c:pt idx="14203">
                  <c:v>2.1931077814026603</c:v>
                </c:pt>
                <c:pt idx="14204">
                  <c:v>2.1933271141140716</c:v>
                </c:pt>
                <c:pt idx="14205">
                  <c:v>2.1935464687609478</c:v>
                </c:pt>
                <c:pt idx="14206">
                  <c:v>2.1937658453454825</c:v>
                </c:pt>
                <c:pt idx="14207">
                  <c:v>2.1939852438698693</c:v>
                </c:pt>
                <c:pt idx="14208">
                  <c:v>2.1942046643363029</c:v>
                </c:pt>
                <c:pt idx="14209">
                  <c:v>2.1944241067469776</c:v>
                </c:pt>
                <c:pt idx="14210">
                  <c:v>2.1946435711040881</c:v>
                </c:pt>
                <c:pt idx="14211">
                  <c:v>2.1948630574098291</c:v>
                </c:pt>
                <c:pt idx="14212">
                  <c:v>2.1950825656663957</c:v>
                </c:pt>
                <c:pt idx="14213">
                  <c:v>2.1953020958759835</c:v>
                </c:pt>
                <c:pt idx="14214">
                  <c:v>2.1955216480407875</c:v>
                </c:pt>
                <c:pt idx="14215">
                  <c:v>2.1957412221630039</c:v>
                </c:pt>
                <c:pt idx="14216">
                  <c:v>2.1959608182448282</c:v>
                </c:pt>
                <c:pt idx="14217">
                  <c:v>2.1961804362884569</c:v>
                </c:pt>
                <c:pt idx="14218">
                  <c:v>2.1964000762960865</c:v>
                </c:pt>
                <c:pt idx="14219">
                  <c:v>2.1966197382699133</c:v>
                </c:pt>
                <c:pt idx="14220">
                  <c:v>2.1968394222121344</c:v>
                </c:pt>
                <c:pt idx="14221">
                  <c:v>2.197059128124947</c:v>
                </c:pt>
                <c:pt idx="14222">
                  <c:v>2.1972788560105481</c:v>
                </c:pt>
                <c:pt idx="14223">
                  <c:v>2.197498605871135</c:v>
                </c:pt>
                <c:pt idx="14224">
                  <c:v>2.197718377708906</c:v>
                </c:pt>
                <c:pt idx="14225">
                  <c:v>2.1979381715260584</c:v>
                </c:pt>
                <c:pt idx="14226">
                  <c:v>2.198157987324791</c:v>
                </c:pt>
                <c:pt idx="14227">
                  <c:v>2.1983778251073018</c:v>
                </c:pt>
                <c:pt idx="14228">
                  <c:v>2.1985976848757893</c:v>
                </c:pt>
                <c:pt idx="14229">
                  <c:v>2.1988175666324525</c:v>
                </c:pt>
                <c:pt idx="14230">
                  <c:v>2.1990374703794906</c:v>
                </c:pt>
                <c:pt idx="14231">
                  <c:v>2.1992573961191026</c:v>
                </c:pt>
                <c:pt idx="14232">
                  <c:v>2.1994773438534878</c:v>
                </c:pt>
                <c:pt idx="14233">
                  <c:v>2.1996973135848461</c:v>
                </c:pt>
                <c:pt idx="14234">
                  <c:v>2.1999173053153775</c:v>
                </c:pt>
                <c:pt idx="14235">
                  <c:v>2.2001373190472822</c:v>
                </c:pt>
                <c:pt idx="14236">
                  <c:v>2.2003573547827604</c:v>
                </c:pt>
                <c:pt idx="14237">
                  <c:v>2.2005774125240127</c:v>
                </c:pt>
                <c:pt idx="14238">
                  <c:v>2.2007974922732401</c:v>
                </c:pt>
                <c:pt idx="14239">
                  <c:v>2.2010175940326433</c:v>
                </c:pt>
                <c:pt idx="14240">
                  <c:v>2.2012377178044238</c:v>
                </c:pt>
                <c:pt idx="14241">
                  <c:v>2.2014578635907829</c:v>
                </c:pt>
                <c:pt idx="14242">
                  <c:v>2.2016780313939224</c:v>
                </c:pt>
                <c:pt idx="14243">
                  <c:v>2.2018982212160441</c:v>
                </c:pt>
                <c:pt idx="14244">
                  <c:v>2.2021184330593502</c:v>
                </c:pt>
                <c:pt idx="14245">
                  <c:v>2.202338666926043</c:v>
                </c:pt>
                <c:pt idx="14246">
                  <c:v>2.2025589228183247</c:v>
                </c:pt>
                <c:pt idx="14247">
                  <c:v>2.2027792007383984</c:v>
                </c:pt>
                <c:pt idx="14248">
                  <c:v>2.2029995006884673</c:v>
                </c:pt>
                <c:pt idx="14249">
                  <c:v>2.2032198226707345</c:v>
                </c:pt>
                <c:pt idx="14250">
                  <c:v>2.2034401666874031</c:v>
                </c:pt>
                <c:pt idx="14251">
                  <c:v>2.2036605327406771</c:v>
                </c:pt>
                <c:pt idx="14252">
                  <c:v>2.2038809208327605</c:v>
                </c:pt>
                <c:pt idx="14253">
                  <c:v>2.204101330965857</c:v>
                </c:pt>
                <c:pt idx="14254">
                  <c:v>2.2043217631421714</c:v>
                </c:pt>
                <c:pt idx="14255">
                  <c:v>2.2045422173639078</c:v>
                </c:pt>
                <c:pt idx="14256">
                  <c:v>2.2047626936332709</c:v>
                </c:pt>
                <c:pt idx="14257">
                  <c:v>2.2049831919524663</c:v>
                </c:pt>
                <c:pt idx="14258">
                  <c:v>2.2052037123236987</c:v>
                </c:pt>
                <c:pt idx="14259">
                  <c:v>2.2054242547491736</c:v>
                </c:pt>
                <c:pt idx="14260">
                  <c:v>2.2056448192310967</c:v>
                </c:pt>
                <c:pt idx="14261">
                  <c:v>2.2058654057716738</c:v>
                </c:pt>
                <c:pt idx="14262">
                  <c:v>2.2060860143731111</c:v>
                </c:pt>
                <c:pt idx="14263">
                  <c:v>2.206306645037615</c:v>
                </c:pt>
                <c:pt idx="14264">
                  <c:v>2.2065272977673915</c:v>
                </c:pt>
                <c:pt idx="14265">
                  <c:v>2.2067479725646479</c:v>
                </c:pt>
                <c:pt idx="14266">
                  <c:v>2.2069686694315909</c:v>
                </c:pt>
                <c:pt idx="14267">
                  <c:v>2.2071893883704279</c:v>
                </c:pt>
                <c:pt idx="14268">
                  <c:v>2.2074101293833661</c:v>
                </c:pt>
                <c:pt idx="14269">
                  <c:v>2.2076308924726136</c:v>
                </c:pt>
                <c:pt idx="14270">
                  <c:v>2.2078516776403774</c:v>
                </c:pt>
                <c:pt idx="14271">
                  <c:v>2.2080724848888664</c:v>
                </c:pt>
                <c:pt idx="14272">
                  <c:v>2.2082933142202883</c:v>
                </c:pt>
                <c:pt idx="14273">
                  <c:v>2.2085141656368519</c:v>
                </c:pt>
                <c:pt idx="14274">
                  <c:v>2.2087350391407661</c:v>
                </c:pt>
                <c:pt idx="14275">
                  <c:v>2.2089559347342393</c:v>
                </c:pt>
                <c:pt idx="14276">
                  <c:v>2.2091768524194815</c:v>
                </c:pt>
                <c:pt idx="14277">
                  <c:v>2.2093977921987014</c:v>
                </c:pt>
                <c:pt idx="14278">
                  <c:v>2.2096187540741088</c:v>
                </c:pt>
                <c:pt idx="14279">
                  <c:v>2.2098397380479136</c:v>
                </c:pt>
                <c:pt idx="14280">
                  <c:v>2.2100607441223259</c:v>
                </c:pt>
                <c:pt idx="14281">
                  <c:v>2.210281772299556</c:v>
                </c:pt>
                <c:pt idx="14282">
                  <c:v>2.2105028225818142</c:v>
                </c:pt>
                <c:pt idx="14283">
                  <c:v>2.2107238949713115</c:v>
                </c:pt>
                <c:pt idx="14284">
                  <c:v>2.2109449894702586</c:v>
                </c:pt>
                <c:pt idx="14285">
                  <c:v>2.2111661060808667</c:v>
                </c:pt>
                <c:pt idx="14286">
                  <c:v>2.2113872448053473</c:v>
                </c:pt>
                <c:pt idx="14287">
                  <c:v>2.211608405645912</c:v>
                </c:pt>
                <c:pt idx="14288">
                  <c:v>2.2118295886047723</c:v>
                </c:pt>
                <c:pt idx="14289">
                  <c:v>2.2120507936841407</c:v>
                </c:pt>
                <c:pt idx="14290">
                  <c:v>2.2122720208862292</c:v>
                </c:pt>
                <c:pt idx="14291">
                  <c:v>2.2124932702132507</c:v>
                </c:pt>
                <c:pt idx="14292">
                  <c:v>2.2127145416674172</c:v>
                </c:pt>
                <c:pt idx="14293">
                  <c:v>2.2129358352509421</c:v>
                </c:pt>
                <c:pt idx="14294">
                  <c:v>2.2131571509660386</c:v>
                </c:pt>
                <c:pt idx="14295">
                  <c:v>2.2133784888149202</c:v>
                </c:pt>
                <c:pt idx="14296">
                  <c:v>2.2135998487998001</c:v>
                </c:pt>
                <c:pt idx="14297">
                  <c:v>2.2138212309228922</c:v>
                </c:pt>
                <c:pt idx="14298">
                  <c:v>2.2140426351864106</c:v>
                </c:pt>
                <c:pt idx="14299">
                  <c:v>2.2142640615925697</c:v>
                </c:pt>
                <c:pt idx="14300">
                  <c:v>2.2144855101435841</c:v>
                </c:pt>
                <c:pt idx="14301">
                  <c:v>2.2147069808416684</c:v>
                </c:pt>
                <c:pt idx="14302">
                  <c:v>2.2149284736890373</c:v>
                </c:pt>
                <c:pt idx="14303">
                  <c:v>2.215149988687906</c:v>
                </c:pt>
                <c:pt idx="14304">
                  <c:v>2.21537152584049</c:v>
                </c:pt>
                <c:pt idx="14305">
                  <c:v>2.2155930851490049</c:v>
                </c:pt>
                <c:pt idx="14306">
                  <c:v>2.2158146666156666</c:v>
                </c:pt>
                <c:pt idx="14307">
                  <c:v>2.2160362702426908</c:v>
                </c:pt>
                <c:pt idx="14308">
                  <c:v>2.2162578960322938</c:v>
                </c:pt>
                <c:pt idx="14309">
                  <c:v>2.2164795439866927</c:v>
                </c:pt>
                <c:pt idx="14310">
                  <c:v>2.2167012141081033</c:v>
                </c:pt>
                <c:pt idx="14311">
                  <c:v>2.216922906398743</c:v>
                </c:pt>
                <c:pt idx="14312">
                  <c:v>2.2171446208608292</c:v>
                </c:pt>
                <c:pt idx="14313">
                  <c:v>2.2173663574965787</c:v>
                </c:pt>
                <c:pt idx="14314">
                  <c:v>2.2175881163082094</c:v>
                </c:pt>
                <c:pt idx="14315">
                  <c:v>2.217809897297939</c:v>
                </c:pt>
                <c:pt idx="14316">
                  <c:v>2.2180317004679857</c:v>
                </c:pt>
                <c:pt idx="14317">
                  <c:v>2.2182535258205678</c:v>
                </c:pt>
                <c:pt idx="14318">
                  <c:v>2.2184753733579035</c:v>
                </c:pt>
                <c:pt idx="14319">
                  <c:v>2.2186972430822118</c:v>
                </c:pt>
                <c:pt idx="14320">
                  <c:v>2.2189191349957116</c:v>
                </c:pt>
                <c:pt idx="14321">
                  <c:v>2.2191410491006218</c:v>
                </c:pt>
                <c:pt idx="14322">
                  <c:v>2.2193629853991617</c:v>
                </c:pt>
                <c:pt idx="14323">
                  <c:v>2.2195849438935511</c:v>
                </c:pt>
                <c:pt idx="14324">
                  <c:v>2.2198069245860097</c:v>
                </c:pt>
                <c:pt idx="14325">
                  <c:v>2.2200289274787575</c:v>
                </c:pt>
                <c:pt idx="14326">
                  <c:v>2.2202509525740148</c:v>
                </c:pt>
                <c:pt idx="14327">
                  <c:v>2.2204729998740023</c:v>
                </c:pt>
                <c:pt idx="14328">
                  <c:v>2.2206950693809402</c:v>
                </c:pt>
                <c:pt idx="14329">
                  <c:v>2.22091716109705</c:v>
                </c:pt>
                <c:pt idx="14330">
                  <c:v>2.2211392750245524</c:v>
                </c:pt>
                <c:pt idx="14331">
                  <c:v>2.221361411165669</c:v>
                </c:pt>
                <c:pt idx="14332">
                  <c:v>2.2215835695226214</c:v>
                </c:pt>
                <c:pt idx="14333">
                  <c:v>2.2218057500976309</c:v>
                </c:pt>
                <c:pt idx="14334">
                  <c:v>2.2220279528929203</c:v>
                </c:pt>
                <c:pt idx="14335">
                  <c:v>2.2222501779107113</c:v>
                </c:pt>
                <c:pt idx="14336">
                  <c:v>2.2224724251532266</c:v>
                </c:pt>
                <c:pt idx="14337">
                  <c:v>2.2226946946226889</c:v>
                </c:pt>
                <c:pt idx="14338">
                  <c:v>2.2229169863213212</c:v>
                </c:pt>
                <c:pt idx="14339">
                  <c:v>2.2231393002513462</c:v>
                </c:pt>
                <c:pt idx="14340">
                  <c:v>2.2233616364149875</c:v>
                </c:pt>
                <c:pt idx="14341">
                  <c:v>2.2235839948144691</c:v>
                </c:pt>
                <c:pt idx="14342">
                  <c:v>2.2238063754520141</c:v>
                </c:pt>
                <c:pt idx="14343">
                  <c:v>2.2240287783298469</c:v>
                </c:pt>
                <c:pt idx="14344">
                  <c:v>2.224251203450192</c:v>
                </c:pt>
                <c:pt idx="14345">
                  <c:v>2.2244736508152734</c:v>
                </c:pt>
                <c:pt idx="14346">
                  <c:v>2.2246961204273159</c:v>
                </c:pt>
                <c:pt idx="14347">
                  <c:v>2.2249186122885449</c:v>
                </c:pt>
                <c:pt idx="14348">
                  <c:v>2.2251411264011849</c:v>
                </c:pt>
                <c:pt idx="14349">
                  <c:v>2.2253636627674616</c:v>
                </c:pt>
                <c:pt idx="14350">
                  <c:v>2.2255862213896007</c:v>
                </c:pt>
                <c:pt idx="14351">
                  <c:v>2.2258088022698277</c:v>
                </c:pt>
                <c:pt idx="14352">
                  <c:v>2.2260314054103687</c:v>
                </c:pt>
                <c:pt idx="14353">
                  <c:v>2.22625403081345</c:v>
                </c:pt>
                <c:pt idx="14354">
                  <c:v>2.2264766784812982</c:v>
                </c:pt>
                <c:pt idx="14355">
                  <c:v>2.2266993484161399</c:v>
                </c:pt>
                <c:pt idx="14356">
                  <c:v>2.2269220406202019</c:v>
                </c:pt>
                <c:pt idx="14357">
                  <c:v>2.2271447550957113</c:v>
                </c:pt>
                <c:pt idx="14358">
                  <c:v>2.2273674918448956</c:v>
                </c:pt>
                <c:pt idx="14359">
                  <c:v>2.2275902508699827</c:v>
                </c:pt>
                <c:pt idx="14360">
                  <c:v>2.2278130321731999</c:v>
                </c:pt>
                <c:pt idx="14361">
                  <c:v>2.2280358357567756</c:v>
                </c:pt>
                <c:pt idx="14362">
                  <c:v>2.2282586616229376</c:v>
                </c:pt>
                <c:pt idx="14363">
                  <c:v>2.228481509773915</c:v>
                </c:pt>
                <c:pt idx="14364">
                  <c:v>2.2287043802119362</c:v>
                </c:pt>
                <c:pt idx="14365">
                  <c:v>2.22892727293923</c:v>
                </c:pt>
                <c:pt idx="14366">
                  <c:v>2.2291501879580258</c:v>
                </c:pt>
                <c:pt idx="14367">
                  <c:v>2.2293731252705529</c:v>
                </c:pt>
                <c:pt idx="14368">
                  <c:v>2.2295960848790406</c:v>
                </c:pt>
                <c:pt idx="14369">
                  <c:v>2.2298190667857192</c:v>
                </c:pt>
                <c:pt idx="14370">
                  <c:v>2.2300420709928184</c:v>
                </c:pt>
                <c:pt idx="14371">
                  <c:v>2.2302650975025684</c:v>
                </c:pt>
                <c:pt idx="14372">
                  <c:v>2.2304881463171999</c:v>
                </c:pt>
                <c:pt idx="14373">
                  <c:v>2.2307112174389436</c:v>
                </c:pt>
                <c:pt idx="14374">
                  <c:v>2.2309343108700306</c:v>
                </c:pt>
                <c:pt idx="14375">
                  <c:v>2.2311574266126919</c:v>
                </c:pt>
                <c:pt idx="14376">
                  <c:v>2.2313805646691587</c:v>
                </c:pt>
                <c:pt idx="14377">
                  <c:v>2.2316037250416629</c:v>
                </c:pt>
                <c:pt idx="14378">
                  <c:v>2.2318269077324362</c:v>
                </c:pt>
                <c:pt idx="14379">
                  <c:v>2.2320501127437105</c:v>
                </c:pt>
                <c:pt idx="14380">
                  <c:v>2.2322733400777182</c:v>
                </c:pt>
                <c:pt idx="14381">
                  <c:v>2.2324965897366917</c:v>
                </c:pt>
                <c:pt idx="14382">
                  <c:v>2.2327198617228641</c:v>
                </c:pt>
                <c:pt idx="14383">
                  <c:v>2.232943156038468</c:v>
                </c:pt>
                <c:pt idx="14384">
                  <c:v>2.2331664726857365</c:v>
                </c:pt>
                <c:pt idx="14385">
                  <c:v>2.2333898116669033</c:v>
                </c:pt>
                <c:pt idx="14386">
                  <c:v>2.2336131729842017</c:v>
                </c:pt>
                <c:pt idx="14387">
                  <c:v>2.2338365566398655</c:v>
                </c:pt>
                <c:pt idx="14388">
                  <c:v>2.2340599626361293</c:v>
                </c:pt>
                <c:pt idx="14389">
                  <c:v>2.2342833909752269</c:v>
                </c:pt>
                <c:pt idx="14390">
                  <c:v>2.234506841659393</c:v>
                </c:pt>
                <c:pt idx="14391">
                  <c:v>2.2347303146908621</c:v>
                </c:pt>
                <c:pt idx="14392">
                  <c:v>2.2349538100718691</c:v>
                </c:pt>
                <c:pt idx="14393">
                  <c:v>2.2351773278046494</c:v>
                </c:pt>
                <c:pt idx="14394">
                  <c:v>2.2354008678914385</c:v>
                </c:pt>
                <c:pt idx="14395">
                  <c:v>2.2356244303344721</c:v>
                </c:pt>
                <c:pt idx="14396">
                  <c:v>2.2358480151359856</c:v>
                </c:pt>
                <c:pt idx="14397">
                  <c:v>2.2360716222982155</c:v>
                </c:pt>
                <c:pt idx="14398">
                  <c:v>2.2362952518233978</c:v>
                </c:pt>
                <c:pt idx="14399">
                  <c:v>2.2365189037137694</c:v>
                </c:pt>
                <c:pt idx="14400">
                  <c:v>2.2367425779715666</c:v>
                </c:pt>
                <c:pt idx="14401">
                  <c:v>2.2369662745990264</c:v>
                </c:pt>
                <c:pt idx="14402">
                  <c:v>2.2371899935983861</c:v>
                </c:pt>
                <c:pt idx="14403">
                  <c:v>2.2374137349718834</c:v>
                </c:pt>
                <c:pt idx="14404">
                  <c:v>2.2376374987217558</c:v>
                </c:pt>
                <c:pt idx="14405">
                  <c:v>2.2378612848502408</c:v>
                </c:pt>
                <c:pt idx="14406">
                  <c:v>2.2380850933595768</c:v>
                </c:pt>
                <c:pt idx="14407">
                  <c:v>2.238308924252002</c:v>
                </c:pt>
                <c:pt idx="14408">
                  <c:v>2.238532777529755</c:v>
                </c:pt>
                <c:pt idx="14409">
                  <c:v>2.2387566531950744</c:v>
                </c:pt>
                <c:pt idx="14410">
                  <c:v>2.2389805512501995</c:v>
                </c:pt>
                <c:pt idx="14411">
                  <c:v>2.2392044716973691</c:v>
                </c:pt>
                <c:pt idx="14412">
                  <c:v>2.239428414538823</c:v>
                </c:pt>
                <c:pt idx="14413">
                  <c:v>2.2396523797768007</c:v>
                </c:pt>
                <c:pt idx="14414">
                  <c:v>2.239876367413542</c:v>
                </c:pt>
                <c:pt idx="14415">
                  <c:v>2.2401003774512871</c:v>
                </c:pt>
                <c:pt idx="14416">
                  <c:v>2.2403244098922763</c:v>
                </c:pt>
                <c:pt idx="14417">
                  <c:v>2.2405484647387501</c:v>
                </c:pt>
                <c:pt idx="14418">
                  <c:v>2.2407725419929494</c:v>
                </c:pt>
                <c:pt idx="14419">
                  <c:v>2.240996641657115</c:v>
                </c:pt>
                <c:pt idx="14420">
                  <c:v>2.2412207637334882</c:v>
                </c:pt>
                <c:pt idx="14421">
                  <c:v>2.2414449082243104</c:v>
                </c:pt>
                <c:pt idx="14422">
                  <c:v>2.2416690751318238</c:v>
                </c:pt>
                <c:pt idx="14423">
                  <c:v>2.2418932644582696</c:v>
                </c:pt>
                <c:pt idx="14424">
                  <c:v>2.2421174762058902</c:v>
                </c:pt>
                <c:pt idx="14425">
                  <c:v>2.2423417103769276</c:v>
                </c:pt>
                <c:pt idx="14426">
                  <c:v>2.2425659669736251</c:v>
                </c:pt>
                <c:pt idx="14427">
                  <c:v>2.2427902459982247</c:v>
                </c:pt>
                <c:pt idx="14428">
                  <c:v>2.2430145474529701</c:v>
                </c:pt>
                <c:pt idx="14429">
                  <c:v>2.2432388713401039</c:v>
                </c:pt>
                <c:pt idx="14430">
                  <c:v>2.2434632176618701</c:v>
                </c:pt>
                <c:pt idx="14431">
                  <c:v>2.2436875864205121</c:v>
                </c:pt>
                <c:pt idx="14432">
                  <c:v>2.2439119776182741</c:v>
                </c:pt>
                <c:pt idx="14433">
                  <c:v>2.2441363912573999</c:v>
                </c:pt>
                <c:pt idx="14434">
                  <c:v>2.2443608273401341</c:v>
                </c:pt>
                <c:pt idx="14435">
                  <c:v>2.244585285868721</c:v>
                </c:pt>
                <c:pt idx="14436">
                  <c:v>2.2448097668454055</c:v>
                </c:pt>
                <c:pt idx="14437">
                  <c:v>2.2450342702724329</c:v>
                </c:pt>
                <c:pt idx="14438">
                  <c:v>2.245258796152048</c:v>
                </c:pt>
                <c:pt idx="14439">
                  <c:v>2.2454833444864968</c:v>
                </c:pt>
                <c:pt idx="14440">
                  <c:v>2.2457079152780244</c:v>
                </c:pt>
                <c:pt idx="14441">
                  <c:v>2.245932508528877</c:v>
                </c:pt>
                <c:pt idx="14442">
                  <c:v>2.246157124241301</c:v>
                </c:pt>
                <c:pt idx="14443">
                  <c:v>2.2463817624175428</c:v>
                </c:pt>
                <c:pt idx="14444">
                  <c:v>2.2466064230598488</c:v>
                </c:pt>
                <c:pt idx="14445">
                  <c:v>2.246831106170466</c:v>
                </c:pt>
                <c:pt idx="14446">
                  <c:v>2.247055811751641</c:v>
                </c:pt>
                <c:pt idx="14447">
                  <c:v>2.2472805398056215</c:v>
                </c:pt>
                <c:pt idx="14448">
                  <c:v>2.2475052903346548</c:v>
                </c:pt>
                <c:pt idx="14449">
                  <c:v>2.2477300633409891</c:v>
                </c:pt>
                <c:pt idx="14450">
                  <c:v>2.2479548588268718</c:v>
                </c:pt>
                <c:pt idx="14451">
                  <c:v>2.2481796767945514</c:v>
                </c:pt>
                <c:pt idx="14452">
                  <c:v>2.2484045172462759</c:v>
                </c:pt>
                <c:pt idx="14453">
                  <c:v>2.2486293801842945</c:v>
                </c:pt>
                <c:pt idx="14454">
                  <c:v>2.2488542656108557</c:v>
                </c:pt>
                <c:pt idx="14455">
                  <c:v>2.2490791735282083</c:v>
                </c:pt>
                <c:pt idx="14456">
                  <c:v>2.2493041039386021</c:v>
                </c:pt>
                <c:pt idx="14457">
                  <c:v>2.2495290568442865</c:v>
                </c:pt>
                <c:pt idx="14458">
                  <c:v>2.2497540322475111</c:v>
                </c:pt>
                <c:pt idx="14459">
                  <c:v>2.2499790301505262</c:v>
                </c:pt>
                <c:pt idx="14460">
                  <c:v>2.2502040505555816</c:v>
                </c:pt>
                <c:pt idx="14461">
                  <c:v>2.2504290934649283</c:v>
                </c:pt>
                <c:pt idx="14462">
                  <c:v>2.2506541588808164</c:v>
                </c:pt>
                <c:pt idx="14463">
                  <c:v>2.2508792468054968</c:v>
                </c:pt>
                <c:pt idx="14464">
                  <c:v>2.2511043572412208</c:v>
                </c:pt>
                <c:pt idx="14465">
                  <c:v>2.2513294901902396</c:v>
                </c:pt>
                <c:pt idx="14466">
                  <c:v>2.2515546456548052</c:v>
                </c:pt>
                <c:pt idx="14467">
                  <c:v>2.2517798236371691</c:v>
                </c:pt>
                <c:pt idx="14468">
                  <c:v>2.2520050241395833</c:v>
                </c:pt>
                <c:pt idx="14469">
                  <c:v>2.2522302471642996</c:v>
                </c:pt>
                <c:pt idx="14470">
                  <c:v>2.2524554927135712</c:v>
                </c:pt>
                <c:pt idx="14471">
                  <c:v>2.2526807607896502</c:v>
                </c:pt>
                <c:pt idx="14472">
                  <c:v>2.2529060513947896</c:v>
                </c:pt>
                <c:pt idx="14473">
                  <c:v>2.2531313645312427</c:v>
                </c:pt>
                <c:pt idx="14474">
                  <c:v>2.2533567002012629</c:v>
                </c:pt>
                <c:pt idx="14475">
                  <c:v>2.2535820584071034</c:v>
                </c:pt>
                <c:pt idx="14476">
                  <c:v>2.2538074391510183</c:v>
                </c:pt>
                <c:pt idx="14477">
                  <c:v>2.254032842435262</c:v>
                </c:pt>
                <c:pt idx="14478">
                  <c:v>2.2542582682620882</c:v>
                </c:pt>
                <c:pt idx="14479">
                  <c:v>2.2544837166337515</c:v>
                </c:pt>
                <c:pt idx="14480">
                  <c:v>2.2547091875525065</c:v>
                </c:pt>
                <c:pt idx="14481">
                  <c:v>2.2549346810206083</c:v>
                </c:pt>
                <c:pt idx="14482">
                  <c:v>2.2551601970403126</c:v>
                </c:pt>
                <c:pt idx="14483">
                  <c:v>2.2553857356138738</c:v>
                </c:pt>
                <c:pt idx="14484">
                  <c:v>2.255611296743548</c:v>
                </c:pt>
                <c:pt idx="14485">
                  <c:v>2.2558368804315911</c:v>
                </c:pt>
                <c:pt idx="14486">
                  <c:v>2.2560624866802592</c:v>
                </c:pt>
                <c:pt idx="14487">
                  <c:v>2.2562881154918082</c:v>
                </c:pt>
                <c:pt idx="14488">
                  <c:v>2.2565137668684949</c:v>
                </c:pt>
                <c:pt idx="14489">
                  <c:v>2.2567394408125763</c:v>
                </c:pt>
                <c:pt idx="14490">
                  <c:v>2.2569651373263087</c:v>
                </c:pt>
                <c:pt idx="14491">
                  <c:v>2.2571908564119498</c:v>
                </c:pt>
                <c:pt idx="14492">
                  <c:v>2.2574165980717571</c:v>
                </c:pt>
                <c:pt idx="14493">
                  <c:v>2.2576423623079878</c:v>
                </c:pt>
                <c:pt idx="14494">
                  <c:v>2.2578681491229</c:v>
                </c:pt>
                <c:pt idx="14495">
                  <c:v>2.2580939585187521</c:v>
                </c:pt>
                <c:pt idx="14496">
                  <c:v>2.2583197904978016</c:v>
                </c:pt>
                <c:pt idx="14497">
                  <c:v>2.2585456450623078</c:v>
                </c:pt>
                <c:pt idx="14498">
                  <c:v>2.2587715222145293</c:v>
                </c:pt>
                <c:pt idx="14499">
                  <c:v>2.258997421956725</c:v>
                </c:pt>
                <c:pt idx="14500">
                  <c:v>2.2592233442911542</c:v>
                </c:pt>
                <c:pt idx="14501">
                  <c:v>2.2594492892200764</c:v>
                </c:pt>
                <c:pt idx="14502">
                  <c:v>2.259675256745751</c:v>
                </c:pt>
                <c:pt idx="14503">
                  <c:v>2.259901246870438</c:v>
                </c:pt>
                <c:pt idx="14504">
                  <c:v>2.2601272595963975</c:v>
                </c:pt>
                <c:pt idx="14505">
                  <c:v>2.2603532949258902</c:v>
                </c:pt>
                <c:pt idx="14506">
                  <c:v>2.2605793528611762</c:v>
                </c:pt>
                <c:pt idx="14507">
                  <c:v>2.2608054334045167</c:v>
                </c:pt>
                <c:pt idx="14508">
                  <c:v>2.2610315365581726</c:v>
                </c:pt>
                <c:pt idx="14509">
                  <c:v>2.2612576623244052</c:v>
                </c:pt>
                <c:pt idx="14510">
                  <c:v>2.2614838107054758</c:v>
                </c:pt>
                <c:pt idx="14511">
                  <c:v>2.2617099817036461</c:v>
                </c:pt>
                <c:pt idx="14512">
                  <c:v>2.2619361753211784</c:v>
                </c:pt>
                <c:pt idx="14513">
                  <c:v>2.2621623915603344</c:v>
                </c:pt>
                <c:pt idx="14514">
                  <c:v>2.2623886304233767</c:v>
                </c:pt>
                <c:pt idx="14515">
                  <c:v>2.2626148919125679</c:v>
                </c:pt>
                <c:pt idx="14516">
                  <c:v>2.2628411760301708</c:v>
                </c:pt>
                <c:pt idx="14517">
                  <c:v>2.2630674827784487</c:v>
                </c:pt>
                <c:pt idx="14518">
                  <c:v>2.2632938121596649</c:v>
                </c:pt>
                <c:pt idx="14519">
                  <c:v>2.2635201641760823</c:v>
                </c:pt>
                <c:pt idx="14520">
                  <c:v>2.2637465388299653</c:v>
                </c:pt>
                <c:pt idx="14521">
                  <c:v>2.2639729361235776</c:v>
                </c:pt>
                <c:pt idx="14522">
                  <c:v>2.2641993560591835</c:v>
                </c:pt>
                <c:pt idx="14523">
                  <c:v>2.2644257986390475</c:v>
                </c:pt>
                <c:pt idx="14524">
                  <c:v>2.2646522638654338</c:v>
                </c:pt>
                <c:pt idx="14525">
                  <c:v>2.2648787517406079</c:v>
                </c:pt>
                <c:pt idx="14526">
                  <c:v>2.2651052622668346</c:v>
                </c:pt>
                <c:pt idx="14527">
                  <c:v>2.2653317954463792</c:v>
                </c:pt>
                <c:pt idx="14528">
                  <c:v>2.2655583512815074</c:v>
                </c:pt>
                <c:pt idx="14529">
                  <c:v>2.265784929774485</c:v>
                </c:pt>
                <c:pt idx="14530">
                  <c:v>2.2660115309275777</c:v>
                </c:pt>
                <c:pt idx="14531">
                  <c:v>2.2662381547430521</c:v>
                </c:pt>
                <c:pt idx="14532">
                  <c:v>2.2664648012231745</c:v>
                </c:pt>
                <c:pt idx="14533">
                  <c:v>2.2666914703702115</c:v>
                </c:pt>
                <c:pt idx="14534">
                  <c:v>2.2669181621864301</c:v>
                </c:pt>
                <c:pt idx="14535">
                  <c:v>2.2671448766740974</c:v>
                </c:pt>
                <c:pt idx="14536">
                  <c:v>2.2673716138354809</c:v>
                </c:pt>
                <c:pt idx="14537">
                  <c:v>2.2675983736728482</c:v>
                </c:pt>
                <c:pt idx="14538">
                  <c:v>2.2678251561884673</c:v>
                </c:pt>
                <c:pt idx="14539">
                  <c:v>2.2680519613846055</c:v>
                </c:pt>
                <c:pt idx="14540">
                  <c:v>2.2682787892635319</c:v>
                </c:pt>
                <c:pt idx="14541">
                  <c:v>2.2685056398275147</c:v>
                </c:pt>
                <c:pt idx="14542">
                  <c:v>2.2687325130788225</c:v>
                </c:pt>
                <c:pt idx="14543">
                  <c:v>2.2689594090197245</c:v>
                </c:pt>
                <c:pt idx="14544">
                  <c:v>2.2691863276524895</c:v>
                </c:pt>
                <c:pt idx="14545">
                  <c:v>2.2694132689793873</c:v>
                </c:pt>
                <c:pt idx="14546">
                  <c:v>2.2696402330026877</c:v>
                </c:pt>
                <c:pt idx="14547">
                  <c:v>2.2698672197246603</c:v>
                </c:pt>
                <c:pt idx="14548">
                  <c:v>2.270094229147575</c:v>
                </c:pt>
                <c:pt idx="14549">
                  <c:v>2.2703212612737023</c:v>
                </c:pt>
                <c:pt idx="14550">
                  <c:v>2.2705483161053128</c:v>
                </c:pt>
                <c:pt idx="14551">
                  <c:v>2.2707753936446773</c:v>
                </c:pt>
                <c:pt idx="14552">
                  <c:v>2.2710024938940667</c:v>
                </c:pt>
                <c:pt idx="14553">
                  <c:v>2.2712296168557522</c:v>
                </c:pt>
                <c:pt idx="14554">
                  <c:v>2.2714567625320052</c:v>
                </c:pt>
                <c:pt idx="14555">
                  <c:v>2.2716839309250978</c:v>
                </c:pt>
                <c:pt idx="14556">
                  <c:v>2.2719111220373014</c:v>
                </c:pt>
                <c:pt idx="14557">
                  <c:v>2.2721383358708884</c:v>
                </c:pt>
                <c:pt idx="14558">
                  <c:v>2.2723655724281313</c:v>
                </c:pt>
                <c:pt idx="14559">
                  <c:v>2.2725928317113024</c:v>
                </c:pt>
                <c:pt idx="14560">
                  <c:v>2.2728201137226747</c:v>
                </c:pt>
                <c:pt idx="14561">
                  <c:v>2.2730474184645213</c:v>
                </c:pt>
                <c:pt idx="14562">
                  <c:v>2.2732747459391152</c:v>
                </c:pt>
                <c:pt idx="14563">
                  <c:v>2.27350209614873</c:v>
                </c:pt>
                <c:pt idx="14564">
                  <c:v>2.2737294690956396</c:v>
                </c:pt>
                <c:pt idx="14565">
                  <c:v>2.2739568647821176</c:v>
                </c:pt>
                <c:pt idx="14566">
                  <c:v>2.2741842832104386</c:v>
                </c:pt>
                <c:pt idx="14567">
                  <c:v>2.274411724382877</c:v>
                </c:pt>
                <c:pt idx="14568">
                  <c:v>2.2746391883017072</c:v>
                </c:pt>
                <c:pt idx="14569">
                  <c:v>2.2748666749692039</c:v>
                </c:pt>
                <c:pt idx="14570">
                  <c:v>2.2750941843876427</c:v>
                </c:pt>
                <c:pt idx="14571">
                  <c:v>2.2753217165592985</c:v>
                </c:pt>
                <c:pt idx="14572">
                  <c:v>2.2755492714864469</c:v>
                </c:pt>
                <c:pt idx="14573">
                  <c:v>2.2757768491713639</c:v>
                </c:pt>
                <c:pt idx="14574">
                  <c:v>2.2760044496163254</c:v>
                </c:pt>
                <c:pt idx="14575">
                  <c:v>2.2762320728236078</c:v>
                </c:pt>
                <c:pt idx="14576">
                  <c:v>2.2764597187954876</c:v>
                </c:pt>
                <c:pt idx="14577">
                  <c:v>2.276687387534241</c:v>
                </c:pt>
                <c:pt idx="14578">
                  <c:v>2.2769150790421451</c:v>
                </c:pt>
                <c:pt idx="14579">
                  <c:v>2.2771427933214774</c:v>
                </c:pt>
                <c:pt idx="14580">
                  <c:v>2.2773705303745149</c:v>
                </c:pt>
                <c:pt idx="14581">
                  <c:v>2.2775982902035352</c:v>
                </c:pt>
                <c:pt idx="14582">
                  <c:v>2.2778260728108162</c:v>
                </c:pt>
                <c:pt idx="14583">
                  <c:v>2.2780538781986359</c:v>
                </c:pt>
                <c:pt idx="14584">
                  <c:v>2.2782817063692726</c:v>
                </c:pt>
                <c:pt idx="14585">
                  <c:v>2.2785095573250049</c:v>
                </c:pt>
                <c:pt idx="14586">
                  <c:v>2.2787374310681119</c:v>
                </c:pt>
                <c:pt idx="14587">
                  <c:v>2.2789653276008721</c:v>
                </c:pt>
                <c:pt idx="14588">
                  <c:v>2.2791932469255647</c:v>
                </c:pt>
                <c:pt idx="14589">
                  <c:v>2.2794211890444691</c:v>
                </c:pt>
                <c:pt idx="14590">
                  <c:v>2.2796491539598649</c:v>
                </c:pt>
                <c:pt idx="14591">
                  <c:v>2.2798771416740324</c:v>
                </c:pt>
                <c:pt idx="14592">
                  <c:v>2.2801051521892512</c:v>
                </c:pt>
                <c:pt idx="14593">
                  <c:v>2.2803331855078022</c:v>
                </c:pt>
                <c:pt idx="14594">
                  <c:v>2.2805612416319652</c:v>
                </c:pt>
                <c:pt idx="14595">
                  <c:v>2.2807893205640215</c:v>
                </c:pt>
                <c:pt idx="14596">
                  <c:v>2.281017422306252</c:v>
                </c:pt>
                <c:pt idx="14597">
                  <c:v>2.2812455468609381</c:v>
                </c:pt>
                <c:pt idx="14598">
                  <c:v>2.2814736942303613</c:v>
                </c:pt>
                <c:pt idx="14599">
                  <c:v>2.281701864416803</c:v>
                </c:pt>
                <c:pt idx="14600">
                  <c:v>2.2819300574225454</c:v>
                </c:pt>
                <c:pt idx="14601">
                  <c:v>2.2821582732498702</c:v>
                </c:pt>
                <c:pt idx="14602">
                  <c:v>2.2823865119010605</c:v>
                </c:pt>
                <c:pt idx="14603">
                  <c:v>2.2826147733783984</c:v>
                </c:pt>
                <c:pt idx="14604">
                  <c:v>2.282843057684167</c:v>
                </c:pt>
                <c:pt idx="14605">
                  <c:v>2.2830713648206489</c:v>
                </c:pt>
                <c:pt idx="14606">
                  <c:v>2.2832996947901281</c:v>
                </c:pt>
                <c:pt idx="14607">
                  <c:v>2.2835280475948876</c:v>
                </c:pt>
                <c:pt idx="14608">
                  <c:v>2.2837564232372114</c:v>
                </c:pt>
                <c:pt idx="14609">
                  <c:v>2.2839848217193834</c:v>
                </c:pt>
                <c:pt idx="14610">
                  <c:v>2.2842132430436877</c:v>
                </c:pt>
                <c:pt idx="14611">
                  <c:v>2.2844416872124089</c:v>
                </c:pt>
                <c:pt idx="14612">
                  <c:v>2.2846701542278316</c:v>
                </c:pt>
                <c:pt idx="14613">
                  <c:v>2.284898644092241</c:v>
                </c:pt>
                <c:pt idx="14614">
                  <c:v>2.2851271568079219</c:v>
                </c:pt>
                <c:pt idx="14615">
                  <c:v>2.2853556923771596</c:v>
                </c:pt>
                <c:pt idx="14616">
                  <c:v>2.2855842508022399</c:v>
                </c:pt>
                <c:pt idx="14617">
                  <c:v>2.2858128320854485</c:v>
                </c:pt>
                <c:pt idx="14618">
                  <c:v>2.2860414362290715</c:v>
                </c:pt>
                <c:pt idx="14619">
                  <c:v>2.2862700632353952</c:v>
                </c:pt>
                <c:pt idx="14620">
                  <c:v>2.2864987131067056</c:v>
                </c:pt>
                <c:pt idx="14621">
                  <c:v>2.2867273858452899</c:v>
                </c:pt>
                <c:pt idx="14622">
                  <c:v>2.2869560814534351</c:v>
                </c:pt>
                <c:pt idx="14623">
                  <c:v>2.2871847999334283</c:v>
                </c:pt>
                <c:pt idx="14624">
                  <c:v>2.2874135412875569</c:v>
                </c:pt>
                <c:pt idx="14625">
                  <c:v>2.2876423055181085</c:v>
                </c:pt>
                <c:pt idx="14626">
                  <c:v>2.2878710926273711</c:v>
                </c:pt>
                <c:pt idx="14627">
                  <c:v>2.288099902617633</c:v>
                </c:pt>
                <c:pt idx="14628">
                  <c:v>2.2883287354911821</c:v>
                </c:pt>
                <c:pt idx="14629">
                  <c:v>2.2885575912503069</c:v>
                </c:pt>
                <c:pt idx="14630">
                  <c:v>2.2887864698972966</c:v>
                </c:pt>
                <c:pt idx="14631">
                  <c:v>2.2890153714344401</c:v>
                </c:pt>
                <c:pt idx="14632">
                  <c:v>2.2892442958640267</c:v>
                </c:pt>
                <c:pt idx="14633">
                  <c:v>2.2894732431883456</c:v>
                </c:pt>
                <c:pt idx="14634">
                  <c:v>2.2897022134096865</c:v>
                </c:pt>
                <c:pt idx="14635">
                  <c:v>2.2899312065303397</c:v>
                </c:pt>
                <c:pt idx="14636">
                  <c:v>2.2901602225525948</c:v>
                </c:pt>
                <c:pt idx="14637">
                  <c:v>2.2903892614787424</c:v>
                </c:pt>
                <c:pt idx="14638">
                  <c:v>2.2906183233110737</c:v>
                </c:pt>
                <c:pt idx="14639">
                  <c:v>2.2908474080518788</c:v>
                </c:pt>
                <c:pt idx="14640">
                  <c:v>2.2910765157034492</c:v>
                </c:pt>
                <c:pt idx="14641">
                  <c:v>2.2913056462680759</c:v>
                </c:pt>
                <c:pt idx="14642">
                  <c:v>2.2915347997480509</c:v>
                </c:pt>
                <c:pt idx="14643">
                  <c:v>2.2917639761456652</c:v>
                </c:pt>
                <c:pt idx="14644">
                  <c:v>2.2919931754632117</c:v>
                </c:pt>
                <c:pt idx="14645">
                  <c:v>2.2922223977029819</c:v>
                </c:pt>
                <c:pt idx="14646">
                  <c:v>2.2924516428672685</c:v>
                </c:pt>
                <c:pt idx="14647">
                  <c:v>2.2926809109583646</c:v>
                </c:pt>
                <c:pt idx="14648">
                  <c:v>2.2929102019785623</c:v>
                </c:pt>
                <c:pt idx="14649">
                  <c:v>2.2931395159301555</c:v>
                </c:pt>
                <c:pt idx="14650">
                  <c:v>2.293368852815437</c:v>
                </c:pt>
                <c:pt idx="14651">
                  <c:v>2.2935982126367005</c:v>
                </c:pt>
                <c:pt idx="14652">
                  <c:v>2.2938275953962401</c:v>
                </c:pt>
                <c:pt idx="14653">
                  <c:v>2.2940570010963497</c:v>
                </c:pt>
                <c:pt idx="14654">
                  <c:v>2.2942864297393237</c:v>
                </c:pt>
                <c:pt idx="14655">
                  <c:v>2.2945158813274564</c:v>
                </c:pt>
                <c:pt idx="14656">
                  <c:v>2.2947453558630428</c:v>
                </c:pt>
                <c:pt idx="14657">
                  <c:v>2.2949748533483776</c:v>
                </c:pt>
                <c:pt idx="14658">
                  <c:v>2.2952043737857561</c:v>
                </c:pt>
                <c:pt idx="14659">
                  <c:v>2.295433917177474</c:v>
                </c:pt>
                <c:pt idx="14660">
                  <c:v>2.2956634835258267</c:v>
                </c:pt>
                <c:pt idx="14661">
                  <c:v>2.2958930728331102</c:v>
                </c:pt>
                <c:pt idx="14662">
                  <c:v>2.2961226851016203</c:v>
                </c:pt>
                <c:pt idx="14663">
                  <c:v>2.2963523203336536</c:v>
                </c:pt>
                <c:pt idx="14664">
                  <c:v>2.2965819785315067</c:v>
                </c:pt>
                <c:pt idx="14665">
                  <c:v>2.2968116596974766</c:v>
                </c:pt>
                <c:pt idx="14666">
                  <c:v>2.29704136383386</c:v>
                </c:pt>
                <c:pt idx="14667">
                  <c:v>2.2972710909429543</c:v>
                </c:pt>
                <c:pt idx="14668">
                  <c:v>2.2975008410270572</c:v>
                </c:pt>
                <c:pt idx="14669">
                  <c:v>2.2977306140884659</c:v>
                </c:pt>
                <c:pt idx="14670">
                  <c:v>2.297960410129479</c:v>
                </c:pt>
                <c:pt idx="14671">
                  <c:v>2.2981902291523943</c:v>
                </c:pt>
                <c:pt idx="14672">
                  <c:v>2.2984200711595104</c:v>
                </c:pt>
                <c:pt idx="14673">
                  <c:v>2.2986499361531259</c:v>
                </c:pt>
                <c:pt idx="14674">
                  <c:v>2.2988798241355393</c:v>
                </c:pt>
                <c:pt idx="14675">
                  <c:v>2.2991097351090501</c:v>
                </c:pt>
                <c:pt idx="14676">
                  <c:v>2.2993396690759575</c:v>
                </c:pt>
                <c:pt idx="14677">
                  <c:v>2.2995696260385614</c:v>
                </c:pt>
                <c:pt idx="14678">
                  <c:v>2.2997996059991612</c:v>
                </c:pt>
                <c:pt idx="14679">
                  <c:v>2.3000296089600574</c:v>
                </c:pt>
                <c:pt idx="14680">
                  <c:v>2.3002596349235498</c:v>
                </c:pt>
                <c:pt idx="14681">
                  <c:v>2.3004896838919389</c:v>
                </c:pt>
                <c:pt idx="14682">
                  <c:v>2.3007197558675254</c:v>
                </c:pt>
                <c:pt idx="14683">
                  <c:v>2.3009498508526107</c:v>
                </c:pt>
                <c:pt idx="14684">
                  <c:v>2.3011799688494956</c:v>
                </c:pt>
                <c:pt idx="14685">
                  <c:v>2.3014101098604818</c:v>
                </c:pt>
                <c:pt idx="14686">
                  <c:v>2.3016402738878705</c:v>
                </c:pt>
                <c:pt idx="14687">
                  <c:v>2.301870460933964</c:v>
                </c:pt>
                <c:pt idx="14688">
                  <c:v>2.3021006710010639</c:v>
                </c:pt>
                <c:pt idx="14689">
                  <c:v>2.3023309040914728</c:v>
                </c:pt>
                <c:pt idx="14690">
                  <c:v>2.3025611602074934</c:v>
                </c:pt>
                <c:pt idx="14691">
                  <c:v>2.3027914393514286</c:v>
                </c:pt>
                <c:pt idx="14692">
                  <c:v>2.3030217415255811</c:v>
                </c:pt>
                <c:pt idx="14693">
                  <c:v>2.3032520667322545</c:v>
                </c:pt>
                <c:pt idx="14694">
                  <c:v>2.3034824149737516</c:v>
                </c:pt>
                <c:pt idx="14695">
                  <c:v>2.303712786252377</c:v>
                </c:pt>
                <c:pt idx="14696">
                  <c:v>2.303943180570434</c:v>
                </c:pt>
                <c:pt idx="14697">
                  <c:v>2.3041735979302271</c:v>
                </c:pt>
                <c:pt idx="14698">
                  <c:v>2.3044040383340607</c:v>
                </c:pt>
                <c:pt idx="14699">
                  <c:v>2.3046345017842391</c:v>
                </c:pt>
                <c:pt idx="14700">
                  <c:v>2.3048649882830672</c:v>
                </c:pt>
                <c:pt idx="14701">
                  <c:v>2.3050954978328506</c:v>
                </c:pt>
                <c:pt idx="14702">
                  <c:v>2.3053260304358942</c:v>
                </c:pt>
                <c:pt idx="14703">
                  <c:v>2.3055565860945038</c:v>
                </c:pt>
                <c:pt idx="14704">
                  <c:v>2.3057871648109849</c:v>
                </c:pt>
                <c:pt idx="14705">
                  <c:v>2.3060177665876438</c:v>
                </c:pt>
                <c:pt idx="14706">
                  <c:v>2.3062483914267866</c:v>
                </c:pt>
                <c:pt idx="14707">
                  <c:v>2.3064790393307195</c:v>
                </c:pt>
                <c:pt idx="14708">
                  <c:v>2.3067097103017495</c:v>
                </c:pt>
                <c:pt idx="14709">
                  <c:v>2.3069404043421837</c:v>
                </c:pt>
                <c:pt idx="14710">
                  <c:v>2.3071711214543291</c:v>
                </c:pt>
                <c:pt idx="14711">
                  <c:v>2.3074018616404932</c:v>
                </c:pt>
                <c:pt idx="14712">
                  <c:v>2.3076326249029835</c:v>
                </c:pt>
                <c:pt idx="14713">
                  <c:v>2.3078634112441079</c:v>
                </c:pt>
                <c:pt idx="14714">
                  <c:v>2.3080942206661743</c:v>
                </c:pt>
                <c:pt idx="14715">
                  <c:v>2.3083250531714916</c:v>
                </c:pt>
                <c:pt idx="14716">
                  <c:v>2.3085559087623677</c:v>
                </c:pt>
                <c:pt idx="14717">
                  <c:v>2.3087867874411119</c:v>
                </c:pt>
                <c:pt idx="14718">
                  <c:v>2.3090176892100329</c:v>
                </c:pt>
                <c:pt idx="14719">
                  <c:v>2.3092486140714401</c:v>
                </c:pt>
                <c:pt idx="14720">
                  <c:v>2.3094795620276427</c:v>
                </c:pt>
                <c:pt idx="14721">
                  <c:v>2.3097105330809509</c:v>
                </c:pt>
                <c:pt idx="14722">
                  <c:v>2.3099415272336743</c:v>
                </c:pt>
                <c:pt idx="14723">
                  <c:v>2.3101725444881231</c:v>
                </c:pt>
                <c:pt idx="14724">
                  <c:v>2.3104035848466076</c:v>
                </c:pt>
                <c:pt idx="14725">
                  <c:v>2.3106346483114386</c:v>
                </c:pt>
                <c:pt idx="14726">
                  <c:v>2.3108657348849269</c:v>
                </c:pt>
                <c:pt idx="14727">
                  <c:v>2.3110968445693838</c:v>
                </c:pt>
                <c:pt idx="14728">
                  <c:v>2.3113279773671205</c:v>
                </c:pt>
                <c:pt idx="14729">
                  <c:v>2.3115591332804484</c:v>
                </c:pt>
                <c:pt idx="14730">
                  <c:v>2.3117903123116794</c:v>
                </c:pt>
                <c:pt idx="14731">
                  <c:v>2.3120215144631255</c:v>
                </c:pt>
                <c:pt idx="14732">
                  <c:v>2.3122527397370991</c:v>
                </c:pt>
                <c:pt idx="14733">
                  <c:v>2.3124839881359125</c:v>
                </c:pt>
                <c:pt idx="14734">
                  <c:v>2.3127152596618785</c:v>
                </c:pt>
                <c:pt idx="14735">
                  <c:v>2.3129465543173104</c:v>
                </c:pt>
                <c:pt idx="14736">
                  <c:v>2.3131778721045211</c:v>
                </c:pt>
                <c:pt idx="14737">
                  <c:v>2.3134092130258237</c:v>
                </c:pt>
                <c:pt idx="14738">
                  <c:v>2.313640577083532</c:v>
                </c:pt>
                <c:pt idx="14739">
                  <c:v>2.3138719642799601</c:v>
                </c:pt>
                <c:pt idx="14740">
                  <c:v>2.3141033746174218</c:v>
                </c:pt>
                <c:pt idx="14741">
                  <c:v>2.3143348080982316</c:v>
                </c:pt>
                <c:pt idx="14742">
                  <c:v>2.3145662647247041</c:v>
                </c:pt>
                <c:pt idx="14743">
                  <c:v>2.3147977444991539</c:v>
                </c:pt>
                <c:pt idx="14744">
                  <c:v>2.315029247423896</c:v>
                </c:pt>
                <c:pt idx="14745">
                  <c:v>2.315260773501246</c:v>
                </c:pt>
                <c:pt idx="14746">
                  <c:v>2.3154923227335193</c:v>
                </c:pt>
                <c:pt idx="14747">
                  <c:v>2.3157238951230315</c:v>
                </c:pt>
                <c:pt idx="14748">
                  <c:v>2.3159554906720987</c:v>
                </c:pt>
                <c:pt idx="14749">
                  <c:v>2.3161871093830371</c:v>
                </c:pt>
                <c:pt idx="14750">
                  <c:v>2.3164187512581629</c:v>
                </c:pt>
                <c:pt idx="14751">
                  <c:v>2.316650416299793</c:v>
                </c:pt>
                <c:pt idx="14752">
                  <c:v>2.3168821045102441</c:v>
                </c:pt>
                <c:pt idx="14753">
                  <c:v>2.3171138158918332</c:v>
                </c:pt>
                <c:pt idx="14754">
                  <c:v>2.3173455504468778</c:v>
                </c:pt>
                <c:pt idx="14755">
                  <c:v>2.3175773081776958</c:v>
                </c:pt>
                <c:pt idx="14756">
                  <c:v>2.3178090890866043</c:v>
                </c:pt>
                <c:pt idx="14757">
                  <c:v>2.318040893175922</c:v>
                </c:pt>
                <c:pt idx="14758">
                  <c:v>2.318272720447967</c:v>
                </c:pt>
                <c:pt idx="14759">
                  <c:v>2.3185045709050573</c:v>
                </c:pt>
                <c:pt idx="14760">
                  <c:v>2.3187364445495122</c:v>
                </c:pt>
                <c:pt idx="14761">
                  <c:v>2.3189683413836506</c:v>
                </c:pt>
                <c:pt idx="14762">
                  <c:v>2.3192002614097915</c:v>
                </c:pt>
                <c:pt idx="14763">
                  <c:v>2.3194322046302545</c:v>
                </c:pt>
                <c:pt idx="14764">
                  <c:v>2.3196641710473593</c:v>
                </c:pt>
                <c:pt idx="14765">
                  <c:v>2.3198961606634256</c:v>
                </c:pt>
                <c:pt idx="14766">
                  <c:v>2.3201281734807737</c:v>
                </c:pt>
                <c:pt idx="14767">
                  <c:v>2.3203602095017239</c:v>
                </c:pt>
                <c:pt idx="14768">
                  <c:v>2.3205922687285967</c:v>
                </c:pt>
                <c:pt idx="14769">
                  <c:v>2.3208243511637132</c:v>
                </c:pt>
                <c:pt idx="14770">
                  <c:v>2.3210564568093943</c:v>
                </c:pt>
                <c:pt idx="14771">
                  <c:v>2.3212885856679613</c:v>
                </c:pt>
                <c:pt idx="14772">
                  <c:v>2.3215207377417353</c:v>
                </c:pt>
                <c:pt idx="14773">
                  <c:v>2.3217529130330385</c:v>
                </c:pt>
                <c:pt idx="14774">
                  <c:v>2.3219851115441927</c:v>
                </c:pt>
                <c:pt idx="14775">
                  <c:v>2.3222173332775204</c:v>
                </c:pt>
                <c:pt idx="14776">
                  <c:v>2.3224495782353438</c:v>
                </c:pt>
                <c:pt idx="14777">
                  <c:v>2.3226818464199859</c:v>
                </c:pt>
                <c:pt idx="14778">
                  <c:v>2.3229141378337692</c:v>
                </c:pt>
                <c:pt idx="14779">
                  <c:v>2.3231464524790173</c:v>
                </c:pt>
                <c:pt idx="14780">
                  <c:v>2.3233787903580532</c:v>
                </c:pt>
                <c:pt idx="14781">
                  <c:v>2.3236111514732003</c:v>
                </c:pt>
                <c:pt idx="14782">
                  <c:v>2.323843535826783</c:v>
                </c:pt>
                <c:pt idx="14783">
                  <c:v>2.3240759434211253</c:v>
                </c:pt>
                <c:pt idx="14784">
                  <c:v>2.3243083742585511</c:v>
                </c:pt>
                <c:pt idx="14785">
                  <c:v>2.3245408283413851</c:v>
                </c:pt>
                <c:pt idx="14786">
                  <c:v>2.3247733056719522</c:v>
                </c:pt>
                <c:pt idx="14787">
                  <c:v>2.3250058062525776</c:v>
                </c:pt>
                <c:pt idx="14788">
                  <c:v>2.3252383300855861</c:v>
                </c:pt>
                <c:pt idx="14789">
                  <c:v>2.3254708771733035</c:v>
                </c:pt>
                <c:pt idx="14790">
                  <c:v>2.3257034475180554</c:v>
                </c:pt>
                <c:pt idx="14791">
                  <c:v>2.3259360411221675</c:v>
                </c:pt>
                <c:pt idx="14792">
                  <c:v>2.3261686579879663</c:v>
                </c:pt>
                <c:pt idx="14793">
                  <c:v>2.3264012981177782</c:v>
                </c:pt>
                <c:pt idx="14794">
                  <c:v>2.3266339615139295</c:v>
                </c:pt>
                <c:pt idx="14795">
                  <c:v>2.3268666481787474</c:v>
                </c:pt>
                <c:pt idx="14796">
                  <c:v>2.3270993581145589</c:v>
                </c:pt>
                <c:pt idx="14797">
                  <c:v>2.3273320913236915</c:v>
                </c:pt>
                <c:pt idx="14798">
                  <c:v>2.3275648478084721</c:v>
                </c:pt>
                <c:pt idx="14799">
                  <c:v>2.3277976275712291</c:v>
                </c:pt>
                <c:pt idx="14800">
                  <c:v>2.3280304306142905</c:v>
                </c:pt>
                <c:pt idx="14801">
                  <c:v>2.3282632569399846</c:v>
                </c:pt>
                <c:pt idx="14802">
                  <c:v>2.3284961065506398</c:v>
                </c:pt>
                <c:pt idx="14803">
                  <c:v>2.3287289794485848</c:v>
                </c:pt>
                <c:pt idx="14804">
                  <c:v>2.3289618756361485</c:v>
                </c:pt>
                <c:pt idx="14805">
                  <c:v>2.3291947951156602</c:v>
                </c:pt>
                <c:pt idx="14806">
                  <c:v>2.329427737889449</c:v>
                </c:pt>
                <c:pt idx="14807">
                  <c:v>2.3296607039598451</c:v>
                </c:pt>
                <c:pt idx="14808">
                  <c:v>2.3298936933291778</c:v>
                </c:pt>
                <c:pt idx="14809">
                  <c:v>2.3301267059997777</c:v>
                </c:pt>
                <c:pt idx="14810">
                  <c:v>2.3303597419739752</c:v>
                </c:pt>
                <c:pt idx="14811">
                  <c:v>2.3305928012541006</c:v>
                </c:pt>
                <c:pt idx="14812">
                  <c:v>2.3308258838424849</c:v>
                </c:pt>
                <c:pt idx="14813">
                  <c:v>2.3310589897414591</c:v>
                </c:pt>
                <c:pt idx="14814">
                  <c:v>2.3312921189533542</c:v>
                </c:pt>
                <c:pt idx="14815">
                  <c:v>2.3315252714805021</c:v>
                </c:pt>
                <c:pt idx="14816">
                  <c:v>2.3317584473252349</c:v>
                </c:pt>
                <c:pt idx="14817">
                  <c:v>2.3319916464898838</c:v>
                </c:pt>
                <c:pt idx="14818">
                  <c:v>2.3322248689767813</c:v>
                </c:pt>
                <c:pt idx="14819">
                  <c:v>2.3324581147882602</c:v>
                </c:pt>
                <c:pt idx="14820">
                  <c:v>2.3326913839266528</c:v>
                </c:pt>
                <c:pt idx="14821">
                  <c:v>2.3329246763942924</c:v>
                </c:pt>
                <c:pt idx="14822">
                  <c:v>2.3331579921935117</c:v>
                </c:pt>
                <c:pt idx="14823">
                  <c:v>2.3333913313266446</c:v>
                </c:pt>
                <c:pt idx="14824">
                  <c:v>2.3336246937960241</c:v>
                </c:pt>
                <c:pt idx="14825">
                  <c:v>2.3338580796039845</c:v>
                </c:pt>
                <c:pt idx="14826">
                  <c:v>2.3340914887528599</c:v>
                </c:pt>
                <c:pt idx="14827">
                  <c:v>2.3343249212449844</c:v>
                </c:pt>
                <c:pt idx="14828">
                  <c:v>2.3345583770826925</c:v>
                </c:pt>
                <c:pt idx="14829">
                  <c:v>2.3347918562683194</c:v>
                </c:pt>
                <c:pt idx="14830">
                  <c:v>2.3350253588042</c:v>
                </c:pt>
                <c:pt idx="14831">
                  <c:v>2.3352588846926694</c:v>
                </c:pt>
                <c:pt idx="14832">
                  <c:v>2.335492433936063</c:v>
                </c:pt>
                <c:pt idx="14833">
                  <c:v>2.3357260065367167</c:v>
                </c:pt>
                <c:pt idx="14834">
                  <c:v>2.3359596024969664</c:v>
                </c:pt>
                <c:pt idx="14835">
                  <c:v>2.3361932218191481</c:v>
                </c:pt>
                <c:pt idx="14836">
                  <c:v>2.3364268645055986</c:v>
                </c:pt>
                <c:pt idx="14837">
                  <c:v>2.3366605305586545</c:v>
                </c:pt>
                <c:pt idx="14838">
                  <c:v>2.3368942199806524</c:v>
                </c:pt>
                <c:pt idx="14839">
                  <c:v>2.3371279327739298</c:v>
                </c:pt>
                <c:pt idx="14840">
                  <c:v>2.3373616689408241</c:v>
                </c:pt>
                <c:pt idx="14841">
                  <c:v>2.3375954284836724</c:v>
                </c:pt>
                <c:pt idx="14842">
                  <c:v>2.3378292114048129</c:v>
                </c:pt>
                <c:pt idx="14843">
                  <c:v>2.3380630177065838</c:v>
                </c:pt>
                <c:pt idx="14844">
                  <c:v>2.338296847391323</c:v>
                </c:pt>
                <c:pt idx="14845">
                  <c:v>2.3385307004613693</c:v>
                </c:pt>
                <c:pt idx="14846">
                  <c:v>2.3387645769190613</c:v>
                </c:pt>
                <c:pt idx="14847">
                  <c:v>2.3389984767667378</c:v>
                </c:pt>
                <c:pt idx="14848">
                  <c:v>2.3392324000067384</c:v>
                </c:pt>
                <c:pt idx="14849">
                  <c:v>2.3394663466414025</c:v>
                </c:pt>
                <c:pt idx="14850">
                  <c:v>2.3397003166730697</c:v>
                </c:pt>
                <c:pt idx="14851">
                  <c:v>2.3399343101040802</c:v>
                </c:pt>
                <c:pt idx="14852">
                  <c:v>2.3401683269367739</c:v>
                </c:pt>
                <c:pt idx="14853">
                  <c:v>2.3404023671734913</c:v>
                </c:pt>
                <c:pt idx="14854">
                  <c:v>2.340636430816573</c:v>
                </c:pt>
                <c:pt idx="14855">
                  <c:v>2.34087051786836</c:v>
                </c:pt>
                <c:pt idx="14856">
                  <c:v>2.3411046283311929</c:v>
                </c:pt>
                <c:pt idx="14857">
                  <c:v>2.3413387622074135</c:v>
                </c:pt>
                <c:pt idx="14858">
                  <c:v>2.3415729194993635</c:v>
                </c:pt>
                <c:pt idx="14859">
                  <c:v>2.3418071002093845</c:v>
                </c:pt>
                <c:pt idx="14860">
                  <c:v>2.3420413043398183</c:v>
                </c:pt>
                <c:pt idx="14861">
                  <c:v>2.3422755318930077</c:v>
                </c:pt>
                <c:pt idx="14862">
                  <c:v>2.3425097828712946</c:v>
                </c:pt>
                <c:pt idx="14863">
                  <c:v>2.3427440572770224</c:v>
                </c:pt>
                <c:pt idx="14864">
                  <c:v>2.3429783551125336</c:v>
                </c:pt>
                <c:pt idx="14865">
                  <c:v>2.3432126763801717</c:v>
                </c:pt>
                <c:pt idx="14866">
                  <c:v>2.3434470210822798</c:v>
                </c:pt>
                <c:pt idx="14867">
                  <c:v>2.3436813892212021</c:v>
                </c:pt>
                <c:pt idx="14868">
                  <c:v>2.3439157807992821</c:v>
                </c:pt>
                <c:pt idx="14869">
                  <c:v>2.3441501958188637</c:v>
                </c:pt>
                <c:pt idx="14870">
                  <c:v>2.3443846342822918</c:v>
                </c:pt>
                <c:pt idx="14871">
                  <c:v>2.3446190961919111</c:v>
                </c:pt>
                <c:pt idx="14872">
                  <c:v>2.344853581550066</c:v>
                </c:pt>
                <c:pt idx="14873">
                  <c:v>2.345088090359102</c:v>
                </c:pt>
                <c:pt idx="14874">
                  <c:v>2.3453226226213642</c:v>
                </c:pt>
                <c:pt idx="14875">
                  <c:v>2.345557178339198</c:v>
                </c:pt>
                <c:pt idx="14876">
                  <c:v>2.3457917575149496</c:v>
                </c:pt>
                <c:pt idx="14877">
                  <c:v>2.3460263601509648</c:v>
                </c:pt>
                <c:pt idx="14878">
                  <c:v>2.3462609862495896</c:v>
                </c:pt>
                <c:pt idx="14879">
                  <c:v>2.346495635813171</c:v>
                </c:pt>
                <c:pt idx="14880">
                  <c:v>2.3467303088440552</c:v>
                </c:pt>
                <c:pt idx="14881">
                  <c:v>2.3469650053445896</c:v>
                </c:pt>
                <c:pt idx="14882">
                  <c:v>2.3471997253171213</c:v>
                </c:pt>
                <c:pt idx="14883">
                  <c:v>2.3474344687639976</c:v>
                </c:pt>
                <c:pt idx="14884">
                  <c:v>2.3476692356875666</c:v>
                </c:pt>
                <c:pt idx="14885">
                  <c:v>2.3479040260901756</c:v>
                </c:pt>
                <c:pt idx="14886">
                  <c:v>2.3481388399741729</c:v>
                </c:pt>
                <c:pt idx="14887">
                  <c:v>2.3483736773419071</c:v>
                </c:pt>
                <c:pt idx="14888">
                  <c:v>2.3486085381957267</c:v>
                </c:pt>
                <c:pt idx="14889">
                  <c:v>2.3488434225379806</c:v>
                </c:pt>
                <c:pt idx="14890">
                  <c:v>2.3490783303710177</c:v>
                </c:pt>
                <c:pt idx="14891">
                  <c:v>2.3493132616971875</c:v>
                </c:pt>
                <c:pt idx="14892">
                  <c:v>2.3495482165188393</c:v>
                </c:pt>
                <c:pt idx="14893">
                  <c:v>2.3497831948383232</c:v>
                </c:pt>
                <c:pt idx="14894">
                  <c:v>2.3500181966579889</c:v>
                </c:pt>
                <c:pt idx="14895">
                  <c:v>2.350253221980187</c:v>
                </c:pt>
                <c:pt idx="14896">
                  <c:v>2.3504882708072676</c:v>
                </c:pt>
                <c:pt idx="14897">
                  <c:v>2.3507233431415817</c:v>
                </c:pt>
                <c:pt idx="14898">
                  <c:v>2.3509584389854803</c:v>
                </c:pt>
                <c:pt idx="14899">
                  <c:v>2.3511935583413144</c:v>
                </c:pt>
                <c:pt idx="14900">
                  <c:v>2.3514287012114354</c:v>
                </c:pt>
                <c:pt idx="14901">
                  <c:v>2.3516638675981953</c:v>
                </c:pt>
                <c:pt idx="14902">
                  <c:v>2.3518990575039456</c:v>
                </c:pt>
                <c:pt idx="14903">
                  <c:v>2.3521342709310384</c:v>
                </c:pt>
                <c:pt idx="14904">
                  <c:v>2.3523695078818267</c:v>
                </c:pt>
                <c:pt idx="14905">
                  <c:v>2.3526047683586624</c:v>
                </c:pt>
                <c:pt idx="14906">
                  <c:v>2.3528400523638986</c:v>
                </c:pt>
                <c:pt idx="14907">
                  <c:v>2.3530753598998886</c:v>
                </c:pt>
                <c:pt idx="14908">
                  <c:v>2.3533106909689856</c:v>
                </c:pt>
                <c:pt idx="14909">
                  <c:v>2.3535460455735429</c:v>
                </c:pt>
                <c:pt idx="14910">
                  <c:v>2.3537814237159145</c:v>
                </c:pt>
                <c:pt idx="14911">
                  <c:v>2.3540168253984541</c:v>
                </c:pt>
                <c:pt idx="14912">
                  <c:v>2.3542522506235164</c:v>
                </c:pt>
                <c:pt idx="14913">
                  <c:v>2.3544876993934558</c:v>
                </c:pt>
                <c:pt idx="14914">
                  <c:v>2.3547231717106269</c:v>
                </c:pt>
                <c:pt idx="14915">
                  <c:v>2.3549586675773848</c:v>
                </c:pt>
                <c:pt idx="14916">
                  <c:v>2.3551941869960844</c:v>
                </c:pt>
                <c:pt idx="14917">
                  <c:v>2.3554297299690812</c:v>
                </c:pt>
                <c:pt idx="14918">
                  <c:v>2.355665296498731</c:v>
                </c:pt>
                <c:pt idx="14919">
                  <c:v>2.3559008865873898</c:v>
                </c:pt>
                <c:pt idx="14920">
                  <c:v>2.3561365002374135</c:v>
                </c:pt>
                <c:pt idx="14921">
                  <c:v>2.3563721374511588</c:v>
                </c:pt>
                <c:pt idx="14922">
                  <c:v>2.3566077982309821</c:v>
                </c:pt>
                <c:pt idx="14923">
                  <c:v>2.3568434825792401</c:v>
                </c:pt>
                <c:pt idx="14924">
                  <c:v>2.3570791904982897</c:v>
                </c:pt>
                <c:pt idx="14925">
                  <c:v>2.357314921990489</c:v>
                </c:pt>
                <c:pt idx="14926">
                  <c:v>2.3575506770581947</c:v>
                </c:pt>
                <c:pt idx="14927">
                  <c:v>2.3577864557037649</c:v>
                </c:pt>
                <c:pt idx="14928">
                  <c:v>2.3580222579295578</c:v>
                </c:pt>
                <c:pt idx="14929">
                  <c:v>2.3582580837379314</c:v>
                </c:pt>
                <c:pt idx="14930">
                  <c:v>2.3584939331312444</c:v>
                </c:pt>
                <c:pt idx="14931">
                  <c:v>2.3587298061118558</c:v>
                </c:pt>
                <c:pt idx="14932">
                  <c:v>2.358965702682124</c:v>
                </c:pt>
                <c:pt idx="14933">
                  <c:v>2.3592016228444086</c:v>
                </c:pt>
                <c:pt idx="14934">
                  <c:v>2.3594375666010685</c:v>
                </c:pt>
                <c:pt idx="14935">
                  <c:v>2.3596735339544641</c:v>
                </c:pt>
                <c:pt idx="14936">
                  <c:v>2.3599095249069548</c:v>
                </c:pt>
                <c:pt idx="14937">
                  <c:v>2.360145539460901</c:v>
                </c:pt>
                <c:pt idx="14938">
                  <c:v>2.360381577618663</c:v>
                </c:pt>
                <c:pt idx="14939">
                  <c:v>2.3606176393826011</c:v>
                </c:pt>
                <c:pt idx="14940">
                  <c:v>2.3608537247550765</c:v>
                </c:pt>
                <c:pt idx="14941">
                  <c:v>2.3610898337384505</c:v>
                </c:pt>
                <c:pt idx="14942">
                  <c:v>2.3613259663350838</c:v>
                </c:pt>
                <c:pt idx="14943">
                  <c:v>2.3615621225473387</c:v>
                </c:pt>
                <c:pt idx="14944">
                  <c:v>2.3617983023775766</c:v>
                </c:pt>
                <c:pt idx="14945">
                  <c:v>2.3620345058281593</c:v>
                </c:pt>
                <c:pt idx="14946">
                  <c:v>2.3622707329014494</c:v>
                </c:pt>
                <c:pt idx="14947">
                  <c:v>2.3625069835998094</c:v>
                </c:pt>
                <c:pt idx="14948">
                  <c:v>2.3627432579256018</c:v>
                </c:pt>
                <c:pt idx="14949">
                  <c:v>2.3629795558811897</c:v>
                </c:pt>
                <c:pt idx="14950">
                  <c:v>2.3632158774689365</c:v>
                </c:pt>
                <c:pt idx="14951">
                  <c:v>2.3634522226912056</c:v>
                </c:pt>
                <c:pt idx="14952">
                  <c:v>2.3636885915503605</c:v>
                </c:pt>
                <c:pt idx="14953">
                  <c:v>2.3639249840487655</c:v>
                </c:pt>
                <c:pt idx="14954">
                  <c:v>2.3641614001887845</c:v>
                </c:pt>
                <c:pt idx="14955">
                  <c:v>2.3643978399727819</c:v>
                </c:pt>
                <c:pt idx="14956">
                  <c:v>2.3646343034031223</c:v>
                </c:pt>
                <c:pt idx="14957">
                  <c:v>2.3648707904821706</c:v>
                </c:pt>
                <c:pt idx="14958">
                  <c:v>2.3651073012122916</c:v>
                </c:pt>
                <c:pt idx="14959">
                  <c:v>2.3653438355958514</c:v>
                </c:pt>
                <c:pt idx="14960">
                  <c:v>2.3655803936352147</c:v>
                </c:pt>
                <c:pt idx="14961">
                  <c:v>2.365816975332748</c:v>
                </c:pt>
                <c:pt idx="14962">
                  <c:v>2.3660535806908172</c:v>
                </c:pt>
                <c:pt idx="14963">
                  <c:v>2.3662902097117882</c:v>
                </c:pt>
                <c:pt idx="14964">
                  <c:v>2.366526862398028</c:v>
                </c:pt>
                <c:pt idx="14965">
                  <c:v>2.3667635387519033</c:v>
                </c:pt>
                <c:pt idx="14966">
                  <c:v>2.3670002387757809</c:v>
                </c:pt>
                <c:pt idx="14967">
                  <c:v>2.367236962472028</c:v>
                </c:pt>
                <c:pt idx="14968">
                  <c:v>2.3674737098430123</c:v>
                </c:pt>
                <c:pt idx="14969">
                  <c:v>2.3677104808911014</c:v>
                </c:pt>
                <c:pt idx="14970">
                  <c:v>2.367947275618663</c:v>
                </c:pt>
                <c:pt idx="14971">
                  <c:v>2.3681840940280656</c:v>
                </c:pt>
                <c:pt idx="14972">
                  <c:v>2.3684209361216779</c:v>
                </c:pt>
                <c:pt idx="14973">
                  <c:v>2.3686578019018683</c:v>
                </c:pt>
                <c:pt idx="14974">
                  <c:v>2.3688946913710054</c:v>
                </c:pt>
                <c:pt idx="14975">
                  <c:v>2.3691316045314585</c:v>
                </c:pt>
                <c:pt idx="14976">
                  <c:v>2.3693685413855969</c:v>
                </c:pt>
                <c:pt idx="14977">
                  <c:v>2.3696055019357907</c:v>
                </c:pt>
                <c:pt idx="14978">
                  <c:v>2.369842486184409</c:v>
                </c:pt>
                <c:pt idx="14979">
                  <c:v>2.3700794941338224</c:v>
                </c:pt>
                <c:pt idx="14980">
                  <c:v>2.370316525786401</c:v>
                </c:pt>
                <c:pt idx="14981">
                  <c:v>2.3705535811445153</c:v>
                </c:pt>
                <c:pt idx="14982">
                  <c:v>2.3707906602105364</c:v>
                </c:pt>
                <c:pt idx="14983">
                  <c:v>2.3710277629868353</c:v>
                </c:pt>
                <c:pt idx="14984">
                  <c:v>2.3712648894757828</c:v>
                </c:pt>
                <c:pt idx="14985">
                  <c:v>2.3715020396797506</c:v>
                </c:pt>
                <c:pt idx="14986">
                  <c:v>2.3717392136011108</c:v>
                </c:pt>
                <c:pt idx="14987">
                  <c:v>2.371976411242235</c:v>
                </c:pt>
                <c:pt idx="14988">
                  <c:v>2.3722136326054954</c:v>
                </c:pt>
                <c:pt idx="14989">
                  <c:v>2.3724508776932649</c:v>
                </c:pt>
                <c:pt idx="14990">
                  <c:v>2.3726881465079157</c:v>
                </c:pt>
                <c:pt idx="14991">
                  <c:v>2.3729254390518211</c:v>
                </c:pt>
                <c:pt idx="14992">
                  <c:v>2.3731627553273538</c:v>
                </c:pt>
                <c:pt idx="14993">
                  <c:v>2.3734000953368874</c:v>
                </c:pt>
                <c:pt idx="14994">
                  <c:v>2.3736374590827958</c:v>
                </c:pt>
                <c:pt idx="14995">
                  <c:v>2.3738748465674524</c:v>
                </c:pt>
                <c:pt idx="14996">
                  <c:v>2.3741122577932319</c:v>
                </c:pt>
                <c:pt idx="14997">
                  <c:v>2.3743496927625083</c:v>
                </c:pt>
                <c:pt idx="14998">
                  <c:v>2.3745871514776562</c:v>
                </c:pt>
                <c:pt idx="14999">
                  <c:v>2.3748246339410501</c:v>
                </c:pt>
                <c:pt idx="15000">
                  <c:v>2.3750621401550656</c:v>
                </c:pt>
                <c:pt idx="15001">
                  <c:v>2.375299646369081</c:v>
                </c:pt>
                <c:pt idx="15002">
                  <c:v>2.3755371763337179</c:v>
                </c:pt>
                <c:pt idx="15003">
                  <c:v>2.3757747300513512</c:v>
                </c:pt>
                <c:pt idx="15004">
                  <c:v>2.3760123075243564</c:v>
                </c:pt>
                <c:pt idx="15005">
                  <c:v>2.376249908755109</c:v>
                </c:pt>
                <c:pt idx="15006">
                  <c:v>2.3764875337459843</c:v>
                </c:pt>
                <c:pt idx="15007">
                  <c:v>2.3767251824993587</c:v>
                </c:pt>
                <c:pt idx="15008">
                  <c:v>2.3769628550176085</c:v>
                </c:pt>
                <c:pt idx="15009">
                  <c:v>2.37720055130311</c:v>
                </c:pt>
                <c:pt idx="15010">
                  <c:v>2.3774382713582405</c:v>
                </c:pt>
                <c:pt idx="15011">
                  <c:v>2.3776760151853762</c:v>
                </c:pt>
                <c:pt idx="15012">
                  <c:v>2.3779137827868948</c:v>
                </c:pt>
                <c:pt idx="15013">
                  <c:v>2.3781515741651735</c:v>
                </c:pt>
                <c:pt idx="15014">
                  <c:v>2.37838938932259</c:v>
                </c:pt>
                <c:pt idx="15015">
                  <c:v>2.3786272282615224</c:v>
                </c:pt>
                <c:pt idx="15016">
                  <c:v>2.3788650909843487</c:v>
                </c:pt>
                <c:pt idx="15017">
                  <c:v>2.3791029774934471</c:v>
                </c:pt>
                <c:pt idx="15018">
                  <c:v>2.3793408877911966</c:v>
                </c:pt>
                <c:pt idx="15019">
                  <c:v>2.3795788218799756</c:v>
                </c:pt>
                <c:pt idx="15020">
                  <c:v>2.3798167797621637</c:v>
                </c:pt>
                <c:pt idx="15021">
                  <c:v>2.3800547614401397</c:v>
                </c:pt>
                <c:pt idx="15022">
                  <c:v>2.3802927669162837</c:v>
                </c:pt>
                <c:pt idx="15023">
                  <c:v>2.3805307961929754</c:v>
                </c:pt>
                <c:pt idx="15024">
                  <c:v>2.3807688492725947</c:v>
                </c:pt>
                <c:pt idx="15025">
                  <c:v>2.381006926157522</c:v>
                </c:pt>
                <c:pt idx="15026">
                  <c:v>2.3812450268501375</c:v>
                </c:pt>
                <c:pt idx="15027">
                  <c:v>2.3814831513528225</c:v>
                </c:pt>
                <c:pt idx="15028">
                  <c:v>2.3817212996679578</c:v>
                </c:pt>
                <c:pt idx="15029">
                  <c:v>2.3819594717979244</c:v>
                </c:pt>
                <c:pt idx="15030">
                  <c:v>2.3821976677451042</c:v>
                </c:pt>
                <c:pt idx="15031">
                  <c:v>2.3824358875118787</c:v>
                </c:pt>
                <c:pt idx="15032">
                  <c:v>2.3826741311006301</c:v>
                </c:pt>
                <c:pt idx="15033">
                  <c:v>2.3829123985137399</c:v>
                </c:pt>
                <c:pt idx="15034">
                  <c:v>2.3831506897535912</c:v>
                </c:pt>
                <c:pt idx="15035">
                  <c:v>2.3833890048225665</c:v>
                </c:pt>
                <c:pt idx="15036">
                  <c:v>2.3836273437230489</c:v>
                </c:pt>
                <c:pt idx="15037">
                  <c:v>2.3838657064574211</c:v>
                </c:pt>
                <c:pt idx="15038">
                  <c:v>2.3841040930280668</c:v>
                </c:pt>
                <c:pt idx="15039">
                  <c:v>2.3843425034373698</c:v>
                </c:pt>
                <c:pt idx="15040">
                  <c:v>2.3845809376877134</c:v>
                </c:pt>
                <c:pt idx="15041">
                  <c:v>2.3848193957814821</c:v>
                </c:pt>
                <c:pt idx="15042">
                  <c:v>2.38505787772106</c:v>
                </c:pt>
                <c:pt idx="15043">
                  <c:v>2.3852963835088321</c:v>
                </c:pt>
                <c:pt idx="15044">
                  <c:v>2.385534913147183</c:v>
                </c:pt>
                <c:pt idx="15045">
                  <c:v>2.3857734666384975</c:v>
                </c:pt>
                <c:pt idx="15046">
                  <c:v>2.3860120439851613</c:v>
                </c:pt>
                <c:pt idx="15047">
                  <c:v>2.38625064518956</c:v>
                </c:pt>
                <c:pt idx="15048">
                  <c:v>2.3864892702540788</c:v>
                </c:pt>
                <c:pt idx="15049">
                  <c:v>2.3867279191811042</c:v>
                </c:pt>
                <c:pt idx="15050">
                  <c:v>2.3869665919730223</c:v>
                </c:pt>
                <c:pt idx="15051">
                  <c:v>2.3872052886322197</c:v>
                </c:pt>
                <c:pt idx="15052">
                  <c:v>2.3874440091610829</c:v>
                </c:pt>
                <c:pt idx="15053">
                  <c:v>2.3876827535619989</c:v>
                </c:pt>
                <c:pt idx="15054">
                  <c:v>2.3879215218373551</c:v>
                </c:pt>
                <c:pt idx="15055">
                  <c:v>2.3881603139895389</c:v>
                </c:pt>
                <c:pt idx="15056">
                  <c:v>2.3883991300209377</c:v>
                </c:pt>
                <c:pt idx="15057">
                  <c:v>2.38863796993394</c:v>
                </c:pt>
                <c:pt idx="15058">
                  <c:v>2.3888768337309334</c:v>
                </c:pt>
                <c:pt idx="15059">
                  <c:v>2.3891157214143064</c:v>
                </c:pt>
                <c:pt idx="15060">
                  <c:v>2.3893546329864477</c:v>
                </c:pt>
                <c:pt idx="15061">
                  <c:v>2.3895935684497465</c:v>
                </c:pt>
                <c:pt idx="15062">
                  <c:v>2.3898325278065915</c:v>
                </c:pt>
                <c:pt idx="15063">
                  <c:v>2.390071511059372</c:v>
                </c:pt>
                <c:pt idx="15064">
                  <c:v>2.390310518210478</c:v>
                </c:pt>
                <c:pt idx="15065">
                  <c:v>2.3905495492622992</c:v>
                </c:pt>
                <c:pt idx="15066">
                  <c:v>2.3907886042172253</c:v>
                </c:pt>
                <c:pt idx="15067">
                  <c:v>2.3910276830776471</c:v>
                </c:pt>
                <c:pt idx="15068">
                  <c:v>2.3912667858459549</c:v>
                </c:pt>
                <c:pt idx="15069">
                  <c:v>2.3915059125245395</c:v>
                </c:pt>
                <c:pt idx="15070">
                  <c:v>2.3917450631157919</c:v>
                </c:pt>
                <c:pt idx="15071">
                  <c:v>2.3919842376221037</c:v>
                </c:pt>
                <c:pt idx="15072">
                  <c:v>2.3922234360458656</c:v>
                </c:pt>
                <c:pt idx="15073">
                  <c:v>2.3924626583894701</c:v>
                </c:pt>
                <c:pt idx="15074">
                  <c:v>2.3927019046553091</c:v>
                </c:pt>
                <c:pt idx="15075">
                  <c:v>2.3929411748457747</c:v>
                </c:pt>
                <c:pt idx="15076">
                  <c:v>2.3931804689632594</c:v>
                </c:pt>
                <c:pt idx="15077">
                  <c:v>2.3934197870101559</c:v>
                </c:pt>
                <c:pt idx="15078">
                  <c:v>2.3936591289888569</c:v>
                </c:pt>
                <c:pt idx="15079">
                  <c:v>2.3938984949017557</c:v>
                </c:pt>
                <c:pt idx="15080">
                  <c:v>2.3941378847512458</c:v>
                </c:pt>
                <c:pt idx="15081">
                  <c:v>2.3943772985397209</c:v>
                </c:pt>
                <c:pt idx="15082">
                  <c:v>2.3946167362695747</c:v>
                </c:pt>
                <c:pt idx="15083">
                  <c:v>2.3948561979432017</c:v>
                </c:pt>
                <c:pt idx="15084">
                  <c:v>2.395095683562996</c:v>
                </c:pt>
                <c:pt idx="15085">
                  <c:v>2.395335193131352</c:v>
                </c:pt>
                <c:pt idx="15086">
                  <c:v>2.3955747266506653</c:v>
                </c:pt>
                <c:pt idx="15087">
                  <c:v>2.3958142841233303</c:v>
                </c:pt>
                <c:pt idx="15088">
                  <c:v>2.3960538655517425</c:v>
                </c:pt>
                <c:pt idx="15089">
                  <c:v>2.3962934709382977</c:v>
                </c:pt>
                <c:pt idx="15090">
                  <c:v>2.3965331002853913</c:v>
                </c:pt>
                <c:pt idx="15091">
                  <c:v>2.3967727535954197</c:v>
                </c:pt>
                <c:pt idx="15092">
                  <c:v>2.3970124308707792</c:v>
                </c:pt>
                <c:pt idx="15093">
                  <c:v>2.3972521321138665</c:v>
                </c:pt>
                <c:pt idx="15094">
                  <c:v>2.3974918573270778</c:v>
                </c:pt>
                <c:pt idx="15095">
                  <c:v>2.3977316065128105</c:v>
                </c:pt>
                <c:pt idx="15096">
                  <c:v>2.3979713796734616</c:v>
                </c:pt>
                <c:pt idx="15097">
                  <c:v>2.3982111768114289</c:v>
                </c:pt>
                <c:pt idx="15098">
                  <c:v>2.39845099792911</c:v>
                </c:pt>
                <c:pt idx="15099">
                  <c:v>2.3986908430289029</c:v>
                </c:pt>
                <c:pt idx="15100">
                  <c:v>2.3989307121132057</c:v>
                </c:pt>
                <c:pt idx="15101">
                  <c:v>2.399170605184417</c:v>
                </c:pt>
                <c:pt idx="15102">
                  <c:v>2.3994105222449353</c:v>
                </c:pt>
                <c:pt idx="15103">
                  <c:v>2.3996504632971596</c:v>
                </c:pt>
                <c:pt idx="15104">
                  <c:v>2.3998904283434892</c:v>
                </c:pt>
                <c:pt idx="15105">
                  <c:v>2.4001304173863236</c:v>
                </c:pt>
                <c:pt idx="15106">
                  <c:v>2.4003704304280622</c:v>
                </c:pt>
                <c:pt idx="15107">
                  <c:v>2.4006104674711048</c:v>
                </c:pt>
                <c:pt idx="15108">
                  <c:v>2.4008505285178519</c:v>
                </c:pt>
                <c:pt idx="15109">
                  <c:v>2.4010906135707035</c:v>
                </c:pt>
                <c:pt idx="15110">
                  <c:v>2.4013307226320606</c:v>
                </c:pt>
                <c:pt idx="15111">
                  <c:v>2.4015708557043238</c:v>
                </c:pt>
                <c:pt idx="15112">
                  <c:v>2.4018110127898944</c:v>
                </c:pt>
                <c:pt idx="15113">
                  <c:v>2.4020511938911735</c:v>
                </c:pt>
                <c:pt idx="15114">
                  <c:v>2.4022913990105628</c:v>
                </c:pt>
                <c:pt idx="15115">
                  <c:v>2.4025316281504638</c:v>
                </c:pt>
                <c:pt idx="15116">
                  <c:v>2.4027718813132788</c:v>
                </c:pt>
                <c:pt idx="15117">
                  <c:v>2.4030121585014101</c:v>
                </c:pt>
                <c:pt idx="15118">
                  <c:v>2.4032524597172604</c:v>
                </c:pt>
                <c:pt idx="15119">
                  <c:v>2.4034927849632322</c:v>
                </c:pt>
                <c:pt idx="15120">
                  <c:v>2.4037331342417283</c:v>
                </c:pt>
                <c:pt idx="15121">
                  <c:v>2.4039735075551523</c:v>
                </c:pt>
                <c:pt idx="15122">
                  <c:v>2.4042139049059079</c:v>
                </c:pt>
                <c:pt idx="15123">
                  <c:v>2.4044543262963987</c:v>
                </c:pt>
                <c:pt idx="15124">
                  <c:v>2.4046947717290283</c:v>
                </c:pt>
                <c:pt idx="15125">
                  <c:v>2.4049352412062013</c:v>
                </c:pt>
                <c:pt idx="15126">
                  <c:v>2.4051757347303218</c:v>
                </c:pt>
                <c:pt idx="15127">
                  <c:v>2.405416252303795</c:v>
                </c:pt>
                <c:pt idx="15128">
                  <c:v>2.4056567939290252</c:v>
                </c:pt>
                <c:pt idx="15129">
                  <c:v>2.4058973596084181</c:v>
                </c:pt>
                <c:pt idx="15130">
                  <c:v>2.4061379493443789</c:v>
                </c:pt>
                <c:pt idx="15131">
                  <c:v>2.4063785631393131</c:v>
                </c:pt>
                <c:pt idx="15132">
                  <c:v>2.4066192009956269</c:v>
                </c:pt>
                <c:pt idx="15133">
                  <c:v>2.4068598629157263</c:v>
                </c:pt>
                <c:pt idx="15134">
                  <c:v>2.4071005489020179</c:v>
                </c:pt>
                <c:pt idx="15135">
                  <c:v>2.4073412589569081</c:v>
                </c:pt>
                <c:pt idx="15136">
                  <c:v>2.407581993082804</c:v>
                </c:pt>
                <c:pt idx="15137">
                  <c:v>2.4078227512821124</c:v>
                </c:pt>
                <c:pt idx="15138">
                  <c:v>2.4080635335572405</c:v>
                </c:pt>
                <c:pt idx="15139">
                  <c:v>2.4083043399105963</c:v>
                </c:pt>
                <c:pt idx="15140">
                  <c:v>2.4085451703445875</c:v>
                </c:pt>
                <c:pt idx="15141">
                  <c:v>2.4087860248616217</c:v>
                </c:pt>
                <c:pt idx="15142">
                  <c:v>2.4090269034641079</c:v>
                </c:pt>
                <c:pt idx="15143">
                  <c:v>2.4092678061544541</c:v>
                </c:pt>
                <c:pt idx="15144">
                  <c:v>2.4095087329350697</c:v>
                </c:pt>
                <c:pt idx="15145">
                  <c:v>2.4097496838083634</c:v>
                </c:pt>
                <c:pt idx="15146">
                  <c:v>2.4099906587767443</c:v>
                </c:pt>
                <c:pt idx="15147">
                  <c:v>2.4102316578426222</c:v>
                </c:pt>
                <c:pt idx="15148">
                  <c:v>2.4104726810084065</c:v>
                </c:pt>
                <c:pt idx="15149">
                  <c:v>2.4107137282765074</c:v>
                </c:pt>
                <c:pt idx="15150">
                  <c:v>2.410954799649335</c:v>
                </c:pt>
                <c:pt idx="15151">
                  <c:v>2.4111958951292998</c:v>
                </c:pt>
                <c:pt idx="15152">
                  <c:v>2.4114370147188127</c:v>
                </c:pt>
                <c:pt idx="15153">
                  <c:v>2.4116781584202847</c:v>
                </c:pt>
                <c:pt idx="15154">
                  <c:v>2.4119193262361267</c:v>
                </c:pt>
                <c:pt idx="15155">
                  <c:v>2.4121605181687502</c:v>
                </c:pt>
                <c:pt idx="15156">
                  <c:v>2.412401734220567</c:v>
                </c:pt>
                <c:pt idx="15157">
                  <c:v>2.412642974393989</c:v>
                </c:pt>
                <c:pt idx="15158">
                  <c:v>2.4128842386914284</c:v>
                </c:pt>
                <c:pt idx="15159">
                  <c:v>2.4131255271152976</c:v>
                </c:pt>
                <c:pt idx="15160">
                  <c:v>2.4133668396680092</c:v>
                </c:pt>
                <c:pt idx="15161">
                  <c:v>2.4136081763519761</c:v>
                </c:pt>
                <c:pt idx="15162">
                  <c:v>2.4138495371696114</c:v>
                </c:pt>
                <c:pt idx="15163">
                  <c:v>2.4140909221233282</c:v>
                </c:pt>
                <c:pt idx="15164">
                  <c:v>2.4143323312155407</c:v>
                </c:pt>
                <c:pt idx="15165">
                  <c:v>2.414573764448662</c:v>
                </c:pt>
                <c:pt idx="15166">
                  <c:v>2.4148152218251067</c:v>
                </c:pt>
                <c:pt idx="15167">
                  <c:v>2.4150567033472892</c:v>
                </c:pt>
                <c:pt idx="15168">
                  <c:v>2.415298209017624</c:v>
                </c:pt>
                <c:pt idx="15169">
                  <c:v>2.4155397388385258</c:v>
                </c:pt>
                <c:pt idx="15170">
                  <c:v>2.4157812928124098</c:v>
                </c:pt>
                <c:pt idx="15171">
                  <c:v>2.4160228709416911</c:v>
                </c:pt>
                <c:pt idx="15172">
                  <c:v>2.4162644732287855</c:v>
                </c:pt>
                <c:pt idx="15173">
                  <c:v>2.4165060996761083</c:v>
                </c:pt>
                <c:pt idx="15174">
                  <c:v>2.4167477502860759</c:v>
                </c:pt>
                <c:pt idx="15175">
                  <c:v>2.4169894250611046</c:v>
                </c:pt>
                <c:pt idx="15176">
                  <c:v>2.4172311240036106</c:v>
                </c:pt>
                <c:pt idx="15177">
                  <c:v>2.4174728471160107</c:v>
                </c:pt>
                <c:pt idx="15178">
                  <c:v>2.4177145944007221</c:v>
                </c:pt>
                <c:pt idx="15179">
                  <c:v>2.4179563658601624</c:v>
                </c:pt>
                <c:pt idx="15180">
                  <c:v>2.4181981614967483</c:v>
                </c:pt>
                <c:pt idx="15181">
                  <c:v>2.4184399813128978</c:v>
                </c:pt>
                <c:pt idx="15182">
                  <c:v>2.4186818253110292</c:v>
                </c:pt>
                <c:pt idx="15183">
                  <c:v>2.4189236934935603</c:v>
                </c:pt>
                <c:pt idx="15184">
                  <c:v>2.4191655858629098</c:v>
                </c:pt>
                <c:pt idx="15185">
                  <c:v>2.419407502421496</c:v>
                </c:pt>
                <c:pt idx="15186">
                  <c:v>2.4196494431717381</c:v>
                </c:pt>
                <c:pt idx="15187">
                  <c:v>2.4198914081160554</c:v>
                </c:pt>
                <c:pt idx="15188">
                  <c:v>2.4201333972568668</c:v>
                </c:pt>
                <c:pt idx="15189">
                  <c:v>2.4203754105965927</c:v>
                </c:pt>
                <c:pt idx="15190">
                  <c:v>2.4206174481376523</c:v>
                </c:pt>
                <c:pt idx="15191">
                  <c:v>2.4208595098824661</c:v>
                </c:pt>
                <c:pt idx="15192">
                  <c:v>2.4211015958334543</c:v>
                </c:pt>
                <c:pt idx="15193">
                  <c:v>2.4213437059930376</c:v>
                </c:pt>
                <c:pt idx="15194">
                  <c:v>2.4215858403636368</c:v>
                </c:pt>
                <c:pt idx="15195">
                  <c:v>2.421827998947673</c:v>
                </c:pt>
                <c:pt idx="15196">
                  <c:v>2.4220701817475678</c:v>
                </c:pt>
                <c:pt idx="15197">
                  <c:v>2.4223123887657425</c:v>
                </c:pt>
                <c:pt idx="15198">
                  <c:v>2.4225546200046191</c:v>
                </c:pt>
                <c:pt idx="15199">
                  <c:v>2.4227968754666196</c:v>
                </c:pt>
                <c:pt idx="15200">
                  <c:v>2.4230391551541661</c:v>
                </c:pt>
                <c:pt idx="15201">
                  <c:v>2.4232814590696816</c:v>
                </c:pt>
                <c:pt idx="15202">
                  <c:v>2.4235237872155886</c:v>
                </c:pt>
                <c:pt idx="15203">
                  <c:v>2.42376613959431</c:v>
                </c:pt>
                <c:pt idx="15204">
                  <c:v>2.4240085162082692</c:v>
                </c:pt>
                <c:pt idx="15205">
                  <c:v>2.42425091705989</c:v>
                </c:pt>
                <c:pt idx="15206">
                  <c:v>2.424493342151596</c:v>
                </c:pt>
                <c:pt idx="15207">
                  <c:v>2.4247357914858112</c:v>
                </c:pt>
                <c:pt idx="15208">
                  <c:v>2.4249782650649596</c:v>
                </c:pt>
                <c:pt idx="15209">
                  <c:v>2.4252207628914659</c:v>
                </c:pt>
                <c:pt idx="15210">
                  <c:v>2.4254632849677549</c:v>
                </c:pt>
                <c:pt idx="15211">
                  <c:v>2.4257058312962516</c:v>
                </c:pt>
                <c:pt idx="15212">
                  <c:v>2.4259484018793813</c:v>
                </c:pt>
                <c:pt idx="15213">
                  <c:v>2.4261909967195692</c:v>
                </c:pt>
                <c:pt idx="15214">
                  <c:v>2.4264336158192412</c:v>
                </c:pt>
                <c:pt idx="15215">
                  <c:v>2.4266762591808231</c:v>
                </c:pt>
                <c:pt idx="15216">
                  <c:v>2.4269189268067413</c:v>
                </c:pt>
                <c:pt idx="15217">
                  <c:v>2.4271616186994218</c:v>
                </c:pt>
                <c:pt idx="15218">
                  <c:v>2.4274043348612917</c:v>
                </c:pt>
                <c:pt idx="15219">
                  <c:v>2.4276470752947779</c:v>
                </c:pt>
                <c:pt idx="15220">
                  <c:v>2.4278898400023072</c:v>
                </c:pt>
                <c:pt idx="15221">
                  <c:v>2.4281326289863072</c:v>
                </c:pt>
                <c:pt idx="15222">
                  <c:v>2.4283754422492057</c:v>
                </c:pt>
                <c:pt idx="15223">
                  <c:v>2.4286182797934304</c:v>
                </c:pt>
                <c:pt idx="15224">
                  <c:v>2.4288611416214096</c:v>
                </c:pt>
                <c:pt idx="15225">
                  <c:v>2.4291040277355718</c:v>
                </c:pt>
                <c:pt idx="15226">
                  <c:v>2.4293469381383455</c:v>
                </c:pt>
                <c:pt idx="15227">
                  <c:v>2.4295898728321594</c:v>
                </c:pt>
                <c:pt idx="15228">
                  <c:v>2.4298328318194424</c:v>
                </c:pt>
                <c:pt idx="15229">
                  <c:v>2.4300758151026245</c:v>
                </c:pt>
                <c:pt idx="15230">
                  <c:v>2.4303188226841348</c:v>
                </c:pt>
                <c:pt idx="15231">
                  <c:v>2.4305618545664034</c:v>
                </c:pt>
                <c:pt idx="15232">
                  <c:v>2.4308049107518599</c:v>
                </c:pt>
                <c:pt idx="15233">
                  <c:v>2.4310479912429352</c:v>
                </c:pt>
                <c:pt idx="15234">
                  <c:v>2.4312910960420595</c:v>
                </c:pt>
                <c:pt idx="15235">
                  <c:v>2.4315342251516636</c:v>
                </c:pt>
                <c:pt idx="15236">
                  <c:v>2.431777378574179</c:v>
                </c:pt>
                <c:pt idx="15237">
                  <c:v>2.4320205563120365</c:v>
                </c:pt>
                <c:pt idx="15238">
                  <c:v>2.4322637583676676</c:v>
                </c:pt>
                <c:pt idx="15239">
                  <c:v>2.4325069847435046</c:v>
                </c:pt>
                <c:pt idx="15240">
                  <c:v>2.4327502354419788</c:v>
                </c:pt>
                <c:pt idx="15241">
                  <c:v>2.4329935104655229</c:v>
                </c:pt>
                <c:pt idx="15242">
                  <c:v>2.4332368098165693</c:v>
                </c:pt>
                <c:pt idx="15243">
                  <c:v>2.4334801334975511</c:v>
                </c:pt>
                <c:pt idx="15244">
                  <c:v>2.433723481510901</c:v>
                </c:pt>
                <c:pt idx="15245">
                  <c:v>2.4339668538590522</c:v>
                </c:pt>
                <c:pt idx="15246">
                  <c:v>2.4342102505444383</c:v>
                </c:pt>
                <c:pt idx="15247">
                  <c:v>2.4344536715694929</c:v>
                </c:pt>
                <c:pt idx="15248">
                  <c:v>2.4346971169366496</c:v>
                </c:pt>
                <c:pt idx="15249">
                  <c:v>2.4349405866483433</c:v>
                </c:pt>
                <c:pt idx="15250">
                  <c:v>2.4351840807070082</c:v>
                </c:pt>
                <c:pt idx="15251">
                  <c:v>2.4354275991150787</c:v>
                </c:pt>
                <c:pt idx="15252">
                  <c:v>2.4356711418749901</c:v>
                </c:pt>
                <c:pt idx="15253">
                  <c:v>2.4359147089891775</c:v>
                </c:pt>
                <c:pt idx="15254">
                  <c:v>2.4361583004600762</c:v>
                </c:pt>
                <c:pt idx="15255">
                  <c:v>2.436401916290122</c:v>
                </c:pt>
                <c:pt idx="15256">
                  <c:v>2.4366455564817509</c:v>
                </c:pt>
                <c:pt idx="15257">
                  <c:v>2.4368892210373989</c:v>
                </c:pt>
                <c:pt idx="15258">
                  <c:v>2.4371329099595025</c:v>
                </c:pt>
                <c:pt idx="15259">
                  <c:v>2.4373766232504983</c:v>
                </c:pt>
                <c:pt idx="15260">
                  <c:v>2.4376203609128235</c:v>
                </c:pt>
                <c:pt idx="15261">
                  <c:v>2.4378641229489149</c:v>
                </c:pt>
                <c:pt idx="15262">
                  <c:v>2.4381079093612099</c:v>
                </c:pt>
                <c:pt idx="15263">
                  <c:v>2.4383517201521459</c:v>
                </c:pt>
                <c:pt idx="15264">
                  <c:v>2.4385955553241612</c:v>
                </c:pt>
                <c:pt idx="15265">
                  <c:v>2.4388394148796935</c:v>
                </c:pt>
                <c:pt idx="15266">
                  <c:v>2.4390832988211812</c:v>
                </c:pt>
                <c:pt idx="15267">
                  <c:v>2.4393272071510634</c:v>
                </c:pt>
                <c:pt idx="15268">
                  <c:v>2.4395711398717785</c:v>
                </c:pt>
                <c:pt idx="15269">
                  <c:v>2.4398150969857655</c:v>
                </c:pt>
                <c:pt idx="15270">
                  <c:v>2.4400590784954641</c:v>
                </c:pt>
                <c:pt idx="15271">
                  <c:v>2.4403030844033138</c:v>
                </c:pt>
                <c:pt idx="15272">
                  <c:v>2.4405471147117539</c:v>
                </c:pt>
                <c:pt idx="15273">
                  <c:v>2.4407911694232252</c:v>
                </c:pt>
                <c:pt idx="15274">
                  <c:v>2.4410352485401674</c:v>
                </c:pt>
                <c:pt idx="15275">
                  <c:v>2.4412793520650213</c:v>
                </c:pt>
                <c:pt idx="15276">
                  <c:v>2.4415234800002277</c:v>
                </c:pt>
                <c:pt idx="15277">
                  <c:v>2.4417676323482276</c:v>
                </c:pt>
                <c:pt idx="15278">
                  <c:v>2.4420118091114622</c:v>
                </c:pt>
                <c:pt idx="15279">
                  <c:v>2.4422560102923732</c:v>
                </c:pt>
                <c:pt idx="15280">
                  <c:v>2.4425002358934025</c:v>
                </c:pt>
                <c:pt idx="15281">
                  <c:v>2.4427444859169918</c:v>
                </c:pt>
                <c:pt idx="15282">
                  <c:v>2.4429887603655835</c:v>
                </c:pt>
                <c:pt idx="15283">
                  <c:v>2.4432330592416203</c:v>
                </c:pt>
                <c:pt idx="15284">
                  <c:v>2.4434773825475444</c:v>
                </c:pt>
                <c:pt idx="15285">
                  <c:v>2.443721730285799</c:v>
                </c:pt>
                <c:pt idx="15286">
                  <c:v>2.4439661024588277</c:v>
                </c:pt>
                <c:pt idx="15287">
                  <c:v>2.4442104990690736</c:v>
                </c:pt>
                <c:pt idx="15288">
                  <c:v>2.4444549201189805</c:v>
                </c:pt>
                <c:pt idx="15289">
                  <c:v>2.4446993656109925</c:v>
                </c:pt>
                <c:pt idx="15290">
                  <c:v>2.4449438355475537</c:v>
                </c:pt>
                <c:pt idx="15291">
                  <c:v>2.4451883299311086</c:v>
                </c:pt>
                <c:pt idx="15292">
                  <c:v>2.4454328487641015</c:v>
                </c:pt>
                <c:pt idx="15293">
                  <c:v>2.445677392048978</c:v>
                </c:pt>
                <c:pt idx="15294">
                  <c:v>2.4459219597881829</c:v>
                </c:pt>
                <c:pt idx="15295">
                  <c:v>2.4461665519841618</c:v>
                </c:pt>
                <c:pt idx="15296">
                  <c:v>2.4464111686393601</c:v>
                </c:pt>
                <c:pt idx="15297">
                  <c:v>2.4466558097562241</c:v>
                </c:pt>
                <c:pt idx="15298">
                  <c:v>2.4469004753371997</c:v>
                </c:pt>
                <c:pt idx="15299">
                  <c:v>2.4471451653847334</c:v>
                </c:pt>
                <c:pt idx="15300">
                  <c:v>2.4473898799012717</c:v>
                </c:pt>
                <c:pt idx="15301">
                  <c:v>2.4476346188892619</c:v>
                </c:pt>
                <c:pt idx="15302">
                  <c:v>2.4478793823511507</c:v>
                </c:pt>
                <c:pt idx="15303">
                  <c:v>2.4481241702893857</c:v>
                </c:pt>
                <c:pt idx="15304">
                  <c:v>2.4483689827064148</c:v>
                </c:pt>
                <c:pt idx="15305">
                  <c:v>2.4486138196046854</c:v>
                </c:pt>
                <c:pt idx="15306">
                  <c:v>2.4488586809866457</c:v>
                </c:pt>
                <c:pt idx="15307">
                  <c:v>2.4491035668547445</c:v>
                </c:pt>
                <c:pt idx="15308">
                  <c:v>2.44934847721143</c:v>
                </c:pt>
                <c:pt idx="15309">
                  <c:v>2.4495934120591509</c:v>
                </c:pt>
                <c:pt idx="15310">
                  <c:v>2.4498383714003569</c:v>
                </c:pt>
                <c:pt idx="15311">
                  <c:v>2.450083355237497</c:v>
                </c:pt>
                <c:pt idx="15312">
                  <c:v>2.4503283635730209</c:v>
                </c:pt>
                <c:pt idx="15313">
                  <c:v>2.4505733964093781</c:v>
                </c:pt>
                <c:pt idx="15314">
                  <c:v>2.4508184537490192</c:v>
                </c:pt>
                <c:pt idx="15315">
                  <c:v>2.4510635355943942</c:v>
                </c:pt>
                <c:pt idx="15316">
                  <c:v>2.4513086419479535</c:v>
                </c:pt>
                <c:pt idx="15317">
                  <c:v>2.4515537728121481</c:v>
                </c:pt>
                <c:pt idx="15318">
                  <c:v>2.4517989281894295</c:v>
                </c:pt>
                <c:pt idx="15319">
                  <c:v>2.4520441080822484</c:v>
                </c:pt>
                <c:pt idx="15320">
                  <c:v>2.4522893124930567</c:v>
                </c:pt>
                <c:pt idx="15321">
                  <c:v>2.4525345414243058</c:v>
                </c:pt>
                <c:pt idx="15322">
                  <c:v>2.4527797948784484</c:v>
                </c:pt>
                <c:pt idx="15323">
                  <c:v>2.4530250728579364</c:v>
                </c:pt>
                <c:pt idx="15324">
                  <c:v>2.4532703753652223</c:v>
                </c:pt>
                <c:pt idx="15325">
                  <c:v>2.453515702402759</c:v>
                </c:pt>
                <c:pt idx="15326">
                  <c:v>2.453761053972999</c:v>
                </c:pt>
                <c:pt idx="15327">
                  <c:v>2.4540064300783961</c:v>
                </c:pt>
                <c:pt idx="15328">
                  <c:v>2.4542518307214038</c:v>
                </c:pt>
                <c:pt idx="15329">
                  <c:v>2.4544972559044758</c:v>
                </c:pt>
                <c:pt idx="15330">
                  <c:v>2.4547427056300664</c:v>
                </c:pt>
                <c:pt idx="15331">
                  <c:v>2.4549881799006292</c:v>
                </c:pt>
                <c:pt idx="15332">
                  <c:v>2.4552336787186193</c:v>
                </c:pt>
                <c:pt idx="15333">
                  <c:v>2.4554792020864911</c:v>
                </c:pt>
                <c:pt idx="15334">
                  <c:v>2.4557247500066999</c:v>
                </c:pt>
                <c:pt idx="15335">
                  <c:v>2.4559703224817007</c:v>
                </c:pt>
                <c:pt idx="15336">
                  <c:v>2.4562159195139488</c:v>
                </c:pt>
                <c:pt idx="15337">
                  <c:v>2.4564615411059001</c:v>
                </c:pt>
                <c:pt idx="15338">
                  <c:v>2.4567071872600108</c:v>
                </c:pt>
                <c:pt idx="15339">
                  <c:v>2.4569528579787367</c:v>
                </c:pt>
                <c:pt idx="15340">
                  <c:v>2.4571985532645346</c:v>
                </c:pt>
                <c:pt idx="15341">
                  <c:v>2.4574442731198611</c:v>
                </c:pt>
                <c:pt idx="15342">
                  <c:v>2.457690017547173</c:v>
                </c:pt>
                <c:pt idx="15343">
                  <c:v>2.4579357865489277</c:v>
                </c:pt>
                <c:pt idx="15344">
                  <c:v>2.4581815801275826</c:v>
                </c:pt>
                <c:pt idx="15345">
                  <c:v>2.4584273982855955</c:v>
                </c:pt>
                <c:pt idx="15346">
                  <c:v>2.4586732410254242</c:v>
                </c:pt>
                <c:pt idx="15347">
                  <c:v>2.4589191083495265</c:v>
                </c:pt>
                <c:pt idx="15348">
                  <c:v>2.4591650002603616</c:v>
                </c:pt>
                <c:pt idx="15349">
                  <c:v>2.4594109167603877</c:v>
                </c:pt>
                <c:pt idx="15350">
                  <c:v>2.4596568578520639</c:v>
                </c:pt>
                <c:pt idx="15351">
                  <c:v>2.4599028235378491</c:v>
                </c:pt>
                <c:pt idx="15352">
                  <c:v>2.460148813820203</c:v>
                </c:pt>
                <c:pt idx="15353">
                  <c:v>2.4603948287015851</c:v>
                </c:pt>
                <c:pt idx="15354">
                  <c:v>2.4606408681844552</c:v>
                </c:pt>
                <c:pt idx="15355">
                  <c:v>2.4608869322712734</c:v>
                </c:pt>
                <c:pt idx="15356">
                  <c:v>2.4611330209645006</c:v>
                </c:pt>
                <c:pt idx="15357">
                  <c:v>2.4613791342665969</c:v>
                </c:pt>
                <c:pt idx="15358">
                  <c:v>2.4616252721800236</c:v>
                </c:pt>
                <c:pt idx="15359">
                  <c:v>2.4618714347072417</c:v>
                </c:pt>
                <c:pt idx="15360">
                  <c:v>2.4621176218507124</c:v>
                </c:pt>
                <c:pt idx="15361">
                  <c:v>2.4623638336128972</c:v>
                </c:pt>
                <c:pt idx="15362">
                  <c:v>2.4626100699962583</c:v>
                </c:pt>
                <c:pt idx="15363">
                  <c:v>2.4628563310032581</c:v>
                </c:pt>
                <c:pt idx="15364">
                  <c:v>2.4631026166363585</c:v>
                </c:pt>
                <c:pt idx="15365">
                  <c:v>2.4633489268980222</c:v>
                </c:pt>
                <c:pt idx="15366">
                  <c:v>2.463595261790712</c:v>
                </c:pt>
                <c:pt idx="15367">
                  <c:v>2.4638416213168912</c:v>
                </c:pt>
                <c:pt idx="15368">
                  <c:v>2.4640880054790228</c:v>
                </c:pt>
                <c:pt idx="15369">
                  <c:v>2.4643344142795707</c:v>
                </c:pt>
                <c:pt idx="15370">
                  <c:v>2.4645808477209985</c:v>
                </c:pt>
                <c:pt idx="15371">
                  <c:v>2.4648273058057706</c:v>
                </c:pt>
                <c:pt idx="15372">
                  <c:v>2.4650737885363512</c:v>
                </c:pt>
                <c:pt idx="15373">
                  <c:v>2.465320295915205</c:v>
                </c:pt>
                <c:pt idx="15374">
                  <c:v>2.4655668279447966</c:v>
                </c:pt>
                <c:pt idx="15375">
                  <c:v>2.4658133846275909</c:v>
                </c:pt>
                <c:pt idx="15376">
                  <c:v>2.4660599659660538</c:v>
                </c:pt>
                <c:pt idx="15377">
                  <c:v>2.4663065719626505</c:v>
                </c:pt>
                <c:pt idx="15378">
                  <c:v>2.4665532026198469</c:v>
                </c:pt>
                <c:pt idx="15379">
                  <c:v>2.4667998579401087</c:v>
                </c:pt>
                <c:pt idx="15380">
                  <c:v>2.4670465379259028</c:v>
                </c:pt>
                <c:pt idx="15381">
                  <c:v>2.4672932425796952</c:v>
                </c:pt>
                <c:pt idx="15382">
                  <c:v>2.4675399719039532</c:v>
                </c:pt>
                <c:pt idx="15383">
                  <c:v>2.4677867259011435</c:v>
                </c:pt>
                <c:pt idx="15384">
                  <c:v>2.4680335045737336</c:v>
                </c:pt>
                <c:pt idx="15385">
                  <c:v>2.4682803079241911</c:v>
                </c:pt>
                <c:pt idx="15386">
                  <c:v>2.4685271359549836</c:v>
                </c:pt>
                <c:pt idx="15387">
                  <c:v>2.4687739886685791</c:v>
                </c:pt>
                <c:pt idx="15388">
                  <c:v>2.4690208660674458</c:v>
                </c:pt>
                <c:pt idx="15389">
                  <c:v>2.4692677681540527</c:v>
                </c:pt>
                <c:pt idx="15390">
                  <c:v>2.4695146949308682</c:v>
                </c:pt>
                <c:pt idx="15391">
                  <c:v>2.4697616464003613</c:v>
                </c:pt>
                <c:pt idx="15392">
                  <c:v>2.4700086225650013</c:v>
                </c:pt>
                <c:pt idx="15393">
                  <c:v>2.4702556234272577</c:v>
                </c:pt>
                <c:pt idx="15394">
                  <c:v>2.4705026489896005</c:v>
                </c:pt>
                <c:pt idx="15395">
                  <c:v>2.4707496992544993</c:v>
                </c:pt>
                <c:pt idx="15396">
                  <c:v>2.4709967742244245</c:v>
                </c:pt>
                <c:pt idx="15397">
                  <c:v>2.4712438739018467</c:v>
                </c:pt>
                <c:pt idx="15398">
                  <c:v>2.4714909982892368</c:v>
                </c:pt>
                <c:pt idx="15399">
                  <c:v>2.4717381473890656</c:v>
                </c:pt>
                <c:pt idx="15400">
                  <c:v>2.4719853212038045</c:v>
                </c:pt>
                <c:pt idx="15401">
                  <c:v>2.4722325197359249</c:v>
                </c:pt>
                <c:pt idx="15402">
                  <c:v>2.4724797429878986</c:v>
                </c:pt>
                <c:pt idx="15403">
                  <c:v>2.4727269909621974</c:v>
                </c:pt>
                <c:pt idx="15404">
                  <c:v>2.4729742636612935</c:v>
                </c:pt>
                <c:pt idx="15405">
                  <c:v>2.4732215610876596</c:v>
                </c:pt>
                <c:pt idx="15406">
                  <c:v>2.4734688832437683</c:v>
                </c:pt>
                <c:pt idx="15407">
                  <c:v>2.4737162301320925</c:v>
                </c:pt>
                <c:pt idx="15408">
                  <c:v>2.4739636017551057</c:v>
                </c:pt>
                <c:pt idx="15409">
                  <c:v>2.4742109981152813</c:v>
                </c:pt>
                <c:pt idx="15410">
                  <c:v>2.4744584192150927</c:v>
                </c:pt>
                <c:pt idx="15411">
                  <c:v>2.4747058650570142</c:v>
                </c:pt>
                <c:pt idx="15412">
                  <c:v>2.4749533356435198</c:v>
                </c:pt>
                <c:pt idx="15413">
                  <c:v>2.4752008309770841</c:v>
                </c:pt>
                <c:pt idx="15414">
                  <c:v>2.4754483510601819</c:v>
                </c:pt>
                <c:pt idx="15415">
                  <c:v>2.4756958958952877</c:v>
                </c:pt>
                <c:pt idx="15416">
                  <c:v>2.4759434654848773</c:v>
                </c:pt>
                <c:pt idx="15417">
                  <c:v>2.4761910598314256</c:v>
                </c:pt>
                <c:pt idx="15418">
                  <c:v>2.4764386789374089</c:v>
                </c:pt>
                <c:pt idx="15419">
                  <c:v>2.4766863228053024</c:v>
                </c:pt>
                <c:pt idx="15420">
                  <c:v>2.476933991437583</c:v>
                </c:pt>
                <c:pt idx="15421">
                  <c:v>2.4771816848367267</c:v>
                </c:pt>
                <c:pt idx="15422">
                  <c:v>2.4774294030052104</c:v>
                </c:pt>
                <c:pt idx="15423">
                  <c:v>2.4776771459455107</c:v>
                </c:pt>
                <c:pt idx="15424">
                  <c:v>2.4779249136601051</c:v>
                </c:pt>
                <c:pt idx="15425">
                  <c:v>2.4781727061514713</c:v>
                </c:pt>
                <c:pt idx="15426">
                  <c:v>2.4784205234220864</c:v>
                </c:pt>
                <c:pt idx="15427">
                  <c:v>2.4786683654744284</c:v>
                </c:pt>
                <c:pt idx="15428">
                  <c:v>2.4789162323109757</c:v>
                </c:pt>
                <c:pt idx="15429">
                  <c:v>2.4791641239342068</c:v>
                </c:pt>
                <c:pt idx="15430">
                  <c:v>2.4794120403466002</c:v>
                </c:pt>
                <c:pt idx="15431">
                  <c:v>2.4796599815506348</c:v>
                </c:pt>
                <c:pt idx="15432">
                  <c:v>2.47990794754879</c:v>
                </c:pt>
                <c:pt idx="15433">
                  <c:v>2.480155938343545</c:v>
                </c:pt>
                <c:pt idx="15434">
                  <c:v>2.4804039539373792</c:v>
                </c:pt>
                <c:pt idx="15435">
                  <c:v>2.4806519943327729</c:v>
                </c:pt>
                <c:pt idx="15436">
                  <c:v>2.4809000595322064</c:v>
                </c:pt>
                <c:pt idx="15437">
                  <c:v>2.4811481495381598</c:v>
                </c:pt>
                <c:pt idx="15438">
                  <c:v>2.4813962643531133</c:v>
                </c:pt>
                <c:pt idx="15439">
                  <c:v>2.4816444039795487</c:v>
                </c:pt>
                <c:pt idx="15440">
                  <c:v>2.4818925684199464</c:v>
                </c:pt>
                <c:pt idx="15441">
                  <c:v>2.4821407576767882</c:v>
                </c:pt>
                <c:pt idx="15442">
                  <c:v>2.482388971752556</c:v>
                </c:pt>
                <c:pt idx="15443">
                  <c:v>2.4826372106497314</c:v>
                </c:pt>
                <c:pt idx="15444">
                  <c:v>2.4828854743707964</c:v>
                </c:pt>
                <c:pt idx="15445">
                  <c:v>2.4831337629182335</c:v>
                </c:pt>
                <c:pt idx="15446">
                  <c:v>2.4833820762945251</c:v>
                </c:pt>
                <c:pt idx="15447">
                  <c:v>2.4836304145021546</c:v>
                </c:pt>
                <c:pt idx="15448">
                  <c:v>2.4838787775436049</c:v>
                </c:pt>
                <c:pt idx="15449">
                  <c:v>2.4841271654213593</c:v>
                </c:pt>
                <c:pt idx="15450">
                  <c:v>2.4843755781379016</c:v>
                </c:pt>
                <c:pt idx="15451">
                  <c:v>2.4846240156957151</c:v>
                </c:pt>
                <c:pt idx="15452">
                  <c:v>2.4848724780972846</c:v>
                </c:pt>
                <c:pt idx="15453">
                  <c:v>2.4851209653450943</c:v>
                </c:pt>
                <c:pt idx="15454">
                  <c:v>2.4853694774416288</c:v>
                </c:pt>
                <c:pt idx="15455">
                  <c:v>2.4856180143893729</c:v>
                </c:pt>
                <c:pt idx="15456">
                  <c:v>2.4858665761908116</c:v>
                </c:pt>
                <c:pt idx="15457">
                  <c:v>2.4861151628484306</c:v>
                </c:pt>
                <c:pt idx="15458">
                  <c:v>2.4863637743647153</c:v>
                </c:pt>
                <c:pt idx="15459">
                  <c:v>2.4866124107421519</c:v>
                </c:pt>
                <c:pt idx="15460">
                  <c:v>2.4868610719832263</c:v>
                </c:pt>
                <c:pt idx="15461">
                  <c:v>2.4871097580904244</c:v>
                </c:pt>
                <c:pt idx="15462">
                  <c:v>2.4873584690662334</c:v>
                </c:pt>
                <c:pt idx="15463">
                  <c:v>2.4876072049131399</c:v>
                </c:pt>
                <c:pt idx="15464">
                  <c:v>2.487855965633631</c:v>
                </c:pt>
                <c:pt idx="15465">
                  <c:v>2.4881047512301944</c:v>
                </c:pt>
                <c:pt idx="15466">
                  <c:v>2.4883535617053174</c:v>
                </c:pt>
                <c:pt idx="15467">
                  <c:v>2.4886023970614879</c:v>
                </c:pt>
                <c:pt idx="15468">
                  <c:v>2.4888512573011941</c:v>
                </c:pt>
                <c:pt idx="15469">
                  <c:v>2.4891001424269241</c:v>
                </c:pt>
                <c:pt idx="15470">
                  <c:v>2.4893490524411668</c:v>
                </c:pt>
                <c:pt idx="15471">
                  <c:v>2.4895979873464107</c:v>
                </c:pt>
                <c:pt idx="15472">
                  <c:v>2.4898469471451454</c:v>
                </c:pt>
                <c:pt idx="15473">
                  <c:v>2.4900959318398601</c:v>
                </c:pt>
                <c:pt idx="15474">
                  <c:v>2.4903449414330439</c:v>
                </c:pt>
                <c:pt idx="15475">
                  <c:v>2.4905939759271871</c:v>
                </c:pt>
                <c:pt idx="15476">
                  <c:v>2.4908430353247799</c:v>
                </c:pt>
                <c:pt idx="15477">
                  <c:v>2.4910921196283122</c:v>
                </c:pt>
                <c:pt idx="15478">
                  <c:v>2.491341228840275</c:v>
                </c:pt>
                <c:pt idx="15479">
                  <c:v>2.4915903629631591</c:v>
                </c:pt>
                <c:pt idx="15480">
                  <c:v>2.4918395219994554</c:v>
                </c:pt>
                <c:pt idx="15481">
                  <c:v>2.4920887059516552</c:v>
                </c:pt>
                <c:pt idx="15482">
                  <c:v>2.4923379148222504</c:v>
                </c:pt>
                <c:pt idx="15483">
                  <c:v>2.4925871486137328</c:v>
                </c:pt>
                <c:pt idx="15484">
                  <c:v>2.492836407328594</c:v>
                </c:pt>
                <c:pt idx="15485">
                  <c:v>2.4930856909693269</c:v>
                </c:pt>
                <c:pt idx="15486">
                  <c:v>2.493334999538424</c:v>
                </c:pt>
                <c:pt idx="15487">
                  <c:v>2.4935843330383776</c:v>
                </c:pt>
                <c:pt idx="15488">
                  <c:v>2.4938336914716812</c:v>
                </c:pt>
                <c:pt idx="15489">
                  <c:v>2.4940830748408285</c:v>
                </c:pt>
                <c:pt idx="15490">
                  <c:v>2.4943324831483125</c:v>
                </c:pt>
                <c:pt idx="15491">
                  <c:v>2.4945819163966272</c:v>
                </c:pt>
                <c:pt idx="15492">
                  <c:v>2.4948313745882666</c:v>
                </c:pt>
                <c:pt idx="15493">
                  <c:v>2.4950808577257253</c:v>
                </c:pt>
                <c:pt idx="15494">
                  <c:v>2.495330365811498</c:v>
                </c:pt>
                <c:pt idx="15495">
                  <c:v>2.4955798988480793</c:v>
                </c:pt>
                <c:pt idx="15496">
                  <c:v>2.495829456837964</c:v>
                </c:pt>
                <c:pt idx="15497">
                  <c:v>2.4960790397836479</c:v>
                </c:pt>
                <c:pt idx="15498">
                  <c:v>2.4963286476876263</c:v>
                </c:pt>
                <c:pt idx="15499">
                  <c:v>2.4965782805523951</c:v>
                </c:pt>
                <c:pt idx="15500">
                  <c:v>2.4968279383804504</c:v>
                </c:pt>
                <c:pt idx="15501">
                  <c:v>2.4970776211742884</c:v>
                </c:pt>
                <c:pt idx="15502">
                  <c:v>2.497327328936406</c:v>
                </c:pt>
                <c:pt idx="15503">
                  <c:v>2.4975770616692996</c:v>
                </c:pt>
                <c:pt idx="15504">
                  <c:v>2.4978268193754665</c:v>
                </c:pt>
                <c:pt idx="15505">
                  <c:v>2.4980766020574041</c:v>
                </c:pt>
                <c:pt idx="15506">
                  <c:v>2.4983264097176097</c:v>
                </c:pt>
                <c:pt idx="15507">
                  <c:v>2.4985762423585816</c:v>
                </c:pt>
                <c:pt idx="15508">
                  <c:v>2.4988260999828174</c:v>
                </c:pt>
                <c:pt idx="15509">
                  <c:v>2.4990759825928155</c:v>
                </c:pt>
                <c:pt idx="15510">
                  <c:v>2.4993258901910749</c:v>
                </c:pt>
                <c:pt idx="15511">
                  <c:v>2.4995758227800939</c:v>
                </c:pt>
                <c:pt idx="15512">
                  <c:v>2.499825780362372</c:v>
                </c:pt>
                <c:pt idx="15513">
                  <c:v>2.500075762940408</c:v>
                </c:pt>
                <c:pt idx="15514">
                  <c:v>2.5003257705167021</c:v>
                </c:pt>
                <c:pt idx="15515">
                  <c:v>2.5005758030937537</c:v>
                </c:pt>
                <c:pt idx="15516">
                  <c:v>2.500825860674063</c:v>
                </c:pt>
                <c:pt idx="15517">
                  <c:v>2.5010759432601302</c:v>
                </c:pt>
                <c:pt idx="15518">
                  <c:v>2.5013260508544564</c:v>
                </c:pt>
                <c:pt idx="15519">
                  <c:v>2.5015761834595418</c:v>
                </c:pt>
                <c:pt idx="15520">
                  <c:v>2.5018263410778876</c:v>
                </c:pt>
                <c:pt idx="15521">
                  <c:v>2.5020765237119953</c:v>
                </c:pt>
                <c:pt idx="15522">
                  <c:v>2.5023267313643665</c:v>
                </c:pt>
                <c:pt idx="15523">
                  <c:v>2.5025769640375031</c:v>
                </c:pt>
                <c:pt idx="15524">
                  <c:v>2.5028272217339067</c:v>
                </c:pt>
                <c:pt idx="15525">
                  <c:v>2.5030775044560802</c:v>
                </c:pt>
                <c:pt idx="15526">
                  <c:v>2.5033278122065257</c:v>
                </c:pt>
                <c:pt idx="15527">
                  <c:v>2.5035781449877463</c:v>
                </c:pt>
                <c:pt idx="15528">
                  <c:v>2.5038285028022451</c:v>
                </c:pt>
                <c:pt idx="15529">
                  <c:v>2.5040788856525253</c:v>
                </c:pt>
                <c:pt idx="15530">
                  <c:v>2.5043292935410904</c:v>
                </c:pt>
                <c:pt idx="15531">
                  <c:v>2.5045797264704444</c:v>
                </c:pt>
                <c:pt idx="15532">
                  <c:v>2.5048301844430916</c:v>
                </c:pt>
                <c:pt idx="15533">
                  <c:v>2.5050806674615358</c:v>
                </c:pt>
                <c:pt idx="15534">
                  <c:v>2.5053311755282821</c:v>
                </c:pt>
                <c:pt idx="15535">
                  <c:v>2.5055817086458347</c:v>
                </c:pt>
                <c:pt idx="15536">
                  <c:v>2.5058322668166992</c:v>
                </c:pt>
                <c:pt idx="15537">
                  <c:v>2.5060828500433807</c:v>
                </c:pt>
                <c:pt idx="15538">
                  <c:v>2.5063334583283852</c:v>
                </c:pt>
                <c:pt idx="15539">
                  <c:v>2.5065840916742181</c:v>
                </c:pt>
                <c:pt idx="15540">
                  <c:v>2.5068347500833856</c:v>
                </c:pt>
                <c:pt idx="15541">
                  <c:v>2.5070854335583941</c:v>
                </c:pt>
                <c:pt idx="15542">
                  <c:v>2.5073361421017499</c:v>
                </c:pt>
                <c:pt idx="15543">
                  <c:v>2.5075868757159601</c:v>
                </c:pt>
                <c:pt idx="15544">
                  <c:v>2.5078376344035318</c:v>
                </c:pt>
                <c:pt idx="15545">
                  <c:v>2.508088418166972</c:v>
                </c:pt>
                <c:pt idx="15546">
                  <c:v>2.5083392270087885</c:v>
                </c:pt>
                <c:pt idx="15547">
                  <c:v>2.5085900609314895</c:v>
                </c:pt>
                <c:pt idx="15548">
                  <c:v>2.5088409199375827</c:v>
                </c:pt>
                <c:pt idx="15549">
                  <c:v>2.5090918040295764</c:v>
                </c:pt>
                <c:pt idx="15550">
                  <c:v>2.5093427132099793</c:v>
                </c:pt>
                <c:pt idx="15551">
                  <c:v>2.5095936474813003</c:v>
                </c:pt>
                <c:pt idx="15552">
                  <c:v>2.5098446068460483</c:v>
                </c:pt>
                <c:pt idx="15553">
                  <c:v>2.5100955913067327</c:v>
                </c:pt>
                <c:pt idx="15554">
                  <c:v>2.5103466008658635</c:v>
                </c:pt>
                <c:pt idx="15555">
                  <c:v>2.5105976355259498</c:v>
                </c:pt>
                <c:pt idx="15556">
                  <c:v>2.5108486952895026</c:v>
                </c:pt>
                <c:pt idx="15557">
                  <c:v>2.5110997801590313</c:v>
                </c:pt>
                <c:pt idx="15558">
                  <c:v>2.5113508901370474</c:v>
                </c:pt>
                <c:pt idx="15559">
                  <c:v>2.5116020252260611</c:v>
                </c:pt>
                <c:pt idx="15560">
                  <c:v>2.5118531854285835</c:v>
                </c:pt>
                <c:pt idx="15561">
                  <c:v>2.5121043707471262</c:v>
                </c:pt>
                <c:pt idx="15562">
                  <c:v>2.5123555811842011</c:v>
                </c:pt>
                <c:pt idx="15563">
                  <c:v>2.5126068167423194</c:v>
                </c:pt>
                <c:pt idx="15564">
                  <c:v>2.5128580774239935</c:v>
                </c:pt>
                <c:pt idx="15565">
                  <c:v>2.5131093632317358</c:v>
                </c:pt>
                <c:pt idx="15566">
                  <c:v>2.5133606741680592</c:v>
                </c:pt>
                <c:pt idx="15567">
                  <c:v>2.5136120102354758</c:v>
                </c:pt>
                <c:pt idx="15568">
                  <c:v>2.5138633714364991</c:v>
                </c:pt>
                <c:pt idx="15569">
                  <c:v>2.5141147577736427</c:v>
                </c:pt>
                <c:pt idx="15570">
                  <c:v>2.5143661692494201</c:v>
                </c:pt>
                <c:pt idx="15571">
                  <c:v>2.514617605866345</c:v>
                </c:pt>
                <c:pt idx="15572">
                  <c:v>2.5148690676269316</c:v>
                </c:pt>
                <c:pt idx="15573">
                  <c:v>2.5151205545336941</c:v>
                </c:pt>
                <c:pt idx="15574">
                  <c:v>2.5153720665891472</c:v>
                </c:pt>
                <c:pt idx="15575">
                  <c:v>2.515623603795806</c:v>
                </c:pt>
                <c:pt idx="15576">
                  <c:v>2.5158751661561856</c:v>
                </c:pt>
                <c:pt idx="15577">
                  <c:v>2.5161267536728014</c:v>
                </c:pt>
                <c:pt idx="15578">
                  <c:v>2.5163783663481687</c:v>
                </c:pt>
                <c:pt idx="15579">
                  <c:v>2.5166300041848033</c:v>
                </c:pt>
                <c:pt idx="15580">
                  <c:v>2.5168816671852219</c:v>
                </c:pt>
                <c:pt idx="15581">
                  <c:v>2.5171333553519402</c:v>
                </c:pt>
                <c:pt idx="15582">
                  <c:v>2.5173850686874752</c:v>
                </c:pt>
                <c:pt idx="15583">
                  <c:v>2.5176368071943438</c:v>
                </c:pt>
                <c:pt idx="15584">
                  <c:v>2.5178885708750633</c:v>
                </c:pt>
                <c:pt idx="15585">
                  <c:v>2.518140359732151</c:v>
                </c:pt>
                <c:pt idx="15586">
                  <c:v>2.5183921737681243</c:v>
                </c:pt>
                <c:pt idx="15587">
                  <c:v>2.5186440129855012</c:v>
                </c:pt>
                <c:pt idx="15588">
                  <c:v>2.5188958773867998</c:v>
                </c:pt>
                <c:pt idx="15589">
                  <c:v>2.5191477669745383</c:v>
                </c:pt>
                <c:pt idx="15590">
                  <c:v>2.5193996817512359</c:v>
                </c:pt>
                <c:pt idx="15591">
                  <c:v>2.5196516217194111</c:v>
                </c:pt>
                <c:pt idx="15592">
                  <c:v>2.5199035868815831</c:v>
                </c:pt>
                <c:pt idx="15593">
                  <c:v>2.5201555772402711</c:v>
                </c:pt>
                <c:pt idx="15594">
                  <c:v>2.5204075927979952</c:v>
                </c:pt>
                <c:pt idx="15595">
                  <c:v>2.5206596335572748</c:v>
                </c:pt>
                <c:pt idx="15596">
                  <c:v>2.5209116995206307</c:v>
                </c:pt>
                <c:pt idx="15597">
                  <c:v>2.5211637906905828</c:v>
                </c:pt>
                <c:pt idx="15598">
                  <c:v>2.521415907069652</c:v>
                </c:pt>
                <c:pt idx="15599">
                  <c:v>2.5216680486603589</c:v>
                </c:pt>
                <c:pt idx="15600">
                  <c:v>2.5219202154652249</c:v>
                </c:pt>
                <c:pt idx="15601">
                  <c:v>2.5221724074867713</c:v>
                </c:pt>
                <c:pt idx="15602">
                  <c:v>2.5224246247275199</c:v>
                </c:pt>
                <c:pt idx="15603">
                  <c:v>2.5226768671899928</c:v>
                </c:pt>
                <c:pt idx="15604">
                  <c:v>2.522929134876712</c:v>
                </c:pt>
                <c:pt idx="15605">
                  <c:v>2.5231814277901998</c:v>
                </c:pt>
                <c:pt idx="15606">
                  <c:v>2.5234337459329788</c:v>
                </c:pt>
                <c:pt idx="15607">
                  <c:v>2.5236860893075721</c:v>
                </c:pt>
                <c:pt idx="15608">
                  <c:v>2.5239384579165027</c:v>
                </c:pt>
                <c:pt idx="15609">
                  <c:v>2.5241908517622944</c:v>
                </c:pt>
                <c:pt idx="15610">
                  <c:v>2.5244432708474704</c:v>
                </c:pt>
                <c:pt idx="15611">
                  <c:v>2.524695715174555</c:v>
                </c:pt>
                <c:pt idx="15612">
                  <c:v>2.5249481847460724</c:v>
                </c:pt>
                <c:pt idx="15613">
                  <c:v>2.5252006795645472</c:v>
                </c:pt>
                <c:pt idx="15614">
                  <c:v>2.5254531996325036</c:v>
                </c:pt>
                <c:pt idx="15615">
                  <c:v>2.5257057449524667</c:v>
                </c:pt>
                <c:pt idx="15616">
                  <c:v>2.525958315526962</c:v>
                </c:pt>
                <c:pt idx="15617">
                  <c:v>2.5262109113585147</c:v>
                </c:pt>
                <c:pt idx="15618">
                  <c:v>2.5264635324496507</c:v>
                </c:pt>
                <c:pt idx="15619">
                  <c:v>2.5267161788028956</c:v>
                </c:pt>
                <c:pt idx="15620">
                  <c:v>2.5269688504207757</c:v>
                </c:pt>
                <c:pt idx="15621">
                  <c:v>2.5272215473058179</c:v>
                </c:pt>
                <c:pt idx="15622">
                  <c:v>2.5274742694605483</c:v>
                </c:pt>
                <c:pt idx="15623">
                  <c:v>2.5277270168874941</c:v>
                </c:pt>
                <c:pt idx="15624">
                  <c:v>2.5279797895891827</c:v>
                </c:pt>
                <c:pt idx="15625">
                  <c:v>2.5282325875681417</c:v>
                </c:pt>
                <c:pt idx="15626">
                  <c:v>2.5284854108268986</c:v>
                </c:pt>
                <c:pt idx="15627">
                  <c:v>2.5287382593679815</c:v>
                </c:pt>
                <c:pt idx="15628">
                  <c:v>2.5289911331939181</c:v>
                </c:pt>
                <c:pt idx="15629">
                  <c:v>2.5292440323072376</c:v>
                </c:pt>
                <c:pt idx="15630">
                  <c:v>2.5294969567104681</c:v>
                </c:pt>
                <c:pt idx="15631">
                  <c:v>2.5297499064061393</c:v>
                </c:pt>
                <c:pt idx="15632">
                  <c:v>2.5300028813967796</c:v>
                </c:pt>
                <c:pt idx="15633">
                  <c:v>2.5302558816849192</c:v>
                </c:pt>
                <c:pt idx="15634">
                  <c:v>2.5305089072730875</c:v>
                </c:pt>
                <c:pt idx="15635">
                  <c:v>2.530761958163815</c:v>
                </c:pt>
                <c:pt idx="15636">
                  <c:v>2.5310150343596312</c:v>
                </c:pt>
                <c:pt idx="15637">
                  <c:v>2.5312681358630669</c:v>
                </c:pt>
                <c:pt idx="15638">
                  <c:v>2.531521262676653</c:v>
                </c:pt>
                <c:pt idx="15639">
                  <c:v>2.5317744148029204</c:v>
                </c:pt>
                <c:pt idx="15640">
                  <c:v>2.5320275922444009</c:v>
                </c:pt>
                <c:pt idx="15641">
                  <c:v>2.5322807950036252</c:v>
                </c:pt>
                <c:pt idx="15642">
                  <c:v>2.5325340230831257</c:v>
                </c:pt>
                <c:pt idx="15643">
                  <c:v>2.532787276485434</c:v>
                </c:pt>
                <c:pt idx="15644">
                  <c:v>2.5330405552130824</c:v>
                </c:pt>
                <c:pt idx="15645">
                  <c:v>2.5332938592686038</c:v>
                </c:pt>
                <c:pt idx="15646">
                  <c:v>2.5335471886545307</c:v>
                </c:pt>
                <c:pt idx="15647">
                  <c:v>2.5338005433733959</c:v>
                </c:pt>
                <c:pt idx="15648">
                  <c:v>2.5340539234277331</c:v>
                </c:pt>
                <c:pt idx="15649">
                  <c:v>2.5343073288200757</c:v>
                </c:pt>
                <c:pt idx="15650">
                  <c:v>2.5345607595529578</c:v>
                </c:pt>
                <c:pt idx="15651">
                  <c:v>2.5348142156289128</c:v>
                </c:pt>
                <c:pt idx="15652">
                  <c:v>2.5350676970504757</c:v>
                </c:pt>
                <c:pt idx="15653">
                  <c:v>2.5353212038201809</c:v>
                </c:pt>
                <c:pt idx="15654">
                  <c:v>2.5355747359405627</c:v>
                </c:pt>
                <c:pt idx="15655">
                  <c:v>2.5358282934141569</c:v>
                </c:pt>
                <c:pt idx="15656">
                  <c:v>2.5360818762434985</c:v>
                </c:pt>
                <c:pt idx="15657">
                  <c:v>2.536335484431123</c:v>
                </c:pt>
                <c:pt idx="15658">
                  <c:v>2.5365891179795659</c:v>
                </c:pt>
                <c:pt idx="15659">
                  <c:v>2.5368427768913637</c:v>
                </c:pt>
                <c:pt idx="15660">
                  <c:v>2.5370964611690527</c:v>
                </c:pt>
                <c:pt idx="15661">
                  <c:v>2.5373501708151696</c:v>
                </c:pt>
                <c:pt idx="15662">
                  <c:v>2.5376039058322513</c:v>
                </c:pt>
                <c:pt idx="15663">
                  <c:v>2.5378576662228345</c:v>
                </c:pt>
                <c:pt idx="15664">
                  <c:v>2.5381114519894568</c:v>
                </c:pt>
                <c:pt idx="15665">
                  <c:v>2.5383652631346556</c:v>
                </c:pt>
                <c:pt idx="15666">
                  <c:v>2.538619099660969</c:v>
                </c:pt>
                <c:pt idx="15667">
                  <c:v>2.5388729615709349</c:v>
                </c:pt>
                <c:pt idx="15668">
                  <c:v>2.5391268488670922</c:v>
                </c:pt>
                <c:pt idx="15669">
                  <c:v>2.5393807615519788</c:v>
                </c:pt>
                <c:pt idx="15670">
                  <c:v>2.539634699628134</c:v>
                </c:pt>
                <c:pt idx="15671">
                  <c:v>2.5398886630980968</c:v>
                </c:pt>
                <c:pt idx="15672">
                  <c:v>2.5401426519644064</c:v>
                </c:pt>
                <c:pt idx="15673">
                  <c:v>2.5403966662296029</c:v>
                </c:pt>
                <c:pt idx="15674">
                  <c:v>2.5406507058962258</c:v>
                </c:pt>
                <c:pt idx="15675">
                  <c:v>2.5409047709668156</c:v>
                </c:pt>
                <c:pt idx="15676">
                  <c:v>2.541158861443912</c:v>
                </c:pt>
                <c:pt idx="15677">
                  <c:v>2.5414129773300562</c:v>
                </c:pt>
                <c:pt idx="15678">
                  <c:v>2.5416671186277893</c:v>
                </c:pt>
                <c:pt idx="15679">
                  <c:v>2.5419212853396522</c:v>
                </c:pt>
                <c:pt idx="15680">
                  <c:v>2.5421754774681862</c:v>
                </c:pt>
                <c:pt idx="15681">
                  <c:v>2.5424296950159331</c:v>
                </c:pt>
                <c:pt idx="15682">
                  <c:v>2.5426839379854345</c:v>
                </c:pt>
                <c:pt idx="15683">
                  <c:v>2.5429382063792332</c:v>
                </c:pt>
                <c:pt idx="15684">
                  <c:v>2.5431925001998712</c:v>
                </c:pt>
                <c:pt idx="15685">
                  <c:v>2.5434468194498914</c:v>
                </c:pt>
                <c:pt idx="15686">
                  <c:v>2.5437011641318361</c:v>
                </c:pt>
                <c:pt idx="15687">
                  <c:v>2.5439555342482492</c:v>
                </c:pt>
                <c:pt idx="15688">
                  <c:v>2.5442099298016738</c:v>
                </c:pt>
                <c:pt idx="15689">
                  <c:v>2.5444643507946538</c:v>
                </c:pt>
                <c:pt idx="15690">
                  <c:v>2.5447187972297334</c:v>
                </c:pt>
                <c:pt idx="15691">
                  <c:v>2.5449732691094562</c:v>
                </c:pt>
                <c:pt idx="15692">
                  <c:v>2.5452277664363669</c:v>
                </c:pt>
                <c:pt idx="15693">
                  <c:v>2.5454822892130107</c:v>
                </c:pt>
                <c:pt idx="15694">
                  <c:v>2.545736837441932</c:v>
                </c:pt>
                <c:pt idx="15695">
                  <c:v>2.5459914111256761</c:v>
                </c:pt>
                <c:pt idx="15696">
                  <c:v>2.5462460102667888</c:v>
                </c:pt>
                <c:pt idx="15697">
                  <c:v>2.5465006348678152</c:v>
                </c:pt>
                <c:pt idx="15698">
                  <c:v>2.5467552849313018</c:v>
                </c:pt>
                <c:pt idx="15699">
                  <c:v>2.5470099604597949</c:v>
                </c:pt>
                <c:pt idx="15700">
                  <c:v>2.547264661455841</c:v>
                </c:pt>
                <c:pt idx="15701">
                  <c:v>2.5475193879219864</c:v>
                </c:pt>
                <c:pt idx="15702">
                  <c:v>2.5477741398607785</c:v>
                </c:pt>
                <c:pt idx="15703">
                  <c:v>2.5480289172747645</c:v>
                </c:pt>
                <c:pt idx="15704">
                  <c:v>2.5482837201664919</c:v>
                </c:pt>
                <c:pt idx="15705">
                  <c:v>2.5485385485385086</c:v>
                </c:pt>
                <c:pt idx="15706">
                  <c:v>2.5487934023933625</c:v>
                </c:pt>
                <c:pt idx="15707">
                  <c:v>2.5490482817336018</c:v>
                </c:pt>
                <c:pt idx="15708">
                  <c:v>2.549303186561775</c:v>
                </c:pt>
                <c:pt idx="15709">
                  <c:v>2.5495581168804313</c:v>
                </c:pt>
                <c:pt idx="15710">
                  <c:v>2.5498130726921193</c:v>
                </c:pt>
                <c:pt idx="15711">
                  <c:v>2.5500680539993885</c:v>
                </c:pt>
                <c:pt idx="15712">
                  <c:v>2.5503230608047884</c:v>
                </c:pt>
                <c:pt idx="15713">
                  <c:v>2.550578093110869</c:v>
                </c:pt>
                <c:pt idx="15714">
                  <c:v>2.5508331509201803</c:v>
                </c:pt>
                <c:pt idx="15715">
                  <c:v>2.5510882342352721</c:v>
                </c:pt>
                <c:pt idx="15716">
                  <c:v>2.5513433430586954</c:v>
                </c:pt>
                <c:pt idx="15717">
                  <c:v>2.5515984773930014</c:v>
                </c:pt>
                <c:pt idx="15718">
                  <c:v>2.5518536372407405</c:v>
                </c:pt>
                <c:pt idx="15719">
                  <c:v>2.5521088226044646</c:v>
                </c:pt>
                <c:pt idx="15720">
                  <c:v>2.5523640334867248</c:v>
                </c:pt>
                <c:pt idx="15721">
                  <c:v>2.5526192698900734</c:v>
                </c:pt>
                <c:pt idx="15722">
                  <c:v>2.5528745318170625</c:v>
                </c:pt>
                <c:pt idx="15723">
                  <c:v>2.5531298192702443</c:v>
                </c:pt>
                <c:pt idx="15724">
                  <c:v>2.5533851322521715</c:v>
                </c:pt>
                <c:pt idx="15725">
                  <c:v>2.5536404707653966</c:v>
                </c:pt>
                <c:pt idx="15726">
                  <c:v>2.5538958348124732</c:v>
                </c:pt>
                <c:pt idx="15727">
                  <c:v>2.5541512243959543</c:v>
                </c:pt>
                <c:pt idx="15728">
                  <c:v>2.554406639518394</c:v>
                </c:pt>
                <c:pt idx="15729">
                  <c:v>2.5546620801823456</c:v>
                </c:pt>
                <c:pt idx="15730">
                  <c:v>2.5549175463903637</c:v>
                </c:pt>
                <c:pt idx="15731">
                  <c:v>2.5551730381450026</c:v>
                </c:pt>
                <c:pt idx="15732">
                  <c:v>2.5554285554488172</c:v>
                </c:pt>
                <c:pt idx="15733">
                  <c:v>2.5556840983043618</c:v>
                </c:pt>
                <c:pt idx="15734">
                  <c:v>2.5559396667141923</c:v>
                </c:pt>
                <c:pt idx="15735">
                  <c:v>2.5561952606808638</c:v>
                </c:pt>
                <c:pt idx="15736">
                  <c:v>2.5564508802069317</c:v>
                </c:pt>
                <c:pt idx="15737">
                  <c:v>2.5567065252949521</c:v>
                </c:pt>
                <c:pt idx="15738">
                  <c:v>2.5569621959474818</c:v>
                </c:pt>
                <c:pt idx="15739">
                  <c:v>2.5572178921670763</c:v>
                </c:pt>
                <c:pt idx="15740">
                  <c:v>2.5574736139562928</c:v>
                </c:pt>
                <c:pt idx="15741">
                  <c:v>2.5577293613176884</c:v>
                </c:pt>
                <c:pt idx="15742">
                  <c:v>2.55798513425382</c:v>
                </c:pt>
                <c:pt idx="15743">
                  <c:v>2.5582409327672453</c:v>
                </c:pt>
                <c:pt idx="15744">
                  <c:v>2.5584967568605221</c:v>
                </c:pt>
                <c:pt idx="15745">
                  <c:v>2.5587526065362081</c:v>
                </c:pt>
                <c:pt idx="15746">
                  <c:v>2.5590084817968615</c:v>
                </c:pt>
                <c:pt idx="15747">
                  <c:v>2.5592643826450412</c:v>
                </c:pt>
                <c:pt idx="15748">
                  <c:v>2.5595203090833056</c:v>
                </c:pt>
                <c:pt idx="15749">
                  <c:v>2.5597762611142141</c:v>
                </c:pt>
                <c:pt idx="15750">
                  <c:v>2.5600322387403254</c:v>
                </c:pt>
                <c:pt idx="15751">
                  <c:v>2.5602882419641992</c:v>
                </c:pt>
                <c:pt idx="15752">
                  <c:v>2.5605442707883954</c:v>
                </c:pt>
                <c:pt idx="15753">
                  <c:v>2.5608003252154741</c:v>
                </c:pt>
                <c:pt idx="15754">
                  <c:v>2.5610564052479954</c:v>
                </c:pt>
                <c:pt idx="15755">
                  <c:v>2.56131251088852</c:v>
                </c:pt>
                <c:pt idx="15756">
                  <c:v>2.5615686421396089</c:v>
                </c:pt>
                <c:pt idx="15757">
                  <c:v>2.5618247990038228</c:v>
                </c:pt>
                <c:pt idx="15758">
                  <c:v>2.5620809814837231</c:v>
                </c:pt>
                <c:pt idx="15759">
                  <c:v>2.5623371895818714</c:v>
                </c:pt>
                <c:pt idx="15760">
                  <c:v>2.5625934233008296</c:v>
                </c:pt>
                <c:pt idx="15761">
                  <c:v>2.5628496826431597</c:v>
                </c:pt>
                <c:pt idx="15762">
                  <c:v>2.5631059676114241</c:v>
                </c:pt>
                <c:pt idx="15763">
                  <c:v>2.5633622782081851</c:v>
                </c:pt>
                <c:pt idx="15764">
                  <c:v>2.563618614436006</c:v>
                </c:pt>
                <c:pt idx="15765">
                  <c:v>2.5638749762974498</c:v>
                </c:pt>
                <c:pt idx="15766">
                  <c:v>2.5641313637950796</c:v>
                </c:pt>
                <c:pt idx="15767">
                  <c:v>2.5643877769314591</c:v>
                </c:pt>
                <c:pt idx="15768">
                  <c:v>2.5646442157091522</c:v>
                </c:pt>
                <c:pt idx="15769">
                  <c:v>2.564900680130723</c:v>
                </c:pt>
                <c:pt idx="15770">
                  <c:v>2.5651571701987361</c:v>
                </c:pt>
                <c:pt idx="15771">
                  <c:v>2.5654136859157561</c:v>
                </c:pt>
                <c:pt idx="15772">
                  <c:v>2.5656702272843477</c:v>
                </c:pt>
                <c:pt idx="15773">
                  <c:v>2.5659267943070763</c:v>
                </c:pt>
                <c:pt idx="15774">
                  <c:v>2.5661833869865069</c:v>
                </c:pt>
                <c:pt idx="15775">
                  <c:v>2.5664400053252057</c:v>
                </c:pt>
                <c:pt idx="15776">
                  <c:v>2.5666966493257384</c:v>
                </c:pt>
                <c:pt idx="15777">
                  <c:v>2.566953318990671</c:v>
                </c:pt>
                <c:pt idx="15778">
                  <c:v>2.56721001432257</c:v>
                </c:pt>
                <c:pt idx="15779">
                  <c:v>2.5674667353240022</c:v>
                </c:pt>
                <c:pt idx="15780">
                  <c:v>2.5677234819975348</c:v>
                </c:pt>
                <c:pt idx="15781">
                  <c:v>2.5679802543457346</c:v>
                </c:pt>
                <c:pt idx="15782">
                  <c:v>2.5682370523711691</c:v>
                </c:pt>
                <c:pt idx="15783">
                  <c:v>2.5684938760764062</c:v>
                </c:pt>
                <c:pt idx="15784">
                  <c:v>2.5687507254640138</c:v>
                </c:pt>
                <c:pt idx="15785">
                  <c:v>2.5690076005365601</c:v>
                </c:pt>
                <c:pt idx="15786">
                  <c:v>2.5692645012966135</c:v>
                </c:pt>
                <c:pt idx="15787">
                  <c:v>2.5695214277467433</c:v>
                </c:pt>
                <c:pt idx="15788">
                  <c:v>2.569778379889518</c:v>
                </c:pt>
                <c:pt idx="15789">
                  <c:v>2.570035357727507</c:v>
                </c:pt>
                <c:pt idx="15790">
                  <c:v>2.5702923612632795</c:v>
                </c:pt>
                <c:pt idx="15791">
                  <c:v>2.5705493904994059</c:v>
                </c:pt>
                <c:pt idx="15792">
                  <c:v>2.5708064454384556</c:v>
                </c:pt>
                <c:pt idx="15793">
                  <c:v>2.5710635260829995</c:v>
                </c:pt>
                <c:pt idx="15794">
                  <c:v>2.5713206324356079</c:v>
                </c:pt>
                <c:pt idx="15795">
                  <c:v>2.5715777644988513</c:v>
                </c:pt>
                <c:pt idx="15796">
                  <c:v>2.5718349222753014</c:v>
                </c:pt>
                <c:pt idx="15797">
                  <c:v>2.572092105767529</c:v>
                </c:pt>
                <c:pt idx="15798">
                  <c:v>2.5723493149781058</c:v>
                </c:pt>
                <c:pt idx="15799">
                  <c:v>2.5726065499096036</c:v>
                </c:pt>
                <c:pt idx="15800">
                  <c:v>2.5728638105645945</c:v>
                </c:pt>
                <c:pt idx="15801">
                  <c:v>2.5731210969456511</c:v>
                </c:pt>
                <c:pt idx="15802">
                  <c:v>2.5733784090553455</c:v>
                </c:pt>
                <c:pt idx="15803">
                  <c:v>2.573635746896251</c:v>
                </c:pt>
                <c:pt idx="15804">
                  <c:v>2.5738931104709404</c:v>
                </c:pt>
                <c:pt idx="15805">
                  <c:v>2.5741504997819873</c:v>
                </c:pt>
                <c:pt idx="15806">
                  <c:v>2.5744079148319656</c:v>
                </c:pt>
                <c:pt idx="15807">
                  <c:v>2.5746653556234489</c:v>
                </c:pt>
                <c:pt idx="15808">
                  <c:v>2.574922822159011</c:v>
                </c:pt>
                <c:pt idx="15809">
                  <c:v>2.5751803144412269</c:v>
                </c:pt>
                <c:pt idx="15810">
                  <c:v>2.5754378324726708</c:v>
                </c:pt>
                <c:pt idx="15811">
                  <c:v>2.575695376255918</c:v>
                </c:pt>
                <c:pt idx="15812">
                  <c:v>2.5759529457935435</c:v>
                </c:pt>
                <c:pt idx="15813">
                  <c:v>2.5762105410881229</c:v>
                </c:pt>
                <c:pt idx="15814">
                  <c:v>2.5764681621422318</c:v>
                </c:pt>
                <c:pt idx="15815">
                  <c:v>2.5767258089584462</c:v>
                </c:pt>
                <c:pt idx="15816">
                  <c:v>2.576983481539342</c:v>
                </c:pt>
                <c:pt idx="15817">
                  <c:v>2.5772411798874959</c:v>
                </c:pt>
                <c:pt idx="15818">
                  <c:v>2.5774989040054845</c:v>
                </c:pt>
                <c:pt idx="15819">
                  <c:v>2.5777566538958849</c:v>
                </c:pt>
                <c:pt idx="15820">
                  <c:v>2.5780144295612746</c:v>
                </c:pt>
                <c:pt idx="15821">
                  <c:v>2.5782722310042305</c:v>
                </c:pt>
                <c:pt idx="15822">
                  <c:v>2.5785300582273307</c:v>
                </c:pt>
                <c:pt idx="15823">
                  <c:v>2.5787879112331535</c:v>
                </c:pt>
                <c:pt idx="15824">
                  <c:v>2.5790457900242769</c:v>
                </c:pt>
                <c:pt idx="15825">
                  <c:v>2.5793036946032792</c:v>
                </c:pt>
                <c:pt idx="15826">
                  <c:v>2.5795616249727393</c:v>
                </c:pt>
                <c:pt idx="15827">
                  <c:v>2.5798195811352365</c:v>
                </c:pt>
                <c:pt idx="15828">
                  <c:v>2.5800775630933499</c:v>
                </c:pt>
                <c:pt idx="15829">
                  <c:v>2.5803355708496594</c:v>
                </c:pt>
                <c:pt idx="15830">
                  <c:v>2.5805936044067441</c:v>
                </c:pt>
                <c:pt idx="15831">
                  <c:v>2.5808516637671848</c:v>
                </c:pt>
                <c:pt idx="15832">
                  <c:v>2.5811097489335615</c:v>
                </c:pt>
                <c:pt idx="15833">
                  <c:v>2.5813678599084549</c:v>
                </c:pt>
                <c:pt idx="15834">
                  <c:v>2.5816259966944455</c:v>
                </c:pt>
                <c:pt idx="15835">
                  <c:v>2.5818841592941149</c:v>
                </c:pt>
                <c:pt idx="15836">
                  <c:v>2.582142347710044</c:v>
                </c:pt>
                <c:pt idx="15837">
                  <c:v>2.5824005619448149</c:v>
                </c:pt>
                <c:pt idx="15838">
                  <c:v>2.5826588020010095</c:v>
                </c:pt>
                <c:pt idx="15839">
                  <c:v>2.5829170678812097</c:v>
                </c:pt>
                <c:pt idx="15840">
                  <c:v>2.5831753595879978</c:v>
                </c:pt>
                <c:pt idx="15841">
                  <c:v>2.5834336771239568</c:v>
                </c:pt>
                <c:pt idx="15842">
                  <c:v>2.5836920204916693</c:v>
                </c:pt>
                <c:pt idx="15843">
                  <c:v>2.5839503896937184</c:v>
                </c:pt>
                <c:pt idx="15844">
                  <c:v>2.5842087847326876</c:v>
                </c:pt>
                <c:pt idx="15845">
                  <c:v>2.5844672056111606</c:v>
                </c:pt>
                <c:pt idx="15846">
                  <c:v>2.5847256523317217</c:v>
                </c:pt>
                <c:pt idx="15847">
                  <c:v>2.5849841248969549</c:v>
                </c:pt>
                <c:pt idx="15848">
                  <c:v>2.5852426233094445</c:v>
                </c:pt>
                <c:pt idx="15849">
                  <c:v>2.5855011475717755</c:v>
                </c:pt>
                <c:pt idx="15850">
                  <c:v>2.5857596976865325</c:v>
                </c:pt>
                <c:pt idx="15851">
                  <c:v>2.5860182736563009</c:v>
                </c:pt>
                <c:pt idx="15852">
                  <c:v>2.5862768754836667</c:v>
                </c:pt>
                <c:pt idx="15853">
                  <c:v>2.5865355031712149</c:v>
                </c:pt>
                <c:pt idx="15854">
                  <c:v>2.586794156721532</c:v>
                </c:pt>
                <c:pt idx="15855">
                  <c:v>2.5870528361372043</c:v>
                </c:pt>
                <c:pt idx="15856">
                  <c:v>2.5873115414208181</c:v>
                </c:pt>
                <c:pt idx="15857">
                  <c:v>2.5875702725749603</c:v>
                </c:pt>
                <c:pt idx="15858">
                  <c:v>2.5878290296022177</c:v>
                </c:pt>
                <c:pt idx="15859">
                  <c:v>2.5880878125051781</c:v>
                </c:pt>
                <c:pt idx="15860">
                  <c:v>2.5883466212864286</c:v>
                </c:pt>
                <c:pt idx="15861">
                  <c:v>2.588605455948557</c:v>
                </c:pt>
                <c:pt idx="15862">
                  <c:v>2.5888643164941518</c:v>
                </c:pt>
                <c:pt idx="15863">
                  <c:v>2.5891232029258013</c:v>
                </c:pt>
                <c:pt idx="15864">
                  <c:v>2.5893821152460941</c:v>
                </c:pt>
                <c:pt idx="15865">
                  <c:v>2.5896410534576186</c:v>
                </c:pt>
                <c:pt idx="15866">
                  <c:v>2.5899000175629645</c:v>
                </c:pt>
                <c:pt idx="15867">
                  <c:v>2.5901590075647207</c:v>
                </c:pt>
                <c:pt idx="15868">
                  <c:v>2.5904180234654772</c:v>
                </c:pt>
                <c:pt idx="15869">
                  <c:v>2.5906770652678239</c:v>
                </c:pt>
                <c:pt idx="15870">
                  <c:v>2.5909361329743508</c:v>
                </c:pt>
                <c:pt idx="15871">
                  <c:v>2.5911952265876481</c:v>
                </c:pt>
                <c:pt idx="15872">
                  <c:v>2.5914543461103068</c:v>
                </c:pt>
                <c:pt idx="15873">
                  <c:v>2.5917134915449176</c:v>
                </c:pt>
                <c:pt idx="15874">
                  <c:v>2.5919726628940722</c:v>
                </c:pt>
                <c:pt idx="15875">
                  <c:v>2.5922318601603616</c:v>
                </c:pt>
                <c:pt idx="15876">
                  <c:v>2.5924910833463777</c:v>
                </c:pt>
                <c:pt idx="15877">
                  <c:v>2.5927503324547123</c:v>
                </c:pt>
                <c:pt idx="15878">
                  <c:v>2.5930096074879576</c:v>
                </c:pt>
                <c:pt idx="15879">
                  <c:v>2.5932689084487062</c:v>
                </c:pt>
                <c:pt idx="15880">
                  <c:v>2.593528235339551</c:v>
                </c:pt>
                <c:pt idx="15881">
                  <c:v>2.5937875881630847</c:v>
                </c:pt>
                <c:pt idx="15882">
                  <c:v>2.5940469669219008</c:v>
                </c:pt>
                <c:pt idx="15883">
                  <c:v>2.5943063716185928</c:v>
                </c:pt>
                <c:pt idx="15884">
                  <c:v>2.5945658022557545</c:v>
                </c:pt>
                <c:pt idx="15885">
                  <c:v>2.5948252588359799</c:v>
                </c:pt>
                <c:pt idx="15886">
                  <c:v>2.5950847413618634</c:v>
                </c:pt>
                <c:pt idx="15887">
                  <c:v>2.5953442498359998</c:v>
                </c:pt>
                <c:pt idx="15888">
                  <c:v>2.5956037842609834</c:v>
                </c:pt>
                <c:pt idx="15889">
                  <c:v>2.5958633446394095</c:v>
                </c:pt>
                <c:pt idx="15890">
                  <c:v>2.5961229309738734</c:v>
                </c:pt>
                <c:pt idx="15891">
                  <c:v>2.5963825432669707</c:v>
                </c:pt>
                <c:pt idx="15892">
                  <c:v>2.5966421815212972</c:v>
                </c:pt>
                <c:pt idx="15893">
                  <c:v>2.5969018457394495</c:v>
                </c:pt>
                <c:pt idx="15894">
                  <c:v>2.5971615359240232</c:v>
                </c:pt>
                <c:pt idx="15895">
                  <c:v>2.5974212520776154</c:v>
                </c:pt>
                <c:pt idx="15896">
                  <c:v>2.5976809942028232</c:v>
                </c:pt>
                <c:pt idx="15897">
                  <c:v>2.5979407623022435</c:v>
                </c:pt>
                <c:pt idx="15898">
                  <c:v>2.5982005563784738</c:v>
                </c:pt>
                <c:pt idx="15899">
                  <c:v>2.5984603764341117</c:v>
                </c:pt>
                <c:pt idx="15900">
                  <c:v>2.5987202224717549</c:v>
                </c:pt>
                <c:pt idx="15901">
                  <c:v>2.598980094494002</c:v>
                </c:pt>
                <c:pt idx="15902">
                  <c:v>2.5992399925034513</c:v>
                </c:pt>
                <c:pt idx="15903">
                  <c:v>2.5994999165027015</c:v>
                </c:pt>
                <c:pt idx="15904">
                  <c:v>2.5997598664943515</c:v>
                </c:pt>
                <c:pt idx="15905">
                  <c:v>2.600019842481001</c:v>
                </c:pt>
                <c:pt idx="15906">
                  <c:v>2.6002798444652493</c:v>
                </c:pt>
                <c:pt idx="15907">
                  <c:v>2.600539872449696</c:v>
                </c:pt>
                <c:pt idx="15908">
                  <c:v>2.6007999264369408</c:v>
                </c:pt>
                <c:pt idx="15909">
                  <c:v>2.6010600064295843</c:v>
                </c:pt>
                <c:pt idx="15910">
                  <c:v>2.6013201124302272</c:v>
                </c:pt>
                <c:pt idx="15911">
                  <c:v>2.6015802444414704</c:v>
                </c:pt>
                <c:pt idx="15912">
                  <c:v>2.6018404024659145</c:v>
                </c:pt>
                <c:pt idx="15913">
                  <c:v>2.6021005865061611</c:v>
                </c:pt>
                <c:pt idx="15914">
                  <c:v>2.6023607965648115</c:v>
                </c:pt>
                <c:pt idx="15915">
                  <c:v>2.6026210326444681</c:v>
                </c:pt>
                <c:pt idx="15916">
                  <c:v>2.6028812947477324</c:v>
                </c:pt>
                <c:pt idx="15917">
                  <c:v>2.6031415828772073</c:v>
                </c:pt>
                <c:pt idx="15918">
                  <c:v>2.6034018970354951</c:v>
                </c:pt>
                <c:pt idx="15919">
                  <c:v>2.6036622372251985</c:v>
                </c:pt>
                <c:pt idx="15920">
                  <c:v>2.6039226034489209</c:v>
                </c:pt>
                <c:pt idx="15921">
                  <c:v>2.6041829957092659</c:v>
                </c:pt>
                <c:pt idx="15922">
                  <c:v>2.6044434140088368</c:v>
                </c:pt>
                <c:pt idx="15923">
                  <c:v>2.6047038583502378</c:v>
                </c:pt>
                <c:pt idx="15924">
                  <c:v>2.6049643287360729</c:v>
                </c:pt>
                <c:pt idx="15925">
                  <c:v>2.6052248251689463</c:v>
                </c:pt>
                <c:pt idx="15926">
                  <c:v>2.605485347651463</c:v>
                </c:pt>
                <c:pt idx="15927">
                  <c:v>2.6057458961862281</c:v>
                </c:pt>
                <c:pt idx="15928">
                  <c:v>2.6060064707758466</c:v>
                </c:pt>
                <c:pt idx="15929">
                  <c:v>2.6062670714229239</c:v>
                </c:pt>
                <c:pt idx="15930">
                  <c:v>2.606527698130066</c:v>
                </c:pt>
                <c:pt idx="15931">
                  <c:v>2.6067883508998788</c:v>
                </c:pt>
                <c:pt idx="15932">
                  <c:v>2.6070490297349687</c:v>
                </c:pt>
                <c:pt idx="15933">
                  <c:v>2.6073097346379419</c:v>
                </c:pt>
                <c:pt idx="15934">
                  <c:v>2.6075704656114058</c:v>
                </c:pt>
                <c:pt idx="15935">
                  <c:v>2.6078312226579667</c:v>
                </c:pt>
                <c:pt idx="15936">
                  <c:v>2.6080920057802324</c:v>
                </c:pt>
                <c:pt idx="15937">
                  <c:v>2.6083528149808104</c:v>
                </c:pt>
                <c:pt idx="15938">
                  <c:v>2.6086136502623085</c:v>
                </c:pt>
                <c:pt idx="15939">
                  <c:v>2.6088745116273349</c:v>
                </c:pt>
                <c:pt idx="15940">
                  <c:v>2.6091353990784976</c:v>
                </c:pt>
                <c:pt idx="15941">
                  <c:v>2.6093963126184052</c:v>
                </c:pt>
                <c:pt idx="15942">
                  <c:v>2.6096572522496668</c:v>
                </c:pt>
                <c:pt idx="15943">
                  <c:v>2.6099182179748919</c:v>
                </c:pt>
                <c:pt idx="15944">
                  <c:v>2.6101792097966894</c:v>
                </c:pt>
                <c:pt idx="15945">
                  <c:v>2.6104402277176688</c:v>
                </c:pt>
                <c:pt idx="15946">
                  <c:v>2.6107012717404405</c:v>
                </c:pt>
                <c:pt idx="15947">
                  <c:v>2.6109623418676144</c:v>
                </c:pt>
                <c:pt idx="15948">
                  <c:v>2.6112234381018014</c:v>
                </c:pt>
                <c:pt idx="15949">
                  <c:v>2.6114845604456116</c:v>
                </c:pt>
                <c:pt idx="15950">
                  <c:v>2.611745708901656</c:v>
                </c:pt>
                <c:pt idx="15951">
                  <c:v>2.6120068834725463</c:v>
                </c:pt>
                <c:pt idx="15952">
                  <c:v>2.6122680841608936</c:v>
                </c:pt>
                <c:pt idx="15953">
                  <c:v>2.6125293109693097</c:v>
                </c:pt>
                <c:pt idx="15954">
                  <c:v>2.6127905639004068</c:v>
                </c:pt>
                <c:pt idx="15955">
                  <c:v>2.6130518429567968</c:v>
                </c:pt>
                <c:pt idx="15956">
                  <c:v>2.6133131481410925</c:v>
                </c:pt>
                <c:pt idx="15957">
                  <c:v>2.6135744794559064</c:v>
                </c:pt>
                <c:pt idx="15958">
                  <c:v>2.6138358369038519</c:v>
                </c:pt>
                <c:pt idx="15959">
                  <c:v>2.6140972204875421</c:v>
                </c:pt>
                <c:pt idx="15960">
                  <c:v>2.6143586302095909</c:v>
                </c:pt>
                <c:pt idx="15961">
                  <c:v>2.6146200660726118</c:v>
                </c:pt>
                <c:pt idx="15962">
                  <c:v>2.614881528079219</c:v>
                </c:pt>
                <c:pt idx="15963">
                  <c:v>2.6151430162320271</c:v>
                </c:pt>
                <c:pt idx="15964">
                  <c:v>2.6154045305336502</c:v>
                </c:pt>
                <c:pt idx="15965">
                  <c:v>2.6156660709867037</c:v>
                </c:pt>
                <c:pt idx="15966">
                  <c:v>2.6159276375938023</c:v>
                </c:pt>
                <c:pt idx="15967">
                  <c:v>2.6161892303575618</c:v>
                </c:pt>
                <c:pt idx="15968">
                  <c:v>2.6164508492805973</c:v>
                </c:pt>
                <c:pt idx="15969">
                  <c:v>2.6167124943655256</c:v>
                </c:pt>
                <c:pt idx="15970">
                  <c:v>2.6169741656149621</c:v>
                </c:pt>
                <c:pt idx="15971">
                  <c:v>2.6172358630315236</c:v>
                </c:pt>
                <c:pt idx="15972">
                  <c:v>2.6174975866178265</c:v>
                </c:pt>
                <c:pt idx="15973">
                  <c:v>2.6177593363764884</c:v>
                </c:pt>
                <c:pt idx="15974">
                  <c:v>2.6180211123101258</c:v>
                </c:pt>
                <c:pt idx="15975">
                  <c:v>2.6182829144213566</c:v>
                </c:pt>
                <c:pt idx="15976">
                  <c:v>2.6185447427127988</c:v>
                </c:pt>
                <c:pt idx="15977">
                  <c:v>2.6188065971870702</c:v>
                </c:pt>
                <c:pt idx="15978">
                  <c:v>2.6190684778467888</c:v>
                </c:pt>
                <c:pt idx="15979">
                  <c:v>2.6193303846945732</c:v>
                </c:pt>
                <c:pt idx="15980">
                  <c:v>2.6195923177330425</c:v>
                </c:pt>
                <c:pt idx="15981">
                  <c:v>2.6198542769648157</c:v>
                </c:pt>
                <c:pt idx="15982">
                  <c:v>2.6201162623925121</c:v>
                </c:pt>
                <c:pt idx="15983">
                  <c:v>2.6203782740187513</c:v>
                </c:pt>
                <c:pt idx="15984">
                  <c:v>2.6206403118461532</c:v>
                </c:pt>
                <c:pt idx="15985">
                  <c:v>2.6209023758773378</c:v>
                </c:pt>
                <c:pt idx="15986">
                  <c:v>2.6211644661149256</c:v>
                </c:pt>
                <c:pt idx="15987">
                  <c:v>2.6214265825615373</c:v>
                </c:pt>
                <c:pt idx="15988">
                  <c:v>2.6216887252197933</c:v>
                </c:pt>
                <c:pt idx="15989">
                  <c:v>2.6219508940923153</c:v>
                </c:pt>
                <c:pt idx="15990">
                  <c:v>2.6222130891817246</c:v>
                </c:pt>
                <c:pt idx="15991">
                  <c:v>2.6224753104906426</c:v>
                </c:pt>
                <c:pt idx="15992">
                  <c:v>2.6227375580216918</c:v>
                </c:pt>
                <c:pt idx="15993">
                  <c:v>2.6229998317774941</c:v>
                </c:pt>
                <c:pt idx="15994">
                  <c:v>2.6232621317606717</c:v>
                </c:pt>
                <c:pt idx="15995">
                  <c:v>2.6235244579738479</c:v>
                </c:pt>
                <c:pt idx="15996">
                  <c:v>2.6237868104196451</c:v>
                </c:pt>
                <c:pt idx="15997">
                  <c:v>2.624049189100687</c:v>
                </c:pt>
                <c:pt idx="15998">
                  <c:v>2.6243115940195971</c:v>
                </c:pt>
                <c:pt idx="15999">
                  <c:v>2.6245740251789988</c:v>
                </c:pt>
                <c:pt idx="16000">
                  <c:v>2.6248364825815167</c:v>
                </c:pt>
                <c:pt idx="16001">
                  <c:v>2.6250989662297748</c:v>
                </c:pt>
                <c:pt idx="16002">
                  <c:v>2.6253614761263977</c:v>
                </c:pt>
                <c:pt idx="16003">
                  <c:v>2.6256240122740104</c:v>
                </c:pt>
                <c:pt idx="16004">
                  <c:v>2.625886574675238</c:v>
                </c:pt>
                <c:pt idx="16005">
                  <c:v>2.6261491633327054</c:v>
                </c:pt>
                <c:pt idx="16006">
                  <c:v>2.6264117782490386</c:v>
                </c:pt>
                <c:pt idx="16007">
                  <c:v>2.6266744194268634</c:v>
                </c:pt>
                <c:pt idx="16008">
                  <c:v>2.6269370868688062</c:v>
                </c:pt>
                <c:pt idx="16009">
                  <c:v>2.6271997805774929</c:v>
                </c:pt>
                <c:pt idx="16010">
                  <c:v>2.6274625005555508</c:v>
                </c:pt>
                <c:pt idx="16011">
                  <c:v>2.6277252468056065</c:v>
                </c:pt>
                <c:pt idx="16012">
                  <c:v>2.6279880193302869</c:v>
                </c:pt>
                <c:pt idx="16013">
                  <c:v>2.6282508181322197</c:v>
                </c:pt>
                <c:pt idx="16014">
                  <c:v>2.628513643214033</c:v>
                </c:pt>
                <c:pt idx="16015">
                  <c:v>2.6287764945783545</c:v>
                </c:pt>
                <c:pt idx="16016">
                  <c:v>2.6290393722278123</c:v>
                </c:pt>
                <c:pt idx="16017">
                  <c:v>2.6293022761650349</c:v>
                </c:pt>
                <c:pt idx="16018">
                  <c:v>2.6295652063926513</c:v>
                </c:pt>
                <c:pt idx="16019">
                  <c:v>2.6298281629132907</c:v>
                </c:pt>
                <c:pt idx="16020">
                  <c:v>2.6300911457295819</c:v>
                </c:pt>
                <c:pt idx="16021">
                  <c:v>2.6303541548441549</c:v>
                </c:pt>
                <c:pt idx="16022">
                  <c:v>2.6306171902596391</c:v>
                </c:pt>
                <c:pt idx="16023">
                  <c:v>2.6308802519786649</c:v>
                </c:pt>
                <c:pt idx="16024">
                  <c:v>2.6311433400038626</c:v>
                </c:pt>
                <c:pt idx="16025">
                  <c:v>2.631406454337863</c:v>
                </c:pt>
                <c:pt idx="16026">
                  <c:v>2.6316695949832969</c:v>
                </c:pt>
                <c:pt idx="16027">
                  <c:v>2.631932761942795</c:v>
                </c:pt>
                <c:pt idx="16028">
                  <c:v>2.6321959552189891</c:v>
                </c:pt>
                <c:pt idx="16029">
                  <c:v>2.6324591748145107</c:v>
                </c:pt>
                <c:pt idx="16030">
                  <c:v>2.6327224207319921</c:v>
                </c:pt>
                <c:pt idx="16031">
                  <c:v>2.6329856929740654</c:v>
                </c:pt>
                <c:pt idx="16032">
                  <c:v>2.6332489915433626</c:v>
                </c:pt>
                <c:pt idx="16033">
                  <c:v>2.6335123164425167</c:v>
                </c:pt>
                <c:pt idx="16034">
                  <c:v>2.6337756676741608</c:v>
                </c:pt>
                <c:pt idx="16035">
                  <c:v>2.6340390452409284</c:v>
                </c:pt>
                <c:pt idx="16036">
                  <c:v>2.6343024491454523</c:v>
                </c:pt>
                <c:pt idx="16037">
                  <c:v>2.634565879390367</c:v>
                </c:pt>
                <c:pt idx="16038">
                  <c:v>2.6348293359783059</c:v>
                </c:pt>
                <c:pt idx="16039">
                  <c:v>2.6350928189119038</c:v>
                </c:pt>
                <c:pt idx="16040">
                  <c:v>2.6353563281937951</c:v>
                </c:pt>
                <c:pt idx="16041">
                  <c:v>2.6356198638266144</c:v>
                </c:pt>
                <c:pt idx="16042">
                  <c:v>2.6358834258129971</c:v>
                </c:pt>
                <c:pt idx="16043">
                  <c:v>2.6361470141555783</c:v>
                </c:pt>
                <c:pt idx="16044">
                  <c:v>2.6364106288569937</c:v>
                </c:pt>
                <c:pt idx="16045">
                  <c:v>2.6366742699198795</c:v>
                </c:pt>
                <c:pt idx="16046">
                  <c:v>2.6369379373468713</c:v>
                </c:pt>
                <c:pt idx="16047">
                  <c:v>2.6372016311406061</c:v>
                </c:pt>
                <c:pt idx="16048">
                  <c:v>2.6374653513037201</c:v>
                </c:pt>
                <c:pt idx="16049">
                  <c:v>2.6377290978388506</c:v>
                </c:pt>
                <c:pt idx="16050">
                  <c:v>2.6379928707486346</c:v>
                </c:pt>
                <c:pt idx="16051">
                  <c:v>2.6382566700357093</c:v>
                </c:pt>
                <c:pt idx="16052">
                  <c:v>2.6385204957027129</c:v>
                </c:pt>
                <c:pt idx="16053">
                  <c:v>2.6387843477522832</c:v>
                </c:pt>
                <c:pt idx="16054">
                  <c:v>2.6390482261870583</c:v>
                </c:pt>
                <c:pt idx="16055">
                  <c:v>2.6393121310096768</c:v>
                </c:pt>
                <c:pt idx="16056">
                  <c:v>2.6395760622227775</c:v>
                </c:pt>
                <c:pt idx="16057">
                  <c:v>2.6398400198289997</c:v>
                </c:pt>
                <c:pt idx="16058">
                  <c:v>2.6401040038309826</c:v>
                </c:pt>
                <c:pt idx="16059">
                  <c:v>2.6403680142313659</c:v>
                </c:pt>
                <c:pt idx="16060">
                  <c:v>2.6406320510327892</c:v>
                </c:pt>
                <c:pt idx="16061">
                  <c:v>2.6408961142378926</c:v>
                </c:pt>
                <c:pt idx="16062">
                  <c:v>2.6411602038493163</c:v>
                </c:pt>
                <c:pt idx="16063">
                  <c:v>2.6414243198697012</c:v>
                </c:pt>
                <c:pt idx="16064">
                  <c:v>2.6416884623016883</c:v>
                </c:pt>
                <c:pt idx="16065">
                  <c:v>2.6419526311479182</c:v>
                </c:pt>
                <c:pt idx="16066">
                  <c:v>2.6422168264110328</c:v>
                </c:pt>
                <c:pt idx="16067">
                  <c:v>2.642481048093674</c:v>
                </c:pt>
                <c:pt idx="16068">
                  <c:v>2.6427452961984832</c:v>
                </c:pt>
                <c:pt idx="16069">
                  <c:v>2.6430095707281032</c:v>
                </c:pt>
                <c:pt idx="16070">
                  <c:v>2.6432738716851758</c:v>
                </c:pt>
                <c:pt idx="16071">
                  <c:v>2.6435381990723443</c:v>
                </c:pt>
                <c:pt idx="16072">
                  <c:v>2.6438025528922515</c:v>
                </c:pt>
                <c:pt idx="16073">
                  <c:v>2.6440669331475406</c:v>
                </c:pt>
                <c:pt idx="16074">
                  <c:v>2.6443313398408552</c:v>
                </c:pt>
                <c:pt idx="16075">
                  <c:v>2.6445957729748395</c:v>
                </c:pt>
                <c:pt idx="16076">
                  <c:v>2.6448602325521371</c:v>
                </c:pt>
                <c:pt idx="16077">
                  <c:v>2.6451247185753921</c:v>
                </c:pt>
                <c:pt idx="16078">
                  <c:v>2.6453892310472495</c:v>
                </c:pt>
                <c:pt idx="16079">
                  <c:v>2.6456537699703544</c:v>
                </c:pt>
                <c:pt idx="16080">
                  <c:v>2.6459183353473512</c:v>
                </c:pt>
                <c:pt idx="16081">
                  <c:v>2.6461829271808859</c:v>
                </c:pt>
                <c:pt idx="16082">
                  <c:v>2.6464475454736038</c:v>
                </c:pt>
                <c:pt idx="16083">
                  <c:v>2.646712190228151</c:v>
                </c:pt>
                <c:pt idx="16084">
                  <c:v>2.6469768614471736</c:v>
                </c:pt>
                <c:pt idx="16085">
                  <c:v>2.6472415591333185</c:v>
                </c:pt>
                <c:pt idx="16086">
                  <c:v>2.647506283289232</c:v>
                </c:pt>
                <c:pt idx="16087">
                  <c:v>2.6477710339175609</c:v>
                </c:pt>
                <c:pt idx="16088">
                  <c:v>2.6480358110209528</c:v>
                </c:pt>
                <c:pt idx="16089">
                  <c:v>2.6483006146020549</c:v>
                </c:pt>
                <c:pt idx="16090">
                  <c:v>2.648565444663515</c:v>
                </c:pt>
                <c:pt idx="16091">
                  <c:v>2.6488303012079815</c:v>
                </c:pt>
                <c:pt idx="16092">
                  <c:v>2.6490951842381021</c:v>
                </c:pt>
                <c:pt idx="16093">
                  <c:v>2.6493600937565258</c:v>
                </c:pt>
                <c:pt idx="16094">
                  <c:v>2.6496250297659016</c:v>
                </c:pt>
                <c:pt idx="16095">
                  <c:v>2.6498899922688781</c:v>
                </c:pt>
                <c:pt idx="16096">
                  <c:v>2.6501549812681051</c:v>
                </c:pt>
                <c:pt idx="16097">
                  <c:v>2.6504199967662321</c:v>
                </c:pt>
                <c:pt idx="16098">
                  <c:v>2.6506850387659089</c:v>
                </c:pt>
                <c:pt idx="16099">
                  <c:v>2.6509501072697854</c:v>
                </c:pt>
                <c:pt idx="16100">
                  <c:v>2.6512152022805124</c:v>
                </c:pt>
                <c:pt idx="16101">
                  <c:v>2.6514803238007403</c:v>
                </c:pt>
                <c:pt idx="16102">
                  <c:v>2.6517454718331201</c:v>
                </c:pt>
                <c:pt idx="16103">
                  <c:v>2.6520106463803033</c:v>
                </c:pt>
                <c:pt idx="16104">
                  <c:v>2.6522758474449413</c:v>
                </c:pt>
                <c:pt idx="16105">
                  <c:v>2.6525410750296858</c:v>
                </c:pt>
                <c:pt idx="16106">
                  <c:v>2.6528063291371886</c:v>
                </c:pt>
                <c:pt idx="16107">
                  <c:v>2.6530716097701021</c:v>
                </c:pt>
                <c:pt idx="16108">
                  <c:v>2.653336916931079</c:v>
                </c:pt>
                <c:pt idx="16109">
                  <c:v>2.6536022506227721</c:v>
                </c:pt>
                <c:pt idx="16110">
                  <c:v>2.6538676108478345</c:v>
                </c:pt>
                <c:pt idx="16111">
                  <c:v>2.6541329976089192</c:v>
                </c:pt>
                <c:pt idx="16112">
                  <c:v>2.65439841090868</c:v>
                </c:pt>
                <c:pt idx="16113">
                  <c:v>2.6546638507497708</c:v>
                </c:pt>
                <c:pt idx="16114">
                  <c:v>2.6549293171348456</c:v>
                </c:pt>
                <c:pt idx="16115">
                  <c:v>2.655194810066559</c:v>
                </c:pt>
                <c:pt idx="16116">
                  <c:v>2.6554603295475658</c:v>
                </c:pt>
                <c:pt idx="16117">
                  <c:v>2.6557258755805204</c:v>
                </c:pt>
                <c:pt idx="16118">
                  <c:v>2.6559914481680784</c:v>
                </c:pt>
                <c:pt idx="16119">
                  <c:v>2.656257047312895</c:v>
                </c:pt>
                <c:pt idx="16120">
                  <c:v>2.6565226730176263</c:v>
                </c:pt>
                <c:pt idx="16121">
                  <c:v>2.656788325284928</c:v>
                </c:pt>
                <c:pt idx="16122">
                  <c:v>2.6570540041174566</c:v>
                </c:pt>
                <c:pt idx="16123">
                  <c:v>2.6573197095178682</c:v>
                </c:pt>
                <c:pt idx="16124">
                  <c:v>2.6575854414888198</c:v>
                </c:pt>
                <c:pt idx="16125">
                  <c:v>2.6578512000329688</c:v>
                </c:pt>
                <c:pt idx="16126">
                  <c:v>2.6581169851529722</c:v>
                </c:pt>
                <c:pt idx="16127">
                  <c:v>2.6583827968514875</c:v>
                </c:pt>
                <c:pt idx="16128">
                  <c:v>2.6586486351311724</c:v>
                </c:pt>
                <c:pt idx="16129">
                  <c:v>2.6589144999946854</c:v>
                </c:pt>
                <c:pt idx="16130">
                  <c:v>2.6591803914446848</c:v>
                </c:pt>
                <c:pt idx="16131">
                  <c:v>2.6594463094838292</c:v>
                </c:pt>
                <c:pt idx="16132">
                  <c:v>2.6597122541147775</c:v>
                </c:pt>
                <c:pt idx="16133">
                  <c:v>2.6599782253401889</c:v>
                </c:pt>
                <c:pt idx="16134">
                  <c:v>2.660244223162723</c:v>
                </c:pt>
                <c:pt idx="16135">
                  <c:v>2.6605102475850391</c:v>
                </c:pt>
                <c:pt idx="16136">
                  <c:v>2.6607762986097976</c:v>
                </c:pt>
                <c:pt idx="16137">
                  <c:v>2.6610423762396587</c:v>
                </c:pt>
                <c:pt idx="16138">
                  <c:v>2.6613084804772824</c:v>
                </c:pt>
                <c:pt idx="16139">
                  <c:v>2.6615746113253302</c:v>
                </c:pt>
                <c:pt idx="16140">
                  <c:v>2.6618407687864627</c:v>
                </c:pt>
                <c:pt idx="16141">
                  <c:v>2.6621069528633412</c:v>
                </c:pt>
                <c:pt idx="16142">
                  <c:v>2.6623731635586276</c:v>
                </c:pt>
                <c:pt idx="16143">
                  <c:v>2.6626394008749834</c:v>
                </c:pt>
                <c:pt idx="16144">
                  <c:v>2.6629056648150708</c:v>
                </c:pt>
                <c:pt idx="16145">
                  <c:v>2.6631719553815523</c:v>
                </c:pt>
                <c:pt idx="16146">
                  <c:v>2.6634382725770904</c:v>
                </c:pt>
                <c:pt idx="16147">
                  <c:v>2.6637046164043481</c:v>
                </c:pt>
                <c:pt idx="16148">
                  <c:v>2.6639709868659884</c:v>
                </c:pt>
                <c:pt idx="16149">
                  <c:v>2.6642373839646751</c:v>
                </c:pt>
                <c:pt idx="16150">
                  <c:v>2.6645038077030714</c:v>
                </c:pt>
                <c:pt idx="16151">
                  <c:v>2.6647702580838417</c:v>
                </c:pt>
                <c:pt idx="16152">
                  <c:v>2.6650367351096502</c:v>
                </c:pt>
                <c:pt idx="16153">
                  <c:v>2.665303238783161</c:v>
                </c:pt>
                <c:pt idx="16154">
                  <c:v>2.6655697691070395</c:v>
                </c:pt>
                <c:pt idx="16155">
                  <c:v>2.6658363260839502</c:v>
                </c:pt>
                <c:pt idx="16156">
                  <c:v>2.6661029097165585</c:v>
                </c:pt>
                <c:pt idx="16157">
                  <c:v>2.6663695200075299</c:v>
                </c:pt>
                <c:pt idx="16158">
                  <c:v>2.6666361569595307</c:v>
                </c:pt>
                <c:pt idx="16159">
                  <c:v>2.6669028205752268</c:v>
                </c:pt>
                <c:pt idx="16160">
                  <c:v>2.6671695108572844</c:v>
                </c:pt>
                <c:pt idx="16161">
                  <c:v>2.6674362278083699</c:v>
                </c:pt>
                <c:pt idx="16162">
                  <c:v>2.6677029714311509</c:v>
                </c:pt>
                <c:pt idx="16163">
                  <c:v>2.6679697417282942</c:v>
                </c:pt>
                <c:pt idx="16164">
                  <c:v>2.6682365387024669</c:v>
                </c:pt>
                <c:pt idx="16165">
                  <c:v>2.6685033623563372</c:v>
                </c:pt>
                <c:pt idx="16166">
                  <c:v>2.6687702126925728</c:v>
                </c:pt>
                <c:pt idx="16167">
                  <c:v>2.669037089713842</c:v>
                </c:pt>
                <c:pt idx="16168">
                  <c:v>2.6693039934228135</c:v>
                </c:pt>
                <c:pt idx="16169">
                  <c:v>2.6695709238221559</c:v>
                </c:pt>
                <c:pt idx="16170">
                  <c:v>2.669837880914538</c:v>
                </c:pt>
                <c:pt idx="16171">
                  <c:v>2.6701048647026293</c:v>
                </c:pt>
                <c:pt idx="16172">
                  <c:v>2.6703718751890997</c:v>
                </c:pt>
                <c:pt idx="16173">
                  <c:v>2.6706389123766185</c:v>
                </c:pt>
                <c:pt idx="16174">
                  <c:v>2.6709059762678562</c:v>
                </c:pt>
                <c:pt idx="16175">
                  <c:v>2.6711730668654829</c:v>
                </c:pt>
                <c:pt idx="16176">
                  <c:v>2.6714401841721696</c:v>
                </c:pt>
                <c:pt idx="16177">
                  <c:v>2.6717073281905868</c:v>
                </c:pt>
                <c:pt idx="16178">
                  <c:v>2.6719744989234058</c:v>
                </c:pt>
                <c:pt idx="16179">
                  <c:v>2.6722416963732982</c:v>
                </c:pt>
                <c:pt idx="16180">
                  <c:v>2.6725089205429353</c:v>
                </c:pt>
                <c:pt idx="16181">
                  <c:v>2.6727761714349896</c:v>
                </c:pt>
                <c:pt idx="16182">
                  <c:v>2.6730434490521331</c:v>
                </c:pt>
                <c:pt idx="16183">
                  <c:v>2.6733107533970384</c:v>
                </c:pt>
                <c:pt idx="16184">
                  <c:v>2.673578084472378</c:v>
                </c:pt>
                <c:pt idx="16185">
                  <c:v>2.6738454422808253</c:v>
                </c:pt>
                <c:pt idx="16186">
                  <c:v>2.6741128268250534</c:v>
                </c:pt>
                <c:pt idx="16187">
                  <c:v>2.674380238107736</c:v>
                </c:pt>
                <c:pt idx="16188">
                  <c:v>2.6746476761315465</c:v>
                </c:pt>
                <c:pt idx="16189">
                  <c:v>2.6749151408991598</c:v>
                </c:pt>
                <c:pt idx="16190">
                  <c:v>2.6751826324132497</c:v>
                </c:pt>
                <c:pt idx="16191">
                  <c:v>2.6754501506764909</c:v>
                </c:pt>
                <c:pt idx="16192">
                  <c:v>2.6757176956915587</c:v>
                </c:pt>
                <c:pt idx="16193">
                  <c:v>2.6759852674611277</c:v>
                </c:pt>
                <c:pt idx="16194">
                  <c:v>2.6762528659878737</c:v>
                </c:pt>
                <c:pt idx="16195">
                  <c:v>2.6765204912744727</c:v>
                </c:pt>
                <c:pt idx="16196">
                  <c:v>2.6767881433236003</c:v>
                </c:pt>
                <c:pt idx="16197">
                  <c:v>2.6770558221379326</c:v>
                </c:pt>
                <c:pt idx="16198">
                  <c:v>2.6773235277201461</c:v>
                </c:pt>
                <c:pt idx="16199">
                  <c:v>2.6775912600729179</c:v>
                </c:pt>
                <c:pt idx="16200">
                  <c:v>2.6778590191989253</c:v>
                </c:pt>
                <c:pt idx="16201">
                  <c:v>2.6781268051008453</c:v>
                </c:pt>
                <c:pt idx="16202">
                  <c:v>2.6783946177813553</c:v>
                </c:pt>
                <c:pt idx="16203">
                  <c:v>2.6786624572431332</c:v>
                </c:pt>
                <c:pt idx="16204">
                  <c:v>2.6789303234888577</c:v>
                </c:pt>
                <c:pt idx="16205">
                  <c:v>2.6791982165212067</c:v>
                </c:pt>
                <c:pt idx="16206">
                  <c:v>2.6794661363428589</c:v>
                </c:pt>
                <c:pt idx="16207">
                  <c:v>2.6797340829564931</c:v>
                </c:pt>
                <c:pt idx="16208">
                  <c:v>2.6800020563647888</c:v>
                </c:pt>
                <c:pt idx="16209">
                  <c:v>2.6802700565704254</c:v>
                </c:pt>
                <c:pt idx="16210">
                  <c:v>2.6805380835760824</c:v>
                </c:pt>
                <c:pt idx="16211">
                  <c:v>2.6808061373844398</c:v>
                </c:pt>
                <c:pt idx="16212">
                  <c:v>2.6810742179981784</c:v>
                </c:pt>
                <c:pt idx="16213">
                  <c:v>2.681342325419978</c:v>
                </c:pt>
                <c:pt idx="16214">
                  <c:v>2.6816104596525201</c:v>
                </c:pt>
                <c:pt idx="16215">
                  <c:v>2.6818786206984853</c:v>
                </c:pt>
                <c:pt idx="16216">
                  <c:v>2.6821468085605549</c:v>
                </c:pt>
                <c:pt idx="16217">
                  <c:v>2.6824150232414108</c:v>
                </c:pt>
                <c:pt idx="16218">
                  <c:v>2.6826832647437349</c:v>
                </c:pt>
                <c:pt idx="16219">
                  <c:v>2.6829515330702094</c:v>
                </c:pt>
                <c:pt idx="16220">
                  <c:v>2.6832198282235162</c:v>
                </c:pt>
                <c:pt idx="16221">
                  <c:v>2.6834881502063386</c:v>
                </c:pt>
                <c:pt idx="16222">
                  <c:v>2.6837564990213592</c:v>
                </c:pt>
                <c:pt idx="16223">
                  <c:v>2.6840248746712612</c:v>
                </c:pt>
                <c:pt idx="16224">
                  <c:v>2.6842932771587282</c:v>
                </c:pt>
                <c:pt idx="16225">
                  <c:v>2.684561706486444</c:v>
                </c:pt>
                <c:pt idx="16226">
                  <c:v>2.6848301626570925</c:v>
                </c:pt>
                <c:pt idx="16227">
                  <c:v>2.6850986456733583</c:v>
                </c:pt>
                <c:pt idx="16228">
                  <c:v>2.6853671555379255</c:v>
                </c:pt>
                <c:pt idx="16229">
                  <c:v>2.6856356922534794</c:v>
                </c:pt>
                <c:pt idx="16230">
                  <c:v>2.6859042558227046</c:v>
                </c:pt>
                <c:pt idx="16231">
                  <c:v>2.686172846248287</c:v>
                </c:pt>
                <c:pt idx="16232">
                  <c:v>2.6864414635329119</c:v>
                </c:pt>
                <c:pt idx="16233">
                  <c:v>2.6867101076792652</c:v>
                </c:pt>
                <c:pt idx="16234">
                  <c:v>2.6869787786900332</c:v>
                </c:pt>
                <c:pt idx="16235">
                  <c:v>2.6872474765679022</c:v>
                </c:pt>
                <c:pt idx="16236">
                  <c:v>2.6875162013155589</c:v>
                </c:pt>
                <c:pt idx="16237">
                  <c:v>2.6877849529356905</c:v>
                </c:pt>
                <c:pt idx="16238">
                  <c:v>2.6880537314309843</c:v>
                </c:pt>
                <c:pt idx="16239">
                  <c:v>2.6883225368041272</c:v>
                </c:pt>
                <c:pt idx="16240">
                  <c:v>2.6885913690578076</c:v>
                </c:pt>
                <c:pt idx="16241">
                  <c:v>2.6888602281947134</c:v>
                </c:pt>
                <c:pt idx="16242">
                  <c:v>2.6891291142175326</c:v>
                </c:pt>
                <c:pt idx="16243">
                  <c:v>2.6893980271289544</c:v>
                </c:pt>
                <c:pt idx="16244">
                  <c:v>2.6896669669316671</c:v>
                </c:pt>
                <c:pt idx="16245">
                  <c:v>2.6899359336283601</c:v>
                </c:pt>
                <c:pt idx="16246">
                  <c:v>2.690204927221723</c:v>
                </c:pt>
                <c:pt idx="16247">
                  <c:v>2.690473947714445</c:v>
                </c:pt>
                <c:pt idx="16248">
                  <c:v>2.6907429951092166</c:v>
                </c:pt>
                <c:pt idx="16249">
                  <c:v>2.6910120694087274</c:v>
                </c:pt>
                <c:pt idx="16250">
                  <c:v>2.6912811706156683</c:v>
                </c:pt>
                <c:pt idx="16251">
                  <c:v>2.69155029873273</c:v>
                </c:pt>
                <c:pt idx="16252">
                  <c:v>2.6918194537626032</c:v>
                </c:pt>
                <c:pt idx="16253">
                  <c:v>2.6920886357079796</c:v>
                </c:pt>
                <c:pt idx="16254">
                  <c:v>2.6923578445715504</c:v>
                </c:pt>
                <c:pt idx="16255">
                  <c:v>2.6926270803560075</c:v>
                </c:pt>
                <c:pt idx="16256">
                  <c:v>2.6928963430640431</c:v>
                </c:pt>
                <c:pt idx="16257">
                  <c:v>2.6931656326983493</c:v>
                </c:pt>
                <c:pt idx="16258">
                  <c:v>2.693434949261619</c:v>
                </c:pt>
                <c:pt idx="16259">
                  <c:v>2.6937042927565451</c:v>
                </c:pt>
                <c:pt idx="16260">
                  <c:v>2.6939736631858207</c:v>
                </c:pt>
                <c:pt idx="16261">
                  <c:v>2.694243060552139</c:v>
                </c:pt>
                <c:pt idx="16262">
                  <c:v>2.6945124848581941</c:v>
                </c:pt>
                <c:pt idx="16263">
                  <c:v>2.69478193610668</c:v>
                </c:pt>
                <c:pt idx="16264">
                  <c:v>2.6950514143002908</c:v>
                </c:pt>
                <c:pt idx="16265">
                  <c:v>2.6953209194417207</c:v>
                </c:pt>
                <c:pt idx="16266">
                  <c:v>2.6955904515336648</c:v>
                </c:pt>
                <c:pt idx="16267">
                  <c:v>2.695860010578818</c:v>
                </c:pt>
                <c:pt idx="16268">
                  <c:v>2.6961295965798757</c:v>
                </c:pt>
                <c:pt idx="16269">
                  <c:v>2.6963992095395337</c:v>
                </c:pt>
                <c:pt idx="16270">
                  <c:v>2.6966688494604876</c:v>
                </c:pt>
                <c:pt idx="16271">
                  <c:v>2.6969385163454338</c:v>
                </c:pt>
                <c:pt idx="16272">
                  <c:v>2.6972082101970685</c:v>
                </c:pt>
                <c:pt idx="16273">
                  <c:v>2.6974779310180881</c:v>
                </c:pt>
                <c:pt idx="16274">
                  <c:v>2.69774767881119</c:v>
                </c:pt>
                <c:pt idx="16275">
                  <c:v>2.6980174535790713</c:v>
                </c:pt>
                <c:pt idx="16276">
                  <c:v>2.6982872553244293</c:v>
                </c:pt>
                <c:pt idx="16277">
                  <c:v>2.6985570840499618</c:v>
                </c:pt>
                <c:pt idx="16278">
                  <c:v>2.6988269397583666</c:v>
                </c:pt>
                <c:pt idx="16279">
                  <c:v>2.6990968224523426</c:v>
                </c:pt>
                <c:pt idx="16280">
                  <c:v>2.699366732134588</c:v>
                </c:pt>
                <c:pt idx="16281">
                  <c:v>2.6996366688078015</c:v>
                </c:pt>
                <c:pt idx="16282">
                  <c:v>2.6999066324746823</c:v>
                </c:pt>
                <c:pt idx="16283">
                  <c:v>2.7001766231379296</c:v>
                </c:pt>
                <c:pt idx="16284">
                  <c:v>2.7004466408002434</c:v>
                </c:pt>
                <c:pt idx="16285">
                  <c:v>2.7007166854643234</c:v>
                </c:pt>
                <c:pt idx="16286">
                  <c:v>2.7009867571328696</c:v>
                </c:pt>
                <c:pt idx="16287">
                  <c:v>2.701256855808583</c:v>
                </c:pt>
                <c:pt idx="16288">
                  <c:v>2.701526981494164</c:v>
                </c:pt>
                <c:pt idx="16289">
                  <c:v>2.7017971341923133</c:v>
                </c:pt>
                <c:pt idx="16290">
                  <c:v>2.7020673139057325</c:v>
                </c:pt>
                <c:pt idx="16291">
                  <c:v>2.7023375206371232</c:v>
                </c:pt>
                <c:pt idx="16292">
                  <c:v>2.7026077543891867</c:v>
                </c:pt>
                <c:pt idx="16293">
                  <c:v>2.7028780151646257</c:v>
                </c:pt>
                <c:pt idx="16294">
                  <c:v>2.7031483029661421</c:v>
                </c:pt>
                <c:pt idx="16295">
                  <c:v>2.7034186177964386</c:v>
                </c:pt>
                <c:pt idx="16296">
                  <c:v>2.7036889596582183</c:v>
                </c:pt>
                <c:pt idx="16297">
                  <c:v>2.7039593285541841</c:v>
                </c:pt>
                <c:pt idx="16298">
                  <c:v>2.7042297244870395</c:v>
                </c:pt>
                <c:pt idx="16299">
                  <c:v>2.7045001474594881</c:v>
                </c:pt>
                <c:pt idx="16300">
                  <c:v>2.704770597474234</c:v>
                </c:pt>
                <c:pt idx="16301">
                  <c:v>2.7050410745339812</c:v>
                </c:pt>
                <c:pt idx="16302">
                  <c:v>2.7053115786414348</c:v>
                </c:pt>
                <c:pt idx="16303">
                  <c:v>2.7055821097992987</c:v>
                </c:pt>
                <c:pt idx="16304">
                  <c:v>2.7058526680102788</c:v>
                </c:pt>
                <c:pt idx="16305">
                  <c:v>2.7061232532770796</c:v>
                </c:pt>
                <c:pt idx="16306">
                  <c:v>2.7063938656024074</c:v>
                </c:pt>
                <c:pt idx="16307">
                  <c:v>2.7066645049889675</c:v>
                </c:pt>
                <c:pt idx="16308">
                  <c:v>2.7069351714394663</c:v>
                </c:pt>
                <c:pt idx="16309">
                  <c:v>2.70720586495661</c:v>
                </c:pt>
                <c:pt idx="16310">
                  <c:v>2.7074765855431058</c:v>
                </c:pt>
                <c:pt idx="16311">
                  <c:v>2.7077473332016599</c:v>
                </c:pt>
                <c:pt idx="16312">
                  <c:v>2.7080181079349801</c:v>
                </c:pt>
                <c:pt idx="16313">
                  <c:v>2.7082889097457734</c:v>
                </c:pt>
                <c:pt idx="16314">
                  <c:v>2.7085597386367479</c:v>
                </c:pt>
                <c:pt idx="16315">
                  <c:v>2.7088305946106117</c:v>
                </c:pt>
                <c:pt idx="16316">
                  <c:v>2.7091014776700728</c:v>
                </c:pt>
                <c:pt idx="16317">
                  <c:v>2.7093723878178397</c:v>
                </c:pt>
                <c:pt idx="16318">
                  <c:v>2.7096433250566214</c:v>
                </c:pt>
                <c:pt idx="16319">
                  <c:v>2.7099142893891273</c:v>
                </c:pt>
                <c:pt idx="16320">
                  <c:v>2.7101852808180662</c:v>
                </c:pt>
                <c:pt idx="16321">
                  <c:v>2.7104562993461481</c:v>
                </c:pt>
                <c:pt idx="16322">
                  <c:v>2.7107273449760827</c:v>
                </c:pt>
                <c:pt idx="16323">
                  <c:v>2.7109984177105804</c:v>
                </c:pt>
                <c:pt idx="16324">
                  <c:v>2.7112695175523513</c:v>
                </c:pt>
                <c:pt idx="16325">
                  <c:v>2.7115406445041064</c:v>
                </c:pt>
                <c:pt idx="16326">
                  <c:v>2.7118117985685566</c:v>
                </c:pt>
                <c:pt idx="16327">
                  <c:v>2.7120829797484136</c:v>
                </c:pt>
                <c:pt idx="16328">
                  <c:v>2.7123541880463886</c:v>
                </c:pt>
                <c:pt idx="16329">
                  <c:v>2.7126254234651932</c:v>
                </c:pt>
                <c:pt idx="16330">
                  <c:v>2.7128966860075399</c:v>
                </c:pt>
                <c:pt idx="16331">
                  <c:v>2.7131679756761407</c:v>
                </c:pt>
                <c:pt idx="16332">
                  <c:v>2.7134392924737081</c:v>
                </c:pt>
                <c:pt idx="16333">
                  <c:v>2.7137106364029555</c:v>
                </c:pt>
                <c:pt idx="16334">
                  <c:v>2.7139820074665959</c:v>
                </c:pt>
                <c:pt idx="16335">
                  <c:v>2.7142534056673426</c:v>
                </c:pt>
                <c:pt idx="16336">
                  <c:v>2.7145248310079095</c:v>
                </c:pt>
                <c:pt idx="16337">
                  <c:v>2.7147962834910104</c:v>
                </c:pt>
                <c:pt idx="16338">
                  <c:v>2.7150677631193596</c:v>
                </c:pt>
                <c:pt idx="16339">
                  <c:v>2.7153392698956713</c:v>
                </c:pt>
                <c:pt idx="16340">
                  <c:v>2.7156108038226607</c:v>
                </c:pt>
                <c:pt idx="16341">
                  <c:v>2.715882364903043</c:v>
                </c:pt>
                <c:pt idx="16342">
                  <c:v>2.7161539531395333</c:v>
                </c:pt>
                <c:pt idx="16343">
                  <c:v>2.7164255685348473</c:v>
                </c:pt>
                <c:pt idx="16344">
                  <c:v>2.7166972110917009</c:v>
                </c:pt>
                <c:pt idx="16345">
                  <c:v>2.7169688808128099</c:v>
                </c:pt>
                <c:pt idx="16346">
                  <c:v>2.717240577700891</c:v>
                </c:pt>
                <c:pt idx="16347">
                  <c:v>2.7175123017586609</c:v>
                </c:pt>
                <c:pt idx="16348">
                  <c:v>2.7177840529888369</c:v>
                </c:pt>
                <c:pt idx="16349">
                  <c:v>2.7180558313941359</c:v>
                </c:pt>
                <c:pt idx="16350">
                  <c:v>2.7183276369772753</c:v>
                </c:pt>
                <c:pt idx="16351">
                  <c:v>2.718599469740973</c:v>
                </c:pt>
                <c:pt idx="16352">
                  <c:v>2.7188713296879472</c:v>
                </c:pt>
                <c:pt idx="16353">
                  <c:v>2.7191432168209158</c:v>
                </c:pt>
                <c:pt idx="16354">
                  <c:v>2.7194151311425978</c:v>
                </c:pt>
                <c:pt idx="16355">
                  <c:v>2.7196870726557121</c:v>
                </c:pt>
                <c:pt idx="16356">
                  <c:v>2.7199590413629777</c:v>
                </c:pt>
                <c:pt idx="16357">
                  <c:v>2.7202310372671139</c:v>
                </c:pt>
                <c:pt idx="16358">
                  <c:v>2.7205030603708407</c:v>
                </c:pt>
                <c:pt idx="16359">
                  <c:v>2.7207751106768776</c:v>
                </c:pt>
                <c:pt idx="16360">
                  <c:v>2.7210471881879452</c:v>
                </c:pt>
                <c:pt idx="16361">
                  <c:v>2.721319292906764</c:v>
                </c:pt>
                <c:pt idx="16362">
                  <c:v>2.7215914248360544</c:v>
                </c:pt>
                <c:pt idx="16363">
                  <c:v>2.7218635839785379</c:v>
                </c:pt>
                <c:pt idx="16364">
                  <c:v>2.7221357703369358</c:v>
                </c:pt>
                <c:pt idx="16365">
                  <c:v>2.7224079839139694</c:v>
                </c:pt>
                <c:pt idx="16366">
                  <c:v>2.7226802247123607</c:v>
                </c:pt>
                <c:pt idx="16367">
                  <c:v>2.7229524927348319</c:v>
                </c:pt>
                <c:pt idx="16368">
                  <c:v>2.7232247879841052</c:v>
                </c:pt>
                <c:pt idx="16369">
                  <c:v>2.7234971104629033</c:v>
                </c:pt>
                <c:pt idx="16370">
                  <c:v>2.7237694601739495</c:v>
                </c:pt>
                <c:pt idx="16371">
                  <c:v>2.7240418371199668</c:v>
                </c:pt>
                <c:pt idx="16372">
                  <c:v>2.7243142413036789</c:v>
                </c:pt>
                <c:pt idx="16373">
                  <c:v>2.7245866727278094</c:v>
                </c:pt>
                <c:pt idx="16374">
                  <c:v>2.7248591313950823</c:v>
                </c:pt>
                <c:pt idx="16375">
                  <c:v>2.7251316173082216</c:v>
                </c:pt>
                <c:pt idx="16376">
                  <c:v>2.7254041304699523</c:v>
                </c:pt>
                <c:pt idx="16377">
                  <c:v>2.7256766708829994</c:v>
                </c:pt>
                <c:pt idx="16378">
                  <c:v>2.7259492385500876</c:v>
                </c:pt>
                <c:pt idx="16379">
                  <c:v>2.7262218334739425</c:v>
                </c:pt>
                <c:pt idx="16380">
                  <c:v>2.7264944556572899</c:v>
                </c:pt>
                <c:pt idx="16381">
                  <c:v>2.7267671051028555</c:v>
                </c:pt>
                <c:pt idx="16382">
                  <c:v>2.7270397818133656</c:v>
                </c:pt>
                <c:pt idx="16383">
                  <c:v>2.7273124857915469</c:v>
                </c:pt>
                <c:pt idx="16384">
                  <c:v>2.7275852170401262</c:v>
                </c:pt>
                <c:pt idx="16385">
                  <c:v>2.7278579755618302</c:v>
                </c:pt>
                <c:pt idx="16386">
                  <c:v>2.7281307613593864</c:v>
                </c:pt>
                <c:pt idx="16387">
                  <c:v>2.7284035744355224</c:v>
                </c:pt>
                <c:pt idx="16388">
                  <c:v>2.7286764147929659</c:v>
                </c:pt>
                <c:pt idx="16389">
                  <c:v>2.7289492824344452</c:v>
                </c:pt>
                <c:pt idx="16390">
                  <c:v>2.7292221773626886</c:v>
                </c:pt>
                <c:pt idx="16391">
                  <c:v>2.7294950995804248</c:v>
                </c:pt>
                <c:pt idx="16392">
                  <c:v>2.7297680490903828</c:v>
                </c:pt>
                <c:pt idx="16393">
                  <c:v>2.7300410258952916</c:v>
                </c:pt>
                <c:pt idx="16394">
                  <c:v>2.730314029997881</c:v>
                </c:pt>
                <c:pt idx="16395">
                  <c:v>2.7305870614008807</c:v>
                </c:pt>
                <c:pt idx="16396">
                  <c:v>2.7308601201070206</c:v>
                </c:pt>
                <c:pt idx="16397">
                  <c:v>2.7311332061190314</c:v>
                </c:pt>
                <c:pt idx="16398">
                  <c:v>2.7314063194396434</c:v>
                </c:pt>
                <c:pt idx="16399">
                  <c:v>2.7316794600715872</c:v>
                </c:pt>
                <c:pt idx="16400">
                  <c:v>2.7319526280175945</c:v>
                </c:pt>
                <c:pt idx="16401">
                  <c:v>2.7322258232803964</c:v>
                </c:pt>
                <c:pt idx="16402">
                  <c:v>2.7324990458627245</c:v>
                </c:pt>
                <c:pt idx="16403">
                  <c:v>2.7327722957673108</c:v>
                </c:pt>
                <c:pt idx="16404">
                  <c:v>2.7330455729968874</c:v>
                </c:pt>
                <c:pt idx="16405">
                  <c:v>2.7333188775541872</c:v>
                </c:pt>
                <c:pt idx="16406">
                  <c:v>2.7335922094419427</c:v>
                </c:pt>
                <c:pt idx="16407">
                  <c:v>2.7338655686628868</c:v>
                </c:pt>
                <c:pt idx="16408">
                  <c:v>2.7341389552197528</c:v>
                </c:pt>
                <c:pt idx="16409">
                  <c:v>2.7344123691152746</c:v>
                </c:pt>
                <c:pt idx="16410">
                  <c:v>2.7346858103521861</c:v>
                </c:pt>
                <c:pt idx="16411">
                  <c:v>2.7349592789332213</c:v>
                </c:pt>
                <c:pt idx="16412">
                  <c:v>2.7352327748611147</c:v>
                </c:pt>
                <c:pt idx="16413">
                  <c:v>2.7355062981386009</c:v>
                </c:pt>
                <c:pt idx="16414">
                  <c:v>2.7357798487684146</c:v>
                </c:pt>
                <c:pt idx="16415">
                  <c:v>2.7360534267532914</c:v>
                </c:pt>
                <c:pt idx="16416">
                  <c:v>2.7363270320959669</c:v>
                </c:pt>
                <c:pt idx="16417">
                  <c:v>2.7366006647991763</c:v>
                </c:pt>
                <c:pt idx="16418">
                  <c:v>2.7368743248656564</c:v>
                </c:pt>
                <c:pt idx="16419">
                  <c:v>2.7371480122981429</c:v>
                </c:pt>
                <c:pt idx="16420">
                  <c:v>2.7374217270993726</c:v>
                </c:pt>
                <c:pt idx="16421">
                  <c:v>2.7376954692720825</c:v>
                </c:pt>
                <c:pt idx="16422">
                  <c:v>2.7379692388190096</c:v>
                </c:pt>
                <c:pt idx="16423">
                  <c:v>2.7382430357428915</c:v>
                </c:pt>
                <c:pt idx="16424">
                  <c:v>2.7385168600464658</c:v>
                </c:pt>
                <c:pt idx="16425">
                  <c:v>2.7387907117324706</c:v>
                </c:pt>
                <c:pt idx="16426">
                  <c:v>2.7390645908036437</c:v>
                </c:pt>
                <c:pt idx="16427">
                  <c:v>2.7393384972627239</c:v>
                </c:pt>
                <c:pt idx="16428">
                  <c:v>2.7396124311124503</c:v>
                </c:pt>
                <c:pt idx="16429">
                  <c:v>2.7398863923555616</c:v>
                </c:pt>
                <c:pt idx="16430">
                  <c:v>2.740160380994797</c:v>
                </c:pt>
                <c:pt idx="16431">
                  <c:v>2.7404343970328964</c:v>
                </c:pt>
                <c:pt idx="16432">
                  <c:v>2.7407084404725994</c:v>
                </c:pt>
                <c:pt idx="16433">
                  <c:v>2.7409825113166466</c:v>
                </c:pt>
                <c:pt idx="16434">
                  <c:v>2.7412566095677784</c:v>
                </c:pt>
                <c:pt idx="16435">
                  <c:v>2.7415307352287352</c:v>
                </c:pt>
                <c:pt idx="16436">
                  <c:v>2.7418048883022581</c:v>
                </c:pt>
                <c:pt idx="16437">
                  <c:v>2.7420790687910883</c:v>
                </c:pt>
                <c:pt idx="16438">
                  <c:v>2.7423532766979672</c:v>
                </c:pt>
                <c:pt idx="16439">
                  <c:v>2.7426275120256371</c:v>
                </c:pt>
                <c:pt idx="16440">
                  <c:v>2.7429017747768398</c:v>
                </c:pt>
                <c:pt idx="16441">
                  <c:v>2.7431760649543175</c:v>
                </c:pt>
                <c:pt idx="16442">
                  <c:v>2.743450382560813</c:v>
                </c:pt>
                <c:pt idx="16443">
                  <c:v>2.7437247275990688</c:v>
                </c:pt>
                <c:pt idx="16444">
                  <c:v>2.7439991000718287</c:v>
                </c:pt>
                <c:pt idx="16445">
                  <c:v>2.7442734999818357</c:v>
                </c:pt>
                <c:pt idx="16446">
                  <c:v>2.7445479273318338</c:v>
                </c:pt>
                <c:pt idx="16447">
                  <c:v>2.7448223821245672</c:v>
                </c:pt>
                <c:pt idx="16448">
                  <c:v>2.7450968643627798</c:v>
                </c:pt>
                <c:pt idx="16449">
                  <c:v>2.7453713740492161</c:v>
                </c:pt>
                <c:pt idx="16450">
                  <c:v>2.7456459111866209</c:v>
                </c:pt>
                <c:pt idx="16451">
                  <c:v>2.7459204757777398</c:v>
                </c:pt>
                <c:pt idx="16452">
                  <c:v>2.7461950678253175</c:v>
                </c:pt>
                <c:pt idx="16453">
                  <c:v>2.7464696873321</c:v>
                </c:pt>
                <c:pt idx="16454">
                  <c:v>2.7467443343008333</c:v>
                </c:pt>
                <c:pt idx="16455">
                  <c:v>2.7470190087342634</c:v>
                </c:pt>
                <c:pt idx="16456">
                  <c:v>2.7472937106351369</c:v>
                </c:pt>
                <c:pt idx="16457">
                  <c:v>2.7475684400062006</c:v>
                </c:pt>
                <c:pt idx="16458">
                  <c:v>2.7478431968502011</c:v>
                </c:pt>
                <c:pt idx="16459">
                  <c:v>2.7481179811698859</c:v>
                </c:pt>
                <c:pt idx="16460">
                  <c:v>2.7483927929680028</c:v>
                </c:pt>
                <c:pt idx="16461">
                  <c:v>2.7486676322472996</c:v>
                </c:pt>
                <c:pt idx="16462">
                  <c:v>2.7489424990105245</c:v>
                </c:pt>
                <c:pt idx="16463">
                  <c:v>2.7492173932604254</c:v>
                </c:pt>
                <c:pt idx="16464">
                  <c:v>2.7494923149997512</c:v>
                </c:pt>
                <c:pt idx="16465">
                  <c:v>2.749767264231251</c:v>
                </c:pt>
                <c:pt idx="16466">
                  <c:v>2.7500422409576739</c:v>
                </c:pt>
                <c:pt idx="16467">
                  <c:v>2.7503172451817695</c:v>
                </c:pt>
                <c:pt idx="16468">
                  <c:v>2.7505922769062874</c:v>
                </c:pt>
                <c:pt idx="16469">
                  <c:v>2.7508673361339779</c:v>
                </c:pt>
                <c:pt idx="16470">
                  <c:v>2.7511424228675914</c:v>
                </c:pt>
                <c:pt idx="16471">
                  <c:v>2.7514175371098779</c:v>
                </c:pt>
                <c:pt idx="16472">
                  <c:v>2.7516926788635887</c:v>
                </c:pt>
                <c:pt idx="16473">
                  <c:v>2.7519678481314749</c:v>
                </c:pt>
                <c:pt idx="16474">
                  <c:v>2.752243044916288</c:v>
                </c:pt>
                <c:pt idx="16475">
                  <c:v>2.7525182692207797</c:v>
                </c:pt>
                <c:pt idx="16476">
                  <c:v>2.7527935210477019</c:v>
                </c:pt>
                <c:pt idx="16477">
                  <c:v>2.7530688003998067</c:v>
                </c:pt>
                <c:pt idx="16478">
                  <c:v>2.7533441072798466</c:v>
                </c:pt>
                <c:pt idx="16479">
                  <c:v>2.7536194416905744</c:v>
                </c:pt>
                <c:pt idx="16480">
                  <c:v>2.7538948036347435</c:v>
                </c:pt>
                <c:pt idx="16481">
                  <c:v>2.7541701931151068</c:v>
                </c:pt>
                <c:pt idx="16482">
                  <c:v>2.7544456101344181</c:v>
                </c:pt>
                <c:pt idx="16483">
                  <c:v>2.7547210546954317</c:v>
                </c:pt>
                <c:pt idx="16484">
                  <c:v>2.7549965268009013</c:v>
                </c:pt>
                <c:pt idx="16485">
                  <c:v>2.7552720264535813</c:v>
                </c:pt>
                <c:pt idx="16486">
                  <c:v>2.7555475536562266</c:v>
                </c:pt>
                <c:pt idx="16487">
                  <c:v>2.7558231084115921</c:v>
                </c:pt>
                <c:pt idx="16488">
                  <c:v>2.7560986907224332</c:v>
                </c:pt>
                <c:pt idx="16489">
                  <c:v>2.7563743005915056</c:v>
                </c:pt>
                <c:pt idx="16490">
                  <c:v>2.7566499380215648</c:v>
                </c:pt>
                <c:pt idx="16491">
                  <c:v>2.7569256030153668</c:v>
                </c:pt>
                <c:pt idx="16492">
                  <c:v>2.7572012955756682</c:v>
                </c:pt>
                <c:pt idx="16493">
                  <c:v>2.7574770157052257</c:v>
                </c:pt>
                <c:pt idx="16494">
                  <c:v>2.7577527634067964</c:v>
                </c:pt>
                <c:pt idx="16495">
                  <c:v>2.7580285386831371</c:v>
                </c:pt>
                <c:pt idx="16496">
                  <c:v>2.7583043415370052</c:v>
                </c:pt>
                <c:pt idx="16497">
                  <c:v>2.7585801719711589</c:v>
                </c:pt>
                <c:pt idx="16498">
                  <c:v>2.758856029988356</c:v>
                </c:pt>
                <c:pt idx="16499">
                  <c:v>2.7591319155913547</c:v>
                </c:pt>
                <c:pt idx="16500">
                  <c:v>2.7594078287829138</c:v>
                </c:pt>
                <c:pt idx="16501">
                  <c:v>2.7596837695657919</c:v>
                </c:pt>
                <c:pt idx="16502">
                  <c:v>2.7599597379427485</c:v>
                </c:pt>
                <c:pt idx="16503">
                  <c:v>2.7602357339165429</c:v>
                </c:pt>
                <c:pt idx="16504">
                  <c:v>2.7605117574899345</c:v>
                </c:pt>
                <c:pt idx="16505">
                  <c:v>2.7607878086656834</c:v>
                </c:pt>
                <c:pt idx="16506">
                  <c:v>2.7610638874465501</c:v>
                </c:pt>
                <c:pt idx="16507">
                  <c:v>2.7613399938352945</c:v>
                </c:pt>
                <c:pt idx="16508">
                  <c:v>2.761616127834678</c:v>
                </c:pt>
                <c:pt idx="16509">
                  <c:v>2.7618922894474616</c:v>
                </c:pt>
                <c:pt idx="16510">
                  <c:v>2.7621684786764065</c:v>
                </c:pt>
                <c:pt idx="16511">
                  <c:v>2.7624446955242741</c:v>
                </c:pt>
                <c:pt idx="16512">
                  <c:v>2.7627209399938266</c:v>
                </c:pt>
                <c:pt idx="16513">
                  <c:v>2.7629972120878259</c:v>
                </c:pt>
                <c:pt idx="16514">
                  <c:v>2.7632735118090346</c:v>
                </c:pt>
                <c:pt idx="16515">
                  <c:v>2.7635498391602153</c:v>
                </c:pt>
                <c:pt idx="16516">
                  <c:v>2.7638261941441313</c:v>
                </c:pt>
                <c:pt idx="16517">
                  <c:v>2.7641025767635456</c:v>
                </c:pt>
                <c:pt idx="16518">
                  <c:v>2.7643789870212219</c:v>
                </c:pt>
                <c:pt idx="16519">
                  <c:v>2.764655424919924</c:v>
                </c:pt>
                <c:pt idx="16520">
                  <c:v>2.7649318904624161</c:v>
                </c:pt>
                <c:pt idx="16521">
                  <c:v>2.765208383651462</c:v>
                </c:pt>
                <c:pt idx="16522">
                  <c:v>2.7654849044898273</c:v>
                </c:pt>
                <c:pt idx="16523">
                  <c:v>2.7657614529802763</c:v>
                </c:pt>
                <c:pt idx="16524">
                  <c:v>2.7660380291255744</c:v>
                </c:pt>
                <c:pt idx="16525">
                  <c:v>2.7663146329284869</c:v>
                </c:pt>
                <c:pt idx="16526">
                  <c:v>2.7665912643917796</c:v>
                </c:pt>
                <c:pt idx="16527">
                  <c:v>2.7668679235182188</c:v>
                </c:pt>
                <c:pt idx="16528">
                  <c:v>2.7671446103105706</c:v>
                </c:pt>
                <c:pt idx="16529">
                  <c:v>2.7674213247716017</c:v>
                </c:pt>
                <c:pt idx="16530">
                  <c:v>2.7676980669040789</c:v>
                </c:pt>
                <c:pt idx="16531">
                  <c:v>2.7679748367107693</c:v>
                </c:pt>
                <c:pt idx="16532">
                  <c:v>2.7682516341944403</c:v>
                </c:pt>
                <c:pt idx="16533">
                  <c:v>2.7685284593578596</c:v>
                </c:pt>
                <c:pt idx="16534">
                  <c:v>2.7688053122037952</c:v>
                </c:pt>
                <c:pt idx="16535">
                  <c:v>2.7690821927350155</c:v>
                </c:pt>
                <c:pt idx="16536">
                  <c:v>2.7693591009542891</c:v>
                </c:pt>
                <c:pt idx="16537">
                  <c:v>2.7696360368643846</c:v>
                </c:pt>
                <c:pt idx="16538">
                  <c:v>2.7699130004680712</c:v>
                </c:pt>
                <c:pt idx="16539">
                  <c:v>2.7701899917681181</c:v>
                </c:pt>
                <c:pt idx="16540">
                  <c:v>2.7704670107672951</c:v>
                </c:pt>
                <c:pt idx="16541">
                  <c:v>2.7707440574683719</c:v>
                </c:pt>
                <c:pt idx="16542">
                  <c:v>2.7710211318741189</c:v>
                </c:pt>
                <c:pt idx="16543">
                  <c:v>2.7712982339873062</c:v>
                </c:pt>
                <c:pt idx="16544">
                  <c:v>2.771575363810705</c:v>
                </c:pt>
                <c:pt idx="16545">
                  <c:v>2.7718525213470859</c:v>
                </c:pt>
                <c:pt idx="16546">
                  <c:v>2.7721297065992205</c:v>
                </c:pt>
                <c:pt idx="16547">
                  <c:v>2.7724069195698804</c:v>
                </c:pt>
                <c:pt idx="16548">
                  <c:v>2.7726841602618375</c:v>
                </c:pt>
                <c:pt idx="16549">
                  <c:v>2.7729614286778634</c:v>
                </c:pt>
                <c:pt idx="16550">
                  <c:v>2.7732387248207311</c:v>
                </c:pt>
                <c:pt idx="16551">
                  <c:v>2.7735160486932133</c:v>
                </c:pt>
                <c:pt idx="16552">
                  <c:v>2.7737934002980826</c:v>
                </c:pt>
                <c:pt idx="16553">
                  <c:v>2.7740707796381123</c:v>
                </c:pt>
                <c:pt idx="16554">
                  <c:v>2.7743481867160762</c:v>
                </c:pt>
                <c:pt idx="16555">
                  <c:v>2.7746256215347476</c:v>
                </c:pt>
                <c:pt idx="16556">
                  <c:v>2.7749030840969011</c:v>
                </c:pt>
                <c:pt idx="16557">
                  <c:v>2.7751805744053106</c:v>
                </c:pt>
                <c:pt idx="16558">
                  <c:v>2.7754580924627512</c:v>
                </c:pt>
                <c:pt idx="16559">
                  <c:v>2.7757356382719975</c:v>
                </c:pt>
                <c:pt idx="16560">
                  <c:v>2.7760132118358247</c:v>
                </c:pt>
                <c:pt idx="16561">
                  <c:v>2.7762908131570083</c:v>
                </c:pt>
                <c:pt idx="16562">
                  <c:v>2.7765684422383239</c:v>
                </c:pt>
                <c:pt idx="16563">
                  <c:v>2.7768460990825479</c:v>
                </c:pt>
                <c:pt idx="16564">
                  <c:v>2.7771237836924563</c:v>
                </c:pt>
                <c:pt idx="16565">
                  <c:v>2.7774014960708255</c:v>
                </c:pt>
                <c:pt idx="16566">
                  <c:v>2.7776792362204326</c:v>
                </c:pt>
                <c:pt idx="16567">
                  <c:v>2.7779570041440547</c:v>
                </c:pt>
                <c:pt idx="16568">
                  <c:v>2.7782347998444692</c:v>
                </c:pt>
                <c:pt idx="16569">
                  <c:v>2.7785126233244535</c:v>
                </c:pt>
                <c:pt idx="16570">
                  <c:v>2.7787904745867857</c:v>
                </c:pt>
                <c:pt idx="16571">
                  <c:v>2.7790683536342442</c:v>
                </c:pt>
                <c:pt idx="16572">
                  <c:v>2.7793462604696075</c:v>
                </c:pt>
                <c:pt idx="16573">
                  <c:v>2.7796241950956544</c:v>
                </c:pt>
                <c:pt idx="16574">
                  <c:v>2.7799021575151639</c:v>
                </c:pt>
                <c:pt idx="16575">
                  <c:v>2.7801801477309156</c:v>
                </c:pt>
                <c:pt idx="16576">
                  <c:v>2.7804581657456886</c:v>
                </c:pt>
                <c:pt idx="16577">
                  <c:v>2.7807362115622634</c:v>
                </c:pt>
                <c:pt idx="16578">
                  <c:v>2.7810142851834194</c:v>
                </c:pt>
                <c:pt idx="16579">
                  <c:v>2.7812923866119377</c:v>
                </c:pt>
                <c:pt idx="16580">
                  <c:v>2.781570515850599</c:v>
                </c:pt>
                <c:pt idx="16581">
                  <c:v>2.7818486729021838</c:v>
                </c:pt>
                <c:pt idx="16582">
                  <c:v>2.782126857769474</c:v>
                </c:pt>
                <c:pt idx="16583">
                  <c:v>2.7824050704552508</c:v>
                </c:pt>
                <c:pt idx="16584">
                  <c:v>2.7826833109622964</c:v>
                </c:pt>
                <c:pt idx="16585">
                  <c:v>2.7829615792933926</c:v>
                </c:pt>
                <c:pt idx="16586">
                  <c:v>2.7832398754513221</c:v>
                </c:pt>
                <c:pt idx="16587">
                  <c:v>2.7835181994388671</c:v>
                </c:pt>
                <c:pt idx="16588">
                  <c:v>2.7837965512588112</c:v>
                </c:pt>
                <c:pt idx="16589">
                  <c:v>2.784074930913937</c:v>
                </c:pt>
                <c:pt idx="16590">
                  <c:v>2.7843533384070285</c:v>
                </c:pt>
                <c:pt idx="16591">
                  <c:v>2.7846317737408692</c:v>
                </c:pt>
                <c:pt idx="16592">
                  <c:v>2.7849102369182432</c:v>
                </c:pt>
                <c:pt idx="16593">
                  <c:v>2.7851887279419349</c:v>
                </c:pt>
                <c:pt idx="16594">
                  <c:v>2.7854672468147292</c:v>
                </c:pt>
                <c:pt idx="16595">
                  <c:v>2.7857457935394105</c:v>
                </c:pt>
                <c:pt idx="16596">
                  <c:v>2.7860243681187646</c:v>
                </c:pt>
                <c:pt idx="16597">
                  <c:v>2.7863029705555764</c:v>
                </c:pt>
                <c:pt idx="16598">
                  <c:v>2.7865816008526321</c:v>
                </c:pt>
                <c:pt idx="16599">
                  <c:v>2.7868602590127174</c:v>
                </c:pt>
                <c:pt idx="16600">
                  <c:v>2.7871389450386186</c:v>
                </c:pt>
                <c:pt idx="16601">
                  <c:v>2.7874176589331223</c:v>
                </c:pt>
                <c:pt idx="16602">
                  <c:v>2.7876964006990157</c:v>
                </c:pt>
                <c:pt idx="16603">
                  <c:v>2.7879751703390854</c:v>
                </c:pt>
                <c:pt idx="16604">
                  <c:v>2.7882539678561193</c:v>
                </c:pt>
                <c:pt idx="16605">
                  <c:v>2.7885327932529047</c:v>
                </c:pt>
                <c:pt idx="16606">
                  <c:v>2.7888116465322299</c:v>
                </c:pt>
                <c:pt idx="16607">
                  <c:v>2.7890905276968829</c:v>
                </c:pt>
                <c:pt idx="16608">
                  <c:v>2.7893694367496527</c:v>
                </c:pt>
                <c:pt idx="16609">
                  <c:v>2.7896483736933275</c:v>
                </c:pt>
                <c:pt idx="16610">
                  <c:v>2.7899273385306969</c:v>
                </c:pt>
                <c:pt idx="16611">
                  <c:v>2.79020633126455</c:v>
                </c:pt>
                <c:pt idx="16612">
                  <c:v>2.7904853518976762</c:v>
                </c:pt>
                <c:pt idx="16613">
                  <c:v>2.7907644004328658</c:v>
                </c:pt>
                <c:pt idx="16614">
                  <c:v>2.7910434768729089</c:v>
                </c:pt>
                <c:pt idx="16615">
                  <c:v>2.7913225812205962</c:v>
                </c:pt>
                <c:pt idx="16616">
                  <c:v>2.7916017134787183</c:v>
                </c:pt>
                <c:pt idx="16617">
                  <c:v>2.791880873650066</c:v>
                </c:pt>
                <c:pt idx="16618">
                  <c:v>2.7921600617374311</c:v>
                </c:pt>
                <c:pt idx="16619">
                  <c:v>2.7924392777436049</c:v>
                </c:pt>
                <c:pt idx="16620">
                  <c:v>2.7927185216713792</c:v>
                </c:pt>
                <c:pt idx="16621">
                  <c:v>2.7929977935235462</c:v>
                </c:pt>
                <c:pt idx="16622">
                  <c:v>2.7932770933028985</c:v>
                </c:pt>
                <c:pt idx="16623">
                  <c:v>2.7935564210122288</c:v>
                </c:pt>
                <c:pt idx="16624">
                  <c:v>2.7938357766543298</c:v>
                </c:pt>
                <c:pt idx="16625">
                  <c:v>2.7941151602319954</c:v>
                </c:pt>
                <c:pt idx="16626">
                  <c:v>2.7943945717480183</c:v>
                </c:pt>
                <c:pt idx="16627">
                  <c:v>2.7946740112051929</c:v>
                </c:pt>
                <c:pt idx="16628">
                  <c:v>2.7949534786063133</c:v>
                </c:pt>
                <c:pt idx="16629">
                  <c:v>2.7952329739541737</c:v>
                </c:pt>
                <c:pt idx="16630">
                  <c:v>2.7955124972515693</c:v>
                </c:pt>
                <c:pt idx="16631">
                  <c:v>2.7957920485012946</c:v>
                </c:pt>
                <c:pt idx="16632">
                  <c:v>2.7960716277061448</c:v>
                </c:pt>
                <c:pt idx="16633">
                  <c:v>2.7963512348689155</c:v>
                </c:pt>
                <c:pt idx="16634">
                  <c:v>2.7966308699924025</c:v>
                </c:pt>
                <c:pt idx="16635">
                  <c:v>2.7969105330794015</c:v>
                </c:pt>
                <c:pt idx="16636">
                  <c:v>2.7971902241327093</c:v>
                </c:pt>
                <c:pt idx="16637">
                  <c:v>2.7974699431551224</c:v>
                </c:pt>
                <c:pt idx="16638">
                  <c:v>2.7977496901494381</c:v>
                </c:pt>
                <c:pt idx="16639">
                  <c:v>2.7980294651184532</c:v>
                </c:pt>
                <c:pt idx="16640">
                  <c:v>2.798309268064965</c:v>
                </c:pt>
                <c:pt idx="16641">
                  <c:v>2.7985890989917714</c:v>
                </c:pt>
                <c:pt idx="16642">
                  <c:v>2.7988689579016706</c:v>
                </c:pt>
                <c:pt idx="16643">
                  <c:v>2.7991488447974606</c:v>
                </c:pt>
                <c:pt idx="16644">
                  <c:v>2.7994287596819403</c:v>
                </c:pt>
                <c:pt idx="16645">
                  <c:v>2.7997087025579086</c:v>
                </c:pt>
                <c:pt idx="16646">
                  <c:v>2.7999886734281643</c:v>
                </c:pt>
                <c:pt idx="16647">
                  <c:v>2.8002686722955072</c:v>
                </c:pt>
                <c:pt idx="16648">
                  <c:v>2.8005486991627366</c:v>
                </c:pt>
                <c:pt idx="16649">
                  <c:v>2.8008287540326529</c:v>
                </c:pt>
                <c:pt idx="16650">
                  <c:v>2.8011088369080559</c:v>
                </c:pt>
                <c:pt idx="16651">
                  <c:v>2.8013889477917466</c:v>
                </c:pt>
                <c:pt idx="16652">
                  <c:v>2.8016690866865259</c:v>
                </c:pt>
                <c:pt idx="16653">
                  <c:v>2.8019492535951946</c:v>
                </c:pt>
                <c:pt idx="16654">
                  <c:v>2.8022294485205541</c:v>
                </c:pt>
                <c:pt idx="16655">
                  <c:v>2.8025096714654061</c:v>
                </c:pt>
                <c:pt idx="16656">
                  <c:v>2.8027899224325528</c:v>
                </c:pt>
                <c:pt idx="16657">
                  <c:v>2.8030702014247959</c:v>
                </c:pt>
                <c:pt idx="16658">
                  <c:v>2.8033505084449382</c:v>
                </c:pt>
                <c:pt idx="16659">
                  <c:v>2.8036308434957826</c:v>
                </c:pt>
                <c:pt idx="16660">
                  <c:v>2.8039112065801324</c:v>
                </c:pt>
                <c:pt idx="16661">
                  <c:v>2.8041915977007905</c:v>
                </c:pt>
                <c:pt idx="16662">
                  <c:v>2.8044720168605606</c:v>
                </c:pt>
                <c:pt idx="16663">
                  <c:v>2.8047524640622465</c:v>
                </c:pt>
                <c:pt idx="16664">
                  <c:v>2.8050329393086528</c:v>
                </c:pt>
                <c:pt idx="16665">
                  <c:v>2.8053134426025839</c:v>
                </c:pt>
                <c:pt idx="16666">
                  <c:v>2.8055939739468441</c:v>
                </c:pt>
                <c:pt idx="16667">
                  <c:v>2.8058745333442388</c:v>
                </c:pt>
                <c:pt idx="16668">
                  <c:v>2.8061551207975732</c:v>
                </c:pt>
                <c:pt idx="16669">
                  <c:v>2.8064357363096528</c:v>
                </c:pt>
                <c:pt idx="16670">
                  <c:v>2.8067163798832837</c:v>
                </c:pt>
                <c:pt idx="16671">
                  <c:v>2.8069970515212721</c:v>
                </c:pt>
                <c:pt idx="16672">
                  <c:v>2.8072777512264242</c:v>
                </c:pt>
                <c:pt idx="16673">
                  <c:v>2.8075584790015466</c:v>
                </c:pt>
                <c:pt idx="16674">
                  <c:v>2.807839234849447</c:v>
                </c:pt>
                <c:pt idx="16675">
                  <c:v>2.8081200187729318</c:v>
                </c:pt>
                <c:pt idx="16676">
                  <c:v>2.8084008307748092</c:v>
                </c:pt>
                <c:pt idx="16677">
                  <c:v>2.8086816708578866</c:v>
                </c:pt>
                <c:pt idx="16678">
                  <c:v>2.8089625390249724</c:v>
                </c:pt>
                <c:pt idx="16679">
                  <c:v>2.8092434352788747</c:v>
                </c:pt>
                <c:pt idx="16680">
                  <c:v>2.8095243596224027</c:v>
                </c:pt>
                <c:pt idx="16681">
                  <c:v>2.8098053120583648</c:v>
                </c:pt>
                <c:pt idx="16682">
                  <c:v>2.8100862925895704</c:v>
                </c:pt>
                <c:pt idx="16683">
                  <c:v>2.8103673012188293</c:v>
                </c:pt>
                <c:pt idx="16684">
                  <c:v>2.8106483379489511</c:v>
                </c:pt>
                <c:pt idx="16685">
                  <c:v>2.8109294027827461</c:v>
                </c:pt>
                <c:pt idx="16686">
                  <c:v>2.8112104957230244</c:v>
                </c:pt>
                <c:pt idx="16687">
                  <c:v>2.8114916167725967</c:v>
                </c:pt>
                <c:pt idx="16688">
                  <c:v>2.8117727659342742</c:v>
                </c:pt>
                <c:pt idx="16689">
                  <c:v>2.8120539432108678</c:v>
                </c:pt>
                <c:pt idx="16690">
                  <c:v>2.8123351486051886</c:v>
                </c:pt>
                <c:pt idx="16691">
                  <c:v>2.8126163821200492</c:v>
                </c:pt>
                <c:pt idx="16692">
                  <c:v>2.8128976437582613</c:v>
                </c:pt>
                <c:pt idx="16693">
                  <c:v>2.8131789335226371</c:v>
                </c:pt>
                <c:pt idx="16694">
                  <c:v>2.8134602514159894</c:v>
                </c:pt>
                <c:pt idx="16695">
                  <c:v>2.8137415974411311</c:v>
                </c:pt>
                <c:pt idx="16696">
                  <c:v>2.8140229716008753</c:v>
                </c:pt>
                <c:pt idx="16697">
                  <c:v>2.8143043738980356</c:v>
                </c:pt>
                <c:pt idx="16698">
                  <c:v>2.8145858043354255</c:v>
                </c:pt>
                <c:pt idx="16699">
                  <c:v>2.8148672629158589</c:v>
                </c:pt>
                <c:pt idx="16700">
                  <c:v>2.8151487496421503</c:v>
                </c:pt>
                <c:pt idx="16701">
                  <c:v>2.8154302645171145</c:v>
                </c:pt>
                <c:pt idx="16702">
                  <c:v>2.8157118075435661</c:v>
                </c:pt>
                <c:pt idx="16703">
                  <c:v>2.8159933787243205</c:v>
                </c:pt>
                <c:pt idx="16704">
                  <c:v>2.816274978062193</c:v>
                </c:pt>
                <c:pt idx="16705">
                  <c:v>2.8165566055599993</c:v>
                </c:pt>
                <c:pt idx="16706">
                  <c:v>2.8168382612205551</c:v>
                </c:pt>
                <c:pt idx="16707">
                  <c:v>2.8171199450466773</c:v>
                </c:pt>
                <c:pt idx="16708">
                  <c:v>2.8174016570411817</c:v>
                </c:pt>
                <c:pt idx="16709">
                  <c:v>2.8176833972068858</c:v>
                </c:pt>
                <c:pt idx="16710">
                  <c:v>2.8179651655466063</c:v>
                </c:pt>
                <c:pt idx="16711">
                  <c:v>2.8182469620631609</c:v>
                </c:pt>
                <c:pt idx="16712">
                  <c:v>2.8185287867593671</c:v>
                </c:pt>
                <c:pt idx="16713">
                  <c:v>2.818810639638043</c:v>
                </c:pt>
                <c:pt idx="16714">
                  <c:v>2.8190925207020068</c:v>
                </c:pt>
                <c:pt idx="16715">
                  <c:v>2.8193744299540771</c:v>
                </c:pt>
                <c:pt idx="16716">
                  <c:v>2.8196563673970725</c:v>
                </c:pt>
                <c:pt idx="16717">
                  <c:v>2.8199383330338121</c:v>
                </c:pt>
                <c:pt idx="16718">
                  <c:v>2.8202203268671155</c:v>
                </c:pt>
                <c:pt idx="16719">
                  <c:v>2.8205023488998022</c:v>
                </c:pt>
                <c:pt idx="16720">
                  <c:v>2.8207843991346921</c:v>
                </c:pt>
                <c:pt idx="16721">
                  <c:v>2.8210664775746057</c:v>
                </c:pt>
                <c:pt idx="16722">
                  <c:v>2.8213485842223633</c:v>
                </c:pt>
                <c:pt idx="16723">
                  <c:v>2.8216307190807854</c:v>
                </c:pt>
                <c:pt idx="16724">
                  <c:v>2.8219128821526933</c:v>
                </c:pt>
                <c:pt idx="16725">
                  <c:v>2.8221950734409087</c:v>
                </c:pt>
                <c:pt idx="16726">
                  <c:v>2.8224772929482529</c:v>
                </c:pt>
                <c:pt idx="16727">
                  <c:v>2.8227595406775476</c:v>
                </c:pt>
                <c:pt idx="16728">
                  <c:v>2.8230418166316156</c:v>
                </c:pt>
                <c:pt idx="16729">
                  <c:v>2.8233241208132789</c:v>
                </c:pt>
                <c:pt idx="16730">
                  <c:v>2.8236064532253602</c:v>
                </c:pt>
                <c:pt idx="16731">
                  <c:v>2.8238888138706826</c:v>
                </c:pt>
                <c:pt idx="16732">
                  <c:v>2.8241712027520696</c:v>
                </c:pt>
                <c:pt idx="16733">
                  <c:v>2.8244536198723447</c:v>
                </c:pt>
                <c:pt idx="16734">
                  <c:v>2.8247360652343318</c:v>
                </c:pt>
                <c:pt idx="16735">
                  <c:v>2.8250185388408551</c:v>
                </c:pt>
                <c:pt idx="16736">
                  <c:v>2.8253010406947392</c:v>
                </c:pt>
                <c:pt idx="16737">
                  <c:v>2.8255835707988086</c:v>
                </c:pt>
                <c:pt idx="16738">
                  <c:v>2.8258661291558886</c:v>
                </c:pt>
                <c:pt idx="16739">
                  <c:v>2.8261487157688041</c:v>
                </c:pt>
                <c:pt idx="16740">
                  <c:v>2.8264313306403808</c:v>
                </c:pt>
                <c:pt idx="16741">
                  <c:v>2.8267139737734448</c:v>
                </c:pt>
                <c:pt idx="16742">
                  <c:v>2.8269966451708219</c:v>
                </c:pt>
                <c:pt idx="16743">
                  <c:v>2.8272793448353388</c:v>
                </c:pt>
                <c:pt idx="16744">
                  <c:v>2.8275620727698225</c:v>
                </c:pt>
                <c:pt idx="16745">
                  <c:v>2.8278448289770997</c:v>
                </c:pt>
                <c:pt idx="16746">
                  <c:v>2.8281276134599973</c:v>
                </c:pt>
                <c:pt idx="16747">
                  <c:v>2.8284104262213434</c:v>
                </c:pt>
                <c:pt idx="16748">
                  <c:v>2.8286932672639655</c:v>
                </c:pt>
                <c:pt idx="16749">
                  <c:v>2.828976136590692</c:v>
                </c:pt>
                <c:pt idx="16750">
                  <c:v>2.8292590342043509</c:v>
                </c:pt>
                <c:pt idx="16751">
                  <c:v>2.8295419601077714</c:v>
                </c:pt>
                <c:pt idx="16752">
                  <c:v>2.8298249143037819</c:v>
                </c:pt>
                <c:pt idx="16753">
                  <c:v>2.8301078967952122</c:v>
                </c:pt>
                <c:pt idx="16754">
                  <c:v>2.8303909075848916</c:v>
                </c:pt>
                <c:pt idx="16755">
                  <c:v>2.8306739466756503</c:v>
                </c:pt>
                <c:pt idx="16756">
                  <c:v>2.830957014070318</c:v>
                </c:pt>
                <c:pt idx="16757">
                  <c:v>2.8312401097717248</c:v>
                </c:pt>
                <c:pt idx="16758">
                  <c:v>2.8315232337827019</c:v>
                </c:pt>
                <c:pt idx="16759">
                  <c:v>2.8318063861060803</c:v>
                </c:pt>
                <c:pt idx="16760">
                  <c:v>2.832089566744691</c:v>
                </c:pt>
                <c:pt idx="16761">
                  <c:v>2.8323727757013653</c:v>
                </c:pt>
                <c:pt idx="16762">
                  <c:v>2.8326560129789353</c:v>
                </c:pt>
                <c:pt idx="16763">
                  <c:v>2.8329392785802332</c:v>
                </c:pt>
                <c:pt idx="16764">
                  <c:v>2.8332225725080913</c:v>
                </c:pt>
                <c:pt idx="16765">
                  <c:v>2.833505894765342</c:v>
                </c:pt>
                <c:pt idx="16766">
                  <c:v>2.8337892453548186</c:v>
                </c:pt>
                <c:pt idx="16767">
                  <c:v>2.8340726242793539</c:v>
                </c:pt>
                <c:pt idx="16768">
                  <c:v>2.8343560315417817</c:v>
                </c:pt>
                <c:pt idx="16769">
                  <c:v>2.8346394671449358</c:v>
                </c:pt>
                <c:pt idx="16770">
                  <c:v>2.8349229310916502</c:v>
                </c:pt>
                <c:pt idx="16771">
                  <c:v>2.8352064233847591</c:v>
                </c:pt>
                <c:pt idx="16772">
                  <c:v>2.8354899440270978</c:v>
                </c:pt>
                <c:pt idx="16773">
                  <c:v>2.8357734930215006</c:v>
                </c:pt>
                <c:pt idx="16774">
                  <c:v>2.8360570703708028</c:v>
                </c:pt>
                <c:pt idx="16775">
                  <c:v>2.8363406760778398</c:v>
                </c:pt>
                <c:pt idx="16776">
                  <c:v>2.8366243101454476</c:v>
                </c:pt>
                <c:pt idx="16777">
                  <c:v>2.8369079725764621</c:v>
                </c:pt>
                <c:pt idx="16778">
                  <c:v>2.8371916633737198</c:v>
                </c:pt>
                <c:pt idx="16779">
                  <c:v>2.8374753825400569</c:v>
                </c:pt>
                <c:pt idx="16780">
                  <c:v>2.8377591300783109</c:v>
                </c:pt>
                <c:pt idx="16781">
                  <c:v>2.8380429059913186</c:v>
                </c:pt>
                <c:pt idx="16782">
                  <c:v>2.8383267102819176</c:v>
                </c:pt>
                <c:pt idx="16783">
                  <c:v>2.8386105429529458</c:v>
                </c:pt>
                <c:pt idx="16784">
                  <c:v>2.8388944040072412</c:v>
                </c:pt>
                <c:pt idx="16785">
                  <c:v>2.8391782934476417</c:v>
                </c:pt>
                <c:pt idx="16786">
                  <c:v>2.8394622112769863</c:v>
                </c:pt>
                <c:pt idx="16787">
                  <c:v>2.839746157498114</c:v>
                </c:pt>
                <c:pt idx="16788">
                  <c:v>2.8400301321138639</c:v>
                </c:pt>
                <c:pt idx="16789">
                  <c:v>2.8403141351270751</c:v>
                </c:pt>
                <c:pt idx="16790">
                  <c:v>2.8405981665405879</c:v>
                </c:pt>
                <c:pt idx="16791">
                  <c:v>2.840882226357242</c:v>
                </c:pt>
                <c:pt idx="16792">
                  <c:v>2.8411663145798776</c:v>
                </c:pt>
                <c:pt idx="16793">
                  <c:v>2.8414504312113356</c:v>
                </c:pt>
                <c:pt idx="16794">
                  <c:v>2.8417345762544568</c:v>
                </c:pt>
                <c:pt idx="16795">
                  <c:v>2.8420187497120821</c:v>
                </c:pt>
                <c:pt idx="16796">
                  <c:v>2.8423029515870533</c:v>
                </c:pt>
                <c:pt idx="16797">
                  <c:v>2.8425871818822119</c:v>
                </c:pt>
                <c:pt idx="16798">
                  <c:v>2.8428714406004003</c:v>
                </c:pt>
                <c:pt idx="16799">
                  <c:v>2.8431557277444601</c:v>
                </c:pt>
                <c:pt idx="16800">
                  <c:v>2.8434400433172344</c:v>
                </c:pt>
                <c:pt idx="16801">
                  <c:v>2.8437243873215663</c:v>
                </c:pt>
                <c:pt idx="16802">
                  <c:v>2.8440087597602983</c:v>
                </c:pt>
                <c:pt idx="16803">
                  <c:v>2.8442931606362745</c:v>
                </c:pt>
                <c:pt idx="16804">
                  <c:v>2.8445775899523382</c:v>
                </c:pt>
                <c:pt idx="16805">
                  <c:v>2.8448620477113336</c:v>
                </c:pt>
                <c:pt idx="16806">
                  <c:v>2.8451465339161048</c:v>
                </c:pt>
                <c:pt idx="16807">
                  <c:v>2.8454310485694965</c:v>
                </c:pt>
                <c:pt idx="16808">
                  <c:v>2.8457155916743533</c:v>
                </c:pt>
                <c:pt idx="16809">
                  <c:v>2.8460001632335206</c:v>
                </c:pt>
                <c:pt idx="16810">
                  <c:v>2.846284763249844</c:v>
                </c:pt>
                <c:pt idx="16811">
                  <c:v>2.846569391726169</c:v>
                </c:pt>
                <c:pt idx="16812">
                  <c:v>2.8468540486653415</c:v>
                </c:pt>
                <c:pt idx="16813">
                  <c:v>2.8471387340702079</c:v>
                </c:pt>
                <c:pt idx="16814">
                  <c:v>2.8474234479436147</c:v>
                </c:pt>
                <c:pt idx="16815">
                  <c:v>2.8477081902884089</c:v>
                </c:pt>
                <c:pt idx="16816">
                  <c:v>2.8479929611074377</c:v>
                </c:pt>
                <c:pt idx="16817">
                  <c:v>2.8482777604035485</c:v>
                </c:pt>
                <c:pt idx="16818">
                  <c:v>2.8485625881795889</c:v>
                </c:pt>
                <c:pt idx="16819">
                  <c:v>2.8488474444384067</c:v>
                </c:pt>
                <c:pt idx="16820">
                  <c:v>2.8491323291828503</c:v>
                </c:pt>
                <c:pt idx="16821">
                  <c:v>2.8494172424157687</c:v>
                </c:pt>
                <c:pt idx="16822">
                  <c:v>2.8497021841400101</c:v>
                </c:pt>
                <c:pt idx="16823">
                  <c:v>2.8499871543584239</c:v>
                </c:pt>
                <c:pt idx="16824">
                  <c:v>2.8502721530738597</c:v>
                </c:pt>
                <c:pt idx="16825">
                  <c:v>2.8505571802891669</c:v>
                </c:pt>
                <c:pt idx="16826">
                  <c:v>2.8508422360071957</c:v>
                </c:pt>
                <c:pt idx="16827">
                  <c:v>2.8511273202307965</c:v>
                </c:pt>
                <c:pt idx="16828">
                  <c:v>2.8514124329628197</c:v>
                </c:pt>
                <c:pt idx="16829">
                  <c:v>2.8516975742061157</c:v>
                </c:pt>
                <c:pt idx="16830">
                  <c:v>2.8519827439635361</c:v>
                </c:pt>
                <c:pt idx="16831">
                  <c:v>2.8522679422379325</c:v>
                </c:pt>
                <c:pt idx="16832">
                  <c:v>2.8525531690321562</c:v>
                </c:pt>
                <c:pt idx="16833">
                  <c:v>2.8528384243490592</c:v>
                </c:pt>
                <c:pt idx="16834">
                  <c:v>2.853123708191494</c:v>
                </c:pt>
                <c:pt idx="16835">
                  <c:v>2.8534090205623133</c:v>
                </c:pt>
                <c:pt idx="16836">
                  <c:v>2.8536943614643695</c:v>
                </c:pt>
                <c:pt idx="16837">
                  <c:v>2.8539797309005159</c:v>
                </c:pt>
                <c:pt idx="16838">
                  <c:v>2.8542651288736058</c:v>
                </c:pt>
                <c:pt idx="16839">
                  <c:v>2.8545505553864934</c:v>
                </c:pt>
                <c:pt idx="16840">
                  <c:v>2.8548360104420318</c:v>
                </c:pt>
                <c:pt idx="16841">
                  <c:v>2.8551214940430758</c:v>
                </c:pt>
                <c:pt idx="16842">
                  <c:v>2.8554070061924799</c:v>
                </c:pt>
                <c:pt idx="16843">
                  <c:v>2.8556925468930991</c:v>
                </c:pt>
                <c:pt idx="16844">
                  <c:v>2.8559781161477886</c:v>
                </c:pt>
                <c:pt idx="16845">
                  <c:v>2.8562637139594034</c:v>
                </c:pt>
                <c:pt idx="16846">
                  <c:v>2.8565493403307993</c:v>
                </c:pt>
                <c:pt idx="16847">
                  <c:v>2.8568349952648324</c:v>
                </c:pt>
                <c:pt idx="16848">
                  <c:v>2.857120678764359</c:v>
                </c:pt>
                <c:pt idx="16849">
                  <c:v>2.8574063908322356</c:v>
                </c:pt>
                <c:pt idx="16850">
                  <c:v>2.8576921314713188</c:v>
                </c:pt>
                <c:pt idx="16851">
                  <c:v>2.8579779006844661</c:v>
                </c:pt>
                <c:pt idx="16852">
                  <c:v>2.8582636984745347</c:v>
                </c:pt>
                <c:pt idx="16853">
                  <c:v>2.8585495248443822</c:v>
                </c:pt>
                <c:pt idx="16854">
                  <c:v>2.8588353797968664</c:v>
                </c:pt>
                <c:pt idx="16855">
                  <c:v>2.859121263334846</c:v>
                </c:pt>
                <c:pt idx="16856">
                  <c:v>2.8594071754611794</c:v>
                </c:pt>
                <c:pt idx="16857">
                  <c:v>2.8596931161787253</c:v>
                </c:pt>
                <c:pt idx="16858">
                  <c:v>2.8599790854903433</c:v>
                </c:pt>
                <c:pt idx="16859">
                  <c:v>2.8602650833988923</c:v>
                </c:pt>
                <c:pt idx="16860">
                  <c:v>2.8605511099072323</c:v>
                </c:pt>
                <c:pt idx="16861">
                  <c:v>2.8608371650182232</c:v>
                </c:pt>
                <c:pt idx="16862">
                  <c:v>2.8611232487347249</c:v>
                </c:pt>
                <c:pt idx="16863">
                  <c:v>2.8614093610595983</c:v>
                </c:pt>
                <c:pt idx="16864">
                  <c:v>2.8616955019957042</c:v>
                </c:pt>
                <c:pt idx="16865">
                  <c:v>2.8619816715459039</c:v>
                </c:pt>
                <c:pt idx="16866">
                  <c:v>2.8622678697130586</c:v>
                </c:pt>
                <c:pt idx="16867">
                  <c:v>2.86255409650003</c:v>
                </c:pt>
                <c:pt idx="16868">
                  <c:v>2.8628403519096799</c:v>
                </c:pt>
                <c:pt idx="16869">
                  <c:v>2.8631266359448708</c:v>
                </c:pt>
                <c:pt idx="16870">
                  <c:v>2.8634129486084654</c:v>
                </c:pt>
                <c:pt idx="16871">
                  <c:v>2.8636992899033262</c:v>
                </c:pt>
                <c:pt idx="16872">
                  <c:v>2.8639856598323163</c:v>
                </c:pt>
                <c:pt idx="16873">
                  <c:v>2.8642720583982997</c:v>
                </c:pt>
                <c:pt idx="16874">
                  <c:v>2.8645584856041393</c:v>
                </c:pt>
                <c:pt idx="16875">
                  <c:v>2.8648449414526995</c:v>
                </c:pt>
                <c:pt idx="16876">
                  <c:v>2.8651314259468448</c:v>
                </c:pt>
                <c:pt idx="16877">
                  <c:v>2.8654179390894394</c:v>
                </c:pt>
                <c:pt idx="16878">
                  <c:v>2.8657044808833483</c:v>
                </c:pt>
                <c:pt idx="16879">
                  <c:v>2.8659910513314366</c:v>
                </c:pt>
                <c:pt idx="16880">
                  <c:v>2.8662776504365697</c:v>
                </c:pt>
                <c:pt idx="16881">
                  <c:v>2.8665642782016132</c:v>
                </c:pt>
                <c:pt idx="16882">
                  <c:v>2.8668509346294333</c:v>
                </c:pt>
                <c:pt idx="16883">
                  <c:v>2.8671376197228962</c:v>
                </c:pt>
                <c:pt idx="16884">
                  <c:v>2.8674243334848684</c:v>
                </c:pt>
                <c:pt idx="16885">
                  <c:v>2.8677110759182169</c:v>
                </c:pt>
                <c:pt idx="16886">
                  <c:v>2.867997847025809</c:v>
                </c:pt>
                <c:pt idx="16887">
                  <c:v>2.8682846468105114</c:v>
                </c:pt>
                <c:pt idx="16888">
                  <c:v>2.8685714752751923</c:v>
                </c:pt>
                <c:pt idx="16889">
                  <c:v>2.8688583324227199</c:v>
                </c:pt>
                <c:pt idx="16890">
                  <c:v>2.8691452182559622</c:v>
                </c:pt>
                <c:pt idx="16891">
                  <c:v>2.8694321327777876</c:v>
                </c:pt>
                <c:pt idx="16892">
                  <c:v>2.8697190759910653</c:v>
                </c:pt>
                <c:pt idx="16893">
                  <c:v>2.8700060478986642</c:v>
                </c:pt>
                <c:pt idx="16894">
                  <c:v>2.8702930485034539</c:v>
                </c:pt>
                <c:pt idx="16895">
                  <c:v>2.8705800778083042</c:v>
                </c:pt>
                <c:pt idx="16896">
                  <c:v>2.8708671358160851</c:v>
                </c:pt>
                <c:pt idx="16897">
                  <c:v>2.8711542225296669</c:v>
                </c:pt>
                <c:pt idx="16898">
                  <c:v>2.8714413379519197</c:v>
                </c:pt>
                <c:pt idx="16899">
                  <c:v>2.871728482085715</c:v>
                </c:pt>
                <c:pt idx="16900">
                  <c:v>2.8720156549339233</c:v>
                </c:pt>
                <c:pt idx="16901">
                  <c:v>2.8723028564994166</c:v>
                </c:pt>
                <c:pt idx="16902">
                  <c:v>2.8725900867850664</c:v>
                </c:pt>
                <c:pt idx="16903">
                  <c:v>2.8728773457937451</c:v>
                </c:pt>
                <c:pt idx="16904">
                  <c:v>2.8731646335283245</c:v>
                </c:pt>
                <c:pt idx="16905">
                  <c:v>2.8734519499916775</c:v>
                </c:pt>
                <c:pt idx="16906">
                  <c:v>2.8737392951866765</c:v>
                </c:pt>
                <c:pt idx="16907">
                  <c:v>2.8740266691161951</c:v>
                </c:pt>
                <c:pt idx="16908">
                  <c:v>2.8743140717831066</c:v>
                </c:pt>
                <c:pt idx="16909">
                  <c:v>2.8746015031902847</c:v>
                </c:pt>
                <c:pt idx="16910">
                  <c:v>2.8748889633406036</c:v>
                </c:pt>
                <c:pt idx="16911">
                  <c:v>2.8751764522369379</c:v>
                </c:pt>
                <c:pt idx="16912">
                  <c:v>2.8754639698821616</c:v>
                </c:pt>
                <c:pt idx="16913">
                  <c:v>2.8757515162791498</c:v>
                </c:pt>
                <c:pt idx="16914">
                  <c:v>2.8760390914307776</c:v>
                </c:pt>
                <c:pt idx="16915">
                  <c:v>2.8763266953399205</c:v>
                </c:pt>
                <c:pt idx="16916">
                  <c:v>2.8766143280094543</c:v>
                </c:pt>
                <c:pt idx="16917">
                  <c:v>2.8769019894422554</c:v>
                </c:pt>
                <c:pt idx="16918">
                  <c:v>2.8771896796411998</c:v>
                </c:pt>
                <c:pt idx="16919">
                  <c:v>2.8774773986091637</c:v>
                </c:pt>
                <c:pt idx="16920">
                  <c:v>2.8777651463490246</c:v>
                </c:pt>
                <c:pt idx="16921">
                  <c:v>2.8780529228636595</c:v>
                </c:pt>
                <c:pt idx="16922">
                  <c:v>2.8783407281559459</c:v>
                </c:pt>
                <c:pt idx="16923">
                  <c:v>2.8786285622287613</c:v>
                </c:pt>
                <c:pt idx="16924">
                  <c:v>2.8789164250849844</c:v>
                </c:pt>
                <c:pt idx="16925">
                  <c:v>2.8792043167274928</c:v>
                </c:pt>
                <c:pt idx="16926">
                  <c:v>2.8794922371591656</c:v>
                </c:pt>
                <c:pt idx="16927">
                  <c:v>2.8797801863828814</c:v>
                </c:pt>
                <c:pt idx="16928">
                  <c:v>2.8800681644015196</c:v>
                </c:pt>
                <c:pt idx="16929">
                  <c:v>2.8803561712179597</c:v>
                </c:pt>
                <c:pt idx="16930">
                  <c:v>2.8806442068350817</c:v>
                </c:pt>
                <c:pt idx="16931">
                  <c:v>2.880932271255765</c:v>
                </c:pt>
                <c:pt idx="16932">
                  <c:v>2.8812203644828904</c:v>
                </c:pt>
                <c:pt idx="16933">
                  <c:v>2.8815084865193388</c:v>
                </c:pt>
                <c:pt idx="16934">
                  <c:v>2.8817966373679909</c:v>
                </c:pt>
                <c:pt idx="16935">
                  <c:v>2.8820848170317275</c:v>
                </c:pt>
                <c:pt idx="16936">
                  <c:v>2.8823730255134308</c:v>
                </c:pt>
                <c:pt idx="16937">
                  <c:v>2.882661262815982</c:v>
                </c:pt>
                <c:pt idx="16938">
                  <c:v>2.8829495289422638</c:v>
                </c:pt>
                <c:pt idx="16939">
                  <c:v>2.8832378238951581</c:v>
                </c:pt>
                <c:pt idx="16940">
                  <c:v>2.8835261476775478</c:v>
                </c:pt>
                <c:pt idx="16941">
                  <c:v>2.8838145002923157</c:v>
                </c:pt>
                <c:pt idx="16942">
                  <c:v>2.8841028817423449</c:v>
                </c:pt>
                <c:pt idx="16943">
                  <c:v>2.8843912920305192</c:v>
                </c:pt>
                <c:pt idx="16944">
                  <c:v>2.8846797311597223</c:v>
                </c:pt>
                <c:pt idx="16945">
                  <c:v>2.8849681991328384</c:v>
                </c:pt>
                <c:pt idx="16946">
                  <c:v>2.8852566959527515</c:v>
                </c:pt>
                <c:pt idx="16947">
                  <c:v>2.8855452216223467</c:v>
                </c:pt>
                <c:pt idx="16948">
                  <c:v>2.885833776144509</c:v>
                </c:pt>
                <c:pt idx="16949">
                  <c:v>2.8861223595221235</c:v>
                </c:pt>
                <c:pt idx="16950">
                  <c:v>2.8864109717580755</c:v>
                </c:pt>
                <c:pt idx="16951">
                  <c:v>2.8866996128552511</c:v>
                </c:pt>
                <c:pt idx="16952">
                  <c:v>2.8869882828165365</c:v>
                </c:pt>
                <c:pt idx="16953">
                  <c:v>2.8872769816448183</c:v>
                </c:pt>
                <c:pt idx="16954">
                  <c:v>2.8875657093429825</c:v>
                </c:pt>
                <c:pt idx="16955">
                  <c:v>2.8878544659139167</c:v>
                </c:pt>
                <c:pt idx="16956">
                  <c:v>2.8881432513605079</c:v>
                </c:pt>
                <c:pt idx="16957">
                  <c:v>2.8884320656856439</c:v>
                </c:pt>
                <c:pt idx="16958">
                  <c:v>2.8887209088922123</c:v>
                </c:pt>
                <c:pt idx="16959">
                  <c:v>2.8890097809831015</c:v>
                </c:pt>
                <c:pt idx="16960">
                  <c:v>2.8892986819611997</c:v>
                </c:pt>
                <c:pt idx="16961">
                  <c:v>2.8895876118293957</c:v>
                </c:pt>
                <c:pt idx="16962">
                  <c:v>2.8898765705905785</c:v>
                </c:pt>
                <c:pt idx="16963">
                  <c:v>2.8901655582476375</c:v>
                </c:pt>
                <c:pt idx="16964">
                  <c:v>2.8904545748034622</c:v>
                </c:pt>
                <c:pt idx="16965">
                  <c:v>2.8907436202609427</c:v>
                </c:pt>
                <c:pt idx="16966">
                  <c:v>2.8910326946229685</c:v>
                </c:pt>
                <c:pt idx="16967">
                  <c:v>2.8913217978924308</c:v>
                </c:pt>
                <c:pt idx="16968">
                  <c:v>2.8916109300722201</c:v>
                </c:pt>
                <c:pt idx="16969">
                  <c:v>2.8919000911652275</c:v>
                </c:pt>
                <c:pt idx="16970">
                  <c:v>2.8921892811743439</c:v>
                </c:pt>
                <c:pt idx="16971">
                  <c:v>2.8924785001024613</c:v>
                </c:pt>
                <c:pt idx="16972">
                  <c:v>2.8927677479524716</c:v>
                </c:pt>
                <c:pt idx="16973">
                  <c:v>2.8930570247272667</c:v>
                </c:pt>
                <c:pt idx="16974">
                  <c:v>2.8933463304297393</c:v>
                </c:pt>
                <c:pt idx="16975">
                  <c:v>2.8936356650627824</c:v>
                </c:pt>
                <c:pt idx="16976">
                  <c:v>2.8939250286292886</c:v>
                </c:pt>
                <c:pt idx="16977">
                  <c:v>2.8942144211321517</c:v>
                </c:pt>
                <c:pt idx="16978">
                  <c:v>2.8945038425742649</c:v>
                </c:pt>
                <c:pt idx="16979">
                  <c:v>2.8947932929585223</c:v>
                </c:pt>
                <c:pt idx="16980">
                  <c:v>2.8950827722878181</c:v>
                </c:pt>
                <c:pt idx="16981">
                  <c:v>2.8953722805650468</c:v>
                </c:pt>
                <c:pt idx="16982">
                  <c:v>2.8956618177931035</c:v>
                </c:pt>
                <c:pt idx="16983">
                  <c:v>2.8959513839748827</c:v>
                </c:pt>
                <c:pt idx="16984">
                  <c:v>2.8962409791132804</c:v>
                </c:pt>
                <c:pt idx="16985">
                  <c:v>2.8965306032111915</c:v>
                </c:pt>
                <c:pt idx="16986">
                  <c:v>2.8968202562715124</c:v>
                </c:pt>
                <c:pt idx="16987">
                  <c:v>2.8971099382971395</c:v>
                </c:pt>
                <c:pt idx="16988">
                  <c:v>2.897399649290969</c:v>
                </c:pt>
                <c:pt idx="16989">
                  <c:v>2.8976893892558979</c:v>
                </c:pt>
                <c:pt idx="16990">
                  <c:v>2.8979791581948233</c:v>
                </c:pt>
                <c:pt idx="16991">
                  <c:v>2.8982689561106429</c:v>
                </c:pt>
                <c:pt idx="16992">
                  <c:v>2.898558783006254</c:v>
                </c:pt>
                <c:pt idx="16993">
                  <c:v>2.8988486388845547</c:v>
                </c:pt>
                <c:pt idx="16994">
                  <c:v>2.8991385237484431</c:v>
                </c:pt>
                <c:pt idx="16995">
                  <c:v>2.8994284376008177</c:v>
                </c:pt>
                <c:pt idx="16996">
                  <c:v>2.8997183804445776</c:v>
                </c:pt>
                <c:pt idx="16997">
                  <c:v>2.9000083522826219</c:v>
                </c:pt>
                <c:pt idx="16998">
                  <c:v>2.9002983531178499</c:v>
                </c:pt>
                <c:pt idx="16999">
                  <c:v>2.9005883829531616</c:v>
                </c:pt>
                <c:pt idx="17000">
                  <c:v>2.9008784417914568</c:v>
                </c:pt>
                <c:pt idx="17001">
                  <c:v>2.901168529635636</c:v>
                </c:pt>
                <c:pt idx="17002">
                  <c:v>2.9014586464885994</c:v>
                </c:pt>
                <c:pt idx="17003">
                  <c:v>2.9017487923532483</c:v>
                </c:pt>
                <c:pt idx="17004">
                  <c:v>2.9020389672324836</c:v>
                </c:pt>
                <c:pt idx="17005">
                  <c:v>2.9023291711292067</c:v>
                </c:pt>
                <c:pt idx="17006">
                  <c:v>2.9026194040463196</c:v>
                </c:pt>
                <c:pt idx="17007">
                  <c:v>2.9029096659867242</c:v>
                </c:pt>
                <c:pt idx="17008">
                  <c:v>2.9031999569533227</c:v>
                </c:pt>
                <c:pt idx="17009">
                  <c:v>2.9034902769490181</c:v>
                </c:pt>
                <c:pt idx="17010">
                  <c:v>2.9037806259767129</c:v>
                </c:pt>
                <c:pt idx="17011">
                  <c:v>2.9040710040393107</c:v>
                </c:pt>
                <c:pt idx="17012">
                  <c:v>2.9043614111397145</c:v>
                </c:pt>
                <c:pt idx="17013">
                  <c:v>2.9046518472808285</c:v>
                </c:pt>
                <c:pt idx="17014">
                  <c:v>2.9049423124655567</c:v>
                </c:pt>
                <c:pt idx="17015">
                  <c:v>2.9052328066968034</c:v>
                </c:pt>
                <c:pt idx="17016">
                  <c:v>2.905523329977473</c:v>
                </c:pt>
                <c:pt idx="17017">
                  <c:v>2.9058138823104707</c:v>
                </c:pt>
                <c:pt idx="17018">
                  <c:v>2.9061044636987017</c:v>
                </c:pt>
                <c:pt idx="17019">
                  <c:v>2.9063950741450717</c:v>
                </c:pt>
                <c:pt idx="17020">
                  <c:v>2.906685713652486</c:v>
                </c:pt>
                <c:pt idx="17021">
                  <c:v>2.906976382223851</c:v>
                </c:pt>
                <c:pt idx="17022">
                  <c:v>2.9072670798620734</c:v>
                </c:pt>
                <c:pt idx="17023">
                  <c:v>2.9075578065700598</c:v>
                </c:pt>
                <c:pt idx="17024">
                  <c:v>2.9078485623507166</c:v>
                </c:pt>
                <c:pt idx="17025">
                  <c:v>2.9081393472069519</c:v>
                </c:pt>
                <c:pt idx="17026">
                  <c:v>2.9084301611416725</c:v>
                </c:pt>
                <c:pt idx="17027">
                  <c:v>2.9087210041577864</c:v>
                </c:pt>
                <c:pt idx="17028">
                  <c:v>2.909011876258202</c:v>
                </c:pt>
                <c:pt idx="17029">
                  <c:v>2.909302777445828</c:v>
                </c:pt>
                <c:pt idx="17030">
                  <c:v>2.9095937077235727</c:v>
                </c:pt>
                <c:pt idx="17031">
                  <c:v>2.909884667094345</c:v>
                </c:pt>
                <c:pt idx="17032">
                  <c:v>2.9101756555610545</c:v>
                </c:pt>
                <c:pt idx="17033">
                  <c:v>2.9104666731266104</c:v>
                </c:pt>
                <c:pt idx="17034">
                  <c:v>2.9107577197939229</c:v>
                </c:pt>
                <c:pt idx="17035">
                  <c:v>2.9110487955659021</c:v>
                </c:pt>
                <c:pt idx="17036">
                  <c:v>2.9113399004454585</c:v>
                </c:pt>
                <c:pt idx="17037">
                  <c:v>2.9116310344355032</c:v>
                </c:pt>
                <c:pt idx="17038">
                  <c:v>2.9119221975389467</c:v>
                </c:pt>
                <c:pt idx="17039">
                  <c:v>2.9122133897587004</c:v>
                </c:pt>
                <c:pt idx="17040">
                  <c:v>2.9125046110976762</c:v>
                </c:pt>
                <c:pt idx="17041">
                  <c:v>2.9127958615587861</c:v>
                </c:pt>
                <c:pt idx="17042">
                  <c:v>2.9130871411449419</c:v>
                </c:pt>
                <c:pt idx="17043">
                  <c:v>2.9133784498590565</c:v>
                </c:pt>
                <c:pt idx="17044">
                  <c:v>2.9136697877040425</c:v>
                </c:pt>
                <c:pt idx="17045">
                  <c:v>2.9139611546828128</c:v>
                </c:pt>
                <c:pt idx="17046">
                  <c:v>2.914252550798281</c:v>
                </c:pt>
                <c:pt idx="17047">
                  <c:v>2.9145439760533609</c:v>
                </c:pt>
                <c:pt idx="17048">
                  <c:v>2.914835430450966</c:v>
                </c:pt>
                <c:pt idx="17049">
                  <c:v>2.915126913994011</c:v>
                </c:pt>
                <c:pt idx="17050">
                  <c:v>2.9154184266854104</c:v>
                </c:pt>
                <c:pt idx="17051">
                  <c:v>2.9157099685280787</c:v>
                </c:pt>
                <c:pt idx="17052">
                  <c:v>2.9160015395249315</c:v>
                </c:pt>
                <c:pt idx="17053">
                  <c:v>2.916293139678884</c:v>
                </c:pt>
                <c:pt idx="17054">
                  <c:v>2.9165847689928519</c:v>
                </c:pt>
                <c:pt idx="17055">
                  <c:v>2.916876427469751</c:v>
                </c:pt>
                <c:pt idx="17056">
                  <c:v>2.917168115112498</c:v>
                </c:pt>
                <c:pt idx="17057">
                  <c:v>2.9174598319240093</c:v>
                </c:pt>
                <c:pt idx="17058">
                  <c:v>2.9177515779072016</c:v>
                </c:pt>
                <c:pt idx="17059">
                  <c:v>2.9180433530649923</c:v>
                </c:pt>
                <c:pt idx="17060">
                  <c:v>2.9183351574002989</c:v>
                </c:pt>
                <c:pt idx="17061">
                  <c:v>2.9186269909160387</c:v>
                </c:pt>
                <c:pt idx="17062">
                  <c:v>2.9189188536151303</c:v>
                </c:pt>
                <c:pt idx="17063">
                  <c:v>2.9192107455004916</c:v>
                </c:pt>
                <c:pt idx="17064">
                  <c:v>2.9195026665750419</c:v>
                </c:pt>
                <c:pt idx="17065">
                  <c:v>2.9197946168416995</c:v>
                </c:pt>
                <c:pt idx="17066">
                  <c:v>2.9200865963033835</c:v>
                </c:pt>
                <c:pt idx="17067">
                  <c:v>2.9203786049630138</c:v>
                </c:pt>
                <c:pt idx="17068">
                  <c:v>2.9206706428235103</c:v>
                </c:pt>
                <c:pt idx="17069">
                  <c:v>2.9209627098877928</c:v>
                </c:pt>
                <c:pt idx="17070">
                  <c:v>2.9212548061587817</c:v>
                </c:pt>
                <c:pt idx="17071">
                  <c:v>2.9215469316393974</c:v>
                </c:pt>
                <c:pt idx="17072">
                  <c:v>2.9218390863325614</c:v>
                </c:pt>
                <c:pt idx="17073">
                  <c:v>2.9221312702411946</c:v>
                </c:pt>
                <c:pt idx="17074">
                  <c:v>2.9224234833682186</c:v>
                </c:pt>
                <c:pt idx="17075">
                  <c:v>2.9227157257165555</c:v>
                </c:pt>
                <c:pt idx="17076">
                  <c:v>2.923007997289127</c:v>
                </c:pt>
                <c:pt idx="17077">
                  <c:v>2.9233002980888561</c:v>
                </c:pt>
                <c:pt idx="17078">
                  <c:v>2.9235926281186648</c:v>
                </c:pt>
                <c:pt idx="17079">
                  <c:v>2.9238849873814767</c:v>
                </c:pt>
                <c:pt idx="17080">
                  <c:v>2.9241773758802148</c:v>
                </c:pt>
                <c:pt idx="17081">
                  <c:v>2.9244697936178028</c:v>
                </c:pt>
                <c:pt idx="17082">
                  <c:v>2.9247622405971647</c:v>
                </c:pt>
                <c:pt idx="17083">
                  <c:v>2.9250547168212244</c:v>
                </c:pt>
                <c:pt idx="17084">
                  <c:v>2.9253472222929067</c:v>
                </c:pt>
                <c:pt idx="17085">
                  <c:v>2.9256397570151358</c:v>
                </c:pt>
                <c:pt idx="17086">
                  <c:v>2.9259323209908374</c:v>
                </c:pt>
                <c:pt idx="17087">
                  <c:v>2.9262249142229364</c:v>
                </c:pt>
                <c:pt idx="17088">
                  <c:v>2.9265175367143588</c:v>
                </c:pt>
                <c:pt idx="17089">
                  <c:v>2.9268101884680302</c:v>
                </c:pt>
                <c:pt idx="17090">
                  <c:v>2.9271028694868768</c:v>
                </c:pt>
                <c:pt idx="17091">
                  <c:v>2.9273955797738256</c:v>
                </c:pt>
                <c:pt idx="17092">
                  <c:v>2.9276883193318031</c:v>
                </c:pt>
                <c:pt idx="17093">
                  <c:v>2.9279810881637363</c:v>
                </c:pt>
                <c:pt idx="17094">
                  <c:v>2.9282738862725526</c:v>
                </c:pt>
                <c:pt idx="17095">
                  <c:v>2.9285667136611799</c:v>
                </c:pt>
                <c:pt idx="17096">
                  <c:v>2.9288595703325462</c:v>
                </c:pt>
                <c:pt idx="17097">
                  <c:v>2.9291524562895792</c:v>
                </c:pt>
                <c:pt idx="17098">
                  <c:v>2.9294453715352082</c:v>
                </c:pt>
                <c:pt idx="17099">
                  <c:v>2.9297383160723616</c:v>
                </c:pt>
                <c:pt idx="17100">
                  <c:v>2.9300312899039689</c:v>
                </c:pt>
                <c:pt idx="17101">
                  <c:v>2.9303242930329594</c:v>
                </c:pt>
                <c:pt idx="17102">
                  <c:v>2.9306173254622627</c:v>
                </c:pt>
                <c:pt idx="17103">
                  <c:v>2.930910387194809</c:v>
                </c:pt>
                <c:pt idx="17104">
                  <c:v>2.9312034782335283</c:v>
                </c:pt>
                <c:pt idx="17105">
                  <c:v>2.9314965985813517</c:v>
                </c:pt>
                <c:pt idx="17106">
                  <c:v>2.9317897482412096</c:v>
                </c:pt>
                <c:pt idx="17107">
                  <c:v>2.9320829272160336</c:v>
                </c:pt>
                <c:pt idx="17108">
                  <c:v>2.932376135508755</c:v>
                </c:pt>
                <c:pt idx="17109">
                  <c:v>2.9326693731223057</c:v>
                </c:pt>
                <c:pt idx="17110">
                  <c:v>2.932962640059618</c:v>
                </c:pt>
                <c:pt idx="17111">
                  <c:v>2.9332559363236239</c:v>
                </c:pt>
                <c:pt idx="17112">
                  <c:v>2.9335492619172561</c:v>
                </c:pt>
                <c:pt idx="17113">
                  <c:v>2.9338426168434477</c:v>
                </c:pt>
                <c:pt idx="17114">
                  <c:v>2.9341360011051321</c:v>
                </c:pt>
                <c:pt idx="17115">
                  <c:v>2.9344294147052423</c:v>
                </c:pt>
                <c:pt idx="17116">
                  <c:v>2.934722857646713</c:v>
                </c:pt>
                <c:pt idx="17117">
                  <c:v>2.9350163299324779</c:v>
                </c:pt>
                <c:pt idx="17118">
                  <c:v>2.9353098315654709</c:v>
                </c:pt>
                <c:pt idx="17119">
                  <c:v>2.9356033625486275</c:v>
                </c:pt>
                <c:pt idx="17120">
                  <c:v>2.9358969228848824</c:v>
                </c:pt>
                <c:pt idx="17121">
                  <c:v>2.9361905125771708</c:v>
                </c:pt>
                <c:pt idx="17122">
                  <c:v>2.9364841316284283</c:v>
                </c:pt>
                <c:pt idx="17123">
                  <c:v>2.9367777800415911</c:v>
                </c:pt>
                <c:pt idx="17124">
                  <c:v>2.9370714578195951</c:v>
                </c:pt>
                <c:pt idx="17125">
                  <c:v>2.9373651649653771</c:v>
                </c:pt>
                <c:pt idx="17126">
                  <c:v>2.9376589014818735</c:v>
                </c:pt>
                <c:pt idx="17127">
                  <c:v>2.9379526673720218</c:v>
                </c:pt>
                <c:pt idx="17128">
                  <c:v>2.9382464626387588</c:v>
                </c:pt>
                <c:pt idx="17129">
                  <c:v>2.9385402872850226</c:v>
                </c:pt>
                <c:pt idx="17130">
                  <c:v>2.9388341413137509</c:v>
                </c:pt>
                <c:pt idx="17131">
                  <c:v>2.9391280247278821</c:v>
                </c:pt>
                <c:pt idx="17132">
                  <c:v>2.939421937530355</c:v>
                </c:pt>
                <c:pt idx="17133">
                  <c:v>2.9397158797241079</c:v>
                </c:pt>
                <c:pt idx="17134">
                  <c:v>2.9400098513120803</c:v>
                </c:pt>
                <c:pt idx="17135">
                  <c:v>2.9403038522972116</c:v>
                </c:pt>
                <c:pt idx="17136">
                  <c:v>2.9405978826824413</c:v>
                </c:pt>
                <c:pt idx="17137">
                  <c:v>2.9408919424707096</c:v>
                </c:pt>
                <c:pt idx="17138">
                  <c:v>2.9411860316649565</c:v>
                </c:pt>
                <c:pt idx="17139">
                  <c:v>2.9414801502681232</c:v>
                </c:pt>
                <c:pt idx="17140">
                  <c:v>2.9417742982831498</c:v>
                </c:pt>
                <c:pt idx="17141">
                  <c:v>2.9420684757129782</c:v>
                </c:pt>
                <c:pt idx="17142">
                  <c:v>2.9423626825605496</c:v>
                </c:pt>
                <c:pt idx="17143">
                  <c:v>2.9426569188288054</c:v>
                </c:pt>
                <c:pt idx="17144">
                  <c:v>2.9429511845206884</c:v>
                </c:pt>
                <c:pt idx="17145">
                  <c:v>2.9432454796391405</c:v>
                </c:pt>
                <c:pt idx="17146">
                  <c:v>2.9435398041871044</c:v>
                </c:pt>
                <c:pt idx="17147">
                  <c:v>2.9438341581675229</c:v>
                </c:pt>
                <c:pt idx="17148">
                  <c:v>2.9441285415833396</c:v>
                </c:pt>
                <c:pt idx="17149">
                  <c:v>2.9444229544374978</c:v>
                </c:pt>
                <c:pt idx="17150">
                  <c:v>2.9447173967329414</c:v>
                </c:pt>
                <c:pt idx="17151">
                  <c:v>2.9450118684726148</c:v>
                </c:pt>
                <c:pt idx="17152">
                  <c:v>2.9453063696594621</c:v>
                </c:pt>
                <c:pt idx="17153">
                  <c:v>2.9456009002964278</c:v>
                </c:pt>
                <c:pt idx="17154">
                  <c:v>2.9458954603864576</c:v>
                </c:pt>
                <c:pt idx="17155">
                  <c:v>2.946190049932496</c:v>
                </c:pt>
                <c:pt idx="17156">
                  <c:v>2.9464846689374893</c:v>
                </c:pt>
                <c:pt idx="17157">
                  <c:v>2.946779317404383</c:v>
                </c:pt>
                <c:pt idx="17158">
                  <c:v>2.9470739953361234</c:v>
                </c:pt>
                <c:pt idx="17159">
                  <c:v>2.9473687027356568</c:v>
                </c:pt>
                <c:pt idx="17160">
                  <c:v>2.9476634396059302</c:v>
                </c:pt>
                <c:pt idx="17161">
                  <c:v>2.9479582059498908</c:v>
                </c:pt>
                <c:pt idx="17162">
                  <c:v>2.9482530017704858</c:v>
                </c:pt>
                <c:pt idx="17163">
                  <c:v>2.9485478270706627</c:v>
                </c:pt>
                <c:pt idx="17164">
                  <c:v>2.9488426818533697</c:v>
                </c:pt>
                <c:pt idx="17165">
                  <c:v>2.9491375661215549</c:v>
                </c:pt>
                <c:pt idx="17166">
                  <c:v>2.9494324798781668</c:v>
                </c:pt>
                <c:pt idx="17167">
                  <c:v>2.9497274231261548</c:v>
                </c:pt>
                <c:pt idx="17168">
                  <c:v>2.9500223958684675</c:v>
                </c:pt>
                <c:pt idx="17169">
                  <c:v>2.9503173981080542</c:v>
                </c:pt>
                <c:pt idx="17170">
                  <c:v>2.9506124298478649</c:v>
                </c:pt>
                <c:pt idx="17171">
                  <c:v>2.9509074910908497</c:v>
                </c:pt>
                <c:pt idx="17172">
                  <c:v>2.9512025818399588</c:v>
                </c:pt>
                <c:pt idx="17173">
                  <c:v>2.9514977020981426</c:v>
                </c:pt>
                <c:pt idx="17174">
                  <c:v>2.9517928518683525</c:v>
                </c:pt>
                <c:pt idx="17175">
                  <c:v>2.9520880311535391</c:v>
                </c:pt>
                <c:pt idx="17176">
                  <c:v>2.9523832399566543</c:v>
                </c:pt>
                <c:pt idx="17177">
                  <c:v>2.9526784782806499</c:v>
                </c:pt>
                <c:pt idx="17178">
                  <c:v>2.9529737461284777</c:v>
                </c:pt>
                <c:pt idx="17179">
                  <c:v>2.9532690435030906</c:v>
                </c:pt>
                <c:pt idx="17180">
                  <c:v>2.9535643704074408</c:v>
                </c:pt>
                <c:pt idx="17181">
                  <c:v>2.9538597268444815</c:v>
                </c:pt>
                <c:pt idx="17182">
                  <c:v>2.9541551128171659</c:v>
                </c:pt>
                <c:pt idx="17183">
                  <c:v>2.9544505283284477</c:v>
                </c:pt>
                <c:pt idx="17184">
                  <c:v>2.9547459733812804</c:v>
                </c:pt>
                <c:pt idx="17185">
                  <c:v>2.9550414479786187</c:v>
                </c:pt>
                <c:pt idx="17186">
                  <c:v>2.9553369521234165</c:v>
                </c:pt>
                <c:pt idx="17187">
                  <c:v>2.9556324858186289</c:v>
                </c:pt>
                <c:pt idx="17188">
                  <c:v>2.9559280490672108</c:v>
                </c:pt>
                <c:pt idx="17189">
                  <c:v>2.9562236418721177</c:v>
                </c:pt>
                <c:pt idx="17190">
                  <c:v>2.956519264236305</c:v>
                </c:pt>
                <c:pt idx="17191">
                  <c:v>2.9568149161627284</c:v>
                </c:pt>
                <c:pt idx="17192">
                  <c:v>2.9571105976543448</c:v>
                </c:pt>
                <c:pt idx="17193">
                  <c:v>2.95740630871411</c:v>
                </c:pt>
                <c:pt idx="17194">
                  <c:v>2.9577020493449813</c:v>
                </c:pt>
                <c:pt idx="17195">
                  <c:v>2.9579978195499157</c:v>
                </c:pt>
                <c:pt idx="17196">
                  <c:v>2.9582936193318705</c:v>
                </c:pt>
                <c:pt idx="17197">
                  <c:v>2.9585894486938038</c:v>
                </c:pt>
                <c:pt idx="17198">
                  <c:v>2.9588853076386732</c:v>
                </c:pt>
                <c:pt idx="17199">
                  <c:v>2.9591811961694372</c:v>
                </c:pt>
                <c:pt idx="17200">
                  <c:v>2.9594771142890539</c:v>
                </c:pt>
                <c:pt idx="17201">
                  <c:v>2.9597730620004827</c:v>
                </c:pt>
                <c:pt idx="17202">
                  <c:v>2.9600690393066826</c:v>
                </c:pt>
                <c:pt idx="17203">
                  <c:v>2.9603650462106135</c:v>
                </c:pt>
                <c:pt idx="17204">
                  <c:v>2.9606610827152346</c:v>
                </c:pt>
                <c:pt idx="17205">
                  <c:v>2.960957148823506</c:v>
                </c:pt>
                <c:pt idx="17206">
                  <c:v>2.9612532445383883</c:v>
                </c:pt>
                <c:pt idx="17207">
                  <c:v>2.9615493698628423</c:v>
                </c:pt>
                <c:pt idx="17208">
                  <c:v>2.9618455247998288</c:v>
                </c:pt>
                <c:pt idx="17209">
                  <c:v>2.9621417093523088</c:v>
                </c:pt>
                <c:pt idx="17210">
                  <c:v>2.9624379235232441</c:v>
                </c:pt>
                <c:pt idx="17211">
                  <c:v>2.9627341673155962</c:v>
                </c:pt>
                <c:pt idx="17212">
                  <c:v>2.9630304407323278</c:v>
                </c:pt>
                <c:pt idx="17213">
                  <c:v>2.9633267437764008</c:v>
                </c:pt>
                <c:pt idx="17214">
                  <c:v>2.9636230764507783</c:v>
                </c:pt>
                <c:pt idx="17215">
                  <c:v>2.9639194387584231</c:v>
                </c:pt>
                <c:pt idx="17216">
                  <c:v>2.9642158307022988</c:v>
                </c:pt>
                <c:pt idx="17217">
                  <c:v>2.9645122522853691</c:v>
                </c:pt>
                <c:pt idx="17218">
                  <c:v>2.9648087035105974</c:v>
                </c:pt>
                <c:pt idx="17219">
                  <c:v>2.9651051843809486</c:v>
                </c:pt>
                <c:pt idx="17220">
                  <c:v>2.9654016948993869</c:v>
                </c:pt>
                <c:pt idx="17221">
                  <c:v>2.965698235068877</c:v>
                </c:pt>
                <c:pt idx="17222">
                  <c:v>2.9659948048923837</c:v>
                </c:pt>
                <c:pt idx="17223">
                  <c:v>2.966291404372873</c:v>
                </c:pt>
                <c:pt idx="17224">
                  <c:v>2.9665880335133101</c:v>
                </c:pt>
                <c:pt idx="17225">
                  <c:v>2.9668846923166616</c:v>
                </c:pt>
                <c:pt idx="17226">
                  <c:v>2.9671813807858931</c:v>
                </c:pt>
                <c:pt idx="17227">
                  <c:v>2.9674780989239715</c:v>
                </c:pt>
                <c:pt idx="17228">
                  <c:v>2.9677748467338638</c:v>
                </c:pt>
                <c:pt idx="17229">
                  <c:v>2.968071624218537</c:v>
                </c:pt>
                <c:pt idx="17230">
                  <c:v>2.9683684313809588</c:v>
                </c:pt>
                <c:pt idx="17231">
                  <c:v>2.9686652682240968</c:v>
                </c:pt>
                <c:pt idx="17232">
                  <c:v>2.9689621347509192</c:v>
                </c:pt>
                <c:pt idx="17233">
                  <c:v>2.9692590309643943</c:v>
                </c:pt>
                <c:pt idx="17234">
                  <c:v>2.9695559568674907</c:v>
                </c:pt>
                <c:pt idx="17235">
                  <c:v>2.9698529124631774</c:v>
                </c:pt>
                <c:pt idx="17236">
                  <c:v>2.9701498977544238</c:v>
                </c:pt>
                <c:pt idx="17237">
                  <c:v>2.9704469127441993</c:v>
                </c:pt>
                <c:pt idx="17238">
                  <c:v>2.9707439574354737</c:v>
                </c:pt>
                <c:pt idx="17239">
                  <c:v>2.9710410318312173</c:v>
                </c:pt>
                <c:pt idx="17240">
                  <c:v>2.9713381359344004</c:v>
                </c:pt>
                <c:pt idx="17241">
                  <c:v>2.9716352697479937</c:v>
                </c:pt>
                <c:pt idx="17242">
                  <c:v>2.9719324332749686</c:v>
                </c:pt>
                <c:pt idx="17243">
                  <c:v>2.9722296265182959</c:v>
                </c:pt>
                <c:pt idx="17244">
                  <c:v>2.9725268494809476</c:v>
                </c:pt>
                <c:pt idx="17245">
                  <c:v>2.9728241021658954</c:v>
                </c:pt>
                <c:pt idx="17246">
                  <c:v>2.9731213845761122</c:v>
                </c:pt>
                <c:pt idx="17247">
                  <c:v>2.9734186967145697</c:v>
                </c:pt>
                <c:pt idx="17248">
                  <c:v>2.9737160385842412</c:v>
                </c:pt>
                <c:pt idx="17249">
                  <c:v>2.9740134101880997</c:v>
                </c:pt>
                <c:pt idx="17250">
                  <c:v>2.9743108115291186</c:v>
                </c:pt>
                <c:pt idx="17251">
                  <c:v>2.9746082426102713</c:v>
                </c:pt>
                <c:pt idx="17252">
                  <c:v>2.9749057034345325</c:v>
                </c:pt>
                <c:pt idx="17253">
                  <c:v>2.9752031940048758</c:v>
                </c:pt>
                <c:pt idx="17254">
                  <c:v>2.9755007143242764</c:v>
                </c:pt>
                <c:pt idx="17255">
                  <c:v>2.9757982643957086</c:v>
                </c:pt>
                <c:pt idx="17256">
                  <c:v>2.9760958442221481</c:v>
                </c:pt>
                <c:pt idx="17257">
                  <c:v>2.9763934538065704</c:v>
                </c:pt>
                <c:pt idx="17258">
                  <c:v>2.9766910931519508</c:v>
                </c:pt>
                <c:pt idx="17259">
                  <c:v>2.9769887622612661</c:v>
                </c:pt>
                <c:pt idx="17260">
                  <c:v>2.9772864611374921</c:v>
                </c:pt>
                <c:pt idx="17261">
                  <c:v>2.977584189783606</c:v>
                </c:pt>
                <c:pt idx="17262">
                  <c:v>2.9778819482025845</c:v>
                </c:pt>
                <c:pt idx="17263">
                  <c:v>2.9781797363974047</c:v>
                </c:pt>
                <c:pt idx="17264">
                  <c:v>2.9784775543710444</c:v>
                </c:pt>
                <c:pt idx="17265">
                  <c:v>2.9787754021264816</c:v>
                </c:pt>
                <c:pt idx="17266">
                  <c:v>2.9790732796666943</c:v>
                </c:pt>
                <c:pt idx="17267">
                  <c:v>2.9793711869946611</c:v>
                </c:pt>
                <c:pt idx="17268">
                  <c:v>2.9796691241133604</c:v>
                </c:pt>
                <c:pt idx="17269">
                  <c:v>2.9799670910257716</c:v>
                </c:pt>
                <c:pt idx="17270">
                  <c:v>2.9802650877348742</c:v>
                </c:pt>
                <c:pt idx="17271">
                  <c:v>2.9805631142436475</c:v>
                </c:pt>
                <c:pt idx="17272">
                  <c:v>2.9808611705550718</c:v>
                </c:pt>
                <c:pt idx="17273">
                  <c:v>2.9811592566721274</c:v>
                </c:pt>
                <c:pt idx="17274">
                  <c:v>2.9814573725977946</c:v>
                </c:pt>
                <c:pt idx="17275">
                  <c:v>2.9817555183350546</c:v>
                </c:pt>
                <c:pt idx="17276">
                  <c:v>2.982053693886888</c:v>
                </c:pt>
                <c:pt idx="17277">
                  <c:v>2.9823518992562765</c:v>
                </c:pt>
                <c:pt idx="17278">
                  <c:v>2.9826501344462022</c:v>
                </c:pt>
                <c:pt idx="17279">
                  <c:v>2.9829483994596466</c:v>
                </c:pt>
                <c:pt idx="17280">
                  <c:v>2.9832466942995928</c:v>
                </c:pt>
                <c:pt idx="17281">
                  <c:v>2.9835450189690227</c:v>
                </c:pt>
                <c:pt idx="17282">
                  <c:v>2.9838433734709198</c:v>
                </c:pt>
                <c:pt idx="17283">
                  <c:v>2.984141757808267</c:v>
                </c:pt>
                <c:pt idx="17284">
                  <c:v>2.9844401719840477</c:v>
                </c:pt>
                <c:pt idx="17285">
                  <c:v>2.9847386160012461</c:v>
                </c:pt>
                <c:pt idx="17286">
                  <c:v>2.9850370898628462</c:v>
                </c:pt>
                <c:pt idx="17287">
                  <c:v>2.9853355935718326</c:v>
                </c:pt>
                <c:pt idx="17288">
                  <c:v>2.9856341271311897</c:v>
                </c:pt>
                <c:pt idx="17289">
                  <c:v>2.985932690543903</c:v>
                </c:pt>
                <c:pt idx="17290">
                  <c:v>2.9862312838129572</c:v>
                </c:pt>
                <c:pt idx="17291">
                  <c:v>2.9865299069413385</c:v>
                </c:pt>
                <c:pt idx="17292">
                  <c:v>2.9868285599320328</c:v>
                </c:pt>
                <c:pt idx="17293">
                  <c:v>2.9871272427880258</c:v>
                </c:pt>
                <c:pt idx="17294">
                  <c:v>2.9874259555123044</c:v>
                </c:pt>
                <c:pt idx="17295">
                  <c:v>2.9877246981078556</c:v>
                </c:pt>
                <c:pt idx="17296">
                  <c:v>2.9880234705776663</c:v>
                </c:pt>
                <c:pt idx="17297">
                  <c:v>2.9883222729247239</c:v>
                </c:pt>
                <c:pt idx="17298">
                  <c:v>2.9886211051520162</c:v>
                </c:pt>
                <c:pt idx="17299">
                  <c:v>2.9889199672625315</c:v>
                </c:pt>
                <c:pt idx="17300">
                  <c:v>2.9892188592592577</c:v>
                </c:pt>
                <c:pt idx="17301">
                  <c:v>2.9895177811451834</c:v>
                </c:pt>
                <c:pt idx="17302">
                  <c:v>2.9898167329232979</c:v>
                </c:pt>
                <c:pt idx="17303">
                  <c:v>2.9901157145965902</c:v>
                </c:pt>
                <c:pt idx="17304">
                  <c:v>2.99041472616805</c:v>
                </c:pt>
                <c:pt idx="17305">
                  <c:v>2.990713767640667</c:v>
                </c:pt>
                <c:pt idx="17306">
                  <c:v>2.9910128390174311</c:v>
                </c:pt>
                <c:pt idx="17307">
                  <c:v>2.9913119403013329</c:v>
                </c:pt>
                <c:pt idx="17308">
                  <c:v>2.9916110714953628</c:v>
                </c:pt>
                <c:pt idx="17309">
                  <c:v>2.9919102326025122</c:v>
                </c:pt>
                <c:pt idx="17310">
                  <c:v>2.9922094236257726</c:v>
                </c:pt>
                <c:pt idx="17311">
                  <c:v>2.9925086445681353</c:v>
                </c:pt>
                <c:pt idx="17312">
                  <c:v>2.9928078954325921</c:v>
                </c:pt>
                <c:pt idx="17313">
                  <c:v>2.9931071762221353</c:v>
                </c:pt>
                <c:pt idx="17314">
                  <c:v>2.9934064869397576</c:v>
                </c:pt>
                <c:pt idx="17315">
                  <c:v>2.9937058275884514</c:v>
                </c:pt>
                <c:pt idx="17316">
                  <c:v>2.9940051981712101</c:v>
                </c:pt>
                <c:pt idx="17317">
                  <c:v>2.9943045986910271</c:v>
                </c:pt>
                <c:pt idx="17318">
                  <c:v>2.9946040291508962</c:v>
                </c:pt>
                <c:pt idx="17319">
                  <c:v>2.9949034895538111</c:v>
                </c:pt>
                <c:pt idx="17320">
                  <c:v>2.9952029799027664</c:v>
                </c:pt>
                <c:pt idx="17321">
                  <c:v>2.9955025002007565</c:v>
                </c:pt>
                <c:pt idx="17322">
                  <c:v>2.9958020504507767</c:v>
                </c:pt>
                <c:pt idx="17323">
                  <c:v>2.9961016306558217</c:v>
                </c:pt>
                <c:pt idx="17324">
                  <c:v>2.9964012408188871</c:v>
                </c:pt>
                <c:pt idx="17325">
                  <c:v>2.9967008809429689</c:v>
                </c:pt>
                <c:pt idx="17326">
                  <c:v>2.9970005510310633</c:v>
                </c:pt>
                <c:pt idx="17327">
                  <c:v>2.9973002510861666</c:v>
                </c:pt>
                <c:pt idx="17328">
                  <c:v>2.997599981111275</c:v>
                </c:pt>
                <c:pt idx="17329">
                  <c:v>2.9978997411093862</c:v>
                </c:pt>
                <c:pt idx="17330">
                  <c:v>2.9981995310834972</c:v>
                </c:pt>
                <c:pt idx="17331">
                  <c:v>2.9984993510366054</c:v>
                </c:pt>
                <c:pt idx="17332">
                  <c:v>2.998799200971709</c:v>
                </c:pt>
                <c:pt idx="17333">
                  <c:v>2.9990990808918063</c:v>
                </c:pt>
                <c:pt idx="17334">
                  <c:v>2.9993989907998957</c:v>
                </c:pt>
                <c:pt idx="17335">
                  <c:v>2.9996989306989756</c:v>
                </c:pt>
                <c:pt idx="17336">
                  <c:v>2.9999989005920455</c:v>
                </c:pt>
                <c:pt idx="17337">
                  <c:v>3.0002989004821048</c:v>
                </c:pt>
                <c:pt idx="17338">
                  <c:v>3.0005989303721528</c:v>
                </c:pt>
                <c:pt idx="17339">
                  <c:v>3.0008989902651901</c:v>
                </c:pt>
                <c:pt idx="17340">
                  <c:v>3.0011990801642168</c:v>
                </c:pt>
                <c:pt idx="17341">
                  <c:v>3.0014992000722334</c:v>
                </c:pt>
                <c:pt idx="17342">
                  <c:v>3.0017993499922406</c:v>
                </c:pt>
                <c:pt idx="17343">
                  <c:v>3.0020995299272397</c:v>
                </c:pt>
                <c:pt idx="17344">
                  <c:v>3.0023997398802322</c:v>
                </c:pt>
                <c:pt idx="17345">
                  <c:v>3.0026999798542202</c:v>
                </c:pt>
                <c:pt idx="17346">
                  <c:v>3.0030002498522057</c:v>
                </c:pt>
                <c:pt idx="17347">
                  <c:v>3.0033005498771908</c:v>
                </c:pt>
                <c:pt idx="17348">
                  <c:v>3.0036008799321783</c:v>
                </c:pt>
                <c:pt idx="17349">
                  <c:v>3.0039012400201717</c:v>
                </c:pt>
                <c:pt idx="17350">
                  <c:v>3.0042016301441739</c:v>
                </c:pt>
                <c:pt idx="17351">
                  <c:v>3.0045020503071882</c:v>
                </c:pt>
                <c:pt idx="17352">
                  <c:v>3.004802500512219</c:v>
                </c:pt>
                <c:pt idx="17353">
                  <c:v>3.00510298076227</c:v>
                </c:pt>
                <c:pt idx="17354">
                  <c:v>3.005403491060346</c:v>
                </c:pt>
                <c:pt idx="17355">
                  <c:v>3.0057040314094521</c:v>
                </c:pt>
                <c:pt idx="17356">
                  <c:v>3.006004601812593</c:v>
                </c:pt>
                <c:pt idx="17357">
                  <c:v>3.0063052022727743</c:v>
                </c:pt>
                <c:pt idx="17358">
                  <c:v>3.0066058327930016</c:v>
                </c:pt>
                <c:pt idx="17359">
                  <c:v>3.006906493376281</c:v>
                </c:pt>
                <c:pt idx="17360">
                  <c:v>3.0072071840256185</c:v>
                </c:pt>
                <c:pt idx="17361">
                  <c:v>3.007507904744021</c:v>
                </c:pt>
                <c:pt idx="17362">
                  <c:v>3.0078086555344954</c:v>
                </c:pt>
                <c:pt idx="17363">
                  <c:v>3.0081094364000487</c:v>
                </c:pt>
                <c:pt idx="17364">
                  <c:v>3.0084102473436887</c:v>
                </c:pt>
                <c:pt idx="17365">
                  <c:v>3.0087110883684232</c:v>
                </c:pt>
                <c:pt idx="17366">
                  <c:v>3.00901195947726</c:v>
                </c:pt>
                <c:pt idx="17367">
                  <c:v>3.0093128606732078</c:v>
                </c:pt>
                <c:pt idx="17368">
                  <c:v>3.0096137919592749</c:v>
                </c:pt>
                <c:pt idx="17369">
                  <c:v>3.0099147533384709</c:v>
                </c:pt>
                <c:pt idx="17370">
                  <c:v>3.0102157448138049</c:v>
                </c:pt>
                <c:pt idx="17371">
                  <c:v>3.0105167663882861</c:v>
                </c:pt>
                <c:pt idx="17372">
                  <c:v>3.010817818064925</c:v>
                </c:pt>
                <c:pt idx="17373">
                  <c:v>3.0111188998467315</c:v>
                </c:pt>
                <c:pt idx="17374">
                  <c:v>3.0114200117367163</c:v>
                </c:pt>
                <c:pt idx="17375">
                  <c:v>3.0117211537378901</c:v>
                </c:pt>
                <c:pt idx="17376">
                  <c:v>3.0120223258532639</c:v>
                </c:pt>
                <c:pt idx="17377">
                  <c:v>3.0123235280858491</c:v>
                </c:pt>
                <c:pt idx="17378">
                  <c:v>3.0126247604386576</c:v>
                </c:pt>
                <c:pt idx="17379">
                  <c:v>3.0129260229147015</c:v>
                </c:pt>
                <c:pt idx="17380">
                  <c:v>3.0132273155169931</c:v>
                </c:pt>
                <c:pt idx="17381">
                  <c:v>3.0135286382485447</c:v>
                </c:pt>
                <c:pt idx="17382">
                  <c:v>3.0138299911123694</c:v>
                </c:pt>
                <c:pt idx="17383">
                  <c:v>3.0141313741114808</c:v>
                </c:pt>
                <c:pt idx="17384">
                  <c:v>3.0144327872488921</c:v>
                </c:pt>
                <c:pt idx="17385">
                  <c:v>3.0147342305276168</c:v>
                </c:pt>
                <c:pt idx="17386">
                  <c:v>3.0150357039506694</c:v>
                </c:pt>
                <c:pt idx="17387">
                  <c:v>3.0153372075210645</c:v>
                </c:pt>
                <c:pt idx="17388">
                  <c:v>3.0156387412418164</c:v>
                </c:pt>
                <c:pt idx="17389">
                  <c:v>3.0159403051159406</c:v>
                </c:pt>
                <c:pt idx="17390">
                  <c:v>3.0162418991464524</c:v>
                </c:pt>
                <c:pt idx="17391">
                  <c:v>3.0165435233363671</c:v>
                </c:pt>
                <c:pt idx="17392">
                  <c:v>3.0168451776887006</c:v>
                </c:pt>
                <c:pt idx="17393">
                  <c:v>3.0171468622064697</c:v>
                </c:pt>
                <c:pt idx="17394">
                  <c:v>3.0174485768926904</c:v>
                </c:pt>
                <c:pt idx="17395">
                  <c:v>3.0177503217503796</c:v>
                </c:pt>
                <c:pt idx="17396">
                  <c:v>3.0180520967825548</c:v>
                </c:pt>
                <c:pt idx="17397">
                  <c:v>3.0183539019922332</c:v>
                </c:pt>
                <c:pt idx="17398">
                  <c:v>3.0186557373824323</c:v>
                </c:pt>
                <c:pt idx="17399">
                  <c:v>3.0189576029561707</c:v>
                </c:pt>
                <c:pt idx="17400">
                  <c:v>3.0192594987164663</c:v>
                </c:pt>
                <c:pt idx="17401">
                  <c:v>3.019561424666338</c:v>
                </c:pt>
                <c:pt idx="17402">
                  <c:v>3.0198633808088045</c:v>
                </c:pt>
                <c:pt idx="17403">
                  <c:v>3.0201653671468853</c:v>
                </c:pt>
                <c:pt idx="17404">
                  <c:v>3.0204673836836</c:v>
                </c:pt>
                <c:pt idx="17405">
                  <c:v>3.0207694304219683</c:v>
                </c:pt>
                <c:pt idx="17406">
                  <c:v>3.0210715073650105</c:v>
                </c:pt>
                <c:pt idx="17407">
                  <c:v>3.0213736145157468</c:v>
                </c:pt>
                <c:pt idx="17408">
                  <c:v>3.0216757518771984</c:v>
                </c:pt>
                <c:pt idx="17409">
                  <c:v>3.0219779194523859</c:v>
                </c:pt>
                <c:pt idx="17410">
                  <c:v>3.022280117244331</c:v>
                </c:pt>
                <c:pt idx="17411">
                  <c:v>3.0225823452560552</c:v>
                </c:pt>
                <c:pt idx="17412">
                  <c:v>3.022884603490581</c:v>
                </c:pt>
                <c:pt idx="17413">
                  <c:v>3.0231868919509299</c:v>
                </c:pt>
                <c:pt idx="17414">
                  <c:v>3.023489210640125</c:v>
                </c:pt>
                <c:pt idx="17415">
                  <c:v>3.0237915595611891</c:v>
                </c:pt>
                <c:pt idx="17416">
                  <c:v>3.024093938717145</c:v>
                </c:pt>
                <c:pt idx="17417">
                  <c:v>3.0243963481110168</c:v>
                </c:pt>
                <c:pt idx="17418">
                  <c:v>3.024698787745828</c:v>
                </c:pt>
                <c:pt idx="17419">
                  <c:v>3.0250012576246026</c:v>
                </c:pt>
                <c:pt idx="17420">
                  <c:v>3.0253037577503652</c:v>
                </c:pt>
                <c:pt idx="17421">
                  <c:v>3.0256062881261401</c:v>
                </c:pt>
                <c:pt idx="17422">
                  <c:v>3.0259088487549528</c:v>
                </c:pt>
                <c:pt idx="17423">
                  <c:v>3.0262114396398281</c:v>
                </c:pt>
                <c:pt idx="17424">
                  <c:v>3.0265140607837919</c:v>
                </c:pt>
                <c:pt idx="17425">
                  <c:v>3.0268167121898704</c:v>
                </c:pt>
                <c:pt idx="17426">
                  <c:v>3.0271193938610894</c:v>
                </c:pt>
                <c:pt idx="17427">
                  <c:v>3.0274221058004755</c:v>
                </c:pt>
                <c:pt idx="17428">
                  <c:v>3.0277248480110557</c:v>
                </c:pt>
                <c:pt idx="17429">
                  <c:v>3.0280276204958567</c:v>
                </c:pt>
                <c:pt idx="17430">
                  <c:v>3.0283304232579065</c:v>
                </c:pt>
                <c:pt idx="17431">
                  <c:v>3.0286332563002323</c:v>
                </c:pt>
                <c:pt idx="17432">
                  <c:v>3.0289361196258624</c:v>
                </c:pt>
                <c:pt idx="17433">
                  <c:v>3.0292390132378251</c:v>
                </c:pt>
                <c:pt idx="17434">
                  <c:v>3.029541937139149</c:v>
                </c:pt>
                <c:pt idx="17435">
                  <c:v>3.0298448913328628</c:v>
                </c:pt>
                <c:pt idx="17436">
                  <c:v>3.0301478758219962</c:v>
                </c:pt>
                <c:pt idx="17437">
                  <c:v>3.0304508906095782</c:v>
                </c:pt>
                <c:pt idx="17438">
                  <c:v>3.0307539356986393</c:v>
                </c:pt>
                <c:pt idx="17439">
                  <c:v>3.031057011092209</c:v>
                </c:pt>
                <c:pt idx="17440">
                  <c:v>3.0313601167933184</c:v>
                </c:pt>
                <c:pt idx="17441">
                  <c:v>3.0316632528049978</c:v>
                </c:pt>
                <c:pt idx="17442">
                  <c:v>3.0319664191302782</c:v>
                </c:pt>
                <c:pt idx="17443">
                  <c:v>3.0322696157721913</c:v>
                </c:pt>
                <c:pt idx="17444">
                  <c:v>3.0325728427337686</c:v>
                </c:pt>
                <c:pt idx="17445">
                  <c:v>3.0328761000180418</c:v>
                </c:pt>
                <c:pt idx="17446">
                  <c:v>3.0331793876280435</c:v>
                </c:pt>
                <c:pt idx="17447">
                  <c:v>3.0334827055668061</c:v>
                </c:pt>
                <c:pt idx="17448">
                  <c:v>3.0337860538373627</c:v>
                </c:pt>
                <c:pt idx="17449">
                  <c:v>3.0340894324427463</c:v>
                </c:pt>
                <c:pt idx="17450">
                  <c:v>3.0343928413859906</c:v>
                </c:pt>
                <c:pt idx="17451">
                  <c:v>3.0346962806701292</c:v>
                </c:pt>
                <c:pt idx="17452">
                  <c:v>3.034999750298196</c:v>
                </c:pt>
                <c:pt idx="17453">
                  <c:v>3.035303250273226</c:v>
                </c:pt>
                <c:pt idx="17454">
                  <c:v>3.0356067805982532</c:v>
                </c:pt>
                <c:pt idx="17455">
                  <c:v>3.0359103412763129</c:v>
                </c:pt>
                <c:pt idx="17456">
                  <c:v>3.0362139323104405</c:v>
                </c:pt>
                <c:pt idx="17457">
                  <c:v>3.0365175537036713</c:v>
                </c:pt>
                <c:pt idx="17458">
                  <c:v>3.0368212054590416</c:v>
                </c:pt>
                <c:pt idx="17459">
                  <c:v>3.0371248875795875</c:v>
                </c:pt>
                <c:pt idx="17460">
                  <c:v>3.0374286000683455</c:v>
                </c:pt>
                <c:pt idx="17461">
                  <c:v>3.0377323429283525</c:v>
                </c:pt>
                <c:pt idx="17462">
                  <c:v>3.0380361161626452</c:v>
                </c:pt>
                <c:pt idx="17463">
                  <c:v>3.0383399197742613</c:v>
                </c:pt>
                <c:pt idx="17464">
                  <c:v>3.0386437537662387</c:v>
                </c:pt>
                <c:pt idx="17465">
                  <c:v>3.0389476181416155</c:v>
                </c:pt>
                <c:pt idx="17466">
                  <c:v>3.0392515129034297</c:v>
                </c:pt>
                <c:pt idx="17467">
                  <c:v>3.0395554380547201</c:v>
                </c:pt>
                <c:pt idx="17468">
                  <c:v>3.0398593935985256</c:v>
                </c:pt>
                <c:pt idx="17469">
                  <c:v>3.0401633795378853</c:v>
                </c:pt>
                <c:pt idx="17470">
                  <c:v>3.0404673958758393</c:v>
                </c:pt>
                <c:pt idx="17471">
                  <c:v>3.0407714426154269</c:v>
                </c:pt>
                <c:pt idx="17472">
                  <c:v>3.0410755197596884</c:v>
                </c:pt>
                <c:pt idx="17473">
                  <c:v>3.0413796273116644</c:v>
                </c:pt>
                <c:pt idx="17474">
                  <c:v>3.0416837652743958</c:v>
                </c:pt>
                <c:pt idx="17475">
                  <c:v>3.041987933650923</c:v>
                </c:pt>
                <c:pt idx="17476">
                  <c:v>3.0422921324442882</c:v>
                </c:pt>
                <c:pt idx="17477">
                  <c:v>3.0425963616575324</c:v>
                </c:pt>
                <c:pt idx="17478">
                  <c:v>3.0429006212936982</c:v>
                </c:pt>
                <c:pt idx="17479">
                  <c:v>3.0432049113558275</c:v>
                </c:pt>
                <c:pt idx="17480">
                  <c:v>3.0435092318469632</c:v>
                </c:pt>
                <c:pt idx="17481">
                  <c:v>3.0438135827701478</c:v>
                </c:pt>
                <c:pt idx="17482">
                  <c:v>3.0441179641284246</c:v>
                </c:pt>
                <c:pt idx="17483">
                  <c:v>3.0444223759248374</c:v>
                </c:pt>
                <c:pt idx="17484">
                  <c:v>3.0447268181624301</c:v>
                </c:pt>
                <c:pt idx="17485">
                  <c:v>3.0450312908442463</c:v>
                </c:pt>
                <c:pt idx="17486">
                  <c:v>3.0453357939733308</c:v>
                </c:pt>
                <c:pt idx="17487">
                  <c:v>3.0456403275527282</c:v>
                </c:pt>
                <c:pt idx="17488">
                  <c:v>3.0459448915854832</c:v>
                </c:pt>
                <c:pt idx="17489">
                  <c:v>3.0462494860746419</c:v>
                </c:pt>
                <c:pt idx="17490">
                  <c:v>3.0465541110232492</c:v>
                </c:pt>
                <c:pt idx="17491">
                  <c:v>3.0468587664343514</c:v>
                </c:pt>
                <c:pt idx="17492">
                  <c:v>3.0471634523109947</c:v>
                </c:pt>
                <c:pt idx="17493">
                  <c:v>3.0474681686562257</c:v>
                </c:pt>
                <c:pt idx="17494">
                  <c:v>3.0477729154730913</c:v>
                </c:pt>
                <c:pt idx="17495">
                  <c:v>3.0480776927646387</c:v>
                </c:pt>
                <c:pt idx="17496">
                  <c:v>3.0483825005339149</c:v>
                </c:pt>
                <c:pt idx="17497">
                  <c:v>3.0486873387839681</c:v>
                </c:pt>
                <c:pt idx="17498">
                  <c:v>3.0489922075178466</c:v>
                </c:pt>
                <c:pt idx="17499">
                  <c:v>3.0492971067385986</c:v>
                </c:pt>
                <c:pt idx="17500">
                  <c:v>3.0496020364492722</c:v>
                </c:pt>
                <c:pt idx="17501">
                  <c:v>3.0499069966529171</c:v>
                </c:pt>
                <c:pt idx="17502">
                  <c:v>3.0502119873525824</c:v>
                </c:pt>
                <c:pt idx="17503">
                  <c:v>3.0505170085513176</c:v>
                </c:pt>
                <c:pt idx="17504">
                  <c:v>3.0508220602521727</c:v>
                </c:pt>
                <c:pt idx="17505">
                  <c:v>3.0511271424581978</c:v>
                </c:pt>
                <c:pt idx="17506">
                  <c:v>3.0514322551724438</c:v>
                </c:pt>
                <c:pt idx="17507">
                  <c:v>3.051737398397961</c:v>
                </c:pt>
                <c:pt idx="17508">
                  <c:v>3.0520425721378008</c:v>
                </c:pt>
                <c:pt idx="17509">
                  <c:v>3.0523477763950146</c:v>
                </c:pt>
                <c:pt idx="17510">
                  <c:v>3.0526530111726542</c:v>
                </c:pt>
                <c:pt idx="17511">
                  <c:v>3.0529582764737713</c:v>
                </c:pt>
                <c:pt idx="17512">
                  <c:v>3.0532635723014185</c:v>
                </c:pt>
                <c:pt idx="17513">
                  <c:v>3.0535688986586487</c:v>
                </c:pt>
                <c:pt idx="17514">
                  <c:v>3.0538742555485143</c:v>
                </c:pt>
                <c:pt idx="17515">
                  <c:v>3.0541796429740691</c:v>
                </c:pt>
                <c:pt idx="17516">
                  <c:v>3.0544850609383665</c:v>
                </c:pt>
                <c:pt idx="17517">
                  <c:v>3.0547905094444601</c:v>
                </c:pt>
                <c:pt idx="17518">
                  <c:v>3.0550959884954043</c:v>
                </c:pt>
                <c:pt idx="17519">
                  <c:v>3.0554014980942537</c:v>
                </c:pt>
                <c:pt idx="17520">
                  <c:v>3.055707038244063</c:v>
                </c:pt>
                <c:pt idx="17521">
                  <c:v>3.0560126089478872</c:v>
                </c:pt>
                <c:pt idx="17522">
                  <c:v>3.056318210208782</c:v>
                </c:pt>
                <c:pt idx="17523">
                  <c:v>3.0566238420298029</c:v>
                </c:pt>
                <c:pt idx="17524">
                  <c:v>3.0569295044140059</c:v>
                </c:pt>
                <c:pt idx="17525">
                  <c:v>3.0572351973644474</c:v>
                </c:pt>
                <c:pt idx="17526">
                  <c:v>3.0575409208841839</c:v>
                </c:pt>
                <c:pt idx="17527">
                  <c:v>3.0578466749762723</c:v>
                </c:pt>
                <c:pt idx="17528">
                  <c:v>3.0581524596437699</c:v>
                </c:pt>
                <c:pt idx="17529">
                  <c:v>3.0584582748897344</c:v>
                </c:pt>
                <c:pt idx="17530">
                  <c:v>3.0587641207172234</c:v>
                </c:pt>
                <c:pt idx="17531">
                  <c:v>3.0590699971292952</c:v>
                </c:pt>
                <c:pt idx="17532">
                  <c:v>3.0593759041290083</c:v>
                </c:pt>
                <c:pt idx="17533">
                  <c:v>3.0596818417194211</c:v>
                </c:pt>
                <c:pt idx="17534">
                  <c:v>3.0599878099035931</c:v>
                </c:pt>
                <c:pt idx="17535">
                  <c:v>3.0602938086845834</c:v>
                </c:pt>
                <c:pt idx="17536">
                  <c:v>3.060599838065452</c:v>
                </c:pt>
                <c:pt idx="17537">
                  <c:v>3.0609058980492585</c:v>
                </c:pt>
                <c:pt idx="17538">
                  <c:v>3.0612119886390632</c:v>
                </c:pt>
                <c:pt idx="17539">
                  <c:v>3.0615181098379272</c:v>
                </c:pt>
                <c:pt idx="17540">
                  <c:v>3.0618242616489111</c:v>
                </c:pt>
                <c:pt idx="17541">
                  <c:v>3.0621304440750761</c:v>
                </c:pt>
                <c:pt idx="17542">
                  <c:v>3.0624366571194837</c:v>
                </c:pt>
                <c:pt idx="17543">
                  <c:v>3.0627429007851954</c:v>
                </c:pt>
                <c:pt idx="17544">
                  <c:v>3.0630491750752737</c:v>
                </c:pt>
                <c:pt idx="17545">
                  <c:v>3.0633554799927811</c:v>
                </c:pt>
                <c:pt idx="17546">
                  <c:v>3.0636618155407804</c:v>
                </c:pt>
                <c:pt idx="17547">
                  <c:v>3.0639681817223345</c:v>
                </c:pt>
                <c:pt idx="17548">
                  <c:v>3.0642745785405068</c:v>
                </c:pt>
                <c:pt idx="17549">
                  <c:v>3.0645810059983609</c:v>
                </c:pt>
                <c:pt idx="17550">
                  <c:v>3.0648874640989607</c:v>
                </c:pt>
                <c:pt idx="17551">
                  <c:v>3.0651939528453704</c:v>
                </c:pt>
                <c:pt idx="17552">
                  <c:v>3.0655004722406551</c:v>
                </c:pt>
                <c:pt idx="17553">
                  <c:v>3.065807022287879</c:v>
                </c:pt>
                <c:pt idx="17554">
                  <c:v>3.0661136029901077</c:v>
                </c:pt>
                <c:pt idx="17555">
                  <c:v>3.0664202143504067</c:v>
                </c:pt>
                <c:pt idx="17556">
                  <c:v>3.0667268563718415</c:v>
                </c:pt>
                <c:pt idx="17557">
                  <c:v>3.0670335290574786</c:v>
                </c:pt>
                <c:pt idx="17558">
                  <c:v>3.0673402324103844</c:v>
                </c:pt>
                <c:pt idx="17559">
                  <c:v>3.0676469664336254</c:v>
                </c:pt>
                <c:pt idx="17560">
                  <c:v>3.0679537311302689</c:v>
                </c:pt>
                <c:pt idx="17561">
                  <c:v>3.0682605265033818</c:v>
                </c:pt>
                <c:pt idx="17562">
                  <c:v>3.0685673525560322</c:v>
                </c:pt>
                <c:pt idx="17563">
                  <c:v>3.068874209291288</c:v>
                </c:pt>
                <c:pt idx="17564">
                  <c:v>3.0691810967122168</c:v>
                </c:pt>
                <c:pt idx="17565">
                  <c:v>3.0694880148218879</c:v>
                </c:pt>
                <c:pt idx="17566">
                  <c:v>3.0697949636233699</c:v>
                </c:pt>
                <c:pt idx="17567">
                  <c:v>3.0701019431197323</c:v>
                </c:pt>
                <c:pt idx="17568">
                  <c:v>3.0704089533140442</c:v>
                </c:pt>
                <c:pt idx="17569">
                  <c:v>3.0707159942093756</c:v>
                </c:pt>
                <c:pt idx="17570">
                  <c:v>3.0710230658087965</c:v>
                </c:pt>
                <c:pt idx="17571">
                  <c:v>3.0713301681153773</c:v>
                </c:pt>
                <c:pt idx="17572">
                  <c:v>3.0716373011321889</c:v>
                </c:pt>
                <c:pt idx="17573">
                  <c:v>3.0719444648623022</c:v>
                </c:pt>
                <c:pt idx="17574">
                  <c:v>3.0722516593087885</c:v>
                </c:pt>
                <c:pt idx="17575">
                  <c:v>3.0725588844747191</c:v>
                </c:pt>
                <c:pt idx="17576">
                  <c:v>3.0728661403631667</c:v>
                </c:pt>
                <c:pt idx="17577">
                  <c:v>3.0731734269772031</c:v>
                </c:pt>
                <c:pt idx="17578">
                  <c:v>3.0734807443199008</c:v>
                </c:pt>
                <c:pt idx="17579">
                  <c:v>3.0737880923943326</c:v>
                </c:pt>
                <c:pt idx="17580">
                  <c:v>3.074095471203572</c:v>
                </c:pt>
                <c:pt idx="17581">
                  <c:v>3.0744028807506925</c:v>
                </c:pt>
                <c:pt idx="17582">
                  <c:v>3.0747103210387676</c:v>
                </c:pt>
                <c:pt idx="17583">
                  <c:v>3.0750177920708714</c:v>
                </c:pt>
                <c:pt idx="17584">
                  <c:v>3.0753252938500784</c:v>
                </c:pt>
                <c:pt idx="17585">
                  <c:v>3.0756328263794632</c:v>
                </c:pt>
                <c:pt idx="17586">
                  <c:v>3.0759403896621009</c:v>
                </c:pt>
                <c:pt idx="17587">
                  <c:v>3.0762479837010672</c:v>
                </c:pt>
                <c:pt idx="17588">
                  <c:v>3.0765556084994374</c:v>
                </c:pt>
                <c:pt idx="17589">
                  <c:v>3.0768632640602873</c:v>
                </c:pt>
                <c:pt idx="17590">
                  <c:v>3.0771709503866935</c:v>
                </c:pt>
                <c:pt idx="17591">
                  <c:v>3.0774786674817323</c:v>
                </c:pt>
                <c:pt idx="17592">
                  <c:v>3.0777864153484802</c:v>
                </c:pt>
                <c:pt idx="17593">
                  <c:v>3.0780941939900148</c:v>
                </c:pt>
                <c:pt idx="17594">
                  <c:v>3.0784020034094137</c:v>
                </c:pt>
                <c:pt idx="17595">
                  <c:v>3.0787098436097544</c:v>
                </c:pt>
                <c:pt idx="17596">
                  <c:v>3.0790177145941153</c:v>
                </c:pt>
                <c:pt idx="17597">
                  <c:v>3.0793256163655749</c:v>
                </c:pt>
                <c:pt idx="17598">
                  <c:v>3.0796335489272115</c:v>
                </c:pt>
                <c:pt idx="17599">
                  <c:v>3.0799415122821041</c:v>
                </c:pt>
                <c:pt idx="17600">
                  <c:v>3.0802495064333324</c:v>
                </c:pt>
                <c:pt idx="17601">
                  <c:v>3.0805575313839757</c:v>
                </c:pt>
                <c:pt idx="17602">
                  <c:v>3.0808655871371142</c:v>
                </c:pt>
                <c:pt idx="17603">
                  <c:v>3.0811736736958277</c:v>
                </c:pt>
                <c:pt idx="17604">
                  <c:v>3.0814817910631973</c:v>
                </c:pt>
                <c:pt idx="17605">
                  <c:v>3.0817899392423036</c:v>
                </c:pt>
                <c:pt idx="17606">
                  <c:v>3.0820981182362277</c:v>
                </c:pt>
                <c:pt idx="17607">
                  <c:v>3.0824063280480511</c:v>
                </c:pt>
                <c:pt idx="17608">
                  <c:v>3.0827145686808559</c:v>
                </c:pt>
                <c:pt idx="17609">
                  <c:v>3.083022840137724</c:v>
                </c:pt>
                <c:pt idx="17610">
                  <c:v>3.0833311424217378</c:v>
                </c:pt>
                <c:pt idx="17611">
                  <c:v>3.0836394755359797</c:v>
                </c:pt>
                <c:pt idx="17612">
                  <c:v>3.0839478394835331</c:v>
                </c:pt>
                <c:pt idx="17613">
                  <c:v>3.0842562342674813</c:v>
                </c:pt>
                <c:pt idx="17614">
                  <c:v>3.084564659890908</c:v>
                </c:pt>
                <c:pt idx="17615">
                  <c:v>3.084873116356897</c:v>
                </c:pt>
                <c:pt idx="17616">
                  <c:v>3.0851816036685324</c:v>
                </c:pt>
                <c:pt idx="17617">
                  <c:v>3.0854901218288995</c:v>
                </c:pt>
                <c:pt idx="17618">
                  <c:v>3.0857986708410823</c:v>
                </c:pt>
                <c:pt idx="17619">
                  <c:v>3.0861072507081664</c:v>
                </c:pt>
                <c:pt idx="17620">
                  <c:v>3.0864158614332373</c:v>
                </c:pt>
                <c:pt idx="17621">
                  <c:v>3.0867245030193806</c:v>
                </c:pt>
                <c:pt idx="17622">
                  <c:v>3.0870331754696827</c:v>
                </c:pt>
                <c:pt idx="17623">
                  <c:v>3.0873418787872295</c:v>
                </c:pt>
                <c:pt idx="17624">
                  <c:v>3.087650612975108</c:v>
                </c:pt>
                <c:pt idx="17625">
                  <c:v>3.0879593780364054</c:v>
                </c:pt>
                <c:pt idx="17626">
                  <c:v>3.0882681739742091</c:v>
                </c:pt>
                <c:pt idx="17627">
                  <c:v>3.0885770007916062</c:v>
                </c:pt>
                <c:pt idx="17628">
                  <c:v>3.0888858584916852</c:v>
                </c:pt>
                <c:pt idx="17629">
                  <c:v>3.0891947470775345</c:v>
                </c:pt>
                <c:pt idx="17630">
                  <c:v>3.0895036665522424</c:v>
                </c:pt>
                <c:pt idx="17631">
                  <c:v>3.0898126169188975</c:v>
                </c:pt>
                <c:pt idx="17632">
                  <c:v>3.0901215981805894</c:v>
                </c:pt>
                <c:pt idx="17633">
                  <c:v>3.0904306103404076</c:v>
                </c:pt>
                <c:pt idx="17634">
                  <c:v>3.0907396534014415</c:v>
                </c:pt>
                <c:pt idx="17635">
                  <c:v>3.0910487273667817</c:v>
                </c:pt>
                <c:pt idx="17636">
                  <c:v>3.0913578322395185</c:v>
                </c:pt>
                <c:pt idx="17637">
                  <c:v>3.0916669680227424</c:v>
                </c:pt>
                <c:pt idx="17638">
                  <c:v>3.0919761347195447</c:v>
                </c:pt>
                <c:pt idx="17639">
                  <c:v>3.0922853323330166</c:v>
                </c:pt>
                <c:pt idx="17640">
                  <c:v>3.09259456086625</c:v>
                </c:pt>
                <c:pt idx="17641">
                  <c:v>3.0929038203223365</c:v>
                </c:pt>
                <c:pt idx="17642">
                  <c:v>3.0932131107043688</c:v>
                </c:pt>
                <c:pt idx="17643">
                  <c:v>3.0935224320154391</c:v>
                </c:pt>
                <c:pt idx="17644">
                  <c:v>3.0938317842586405</c:v>
                </c:pt>
                <c:pt idx="17645">
                  <c:v>3.0941411674370665</c:v>
                </c:pt>
                <c:pt idx="17646">
                  <c:v>3.0944505815538101</c:v>
                </c:pt>
                <c:pt idx="17647">
                  <c:v>3.0947600266119655</c:v>
                </c:pt>
                <c:pt idx="17648">
                  <c:v>3.0950695026146264</c:v>
                </c:pt>
                <c:pt idx="17649">
                  <c:v>3.0953790095648879</c:v>
                </c:pt>
                <c:pt idx="17650">
                  <c:v>3.0956885474658442</c:v>
                </c:pt>
                <c:pt idx="17651">
                  <c:v>3.0959981163205907</c:v>
                </c:pt>
                <c:pt idx="17652">
                  <c:v>3.0963077161322228</c:v>
                </c:pt>
                <c:pt idx="17653">
                  <c:v>3.0966173469038361</c:v>
                </c:pt>
                <c:pt idx="17654">
                  <c:v>3.0969270086385263</c:v>
                </c:pt>
                <c:pt idx="17655">
                  <c:v>3.0972367013393902</c:v>
                </c:pt>
                <c:pt idx="17656">
                  <c:v>3.0975464250095239</c:v>
                </c:pt>
                <c:pt idx="17657">
                  <c:v>3.097856179652025</c:v>
                </c:pt>
                <c:pt idx="17658">
                  <c:v>3.09816596526999</c:v>
                </c:pt>
                <c:pt idx="17659">
                  <c:v>3.098475781866517</c:v>
                </c:pt>
                <c:pt idx="17660">
                  <c:v>3.0987856294447034</c:v>
                </c:pt>
                <c:pt idx="17661">
                  <c:v>3.0990955080076477</c:v>
                </c:pt>
                <c:pt idx="17662">
                  <c:v>3.0994054175584482</c:v>
                </c:pt>
                <c:pt idx="17663">
                  <c:v>3.0997153581002039</c:v>
                </c:pt>
                <c:pt idx="17664">
                  <c:v>3.1000253296360141</c:v>
                </c:pt>
                <c:pt idx="17665">
                  <c:v>3.1003353321689775</c:v>
                </c:pt>
                <c:pt idx="17666">
                  <c:v>3.1006453657021944</c:v>
                </c:pt>
                <c:pt idx="17667">
                  <c:v>3.1009554302387645</c:v>
                </c:pt>
                <c:pt idx="17668">
                  <c:v>3.1012655257817885</c:v>
                </c:pt>
                <c:pt idx="17669">
                  <c:v>3.1015756523343665</c:v>
                </c:pt>
                <c:pt idx="17670">
                  <c:v>3.1018858098996001</c:v>
                </c:pt>
                <c:pt idx="17671">
                  <c:v>3.1021959984805898</c:v>
                </c:pt>
                <c:pt idx="17672">
                  <c:v>3.1025062180804377</c:v>
                </c:pt>
                <c:pt idx="17673">
                  <c:v>3.1028164687022457</c:v>
                </c:pt>
                <c:pt idx="17674">
                  <c:v>3.1031267503491158</c:v>
                </c:pt>
                <c:pt idx="17675">
                  <c:v>3.1034370630241508</c:v>
                </c:pt>
                <c:pt idx="17676">
                  <c:v>3.1037474067304531</c:v>
                </c:pt>
                <c:pt idx="17677">
                  <c:v>3.1040577814711261</c:v>
                </c:pt>
                <c:pt idx="17678">
                  <c:v>3.104368187249273</c:v>
                </c:pt>
                <c:pt idx="17679">
                  <c:v>3.104678624067998</c:v>
                </c:pt>
                <c:pt idx="17680">
                  <c:v>3.1049890919304048</c:v>
                </c:pt>
                <c:pt idx="17681">
                  <c:v>3.1052995908395977</c:v>
                </c:pt>
                <c:pt idx="17682">
                  <c:v>3.1056101207986817</c:v>
                </c:pt>
                <c:pt idx="17683">
                  <c:v>3.1059206818107614</c:v>
                </c:pt>
                <c:pt idx="17684">
                  <c:v>3.1062312738789424</c:v>
                </c:pt>
                <c:pt idx="17685">
                  <c:v>3.1065418970063301</c:v>
                </c:pt>
                <c:pt idx="17686">
                  <c:v>3.1068525511960305</c:v>
                </c:pt>
                <c:pt idx="17687">
                  <c:v>3.1071632364511501</c:v>
                </c:pt>
                <c:pt idx="17688">
                  <c:v>3.1074739527747952</c:v>
                </c:pt>
                <c:pt idx="17689">
                  <c:v>3.1077847001700727</c:v>
                </c:pt>
                <c:pt idx="17690">
                  <c:v>3.1080954786400898</c:v>
                </c:pt>
                <c:pt idx="17691">
                  <c:v>3.1084062881879539</c:v>
                </c:pt>
                <c:pt idx="17692">
                  <c:v>3.1087171288167728</c:v>
                </c:pt>
                <c:pt idx="17693">
                  <c:v>3.1090280005296544</c:v>
                </c:pt>
                <c:pt idx="17694">
                  <c:v>3.1093389033297072</c:v>
                </c:pt>
                <c:pt idx="17695">
                  <c:v>3.1096498372200401</c:v>
                </c:pt>
                <c:pt idx="17696">
                  <c:v>3.1099608022037621</c:v>
                </c:pt>
                <c:pt idx="17697">
                  <c:v>3.1102717982839825</c:v>
                </c:pt>
                <c:pt idx="17698">
                  <c:v>3.110582825463811</c:v>
                </c:pt>
                <c:pt idx="17699">
                  <c:v>3.1108938837463573</c:v>
                </c:pt>
                <c:pt idx="17700">
                  <c:v>3.1112049731347318</c:v>
                </c:pt>
                <c:pt idx="17701">
                  <c:v>3.1115160936320452</c:v>
                </c:pt>
                <c:pt idx="17702">
                  <c:v>3.1118272452414084</c:v>
                </c:pt>
                <c:pt idx="17703">
                  <c:v>3.1121384279659323</c:v>
                </c:pt>
                <c:pt idx="17704">
                  <c:v>3.1124496418087291</c:v>
                </c:pt>
                <c:pt idx="17705">
                  <c:v>3.11276088677291</c:v>
                </c:pt>
                <c:pt idx="17706">
                  <c:v>3.1130721628615872</c:v>
                </c:pt>
                <c:pt idx="17707">
                  <c:v>3.1133834700778733</c:v>
                </c:pt>
                <c:pt idx="17708">
                  <c:v>3.113694808424881</c:v>
                </c:pt>
                <c:pt idx="17709">
                  <c:v>3.1140061779057233</c:v>
                </c:pt>
                <c:pt idx="17710">
                  <c:v>3.1143175785235138</c:v>
                </c:pt>
                <c:pt idx="17711">
                  <c:v>3.1146290102813663</c:v>
                </c:pt>
                <c:pt idx="17712">
                  <c:v>3.1149404731823944</c:v>
                </c:pt>
                <c:pt idx="17713">
                  <c:v>3.1152519672297125</c:v>
                </c:pt>
                <c:pt idx="17714">
                  <c:v>3.1155634924264355</c:v>
                </c:pt>
                <c:pt idx="17715">
                  <c:v>3.1158750487756781</c:v>
                </c:pt>
                <c:pt idx="17716">
                  <c:v>3.1161866362805557</c:v>
                </c:pt>
                <c:pt idx="17717">
                  <c:v>3.1164982549441835</c:v>
                </c:pt>
                <c:pt idx="17718">
                  <c:v>3.1168099047696778</c:v>
                </c:pt>
                <c:pt idx="17719">
                  <c:v>3.1171215857601546</c:v>
                </c:pt>
                <c:pt idx="17720">
                  <c:v>3.1174332979187307</c:v>
                </c:pt>
                <c:pt idx="17721">
                  <c:v>3.1177450412485226</c:v>
                </c:pt>
                <c:pt idx="17722">
                  <c:v>3.1180568157526474</c:v>
                </c:pt>
                <c:pt idx="17723">
                  <c:v>3.1183686214342226</c:v>
                </c:pt>
                <c:pt idx="17724">
                  <c:v>3.1186804582963661</c:v>
                </c:pt>
                <c:pt idx="17725">
                  <c:v>3.1189923263421955</c:v>
                </c:pt>
                <c:pt idx="17726">
                  <c:v>3.1193042255748296</c:v>
                </c:pt>
                <c:pt idx="17727">
                  <c:v>3.1196161559973872</c:v>
                </c:pt>
                <c:pt idx="17728">
                  <c:v>3.1199281176129867</c:v>
                </c:pt>
                <c:pt idx="17729">
                  <c:v>3.1202401104247479</c:v>
                </c:pt>
                <c:pt idx="17730">
                  <c:v>3.1205521344357905</c:v>
                </c:pt>
                <c:pt idx="17731">
                  <c:v>3.1208641896492342</c:v>
                </c:pt>
                <c:pt idx="17732">
                  <c:v>3.1211762760681991</c:v>
                </c:pt>
                <c:pt idx="17733">
                  <c:v>3.121488393695806</c:v>
                </c:pt>
                <c:pt idx="17734">
                  <c:v>3.1218005425351754</c:v>
                </c:pt>
                <c:pt idx="17735">
                  <c:v>3.1221127225894287</c:v>
                </c:pt>
                <c:pt idx="17736">
                  <c:v>3.1224249338616876</c:v>
                </c:pt>
                <c:pt idx="17737">
                  <c:v>3.122737176355074</c:v>
                </c:pt>
                <c:pt idx="17738">
                  <c:v>3.1230494500727093</c:v>
                </c:pt>
                <c:pt idx="17739">
                  <c:v>3.1233617550177164</c:v>
                </c:pt>
                <c:pt idx="17740">
                  <c:v>3.1236740911932181</c:v>
                </c:pt>
                <c:pt idx="17741">
                  <c:v>3.1239864586023374</c:v>
                </c:pt>
                <c:pt idx="17742">
                  <c:v>3.1242988572481978</c:v>
                </c:pt>
                <c:pt idx="17743">
                  <c:v>3.1246112871339227</c:v>
                </c:pt>
                <c:pt idx="17744">
                  <c:v>3.1249237482626362</c:v>
                </c:pt>
                <c:pt idx="17745">
                  <c:v>3.1252362406374625</c:v>
                </c:pt>
                <c:pt idx="17746">
                  <c:v>3.1255487642615263</c:v>
                </c:pt>
                <c:pt idx="17747">
                  <c:v>3.1258613191379525</c:v>
                </c:pt>
                <c:pt idx="17748">
                  <c:v>3.1261739052698663</c:v>
                </c:pt>
                <c:pt idx="17749">
                  <c:v>3.1264865226603931</c:v>
                </c:pt>
                <c:pt idx="17750">
                  <c:v>3.1267991713126593</c:v>
                </c:pt>
                <c:pt idx="17751">
                  <c:v>3.1271118512297904</c:v>
                </c:pt>
                <c:pt idx="17752">
                  <c:v>3.1274245624149133</c:v>
                </c:pt>
                <c:pt idx="17753">
                  <c:v>3.1277373048711548</c:v>
                </c:pt>
                <c:pt idx="17754">
                  <c:v>3.1280500786016416</c:v>
                </c:pt>
                <c:pt idx="17755">
                  <c:v>3.1283628836095017</c:v>
                </c:pt>
                <c:pt idx="17756">
                  <c:v>3.1286757198978625</c:v>
                </c:pt>
                <c:pt idx="17757">
                  <c:v>3.1289885874698524</c:v>
                </c:pt>
                <c:pt idx="17758">
                  <c:v>3.1293014863285995</c:v>
                </c:pt>
                <c:pt idx="17759">
                  <c:v>3.1296144164772324</c:v>
                </c:pt>
                <c:pt idx="17760">
                  <c:v>3.1299273779188801</c:v>
                </c:pt>
                <c:pt idx="17761">
                  <c:v>3.1302403706566722</c:v>
                </c:pt>
                <c:pt idx="17762">
                  <c:v>3.1305533946937376</c:v>
                </c:pt>
                <c:pt idx="17763">
                  <c:v>3.1308664500332068</c:v>
                </c:pt>
                <c:pt idx="17764">
                  <c:v>3.1311795366782103</c:v>
                </c:pt>
                <c:pt idx="17765">
                  <c:v>3.1314926546318782</c:v>
                </c:pt>
                <c:pt idx="17766">
                  <c:v>3.1318058038973415</c:v>
                </c:pt>
                <c:pt idx="17767">
                  <c:v>3.1321189844777311</c:v>
                </c:pt>
                <c:pt idx="17768">
                  <c:v>3.132432196376179</c:v>
                </c:pt>
                <c:pt idx="17769">
                  <c:v>3.1327454395958165</c:v>
                </c:pt>
                <c:pt idx="17770">
                  <c:v>3.1330587141397759</c:v>
                </c:pt>
                <c:pt idx="17771">
                  <c:v>3.1333720200111896</c:v>
                </c:pt>
                <c:pt idx="17772">
                  <c:v>3.1336853572131909</c:v>
                </c:pt>
                <c:pt idx="17773">
                  <c:v>3.1339987257489121</c:v>
                </c:pt>
                <c:pt idx="17774">
                  <c:v>3.134312125621487</c:v>
                </c:pt>
                <c:pt idx="17775">
                  <c:v>3.1346255568340493</c:v>
                </c:pt>
                <c:pt idx="17776">
                  <c:v>3.1349390193897326</c:v>
                </c:pt>
                <c:pt idx="17777">
                  <c:v>3.1352525132916718</c:v>
                </c:pt>
                <c:pt idx="17778">
                  <c:v>3.1355660385430011</c:v>
                </c:pt>
                <c:pt idx="17779">
                  <c:v>3.1358795951468554</c:v>
                </c:pt>
                <c:pt idx="17780">
                  <c:v>3.1361931831063701</c:v>
                </c:pt>
                <c:pt idx="17781">
                  <c:v>3.1365068024246807</c:v>
                </c:pt>
                <c:pt idx="17782">
                  <c:v>3.1368204531049231</c:v>
                </c:pt>
                <c:pt idx="17783">
                  <c:v>3.1371341351502333</c:v>
                </c:pt>
                <c:pt idx="17784">
                  <c:v>3.1374478485637485</c:v>
                </c:pt>
                <c:pt idx="17785">
                  <c:v>3.1377615933486047</c:v>
                </c:pt>
                <c:pt idx="17786">
                  <c:v>3.1380753695079395</c:v>
                </c:pt>
                <c:pt idx="17787">
                  <c:v>3.1383891770448904</c:v>
                </c:pt>
                <c:pt idx="17788">
                  <c:v>3.1387030159625948</c:v>
                </c:pt>
                <c:pt idx="17789">
                  <c:v>3.1390168862641912</c:v>
                </c:pt>
                <c:pt idx="17790">
                  <c:v>3.1393307879528174</c:v>
                </c:pt>
                <c:pt idx="17791">
                  <c:v>3.1396447210316127</c:v>
                </c:pt>
                <c:pt idx="17792">
                  <c:v>3.139958685503716</c:v>
                </c:pt>
                <c:pt idx="17793">
                  <c:v>3.1402726813722666</c:v>
                </c:pt>
                <c:pt idx="17794">
                  <c:v>3.1405867086404036</c:v>
                </c:pt>
                <c:pt idx="17795">
                  <c:v>3.1409007673112677</c:v>
                </c:pt>
                <c:pt idx="17796">
                  <c:v>3.1412148573879985</c:v>
                </c:pt>
                <c:pt idx="17797">
                  <c:v>3.1415289788737373</c:v>
                </c:pt>
                <c:pt idx="17798">
                  <c:v>3.1418431317716244</c:v>
                </c:pt>
                <c:pt idx="17799">
                  <c:v>3.1421573160848015</c:v>
                </c:pt>
                <c:pt idx="17800">
                  <c:v>3.14247153181641</c:v>
                </c:pt>
                <c:pt idx="17801">
                  <c:v>3.1427857789695914</c:v>
                </c:pt>
                <c:pt idx="17802">
                  <c:v>3.1431000575474886</c:v>
                </c:pt>
                <c:pt idx="17803">
                  <c:v>3.1434143675532433</c:v>
                </c:pt>
                <c:pt idx="17804">
                  <c:v>3.1437287089899986</c:v>
                </c:pt>
                <c:pt idx="17805">
                  <c:v>3.1440430818608975</c:v>
                </c:pt>
                <c:pt idx="17806">
                  <c:v>3.1443574861690835</c:v>
                </c:pt>
                <c:pt idx="17807">
                  <c:v>3.1446719219177002</c:v>
                </c:pt>
                <c:pt idx="17808">
                  <c:v>3.1449863891098917</c:v>
                </c:pt>
                <c:pt idx="17809">
                  <c:v>3.1453008877488027</c:v>
                </c:pt>
                <c:pt idx="17810">
                  <c:v>3.1456154178375777</c:v>
                </c:pt>
                <c:pt idx="17811">
                  <c:v>3.1459299793793614</c:v>
                </c:pt>
                <c:pt idx="17812">
                  <c:v>3.1462445723772992</c:v>
                </c:pt>
                <c:pt idx="17813">
                  <c:v>3.146559196834537</c:v>
                </c:pt>
                <c:pt idx="17814">
                  <c:v>3.1468738527542204</c:v>
                </c:pt>
                <c:pt idx="17815">
                  <c:v>3.1471885401394957</c:v>
                </c:pt>
                <c:pt idx="17816">
                  <c:v>3.1475032589935097</c:v>
                </c:pt>
                <c:pt idx="17817">
                  <c:v>3.1478180093194088</c:v>
                </c:pt>
                <c:pt idx="17818">
                  <c:v>3.1481327911203407</c:v>
                </c:pt>
                <c:pt idx="17819">
                  <c:v>3.1484476043994527</c:v>
                </c:pt>
                <c:pt idx="17820">
                  <c:v>3.1487624491598925</c:v>
                </c:pt>
                <c:pt idx="17821">
                  <c:v>3.1490773254048086</c:v>
                </c:pt>
                <c:pt idx="17822">
                  <c:v>3.1493922331373492</c:v>
                </c:pt>
                <c:pt idx="17823">
                  <c:v>3.1497071723606629</c:v>
                </c:pt>
                <c:pt idx="17824">
                  <c:v>3.1500221430778987</c:v>
                </c:pt>
                <c:pt idx="17825">
                  <c:v>3.1503371452922067</c:v>
                </c:pt>
                <c:pt idx="17826">
                  <c:v>3.1506521790067357</c:v>
                </c:pt>
                <c:pt idx="17827">
                  <c:v>3.1509672442246361</c:v>
                </c:pt>
                <c:pt idx="17828">
                  <c:v>3.1512823409490585</c:v>
                </c:pt>
                <c:pt idx="17829">
                  <c:v>3.1515974691831534</c:v>
                </c:pt>
                <c:pt idx="17830">
                  <c:v>3.1519126289300718</c:v>
                </c:pt>
                <c:pt idx="17831">
                  <c:v>3.152227820192965</c:v>
                </c:pt>
                <c:pt idx="17832">
                  <c:v>3.1525430429749841</c:v>
                </c:pt>
                <c:pt idx="17833">
                  <c:v>3.1528582972792818</c:v>
                </c:pt>
                <c:pt idx="17834">
                  <c:v>3.1531735831090097</c:v>
                </c:pt>
                <c:pt idx="17835">
                  <c:v>3.1534889004673206</c:v>
                </c:pt>
                <c:pt idx="17836">
                  <c:v>3.1538042493573673</c:v>
                </c:pt>
                <c:pt idx="17837">
                  <c:v>3.1541196297823029</c:v>
                </c:pt>
                <c:pt idx="17838">
                  <c:v>3.1544350417452809</c:v>
                </c:pt>
                <c:pt idx="17839">
                  <c:v>3.1547504852494552</c:v>
                </c:pt>
                <c:pt idx="17840">
                  <c:v>3.1550659602979803</c:v>
                </c:pt>
                <c:pt idx="17841">
                  <c:v>3.1553814668940099</c:v>
                </c:pt>
                <c:pt idx="17842">
                  <c:v>3.1556970050406994</c:v>
                </c:pt>
                <c:pt idx="17843">
                  <c:v>3.1560125747412036</c:v>
                </c:pt>
                <c:pt idx="17844">
                  <c:v>3.1563281759986777</c:v>
                </c:pt>
                <c:pt idx="17845">
                  <c:v>3.1566438088162774</c:v>
                </c:pt>
                <c:pt idx="17846">
                  <c:v>3.1569594731971589</c:v>
                </c:pt>
                <c:pt idx="17847">
                  <c:v>3.1572751691444787</c:v>
                </c:pt>
                <c:pt idx="17848">
                  <c:v>3.157590896661393</c:v>
                </c:pt>
                <c:pt idx="17849">
                  <c:v>3.1579066557510593</c:v>
                </c:pt>
                <c:pt idx="17850">
                  <c:v>3.1582224464166342</c:v>
                </c:pt>
                <c:pt idx="17851">
                  <c:v>3.158538268661276</c:v>
                </c:pt>
                <c:pt idx="17852">
                  <c:v>3.1588541224881421</c:v>
                </c:pt>
                <c:pt idx="17853">
                  <c:v>3.159170007900391</c:v>
                </c:pt>
                <c:pt idx="17854">
                  <c:v>3.1594859249011811</c:v>
                </c:pt>
                <c:pt idx="17855">
                  <c:v>3.159801873493671</c:v>
                </c:pt>
                <c:pt idx="17856">
                  <c:v>3.1601178536810202</c:v>
                </c:pt>
                <c:pt idx="17857">
                  <c:v>3.1604338654663882</c:v>
                </c:pt>
                <c:pt idx="17858">
                  <c:v>3.1607499088529347</c:v>
                </c:pt>
                <c:pt idx="17859">
                  <c:v>3.16106598384382</c:v>
                </c:pt>
                <c:pt idx="17860">
                  <c:v>3.1613820904422045</c:v>
                </c:pt>
                <c:pt idx="17861">
                  <c:v>3.1616982286512485</c:v>
                </c:pt>
                <c:pt idx="17862">
                  <c:v>3.1620143984741138</c:v>
                </c:pt>
                <c:pt idx="17863">
                  <c:v>3.162330599913961</c:v>
                </c:pt>
                <c:pt idx="17864">
                  <c:v>3.1626468329739525</c:v>
                </c:pt>
                <c:pt idx="17865">
                  <c:v>3.1629630976572498</c:v>
                </c:pt>
                <c:pt idx="17866">
                  <c:v>3.1632793939670156</c:v>
                </c:pt>
                <c:pt idx="17867">
                  <c:v>3.1635957219064124</c:v>
                </c:pt>
                <c:pt idx="17868">
                  <c:v>3.1639120814786028</c:v>
                </c:pt>
                <c:pt idx="17869">
                  <c:v>3.1642284726867507</c:v>
                </c:pt>
                <c:pt idx="17870">
                  <c:v>3.1645448955340192</c:v>
                </c:pt>
                <c:pt idx="17871">
                  <c:v>3.1648613500235725</c:v>
                </c:pt>
                <c:pt idx="17872">
                  <c:v>3.1651778361585747</c:v>
                </c:pt>
                <c:pt idx="17873">
                  <c:v>3.1654943539421905</c:v>
                </c:pt>
                <c:pt idx="17874">
                  <c:v>3.1658109033775848</c:v>
                </c:pt>
                <c:pt idx="17875">
                  <c:v>3.1661274844679226</c:v>
                </c:pt>
                <c:pt idx="17876">
                  <c:v>3.1664440972163694</c:v>
                </c:pt>
                <c:pt idx="17877">
                  <c:v>3.1667607416260912</c:v>
                </c:pt>
                <c:pt idx="17878">
                  <c:v>3.1670774177002539</c:v>
                </c:pt>
                <c:pt idx="17879">
                  <c:v>3.1673941254420237</c:v>
                </c:pt>
                <c:pt idx="17880">
                  <c:v>3.167710864854568</c:v>
                </c:pt>
                <c:pt idx="17881">
                  <c:v>3.1680276359410535</c:v>
                </c:pt>
                <c:pt idx="17882">
                  <c:v>3.1683444387046475</c:v>
                </c:pt>
                <c:pt idx="17883">
                  <c:v>3.1686612731485182</c:v>
                </c:pt>
                <c:pt idx="17884">
                  <c:v>3.1689781392758332</c:v>
                </c:pt>
                <c:pt idx="17885">
                  <c:v>3.1692950370897606</c:v>
                </c:pt>
                <c:pt idx="17886">
                  <c:v>3.1696119665934694</c:v>
                </c:pt>
                <c:pt idx="17887">
                  <c:v>3.1699289277901288</c:v>
                </c:pt>
                <c:pt idx="17888">
                  <c:v>3.1702459206829077</c:v>
                </c:pt>
                <c:pt idx="17889">
                  <c:v>3.170562945274976</c:v>
                </c:pt>
                <c:pt idx="17890">
                  <c:v>3.1708800015695036</c:v>
                </c:pt>
                <c:pt idx="17891">
                  <c:v>3.1711970895696604</c:v>
                </c:pt>
                <c:pt idx="17892">
                  <c:v>3.1715142092786173</c:v>
                </c:pt>
                <c:pt idx="17893">
                  <c:v>3.171831360699545</c:v>
                </c:pt>
                <c:pt idx="17894">
                  <c:v>3.1721485438356147</c:v>
                </c:pt>
                <c:pt idx="17895">
                  <c:v>3.1724657586899982</c:v>
                </c:pt>
                <c:pt idx="17896">
                  <c:v>3.1727830052658672</c:v>
                </c:pt>
                <c:pt idx="17897">
                  <c:v>3.1731002835663937</c:v>
                </c:pt>
                <c:pt idx="17898">
                  <c:v>3.1734175935947504</c:v>
                </c:pt>
                <c:pt idx="17899">
                  <c:v>3.1737349353541098</c:v>
                </c:pt>
                <c:pt idx="17900">
                  <c:v>3.1740523088476453</c:v>
                </c:pt>
                <c:pt idx="17901">
                  <c:v>3.1743697140785301</c:v>
                </c:pt>
                <c:pt idx="17902">
                  <c:v>3.1746871510499379</c:v>
                </c:pt>
                <c:pt idx="17903">
                  <c:v>3.1750046197650428</c:v>
                </c:pt>
                <c:pt idx="17904">
                  <c:v>3.1753221202270194</c:v>
                </c:pt>
                <c:pt idx="17905">
                  <c:v>3.1756396524390422</c:v>
                </c:pt>
                <c:pt idx="17906">
                  <c:v>3.175957216404286</c:v>
                </c:pt>
                <c:pt idx="17907">
                  <c:v>3.1762748121259263</c:v>
                </c:pt>
                <c:pt idx="17908">
                  <c:v>3.176592439607139</c:v>
                </c:pt>
                <c:pt idx="17909">
                  <c:v>3.1769100988510997</c:v>
                </c:pt>
                <c:pt idx="17910">
                  <c:v>3.1772277898609849</c:v>
                </c:pt>
                <c:pt idx="17911">
                  <c:v>3.1775455126399708</c:v>
                </c:pt>
                <c:pt idx="17912">
                  <c:v>3.1778632671912348</c:v>
                </c:pt>
                <c:pt idx="17913">
                  <c:v>3.178181053517954</c:v>
                </c:pt>
                <c:pt idx="17914">
                  <c:v>3.1784988716233058</c:v>
                </c:pt>
                <c:pt idx="17915">
                  <c:v>3.1788167215104681</c:v>
                </c:pt>
                <c:pt idx="17916">
                  <c:v>3.1791346031826193</c:v>
                </c:pt>
                <c:pt idx="17917">
                  <c:v>3.1794525166429377</c:v>
                </c:pt>
                <c:pt idx="17918">
                  <c:v>3.1797704618946021</c:v>
                </c:pt>
                <c:pt idx="17919">
                  <c:v>3.1800884389407917</c:v>
                </c:pt>
                <c:pt idx="17920">
                  <c:v>3.1804064477846858</c:v>
                </c:pt>
                <c:pt idx="17921">
                  <c:v>3.1807244884294641</c:v>
                </c:pt>
                <c:pt idx="17922">
                  <c:v>3.1810425608783071</c:v>
                </c:pt>
                <c:pt idx="17923">
                  <c:v>3.1813606651343949</c:v>
                </c:pt>
                <c:pt idx="17924">
                  <c:v>3.1816788012009081</c:v>
                </c:pt>
                <c:pt idx="17925">
                  <c:v>3.1819969690810281</c:v>
                </c:pt>
                <c:pt idx="17926">
                  <c:v>3.1823151687779361</c:v>
                </c:pt>
                <c:pt idx="17927">
                  <c:v>3.1826334002948138</c:v>
                </c:pt>
                <c:pt idx="17928">
                  <c:v>3.1829516636348432</c:v>
                </c:pt>
                <c:pt idx="17929">
                  <c:v>3.1832699588012066</c:v>
                </c:pt>
                <c:pt idx="17930">
                  <c:v>3.1835882857970867</c:v>
                </c:pt>
                <c:pt idx="17931">
                  <c:v>3.1839066446256665</c:v>
                </c:pt>
                <c:pt idx="17932">
                  <c:v>3.1842250352901291</c:v>
                </c:pt>
                <c:pt idx="17933">
                  <c:v>3.1845434577936582</c:v>
                </c:pt>
                <c:pt idx="17934">
                  <c:v>3.1848619121394375</c:v>
                </c:pt>
                <c:pt idx="17935">
                  <c:v>3.1851803983306515</c:v>
                </c:pt>
                <c:pt idx="17936">
                  <c:v>3.1854989163704843</c:v>
                </c:pt>
                <c:pt idx="17937">
                  <c:v>3.1858174662621215</c:v>
                </c:pt>
                <c:pt idx="17938">
                  <c:v>3.1861360480087475</c:v>
                </c:pt>
                <c:pt idx="17939">
                  <c:v>3.1864546616135483</c:v>
                </c:pt>
                <c:pt idx="17940">
                  <c:v>3.1867733070797097</c:v>
                </c:pt>
                <c:pt idx="17941">
                  <c:v>3.1870919844104177</c:v>
                </c:pt>
                <c:pt idx="17942">
                  <c:v>3.1874106936088586</c:v>
                </c:pt>
                <c:pt idx="17943">
                  <c:v>3.1877294346782197</c:v>
                </c:pt>
                <c:pt idx="17944">
                  <c:v>3.1880482076216876</c:v>
                </c:pt>
                <c:pt idx="17945">
                  <c:v>3.1883670124424497</c:v>
                </c:pt>
                <c:pt idx="17946">
                  <c:v>3.188685849143694</c:v>
                </c:pt>
                <c:pt idx="17947">
                  <c:v>3.1890047177286083</c:v>
                </c:pt>
                <c:pt idx="17948">
                  <c:v>3.189323618200381</c:v>
                </c:pt>
                <c:pt idx="17949">
                  <c:v>3.1896425505622008</c:v>
                </c:pt>
                <c:pt idx="17950">
                  <c:v>3.1899615148172571</c:v>
                </c:pt>
                <c:pt idx="17951">
                  <c:v>3.1902805109687389</c:v>
                </c:pt>
                <c:pt idx="17952">
                  <c:v>3.1905995390198356</c:v>
                </c:pt>
                <c:pt idx="17953">
                  <c:v>3.1909185989737376</c:v>
                </c:pt>
                <c:pt idx="17954">
                  <c:v>3.1912376908336348</c:v>
                </c:pt>
                <c:pt idx="17955">
                  <c:v>3.191556814602718</c:v>
                </c:pt>
                <c:pt idx="17956">
                  <c:v>3.1918759702841784</c:v>
                </c:pt>
                <c:pt idx="17957">
                  <c:v>3.1921951578812067</c:v>
                </c:pt>
                <c:pt idx="17958">
                  <c:v>3.1925143773969946</c:v>
                </c:pt>
                <c:pt idx="17959">
                  <c:v>3.1928336288347343</c:v>
                </c:pt>
                <c:pt idx="17960">
                  <c:v>3.1931529121976179</c:v>
                </c:pt>
                <c:pt idx="17961">
                  <c:v>3.1934722274888374</c:v>
                </c:pt>
                <c:pt idx="17962">
                  <c:v>3.1937915747115864</c:v>
                </c:pt>
                <c:pt idx="17963">
                  <c:v>3.1941109538690573</c:v>
                </c:pt>
                <c:pt idx="17964">
                  <c:v>3.1944303649644441</c:v>
                </c:pt>
                <c:pt idx="17965">
                  <c:v>3.1947498080009407</c:v>
                </c:pt>
                <c:pt idx="17966">
                  <c:v>3.1950692829817409</c:v>
                </c:pt>
                <c:pt idx="17967">
                  <c:v>3.1953887899100391</c:v>
                </c:pt>
                <c:pt idx="17968">
                  <c:v>3.19570832878903</c:v>
                </c:pt>
                <c:pt idx="17969">
                  <c:v>3.1960278996219089</c:v>
                </c:pt>
                <c:pt idx="17970">
                  <c:v>3.196347502411871</c:v>
                </c:pt>
                <c:pt idx="17971">
                  <c:v>3.196667137162112</c:v>
                </c:pt>
                <c:pt idx="17972">
                  <c:v>3.196986803875828</c:v>
                </c:pt>
                <c:pt idx="17973">
                  <c:v>3.1973065025562155</c:v>
                </c:pt>
                <c:pt idx="17974">
                  <c:v>3.1976262332064711</c:v>
                </c:pt>
                <c:pt idx="17975">
                  <c:v>3.1979459958297918</c:v>
                </c:pt>
                <c:pt idx="17976">
                  <c:v>3.1982657904293745</c:v>
                </c:pt>
                <c:pt idx="17977">
                  <c:v>3.1985856170084173</c:v>
                </c:pt>
                <c:pt idx="17978">
                  <c:v>3.1989054755701183</c:v>
                </c:pt>
                <c:pt idx="17979">
                  <c:v>3.1992253661176751</c:v>
                </c:pt>
                <c:pt idx="17980">
                  <c:v>3.1995452886542868</c:v>
                </c:pt>
                <c:pt idx="17981">
                  <c:v>3.1998652431831522</c:v>
                </c:pt>
                <c:pt idx="17982">
                  <c:v>3.2001852297074707</c:v>
                </c:pt>
                <c:pt idx="17983">
                  <c:v>3.2005052482304412</c:v>
                </c:pt>
                <c:pt idx="17984">
                  <c:v>3.2008252987552641</c:v>
                </c:pt>
                <c:pt idx="17985">
                  <c:v>3.2011453812851398</c:v>
                </c:pt>
                <c:pt idx="17986">
                  <c:v>3.2014654958232684</c:v>
                </c:pt>
                <c:pt idx="17987">
                  <c:v>3.2017856423728506</c:v>
                </c:pt>
                <c:pt idx="17988">
                  <c:v>3.2021058209370876</c:v>
                </c:pt>
                <c:pt idx="17989">
                  <c:v>3.2024260315191815</c:v>
                </c:pt>
                <c:pt idx="17990">
                  <c:v>3.2027462741223331</c:v>
                </c:pt>
                <c:pt idx="17991">
                  <c:v>3.2030665487497454</c:v>
                </c:pt>
                <c:pt idx="17992">
                  <c:v>3.2033868554046205</c:v>
                </c:pt>
                <c:pt idx="17993">
                  <c:v>3.2037071940901609</c:v>
                </c:pt>
                <c:pt idx="17994">
                  <c:v>3.2040275648095697</c:v>
                </c:pt>
                <c:pt idx="17995">
                  <c:v>3.2043479675660507</c:v>
                </c:pt>
                <c:pt idx="17996">
                  <c:v>3.2046684023628074</c:v>
                </c:pt>
                <c:pt idx="17997">
                  <c:v>3.2049888692030435</c:v>
                </c:pt>
                <c:pt idx="17998">
                  <c:v>3.2053093680899636</c:v>
                </c:pt>
                <c:pt idx="17999">
                  <c:v>3.2056298990267726</c:v>
                </c:pt>
                <c:pt idx="18000">
                  <c:v>3.2059504620166752</c:v>
                </c:pt>
                <c:pt idx="18001">
                  <c:v>3.2062710570628767</c:v>
                </c:pt>
                <c:pt idx="18002">
                  <c:v>3.2065916841685831</c:v>
                </c:pt>
                <c:pt idx="18003">
                  <c:v>3.2069123433369997</c:v>
                </c:pt>
                <c:pt idx="18004">
                  <c:v>3.2072330345713334</c:v>
                </c:pt>
                <c:pt idx="18005">
                  <c:v>3.2075537578747904</c:v>
                </c:pt>
                <c:pt idx="18006">
                  <c:v>3.2078745132505779</c:v>
                </c:pt>
                <c:pt idx="18007">
                  <c:v>3.2081953007019028</c:v>
                </c:pt>
                <c:pt idx="18008">
                  <c:v>3.2085161202319732</c:v>
                </c:pt>
                <c:pt idx="18009">
                  <c:v>3.2088369718439962</c:v>
                </c:pt>
                <c:pt idx="18010">
                  <c:v>3.2091578555411804</c:v>
                </c:pt>
                <c:pt idx="18011">
                  <c:v>3.2094787713267343</c:v>
                </c:pt>
                <c:pt idx="18012">
                  <c:v>3.209799719203867</c:v>
                </c:pt>
                <c:pt idx="18013">
                  <c:v>3.2101206991757874</c:v>
                </c:pt>
                <c:pt idx="18014">
                  <c:v>3.2104417112457049</c:v>
                </c:pt>
                <c:pt idx="18015">
                  <c:v>3.2107627554168294</c:v>
                </c:pt>
                <c:pt idx="18016">
                  <c:v>3.2110838316923709</c:v>
                </c:pt>
                <c:pt idx="18017">
                  <c:v>3.21140494007554</c:v>
                </c:pt>
                <c:pt idx="18018">
                  <c:v>3.2117260805695476</c:v>
                </c:pt>
                <c:pt idx="18019">
                  <c:v>3.2120472531776043</c:v>
                </c:pt>
                <c:pt idx="18020">
                  <c:v>3.2123684579029219</c:v>
                </c:pt>
                <c:pt idx="18021">
                  <c:v>3.212689694748712</c:v>
                </c:pt>
                <c:pt idx="18022">
                  <c:v>3.2130109637181867</c:v>
                </c:pt>
                <c:pt idx="18023">
                  <c:v>3.2133322648145586</c:v>
                </c:pt>
                <c:pt idx="18024">
                  <c:v>3.2136535980410401</c:v>
                </c:pt>
                <c:pt idx="18025">
                  <c:v>3.2139749634008443</c:v>
                </c:pt>
                <c:pt idx="18026">
                  <c:v>3.2142963608971842</c:v>
                </c:pt>
                <c:pt idx="18027">
                  <c:v>3.214617790533274</c:v>
                </c:pt>
                <c:pt idx="18028">
                  <c:v>3.2149392523123272</c:v>
                </c:pt>
                <c:pt idx="18029">
                  <c:v>3.2152607462375586</c:v>
                </c:pt>
                <c:pt idx="18030">
                  <c:v>3.2155822723121825</c:v>
                </c:pt>
                <c:pt idx="18031">
                  <c:v>3.2159038305394136</c:v>
                </c:pt>
                <c:pt idx="18032">
                  <c:v>3.2162254209224677</c:v>
                </c:pt>
                <c:pt idx="18033">
                  <c:v>3.2165470434645598</c:v>
                </c:pt>
                <c:pt idx="18034">
                  <c:v>3.2168686981689061</c:v>
                </c:pt>
                <c:pt idx="18035">
                  <c:v>3.2171903850387231</c:v>
                </c:pt>
                <c:pt idx="18036">
                  <c:v>3.217512104077227</c:v>
                </c:pt>
                <c:pt idx="18037">
                  <c:v>3.2178338552876347</c:v>
                </c:pt>
                <c:pt idx="18038">
                  <c:v>3.2181556386731636</c:v>
                </c:pt>
                <c:pt idx="18039">
                  <c:v>3.2184774542370307</c:v>
                </c:pt>
                <c:pt idx="18040">
                  <c:v>3.2187993019824543</c:v>
                </c:pt>
                <c:pt idx="18041">
                  <c:v>3.2191211819126524</c:v>
                </c:pt>
                <c:pt idx="18042">
                  <c:v>3.2194430940308436</c:v>
                </c:pt>
                <c:pt idx="18043">
                  <c:v>3.2197650383402467</c:v>
                </c:pt>
                <c:pt idx="18044">
                  <c:v>3.2200870148440806</c:v>
                </c:pt>
                <c:pt idx="18045">
                  <c:v>3.2204090235455651</c:v>
                </c:pt>
                <c:pt idx="18046">
                  <c:v>3.2207310644479197</c:v>
                </c:pt>
                <c:pt idx="18047">
                  <c:v>3.2210531375543643</c:v>
                </c:pt>
                <c:pt idx="18048">
                  <c:v>3.2213752428681195</c:v>
                </c:pt>
                <c:pt idx="18049">
                  <c:v>3.2216973803924063</c:v>
                </c:pt>
                <c:pt idx="18050">
                  <c:v>3.2220195501304456</c:v>
                </c:pt>
                <c:pt idx="18051">
                  <c:v>3.2223417520854585</c:v>
                </c:pt>
                <c:pt idx="18052">
                  <c:v>3.2226639862606672</c:v>
                </c:pt>
                <c:pt idx="18053">
                  <c:v>3.2229862526592932</c:v>
                </c:pt>
                <c:pt idx="18054">
                  <c:v>3.2233085512845592</c:v>
                </c:pt>
                <c:pt idx="18055">
                  <c:v>3.2236308821396875</c:v>
                </c:pt>
                <c:pt idx="18056">
                  <c:v>3.2239532452279014</c:v>
                </c:pt>
                <c:pt idx="18057">
                  <c:v>3.224275640552424</c:v>
                </c:pt>
                <c:pt idx="18058">
                  <c:v>3.2245980681164794</c:v>
                </c:pt>
                <c:pt idx="18059">
                  <c:v>3.2249205279232909</c:v>
                </c:pt>
                <c:pt idx="18060">
                  <c:v>3.2252430199760833</c:v>
                </c:pt>
                <c:pt idx="18061">
                  <c:v>3.2255655442780808</c:v>
                </c:pt>
                <c:pt idx="18062">
                  <c:v>3.2258881008325084</c:v>
                </c:pt>
                <c:pt idx="18063">
                  <c:v>3.2262106896425915</c:v>
                </c:pt>
                <c:pt idx="18064">
                  <c:v>3.2265333107115559</c:v>
                </c:pt>
                <c:pt idx="18065">
                  <c:v>3.2268559640426271</c:v>
                </c:pt>
                <c:pt idx="18066">
                  <c:v>3.2271786496390313</c:v>
                </c:pt>
                <c:pt idx="18067">
                  <c:v>3.2275013675039954</c:v>
                </c:pt>
                <c:pt idx="18068">
                  <c:v>3.2278241176407456</c:v>
                </c:pt>
                <c:pt idx="18069">
                  <c:v>3.2281469000525096</c:v>
                </c:pt>
                <c:pt idx="18070">
                  <c:v>3.228469714742515</c:v>
                </c:pt>
                <c:pt idx="18071">
                  <c:v>3.228792561713989</c:v>
                </c:pt>
                <c:pt idx="18072">
                  <c:v>3.2291154409701606</c:v>
                </c:pt>
                <c:pt idx="18073">
                  <c:v>3.2294383525142574</c:v>
                </c:pt>
                <c:pt idx="18074">
                  <c:v>3.2297612963495088</c:v>
                </c:pt>
                <c:pt idx="18075">
                  <c:v>3.2300842724791439</c:v>
                </c:pt>
                <c:pt idx="18076">
                  <c:v>3.230407280906392</c:v>
                </c:pt>
                <c:pt idx="18077">
                  <c:v>3.2307303216344825</c:v>
                </c:pt>
                <c:pt idx="18078">
                  <c:v>3.2310533946666458</c:v>
                </c:pt>
                <c:pt idx="18079">
                  <c:v>3.2313765000061125</c:v>
                </c:pt>
                <c:pt idx="18080">
                  <c:v>3.2316996376561131</c:v>
                </c:pt>
                <c:pt idx="18081">
                  <c:v>3.2320228076198787</c:v>
                </c:pt>
                <c:pt idx="18082">
                  <c:v>3.2323460099006405</c:v>
                </c:pt>
                <c:pt idx="18083">
                  <c:v>3.2326692445016305</c:v>
                </c:pt>
                <c:pt idx="18084">
                  <c:v>3.2329925114260805</c:v>
                </c:pt>
                <c:pt idx="18085">
                  <c:v>3.2333158106772228</c:v>
                </c:pt>
                <c:pt idx="18086">
                  <c:v>3.2336391422582906</c:v>
                </c:pt>
                <c:pt idx="18087">
                  <c:v>3.2339625061725163</c:v>
                </c:pt>
                <c:pt idx="18088">
                  <c:v>3.2342859024231334</c:v>
                </c:pt>
                <c:pt idx="18089">
                  <c:v>3.2346093310133757</c:v>
                </c:pt>
                <c:pt idx="18090">
                  <c:v>3.234932791946477</c:v>
                </c:pt>
                <c:pt idx="18091">
                  <c:v>3.2352562852256717</c:v>
                </c:pt>
                <c:pt idx="18092">
                  <c:v>3.235579810854194</c:v>
                </c:pt>
                <c:pt idx="18093">
                  <c:v>3.2359033688352792</c:v>
                </c:pt>
                <c:pt idx="18094">
                  <c:v>3.2362269591721629</c:v>
                </c:pt>
                <c:pt idx="18095">
                  <c:v>3.2365505818680802</c:v>
                </c:pt>
                <c:pt idx="18096">
                  <c:v>3.2368742369262669</c:v>
                </c:pt>
                <c:pt idx="18097">
                  <c:v>3.2371979243499593</c:v>
                </c:pt>
                <c:pt idx="18098">
                  <c:v>3.2375216441423942</c:v>
                </c:pt>
                <c:pt idx="18099">
                  <c:v>3.2378453963068083</c:v>
                </c:pt>
                <c:pt idx="18100">
                  <c:v>3.2381691808464388</c:v>
                </c:pt>
                <c:pt idx="18101">
                  <c:v>3.2384929977645234</c:v>
                </c:pt>
                <c:pt idx="18102">
                  <c:v>3.2388168470643</c:v>
                </c:pt>
                <c:pt idx="18103">
                  <c:v>3.2391407287490064</c:v>
                </c:pt>
                <c:pt idx="18104">
                  <c:v>3.2394646428218814</c:v>
                </c:pt>
                <c:pt idx="18105">
                  <c:v>3.2397885892861638</c:v>
                </c:pt>
                <c:pt idx="18106">
                  <c:v>3.2401125681450922</c:v>
                </c:pt>
                <c:pt idx="18107">
                  <c:v>3.2404365794019068</c:v>
                </c:pt>
                <c:pt idx="18108">
                  <c:v>3.2407606230598471</c:v>
                </c:pt>
                <c:pt idx="18109">
                  <c:v>3.2410846991221529</c:v>
                </c:pt>
                <c:pt idx="18110">
                  <c:v>3.2414088075920651</c:v>
                </c:pt>
                <c:pt idx="18111">
                  <c:v>3.2417329484728241</c:v>
                </c:pt>
                <c:pt idx="18112">
                  <c:v>3.2420571217676715</c:v>
                </c:pt>
                <c:pt idx="18113">
                  <c:v>3.2423813274798481</c:v>
                </c:pt>
                <c:pt idx="18114">
                  <c:v>3.2427055656125958</c:v>
                </c:pt>
                <c:pt idx="18115">
                  <c:v>3.243029836169157</c:v>
                </c:pt>
                <c:pt idx="18116">
                  <c:v>3.2433541391527738</c:v>
                </c:pt>
                <c:pt idx="18117">
                  <c:v>3.2436784745666891</c:v>
                </c:pt>
                <c:pt idx="18118">
                  <c:v>3.2440028424141456</c:v>
                </c:pt>
                <c:pt idx="18119">
                  <c:v>3.2443272426983869</c:v>
                </c:pt>
                <c:pt idx="18120">
                  <c:v>3.2446516754226566</c:v>
                </c:pt>
                <c:pt idx="18121">
                  <c:v>3.2449761405901989</c:v>
                </c:pt>
                <c:pt idx="18122">
                  <c:v>3.2453006382042577</c:v>
                </c:pt>
                <c:pt idx="18123">
                  <c:v>3.2456251682680781</c:v>
                </c:pt>
                <c:pt idx="18124">
                  <c:v>3.245949730784905</c:v>
                </c:pt>
                <c:pt idx="18125">
                  <c:v>3.2462743257579834</c:v>
                </c:pt>
                <c:pt idx="18126">
                  <c:v>3.246598953190559</c:v>
                </c:pt>
                <c:pt idx="18127">
                  <c:v>3.2469236130858778</c:v>
                </c:pt>
                <c:pt idx="18128">
                  <c:v>3.2472483054471866</c:v>
                </c:pt>
                <c:pt idx="18129">
                  <c:v>3.247573030277731</c:v>
                </c:pt>
                <c:pt idx="18130">
                  <c:v>3.2478977875807589</c:v>
                </c:pt>
                <c:pt idx="18131">
                  <c:v>3.2482225773595168</c:v>
                </c:pt>
                <c:pt idx="18132">
                  <c:v>3.2485473996172529</c:v>
                </c:pt>
                <c:pt idx="18133">
                  <c:v>3.2488722543572148</c:v>
                </c:pt>
                <c:pt idx="18134">
                  <c:v>3.2491971415826506</c:v>
                </c:pt>
                <c:pt idx="18135">
                  <c:v>3.2495220612968088</c:v>
                </c:pt>
                <c:pt idx="18136">
                  <c:v>3.2498470135029383</c:v>
                </c:pt>
                <c:pt idx="18137">
                  <c:v>3.2501719982042885</c:v>
                </c:pt>
                <c:pt idx="18138">
                  <c:v>3.2504970154041088</c:v>
                </c:pt>
                <c:pt idx="18139">
                  <c:v>3.2508220651056492</c:v>
                </c:pt>
                <c:pt idx="18140">
                  <c:v>3.2511471473121598</c:v>
                </c:pt>
                <c:pt idx="18141">
                  <c:v>3.251472262026891</c:v>
                </c:pt>
                <c:pt idx="18142">
                  <c:v>3.2517974092530935</c:v>
                </c:pt>
                <c:pt idx="18143">
                  <c:v>3.2521225889940188</c:v>
                </c:pt>
                <c:pt idx="18144">
                  <c:v>3.2524478012529183</c:v>
                </c:pt>
                <c:pt idx="18145">
                  <c:v>3.2527730460330435</c:v>
                </c:pt>
                <c:pt idx="18146">
                  <c:v>3.2530983233376469</c:v>
                </c:pt>
                <c:pt idx="18147">
                  <c:v>3.2534236331699806</c:v>
                </c:pt>
                <c:pt idx="18148">
                  <c:v>3.2537489755332976</c:v>
                </c:pt>
                <c:pt idx="18149">
                  <c:v>3.2540743504308507</c:v>
                </c:pt>
                <c:pt idx="18150">
                  <c:v>3.2543997578658939</c:v>
                </c:pt>
                <c:pt idx="18151">
                  <c:v>3.2547251978416805</c:v>
                </c:pt>
                <c:pt idx="18152">
                  <c:v>3.2550506703614648</c:v>
                </c:pt>
                <c:pt idx="18153">
                  <c:v>3.2553761754285011</c:v>
                </c:pt>
                <c:pt idx="18154">
                  <c:v>3.2557017130460437</c:v>
                </c:pt>
                <c:pt idx="18155">
                  <c:v>3.2560272832173482</c:v>
                </c:pt>
                <c:pt idx="18156">
                  <c:v>3.2563528859456699</c:v>
                </c:pt>
                <c:pt idx="18157">
                  <c:v>3.2566785212342646</c:v>
                </c:pt>
                <c:pt idx="18158">
                  <c:v>3.2570041890863881</c:v>
                </c:pt>
                <c:pt idx="18159">
                  <c:v>3.2573298895052969</c:v>
                </c:pt>
                <c:pt idx="18160">
                  <c:v>3.2576556224942474</c:v>
                </c:pt>
                <c:pt idx="18161">
                  <c:v>3.2579813880564967</c:v>
                </c:pt>
                <c:pt idx="18162">
                  <c:v>3.2583071861953021</c:v>
                </c:pt>
                <c:pt idx="18163">
                  <c:v>3.2586330169139215</c:v>
                </c:pt>
                <c:pt idx="18164">
                  <c:v>3.2589588802156126</c:v>
                </c:pt>
                <c:pt idx="18165">
                  <c:v>3.2592847761036343</c:v>
                </c:pt>
                <c:pt idx="18166">
                  <c:v>3.2596107045812448</c:v>
                </c:pt>
                <c:pt idx="18167">
                  <c:v>3.2599366656517028</c:v>
                </c:pt>
                <c:pt idx="18168">
                  <c:v>3.260262659318268</c:v>
                </c:pt>
                <c:pt idx="18169">
                  <c:v>3.2605886855841999</c:v>
                </c:pt>
                <c:pt idx="18170">
                  <c:v>3.2609147444527582</c:v>
                </c:pt>
                <c:pt idx="18171">
                  <c:v>3.2612408359272034</c:v>
                </c:pt>
                <c:pt idx="18172">
                  <c:v>3.2615669600107959</c:v>
                </c:pt>
                <c:pt idx="18173">
                  <c:v>3.2618931167067968</c:v>
                </c:pt>
                <c:pt idx="18174">
                  <c:v>3.2622193060184674</c:v>
                </c:pt>
                <c:pt idx="18175">
                  <c:v>3.2625455279490692</c:v>
                </c:pt>
                <c:pt idx="18176">
                  <c:v>3.2628717825018638</c:v>
                </c:pt>
                <c:pt idx="18177">
                  <c:v>3.2631980696801142</c:v>
                </c:pt>
                <c:pt idx="18178">
                  <c:v>3.263524389487082</c:v>
                </c:pt>
                <c:pt idx="18179">
                  <c:v>3.2638507419260305</c:v>
                </c:pt>
                <c:pt idx="18180">
                  <c:v>3.2641771270002229</c:v>
                </c:pt>
                <c:pt idx="18181">
                  <c:v>3.2645035447129227</c:v>
                </c:pt>
                <c:pt idx="18182">
                  <c:v>3.264829995067394</c:v>
                </c:pt>
                <c:pt idx="18183">
                  <c:v>3.2651564780669009</c:v>
                </c:pt>
                <c:pt idx="18184">
                  <c:v>3.2654829937147074</c:v>
                </c:pt>
                <c:pt idx="18185">
                  <c:v>3.2658095420140789</c:v>
                </c:pt>
                <c:pt idx="18186">
                  <c:v>3.2661361229682804</c:v>
                </c:pt>
                <c:pt idx="18187">
                  <c:v>3.2664627365805772</c:v>
                </c:pt>
                <c:pt idx="18188">
                  <c:v>3.2667893828542351</c:v>
                </c:pt>
                <c:pt idx="18189">
                  <c:v>3.2671160617925206</c:v>
                </c:pt>
                <c:pt idx="18190">
                  <c:v>3.2674427733986997</c:v>
                </c:pt>
                <c:pt idx="18191">
                  <c:v>3.2677695176760397</c:v>
                </c:pt>
                <c:pt idx="18192">
                  <c:v>3.2680962946278074</c:v>
                </c:pt>
                <c:pt idx="18193">
                  <c:v>3.2684231042572702</c:v>
                </c:pt>
                <c:pt idx="18194">
                  <c:v>3.2687499465676959</c:v>
                </c:pt>
                <c:pt idx="18195">
                  <c:v>3.2690768215623525</c:v>
                </c:pt>
                <c:pt idx="18196">
                  <c:v>3.2694037292445088</c:v>
                </c:pt>
                <c:pt idx="18197">
                  <c:v>3.2697306696174331</c:v>
                </c:pt>
                <c:pt idx="18198">
                  <c:v>3.2700576426843946</c:v>
                </c:pt>
                <c:pt idx="18199">
                  <c:v>3.2703846484486632</c:v>
                </c:pt>
                <c:pt idx="18200">
                  <c:v>3.2707116869135078</c:v>
                </c:pt>
                <c:pt idx="18201">
                  <c:v>3.2710387580821991</c:v>
                </c:pt>
                <c:pt idx="18202">
                  <c:v>3.2713658619580075</c:v>
                </c:pt>
                <c:pt idx="18203">
                  <c:v>3.2716929985442031</c:v>
                </c:pt>
                <c:pt idx="18204">
                  <c:v>3.2720201678440577</c:v>
                </c:pt>
                <c:pt idx="18205">
                  <c:v>3.2723473698608418</c:v>
                </c:pt>
                <c:pt idx="18206">
                  <c:v>3.2726746045978281</c:v>
                </c:pt>
                <c:pt idx="18207">
                  <c:v>3.2730018720582881</c:v>
                </c:pt>
                <c:pt idx="18208">
                  <c:v>3.2733291722454938</c:v>
                </c:pt>
                <c:pt idx="18209">
                  <c:v>3.2736565051627182</c:v>
                </c:pt>
                <c:pt idx="18210">
                  <c:v>3.2739838708132343</c:v>
                </c:pt>
                <c:pt idx="18211">
                  <c:v>3.2743112692003153</c:v>
                </c:pt>
                <c:pt idx="18212">
                  <c:v>3.2746387003272353</c:v>
                </c:pt>
                <c:pt idx="18213">
                  <c:v>3.2749661641972678</c:v>
                </c:pt>
                <c:pt idx="18214">
                  <c:v>3.2752936608136873</c:v>
                </c:pt>
                <c:pt idx="18215">
                  <c:v>3.2756211901797685</c:v>
                </c:pt>
                <c:pt idx="18216">
                  <c:v>3.2759487522987865</c:v>
                </c:pt>
                <c:pt idx="18217">
                  <c:v>3.2762763471740164</c:v>
                </c:pt>
                <c:pt idx="18218">
                  <c:v>3.2766039748087339</c:v>
                </c:pt>
                <c:pt idx="18219">
                  <c:v>3.2769316352062146</c:v>
                </c:pt>
                <c:pt idx="18220">
                  <c:v>3.2772593283697353</c:v>
                </c:pt>
                <c:pt idx="18221">
                  <c:v>3.2775870543025722</c:v>
                </c:pt>
                <c:pt idx="18222">
                  <c:v>3.2779148130080022</c:v>
                </c:pt>
                <c:pt idx="18223">
                  <c:v>3.2782426044893032</c:v>
                </c:pt>
                <c:pt idx="18224">
                  <c:v>3.2785704287497519</c:v>
                </c:pt>
                <c:pt idx="18225">
                  <c:v>3.2788982857926268</c:v>
                </c:pt>
                <c:pt idx="18226">
                  <c:v>3.279226175621206</c:v>
                </c:pt>
                <c:pt idx="18227">
                  <c:v>3.2795540982387679</c:v>
                </c:pt>
                <c:pt idx="18228">
                  <c:v>3.2798820536485915</c:v>
                </c:pt>
                <c:pt idx="18229">
                  <c:v>3.2802100418539561</c:v>
                </c:pt>
                <c:pt idx="18230">
                  <c:v>3.2805380628581413</c:v>
                </c:pt>
                <c:pt idx="18231">
                  <c:v>3.2808661166644271</c:v>
                </c:pt>
                <c:pt idx="18232">
                  <c:v>3.2811942032760935</c:v>
                </c:pt>
                <c:pt idx="18233">
                  <c:v>3.281522322696421</c:v>
                </c:pt>
                <c:pt idx="18234">
                  <c:v>3.2818504749286905</c:v>
                </c:pt>
                <c:pt idx="18235">
                  <c:v>3.2821786599761835</c:v>
                </c:pt>
                <c:pt idx="18236">
                  <c:v>3.2825068778421813</c:v>
                </c:pt>
                <c:pt idx="18237">
                  <c:v>3.2828351285299653</c:v>
                </c:pt>
                <c:pt idx="18238">
                  <c:v>3.2831634120428181</c:v>
                </c:pt>
                <c:pt idx="18239">
                  <c:v>3.2834917283840226</c:v>
                </c:pt>
                <c:pt idx="18240">
                  <c:v>3.2838200775568609</c:v>
                </c:pt>
                <c:pt idx="18241">
                  <c:v>3.2841484595646167</c:v>
                </c:pt>
                <c:pt idx="18242">
                  <c:v>3.284476874410573</c:v>
                </c:pt>
                <c:pt idx="18243">
                  <c:v>3.284805322098014</c:v>
                </c:pt>
                <c:pt idx="18244">
                  <c:v>3.2851338026302237</c:v>
                </c:pt>
                <c:pt idx="18245">
                  <c:v>3.2854623160104865</c:v>
                </c:pt>
                <c:pt idx="18246">
                  <c:v>3.2857908622420875</c:v>
                </c:pt>
                <c:pt idx="18247">
                  <c:v>3.2861194413283115</c:v>
                </c:pt>
                <c:pt idx="18248">
                  <c:v>3.2864480532724443</c:v>
                </c:pt>
                <c:pt idx="18249">
                  <c:v>3.2867766980777713</c:v>
                </c:pt>
                <c:pt idx="18250">
                  <c:v>3.2871053757475792</c:v>
                </c:pt>
                <c:pt idx="18251">
                  <c:v>3.2874340862851539</c:v>
                </c:pt>
                <c:pt idx="18252">
                  <c:v>3.2877628296937824</c:v>
                </c:pt>
                <c:pt idx="18253">
                  <c:v>3.2880916059767515</c:v>
                </c:pt>
                <c:pt idx="18254">
                  <c:v>3.2884204151373493</c:v>
                </c:pt>
                <c:pt idx="18255">
                  <c:v>3.2887492571788628</c:v>
                </c:pt>
                <c:pt idx="18256">
                  <c:v>3.2890781321045806</c:v>
                </c:pt>
                <c:pt idx="18257">
                  <c:v>3.289407039917791</c:v>
                </c:pt>
                <c:pt idx="18258">
                  <c:v>3.2897359806217827</c:v>
                </c:pt>
                <c:pt idx="18259">
                  <c:v>3.290064954219845</c:v>
                </c:pt>
                <c:pt idx="18260">
                  <c:v>3.2903939607152668</c:v>
                </c:pt>
                <c:pt idx="18261">
                  <c:v>3.2907230001113383</c:v>
                </c:pt>
                <c:pt idx="18262">
                  <c:v>3.2910520724113494</c:v>
                </c:pt>
                <c:pt idx="18263">
                  <c:v>3.2913811776185904</c:v>
                </c:pt>
                <c:pt idx="18264">
                  <c:v>3.2917103157363523</c:v>
                </c:pt>
                <c:pt idx="18265">
                  <c:v>3.2920394867679259</c:v>
                </c:pt>
                <c:pt idx="18266">
                  <c:v>3.2923686907166028</c:v>
                </c:pt>
                <c:pt idx="18267">
                  <c:v>3.2926979275856745</c:v>
                </c:pt>
                <c:pt idx="18268">
                  <c:v>3.2930271973784331</c:v>
                </c:pt>
                <c:pt idx="18269">
                  <c:v>3.293356500098171</c:v>
                </c:pt>
                <c:pt idx="18270">
                  <c:v>3.2936858357481809</c:v>
                </c:pt>
                <c:pt idx="18271">
                  <c:v>3.2940152043317554</c:v>
                </c:pt>
                <c:pt idx="18272">
                  <c:v>3.2943446058521886</c:v>
                </c:pt>
                <c:pt idx="18273">
                  <c:v>3.2946740403127737</c:v>
                </c:pt>
                <c:pt idx="18274">
                  <c:v>3.2950035077168049</c:v>
                </c:pt>
                <c:pt idx="18275">
                  <c:v>3.2953330080675767</c:v>
                </c:pt>
                <c:pt idx="18276">
                  <c:v>3.2956625413683835</c:v>
                </c:pt>
                <c:pt idx="18277">
                  <c:v>3.2959921076225203</c:v>
                </c:pt>
                <c:pt idx="18278">
                  <c:v>3.2963217068332824</c:v>
                </c:pt>
                <c:pt idx="18279">
                  <c:v>3.2966513390039656</c:v>
                </c:pt>
                <c:pt idx="18280">
                  <c:v>3.2969810041378658</c:v>
                </c:pt>
                <c:pt idx="18281">
                  <c:v>3.2973107022382795</c:v>
                </c:pt>
                <c:pt idx="18282">
                  <c:v>3.2976404333085032</c:v>
                </c:pt>
                <c:pt idx="18283">
                  <c:v>3.2979701973518338</c:v>
                </c:pt>
                <c:pt idx="18284">
                  <c:v>3.2982999943715692</c:v>
                </c:pt>
                <c:pt idx="18285">
                  <c:v>3.2986298243710062</c:v>
                </c:pt>
                <c:pt idx="18286">
                  <c:v>3.298959687353443</c:v>
                </c:pt>
                <c:pt idx="18287">
                  <c:v>3.2992895833221785</c:v>
                </c:pt>
                <c:pt idx="18288">
                  <c:v>3.2996195122805108</c:v>
                </c:pt>
                <c:pt idx="18289">
                  <c:v>3.2999494742317386</c:v>
                </c:pt>
                <c:pt idx="18290">
                  <c:v>3.3002794691791615</c:v>
                </c:pt>
                <c:pt idx="18291">
                  <c:v>3.3006094971260795</c:v>
                </c:pt>
                <c:pt idx="18292">
                  <c:v>3.3009395580757923</c:v>
                </c:pt>
                <c:pt idx="18293">
                  <c:v>3.3012696520315998</c:v>
                </c:pt>
                <c:pt idx="18294">
                  <c:v>3.301599778996803</c:v>
                </c:pt>
                <c:pt idx="18295">
                  <c:v>3.3019299389747028</c:v>
                </c:pt>
                <c:pt idx="18296">
                  <c:v>3.3022601319686</c:v>
                </c:pt>
                <c:pt idx="18297">
                  <c:v>3.302590357981797</c:v>
                </c:pt>
                <c:pt idx="18298">
                  <c:v>3.3029206170175951</c:v>
                </c:pt>
                <c:pt idx="18299">
                  <c:v>3.303250909079297</c:v>
                </c:pt>
                <c:pt idx="18300">
                  <c:v>3.3035812341702049</c:v>
                </c:pt>
                <c:pt idx="18301">
                  <c:v>3.303911592293622</c:v>
                </c:pt>
                <c:pt idx="18302">
                  <c:v>3.3042419834528514</c:v>
                </c:pt>
                <c:pt idx="18303">
                  <c:v>3.3045724076511966</c:v>
                </c:pt>
                <c:pt idx="18304">
                  <c:v>3.3049028648919618</c:v>
                </c:pt>
                <c:pt idx="18305">
                  <c:v>3.305233355178451</c:v>
                </c:pt>
                <c:pt idx="18306">
                  <c:v>3.3055638785139689</c:v>
                </c:pt>
                <c:pt idx="18307">
                  <c:v>3.3058944349018202</c:v>
                </c:pt>
                <c:pt idx="18308">
                  <c:v>3.3062250243453102</c:v>
                </c:pt>
                <c:pt idx="18309">
                  <c:v>3.3065556468477446</c:v>
                </c:pt>
                <c:pt idx="18310">
                  <c:v>3.3068863024124293</c:v>
                </c:pt>
                <c:pt idx="18311">
                  <c:v>3.3072169910426705</c:v>
                </c:pt>
                <c:pt idx="18312">
                  <c:v>3.3075477127417749</c:v>
                </c:pt>
                <c:pt idx="18313">
                  <c:v>3.3078784675130493</c:v>
                </c:pt>
                <c:pt idx="18314">
                  <c:v>3.3082092553598006</c:v>
                </c:pt>
                <c:pt idx="18315">
                  <c:v>3.3085400762853365</c:v>
                </c:pt>
                <c:pt idx="18316">
                  <c:v>3.3088709302929651</c:v>
                </c:pt>
                <c:pt idx="18317">
                  <c:v>3.3092018173859943</c:v>
                </c:pt>
                <c:pt idx="18318">
                  <c:v>3.309532737567733</c:v>
                </c:pt>
                <c:pt idx="18319">
                  <c:v>3.3098636908414898</c:v>
                </c:pt>
                <c:pt idx="18320">
                  <c:v>3.3101946772105739</c:v>
                </c:pt>
                <c:pt idx="18321">
                  <c:v>3.3105256966782948</c:v>
                </c:pt>
                <c:pt idx="18322">
                  <c:v>3.3108567492479626</c:v>
                </c:pt>
                <c:pt idx="18323">
                  <c:v>3.3111878349228872</c:v>
                </c:pt>
                <c:pt idx="18324">
                  <c:v>3.3115189537063796</c:v>
                </c:pt>
                <c:pt idx="18325">
                  <c:v>3.3118501056017502</c:v>
                </c:pt>
                <c:pt idx="18326">
                  <c:v>3.3121812906123105</c:v>
                </c:pt>
                <c:pt idx="18327">
                  <c:v>3.3125125087413716</c:v>
                </c:pt>
                <c:pt idx="18328">
                  <c:v>3.3128437599922456</c:v>
                </c:pt>
                <c:pt idx="18329">
                  <c:v>3.3131750443682448</c:v>
                </c:pt>
                <c:pt idx="18330">
                  <c:v>3.3135063618726814</c:v>
                </c:pt>
                <c:pt idx="18331">
                  <c:v>3.3138377125088687</c:v>
                </c:pt>
                <c:pt idx="18332">
                  <c:v>3.3141690962801196</c:v>
                </c:pt>
                <c:pt idx="18333">
                  <c:v>3.3145005131897474</c:v>
                </c:pt>
                <c:pt idx="18334">
                  <c:v>3.3148319632410663</c:v>
                </c:pt>
                <c:pt idx="18335">
                  <c:v>3.3151634464373902</c:v>
                </c:pt>
                <c:pt idx="18336">
                  <c:v>3.3154949627820338</c:v>
                </c:pt>
                <c:pt idx="18337">
                  <c:v>3.3158265122783122</c:v>
                </c:pt>
                <c:pt idx="18338">
                  <c:v>3.3161580949295399</c:v>
                </c:pt>
                <c:pt idx="18339">
                  <c:v>3.3164897107390328</c:v>
                </c:pt>
                <c:pt idx="18340">
                  <c:v>3.3168213597101066</c:v>
                </c:pt>
                <c:pt idx="18341">
                  <c:v>3.3171530418460775</c:v>
                </c:pt>
                <c:pt idx="18342">
                  <c:v>3.3174847571502619</c:v>
                </c:pt>
                <c:pt idx="18343">
                  <c:v>3.3178165056259767</c:v>
                </c:pt>
                <c:pt idx="18344">
                  <c:v>3.3181482872765393</c:v>
                </c:pt>
                <c:pt idx="18345">
                  <c:v>3.318480102105267</c:v>
                </c:pt>
                <c:pt idx="18346">
                  <c:v>3.3188119501154776</c:v>
                </c:pt>
                <c:pt idx="18347">
                  <c:v>3.3191438313104893</c:v>
                </c:pt>
                <c:pt idx="18348">
                  <c:v>3.3194757456936204</c:v>
                </c:pt>
                <c:pt idx="18349">
                  <c:v>3.3198076932681895</c:v>
                </c:pt>
                <c:pt idx="18350">
                  <c:v>3.3201396740375162</c:v>
                </c:pt>
                <c:pt idx="18351">
                  <c:v>3.3204716880049201</c:v>
                </c:pt>
                <c:pt idx="18352">
                  <c:v>3.3208037351737207</c:v>
                </c:pt>
                <c:pt idx="18353">
                  <c:v>3.3211358155472381</c:v>
                </c:pt>
                <c:pt idx="18354">
                  <c:v>3.3214679291287927</c:v>
                </c:pt>
                <c:pt idx="18355">
                  <c:v>3.3218000759217055</c:v>
                </c:pt>
                <c:pt idx="18356">
                  <c:v>3.3221322559292976</c:v>
                </c:pt>
                <c:pt idx="18357">
                  <c:v>3.3224644691548906</c:v>
                </c:pt>
                <c:pt idx="18358">
                  <c:v>3.3227967156018061</c:v>
                </c:pt>
                <c:pt idx="18359">
                  <c:v>3.3231289952733665</c:v>
                </c:pt>
                <c:pt idx="18360">
                  <c:v>3.3234613081728939</c:v>
                </c:pt>
                <c:pt idx="18361">
                  <c:v>3.323793654303711</c:v>
                </c:pt>
                <c:pt idx="18362">
                  <c:v>3.3241260336691414</c:v>
                </c:pt>
                <c:pt idx="18363">
                  <c:v>3.3244584462725082</c:v>
                </c:pt>
                <c:pt idx="18364">
                  <c:v>3.3247908921171354</c:v>
                </c:pt>
                <c:pt idx="18365">
                  <c:v>3.325123371206347</c:v>
                </c:pt>
                <c:pt idx="18366">
                  <c:v>3.3254558835434676</c:v>
                </c:pt>
                <c:pt idx="18367">
                  <c:v>3.3257884291318218</c:v>
                </c:pt>
                <c:pt idx="18368">
                  <c:v>3.3261210079747348</c:v>
                </c:pt>
                <c:pt idx="18369">
                  <c:v>3.3264536200755321</c:v>
                </c:pt>
                <c:pt idx="18370">
                  <c:v>3.3267862654375397</c:v>
                </c:pt>
                <c:pt idx="18371">
                  <c:v>3.3271189440640834</c:v>
                </c:pt>
                <c:pt idx="18372">
                  <c:v>3.3274516559584897</c:v>
                </c:pt>
                <c:pt idx="18373">
                  <c:v>3.3277844011240854</c:v>
                </c:pt>
                <c:pt idx="18374">
                  <c:v>3.3281171795641979</c:v>
                </c:pt>
                <c:pt idx="18375">
                  <c:v>3.3284499912821541</c:v>
                </c:pt>
                <c:pt idx="18376">
                  <c:v>3.3287828362812824</c:v>
                </c:pt>
                <c:pt idx="18377">
                  <c:v>3.3291157145649106</c:v>
                </c:pt>
                <c:pt idx="18378">
                  <c:v>3.3294486261363669</c:v>
                </c:pt>
                <c:pt idx="18379">
                  <c:v>3.3297815709989806</c:v>
                </c:pt>
                <c:pt idx="18380">
                  <c:v>3.3301145491560806</c:v>
                </c:pt>
                <c:pt idx="18381">
                  <c:v>3.3304475606109962</c:v>
                </c:pt>
                <c:pt idx="18382">
                  <c:v>3.3307806053670572</c:v>
                </c:pt>
                <c:pt idx="18383">
                  <c:v>3.3311136834275938</c:v>
                </c:pt>
                <c:pt idx="18384">
                  <c:v>3.3314467947959367</c:v>
                </c:pt>
                <c:pt idx="18385">
                  <c:v>3.3317799394754162</c:v>
                </c:pt>
                <c:pt idx="18386">
                  <c:v>3.3321131174693637</c:v>
                </c:pt>
                <c:pt idx="18387">
                  <c:v>3.3324463287811104</c:v>
                </c:pt>
                <c:pt idx="18388">
                  <c:v>3.3327795734139882</c:v>
                </c:pt>
                <c:pt idx="18389">
                  <c:v>3.3331128513713297</c:v>
                </c:pt>
                <c:pt idx="18390">
                  <c:v>3.3334461626564669</c:v>
                </c:pt>
                <c:pt idx="18391">
                  <c:v>3.3337795072727325</c:v>
                </c:pt>
                <c:pt idx="18392">
                  <c:v>3.3341128852234596</c:v>
                </c:pt>
                <c:pt idx="18393">
                  <c:v>3.3344462965119819</c:v>
                </c:pt>
                <c:pt idx="18394">
                  <c:v>3.3347797411416331</c:v>
                </c:pt>
                <c:pt idx="18395">
                  <c:v>3.3351132191157471</c:v>
                </c:pt>
                <c:pt idx="18396">
                  <c:v>3.3354467304376585</c:v>
                </c:pt>
                <c:pt idx="18397">
                  <c:v>3.3357802751107024</c:v>
                </c:pt>
                <c:pt idx="18398">
                  <c:v>3.3361138531382135</c:v>
                </c:pt>
                <c:pt idx="18399">
                  <c:v>3.3364474645235274</c:v>
                </c:pt>
                <c:pt idx="18400">
                  <c:v>3.3367811092699795</c:v>
                </c:pt>
                <c:pt idx="18401">
                  <c:v>3.3371147873809064</c:v>
                </c:pt>
                <c:pt idx="18402">
                  <c:v>3.3374484988596445</c:v>
                </c:pt>
                <c:pt idx="18403">
                  <c:v>3.3377822437095306</c:v>
                </c:pt>
                <c:pt idx="18404">
                  <c:v>3.3381160219339017</c:v>
                </c:pt>
                <c:pt idx="18405">
                  <c:v>3.338449833536095</c:v>
                </c:pt>
                <c:pt idx="18406">
                  <c:v>3.3387836785194485</c:v>
                </c:pt>
                <c:pt idx="18407">
                  <c:v>3.3391175568873002</c:v>
                </c:pt>
                <c:pt idx="18408">
                  <c:v>3.3394514686429888</c:v>
                </c:pt>
                <c:pt idx="18409">
                  <c:v>3.3397854137898531</c:v>
                </c:pt>
                <c:pt idx="18410">
                  <c:v>3.340119392331232</c:v>
                </c:pt>
                <c:pt idx="18411">
                  <c:v>3.3404534042704652</c:v>
                </c:pt>
                <c:pt idx="18412">
                  <c:v>3.3407874496108922</c:v>
                </c:pt>
                <c:pt idx="18413">
                  <c:v>3.3411215283558531</c:v>
                </c:pt>
                <c:pt idx="18414">
                  <c:v>3.3414556405086886</c:v>
                </c:pt>
                <c:pt idx="18415">
                  <c:v>3.3417897860727392</c:v>
                </c:pt>
                <c:pt idx="18416">
                  <c:v>3.3421239650513463</c:v>
                </c:pt>
                <c:pt idx="18417">
                  <c:v>3.3424581774478512</c:v>
                </c:pt>
                <c:pt idx="18418">
                  <c:v>3.3427924232655961</c:v>
                </c:pt>
                <c:pt idx="18419">
                  <c:v>3.3431267025079228</c:v>
                </c:pt>
                <c:pt idx="18420">
                  <c:v>3.3434610151781734</c:v>
                </c:pt>
                <c:pt idx="18421">
                  <c:v>3.3437953612796911</c:v>
                </c:pt>
                <c:pt idx="18422">
                  <c:v>3.344129740815819</c:v>
                </c:pt>
                <c:pt idx="18423">
                  <c:v>3.3444641537899007</c:v>
                </c:pt>
                <c:pt idx="18424">
                  <c:v>3.3447986002052796</c:v>
                </c:pt>
                <c:pt idx="18425">
                  <c:v>3.3451330800653003</c:v>
                </c:pt>
                <c:pt idx="18426">
                  <c:v>3.3454675933733067</c:v>
                </c:pt>
                <c:pt idx="18427">
                  <c:v>3.3458021401326441</c:v>
                </c:pt>
                <c:pt idx="18428">
                  <c:v>3.3461367203466574</c:v>
                </c:pt>
                <c:pt idx="18429">
                  <c:v>3.346471334018692</c:v>
                </c:pt>
                <c:pt idx="18430">
                  <c:v>3.346805981152094</c:v>
                </c:pt>
                <c:pt idx="18431">
                  <c:v>3.3471406617502093</c:v>
                </c:pt>
                <c:pt idx="18432">
                  <c:v>3.3474753758163844</c:v>
                </c:pt>
                <c:pt idx="18433">
                  <c:v>3.3478101233539661</c:v>
                </c:pt>
                <c:pt idx="18434">
                  <c:v>3.3481449043663014</c:v>
                </c:pt>
                <c:pt idx="18435">
                  <c:v>3.3484797188567379</c:v>
                </c:pt>
                <c:pt idx="18436">
                  <c:v>3.3488145668286236</c:v>
                </c:pt>
                <c:pt idx="18437">
                  <c:v>3.3491494482853064</c:v>
                </c:pt>
                <c:pt idx="18438">
                  <c:v>3.3494843632301348</c:v>
                </c:pt>
                <c:pt idx="18439">
                  <c:v>3.3498193116664576</c:v>
                </c:pt>
                <c:pt idx="18440">
                  <c:v>3.3501542935976243</c:v>
                </c:pt>
                <c:pt idx="18441">
                  <c:v>3.3504893090269841</c:v>
                </c:pt>
                <c:pt idx="18442">
                  <c:v>3.3508243579578867</c:v>
                </c:pt>
                <c:pt idx="18443">
                  <c:v>3.3511594403936824</c:v>
                </c:pt>
                <c:pt idx="18444">
                  <c:v>3.3514945563377219</c:v>
                </c:pt>
                <c:pt idx="18445">
                  <c:v>3.3518297057933557</c:v>
                </c:pt>
                <c:pt idx="18446">
                  <c:v>3.352164888763935</c:v>
                </c:pt>
                <c:pt idx="18447">
                  <c:v>3.3525001052528114</c:v>
                </c:pt>
                <c:pt idx="18448">
                  <c:v>3.3528353552633368</c:v>
                </c:pt>
                <c:pt idx="18449">
                  <c:v>3.3531706387988631</c:v>
                </c:pt>
                <c:pt idx="18450">
                  <c:v>3.3535059558627429</c:v>
                </c:pt>
                <c:pt idx="18451">
                  <c:v>3.353841306458329</c:v>
                </c:pt>
                <c:pt idx="18452">
                  <c:v>3.3541766905889747</c:v>
                </c:pt>
                <c:pt idx="18453">
                  <c:v>3.3545121082580334</c:v>
                </c:pt>
                <c:pt idx="18454">
                  <c:v>3.3548475594688592</c:v>
                </c:pt>
                <c:pt idx="18455">
                  <c:v>3.3551830442248058</c:v>
                </c:pt>
                <c:pt idx="18456">
                  <c:v>3.3555185625292281</c:v>
                </c:pt>
                <c:pt idx="18457">
                  <c:v>3.355854114385481</c:v>
                </c:pt>
                <c:pt idx="18458">
                  <c:v>3.3561896997969196</c:v>
                </c:pt>
                <c:pt idx="18459">
                  <c:v>3.3565253187668991</c:v>
                </c:pt>
                <c:pt idx="18460">
                  <c:v>3.3568609712987758</c:v>
                </c:pt>
                <c:pt idx="18461">
                  <c:v>3.3571966573959058</c:v>
                </c:pt>
                <c:pt idx="18462">
                  <c:v>3.3575323770616454</c:v>
                </c:pt>
                <c:pt idx="18463">
                  <c:v>3.3578681302993516</c:v>
                </c:pt>
                <c:pt idx="18464">
                  <c:v>3.3582039171123816</c:v>
                </c:pt>
                <c:pt idx="18465">
                  <c:v>3.3585397375040928</c:v>
                </c:pt>
                <c:pt idx="18466">
                  <c:v>3.3588755914778434</c:v>
                </c:pt>
                <c:pt idx="18467">
                  <c:v>3.3592114790369911</c:v>
                </c:pt>
                <c:pt idx="18468">
                  <c:v>3.3595474001848946</c:v>
                </c:pt>
                <c:pt idx="18469">
                  <c:v>3.359883354924913</c:v>
                </c:pt>
                <c:pt idx="18470">
                  <c:v>3.3602193432604053</c:v>
                </c:pt>
                <c:pt idx="18471">
                  <c:v>3.3605553651947311</c:v>
                </c:pt>
                <c:pt idx="18472">
                  <c:v>3.3608914207312504</c:v>
                </c:pt>
                <c:pt idx="18473">
                  <c:v>3.3612275098733235</c:v>
                </c:pt>
                <c:pt idx="18474">
                  <c:v>3.361563632624311</c:v>
                </c:pt>
                <c:pt idx="18475">
                  <c:v>3.3618997889875732</c:v>
                </c:pt>
                <c:pt idx="18476">
                  <c:v>3.362235978966472</c:v>
                </c:pt>
                <c:pt idx="18477">
                  <c:v>3.3625722025643685</c:v>
                </c:pt>
                <c:pt idx="18478">
                  <c:v>3.362908459784625</c:v>
                </c:pt>
                <c:pt idx="18479">
                  <c:v>3.3632447506306034</c:v>
                </c:pt>
                <c:pt idx="18480">
                  <c:v>3.3635810751056665</c:v>
                </c:pt>
                <c:pt idx="18481">
                  <c:v>3.3639174332131772</c:v>
                </c:pt>
                <c:pt idx="18482">
                  <c:v>3.3642538249564984</c:v>
                </c:pt>
                <c:pt idx="18483">
                  <c:v>3.3645902503389942</c:v>
                </c:pt>
                <c:pt idx="18484">
                  <c:v>3.364926709364028</c:v>
                </c:pt>
                <c:pt idx="18485">
                  <c:v>3.3652632020349644</c:v>
                </c:pt>
                <c:pt idx="18486">
                  <c:v>3.3655997283551677</c:v>
                </c:pt>
                <c:pt idx="18487">
                  <c:v>3.3659362883280033</c:v>
                </c:pt>
                <c:pt idx="18488">
                  <c:v>3.3662728819568359</c:v>
                </c:pt>
                <c:pt idx="18489">
                  <c:v>3.3666095092450314</c:v>
                </c:pt>
                <c:pt idx="18490">
                  <c:v>3.366946170195956</c:v>
                </c:pt>
                <c:pt idx="18491">
                  <c:v>3.3672828648129753</c:v>
                </c:pt>
                <c:pt idx="18492">
                  <c:v>3.3676195930994566</c:v>
                </c:pt>
                <c:pt idx="18493">
                  <c:v>3.3679563550587663</c:v>
                </c:pt>
                <c:pt idx="18494">
                  <c:v>3.3682931506942722</c:v>
                </c:pt>
                <c:pt idx="18495">
                  <c:v>3.3686299800093416</c:v>
                </c:pt>
                <c:pt idx="18496">
                  <c:v>3.3689668430073425</c:v>
                </c:pt>
                <c:pt idx="18497">
                  <c:v>3.369303739691643</c:v>
                </c:pt>
                <c:pt idx="18498">
                  <c:v>3.3696406700656123</c:v>
                </c:pt>
                <c:pt idx="18499">
                  <c:v>3.3699776341326189</c:v>
                </c:pt>
                <c:pt idx="18500">
                  <c:v>3.370314631896032</c:v>
                </c:pt>
                <c:pt idx="18501">
                  <c:v>3.3706516633592214</c:v>
                </c:pt>
                <c:pt idx="18502">
                  <c:v>3.3709887285255573</c:v>
                </c:pt>
                <c:pt idx="18503">
                  <c:v>3.3713258273984099</c:v>
                </c:pt>
                <c:pt idx="18504">
                  <c:v>3.3716629599811498</c:v>
                </c:pt>
                <c:pt idx="18505">
                  <c:v>3.3720001262771477</c:v>
                </c:pt>
                <c:pt idx="18506">
                  <c:v>3.3723373262897756</c:v>
                </c:pt>
                <c:pt idx="18507">
                  <c:v>3.3726745600224044</c:v>
                </c:pt>
                <c:pt idx="18508">
                  <c:v>3.3730118274784067</c:v>
                </c:pt>
                <c:pt idx="18509">
                  <c:v>3.3733491286611543</c:v>
                </c:pt>
                <c:pt idx="18510">
                  <c:v>3.3736864635740202</c:v>
                </c:pt>
                <c:pt idx="18511">
                  <c:v>3.3740238322203777</c:v>
                </c:pt>
                <c:pt idx="18512">
                  <c:v>3.3743612346035996</c:v>
                </c:pt>
                <c:pt idx="18513">
                  <c:v>3.3746986707270601</c:v>
                </c:pt>
                <c:pt idx="18514">
                  <c:v>3.3750361405941329</c:v>
                </c:pt>
                <c:pt idx="18515">
                  <c:v>3.3753736442081923</c:v>
                </c:pt>
                <c:pt idx="18516">
                  <c:v>3.3757111815726133</c:v>
                </c:pt>
                <c:pt idx="18517">
                  <c:v>3.3760487526907705</c:v>
                </c:pt>
                <c:pt idx="18518">
                  <c:v>3.3763863575660396</c:v>
                </c:pt>
                <c:pt idx="18519">
                  <c:v>3.3767239962017963</c:v>
                </c:pt>
                <c:pt idx="18520">
                  <c:v>3.3770616686014163</c:v>
                </c:pt>
                <c:pt idx="18521">
                  <c:v>3.3773993747682765</c:v>
                </c:pt>
                <c:pt idx="18522">
                  <c:v>3.3777371147057531</c:v>
                </c:pt>
                <c:pt idx="18523">
                  <c:v>3.3780748884172236</c:v>
                </c:pt>
                <c:pt idx="18524">
                  <c:v>3.3784126959060652</c:v>
                </c:pt>
                <c:pt idx="18525">
                  <c:v>3.3787505371756557</c:v>
                </c:pt>
                <c:pt idx="18526">
                  <c:v>3.3790884122293732</c:v>
                </c:pt>
                <c:pt idx="18527">
                  <c:v>3.3794263210705959</c:v>
                </c:pt>
                <c:pt idx="18528">
                  <c:v>3.379764263702703</c:v>
                </c:pt>
                <c:pt idx="18529">
                  <c:v>3.380102240129073</c:v>
                </c:pt>
                <c:pt idx="18530">
                  <c:v>3.3804402503530859</c:v>
                </c:pt>
                <c:pt idx="18531">
                  <c:v>3.3807782943781213</c:v>
                </c:pt>
                <c:pt idx="18532">
                  <c:v>3.381116372207559</c:v>
                </c:pt>
                <c:pt idx="18533">
                  <c:v>3.3814544838447795</c:v>
                </c:pt>
                <c:pt idx="18534">
                  <c:v>3.3817926292931642</c:v>
                </c:pt>
                <c:pt idx="18535">
                  <c:v>3.3821308085560933</c:v>
                </c:pt>
                <c:pt idx="18536">
                  <c:v>3.3824690216369486</c:v>
                </c:pt>
                <c:pt idx="18537">
                  <c:v>3.3828072685391124</c:v>
                </c:pt>
                <c:pt idx="18538">
                  <c:v>3.3831455492659663</c:v>
                </c:pt>
                <c:pt idx="18539">
                  <c:v>3.3834838638208931</c:v>
                </c:pt>
                <c:pt idx="18540">
                  <c:v>3.3838222122072752</c:v>
                </c:pt>
                <c:pt idx="18541">
                  <c:v>3.3841605944284958</c:v>
                </c:pt>
                <c:pt idx="18542">
                  <c:v>3.3844990104879384</c:v>
                </c:pt>
                <c:pt idx="18543">
                  <c:v>3.384837460388987</c:v>
                </c:pt>
                <c:pt idx="18544">
                  <c:v>3.385175944135026</c:v>
                </c:pt>
                <c:pt idx="18545">
                  <c:v>3.3855144617294393</c:v>
                </c:pt>
                <c:pt idx="18546">
                  <c:v>3.3858530131756122</c:v>
                </c:pt>
                <c:pt idx="18547">
                  <c:v>3.3861915984769295</c:v>
                </c:pt>
                <c:pt idx="18548">
                  <c:v>3.3865302176367771</c:v>
                </c:pt>
                <c:pt idx="18549">
                  <c:v>3.3868688706585406</c:v>
                </c:pt>
                <c:pt idx="18550">
                  <c:v>3.3872075575456062</c:v>
                </c:pt>
                <c:pt idx="18551">
                  <c:v>3.3875462783013606</c:v>
                </c:pt>
                <c:pt idx="18552">
                  <c:v>3.3878850329291907</c:v>
                </c:pt>
                <c:pt idx="18553">
                  <c:v>3.3882238214324838</c:v>
                </c:pt>
                <c:pt idx="18554">
                  <c:v>3.3885626438146268</c:v>
                </c:pt>
                <c:pt idx="18555">
                  <c:v>3.3889015000790081</c:v>
                </c:pt>
                <c:pt idx="18556">
                  <c:v>3.3892403902290158</c:v>
                </c:pt>
                <c:pt idx="18557">
                  <c:v>3.3895793142680386</c:v>
                </c:pt>
                <c:pt idx="18558">
                  <c:v>3.3899182721994654</c:v>
                </c:pt>
                <c:pt idx="18559">
                  <c:v>3.3902572640266855</c:v>
                </c:pt>
                <c:pt idx="18560">
                  <c:v>3.3905962897530881</c:v>
                </c:pt>
                <c:pt idx="18561">
                  <c:v>3.3909353493820635</c:v>
                </c:pt>
                <c:pt idx="18562">
                  <c:v>3.3912744429170019</c:v>
                </c:pt>
                <c:pt idx="18563">
                  <c:v>3.3916135703612937</c:v>
                </c:pt>
                <c:pt idx="18564">
                  <c:v>3.3919527317183298</c:v>
                </c:pt>
                <c:pt idx="18565">
                  <c:v>3.3922919269915015</c:v>
                </c:pt>
                <c:pt idx="18566">
                  <c:v>3.3926311561842004</c:v>
                </c:pt>
                <c:pt idx="18567">
                  <c:v>3.3929704192998189</c:v>
                </c:pt>
                <c:pt idx="18568">
                  <c:v>3.3933097163417489</c:v>
                </c:pt>
                <c:pt idx="18569">
                  <c:v>3.3936490473133829</c:v>
                </c:pt>
                <c:pt idx="18570">
                  <c:v>3.3939884122181141</c:v>
                </c:pt>
                <c:pt idx="18571">
                  <c:v>3.3943278110593358</c:v>
                </c:pt>
                <c:pt idx="18572">
                  <c:v>3.3946672438404417</c:v>
                </c:pt>
                <c:pt idx="18573">
                  <c:v>3.3950067105648256</c:v>
                </c:pt>
                <c:pt idx="18574">
                  <c:v>3.3953462112358821</c:v>
                </c:pt>
                <c:pt idx="18575">
                  <c:v>3.3956857458570058</c:v>
                </c:pt>
                <c:pt idx="18576">
                  <c:v>3.3960253144315913</c:v>
                </c:pt>
                <c:pt idx="18577">
                  <c:v>3.3963649169630346</c:v>
                </c:pt>
                <c:pt idx="18578">
                  <c:v>3.3967045534547307</c:v>
                </c:pt>
                <c:pt idx="18579">
                  <c:v>3.397044223910076</c:v>
                </c:pt>
                <c:pt idx="18580">
                  <c:v>3.3973839283324669</c:v>
                </c:pt>
                <c:pt idx="18581">
                  <c:v>3.3977236667253004</c:v>
                </c:pt>
                <c:pt idx="18582">
                  <c:v>3.3980634390919731</c:v>
                </c:pt>
                <c:pt idx="18583">
                  <c:v>3.3984032454358823</c:v>
                </c:pt>
                <c:pt idx="18584">
                  <c:v>3.3987430857604259</c:v>
                </c:pt>
                <c:pt idx="18585">
                  <c:v>3.399082960069002</c:v>
                </c:pt>
                <c:pt idx="18586">
                  <c:v>3.3994228683650087</c:v>
                </c:pt>
                <c:pt idx="18587">
                  <c:v>3.3997628106518452</c:v>
                </c:pt>
                <c:pt idx="18588">
                  <c:v>3.4001027869329103</c:v>
                </c:pt>
                <c:pt idx="18589">
                  <c:v>3.4004427972116038</c:v>
                </c:pt>
                <c:pt idx="18590">
                  <c:v>3.400782841491325</c:v>
                </c:pt>
                <c:pt idx="18591">
                  <c:v>3.401122919775474</c:v>
                </c:pt>
                <c:pt idx="18592">
                  <c:v>3.4014630320674515</c:v>
                </c:pt>
                <c:pt idx="18593">
                  <c:v>3.4018031783706584</c:v>
                </c:pt>
                <c:pt idx="18594">
                  <c:v>3.4021433586884955</c:v>
                </c:pt>
                <c:pt idx="18595">
                  <c:v>3.4024835730243641</c:v>
                </c:pt>
                <c:pt idx="18596">
                  <c:v>3.4028238213816664</c:v>
                </c:pt>
                <c:pt idx="18597">
                  <c:v>3.4031641037638045</c:v>
                </c:pt>
                <c:pt idx="18598">
                  <c:v>3.4035044201741806</c:v>
                </c:pt>
                <c:pt idx="18599">
                  <c:v>3.4038447706161978</c:v>
                </c:pt>
                <c:pt idx="18600">
                  <c:v>3.4041851550932596</c:v>
                </c:pt>
                <c:pt idx="18601">
                  <c:v>3.404525573608769</c:v>
                </c:pt>
                <c:pt idx="18602">
                  <c:v>3.4048660261661299</c:v>
                </c:pt>
                <c:pt idx="18603">
                  <c:v>3.4052065127687463</c:v>
                </c:pt>
                <c:pt idx="18604">
                  <c:v>3.4055470334200231</c:v>
                </c:pt>
                <c:pt idx="18605">
                  <c:v>3.405887588123365</c:v>
                </c:pt>
                <c:pt idx="18606">
                  <c:v>3.4062281768821774</c:v>
                </c:pt>
                <c:pt idx="18607">
                  <c:v>3.4065687996998655</c:v>
                </c:pt>
                <c:pt idx="18608">
                  <c:v>3.4069094565798355</c:v>
                </c:pt>
                <c:pt idx="18609">
                  <c:v>3.4072501475254935</c:v>
                </c:pt>
                <c:pt idx="18610">
                  <c:v>3.4075908725402462</c:v>
                </c:pt>
                <c:pt idx="18611">
                  <c:v>3.4079316316275001</c:v>
                </c:pt>
                <c:pt idx="18612">
                  <c:v>3.4082724247906628</c:v>
                </c:pt>
                <c:pt idx="18613">
                  <c:v>3.4086132520331418</c:v>
                </c:pt>
                <c:pt idx="18614">
                  <c:v>3.408954113358345</c:v>
                </c:pt>
                <c:pt idx="18615">
                  <c:v>3.4092950087696807</c:v>
                </c:pt>
                <c:pt idx="18616">
                  <c:v>3.4096359382705574</c:v>
                </c:pt>
                <c:pt idx="18617">
                  <c:v>3.4099769018643844</c:v>
                </c:pt>
                <c:pt idx="18618">
                  <c:v>3.4103178995545709</c:v>
                </c:pt>
                <c:pt idx="18619">
                  <c:v>3.4106589313445261</c:v>
                </c:pt>
                <c:pt idx="18620">
                  <c:v>3.4109999972376603</c:v>
                </c:pt>
                <c:pt idx="18621">
                  <c:v>3.4113410972373841</c:v>
                </c:pt>
                <c:pt idx="18622">
                  <c:v>3.411682231347108</c:v>
                </c:pt>
                <c:pt idx="18623">
                  <c:v>3.4120233995702427</c:v>
                </c:pt>
                <c:pt idx="18624">
                  <c:v>3.4123646019101996</c:v>
                </c:pt>
                <c:pt idx="18625">
                  <c:v>3.4127058383703908</c:v>
                </c:pt>
                <c:pt idx="18626">
                  <c:v>3.4130471089542276</c:v>
                </c:pt>
                <c:pt idx="18627">
                  <c:v>3.4133884136651229</c:v>
                </c:pt>
                <c:pt idx="18628">
                  <c:v>3.4137297525064896</c:v>
                </c:pt>
                <c:pt idx="18629">
                  <c:v>3.4140711254817404</c:v>
                </c:pt>
                <c:pt idx="18630">
                  <c:v>3.4144125325942887</c:v>
                </c:pt>
                <c:pt idx="18631">
                  <c:v>3.4147539738475481</c:v>
                </c:pt>
                <c:pt idx="18632">
                  <c:v>3.4150954492449328</c:v>
                </c:pt>
                <c:pt idx="18633">
                  <c:v>3.4154369587898574</c:v>
                </c:pt>
                <c:pt idx="18634">
                  <c:v>3.4157785024857366</c:v>
                </c:pt>
                <c:pt idx="18635">
                  <c:v>3.4161200803359852</c:v>
                </c:pt>
                <c:pt idx="18636">
                  <c:v>3.416461692344019</c:v>
                </c:pt>
                <c:pt idx="18637">
                  <c:v>3.4168033385132532</c:v>
                </c:pt>
                <c:pt idx="18638">
                  <c:v>3.4171450188471044</c:v>
                </c:pt>
                <c:pt idx="18639">
                  <c:v>3.4174867333489889</c:v>
                </c:pt>
                <c:pt idx="18640">
                  <c:v>3.4178284820223239</c:v>
                </c:pt>
                <c:pt idx="18641">
                  <c:v>3.4181702648705263</c:v>
                </c:pt>
                <c:pt idx="18642">
                  <c:v>3.4185120818970134</c:v>
                </c:pt>
                <c:pt idx="18643">
                  <c:v>3.4188539331052032</c:v>
                </c:pt>
                <c:pt idx="18644">
                  <c:v>3.4191958184985136</c:v>
                </c:pt>
                <c:pt idx="18645">
                  <c:v>3.4195377380803635</c:v>
                </c:pt>
                <c:pt idx="18646">
                  <c:v>3.4198796918541716</c:v>
                </c:pt>
                <c:pt idx="18647">
                  <c:v>3.4202216798233569</c:v>
                </c:pt>
                <c:pt idx="18648">
                  <c:v>3.4205637019913393</c:v>
                </c:pt>
                <c:pt idx="18649">
                  <c:v>3.4209057583615383</c:v>
                </c:pt>
                <c:pt idx="18650">
                  <c:v>3.4212478489373743</c:v>
                </c:pt>
                <c:pt idx="18651">
                  <c:v>3.4215899737222681</c:v>
                </c:pt>
                <c:pt idx="18652">
                  <c:v>3.4219321327196401</c:v>
                </c:pt>
                <c:pt idx="18653">
                  <c:v>3.422274325932912</c:v>
                </c:pt>
                <c:pt idx="18654">
                  <c:v>3.4226165533655051</c:v>
                </c:pt>
                <c:pt idx="18655">
                  <c:v>3.4229588150208414</c:v>
                </c:pt>
                <c:pt idx="18656">
                  <c:v>3.4233011109023437</c:v>
                </c:pt>
                <c:pt idx="18657">
                  <c:v>3.423643441013434</c:v>
                </c:pt>
                <c:pt idx="18658">
                  <c:v>3.4239858053575354</c:v>
                </c:pt>
                <c:pt idx="18659">
                  <c:v>3.4243282039380709</c:v>
                </c:pt>
                <c:pt idx="18660">
                  <c:v>3.4246706367584645</c:v>
                </c:pt>
                <c:pt idx="18661">
                  <c:v>3.4250131038221405</c:v>
                </c:pt>
                <c:pt idx="18662">
                  <c:v>3.4253556051325229</c:v>
                </c:pt>
                <c:pt idx="18663">
                  <c:v>3.425698140693036</c:v>
                </c:pt>
                <c:pt idx="18664">
                  <c:v>3.4260407105071051</c:v>
                </c:pt>
                <c:pt idx="18665">
                  <c:v>3.4263833145781559</c:v>
                </c:pt>
                <c:pt idx="18666">
                  <c:v>3.4267259529096137</c:v>
                </c:pt>
                <c:pt idx="18667">
                  <c:v>3.4270686255049045</c:v>
                </c:pt>
                <c:pt idx="18668">
                  <c:v>3.4274113323674551</c:v>
                </c:pt>
                <c:pt idx="18669">
                  <c:v>3.4277540735006919</c:v>
                </c:pt>
                <c:pt idx="18670">
                  <c:v>3.4280968489080421</c:v>
                </c:pt>
                <c:pt idx="18671">
                  <c:v>3.4284396585929331</c:v>
                </c:pt>
                <c:pt idx="18672">
                  <c:v>3.4287825025587924</c:v>
                </c:pt>
                <c:pt idx="18673">
                  <c:v>3.4291253808090483</c:v>
                </c:pt>
                <c:pt idx="18674">
                  <c:v>3.4294682933471292</c:v>
                </c:pt>
                <c:pt idx="18675">
                  <c:v>3.429811240176464</c:v>
                </c:pt>
                <c:pt idx="18676">
                  <c:v>3.4301542213004814</c:v>
                </c:pt>
                <c:pt idx="18677">
                  <c:v>3.4304972367226116</c:v>
                </c:pt>
                <c:pt idx="18678">
                  <c:v>3.4308402864462839</c:v>
                </c:pt>
                <c:pt idx="18679">
                  <c:v>3.4311833704749284</c:v>
                </c:pt>
                <c:pt idx="18680">
                  <c:v>3.4315264888119756</c:v>
                </c:pt>
                <c:pt idx="18681">
                  <c:v>3.4318696414608567</c:v>
                </c:pt>
                <c:pt idx="18682">
                  <c:v>3.4322128284250026</c:v>
                </c:pt>
                <c:pt idx="18683">
                  <c:v>3.4325560497078449</c:v>
                </c:pt>
                <c:pt idx="18684">
                  <c:v>3.4328993053128158</c:v>
                </c:pt>
                <c:pt idx="18685">
                  <c:v>3.433242595243347</c:v>
                </c:pt>
                <c:pt idx="18686">
                  <c:v>3.4335859195028711</c:v>
                </c:pt>
                <c:pt idx="18687">
                  <c:v>3.4339292780948214</c:v>
                </c:pt>
                <c:pt idx="18688">
                  <c:v>3.4342726710226308</c:v>
                </c:pt>
                <c:pt idx="18689">
                  <c:v>3.4346160982897329</c:v>
                </c:pt>
                <c:pt idx="18690">
                  <c:v>3.4349595598995619</c:v>
                </c:pt>
                <c:pt idx="18691">
                  <c:v>3.435303055855552</c:v>
                </c:pt>
                <c:pt idx="18692">
                  <c:v>3.4356465861611376</c:v>
                </c:pt>
                <c:pt idx="18693">
                  <c:v>3.4359901508197539</c:v>
                </c:pt>
                <c:pt idx="18694">
                  <c:v>3.4363337498348359</c:v>
                </c:pt>
                <c:pt idx="18695">
                  <c:v>3.4366773832098194</c:v>
                </c:pt>
                <c:pt idx="18696">
                  <c:v>3.4370210509481405</c:v>
                </c:pt>
                <c:pt idx="18697">
                  <c:v>3.4373647530532354</c:v>
                </c:pt>
                <c:pt idx="18698">
                  <c:v>3.4377084895285406</c:v>
                </c:pt>
                <c:pt idx="18699">
                  <c:v>3.4380522603774932</c:v>
                </c:pt>
                <c:pt idx="18700">
                  <c:v>3.4383960656035311</c:v>
                </c:pt>
                <c:pt idx="18701">
                  <c:v>3.4387399052100913</c:v>
                </c:pt>
                <c:pt idx="18702">
                  <c:v>3.4390837792006121</c:v>
                </c:pt>
                <c:pt idx="18703">
                  <c:v>3.4394276875785321</c:v>
                </c:pt>
                <c:pt idx="18704">
                  <c:v>3.4397716303472898</c:v>
                </c:pt>
                <c:pt idx="18705">
                  <c:v>3.4401156075103243</c:v>
                </c:pt>
                <c:pt idx="18706">
                  <c:v>3.4404596190710754</c:v>
                </c:pt>
                <c:pt idx="18707">
                  <c:v>3.4408036650329827</c:v>
                </c:pt>
                <c:pt idx="18708">
                  <c:v>3.4411477453994861</c:v>
                </c:pt>
                <c:pt idx="18709">
                  <c:v>3.4414918601740259</c:v>
                </c:pt>
                <c:pt idx="18710">
                  <c:v>3.4418360093600433</c:v>
                </c:pt>
                <c:pt idx="18711">
                  <c:v>3.4421801929609792</c:v>
                </c:pt>
                <c:pt idx="18712">
                  <c:v>3.4425244109802753</c:v>
                </c:pt>
                <c:pt idx="18713">
                  <c:v>3.4428686634213732</c:v>
                </c:pt>
                <c:pt idx="18714">
                  <c:v>3.4432129502877151</c:v>
                </c:pt>
                <c:pt idx="18715">
                  <c:v>3.4435572715827441</c:v>
                </c:pt>
                <c:pt idx="18716">
                  <c:v>3.4439016273099021</c:v>
                </c:pt>
                <c:pt idx="18717">
                  <c:v>3.4442460174726333</c:v>
                </c:pt>
                <c:pt idx="18718">
                  <c:v>3.4445904420743805</c:v>
                </c:pt>
                <c:pt idx="18719">
                  <c:v>3.4449349011185877</c:v>
                </c:pt>
                <c:pt idx="18720">
                  <c:v>3.4452793946086997</c:v>
                </c:pt>
                <c:pt idx="18721">
                  <c:v>3.4456239225481604</c:v>
                </c:pt>
                <c:pt idx="18722">
                  <c:v>3.4459684849404151</c:v>
                </c:pt>
                <c:pt idx="18723">
                  <c:v>3.4463130817889089</c:v>
                </c:pt>
                <c:pt idx="18724">
                  <c:v>3.4466577130970877</c:v>
                </c:pt>
                <c:pt idx="18725">
                  <c:v>3.4470023788683974</c:v>
                </c:pt>
                <c:pt idx="18726">
                  <c:v>3.4473470791062844</c:v>
                </c:pt>
                <c:pt idx="18727">
                  <c:v>3.447691813814195</c:v>
                </c:pt>
                <c:pt idx="18728">
                  <c:v>3.4480365829955764</c:v>
                </c:pt>
                <c:pt idx="18729">
                  <c:v>3.4483813866538759</c:v>
                </c:pt>
                <c:pt idx="18730">
                  <c:v>3.4487262247925412</c:v>
                </c:pt>
                <c:pt idx="18731">
                  <c:v>3.4490710974150205</c:v>
                </c:pt>
                <c:pt idx="18732">
                  <c:v>3.4494160045247622</c:v>
                </c:pt>
                <c:pt idx="18733">
                  <c:v>3.4497609461252146</c:v>
                </c:pt>
                <c:pt idx="18734">
                  <c:v>3.4501059222198269</c:v>
                </c:pt>
                <c:pt idx="18735">
                  <c:v>3.450450932812049</c:v>
                </c:pt>
                <c:pt idx="18736">
                  <c:v>3.4507959779053303</c:v>
                </c:pt>
                <c:pt idx="18737">
                  <c:v>3.4511410575031207</c:v>
                </c:pt>
                <c:pt idx="18738">
                  <c:v>3.4514861716088712</c:v>
                </c:pt>
                <c:pt idx="18739">
                  <c:v>3.4518313202260322</c:v>
                </c:pt>
                <c:pt idx="18740">
                  <c:v>3.4521765033580549</c:v>
                </c:pt>
                <c:pt idx="18741">
                  <c:v>3.4525217210083907</c:v>
                </c:pt>
                <c:pt idx="18742">
                  <c:v>3.4528669731804915</c:v>
                </c:pt>
                <c:pt idx="18743">
                  <c:v>3.4532122598778097</c:v>
                </c:pt>
                <c:pt idx="18744">
                  <c:v>3.4535575811037975</c:v>
                </c:pt>
                <c:pt idx="18745">
                  <c:v>3.4539029368619079</c:v>
                </c:pt>
                <c:pt idx="18746">
                  <c:v>3.4542483271555939</c:v>
                </c:pt>
                <c:pt idx="18747">
                  <c:v>3.4545937519883094</c:v>
                </c:pt>
                <c:pt idx="18748">
                  <c:v>3.454939211363508</c:v>
                </c:pt>
                <c:pt idx="18749">
                  <c:v>3.4552847052846443</c:v>
                </c:pt>
                <c:pt idx="18750">
                  <c:v>3.4556302337551728</c:v>
                </c:pt>
                <c:pt idx="18751">
                  <c:v>3.455975796778548</c:v>
                </c:pt>
                <c:pt idx="18752">
                  <c:v>3.4563213943582261</c:v>
                </c:pt>
                <c:pt idx="18753">
                  <c:v>3.4566670264976618</c:v>
                </c:pt>
                <c:pt idx="18754">
                  <c:v>3.4570126932003116</c:v>
                </c:pt>
                <c:pt idx="18755">
                  <c:v>3.4573583944696318</c:v>
                </c:pt>
                <c:pt idx="18756">
                  <c:v>3.4577041303090787</c:v>
                </c:pt>
                <c:pt idx="18757">
                  <c:v>3.4580499007221097</c:v>
                </c:pt>
                <c:pt idx="18758">
                  <c:v>3.4583957057121819</c:v>
                </c:pt>
                <c:pt idx="18759">
                  <c:v>3.458741545282753</c:v>
                </c:pt>
                <c:pt idx="18760">
                  <c:v>3.4590874194372812</c:v>
                </c:pt>
                <c:pt idx="18761">
                  <c:v>3.4594333281792249</c:v>
                </c:pt>
                <c:pt idx="18762">
                  <c:v>3.4597792715120428</c:v>
                </c:pt>
                <c:pt idx="18763">
                  <c:v>3.4601252494391939</c:v>
                </c:pt>
                <c:pt idx="18764">
                  <c:v>3.4604712619641376</c:v>
                </c:pt>
                <c:pt idx="18765">
                  <c:v>3.4608173090903338</c:v>
                </c:pt>
                <c:pt idx="18766">
                  <c:v>3.4611633908212429</c:v>
                </c:pt>
                <c:pt idx="18767">
                  <c:v>3.4615095071603248</c:v>
                </c:pt>
                <c:pt idx="18768">
                  <c:v>3.4618556581110407</c:v>
                </c:pt>
                <c:pt idx="18769">
                  <c:v>3.4622018436768518</c:v>
                </c:pt>
                <c:pt idx="18770">
                  <c:v>3.4625480638612194</c:v>
                </c:pt>
                <c:pt idx="18771">
                  <c:v>3.4628943186676056</c:v>
                </c:pt>
                <c:pt idx="18772">
                  <c:v>3.4632406080994724</c:v>
                </c:pt>
                <c:pt idx="18773">
                  <c:v>3.4635869321602821</c:v>
                </c:pt>
                <c:pt idx="18774">
                  <c:v>3.4639332908534981</c:v>
                </c:pt>
                <c:pt idx="18775">
                  <c:v>3.4642796841825834</c:v>
                </c:pt>
                <c:pt idx="18776">
                  <c:v>3.4646261121510018</c:v>
                </c:pt>
                <c:pt idx="18777">
                  <c:v>3.4649725747622169</c:v>
                </c:pt>
                <c:pt idx="18778">
                  <c:v>3.4653190720196929</c:v>
                </c:pt>
                <c:pt idx="18779">
                  <c:v>3.4656656039268947</c:v>
                </c:pt>
                <c:pt idx="18780">
                  <c:v>3.4660121704872875</c:v>
                </c:pt>
                <c:pt idx="18781">
                  <c:v>3.466358771704336</c:v>
                </c:pt>
                <c:pt idx="18782">
                  <c:v>3.4667054075815065</c:v>
                </c:pt>
                <c:pt idx="18783">
                  <c:v>3.4670520781222645</c:v>
                </c:pt>
                <c:pt idx="18784">
                  <c:v>3.4673987833300766</c:v>
                </c:pt>
                <c:pt idx="18785">
                  <c:v>3.4677455232084093</c:v>
                </c:pt>
                <c:pt idx="18786">
                  <c:v>3.4680922977607302</c:v>
                </c:pt>
                <c:pt idx="18787">
                  <c:v>3.4684391069905063</c:v>
                </c:pt>
                <c:pt idx="18788">
                  <c:v>3.4687859509012053</c:v>
                </c:pt>
                <c:pt idx="18789">
                  <c:v>3.4691328294962953</c:v>
                </c:pt>
                <c:pt idx="18790">
                  <c:v>3.469479742779245</c:v>
                </c:pt>
                <c:pt idx="18791">
                  <c:v>3.4698266907535227</c:v>
                </c:pt>
                <c:pt idx="18792">
                  <c:v>3.4701736734225981</c:v>
                </c:pt>
                <c:pt idx="18793">
                  <c:v>3.4705206907899404</c:v>
                </c:pt>
                <c:pt idx="18794">
                  <c:v>3.4708677428590193</c:v>
                </c:pt>
                <c:pt idx="18795">
                  <c:v>3.4712148296333054</c:v>
                </c:pt>
                <c:pt idx="18796">
                  <c:v>3.4715619511162688</c:v>
                </c:pt>
                <c:pt idx="18797">
                  <c:v>3.4719091073113804</c:v>
                </c:pt>
                <c:pt idx="18798">
                  <c:v>3.4722562982221117</c:v>
                </c:pt>
                <c:pt idx="18799">
                  <c:v>3.4726035238519337</c:v>
                </c:pt>
                <c:pt idx="18800">
                  <c:v>3.4729507842043188</c:v>
                </c:pt>
                <c:pt idx="18801">
                  <c:v>3.4732980792827393</c:v>
                </c:pt>
                <c:pt idx="18802">
                  <c:v>3.4736454090906674</c:v>
                </c:pt>
                <c:pt idx="18803">
                  <c:v>3.4739927736315765</c:v>
                </c:pt>
                <c:pt idx="18804">
                  <c:v>3.4743401729089398</c:v>
                </c:pt>
                <c:pt idx="18805">
                  <c:v>3.4746876069262305</c:v>
                </c:pt>
                <c:pt idx="18806">
                  <c:v>3.475035075686923</c:v>
                </c:pt>
                <c:pt idx="18807">
                  <c:v>3.4753825791944917</c:v>
                </c:pt>
                <c:pt idx="18808">
                  <c:v>3.4757301174524109</c:v>
                </c:pt>
                <c:pt idx="18809">
                  <c:v>3.4760776904641562</c:v>
                </c:pt>
                <c:pt idx="18810">
                  <c:v>3.4764252982332025</c:v>
                </c:pt>
                <c:pt idx="18811">
                  <c:v>3.4767729407630257</c:v>
                </c:pt>
                <c:pt idx="18812">
                  <c:v>3.4771206180571022</c:v>
                </c:pt>
                <c:pt idx="18813">
                  <c:v>3.4774683301189078</c:v>
                </c:pt>
                <c:pt idx="18814">
                  <c:v>3.4778160769519197</c:v>
                </c:pt>
                <c:pt idx="18815">
                  <c:v>3.4781638585596149</c:v>
                </c:pt>
                <c:pt idx="18816">
                  <c:v>3.4785116749454708</c:v>
                </c:pt>
                <c:pt idx="18817">
                  <c:v>3.4788595261129651</c:v>
                </c:pt>
                <c:pt idx="18818">
                  <c:v>3.4792074120655765</c:v>
                </c:pt>
                <c:pt idx="18819">
                  <c:v>3.479555332806783</c:v>
                </c:pt>
                <c:pt idx="18820">
                  <c:v>3.4799032883400636</c:v>
                </c:pt>
                <c:pt idx="18821">
                  <c:v>3.4802512786688977</c:v>
                </c:pt>
                <c:pt idx="18822">
                  <c:v>3.4805993037967644</c:v>
                </c:pt>
                <c:pt idx="18823">
                  <c:v>3.480947363727144</c:v>
                </c:pt>
                <c:pt idx="18824">
                  <c:v>3.4812954584635167</c:v>
                </c:pt>
                <c:pt idx="18825">
                  <c:v>3.481643588009363</c:v>
                </c:pt>
                <c:pt idx="18826">
                  <c:v>3.4819917523681641</c:v>
                </c:pt>
                <c:pt idx="18827">
                  <c:v>3.482339951543401</c:v>
                </c:pt>
                <c:pt idx="18828">
                  <c:v>3.4826881855385552</c:v>
                </c:pt>
                <c:pt idx="18829">
                  <c:v>3.4830364543571091</c:v>
                </c:pt>
                <c:pt idx="18830">
                  <c:v>3.4833847580025448</c:v>
                </c:pt>
                <c:pt idx="18831">
                  <c:v>3.4837330964783448</c:v>
                </c:pt>
                <c:pt idx="18832">
                  <c:v>3.4840814697879927</c:v>
                </c:pt>
                <c:pt idx="18833">
                  <c:v>3.4844298779349714</c:v>
                </c:pt>
                <c:pt idx="18834">
                  <c:v>3.4847783209227647</c:v>
                </c:pt>
                <c:pt idx="18835">
                  <c:v>3.4851267987548571</c:v>
                </c:pt>
                <c:pt idx="18836">
                  <c:v>3.4854753114347323</c:v>
                </c:pt>
                <c:pt idx="18837">
                  <c:v>3.4858238589658757</c:v>
                </c:pt>
                <c:pt idx="18838">
                  <c:v>3.4861724413517723</c:v>
                </c:pt>
                <c:pt idx="18839">
                  <c:v>3.4865210585959074</c:v>
                </c:pt>
                <c:pt idx="18840">
                  <c:v>3.4868697107017672</c:v>
                </c:pt>
                <c:pt idx="18841">
                  <c:v>3.4872183976728373</c:v>
                </c:pt>
                <c:pt idx="18842">
                  <c:v>3.4875671195126046</c:v>
                </c:pt>
                <c:pt idx="18843">
                  <c:v>3.4879158762245557</c:v>
                </c:pt>
                <c:pt idx="18844">
                  <c:v>3.488264667812178</c:v>
                </c:pt>
                <c:pt idx="18845">
                  <c:v>3.4886134942789591</c:v>
                </c:pt>
                <c:pt idx="18846">
                  <c:v>3.4889623556283871</c:v>
                </c:pt>
                <c:pt idx="18847">
                  <c:v>3.48931125186395</c:v>
                </c:pt>
                <c:pt idx="18848">
                  <c:v>3.4896601829891365</c:v>
                </c:pt>
                <c:pt idx="18849">
                  <c:v>3.4900091490074354</c:v>
                </c:pt>
                <c:pt idx="18850">
                  <c:v>3.490358149922336</c:v>
                </c:pt>
                <c:pt idx="18851">
                  <c:v>3.4907071857373282</c:v>
                </c:pt>
                <c:pt idx="18852">
                  <c:v>3.4910562564559018</c:v>
                </c:pt>
                <c:pt idx="18853">
                  <c:v>3.4914053620815473</c:v>
                </c:pt>
                <c:pt idx="18854">
                  <c:v>3.4917545026177552</c:v>
                </c:pt>
                <c:pt idx="18855">
                  <c:v>3.492103678068017</c:v>
                </c:pt>
                <c:pt idx="18856">
                  <c:v>3.4924528884358237</c:v>
                </c:pt>
                <c:pt idx="18857">
                  <c:v>3.4928021337246671</c:v>
                </c:pt>
                <c:pt idx="18858">
                  <c:v>3.4931514139380395</c:v>
                </c:pt>
                <c:pt idx="18859">
                  <c:v>3.4935007290794333</c:v>
                </c:pt>
                <c:pt idx="18860">
                  <c:v>3.4938500791523412</c:v>
                </c:pt>
                <c:pt idx="18861">
                  <c:v>3.4941994641602565</c:v>
                </c:pt>
                <c:pt idx="18862">
                  <c:v>3.4945488841066723</c:v>
                </c:pt>
                <c:pt idx="18863">
                  <c:v>3.4948983389950827</c:v>
                </c:pt>
                <c:pt idx="18864">
                  <c:v>3.4952478288289823</c:v>
                </c:pt>
                <c:pt idx="18865">
                  <c:v>3.4955973536118652</c:v>
                </c:pt>
                <c:pt idx="18866">
                  <c:v>3.4959469133472263</c:v>
                </c:pt>
                <c:pt idx="18867">
                  <c:v>3.4962965080385611</c:v>
                </c:pt>
                <c:pt idx="18868">
                  <c:v>3.4966461376893649</c:v>
                </c:pt>
                <c:pt idx="18869">
                  <c:v>3.4969958023031338</c:v>
                </c:pt>
                <c:pt idx="18870">
                  <c:v>3.4973455018833639</c:v>
                </c:pt>
                <c:pt idx="18871">
                  <c:v>3.4976952364335521</c:v>
                </c:pt>
                <c:pt idx="18872">
                  <c:v>3.4980450059571955</c:v>
                </c:pt>
                <c:pt idx="18873">
                  <c:v>3.4983948104577913</c:v>
                </c:pt>
                <c:pt idx="18874">
                  <c:v>3.4987446499388373</c:v>
                </c:pt>
                <c:pt idx="18875">
                  <c:v>3.499094524403831</c:v>
                </c:pt>
                <c:pt idx="18876">
                  <c:v>3.4994444338562714</c:v>
                </c:pt>
                <c:pt idx="18877">
                  <c:v>3.499794378299657</c:v>
                </c:pt>
                <c:pt idx="18878">
                  <c:v>3.5001443577374869</c:v>
                </c:pt>
                <c:pt idx="18879">
                  <c:v>3.5004943721732604</c:v>
                </c:pt>
                <c:pt idx="18880">
                  <c:v>3.5008444216104779</c:v>
                </c:pt>
                <c:pt idx="18881">
                  <c:v>3.5011945060526388</c:v>
                </c:pt>
                <c:pt idx="18882">
                  <c:v>3.5015446255032439</c:v>
                </c:pt>
                <c:pt idx="18883">
                  <c:v>3.5018947799657942</c:v>
                </c:pt>
                <c:pt idx="18884">
                  <c:v>3.5022449694437907</c:v>
                </c:pt>
                <c:pt idx="18885">
                  <c:v>3.5025951939407349</c:v>
                </c:pt>
                <c:pt idx="18886">
                  <c:v>3.502945453460129</c:v>
                </c:pt>
                <c:pt idx="18887">
                  <c:v>3.5032957480054749</c:v>
                </c:pt>
                <c:pt idx="18888">
                  <c:v>3.5036460775802754</c:v>
                </c:pt>
                <c:pt idx="18889">
                  <c:v>3.5039964421880332</c:v>
                </c:pt>
                <c:pt idx="18890">
                  <c:v>3.5043468418322519</c:v>
                </c:pt>
                <c:pt idx="18891">
                  <c:v>3.5046972765164353</c:v>
                </c:pt>
                <c:pt idx="18892">
                  <c:v>3.5050477462440868</c:v>
                </c:pt>
                <c:pt idx="18893">
                  <c:v>3.5053982510187112</c:v>
                </c:pt>
                <c:pt idx="18894">
                  <c:v>3.5057487908438132</c:v>
                </c:pt>
                <c:pt idx="18895">
                  <c:v>3.5060993657228976</c:v>
                </c:pt>
                <c:pt idx="18896">
                  <c:v>3.50644997565947</c:v>
                </c:pt>
                <c:pt idx="18897">
                  <c:v>3.5068006206570361</c:v>
                </c:pt>
                <c:pt idx="18898">
                  <c:v>3.507151300719102</c:v>
                </c:pt>
                <c:pt idx="18899">
                  <c:v>3.5075020158491736</c:v>
                </c:pt>
                <c:pt idx="18900">
                  <c:v>3.5078527660507586</c:v>
                </c:pt>
                <c:pt idx="18901">
                  <c:v>3.5082035513273637</c:v>
                </c:pt>
                <c:pt idx="18902">
                  <c:v>3.5085543716824965</c:v>
                </c:pt>
                <c:pt idx="18903">
                  <c:v>3.5089052271196648</c:v>
                </c:pt>
                <c:pt idx="18904">
                  <c:v>3.5092561176423769</c:v>
                </c:pt>
                <c:pt idx="18905">
                  <c:v>3.5096070432541411</c:v>
                </c:pt>
                <c:pt idx="18906">
                  <c:v>3.5099580039584666</c:v>
                </c:pt>
                <c:pt idx="18907">
                  <c:v>3.5103089997588626</c:v>
                </c:pt>
                <c:pt idx="18908">
                  <c:v>3.5106600306588382</c:v>
                </c:pt>
                <c:pt idx="18909">
                  <c:v>3.5110110966619041</c:v>
                </c:pt>
                <c:pt idx="18910">
                  <c:v>3.5113621977715703</c:v>
                </c:pt>
                <c:pt idx="18911">
                  <c:v>3.5117133339913473</c:v>
                </c:pt>
                <c:pt idx="18912">
                  <c:v>3.5120645053247466</c:v>
                </c:pt>
                <c:pt idx="18913">
                  <c:v>3.512415711775279</c:v>
                </c:pt>
                <c:pt idx="18914">
                  <c:v>3.5127669533464565</c:v>
                </c:pt>
                <c:pt idx="18915">
                  <c:v>3.5131182300417909</c:v>
                </c:pt>
                <c:pt idx="18916">
                  <c:v>3.513469541864795</c:v>
                </c:pt>
                <c:pt idx="18917">
                  <c:v>3.5138208888189815</c:v>
                </c:pt>
                <c:pt idx="18918">
                  <c:v>3.5141722709078635</c:v>
                </c:pt>
                <c:pt idx="18919">
                  <c:v>3.5145236881349544</c:v>
                </c:pt>
                <c:pt idx="18920">
                  <c:v>3.5148751405037677</c:v>
                </c:pt>
                <c:pt idx="18921">
                  <c:v>3.5152266280178179</c:v>
                </c:pt>
                <c:pt idx="18922">
                  <c:v>3.5155781506806196</c:v>
                </c:pt>
                <c:pt idx="18923">
                  <c:v>3.5159297084956878</c:v>
                </c:pt>
                <c:pt idx="18924">
                  <c:v>3.5162813014665373</c:v>
                </c:pt>
                <c:pt idx="18925">
                  <c:v>3.5166329295966841</c:v>
                </c:pt>
                <c:pt idx="18926">
                  <c:v>3.5169845928896435</c:v>
                </c:pt>
                <c:pt idx="18927">
                  <c:v>3.5173362913489323</c:v>
                </c:pt>
                <c:pt idx="18928">
                  <c:v>3.5176880249780673</c:v>
                </c:pt>
                <c:pt idx="18929">
                  <c:v>3.5180397937805652</c:v>
                </c:pt>
                <c:pt idx="18930">
                  <c:v>3.5183915977599431</c:v>
                </c:pt>
                <c:pt idx="18931">
                  <c:v>3.5187434369197192</c:v>
                </c:pt>
                <c:pt idx="18932">
                  <c:v>3.5190953112634111</c:v>
                </c:pt>
                <c:pt idx="18933">
                  <c:v>3.5194472207945373</c:v>
                </c:pt>
                <c:pt idx="18934">
                  <c:v>3.5197991655166168</c:v>
                </c:pt>
                <c:pt idx="18935">
                  <c:v>3.5201511454331684</c:v>
                </c:pt>
                <c:pt idx="18936">
                  <c:v>3.5205031605477117</c:v>
                </c:pt>
                <c:pt idx="18937">
                  <c:v>3.5208552108637665</c:v>
                </c:pt>
                <c:pt idx="18938">
                  <c:v>3.5212072963848526</c:v>
                </c:pt>
                <c:pt idx="18939">
                  <c:v>3.5215594171144913</c:v>
                </c:pt>
                <c:pt idx="18940">
                  <c:v>3.5219115730562027</c:v>
                </c:pt>
                <c:pt idx="18941">
                  <c:v>3.5222637642135082</c:v>
                </c:pt>
                <c:pt idx="18942">
                  <c:v>3.5226159905899297</c:v>
                </c:pt>
                <c:pt idx="18943">
                  <c:v>3.5229682521889885</c:v>
                </c:pt>
                <c:pt idx="18944">
                  <c:v>3.5233205490142074</c:v>
                </c:pt>
                <c:pt idx="18945">
                  <c:v>3.5236728810691087</c:v>
                </c:pt>
                <c:pt idx="18946">
                  <c:v>3.5240252483572156</c:v>
                </c:pt>
                <c:pt idx="18947">
                  <c:v>3.5243776508820512</c:v>
                </c:pt>
                <c:pt idx="18948">
                  <c:v>3.5247300886471393</c:v>
                </c:pt>
                <c:pt idx="18949">
                  <c:v>3.5250825616560042</c:v>
                </c:pt>
                <c:pt idx="18950">
                  <c:v>3.5254350699121697</c:v>
                </c:pt>
                <c:pt idx="18951">
                  <c:v>3.525787613419161</c:v>
                </c:pt>
                <c:pt idx="18952">
                  <c:v>3.5261401921805029</c:v>
                </c:pt>
                <c:pt idx="18953">
                  <c:v>3.5264928061997209</c:v>
                </c:pt>
                <c:pt idx="18954">
                  <c:v>3.5268454554803408</c:v>
                </c:pt>
                <c:pt idx="18955">
                  <c:v>3.5271981400258889</c:v>
                </c:pt>
                <c:pt idx="18956">
                  <c:v>3.5275508598398915</c:v>
                </c:pt>
                <c:pt idx="18957">
                  <c:v>3.5279036149258753</c:v>
                </c:pt>
                <c:pt idx="18958">
                  <c:v>3.5282564052873679</c:v>
                </c:pt>
                <c:pt idx="18959">
                  <c:v>3.5286092309278967</c:v>
                </c:pt>
                <c:pt idx="18960">
                  <c:v>3.5289620918509894</c:v>
                </c:pt>
                <c:pt idx="18961">
                  <c:v>3.5293149880601744</c:v>
                </c:pt>
                <c:pt idx="18962">
                  <c:v>3.5296679195589804</c:v>
                </c:pt>
                <c:pt idx="18963">
                  <c:v>3.5300208863509361</c:v>
                </c:pt>
                <c:pt idx="18964">
                  <c:v>3.5303738884395712</c:v>
                </c:pt>
                <c:pt idx="18965">
                  <c:v>3.5307269258284153</c:v>
                </c:pt>
                <c:pt idx="18966">
                  <c:v>3.531079998520998</c:v>
                </c:pt>
                <c:pt idx="18967">
                  <c:v>3.5314331065208502</c:v>
                </c:pt>
                <c:pt idx="18968">
                  <c:v>3.531786249831502</c:v>
                </c:pt>
                <c:pt idx="18969">
                  <c:v>3.5321394284564853</c:v>
                </c:pt>
                <c:pt idx="18970">
                  <c:v>3.532492642399331</c:v>
                </c:pt>
                <c:pt idx="18971">
                  <c:v>3.532845891663571</c:v>
                </c:pt>
                <c:pt idx="18972">
                  <c:v>3.5331991762527375</c:v>
                </c:pt>
                <c:pt idx="18973">
                  <c:v>3.5335524961703628</c:v>
                </c:pt>
                <c:pt idx="18974">
                  <c:v>3.5339058514199797</c:v>
                </c:pt>
                <c:pt idx="18975">
                  <c:v>3.5342592420051218</c:v>
                </c:pt>
                <c:pt idx="18976">
                  <c:v>3.5346126679293222</c:v>
                </c:pt>
                <c:pt idx="18977">
                  <c:v>3.534966129196115</c:v>
                </c:pt>
                <c:pt idx="18978">
                  <c:v>3.5353196258090347</c:v>
                </c:pt>
                <c:pt idx="18979">
                  <c:v>3.5356731577716154</c:v>
                </c:pt>
                <c:pt idx="18980">
                  <c:v>3.5360267250873925</c:v>
                </c:pt>
                <c:pt idx="18981">
                  <c:v>3.5363803277599013</c:v>
                </c:pt>
                <c:pt idx="18982">
                  <c:v>3.5367339657926773</c:v>
                </c:pt>
                <c:pt idx="18983">
                  <c:v>3.5370876391892567</c:v>
                </c:pt>
                <c:pt idx="18984">
                  <c:v>3.5374413479531754</c:v>
                </c:pt>
                <c:pt idx="18985">
                  <c:v>3.5377950920879706</c:v>
                </c:pt>
                <c:pt idx="18986">
                  <c:v>3.5381488715971794</c:v>
                </c:pt>
                <c:pt idx="18987">
                  <c:v>3.538502686484339</c:v>
                </c:pt>
                <c:pt idx="18988">
                  <c:v>3.5388565367529874</c:v>
                </c:pt>
                <c:pt idx="18989">
                  <c:v>3.5392104224066627</c:v>
                </c:pt>
                <c:pt idx="18990">
                  <c:v>3.5395643434489035</c:v>
                </c:pt>
                <c:pt idx="18991">
                  <c:v>3.5399182998832481</c:v>
                </c:pt>
                <c:pt idx="18992">
                  <c:v>3.5402722917132365</c:v>
                </c:pt>
                <c:pt idx="18993">
                  <c:v>3.5406263189424076</c:v>
                </c:pt>
                <c:pt idx="18994">
                  <c:v>3.5409803815743017</c:v>
                </c:pt>
                <c:pt idx="18995">
                  <c:v>3.5413344796124591</c:v>
                </c:pt>
                <c:pt idx="18996">
                  <c:v>3.5416886130604204</c:v>
                </c:pt>
                <c:pt idx="18997">
                  <c:v>3.5420427819217264</c:v>
                </c:pt>
                <c:pt idx="18998">
                  <c:v>3.5423969861999187</c:v>
                </c:pt>
                <c:pt idx="18999">
                  <c:v>3.5427512258985385</c:v>
                </c:pt>
                <c:pt idx="19000">
                  <c:v>3.5431055010211283</c:v>
                </c:pt>
                <c:pt idx="19001">
                  <c:v>3.5434598115712306</c:v>
                </c:pt>
                <c:pt idx="19002">
                  <c:v>3.5438141575523878</c:v>
                </c:pt>
                <c:pt idx="19003">
                  <c:v>3.544168538968143</c:v>
                </c:pt>
                <c:pt idx="19004">
                  <c:v>3.5445229558220399</c:v>
                </c:pt>
                <c:pt idx="19005">
                  <c:v>3.544877408117622</c:v>
                </c:pt>
                <c:pt idx="19006">
                  <c:v>3.5452318958584339</c:v>
                </c:pt>
                <c:pt idx="19007">
                  <c:v>3.5455864190480195</c:v>
                </c:pt>
                <c:pt idx="19008">
                  <c:v>3.5459409776899244</c:v>
                </c:pt>
                <c:pt idx="19009">
                  <c:v>3.5462955717876934</c:v>
                </c:pt>
                <c:pt idx="19010">
                  <c:v>3.546650201344872</c:v>
                </c:pt>
                <c:pt idx="19011">
                  <c:v>3.5470048663650062</c:v>
                </c:pt>
                <c:pt idx="19012">
                  <c:v>3.5473595668516427</c:v>
                </c:pt>
                <c:pt idx="19013">
                  <c:v>3.5477143028083278</c:v>
                </c:pt>
                <c:pt idx="19014">
                  <c:v>3.5480690742386085</c:v>
                </c:pt>
                <c:pt idx="19015">
                  <c:v>3.5484238811460322</c:v>
                </c:pt>
                <c:pt idx="19016">
                  <c:v>3.5487787235341468</c:v>
                </c:pt>
                <c:pt idx="19017">
                  <c:v>3.5491336014065</c:v>
                </c:pt>
                <c:pt idx="19018">
                  <c:v>3.5494885147666406</c:v>
                </c:pt>
                <c:pt idx="19019">
                  <c:v>3.5498434636181173</c:v>
                </c:pt>
                <c:pt idx="19020">
                  <c:v>3.5501984479644793</c:v>
                </c:pt>
                <c:pt idx="19021">
                  <c:v>3.5505534678092756</c:v>
                </c:pt>
                <c:pt idx="19022">
                  <c:v>3.5509085231560564</c:v>
                </c:pt>
                <c:pt idx="19023">
                  <c:v>3.5512636140083722</c:v>
                </c:pt>
                <c:pt idx="19024">
                  <c:v>3.551618740369773</c:v>
                </c:pt>
                <c:pt idx="19025">
                  <c:v>3.5519739022438097</c:v>
                </c:pt>
                <c:pt idx="19026">
                  <c:v>3.5523290996340342</c:v>
                </c:pt>
                <c:pt idx="19027">
                  <c:v>3.5526843325439974</c:v>
                </c:pt>
                <c:pt idx="19028">
                  <c:v>3.5530396009772516</c:v>
                </c:pt>
                <c:pt idx="19029">
                  <c:v>3.5533949049373494</c:v>
                </c:pt>
                <c:pt idx="19030">
                  <c:v>3.5537502444278433</c:v>
                </c:pt>
                <c:pt idx="19031">
                  <c:v>3.5541056194522862</c:v>
                </c:pt>
                <c:pt idx="19032">
                  <c:v>3.5544610300142314</c:v>
                </c:pt>
                <c:pt idx="19033">
                  <c:v>3.5548164761172329</c:v>
                </c:pt>
                <c:pt idx="19034">
                  <c:v>3.5551719577648448</c:v>
                </c:pt>
                <c:pt idx="19035">
                  <c:v>3.5555274749606212</c:v>
                </c:pt>
                <c:pt idx="19036">
                  <c:v>3.5558830277081173</c:v>
                </c:pt>
                <c:pt idx="19037">
                  <c:v>3.5562386160108881</c:v>
                </c:pt>
                <c:pt idx="19038">
                  <c:v>3.556594239872489</c:v>
                </c:pt>
                <c:pt idx="19039">
                  <c:v>3.5569498992964763</c:v>
                </c:pt>
                <c:pt idx="19040">
                  <c:v>3.5573055942864058</c:v>
                </c:pt>
                <c:pt idx="19041">
                  <c:v>3.5576613248458342</c:v>
                </c:pt>
                <c:pt idx="19042">
                  <c:v>3.5580170909783186</c:v>
                </c:pt>
                <c:pt idx="19043">
                  <c:v>3.5583728926874163</c:v>
                </c:pt>
                <c:pt idx="19044">
                  <c:v>3.5587287299766852</c:v>
                </c:pt>
                <c:pt idx="19045">
                  <c:v>3.559084602849683</c:v>
                </c:pt>
                <c:pt idx="19046">
                  <c:v>3.5594405113099681</c:v>
                </c:pt>
                <c:pt idx="19047">
                  <c:v>3.559796455361099</c:v>
                </c:pt>
                <c:pt idx="19048">
                  <c:v>3.5601524350066351</c:v>
                </c:pt>
                <c:pt idx="19049">
                  <c:v>3.5605084502501358</c:v>
                </c:pt>
                <c:pt idx="19050">
                  <c:v>3.5608645010951609</c:v>
                </c:pt>
                <c:pt idx="19051">
                  <c:v>3.5612205875452703</c:v>
                </c:pt>
                <c:pt idx="19052">
                  <c:v>3.5615767096040249</c:v>
                </c:pt>
                <c:pt idx="19053">
                  <c:v>3.5619328672749853</c:v>
                </c:pt>
                <c:pt idx="19054">
                  <c:v>3.5622890605617128</c:v>
                </c:pt>
                <c:pt idx="19055">
                  <c:v>3.5626452894677687</c:v>
                </c:pt>
                <c:pt idx="19056">
                  <c:v>3.5630015539967155</c:v>
                </c:pt>
                <c:pt idx="19057">
                  <c:v>3.5633578541521151</c:v>
                </c:pt>
                <c:pt idx="19058">
                  <c:v>3.5637141899375302</c:v>
                </c:pt>
                <c:pt idx="19059">
                  <c:v>3.564070561356524</c:v>
                </c:pt>
                <c:pt idx="19060">
                  <c:v>3.5644269684126595</c:v>
                </c:pt>
                <c:pt idx="19061">
                  <c:v>3.5647834111095009</c:v>
                </c:pt>
                <c:pt idx="19062">
                  <c:v>3.5651398894506117</c:v>
                </c:pt>
                <c:pt idx="19063">
                  <c:v>3.5654964034395569</c:v>
                </c:pt>
                <c:pt idx="19064">
                  <c:v>3.5658529530799008</c:v>
                </c:pt>
                <c:pt idx="19065">
                  <c:v>3.5662095383752086</c:v>
                </c:pt>
                <c:pt idx="19066">
                  <c:v>3.5665661593290459</c:v>
                </c:pt>
                <c:pt idx="19067">
                  <c:v>3.5669228159449786</c:v>
                </c:pt>
                <c:pt idx="19068">
                  <c:v>3.5672795082265729</c:v>
                </c:pt>
                <c:pt idx="19069">
                  <c:v>3.5676362361773957</c:v>
                </c:pt>
                <c:pt idx="19070">
                  <c:v>3.5679929998010134</c:v>
                </c:pt>
                <c:pt idx="19071">
                  <c:v>3.5683497991009934</c:v>
                </c:pt>
                <c:pt idx="19072">
                  <c:v>3.5687066340809035</c:v>
                </c:pt>
                <c:pt idx="19073">
                  <c:v>3.5690635047443116</c:v>
                </c:pt>
                <c:pt idx="19074">
                  <c:v>3.5694204110947858</c:v>
                </c:pt>
                <c:pt idx="19075">
                  <c:v>3.5697773531358954</c:v>
                </c:pt>
                <c:pt idx="19076">
                  <c:v>3.570134330871209</c:v>
                </c:pt>
                <c:pt idx="19077">
                  <c:v>3.5704913443042963</c:v>
                </c:pt>
                <c:pt idx="19078">
                  <c:v>3.5708483934387267</c:v>
                </c:pt>
                <c:pt idx="19079">
                  <c:v>3.5712054782780704</c:v>
                </c:pt>
                <c:pt idx="19080">
                  <c:v>3.5715625988258983</c:v>
                </c:pt>
                <c:pt idx="19081">
                  <c:v>3.5719197550857809</c:v>
                </c:pt>
                <c:pt idx="19082">
                  <c:v>3.5722769470612894</c:v>
                </c:pt>
                <c:pt idx="19083">
                  <c:v>3.5726341747559953</c:v>
                </c:pt>
                <c:pt idx="19084">
                  <c:v>3.5729914381734709</c:v>
                </c:pt>
                <c:pt idx="19085">
                  <c:v>3.5733487373172883</c:v>
                </c:pt>
                <c:pt idx="19086">
                  <c:v>3.5737060721910199</c:v>
                </c:pt>
                <c:pt idx="19087">
                  <c:v>3.5740634427982387</c:v>
                </c:pt>
                <c:pt idx="19088">
                  <c:v>3.5744208491425185</c:v>
                </c:pt>
                <c:pt idx="19089">
                  <c:v>3.5747782912274326</c:v>
                </c:pt>
                <c:pt idx="19090">
                  <c:v>3.5751357690565553</c:v>
                </c:pt>
                <c:pt idx="19091">
                  <c:v>3.5754932826334609</c:v>
                </c:pt>
                <c:pt idx="19092">
                  <c:v>3.5758508319617244</c:v>
                </c:pt>
                <c:pt idx="19093">
                  <c:v>3.5762084170449207</c:v>
                </c:pt>
                <c:pt idx="19094">
                  <c:v>3.5765660378866251</c:v>
                </c:pt>
                <c:pt idx="19095">
                  <c:v>3.5769236944904139</c:v>
                </c:pt>
                <c:pt idx="19096">
                  <c:v>3.577281386859863</c:v>
                </c:pt>
                <c:pt idx="19097">
                  <c:v>3.5776391149985489</c:v>
                </c:pt>
                <c:pt idx="19098">
                  <c:v>3.5779968789100489</c:v>
                </c:pt>
                <c:pt idx="19099">
                  <c:v>3.5783546785979401</c:v>
                </c:pt>
                <c:pt idx="19100">
                  <c:v>3.5787125140658</c:v>
                </c:pt>
                <c:pt idx="19101">
                  <c:v>3.5790703853172068</c:v>
                </c:pt>
                <c:pt idx="19102">
                  <c:v>3.5794282923557383</c:v>
                </c:pt>
                <c:pt idx="19103">
                  <c:v>3.5797862351849741</c:v>
                </c:pt>
                <c:pt idx="19104">
                  <c:v>3.5801442138084925</c:v>
                </c:pt>
                <c:pt idx="19105">
                  <c:v>3.5805022282298733</c:v>
                </c:pt>
                <c:pt idx="19106">
                  <c:v>3.5808602784526964</c:v>
                </c:pt>
                <c:pt idx="19107">
                  <c:v>3.5812183644805415</c:v>
                </c:pt>
                <c:pt idx="19108">
                  <c:v>3.5815764863169894</c:v>
                </c:pt>
                <c:pt idx="19109">
                  <c:v>3.5819346439656212</c:v>
                </c:pt>
                <c:pt idx="19110">
                  <c:v>3.5822928374300176</c:v>
                </c:pt>
                <c:pt idx="19111">
                  <c:v>3.5826510667137605</c:v>
                </c:pt>
                <c:pt idx="19112">
                  <c:v>3.5830093318204317</c:v>
                </c:pt>
                <c:pt idx="19113">
                  <c:v>3.5833676327536135</c:v>
                </c:pt>
                <c:pt idx="19114">
                  <c:v>3.5837259695168888</c:v>
                </c:pt>
                <c:pt idx="19115">
                  <c:v>3.5840843421138406</c:v>
                </c:pt>
                <c:pt idx="19116">
                  <c:v>3.5844427505480518</c:v>
                </c:pt>
                <c:pt idx="19117">
                  <c:v>3.5848011948231067</c:v>
                </c:pt>
                <c:pt idx="19118">
                  <c:v>3.5851596749425889</c:v>
                </c:pt>
                <c:pt idx="19119">
                  <c:v>3.5855181909100833</c:v>
                </c:pt>
                <c:pt idx="19120">
                  <c:v>3.5858767427291744</c:v>
                </c:pt>
                <c:pt idx="19121">
                  <c:v>3.5862353304034471</c:v>
                </c:pt>
                <c:pt idx="19122">
                  <c:v>3.5865939539364873</c:v>
                </c:pt>
                <c:pt idx="19123">
                  <c:v>3.586952613331881</c:v>
                </c:pt>
                <c:pt idx="19124">
                  <c:v>3.5873113085932142</c:v>
                </c:pt>
                <c:pt idx="19125">
                  <c:v>3.5876700397240735</c:v>
                </c:pt>
                <c:pt idx="19126">
                  <c:v>3.5880288067280457</c:v>
                </c:pt>
                <c:pt idx="19127">
                  <c:v>3.5883876096087186</c:v>
                </c:pt>
                <c:pt idx="19128">
                  <c:v>3.5887464483696796</c:v>
                </c:pt>
                <c:pt idx="19129">
                  <c:v>3.5891053230145165</c:v>
                </c:pt>
                <c:pt idx="19130">
                  <c:v>3.5894642335468179</c:v>
                </c:pt>
                <c:pt idx="19131">
                  <c:v>3.5898231799701725</c:v>
                </c:pt>
                <c:pt idx="19132">
                  <c:v>3.5901821622881696</c:v>
                </c:pt>
                <c:pt idx="19133">
                  <c:v>3.5905411805043985</c:v>
                </c:pt>
                <c:pt idx="19134">
                  <c:v>3.590900234622449</c:v>
                </c:pt>
                <c:pt idx="19135">
                  <c:v>3.591259324645911</c:v>
                </c:pt>
                <c:pt idx="19136">
                  <c:v>3.5916184505783755</c:v>
                </c:pt>
                <c:pt idx="19137">
                  <c:v>3.5919776124234333</c:v>
                </c:pt>
                <c:pt idx="19138">
                  <c:v>3.5923368101846758</c:v>
                </c:pt>
                <c:pt idx="19139">
                  <c:v>3.5926960438656943</c:v>
                </c:pt>
                <c:pt idx="19140">
                  <c:v>3.5930553134700807</c:v>
                </c:pt>
                <c:pt idx="19141">
                  <c:v>3.5934146190014276</c:v>
                </c:pt>
                <c:pt idx="19142">
                  <c:v>3.5937739604633276</c:v>
                </c:pt>
                <c:pt idx="19143">
                  <c:v>3.5941333378593741</c:v>
                </c:pt>
                <c:pt idx="19144">
                  <c:v>3.5944927511931599</c:v>
                </c:pt>
                <c:pt idx="19145">
                  <c:v>3.5948522004682792</c:v>
                </c:pt>
                <c:pt idx="19146">
                  <c:v>3.5952116856883261</c:v>
                </c:pt>
                <c:pt idx="19147">
                  <c:v>3.5955712068568948</c:v>
                </c:pt>
                <c:pt idx="19148">
                  <c:v>3.5959307639775804</c:v>
                </c:pt>
                <c:pt idx="19149">
                  <c:v>3.5962903570539781</c:v>
                </c:pt>
                <c:pt idx="19150">
                  <c:v>3.5966499860896834</c:v>
                </c:pt>
                <c:pt idx="19151">
                  <c:v>3.5970096510882925</c:v>
                </c:pt>
                <c:pt idx="19152">
                  <c:v>3.5973693520534011</c:v>
                </c:pt>
                <c:pt idx="19153">
                  <c:v>3.5977290889886064</c:v>
                </c:pt>
                <c:pt idx="19154">
                  <c:v>3.5980888618975051</c:v>
                </c:pt>
                <c:pt idx="19155">
                  <c:v>3.5984486707836947</c:v>
                </c:pt>
                <c:pt idx="19156">
                  <c:v>3.5988085156507732</c:v>
                </c:pt>
                <c:pt idx="19157">
                  <c:v>3.5991683965023382</c:v>
                </c:pt>
                <c:pt idx="19158">
                  <c:v>3.5995283133419882</c:v>
                </c:pt>
                <c:pt idx="19159">
                  <c:v>3.5998882661733225</c:v>
                </c:pt>
                <c:pt idx="19160">
                  <c:v>3.6002482549999399</c:v>
                </c:pt>
                <c:pt idx="19161">
                  <c:v>3.60060827982544</c:v>
                </c:pt>
                <c:pt idx="19162">
                  <c:v>3.6009683406534223</c:v>
                </c:pt>
                <c:pt idx="19163">
                  <c:v>3.6013284374874877</c:v>
                </c:pt>
                <c:pt idx="19164">
                  <c:v>3.6016885703312362</c:v>
                </c:pt>
                <c:pt idx="19165">
                  <c:v>3.6020487391882692</c:v>
                </c:pt>
                <c:pt idx="19166">
                  <c:v>3.602408944062188</c:v>
                </c:pt>
                <c:pt idx="19167">
                  <c:v>3.6027691849565944</c:v>
                </c:pt>
                <c:pt idx="19168">
                  <c:v>3.6031294618750902</c:v>
                </c:pt>
                <c:pt idx="19169">
                  <c:v>3.6034897748212775</c:v>
                </c:pt>
                <c:pt idx="19170">
                  <c:v>3.6038501237987597</c:v>
                </c:pt>
                <c:pt idx="19171">
                  <c:v>3.6042105088111396</c:v>
                </c:pt>
                <c:pt idx="19172">
                  <c:v>3.6045709298620205</c:v>
                </c:pt>
                <c:pt idx="19173">
                  <c:v>3.6049313869550068</c:v>
                </c:pt>
                <c:pt idx="19174">
                  <c:v>3.6052918800937022</c:v>
                </c:pt>
                <c:pt idx="19175">
                  <c:v>3.6056524092817117</c:v>
                </c:pt>
                <c:pt idx="19176">
                  <c:v>3.6060129745226397</c:v>
                </c:pt>
                <c:pt idx="19177">
                  <c:v>3.6063735758200921</c:v>
                </c:pt>
                <c:pt idx="19178">
                  <c:v>3.6067342131776741</c:v>
                </c:pt>
                <c:pt idx="19179">
                  <c:v>3.6070948865989916</c:v>
                </c:pt>
                <c:pt idx="19180">
                  <c:v>3.6074555960876515</c:v>
                </c:pt>
                <c:pt idx="19181">
                  <c:v>3.6078163416472604</c:v>
                </c:pt>
                <c:pt idx="19182">
                  <c:v>3.608177123281425</c:v>
                </c:pt>
                <c:pt idx="19183">
                  <c:v>3.6085379409937532</c:v>
                </c:pt>
                <c:pt idx="19184">
                  <c:v>3.6088987947878524</c:v>
                </c:pt>
                <c:pt idx="19185">
                  <c:v>3.609259684667331</c:v>
                </c:pt>
                <c:pt idx="19186">
                  <c:v>3.6096206106357975</c:v>
                </c:pt>
                <c:pt idx="19187">
                  <c:v>3.6099815726968609</c:v>
                </c:pt>
                <c:pt idx="19188">
                  <c:v>3.6103425708541308</c:v>
                </c:pt>
                <c:pt idx="19189">
                  <c:v>3.6107036051112162</c:v>
                </c:pt>
                <c:pt idx="19190">
                  <c:v>3.6110646754717273</c:v>
                </c:pt>
                <c:pt idx="19191">
                  <c:v>3.6114257819392743</c:v>
                </c:pt>
                <c:pt idx="19192">
                  <c:v>3.6117869245174683</c:v>
                </c:pt>
                <c:pt idx="19193">
                  <c:v>3.6121481032099201</c:v>
                </c:pt>
                <c:pt idx="19194">
                  <c:v>3.612509318020241</c:v>
                </c:pt>
                <c:pt idx="19195">
                  <c:v>3.6128705689520428</c:v>
                </c:pt>
                <c:pt idx="19196">
                  <c:v>3.6132318560089378</c:v>
                </c:pt>
                <c:pt idx="19197">
                  <c:v>3.6135931791945386</c:v>
                </c:pt>
                <c:pt idx="19198">
                  <c:v>3.6139545385124578</c:v>
                </c:pt>
                <c:pt idx="19199">
                  <c:v>3.6143159339663091</c:v>
                </c:pt>
                <c:pt idx="19200">
                  <c:v>3.6146773655597055</c:v>
                </c:pt>
                <c:pt idx="19201">
                  <c:v>3.6150388332962615</c:v>
                </c:pt>
                <c:pt idx="19202">
                  <c:v>3.6154003371795911</c:v>
                </c:pt>
                <c:pt idx="19203">
                  <c:v>3.6157618772133091</c:v>
                </c:pt>
                <c:pt idx="19204">
                  <c:v>3.6161234534010305</c:v>
                </c:pt>
                <c:pt idx="19205">
                  <c:v>3.6164850657463705</c:v>
                </c:pt>
                <c:pt idx="19206">
                  <c:v>3.616846714252945</c:v>
                </c:pt>
                <c:pt idx="19207">
                  <c:v>3.6172083989243702</c:v>
                </c:pt>
                <c:pt idx="19208">
                  <c:v>3.6175701197642627</c:v>
                </c:pt>
                <c:pt idx="19209">
                  <c:v>3.6179318767762392</c:v>
                </c:pt>
                <c:pt idx="19210">
                  <c:v>3.6182936699639168</c:v>
                </c:pt>
                <c:pt idx="19211">
                  <c:v>3.618655499330913</c:v>
                </c:pt>
                <c:pt idx="19212">
                  <c:v>3.6190173648808459</c:v>
                </c:pt>
                <c:pt idx="19213">
                  <c:v>3.6193792666173339</c:v>
                </c:pt>
                <c:pt idx="19214">
                  <c:v>3.6197412045439954</c:v>
                </c:pt>
                <c:pt idx="19215">
                  <c:v>3.6201031786644498</c:v>
                </c:pt>
                <c:pt idx="19216">
                  <c:v>3.6204651889823163</c:v>
                </c:pt>
                <c:pt idx="19217">
                  <c:v>3.6208272355012143</c:v>
                </c:pt>
                <c:pt idx="19218">
                  <c:v>3.6211893182247645</c:v>
                </c:pt>
                <c:pt idx="19219">
                  <c:v>3.6215514371565871</c:v>
                </c:pt>
                <c:pt idx="19220">
                  <c:v>3.6219135923003027</c:v>
                </c:pt>
                <c:pt idx="19221">
                  <c:v>3.6222757836595325</c:v>
                </c:pt>
                <c:pt idx="19222">
                  <c:v>3.6226380112378984</c:v>
                </c:pt>
                <c:pt idx="19223">
                  <c:v>3.623000275039022</c:v>
                </c:pt>
                <c:pt idx="19224">
                  <c:v>3.6233625750665257</c:v>
                </c:pt>
                <c:pt idx="19225">
                  <c:v>3.6237249113240324</c:v>
                </c:pt>
                <c:pt idx="19226">
                  <c:v>3.624087283815165</c:v>
                </c:pt>
                <c:pt idx="19227">
                  <c:v>3.6244496925435463</c:v>
                </c:pt>
                <c:pt idx="19228">
                  <c:v>3.6248121375128006</c:v>
                </c:pt>
                <c:pt idx="19229">
                  <c:v>3.6251746187265517</c:v>
                </c:pt>
                <c:pt idx="19230">
                  <c:v>3.6255371361884241</c:v>
                </c:pt>
                <c:pt idx="19231">
                  <c:v>3.625899689902043</c:v>
                </c:pt>
                <c:pt idx="19232">
                  <c:v>3.6262622798710331</c:v>
                </c:pt>
                <c:pt idx="19233">
                  <c:v>3.6266249060990203</c:v>
                </c:pt>
                <c:pt idx="19234">
                  <c:v>3.6269875685896302</c:v>
                </c:pt>
                <c:pt idx="19235">
                  <c:v>3.6273502673464892</c:v>
                </c:pt>
                <c:pt idx="19236">
                  <c:v>3.6277130023732238</c:v>
                </c:pt>
                <c:pt idx="19237">
                  <c:v>3.6280757736734612</c:v>
                </c:pt>
                <c:pt idx="19238">
                  <c:v>3.6284385812508284</c:v>
                </c:pt>
                <c:pt idx="19239">
                  <c:v>3.6288014251089535</c:v>
                </c:pt>
                <c:pt idx="19240">
                  <c:v>3.6291643052514644</c:v>
                </c:pt>
                <c:pt idx="19241">
                  <c:v>3.6295272216819896</c:v>
                </c:pt>
                <c:pt idx="19242">
                  <c:v>3.6298901744041578</c:v>
                </c:pt>
                <c:pt idx="19243">
                  <c:v>3.6302531634215982</c:v>
                </c:pt>
                <c:pt idx="19244">
                  <c:v>3.6306161887379402</c:v>
                </c:pt>
                <c:pt idx="19245">
                  <c:v>3.6309792503568139</c:v>
                </c:pt>
                <c:pt idx="19246">
                  <c:v>3.6313423482818497</c:v>
                </c:pt>
                <c:pt idx="19247">
                  <c:v>3.6317054825166779</c:v>
                </c:pt>
                <c:pt idx="19248">
                  <c:v>3.6320686530649295</c:v>
                </c:pt>
                <c:pt idx="19249">
                  <c:v>3.6324318599302359</c:v>
                </c:pt>
                <c:pt idx="19250">
                  <c:v>3.6327951031162287</c:v>
                </c:pt>
                <c:pt idx="19251">
                  <c:v>3.6331583826265401</c:v>
                </c:pt>
                <c:pt idx="19252">
                  <c:v>3.6335216984648029</c:v>
                </c:pt>
                <c:pt idx="19253">
                  <c:v>3.6338850506346492</c:v>
                </c:pt>
                <c:pt idx="19254">
                  <c:v>3.6342484391397125</c:v>
                </c:pt>
                <c:pt idx="19255">
                  <c:v>3.6346118639836265</c:v>
                </c:pt>
                <c:pt idx="19256">
                  <c:v>3.634975325170025</c:v>
                </c:pt>
                <c:pt idx="19257">
                  <c:v>3.635338822702542</c:v>
                </c:pt>
                <c:pt idx="19258">
                  <c:v>3.6357023565848121</c:v>
                </c:pt>
                <c:pt idx="19259">
                  <c:v>3.6360659268204705</c:v>
                </c:pt>
                <c:pt idx="19260">
                  <c:v>3.6364295334131524</c:v>
                </c:pt>
                <c:pt idx="19261">
                  <c:v>3.6367931763664938</c:v>
                </c:pt>
                <c:pt idx="19262">
                  <c:v>3.6371568556841303</c:v>
                </c:pt>
                <c:pt idx="19263">
                  <c:v>3.6375205713696985</c:v>
                </c:pt>
                <c:pt idx="19264">
                  <c:v>3.6378843234268357</c:v>
                </c:pt>
                <c:pt idx="19265">
                  <c:v>3.6382481118591783</c:v>
                </c:pt>
                <c:pt idx="19266">
                  <c:v>3.638611936670364</c:v>
                </c:pt>
                <c:pt idx="19267">
                  <c:v>3.6389757978640311</c:v>
                </c:pt>
                <c:pt idx="19268">
                  <c:v>3.6393396954438173</c:v>
                </c:pt>
                <c:pt idx="19269">
                  <c:v>3.6397036294133618</c:v>
                </c:pt>
                <c:pt idx="19270">
                  <c:v>3.640067599776303</c:v>
                </c:pt>
                <c:pt idx="19271">
                  <c:v>3.6404316065362807</c:v>
                </c:pt>
                <c:pt idx="19272">
                  <c:v>3.6407956496969343</c:v>
                </c:pt>
                <c:pt idx="19273">
                  <c:v>3.6411597292619038</c:v>
                </c:pt>
                <c:pt idx="19274">
                  <c:v>3.64152384523483</c:v>
                </c:pt>
                <c:pt idx="19275">
                  <c:v>3.6418879976193534</c:v>
                </c:pt>
                <c:pt idx="19276">
                  <c:v>3.6422521864191153</c:v>
                </c:pt>
                <c:pt idx="19277">
                  <c:v>3.6426164116377571</c:v>
                </c:pt>
                <c:pt idx="19278">
                  <c:v>3.6429806732789207</c:v>
                </c:pt>
                <c:pt idx="19279">
                  <c:v>3.6433449713462487</c:v>
                </c:pt>
                <c:pt idx="19280">
                  <c:v>3.6437093058433834</c:v>
                </c:pt>
                <c:pt idx="19281">
                  <c:v>3.6440736767739677</c:v>
                </c:pt>
                <c:pt idx="19282">
                  <c:v>3.6444380841416448</c:v>
                </c:pt>
                <c:pt idx="19283">
                  <c:v>3.6448025279500591</c:v>
                </c:pt>
                <c:pt idx="19284">
                  <c:v>3.6451670082028542</c:v>
                </c:pt>
                <c:pt idx="19285">
                  <c:v>3.6455315249036744</c:v>
                </c:pt>
                <c:pt idx="19286">
                  <c:v>3.6458960780561647</c:v>
                </c:pt>
                <c:pt idx="19287">
                  <c:v>3.6462606676639702</c:v>
                </c:pt>
                <c:pt idx="19288">
                  <c:v>3.6466252937307364</c:v>
                </c:pt>
                <c:pt idx="19289">
                  <c:v>3.6469899562601094</c:v>
                </c:pt>
                <c:pt idx="19290">
                  <c:v>3.6473546552557354</c:v>
                </c:pt>
                <c:pt idx="19291">
                  <c:v>3.6477193907212611</c:v>
                </c:pt>
                <c:pt idx="19292">
                  <c:v>3.6480841626603331</c:v>
                </c:pt>
                <c:pt idx="19293">
                  <c:v>3.6484489710765993</c:v>
                </c:pt>
                <c:pt idx="19294">
                  <c:v>3.6488138159737069</c:v>
                </c:pt>
                <c:pt idx="19295">
                  <c:v>3.6491786973553042</c:v>
                </c:pt>
                <c:pt idx="19296">
                  <c:v>3.6495436152250398</c:v>
                </c:pt>
                <c:pt idx="19297">
                  <c:v>3.6499085695865623</c:v>
                </c:pt>
                <c:pt idx="19298">
                  <c:v>3.6502735604435208</c:v>
                </c:pt>
                <c:pt idx="19299">
                  <c:v>3.6506385877995653</c:v>
                </c:pt>
                <c:pt idx="19300">
                  <c:v>3.6510036516583453</c:v>
                </c:pt>
                <c:pt idx="19301">
                  <c:v>3.6513687520235112</c:v>
                </c:pt>
                <c:pt idx="19302">
                  <c:v>3.6517338888987134</c:v>
                </c:pt>
                <c:pt idx="19303">
                  <c:v>3.6520990622876033</c:v>
                </c:pt>
                <c:pt idx="19304">
                  <c:v>3.6524642721938321</c:v>
                </c:pt>
                <c:pt idx="19305">
                  <c:v>3.6528295186210515</c:v>
                </c:pt>
                <c:pt idx="19306">
                  <c:v>3.6531948015729134</c:v>
                </c:pt>
                <c:pt idx="19307">
                  <c:v>3.6535601210530708</c:v>
                </c:pt>
                <c:pt idx="19308">
                  <c:v>3.6539254770651759</c:v>
                </c:pt>
                <c:pt idx="19309">
                  <c:v>3.6542908696128822</c:v>
                </c:pt>
                <c:pt idx="19310">
                  <c:v>3.6546562986998437</c:v>
                </c:pt>
                <c:pt idx="19311">
                  <c:v>3.6550217643297138</c:v>
                </c:pt>
                <c:pt idx="19312">
                  <c:v>3.6553872665061466</c:v>
                </c:pt>
                <c:pt idx="19313">
                  <c:v>3.6557528052327974</c:v>
                </c:pt>
                <c:pt idx="19314">
                  <c:v>3.6561183805133206</c:v>
                </c:pt>
                <c:pt idx="19315">
                  <c:v>3.6564839923513719</c:v>
                </c:pt>
                <c:pt idx="19316">
                  <c:v>3.656849640750607</c:v>
                </c:pt>
                <c:pt idx="19317">
                  <c:v>3.6572153257146822</c:v>
                </c:pt>
                <c:pt idx="19318">
                  <c:v>3.6575810472472536</c:v>
                </c:pt>
                <c:pt idx="19319">
                  <c:v>3.6579468053519784</c:v>
                </c:pt>
                <c:pt idx="19320">
                  <c:v>3.6583126000325135</c:v>
                </c:pt>
                <c:pt idx="19321">
                  <c:v>3.6586784312925165</c:v>
                </c:pt>
                <c:pt idx="19322">
                  <c:v>3.6590442991356458</c:v>
                </c:pt>
                <c:pt idx="19323">
                  <c:v>3.6594102035655593</c:v>
                </c:pt>
                <c:pt idx="19324">
                  <c:v>3.659776144585916</c:v>
                </c:pt>
                <c:pt idx="19325">
                  <c:v>3.6601421222003747</c:v>
                </c:pt>
                <c:pt idx="19326">
                  <c:v>3.6605081364125946</c:v>
                </c:pt>
                <c:pt idx="19327">
                  <c:v>3.660874187226236</c:v>
                </c:pt>
                <c:pt idx="19328">
                  <c:v>3.6612402746449586</c:v>
                </c:pt>
                <c:pt idx="19329">
                  <c:v>3.661606398672423</c:v>
                </c:pt>
                <c:pt idx="19330">
                  <c:v>3.6619725593122903</c:v>
                </c:pt>
                <c:pt idx="19331">
                  <c:v>3.6623387565682215</c:v>
                </c:pt>
                <c:pt idx="19332">
                  <c:v>3.6627049904438782</c:v>
                </c:pt>
                <c:pt idx="19333">
                  <c:v>3.6630712609429223</c:v>
                </c:pt>
                <c:pt idx="19334">
                  <c:v>3.6634375680690168</c:v>
                </c:pt>
                <c:pt idx="19335">
                  <c:v>3.6638039118258234</c:v>
                </c:pt>
                <c:pt idx="19336">
                  <c:v>3.6641702922170061</c:v>
                </c:pt>
                <c:pt idx="19337">
                  <c:v>3.6645367092462275</c:v>
                </c:pt>
                <c:pt idx="19338">
                  <c:v>3.664903162917152</c:v>
                </c:pt>
                <c:pt idx="19339">
                  <c:v>3.6652696532334437</c:v>
                </c:pt>
                <c:pt idx="19340">
                  <c:v>3.6656361801987671</c:v>
                </c:pt>
                <c:pt idx="19341">
                  <c:v>3.666002743816787</c:v>
                </c:pt>
                <c:pt idx="19342">
                  <c:v>3.6663693440911689</c:v>
                </c:pt>
                <c:pt idx="19343">
                  <c:v>3.6667359810255777</c:v>
                </c:pt>
                <c:pt idx="19344">
                  <c:v>3.6671026546236805</c:v>
                </c:pt>
                <c:pt idx="19345">
                  <c:v>3.667469364889143</c:v>
                </c:pt>
                <c:pt idx="19346">
                  <c:v>3.6678361118256317</c:v>
                </c:pt>
                <c:pt idx="19347">
                  <c:v>3.6682028954368144</c:v>
                </c:pt>
                <c:pt idx="19348">
                  <c:v>3.6685697157263579</c:v>
                </c:pt>
                <c:pt idx="19349">
                  <c:v>3.6689365726979304</c:v>
                </c:pt>
                <c:pt idx="19350">
                  <c:v>3.6693034663552</c:v>
                </c:pt>
                <c:pt idx="19351">
                  <c:v>3.6696703967018354</c:v>
                </c:pt>
                <c:pt idx="19352">
                  <c:v>3.6700373637415056</c:v>
                </c:pt>
                <c:pt idx="19353">
                  <c:v>3.6704043674778797</c:v>
                </c:pt>
                <c:pt idx="19354">
                  <c:v>3.6707714079146276</c:v>
                </c:pt>
                <c:pt idx="19355">
                  <c:v>3.671138485055419</c:v>
                </c:pt>
                <c:pt idx="19356">
                  <c:v>3.6715055989039245</c:v>
                </c:pt>
                <c:pt idx="19357">
                  <c:v>3.671872749463815</c:v>
                </c:pt>
                <c:pt idx="19358">
                  <c:v>3.6722399367387615</c:v>
                </c:pt>
                <c:pt idx="19359">
                  <c:v>3.6726071607324351</c:v>
                </c:pt>
                <c:pt idx="19360">
                  <c:v>3.6729744214485085</c:v>
                </c:pt>
                <c:pt idx="19361">
                  <c:v>3.6733417188906534</c:v>
                </c:pt>
                <c:pt idx="19362">
                  <c:v>3.6737090530625425</c:v>
                </c:pt>
                <c:pt idx="19363">
                  <c:v>3.6740764239678487</c:v>
                </c:pt>
                <c:pt idx="19364">
                  <c:v>3.6744438316102457</c:v>
                </c:pt>
                <c:pt idx="19365">
                  <c:v>3.6748112759934068</c:v>
                </c:pt>
                <c:pt idx="19366">
                  <c:v>3.6751787571210062</c:v>
                </c:pt>
                <c:pt idx="19367">
                  <c:v>3.675546274996718</c:v>
                </c:pt>
                <c:pt idx="19368">
                  <c:v>3.6759138296242178</c:v>
                </c:pt>
                <c:pt idx="19369">
                  <c:v>3.6762814210071801</c:v>
                </c:pt>
                <c:pt idx="19370">
                  <c:v>3.6766490491492809</c:v>
                </c:pt>
                <c:pt idx="19371">
                  <c:v>3.6770167140541958</c:v>
                </c:pt>
                <c:pt idx="19372">
                  <c:v>3.677384415725601</c:v>
                </c:pt>
                <c:pt idx="19373">
                  <c:v>3.6777521541671736</c:v>
                </c:pt>
                <c:pt idx="19374">
                  <c:v>3.6781199293825901</c:v>
                </c:pt>
                <c:pt idx="19375">
                  <c:v>3.6784877413755281</c:v>
                </c:pt>
                <c:pt idx="19376">
                  <c:v>3.6788555901496656</c:v>
                </c:pt>
                <c:pt idx="19377">
                  <c:v>3.6792234757086804</c:v>
                </c:pt>
                <c:pt idx="19378">
                  <c:v>3.6795913980562514</c:v>
                </c:pt>
                <c:pt idx="19379">
                  <c:v>3.6799593571960569</c:v>
                </c:pt>
                <c:pt idx="19380">
                  <c:v>3.6803273531317764</c:v>
                </c:pt>
                <c:pt idx="19381">
                  <c:v>3.6806953858670894</c:v>
                </c:pt>
                <c:pt idx="19382">
                  <c:v>3.6810634554056763</c:v>
                </c:pt>
                <c:pt idx="19383">
                  <c:v>3.681431561751217</c:v>
                </c:pt>
                <c:pt idx="19384">
                  <c:v>3.6817997049073923</c:v>
                </c:pt>
                <c:pt idx="19385">
                  <c:v>3.6821678848778832</c:v>
                </c:pt>
                <c:pt idx="19386">
                  <c:v>3.6825361016663707</c:v>
                </c:pt>
                <c:pt idx="19387">
                  <c:v>3.6829043552765373</c:v>
                </c:pt>
                <c:pt idx="19388">
                  <c:v>3.6832726457120648</c:v>
                </c:pt>
                <c:pt idx="19389">
                  <c:v>3.6836409729766362</c:v>
                </c:pt>
                <c:pt idx="19390">
                  <c:v>3.6840093370739337</c:v>
                </c:pt>
                <c:pt idx="19391">
                  <c:v>3.6843777380076412</c:v>
                </c:pt>
                <c:pt idx="19392">
                  <c:v>3.6847461757814419</c:v>
                </c:pt>
                <c:pt idx="19393">
                  <c:v>3.68511465039902</c:v>
                </c:pt>
                <c:pt idx="19394">
                  <c:v>3.68548316186406</c:v>
                </c:pt>
                <c:pt idx="19395">
                  <c:v>3.6858517101802462</c:v>
                </c:pt>
                <c:pt idx="19396">
                  <c:v>3.6862202953512639</c:v>
                </c:pt>
                <c:pt idx="19397">
                  <c:v>3.6865889173807989</c:v>
                </c:pt>
                <c:pt idx="19398">
                  <c:v>3.6869575762725368</c:v>
                </c:pt>
                <c:pt idx="19399">
                  <c:v>3.6873262720301643</c:v>
                </c:pt>
                <c:pt idx="19400">
                  <c:v>3.6876950046573671</c:v>
                </c:pt>
                <c:pt idx="19401">
                  <c:v>3.6880637741578326</c:v>
                </c:pt>
                <c:pt idx="19402">
                  <c:v>3.6884325805352485</c:v>
                </c:pt>
                <c:pt idx="19403">
                  <c:v>3.688801423793302</c:v>
                </c:pt>
                <c:pt idx="19404">
                  <c:v>3.6891703039356813</c:v>
                </c:pt>
                <c:pt idx="19405">
                  <c:v>3.6895392209660747</c:v>
                </c:pt>
                <c:pt idx="19406">
                  <c:v>3.689908174888171</c:v>
                </c:pt>
                <c:pt idx="19407">
                  <c:v>3.6902771657056599</c:v>
                </c:pt>
                <c:pt idx="19408">
                  <c:v>3.6906461934222303</c:v>
                </c:pt>
                <c:pt idx="19409">
                  <c:v>3.6910152580415727</c:v>
                </c:pt>
                <c:pt idx="19410">
                  <c:v>3.691384359567377</c:v>
                </c:pt>
                <c:pt idx="19411">
                  <c:v>3.6917534980033335</c:v>
                </c:pt>
                <c:pt idx="19412">
                  <c:v>3.6921226733531336</c:v>
                </c:pt>
                <c:pt idx="19413">
                  <c:v>3.6924918856204689</c:v>
                </c:pt>
                <c:pt idx="19414">
                  <c:v>3.6928611348090308</c:v>
                </c:pt>
                <c:pt idx="19415">
                  <c:v>3.6932304209225117</c:v>
                </c:pt>
                <c:pt idx="19416">
                  <c:v>3.693599743964604</c:v>
                </c:pt>
                <c:pt idx="19417">
                  <c:v>3.6939691039390006</c:v>
                </c:pt>
                <c:pt idx="19418">
                  <c:v>3.6943385008493945</c:v>
                </c:pt>
                <c:pt idx="19419">
                  <c:v>3.6947079346994793</c:v>
                </c:pt>
                <c:pt idx="19420">
                  <c:v>3.6950774054929494</c:v>
                </c:pt>
                <c:pt idx="19421">
                  <c:v>3.6954469132334986</c:v>
                </c:pt>
                <c:pt idx="19422">
                  <c:v>3.6958164579248218</c:v>
                </c:pt>
                <c:pt idx="19423">
                  <c:v>3.6961860395706143</c:v>
                </c:pt>
                <c:pt idx="19424">
                  <c:v>3.6965556581745713</c:v>
                </c:pt>
                <c:pt idx="19425">
                  <c:v>3.6969253137403886</c:v>
                </c:pt>
                <c:pt idx="19426">
                  <c:v>3.6972950062717627</c:v>
                </c:pt>
                <c:pt idx="19427">
                  <c:v>3.6976647357723897</c:v>
                </c:pt>
                <c:pt idx="19428">
                  <c:v>3.6980345022459669</c:v>
                </c:pt>
                <c:pt idx="19429">
                  <c:v>3.6984043056961915</c:v>
                </c:pt>
                <c:pt idx="19430">
                  <c:v>3.6987741461267611</c:v>
                </c:pt>
                <c:pt idx="19431">
                  <c:v>3.6991440235413737</c:v>
                </c:pt>
                <c:pt idx="19432">
                  <c:v>3.6995139379437276</c:v>
                </c:pt>
                <c:pt idx="19433">
                  <c:v>3.6998838893375221</c:v>
                </c:pt>
                <c:pt idx="19434">
                  <c:v>3.700253877726456</c:v>
                </c:pt>
                <c:pt idx="19435">
                  <c:v>3.7006239031142285</c:v>
                </c:pt>
                <c:pt idx="19436">
                  <c:v>3.7009939655045399</c:v>
                </c:pt>
                <c:pt idx="19437">
                  <c:v>3.7013640649010902</c:v>
                </c:pt>
                <c:pt idx="19438">
                  <c:v>3.70173420130758</c:v>
                </c:pt>
                <c:pt idx="19439">
                  <c:v>3.7021043747277109</c:v>
                </c:pt>
                <c:pt idx="19440">
                  <c:v>3.7024745851651835</c:v>
                </c:pt>
                <c:pt idx="19441">
                  <c:v>3.7028448326237</c:v>
                </c:pt>
                <c:pt idx="19442">
                  <c:v>3.7032151171069625</c:v>
                </c:pt>
                <c:pt idx="19443">
                  <c:v>3.7035854386186733</c:v>
                </c:pt>
                <c:pt idx="19444">
                  <c:v>3.7039557971625352</c:v>
                </c:pt>
                <c:pt idx="19445">
                  <c:v>3.7043261927422515</c:v>
                </c:pt>
                <c:pt idx="19446">
                  <c:v>3.7046966253615259</c:v>
                </c:pt>
                <c:pt idx="19447">
                  <c:v>3.7050670950240621</c:v>
                </c:pt>
                <c:pt idx="19448">
                  <c:v>3.7054376017335646</c:v>
                </c:pt>
                <c:pt idx="19449">
                  <c:v>3.7058081454937382</c:v>
                </c:pt>
                <c:pt idx="19450">
                  <c:v>3.7061787263082877</c:v>
                </c:pt>
                <c:pt idx="19451">
                  <c:v>3.7065493441809183</c:v>
                </c:pt>
                <c:pt idx="19452">
                  <c:v>3.7069199991153363</c:v>
                </c:pt>
                <c:pt idx="19453">
                  <c:v>3.7072906911152477</c:v>
                </c:pt>
                <c:pt idx="19454">
                  <c:v>3.7076614201843592</c:v>
                </c:pt>
                <c:pt idx="19455">
                  <c:v>3.7080321863263777</c:v>
                </c:pt>
                <c:pt idx="19456">
                  <c:v>3.7084029895450104</c:v>
                </c:pt>
                <c:pt idx="19457">
                  <c:v>3.708773829843965</c:v>
                </c:pt>
                <c:pt idx="19458">
                  <c:v>3.7091447072269492</c:v>
                </c:pt>
                <c:pt idx="19459">
                  <c:v>3.7095156216976717</c:v>
                </c:pt>
                <c:pt idx="19460">
                  <c:v>3.7098865732598414</c:v>
                </c:pt>
                <c:pt idx="19461">
                  <c:v>3.7102575619171674</c:v>
                </c:pt>
                <c:pt idx="19462">
                  <c:v>3.7106285876733591</c:v>
                </c:pt>
                <c:pt idx="19463">
                  <c:v>3.7109996505321265</c:v>
                </c:pt>
                <c:pt idx="19464">
                  <c:v>3.7113707504971796</c:v>
                </c:pt>
                <c:pt idx="19465">
                  <c:v>3.7117418875722294</c:v>
                </c:pt>
                <c:pt idx="19466">
                  <c:v>3.7121130617609865</c:v>
                </c:pt>
                <c:pt idx="19467">
                  <c:v>3.7124842730671626</c:v>
                </c:pt>
                <c:pt idx="19468">
                  <c:v>3.7128555214944692</c:v>
                </c:pt>
                <c:pt idx="19469">
                  <c:v>3.7132268070466186</c:v>
                </c:pt>
                <c:pt idx="19470">
                  <c:v>3.7135981297273233</c:v>
                </c:pt>
                <c:pt idx="19471">
                  <c:v>3.7139694895402959</c:v>
                </c:pt>
                <c:pt idx="19472">
                  <c:v>3.71434088648925</c:v>
                </c:pt>
                <c:pt idx="19473">
                  <c:v>3.7147123205778989</c:v>
                </c:pt>
                <c:pt idx="19474">
                  <c:v>3.7150837918099566</c:v>
                </c:pt>
                <c:pt idx="19475">
                  <c:v>3.7154553001891375</c:v>
                </c:pt>
                <c:pt idx="19476">
                  <c:v>3.7158268457191563</c:v>
                </c:pt>
                <c:pt idx="19477">
                  <c:v>3.7161984284037284</c:v>
                </c:pt>
                <c:pt idx="19478">
                  <c:v>3.7165700482465689</c:v>
                </c:pt>
                <c:pt idx="19479">
                  <c:v>3.7169417052513936</c:v>
                </c:pt>
                <c:pt idx="19480">
                  <c:v>3.7173133994219185</c:v>
                </c:pt>
                <c:pt idx="19481">
                  <c:v>3.7176851307618608</c:v>
                </c:pt>
                <c:pt idx="19482">
                  <c:v>3.718056899274937</c:v>
                </c:pt>
                <c:pt idx="19483">
                  <c:v>3.7184287049648646</c:v>
                </c:pt>
                <c:pt idx="19484">
                  <c:v>3.718800547835361</c:v>
                </c:pt>
                <c:pt idx="19485">
                  <c:v>3.7191724278901446</c:v>
                </c:pt>
                <c:pt idx="19486">
                  <c:v>3.7195443451329337</c:v>
                </c:pt>
                <c:pt idx="19487">
                  <c:v>3.7199162995674468</c:v>
                </c:pt>
                <c:pt idx="19488">
                  <c:v>3.7202882911974036</c:v>
                </c:pt>
                <c:pt idx="19489">
                  <c:v>3.7206603200265231</c:v>
                </c:pt>
                <c:pt idx="19490">
                  <c:v>3.7210323860585257</c:v>
                </c:pt>
                <c:pt idx="19491">
                  <c:v>3.7214044892971314</c:v>
                </c:pt>
                <c:pt idx="19492">
                  <c:v>3.7217766297460613</c:v>
                </c:pt>
                <c:pt idx="19493">
                  <c:v>3.7221488074090359</c:v>
                </c:pt>
                <c:pt idx="19494">
                  <c:v>3.7225210222897767</c:v>
                </c:pt>
                <c:pt idx="19495">
                  <c:v>3.7228932743920056</c:v>
                </c:pt>
                <c:pt idx="19496">
                  <c:v>3.7232655637194449</c:v>
                </c:pt>
                <c:pt idx="19497">
                  <c:v>3.7236378902758167</c:v>
                </c:pt>
                <c:pt idx="19498">
                  <c:v>3.7240102540648441</c:v>
                </c:pt>
                <c:pt idx="19499">
                  <c:v>3.7243826550902503</c:v>
                </c:pt>
                <c:pt idx="19500">
                  <c:v>3.7247550933557592</c:v>
                </c:pt>
                <c:pt idx="19501">
                  <c:v>3.7251275688650947</c:v>
                </c:pt>
                <c:pt idx="19502">
                  <c:v>3.725500081621981</c:v>
                </c:pt>
                <c:pt idx="19503">
                  <c:v>3.7258726316301432</c:v>
                </c:pt>
                <c:pt idx="19504">
                  <c:v>3.7262452188933062</c:v>
                </c:pt>
                <c:pt idx="19505">
                  <c:v>3.7266178434151955</c:v>
                </c:pt>
                <c:pt idx="19506">
                  <c:v>3.7269905051995371</c:v>
                </c:pt>
                <c:pt idx="19507">
                  <c:v>3.7273632042500568</c:v>
                </c:pt>
                <c:pt idx="19508">
                  <c:v>3.727735940570482</c:v>
                </c:pt>
                <c:pt idx="19509">
                  <c:v>3.7281087141645388</c:v>
                </c:pt>
                <c:pt idx="19510">
                  <c:v>3.7284815250359551</c:v>
                </c:pt>
                <c:pt idx="19511">
                  <c:v>3.7288543731884585</c:v>
                </c:pt>
                <c:pt idx="19512">
                  <c:v>3.7292272586257771</c:v>
                </c:pt>
                <c:pt idx="19513">
                  <c:v>3.7296001813516395</c:v>
                </c:pt>
                <c:pt idx="19514">
                  <c:v>3.7299731413697748</c:v>
                </c:pt>
                <c:pt idx="19515">
                  <c:v>3.7303461386839118</c:v>
                </c:pt>
                <c:pt idx="19516">
                  <c:v>3.7307191732977802</c:v>
                </c:pt>
                <c:pt idx="19517">
                  <c:v>3.7310922452151098</c:v>
                </c:pt>
                <c:pt idx="19518">
                  <c:v>3.7314653544396315</c:v>
                </c:pt>
                <c:pt idx="19519">
                  <c:v>3.7318385009750754</c:v>
                </c:pt>
                <c:pt idx="19520">
                  <c:v>3.732211684825173</c:v>
                </c:pt>
                <c:pt idx="19521">
                  <c:v>3.7325849059936553</c:v>
                </c:pt>
                <c:pt idx="19522">
                  <c:v>3.7329581644842547</c:v>
                </c:pt>
                <c:pt idx="19523">
                  <c:v>3.7333314603007031</c:v>
                </c:pt>
                <c:pt idx="19524">
                  <c:v>3.7337047934467331</c:v>
                </c:pt>
                <c:pt idx="19525">
                  <c:v>3.7340781639260778</c:v>
                </c:pt>
                <c:pt idx="19526">
                  <c:v>3.7344515717424702</c:v>
                </c:pt>
                <c:pt idx="19527">
                  <c:v>3.7348250168996446</c:v>
                </c:pt>
                <c:pt idx="19528">
                  <c:v>3.7351984994013345</c:v>
                </c:pt>
                <c:pt idx="19529">
                  <c:v>3.7355720192512747</c:v>
                </c:pt>
                <c:pt idx="19530">
                  <c:v>3.7359455764531999</c:v>
                </c:pt>
                <c:pt idx="19531">
                  <c:v>3.736319171010845</c:v>
                </c:pt>
                <c:pt idx="19532">
                  <c:v>3.736692802927946</c:v>
                </c:pt>
                <c:pt idx="19533">
                  <c:v>3.7370664722082387</c:v>
                </c:pt>
                <c:pt idx="19534">
                  <c:v>3.7374401788554596</c:v>
                </c:pt>
                <c:pt idx="19535">
                  <c:v>3.7378139228733454</c:v>
                </c:pt>
                <c:pt idx="19536">
                  <c:v>3.7381877042656328</c:v>
                </c:pt>
                <c:pt idx="19537">
                  <c:v>3.7385615230360592</c:v>
                </c:pt>
                <c:pt idx="19538">
                  <c:v>3.7389353791883626</c:v>
                </c:pt>
                <c:pt idx="19539">
                  <c:v>3.7393092727262816</c:v>
                </c:pt>
                <c:pt idx="19540">
                  <c:v>3.7396832036535543</c:v>
                </c:pt>
                <c:pt idx="19541">
                  <c:v>3.7400571719739197</c:v>
                </c:pt>
                <c:pt idx="19542">
                  <c:v>3.740431177691117</c:v>
                </c:pt>
                <c:pt idx="19543">
                  <c:v>3.7408052208088862</c:v>
                </c:pt>
                <c:pt idx="19544">
                  <c:v>3.7411793013309671</c:v>
                </c:pt>
                <c:pt idx="19545">
                  <c:v>3.7415534192611002</c:v>
                </c:pt>
                <c:pt idx="19546">
                  <c:v>3.7419275746030261</c:v>
                </c:pt>
                <c:pt idx="19547">
                  <c:v>3.7423017673604861</c:v>
                </c:pt>
                <c:pt idx="19548">
                  <c:v>3.7426759975372224</c:v>
                </c:pt>
                <c:pt idx="19549">
                  <c:v>3.7430502651369761</c:v>
                </c:pt>
                <c:pt idx="19550">
                  <c:v>3.7434245701634898</c:v>
                </c:pt>
                <c:pt idx="19551">
                  <c:v>3.7437989126205062</c:v>
                </c:pt>
                <c:pt idx="19552">
                  <c:v>3.7441732925117681</c:v>
                </c:pt>
                <c:pt idx="19553">
                  <c:v>3.7445477098410191</c:v>
                </c:pt>
                <c:pt idx="19554">
                  <c:v>3.744922164612003</c:v>
                </c:pt>
                <c:pt idx="19555">
                  <c:v>3.7452966568284642</c:v>
                </c:pt>
                <c:pt idx="19556">
                  <c:v>3.745671186494147</c:v>
                </c:pt>
                <c:pt idx="19557">
                  <c:v>3.7460457536127962</c:v>
                </c:pt>
                <c:pt idx="19558">
                  <c:v>3.7464203581881574</c:v>
                </c:pt>
                <c:pt idx="19559">
                  <c:v>3.746795000223976</c:v>
                </c:pt>
                <c:pt idx="19560">
                  <c:v>3.7471696797239984</c:v>
                </c:pt>
                <c:pt idx="19561">
                  <c:v>3.7475443966919708</c:v>
                </c:pt>
                <c:pt idx="19562">
                  <c:v>3.7479191511316401</c:v>
                </c:pt>
                <c:pt idx="19563">
                  <c:v>3.748293943046753</c:v>
                </c:pt>
                <c:pt idx="19564">
                  <c:v>3.7486687724410577</c:v>
                </c:pt>
                <c:pt idx="19565">
                  <c:v>3.7490436393183018</c:v>
                </c:pt>
                <c:pt idx="19566">
                  <c:v>3.7494185436822334</c:v>
                </c:pt>
                <c:pt idx="19567">
                  <c:v>3.7497934855366015</c:v>
                </c:pt>
                <c:pt idx="19568">
                  <c:v>3.7501684648851552</c:v>
                </c:pt>
                <c:pt idx="19569">
                  <c:v>3.7505434817316439</c:v>
                </c:pt>
                <c:pt idx="19570">
                  <c:v>3.750918536079817</c:v>
                </c:pt>
                <c:pt idx="19571">
                  <c:v>3.7512936279334248</c:v>
                </c:pt>
                <c:pt idx="19572">
                  <c:v>3.7516687572962182</c:v>
                </c:pt>
                <c:pt idx="19573">
                  <c:v>3.7520439241719479</c:v>
                </c:pt>
                <c:pt idx="19574">
                  <c:v>3.7524191285643651</c:v>
                </c:pt>
                <c:pt idx="19575">
                  <c:v>3.7527943704772215</c:v>
                </c:pt>
                <c:pt idx="19576">
                  <c:v>3.7531696499142693</c:v>
                </c:pt>
                <c:pt idx="19577">
                  <c:v>3.7535449668792609</c:v>
                </c:pt>
                <c:pt idx="19578">
                  <c:v>3.7539203213759489</c:v>
                </c:pt>
                <c:pt idx="19579">
                  <c:v>3.7542957134080863</c:v>
                </c:pt>
                <c:pt idx="19580">
                  <c:v>3.7546711429794271</c:v>
                </c:pt>
                <c:pt idx="19581">
                  <c:v>3.755046610093725</c:v>
                </c:pt>
                <c:pt idx="19582">
                  <c:v>3.7554221147547344</c:v>
                </c:pt>
                <c:pt idx="19583">
                  <c:v>3.7557976569662097</c:v>
                </c:pt>
                <c:pt idx="19584">
                  <c:v>3.7561732367319065</c:v>
                </c:pt>
                <c:pt idx="19585">
                  <c:v>3.7565488540555796</c:v>
                </c:pt>
                <c:pt idx="19586">
                  <c:v>3.7569245089409851</c:v>
                </c:pt>
                <c:pt idx="19587">
                  <c:v>3.757300201391879</c:v>
                </c:pt>
                <c:pt idx="19588">
                  <c:v>3.7576759314120181</c:v>
                </c:pt>
                <c:pt idx="19589">
                  <c:v>3.7580516990051591</c:v>
                </c:pt>
                <c:pt idx="19590">
                  <c:v>3.7584275041750597</c:v>
                </c:pt>
                <c:pt idx="19591">
                  <c:v>3.7588033469254771</c:v>
                </c:pt>
                <c:pt idx="19592">
                  <c:v>3.7591792272601698</c:v>
                </c:pt>
                <c:pt idx="19593">
                  <c:v>3.7595551451828957</c:v>
                </c:pt>
                <c:pt idx="19594">
                  <c:v>3.7599311006974139</c:v>
                </c:pt>
                <c:pt idx="19595">
                  <c:v>3.7603070938074836</c:v>
                </c:pt>
                <c:pt idx="19596">
                  <c:v>3.7606831245168642</c:v>
                </c:pt>
                <c:pt idx="19597">
                  <c:v>3.761059192829316</c:v>
                </c:pt>
                <c:pt idx="19598">
                  <c:v>3.7614352987485988</c:v>
                </c:pt>
                <c:pt idx="19599">
                  <c:v>3.7618114422784736</c:v>
                </c:pt>
                <c:pt idx="19600">
                  <c:v>3.7621876234227014</c:v>
                </c:pt>
                <c:pt idx="19601">
                  <c:v>3.7625638421850436</c:v>
                </c:pt>
                <c:pt idx="19602">
                  <c:v>3.762940098569262</c:v>
                </c:pt>
                <c:pt idx="19603">
                  <c:v>3.7633163925791191</c:v>
                </c:pt>
                <c:pt idx="19604">
                  <c:v>3.7636927242183771</c:v>
                </c:pt>
                <c:pt idx="19605">
                  <c:v>3.7640690934907988</c:v>
                </c:pt>
                <c:pt idx="19606">
                  <c:v>3.7644455004001478</c:v>
                </c:pt>
                <c:pt idx="19607">
                  <c:v>3.7648219449501878</c:v>
                </c:pt>
                <c:pt idx="19608">
                  <c:v>3.765198427144683</c:v>
                </c:pt>
                <c:pt idx="19609">
                  <c:v>3.7655749469873974</c:v>
                </c:pt>
                <c:pt idx="19610">
                  <c:v>3.7659515044820959</c:v>
                </c:pt>
                <c:pt idx="19611">
                  <c:v>3.7663280996325441</c:v>
                </c:pt>
                <c:pt idx="19612">
                  <c:v>3.7667047324425074</c:v>
                </c:pt>
                <c:pt idx="19613">
                  <c:v>3.7670814029157516</c:v>
                </c:pt>
                <c:pt idx="19614">
                  <c:v>3.767458111056043</c:v>
                </c:pt>
                <c:pt idx="19615">
                  <c:v>3.7678348568671485</c:v>
                </c:pt>
                <c:pt idx="19616">
                  <c:v>3.7682116403528352</c:v>
                </c:pt>
                <c:pt idx="19617">
                  <c:v>3.7685884615168703</c:v>
                </c:pt>
                <c:pt idx="19618">
                  <c:v>3.768965320363022</c:v>
                </c:pt>
                <c:pt idx="19619">
                  <c:v>3.7693422168950583</c:v>
                </c:pt>
                <c:pt idx="19620">
                  <c:v>3.7697191511167478</c:v>
                </c:pt>
                <c:pt idx="19621">
                  <c:v>3.7700961230318595</c:v>
                </c:pt>
                <c:pt idx="19622">
                  <c:v>3.7704731326441627</c:v>
                </c:pt>
                <c:pt idx="19623">
                  <c:v>3.770850179957427</c:v>
                </c:pt>
                <c:pt idx="19624">
                  <c:v>3.7712272649754226</c:v>
                </c:pt>
                <c:pt idx="19625">
                  <c:v>3.7716043877019203</c:v>
                </c:pt>
                <c:pt idx="19626">
                  <c:v>3.7719815481406904</c:v>
                </c:pt>
                <c:pt idx="19627">
                  <c:v>3.7723587462955046</c:v>
                </c:pt>
                <c:pt idx="19628">
                  <c:v>3.7727359821701341</c:v>
                </c:pt>
                <c:pt idx="19629">
                  <c:v>3.7731132557683509</c:v>
                </c:pt>
                <c:pt idx="19630">
                  <c:v>3.7734905670939276</c:v>
                </c:pt>
                <c:pt idx="19631">
                  <c:v>3.7738679161506368</c:v>
                </c:pt>
                <c:pt idx="19632">
                  <c:v>3.7742453029422518</c:v>
                </c:pt>
                <c:pt idx="19633">
                  <c:v>3.7746227274725461</c:v>
                </c:pt>
                <c:pt idx="19634">
                  <c:v>3.7750001897452932</c:v>
                </c:pt>
                <c:pt idx="19635">
                  <c:v>3.7753776897642677</c:v>
                </c:pt>
                <c:pt idx="19636">
                  <c:v>3.775755227533244</c:v>
                </c:pt>
                <c:pt idx="19637">
                  <c:v>3.7761328030559973</c:v>
                </c:pt>
                <c:pt idx="19638">
                  <c:v>3.7765104163363028</c:v>
                </c:pt>
                <c:pt idx="19639">
                  <c:v>3.7768880673779366</c:v>
                </c:pt>
                <c:pt idx="19640">
                  <c:v>3.7772657561846743</c:v>
                </c:pt>
                <c:pt idx="19641">
                  <c:v>3.7776434827602929</c:v>
                </c:pt>
                <c:pt idx="19642">
                  <c:v>3.778021247108569</c:v>
                </c:pt>
                <c:pt idx="19643">
                  <c:v>3.77839904923328</c:v>
                </c:pt>
                <c:pt idx="19644">
                  <c:v>3.7787768891382032</c:v>
                </c:pt>
                <c:pt idx="19645">
                  <c:v>3.779154766827117</c:v>
                </c:pt>
                <c:pt idx="19646">
                  <c:v>3.7795326823037998</c:v>
                </c:pt>
                <c:pt idx="19647">
                  <c:v>3.7799106355720302</c:v>
                </c:pt>
                <c:pt idx="19648">
                  <c:v>3.7802886266355875</c:v>
                </c:pt>
                <c:pt idx="19649">
                  <c:v>3.7806666554982509</c:v>
                </c:pt>
                <c:pt idx="19650">
                  <c:v>3.7810447221638008</c:v>
                </c:pt>
                <c:pt idx="19651">
                  <c:v>3.781422826636017</c:v>
                </c:pt>
                <c:pt idx="19652">
                  <c:v>3.7818009689186805</c:v>
                </c:pt>
                <c:pt idx="19653">
                  <c:v>3.7821791490155721</c:v>
                </c:pt>
                <c:pt idx="19654">
                  <c:v>3.7825573669304737</c:v>
                </c:pt>
                <c:pt idx="19655">
                  <c:v>3.7829356226671669</c:v>
                </c:pt>
                <c:pt idx="19656">
                  <c:v>3.7833139162294334</c:v>
                </c:pt>
                <c:pt idx="19657">
                  <c:v>3.7836922476210564</c:v>
                </c:pt>
                <c:pt idx="19658">
                  <c:v>3.7840706168458182</c:v>
                </c:pt>
                <c:pt idx="19659">
                  <c:v>3.7844490239075026</c:v>
                </c:pt>
                <c:pt idx="19660">
                  <c:v>3.7848274688098935</c:v>
                </c:pt>
                <c:pt idx="19661">
                  <c:v>3.7852059515567746</c:v>
                </c:pt>
                <c:pt idx="19662">
                  <c:v>3.7855844721519301</c:v>
                </c:pt>
                <c:pt idx="19663">
                  <c:v>3.7859630305991452</c:v>
                </c:pt>
                <c:pt idx="19664">
                  <c:v>3.786341626902205</c:v>
                </c:pt>
                <c:pt idx="19665">
                  <c:v>3.7867202610648953</c:v>
                </c:pt>
                <c:pt idx="19666">
                  <c:v>3.7870989330910017</c:v>
                </c:pt>
                <c:pt idx="19667">
                  <c:v>3.7874776429843107</c:v>
                </c:pt>
                <c:pt idx="19668">
                  <c:v>3.7878563907486091</c:v>
                </c:pt>
                <c:pt idx="19669">
                  <c:v>3.7882351763876838</c:v>
                </c:pt>
                <c:pt idx="19670">
                  <c:v>3.7886139999053223</c:v>
                </c:pt>
                <c:pt idx="19671">
                  <c:v>3.7889928613053128</c:v>
                </c:pt>
                <c:pt idx="19672">
                  <c:v>3.7893717605914432</c:v>
                </c:pt>
                <c:pt idx="19673">
                  <c:v>3.7897506977675022</c:v>
                </c:pt>
                <c:pt idx="19674">
                  <c:v>3.7901296728372791</c:v>
                </c:pt>
                <c:pt idx="19675">
                  <c:v>3.7905086858045629</c:v>
                </c:pt>
                <c:pt idx="19676">
                  <c:v>3.7908877366731435</c:v>
                </c:pt>
                <c:pt idx="19677">
                  <c:v>3.7912668254468107</c:v>
                </c:pt>
                <c:pt idx="19678">
                  <c:v>3.7916459521293553</c:v>
                </c:pt>
                <c:pt idx="19679">
                  <c:v>3.792025116724568</c:v>
                </c:pt>
                <c:pt idx="19680">
                  <c:v>3.7924043192362404</c:v>
                </c:pt>
                <c:pt idx="19681">
                  <c:v>3.7927835596681638</c:v>
                </c:pt>
                <c:pt idx="19682">
                  <c:v>3.7931628380241307</c:v>
                </c:pt>
                <c:pt idx="19683">
                  <c:v>3.7935421543079331</c:v>
                </c:pt>
                <c:pt idx="19684">
                  <c:v>3.793921508523364</c:v>
                </c:pt>
                <c:pt idx="19685">
                  <c:v>3.7943009006742163</c:v>
                </c:pt>
                <c:pt idx="19686">
                  <c:v>3.7946803307642836</c:v>
                </c:pt>
                <c:pt idx="19687">
                  <c:v>3.79505979879736</c:v>
                </c:pt>
                <c:pt idx="19688">
                  <c:v>3.7954393047772399</c:v>
                </c:pt>
                <c:pt idx="19689">
                  <c:v>3.7958188487077176</c:v>
                </c:pt>
                <c:pt idx="19690">
                  <c:v>3.7961984305925882</c:v>
                </c:pt>
                <c:pt idx="19691">
                  <c:v>3.7965780504356474</c:v>
                </c:pt>
                <c:pt idx="19692">
                  <c:v>3.7969577082406909</c:v>
                </c:pt>
                <c:pt idx="19693">
                  <c:v>3.7973374040115151</c:v>
                </c:pt>
                <c:pt idx="19694">
                  <c:v>3.7977171377519161</c:v>
                </c:pt>
                <c:pt idx="19695">
                  <c:v>3.7980969094656913</c:v>
                </c:pt>
                <c:pt idx="19696">
                  <c:v>3.7984767191566378</c:v>
                </c:pt>
                <c:pt idx="19697">
                  <c:v>3.7988565668285532</c:v>
                </c:pt>
                <c:pt idx="19698">
                  <c:v>3.799236452485236</c:v>
                </c:pt>
                <c:pt idx="19699">
                  <c:v>3.7996163761304844</c:v>
                </c:pt>
                <c:pt idx="19700">
                  <c:v>3.7999963377680976</c:v>
                </c:pt>
                <c:pt idx="19701">
                  <c:v>3.8003763374018744</c:v>
                </c:pt>
                <c:pt idx="19702">
                  <c:v>3.8007563750356144</c:v>
                </c:pt>
                <c:pt idx="19703">
                  <c:v>3.801136450673118</c:v>
                </c:pt>
                <c:pt idx="19704">
                  <c:v>3.8015165643181854</c:v>
                </c:pt>
                <c:pt idx="19705">
                  <c:v>3.8018967159746171</c:v>
                </c:pt>
                <c:pt idx="19706">
                  <c:v>3.8022769056462145</c:v>
                </c:pt>
                <c:pt idx="19707">
                  <c:v>3.8026571333367789</c:v>
                </c:pt>
                <c:pt idx="19708">
                  <c:v>3.8030373990501127</c:v>
                </c:pt>
                <c:pt idx="19709">
                  <c:v>3.8034177027900178</c:v>
                </c:pt>
                <c:pt idx="19710">
                  <c:v>3.8037980445602968</c:v>
                </c:pt>
                <c:pt idx="19711">
                  <c:v>3.804178424364753</c:v>
                </c:pt>
                <c:pt idx="19712">
                  <c:v>3.8045588422071894</c:v>
                </c:pt>
                <c:pt idx="19713">
                  <c:v>3.8049392980914103</c:v>
                </c:pt>
                <c:pt idx="19714">
                  <c:v>3.8053197920212192</c:v>
                </c:pt>
                <c:pt idx="19715">
                  <c:v>3.8057003240004215</c:v>
                </c:pt>
                <c:pt idx="19716">
                  <c:v>3.8060808940328217</c:v>
                </c:pt>
                <c:pt idx="19717">
                  <c:v>3.8064615021222248</c:v>
                </c:pt>
                <c:pt idx="19718">
                  <c:v>3.8068421482724371</c:v>
                </c:pt>
                <c:pt idx="19719">
                  <c:v>3.8072228324872643</c:v>
                </c:pt>
                <c:pt idx="19720">
                  <c:v>3.8076035547705129</c:v>
                </c:pt>
                <c:pt idx="19721">
                  <c:v>3.80798431512599</c:v>
                </c:pt>
                <c:pt idx="19722">
                  <c:v>3.8083651135575027</c:v>
                </c:pt>
                <c:pt idx="19723">
                  <c:v>3.8087459500688583</c:v>
                </c:pt>
                <c:pt idx="19724">
                  <c:v>3.8091268246638652</c:v>
                </c:pt>
                <c:pt idx="19725">
                  <c:v>3.8095077373463315</c:v>
                </c:pt>
                <c:pt idx="19726">
                  <c:v>3.8098886881200662</c:v>
                </c:pt>
                <c:pt idx="19727">
                  <c:v>3.8102696769888782</c:v>
                </c:pt>
                <c:pt idx="19728">
                  <c:v>3.8106507039565769</c:v>
                </c:pt>
                <c:pt idx="19729">
                  <c:v>3.8110317690269726</c:v>
                </c:pt>
                <c:pt idx="19730">
                  <c:v>3.8114128722038751</c:v>
                </c:pt>
                <c:pt idx="19731">
                  <c:v>3.8117940134910957</c:v>
                </c:pt>
                <c:pt idx="19732">
                  <c:v>3.8121751928924446</c:v>
                </c:pt>
                <c:pt idx="19733">
                  <c:v>3.8125564104117338</c:v>
                </c:pt>
                <c:pt idx="19734">
                  <c:v>3.812937666052775</c:v>
                </c:pt>
                <c:pt idx="19735">
                  <c:v>3.8133189598193802</c:v>
                </c:pt>
                <c:pt idx="19736">
                  <c:v>3.813700291715362</c:v>
                </c:pt>
                <c:pt idx="19737">
                  <c:v>3.8140816617445337</c:v>
                </c:pt>
                <c:pt idx="19738">
                  <c:v>3.8144630699107083</c:v>
                </c:pt>
                <c:pt idx="19739">
                  <c:v>3.8148445162176992</c:v>
                </c:pt>
                <c:pt idx="19740">
                  <c:v>3.815226000669321</c:v>
                </c:pt>
                <c:pt idx="19741">
                  <c:v>3.8156075232693878</c:v>
                </c:pt>
                <c:pt idx="19742">
                  <c:v>3.8159890840217146</c:v>
                </c:pt>
                <c:pt idx="19743">
                  <c:v>3.8163706829301165</c:v>
                </c:pt>
                <c:pt idx="19744">
                  <c:v>3.8167523199984092</c:v>
                </c:pt>
                <c:pt idx="19745">
                  <c:v>3.8171339952304089</c:v>
                </c:pt>
                <c:pt idx="19746">
                  <c:v>3.8175157086299318</c:v>
                </c:pt>
                <c:pt idx="19747">
                  <c:v>3.8178974602007947</c:v>
                </c:pt>
                <c:pt idx="19748">
                  <c:v>3.8182792499468148</c:v>
                </c:pt>
                <c:pt idx="19749">
                  <c:v>3.8186610778718095</c:v>
                </c:pt>
                <c:pt idx="19750">
                  <c:v>3.8190429439795968</c:v>
                </c:pt>
                <c:pt idx="19751">
                  <c:v>3.8194248482739948</c:v>
                </c:pt>
                <c:pt idx="19752">
                  <c:v>3.8198067907588222</c:v>
                </c:pt>
                <c:pt idx="19753">
                  <c:v>3.8201887714378979</c:v>
                </c:pt>
                <c:pt idx="19754">
                  <c:v>3.8205707903150419</c:v>
                </c:pt>
                <c:pt idx="19755">
                  <c:v>3.8209528473940733</c:v>
                </c:pt>
                <c:pt idx="19756">
                  <c:v>3.8213349426788126</c:v>
                </c:pt>
                <c:pt idx="19757">
                  <c:v>3.8217170761730803</c:v>
                </c:pt>
                <c:pt idx="19758">
                  <c:v>3.8220992478806974</c:v>
                </c:pt>
                <c:pt idx="19759">
                  <c:v>3.8224814578054853</c:v>
                </c:pt>
                <c:pt idx="19760">
                  <c:v>3.8228637059512658</c:v>
                </c:pt>
                <c:pt idx="19761">
                  <c:v>3.8232459923218607</c:v>
                </c:pt>
                <c:pt idx="19762">
                  <c:v>3.8236283169210927</c:v>
                </c:pt>
                <c:pt idx="19763">
                  <c:v>3.8240106797527846</c:v>
                </c:pt>
                <c:pt idx="19764">
                  <c:v>3.82439308082076</c:v>
                </c:pt>
                <c:pt idx="19765">
                  <c:v>3.824775520128842</c:v>
                </c:pt>
                <c:pt idx="19766">
                  <c:v>3.8251579976808547</c:v>
                </c:pt>
                <c:pt idx="19767">
                  <c:v>3.8255405134806226</c:v>
                </c:pt>
                <c:pt idx="19768">
                  <c:v>3.8259230675319706</c:v>
                </c:pt>
                <c:pt idx="19769">
                  <c:v>3.8263056598387237</c:v>
                </c:pt>
                <c:pt idx="19770">
                  <c:v>3.8266882904047077</c:v>
                </c:pt>
                <c:pt idx="19771">
                  <c:v>3.827070959233748</c:v>
                </c:pt>
                <c:pt idx="19772">
                  <c:v>3.8274536663296712</c:v>
                </c:pt>
                <c:pt idx="19773">
                  <c:v>3.8278364116963042</c:v>
                </c:pt>
                <c:pt idx="19774">
                  <c:v>3.8282191953374736</c:v>
                </c:pt>
                <c:pt idx="19775">
                  <c:v>3.8286020172570074</c:v>
                </c:pt>
                <c:pt idx="19776">
                  <c:v>3.8289848774587329</c:v>
                </c:pt>
                <c:pt idx="19777">
                  <c:v>3.8293677759464786</c:v>
                </c:pt>
                <c:pt idx="19778">
                  <c:v>3.8297507127240733</c:v>
                </c:pt>
                <c:pt idx="19779">
                  <c:v>3.8301336877953456</c:v>
                </c:pt>
                <c:pt idx="19780">
                  <c:v>3.8305167011641252</c:v>
                </c:pt>
                <c:pt idx="19781">
                  <c:v>3.8308997528342417</c:v>
                </c:pt>
                <c:pt idx="19782">
                  <c:v>3.8312828428095251</c:v>
                </c:pt>
                <c:pt idx="19783">
                  <c:v>3.8316659710938059</c:v>
                </c:pt>
                <c:pt idx="19784">
                  <c:v>3.8320491376909152</c:v>
                </c:pt>
                <c:pt idx="19785">
                  <c:v>3.832432342604684</c:v>
                </c:pt>
                <c:pt idx="19786">
                  <c:v>3.8328155858389445</c:v>
                </c:pt>
                <c:pt idx="19787">
                  <c:v>3.8331988673975284</c:v>
                </c:pt>
                <c:pt idx="19788">
                  <c:v>3.8335821872842679</c:v>
                </c:pt>
                <c:pt idx="19789">
                  <c:v>3.8339655455029962</c:v>
                </c:pt>
                <c:pt idx="19790">
                  <c:v>3.8343489420575465</c:v>
                </c:pt>
                <c:pt idx="19791">
                  <c:v>3.8347323769517523</c:v>
                </c:pt>
                <c:pt idx="19792">
                  <c:v>3.8351158501894473</c:v>
                </c:pt>
                <c:pt idx="19793">
                  <c:v>3.8354993617744664</c:v>
                </c:pt>
                <c:pt idx="19794">
                  <c:v>3.8358829117106437</c:v>
                </c:pt>
                <c:pt idx="19795">
                  <c:v>3.8362665000018148</c:v>
                </c:pt>
                <c:pt idx="19796">
                  <c:v>3.8366501266518149</c:v>
                </c:pt>
                <c:pt idx="19797">
                  <c:v>3.8370337916644801</c:v>
                </c:pt>
                <c:pt idx="19798">
                  <c:v>3.8374174950436464</c:v>
                </c:pt>
                <c:pt idx="19799">
                  <c:v>3.8378012367931507</c:v>
                </c:pt>
                <c:pt idx="19800">
                  <c:v>3.8381850169168299</c:v>
                </c:pt>
                <c:pt idx="19801">
                  <c:v>3.8385688354185215</c:v>
                </c:pt>
                <c:pt idx="19802">
                  <c:v>3.8389526923020632</c:v>
                </c:pt>
                <c:pt idx="19803">
                  <c:v>3.8393365875712933</c:v>
                </c:pt>
                <c:pt idx="19804">
                  <c:v>3.8397205212300505</c:v>
                </c:pt>
                <c:pt idx="19805">
                  <c:v>3.8401044932821735</c:v>
                </c:pt>
                <c:pt idx="19806">
                  <c:v>3.8404885037315015</c:v>
                </c:pt>
                <c:pt idx="19807">
                  <c:v>3.8408725525818745</c:v>
                </c:pt>
                <c:pt idx="19808">
                  <c:v>3.8412566398371326</c:v>
                </c:pt>
                <c:pt idx="19809">
                  <c:v>3.8416407655011162</c:v>
                </c:pt>
                <c:pt idx="19810">
                  <c:v>3.8420249295776663</c:v>
                </c:pt>
                <c:pt idx="19811">
                  <c:v>3.8424091320706242</c:v>
                </c:pt>
                <c:pt idx="19812">
                  <c:v>3.8427933729838313</c:v>
                </c:pt>
                <c:pt idx="19813">
                  <c:v>3.8431776523211294</c:v>
                </c:pt>
                <c:pt idx="19814">
                  <c:v>3.8435619700863617</c:v>
                </c:pt>
                <c:pt idx="19815">
                  <c:v>3.8439463262833704</c:v>
                </c:pt>
                <c:pt idx="19816">
                  <c:v>3.8443307209159987</c:v>
                </c:pt>
                <c:pt idx="19817">
                  <c:v>3.8447151539880902</c:v>
                </c:pt>
                <c:pt idx="19818">
                  <c:v>3.8450996255034888</c:v>
                </c:pt>
                <c:pt idx="19819">
                  <c:v>3.8454841354660392</c:v>
                </c:pt>
                <c:pt idx="19820">
                  <c:v>3.8458686838795857</c:v>
                </c:pt>
                <c:pt idx="19821">
                  <c:v>3.8462532707479737</c:v>
                </c:pt>
                <c:pt idx="19822">
                  <c:v>3.8466378960750487</c:v>
                </c:pt>
                <c:pt idx="19823">
                  <c:v>3.8470225598646564</c:v>
                </c:pt>
                <c:pt idx="19824">
                  <c:v>3.847407262120643</c:v>
                </c:pt>
                <c:pt idx="19825">
                  <c:v>3.8477920028468549</c:v>
                </c:pt>
                <c:pt idx="19826">
                  <c:v>3.8481767820471395</c:v>
                </c:pt>
                <c:pt idx="19827">
                  <c:v>3.8485615997253442</c:v>
                </c:pt>
                <c:pt idx="19828">
                  <c:v>3.8489464558853168</c:v>
                </c:pt>
                <c:pt idx="19829">
                  <c:v>3.8493313505309055</c:v>
                </c:pt>
                <c:pt idx="19830">
                  <c:v>3.8497162836659586</c:v>
                </c:pt>
                <c:pt idx="19831">
                  <c:v>3.8501012552943252</c:v>
                </c:pt>
                <c:pt idx="19832">
                  <c:v>3.8504862654198546</c:v>
                </c:pt>
                <c:pt idx="19833">
                  <c:v>3.8508713140463966</c:v>
                </c:pt>
                <c:pt idx="19834">
                  <c:v>3.851256401177801</c:v>
                </c:pt>
                <c:pt idx="19835">
                  <c:v>3.8516415268179189</c:v>
                </c:pt>
                <c:pt idx="19836">
                  <c:v>3.8520266909706007</c:v>
                </c:pt>
                <c:pt idx="19837">
                  <c:v>3.8524118936396978</c:v>
                </c:pt>
                <c:pt idx="19838">
                  <c:v>3.8527971348290619</c:v>
                </c:pt>
                <c:pt idx="19839">
                  <c:v>3.8531824145425446</c:v>
                </c:pt>
                <c:pt idx="19840">
                  <c:v>3.8535677327839988</c:v>
                </c:pt>
                <c:pt idx="19841">
                  <c:v>3.8539530895572773</c:v>
                </c:pt>
                <c:pt idx="19842">
                  <c:v>3.8543384848662332</c:v>
                </c:pt>
                <c:pt idx="19843">
                  <c:v>3.8547239187147198</c:v>
                </c:pt>
                <c:pt idx="19844">
                  <c:v>3.8551093911065912</c:v>
                </c:pt>
                <c:pt idx="19845">
                  <c:v>3.8554949020457019</c:v>
                </c:pt>
                <c:pt idx="19846">
                  <c:v>3.8558804515359064</c:v>
                </c:pt>
                <c:pt idx="19847">
                  <c:v>3.85626603958106</c:v>
                </c:pt>
                <c:pt idx="19848">
                  <c:v>3.8566516661850181</c:v>
                </c:pt>
                <c:pt idx="19849">
                  <c:v>3.8570373313516364</c:v>
                </c:pt>
                <c:pt idx="19850">
                  <c:v>3.8574230350847714</c:v>
                </c:pt>
                <c:pt idx="19851">
                  <c:v>3.8578087773882799</c:v>
                </c:pt>
                <c:pt idx="19852">
                  <c:v>3.8581945582660189</c:v>
                </c:pt>
                <c:pt idx="19853">
                  <c:v>3.8585803777218453</c:v>
                </c:pt>
                <c:pt idx="19854">
                  <c:v>3.8589662357596173</c:v>
                </c:pt>
                <c:pt idx="19855">
                  <c:v>3.8593521323831932</c:v>
                </c:pt>
                <c:pt idx="19856">
                  <c:v>3.8597380675964317</c:v>
                </c:pt>
                <c:pt idx="19857">
                  <c:v>3.8601240414031914</c:v>
                </c:pt>
                <c:pt idx="19858">
                  <c:v>3.8605100538073316</c:v>
                </c:pt>
                <c:pt idx="19859">
                  <c:v>3.8608961048127122</c:v>
                </c:pt>
                <c:pt idx="19860">
                  <c:v>3.8612821944231932</c:v>
                </c:pt>
                <c:pt idx="19861">
                  <c:v>3.8616683226426356</c:v>
                </c:pt>
                <c:pt idx="19862">
                  <c:v>3.8620544894748998</c:v>
                </c:pt>
                <c:pt idx="19863">
                  <c:v>3.8624406949238472</c:v>
                </c:pt>
                <c:pt idx="19864">
                  <c:v>3.8628269389933396</c:v>
                </c:pt>
                <c:pt idx="19865">
                  <c:v>3.8632132216872388</c:v>
                </c:pt>
                <c:pt idx="19866">
                  <c:v>3.8635995430094074</c:v>
                </c:pt>
                <c:pt idx="19867">
                  <c:v>3.8639859029637083</c:v>
                </c:pt>
                <c:pt idx="19868">
                  <c:v>3.8643723015540048</c:v>
                </c:pt>
                <c:pt idx="19869">
                  <c:v>3.8647587387841602</c:v>
                </c:pt>
                <c:pt idx="19870">
                  <c:v>3.8651452146580385</c:v>
                </c:pt>
                <c:pt idx="19871">
                  <c:v>3.8655317291795042</c:v>
                </c:pt>
                <c:pt idx="19872">
                  <c:v>3.8659182823524221</c:v>
                </c:pt>
                <c:pt idx="19873">
                  <c:v>3.8663048741806572</c:v>
                </c:pt>
                <c:pt idx="19874">
                  <c:v>3.8666915046680752</c:v>
                </c:pt>
                <c:pt idx="19875">
                  <c:v>3.867078173818542</c:v>
                </c:pt>
                <c:pt idx="19876">
                  <c:v>3.8674648816359238</c:v>
                </c:pt>
                <c:pt idx="19877">
                  <c:v>3.8678516281240873</c:v>
                </c:pt>
                <c:pt idx="19878">
                  <c:v>3.8682384132868997</c:v>
                </c:pt>
                <c:pt idx="19879">
                  <c:v>3.8686252371282284</c:v>
                </c:pt>
                <c:pt idx="19880">
                  <c:v>3.869012099651941</c:v>
                </c:pt>
                <c:pt idx="19881">
                  <c:v>3.8693990008619061</c:v>
                </c:pt>
                <c:pt idx="19882">
                  <c:v>3.8697859407619921</c:v>
                </c:pt>
                <c:pt idx="19883">
                  <c:v>3.8701729193560683</c:v>
                </c:pt>
                <c:pt idx="19884">
                  <c:v>3.8705599366480037</c:v>
                </c:pt>
                <c:pt idx="19885">
                  <c:v>3.8709469926416684</c:v>
                </c:pt>
                <c:pt idx="19886">
                  <c:v>3.8713340873409328</c:v>
                </c:pt>
                <c:pt idx="19887">
                  <c:v>3.871721220749667</c:v>
                </c:pt>
                <c:pt idx="19888">
                  <c:v>3.8721083928717417</c:v>
                </c:pt>
                <c:pt idx="19889">
                  <c:v>3.872495603711029</c:v>
                </c:pt>
                <c:pt idx="19890">
                  <c:v>3.8728828532713999</c:v>
                </c:pt>
                <c:pt idx="19891">
                  <c:v>3.873270141556727</c:v>
                </c:pt>
                <c:pt idx="19892">
                  <c:v>3.8736574685708827</c:v>
                </c:pt>
                <c:pt idx="19893">
                  <c:v>3.8740448343177398</c:v>
                </c:pt>
                <c:pt idx="19894">
                  <c:v>3.8744322388011714</c:v>
                </c:pt>
                <c:pt idx="19895">
                  <c:v>3.8748196820250516</c:v>
                </c:pt>
                <c:pt idx="19896">
                  <c:v>3.8752071639932542</c:v>
                </c:pt>
                <c:pt idx="19897">
                  <c:v>3.8755946847096534</c:v>
                </c:pt>
                <c:pt idx="19898">
                  <c:v>3.8759822441781244</c:v>
                </c:pt>
                <c:pt idx="19899">
                  <c:v>3.8763698424025423</c:v>
                </c:pt>
                <c:pt idx="19900">
                  <c:v>3.8767574793867827</c:v>
                </c:pt>
                <c:pt idx="19901">
                  <c:v>3.8771451551347216</c:v>
                </c:pt>
                <c:pt idx="19902">
                  <c:v>3.8775328696502349</c:v>
                </c:pt>
                <c:pt idx="19903">
                  <c:v>3.8779206229372001</c:v>
                </c:pt>
                <c:pt idx="19904">
                  <c:v>3.878308414999494</c:v>
                </c:pt>
                <c:pt idx="19905">
                  <c:v>3.8786962458409939</c:v>
                </c:pt>
                <c:pt idx="19906">
                  <c:v>3.8790841154655782</c:v>
                </c:pt>
                <c:pt idx="19907">
                  <c:v>3.8794720238771245</c:v>
                </c:pt>
                <c:pt idx="19908">
                  <c:v>3.8798599710795121</c:v>
                </c:pt>
                <c:pt idx="19909">
                  <c:v>3.88024795707662</c:v>
                </c:pt>
                <c:pt idx="19910">
                  <c:v>3.8806359818723277</c:v>
                </c:pt>
                <c:pt idx="19911">
                  <c:v>3.8810240454705149</c:v>
                </c:pt>
                <c:pt idx="19912">
                  <c:v>3.8814121478750621</c:v>
                </c:pt>
                <c:pt idx="19913">
                  <c:v>3.8818002890898495</c:v>
                </c:pt>
                <c:pt idx="19914">
                  <c:v>3.8821884691187583</c:v>
                </c:pt>
                <c:pt idx="19915">
                  <c:v>3.88257668796567</c:v>
                </c:pt>
                <c:pt idx="19916">
                  <c:v>3.8829649456344666</c:v>
                </c:pt>
                <c:pt idx="19917">
                  <c:v>3.8833532421290302</c:v>
                </c:pt>
                <c:pt idx="19918">
                  <c:v>3.8837415774532431</c:v>
                </c:pt>
                <c:pt idx="19919">
                  <c:v>3.8841299516109884</c:v>
                </c:pt>
                <c:pt idx="19920">
                  <c:v>3.8845183646061496</c:v>
                </c:pt>
                <c:pt idx="19921">
                  <c:v>3.8849068164426104</c:v>
                </c:pt>
                <c:pt idx="19922">
                  <c:v>3.8852953071242546</c:v>
                </c:pt>
                <c:pt idx="19923">
                  <c:v>3.8856838366549669</c:v>
                </c:pt>
                <c:pt idx="19924">
                  <c:v>3.8860724050386324</c:v>
                </c:pt>
                <c:pt idx="19925">
                  <c:v>3.8864610122791361</c:v>
                </c:pt>
                <c:pt idx="19926">
                  <c:v>3.8868496583803638</c:v>
                </c:pt>
                <c:pt idx="19927">
                  <c:v>3.8872383433462017</c:v>
                </c:pt>
                <c:pt idx="19928">
                  <c:v>3.8876270671805364</c:v>
                </c:pt>
                <c:pt idx="19929">
                  <c:v>3.8880158298872542</c:v>
                </c:pt>
                <c:pt idx="19930">
                  <c:v>3.8884046314702427</c:v>
                </c:pt>
                <c:pt idx="19931">
                  <c:v>3.8887934719333899</c:v>
                </c:pt>
                <c:pt idx="19932">
                  <c:v>3.8891823512805832</c:v>
                </c:pt>
                <c:pt idx="19933">
                  <c:v>3.8895712695157112</c:v>
                </c:pt>
                <c:pt idx="19934">
                  <c:v>3.8899602266426627</c:v>
                </c:pt>
                <c:pt idx="19935">
                  <c:v>3.8903492226653271</c:v>
                </c:pt>
                <c:pt idx="19936">
                  <c:v>3.8907382575875937</c:v>
                </c:pt>
                <c:pt idx="19937">
                  <c:v>3.8911273314133523</c:v>
                </c:pt>
                <c:pt idx="19938">
                  <c:v>3.8915164441464936</c:v>
                </c:pt>
                <c:pt idx="19939">
                  <c:v>3.8919055957909081</c:v>
                </c:pt>
                <c:pt idx="19940">
                  <c:v>3.8922947863504871</c:v>
                </c:pt>
                <c:pt idx="19941">
                  <c:v>3.892684015829122</c:v>
                </c:pt>
                <c:pt idx="19942">
                  <c:v>3.893073284230705</c:v>
                </c:pt>
                <c:pt idx="19943">
                  <c:v>3.8934625915591279</c:v>
                </c:pt>
                <c:pt idx="19944">
                  <c:v>3.8938519378182836</c:v>
                </c:pt>
                <c:pt idx="19945">
                  <c:v>3.8942413230120656</c:v>
                </c:pt>
                <c:pt idx="19946">
                  <c:v>3.8946307471443666</c:v>
                </c:pt>
                <c:pt idx="19947">
                  <c:v>3.895020210219081</c:v>
                </c:pt>
                <c:pt idx="19948">
                  <c:v>3.8954097122401028</c:v>
                </c:pt>
                <c:pt idx="19949">
                  <c:v>3.8957992532113268</c:v>
                </c:pt>
                <c:pt idx="19950">
                  <c:v>3.8961888331366481</c:v>
                </c:pt>
                <c:pt idx="19951">
                  <c:v>3.8965784520199618</c:v>
                </c:pt>
                <c:pt idx="19952">
                  <c:v>3.8969681098651638</c:v>
                </c:pt>
                <c:pt idx="19953">
                  <c:v>3.8973578066761503</c:v>
                </c:pt>
                <c:pt idx="19954">
                  <c:v>3.897747542456818</c:v>
                </c:pt>
                <c:pt idx="19955">
                  <c:v>3.8981373172110638</c:v>
                </c:pt>
                <c:pt idx="19956">
                  <c:v>3.8985271309427847</c:v>
                </c:pt>
                <c:pt idx="19957">
                  <c:v>3.8989169836558788</c:v>
                </c:pt>
                <c:pt idx="19958">
                  <c:v>3.8993068753542444</c:v>
                </c:pt>
                <c:pt idx="19959">
                  <c:v>3.8996968060417796</c:v>
                </c:pt>
                <c:pt idx="19960">
                  <c:v>3.9000867757223836</c:v>
                </c:pt>
                <c:pt idx="19961">
                  <c:v>3.9004767843999559</c:v>
                </c:pt>
                <c:pt idx="19962">
                  <c:v>3.9008668320783957</c:v>
                </c:pt>
                <c:pt idx="19963">
                  <c:v>3.9012569187616033</c:v>
                </c:pt>
                <c:pt idx="19964">
                  <c:v>3.9016470444534792</c:v>
                </c:pt>
                <c:pt idx="19965">
                  <c:v>3.9020372091579243</c:v>
                </c:pt>
                <c:pt idx="19966">
                  <c:v>3.9024274128788399</c:v>
                </c:pt>
                <c:pt idx="19967">
                  <c:v>3.9028176556201277</c:v>
                </c:pt>
                <c:pt idx="19968">
                  <c:v>3.9032079373856896</c:v>
                </c:pt>
                <c:pt idx="19969">
                  <c:v>3.9035982581794282</c:v>
                </c:pt>
                <c:pt idx="19970">
                  <c:v>3.9039886180052461</c:v>
                </c:pt>
                <c:pt idx="19971">
                  <c:v>3.9043790168670465</c:v>
                </c:pt>
                <c:pt idx="19972">
                  <c:v>3.9047694547687333</c:v>
                </c:pt>
                <c:pt idx="19973">
                  <c:v>3.9051599317142101</c:v>
                </c:pt>
                <c:pt idx="19974">
                  <c:v>3.9055504477073812</c:v>
                </c:pt>
                <c:pt idx="19975">
                  <c:v>3.9059410027521517</c:v>
                </c:pt>
                <c:pt idx="19976">
                  <c:v>3.9063315968524268</c:v>
                </c:pt>
                <c:pt idx="19977">
                  <c:v>3.9067222300121118</c:v>
                </c:pt>
                <c:pt idx="19978">
                  <c:v>3.907112902235113</c:v>
                </c:pt>
                <c:pt idx="19979">
                  <c:v>3.9075036135253365</c:v>
                </c:pt>
                <c:pt idx="19980">
                  <c:v>3.907894363886689</c:v>
                </c:pt>
                <c:pt idx="19981">
                  <c:v>3.9082851533230776</c:v>
                </c:pt>
                <c:pt idx="19982">
                  <c:v>3.9086759818384098</c:v>
                </c:pt>
                <c:pt idx="19983">
                  <c:v>3.9090668494365937</c:v>
                </c:pt>
                <c:pt idx="19984">
                  <c:v>3.9094577561215371</c:v>
                </c:pt>
                <c:pt idx="19985">
                  <c:v>3.9098487018971491</c:v>
                </c:pt>
                <c:pt idx="19986">
                  <c:v>3.9102396867673388</c:v>
                </c:pt>
                <c:pt idx="19987">
                  <c:v>3.9106307107360156</c:v>
                </c:pt>
                <c:pt idx="19988">
                  <c:v>3.9110217738070894</c:v>
                </c:pt>
                <c:pt idx="19989">
                  <c:v>3.9114128759844702</c:v>
                </c:pt>
                <c:pt idx="19990">
                  <c:v>3.9118040172720687</c:v>
                </c:pt>
                <c:pt idx="19991">
                  <c:v>3.9121951976737961</c:v>
                </c:pt>
                <c:pt idx="19992">
                  <c:v>3.9125864171935634</c:v>
                </c:pt>
                <c:pt idx="19993">
                  <c:v>3.9129776758352826</c:v>
                </c:pt>
                <c:pt idx="19994">
                  <c:v>3.9133689736028661</c:v>
                </c:pt>
                <c:pt idx="19995">
                  <c:v>3.9137603105002263</c:v>
                </c:pt>
                <c:pt idx="19996">
                  <c:v>3.9141516865312762</c:v>
                </c:pt>
                <c:pt idx="19997">
                  <c:v>3.9145431016999295</c:v>
                </c:pt>
                <c:pt idx="19998">
                  <c:v>3.9149345560100994</c:v>
                </c:pt>
                <c:pt idx="19999">
                  <c:v>3.9153260494657003</c:v>
                </c:pt>
                <c:pt idx="20000">
                  <c:v>3.9157175820706467</c:v>
                </c:pt>
                <c:pt idx="20001">
                  <c:v>3.9161091538288537</c:v>
                </c:pt>
                <c:pt idx="20002">
                  <c:v>3.9165007647442365</c:v>
                </c:pt>
                <c:pt idx="20003">
                  <c:v>3.9168924148207109</c:v>
                </c:pt>
                <c:pt idx="20004">
                  <c:v>3.9172841040621931</c:v>
                </c:pt>
                <c:pt idx="20005">
                  <c:v>3.9176758324725993</c:v>
                </c:pt>
                <c:pt idx="20006">
                  <c:v>3.9180676000558465</c:v>
                </c:pt>
                <c:pt idx="20007">
                  <c:v>3.918459406815852</c:v>
                </c:pt>
                <c:pt idx="20008">
                  <c:v>3.9188512527565336</c:v>
                </c:pt>
                <c:pt idx="20009">
                  <c:v>3.9192431378818093</c:v>
                </c:pt>
                <c:pt idx="20010">
                  <c:v>3.9196350621955975</c:v>
                </c:pt>
                <c:pt idx="20011">
                  <c:v>3.9200270257018173</c:v>
                </c:pt>
                <c:pt idx="20012">
                  <c:v>3.9204190284043876</c:v>
                </c:pt>
                <c:pt idx="20013">
                  <c:v>3.9208110703072281</c:v>
                </c:pt>
                <c:pt idx="20014">
                  <c:v>3.9212031514142587</c:v>
                </c:pt>
                <c:pt idx="20015">
                  <c:v>3.9215952717294003</c:v>
                </c:pt>
                <c:pt idx="20016">
                  <c:v>3.9219874312565732</c:v>
                </c:pt>
                <c:pt idx="20017">
                  <c:v>3.9223796299996989</c:v>
                </c:pt>
                <c:pt idx="20018">
                  <c:v>3.9227718679626991</c:v>
                </c:pt>
                <c:pt idx="20019">
                  <c:v>3.9231641451494954</c:v>
                </c:pt>
                <c:pt idx="20020">
                  <c:v>3.9235564615640102</c:v>
                </c:pt>
                <c:pt idx="20021">
                  <c:v>3.9239488172101664</c:v>
                </c:pt>
                <c:pt idx="20022">
                  <c:v>3.9243412120918872</c:v>
                </c:pt>
                <c:pt idx="20023">
                  <c:v>3.9247336462130962</c:v>
                </c:pt>
                <c:pt idx="20024">
                  <c:v>3.9251261195777176</c:v>
                </c:pt>
                <c:pt idx="20025">
                  <c:v>3.9255186321896756</c:v>
                </c:pt>
                <c:pt idx="20026">
                  <c:v>3.9259111840528944</c:v>
                </c:pt>
                <c:pt idx="20027">
                  <c:v>3.9263037751712995</c:v>
                </c:pt>
                <c:pt idx="20028">
                  <c:v>3.9266964055488165</c:v>
                </c:pt>
                <c:pt idx="20029">
                  <c:v>3.9270890751893712</c:v>
                </c:pt>
                <c:pt idx="20030">
                  <c:v>3.9274817840968903</c:v>
                </c:pt>
                <c:pt idx="20031">
                  <c:v>3.9278745322752999</c:v>
                </c:pt>
                <c:pt idx="20032">
                  <c:v>3.9282673197285276</c:v>
                </c:pt>
                <c:pt idx="20033">
                  <c:v>3.9286601464605004</c:v>
                </c:pt>
                <c:pt idx="20034">
                  <c:v>3.9290530124751464</c:v>
                </c:pt>
                <c:pt idx="20035">
                  <c:v>3.9294459177763938</c:v>
                </c:pt>
                <c:pt idx="20036">
                  <c:v>3.9298388623681713</c:v>
                </c:pt>
                <c:pt idx="20037">
                  <c:v>3.9302318462544079</c:v>
                </c:pt>
                <c:pt idx="20038">
                  <c:v>3.9306248694390331</c:v>
                </c:pt>
                <c:pt idx="20039">
                  <c:v>3.931017931925977</c:v>
                </c:pt>
                <c:pt idx="20040">
                  <c:v>3.9314110337191694</c:v>
                </c:pt>
                <c:pt idx="20041">
                  <c:v>3.9318041748225414</c:v>
                </c:pt>
                <c:pt idx="20042">
                  <c:v>3.9321973552400236</c:v>
                </c:pt>
                <c:pt idx="20043">
                  <c:v>3.9325905749755474</c:v>
                </c:pt>
                <c:pt idx="20044">
                  <c:v>3.932983834033045</c:v>
                </c:pt>
                <c:pt idx="20045">
                  <c:v>3.9333771324164482</c:v>
                </c:pt>
                <c:pt idx="20046">
                  <c:v>3.9337704701296898</c:v>
                </c:pt>
                <c:pt idx="20047">
                  <c:v>3.9341638471767029</c:v>
                </c:pt>
                <c:pt idx="20048">
                  <c:v>3.9345572635614205</c:v>
                </c:pt>
                <c:pt idx="20049">
                  <c:v>3.9349507192877766</c:v>
                </c:pt>
                <c:pt idx="20050">
                  <c:v>3.9353442143597053</c:v>
                </c:pt>
                <c:pt idx="20051">
                  <c:v>3.9357377487811411</c:v>
                </c:pt>
                <c:pt idx="20052">
                  <c:v>3.9361313225560193</c:v>
                </c:pt>
                <c:pt idx="20053">
                  <c:v>3.9365249356882748</c:v>
                </c:pt>
                <c:pt idx="20054">
                  <c:v>3.9369185881818436</c:v>
                </c:pt>
                <c:pt idx="20055">
                  <c:v>3.9373122800406617</c:v>
                </c:pt>
                <c:pt idx="20056">
                  <c:v>3.9377060112686659</c:v>
                </c:pt>
                <c:pt idx="20057">
                  <c:v>3.9380997818697927</c:v>
                </c:pt>
                <c:pt idx="20058">
                  <c:v>3.9384935918479798</c:v>
                </c:pt>
                <c:pt idx="20059">
                  <c:v>3.9388874412071644</c:v>
                </c:pt>
                <c:pt idx="20060">
                  <c:v>3.9392813299512852</c:v>
                </c:pt>
                <c:pt idx="20061">
                  <c:v>3.9396752580842804</c:v>
                </c:pt>
                <c:pt idx="20062">
                  <c:v>3.9400692256100887</c:v>
                </c:pt>
                <c:pt idx="20063">
                  <c:v>3.9404632325326494</c:v>
                </c:pt>
                <c:pt idx="20064">
                  <c:v>3.9408572788559026</c:v>
                </c:pt>
                <c:pt idx="20065">
                  <c:v>3.9412513645837883</c:v>
                </c:pt>
                <c:pt idx="20066">
                  <c:v>3.9416454897202469</c:v>
                </c:pt>
                <c:pt idx="20067">
                  <c:v>3.9420396542692187</c:v>
                </c:pt>
                <c:pt idx="20068">
                  <c:v>3.9424338582346454</c:v>
                </c:pt>
                <c:pt idx="20069">
                  <c:v>3.9428281016204689</c:v>
                </c:pt>
                <c:pt idx="20070">
                  <c:v>3.9432223844306309</c:v>
                </c:pt>
                <c:pt idx="20071">
                  <c:v>3.9436167066690739</c:v>
                </c:pt>
                <c:pt idx="20072">
                  <c:v>3.9440110683397407</c:v>
                </c:pt>
                <c:pt idx="20073">
                  <c:v>3.9444054694465747</c:v>
                </c:pt>
                <c:pt idx="20074">
                  <c:v>3.9447999099935194</c:v>
                </c:pt>
                <c:pt idx="20075">
                  <c:v>3.9451943899845188</c:v>
                </c:pt>
                <c:pt idx="20076">
                  <c:v>3.9455889094235173</c:v>
                </c:pt>
                <c:pt idx="20077">
                  <c:v>3.9459834683144597</c:v>
                </c:pt>
                <c:pt idx="20078">
                  <c:v>3.9463780666612909</c:v>
                </c:pt>
                <c:pt idx="20079">
                  <c:v>3.946772704467957</c:v>
                </c:pt>
                <c:pt idx="20080">
                  <c:v>3.9471673817384039</c:v>
                </c:pt>
                <c:pt idx="20081">
                  <c:v>3.9475620984765776</c:v>
                </c:pt>
                <c:pt idx="20082">
                  <c:v>3.9479568546864252</c:v>
                </c:pt>
                <c:pt idx="20083">
                  <c:v>3.9483516503718938</c:v>
                </c:pt>
                <c:pt idx="20084">
                  <c:v>3.948746485536931</c:v>
                </c:pt>
                <c:pt idx="20085">
                  <c:v>3.9491413601854846</c:v>
                </c:pt>
                <c:pt idx="20086">
                  <c:v>3.949536274321503</c:v>
                </c:pt>
                <c:pt idx="20087">
                  <c:v>3.9499312279489351</c:v>
                </c:pt>
                <c:pt idx="20088">
                  <c:v>3.9503262210717298</c:v>
                </c:pt>
                <c:pt idx="20089">
                  <c:v>3.9507212536938368</c:v>
                </c:pt>
                <c:pt idx="20090">
                  <c:v>3.9511163258192061</c:v>
                </c:pt>
                <c:pt idx="20091">
                  <c:v>3.9515114374517881</c:v>
                </c:pt>
                <c:pt idx="20092">
                  <c:v>3.9519065885955333</c:v>
                </c:pt>
                <c:pt idx="20093">
                  <c:v>3.9523017792543929</c:v>
                </c:pt>
                <c:pt idx="20094">
                  <c:v>3.9526970094323182</c:v>
                </c:pt>
                <c:pt idx="20095">
                  <c:v>3.9530922791332612</c:v>
                </c:pt>
                <c:pt idx="20096">
                  <c:v>3.9534875883611744</c:v>
                </c:pt>
                <c:pt idx="20097">
                  <c:v>3.9538829371200106</c:v>
                </c:pt>
                <c:pt idx="20098">
                  <c:v>3.9542783254137226</c:v>
                </c:pt>
                <c:pt idx="20099">
                  <c:v>3.9546737532462641</c:v>
                </c:pt>
                <c:pt idx="20100">
                  <c:v>3.9550692206215885</c:v>
                </c:pt>
                <c:pt idx="20101">
                  <c:v>3.9554647275436507</c:v>
                </c:pt>
                <c:pt idx="20102">
                  <c:v>3.9558602740164051</c:v>
                </c:pt>
                <c:pt idx="20103">
                  <c:v>3.9562558600438065</c:v>
                </c:pt>
                <c:pt idx="20104">
                  <c:v>3.9566514856298109</c:v>
                </c:pt>
                <c:pt idx="20105">
                  <c:v>3.957047150778374</c:v>
                </c:pt>
                <c:pt idx="20106">
                  <c:v>3.957442855493452</c:v>
                </c:pt>
                <c:pt idx="20107">
                  <c:v>3.9578385997790013</c:v>
                </c:pt>
                <c:pt idx="20108">
                  <c:v>3.9582343836389793</c:v>
                </c:pt>
                <c:pt idx="20109">
                  <c:v>3.9586302070773431</c:v>
                </c:pt>
                <c:pt idx="20110">
                  <c:v>3.9590260700980506</c:v>
                </c:pt>
                <c:pt idx="20111">
                  <c:v>3.9594219727050604</c:v>
                </c:pt>
                <c:pt idx="20112">
                  <c:v>3.9598179149023309</c:v>
                </c:pt>
                <c:pt idx="20113">
                  <c:v>3.960213896693821</c:v>
                </c:pt>
                <c:pt idx="20114">
                  <c:v>3.9606099180834904</c:v>
                </c:pt>
                <c:pt idx="20115">
                  <c:v>3.9610059790752987</c:v>
                </c:pt>
                <c:pt idx="20116">
                  <c:v>3.9614020796732063</c:v>
                </c:pt>
                <c:pt idx="20117">
                  <c:v>3.9617982198811736</c:v>
                </c:pt>
                <c:pt idx="20118">
                  <c:v>3.9621943997031619</c:v>
                </c:pt>
                <c:pt idx="20119">
                  <c:v>3.9625906191431324</c:v>
                </c:pt>
                <c:pt idx="20120">
                  <c:v>3.9629868782050468</c:v>
                </c:pt>
                <c:pt idx="20121">
                  <c:v>3.9633831768928673</c:v>
                </c:pt>
                <c:pt idx="20122">
                  <c:v>3.9637795152105566</c:v>
                </c:pt>
                <c:pt idx="20123">
                  <c:v>3.9641758931620776</c:v>
                </c:pt>
                <c:pt idx="20124">
                  <c:v>3.9645723107513939</c:v>
                </c:pt>
                <c:pt idx="20125">
                  <c:v>3.964968767982469</c:v>
                </c:pt>
                <c:pt idx="20126">
                  <c:v>3.9653652648592672</c:v>
                </c:pt>
                <c:pt idx="20127">
                  <c:v>3.965761801385753</c:v>
                </c:pt>
                <c:pt idx="20128">
                  <c:v>3.9661583775658915</c:v>
                </c:pt>
                <c:pt idx="20129">
                  <c:v>3.9665549934036481</c:v>
                </c:pt>
                <c:pt idx="20130">
                  <c:v>3.9669516489029886</c:v>
                </c:pt>
                <c:pt idx="20131">
                  <c:v>3.967348344067879</c:v>
                </c:pt>
                <c:pt idx="20132">
                  <c:v>3.9677450789022859</c:v>
                </c:pt>
                <c:pt idx="20133">
                  <c:v>3.968141853410176</c:v>
                </c:pt>
                <c:pt idx="20134">
                  <c:v>3.9685386675955168</c:v>
                </c:pt>
                <c:pt idx="20135">
                  <c:v>3.9689355214622761</c:v>
                </c:pt>
                <c:pt idx="20136">
                  <c:v>3.9693324150144225</c:v>
                </c:pt>
                <c:pt idx="20137">
                  <c:v>3.9697293482559237</c:v>
                </c:pt>
                <c:pt idx="20138">
                  <c:v>3.9701263211907492</c:v>
                </c:pt>
                <c:pt idx="20139">
                  <c:v>3.970523333822868</c:v>
                </c:pt>
                <c:pt idx="20140">
                  <c:v>3.9709203861562501</c:v>
                </c:pt>
                <c:pt idx="20141">
                  <c:v>3.9713174781948655</c:v>
                </c:pt>
                <c:pt idx="20142">
                  <c:v>3.9717146099426848</c:v>
                </c:pt>
                <c:pt idx="20143">
                  <c:v>3.972111781403679</c:v>
                </c:pt>
                <c:pt idx="20144">
                  <c:v>3.9725089925818193</c:v>
                </c:pt>
                <c:pt idx="20145">
                  <c:v>3.9729062434810776</c:v>
                </c:pt>
                <c:pt idx="20146">
                  <c:v>3.9733035341054257</c:v>
                </c:pt>
                <c:pt idx="20147">
                  <c:v>3.9737008644588361</c:v>
                </c:pt>
                <c:pt idx="20148">
                  <c:v>3.974098234545282</c:v>
                </c:pt>
                <c:pt idx="20149">
                  <c:v>3.9744956443687363</c:v>
                </c:pt>
                <c:pt idx="20150">
                  <c:v>3.974893093933173</c:v>
                </c:pt>
                <c:pt idx="20151">
                  <c:v>3.9752905832425665</c:v>
                </c:pt>
                <c:pt idx="20152">
                  <c:v>3.9756881123008907</c:v>
                </c:pt>
                <c:pt idx="20153">
                  <c:v>3.9760856811121208</c:v>
                </c:pt>
                <c:pt idx="20154">
                  <c:v>3.9764832896802318</c:v>
                </c:pt>
                <c:pt idx="20155">
                  <c:v>3.9768809380091996</c:v>
                </c:pt>
                <c:pt idx="20156">
                  <c:v>3.9772786261030006</c:v>
                </c:pt>
                <c:pt idx="20157">
                  <c:v>3.9776763539656108</c:v>
                </c:pt>
                <c:pt idx="20158">
                  <c:v>3.9780741216010074</c:v>
                </c:pt>
                <c:pt idx="20159">
                  <c:v>3.9784719290131676</c:v>
                </c:pt>
                <c:pt idx="20160">
                  <c:v>3.9788697762060687</c:v>
                </c:pt>
                <c:pt idx="20161">
                  <c:v>3.9792676631836894</c:v>
                </c:pt>
                <c:pt idx="20162">
                  <c:v>3.9796655899500077</c:v>
                </c:pt>
                <c:pt idx="20163">
                  <c:v>3.9800635565090028</c:v>
                </c:pt>
                <c:pt idx="20164">
                  <c:v>3.9804615628646536</c:v>
                </c:pt>
                <c:pt idx="20165">
                  <c:v>3.98085960902094</c:v>
                </c:pt>
                <c:pt idx="20166">
                  <c:v>3.9812576949818421</c:v>
                </c:pt>
                <c:pt idx="20167">
                  <c:v>3.9816558207513402</c:v>
                </c:pt>
                <c:pt idx="20168">
                  <c:v>3.9820539863334155</c:v>
                </c:pt>
                <c:pt idx="20169">
                  <c:v>3.9824521917320488</c:v>
                </c:pt>
                <c:pt idx="20170">
                  <c:v>3.9828504369512219</c:v>
                </c:pt>
                <c:pt idx="20171">
                  <c:v>3.9832487219949169</c:v>
                </c:pt>
                <c:pt idx="20172">
                  <c:v>3.9836470468671163</c:v>
                </c:pt>
                <c:pt idx="20173">
                  <c:v>3.9840454115718029</c:v>
                </c:pt>
                <c:pt idx="20174">
                  <c:v>3.9844438161129601</c:v>
                </c:pt>
                <c:pt idx="20175">
                  <c:v>3.9848422604945712</c:v>
                </c:pt>
                <c:pt idx="20176">
                  <c:v>3.9852407447206208</c:v>
                </c:pt>
                <c:pt idx="20177">
                  <c:v>3.9856392687950928</c:v>
                </c:pt>
                <c:pt idx="20178">
                  <c:v>3.9860378327219723</c:v>
                </c:pt>
                <c:pt idx="20179">
                  <c:v>3.9864364365052443</c:v>
                </c:pt>
                <c:pt idx="20180">
                  <c:v>3.9868350801488948</c:v>
                </c:pt>
                <c:pt idx="20181">
                  <c:v>3.9872337636569095</c:v>
                </c:pt>
                <c:pt idx="20182">
                  <c:v>3.9876324870332751</c:v>
                </c:pt>
                <c:pt idx="20183">
                  <c:v>3.9880312502819786</c:v>
                </c:pt>
                <c:pt idx="20184">
                  <c:v>3.9884300534070065</c:v>
                </c:pt>
                <c:pt idx="20185">
                  <c:v>3.9888288964123473</c:v>
                </c:pt>
                <c:pt idx="20186">
                  <c:v>3.9892277793019884</c:v>
                </c:pt>
                <c:pt idx="20187">
                  <c:v>3.9896267020799185</c:v>
                </c:pt>
                <c:pt idx="20188">
                  <c:v>3.9900256647501267</c:v>
                </c:pt>
                <c:pt idx="20189">
                  <c:v>3.9904246673166015</c:v>
                </c:pt>
                <c:pt idx="20190">
                  <c:v>3.9908237097833332</c:v>
                </c:pt>
                <c:pt idx="20191">
                  <c:v>3.9912227921543115</c:v>
                </c:pt>
                <c:pt idx="20192">
                  <c:v>3.991621914433527</c:v>
                </c:pt>
                <c:pt idx="20193">
                  <c:v>3.9920210766249702</c:v>
                </c:pt>
                <c:pt idx="20194">
                  <c:v>3.9924202787326326</c:v>
                </c:pt>
                <c:pt idx="20195">
                  <c:v>3.9928195207605057</c:v>
                </c:pt>
                <c:pt idx="20196">
                  <c:v>3.9932188027125819</c:v>
                </c:pt>
                <c:pt idx="20197">
                  <c:v>3.993618124592853</c:v>
                </c:pt>
                <c:pt idx="20198">
                  <c:v>3.9940174864053124</c:v>
                </c:pt>
                <c:pt idx="20199">
                  <c:v>3.9944168881539528</c:v>
                </c:pt>
                <c:pt idx="20200">
                  <c:v>3.9948163298427684</c:v>
                </c:pt>
                <c:pt idx="20201">
                  <c:v>3.9952158114757528</c:v>
                </c:pt>
                <c:pt idx="20202">
                  <c:v>3.9956153330569002</c:v>
                </c:pt>
                <c:pt idx="20203">
                  <c:v>3.9960148945902056</c:v>
                </c:pt>
                <c:pt idx="20204">
                  <c:v>3.9964144960796646</c:v>
                </c:pt>
                <c:pt idx="20205">
                  <c:v>3.9968141375292725</c:v>
                </c:pt>
                <c:pt idx="20206">
                  <c:v>3.9972138189430253</c:v>
                </c:pt>
                <c:pt idx="20207">
                  <c:v>3.9976135403249198</c:v>
                </c:pt>
                <c:pt idx="20208">
                  <c:v>3.9980133016789523</c:v>
                </c:pt>
                <c:pt idx="20209">
                  <c:v>3.9984131030091201</c:v>
                </c:pt>
                <c:pt idx="20210">
                  <c:v>3.9988129443194209</c:v>
                </c:pt>
                <c:pt idx="20211">
                  <c:v>3.9992128256138528</c:v>
                </c:pt>
                <c:pt idx="20212">
                  <c:v>3.999612746896414</c:v>
                </c:pt>
                <c:pt idx="20213">
                  <c:v>4.0000127081711039</c:v>
                </c:pt>
                <c:pt idx="20214">
                  <c:v>4.0004127094419211</c:v>
                </c:pt>
                <c:pt idx="20215">
                  <c:v>4.000812750712865</c:v>
                </c:pt>
                <c:pt idx="20216">
                  <c:v>4.0012128319879361</c:v>
                </c:pt>
                <c:pt idx="20217">
                  <c:v>4.0016129532711346</c:v>
                </c:pt>
                <c:pt idx="20218">
                  <c:v>4.0020131145664619</c:v>
                </c:pt>
                <c:pt idx="20219">
                  <c:v>4.0024133158779183</c:v>
                </c:pt>
                <c:pt idx="20220">
                  <c:v>4.0028135572095058</c:v>
                </c:pt>
                <c:pt idx="20221">
                  <c:v>4.0032138385652267</c:v>
                </c:pt>
                <c:pt idx="20222">
                  <c:v>4.0036141599490831</c:v>
                </c:pt>
                <c:pt idx="20223">
                  <c:v>4.004014521365078</c:v>
                </c:pt>
                <c:pt idx="20224">
                  <c:v>4.0044149228172143</c:v>
                </c:pt>
                <c:pt idx="20225">
                  <c:v>4.0048153643094961</c:v>
                </c:pt>
                <c:pt idx="20226">
                  <c:v>4.0052158458459273</c:v>
                </c:pt>
                <c:pt idx="20227">
                  <c:v>4.0056163674305116</c:v>
                </c:pt>
                <c:pt idx="20228">
                  <c:v>4.0060169290672549</c:v>
                </c:pt>
                <c:pt idx="20229">
                  <c:v>4.0064175307601619</c:v>
                </c:pt>
                <c:pt idx="20230">
                  <c:v>4.0068181725132384</c:v>
                </c:pt>
                <c:pt idx="20231">
                  <c:v>4.0072188543304899</c:v>
                </c:pt>
                <c:pt idx="20232">
                  <c:v>4.007619576215923</c:v>
                </c:pt>
                <c:pt idx="20233">
                  <c:v>4.0080203381735444</c:v>
                </c:pt>
                <c:pt idx="20234">
                  <c:v>4.0084211402073615</c:v>
                </c:pt>
                <c:pt idx="20235">
                  <c:v>4.0088219823213818</c:v>
                </c:pt>
                <c:pt idx="20236">
                  <c:v>4.0092228645196135</c:v>
                </c:pt>
                <c:pt idx="20237">
                  <c:v>4.0096237868060651</c:v>
                </c:pt>
                <c:pt idx="20238">
                  <c:v>4.0100247491847458</c:v>
                </c:pt>
                <c:pt idx="20239">
                  <c:v>4.010425751659664</c:v>
                </c:pt>
                <c:pt idx="20240">
                  <c:v>4.0108267942348297</c:v>
                </c:pt>
                <c:pt idx="20241">
                  <c:v>4.0112278769142531</c:v>
                </c:pt>
                <c:pt idx="20242">
                  <c:v>4.0116289997019443</c:v>
                </c:pt>
                <c:pt idx="20243">
                  <c:v>4.0120301626019144</c:v>
                </c:pt>
                <c:pt idx="20244">
                  <c:v>4.0124313656181743</c:v>
                </c:pt>
                <c:pt idx="20245">
                  <c:v>4.0128326087547359</c:v>
                </c:pt>
                <c:pt idx="20246">
                  <c:v>4.0132338920156112</c:v>
                </c:pt>
                <c:pt idx="20247">
                  <c:v>4.0136352154048129</c:v>
                </c:pt>
                <c:pt idx="20248">
                  <c:v>4.014036578926353</c:v>
                </c:pt>
                <c:pt idx="20249">
                  <c:v>4.014437982584246</c:v>
                </c:pt>
                <c:pt idx="20250">
                  <c:v>4.0148394263825047</c:v>
                </c:pt>
                <c:pt idx="20251">
                  <c:v>4.0152409103251427</c:v>
                </c:pt>
                <c:pt idx="20252">
                  <c:v>4.0156424344161756</c:v>
                </c:pt>
                <c:pt idx="20253">
                  <c:v>4.016043998659617</c:v>
                </c:pt>
                <c:pt idx="20254">
                  <c:v>4.0164456030594833</c:v>
                </c:pt>
                <c:pt idx="20255">
                  <c:v>4.016847247619789</c:v>
                </c:pt>
                <c:pt idx="20256">
                  <c:v>4.0172489323445513</c:v>
                </c:pt>
                <c:pt idx="20257">
                  <c:v>4.0176506572377857</c:v>
                </c:pt>
                <c:pt idx="20258">
                  <c:v>4.0180524223035095</c:v>
                </c:pt>
                <c:pt idx="20259">
                  <c:v>4.0184542275457398</c:v>
                </c:pt>
                <c:pt idx="20260">
                  <c:v>4.0188560729684939</c:v>
                </c:pt>
                <c:pt idx="20261">
                  <c:v>4.0192579585757908</c:v>
                </c:pt>
                <c:pt idx="20262">
                  <c:v>4.0196598843716487</c:v>
                </c:pt>
                <c:pt idx="20263">
                  <c:v>4.0200618503600856</c:v>
                </c:pt>
                <c:pt idx="20264">
                  <c:v>4.0204638565451214</c:v>
                </c:pt>
                <c:pt idx="20265">
                  <c:v>4.0208659029307761</c:v>
                </c:pt>
                <c:pt idx="20266">
                  <c:v>4.0212679895210695</c:v>
                </c:pt>
                <c:pt idx="20267">
                  <c:v>4.0216701163200215</c:v>
                </c:pt>
                <c:pt idx="20268">
                  <c:v>4.0220722833316538</c:v>
                </c:pt>
                <c:pt idx="20269">
                  <c:v>4.0224744905599872</c:v>
                </c:pt>
                <c:pt idx="20270">
                  <c:v>4.0228767380090433</c:v>
                </c:pt>
                <c:pt idx="20271">
                  <c:v>4.0232790256828439</c:v>
                </c:pt>
                <c:pt idx="20272">
                  <c:v>4.0236813535854123</c:v>
                </c:pt>
                <c:pt idx="20273">
                  <c:v>4.0240837217207712</c:v>
                </c:pt>
                <c:pt idx="20274">
                  <c:v>4.0244861300929431</c:v>
                </c:pt>
                <c:pt idx="20275">
                  <c:v>4.0248885787059523</c:v>
                </c:pt>
                <c:pt idx="20276">
                  <c:v>4.0252910675638232</c:v>
                </c:pt>
                <c:pt idx="20277">
                  <c:v>4.0256935966705791</c:v>
                </c:pt>
                <c:pt idx="20278">
                  <c:v>4.0260961660302463</c:v>
                </c:pt>
                <c:pt idx="20279">
                  <c:v>4.0264987756468491</c:v>
                </c:pt>
                <c:pt idx="20280">
                  <c:v>4.0269014255244135</c:v>
                </c:pt>
                <c:pt idx="20281">
                  <c:v>4.0273041156669658</c:v>
                </c:pt>
                <c:pt idx="20282">
                  <c:v>4.0277068460785328</c:v>
                </c:pt>
                <c:pt idx="20283">
                  <c:v>4.0281096167631407</c:v>
                </c:pt>
                <c:pt idx="20284">
                  <c:v>4.0285124277248165</c:v>
                </c:pt>
                <c:pt idx="20285">
                  <c:v>4.0289152789675891</c:v>
                </c:pt>
                <c:pt idx="20286">
                  <c:v>4.0293181704954861</c:v>
                </c:pt>
                <c:pt idx="20287">
                  <c:v>4.0297211023125357</c:v>
                </c:pt>
                <c:pt idx="20288">
                  <c:v>4.0301240744227664</c:v>
                </c:pt>
                <c:pt idx="20289">
                  <c:v>4.030527086830209</c:v>
                </c:pt>
                <c:pt idx="20290">
                  <c:v>4.0309301395388921</c:v>
                </c:pt>
                <c:pt idx="20291">
                  <c:v>4.0313332325528464</c:v>
                </c:pt>
                <c:pt idx="20292">
                  <c:v>4.0317363658761014</c:v>
                </c:pt>
                <c:pt idx="20293">
                  <c:v>4.0321395395126887</c:v>
                </c:pt>
                <c:pt idx="20294">
                  <c:v>4.0325427534666396</c:v>
                </c:pt>
                <c:pt idx="20295">
                  <c:v>4.0329460077419865</c:v>
                </c:pt>
                <c:pt idx="20296">
                  <c:v>4.0333493023427609</c:v>
                </c:pt>
                <c:pt idx="20297">
                  <c:v>4.033752637272995</c:v>
                </c:pt>
                <c:pt idx="20298">
                  <c:v>4.0341560125367222</c:v>
                </c:pt>
                <c:pt idx="20299">
                  <c:v>4.0345594281379755</c:v>
                </c:pt>
                <c:pt idx="20300">
                  <c:v>4.0349628840807892</c:v>
                </c:pt>
                <c:pt idx="20301">
                  <c:v>4.0353663803691973</c:v>
                </c:pt>
                <c:pt idx="20302">
                  <c:v>4.0357699170072339</c:v>
                </c:pt>
                <c:pt idx="20303">
                  <c:v>4.0361734939989349</c:v>
                </c:pt>
                <c:pt idx="20304">
                  <c:v>4.0365771113483344</c:v>
                </c:pt>
                <c:pt idx="20305">
                  <c:v>4.0369807690594692</c:v>
                </c:pt>
                <c:pt idx="20306">
                  <c:v>4.0373844671363752</c:v>
                </c:pt>
                <c:pt idx="20307">
                  <c:v>4.0377882055830892</c:v>
                </c:pt>
                <c:pt idx="20308">
                  <c:v>4.0381919844036478</c:v>
                </c:pt>
                <c:pt idx="20309">
                  <c:v>4.0385958036020879</c:v>
                </c:pt>
                <c:pt idx="20310">
                  <c:v>4.0389996631824481</c:v>
                </c:pt>
                <c:pt idx="20311">
                  <c:v>4.0394035631487659</c:v>
                </c:pt>
                <c:pt idx="20312">
                  <c:v>4.0398075035050809</c:v>
                </c:pt>
                <c:pt idx="20313">
                  <c:v>4.0402114842554315</c:v>
                </c:pt>
                <c:pt idx="20314">
                  <c:v>4.0406155054038573</c:v>
                </c:pt>
                <c:pt idx="20315">
                  <c:v>4.0410195669543976</c:v>
                </c:pt>
                <c:pt idx="20316">
                  <c:v>4.0414236689110927</c:v>
                </c:pt>
                <c:pt idx="20317">
                  <c:v>4.041827811277984</c:v>
                </c:pt>
                <c:pt idx="20318">
                  <c:v>4.0422319940591116</c:v>
                </c:pt>
                <c:pt idx="20319">
                  <c:v>4.0426362172585177</c:v>
                </c:pt>
                <c:pt idx="20320">
                  <c:v>4.0430404808802436</c:v>
                </c:pt>
                <c:pt idx="20321">
                  <c:v>4.0434447849283313</c:v>
                </c:pt>
                <c:pt idx="20322">
                  <c:v>4.0438491294068237</c:v>
                </c:pt>
                <c:pt idx="20323">
                  <c:v>4.044253514319764</c:v>
                </c:pt>
                <c:pt idx="20324">
                  <c:v>4.0446579396711959</c:v>
                </c:pt>
                <c:pt idx="20325">
                  <c:v>4.0450624054651634</c:v>
                </c:pt>
                <c:pt idx="20326">
                  <c:v>4.0454669117057103</c:v>
                </c:pt>
                <c:pt idx="20327">
                  <c:v>4.0458714583968804</c:v>
                </c:pt>
                <c:pt idx="20328">
                  <c:v>4.0462760455427205</c:v>
                </c:pt>
                <c:pt idx="20329">
                  <c:v>4.0466806731472751</c:v>
                </c:pt>
                <c:pt idx="20330">
                  <c:v>4.04708534121459</c:v>
                </c:pt>
                <c:pt idx="20331">
                  <c:v>4.0474900497487116</c:v>
                </c:pt>
                <c:pt idx="20332">
                  <c:v>4.0478947987536866</c:v>
                </c:pt>
                <c:pt idx="20333">
                  <c:v>4.0482995882335624</c:v>
                </c:pt>
                <c:pt idx="20334">
                  <c:v>4.0487044181923855</c:v>
                </c:pt>
                <c:pt idx="20335">
                  <c:v>4.0491092886342051</c:v>
                </c:pt>
                <c:pt idx="20336">
                  <c:v>4.0495141995630686</c:v>
                </c:pt>
                <c:pt idx="20337">
                  <c:v>4.0499191509830252</c:v>
                </c:pt>
                <c:pt idx="20338">
                  <c:v>4.0503241428981234</c:v>
                </c:pt>
                <c:pt idx="20339">
                  <c:v>4.0507291753124131</c:v>
                </c:pt>
                <c:pt idx="20340">
                  <c:v>4.0511342482299444</c:v>
                </c:pt>
                <c:pt idx="20341">
                  <c:v>4.0515393616547675</c:v>
                </c:pt>
                <c:pt idx="20342">
                  <c:v>4.0519445155909333</c:v>
                </c:pt>
                <c:pt idx="20343">
                  <c:v>4.0523497100424919</c:v>
                </c:pt>
                <c:pt idx="20344">
                  <c:v>4.0527549450134961</c:v>
                </c:pt>
                <c:pt idx="20345">
                  <c:v>4.0531602205079977</c:v>
                </c:pt>
                <c:pt idx="20346">
                  <c:v>4.0535655365300487</c:v>
                </c:pt>
                <c:pt idx="20347">
                  <c:v>4.0539708930837017</c:v>
                </c:pt>
                <c:pt idx="20348">
                  <c:v>4.0543762901730105</c:v>
                </c:pt>
                <c:pt idx="20349">
                  <c:v>4.0547817278020277</c:v>
                </c:pt>
                <c:pt idx="20350">
                  <c:v>4.055187205974808</c:v>
                </c:pt>
                <c:pt idx="20351">
                  <c:v>4.0555927246954058</c:v>
                </c:pt>
                <c:pt idx="20352">
                  <c:v>4.0559982839678757</c:v>
                </c:pt>
                <c:pt idx="20353">
                  <c:v>4.0564038837962721</c:v>
                </c:pt>
                <c:pt idx="20354">
                  <c:v>4.0568095241846516</c:v>
                </c:pt>
                <c:pt idx="20355">
                  <c:v>4.0572152051370702</c:v>
                </c:pt>
                <c:pt idx="20356">
                  <c:v>4.0576209266575836</c:v>
                </c:pt>
                <c:pt idx="20357">
                  <c:v>4.0580266887502496</c:v>
                </c:pt>
                <c:pt idx="20358">
                  <c:v>4.0584324914191248</c:v>
                </c:pt>
                <c:pt idx="20359">
                  <c:v>4.058838334668267</c:v>
                </c:pt>
                <c:pt idx="20360">
                  <c:v>4.0592442185017337</c:v>
                </c:pt>
                <c:pt idx="20361">
                  <c:v>4.0596501429235836</c:v>
                </c:pt>
                <c:pt idx="20362">
                  <c:v>4.0600561079378759</c:v>
                </c:pt>
                <c:pt idx="20363">
                  <c:v>4.0604621135486694</c:v>
                </c:pt>
                <c:pt idx="20364">
                  <c:v>4.060868159760024</c:v>
                </c:pt>
                <c:pt idx="20365">
                  <c:v>4.0612742465759997</c:v>
                </c:pt>
                <c:pt idx="20366">
                  <c:v>4.0616803740006571</c:v>
                </c:pt>
                <c:pt idx="20367">
                  <c:v>4.062086542038057</c:v>
                </c:pt>
                <c:pt idx="20368">
                  <c:v>4.062492750692261</c:v>
                </c:pt>
                <c:pt idx="20369">
                  <c:v>4.0628989999673299</c:v>
                </c:pt>
                <c:pt idx="20370">
                  <c:v>4.0633052898673263</c:v>
                </c:pt>
                <c:pt idx="20371">
                  <c:v>4.0637116203963126</c:v>
                </c:pt>
                <c:pt idx="20372">
                  <c:v>4.0641179915583523</c:v>
                </c:pt>
                <c:pt idx="20373">
                  <c:v>4.0645244033575079</c:v>
                </c:pt>
                <c:pt idx="20374">
                  <c:v>4.0649308557978436</c:v>
                </c:pt>
                <c:pt idx="20375">
                  <c:v>4.065337348883423</c:v>
                </c:pt>
                <c:pt idx="20376">
                  <c:v>4.0657438826183112</c:v>
                </c:pt>
                <c:pt idx="20377">
                  <c:v>4.0661504570065734</c:v>
                </c:pt>
                <c:pt idx="20378">
                  <c:v>4.0665570720522739</c:v>
                </c:pt>
                <c:pt idx="20379">
                  <c:v>4.0669637277594788</c:v>
                </c:pt>
                <c:pt idx="20380">
                  <c:v>4.067370424132255</c:v>
                </c:pt>
                <c:pt idx="20381">
                  <c:v>4.0677771611746678</c:v>
                </c:pt>
                <c:pt idx="20382">
                  <c:v>4.068183938890785</c:v>
                </c:pt>
                <c:pt idx="20383">
                  <c:v>4.0685907572846745</c:v>
                </c:pt>
                <c:pt idx="20384">
                  <c:v>4.0689976163604031</c:v>
                </c:pt>
                <c:pt idx="20385">
                  <c:v>4.0694045161220389</c:v>
                </c:pt>
                <c:pt idx="20386">
                  <c:v>4.0698114565736514</c:v>
                </c:pt>
                <c:pt idx="20387">
                  <c:v>4.0702184377193085</c:v>
                </c:pt>
                <c:pt idx="20388">
                  <c:v>4.0706254595630806</c:v>
                </c:pt>
                <c:pt idx="20389">
                  <c:v>4.0710325221090367</c:v>
                </c:pt>
                <c:pt idx="20390">
                  <c:v>4.0714396253612479</c:v>
                </c:pt>
                <c:pt idx="20391">
                  <c:v>4.0718467693237841</c:v>
                </c:pt>
                <c:pt idx="20392">
                  <c:v>4.0722539540007165</c:v>
                </c:pt>
                <c:pt idx="20393">
                  <c:v>4.0726611793961167</c:v>
                </c:pt>
                <c:pt idx="20394">
                  <c:v>4.073068445514056</c:v>
                </c:pt>
                <c:pt idx="20395">
                  <c:v>4.0734757523586076</c:v>
                </c:pt>
                <c:pt idx="20396">
                  <c:v>4.0738830999338438</c:v>
                </c:pt>
                <c:pt idx="20397">
                  <c:v>4.0742904882438369</c:v>
                </c:pt>
                <c:pt idx="20398">
                  <c:v>4.074697917292661</c:v>
                </c:pt>
                <c:pt idx="20399">
                  <c:v>4.0751053870843901</c:v>
                </c:pt>
                <c:pt idx="20400">
                  <c:v>4.0755128976230983</c:v>
                </c:pt>
                <c:pt idx="20401">
                  <c:v>4.0759204489128606</c:v>
                </c:pt>
                <c:pt idx="20402">
                  <c:v>4.076328040957752</c:v>
                </c:pt>
                <c:pt idx="20403">
                  <c:v>4.0767356737618474</c:v>
                </c:pt>
                <c:pt idx="20404">
                  <c:v>4.0771433473292236</c:v>
                </c:pt>
                <c:pt idx="20405">
                  <c:v>4.0775510616639563</c:v>
                </c:pt>
                <c:pt idx="20406">
                  <c:v>4.0779588167701224</c:v>
                </c:pt>
                <c:pt idx="20407">
                  <c:v>4.0783666126517994</c:v>
                </c:pt>
                <c:pt idx="20408">
                  <c:v>4.0787744493130642</c:v>
                </c:pt>
                <c:pt idx="20409">
                  <c:v>4.0791823267579952</c:v>
                </c:pt>
                <c:pt idx="20410">
                  <c:v>4.0795902449906709</c:v>
                </c:pt>
                <c:pt idx="20411">
                  <c:v>4.0799982040151699</c:v>
                </c:pt>
                <c:pt idx="20412">
                  <c:v>4.0804062038355715</c:v>
                </c:pt>
                <c:pt idx="20413">
                  <c:v>4.0808142444559552</c:v>
                </c:pt>
                <c:pt idx="20414">
                  <c:v>4.0812223258804003</c:v>
                </c:pt>
                <c:pt idx="20415">
                  <c:v>4.0816304481129881</c:v>
                </c:pt>
                <c:pt idx="20416">
                  <c:v>4.0820386111577998</c:v>
                </c:pt>
                <c:pt idx="20417">
                  <c:v>4.0824468150189155</c:v>
                </c:pt>
                <c:pt idx="20418">
                  <c:v>4.0828550597004174</c:v>
                </c:pt>
                <c:pt idx="20419">
                  <c:v>4.0832633452063876</c:v>
                </c:pt>
                <c:pt idx="20420">
                  <c:v>4.083671671540908</c:v>
                </c:pt>
                <c:pt idx="20421">
                  <c:v>4.0840800387080618</c:v>
                </c:pt>
                <c:pt idx="20422">
                  <c:v>4.0844884467119327</c:v>
                </c:pt>
                <c:pt idx="20423">
                  <c:v>4.0848968955566036</c:v>
                </c:pt>
                <c:pt idx="20424">
                  <c:v>4.0853053852461594</c:v>
                </c:pt>
                <c:pt idx="20425">
                  <c:v>4.0857139157846838</c:v>
                </c:pt>
                <c:pt idx="20426">
                  <c:v>4.0861224871762625</c:v>
                </c:pt>
                <c:pt idx="20427">
                  <c:v>4.0865310994249802</c:v>
                </c:pt>
                <c:pt idx="20428">
                  <c:v>4.0869397525349225</c:v>
                </c:pt>
                <c:pt idx="20429">
                  <c:v>4.0873484465101759</c:v>
                </c:pt>
                <c:pt idx="20430">
                  <c:v>4.087757181354827</c:v>
                </c:pt>
                <c:pt idx="20431">
                  <c:v>4.0881659570729623</c:v>
                </c:pt>
                <c:pt idx="20432">
                  <c:v>4.0885747736686699</c:v>
                </c:pt>
                <c:pt idx="20433">
                  <c:v>4.0889836311460366</c:v>
                </c:pt>
                <c:pt idx="20434">
                  <c:v>4.0893925295091513</c:v>
                </c:pt>
                <c:pt idx="20435">
                  <c:v>4.0898014687621025</c:v>
                </c:pt>
                <c:pt idx="20436">
                  <c:v>4.0902104489089783</c:v>
                </c:pt>
                <c:pt idx="20437">
                  <c:v>4.0906194699538689</c:v>
                </c:pt>
                <c:pt idx="20438">
                  <c:v>4.0910285319008644</c:v>
                </c:pt>
                <c:pt idx="20439">
                  <c:v>4.0914376347540546</c:v>
                </c:pt>
                <c:pt idx="20440">
                  <c:v>4.0918467785175299</c:v>
                </c:pt>
                <c:pt idx="20441">
                  <c:v>4.0922559631953819</c:v>
                </c:pt>
                <c:pt idx="20442">
                  <c:v>4.0926651887917016</c:v>
                </c:pt>
                <c:pt idx="20443">
                  <c:v>4.0930744553105809</c:v>
                </c:pt>
                <c:pt idx="20444">
                  <c:v>4.0934837627561116</c:v>
                </c:pt>
                <c:pt idx="20445">
                  <c:v>4.0938931111323873</c:v>
                </c:pt>
                <c:pt idx="20446">
                  <c:v>4.0943025004435007</c:v>
                </c:pt>
                <c:pt idx="20447">
                  <c:v>4.0947119306935447</c:v>
                </c:pt>
                <c:pt idx="20448">
                  <c:v>4.0951214018866136</c:v>
                </c:pt>
                <c:pt idx="20449">
                  <c:v>4.0955309140268019</c:v>
                </c:pt>
                <c:pt idx="20450">
                  <c:v>4.0959404671182043</c:v>
                </c:pt>
                <c:pt idx="20451">
                  <c:v>4.096350061164916</c:v>
                </c:pt>
                <c:pt idx="20452">
                  <c:v>4.0967596961710324</c:v>
                </c:pt>
                <c:pt idx="20453">
                  <c:v>4.0971693721406499</c:v>
                </c:pt>
                <c:pt idx="20454">
                  <c:v>4.0975790890778638</c:v>
                </c:pt>
                <c:pt idx="20455">
                  <c:v>4.0979888469867713</c:v>
                </c:pt>
                <c:pt idx="20456">
                  <c:v>4.0983986458714696</c:v>
                </c:pt>
                <c:pt idx="20457">
                  <c:v>4.0988084857360567</c:v>
                </c:pt>
                <c:pt idx="20458">
                  <c:v>4.0992183665846307</c:v>
                </c:pt>
                <c:pt idx="20459">
                  <c:v>4.0996282884212887</c:v>
                </c:pt>
                <c:pt idx="20460">
                  <c:v>4.1000382512501305</c:v>
                </c:pt>
                <c:pt idx="20461">
                  <c:v>4.1004482550752552</c:v>
                </c:pt>
                <c:pt idx="20462">
                  <c:v>4.1008582999007626</c:v>
                </c:pt>
                <c:pt idx="20463">
                  <c:v>4.1012683857307524</c:v>
                </c:pt>
                <c:pt idx="20464">
                  <c:v>4.1016785125693254</c:v>
                </c:pt>
                <c:pt idx="20465">
                  <c:v>4.1020886804205823</c:v>
                </c:pt>
                <c:pt idx="20466">
                  <c:v>4.1024988892886247</c:v>
                </c:pt>
                <c:pt idx="20467">
                  <c:v>4.1029091391775534</c:v>
                </c:pt>
                <c:pt idx="20468">
                  <c:v>4.1033194300914708</c:v>
                </c:pt>
                <c:pt idx="20469">
                  <c:v>4.1037297620344804</c:v>
                </c:pt>
                <c:pt idx="20470">
                  <c:v>4.1041401350106836</c:v>
                </c:pt>
                <c:pt idx="20471">
                  <c:v>4.1045505490241849</c:v>
                </c:pt>
                <c:pt idx="20472">
                  <c:v>4.1049610040790876</c:v>
                </c:pt>
                <c:pt idx="20473">
                  <c:v>4.105371500179495</c:v>
                </c:pt>
                <c:pt idx="20474">
                  <c:v>4.1057820373295133</c:v>
                </c:pt>
                <c:pt idx="20475">
                  <c:v>4.1061926155332458</c:v>
                </c:pt>
                <c:pt idx="20476">
                  <c:v>4.1066032347947994</c:v>
                </c:pt>
                <c:pt idx="20477">
                  <c:v>4.1070138951182784</c:v>
                </c:pt>
                <c:pt idx="20478">
                  <c:v>4.1074245965077898</c:v>
                </c:pt>
                <c:pt idx="20479">
                  <c:v>4.1078353389674405</c:v>
                </c:pt>
                <c:pt idx="20480">
                  <c:v>4.1082461225013374</c:v>
                </c:pt>
                <c:pt idx="20481">
                  <c:v>4.1086569471135874</c:v>
                </c:pt>
                <c:pt idx="20482">
                  <c:v>4.1090678128082985</c:v>
                </c:pt>
                <c:pt idx="20483">
                  <c:v>4.1094787195895792</c:v>
                </c:pt>
                <c:pt idx="20484">
                  <c:v>4.1098896674615384</c:v>
                </c:pt>
                <c:pt idx="20485">
                  <c:v>4.1103006564282847</c:v>
                </c:pt>
                <c:pt idx="20486">
                  <c:v>4.1107116864939277</c:v>
                </c:pt>
                <c:pt idx="20487">
                  <c:v>4.1111227576625771</c:v>
                </c:pt>
                <c:pt idx="20488">
                  <c:v>4.1115338699383432</c:v>
                </c:pt>
                <c:pt idx="20489">
                  <c:v>4.1119450233253367</c:v>
                </c:pt>
                <c:pt idx="20490">
                  <c:v>4.1123562178276689</c:v>
                </c:pt>
                <c:pt idx="20491">
                  <c:v>4.112767453449452</c:v>
                </c:pt>
                <c:pt idx="20492">
                  <c:v>4.1131787301947966</c:v>
                </c:pt>
                <c:pt idx="20493">
                  <c:v>4.1135900480678158</c:v>
                </c:pt>
                <c:pt idx="20494">
                  <c:v>4.1140014070726227</c:v>
                </c:pt>
                <c:pt idx="20495">
                  <c:v>4.1144128072133297</c:v>
                </c:pt>
                <c:pt idx="20496">
                  <c:v>4.1148242484940507</c:v>
                </c:pt>
                <c:pt idx="20497">
                  <c:v>4.1152357309188998</c:v>
                </c:pt>
                <c:pt idx="20498">
                  <c:v>4.115647254491992</c:v>
                </c:pt>
                <c:pt idx="20499">
                  <c:v>4.1160588192174412</c:v>
                </c:pt>
                <c:pt idx="20500">
                  <c:v>4.1164704250993633</c:v>
                </c:pt>
                <c:pt idx="20501">
                  <c:v>4.1168820721418733</c:v>
                </c:pt>
                <c:pt idx="20502">
                  <c:v>4.1172937603490878</c:v>
                </c:pt>
                <c:pt idx="20503">
                  <c:v>4.1177054897251226</c:v>
                </c:pt>
                <c:pt idx="20504">
                  <c:v>4.1181172602740954</c:v>
                </c:pt>
                <c:pt idx="20505">
                  <c:v>4.1185290720001229</c:v>
                </c:pt>
                <c:pt idx="20506">
                  <c:v>4.1189409249073226</c:v>
                </c:pt>
                <c:pt idx="20507">
                  <c:v>4.119352818999813</c:v>
                </c:pt>
                <c:pt idx="20508">
                  <c:v>4.1197647542817126</c:v>
                </c:pt>
                <c:pt idx="20509">
                  <c:v>4.1201767307571409</c:v>
                </c:pt>
                <c:pt idx="20510">
                  <c:v>4.1205887484302162</c:v>
                </c:pt>
                <c:pt idx="20511">
                  <c:v>4.1210008073050588</c:v>
                </c:pt>
                <c:pt idx="20512">
                  <c:v>4.121412907385789</c:v>
                </c:pt>
                <c:pt idx="20513">
                  <c:v>4.121825048676528</c:v>
                </c:pt>
                <c:pt idx="20514">
                  <c:v>4.122237231181396</c:v>
                </c:pt>
                <c:pt idx="20515">
                  <c:v>4.1226494549045141</c:v>
                </c:pt>
                <c:pt idx="20516">
                  <c:v>4.1230617198500044</c:v>
                </c:pt>
                <c:pt idx="20517">
                  <c:v>4.1234740260219898</c:v>
                </c:pt>
                <c:pt idx="20518">
                  <c:v>4.1238863734245923</c:v>
                </c:pt>
                <c:pt idx="20519">
                  <c:v>4.1242987620619349</c:v>
                </c:pt>
                <c:pt idx="20520">
                  <c:v>4.1247111919381414</c:v>
                </c:pt>
                <c:pt idx="20521">
                  <c:v>4.1251236630573356</c:v>
                </c:pt>
                <c:pt idx="20522">
                  <c:v>4.1255361754236413</c:v>
                </c:pt>
                <c:pt idx="20523">
                  <c:v>4.1259487290411831</c:v>
                </c:pt>
                <c:pt idx="20524">
                  <c:v>4.1263613239140868</c:v>
                </c:pt>
                <c:pt idx="20525">
                  <c:v>4.1267739600464779</c:v>
                </c:pt>
                <c:pt idx="20526">
                  <c:v>4.1271866374424828</c:v>
                </c:pt>
                <c:pt idx="20527">
                  <c:v>4.1275993561062272</c:v>
                </c:pt>
                <c:pt idx="20528">
                  <c:v>4.1280121160418375</c:v>
                </c:pt>
                <c:pt idx="20529">
                  <c:v>4.128424917253442</c:v>
                </c:pt>
                <c:pt idx="20530">
                  <c:v>4.1288377597451671</c:v>
                </c:pt>
                <c:pt idx="20531">
                  <c:v>4.1292506435211411</c:v>
                </c:pt>
                <c:pt idx="20532">
                  <c:v>4.1296635685854932</c:v>
                </c:pt>
                <c:pt idx="20533">
                  <c:v>4.1300765349423516</c:v>
                </c:pt>
                <c:pt idx="20534">
                  <c:v>4.1304895425958454</c:v>
                </c:pt>
                <c:pt idx="20535">
                  <c:v>4.1309025915501048</c:v>
                </c:pt>
                <c:pt idx="20536">
                  <c:v>4.1313156818092596</c:v>
                </c:pt>
                <c:pt idx="20537">
                  <c:v>4.1317288133774408</c:v>
                </c:pt>
                <c:pt idx="20538">
                  <c:v>4.1321419862587785</c:v>
                </c:pt>
                <c:pt idx="20539">
                  <c:v>4.1325552004574044</c:v>
                </c:pt>
                <c:pt idx="20540">
                  <c:v>4.1329684559774504</c:v>
                </c:pt>
                <c:pt idx="20541">
                  <c:v>4.1333817528230483</c:v>
                </c:pt>
                <c:pt idx="20542">
                  <c:v>4.1337950909983308</c:v>
                </c:pt>
                <c:pt idx="20543">
                  <c:v>4.1342084705074305</c:v>
                </c:pt>
                <c:pt idx="20544">
                  <c:v>4.134621891354481</c:v>
                </c:pt>
                <c:pt idx="20545">
                  <c:v>4.135035353543616</c:v>
                </c:pt>
                <c:pt idx="20546">
                  <c:v>4.1354488570789707</c:v>
                </c:pt>
                <c:pt idx="20547">
                  <c:v>4.1358624019646788</c:v>
                </c:pt>
                <c:pt idx="20548">
                  <c:v>4.1362759882048756</c:v>
                </c:pt>
                <c:pt idx="20549">
                  <c:v>4.1366896158036957</c:v>
                </c:pt>
                <c:pt idx="20550">
                  <c:v>4.137103284765276</c:v>
                </c:pt>
                <c:pt idx="20551">
                  <c:v>4.1375169950937529</c:v>
                </c:pt>
                <c:pt idx="20552">
                  <c:v>4.1379307467932627</c:v>
                </c:pt>
                <c:pt idx="20553">
                  <c:v>4.1383445398679424</c:v>
                </c:pt>
                <c:pt idx="20554">
                  <c:v>4.1387583743219292</c:v>
                </c:pt>
                <c:pt idx="20555">
                  <c:v>4.1391722501593611</c:v>
                </c:pt>
                <c:pt idx="20556">
                  <c:v>4.139586167384377</c:v>
                </c:pt>
                <c:pt idx="20557">
                  <c:v>4.140000126001115</c:v>
                </c:pt>
                <c:pt idx="20558">
                  <c:v>4.1404141260137148</c:v>
                </c:pt>
                <c:pt idx="20559">
                  <c:v>4.1408281674263163</c:v>
                </c:pt>
                <c:pt idx="20560">
                  <c:v>4.1412422502430593</c:v>
                </c:pt>
                <c:pt idx="20561">
                  <c:v>4.1416563744680834</c:v>
                </c:pt>
                <c:pt idx="20562">
                  <c:v>4.1420705401055304</c:v>
                </c:pt>
                <c:pt idx="20563">
                  <c:v>4.142484747159541</c:v>
                </c:pt>
                <c:pt idx="20564">
                  <c:v>4.1428989956342566</c:v>
                </c:pt>
                <c:pt idx="20565">
                  <c:v>4.1433132855338197</c:v>
                </c:pt>
                <c:pt idx="20566">
                  <c:v>4.1437276168623729</c:v>
                </c:pt>
                <c:pt idx="20567">
                  <c:v>4.1441419896240594</c:v>
                </c:pt>
                <c:pt idx="20568">
                  <c:v>4.1445564038230218</c:v>
                </c:pt>
                <c:pt idx="20569">
                  <c:v>4.1449708594634043</c:v>
                </c:pt>
                <c:pt idx="20570">
                  <c:v>4.1453853565493501</c:v>
                </c:pt>
                <c:pt idx="20571">
                  <c:v>4.1457998950850055</c:v>
                </c:pt>
                <c:pt idx="20572">
                  <c:v>4.1462144750745136</c:v>
                </c:pt>
                <c:pt idx="20573">
                  <c:v>4.1466290965220214</c:v>
                </c:pt>
                <c:pt idx="20574">
                  <c:v>4.1470437594316731</c:v>
                </c:pt>
                <c:pt idx="20575">
                  <c:v>4.1474584638076166</c:v>
                </c:pt>
                <c:pt idx="20576">
                  <c:v>4.147873209653997</c:v>
                </c:pt>
                <c:pt idx="20577">
                  <c:v>4.148287996974962</c:v>
                </c:pt>
                <c:pt idx="20578">
                  <c:v>4.1487028257746594</c:v>
                </c:pt>
                <c:pt idx="20579">
                  <c:v>4.1491176960572371</c:v>
                </c:pt>
                <c:pt idx="20580">
                  <c:v>4.1495326078268429</c:v>
                </c:pt>
                <c:pt idx="20581">
                  <c:v>4.1499475610876253</c:v>
                </c:pt>
                <c:pt idx="20582">
                  <c:v>4.150362555843734</c:v>
                </c:pt>
                <c:pt idx="20583">
                  <c:v>4.1507775920993186</c:v>
                </c:pt>
                <c:pt idx="20584">
                  <c:v>4.1511926698585286</c:v>
                </c:pt>
                <c:pt idx="20585">
                  <c:v>4.1516077891255145</c:v>
                </c:pt>
                <c:pt idx="20586">
                  <c:v>4.1520229499044268</c:v>
                </c:pt>
                <c:pt idx="20587">
                  <c:v>4.1524381521994176</c:v>
                </c:pt>
                <c:pt idx="20588">
                  <c:v>4.1528533960146374</c:v>
                </c:pt>
                <c:pt idx="20589">
                  <c:v>4.1532686813542385</c:v>
                </c:pt>
                <c:pt idx="20590">
                  <c:v>4.153684008222374</c:v>
                </c:pt>
                <c:pt idx="20591">
                  <c:v>4.1540993766231962</c:v>
                </c:pt>
                <c:pt idx="20592">
                  <c:v>4.154514786560858</c:v>
                </c:pt>
                <c:pt idx="20593">
                  <c:v>4.1549302380395137</c:v>
                </c:pt>
                <c:pt idx="20594">
                  <c:v>4.1553457310633179</c:v>
                </c:pt>
                <c:pt idx="20595">
                  <c:v>4.155761265636424</c:v>
                </c:pt>
                <c:pt idx="20596">
                  <c:v>4.1561768417629876</c:v>
                </c:pt>
                <c:pt idx="20597">
                  <c:v>4.1565924594471637</c:v>
                </c:pt>
                <c:pt idx="20598">
                  <c:v>4.157008118693108</c:v>
                </c:pt>
                <c:pt idx="20599">
                  <c:v>4.1574238195049773</c:v>
                </c:pt>
                <c:pt idx="20600">
                  <c:v>4.1578395618869282</c:v>
                </c:pt>
                <c:pt idx="20601">
                  <c:v>4.1582553458431164</c:v>
                </c:pt>
                <c:pt idx="20602">
                  <c:v>4.1586711713777005</c:v>
                </c:pt>
                <c:pt idx="20603">
                  <c:v>4.159087038494838</c:v>
                </c:pt>
                <c:pt idx="20604">
                  <c:v>4.1595029471986873</c:v>
                </c:pt>
                <c:pt idx="20605">
                  <c:v>4.1599188974934069</c:v>
                </c:pt>
                <c:pt idx="20606">
                  <c:v>4.1603348893831562</c:v>
                </c:pt>
                <c:pt idx="20607">
                  <c:v>4.1607509228720945</c:v>
                </c:pt>
                <c:pt idx="20608">
                  <c:v>4.1611669979643819</c:v>
                </c:pt>
                <c:pt idx="20609">
                  <c:v>4.161583114664178</c:v>
                </c:pt>
                <c:pt idx="20610">
                  <c:v>4.1619992729756445</c:v>
                </c:pt>
                <c:pt idx="20611">
                  <c:v>4.1624154729029419</c:v>
                </c:pt>
                <c:pt idx="20612">
                  <c:v>4.162831714450232</c:v>
                </c:pt>
                <c:pt idx="20613">
                  <c:v>4.163247997621677</c:v>
                </c:pt>
                <c:pt idx="20614">
                  <c:v>4.1636643224214387</c:v>
                </c:pt>
                <c:pt idx="20615">
                  <c:v>4.164080688853681</c:v>
                </c:pt>
                <c:pt idx="20616">
                  <c:v>4.1644970969225668</c:v>
                </c:pt>
                <c:pt idx="20617">
                  <c:v>4.1649135466322589</c:v>
                </c:pt>
                <c:pt idx="20618">
                  <c:v>4.165330037986922</c:v>
                </c:pt>
                <c:pt idx="20619">
                  <c:v>4.1657465709907209</c:v>
                </c:pt>
                <c:pt idx="20620">
                  <c:v>4.1661631456478201</c:v>
                </c:pt>
                <c:pt idx="20621">
                  <c:v>4.1665797619623852</c:v>
                </c:pt>
                <c:pt idx="20622">
                  <c:v>4.1669964199385818</c:v>
                </c:pt>
                <c:pt idx="20623">
                  <c:v>4.1674131195805755</c:v>
                </c:pt>
                <c:pt idx="20624">
                  <c:v>4.1678298608925335</c:v>
                </c:pt>
                <c:pt idx="20625">
                  <c:v>4.1682466438786223</c:v>
                </c:pt>
                <c:pt idx="20626">
                  <c:v>4.1686634685430102</c:v>
                </c:pt>
                <c:pt idx="20627">
                  <c:v>4.1690803348898644</c:v>
                </c:pt>
                <c:pt idx="20628">
                  <c:v>4.1694972429233532</c:v>
                </c:pt>
                <c:pt idx="20629">
                  <c:v>4.1699141926476457</c:v>
                </c:pt>
                <c:pt idx="20630">
                  <c:v>4.1703311840669102</c:v>
                </c:pt>
                <c:pt idx="20631">
                  <c:v>4.1707482171853165</c:v>
                </c:pt>
                <c:pt idx="20632">
                  <c:v>4.1711652920070348</c:v>
                </c:pt>
                <c:pt idx="20633">
                  <c:v>4.1715824085362359</c:v>
                </c:pt>
                <c:pt idx="20634">
                  <c:v>4.1719995667770897</c:v>
                </c:pt>
                <c:pt idx="20635">
                  <c:v>4.1724167667337673</c:v>
                </c:pt>
                <c:pt idx="20636">
                  <c:v>4.1728340084104403</c:v>
                </c:pt>
                <c:pt idx="20637">
                  <c:v>4.1732512918112814</c:v>
                </c:pt>
                <c:pt idx="20638">
                  <c:v>4.1736686169404624</c:v>
                </c:pt>
                <c:pt idx="20639">
                  <c:v>4.174085983802156</c:v>
                </c:pt>
                <c:pt idx="20640">
                  <c:v>4.1745033924005366</c:v>
                </c:pt>
                <c:pt idx="20641">
                  <c:v>4.1749208427397768</c:v>
                </c:pt>
                <c:pt idx="20642">
                  <c:v>4.1753383348240511</c:v>
                </c:pt>
                <c:pt idx="20643">
                  <c:v>4.1757558686575331</c:v>
                </c:pt>
                <c:pt idx="20644">
                  <c:v>4.176173444244399</c:v>
                </c:pt>
                <c:pt idx="20645">
                  <c:v>4.1765910615888231</c:v>
                </c:pt>
                <c:pt idx="20646">
                  <c:v>4.1770087206949817</c:v>
                </c:pt>
                <c:pt idx="20647">
                  <c:v>4.1774264215670511</c:v>
                </c:pt>
                <c:pt idx="20648">
                  <c:v>4.1778441642092075</c:v>
                </c:pt>
                <c:pt idx="20649">
                  <c:v>4.1782619486256287</c:v>
                </c:pt>
                <c:pt idx="20650">
                  <c:v>4.1786797748204911</c:v>
                </c:pt>
                <c:pt idx="20651">
                  <c:v>4.1790976427979736</c:v>
                </c:pt>
                <c:pt idx="20652">
                  <c:v>4.1795155525622532</c:v>
                </c:pt>
                <c:pt idx="20653">
                  <c:v>4.1799335041175096</c:v>
                </c:pt>
                <c:pt idx="20654">
                  <c:v>4.180351497467921</c:v>
                </c:pt>
                <c:pt idx="20655">
                  <c:v>4.1807695326176679</c:v>
                </c:pt>
                <c:pt idx="20656">
                  <c:v>4.1811876095709293</c:v>
                </c:pt>
                <c:pt idx="20657">
                  <c:v>4.1816057283318866</c:v>
                </c:pt>
                <c:pt idx="20658">
                  <c:v>4.1820238889047197</c:v>
                </c:pt>
                <c:pt idx="20659">
                  <c:v>4.18244209129361</c:v>
                </c:pt>
                <c:pt idx="20660">
                  <c:v>4.1828603355027392</c:v>
                </c:pt>
                <c:pt idx="20661">
                  <c:v>4.1832786215362896</c:v>
                </c:pt>
                <c:pt idx="20662">
                  <c:v>4.1836969493984428</c:v>
                </c:pt>
                <c:pt idx="20663">
                  <c:v>4.1841153190933822</c:v>
                </c:pt>
                <c:pt idx="20664">
                  <c:v>4.1845337306252919</c:v>
                </c:pt>
                <c:pt idx="20665">
                  <c:v>4.1849521839983543</c:v>
                </c:pt>
                <c:pt idx="20666">
                  <c:v>4.1853706792167538</c:v>
                </c:pt>
                <c:pt idx="20667">
                  <c:v>4.1857892162846753</c:v>
                </c:pt>
                <c:pt idx="20668">
                  <c:v>4.1862077952063039</c:v>
                </c:pt>
                <c:pt idx="20669">
                  <c:v>4.1866264159858249</c:v>
                </c:pt>
                <c:pt idx="20670">
                  <c:v>4.1870450786274231</c:v>
                </c:pt>
                <c:pt idx="20671">
                  <c:v>4.1874637831352857</c:v>
                </c:pt>
                <c:pt idx="20672">
                  <c:v>4.1878825295135993</c:v>
                </c:pt>
                <c:pt idx="20673">
                  <c:v>4.1883013177665509</c:v>
                </c:pt>
                <c:pt idx="20674">
                  <c:v>4.1887201478983274</c:v>
                </c:pt>
                <c:pt idx="20675">
                  <c:v>4.1891390199131173</c:v>
                </c:pt>
                <c:pt idx="20676">
                  <c:v>4.1895579338151085</c:v>
                </c:pt>
                <c:pt idx="20677">
                  <c:v>4.1899768896084897</c:v>
                </c:pt>
                <c:pt idx="20678">
                  <c:v>4.1903958872974503</c:v>
                </c:pt>
                <c:pt idx="20679">
                  <c:v>4.1908149268861798</c:v>
                </c:pt>
                <c:pt idx="20680">
                  <c:v>4.1912340083788688</c:v>
                </c:pt>
                <c:pt idx="20681">
                  <c:v>4.1916531317797068</c:v>
                </c:pt>
                <c:pt idx="20682">
                  <c:v>4.192072297092885</c:v>
                </c:pt>
                <c:pt idx="20683">
                  <c:v>4.1924915043225939</c:v>
                </c:pt>
                <c:pt idx="20684">
                  <c:v>4.1929107534730257</c:v>
                </c:pt>
                <c:pt idx="20685">
                  <c:v>4.1933300445483725</c:v>
                </c:pt>
                <c:pt idx="20686">
                  <c:v>4.1937493775528276</c:v>
                </c:pt>
                <c:pt idx="20687">
                  <c:v>4.1941687524905831</c:v>
                </c:pt>
                <c:pt idx="20688">
                  <c:v>4.194588169365832</c:v>
                </c:pt>
                <c:pt idx="20689">
                  <c:v>4.1950076281827684</c:v>
                </c:pt>
                <c:pt idx="20690">
                  <c:v>4.1954271289455862</c:v>
                </c:pt>
                <c:pt idx="20691">
                  <c:v>4.1958466716584804</c:v>
                </c:pt>
                <c:pt idx="20692">
                  <c:v>4.1962662563256465</c:v>
                </c:pt>
                <c:pt idx="20693">
                  <c:v>4.1966858829512788</c:v>
                </c:pt>
                <c:pt idx="20694">
                  <c:v>4.1971055515395737</c:v>
                </c:pt>
                <c:pt idx="20695">
                  <c:v>4.1975252620947279</c:v>
                </c:pt>
                <c:pt idx="20696">
                  <c:v>4.1979450146209372</c:v>
                </c:pt>
                <c:pt idx="20697">
                  <c:v>4.1983648091223991</c:v>
                </c:pt>
                <c:pt idx="20698">
                  <c:v>4.1987846456033111</c:v>
                </c:pt>
                <c:pt idx="20699">
                  <c:v>4.1992045240678717</c:v>
                </c:pt>
                <c:pt idx="20700">
                  <c:v>4.1996244445202784</c:v>
                </c:pt>
                <c:pt idx="20701">
                  <c:v>4.2000444069647305</c:v>
                </c:pt>
                <c:pt idx="20702">
                  <c:v>4.2004644114054273</c:v>
                </c:pt>
                <c:pt idx="20703">
                  <c:v>4.2008844578465681</c:v>
                </c:pt>
                <c:pt idx="20704">
                  <c:v>4.2013045462923531</c:v>
                </c:pt>
                <c:pt idx="20705">
                  <c:v>4.2017246767469825</c:v>
                </c:pt>
                <c:pt idx="20706">
                  <c:v>4.2021448492146574</c:v>
                </c:pt>
                <c:pt idx="20707">
                  <c:v>4.2025650636995788</c:v>
                </c:pt>
                <c:pt idx="20708">
                  <c:v>4.2029853202059488</c:v>
                </c:pt>
                <c:pt idx="20709">
                  <c:v>4.2034056187379694</c:v>
                </c:pt>
                <c:pt idx="20710">
                  <c:v>4.2038259592998433</c:v>
                </c:pt>
                <c:pt idx="20711">
                  <c:v>4.2042463418957734</c:v>
                </c:pt>
                <c:pt idx="20712">
                  <c:v>4.2046667665299626</c:v>
                </c:pt>
                <c:pt idx="20713">
                  <c:v>4.2050872332066156</c:v>
                </c:pt>
                <c:pt idx="20714">
                  <c:v>4.205507741929936</c:v>
                </c:pt>
                <c:pt idx="20715">
                  <c:v>4.2059282927041286</c:v>
                </c:pt>
                <c:pt idx="20716">
                  <c:v>4.2063488855333988</c:v>
                </c:pt>
                <c:pt idx="20717">
                  <c:v>4.2067695204219522</c:v>
                </c:pt>
                <c:pt idx="20718">
                  <c:v>4.2071901973739942</c:v>
                </c:pt>
                <c:pt idx="20719">
                  <c:v>4.2076109163937314</c:v>
                </c:pt>
                <c:pt idx="20720">
                  <c:v>4.208031677485371</c:v>
                </c:pt>
                <c:pt idx="20721">
                  <c:v>4.2084524806531194</c:v>
                </c:pt>
                <c:pt idx="20722">
                  <c:v>4.2088733259011848</c:v>
                </c:pt>
                <c:pt idx="20723">
                  <c:v>4.2092942132337745</c:v>
                </c:pt>
                <c:pt idx="20724">
                  <c:v>4.2097151426550976</c:v>
                </c:pt>
                <c:pt idx="20725">
                  <c:v>4.2101361141693632</c:v>
                </c:pt>
                <c:pt idx="20726">
                  <c:v>4.2105571277807803</c:v>
                </c:pt>
                <c:pt idx="20727">
                  <c:v>4.210978183493558</c:v>
                </c:pt>
                <c:pt idx="20728">
                  <c:v>4.2113992813119072</c:v>
                </c:pt>
                <c:pt idx="20729">
                  <c:v>4.2118204212400387</c:v>
                </c:pt>
                <c:pt idx="20730">
                  <c:v>4.2122416032821626</c:v>
                </c:pt>
                <c:pt idx="20731">
                  <c:v>4.2126628274424904</c:v>
                </c:pt>
                <c:pt idx="20732">
                  <c:v>4.213084093725235</c:v>
                </c:pt>
                <c:pt idx="20733">
                  <c:v>4.213505402134607</c:v>
                </c:pt>
                <c:pt idx="20734">
                  <c:v>4.2139267526748201</c:v>
                </c:pt>
                <c:pt idx="20735">
                  <c:v>4.2143481453500877</c:v>
                </c:pt>
                <c:pt idx="20736">
                  <c:v>4.2147695801646226</c:v>
                </c:pt>
                <c:pt idx="20737">
                  <c:v>4.215191057122639</c:v>
                </c:pt>
                <c:pt idx="20738">
                  <c:v>4.2156125762283514</c:v>
                </c:pt>
                <c:pt idx="20739">
                  <c:v>4.2160341374859742</c:v>
                </c:pt>
                <c:pt idx="20740">
                  <c:v>4.2164557408997227</c:v>
                </c:pt>
                <c:pt idx="20741">
                  <c:v>4.2168773864738123</c:v>
                </c:pt>
                <c:pt idx="20742">
                  <c:v>4.2172990742124599</c:v>
                </c:pt>
                <c:pt idx="20743">
                  <c:v>4.2177208041198808</c:v>
                </c:pt>
                <c:pt idx="20744">
                  <c:v>4.2181425762002931</c:v>
                </c:pt>
                <c:pt idx="20745">
                  <c:v>4.2185643904579129</c:v>
                </c:pt>
                <c:pt idx="20746">
                  <c:v>4.218986246896959</c:v>
                </c:pt>
                <c:pt idx="20747">
                  <c:v>4.2194081455216486</c:v>
                </c:pt>
                <c:pt idx="20748">
                  <c:v>4.2198300863362004</c:v>
                </c:pt>
                <c:pt idx="20749">
                  <c:v>4.2202520693448342</c:v>
                </c:pt>
                <c:pt idx="20750">
                  <c:v>4.2206740945517689</c:v>
                </c:pt>
                <c:pt idx="20751">
                  <c:v>4.2210961619612242</c:v>
                </c:pt>
                <c:pt idx="20752">
                  <c:v>4.2215182715774207</c:v>
                </c:pt>
                <c:pt idx="20753">
                  <c:v>4.2219404234045781</c:v>
                </c:pt>
                <c:pt idx="20754">
                  <c:v>4.2223626174469189</c:v>
                </c:pt>
                <c:pt idx="20755">
                  <c:v>4.2227848537086636</c:v>
                </c:pt>
                <c:pt idx="20756">
                  <c:v>4.2232071321940348</c:v>
                </c:pt>
                <c:pt idx="20757">
                  <c:v>4.2236294529072538</c:v>
                </c:pt>
                <c:pt idx="20758">
                  <c:v>4.2240518158525449</c:v>
                </c:pt>
                <c:pt idx="20759">
                  <c:v>4.2244742210341304</c:v>
                </c:pt>
                <c:pt idx="20760">
                  <c:v>4.2248966684562337</c:v>
                </c:pt>
                <c:pt idx="20761">
                  <c:v>4.2253191581230789</c:v>
                </c:pt>
                <c:pt idx="20762">
                  <c:v>4.2257416900388911</c:v>
                </c:pt>
                <c:pt idx="20763">
                  <c:v>4.2261642642078954</c:v>
                </c:pt>
                <c:pt idx="20764">
                  <c:v>4.2265868806343159</c:v>
                </c:pt>
                <c:pt idx="20765">
                  <c:v>4.2270095393223794</c:v>
                </c:pt>
                <c:pt idx="20766">
                  <c:v>4.227432240276312</c:v>
                </c:pt>
                <c:pt idx="20767">
                  <c:v>4.2278549835003396</c:v>
                </c:pt>
                <c:pt idx="20768">
                  <c:v>4.2282777689986899</c:v>
                </c:pt>
                <c:pt idx="20769">
                  <c:v>4.2287005967755897</c:v>
                </c:pt>
                <c:pt idx="20770">
                  <c:v>4.2291234668352669</c:v>
                </c:pt>
                <c:pt idx="20771">
                  <c:v>4.2295463791819508</c:v>
                </c:pt>
                <c:pt idx="20772">
                  <c:v>4.2299693338198692</c:v>
                </c:pt>
                <c:pt idx="20773">
                  <c:v>4.2303923307532507</c:v>
                </c:pt>
                <c:pt idx="20774">
                  <c:v>4.2308153699863258</c:v>
                </c:pt>
                <c:pt idx="20775">
                  <c:v>4.2312384515233248</c:v>
                </c:pt>
                <c:pt idx="20776">
                  <c:v>4.2316615753684772</c:v>
                </c:pt>
                <c:pt idx="20777">
                  <c:v>4.2320847415260143</c:v>
                </c:pt>
                <c:pt idx="20778">
                  <c:v>4.2325079500001666</c:v>
                </c:pt>
                <c:pt idx="20779">
                  <c:v>4.2329312007951669</c:v>
                </c:pt>
                <c:pt idx="20780">
                  <c:v>4.2333544939152468</c:v>
                </c:pt>
                <c:pt idx="20781">
                  <c:v>4.2337778293646382</c:v>
                </c:pt>
                <c:pt idx="20782">
                  <c:v>4.2342012071475743</c:v>
                </c:pt>
                <c:pt idx="20783">
                  <c:v>4.234624627268289</c:v>
                </c:pt>
                <c:pt idx="20784">
                  <c:v>4.2350480897310154</c:v>
                </c:pt>
                <c:pt idx="20785">
                  <c:v>4.2354715945399883</c:v>
                </c:pt>
                <c:pt idx="20786">
                  <c:v>4.2358951416994426</c:v>
                </c:pt>
                <c:pt idx="20787">
                  <c:v>4.2363187312136121</c:v>
                </c:pt>
                <c:pt idx="20788">
                  <c:v>4.2367423630867336</c:v>
                </c:pt>
                <c:pt idx="20789">
                  <c:v>4.2371660373230426</c:v>
                </c:pt>
                <c:pt idx="20790">
                  <c:v>4.2375897539267751</c:v>
                </c:pt>
                <c:pt idx="20791">
                  <c:v>4.2380135129021674</c:v>
                </c:pt>
                <c:pt idx="20792">
                  <c:v>4.2384373142534573</c:v>
                </c:pt>
                <c:pt idx="20793">
                  <c:v>4.2388611579848829</c:v>
                </c:pt>
                <c:pt idx="20794">
                  <c:v>4.2392850441006811</c:v>
                </c:pt>
                <c:pt idx="20795">
                  <c:v>4.2397089726050909</c:v>
                </c:pt>
                <c:pt idx="20796">
                  <c:v>4.2401329435023518</c:v>
                </c:pt>
                <c:pt idx="20797">
                  <c:v>4.2405569567967021</c:v>
                </c:pt>
                <c:pt idx="20798">
                  <c:v>4.2409810124923819</c:v>
                </c:pt>
                <c:pt idx="20799">
                  <c:v>4.2414051105936315</c:v>
                </c:pt>
                <c:pt idx="20800">
                  <c:v>4.2418292511046909</c:v>
                </c:pt>
                <c:pt idx="20801">
                  <c:v>4.2422534340298013</c:v>
                </c:pt>
                <c:pt idx="20802">
                  <c:v>4.2426776593732045</c:v>
                </c:pt>
                <c:pt idx="20803">
                  <c:v>4.2431019271391417</c:v>
                </c:pt>
                <c:pt idx="20804">
                  <c:v>4.2435262373318556</c:v>
                </c:pt>
                <c:pt idx="20805">
                  <c:v>4.2439505899555892</c:v>
                </c:pt>
                <c:pt idx="20806">
                  <c:v>4.2443749850145851</c:v>
                </c:pt>
                <c:pt idx="20807">
                  <c:v>4.2447994225130863</c:v>
                </c:pt>
                <c:pt idx="20808">
                  <c:v>4.2452239024553373</c:v>
                </c:pt>
                <c:pt idx="20809">
                  <c:v>4.2456484248455828</c:v>
                </c:pt>
                <c:pt idx="20810">
                  <c:v>4.2460729896880673</c:v>
                </c:pt>
                <c:pt idx="20811">
                  <c:v>4.2464975969870364</c:v>
                </c:pt>
                <c:pt idx="20812">
                  <c:v>4.2469222467467347</c:v>
                </c:pt>
                <c:pt idx="20813">
                  <c:v>4.2473469389714094</c:v>
                </c:pt>
                <c:pt idx="20814">
                  <c:v>4.2477716736653068</c:v>
                </c:pt>
                <c:pt idx="20815">
                  <c:v>4.2481964508326735</c:v>
                </c:pt>
                <c:pt idx="20816">
                  <c:v>4.2486212704777566</c:v>
                </c:pt>
                <c:pt idx="20817">
                  <c:v>4.2490461326048043</c:v>
                </c:pt>
                <c:pt idx="20818">
                  <c:v>4.2494710372180649</c:v>
                </c:pt>
                <c:pt idx="20819">
                  <c:v>4.2498959843217863</c:v>
                </c:pt>
                <c:pt idx="20820">
                  <c:v>4.2503209739202186</c:v>
                </c:pt>
                <c:pt idx="20821">
                  <c:v>4.2507460060176108</c:v>
                </c:pt>
                <c:pt idx="20822">
                  <c:v>4.2511710806182128</c:v>
                </c:pt>
                <c:pt idx="20823">
                  <c:v>4.2515961977262746</c:v>
                </c:pt>
                <c:pt idx="20824">
                  <c:v>4.252021357346047</c:v>
                </c:pt>
                <c:pt idx="20825">
                  <c:v>4.2524465594817817</c:v>
                </c:pt>
                <c:pt idx="20826">
                  <c:v>4.2528718041377296</c:v>
                </c:pt>
                <c:pt idx="20827">
                  <c:v>4.2532970913181432</c:v>
                </c:pt>
                <c:pt idx="20828">
                  <c:v>4.253722421027275</c:v>
                </c:pt>
                <c:pt idx="20829">
                  <c:v>4.2541477932693779</c:v>
                </c:pt>
                <c:pt idx="20830">
                  <c:v>4.2545732080487051</c:v>
                </c:pt>
                <c:pt idx="20831">
                  <c:v>4.2549986653695102</c:v>
                </c:pt>
                <c:pt idx="20832">
                  <c:v>4.2554241652360467</c:v>
                </c:pt>
                <c:pt idx="20833">
                  <c:v>4.2558497076525699</c:v>
                </c:pt>
                <c:pt idx="20834">
                  <c:v>4.2562752926233349</c:v>
                </c:pt>
                <c:pt idx="20835">
                  <c:v>4.2567009201525972</c:v>
                </c:pt>
                <c:pt idx="20836">
                  <c:v>4.2571265902446127</c:v>
                </c:pt>
                <c:pt idx="20837">
                  <c:v>4.2575523029036368</c:v>
                </c:pt>
                <c:pt idx="20838">
                  <c:v>4.2579780581339275</c:v>
                </c:pt>
                <c:pt idx="20839">
                  <c:v>4.2584038559397408</c:v>
                </c:pt>
                <c:pt idx="20840">
                  <c:v>4.2588296963253347</c:v>
                </c:pt>
                <c:pt idx="20841">
                  <c:v>4.2592555792949671</c:v>
                </c:pt>
                <c:pt idx="20842">
                  <c:v>4.2596815048528969</c:v>
                </c:pt>
                <c:pt idx="20843">
                  <c:v>4.2601074730033819</c:v>
                </c:pt>
                <c:pt idx="20844">
                  <c:v>4.2605334837506819</c:v>
                </c:pt>
                <c:pt idx="20845">
                  <c:v>4.2609595370990565</c:v>
                </c:pt>
                <c:pt idx="20846">
                  <c:v>4.2613856330527664</c:v>
                </c:pt>
                <c:pt idx="20847">
                  <c:v>4.2618117716160713</c:v>
                </c:pt>
                <c:pt idx="20848">
                  <c:v>4.2622379527932326</c:v>
                </c:pt>
                <c:pt idx="20849">
                  <c:v>4.2626641765885118</c:v>
                </c:pt>
                <c:pt idx="20850">
                  <c:v>4.2630904430061705</c:v>
                </c:pt>
                <c:pt idx="20851">
                  <c:v>4.2635167520504709</c:v>
                </c:pt>
                <c:pt idx="20852">
                  <c:v>4.2639431037256763</c:v>
                </c:pt>
                <c:pt idx="20853">
                  <c:v>4.2643694980360491</c:v>
                </c:pt>
                <c:pt idx="20854">
                  <c:v>4.2647959349858526</c:v>
                </c:pt>
                <c:pt idx="20855">
                  <c:v>4.2652224145793509</c:v>
                </c:pt>
                <c:pt idx="20856">
                  <c:v>4.265648936820809</c:v>
                </c:pt>
                <c:pt idx="20857">
                  <c:v>4.2660755017144911</c:v>
                </c:pt>
                <c:pt idx="20858">
                  <c:v>4.2665021092646622</c:v>
                </c:pt>
                <c:pt idx="20859">
                  <c:v>4.2669287594755883</c:v>
                </c:pt>
                <c:pt idx="20860">
                  <c:v>4.267355452351536</c:v>
                </c:pt>
                <c:pt idx="20861">
                  <c:v>4.2677821878967714</c:v>
                </c:pt>
                <c:pt idx="20862">
                  <c:v>4.2682089661155613</c:v>
                </c:pt>
                <c:pt idx="20863">
                  <c:v>4.2686357870121725</c:v>
                </c:pt>
                <c:pt idx="20864">
                  <c:v>4.2690626505908735</c:v>
                </c:pt>
                <c:pt idx="20865">
                  <c:v>4.269489556855933</c:v>
                </c:pt>
                <c:pt idx="20866">
                  <c:v>4.2699165058116186</c:v>
                </c:pt>
                <c:pt idx="20867">
                  <c:v>4.2703434974621999</c:v>
                </c:pt>
                <c:pt idx="20868">
                  <c:v>4.2707705318119462</c:v>
                </c:pt>
                <c:pt idx="20869">
                  <c:v>4.2711976088651271</c:v>
                </c:pt>
                <c:pt idx="20870">
                  <c:v>4.2716247286260138</c:v>
                </c:pt>
                <c:pt idx="20871">
                  <c:v>4.2720518910988767</c:v>
                </c:pt>
                <c:pt idx="20872">
                  <c:v>4.2724790962879862</c:v>
                </c:pt>
                <c:pt idx="20873">
                  <c:v>4.2729063441976152</c:v>
                </c:pt>
                <c:pt idx="20874">
                  <c:v>4.273333634832035</c:v>
                </c:pt>
                <c:pt idx="20875">
                  <c:v>4.2737609681955178</c:v>
                </c:pt>
                <c:pt idx="20876">
                  <c:v>4.2741883442923374</c:v>
                </c:pt>
                <c:pt idx="20877">
                  <c:v>4.2746157631267669</c:v>
                </c:pt>
                <c:pt idx="20878">
                  <c:v>4.2750432247030794</c:v>
                </c:pt>
                <c:pt idx="20879">
                  <c:v>4.2754707290255496</c:v>
                </c:pt>
                <c:pt idx="20880">
                  <c:v>4.2758982760984523</c:v>
                </c:pt>
                <c:pt idx="20881">
                  <c:v>4.2763258659260623</c:v>
                </c:pt>
                <c:pt idx="20882">
                  <c:v>4.2767534985126545</c:v>
                </c:pt>
                <c:pt idx="20883">
                  <c:v>4.2771811738625054</c:v>
                </c:pt>
                <c:pt idx="20884">
                  <c:v>4.2776088919798916</c:v>
                </c:pt>
                <c:pt idx="20885">
                  <c:v>4.2780366528690896</c:v>
                </c:pt>
                <c:pt idx="20886">
                  <c:v>4.2784644565343761</c:v>
                </c:pt>
                <c:pt idx="20887">
                  <c:v>4.2788923029800294</c:v>
                </c:pt>
                <c:pt idx="20888">
                  <c:v>4.279320192210327</c:v>
                </c:pt>
                <c:pt idx="20889">
                  <c:v>4.2797481242295481</c:v>
                </c:pt>
                <c:pt idx="20890">
                  <c:v>4.280176099041971</c:v>
                </c:pt>
                <c:pt idx="20891">
                  <c:v>4.2806041166518751</c:v>
                </c:pt>
                <c:pt idx="20892">
                  <c:v>4.2810321770635404</c:v>
                </c:pt>
                <c:pt idx="20893">
                  <c:v>4.2814602802812471</c:v>
                </c:pt>
                <c:pt idx="20894">
                  <c:v>4.2818884263092754</c:v>
                </c:pt>
                <c:pt idx="20895">
                  <c:v>4.2823166151519061</c:v>
                </c:pt>
                <c:pt idx="20896">
                  <c:v>4.2827448468134213</c:v>
                </c:pt>
                <c:pt idx="20897">
                  <c:v>4.2831731212981028</c:v>
                </c:pt>
                <c:pt idx="20898">
                  <c:v>4.2836014386102326</c:v>
                </c:pt>
                <c:pt idx="20899">
                  <c:v>4.2840297987540934</c:v>
                </c:pt>
                <c:pt idx="20900">
                  <c:v>4.284458201733969</c:v>
                </c:pt>
                <c:pt idx="20901">
                  <c:v>4.2848866475541421</c:v>
                </c:pt>
                <c:pt idx="20902">
                  <c:v>4.2853151362188973</c:v>
                </c:pt>
                <c:pt idx="20903">
                  <c:v>4.2857436677325191</c:v>
                </c:pt>
                <c:pt idx="20904">
                  <c:v>4.2861722420992923</c:v>
                </c:pt>
                <c:pt idx="20905">
                  <c:v>4.2866008593235021</c:v>
                </c:pt>
                <c:pt idx="20906">
                  <c:v>4.2870295194094341</c:v>
                </c:pt>
                <c:pt idx="20907">
                  <c:v>4.2874582223613746</c:v>
                </c:pt>
                <c:pt idx="20908">
                  <c:v>4.2878869681836109</c:v>
                </c:pt>
                <c:pt idx="20909">
                  <c:v>4.2883157568804293</c:v>
                </c:pt>
                <c:pt idx="20910">
                  <c:v>4.2887445884561171</c:v>
                </c:pt>
                <c:pt idx="20911">
                  <c:v>4.2891734629149623</c:v>
                </c:pt>
                <c:pt idx="20912">
                  <c:v>4.289602380261254</c:v>
                </c:pt>
                <c:pt idx="20913">
                  <c:v>4.2900313404992803</c:v>
                </c:pt>
                <c:pt idx="20914">
                  <c:v>4.2904603436333302</c:v>
                </c:pt>
                <c:pt idx="20915">
                  <c:v>4.2908893896676936</c:v>
                </c:pt>
                <c:pt idx="20916">
                  <c:v>4.2913184786066605</c:v>
                </c:pt>
                <c:pt idx="20917">
                  <c:v>4.2917476104545207</c:v>
                </c:pt>
                <c:pt idx="20918">
                  <c:v>4.2921767852155659</c:v>
                </c:pt>
                <c:pt idx="20919">
                  <c:v>4.2926060028940878</c:v>
                </c:pt>
                <c:pt idx="20920">
                  <c:v>4.2930352634943771</c:v>
                </c:pt>
                <c:pt idx="20921">
                  <c:v>4.2934645670207265</c:v>
                </c:pt>
                <c:pt idx="20922">
                  <c:v>4.2938939134774285</c:v>
                </c:pt>
                <c:pt idx="20923">
                  <c:v>4.2943233028687766</c:v>
                </c:pt>
                <c:pt idx="20924">
                  <c:v>4.2947527351990633</c:v>
                </c:pt>
                <c:pt idx="20925">
                  <c:v>4.295182210472583</c:v>
                </c:pt>
                <c:pt idx="20926">
                  <c:v>4.2956117286936299</c:v>
                </c:pt>
                <c:pt idx="20927">
                  <c:v>4.2960412898664995</c:v>
                </c:pt>
                <c:pt idx="20928">
                  <c:v>4.2964708939954859</c:v>
                </c:pt>
                <c:pt idx="20929">
                  <c:v>4.2969005410848853</c:v>
                </c:pt>
                <c:pt idx="20930">
                  <c:v>4.2973302311389938</c:v>
                </c:pt>
                <c:pt idx="20931">
                  <c:v>4.2977599641621076</c:v>
                </c:pt>
                <c:pt idx="20932">
                  <c:v>4.2981897401585236</c:v>
                </c:pt>
                <c:pt idx="20933">
                  <c:v>4.2986195591325398</c:v>
                </c:pt>
                <c:pt idx="20934">
                  <c:v>4.2990494210884531</c:v>
                </c:pt>
                <c:pt idx="20935">
                  <c:v>4.2994793260305615</c:v>
                </c:pt>
                <c:pt idx="20936">
                  <c:v>4.2999092739631646</c:v>
                </c:pt>
                <c:pt idx="20937">
                  <c:v>4.3003392648905612</c:v>
                </c:pt>
                <c:pt idx="20938">
                  <c:v>4.3007692988170501</c:v>
                </c:pt>
                <c:pt idx="20939">
                  <c:v>4.3011993757469318</c:v>
                </c:pt>
                <c:pt idx="20940">
                  <c:v>4.301629495684506</c:v>
                </c:pt>
                <c:pt idx="20941">
                  <c:v>4.3020596586340742</c:v>
                </c:pt>
                <c:pt idx="20942">
                  <c:v>4.3024898645999379</c:v>
                </c:pt>
                <c:pt idx="20943">
                  <c:v>4.3029201135863975</c:v>
                </c:pt>
                <c:pt idx="20944">
                  <c:v>4.3033504055977563</c:v>
                </c:pt>
                <c:pt idx="20945">
                  <c:v>4.3037807406383157</c:v>
                </c:pt>
                <c:pt idx="20946">
                  <c:v>4.3042111187123799</c:v>
                </c:pt>
                <c:pt idx="20947">
                  <c:v>4.3046415398242512</c:v>
                </c:pt>
                <c:pt idx="20948">
                  <c:v>4.3050720039782338</c:v>
                </c:pt>
                <c:pt idx="20949">
                  <c:v>4.3055025111786316</c:v>
                </c:pt>
                <c:pt idx="20950">
                  <c:v>4.3059330614297497</c:v>
                </c:pt>
                <c:pt idx="20951">
                  <c:v>4.3063636547358923</c:v>
                </c:pt>
                <c:pt idx="20952">
                  <c:v>4.3067942911013661</c:v>
                </c:pt>
                <c:pt idx="20953">
                  <c:v>4.3072249705304761</c:v>
                </c:pt>
                <c:pt idx="20954">
                  <c:v>4.3076556930275292</c:v>
                </c:pt>
                <c:pt idx="20955">
                  <c:v>4.3080864585968319</c:v>
                </c:pt>
                <c:pt idx="20956">
                  <c:v>4.3085172672426912</c:v>
                </c:pt>
                <c:pt idx="20957">
                  <c:v>4.3089481189694157</c:v>
                </c:pt>
                <c:pt idx="20958">
                  <c:v>4.3093790137813128</c:v>
                </c:pt>
                <c:pt idx="20959">
                  <c:v>4.3098099516826913</c:v>
                </c:pt>
                <c:pt idx="20960">
                  <c:v>4.3102409326778597</c:v>
                </c:pt>
                <c:pt idx="20961">
                  <c:v>4.3106719567711274</c:v>
                </c:pt>
                <c:pt idx="20962">
                  <c:v>4.3111030239668047</c:v>
                </c:pt>
                <c:pt idx="20963">
                  <c:v>4.3115341342692011</c:v>
                </c:pt>
                <c:pt idx="20964">
                  <c:v>4.3119652876826278</c:v>
                </c:pt>
                <c:pt idx="20965">
                  <c:v>4.312396484211396</c:v>
                </c:pt>
                <c:pt idx="20966">
                  <c:v>4.3128277238598169</c:v>
                </c:pt>
                <c:pt idx="20967">
                  <c:v>4.3132590066322027</c:v>
                </c:pt>
                <c:pt idx="20968">
                  <c:v>4.3136903325328655</c:v>
                </c:pt>
                <c:pt idx="20969">
                  <c:v>4.3141217015661191</c:v>
                </c:pt>
                <c:pt idx="20970">
                  <c:v>4.3145531137362756</c:v>
                </c:pt>
                <c:pt idx="20971">
                  <c:v>4.3149845690476489</c:v>
                </c:pt>
                <c:pt idx="20972">
                  <c:v>4.3154160675045539</c:v>
                </c:pt>
                <c:pt idx="20973">
                  <c:v>4.3158476091113043</c:v>
                </c:pt>
                <c:pt idx="20974">
                  <c:v>4.3162791938722149</c:v>
                </c:pt>
                <c:pt idx="20975">
                  <c:v>4.3167108217916024</c:v>
                </c:pt>
                <c:pt idx="20976">
                  <c:v>4.3171424928737814</c:v>
                </c:pt>
                <c:pt idx="20977">
                  <c:v>4.3175742071230685</c:v>
                </c:pt>
                <c:pt idx="20978">
                  <c:v>4.3180059645437812</c:v>
                </c:pt>
                <c:pt idx="20979">
                  <c:v>4.3184377651402359</c:v>
                </c:pt>
                <c:pt idx="20980">
                  <c:v>4.3188696089167502</c:v>
                </c:pt>
                <c:pt idx="20981">
                  <c:v>4.3193014958776415</c:v>
                </c:pt>
                <c:pt idx="20982">
                  <c:v>4.3197334260272289</c:v>
                </c:pt>
                <c:pt idx="20983">
                  <c:v>4.3201653993698317</c:v>
                </c:pt>
                <c:pt idx="20984">
                  <c:v>4.3205974159097682</c:v>
                </c:pt>
                <c:pt idx="20985">
                  <c:v>4.3210294756513594</c:v>
                </c:pt>
                <c:pt idx="20986">
                  <c:v>4.3214615785989245</c:v>
                </c:pt>
                <c:pt idx="20987">
                  <c:v>4.3218937247567846</c:v>
                </c:pt>
                <c:pt idx="20988">
                  <c:v>4.3223259141292605</c:v>
                </c:pt>
                <c:pt idx="20989">
                  <c:v>4.3227581467206733</c:v>
                </c:pt>
                <c:pt idx="20990">
                  <c:v>4.3231904225353457</c:v>
                </c:pt>
                <c:pt idx="20991">
                  <c:v>4.3236227415775987</c:v>
                </c:pt>
                <c:pt idx="20992">
                  <c:v>4.3240551038517561</c:v>
                </c:pt>
                <c:pt idx="20993">
                  <c:v>4.3244875093621413</c:v>
                </c:pt>
                <c:pt idx="20994">
                  <c:v>4.3249199581130773</c:v>
                </c:pt>
                <c:pt idx="20995">
                  <c:v>4.3253524501088885</c:v>
                </c:pt>
                <c:pt idx="20996">
                  <c:v>4.3257849853538994</c:v>
                </c:pt>
                <c:pt idx="20997">
                  <c:v>4.3262175638524347</c:v>
                </c:pt>
                <c:pt idx="20998">
                  <c:v>4.3266501856088198</c:v>
                </c:pt>
                <c:pt idx="20999">
                  <c:v>4.3270828506273809</c:v>
                </c:pt>
                <c:pt idx="21000">
                  <c:v>4.3275155589124434</c:v>
                </c:pt>
                <c:pt idx="21001">
                  <c:v>4.3279483104683347</c:v>
                </c:pt>
                <c:pt idx="21002">
                  <c:v>4.3283811052993819</c:v>
                </c:pt>
                <c:pt idx="21003">
                  <c:v>4.3288139434099122</c:v>
                </c:pt>
                <c:pt idx="21004">
                  <c:v>4.3292468248042528</c:v>
                </c:pt>
                <c:pt idx="21005">
                  <c:v>4.3296797494867336</c:v>
                </c:pt>
                <c:pt idx="21006">
                  <c:v>4.3301127174616818</c:v>
                </c:pt>
                <c:pt idx="21007">
                  <c:v>4.3305457287334281</c:v>
                </c:pt>
                <c:pt idx="21008">
                  <c:v>4.3309787833063016</c:v>
                </c:pt>
                <c:pt idx="21009">
                  <c:v>4.3314118811846321</c:v>
                </c:pt>
                <c:pt idx="21010">
                  <c:v>4.3318450223727503</c:v>
                </c:pt>
                <c:pt idx="21011">
                  <c:v>4.3322782068749879</c:v>
                </c:pt>
                <c:pt idx="21012">
                  <c:v>4.3327114346956757</c:v>
                </c:pt>
                <c:pt idx="21013">
                  <c:v>4.3331447058391452</c:v>
                </c:pt>
                <c:pt idx="21014">
                  <c:v>4.3335780203097292</c:v>
                </c:pt>
                <c:pt idx="21015">
                  <c:v>4.33401137811176</c:v>
                </c:pt>
                <c:pt idx="21016">
                  <c:v>4.3344447792495711</c:v>
                </c:pt>
                <c:pt idx="21017">
                  <c:v>4.3348782237274959</c:v>
                </c:pt>
                <c:pt idx="21018">
                  <c:v>4.3353117115498687</c:v>
                </c:pt>
                <c:pt idx="21019">
                  <c:v>4.3357452427210239</c:v>
                </c:pt>
                <c:pt idx="21020">
                  <c:v>4.3361788172452957</c:v>
                </c:pt>
                <c:pt idx="21021">
                  <c:v>4.3366124351270203</c:v>
                </c:pt>
                <c:pt idx="21022">
                  <c:v>4.3370460963705328</c:v>
                </c:pt>
                <c:pt idx="21023">
                  <c:v>4.3374798009801703</c:v>
                </c:pt>
                <c:pt idx="21024">
                  <c:v>4.3379135489602678</c:v>
                </c:pt>
                <c:pt idx="21025">
                  <c:v>4.3383473403151642</c:v>
                </c:pt>
                <c:pt idx="21026">
                  <c:v>4.3387811750491956</c:v>
                </c:pt>
                <c:pt idx="21027">
                  <c:v>4.3392150531667006</c:v>
                </c:pt>
                <c:pt idx="21028">
                  <c:v>4.3396489746720173</c:v>
                </c:pt>
                <c:pt idx="21029">
                  <c:v>4.3400829395694842</c:v>
                </c:pt>
                <c:pt idx="21030">
                  <c:v>4.3405169478634411</c:v>
                </c:pt>
                <c:pt idx="21031">
                  <c:v>4.3409509995582276</c:v>
                </c:pt>
                <c:pt idx="21032">
                  <c:v>4.3413850946581833</c:v>
                </c:pt>
                <c:pt idx="21033">
                  <c:v>4.3418192331676488</c:v>
                </c:pt>
                <c:pt idx="21034">
                  <c:v>4.3422534150909655</c:v>
                </c:pt>
                <c:pt idx="21035">
                  <c:v>4.3426876404324748</c:v>
                </c:pt>
                <c:pt idx="21036">
                  <c:v>4.3431219091965181</c:v>
                </c:pt>
                <c:pt idx="21037">
                  <c:v>4.3435562213874377</c:v>
                </c:pt>
                <c:pt idx="21038">
                  <c:v>4.3439905770095768</c:v>
                </c:pt>
                <c:pt idx="21039">
                  <c:v>4.3444249760672777</c:v>
                </c:pt>
                <c:pt idx="21040">
                  <c:v>4.3448594185648846</c:v>
                </c:pt>
                <c:pt idx="21041">
                  <c:v>4.3452939045067414</c:v>
                </c:pt>
                <c:pt idx="21042">
                  <c:v>4.3457284338971922</c:v>
                </c:pt>
                <c:pt idx="21043">
                  <c:v>4.3461630067405821</c:v>
                </c:pt>
                <c:pt idx="21044">
                  <c:v>4.346597623041256</c:v>
                </c:pt>
                <c:pt idx="21045">
                  <c:v>4.3470322828035597</c:v>
                </c:pt>
                <c:pt idx="21046">
                  <c:v>4.34746698603184</c:v>
                </c:pt>
                <c:pt idx="21047">
                  <c:v>4.3479017327304428</c:v>
                </c:pt>
                <c:pt idx="21048">
                  <c:v>4.3483365229037156</c:v>
                </c:pt>
                <c:pt idx="21049">
                  <c:v>4.3487713565560062</c:v>
                </c:pt>
                <c:pt idx="21050">
                  <c:v>4.3492062336916621</c:v>
                </c:pt>
                <c:pt idx="21051">
                  <c:v>4.3496411543150311</c:v>
                </c:pt>
                <c:pt idx="21052">
                  <c:v>4.3500761184304624</c:v>
                </c:pt>
                <c:pt idx="21053">
                  <c:v>4.3505111260423055</c:v>
                </c:pt>
                <c:pt idx="21054">
                  <c:v>4.3509461771549098</c:v>
                </c:pt>
                <c:pt idx="21055">
                  <c:v>4.3513812717726257</c:v>
                </c:pt>
                <c:pt idx="21056">
                  <c:v>4.3518164098998025</c:v>
                </c:pt>
                <c:pt idx="21057">
                  <c:v>4.3522515915407922</c:v>
                </c:pt>
                <c:pt idx="21058">
                  <c:v>4.3526868166999462</c:v>
                </c:pt>
                <c:pt idx="21059">
                  <c:v>4.3531220853816164</c:v>
                </c:pt>
                <c:pt idx="21060">
                  <c:v>4.3535573975901549</c:v>
                </c:pt>
                <c:pt idx="21061">
                  <c:v>4.3539927533299139</c:v>
                </c:pt>
                <c:pt idx="21062">
                  <c:v>4.3544281526052471</c:v>
                </c:pt>
                <c:pt idx="21063">
                  <c:v>4.3548635954205075</c:v>
                </c:pt>
                <c:pt idx="21064">
                  <c:v>4.3552990817800499</c:v>
                </c:pt>
                <c:pt idx="21065">
                  <c:v>4.3557346116882281</c:v>
                </c:pt>
                <c:pt idx="21066">
                  <c:v>4.3561701851493968</c:v>
                </c:pt>
                <c:pt idx="21067">
                  <c:v>4.3566058021679117</c:v>
                </c:pt>
                <c:pt idx="21068">
                  <c:v>4.3570414627481284</c:v>
                </c:pt>
                <c:pt idx="21069">
                  <c:v>4.3574771668944035</c:v>
                </c:pt>
                <c:pt idx="21070">
                  <c:v>4.3579129146110924</c:v>
                </c:pt>
                <c:pt idx="21071">
                  <c:v>4.3583487059025536</c:v>
                </c:pt>
                <c:pt idx="21072">
                  <c:v>4.3587845407731436</c:v>
                </c:pt>
                <c:pt idx="21073">
                  <c:v>4.3592204192272206</c:v>
                </c:pt>
                <c:pt idx="21074">
                  <c:v>4.3596563412691429</c:v>
                </c:pt>
                <c:pt idx="21075">
                  <c:v>4.3600923069032698</c:v>
                </c:pt>
                <c:pt idx="21076">
                  <c:v>4.3605283161339603</c:v>
                </c:pt>
                <c:pt idx="21077">
                  <c:v>4.3609643689655737</c:v>
                </c:pt>
                <c:pt idx="21078">
                  <c:v>4.3614004654024701</c:v>
                </c:pt>
                <c:pt idx="21079">
                  <c:v>4.3618366054490103</c:v>
                </c:pt>
                <c:pt idx="21080">
                  <c:v>4.3622727891095554</c:v>
                </c:pt>
                <c:pt idx="21081">
                  <c:v>4.3627090163884663</c:v>
                </c:pt>
                <c:pt idx="21082">
                  <c:v>4.3631452872901049</c:v>
                </c:pt>
                <c:pt idx="21083">
                  <c:v>4.3635816018188338</c:v>
                </c:pt>
                <c:pt idx="21084">
                  <c:v>4.3640179599790159</c:v>
                </c:pt>
                <c:pt idx="21085">
                  <c:v>4.3644543617750138</c:v>
                </c:pt>
                <c:pt idx="21086">
                  <c:v>4.3648908072111912</c:v>
                </c:pt>
                <c:pt idx="21087">
                  <c:v>4.3653272962919125</c:v>
                </c:pt>
                <c:pt idx="21088">
                  <c:v>4.3657638290215415</c:v>
                </c:pt>
                <c:pt idx="21089">
                  <c:v>4.3662004054044434</c:v>
                </c:pt>
                <c:pt idx="21090">
                  <c:v>4.3666370254449838</c:v>
                </c:pt>
                <c:pt idx="21091">
                  <c:v>4.3670736891475279</c:v>
                </c:pt>
                <c:pt idx="21092">
                  <c:v>4.367510396516443</c:v>
                </c:pt>
                <c:pt idx="21093">
                  <c:v>4.3679471475560945</c:v>
                </c:pt>
                <c:pt idx="21094">
                  <c:v>4.3683839422708504</c:v>
                </c:pt>
                <c:pt idx="21095">
                  <c:v>4.3688207806650778</c:v>
                </c:pt>
                <c:pt idx="21096">
                  <c:v>4.3692576627431441</c:v>
                </c:pt>
                <c:pt idx="21097">
                  <c:v>4.3696945885094181</c:v>
                </c:pt>
                <c:pt idx="21098">
                  <c:v>4.3701315579682687</c:v>
                </c:pt>
                <c:pt idx="21099">
                  <c:v>4.3705685711240658</c:v>
                </c:pt>
                <c:pt idx="21100">
                  <c:v>4.3710056279811784</c:v>
                </c:pt>
                <c:pt idx="21101">
                  <c:v>4.3714427285439763</c:v>
                </c:pt>
                <c:pt idx="21102">
                  <c:v>4.3718798728168302</c:v>
                </c:pt>
                <c:pt idx="21103">
                  <c:v>4.3723170608041118</c:v>
                </c:pt>
                <c:pt idx="21104">
                  <c:v>4.3727542925101925</c:v>
                </c:pt>
                <c:pt idx="21105">
                  <c:v>4.3731915679394433</c:v>
                </c:pt>
                <c:pt idx="21106">
                  <c:v>4.3736288870962374</c:v>
                </c:pt>
                <c:pt idx="21107">
                  <c:v>4.3740662499849474</c:v>
                </c:pt>
                <c:pt idx="21108">
                  <c:v>4.3745036566099458</c:v>
                </c:pt>
                <c:pt idx="21109">
                  <c:v>4.3749411069756068</c:v>
                </c:pt>
                <c:pt idx="21110">
                  <c:v>4.3753786010863047</c:v>
                </c:pt>
                <c:pt idx="21111">
                  <c:v>4.375816138946413</c:v>
                </c:pt>
                <c:pt idx="21112">
                  <c:v>4.3762537205603076</c:v>
                </c:pt>
                <c:pt idx="21113">
                  <c:v>4.3766913459323638</c:v>
                </c:pt>
                <c:pt idx="21114">
                  <c:v>4.3771290150669566</c:v>
                </c:pt>
                <c:pt idx="21115">
                  <c:v>4.3775667279684631</c:v>
                </c:pt>
                <c:pt idx="21116">
                  <c:v>4.3780044846412602</c:v>
                </c:pt>
                <c:pt idx="21117">
                  <c:v>4.378442285089724</c:v>
                </c:pt>
                <c:pt idx="21118">
                  <c:v>4.3788801293182331</c:v>
                </c:pt>
                <c:pt idx="21119">
                  <c:v>4.3793180173311645</c:v>
                </c:pt>
                <c:pt idx="21120">
                  <c:v>4.3797559491328979</c:v>
                </c:pt>
                <c:pt idx="21121">
                  <c:v>4.380193924727811</c:v>
                </c:pt>
                <c:pt idx="21122">
                  <c:v>4.3806319441202834</c:v>
                </c:pt>
                <c:pt idx="21123">
                  <c:v>4.3810700073146958</c:v>
                </c:pt>
                <c:pt idx="21124">
                  <c:v>4.3815081143154275</c:v>
                </c:pt>
                <c:pt idx="21125">
                  <c:v>4.3819462651268593</c:v>
                </c:pt>
                <c:pt idx="21126">
                  <c:v>4.3823844597533723</c:v>
                </c:pt>
                <c:pt idx="21127">
                  <c:v>4.3828226981993472</c:v>
                </c:pt>
                <c:pt idx="21128">
                  <c:v>4.3832609804691671</c:v>
                </c:pt>
                <c:pt idx="21129">
                  <c:v>4.3836993065672143</c:v>
                </c:pt>
                <c:pt idx="21130">
                  <c:v>4.384137676497871</c:v>
                </c:pt>
                <c:pt idx="21131">
                  <c:v>4.3845760902655204</c:v>
                </c:pt>
                <c:pt idx="21132">
                  <c:v>4.3850145478745466</c:v>
                </c:pt>
                <c:pt idx="21133">
                  <c:v>4.3854530493293336</c:v>
                </c:pt>
                <c:pt idx="21134">
                  <c:v>4.3858915946342663</c:v>
                </c:pt>
                <c:pt idx="21135">
                  <c:v>4.3863301837937296</c:v>
                </c:pt>
                <c:pt idx="21136">
                  <c:v>4.3867688168121086</c:v>
                </c:pt>
                <c:pt idx="21137">
                  <c:v>4.3872074936937899</c:v>
                </c:pt>
                <c:pt idx="21138">
                  <c:v>4.3876462144431594</c:v>
                </c:pt>
                <c:pt idx="21139">
                  <c:v>4.3880849790646037</c:v>
                </c:pt>
                <c:pt idx="21140">
                  <c:v>4.3885237875625105</c:v>
                </c:pt>
                <c:pt idx="21141">
                  <c:v>4.3889626399412665</c:v>
                </c:pt>
                <c:pt idx="21142">
                  <c:v>4.389401536205261</c:v>
                </c:pt>
                <c:pt idx="21143">
                  <c:v>4.3898404763588816</c:v>
                </c:pt>
                <c:pt idx="21144">
                  <c:v>4.3902794604065178</c:v>
                </c:pt>
                <c:pt idx="21145">
                  <c:v>4.3907184883525581</c:v>
                </c:pt>
                <c:pt idx="21146">
                  <c:v>4.3911575602013935</c:v>
                </c:pt>
                <c:pt idx="21147">
                  <c:v>4.3915966759574134</c:v>
                </c:pt>
                <c:pt idx="21148">
                  <c:v>4.3920358356250091</c:v>
                </c:pt>
                <c:pt idx="21149">
                  <c:v>4.3924750392085716</c:v>
                </c:pt>
                <c:pt idx="21150">
                  <c:v>4.3929142867124922</c:v>
                </c:pt>
                <c:pt idx="21151">
                  <c:v>4.3933535781411637</c:v>
                </c:pt>
                <c:pt idx="21152">
                  <c:v>4.3937929134989782</c:v>
                </c:pt>
                <c:pt idx="21153">
                  <c:v>4.3942322927903277</c:v>
                </c:pt>
                <c:pt idx="21154">
                  <c:v>4.3946717160196069</c:v>
                </c:pt>
                <c:pt idx="21155">
                  <c:v>4.3951111831912089</c:v>
                </c:pt>
                <c:pt idx="21156">
                  <c:v>4.3955506943095282</c:v>
                </c:pt>
                <c:pt idx="21157">
                  <c:v>4.3959902493789587</c:v>
                </c:pt>
                <c:pt idx="21158">
                  <c:v>4.3964298484038968</c:v>
                </c:pt>
                <c:pt idx="21159">
                  <c:v>4.3968694913887374</c:v>
                </c:pt>
                <c:pt idx="21160">
                  <c:v>4.3973091783378759</c:v>
                </c:pt>
                <c:pt idx="21161">
                  <c:v>4.3977489092557098</c:v>
                </c:pt>
                <c:pt idx="21162">
                  <c:v>4.3981886841466356</c:v>
                </c:pt>
                <c:pt idx="21163">
                  <c:v>4.3986285030150505</c:v>
                </c:pt>
                <c:pt idx="21164">
                  <c:v>4.399068365865352</c:v>
                </c:pt>
                <c:pt idx="21165">
                  <c:v>4.3995082727019383</c:v>
                </c:pt>
                <c:pt idx="21166">
                  <c:v>4.3999482235292087</c:v>
                </c:pt>
                <c:pt idx="21167">
                  <c:v>4.4003882183515612</c:v>
                </c:pt>
                <c:pt idx="21168">
                  <c:v>4.4008282571733961</c:v>
                </c:pt>
                <c:pt idx="21169">
                  <c:v>4.4012683399991133</c:v>
                </c:pt>
                <c:pt idx="21170">
                  <c:v>4.4017084668331128</c:v>
                </c:pt>
                <c:pt idx="21171">
                  <c:v>4.4021486376797965</c:v>
                </c:pt>
                <c:pt idx="21172">
                  <c:v>4.4025888525435644</c:v>
                </c:pt>
                <c:pt idx="21173">
                  <c:v>4.4030291114288183</c:v>
                </c:pt>
                <c:pt idx="21174">
                  <c:v>4.4034694143399609</c:v>
                </c:pt>
                <c:pt idx="21175">
                  <c:v>4.4039097612813949</c:v>
                </c:pt>
                <c:pt idx="21176">
                  <c:v>4.404350152257523</c:v>
                </c:pt>
                <c:pt idx="21177">
                  <c:v>4.4047905872727489</c:v>
                </c:pt>
                <c:pt idx="21178">
                  <c:v>4.405231066331476</c:v>
                </c:pt>
                <c:pt idx="21179">
                  <c:v>4.4056715894381089</c:v>
                </c:pt>
                <c:pt idx="21180">
                  <c:v>4.4061121565970529</c:v>
                </c:pt>
                <c:pt idx="21181">
                  <c:v>4.4065527678127125</c:v>
                </c:pt>
                <c:pt idx="21182">
                  <c:v>4.406993423089494</c:v>
                </c:pt>
                <c:pt idx="21183">
                  <c:v>4.4074341224318028</c:v>
                </c:pt>
                <c:pt idx="21184">
                  <c:v>4.4078748658440459</c:v>
                </c:pt>
                <c:pt idx="21185">
                  <c:v>4.4083156533306305</c:v>
                </c:pt>
                <c:pt idx="21186">
                  <c:v>4.4087564848959637</c:v>
                </c:pt>
                <c:pt idx="21187">
                  <c:v>4.4091973605444537</c:v>
                </c:pt>
                <c:pt idx="21188">
                  <c:v>4.4096382802805083</c:v>
                </c:pt>
                <c:pt idx="21189">
                  <c:v>4.4100792441085366</c:v>
                </c:pt>
                <c:pt idx="21190">
                  <c:v>4.4105202520329474</c:v>
                </c:pt>
                <c:pt idx="21191">
                  <c:v>4.4109613040581506</c:v>
                </c:pt>
                <c:pt idx="21192">
                  <c:v>4.4114024001885559</c:v>
                </c:pt>
                <c:pt idx="21193">
                  <c:v>4.411843540428575</c:v>
                </c:pt>
                <c:pt idx="21194">
                  <c:v>4.4122847247826176</c:v>
                </c:pt>
                <c:pt idx="21195">
                  <c:v>4.4127259532550962</c:v>
                </c:pt>
                <c:pt idx="21196">
                  <c:v>4.4131672258504215</c:v>
                </c:pt>
                <c:pt idx="21197">
                  <c:v>4.4136085425730069</c:v>
                </c:pt>
                <c:pt idx="21198">
                  <c:v>4.414049903427264</c:v>
                </c:pt>
                <c:pt idx="21199">
                  <c:v>4.414491308417607</c:v>
                </c:pt>
                <c:pt idx="21200">
                  <c:v>4.4149327575484483</c:v>
                </c:pt>
                <c:pt idx="21201">
                  <c:v>4.4153742508242031</c:v>
                </c:pt>
                <c:pt idx="21202">
                  <c:v>4.4158157882492857</c:v>
                </c:pt>
                <c:pt idx="21203">
                  <c:v>4.4162573698281102</c:v>
                </c:pt>
                <c:pt idx="21204">
                  <c:v>4.4166989955650928</c:v>
                </c:pt>
                <c:pt idx="21205">
                  <c:v>4.4171406654646495</c:v>
                </c:pt>
                <c:pt idx="21206">
                  <c:v>4.4175823795311961</c:v>
                </c:pt>
                <c:pt idx="21207">
                  <c:v>4.4180241377691489</c:v>
                </c:pt>
                <c:pt idx="21208">
                  <c:v>4.4184659401829256</c:v>
                </c:pt>
                <c:pt idx="21209">
                  <c:v>4.418907786776944</c:v>
                </c:pt>
                <c:pt idx="21210">
                  <c:v>4.4193496775556218</c:v>
                </c:pt>
                <c:pt idx="21211">
                  <c:v>4.4197916125233769</c:v>
                </c:pt>
                <c:pt idx="21212">
                  <c:v>4.4202335916846289</c:v>
                </c:pt>
                <c:pt idx="21213">
                  <c:v>4.4206756150437974</c:v>
                </c:pt>
                <c:pt idx="21214">
                  <c:v>4.4211176826053018</c:v>
                </c:pt>
                <c:pt idx="21215">
                  <c:v>4.4215597943735627</c:v>
                </c:pt>
                <c:pt idx="21216">
                  <c:v>4.4220019503529997</c:v>
                </c:pt>
                <c:pt idx="21217">
                  <c:v>4.422444150548035</c:v>
                </c:pt>
                <c:pt idx="21218">
                  <c:v>4.4228863949630899</c:v>
                </c:pt>
                <c:pt idx="21219">
                  <c:v>4.4233286836025858</c:v>
                </c:pt>
                <c:pt idx="21220">
                  <c:v>4.4237710164709458</c:v>
                </c:pt>
                <c:pt idx="21221">
                  <c:v>4.4242133935725931</c:v>
                </c:pt>
                <c:pt idx="21222">
                  <c:v>4.4246558149119499</c:v>
                </c:pt>
                <c:pt idx="21223">
                  <c:v>4.4250982804934411</c:v>
                </c:pt>
                <c:pt idx="21224">
                  <c:v>4.4255407903214907</c:v>
                </c:pt>
                <c:pt idx="21225">
                  <c:v>4.4259833444005228</c:v>
                </c:pt>
                <c:pt idx="21226">
                  <c:v>4.426425942734963</c:v>
                </c:pt>
                <c:pt idx="21227">
                  <c:v>4.4268685853292364</c:v>
                </c:pt>
                <c:pt idx="21228">
                  <c:v>4.4273112721877697</c:v>
                </c:pt>
                <c:pt idx="21229">
                  <c:v>4.4277540033149885</c:v>
                </c:pt>
                <c:pt idx="21230">
                  <c:v>4.4281967787153196</c:v>
                </c:pt>
                <c:pt idx="21231">
                  <c:v>4.4286395983931914</c:v>
                </c:pt>
                <c:pt idx="21232">
                  <c:v>4.4290824623530307</c:v>
                </c:pt>
                <c:pt idx="21233">
                  <c:v>4.4295253705992659</c:v>
                </c:pt>
                <c:pt idx="21234">
                  <c:v>4.4299683231363254</c:v>
                </c:pt>
                <c:pt idx="21235">
                  <c:v>4.4304113199686386</c:v>
                </c:pt>
                <c:pt idx="21236">
                  <c:v>4.4308543611006357</c:v>
                </c:pt>
                <c:pt idx="21237">
                  <c:v>4.4312974465367461</c:v>
                </c:pt>
                <c:pt idx="21238">
                  <c:v>4.4317405762813999</c:v>
                </c:pt>
                <c:pt idx="21239">
                  <c:v>4.4321837503390284</c:v>
                </c:pt>
                <c:pt idx="21240">
                  <c:v>4.4326269687140627</c:v>
                </c:pt>
                <c:pt idx="21241">
                  <c:v>4.4330702314109338</c:v>
                </c:pt>
                <c:pt idx="21242">
                  <c:v>4.4335135384340747</c:v>
                </c:pt>
                <c:pt idx="21243">
                  <c:v>4.4339568897879182</c:v>
                </c:pt>
                <c:pt idx="21244">
                  <c:v>4.4344002854768974</c:v>
                </c:pt>
                <c:pt idx="21245">
                  <c:v>4.4348437255054449</c:v>
                </c:pt>
                <c:pt idx="21246">
                  <c:v>4.4352872098779956</c:v>
                </c:pt>
                <c:pt idx="21247">
                  <c:v>4.4357307385989833</c:v>
                </c:pt>
                <c:pt idx="21248">
                  <c:v>4.4361743116728434</c:v>
                </c:pt>
                <c:pt idx="21249">
                  <c:v>4.4366179291040106</c:v>
                </c:pt>
                <c:pt idx="21250">
                  <c:v>4.4370615908969206</c:v>
                </c:pt>
                <c:pt idx="21251">
                  <c:v>4.4375052970560107</c:v>
                </c:pt>
                <c:pt idx="21252">
                  <c:v>4.4379490475857164</c:v>
                </c:pt>
                <c:pt idx="21253">
                  <c:v>4.4383928424904751</c:v>
                </c:pt>
                <c:pt idx="21254">
                  <c:v>4.438836681774724</c:v>
                </c:pt>
                <c:pt idx="21255">
                  <c:v>4.4392805654429015</c:v>
                </c:pt>
                <c:pt idx="21256">
                  <c:v>4.4397244934994458</c:v>
                </c:pt>
                <c:pt idx="21257">
                  <c:v>4.4401684659487959</c:v>
                </c:pt>
                <c:pt idx="21258">
                  <c:v>4.440612482795391</c:v>
                </c:pt>
                <c:pt idx="21259">
                  <c:v>4.4410565440436702</c:v>
                </c:pt>
                <c:pt idx="21260">
                  <c:v>4.4415006496980745</c:v>
                </c:pt>
                <c:pt idx="21261">
                  <c:v>4.4419447997630446</c:v>
                </c:pt>
                <c:pt idx="21262">
                  <c:v>4.4423889942430206</c:v>
                </c:pt>
                <c:pt idx="21263">
                  <c:v>4.4428332331424452</c:v>
                </c:pt>
                <c:pt idx="21264">
                  <c:v>4.4432775164657592</c:v>
                </c:pt>
                <c:pt idx="21265">
                  <c:v>4.4437218442174053</c:v>
                </c:pt>
                <c:pt idx="21266">
                  <c:v>4.4441662164018272</c:v>
                </c:pt>
                <c:pt idx="21267">
                  <c:v>4.4446106330234674</c:v>
                </c:pt>
                <c:pt idx="21268">
                  <c:v>4.4450550940867695</c:v>
                </c:pt>
                <c:pt idx="21269">
                  <c:v>4.4454995995961779</c:v>
                </c:pt>
                <c:pt idx="21270">
                  <c:v>4.4459441495561371</c:v>
                </c:pt>
                <c:pt idx="21271">
                  <c:v>4.4463887439710925</c:v>
                </c:pt>
                <c:pt idx="21272">
                  <c:v>4.4468333828454893</c:v>
                </c:pt>
                <c:pt idx="21273">
                  <c:v>4.4472780661837739</c:v>
                </c:pt>
                <c:pt idx="21274">
                  <c:v>4.4477227939903923</c:v>
                </c:pt>
                <c:pt idx="21275">
                  <c:v>4.4481675662697917</c:v>
                </c:pt>
                <c:pt idx="21276">
                  <c:v>4.4486123830264184</c:v>
                </c:pt>
                <c:pt idx="21277">
                  <c:v>4.4490572442647212</c:v>
                </c:pt>
                <c:pt idx="21278">
                  <c:v>4.4495021499891472</c:v>
                </c:pt>
                <c:pt idx="21279">
                  <c:v>4.4499471002041462</c:v>
                </c:pt>
                <c:pt idx="21280">
                  <c:v>4.4503920949141662</c:v>
                </c:pt>
                <c:pt idx="21281">
                  <c:v>4.4508371341236579</c:v>
                </c:pt>
                <c:pt idx="21282">
                  <c:v>4.4512822178370701</c:v>
                </c:pt>
                <c:pt idx="21283">
                  <c:v>4.4517273460588536</c:v>
                </c:pt>
                <c:pt idx="21284">
                  <c:v>4.4521725187934598</c:v>
                </c:pt>
                <c:pt idx="21285">
                  <c:v>4.4526177360453394</c:v>
                </c:pt>
                <c:pt idx="21286">
                  <c:v>4.453062997818944</c:v>
                </c:pt>
                <c:pt idx="21287">
                  <c:v>4.453508304118726</c:v>
                </c:pt>
                <c:pt idx="21288">
                  <c:v>4.4539536549491379</c:v>
                </c:pt>
                <c:pt idx="21289">
                  <c:v>4.4543990503146329</c:v>
                </c:pt>
                <c:pt idx="21290">
                  <c:v>4.4548444902196644</c:v>
                </c:pt>
                <c:pt idx="21291">
                  <c:v>4.4552899746686867</c:v>
                </c:pt>
                <c:pt idx="21292">
                  <c:v>4.4557355036661539</c:v>
                </c:pt>
                <c:pt idx="21293">
                  <c:v>4.4561810772165202</c:v>
                </c:pt>
                <c:pt idx="21294">
                  <c:v>4.4566266953242417</c:v>
                </c:pt>
                <c:pt idx="21295">
                  <c:v>4.4570723579937743</c:v>
                </c:pt>
                <c:pt idx="21296">
                  <c:v>4.4575180652295741</c:v>
                </c:pt>
                <c:pt idx="21297">
                  <c:v>4.4579638170360969</c:v>
                </c:pt>
                <c:pt idx="21298">
                  <c:v>4.4584096134178006</c:v>
                </c:pt>
                <c:pt idx="21299">
                  <c:v>4.4588554543791421</c:v>
                </c:pt>
                <c:pt idx="21300">
                  <c:v>4.45930133992458</c:v>
                </c:pt>
                <c:pt idx="21301">
                  <c:v>4.4597472700585721</c:v>
                </c:pt>
                <c:pt idx="21302">
                  <c:v>4.4601932447855779</c:v>
                </c:pt>
                <c:pt idx="21303">
                  <c:v>4.4606392641100561</c:v>
                </c:pt>
                <c:pt idx="21304">
                  <c:v>4.4610853280364671</c:v>
                </c:pt>
                <c:pt idx="21305">
                  <c:v>4.4615314365692704</c:v>
                </c:pt>
                <c:pt idx="21306">
                  <c:v>4.4619775897129275</c:v>
                </c:pt>
                <c:pt idx="21307">
                  <c:v>4.4624237874718986</c:v>
                </c:pt>
                <c:pt idx="21308">
                  <c:v>4.4628700298506461</c:v>
                </c:pt>
                <c:pt idx="21309">
                  <c:v>4.4633163168536312</c:v>
                </c:pt>
                <c:pt idx="21310">
                  <c:v>4.4637626484853161</c:v>
                </c:pt>
                <c:pt idx="21311">
                  <c:v>4.4642090247501649</c:v>
                </c:pt>
                <c:pt idx="21312">
                  <c:v>4.4646554456526397</c:v>
                </c:pt>
                <c:pt idx="21313">
                  <c:v>4.4651019111972046</c:v>
                </c:pt>
                <c:pt idx="21314">
                  <c:v>4.4655484213883243</c:v>
                </c:pt>
                <c:pt idx="21315">
                  <c:v>4.4659949762304629</c:v>
                </c:pt>
                <c:pt idx="21316">
                  <c:v>4.4664415757280862</c:v>
                </c:pt>
                <c:pt idx="21317">
                  <c:v>4.466888219885659</c:v>
                </c:pt>
                <c:pt idx="21318">
                  <c:v>4.4673349087076479</c:v>
                </c:pt>
                <c:pt idx="21319">
                  <c:v>4.4677816421985188</c:v>
                </c:pt>
                <c:pt idx="21320">
                  <c:v>4.4682284203627383</c:v>
                </c:pt>
                <c:pt idx="21321">
                  <c:v>4.4686752432047747</c:v>
                </c:pt>
                <c:pt idx="21322">
                  <c:v>4.4691221107290948</c:v>
                </c:pt>
                <c:pt idx="21323">
                  <c:v>4.4695690229401679</c:v>
                </c:pt>
                <c:pt idx="21324">
                  <c:v>4.4700159798424615</c:v>
                </c:pt>
                <c:pt idx="21325">
                  <c:v>4.4704629814404457</c:v>
                </c:pt>
                <c:pt idx="21326">
                  <c:v>4.47091002773859</c:v>
                </c:pt>
                <c:pt idx="21327">
                  <c:v>4.4713571187413637</c:v>
                </c:pt>
                <c:pt idx="21328">
                  <c:v>4.4718042544532377</c:v>
                </c:pt>
                <c:pt idx="21329">
                  <c:v>4.4722514348786833</c:v>
                </c:pt>
                <c:pt idx="21330">
                  <c:v>4.4726986600221714</c:v>
                </c:pt>
                <c:pt idx="21331">
                  <c:v>4.4731459298881733</c:v>
                </c:pt>
                <c:pt idx="21332">
                  <c:v>4.4735932444811617</c:v>
                </c:pt>
                <c:pt idx="21333">
                  <c:v>4.4740406038056095</c:v>
                </c:pt>
                <c:pt idx="21334">
                  <c:v>4.4744880078659897</c:v>
                </c:pt>
                <c:pt idx="21335">
                  <c:v>4.4749354566667758</c:v>
                </c:pt>
                <c:pt idx="21336">
                  <c:v>4.4753829502124427</c:v>
                </c:pt>
                <c:pt idx="21337">
                  <c:v>4.475830488507464</c:v>
                </c:pt>
                <c:pt idx="21338">
                  <c:v>4.4762780715563144</c:v>
                </c:pt>
                <c:pt idx="21339">
                  <c:v>4.4767256993634703</c:v>
                </c:pt>
                <c:pt idx="21340">
                  <c:v>4.4771733719334064</c:v>
                </c:pt>
                <c:pt idx="21341">
                  <c:v>4.4776210892705999</c:v>
                </c:pt>
                <c:pt idx="21342">
                  <c:v>4.4780688513795273</c:v>
                </c:pt>
                <c:pt idx="21343">
                  <c:v>4.4785166582646649</c:v>
                </c:pt>
                <c:pt idx="21344">
                  <c:v>4.4789645099304911</c:v>
                </c:pt>
                <c:pt idx="21345">
                  <c:v>4.479412406381484</c:v>
                </c:pt>
                <c:pt idx="21346">
                  <c:v>4.4798603476221217</c:v>
                </c:pt>
                <c:pt idx="21347">
                  <c:v>4.4803083336568843</c:v>
                </c:pt>
                <c:pt idx="21348">
                  <c:v>4.4807563644902499</c:v>
                </c:pt>
                <c:pt idx="21349">
                  <c:v>4.4812044401266986</c:v>
                </c:pt>
                <c:pt idx="21350">
                  <c:v>4.4816525605707112</c:v>
                </c:pt>
                <c:pt idx="21351">
                  <c:v>4.4821007258267684</c:v>
                </c:pt>
                <c:pt idx="21352">
                  <c:v>4.4825489358993513</c:v>
                </c:pt>
                <c:pt idx="21353">
                  <c:v>4.4829971907929416</c:v>
                </c:pt>
                <c:pt idx="21354">
                  <c:v>4.4834454905120209</c:v>
                </c:pt>
                <c:pt idx="21355">
                  <c:v>4.483893835061072</c:v>
                </c:pt>
                <c:pt idx="21356">
                  <c:v>4.4843422244445783</c:v>
                </c:pt>
                <c:pt idx="21357">
                  <c:v>4.4847906586670225</c:v>
                </c:pt>
                <c:pt idx="21358">
                  <c:v>4.4852391377328891</c:v>
                </c:pt>
                <c:pt idx="21359">
                  <c:v>4.4856876616466623</c:v>
                </c:pt>
                <c:pt idx="21360">
                  <c:v>4.4861362304128267</c:v>
                </c:pt>
                <c:pt idx="21361">
                  <c:v>4.4865848440358675</c:v>
                </c:pt>
                <c:pt idx="21362">
                  <c:v>4.487033502520271</c:v>
                </c:pt>
                <c:pt idx="21363">
                  <c:v>4.4874822058705233</c:v>
                </c:pt>
                <c:pt idx="21364">
                  <c:v>4.4879309540911105</c:v>
                </c:pt>
                <c:pt idx="21365">
                  <c:v>4.4883797471865199</c:v>
                </c:pt>
                <c:pt idx="21366">
                  <c:v>4.4888285851612384</c:v>
                </c:pt>
                <c:pt idx="21367">
                  <c:v>4.489277468019754</c:v>
                </c:pt>
                <c:pt idx="21368">
                  <c:v>4.4897263957665556</c:v>
                </c:pt>
                <c:pt idx="21369">
                  <c:v>4.4901753684061321</c:v>
                </c:pt>
                <c:pt idx="21370">
                  <c:v>4.4906243859429722</c:v>
                </c:pt>
                <c:pt idx="21371">
                  <c:v>4.4910734483815666</c:v>
                </c:pt>
                <c:pt idx="21372">
                  <c:v>4.4915225557264051</c:v>
                </c:pt>
                <c:pt idx="21373">
                  <c:v>4.4919717079819774</c:v>
                </c:pt>
                <c:pt idx="21374">
                  <c:v>4.4924209051527759</c:v>
                </c:pt>
                <c:pt idx="21375">
                  <c:v>4.4928701472432913</c:v>
                </c:pt>
                <c:pt idx="21376">
                  <c:v>4.4933194342580158</c:v>
                </c:pt>
                <c:pt idx="21377">
                  <c:v>4.4937687662014412</c:v>
                </c:pt>
                <c:pt idx="21378">
                  <c:v>4.4942181430780614</c:v>
                </c:pt>
                <c:pt idx="21379">
                  <c:v>4.4946675648923691</c:v>
                </c:pt>
                <c:pt idx="21380">
                  <c:v>4.4951170316488582</c:v>
                </c:pt>
                <c:pt idx="21381">
                  <c:v>4.4955665433520231</c:v>
                </c:pt>
                <c:pt idx="21382">
                  <c:v>4.4960161000063579</c:v>
                </c:pt>
                <c:pt idx="21383">
                  <c:v>4.4964657016163585</c:v>
                </c:pt>
                <c:pt idx="21384">
                  <c:v>4.4969153481865201</c:v>
                </c:pt>
                <c:pt idx="21385">
                  <c:v>4.4973650397213385</c:v>
                </c:pt>
                <c:pt idx="21386">
                  <c:v>4.4978147762253107</c:v>
                </c:pt>
                <c:pt idx="21387">
                  <c:v>4.4982645577029334</c:v>
                </c:pt>
                <c:pt idx="21388">
                  <c:v>4.4987143841587036</c:v>
                </c:pt>
                <c:pt idx="21389">
                  <c:v>4.4991642555971199</c:v>
                </c:pt>
                <c:pt idx="21390">
                  <c:v>4.4996141720226799</c:v>
                </c:pt>
                <c:pt idx="21391">
                  <c:v>4.5000641334398823</c:v>
                </c:pt>
                <c:pt idx="21392">
                  <c:v>4.5005141398532267</c:v>
                </c:pt>
                <c:pt idx="21393">
                  <c:v>4.5009641912672116</c:v>
                </c:pt>
                <c:pt idx="21394">
                  <c:v>4.5014142876863383</c:v>
                </c:pt>
                <c:pt idx="21395">
                  <c:v>4.5018644291151073</c:v>
                </c:pt>
                <c:pt idx="21396">
                  <c:v>4.5023146155580189</c:v>
                </c:pt>
                <c:pt idx="21397">
                  <c:v>4.5027648470195745</c:v>
                </c:pt>
                <c:pt idx="21398">
                  <c:v>4.5032151235042761</c:v>
                </c:pt>
                <c:pt idx="21399">
                  <c:v>4.5036654450166269</c:v>
                </c:pt>
                <c:pt idx="21400">
                  <c:v>4.5041158115611282</c:v>
                </c:pt>
                <c:pt idx="21401">
                  <c:v>4.5045662231422838</c:v>
                </c:pt>
                <c:pt idx="21402">
                  <c:v>4.5050166797645979</c:v>
                </c:pt>
                <c:pt idx="21403">
                  <c:v>4.5054671814325742</c:v>
                </c:pt>
                <c:pt idx="21404">
                  <c:v>4.5059177281507177</c:v>
                </c:pt>
                <c:pt idx="21405">
                  <c:v>4.5063683199235323</c:v>
                </c:pt>
                <c:pt idx="21406">
                  <c:v>4.5068189567555246</c:v>
                </c:pt>
                <c:pt idx="21407">
                  <c:v>4.5072696386512003</c:v>
                </c:pt>
                <c:pt idx="21408">
                  <c:v>4.5077203656150653</c:v>
                </c:pt>
                <c:pt idx="21409">
                  <c:v>4.5081711376516269</c:v>
                </c:pt>
                <c:pt idx="21410">
                  <c:v>4.5086219547653918</c:v>
                </c:pt>
                <c:pt idx="21411">
                  <c:v>4.5090728169608685</c:v>
                </c:pt>
                <c:pt idx="21412">
                  <c:v>4.5095237242425643</c:v>
                </c:pt>
                <c:pt idx="21413">
                  <c:v>4.5099746766149886</c:v>
                </c:pt>
                <c:pt idx="21414">
                  <c:v>4.5104256740826498</c:v>
                </c:pt>
                <c:pt idx="21415">
                  <c:v>4.5108767166500581</c:v>
                </c:pt>
                <c:pt idx="21416">
                  <c:v>4.5113278043217226</c:v>
                </c:pt>
                <c:pt idx="21417">
                  <c:v>4.5117789371021546</c:v>
                </c:pt>
                <c:pt idx="21418">
                  <c:v>4.512230114995865</c:v>
                </c:pt>
                <c:pt idx="21419">
                  <c:v>4.5126813380073649</c:v>
                </c:pt>
                <c:pt idx="21420">
                  <c:v>4.5131326061411654</c:v>
                </c:pt>
                <c:pt idx="21421">
                  <c:v>4.5135839194017793</c:v>
                </c:pt>
                <c:pt idx="21422">
                  <c:v>4.5140352777937194</c:v>
                </c:pt>
                <c:pt idx="21423">
                  <c:v>4.5144866813214986</c:v>
                </c:pt>
                <c:pt idx="21424">
                  <c:v>4.5149381299896305</c:v>
                </c:pt>
                <c:pt idx="21425">
                  <c:v>4.515389623802629</c:v>
                </c:pt>
                <c:pt idx="21426">
                  <c:v>4.5158411627650095</c:v>
                </c:pt>
                <c:pt idx="21427">
                  <c:v>4.5162927468812857</c:v>
                </c:pt>
                <c:pt idx="21428">
                  <c:v>4.516744376155974</c:v>
                </c:pt>
                <c:pt idx="21429">
                  <c:v>4.51719605059359</c:v>
                </c:pt>
                <c:pt idx="21430">
                  <c:v>4.517647770198649</c:v>
                </c:pt>
                <c:pt idx="21431">
                  <c:v>4.5180995349756685</c:v>
                </c:pt>
                <c:pt idx="21432">
                  <c:v>4.5185513449291657</c:v>
                </c:pt>
                <c:pt idx="21433">
                  <c:v>4.5190032000636586</c:v>
                </c:pt>
                <c:pt idx="21434">
                  <c:v>4.5194551003836647</c:v>
                </c:pt>
                <c:pt idx="21435">
                  <c:v>4.519907045893703</c:v>
                </c:pt>
                <c:pt idx="21436">
                  <c:v>4.5203590365982924</c:v>
                </c:pt>
                <c:pt idx="21437">
                  <c:v>4.5208110725019521</c:v>
                </c:pt>
                <c:pt idx="21438">
                  <c:v>4.5212631536092021</c:v>
                </c:pt>
                <c:pt idx="21439">
                  <c:v>4.521715279924563</c:v>
                </c:pt>
                <c:pt idx="21440">
                  <c:v>4.5221674514525558</c:v>
                </c:pt>
                <c:pt idx="21441">
                  <c:v>4.5226196681977013</c:v>
                </c:pt>
                <c:pt idx="21442">
                  <c:v>4.5230719301645212</c:v>
                </c:pt>
                <c:pt idx="21443">
                  <c:v>4.5235242373575373</c:v>
                </c:pt>
                <c:pt idx="21444">
                  <c:v>4.5239765897812729</c:v>
                </c:pt>
                <c:pt idx="21445">
                  <c:v>4.5244289874402508</c:v>
                </c:pt>
                <c:pt idx="21446">
                  <c:v>4.5248814303389944</c:v>
                </c:pt>
                <c:pt idx="21447">
                  <c:v>4.525333918482028</c:v>
                </c:pt>
                <c:pt idx="21448">
                  <c:v>4.5257864518738762</c:v>
                </c:pt>
                <c:pt idx="21449">
                  <c:v>4.5262390305190632</c:v>
                </c:pt>
                <c:pt idx="21450">
                  <c:v>4.5266916544221152</c:v>
                </c:pt>
                <c:pt idx="21451">
                  <c:v>4.5271443235875575</c:v>
                </c:pt>
                <c:pt idx="21452">
                  <c:v>4.5275970380199162</c:v>
                </c:pt>
                <c:pt idx="21453">
                  <c:v>4.5280497977237184</c:v>
                </c:pt>
                <c:pt idx="21454">
                  <c:v>4.5285026027034911</c:v>
                </c:pt>
                <c:pt idx="21455">
                  <c:v>4.5289554529637615</c:v>
                </c:pt>
                <c:pt idx="21456">
                  <c:v>4.5294083485090582</c:v>
                </c:pt>
                <c:pt idx="21457">
                  <c:v>4.5298612893439092</c:v>
                </c:pt>
                <c:pt idx="21458">
                  <c:v>4.5303142754728434</c:v>
                </c:pt>
                <c:pt idx="21459">
                  <c:v>4.5307673069003904</c:v>
                </c:pt>
                <c:pt idx="21460">
                  <c:v>4.53122038363108</c:v>
                </c:pt>
                <c:pt idx="21461">
                  <c:v>4.5316735056694428</c:v>
                </c:pt>
                <c:pt idx="21462">
                  <c:v>4.5321266730200094</c:v>
                </c:pt>
                <c:pt idx="21463">
                  <c:v>4.5325798856873112</c:v>
                </c:pt>
                <c:pt idx="21464">
                  <c:v>4.5330331436758797</c:v>
                </c:pt>
                <c:pt idx="21465">
                  <c:v>4.5334864469902474</c:v>
                </c:pt>
                <c:pt idx="21466">
                  <c:v>4.5339397956349465</c:v>
                </c:pt>
                <c:pt idx="21467">
                  <c:v>4.5343931896145095</c:v>
                </c:pt>
                <c:pt idx="21468">
                  <c:v>4.5348466289334706</c:v>
                </c:pt>
                <c:pt idx="21469">
                  <c:v>4.5353001135963638</c:v>
                </c:pt>
                <c:pt idx="21470">
                  <c:v>4.5357536436077233</c:v>
                </c:pt>
                <c:pt idx="21471">
                  <c:v>4.5362072189720841</c:v>
                </c:pt>
                <c:pt idx="21472">
                  <c:v>4.5366608396939814</c:v>
                </c:pt>
                <c:pt idx="21473">
                  <c:v>4.5371145057779509</c:v>
                </c:pt>
                <c:pt idx="21474">
                  <c:v>4.5375682172285288</c:v>
                </c:pt>
                <c:pt idx="21475">
                  <c:v>4.5380219740502517</c:v>
                </c:pt>
                <c:pt idx="21476">
                  <c:v>4.5384757762476564</c:v>
                </c:pt>
                <c:pt idx="21477">
                  <c:v>4.5389296238252808</c:v>
                </c:pt>
                <c:pt idx="21478">
                  <c:v>4.5393835167876633</c:v>
                </c:pt>
                <c:pt idx="21479">
                  <c:v>4.5398374551393417</c:v>
                </c:pt>
                <c:pt idx="21480">
                  <c:v>4.5402914388848554</c:v>
                </c:pt>
                <c:pt idx="21481">
                  <c:v>4.540745468028744</c:v>
                </c:pt>
                <c:pt idx="21482">
                  <c:v>4.5411995425755469</c:v>
                </c:pt>
                <c:pt idx="21483">
                  <c:v>4.5416536625298045</c:v>
                </c:pt>
                <c:pt idx="21484">
                  <c:v>4.5421078278960572</c:v>
                </c:pt>
                <c:pt idx="21485">
                  <c:v>4.542562038678847</c:v>
                </c:pt>
                <c:pt idx="21486">
                  <c:v>4.5430162948827144</c:v>
                </c:pt>
                <c:pt idx="21487">
                  <c:v>4.5434705965122024</c:v>
                </c:pt>
                <c:pt idx="21488">
                  <c:v>4.5439249435718532</c:v>
                </c:pt>
                <c:pt idx="21489">
                  <c:v>4.5443793360662106</c:v>
                </c:pt>
                <c:pt idx="21490">
                  <c:v>4.5448337739998168</c:v>
                </c:pt>
                <c:pt idx="21491">
                  <c:v>4.5452882573772166</c:v>
                </c:pt>
                <c:pt idx="21492">
                  <c:v>4.545742786202954</c:v>
                </c:pt>
                <c:pt idx="21493">
                  <c:v>4.5461973604815746</c:v>
                </c:pt>
                <c:pt idx="21494">
                  <c:v>4.5466519802176224</c:v>
                </c:pt>
                <c:pt idx="21495">
                  <c:v>4.5471066454156439</c:v>
                </c:pt>
                <c:pt idx="21496">
                  <c:v>4.5475613560801857</c:v>
                </c:pt>
                <c:pt idx="21497">
                  <c:v>4.5480161122157936</c:v>
                </c:pt>
                <c:pt idx="21498">
                  <c:v>4.548470913827015</c:v>
                </c:pt>
                <c:pt idx="21499">
                  <c:v>4.5489257609183973</c:v>
                </c:pt>
                <c:pt idx="21500">
                  <c:v>4.5493806534944889</c:v>
                </c:pt>
                <c:pt idx="21501">
                  <c:v>4.5498355915598383</c:v>
                </c:pt>
                <c:pt idx="21502">
                  <c:v>4.5502905751189946</c:v>
                </c:pt>
                <c:pt idx="21503">
                  <c:v>4.5507456041765062</c:v>
                </c:pt>
                <c:pt idx="21504">
                  <c:v>4.5512006787369241</c:v>
                </c:pt>
                <c:pt idx="21505">
                  <c:v>4.5516557988047976</c:v>
                </c:pt>
                <c:pt idx="21506">
                  <c:v>4.5521109643846778</c:v>
                </c:pt>
                <c:pt idx="21507">
                  <c:v>4.5525661754811164</c:v>
                </c:pt>
                <c:pt idx="21508">
                  <c:v>4.5530214320986646</c:v>
                </c:pt>
                <c:pt idx="21509">
                  <c:v>4.5534767342418743</c:v>
                </c:pt>
                <c:pt idx="21510">
                  <c:v>4.5539320819152982</c:v>
                </c:pt>
                <c:pt idx="21511">
                  <c:v>4.5543874751234901</c:v>
                </c:pt>
                <c:pt idx="21512">
                  <c:v>4.5548429138710027</c:v>
                </c:pt>
                <c:pt idx="21513">
                  <c:v>4.5552983981623898</c:v>
                </c:pt>
                <c:pt idx="21514">
                  <c:v>4.5557539280022059</c:v>
                </c:pt>
                <c:pt idx="21515">
                  <c:v>4.5562095033950065</c:v>
                </c:pt>
                <c:pt idx="21516">
                  <c:v>4.5566651243453462</c:v>
                </c:pt>
                <c:pt idx="21517">
                  <c:v>4.5571207908577804</c:v>
                </c:pt>
                <c:pt idx="21518">
                  <c:v>4.5575765029368664</c:v>
                </c:pt>
                <c:pt idx="21519">
                  <c:v>4.5580322605871597</c:v>
                </c:pt>
                <c:pt idx="21520">
                  <c:v>4.5584880638132184</c:v>
                </c:pt>
                <c:pt idx="21521">
                  <c:v>4.5589439126195996</c:v>
                </c:pt>
                <c:pt idx="21522">
                  <c:v>4.5593998070108617</c:v>
                </c:pt>
                <c:pt idx="21523">
                  <c:v>4.5598557469915626</c:v>
                </c:pt>
                <c:pt idx="21524">
                  <c:v>4.5603117325662614</c:v>
                </c:pt>
                <c:pt idx="21525">
                  <c:v>4.5607677637395181</c:v>
                </c:pt>
                <c:pt idx="21526">
                  <c:v>4.5612238405158916</c:v>
                </c:pt>
                <c:pt idx="21527">
                  <c:v>4.5616799628999427</c:v>
                </c:pt>
                <c:pt idx="21528">
                  <c:v>4.5621361308962323</c:v>
                </c:pt>
                <c:pt idx="21529">
                  <c:v>4.5625923445093219</c:v>
                </c:pt>
                <c:pt idx="21530">
                  <c:v>4.5630486037437725</c:v>
                </c:pt>
                <c:pt idx="21531">
                  <c:v>4.5635049086041466</c:v>
                </c:pt>
                <c:pt idx="21532">
                  <c:v>4.5639612590950067</c:v>
                </c:pt>
                <c:pt idx="21533">
                  <c:v>4.5644176552209164</c:v>
                </c:pt>
                <c:pt idx="21534">
                  <c:v>4.5648740969864381</c:v>
                </c:pt>
                <c:pt idx="21535">
                  <c:v>4.5653305843961363</c:v>
                </c:pt>
                <c:pt idx="21536">
                  <c:v>4.5657871174545761</c:v>
                </c:pt>
                <c:pt idx="21537">
                  <c:v>4.5662436961663211</c:v>
                </c:pt>
                <c:pt idx="21538">
                  <c:v>4.5667003205359373</c:v>
                </c:pt>
                <c:pt idx="21539">
                  <c:v>4.567156990567991</c:v>
                </c:pt>
                <c:pt idx="21540">
                  <c:v>4.5676137062670481</c:v>
                </c:pt>
                <c:pt idx="21541">
                  <c:v>4.5680704676376749</c:v>
                </c:pt>
                <c:pt idx="21542">
                  <c:v>4.5685272746844383</c:v>
                </c:pt>
                <c:pt idx="21543">
                  <c:v>4.5689841274119063</c:v>
                </c:pt>
                <c:pt idx="21544">
                  <c:v>4.5694410258246476</c:v>
                </c:pt>
                <c:pt idx="21545">
                  <c:v>4.5698979699272302</c:v>
                </c:pt>
                <c:pt idx="21546">
                  <c:v>4.5703549597242228</c:v>
                </c:pt>
                <c:pt idx="21547">
                  <c:v>4.5708119952201951</c:v>
                </c:pt>
                <c:pt idx="21548">
                  <c:v>4.5712690764197168</c:v>
                </c:pt>
                <c:pt idx="21549">
                  <c:v>4.5717262033273585</c:v>
                </c:pt>
                <c:pt idx="21550">
                  <c:v>4.5721833759476915</c:v>
                </c:pt>
                <c:pt idx="21551">
                  <c:v>4.5726405942852866</c:v>
                </c:pt>
                <c:pt idx="21552">
                  <c:v>4.573097858344715</c:v>
                </c:pt>
                <c:pt idx="21553">
                  <c:v>4.5735551681305493</c:v>
                </c:pt>
                <c:pt idx="21554">
                  <c:v>4.5740125236473625</c:v>
                </c:pt>
                <c:pt idx="21555">
                  <c:v>4.5744699248997271</c:v>
                </c:pt>
                <c:pt idx="21556">
                  <c:v>4.5749273718922172</c:v>
                </c:pt>
                <c:pt idx="21557">
                  <c:v>4.575384864629406</c:v>
                </c:pt>
                <c:pt idx="21558">
                  <c:v>4.5758424031158684</c:v>
                </c:pt>
                <c:pt idx="21559">
                  <c:v>4.5762999873561796</c:v>
                </c:pt>
                <c:pt idx="21560">
                  <c:v>4.5767576173549154</c:v>
                </c:pt>
                <c:pt idx="21561">
                  <c:v>4.5772152931166508</c:v>
                </c:pt>
                <c:pt idx="21562">
                  <c:v>4.5776730146459625</c:v>
                </c:pt>
                <c:pt idx="21563">
                  <c:v>4.5781307819474275</c:v>
                </c:pt>
                <c:pt idx="21564">
                  <c:v>4.5785885950256224</c:v>
                </c:pt>
                <c:pt idx="21565">
                  <c:v>4.579046453885125</c:v>
                </c:pt>
                <c:pt idx="21566">
                  <c:v>4.5795043585305137</c:v>
                </c:pt>
                <c:pt idx="21567">
                  <c:v>4.5799623089663664</c:v>
                </c:pt>
                <c:pt idx="21568">
                  <c:v>4.5804203051972632</c:v>
                </c:pt>
                <c:pt idx="21569">
                  <c:v>4.5808783472277828</c:v>
                </c:pt>
                <c:pt idx="21570">
                  <c:v>4.5813364350625054</c:v>
                </c:pt>
                <c:pt idx="21571">
                  <c:v>4.5817945687060115</c:v>
                </c:pt>
                <c:pt idx="21572">
                  <c:v>4.5822527481628823</c:v>
                </c:pt>
                <c:pt idx="21573">
                  <c:v>4.582710973437699</c:v>
                </c:pt>
                <c:pt idx="21574">
                  <c:v>4.5831692445350427</c:v>
                </c:pt>
                <c:pt idx="21575">
                  <c:v>4.5836275614594966</c:v>
                </c:pt>
                <c:pt idx="21576">
                  <c:v>4.5840859242156426</c:v>
                </c:pt>
                <c:pt idx="21577">
                  <c:v>4.5845443328080639</c:v>
                </c:pt>
                <c:pt idx="21578">
                  <c:v>4.5850027872413444</c:v>
                </c:pt>
                <c:pt idx="21579">
                  <c:v>4.5854612875200687</c:v>
                </c:pt>
                <c:pt idx="21580">
                  <c:v>4.5859198336488207</c:v>
                </c:pt>
                <c:pt idx="21581">
                  <c:v>4.5863784256321853</c:v>
                </c:pt>
                <c:pt idx="21582">
                  <c:v>4.5868370634747482</c:v>
                </c:pt>
                <c:pt idx="21583">
                  <c:v>4.5872957471810958</c:v>
                </c:pt>
                <c:pt idx="21584">
                  <c:v>4.5877544767558138</c:v>
                </c:pt>
                <c:pt idx="21585">
                  <c:v>4.5882132522034897</c:v>
                </c:pt>
                <c:pt idx="21586">
                  <c:v>4.5886720735287101</c:v>
                </c:pt>
                <c:pt idx="21587">
                  <c:v>4.5891309407360632</c:v>
                </c:pt>
                <c:pt idx="21588">
                  <c:v>4.5895898538301365</c:v>
                </c:pt>
                <c:pt idx="21589">
                  <c:v>4.5900488128155192</c:v>
                </c:pt>
                <c:pt idx="21590">
                  <c:v>4.5905078176968006</c:v>
                </c:pt>
                <c:pt idx="21591">
                  <c:v>4.5909668684785698</c:v>
                </c:pt>
                <c:pt idx="21592">
                  <c:v>4.5914259651654179</c:v>
                </c:pt>
                <c:pt idx="21593">
                  <c:v>4.591885107761934</c:v>
                </c:pt>
                <c:pt idx="21594">
                  <c:v>4.5923442962727101</c:v>
                </c:pt>
                <c:pt idx="21595">
                  <c:v>4.5928035307023372</c:v>
                </c:pt>
                <c:pt idx="21596">
                  <c:v>4.593262811055407</c:v>
                </c:pt>
                <c:pt idx="21597">
                  <c:v>4.5937221373365125</c:v>
                </c:pt>
                <c:pt idx="21598">
                  <c:v>4.5941815095502463</c:v>
                </c:pt>
                <c:pt idx="21599">
                  <c:v>4.5946409277012012</c:v>
                </c:pt>
                <c:pt idx="21600">
                  <c:v>4.595100391793971</c:v>
                </c:pt>
                <c:pt idx="21601">
                  <c:v>4.5955599018331501</c:v>
                </c:pt>
                <c:pt idx="21602">
                  <c:v>4.5960194578233331</c:v>
                </c:pt>
                <c:pt idx="21603">
                  <c:v>4.5964790597691154</c:v>
                </c:pt>
                <c:pt idx="21604">
                  <c:v>4.5969387076750925</c:v>
                </c:pt>
                <c:pt idx="21605">
                  <c:v>4.5973984015458598</c:v>
                </c:pt>
                <c:pt idx="21606">
                  <c:v>4.5978581413860145</c:v>
                </c:pt>
                <c:pt idx="21607">
                  <c:v>4.5983179272001529</c:v>
                </c:pt>
                <c:pt idx="21608">
                  <c:v>4.5987777589928731</c:v>
                </c:pt>
                <c:pt idx="21609">
                  <c:v>4.5992376367687724</c:v>
                </c:pt>
                <c:pt idx="21610">
                  <c:v>4.5996975605324488</c:v>
                </c:pt>
                <c:pt idx="21611">
                  <c:v>4.6001575302885023</c:v>
                </c:pt>
                <c:pt idx="21612">
                  <c:v>4.6006175460415308</c:v>
                </c:pt>
                <c:pt idx="21613">
                  <c:v>4.6010776077961353</c:v>
                </c:pt>
                <c:pt idx="21614">
                  <c:v>4.6015377155569146</c:v>
                </c:pt>
                <c:pt idx="21615">
                  <c:v>4.6019978693284704</c:v>
                </c:pt>
                <c:pt idx="21616">
                  <c:v>4.6024580691154036</c:v>
                </c:pt>
                <c:pt idx="21617">
                  <c:v>4.6029183149223147</c:v>
                </c:pt>
                <c:pt idx="21618">
                  <c:v>4.6033786067538065</c:v>
                </c:pt>
                <c:pt idx="21619">
                  <c:v>4.6038389446144814</c:v>
                </c:pt>
                <c:pt idx="21620">
                  <c:v>4.6042993285089429</c:v>
                </c:pt>
                <c:pt idx="21621">
                  <c:v>4.6047597584417934</c:v>
                </c:pt>
                <c:pt idx="21622">
                  <c:v>4.6052202344176374</c:v>
                </c:pt>
                <c:pt idx="21623">
                  <c:v>4.6056807564410791</c:v>
                </c:pt>
                <c:pt idx="21624">
                  <c:v>4.6061413245167229</c:v>
                </c:pt>
                <c:pt idx="21625">
                  <c:v>4.6066019386491748</c:v>
                </c:pt>
                <c:pt idx="21626">
                  <c:v>4.60706259884304</c:v>
                </c:pt>
                <c:pt idx="21627">
                  <c:v>4.6075233051029238</c:v>
                </c:pt>
                <c:pt idx="21628">
                  <c:v>4.6079840574334341</c:v>
                </c:pt>
                <c:pt idx="21629">
                  <c:v>4.6084448558391777</c:v>
                </c:pt>
                <c:pt idx="21630">
                  <c:v>4.6089057003247618</c:v>
                </c:pt>
                <c:pt idx="21631">
                  <c:v>4.6093665908947941</c:v>
                </c:pt>
                <c:pt idx="21632">
                  <c:v>4.6098275275538834</c:v>
                </c:pt>
                <c:pt idx="21633">
                  <c:v>4.6102885103066384</c:v>
                </c:pt>
                <c:pt idx="21634">
                  <c:v>4.6107495391576689</c:v>
                </c:pt>
                <c:pt idx="21635">
                  <c:v>4.6112106141115845</c:v>
                </c:pt>
                <c:pt idx="21636">
                  <c:v>4.6116717351729957</c:v>
                </c:pt>
                <c:pt idx="21637">
                  <c:v>4.612132902346513</c:v>
                </c:pt>
                <c:pt idx="21638">
                  <c:v>4.6125941156367478</c:v>
                </c:pt>
                <c:pt idx="21639">
                  <c:v>4.6130553750483116</c:v>
                </c:pt>
                <c:pt idx="21640">
                  <c:v>4.6135166805858168</c:v>
                </c:pt>
                <c:pt idx="21641">
                  <c:v>4.6139780322538755</c:v>
                </c:pt>
                <c:pt idx="21642">
                  <c:v>4.614439430057101</c:v>
                </c:pt>
                <c:pt idx="21643">
                  <c:v>4.6149008740001065</c:v>
                </c:pt>
                <c:pt idx="21644">
                  <c:v>4.6153623640875061</c:v>
                </c:pt>
                <c:pt idx="21645">
                  <c:v>4.6158239003239148</c:v>
                </c:pt>
                <c:pt idx="21646">
                  <c:v>4.6162854827139475</c:v>
                </c:pt>
                <c:pt idx="21647">
                  <c:v>4.6167471112622191</c:v>
                </c:pt>
                <c:pt idx="21648">
                  <c:v>4.6172087859733457</c:v>
                </c:pt>
                <c:pt idx="21649">
                  <c:v>4.617670506851943</c:v>
                </c:pt>
                <c:pt idx="21650">
                  <c:v>4.6181322739026278</c:v>
                </c:pt>
                <c:pt idx="21651">
                  <c:v>4.6185940871300177</c:v>
                </c:pt>
                <c:pt idx="21652">
                  <c:v>4.6190559465387304</c:v>
                </c:pt>
                <c:pt idx="21653">
                  <c:v>4.6195178521333844</c:v>
                </c:pt>
                <c:pt idx="21654">
                  <c:v>4.6199798039185973</c:v>
                </c:pt>
                <c:pt idx="21655">
                  <c:v>4.6204418018989895</c:v>
                </c:pt>
                <c:pt idx="21656">
                  <c:v>4.6209038460791794</c:v>
                </c:pt>
                <c:pt idx="21657">
                  <c:v>4.6213659364637873</c:v>
                </c:pt>
                <c:pt idx="21658">
                  <c:v>4.6218280730574337</c:v>
                </c:pt>
                <c:pt idx="21659">
                  <c:v>4.6222902558647396</c:v>
                </c:pt>
                <c:pt idx="21660">
                  <c:v>4.6227524848903263</c:v>
                </c:pt>
                <c:pt idx="21661">
                  <c:v>4.6232147601388149</c:v>
                </c:pt>
                <c:pt idx="21662">
                  <c:v>4.6236770816148285</c:v>
                </c:pt>
                <c:pt idx="21663">
                  <c:v>4.6241394493229899</c:v>
                </c:pt>
                <c:pt idx="21664">
                  <c:v>4.6246018632679222</c:v>
                </c:pt>
                <c:pt idx="21665">
                  <c:v>4.6250643234542492</c:v>
                </c:pt>
                <c:pt idx="21666">
                  <c:v>4.6255268298865948</c:v>
                </c:pt>
                <c:pt idx="21667">
                  <c:v>4.6259893825695837</c:v>
                </c:pt>
                <c:pt idx="21668">
                  <c:v>4.6264519815078406</c:v>
                </c:pt>
                <c:pt idx="21669">
                  <c:v>4.6269146267059913</c:v>
                </c:pt>
                <c:pt idx="21670">
                  <c:v>4.6273773181686622</c:v>
                </c:pt>
                <c:pt idx="21671">
                  <c:v>4.6278400559004789</c:v>
                </c:pt>
                <c:pt idx="21672">
                  <c:v>4.6283028399060688</c:v>
                </c:pt>
                <c:pt idx="21673">
                  <c:v>4.6287656701900595</c:v>
                </c:pt>
                <c:pt idx="21674">
                  <c:v>4.6292285467570782</c:v>
                </c:pt>
                <c:pt idx="21675">
                  <c:v>4.6296914696117542</c:v>
                </c:pt>
                <c:pt idx="21676">
                  <c:v>4.6301544387587157</c:v>
                </c:pt>
                <c:pt idx="21677">
                  <c:v>4.6306174542025911</c:v>
                </c:pt>
                <c:pt idx="21678">
                  <c:v>4.6310805159480113</c:v>
                </c:pt>
                <c:pt idx="21679">
                  <c:v>4.6315436239996064</c:v>
                </c:pt>
                <c:pt idx="21680">
                  <c:v>4.6320067783620065</c:v>
                </c:pt>
                <c:pt idx="21681">
                  <c:v>4.6324699790398425</c:v>
                </c:pt>
                <c:pt idx="21682">
                  <c:v>4.6329332260377463</c:v>
                </c:pt>
                <c:pt idx="21683">
                  <c:v>4.6333965193603497</c:v>
                </c:pt>
                <c:pt idx="21684">
                  <c:v>4.6338598590122855</c:v>
                </c:pt>
                <c:pt idx="21685">
                  <c:v>4.6343232449981864</c:v>
                </c:pt>
                <c:pt idx="21686">
                  <c:v>4.634786677322686</c:v>
                </c:pt>
                <c:pt idx="21687">
                  <c:v>4.635250155990418</c:v>
                </c:pt>
                <c:pt idx="21688">
                  <c:v>4.6357136810060169</c:v>
                </c:pt>
                <c:pt idx="21689">
                  <c:v>4.6361772523741172</c:v>
                </c:pt>
                <c:pt idx="21690">
                  <c:v>4.6366408700993542</c:v>
                </c:pt>
                <c:pt idx="21691">
                  <c:v>4.6371045341863644</c:v>
                </c:pt>
                <c:pt idx="21692">
                  <c:v>4.637568244639783</c:v>
                </c:pt>
                <c:pt idx="21693">
                  <c:v>4.6380320014642473</c:v>
                </c:pt>
                <c:pt idx="21694">
                  <c:v>4.6384958046643936</c:v>
                </c:pt>
                <c:pt idx="21695">
                  <c:v>4.6389596542448599</c:v>
                </c:pt>
                <c:pt idx="21696">
                  <c:v>4.6394235502102843</c:v>
                </c:pt>
                <c:pt idx="21697">
                  <c:v>4.6398874925653049</c:v>
                </c:pt>
                <c:pt idx="21698">
                  <c:v>4.6403514813145614</c:v>
                </c:pt>
                <c:pt idx="21699">
                  <c:v>4.640815516462693</c:v>
                </c:pt>
                <c:pt idx="21700">
                  <c:v>4.6412795980143393</c:v>
                </c:pt>
                <c:pt idx="21701">
                  <c:v>4.6417437259741403</c:v>
                </c:pt>
                <c:pt idx="21702">
                  <c:v>4.6422079003467376</c:v>
                </c:pt>
                <c:pt idx="21703">
                  <c:v>4.6426721211367719</c:v>
                </c:pt>
                <c:pt idx="21704">
                  <c:v>4.6431363883488856</c:v>
                </c:pt>
                <c:pt idx="21705">
                  <c:v>4.6436007019877206</c:v>
                </c:pt>
                <c:pt idx="21706">
                  <c:v>4.6440650620579191</c:v>
                </c:pt>
                <c:pt idx="21707">
                  <c:v>4.6445294685641247</c:v>
                </c:pt>
                <c:pt idx="21708">
                  <c:v>4.6449939215109808</c:v>
                </c:pt>
                <c:pt idx="21709">
                  <c:v>4.6454584209031315</c:v>
                </c:pt>
                <c:pt idx="21710">
                  <c:v>4.6459229667452222</c:v>
                </c:pt>
                <c:pt idx="21711">
                  <c:v>4.646387559041897</c:v>
                </c:pt>
                <c:pt idx="21712">
                  <c:v>4.6468521977978012</c:v>
                </c:pt>
                <c:pt idx="21713">
                  <c:v>4.6473168830175808</c:v>
                </c:pt>
                <c:pt idx="21714">
                  <c:v>4.6477816147058828</c:v>
                </c:pt>
                <c:pt idx="21715">
                  <c:v>4.6482463928673532</c:v>
                </c:pt>
                <c:pt idx="21716">
                  <c:v>4.6487112175066398</c:v>
                </c:pt>
                <c:pt idx="21717">
                  <c:v>4.6491760886283906</c:v>
                </c:pt>
                <c:pt idx="21718">
                  <c:v>4.6496410062372533</c:v>
                </c:pt>
                <c:pt idx="21719">
                  <c:v>4.6501059703378766</c:v>
                </c:pt>
                <c:pt idx="21720">
                  <c:v>4.6505709809349103</c:v>
                </c:pt>
                <c:pt idx="21721">
                  <c:v>4.6510360380330038</c:v>
                </c:pt>
                <c:pt idx="21722">
                  <c:v>4.6515011416368068</c:v>
                </c:pt>
                <c:pt idx="21723">
                  <c:v>4.6519662917509708</c:v>
                </c:pt>
                <c:pt idx="21724">
                  <c:v>4.6524314883801461</c:v>
                </c:pt>
                <c:pt idx="21725">
                  <c:v>4.6528967315289842</c:v>
                </c:pt>
                <c:pt idx="21726">
                  <c:v>4.6533620212021374</c:v>
                </c:pt>
                <c:pt idx="21727">
                  <c:v>4.6538273574042579</c:v>
                </c:pt>
                <c:pt idx="21728">
                  <c:v>4.6542927401399981</c:v>
                </c:pt>
                <c:pt idx="21729">
                  <c:v>4.6547581694140119</c:v>
                </c:pt>
                <c:pt idx="21730">
                  <c:v>4.6552236452309534</c:v>
                </c:pt>
                <c:pt idx="21731">
                  <c:v>4.6556891675954768</c:v>
                </c:pt>
                <c:pt idx="21732">
                  <c:v>4.656154736512236</c:v>
                </c:pt>
                <c:pt idx="21733">
                  <c:v>4.6566203519858869</c:v>
                </c:pt>
                <c:pt idx="21734">
                  <c:v>4.6570860140210852</c:v>
                </c:pt>
                <c:pt idx="21735">
                  <c:v>4.657551722622487</c:v>
                </c:pt>
                <c:pt idx="21736">
                  <c:v>4.6580174777947487</c:v>
                </c:pt>
                <c:pt idx="21737">
                  <c:v>4.6584832795425282</c:v>
                </c:pt>
                <c:pt idx="21738">
                  <c:v>4.658949127870482</c:v>
                </c:pt>
                <c:pt idx="21739">
                  <c:v>4.6594150227832687</c:v>
                </c:pt>
                <c:pt idx="21740">
                  <c:v>4.6598809642855468</c:v>
                </c:pt>
                <c:pt idx="21741">
                  <c:v>4.6603469523819756</c:v>
                </c:pt>
                <c:pt idx="21742">
                  <c:v>4.6608129870772137</c:v>
                </c:pt>
                <c:pt idx="21743">
                  <c:v>4.6612790683759213</c:v>
                </c:pt>
                <c:pt idx="21744">
                  <c:v>4.6617451962827587</c:v>
                </c:pt>
                <c:pt idx="21745">
                  <c:v>4.6622113708023871</c:v>
                </c:pt>
                <c:pt idx="21746">
                  <c:v>4.6626775919394676</c:v>
                </c:pt>
                <c:pt idx="21747">
                  <c:v>4.6631438596986614</c:v>
                </c:pt>
                <c:pt idx="21748">
                  <c:v>4.6636101740846314</c:v>
                </c:pt>
                <c:pt idx="21749">
                  <c:v>4.6640765351020397</c:v>
                </c:pt>
                <c:pt idx="21750">
                  <c:v>4.66454294275555</c:v>
                </c:pt>
                <c:pt idx="21751">
                  <c:v>4.6650093970498254</c:v>
                </c:pt>
                <c:pt idx="21752">
                  <c:v>4.6654758979895306</c:v>
                </c:pt>
                <c:pt idx="21753">
                  <c:v>4.6659424455793292</c:v>
                </c:pt>
                <c:pt idx="21754">
                  <c:v>4.6664090398238871</c:v>
                </c:pt>
                <c:pt idx="21755">
                  <c:v>4.6668756807278697</c:v>
                </c:pt>
                <c:pt idx="21756">
                  <c:v>4.6673423682959427</c:v>
                </c:pt>
                <c:pt idx="21757">
                  <c:v>4.6678091025327726</c:v>
                </c:pt>
                <c:pt idx="21758">
                  <c:v>4.6682758834430258</c:v>
                </c:pt>
                <c:pt idx="21759">
                  <c:v>4.6687427110313697</c:v>
                </c:pt>
                <c:pt idx="21760">
                  <c:v>4.6692095853024727</c:v>
                </c:pt>
                <c:pt idx="21761">
                  <c:v>4.6696765062610028</c:v>
                </c:pt>
                <c:pt idx="21762">
                  <c:v>4.6701434739116285</c:v>
                </c:pt>
                <c:pt idx="21763">
                  <c:v>4.6706104882590198</c:v>
                </c:pt>
                <c:pt idx="21764">
                  <c:v>4.6710775493078458</c:v>
                </c:pt>
                <c:pt idx="21765">
                  <c:v>4.6715446570627766</c:v>
                </c:pt>
                <c:pt idx="21766">
                  <c:v>4.672011811528483</c:v>
                </c:pt>
                <c:pt idx="21767">
                  <c:v>4.6724790127096361</c:v>
                </c:pt>
                <c:pt idx="21768">
                  <c:v>4.6729462606109067</c:v>
                </c:pt>
                <c:pt idx="21769">
                  <c:v>4.6734135552369676</c:v>
                </c:pt>
                <c:pt idx="21770">
                  <c:v>4.6738808965924914</c:v>
                </c:pt>
                <c:pt idx="21771">
                  <c:v>4.6743482846821509</c:v>
                </c:pt>
                <c:pt idx="21772">
                  <c:v>4.6748157195106188</c:v>
                </c:pt>
                <c:pt idx="21773">
                  <c:v>4.6752832010825696</c:v>
                </c:pt>
                <c:pt idx="21774">
                  <c:v>4.6757507294026777</c:v>
                </c:pt>
                <c:pt idx="21775">
                  <c:v>4.6762183044756176</c:v>
                </c:pt>
                <c:pt idx="21776">
                  <c:v>4.6766859263060647</c:v>
                </c:pt>
                <c:pt idx="21777">
                  <c:v>4.6771535948986953</c:v>
                </c:pt>
                <c:pt idx="21778">
                  <c:v>4.6776213102581847</c:v>
                </c:pt>
                <c:pt idx="21779">
                  <c:v>4.6780890723892101</c:v>
                </c:pt>
                <c:pt idx="21780">
                  <c:v>4.6785568812964486</c:v>
                </c:pt>
                <c:pt idx="21781">
                  <c:v>4.6790247369845783</c:v>
                </c:pt>
                <c:pt idx="21782">
                  <c:v>4.6794926394582763</c:v>
                </c:pt>
                <c:pt idx="21783">
                  <c:v>4.6799605887222224</c:v>
                </c:pt>
                <c:pt idx="21784">
                  <c:v>4.6804285847810947</c:v>
                </c:pt>
                <c:pt idx="21785">
                  <c:v>4.6808966276395729</c:v>
                </c:pt>
                <c:pt idx="21786">
                  <c:v>4.6813647173023369</c:v>
                </c:pt>
                <c:pt idx="21787">
                  <c:v>4.6818328537740674</c:v>
                </c:pt>
                <c:pt idx="21788">
                  <c:v>4.6823010370594451</c:v>
                </c:pt>
                <c:pt idx="21789">
                  <c:v>4.6827692671631507</c:v>
                </c:pt>
                <c:pt idx="21790">
                  <c:v>4.6832375440898666</c:v>
                </c:pt>
                <c:pt idx="21791">
                  <c:v>4.6837058678442753</c:v>
                </c:pt>
                <c:pt idx="21792">
                  <c:v>4.6841742384310594</c:v>
                </c:pt>
                <c:pt idx="21793">
                  <c:v>4.6846426558549021</c:v>
                </c:pt>
                <c:pt idx="21794">
                  <c:v>4.6851111201204878</c:v>
                </c:pt>
                <c:pt idx="21795">
                  <c:v>4.6855796312324998</c:v>
                </c:pt>
                <c:pt idx="21796">
                  <c:v>4.6860481891956232</c:v>
                </c:pt>
                <c:pt idx="21797">
                  <c:v>4.6865167940145422</c:v>
                </c:pt>
                <c:pt idx="21798">
                  <c:v>4.6869854456939439</c:v>
                </c:pt>
                <c:pt idx="21799">
                  <c:v>4.6874541442385134</c:v>
                </c:pt>
                <c:pt idx="21800">
                  <c:v>4.6879228896529375</c:v>
                </c:pt>
                <c:pt idx="21801">
                  <c:v>4.6883916819419031</c:v>
                </c:pt>
                <c:pt idx="21802">
                  <c:v>4.6888605211100973</c:v>
                </c:pt>
                <c:pt idx="21803">
                  <c:v>4.6893294071622087</c:v>
                </c:pt>
                <c:pt idx="21804">
                  <c:v>4.6897983401029251</c:v>
                </c:pt>
                <c:pt idx="21805">
                  <c:v>4.6902673199369351</c:v>
                </c:pt>
                <c:pt idx="21806">
                  <c:v>4.6907363466689285</c:v>
                </c:pt>
                <c:pt idx="21807">
                  <c:v>4.6912054203035956</c:v>
                </c:pt>
                <c:pt idx="21808">
                  <c:v>4.691674540845626</c:v>
                </c:pt>
                <c:pt idx="21809">
                  <c:v>4.6921437082997102</c:v>
                </c:pt>
                <c:pt idx="21810">
                  <c:v>4.6926129226705404</c:v>
                </c:pt>
                <c:pt idx="21811">
                  <c:v>4.6930821839628072</c:v>
                </c:pt>
                <c:pt idx="21812">
                  <c:v>4.6935514921812036</c:v>
                </c:pt>
                <c:pt idx="21813">
                  <c:v>4.6940208473304219</c:v>
                </c:pt>
                <c:pt idx="21814">
                  <c:v>4.6944902494151552</c:v>
                </c:pt>
                <c:pt idx="21815">
                  <c:v>4.6949596984400968</c:v>
                </c:pt>
                <c:pt idx="21816">
                  <c:v>4.6954291944099404</c:v>
                </c:pt>
                <c:pt idx="21817">
                  <c:v>4.6958987373293812</c:v>
                </c:pt>
                <c:pt idx="21818">
                  <c:v>4.696368327203114</c:v>
                </c:pt>
                <c:pt idx="21819">
                  <c:v>4.6968379640358346</c:v>
                </c:pt>
                <c:pt idx="21820">
                  <c:v>4.697307647832238</c:v>
                </c:pt>
                <c:pt idx="21821">
                  <c:v>4.6977773785970207</c:v>
                </c:pt>
                <c:pt idx="21822">
                  <c:v>4.6982471563348804</c:v>
                </c:pt>
                <c:pt idx="21823">
                  <c:v>4.6987169810505138</c:v>
                </c:pt>
                <c:pt idx="21824">
                  <c:v>4.6991868527486185</c:v>
                </c:pt>
                <c:pt idx="21825">
                  <c:v>4.6996567714338937</c:v>
                </c:pt>
                <c:pt idx="21826">
                  <c:v>4.7001267371110371</c:v>
                </c:pt>
                <c:pt idx="21827">
                  <c:v>4.7005967497847481</c:v>
                </c:pt>
                <c:pt idx="21828">
                  <c:v>4.7010668094597268</c:v>
                </c:pt>
                <c:pt idx="21829">
                  <c:v>4.7015369161406726</c:v>
                </c:pt>
                <c:pt idx="21830">
                  <c:v>4.7020070698322867</c:v>
                </c:pt>
                <c:pt idx="21831">
                  <c:v>4.7024772705392701</c:v>
                </c:pt>
                <c:pt idx="21832">
                  <c:v>4.7029475182663241</c:v>
                </c:pt>
                <c:pt idx="21833">
                  <c:v>4.7034178130181505</c:v>
                </c:pt>
                <c:pt idx="21834">
                  <c:v>4.7038881547994524</c:v>
                </c:pt>
                <c:pt idx="21835">
                  <c:v>4.7043585436149327</c:v>
                </c:pt>
                <c:pt idx="21836">
                  <c:v>4.7048289794692941</c:v>
                </c:pt>
                <c:pt idx="21837">
                  <c:v>4.7052994623672406</c:v>
                </c:pt>
                <c:pt idx="21838">
                  <c:v>4.7057699923134777</c:v>
                </c:pt>
                <c:pt idx="21839">
                  <c:v>4.7062405693127092</c:v>
                </c:pt>
                <c:pt idx="21840">
                  <c:v>4.7067111933696406</c:v>
                </c:pt>
                <c:pt idx="21841">
                  <c:v>4.7071818644889776</c:v>
                </c:pt>
                <c:pt idx="21842">
                  <c:v>4.7076525826754265</c:v>
                </c:pt>
                <c:pt idx="21843">
                  <c:v>4.7081233479336939</c:v>
                </c:pt>
                <c:pt idx="21844">
                  <c:v>4.7085941602684871</c:v>
                </c:pt>
                <c:pt idx="21845">
                  <c:v>4.7090650196845143</c:v>
                </c:pt>
                <c:pt idx="21846">
                  <c:v>4.7095359261864829</c:v>
                </c:pt>
                <c:pt idx="21847">
                  <c:v>4.710006879779101</c:v>
                </c:pt>
                <c:pt idx="21848">
                  <c:v>4.7104778804670788</c:v>
                </c:pt>
                <c:pt idx="21849">
                  <c:v>4.7109489282551253</c:v>
                </c:pt>
                <c:pt idx="21850">
                  <c:v>4.7114200231479506</c:v>
                </c:pt>
                <c:pt idx="21851">
                  <c:v>4.7118911651502655</c:v>
                </c:pt>
                <c:pt idx="21852">
                  <c:v>4.7123623542667801</c:v>
                </c:pt>
                <c:pt idx="21853">
                  <c:v>4.712833590502207</c:v>
                </c:pt>
                <c:pt idx="21854">
                  <c:v>4.7133048738612571</c:v>
                </c:pt>
                <c:pt idx="21855">
                  <c:v>4.7137762043486431</c:v>
                </c:pt>
                <c:pt idx="21856">
                  <c:v>4.7142475819690777</c:v>
                </c:pt>
                <c:pt idx="21857">
                  <c:v>4.7147190067272744</c:v>
                </c:pt>
                <c:pt idx="21858">
                  <c:v>4.7151904786279468</c:v>
                </c:pt>
                <c:pt idx="21859">
                  <c:v>4.7156619976758094</c:v>
                </c:pt>
                <c:pt idx="21860">
                  <c:v>4.7161335638755766</c:v>
                </c:pt>
                <c:pt idx="21861">
                  <c:v>4.7166051772319637</c:v>
                </c:pt>
                <c:pt idx="21862">
                  <c:v>4.717076837749687</c:v>
                </c:pt>
                <c:pt idx="21863">
                  <c:v>4.7175485454334618</c:v>
                </c:pt>
                <c:pt idx="21864">
                  <c:v>4.7180203002880052</c:v>
                </c:pt>
                <c:pt idx="21865">
                  <c:v>4.7184921023180344</c:v>
                </c:pt>
                <c:pt idx="21866">
                  <c:v>4.7189639515282664</c:v>
                </c:pt>
                <c:pt idx="21867">
                  <c:v>4.7194358479234193</c:v>
                </c:pt>
                <c:pt idx="21868">
                  <c:v>4.7199077915082119</c:v>
                </c:pt>
                <c:pt idx="21869">
                  <c:v>4.7203797822873623</c:v>
                </c:pt>
                <c:pt idx="21870">
                  <c:v>4.7208518202655911</c:v>
                </c:pt>
                <c:pt idx="21871">
                  <c:v>4.7213239054476173</c:v>
                </c:pt>
                <c:pt idx="21872">
                  <c:v>4.7217960378381623</c:v>
                </c:pt>
                <c:pt idx="21873">
                  <c:v>4.7222682174419459</c:v>
                </c:pt>
                <c:pt idx="21874">
                  <c:v>4.7227404442636898</c:v>
                </c:pt>
                <c:pt idx="21875">
                  <c:v>4.7232127183081163</c:v>
                </c:pt>
                <c:pt idx="21876">
                  <c:v>4.723685039579947</c:v>
                </c:pt>
                <c:pt idx="21877">
                  <c:v>4.7241574080839053</c:v>
                </c:pt>
                <c:pt idx="21878">
                  <c:v>4.7246298238247135</c:v>
                </c:pt>
                <c:pt idx="21879">
                  <c:v>4.725102286807096</c:v>
                </c:pt>
                <c:pt idx="21880">
                  <c:v>4.7255747970357769</c:v>
                </c:pt>
                <c:pt idx="21881">
                  <c:v>4.7260473545154804</c:v>
                </c:pt>
                <c:pt idx="21882">
                  <c:v>4.7265199592509317</c:v>
                </c:pt>
                <c:pt idx="21883">
                  <c:v>4.7269926112468568</c:v>
                </c:pt>
                <c:pt idx="21884">
                  <c:v>4.7274653105079816</c:v>
                </c:pt>
                <c:pt idx="21885">
                  <c:v>4.7279380570390321</c:v>
                </c:pt>
                <c:pt idx="21886">
                  <c:v>4.7284108508447362</c:v>
                </c:pt>
                <c:pt idx="21887">
                  <c:v>4.7288836919298207</c:v>
                </c:pt>
                <c:pt idx="21888">
                  <c:v>4.7293565802990134</c:v>
                </c:pt>
                <c:pt idx="21889">
                  <c:v>4.7298295159570429</c:v>
                </c:pt>
                <c:pt idx="21890">
                  <c:v>4.7303024989086389</c:v>
                </c:pt>
                <c:pt idx="21891">
                  <c:v>4.7307755291585298</c:v>
                </c:pt>
                <c:pt idx="21892">
                  <c:v>4.7312486067114454</c:v>
                </c:pt>
                <c:pt idx="21893">
                  <c:v>4.731721731572117</c:v>
                </c:pt>
                <c:pt idx="21894">
                  <c:v>4.732194903745274</c:v>
                </c:pt>
                <c:pt idx="21895">
                  <c:v>4.7326681232356487</c:v>
                </c:pt>
                <c:pt idx="21896">
                  <c:v>4.7331413900479724</c:v>
                </c:pt>
                <c:pt idx="21897">
                  <c:v>4.7336147041869774</c:v>
                </c:pt>
                <c:pt idx="21898">
                  <c:v>4.7340880656573958</c:v>
                </c:pt>
                <c:pt idx="21899">
                  <c:v>4.7345614744639617</c:v>
                </c:pt>
                <c:pt idx="21900">
                  <c:v>4.7350349306114081</c:v>
                </c:pt>
                <c:pt idx="21901">
                  <c:v>4.7355084341044691</c:v>
                </c:pt>
                <c:pt idx="21902">
                  <c:v>4.7359819849478795</c:v>
                </c:pt>
                <c:pt idx="21903">
                  <c:v>4.7364555831463742</c:v>
                </c:pt>
                <c:pt idx="21904">
                  <c:v>4.7369292287046889</c:v>
                </c:pt>
                <c:pt idx="21905">
                  <c:v>4.7374029216275595</c:v>
                </c:pt>
                <c:pt idx="21906">
                  <c:v>4.7378766619197226</c:v>
                </c:pt>
                <c:pt idx="21907">
                  <c:v>4.7383504495859148</c:v>
                </c:pt>
                <c:pt idx="21908">
                  <c:v>4.7388242846308737</c:v>
                </c:pt>
                <c:pt idx="21909">
                  <c:v>4.7392981670593368</c:v>
                </c:pt>
                <c:pt idx="21910">
                  <c:v>4.7397720968760426</c:v>
                </c:pt>
                <c:pt idx="21911">
                  <c:v>4.7402460740857304</c:v>
                </c:pt>
                <c:pt idx="21912">
                  <c:v>4.7407200986931386</c:v>
                </c:pt>
                <c:pt idx="21913">
                  <c:v>4.7411941707030074</c:v>
                </c:pt>
                <c:pt idx="21914">
                  <c:v>4.741668290120078</c:v>
                </c:pt>
                <c:pt idx="21915">
                  <c:v>4.7421424569490895</c:v>
                </c:pt>
                <c:pt idx="21916">
                  <c:v>4.7426166711947841</c:v>
                </c:pt>
                <c:pt idx="21917">
                  <c:v>4.7430909328619038</c:v>
                </c:pt>
                <c:pt idx="21918">
                  <c:v>4.7435652419551895</c:v>
                </c:pt>
                <c:pt idx="21919">
                  <c:v>4.7440395984793851</c:v>
                </c:pt>
                <c:pt idx="21920">
                  <c:v>4.7445140024392334</c:v>
                </c:pt>
                <c:pt idx="21921">
                  <c:v>4.7449884538394773</c:v>
                </c:pt>
                <c:pt idx="21922">
                  <c:v>4.7454629526848615</c:v>
                </c:pt>
                <c:pt idx="21923">
                  <c:v>4.7459374989801297</c:v>
                </c:pt>
                <c:pt idx="21924">
                  <c:v>4.7464120927300275</c:v>
                </c:pt>
                <c:pt idx="21925">
                  <c:v>4.7468867339393004</c:v>
                </c:pt>
                <c:pt idx="21926">
                  <c:v>4.7473614226126939</c:v>
                </c:pt>
                <c:pt idx="21927">
                  <c:v>4.7478361587549553</c:v>
                </c:pt>
                <c:pt idx="21928">
                  <c:v>4.7483109423708312</c:v>
                </c:pt>
                <c:pt idx="21929">
                  <c:v>4.7487857734650678</c:v>
                </c:pt>
                <c:pt idx="21930">
                  <c:v>4.7492606520424143</c:v>
                </c:pt>
                <c:pt idx="21931">
                  <c:v>4.7497355781076189</c:v>
                </c:pt>
                <c:pt idx="21932">
                  <c:v>4.7502105516654298</c:v>
                </c:pt>
                <c:pt idx="21933">
                  <c:v>4.7506855727205961</c:v>
                </c:pt>
                <c:pt idx="21934">
                  <c:v>4.7511606412778677</c:v>
                </c:pt>
                <c:pt idx="21935">
                  <c:v>4.7516357573419956</c:v>
                </c:pt>
                <c:pt idx="21936">
                  <c:v>4.7521109209177297</c:v>
                </c:pt>
                <c:pt idx="21937">
                  <c:v>4.7525861320098217</c:v>
                </c:pt>
                <c:pt idx="21938">
                  <c:v>4.7530613906230226</c:v>
                </c:pt>
                <c:pt idx="21939">
                  <c:v>4.7535366967620849</c:v>
                </c:pt>
                <c:pt idx="21940">
                  <c:v>4.7540120504317613</c:v>
                </c:pt>
                <c:pt idx="21941">
                  <c:v>4.7544874516368045</c:v>
                </c:pt>
                <c:pt idx="21942">
                  <c:v>4.754962900381968</c:v>
                </c:pt>
                <c:pt idx="21943">
                  <c:v>4.7554383966720062</c:v>
                </c:pt>
                <c:pt idx="21944">
                  <c:v>4.7559139405116735</c:v>
                </c:pt>
                <c:pt idx="21945">
                  <c:v>4.7563895319057243</c:v>
                </c:pt>
                <c:pt idx="21946">
                  <c:v>4.7568651708589149</c:v>
                </c:pt>
                <c:pt idx="21947">
                  <c:v>4.7573408573760005</c:v>
                </c:pt>
                <c:pt idx="21948">
                  <c:v>4.7578165914617383</c:v>
                </c:pt>
                <c:pt idx="21949">
                  <c:v>4.7582923731208844</c:v>
                </c:pt>
                <c:pt idx="21950">
                  <c:v>4.7587682023581968</c:v>
                </c:pt>
                <c:pt idx="21951">
                  <c:v>4.7592440791784325</c:v>
                </c:pt>
                <c:pt idx="21952">
                  <c:v>4.7597200035863505</c:v>
                </c:pt>
                <c:pt idx="21953">
                  <c:v>4.7601959755867087</c:v>
                </c:pt>
                <c:pt idx="21954">
                  <c:v>4.7606719951842678</c:v>
                </c:pt>
                <c:pt idx="21955">
                  <c:v>4.7611480623837865</c:v>
                </c:pt>
                <c:pt idx="21956">
                  <c:v>4.7616241771900247</c:v>
                </c:pt>
                <c:pt idx="21957">
                  <c:v>4.7621003396077439</c:v>
                </c:pt>
                <c:pt idx="21958">
                  <c:v>4.7625765496417047</c:v>
                </c:pt>
                <c:pt idx="21959">
                  <c:v>4.7630528072966687</c:v>
                </c:pt>
                <c:pt idx="21960">
                  <c:v>4.7635291125773982</c:v>
                </c:pt>
                <c:pt idx="21961">
                  <c:v>4.7640054654886557</c:v>
                </c:pt>
                <c:pt idx="21962">
                  <c:v>4.7644818660352044</c:v>
                </c:pt>
                <c:pt idx="21963">
                  <c:v>4.7649583142218077</c:v>
                </c:pt>
                <c:pt idx="21964">
                  <c:v>4.7654348100532298</c:v>
                </c:pt>
                <c:pt idx="21965">
                  <c:v>4.7659113535342348</c:v>
                </c:pt>
                <c:pt idx="21966">
                  <c:v>4.7663879446695878</c:v>
                </c:pt>
                <c:pt idx="21967">
                  <c:v>4.7668645834640548</c:v>
                </c:pt>
                <c:pt idx="21968">
                  <c:v>4.7673412699224009</c:v>
                </c:pt>
                <c:pt idx="21969">
                  <c:v>4.7678180040493929</c:v>
                </c:pt>
                <c:pt idx="21970">
                  <c:v>4.7682947858497977</c:v>
                </c:pt>
                <c:pt idx="21971">
                  <c:v>4.768771615328383</c:v>
                </c:pt>
                <c:pt idx="21972">
                  <c:v>4.7692484924899157</c:v>
                </c:pt>
                <c:pt idx="21973">
                  <c:v>4.7697254173391643</c:v>
                </c:pt>
                <c:pt idx="21974">
                  <c:v>4.7702023898808985</c:v>
                </c:pt>
                <c:pt idx="21975">
                  <c:v>4.7706794101198868</c:v>
                </c:pt>
                <c:pt idx="21976">
                  <c:v>4.7711564780608988</c:v>
                </c:pt>
                <c:pt idx="21977">
                  <c:v>4.7716335937087049</c:v>
                </c:pt>
                <c:pt idx="21978">
                  <c:v>4.7721107570680754</c:v>
                </c:pt>
                <c:pt idx="21979">
                  <c:v>4.7725879681437826</c:v>
                </c:pt>
                <c:pt idx="21980">
                  <c:v>4.7730652269405969</c:v>
                </c:pt>
                <c:pt idx="21981">
                  <c:v>4.7735425334632913</c:v>
                </c:pt>
                <c:pt idx="21982">
                  <c:v>4.774019887716638</c:v>
                </c:pt>
                <c:pt idx="21983">
                  <c:v>4.7744972897054092</c:v>
                </c:pt>
                <c:pt idx="21984">
                  <c:v>4.7749747394343798</c:v>
                </c:pt>
                <c:pt idx="21985">
                  <c:v>4.7754522369083228</c:v>
                </c:pt>
                <c:pt idx="21986">
                  <c:v>4.7759297821320139</c:v>
                </c:pt>
                <c:pt idx="21987">
                  <c:v>4.7764073751102272</c:v>
                </c:pt>
                <c:pt idx="21988">
                  <c:v>4.7768850158477383</c:v>
                </c:pt>
                <c:pt idx="21989">
                  <c:v>4.777362704349323</c:v>
                </c:pt>
                <c:pt idx="21990">
                  <c:v>4.7778404406197579</c:v>
                </c:pt>
                <c:pt idx="21991">
                  <c:v>4.7783182246638196</c:v>
                </c:pt>
                <c:pt idx="21992">
                  <c:v>4.7787960564862857</c:v>
                </c:pt>
                <c:pt idx="21993">
                  <c:v>4.7792739360919345</c:v>
                </c:pt>
                <c:pt idx="21994">
                  <c:v>4.7797518634855436</c:v>
                </c:pt>
                <c:pt idx="21995">
                  <c:v>4.7802298386718922</c:v>
                </c:pt>
                <c:pt idx="21996">
                  <c:v>4.7807078616557597</c:v>
                </c:pt>
                <c:pt idx="21997">
                  <c:v>4.7811859324419252</c:v>
                </c:pt>
                <c:pt idx="21998">
                  <c:v>4.7816640510351691</c:v>
                </c:pt>
                <c:pt idx="21999">
                  <c:v>4.7821422174402723</c:v>
                </c:pt>
                <c:pt idx="22000">
                  <c:v>4.782620431662016</c:v>
                </c:pt>
                <c:pt idx="22001">
                  <c:v>4.783098693705182</c:v>
                </c:pt>
                <c:pt idx="22002">
                  <c:v>4.7835770035745524</c:v>
                </c:pt>
                <c:pt idx="22003">
                  <c:v>4.7840553612749099</c:v>
                </c:pt>
                <c:pt idx="22004">
                  <c:v>4.7845337668110375</c:v>
                </c:pt>
                <c:pt idx="22005">
                  <c:v>4.7850122201877188</c:v>
                </c:pt>
                <c:pt idx="22006">
                  <c:v>4.7854907214097375</c:v>
                </c:pt>
                <c:pt idx="22007">
                  <c:v>4.7859692704818784</c:v>
                </c:pt>
                <c:pt idx="22008">
                  <c:v>4.7864478674089268</c:v>
                </c:pt>
                <c:pt idx="22009">
                  <c:v>4.7869265121956674</c:v>
                </c:pt>
                <c:pt idx="22010">
                  <c:v>4.7874052048468867</c:v>
                </c:pt>
                <c:pt idx="22011">
                  <c:v>4.7878839453673709</c:v>
                </c:pt>
                <c:pt idx="22012">
                  <c:v>4.7883627337619075</c:v>
                </c:pt>
                <c:pt idx="22013">
                  <c:v>4.7888415700352835</c:v>
                </c:pt>
                <c:pt idx="22014">
                  <c:v>4.7893204541922874</c:v>
                </c:pt>
                <c:pt idx="22015">
                  <c:v>4.7897993862377062</c:v>
                </c:pt>
                <c:pt idx="22016">
                  <c:v>4.79027836617633</c:v>
                </c:pt>
                <c:pt idx="22017">
                  <c:v>4.7907573940129478</c:v>
                </c:pt>
                <c:pt idx="22018">
                  <c:v>4.7912364697523486</c:v>
                </c:pt>
                <c:pt idx="22019">
                  <c:v>4.7917155933993234</c:v>
                </c:pt>
                <c:pt idx="22020">
                  <c:v>4.7921947649586629</c:v>
                </c:pt>
                <c:pt idx="22021">
                  <c:v>4.7926739844351589</c:v>
                </c:pt>
                <c:pt idx="22022">
                  <c:v>4.7931532518336022</c:v>
                </c:pt>
                <c:pt idx="22023">
                  <c:v>4.7936325671587854</c:v>
                </c:pt>
                <c:pt idx="22024">
                  <c:v>4.7941119304155011</c:v>
                </c:pt>
                <c:pt idx="22025">
                  <c:v>4.7945913416085428</c:v>
                </c:pt>
                <c:pt idx="22026">
                  <c:v>4.7950708007427032</c:v>
                </c:pt>
                <c:pt idx="22027">
                  <c:v>4.7955503078227775</c:v>
                </c:pt>
                <c:pt idx="22028">
                  <c:v>4.79602986285356</c:v>
                </c:pt>
                <c:pt idx="22029">
                  <c:v>4.7965094658398453</c:v>
                </c:pt>
                <c:pt idx="22030">
                  <c:v>4.7969891167864294</c:v>
                </c:pt>
                <c:pt idx="22031">
                  <c:v>4.7974688156981076</c:v>
                </c:pt>
                <c:pt idx="22032">
                  <c:v>4.7979485625796769</c:v>
                </c:pt>
                <c:pt idx="22033">
                  <c:v>4.7984283574359345</c:v>
                </c:pt>
                <c:pt idx="22034">
                  <c:v>4.7989082002716783</c:v>
                </c:pt>
                <c:pt idx="22035">
                  <c:v>4.7993880910917053</c:v>
                </c:pt>
                <c:pt idx="22036">
                  <c:v>4.7998680299008143</c:v>
                </c:pt>
                <c:pt idx="22037">
                  <c:v>4.8003480167038042</c:v>
                </c:pt>
                <c:pt idx="22038">
                  <c:v>4.8008280515054746</c:v>
                </c:pt>
                <c:pt idx="22039">
                  <c:v>4.8013081343106254</c:v>
                </c:pt>
                <c:pt idx="22040">
                  <c:v>4.8017882651240562</c:v>
                </c:pt>
                <c:pt idx="22041">
                  <c:v>4.8022684439505685</c:v>
                </c:pt>
                <c:pt idx="22042">
                  <c:v>4.8027486707949638</c:v>
                </c:pt>
                <c:pt idx="22043">
                  <c:v>4.8032289456620436</c:v>
                </c:pt>
                <c:pt idx="22044">
                  <c:v>4.8037092685566094</c:v>
                </c:pt>
                <c:pt idx="22045">
                  <c:v>4.8041896394834653</c:v>
                </c:pt>
                <c:pt idx="22046">
                  <c:v>4.8046700584474138</c:v>
                </c:pt>
                <c:pt idx="22047">
                  <c:v>4.805150525453258</c:v>
                </c:pt>
                <c:pt idx="22048">
                  <c:v>4.8056310405058031</c:v>
                </c:pt>
                <c:pt idx="22049">
                  <c:v>4.8061116036098532</c:v>
                </c:pt>
                <c:pt idx="22050">
                  <c:v>4.8065922147702143</c:v>
                </c:pt>
                <c:pt idx="22051">
                  <c:v>4.8070728739916913</c:v>
                </c:pt>
                <c:pt idx="22052">
                  <c:v>4.8075535812790902</c:v>
                </c:pt>
                <c:pt idx="22053">
                  <c:v>4.8080343366372178</c:v>
                </c:pt>
                <c:pt idx="22054">
                  <c:v>4.8085151400708819</c:v>
                </c:pt>
                <c:pt idx="22055">
                  <c:v>4.8089959915848892</c:v>
                </c:pt>
                <c:pt idx="22056">
                  <c:v>4.8094768911840475</c:v>
                </c:pt>
                <c:pt idx="22057">
                  <c:v>4.8099578388731663</c:v>
                </c:pt>
                <c:pt idx="22058">
                  <c:v>4.8104388346570532</c:v>
                </c:pt>
                <c:pt idx="22059">
                  <c:v>4.8109198785405187</c:v>
                </c:pt>
                <c:pt idx="22060">
                  <c:v>4.8114009705283731</c:v>
                </c:pt>
                <c:pt idx="22061">
                  <c:v>4.8118821106254259</c:v>
                </c:pt>
                <c:pt idx="22062">
                  <c:v>4.8123632988364884</c:v>
                </c:pt>
                <c:pt idx="22063">
                  <c:v>4.8128445351663718</c:v>
                </c:pt>
                <c:pt idx="22064">
                  <c:v>4.8133258196198883</c:v>
                </c:pt>
                <c:pt idx="22065">
                  <c:v>4.81380715220185</c:v>
                </c:pt>
                <c:pt idx="22066">
                  <c:v>4.8142885329170699</c:v>
                </c:pt>
                <c:pt idx="22067">
                  <c:v>4.8147699617703612</c:v>
                </c:pt>
                <c:pt idx="22068">
                  <c:v>4.8152514387665386</c:v>
                </c:pt>
                <c:pt idx="22069">
                  <c:v>4.8157329639104152</c:v>
                </c:pt>
                <c:pt idx="22070">
                  <c:v>4.8162145372068066</c:v>
                </c:pt>
                <c:pt idx="22071">
                  <c:v>4.8166961586605268</c:v>
                </c:pt>
                <c:pt idx="22072">
                  <c:v>4.8171778282763924</c:v>
                </c:pt>
                <c:pt idx="22073">
                  <c:v>4.81765954605922</c:v>
                </c:pt>
                <c:pt idx="22074">
                  <c:v>4.8181413120138261</c:v>
                </c:pt>
                <c:pt idx="22075">
                  <c:v>4.8186231261450274</c:v>
                </c:pt>
                <c:pt idx="22076">
                  <c:v>4.8191049884576422</c:v>
                </c:pt>
                <c:pt idx="22077">
                  <c:v>4.8195868989564881</c:v>
                </c:pt>
                <c:pt idx="22078">
                  <c:v>4.8200688576463833</c:v>
                </c:pt>
                <c:pt idx="22079">
                  <c:v>4.820550864532148</c:v>
                </c:pt>
                <c:pt idx="22080">
                  <c:v>4.8210329196186015</c:v>
                </c:pt>
                <c:pt idx="22081">
                  <c:v>4.821515022910563</c:v>
                </c:pt>
                <c:pt idx="22082">
                  <c:v>4.8219971744128536</c:v>
                </c:pt>
                <c:pt idx="22083">
                  <c:v>4.8224793741302951</c:v>
                </c:pt>
                <c:pt idx="22084">
                  <c:v>4.8229616220677078</c:v>
                </c:pt>
                <c:pt idx="22085">
                  <c:v>4.8234439182299145</c:v>
                </c:pt>
                <c:pt idx="22086">
                  <c:v>4.8239262626217378</c:v>
                </c:pt>
                <c:pt idx="22087">
                  <c:v>4.8244086552479999</c:v>
                </c:pt>
                <c:pt idx="22088">
                  <c:v>4.8248910961135243</c:v>
                </c:pt>
                <c:pt idx="22089">
                  <c:v>4.8253735852231356</c:v>
                </c:pt>
                <c:pt idx="22090">
                  <c:v>4.8258561225816576</c:v>
                </c:pt>
                <c:pt idx="22091">
                  <c:v>4.8263387081939157</c:v>
                </c:pt>
                <c:pt idx="22092">
                  <c:v>4.8268213420647355</c:v>
                </c:pt>
                <c:pt idx="22093">
                  <c:v>4.8273040241989422</c:v>
                </c:pt>
                <c:pt idx="22094">
                  <c:v>4.8277867546013624</c:v>
                </c:pt>
                <c:pt idx="22095">
                  <c:v>4.8282695332768224</c:v>
                </c:pt>
                <c:pt idx="22096">
                  <c:v>4.8287523602301503</c:v>
                </c:pt>
                <c:pt idx="22097">
                  <c:v>4.8292352354661734</c:v>
                </c:pt>
                <c:pt idx="22098">
                  <c:v>4.8297181589897198</c:v>
                </c:pt>
                <c:pt idx="22099">
                  <c:v>4.8302011308056185</c:v>
                </c:pt>
                <c:pt idx="22100">
                  <c:v>4.8306841509186986</c:v>
                </c:pt>
                <c:pt idx="22101">
                  <c:v>4.83116721933379</c:v>
                </c:pt>
                <c:pt idx="22102">
                  <c:v>4.8316503360557235</c:v>
                </c:pt>
                <c:pt idx="22103">
                  <c:v>4.8321335010893289</c:v>
                </c:pt>
                <c:pt idx="22104">
                  <c:v>4.8326167144394381</c:v>
                </c:pt>
                <c:pt idx="22105">
                  <c:v>4.8330999761108817</c:v>
                </c:pt>
                <c:pt idx="22106">
                  <c:v>4.8335832861084924</c:v>
                </c:pt>
                <c:pt idx="22107">
                  <c:v>4.8340666444371037</c:v>
                </c:pt>
                <c:pt idx="22108">
                  <c:v>4.8345500511015471</c:v>
                </c:pt>
                <c:pt idx="22109">
                  <c:v>4.8350335061066572</c:v>
                </c:pt>
                <c:pt idx="22110">
                  <c:v>4.8355170094572681</c:v>
                </c:pt>
                <c:pt idx="22111">
                  <c:v>4.8360005611582135</c:v>
                </c:pt>
                <c:pt idx="22112">
                  <c:v>4.8364841612143294</c:v>
                </c:pt>
                <c:pt idx="22113">
                  <c:v>4.8369678096304511</c:v>
                </c:pt>
                <c:pt idx="22114">
                  <c:v>4.8374515064114139</c:v>
                </c:pt>
                <c:pt idx="22115">
                  <c:v>4.8379352515620546</c:v>
                </c:pt>
                <c:pt idx="22116">
                  <c:v>4.8384190450872104</c:v>
                </c:pt>
                <c:pt idx="22117">
                  <c:v>4.8389028869917192</c:v>
                </c:pt>
                <c:pt idx="22118">
                  <c:v>4.839386777280418</c:v>
                </c:pt>
                <c:pt idx="22119">
                  <c:v>4.8398707159581456</c:v>
                </c:pt>
                <c:pt idx="22120">
                  <c:v>4.8403547030297416</c:v>
                </c:pt>
                <c:pt idx="22121">
                  <c:v>4.8408387385000449</c:v>
                </c:pt>
                <c:pt idx="22122">
                  <c:v>4.8413228223738951</c:v>
                </c:pt>
                <c:pt idx="22123">
                  <c:v>4.8418069546561329</c:v>
                </c:pt>
                <c:pt idx="22124">
                  <c:v>4.8422911353515987</c:v>
                </c:pt>
                <c:pt idx="22125">
                  <c:v>4.8427753644651341</c:v>
                </c:pt>
                <c:pt idx="22126">
                  <c:v>4.8432596420015805</c:v>
                </c:pt>
                <c:pt idx="22127">
                  <c:v>4.8437439679657803</c:v>
                </c:pt>
                <c:pt idx="22128">
                  <c:v>4.8442283423625767</c:v>
                </c:pt>
                <c:pt idx="22129">
                  <c:v>4.8447127651968129</c:v>
                </c:pt>
                <c:pt idx="22130">
                  <c:v>4.8451972364733322</c:v>
                </c:pt>
                <c:pt idx="22131">
                  <c:v>4.8456817561969796</c:v>
                </c:pt>
                <c:pt idx="22132">
                  <c:v>4.8461663243725992</c:v>
                </c:pt>
                <c:pt idx="22133">
                  <c:v>4.846650941005036</c:v>
                </c:pt>
                <c:pt idx="22134">
                  <c:v>4.8471356060991369</c:v>
                </c:pt>
                <c:pt idx="22135">
                  <c:v>4.8476203196597467</c:v>
                </c:pt>
                <c:pt idx="22136">
                  <c:v>4.8481050816917124</c:v>
                </c:pt>
                <c:pt idx="22137">
                  <c:v>4.8485898921998816</c:v>
                </c:pt>
                <c:pt idx="22138">
                  <c:v>4.8490747511891019</c:v>
                </c:pt>
                <c:pt idx="22139">
                  <c:v>4.8495596586642211</c:v>
                </c:pt>
                <c:pt idx="22140">
                  <c:v>4.8500446146300877</c:v>
                </c:pt>
                <c:pt idx="22141">
                  <c:v>4.8505296190915503</c:v>
                </c:pt>
                <c:pt idx="22142">
                  <c:v>4.8510146720534593</c:v>
                </c:pt>
                <c:pt idx="22143">
                  <c:v>4.8514997735206649</c:v>
                </c:pt>
                <c:pt idx="22144">
                  <c:v>4.8519849234980166</c:v>
                </c:pt>
                <c:pt idx="22145">
                  <c:v>4.8524701219903665</c:v>
                </c:pt>
                <c:pt idx="22146">
                  <c:v>4.8529553690025651</c:v>
                </c:pt>
                <c:pt idx="22147">
                  <c:v>4.8534406645394652</c:v>
                </c:pt>
                <c:pt idx="22148">
                  <c:v>4.8539260086059191</c:v>
                </c:pt>
                <c:pt idx="22149">
                  <c:v>4.8544114012067796</c:v>
                </c:pt>
                <c:pt idx="22150">
                  <c:v>4.8548968423468999</c:v>
                </c:pt>
                <c:pt idx="22151">
                  <c:v>4.8553823320311347</c:v>
                </c:pt>
                <c:pt idx="22152">
                  <c:v>4.8558678702643379</c:v>
                </c:pt>
                <c:pt idx="22153">
                  <c:v>4.8563534570513642</c:v>
                </c:pt>
                <c:pt idx="22154">
                  <c:v>4.8568390923970695</c:v>
                </c:pt>
                <c:pt idx="22155">
                  <c:v>4.8573247763063092</c:v>
                </c:pt>
                <c:pt idx="22156">
                  <c:v>4.8578105087839401</c:v>
                </c:pt>
                <c:pt idx="22157">
                  <c:v>4.8582962898348185</c:v>
                </c:pt>
                <c:pt idx="22158">
                  <c:v>4.8587821194638021</c:v>
                </c:pt>
                <c:pt idx="22159">
                  <c:v>4.8592679976757482</c:v>
                </c:pt>
                <c:pt idx="22160">
                  <c:v>4.8597539244755161</c:v>
                </c:pt>
                <c:pt idx="22161">
                  <c:v>4.8602398998679632</c:v>
                </c:pt>
                <c:pt idx="22162">
                  <c:v>4.8607259238579497</c:v>
                </c:pt>
                <c:pt idx="22163">
                  <c:v>4.8612119964503355</c:v>
                </c:pt>
                <c:pt idx="22164">
                  <c:v>4.8616981176499809</c:v>
                </c:pt>
                <c:pt idx="22165">
                  <c:v>4.862184287461746</c:v>
                </c:pt>
                <c:pt idx="22166">
                  <c:v>4.8626705058904918</c:v>
                </c:pt>
                <c:pt idx="22167">
                  <c:v>4.863156772941081</c:v>
                </c:pt>
                <c:pt idx="22168">
                  <c:v>4.8636430886183746</c:v>
                </c:pt>
                <c:pt idx="22169">
                  <c:v>4.8641294529272363</c:v>
                </c:pt>
                <c:pt idx="22170">
                  <c:v>4.8646158658725289</c:v>
                </c:pt>
                <c:pt idx="22171">
                  <c:v>4.8651023274591161</c:v>
                </c:pt>
                <c:pt idx="22172">
                  <c:v>4.8655888376918623</c:v>
                </c:pt>
                <c:pt idx="22173">
                  <c:v>4.8660753965756314</c:v>
                </c:pt>
                <c:pt idx="22174">
                  <c:v>4.8665620041152886</c:v>
                </c:pt>
                <c:pt idx="22175">
                  <c:v>4.8670486603157004</c:v>
                </c:pt>
                <c:pt idx="22176">
                  <c:v>4.8675353651817321</c:v>
                </c:pt>
                <c:pt idx="22177">
                  <c:v>4.8680221187182502</c:v>
                </c:pt>
                <c:pt idx="22178">
                  <c:v>4.8685089209301218</c:v>
                </c:pt>
                <c:pt idx="22179">
                  <c:v>4.868995771822215</c:v>
                </c:pt>
                <c:pt idx="22180">
                  <c:v>4.8694826713993971</c:v>
                </c:pt>
                <c:pt idx="22181">
                  <c:v>4.869969619666537</c:v>
                </c:pt>
                <c:pt idx="22182">
                  <c:v>4.8704566166285037</c:v>
                </c:pt>
                <c:pt idx="22183">
                  <c:v>4.8709436622901663</c:v>
                </c:pt>
                <c:pt idx="22184">
                  <c:v>4.8714307566563955</c:v>
                </c:pt>
                <c:pt idx="22185">
                  <c:v>4.8719178997320611</c:v>
                </c:pt>
                <c:pt idx="22186">
                  <c:v>4.872405091522034</c:v>
                </c:pt>
                <c:pt idx="22187">
                  <c:v>4.8728923320311859</c:v>
                </c:pt>
                <c:pt idx="22188">
                  <c:v>4.8733796212643892</c:v>
                </c:pt>
                <c:pt idx="22189">
                  <c:v>4.8738669592265156</c:v>
                </c:pt>
                <c:pt idx="22190">
                  <c:v>4.8743543459224385</c:v>
                </c:pt>
                <c:pt idx="22191">
                  <c:v>4.8748417813570306</c:v>
                </c:pt>
                <c:pt idx="22192">
                  <c:v>4.8753292655351661</c:v>
                </c:pt>
                <c:pt idx="22193">
                  <c:v>4.8758167984617193</c:v>
                </c:pt>
                <c:pt idx="22194">
                  <c:v>4.8763043801415655</c:v>
                </c:pt>
                <c:pt idx="22195">
                  <c:v>4.8767920105795799</c:v>
                </c:pt>
                <c:pt idx="22196">
                  <c:v>4.8772796897806376</c:v>
                </c:pt>
                <c:pt idx="22197">
                  <c:v>4.8777674177496158</c:v>
                </c:pt>
                <c:pt idx="22198">
                  <c:v>4.8782551944913903</c:v>
                </c:pt>
                <c:pt idx="22199">
                  <c:v>4.8787430200108393</c:v>
                </c:pt>
                <c:pt idx="22200">
                  <c:v>4.8792308943128404</c:v>
                </c:pt>
                <c:pt idx="22201">
                  <c:v>4.8797188174022716</c:v>
                </c:pt>
                <c:pt idx="22202">
                  <c:v>4.8802067892840117</c:v>
                </c:pt>
                <c:pt idx="22203">
                  <c:v>4.8806948099629404</c:v>
                </c:pt>
                <c:pt idx="22204">
                  <c:v>4.8811828794439363</c:v>
                </c:pt>
                <c:pt idx="22205">
                  <c:v>4.8816709977318808</c:v>
                </c:pt>
                <c:pt idx="22206">
                  <c:v>4.8821591648316538</c:v>
                </c:pt>
                <c:pt idx="22207">
                  <c:v>4.8826473807481365</c:v>
                </c:pt>
                <c:pt idx="22208">
                  <c:v>4.8831356454862114</c:v>
                </c:pt>
                <c:pt idx="22209">
                  <c:v>4.8836239590507597</c:v>
                </c:pt>
                <c:pt idx="22210">
                  <c:v>4.8841123214466649</c:v>
                </c:pt>
                <c:pt idx="22211">
                  <c:v>4.8846007326788099</c:v>
                </c:pt>
                <c:pt idx="22212">
                  <c:v>4.8850891927520781</c:v>
                </c:pt>
                <c:pt idx="22213">
                  <c:v>4.8855777016713535</c:v>
                </c:pt>
                <c:pt idx="22214">
                  <c:v>4.8860662594415203</c:v>
                </c:pt>
                <c:pt idx="22215">
                  <c:v>4.8865548660674643</c:v>
                </c:pt>
                <c:pt idx="22216">
                  <c:v>4.8870435215540713</c:v>
                </c:pt>
                <c:pt idx="22217">
                  <c:v>4.8875322259062264</c:v>
                </c:pt>
                <c:pt idx="22218">
                  <c:v>4.8880209791288172</c:v>
                </c:pt>
                <c:pt idx="22219">
                  <c:v>4.8885097812267304</c:v>
                </c:pt>
                <c:pt idx="22220">
                  <c:v>4.8889986322048529</c:v>
                </c:pt>
                <c:pt idx="22221">
                  <c:v>4.8894875320680731</c:v>
                </c:pt>
                <c:pt idx="22222">
                  <c:v>4.8899764808212796</c:v>
                </c:pt>
                <c:pt idx="22223">
                  <c:v>4.8904654784693617</c:v>
                </c:pt>
                <c:pt idx="22224">
                  <c:v>4.8909545250172091</c:v>
                </c:pt>
                <c:pt idx="22225">
                  <c:v>4.8914436204697109</c:v>
                </c:pt>
                <c:pt idx="22226">
                  <c:v>4.8919327648317577</c:v>
                </c:pt>
                <c:pt idx="22227">
                  <c:v>4.8924219581082404</c:v>
                </c:pt>
                <c:pt idx="22228">
                  <c:v>4.8929112003040514</c:v>
                </c:pt>
                <c:pt idx="22229">
                  <c:v>4.8934004914240816</c:v>
                </c:pt>
                <c:pt idx="22230">
                  <c:v>4.8938898314732242</c:v>
                </c:pt>
                <c:pt idx="22231">
                  <c:v>4.8943792204563712</c:v>
                </c:pt>
                <c:pt idx="22232">
                  <c:v>4.8948686583784164</c:v>
                </c:pt>
                <c:pt idx="22233">
                  <c:v>4.8953581452442538</c:v>
                </c:pt>
                <c:pt idx="22234">
                  <c:v>4.8958476810587781</c:v>
                </c:pt>
                <c:pt idx="22235">
                  <c:v>4.896337265826884</c:v>
                </c:pt>
                <c:pt idx="22236">
                  <c:v>4.8968268995534663</c:v>
                </c:pt>
                <c:pt idx="22237">
                  <c:v>4.8973165822434215</c:v>
                </c:pt>
                <c:pt idx="22238">
                  <c:v>4.8978063139016461</c:v>
                </c:pt>
                <c:pt idx="22239">
                  <c:v>4.8982960945330358</c:v>
                </c:pt>
                <c:pt idx="22240">
                  <c:v>4.8987859241424889</c:v>
                </c:pt>
                <c:pt idx="22241">
                  <c:v>4.8992758027349028</c:v>
                </c:pt>
                <c:pt idx="22242">
                  <c:v>4.8997657303151758</c:v>
                </c:pt>
                <c:pt idx="22243">
                  <c:v>4.9002557068882071</c:v>
                </c:pt>
                <c:pt idx="22244">
                  <c:v>4.9007457324588959</c:v>
                </c:pt>
                <c:pt idx="22245">
                  <c:v>4.9012358070321413</c:v>
                </c:pt>
                <c:pt idx="22246">
                  <c:v>4.9017259306128445</c:v>
                </c:pt>
                <c:pt idx="22247">
                  <c:v>4.9022161032059053</c:v>
                </c:pt>
                <c:pt idx="22248">
                  <c:v>4.9027063248162257</c:v>
                </c:pt>
                <c:pt idx="22249">
                  <c:v>4.9031965954487076</c:v>
                </c:pt>
                <c:pt idx="22250">
                  <c:v>4.9036869151082527</c:v>
                </c:pt>
                <c:pt idx="22251">
                  <c:v>4.9041772837997639</c:v>
                </c:pt>
                <c:pt idx="22252">
                  <c:v>4.9046677015281439</c:v>
                </c:pt>
                <c:pt idx="22253">
                  <c:v>4.9051581682982963</c:v>
                </c:pt>
                <c:pt idx="22254">
                  <c:v>4.9056486841151257</c:v>
                </c:pt>
                <c:pt idx="22255">
                  <c:v>4.9061392489835374</c:v>
                </c:pt>
                <c:pt idx="22256">
                  <c:v>4.9066298629084359</c:v>
                </c:pt>
                <c:pt idx="22257">
                  <c:v>4.9071205258947268</c:v>
                </c:pt>
                <c:pt idx="22258">
                  <c:v>4.9076112379473162</c:v>
                </c:pt>
                <c:pt idx="22259">
                  <c:v>4.9081019990711106</c:v>
                </c:pt>
                <c:pt idx="22260">
                  <c:v>4.9085928092710178</c:v>
                </c:pt>
                <c:pt idx="22261">
                  <c:v>4.9090836685519452</c:v>
                </c:pt>
                <c:pt idx="22262">
                  <c:v>4.9095745769187999</c:v>
                </c:pt>
                <c:pt idx="22263">
                  <c:v>4.9100655343764918</c:v>
                </c:pt>
                <c:pt idx="22264">
                  <c:v>4.9105565409299299</c:v>
                </c:pt>
                <c:pt idx="22265">
                  <c:v>4.911047596584023</c:v>
                </c:pt>
                <c:pt idx="22266">
                  <c:v>4.9115387013436811</c:v>
                </c:pt>
                <c:pt idx="22267">
                  <c:v>4.9120298552138157</c:v>
                </c:pt>
                <c:pt idx="22268">
                  <c:v>4.9125210581993368</c:v>
                </c:pt>
                <c:pt idx="22269">
                  <c:v>4.9130123103051568</c:v>
                </c:pt>
                <c:pt idx="22270">
                  <c:v>4.9135036115361874</c:v>
                </c:pt>
                <c:pt idx="22271">
                  <c:v>4.9139949618973411</c:v>
                </c:pt>
                <c:pt idx="22272">
                  <c:v>4.9144863613935303</c:v>
                </c:pt>
                <c:pt idx="22273">
                  <c:v>4.9149778100296695</c:v>
                </c:pt>
                <c:pt idx="22274">
                  <c:v>4.9154693078106728</c:v>
                </c:pt>
                <c:pt idx="22275">
                  <c:v>4.9159608547414537</c:v>
                </c:pt>
                <c:pt idx="22276">
                  <c:v>4.9164524508269274</c:v>
                </c:pt>
                <c:pt idx="22277">
                  <c:v>4.9169440960720099</c:v>
                </c:pt>
                <c:pt idx="22278">
                  <c:v>4.9174357904816173</c:v>
                </c:pt>
                <c:pt idx="22279">
                  <c:v>4.9179275340606656</c:v>
                </c:pt>
                <c:pt idx="22280">
                  <c:v>4.9184193268140719</c:v>
                </c:pt>
                <c:pt idx="22281">
                  <c:v>4.918911168746753</c:v>
                </c:pt>
                <c:pt idx="22282">
                  <c:v>4.9194030598636278</c:v>
                </c:pt>
                <c:pt idx="22283">
                  <c:v>4.919895000169614</c:v>
                </c:pt>
                <c:pt idx="22284">
                  <c:v>4.9203869896696313</c:v>
                </c:pt>
                <c:pt idx="22285">
                  <c:v>4.9208790283685984</c:v>
                </c:pt>
                <c:pt idx="22286">
                  <c:v>4.9213711162714349</c:v>
                </c:pt>
                <c:pt idx="22287">
                  <c:v>4.9218632533830622</c:v>
                </c:pt>
                <c:pt idx="22288">
                  <c:v>4.9223554397084008</c:v>
                </c:pt>
                <c:pt idx="22289">
                  <c:v>4.9228476752523713</c:v>
                </c:pt>
                <c:pt idx="22290">
                  <c:v>4.9233399600198968</c:v>
                </c:pt>
                <c:pt idx="22291">
                  <c:v>4.9238322940158987</c:v>
                </c:pt>
                <c:pt idx="22292">
                  <c:v>4.9243246772453002</c:v>
                </c:pt>
                <c:pt idx="22293">
                  <c:v>4.9248171097130244</c:v>
                </c:pt>
                <c:pt idx="22294">
                  <c:v>4.9253095914239955</c:v>
                </c:pt>
                <c:pt idx="22295">
                  <c:v>4.9258021223831374</c:v>
                </c:pt>
                <c:pt idx="22296">
                  <c:v>4.9262947025953761</c:v>
                </c:pt>
                <c:pt idx="22297">
                  <c:v>4.9267873320656355</c:v>
                </c:pt>
                <c:pt idx="22298">
                  <c:v>4.9272800107988424</c:v>
                </c:pt>
                <c:pt idx="22299">
                  <c:v>4.9277727387999226</c:v>
                </c:pt>
                <c:pt idx="22300">
                  <c:v>4.9282655160738029</c:v>
                </c:pt>
                <c:pt idx="22301">
                  <c:v>4.92875834262541</c:v>
                </c:pt>
                <c:pt idx="22302">
                  <c:v>4.9292512184596724</c:v>
                </c:pt>
                <c:pt idx="22303">
                  <c:v>4.9297441435815186</c:v>
                </c:pt>
                <c:pt idx="22304">
                  <c:v>4.930237117995877</c:v>
                </c:pt>
                <c:pt idx="22305">
                  <c:v>4.9307301417076763</c:v>
                </c:pt>
                <c:pt idx="22306">
                  <c:v>4.9312232147218467</c:v>
                </c:pt>
                <c:pt idx="22307">
                  <c:v>4.9317163370433184</c:v>
                </c:pt>
                <c:pt idx="22308">
                  <c:v>4.9322095086770226</c:v>
                </c:pt>
                <c:pt idx="22309">
                  <c:v>4.9327027296278905</c:v>
                </c:pt>
                <c:pt idx="22310">
                  <c:v>4.9331959999008532</c:v>
                </c:pt>
                <c:pt idx="22311">
                  <c:v>4.9336893195008429</c:v>
                </c:pt>
                <c:pt idx="22312">
                  <c:v>4.9341826884327933</c:v>
                </c:pt>
                <c:pt idx="22313">
                  <c:v>4.9346761067016365</c:v>
                </c:pt>
                <c:pt idx="22314">
                  <c:v>4.9351695743123063</c:v>
                </c:pt>
                <c:pt idx="22315">
                  <c:v>4.9356630912697375</c:v>
                </c:pt>
                <c:pt idx="22316">
                  <c:v>4.9361566575788647</c:v>
                </c:pt>
                <c:pt idx="22317">
                  <c:v>4.9366502732446227</c:v>
                </c:pt>
                <c:pt idx="22318">
                  <c:v>4.9371439382719471</c:v>
                </c:pt>
                <c:pt idx="22319">
                  <c:v>4.9376376526657744</c:v>
                </c:pt>
                <c:pt idx="22320">
                  <c:v>4.938131416431041</c:v>
                </c:pt>
                <c:pt idx="22321">
                  <c:v>4.9386252295726845</c:v>
                </c:pt>
                <c:pt idx="22322">
                  <c:v>4.939119092095642</c:v>
                </c:pt>
                <c:pt idx="22323">
                  <c:v>4.9396130040048511</c:v>
                </c:pt>
                <c:pt idx="22324">
                  <c:v>4.9401069653052518</c:v>
                </c:pt>
                <c:pt idx="22325">
                  <c:v>4.9406009760017824</c:v>
                </c:pt>
                <c:pt idx="22326">
                  <c:v>4.9410950360993828</c:v>
                </c:pt>
                <c:pt idx="22327">
                  <c:v>4.9415891456029923</c:v>
                </c:pt>
                <c:pt idx="22328">
                  <c:v>4.9420833045175527</c:v>
                </c:pt>
                <c:pt idx="22329">
                  <c:v>4.9425775128480041</c:v>
                </c:pt>
                <c:pt idx="22330">
                  <c:v>4.943071770599289</c:v>
                </c:pt>
                <c:pt idx="22331">
                  <c:v>4.9435660777763486</c:v>
                </c:pt>
                <c:pt idx="22332">
                  <c:v>4.9440604343841263</c:v>
                </c:pt>
                <c:pt idx="22333">
                  <c:v>4.944554840427565</c:v>
                </c:pt>
                <c:pt idx="22334">
                  <c:v>4.9450492959116081</c:v>
                </c:pt>
                <c:pt idx="22335">
                  <c:v>4.9455438008411994</c:v>
                </c:pt>
                <c:pt idx="22336">
                  <c:v>4.9460383552212832</c:v>
                </c:pt>
                <c:pt idx="22337">
                  <c:v>4.946532959056805</c:v>
                </c:pt>
                <c:pt idx="22338">
                  <c:v>4.947027612352711</c:v>
                </c:pt>
                <c:pt idx="22339">
                  <c:v>4.9475223151139467</c:v>
                </c:pt>
                <c:pt idx="22340">
                  <c:v>4.9480170673454582</c:v>
                </c:pt>
                <c:pt idx="22341">
                  <c:v>4.9485118690521928</c:v>
                </c:pt>
                <c:pt idx="22342">
                  <c:v>4.9490067202390975</c:v>
                </c:pt>
                <c:pt idx="22343">
                  <c:v>4.9495016209111213</c:v>
                </c:pt>
                <c:pt idx="22344">
                  <c:v>4.9499965710732123</c:v>
                </c:pt>
                <c:pt idx="22345">
                  <c:v>4.9504915707303194</c:v>
                </c:pt>
                <c:pt idx="22346">
                  <c:v>4.9509866198873924</c:v>
                </c:pt>
                <c:pt idx="22347">
                  <c:v>4.9514817185493811</c:v>
                </c:pt>
                <c:pt idx="22348">
                  <c:v>4.9519768667212363</c:v>
                </c:pt>
                <c:pt idx="22349">
                  <c:v>4.9524720644079085</c:v>
                </c:pt>
                <c:pt idx="22350">
                  <c:v>4.9529673116143496</c:v>
                </c:pt>
                <c:pt idx="22351">
                  <c:v>4.9534626083455109</c:v>
                </c:pt>
                <c:pt idx="22352">
                  <c:v>4.953957954606345</c:v>
                </c:pt>
                <c:pt idx="22353">
                  <c:v>4.9544533504018053</c:v>
                </c:pt>
                <c:pt idx="22354">
                  <c:v>4.9549487957368452</c:v>
                </c:pt>
                <c:pt idx="22355">
                  <c:v>4.9554442906164189</c:v>
                </c:pt>
                <c:pt idx="22356">
                  <c:v>4.9559398350454806</c:v>
                </c:pt>
                <c:pt idx="22357">
                  <c:v>4.9564354290289847</c:v>
                </c:pt>
                <c:pt idx="22358">
                  <c:v>4.9569310725718871</c:v>
                </c:pt>
                <c:pt idx="22359">
                  <c:v>4.957426765679144</c:v>
                </c:pt>
                <c:pt idx="22360">
                  <c:v>4.9579225083557121</c:v>
                </c:pt>
                <c:pt idx="22361">
                  <c:v>4.9584183006065476</c:v>
                </c:pt>
                <c:pt idx="22362">
                  <c:v>4.9589141424366083</c:v>
                </c:pt>
                <c:pt idx="22363">
                  <c:v>4.959410033850852</c:v>
                </c:pt>
                <c:pt idx="22364">
                  <c:v>4.9599059748542373</c:v>
                </c:pt>
                <c:pt idx="22365">
                  <c:v>4.9604019654517231</c:v>
                </c:pt>
                <c:pt idx="22366">
                  <c:v>4.9608980056482679</c:v>
                </c:pt>
                <c:pt idx="22367">
                  <c:v>4.9613940954488323</c:v>
                </c:pt>
                <c:pt idx="22368">
                  <c:v>4.9618902348583767</c:v>
                </c:pt>
                <c:pt idx="22369">
                  <c:v>4.9623864238818625</c:v>
                </c:pt>
                <c:pt idx="22370">
                  <c:v>4.962882662524251</c:v>
                </c:pt>
                <c:pt idx="22371">
                  <c:v>4.9633789507905037</c:v>
                </c:pt>
                <c:pt idx="22372">
                  <c:v>4.9638752886855828</c:v>
                </c:pt>
                <c:pt idx="22373">
                  <c:v>4.9643716762144514</c:v>
                </c:pt>
                <c:pt idx="22374">
                  <c:v>4.9648681133820727</c:v>
                </c:pt>
                <c:pt idx="22375">
                  <c:v>4.9653646001934106</c:v>
                </c:pt>
                <c:pt idx="22376">
                  <c:v>4.9658611366534302</c:v>
                </c:pt>
                <c:pt idx="22377">
                  <c:v>4.9663577227670954</c:v>
                </c:pt>
                <c:pt idx="22378">
                  <c:v>4.9668543585393721</c:v>
                </c:pt>
                <c:pt idx="22379">
                  <c:v>4.967351043975226</c:v>
                </c:pt>
                <c:pt idx="22380">
                  <c:v>4.9678477790796238</c:v>
                </c:pt>
                <c:pt idx="22381">
                  <c:v>4.9683445638575314</c:v>
                </c:pt>
                <c:pt idx="22382">
                  <c:v>4.9688413983139172</c:v>
                </c:pt>
                <c:pt idx="22383">
                  <c:v>4.9693382824537489</c:v>
                </c:pt>
                <c:pt idx="22384">
                  <c:v>4.9698352162819939</c:v>
                </c:pt>
                <c:pt idx="22385">
                  <c:v>4.9703321998036216</c:v>
                </c:pt>
                <c:pt idx="22386">
                  <c:v>4.9708292330236024</c:v>
                </c:pt>
                <c:pt idx="22387">
                  <c:v>4.9713263159469046</c:v>
                </c:pt>
                <c:pt idx="22388">
                  <c:v>4.9718234485784993</c:v>
                </c:pt>
                <c:pt idx="22389">
                  <c:v>4.972320630923357</c:v>
                </c:pt>
                <c:pt idx="22390">
                  <c:v>4.9728178629864495</c:v>
                </c:pt>
                <c:pt idx="22391">
                  <c:v>4.9733151447727479</c:v>
                </c:pt>
                <c:pt idx="22392">
                  <c:v>4.9738124762872253</c:v>
                </c:pt>
                <c:pt idx="22393">
                  <c:v>4.9743098575348537</c:v>
                </c:pt>
                <c:pt idx="22394">
                  <c:v>4.9748072885206067</c:v>
                </c:pt>
                <c:pt idx="22395">
                  <c:v>4.9753047692494583</c:v>
                </c:pt>
                <c:pt idx="22396">
                  <c:v>4.9758022997263831</c:v>
                </c:pt>
                <c:pt idx="22397">
                  <c:v>4.9762998799563558</c:v>
                </c:pt>
                <c:pt idx="22398">
                  <c:v>4.9767975099443511</c:v>
                </c:pt>
                <c:pt idx="22399">
                  <c:v>4.9772951896953455</c:v>
                </c:pt>
                <c:pt idx="22400">
                  <c:v>4.9777929192143153</c:v>
                </c:pt>
                <c:pt idx="22401">
                  <c:v>4.9782906985062363</c:v>
                </c:pt>
                <c:pt idx="22402">
                  <c:v>4.9787885275760866</c:v>
                </c:pt>
                <c:pt idx="22403">
                  <c:v>4.9792864064288445</c:v>
                </c:pt>
                <c:pt idx="22404">
                  <c:v>4.9797843350694873</c:v>
                </c:pt>
                <c:pt idx="22405">
                  <c:v>4.9802823135029941</c:v>
                </c:pt>
                <c:pt idx="22406">
                  <c:v>4.9807803417343441</c:v>
                </c:pt>
                <c:pt idx="22407">
                  <c:v>4.9812784197685174</c:v>
                </c:pt>
                <c:pt idx="22408">
                  <c:v>4.9817765476104938</c:v>
                </c:pt>
                <c:pt idx="22409">
                  <c:v>4.9822747252652544</c:v>
                </c:pt>
                <c:pt idx="22410">
                  <c:v>4.9827729527377809</c:v>
                </c:pt>
                <c:pt idx="22411">
                  <c:v>4.9832712300330542</c:v>
                </c:pt>
                <c:pt idx="22412">
                  <c:v>4.9837695571560579</c:v>
                </c:pt>
                <c:pt idx="22413">
                  <c:v>4.9842679341117737</c:v>
                </c:pt>
                <c:pt idx="22414">
                  <c:v>4.9847663609051844</c:v>
                </c:pt>
                <c:pt idx="22415">
                  <c:v>4.9852648375412745</c:v>
                </c:pt>
                <c:pt idx="22416">
                  <c:v>4.9857633640250283</c:v>
                </c:pt>
                <c:pt idx="22417">
                  <c:v>4.9862619403614303</c:v>
                </c:pt>
                <c:pt idx="22418">
                  <c:v>4.9867605665554668</c:v>
                </c:pt>
                <c:pt idx="22419">
                  <c:v>4.9872592426121223</c:v>
                </c:pt>
                <c:pt idx="22420">
                  <c:v>4.9877579685363838</c:v>
                </c:pt>
                <c:pt idx="22421">
                  <c:v>4.9882567443332375</c:v>
                </c:pt>
                <c:pt idx="22422">
                  <c:v>4.9887555700076707</c:v>
                </c:pt>
                <c:pt idx="22423">
                  <c:v>4.9892544455646712</c:v>
                </c:pt>
                <c:pt idx="22424">
                  <c:v>4.9897533710092272</c:v>
                </c:pt>
                <c:pt idx="22425">
                  <c:v>4.9902523463463284</c:v>
                </c:pt>
                <c:pt idx="22426">
                  <c:v>4.9907513715809628</c:v>
                </c:pt>
                <c:pt idx="22427">
                  <c:v>4.9912504467181211</c:v>
                </c:pt>
                <c:pt idx="22428">
                  <c:v>4.9917495717627931</c:v>
                </c:pt>
                <c:pt idx="22429">
                  <c:v>4.9922487467199694</c:v>
                </c:pt>
                <c:pt idx="22430">
                  <c:v>4.9927479715946417</c:v>
                </c:pt>
                <c:pt idx="22431">
                  <c:v>4.9932472463918014</c:v>
                </c:pt>
                <c:pt idx="22432">
                  <c:v>4.9937465711164402</c:v>
                </c:pt>
                <c:pt idx="22433">
                  <c:v>4.9942459457735522</c:v>
                </c:pt>
                <c:pt idx="22434">
                  <c:v>4.994745370368129</c:v>
                </c:pt>
                <c:pt idx="22435">
                  <c:v>4.9952448449051658</c:v>
                </c:pt>
                <c:pt idx="22436">
                  <c:v>4.9957443693896559</c:v>
                </c:pt>
                <c:pt idx="22437">
                  <c:v>4.9962439438265944</c:v>
                </c:pt>
                <c:pt idx="22438">
                  <c:v>4.9967435682209773</c:v>
                </c:pt>
                <c:pt idx="22439">
                  <c:v>4.9972432425777997</c:v>
                </c:pt>
                <c:pt idx="22440">
                  <c:v>4.9977429669020577</c:v>
                </c:pt>
                <c:pt idx="22441">
                  <c:v>4.998242741198748</c:v>
                </c:pt>
                <c:pt idx="22442">
                  <c:v>4.9987425654728677</c:v>
                </c:pt>
                <c:pt idx="22443">
                  <c:v>4.9992424397294153</c:v>
                </c:pt>
                <c:pt idx="22444">
                  <c:v>4.9997423639733878</c:v>
                </c:pt>
                <c:pt idx="22445">
                  <c:v>5.0002423382097847</c:v>
                </c:pt>
                <c:pt idx="22446">
                  <c:v>5.0007423624436056</c:v>
                </c:pt>
                <c:pt idx="22447">
                  <c:v>5.00124243667985</c:v>
                </c:pt>
                <c:pt idx="22448">
                  <c:v>5.0017425609235175</c:v>
                </c:pt>
                <c:pt idx="22449">
                  <c:v>5.0022427351796095</c:v>
                </c:pt>
                <c:pt idx="22450">
                  <c:v>5.0027429594531272</c:v>
                </c:pt>
                <c:pt idx="22451">
                  <c:v>5.0032432337490729</c:v>
                </c:pt>
                <c:pt idx="22452">
                  <c:v>5.0037435580724479</c:v>
                </c:pt>
                <c:pt idx="22453">
                  <c:v>5.0042439324282553</c:v>
                </c:pt>
                <c:pt idx="22454">
                  <c:v>5.0047443568214982</c:v>
                </c:pt>
                <c:pt idx="22455">
                  <c:v>5.0052448312571807</c:v>
                </c:pt>
                <c:pt idx="22456">
                  <c:v>5.0057453557403067</c:v>
                </c:pt>
                <c:pt idx="22457">
                  <c:v>5.0062459302758811</c:v>
                </c:pt>
                <c:pt idx="22458">
                  <c:v>5.0067465548689087</c:v>
                </c:pt>
                <c:pt idx="22459">
                  <c:v>5.0072472295243955</c:v>
                </c:pt>
                <c:pt idx="22460">
                  <c:v>5.007747954247348</c:v>
                </c:pt>
                <c:pt idx="22461">
                  <c:v>5.0082487290427729</c:v>
                </c:pt>
                <c:pt idx="22462">
                  <c:v>5.0087495539156768</c:v>
                </c:pt>
                <c:pt idx="22463">
                  <c:v>5.0092504288710682</c:v>
                </c:pt>
                <c:pt idx="22464">
                  <c:v>5.0097513539139555</c:v>
                </c:pt>
                <c:pt idx="22465">
                  <c:v>5.0102523290493473</c:v>
                </c:pt>
                <c:pt idx="22466">
                  <c:v>5.0107533542822518</c:v>
                </c:pt>
                <c:pt idx="22467">
                  <c:v>5.0112544296176802</c:v>
                </c:pt>
                <c:pt idx="22468">
                  <c:v>5.0117555550606419</c:v>
                </c:pt>
                <c:pt idx="22469">
                  <c:v>5.0122567306161478</c:v>
                </c:pt>
                <c:pt idx="22470">
                  <c:v>5.0127579562892093</c:v>
                </c:pt>
                <c:pt idx="22471">
                  <c:v>5.0132592320848381</c:v>
                </c:pt>
                <c:pt idx="22472">
                  <c:v>5.0137605580080464</c:v>
                </c:pt>
                <c:pt idx="22473">
                  <c:v>5.014261934063847</c:v>
                </c:pt>
                <c:pt idx="22474">
                  <c:v>5.0147633602572537</c:v>
                </c:pt>
                <c:pt idx="22475">
                  <c:v>5.0152648365932793</c:v>
                </c:pt>
                <c:pt idx="22476">
                  <c:v>5.0157663630769385</c:v>
                </c:pt>
                <c:pt idx="22477">
                  <c:v>5.0162679397132459</c:v>
                </c:pt>
                <c:pt idx="22478">
                  <c:v>5.0167695665072172</c:v>
                </c:pt>
                <c:pt idx="22479">
                  <c:v>5.0172712434638678</c:v>
                </c:pt>
                <c:pt idx="22480">
                  <c:v>5.0177729705882141</c:v>
                </c:pt>
                <c:pt idx="22481">
                  <c:v>5.0182747478852727</c:v>
                </c:pt>
                <c:pt idx="22482">
                  <c:v>5.0187765753600608</c:v>
                </c:pt>
                <c:pt idx="22483">
                  <c:v>5.0192784530175967</c:v>
                </c:pt>
                <c:pt idx="22484">
                  <c:v>5.0197803808628985</c:v>
                </c:pt>
                <c:pt idx="22485">
                  <c:v>5.0202823589009844</c:v>
                </c:pt>
                <c:pt idx="22486">
                  <c:v>5.0207843871368745</c:v>
                </c:pt>
                <c:pt idx="22487">
                  <c:v>5.0212864655755878</c:v>
                </c:pt>
                <c:pt idx="22488">
                  <c:v>5.0217885942221452</c:v>
                </c:pt>
                <c:pt idx="22489">
                  <c:v>5.0222907730815676</c:v>
                </c:pt>
                <c:pt idx="22490">
                  <c:v>5.0227930021588758</c:v>
                </c:pt>
                <c:pt idx="22491">
                  <c:v>5.0232952814590917</c:v>
                </c:pt>
                <c:pt idx="22492">
                  <c:v>5.0237976109872378</c:v>
                </c:pt>
                <c:pt idx="22493">
                  <c:v>5.0242999907483368</c:v>
                </c:pt>
                <c:pt idx="22494">
                  <c:v>5.0248024207474113</c:v>
                </c:pt>
                <c:pt idx="22495">
                  <c:v>5.0253049009894859</c:v>
                </c:pt>
                <c:pt idx="22496">
                  <c:v>5.0258074314795849</c:v>
                </c:pt>
                <c:pt idx="22497">
                  <c:v>5.0263100122227327</c:v>
                </c:pt>
                <c:pt idx="22498">
                  <c:v>5.0268126432239546</c:v>
                </c:pt>
                <c:pt idx="22499">
                  <c:v>5.0273153244882769</c:v>
                </c:pt>
                <c:pt idx="22500">
                  <c:v>5.0278180560207257</c:v>
                </c:pt>
                <c:pt idx="22501">
                  <c:v>5.0283208378263273</c:v>
                </c:pt>
                <c:pt idx="22502">
                  <c:v>5.0288236699101097</c:v>
                </c:pt>
                <c:pt idx="22503">
                  <c:v>5.0293265522771007</c:v>
                </c:pt>
                <c:pt idx="22504">
                  <c:v>5.0298294849323284</c:v>
                </c:pt>
                <c:pt idx="22505">
                  <c:v>5.0303324678808217</c:v>
                </c:pt>
                <c:pt idx="22506">
                  <c:v>5.0308355011276094</c:v>
                </c:pt>
                <c:pt idx="22507">
                  <c:v>5.0313385846777221</c:v>
                </c:pt>
                <c:pt idx="22508">
                  <c:v>5.0318417185361897</c:v>
                </c:pt>
                <c:pt idx="22509">
                  <c:v>5.0323449027080436</c:v>
                </c:pt>
                <c:pt idx="22510">
                  <c:v>5.0328481371983145</c:v>
                </c:pt>
                <c:pt idx="22511">
                  <c:v>5.0333514220120339</c:v>
                </c:pt>
                <c:pt idx="22512">
                  <c:v>5.0338547571542351</c:v>
                </c:pt>
                <c:pt idx="22513">
                  <c:v>5.0343581426299506</c:v>
                </c:pt>
                <c:pt idx="22514">
                  <c:v>5.0348615784442137</c:v>
                </c:pt>
                <c:pt idx="22515">
                  <c:v>5.0353650646020585</c:v>
                </c:pt>
                <c:pt idx="22516">
                  <c:v>5.0358686011085183</c:v>
                </c:pt>
                <c:pt idx="22517">
                  <c:v>5.0363721879686292</c:v>
                </c:pt>
                <c:pt idx="22518">
                  <c:v>5.0368758251874262</c:v>
                </c:pt>
                <c:pt idx="22519">
                  <c:v>5.0373795127699452</c:v>
                </c:pt>
                <c:pt idx="22520">
                  <c:v>5.0378832507212223</c:v>
                </c:pt>
                <c:pt idx="22521">
                  <c:v>5.0383870390462944</c:v>
                </c:pt>
                <c:pt idx="22522">
                  <c:v>5.0388908777501991</c:v>
                </c:pt>
                <c:pt idx="22523">
                  <c:v>5.0393947668379742</c:v>
                </c:pt>
                <c:pt idx="22524">
                  <c:v>5.0398987063146583</c:v>
                </c:pt>
                <c:pt idx="22525">
                  <c:v>5.0404026961852901</c:v>
                </c:pt>
                <c:pt idx="22526">
                  <c:v>5.0409067364549083</c:v>
                </c:pt>
                <c:pt idx="22527">
                  <c:v>5.041410827128554</c:v>
                </c:pt>
                <c:pt idx="22528">
                  <c:v>5.0419149682112669</c:v>
                </c:pt>
                <c:pt idx="22529">
                  <c:v>5.0424191597080883</c:v>
                </c:pt>
                <c:pt idx="22530">
                  <c:v>5.0429234016240594</c:v>
                </c:pt>
                <c:pt idx="22531">
                  <c:v>5.0434276939642215</c:v>
                </c:pt>
                <c:pt idx="22532">
                  <c:v>5.0439320367336178</c:v>
                </c:pt>
                <c:pt idx="22533">
                  <c:v>5.0444364299372912</c:v>
                </c:pt>
                <c:pt idx="22534">
                  <c:v>5.044940873580285</c:v>
                </c:pt>
                <c:pt idx="22535">
                  <c:v>5.045445367667643</c:v>
                </c:pt>
                <c:pt idx="22536">
                  <c:v>5.04594991220441</c:v>
                </c:pt>
                <c:pt idx="22537">
                  <c:v>5.0464545071956302</c:v>
                </c:pt>
                <c:pt idx="22538">
                  <c:v>5.04695915264635</c:v>
                </c:pt>
                <c:pt idx="22539">
                  <c:v>5.0474638485616143</c:v>
                </c:pt>
                <c:pt idx="22540">
                  <c:v>5.0479685949464708</c:v>
                </c:pt>
                <c:pt idx="22541">
                  <c:v>5.048473391805965</c:v>
                </c:pt>
                <c:pt idx="22542">
                  <c:v>5.0489782391451454</c:v>
                </c:pt>
                <c:pt idx="22543">
                  <c:v>5.0494831369690596</c:v>
                </c:pt>
                <c:pt idx="22544">
                  <c:v>5.0499880852827568</c:v>
                </c:pt>
                <c:pt idx="22545">
                  <c:v>5.0504930840912854</c:v>
                </c:pt>
                <c:pt idx="22546">
                  <c:v>5.0509981333996947</c:v>
                </c:pt>
                <c:pt idx="22547">
                  <c:v>5.051503233213035</c:v>
                </c:pt>
                <c:pt idx="22548">
                  <c:v>5.0520083835363563</c:v>
                </c:pt>
                <c:pt idx="22549">
                  <c:v>5.0525135843747098</c:v>
                </c:pt>
                <c:pt idx="22550">
                  <c:v>5.0530188357331474</c:v>
                </c:pt>
                <c:pt idx="22551">
                  <c:v>5.053524137616721</c:v>
                </c:pt>
                <c:pt idx="22552">
                  <c:v>5.0540294900304827</c:v>
                </c:pt>
                <c:pt idx="22553">
                  <c:v>5.0545348929794853</c:v>
                </c:pt>
                <c:pt idx="22554">
                  <c:v>5.0550403464687834</c:v>
                </c:pt>
                <c:pt idx="22555">
                  <c:v>5.0555458505034299</c:v>
                </c:pt>
                <c:pt idx="22556">
                  <c:v>5.0560514050884802</c:v>
                </c:pt>
                <c:pt idx="22557">
                  <c:v>5.056557010228989</c:v>
                </c:pt>
                <c:pt idx="22558">
                  <c:v>5.0570626659300117</c:v>
                </c:pt>
                <c:pt idx="22559">
                  <c:v>5.0575683721966049</c:v>
                </c:pt>
                <c:pt idx="22560">
                  <c:v>5.0580741290338249</c:v>
                </c:pt>
                <c:pt idx="22561">
                  <c:v>5.0585799364467281</c:v>
                </c:pt>
                <c:pt idx="22562">
                  <c:v>5.0590857944403727</c:v>
                </c:pt>
                <c:pt idx="22563">
                  <c:v>5.0595917030198168</c:v>
                </c:pt>
                <c:pt idx="22564">
                  <c:v>5.0600976621901186</c:v>
                </c:pt>
                <c:pt idx="22565">
                  <c:v>5.0606036719563372</c:v>
                </c:pt>
                <c:pt idx="22566">
                  <c:v>5.0611097323235326</c:v>
                </c:pt>
                <c:pt idx="22567">
                  <c:v>5.0616158432967646</c:v>
                </c:pt>
                <c:pt idx="22568">
                  <c:v>5.0621220048810942</c:v>
                </c:pt>
                <c:pt idx="22569">
                  <c:v>5.0626282170815822</c:v>
                </c:pt>
                <c:pt idx="22570">
                  <c:v>5.0631344799032902</c:v>
                </c:pt>
                <c:pt idx="22571">
                  <c:v>5.0636407933512801</c:v>
                </c:pt>
                <c:pt idx="22572">
                  <c:v>5.0641471574306154</c:v>
                </c:pt>
                <c:pt idx="22573">
                  <c:v>5.0646535721463586</c:v>
                </c:pt>
                <c:pt idx="22574">
                  <c:v>5.0651600375035732</c:v>
                </c:pt>
                <c:pt idx="22575">
                  <c:v>5.0656665535073238</c:v>
                </c:pt>
                <c:pt idx="22576">
                  <c:v>5.0661731201626745</c:v>
                </c:pt>
                <c:pt idx="22577">
                  <c:v>5.0666797374746908</c:v>
                </c:pt>
                <c:pt idx="22578">
                  <c:v>5.0671864054484379</c:v>
                </c:pt>
                <c:pt idx="22579">
                  <c:v>5.0676931240889829</c:v>
                </c:pt>
                <c:pt idx="22580">
                  <c:v>5.0681998934013919</c:v>
                </c:pt>
                <c:pt idx="22581">
                  <c:v>5.068706713390732</c:v>
                </c:pt>
                <c:pt idx="22582">
                  <c:v>5.0692135840620711</c:v>
                </c:pt>
                <c:pt idx="22583">
                  <c:v>5.0697205054204773</c:v>
                </c:pt>
                <c:pt idx="22584">
                  <c:v>5.0702274774710192</c:v>
                </c:pt>
                <c:pt idx="22585">
                  <c:v>5.0707345002187658</c:v>
                </c:pt>
                <c:pt idx="22586">
                  <c:v>5.0712415736687877</c:v>
                </c:pt>
                <c:pt idx="22587">
                  <c:v>5.0717486978261546</c:v>
                </c:pt>
                <c:pt idx="22588">
                  <c:v>5.072255872695937</c:v>
                </c:pt>
                <c:pt idx="22589">
                  <c:v>5.0727630982832066</c:v>
                </c:pt>
                <c:pt idx="22590">
                  <c:v>5.0732703745930348</c:v>
                </c:pt>
                <c:pt idx="22591">
                  <c:v>5.0737777016304939</c:v>
                </c:pt>
                <c:pt idx="22592">
                  <c:v>5.0742850794006573</c:v>
                </c:pt>
                <c:pt idx="22593">
                  <c:v>5.0747925079085974</c:v>
                </c:pt>
                <c:pt idx="22594">
                  <c:v>5.0752999871593882</c:v>
                </c:pt>
                <c:pt idx="22595">
                  <c:v>5.0758075171581041</c:v>
                </c:pt>
                <c:pt idx="22596">
                  <c:v>5.0763150979098199</c:v>
                </c:pt>
                <c:pt idx="22597">
                  <c:v>5.0768227294196109</c:v>
                </c:pt>
                <c:pt idx="22598">
                  <c:v>5.0773304116925528</c:v>
                </c:pt>
                <c:pt idx="22599">
                  <c:v>5.0778381447337217</c:v>
                </c:pt>
                <c:pt idx="22600">
                  <c:v>5.0783459285481953</c:v>
                </c:pt>
                <c:pt idx="22601">
                  <c:v>5.0788537631410504</c:v>
                </c:pt>
                <c:pt idx="22602">
                  <c:v>5.0793616485173647</c:v>
                </c:pt>
                <c:pt idx="22603">
                  <c:v>5.0798695846822168</c:v>
                </c:pt>
                <c:pt idx="22604">
                  <c:v>5.0803775716406854</c:v>
                </c:pt>
                <c:pt idx="22605">
                  <c:v>5.0808856093978489</c:v>
                </c:pt>
                <c:pt idx="22606">
                  <c:v>5.0813936979587888</c:v>
                </c:pt>
                <c:pt idx="22607">
                  <c:v>5.0819018373285845</c:v>
                </c:pt>
                <c:pt idx="22608">
                  <c:v>5.0824100275123172</c:v>
                </c:pt>
                <c:pt idx="22609">
                  <c:v>5.0829182685150682</c:v>
                </c:pt>
                <c:pt idx="22610">
                  <c:v>5.0834265603419198</c:v>
                </c:pt>
                <c:pt idx="22611">
                  <c:v>5.0839349029979539</c:v>
                </c:pt>
                <c:pt idx="22612">
                  <c:v>5.0844432964882538</c:v>
                </c:pt>
                <c:pt idx="22613">
                  <c:v>5.0849517408179024</c:v>
                </c:pt>
                <c:pt idx="22614">
                  <c:v>5.0854602359919845</c:v>
                </c:pt>
                <c:pt idx="22615">
                  <c:v>5.0859687820155832</c:v>
                </c:pt>
                <c:pt idx="22616">
                  <c:v>5.0864773788937852</c:v>
                </c:pt>
                <c:pt idx="22617">
                  <c:v>5.0869860266316742</c:v>
                </c:pt>
                <c:pt idx="22618">
                  <c:v>5.087494725234337</c:v>
                </c:pt>
                <c:pt idx="22619">
                  <c:v>5.0880034747068601</c:v>
                </c:pt>
                <c:pt idx="22620">
                  <c:v>5.088512275054331</c:v>
                </c:pt>
                <c:pt idx="22621">
                  <c:v>5.0890211262818363</c:v>
                </c:pt>
                <c:pt idx="22622">
                  <c:v>5.0895300283944644</c:v>
                </c:pt>
                <c:pt idx="22623">
                  <c:v>5.0900389813973037</c:v>
                </c:pt>
                <c:pt idx="22624">
                  <c:v>5.0905479852954434</c:v>
                </c:pt>
                <c:pt idx="22625">
                  <c:v>5.0910570400939728</c:v>
                </c:pt>
                <c:pt idx="22626">
                  <c:v>5.0915661457979819</c:v>
                </c:pt>
                <c:pt idx="22627">
                  <c:v>5.092075302412562</c:v>
                </c:pt>
                <c:pt idx="22628">
                  <c:v>5.0925845099428031</c:v>
                </c:pt>
                <c:pt idx="22629">
                  <c:v>5.0930937683937971</c:v>
                </c:pt>
                <c:pt idx="22630">
                  <c:v>5.093603077770636</c:v>
                </c:pt>
                <c:pt idx="22631">
                  <c:v>5.0941124380784126</c:v>
                </c:pt>
                <c:pt idx="22632">
                  <c:v>5.0946218493222206</c:v>
                </c:pt>
                <c:pt idx="22633">
                  <c:v>5.0951313115071528</c:v>
                </c:pt>
                <c:pt idx="22634">
                  <c:v>5.0956408246383038</c:v>
                </c:pt>
                <c:pt idx="22635">
                  <c:v>5.0961503887207673</c:v>
                </c:pt>
                <c:pt idx="22636">
                  <c:v>5.0966600037596397</c:v>
                </c:pt>
                <c:pt idx="22637">
                  <c:v>5.0971696697600155</c:v>
                </c:pt>
                <c:pt idx="22638">
                  <c:v>5.0976793867269912</c:v>
                </c:pt>
                <c:pt idx="22639">
                  <c:v>5.0981891546656639</c:v>
                </c:pt>
                <c:pt idx="22640">
                  <c:v>5.0986989735811301</c:v>
                </c:pt>
                <c:pt idx="22641">
                  <c:v>5.0992088434784879</c:v>
                </c:pt>
                <c:pt idx="22642">
                  <c:v>5.0997187643628354</c:v>
                </c:pt>
                <c:pt idx="22643">
                  <c:v>5.1002287362392718</c:v>
                </c:pt>
                <c:pt idx="22644">
                  <c:v>5.1007387591128959</c:v>
                </c:pt>
                <c:pt idx="22645">
                  <c:v>5.1012488329888068</c:v>
                </c:pt>
                <c:pt idx="22646">
                  <c:v>5.1017589578721054</c:v>
                </c:pt>
                <c:pt idx="22647">
                  <c:v>5.1022691337678925</c:v>
                </c:pt>
                <c:pt idx="22648">
                  <c:v>5.1027793606812688</c:v>
                </c:pt>
                <c:pt idx="22649">
                  <c:v>5.103289638617337</c:v>
                </c:pt>
                <c:pt idx="22650">
                  <c:v>5.1037999675811987</c:v>
                </c:pt>
                <c:pt idx="22651">
                  <c:v>5.1043103475779565</c:v>
                </c:pt>
                <c:pt idx="22652">
                  <c:v>5.104820778612714</c:v>
                </c:pt>
                <c:pt idx="22653">
                  <c:v>5.1053312606905754</c:v>
                </c:pt>
                <c:pt idx="22654">
                  <c:v>5.1058417938166443</c:v>
                </c:pt>
                <c:pt idx="22655">
                  <c:v>5.1063523779960258</c:v>
                </c:pt>
                <c:pt idx="22656">
                  <c:v>5.1068630132338253</c:v>
                </c:pt>
                <c:pt idx="22657">
                  <c:v>5.1073736995351489</c:v>
                </c:pt>
                <c:pt idx="22658">
                  <c:v>5.1078844369051026</c:v>
                </c:pt>
                <c:pt idx="22659">
                  <c:v>5.1083952253487928</c:v>
                </c:pt>
                <c:pt idx="22660">
                  <c:v>5.1089060648713271</c:v>
                </c:pt>
                <c:pt idx="22661">
                  <c:v>5.1094169554778146</c:v>
                </c:pt>
                <c:pt idx="22662">
                  <c:v>5.1099278971733622</c:v>
                </c:pt>
                <c:pt idx="22663">
                  <c:v>5.1104388899630795</c:v>
                </c:pt>
                <c:pt idx="22664">
                  <c:v>5.1109499338520754</c:v>
                </c:pt>
                <c:pt idx="22665">
                  <c:v>5.1114610288454605</c:v>
                </c:pt>
                <c:pt idx="22666">
                  <c:v>5.1119721749483453</c:v>
                </c:pt>
                <c:pt idx="22667">
                  <c:v>5.1124833721658405</c:v>
                </c:pt>
                <c:pt idx="22668">
                  <c:v>5.1129946205030574</c:v>
                </c:pt>
                <c:pt idx="22669">
                  <c:v>5.1135059199651076</c:v>
                </c:pt>
                <c:pt idx="22670">
                  <c:v>5.1140172705571043</c:v>
                </c:pt>
                <c:pt idx="22671">
                  <c:v>5.1145286722841599</c:v>
                </c:pt>
                <c:pt idx="22672">
                  <c:v>5.1150401251513884</c:v>
                </c:pt>
                <c:pt idx="22673">
                  <c:v>5.1155516291639032</c:v>
                </c:pt>
                <c:pt idx="22674">
                  <c:v>5.1160631843268192</c:v>
                </c:pt>
                <c:pt idx="22675">
                  <c:v>5.1165747906452514</c:v>
                </c:pt>
                <c:pt idx="22676">
                  <c:v>5.1170864481243159</c:v>
                </c:pt>
                <c:pt idx="22677">
                  <c:v>5.1175981567691284</c:v>
                </c:pt>
                <c:pt idx="22678">
                  <c:v>5.118109916584805</c:v>
                </c:pt>
                <c:pt idx="22679">
                  <c:v>5.1186217275764632</c:v>
                </c:pt>
                <c:pt idx="22680">
                  <c:v>5.1191335897492207</c:v>
                </c:pt>
                <c:pt idx="22681">
                  <c:v>5.1196455031081953</c:v>
                </c:pt>
                <c:pt idx="22682">
                  <c:v>5.1201574676585064</c:v>
                </c:pt>
                <c:pt idx="22683">
                  <c:v>5.1206694834052726</c:v>
                </c:pt>
                <c:pt idx="22684">
                  <c:v>5.1211815503536133</c:v>
                </c:pt>
                <c:pt idx="22685">
                  <c:v>5.1216936685086489</c:v>
                </c:pt>
                <c:pt idx="22686">
                  <c:v>5.1222058378754998</c:v>
                </c:pt>
                <c:pt idx="22687">
                  <c:v>5.1227180584592871</c:v>
                </c:pt>
                <c:pt idx="22688">
                  <c:v>5.123230330265133</c:v>
                </c:pt>
                <c:pt idx="22689">
                  <c:v>5.1237426532981596</c:v>
                </c:pt>
                <c:pt idx="22690">
                  <c:v>5.1242550275634891</c:v>
                </c:pt>
                <c:pt idx="22691">
                  <c:v>5.1247674530662453</c:v>
                </c:pt>
                <c:pt idx="22692">
                  <c:v>5.1252799298115521</c:v>
                </c:pt>
                <c:pt idx="22693">
                  <c:v>5.1257924578045335</c:v>
                </c:pt>
                <c:pt idx="22694">
                  <c:v>5.1263050370503143</c:v>
                </c:pt>
                <c:pt idx="22695">
                  <c:v>5.1268176675540191</c:v>
                </c:pt>
                <c:pt idx="22696">
                  <c:v>5.1273303493207747</c:v>
                </c:pt>
                <c:pt idx="22697">
                  <c:v>5.1278430823557066</c:v>
                </c:pt>
                <c:pt idx="22698">
                  <c:v>5.1283558666639424</c:v>
                </c:pt>
                <c:pt idx="22699">
                  <c:v>5.1288687022506085</c:v>
                </c:pt>
                <c:pt idx="22700">
                  <c:v>5.1293815891208334</c:v>
                </c:pt>
                <c:pt idx="22701">
                  <c:v>5.1298945272797454</c:v>
                </c:pt>
                <c:pt idx="22702">
                  <c:v>5.1304075167324736</c:v>
                </c:pt>
                <c:pt idx="22703">
                  <c:v>5.1309205574841465</c:v>
                </c:pt>
                <c:pt idx="22704">
                  <c:v>5.1314336495398951</c:v>
                </c:pt>
                <c:pt idx="22705">
                  <c:v>5.1319467929048495</c:v>
                </c:pt>
                <c:pt idx="22706">
                  <c:v>5.1324599875841397</c:v>
                </c:pt>
                <c:pt idx="22707">
                  <c:v>5.1329732335828977</c:v>
                </c:pt>
                <c:pt idx="22708">
                  <c:v>5.1334865309062563</c:v>
                </c:pt>
                <c:pt idx="22709">
                  <c:v>5.1339998795593464</c:v>
                </c:pt>
                <c:pt idx="22710">
                  <c:v>5.1345132795473027</c:v>
                </c:pt>
                <c:pt idx="22711">
                  <c:v>5.1350267308752571</c:v>
                </c:pt>
                <c:pt idx="22712">
                  <c:v>5.1355402335483449</c:v>
                </c:pt>
                <c:pt idx="22713">
                  <c:v>5.1360537875716998</c:v>
                </c:pt>
                <c:pt idx="22714">
                  <c:v>5.1365673929504574</c:v>
                </c:pt>
                <c:pt idx="22715">
                  <c:v>5.1370810496897521</c:v>
                </c:pt>
                <c:pt idx="22716">
                  <c:v>5.1375947577947212</c:v>
                </c:pt>
                <c:pt idx="22717">
                  <c:v>5.138108517270501</c:v>
                </c:pt>
                <c:pt idx="22718">
                  <c:v>5.1386223281222279</c:v>
                </c:pt>
                <c:pt idx="22719">
                  <c:v>5.1391361903550399</c:v>
                </c:pt>
                <c:pt idx="22720">
                  <c:v>5.1396501039740752</c:v>
                </c:pt>
                <c:pt idx="22721">
                  <c:v>5.1401640689844728</c:v>
                </c:pt>
                <c:pt idx="22722">
                  <c:v>5.1406780853913707</c:v>
                </c:pt>
                <c:pt idx="22723">
                  <c:v>5.1411921531999099</c:v>
                </c:pt>
                <c:pt idx="22724">
                  <c:v>5.14170627241523</c:v>
                </c:pt>
                <c:pt idx="22725">
                  <c:v>5.1422204430424712</c:v>
                </c:pt>
                <c:pt idx="22726">
                  <c:v>5.1427346650867758</c:v>
                </c:pt>
                <c:pt idx="22727">
                  <c:v>5.1432489385532847</c:v>
                </c:pt>
                <c:pt idx="22728">
                  <c:v>5.1437632634471395</c:v>
                </c:pt>
                <c:pt idx="22729">
                  <c:v>5.1442776397734846</c:v>
                </c:pt>
                <c:pt idx="22730">
                  <c:v>5.1447920675374617</c:v>
                </c:pt>
                <c:pt idx="22731">
                  <c:v>5.1453065467442149</c:v>
                </c:pt>
                <c:pt idx="22732">
                  <c:v>5.1458210773988897</c:v>
                </c:pt>
                <c:pt idx="22733">
                  <c:v>5.1463356595066294</c:v>
                </c:pt>
                <c:pt idx="22734">
                  <c:v>5.1468502930725801</c:v>
                </c:pt>
                <c:pt idx="22735">
                  <c:v>5.1473649781018871</c:v>
                </c:pt>
                <c:pt idx="22736">
                  <c:v>5.1478797145996973</c:v>
                </c:pt>
                <c:pt idx="22737">
                  <c:v>5.1483945025711568</c:v>
                </c:pt>
                <c:pt idx="22738">
                  <c:v>5.1489093420214136</c:v>
                </c:pt>
                <c:pt idx="22739">
                  <c:v>5.1494242329556155</c:v>
                </c:pt>
                <c:pt idx="22740">
                  <c:v>5.1499391753789112</c:v>
                </c:pt>
                <c:pt idx="22741">
                  <c:v>5.1504541692964487</c:v>
                </c:pt>
                <c:pt idx="22742">
                  <c:v>5.1509692147133785</c:v>
                </c:pt>
                <c:pt idx="22743">
                  <c:v>5.1514843116348494</c:v>
                </c:pt>
                <c:pt idx="22744">
                  <c:v>5.1519994600660128</c:v>
                </c:pt>
                <c:pt idx="22745">
                  <c:v>5.1525146600120193</c:v>
                </c:pt>
                <c:pt idx="22746">
                  <c:v>5.1530299114780203</c:v>
                </c:pt>
                <c:pt idx="22747">
                  <c:v>5.153545214469168</c:v>
                </c:pt>
                <c:pt idx="22748">
                  <c:v>5.1540605689906149</c:v>
                </c:pt>
                <c:pt idx="22749">
                  <c:v>5.1545759750475142</c:v>
                </c:pt>
                <c:pt idx="22750">
                  <c:v>5.155091432645019</c:v>
                </c:pt>
                <c:pt idx="22751">
                  <c:v>5.1556069417882835</c:v>
                </c:pt>
                <c:pt idx="22752">
                  <c:v>5.1561225024824626</c:v>
                </c:pt>
                <c:pt idx="22753">
                  <c:v>5.1566381147327105</c:v>
                </c:pt>
                <c:pt idx="22754">
                  <c:v>5.1571537785441839</c:v>
                </c:pt>
                <c:pt idx="22755">
                  <c:v>5.1576694939220387</c:v>
                </c:pt>
                <c:pt idx="22756">
                  <c:v>5.1581852608714307</c:v>
                </c:pt>
                <c:pt idx="22757">
                  <c:v>5.1587010793975177</c:v>
                </c:pt>
                <c:pt idx="22758">
                  <c:v>5.1592169495054572</c:v>
                </c:pt>
                <c:pt idx="22759">
                  <c:v>5.1597328712004078</c:v>
                </c:pt>
                <c:pt idx="22760">
                  <c:v>5.1602488444875281</c:v>
                </c:pt>
                <c:pt idx="22761">
                  <c:v>5.1607648693719765</c:v>
                </c:pt>
                <c:pt idx="22762">
                  <c:v>5.1612809458589135</c:v>
                </c:pt>
                <c:pt idx="22763">
                  <c:v>5.1617970739534993</c:v>
                </c:pt>
                <c:pt idx="22764">
                  <c:v>5.1623132536608942</c:v>
                </c:pt>
                <c:pt idx="22765">
                  <c:v>5.1628294849862604</c:v>
                </c:pt>
                <c:pt idx="22766">
                  <c:v>5.163345767934759</c:v>
                </c:pt>
                <c:pt idx="22767">
                  <c:v>5.1638621025115521</c:v>
                </c:pt>
                <c:pt idx="22768">
                  <c:v>5.1643784887218036</c:v>
                </c:pt>
                <c:pt idx="22769">
                  <c:v>5.1648949265706756</c:v>
                </c:pt>
                <c:pt idx="22770">
                  <c:v>5.1654114160633329</c:v>
                </c:pt>
                <c:pt idx="22771">
                  <c:v>5.1659279572049392</c:v>
                </c:pt>
                <c:pt idx="22772">
                  <c:v>5.1664445500006595</c:v>
                </c:pt>
                <c:pt idx="22773">
                  <c:v>5.1669611944556593</c:v>
                </c:pt>
                <c:pt idx="22774">
                  <c:v>5.1674778905751051</c:v>
                </c:pt>
                <c:pt idx="22775">
                  <c:v>5.1679946383641626</c:v>
                </c:pt>
                <c:pt idx="22776">
                  <c:v>5.1685114378279993</c:v>
                </c:pt>
                <c:pt idx="22777">
                  <c:v>5.1690282889717816</c:v>
                </c:pt>
                <c:pt idx="22778">
                  <c:v>5.1695451918006787</c:v>
                </c:pt>
                <c:pt idx="22779">
                  <c:v>5.1700621463198591</c:v>
                </c:pt>
                <c:pt idx="22780">
                  <c:v>5.1705791525344909</c:v>
                </c:pt>
                <c:pt idx="22781">
                  <c:v>5.1710962104497442</c:v>
                </c:pt>
                <c:pt idx="22782">
                  <c:v>5.1716133200707892</c:v>
                </c:pt>
                <c:pt idx="22783">
                  <c:v>5.172130481402796</c:v>
                </c:pt>
                <c:pt idx="22784">
                  <c:v>5.1726476944509363</c:v>
                </c:pt>
                <c:pt idx="22785">
                  <c:v>5.1731649592203812</c:v>
                </c:pt>
                <c:pt idx="22786">
                  <c:v>5.1736822757163035</c:v>
                </c:pt>
                <c:pt idx="22787">
                  <c:v>5.1741996439438749</c:v>
                </c:pt>
                <c:pt idx="22788">
                  <c:v>5.1747170639082691</c:v>
                </c:pt>
                <c:pt idx="22789">
                  <c:v>5.1752345356146598</c:v>
                </c:pt>
                <c:pt idx="22790">
                  <c:v>5.1757520590682216</c:v>
                </c:pt>
                <c:pt idx="22791">
                  <c:v>5.1762696342741279</c:v>
                </c:pt>
                <c:pt idx="22792">
                  <c:v>5.1767872612375552</c:v>
                </c:pt>
                <c:pt idx="22793">
                  <c:v>5.1773049399636788</c:v>
                </c:pt>
                <c:pt idx="22794">
                  <c:v>5.1778226704576751</c:v>
                </c:pt>
                <c:pt idx="22795">
                  <c:v>5.1783404527247212</c:v>
                </c:pt>
                <c:pt idx="22796">
                  <c:v>5.1788582867699935</c:v>
                </c:pt>
                <c:pt idx="22797">
                  <c:v>5.17937617259867</c:v>
                </c:pt>
                <c:pt idx="22798">
                  <c:v>5.1798941102159297</c:v>
                </c:pt>
                <c:pt idx="22799">
                  <c:v>5.1804120996269516</c:v>
                </c:pt>
                <c:pt idx="22800">
                  <c:v>5.1809301408369146</c:v>
                </c:pt>
                <c:pt idx="22801">
                  <c:v>5.1814482338509986</c:v>
                </c:pt>
                <c:pt idx="22802">
                  <c:v>5.1819663786743835</c:v>
                </c:pt>
                <c:pt idx="22803">
                  <c:v>5.1824845753122508</c:v>
                </c:pt>
                <c:pt idx="22804">
                  <c:v>5.1830028237697823</c:v>
                </c:pt>
                <c:pt idx="22805">
                  <c:v>5.1835211240521595</c:v>
                </c:pt>
                <c:pt idx="22806">
                  <c:v>5.184039476164565</c:v>
                </c:pt>
                <c:pt idx="22807">
                  <c:v>5.1845578801121812</c:v>
                </c:pt>
                <c:pt idx="22808">
                  <c:v>5.1850763359001926</c:v>
                </c:pt>
                <c:pt idx="22809">
                  <c:v>5.1855948435337824</c:v>
                </c:pt>
                <c:pt idx="22810">
                  <c:v>5.1861134030181359</c:v>
                </c:pt>
                <c:pt idx="22811">
                  <c:v>5.1866320143584375</c:v>
                </c:pt>
                <c:pt idx="22812">
                  <c:v>5.187150677559873</c:v>
                </c:pt>
                <c:pt idx="22813">
                  <c:v>5.1876693926276287</c:v>
                </c:pt>
                <c:pt idx="22814">
                  <c:v>5.1881881595668915</c:v>
                </c:pt>
                <c:pt idx="22815">
                  <c:v>5.1887069783828483</c:v>
                </c:pt>
                <c:pt idx="22816">
                  <c:v>5.1892258490806862</c:v>
                </c:pt>
                <c:pt idx="22817">
                  <c:v>5.1897447716655938</c:v>
                </c:pt>
                <c:pt idx="22818">
                  <c:v>5.1902637461427599</c:v>
                </c:pt>
                <c:pt idx="22819">
                  <c:v>5.1907827725173741</c:v>
                </c:pt>
                <c:pt idx="22820">
                  <c:v>5.191301850794626</c:v>
                </c:pt>
                <c:pt idx="22821">
                  <c:v>5.1918209809797053</c:v>
                </c:pt>
                <c:pt idx="22822">
                  <c:v>5.1923401630778034</c:v>
                </c:pt>
                <c:pt idx="22823">
                  <c:v>5.1928593970941108</c:v>
                </c:pt>
                <c:pt idx="22824">
                  <c:v>5.1933786830338198</c:v>
                </c:pt>
                <c:pt idx="22825">
                  <c:v>5.1938980209021235</c:v>
                </c:pt>
                <c:pt idx="22826">
                  <c:v>5.1944174107042134</c:v>
                </c:pt>
                <c:pt idx="22827">
                  <c:v>5.1949368524452835</c:v>
                </c:pt>
                <c:pt idx="22828">
                  <c:v>5.1954563461305279</c:v>
                </c:pt>
                <c:pt idx="22829">
                  <c:v>5.1959758917651406</c:v>
                </c:pt>
                <c:pt idx="22830">
                  <c:v>5.1964954893543167</c:v>
                </c:pt>
                <c:pt idx="22831">
                  <c:v>5.197015138903252</c:v>
                </c:pt>
                <c:pt idx="22832">
                  <c:v>5.1975348404171422</c:v>
                </c:pt>
                <c:pt idx="22833">
                  <c:v>5.1980545939011842</c:v>
                </c:pt>
                <c:pt idx="22834">
                  <c:v>5.1985743993605746</c:v>
                </c:pt>
                <c:pt idx="22835">
                  <c:v>5.1990942568005103</c:v>
                </c:pt>
                <c:pt idx="22836">
                  <c:v>5.1996141662261905</c:v>
                </c:pt>
                <c:pt idx="22837">
                  <c:v>5.200134127642813</c:v>
                </c:pt>
                <c:pt idx="22838">
                  <c:v>5.2006541410555771</c:v>
                </c:pt>
                <c:pt idx="22839">
                  <c:v>5.2011742064696822</c:v>
                </c:pt>
                <c:pt idx="22840">
                  <c:v>5.2016943238903295</c:v>
                </c:pt>
                <c:pt idx="22841">
                  <c:v>5.2022144933227183</c:v>
                </c:pt>
                <c:pt idx="22842">
                  <c:v>5.2027347147720509</c:v>
                </c:pt>
                <c:pt idx="22843">
                  <c:v>5.2032549882435282</c:v>
                </c:pt>
                <c:pt idx="22844">
                  <c:v>5.2037753137423524</c:v>
                </c:pt>
                <c:pt idx="22845">
                  <c:v>5.2042956912737264</c:v>
                </c:pt>
                <c:pt idx="22846">
                  <c:v>5.2048161208428541</c:v>
                </c:pt>
                <c:pt idx="22847">
                  <c:v>5.2053366024549383</c:v>
                </c:pt>
                <c:pt idx="22848">
                  <c:v>5.205857136115184</c:v>
                </c:pt>
                <c:pt idx="22849">
                  <c:v>5.2063777218287957</c:v>
                </c:pt>
                <c:pt idx="22850">
                  <c:v>5.2068983596009781</c:v>
                </c:pt>
                <c:pt idx="22851">
                  <c:v>5.2074190494369379</c:v>
                </c:pt>
                <c:pt idx="22852">
                  <c:v>5.2079397913418815</c:v>
                </c:pt>
                <c:pt idx="22853">
                  <c:v>5.2084605853210153</c:v>
                </c:pt>
                <c:pt idx="22854">
                  <c:v>5.2089814313795477</c:v>
                </c:pt>
                <c:pt idx="22855">
                  <c:v>5.2095023295226852</c:v>
                </c:pt>
                <c:pt idx="22856">
                  <c:v>5.2100232797556378</c:v>
                </c:pt>
                <c:pt idx="22857">
                  <c:v>5.210544282083613</c:v>
                </c:pt>
                <c:pt idx="22858">
                  <c:v>5.2110653365118216</c:v>
                </c:pt>
                <c:pt idx="22859">
                  <c:v>5.2115864430454728</c:v>
                </c:pt>
                <c:pt idx="22860">
                  <c:v>5.2121076016897776</c:v>
                </c:pt>
                <c:pt idx="22861">
                  <c:v>5.2126288124499469</c:v>
                </c:pt>
                <c:pt idx="22862">
                  <c:v>5.2131500753311917</c:v>
                </c:pt>
                <c:pt idx="22863">
                  <c:v>5.2136713903387246</c:v>
                </c:pt>
                <c:pt idx="22864">
                  <c:v>5.2141927574777585</c:v>
                </c:pt>
                <c:pt idx="22865">
                  <c:v>5.2147141767535059</c:v>
                </c:pt>
                <c:pt idx="22866">
                  <c:v>5.2152356481711815</c:v>
                </c:pt>
                <c:pt idx="22867">
                  <c:v>5.2157571717359987</c:v>
                </c:pt>
                <c:pt idx="22868">
                  <c:v>5.2162787474531722</c:v>
                </c:pt>
                <c:pt idx="22869">
                  <c:v>5.2168003753279173</c:v>
                </c:pt>
                <c:pt idx="22870">
                  <c:v>5.2173220553654502</c:v>
                </c:pt>
                <c:pt idx="22871">
                  <c:v>5.2178437875709864</c:v>
                </c:pt>
                <c:pt idx="22872">
                  <c:v>5.218365571949743</c:v>
                </c:pt>
                <c:pt idx="22873">
                  <c:v>5.2188874085069381</c:v>
                </c:pt>
                <c:pt idx="22874">
                  <c:v>5.2194092972477888</c:v>
                </c:pt>
                <c:pt idx="22875">
                  <c:v>5.2199312381775131</c:v>
                </c:pt>
                <c:pt idx="22876">
                  <c:v>5.220453231301331</c:v>
                </c:pt>
                <c:pt idx="22877">
                  <c:v>5.2209752766244613</c:v>
                </c:pt>
                <c:pt idx="22878">
                  <c:v>5.2214973741521238</c:v>
                </c:pt>
                <c:pt idx="22879">
                  <c:v>5.2220195238895393</c:v>
                </c:pt>
                <c:pt idx="22880">
                  <c:v>5.2225417258419284</c:v>
                </c:pt>
                <c:pt idx="22881">
                  <c:v>5.2230639800145129</c:v>
                </c:pt>
                <c:pt idx="22882">
                  <c:v>5.2235862864125142</c:v>
                </c:pt>
                <c:pt idx="22883">
                  <c:v>5.2241086450411558</c:v>
                </c:pt>
                <c:pt idx="22884">
                  <c:v>5.2246310559056601</c:v>
                </c:pt>
                <c:pt idx="22885">
                  <c:v>5.2251535190112506</c:v>
                </c:pt>
                <c:pt idx="22886">
                  <c:v>5.2256760343631514</c:v>
                </c:pt>
                <c:pt idx="22887">
                  <c:v>5.2261986019665878</c:v>
                </c:pt>
                <c:pt idx="22888">
                  <c:v>5.226721221826784</c:v>
                </c:pt>
                <c:pt idx="22889">
                  <c:v>5.2272438939489669</c:v>
                </c:pt>
                <c:pt idx="22890">
                  <c:v>5.2277666183383618</c:v>
                </c:pt>
                <c:pt idx="22891">
                  <c:v>5.2282893950001954</c:v>
                </c:pt>
                <c:pt idx="22892">
                  <c:v>5.2288122239396957</c:v>
                </c:pt>
                <c:pt idx="22893">
                  <c:v>5.2293351051620895</c:v>
                </c:pt>
                <c:pt idx="22894">
                  <c:v>5.2298580386726057</c:v>
                </c:pt>
                <c:pt idx="22895">
                  <c:v>5.2303810244764728</c:v>
                </c:pt>
                <c:pt idx="22896">
                  <c:v>5.2309040625789205</c:v>
                </c:pt>
                <c:pt idx="22897">
                  <c:v>5.2314271529851784</c:v>
                </c:pt>
                <c:pt idx="22898">
                  <c:v>5.2319502957004769</c:v>
                </c:pt>
                <c:pt idx="22899">
                  <c:v>5.2324734907300465</c:v>
                </c:pt>
                <c:pt idx="22900">
                  <c:v>5.2329967380791196</c:v>
                </c:pt>
                <c:pt idx="22901">
                  <c:v>5.2335200377529274</c:v>
                </c:pt>
                <c:pt idx="22902">
                  <c:v>5.2340433897567022</c:v>
                </c:pt>
                <c:pt idx="22903">
                  <c:v>5.2345667940956782</c:v>
                </c:pt>
                <c:pt idx="22904">
                  <c:v>5.2350902507750874</c:v>
                </c:pt>
                <c:pt idx="22905">
                  <c:v>5.2356137598001649</c:v>
                </c:pt>
                <c:pt idx="22906">
                  <c:v>5.2361373211761446</c:v>
                </c:pt>
                <c:pt idx="22907">
                  <c:v>5.2366609349082625</c:v>
                </c:pt>
                <c:pt idx="22908">
                  <c:v>5.2371846010017533</c:v>
                </c:pt>
                <c:pt idx="22909">
                  <c:v>5.237708319461853</c:v>
                </c:pt>
                <c:pt idx="22910">
                  <c:v>5.2382320902937991</c:v>
                </c:pt>
                <c:pt idx="22911">
                  <c:v>5.2387559135028283</c:v>
                </c:pt>
                <c:pt idx="22912">
                  <c:v>5.2392797890941782</c:v>
                </c:pt>
                <c:pt idx="22913">
                  <c:v>5.2398037170730873</c:v>
                </c:pt>
                <c:pt idx="22914">
                  <c:v>5.240327697444795</c:v>
                </c:pt>
                <c:pt idx="22915">
                  <c:v>5.2408517302145396</c:v>
                </c:pt>
                <c:pt idx="22916">
                  <c:v>5.2413758153875607</c:v>
                </c:pt>
                <c:pt idx="22917">
                  <c:v>5.2418999529690993</c:v>
                </c:pt>
                <c:pt idx="22918">
                  <c:v>5.2424241429643965</c:v>
                </c:pt>
                <c:pt idx="22919">
                  <c:v>5.2429483853786927</c:v>
                </c:pt>
                <c:pt idx="22920">
                  <c:v>5.2434726802172307</c:v>
                </c:pt>
                <c:pt idx="22921">
                  <c:v>5.2439970274852525</c:v>
                </c:pt>
                <c:pt idx="22922">
                  <c:v>5.2445214271880012</c:v>
                </c:pt>
                <c:pt idx="22923">
                  <c:v>5.2450458793307195</c:v>
                </c:pt>
                <c:pt idx="22924">
                  <c:v>5.2455703839186523</c:v>
                </c:pt>
                <c:pt idx="22925">
                  <c:v>5.2460949409570441</c:v>
                </c:pt>
                <c:pt idx="22926">
                  <c:v>5.2466195504511397</c:v>
                </c:pt>
                <c:pt idx="22927">
                  <c:v>5.2471442124061847</c:v>
                </c:pt>
                <c:pt idx="22928">
                  <c:v>5.2476689268274255</c:v>
                </c:pt>
                <c:pt idx="22929">
                  <c:v>5.2481936937201086</c:v>
                </c:pt>
                <c:pt idx="22930">
                  <c:v>5.2487185130894805</c:v>
                </c:pt>
                <c:pt idx="22931">
                  <c:v>5.2492433849407893</c:v>
                </c:pt>
                <c:pt idx="22932">
                  <c:v>5.2497683092792835</c:v>
                </c:pt>
                <c:pt idx="22933">
                  <c:v>5.2502932861102112</c:v>
                </c:pt>
                <c:pt idx="22934">
                  <c:v>5.2508183154388224</c:v>
                </c:pt>
                <c:pt idx="22935">
                  <c:v>5.2513433972703663</c:v>
                </c:pt>
                <c:pt idx="22936">
                  <c:v>5.2518685316100928</c:v>
                </c:pt>
                <c:pt idx="22937">
                  <c:v>5.2523937184632539</c:v>
                </c:pt>
                <c:pt idx="22938">
                  <c:v>5.2529189578351003</c:v>
                </c:pt>
                <c:pt idx="22939">
                  <c:v>5.253444249730884</c:v>
                </c:pt>
                <c:pt idx="22940">
                  <c:v>5.2539695941558566</c:v>
                </c:pt>
                <c:pt idx="22941">
                  <c:v>5.2544949911152719</c:v>
                </c:pt>
                <c:pt idx="22942">
                  <c:v>5.2550204406143832</c:v>
                </c:pt>
                <c:pt idx="22943">
                  <c:v>5.2555459426584443</c:v>
                </c:pt>
                <c:pt idx="22944">
                  <c:v>5.2560714972527105</c:v>
                </c:pt>
                <c:pt idx="22945">
                  <c:v>5.2565971044024353</c:v>
                </c:pt>
                <c:pt idx="22946">
                  <c:v>5.2571227641128759</c:v>
                </c:pt>
                <c:pt idx="22947">
                  <c:v>5.2576484763892868</c:v>
                </c:pt>
                <c:pt idx="22948">
                  <c:v>5.2581742412369259</c:v>
                </c:pt>
                <c:pt idx="22949">
                  <c:v>5.2587000586610495</c:v>
                </c:pt>
                <c:pt idx="22950">
                  <c:v>5.2592259286669156</c:v>
                </c:pt>
                <c:pt idx="22951">
                  <c:v>5.2597518512597823</c:v>
                </c:pt>
                <c:pt idx="22952">
                  <c:v>5.2602778264449084</c:v>
                </c:pt>
                <c:pt idx="22953">
                  <c:v>5.2608038542275528</c:v>
                </c:pt>
                <c:pt idx="22954">
                  <c:v>5.2613299346129754</c:v>
                </c:pt>
                <c:pt idx="22955">
                  <c:v>5.2618560676064368</c:v>
                </c:pt>
                <c:pt idx="22956">
                  <c:v>5.2623822532131976</c:v>
                </c:pt>
                <c:pt idx="22957">
                  <c:v>5.2629084914385187</c:v>
                </c:pt>
                <c:pt idx="22958">
                  <c:v>5.2634347822876624</c:v>
                </c:pt>
                <c:pt idx="22959">
                  <c:v>5.2639611257658911</c:v>
                </c:pt>
                <c:pt idx="22960">
                  <c:v>5.2644875218784675</c:v>
                </c:pt>
                <c:pt idx="22961">
                  <c:v>5.2650139706306556</c:v>
                </c:pt>
                <c:pt idx="22962">
                  <c:v>5.2655404720277188</c:v>
                </c:pt>
                <c:pt idx="22963">
                  <c:v>5.2660670260749214</c:v>
                </c:pt>
                <c:pt idx="22964">
                  <c:v>5.2665936327775285</c:v>
                </c:pt>
                <c:pt idx="22965">
                  <c:v>5.267120292140806</c:v>
                </c:pt>
                <c:pt idx="22966">
                  <c:v>5.2676470041700201</c:v>
                </c:pt>
                <c:pt idx="22967">
                  <c:v>5.2681737688704366</c:v>
                </c:pt>
                <c:pt idx="22968">
                  <c:v>5.2687005862473235</c:v>
                </c:pt>
                <c:pt idx="22969">
                  <c:v>5.2692274563059485</c:v>
                </c:pt>
                <c:pt idx="22970">
                  <c:v>5.2697543790515793</c:v>
                </c:pt>
                <c:pt idx="22971">
                  <c:v>5.2702813544894846</c:v>
                </c:pt>
                <c:pt idx="22972">
                  <c:v>5.2708083826249332</c:v>
                </c:pt>
                <c:pt idx="22973">
                  <c:v>5.2713354634631955</c:v>
                </c:pt>
                <c:pt idx="22974">
                  <c:v>5.2718625970095419</c:v>
                </c:pt>
                <c:pt idx="22975">
                  <c:v>5.2723897832692428</c:v>
                </c:pt>
                <c:pt idx="22976">
                  <c:v>5.2729170222475696</c:v>
                </c:pt>
                <c:pt idx="22977">
                  <c:v>5.2734443139497946</c:v>
                </c:pt>
                <c:pt idx="22978">
                  <c:v>5.27397165838119</c:v>
                </c:pt>
                <c:pt idx="22979">
                  <c:v>5.2744990555470279</c:v>
                </c:pt>
                <c:pt idx="22980">
                  <c:v>5.2750265054525824</c:v>
                </c:pt>
                <c:pt idx="22981">
                  <c:v>5.2755540081031276</c:v>
                </c:pt>
                <c:pt idx="22982">
                  <c:v>5.2760815635039382</c:v>
                </c:pt>
                <c:pt idx="22983">
                  <c:v>5.2766091716602883</c:v>
                </c:pt>
                <c:pt idx="22984">
                  <c:v>5.2771368325774546</c:v>
                </c:pt>
                <c:pt idx="22985">
                  <c:v>5.2776645462607119</c:v>
                </c:pt>
                <c:pt idx="22986">
                  <c:v>5.2781923127153378</c:v>
                </c:pt>
                <c:pt idx="22987">
                  <c:v>5.2787201319466091</c:v>
                </c:pt>
                <c:pt idx="22988">
                  <c:v>5.279248003959804</c:v>
                </c:pt>
                <c:pt idx="22989">
                  <c:v>5.2797759287602002</c:v>
                </c:pt>
                <c:pt idx="22990">
                  <c:v>5.2803039063530761</c:v>
                </c:pt>
                <c:pt idx="22991">
                  <c:v>5.2808319367437111</c:v>
                </c:pt>
                <c:pt idx="22992">
                  <c:v>5.2813600199373854</c:v>
                </c:pt>
                <c:pt idx="22993">
                  <c:v>5.2818881559393791</c:v>
                </c:pt>
                <c:pt idx="22994">
                  <c:v>5.2824163447549726</c:v>
                </c:pt>
                <c:pt idx="22995">
                  <c:v>5.2829445863894477</c:v>
                </c:pt>
                <c:pt idx="22996">
                  <c:v>5.2834728808480866</c:v>
                </c:pt>
                <c:pt idx="22997">
                  <c:v>5.2840012281361712</c:v>
                </c:pt>
                <c:pt idx="22998">
                  <c:v>5.2845296282589844</c:v>
                </c:pt>
                <c:pt idx="22999">
                  <c:v>5.28505808122181</c:v>
                </c:pt>
                <c:pt idx="23000">
                  <c:v>5.2855865870299317</c:v>
                </c:pt>
                <c:pt idx="23001">
                  <c:v>5.2861151456886342</c:v>
                </c:pt>
                <c:pt idx="23002">
                  <c:v>5.286643757203203</c:v>
                </c:pt>
                <c:pt idx="23003">
                  <c:v>5.2871724215789229</c:v>
                </c:pt>
                <c:pt idx="23004">
                  <c:v>5.2877011388210811</c:v>
                </c:pt>
                <c:pt idx="23005">
                  <c:v>5.2882299089349631</c:v>
                </c:pt>
                <c:pt idx="23006">
                  <c:v>5.2887587319258564</c:v>
                </c:pt>
                <c:pt idx="23007">
                  <c:v>5.2892876077990492</c:v>
                </c:pt>
                <c:pt idx="23008">
                  <c:v>5.2898165365598286</c:v>
                </c:pt>
                <c:pt idx="23009">
                  <c:v>5.2903455182134849</c:v>
                </c:pt>
                <c:pt idx="23010">
                  <c:v>5.290874552765306</c:v>
                </c:pt>
                <c:pt idx="23011">
                  <c:v>5.2914036402205822</c:v>
                </c:pt>
                <c:pt idx="23012">
                  <c:v>5.2919327805846041</c:v>
                </c:pt>
                <c:pt idx="23013">
                  <c:v>5.2924619738626628</c:v>
                </c:pt>
                <c:pt idx="23014">
                  <c:v>5.2929912200600491</c:v>
                </c:pt>
                <c:pt idx="23015">
                  <c:v>5.2935205191820547</c:v>
                </c:pt>
                <c:pt idx="23016">
                  <c:v>5.2940498712339732</c:v>
                </c:pt>
                <c:pt idx="23017">
                  <c:v>5.2945792762210964</c:v>
                </c:pt>
                <c:pt idx="23018">
                  <c:v>5.2951087341487186</c:v>
                </c:pt>
                <c:pt idx="23019">
                  <c:v>5.2956382450221335</c:v>
                </c:pt>
                <c:pt idx="23020">
                  <c:v>5.2961678088466355</c:v>
                </c:pt>
                <c:pt idx="23021">
                  <c:v>5.2966974256275199</c:v>
                </c:pt>
                <c:pt idx="23022">
                  <c:v>5.2972270953700828</c:v>
                </c:pt>
                <c:pt idx="23023">
                  <c:v>5.2977568180796197</c:v>
                </c:pt>
                <c:pt idx="23024">
                  <c:v>5.2982865937614276</c:v>
                </c:pt>
                <c:pt idx="23025">
                  <c:v>5.2988164224208036</c:v>
                </c:pt>
                <c:pt idx="23026">
                  <c:v>5.2993463040630457</c:v>
                </c:pt>
                <c:pt idx="23027">
                  <c:v>5.2998762386934519</c:v>
                </c:pt>
                <c:pt idx="23028">
                  <c:v>5.3004062263173211</c:v>
                </c:pt>
                <c:pt idx="23029">
                  <c:v>5.3009362669399529</c:v>
                </c:pt>
                <c:pt idx="23030">
                  <c:v>5.3014663605666472</c:v>
                </c:pt>
                <c:pt idx="23031">
                  <c:v>5.3019965072027038</c:v>
                </c:pt>
                <c:pt idx="23032">
                  <c:v>5.3025267068534241</c:v>
                </c:pt>
                <c:pt idx="23033">
                  <c:v>5.3030569595241097</c:v>
                </c:pt>
                <c:pt idx="23034">
                  <c:v>5.3035872652200622</c:v>
                </c:pt>
                <c:pt idx="23035">
                  <c:v>5.3041176239465839</c:v>
                </c:pt>
                <c:pt idx="23036">
                  <c:v>5.3046480357089782</c:v>
                </c:pt>
                <c:pt idx="23037">
                  <c:v>5.3051785005125494</c:v>
                </c:pt>
                <c:pt idx="23038">
                  <c:v>5.3057090183626006</c:v>
                </c:pt>
                <c:pt idx="23039">
                  <c:v>5.306239589264437</c:v>
                </c:pt>
                <c:pt idx="23040">
                  <c:v>5.3067702132233636</c:v>
                </c:pt>
                <c:pt idx="23041">
                  <c:v>5.3073008902446857</c:v>
                </c:pt>
                <c:pt idx="23042">
                  <c:v>5.3078316203337099</c:v>
                </c:pt>
                <c:pt idx="23043">
                  <c:v>5.3083624034957433</c:v>
                </c:pt>
                <c:pt idx="23044">
                  <c:v>5.3088932397360926</c:v>
                </c:pt>
                <c:pt idx="23045">
                  <c:v>5.3094241290600666</c:v>
                </c:pt>
                <c:pt idx="23046">
                  <c:v>5.3099550714729729</c:v>
                </c:pt>
                <c:pt idx="23047">
                  <c:v>5.3104860669801202</c:v>
                </c:pt>
                <c:pt idx="23048">
                  <c:v>5.311017115586818</c:v>
                </c:pt>
                <c:pt idx="23049">
                  <c:v>5.3115482172983768</c:v>
                </c:pt>
                <c:pt idx="23050">
                  <c:v>5.3120793721201069</c:v>
                </c:pt>
                <c:pt idx="23051">
                  <c:v>5.3126105800573189</c:v>
                </c:pt>
                <c:pt idx="23052">
                  <c:v>5.3131418411153248</c:v>
                </c:pt>
                <c:pt idx="23053">
                  <c:v>5.3136731552994361</c:v>
                </c:pt>
                <c:pt idx="23054">
                  <c:v>5.3142045226149657</c:v>
                </c:pt>
                <c:pt idx="23055">
                  <c:v>5.3147359430672267</c:v>
                </c:pt>
                <c:pt idx="23056">
                  <c:v>5.3152674166615332</c:v>
                </c:pt>
                <c:pt idx="23057">
                  <c:v>5.3157989434031991</c:v>
                </c:pt>
                <c:pt idx="23058">
                  <c:v>5.3163305232975393</c:v>
                </c:pt>
                <c:pt idx="23059">
                  <c:v>5.3168621563498686</c:v>
                </c:pt>
                <c:pt idx="23060">
                  <c:v>5.3173938425655036</c:v>
                </c:pt>
                <c:pt idx="23061">
                  <c:v>5.3179255819497602</c:v>
                </c:pt>
                <c:pt idx="23062">
                  <c:v>5.3184573745079549</c:v>
                </c:pt>
                <c:pt idx="23063">
                  <c:v>5.3189892202454052</c:v>
                </c:pt>
                <c:pt idx="23064">
                  <c:v>5.3195211191674296</c:v>
                </c:pt>
                <c:pt idx="23065">
                  <c:v>5.3200530712793466</c:v>
                </c:pt>
                <c:pt idx="23066">
                  <c:v>5.3205850765864744</c:v>
                </c:pt>
                <c:pt idx="23067">
                  <c:v>5.3211171350941333</c:v>
                </c:pt>
                <c:pt idx="23068">
                  <c:v>5.3216492468076426</c:v>
                </c:pt>
                <c:pt idx="23069">
                  <c:v>5.3221814117323234</c:v>
                </c:pt>
                <c:pt idx="23070">
                  <c:v>5.3227136298734967</c:v>
                </c:pt>
                <c:pt idx="23071">
                  <c:v>5.3232459012364837</c:v>
                </c:pt>
                <c:pt idx="23072">
                  <c:v>5.3237782258266071</c:v>
                </c:pt>
                <c:pt idx="23073">
                  <c:v>5.3243106036491898</c:v>
                </c:pt>
                <c:pt idx="23074">
                  <c:v>5.3248430347095548</c:v>
                </c:pt>
                <c:pt idx="23075">
                  <c:v>5.3253755190130256</c:v>
                </c:pt>
                <c:pt idx="23076">
                  <c:v>5.3259080565649271</c:v>
                </c:pt>
                <c:pt idx="23077">
                  <c:v>5.3264406473705836</c:v>
                </c:pt>
                <c:pt idx="23078">
                  <c:v>5.3269732914353209</c:v>
                </c:pt>
                <c:pt idx="23079">
                  <c:v>5.3275059887644645</c:v>
                </c:pt>
                <c:pt idx="23080">
                  <c:v>5.3280387393633406</c:v>
                </c:pt>
                <c:pt idx="23081">
                  <c:v>5.3285715432372767</c:v>
                </c:pt>
                <c:pt idx="23082">
                  <c:v>5.3291044003915999</c:v>
                </c:pt>
                <c:pt idx="23083">
                  <c:v>5.3296373108316386</c:v>
                </c:pt>
                <c:pt idx="23084">
                  <c:v>5.3301702745627217</c:v>
                </c:pt>
                <c:pt idx="23085">
                  <c:v>5.3307032915901775</c:v>
                </c:pt>
                <c:pt idx="23086">
                  <c:v>5.3312363619193368</c:v>
                </c:pt>
                <c:pt idx="23087">
                  <c:v>5.3317694855555287</c:v>
                </c:pt>
                <c:pt idx="23088">
                  <c:v>5.3323026625040839</c:v>
                </c:pt>
                <c:pt idx="23089">
                  <c:v>5.3328358927703343</c:v>
                </c:pt>
                <c:pt idx="23090">
                  <c:v>5.3333691763596116</c:v>
                </c:pt>
                <c:pt idx="23091">
                  <c:v>5.3339025132772475</c:v>
                </c:pt>
                <c:pt idx="23092">
                  <c:v>5.3344359035285756</c:v>
                </c:pt>
                <c:pt idx="23093">
                  <c:v>5.3349693471189283</c:v>
                </c:pt>
                <c:pt idx="23094">
                  <c:v>5.3355028440536403</c:v>
                </c:pt>
                <c:pt idx="23095">
                  <c:v>5.3360363943380458</c:v>
                </c:pt>
                <c:pt idx="23096">
                  <c:v>5.3365699979774792</c:v>
                </c:pt>
                <c:pt idx="23097">
                  <c:v>5.3371036549772768</c:v>
                </c:pt>
                <c:pt idx="23098">
                  <c:v>5.3376373653427747</c:v>
                </c:pt>
                <c:pt idx="23099">
                  <c:v>5.338171129079309</c:v>
                </c:pt>
                <c:pt idx="23100">
                  <c:v>5.3387049461922169</c:v>
                </c:pt>
                <c:pt idx="23101">
                  <c:v>5.3392388166868363</c:v>
                </c:pt>
                <c:pt idx="23102">
                  <c:v>5.3397727405685051</c:v>
                </c:pt>
                <c:pt idx="23103">
                  <c:v>5.3403067178425623</c:v>
                </c:pt>
                <c:pt idx="23104">
                  <c:v>5.3408407485143465</c:v>
                </c:pt>
                <c:pt idx="23105">
                  <c:v>5.3413748325891977</c:v>
                </c:pt>
                <c:pt idx="23106">
                  <c:v>5.3419089700724562</c:v>
                </c:pt>
                <c:pt idx="23107">
                  <c:v>5.3424431609694638</c:v>
                </c:pt>
                <c:pt idx="23108">
                  <c:v>5.342977405285561</c:v>
                </c:pt>
                <c:pt idx="23109">
                  <c:v>5.3435117030260892</c:v>
                </c:pt>
                <c:pt idx="23110">
                  <c:v>5.3440460541963919</c:v>
                </c:pt>
                <c:pt idx="23111">
                  <c:v>5.3445804588018113</c:v>
                </c:pt>
                <c:pt idx="23112">
                  <c:v>5.3451149168476917</c:v>
                </c:pt>
                <c:pt idx="23113">
                  <c:v>5.3456494283393763</c:v>
                </c:pt>
                <c:pt idx="23114">
                  <c:v>5.3461839932822102</c:v>
                </c:pt>
                <c:pt idx="23115">
                  <c:v>5.3467186116815384</c:v>
                </c:pt>
                <c:pt idx="23116">
                  <c:v>5.3472532835427069</c:v>
                </c:pt>
                <c:pt idx="23117">
                  <c:v>5.3477880088710608</c:v>
                </c:pt>
                <c:pt idx="23118">
                  <c:v>5.3483227876719477</c:v>
                </c:pt>
                <c:pt idx="23119">
                  <c:v>5.3488576199507145</c:v>
                </c:pt>
                <c:pt idx="23120">
                  <c:v>5.3493925057127099</c:v>
                </c:pt>
                <c:pt idx="23121">
                  <c:v>5.3499274449632814</c:v>
                </c:pt>
                <c:pt idx="23122">
                  <c:v>5.3504624377077779</c:v>
                </c:pt>
                <c:pt idx="23123">
                  <c:v>5.3509974839515486</c:v>
                </c:pt>
                <c:pt idx="23124">
                  <c:v>5.3515325836999441</c:v>
                </c:pt>
                <c:pt idx="23125">
                  <c:v>5.3520677369583138</c:v>
                </c:pt>
                <c:pt idx="23126">
                  <c:v>5.35260294373201</c:v>
                </c:pt>
                <c:pt idx="23127">
                  <c:v>5.3531382040263829</c:v>
                </c:pt>
                <c:pt idx="23128">
                  <c:v>5.3536735178467856</c:v>
                </c:pt>
                <c:pt idx="23129">
                  <c:v>5.3542088851985703</c:v>
                </c:pt>
                <c:pt idx="23130">
                  <c:v>5.3547443060870901</c:v>
                </c:pt>
                <c:pt idx="23131">
                  <c:v>5.3552797805176988</c:v>
                </c:pt>
                <c:pt idx="23132">
                  <c:v>5.3558153084957505</c:v>
                </c:pt>
                <c:pt idx="23133">
                  <c:v>5.3563508900265999</c:v>
                </c:pt>
                <c:pt idx="23134">
                  <c:v>5.3568865251156028</c:v>
                </c:pt>
                <c:pt idx="23135">
                  <c:v>5.357422213768114</c:v>
                </c:pt>
                <c:pt idx="23136">
                  <c:v>5.357957955989491</c:v>
                </c:pt>
                <c:pt idx="23137">
                  <c:v>5.3584937517850895</c:v>
                </c:pt>
                <c:pt idx="23138">
                  <c:v>5.3590296011602678</c:v>
                </c:pt>
                <c:pt idx="23139">
                  <c:v>5.3595655041203836</c:v>
                </c:pt>
                <c:pt idx="23140">
                  <c:v>5.360101460670796</c:v>
                </c:pt>
                <c:pt idx="23141">
                  <c:v>5.3606374708168634</c:v>
                </c:pt>
                <c:pt idx="23142">
                  <c:v>5.3611735345639451</c:v>
                </c:pt>
                <c:pt idx="23143">
                  <c:v>5.3617096519174012</c:v>
                </c:pt>
                <c:pt idx="23144">
                  <c:v>5.3622458228825929</c:v>
                </c:pt>
                <c:pt idx="23145">
                  <c:v>5.3627820474648811</c:v>
                </c:pt>
                <c:pt idx="23146">
                  <c:v>5.3633183256696277</c:v>
                </c:pt>
                <c:pt idx="23147">
                  <c:v>5.3638546575021948</c:v>
                </c:pt>
                <c:pt idx="23148">
                  <c:v>5.3643910429679451</c:v>
                </c:pt>
                <c:pt idx="23149">
                  <c:v>5.3649274820722415</c:v>
                </c:pt>
                <c:pt idx="23150">
                  <c:v>5.3654639748204485</c:v>
                </c:pt>
                <c:pt idx="23151">
                  <c:v>5.3660005212179307</c:v>
                </c:pt>
                <c:pt idx="23152">
                  <c:v>5.3665371212700528</c:v>
                </c:pt>
                <c:pt idx="23153">
                  <c:v>5.3670737749821793</c:v>
                </c:pt>
                <c:pt idx="23154">
                  <c:v>5.3676104823596775</c:v>
                </c:pt>
                <c:pt idx="23155">
                  <c:v>5.3681472434079138</c:v>
                </c:pt>
                <c:pt idx="23156">
                  <c:v>5.3686840581322546</c:v>
                </c:pt>
                <c:pt idx="23157">
                  <c:v>5.3692209265380679</c:v>
                </c:pt>
                <c:pt idx="23158">
                  <c:v>5.369757848630722</c:v>
                </c:pt>
                <c:pt idx="23159">
                  <c:v>5.370294824415585</c:v>
                </c:pt>
                <c:pt idx="23160">
                  <c:v>5.3708318538980269</c:v>
                </c:pt>
                <c:pt idx="23161">
                  <c:v>5.3713689370834166</c:v>
                </c:pt>
                <c:pt idx="23162">
                  <c:v>5.3719060739771249</c:v>
                </c:pt>
                <c:pt idx="23163">
                  <c:v>5.3724432645845228</c:v>
                </c:pt>
                <c:pt idx="23164">
                  <c:v>5.372980508910981</c:v>
                </c:pt>
                <c:pt idx="23165">
                  <c:v>5.3735178069618721</c:v>
                </c:pt>
                <c:pt idx="23166">
                  <c:v>5.3740551587425678</c:v>
                </c:pt>
                <c:pt idx="23167">
                  <c:v>5.3745925642584416</c:v>
                </c:pt>
                <c:pt idx="23168">
                  <c:v>5.3751300235148669</c:v>
                </c:pt>
                <c:pt idx="23169">
                  <c:v>5.3756675365172182</c:v>
                </c:pt>
                <c:pt idx="23170">
                  <c:v>5.3762051032708698</c:v>
                </c:pt>
                <c:pt idx="23171">
                  <c:v>5.3767427237811969</c:v>
                </c:pt>
                <c:pt idx="23172">
                  <c:v>5.3772803980535748</c:v>
                </c:pt>
                <c:pt idx="23173">
                  <c:v>5.3778181260933797</c:v>
                </c:pt>
                <c:pt idx="23174">
                  <c:v>5.3783559079059886</c:v>
                </c:pt>
                <c:pt idx="23175">
                  <c:v>5.3788937434967794</c:v>
                </c:pt>
                <c:pt idx="23176">
                  <c:v>5.3794316328711291</c:v>
                </c:pt>
                <c:pt idx="23177">
                  <c:v>5.3799695760344166</c:v>
                </c:pt>
                <c:pt idx="23178">
                  <c:v>5.3805075729920198</c:v>
                </c:pt>
                <c:pt idx="23179">
                  <c:v>5.3810456237493192</c:v>
                </c:pt>
                <c:pt idx="23180">
                  <c:v>5.3815837283116936</c:v>
                </c:pt>
                <c:pt idx="23181">
                  <c:v>5.3821218866845246</c:v>
                </c:pt>
                <c:pt idx="23182">
                  <c:v>5.3826600988731927</c:v>
                </c:pt>
                <c:pt idx="23183">
                  <c:v>5.3831983648830803</c:v>
                </c:pt>
                <c:pt idx="23184">
                  <c:v>5.3837366847195689</c:v>
                </c:pt>
                <c:pt idx="23185">
                  <c:v>5.3842750583880408</c:v>
                </c:pt>
                <c:pt idx="23186">
                  <c:v>5.3848134858938792</c:v>
                </c:pt>
                <c:pt idx="23187">
                  <c:v>5.3853519672424683</c:v>
                </c:pt>
                <c:pt idx="23188">
                  <c:v>5.3858905024391923</c:v>
                </c:pt>
                <c:pt idx="23189">
                  <c:v>5.3864290914894362</c:v>
                </c:pt>
                <c:pt idx="23190">
                  <c:v>5.3869677343985849</c:v>
                </c:pt>
                <c:pt idx="23191">
                  <c:v>5.3875064311720244</c:v>
                </c:pt>
                <c:pt idx="23192">
                  <c:v>5.3880451818151416</c:v>
                </c:pt>
                <c:pt idx="23193">
                  <c:v>5.3885839863333231</c:v>
                </c:pt>
                <c:pt idx="23194">
                  <c:v>5.3891228447319568</c:v>
                </c:pt>
                <c:pt idx="23195">
                  <c:v>5.3896617570164302</c:v>
                </c:pt>
                <c:pt idx="23196">
                  <c:v>5.3902007231921321</c:v>
                </c:pt>
                <c:pt idx="23197">
                  <c:v>5.3907397432644508</c:v>
                </c:pt>
                <c:pt idx="23198">
                  <c:v>5.3912788172387769</c:v>
                </c:pt>
                <c:pt idx="23199">
                  <c:v>5.3918179451205006</c:v>
                </c:pt>
                <c:pt idx="23200">
                  <c:v>5.3923571269150123</c:v>
                </c:pt>
                <c:pt idx="23201">
                  <c:v>5.3928963626277042</c:v>
                </c:pt>
                <c:pt idx="23202">
                  <c:v>5.3934356522639666</c:v>
                </c:pt>
                <c:pt idx="23203">
                  <c:v>5.3939749958291934</c:v>
                </c:pt>
                <c:pt idx="23204">
                  <c:v>5.3945143933287758</c:v>
                </c:pt>
                <c:pt idx="23205">
                  <c:v>5.3950538447681087</c:v>
                </c:pt>
                <c:pt idx="23206">
                  <c:v>5.395593350152585</c:v>
                </c:pt>
                <c:pt idx="23207">
                  <c:v>5.3961329094876005</c:v>
                </c:pt>
                <c:pt idx="23208">
                  <c:v>5.396672522778549</c:v>
                </c:pt>
                <c:pt idx="23209">
                  <c:v>5.3972121900308272</c:v>
                </c:pt>
                <c:pt idx="23210">
                  <c:v>5.3977519112498298</c:v>
                </c:pt>
                <c:pt idx="23211">
                  <c:v>5.3982916864409551</c:v>
                </c:pt>
                <c:pt idx="23212">
                  <c:v>5.398831515609599</c:v>
                </c:pt>
                <c:pt idx="23213">
                  <c:v>5.3993713987611596</c:v>
                </c:pt>
                <c:pt idx="23214">
                  <c:v>5.3999113359010353</c:v>
                </c:pt>
                <c:pt idx="23215">
                  <c:v>5.4004513270346255</c:v>
                </c:pt>
                <c:pt idx="23216">
                  <c:v>5.4009913721673293</c:v>
                </c:pt>
                <c:pt idx="23217">
                  <c:v>5.4015314713045459</c:v>
                </c:pt>
                <c:pt idx="23218">
                  <c:v>5.4020716244516764</c:v>
                </c:pt>
                <c:pt idx="23219">
                  <c:v>5.4026118316141218</c:v>
                </c:pt>
                <c:pt idx="23220">
                  <c:v>5.4031520927972831</c:v>
                </c:pt>
                <c:pt idx="23221">
                  <c:v>5.4036924080065631</c:v>
                </c:pt>
                <c:pt idx="23222">
                  <c:v>5.4042327772473637</c:v>
                </c:pt>
                <c:pt idx="23223">
                  <c:v>5.4047732005250886</c:v>
                </c:pt>
                <c:pt idx="23224">
                  <c:v>5.4053136778451414</c:v>
                </c:pt>
                <c:pt idx="23225">
                  <c:v>5.4058542092129258</c:v>
                </c:pt>
                <c:pt idx="23226">
                  <c:v>5.4063947946338473</c:v>
                </c:pt>
                <c:pt idx="23227">
                  <c:v>5.4069354341133105</c:v>
                </c:pt>
                <c:pt idx="23228">
                  <c:v>5.4074761276567216</c:v>
                </c:pt>
                <c:pt idx="23229">
                  <c:v>5.408016875269487</c:v>
                </c:pt>
                <c:pt idx="23230">
                  <c:v>5.4085576769570141</c:v>
                </c:pt>
                <c:pt idx="23231">
                  <c:v>5.4090985327247099</c:v>
                </c:pt>
                <c:pt idx="23232">
                  <c:v>5.4096394425779826</c:v>
                </c:pt>
                <c:pt idx="23233">
                  <c:v>5.4101804065222403</c:v>
                </c:pt>
                <c:pt idx="23234">
                  <c:v>5.4107214245628921</c:v>
                </c:pt>
                <c:pt idx="23235">
                  <c:v>5.4112624967053486</c:v>
                </c:pt>
                <c:pt idx="23236">
                  <c:v>5.411803622955019</c:v>
                </c:pt>
                <c:pt idx="23237">
                  <c:v>5.412344803317314</c:v>
                </c:pt>
                <c:pt idx="23238">
                  <c:v>5.4128860377976453</c:v>
                </c:pt>
                <c:pt idx="23239">
                  <c:v>5.4134273264014254</c:v>
                </c:pt>
                <c:pt idx="23240">
                  <c:v>5.4139686691340652</c:v>
                </c:pt>
                <c:pt idx="23241">
                  <c:v>5.4145100660009788</c:v>
                </c:pt>
                <c:pt idx="23242">
                  <c:v>5.415051517007579</c:v>
                </c:pt>
                <c:pt idx="23243">
                  <c:v>5.4155930221592801</c:v>
                </c:pt>
                <c:pt idx="23244">
                  <c:v>5.4161345814614963</c:v>
                </c:pt>
                <c:pt idx="23245">
                  <c:v>5.416676194919642</c:v>
                </c:pt>
                <c:pt idx="23246">
                  <c:v>5.4172178625391343</c:v>
                </c:pt>
                <c:pt idx="23247">
                  <c:v>5.4177595843253883</c:v>
                </c:pt>
                <c:pt idx="23248">
                  <c:v>5.418301360283821</c:v>
                </c:pt>
                <c:pt idx="23249">
                  <c:v>5.4188431904198495</c:v>
                </c:pt>
                <c:pt idx="23250">
                  <c:v>5.4193850747388916</c:v>
                </c:pt>
                <c:pt idx="23251">
                  <c:v>5.4199270132463653</c:v>
                </c:pt>
                <c:pt idx="23252">
                  <c:v>5.4204690059476901</c:v>
                </c:pt>
                <c:pt idx="23253">
                  <c:v>5.4210110528482849</c:v>
                </c:pt>
                <c:pt idx="23254">
                  <c:v>5.4215531539535693</c:v>
                </c:pt>
                <c:pt idx="23255">
                  <c:v>5.4220953092689648</c:v>
                </c:pt>
                <c:pt idx="23256">
                  <c:v>5.4226375187998919</c:v>
                </c:pt>
                <c:pt idx="23257">
                  <c:v>5.423179782551772</c:v>
                </c:pt>
                <c:pt idx="23258">
                  <c:v>5.4237221005300276</c:v>
                </c:pt>
                <c:pt idx="23259">
                  <c:v>5.4242644727400808</c:v>
                </c:pt>
                <c:pt idx="23260">
                  <c:v>5.424806899187355</c:v>
                </c:pt>
                <c:pt idx="23261">
                  <c:v>5.4253493798772734</c:v>
                </c:pt>
                <c:pt idx="23262">
                  <c:v>5.4258919148152609</c:v>
                </c:pt>
                <c:pt idx="23263">
                  <c:v>5.4264345040067425</c:v>
                </c:pt>
                <c:pt idx="23264">
                  <c:v>5.4269771474571433</c:v>
                </c:pt>
                <c:pt idx="23265">
                  <c:v>5.4275198451718891</c:v>
                </c:pt>
                <c:pt idx="23266">
                  <c:v>5.4280625971564058</c:v>
                </c:pt>
                <c:pt idx="23267">
                  <c:v>5.4286054034161211</c:v>
                </c:pt>
                <c:pt idx="23268">
                  <c:v>5.4291482639564626</c:v>
                </c:pt>
                <c:pt idx="23269">
                  <c:v>5.4296911787828579</c:v>
                </c:pt>
                <c:pt idx="23270">
                  <c:v>5.4302341479007366</c:v>
                </c:pt>
                <c:pt idx="23271">
                  <c:v>5.4307771713155262</c:v>
                </c:pt>
                <c:pt idx="23272">
                  <c:v>5.431320249032658</c:v>
                </c:pt>
                <c:pt idx="23273">
                  <c:v>5.4318633810575614</c:v>
                </c:pt>
                <c:pt idx="23274">
                  <c:v>5.4324065673956667</c:v>
                </c:pt>
                <c:pt idx="23275">
                  <c:v>5.4329498080524061</c:v>
                </c:pt>
                <c:pt idx="23276">
                  <c:v>5.4334931030332116</c:v>
                </c:pt>
                <c:pt idx="23277">
                  <c:v>5.4340364523435145</c:v>
                </c:pt>
                <c:pt idx="23278">
                  <c:v>5.4345798559887486</c:v>
                </c:pt>
                <c:pt idx="23279">
                  <c:v>5.4351233139743478</c:v>
                </c:pt>
                <c:pt idx="23280">
                  <c:v>5.435666826305745</c:v>
                </c:pt>
                <c:pt idx="23281">
                  <c:v>5.4362103929883752</c:v>
                </c:pt>
                <c:pt idx="23282">
                  <c:v>5.4367540140276738</c:v>
                </c:pt>
                <c:pt idx="23283">
                  <c:v>5.4372976894290765</c:v>
                </c:pt>
                <c:pt idx="23284">
                  <c:v>5.4378414191980191</c:v>
                </c:pt>
                <c:pt idx="23285">
                  <c:v>5.4383852033399389</c:v>
                </c:pt>
                <c:pt idx="23286">
                  <c:v>5.4389290418602725</c:v>
                </c:pt>
                <c:pt idx="23287">
                  <c:v>5.4394729347644581</c:v>
                </c:pt>
                <c:pt idx="23288">
                  <c:v>5.4400168820579342</c:v>
                </c:pt>
                <c:pt idx="23289">
                  <c:v>5.4405608837461399</c:v>
                </c:pt>
                <c:pt idx="23290">
                  <c:v>5.4411049398345144</c:v>
                </c:pt>
                <c:pt idx="23291">
                  <c:v>5.4416490503284978</c:v>
                </c:pt>
                <c:pt idx="23292">
                  <c:v>5.4421932152335302</c:v>
                </c:pt>
                <c:pt idx="23293">
                  <c:v>5.4427374345550534</c:v>
                </c:pt>
                <c:pt idx="23294">
                  <c:v>5.4432817082985085</c:v>
                </c:pt>
                <c:pt idx="23295">
                  <c:v>5.4438260364693383</c:v>
                </c:pt>
                <c:pt idx="23296">
                  <c:v>5.4443704190729854</c:v>
                </c:pt>
                <c:pt idx="23297">
                  <c:v>5.4449148561148926</c:v>
                </c:pt>
                <c:pt idx="23298">
                  <c:v>5.4454593476005044</c:v>
                </c:pt>
                <c:pt idx="23299">
                  <c:v>5.4460038935352646</c:v>
                </c:pt>
                <c:pt idx="23300">
                  <c:v>5.4465484939246185</c:v>
                </c:pt>
                <c:pt idx="23301">
                  <c:v>5.4470931487740106</c:v>
                </c:pt>
                <c:pt idx="23302">
                  <c:v>5.4476378580888882</c:v>
                </c:pt>
                <c:pt idx="23303">
                  <c:v>5.4481826218746967</c:v>
                </c:pt>
                <c:pt idx="23304">
                  <c:v>5.4487274401368841</c:v>
                </c:pt>
                <c:pt idx="23305">
                  <c:v>5.4492723128808978</c:v>
                </c:pt>
                <c:pt idx="23306">
                  <c:v>5.4498172401121856</c:v>
                </c:pt>
                <c:pt idx="23307">
                  <c:v>5.4503622218361967</c:v>
                </c:pt>
                <c:pt idx="23308">
                  <c:v>5.4509072580583799</c:v>
                </c:pt>
                <c:pt idx="23309">
                  <c:v>5.4514523487841862</c:v>
                </c:pt>
                <c:pt idx="23310">
                  <c:v>5.4519974940190643</c:v>
                </c:pt>
                <c:pt idx="23311">
                  <c:v>5.452542693768466</c:v>
                </c:pt>
                <c:pt idx="23312">
                  <c:v>5.4530879480378429</c:v>
                </c:pt>
                <c:pt idx="23313">
                  <c:v>5.4536332568326467</c:v>
                </c:pt>
                <c:pt idx="23314">
                  <c:v>5.4541786201583298</c:v>
                </c:pt>
                <c:pt idx="23315">
                  <c:v>5.4547240380203457</c:v>
                </c:pt>
                <c:pt idx="23316">
                  <c:v>5.4552695104241478</c:v>
                </c:pt>
                <c:pt idx="23317">
                  <c:v>5.4558150373751904</c:v>
                </c:pt>
                <c:pt idx="23318">
                  <c:v>5.4563606188789278</c:v>
                </c:pt>
                <c:pt idx="23319">
                  <c:v>5.4569062549408152</c:v>
                </c:pt>
                <c:pt idx="23320">
                  <c:v>5.4574519455663095</c:v>
                </c:pt>
                <c:pt idx="23321">
                  <c:v>5.457997690760866</c:v>
                </c:pt>
                <c:pt idx="23322">
                  <c:v>5.4585434905299417</c:v>
                </c:pt>
                <c:pt idx="23323">
                  <c:v>5.4590893448789943</c:v>
                </c:pt>
                <c:pt idx="23324">
                  <c:v>5.4596352538134818</c:v>
                </c:pt>
                <c:pt idx="23325">
                  <c:v>5.4601812173388629</c:v>
                </c:pt>
                <c:pt idx="23326">
                  <c:v>5.4607272354605962</c:v>
                </c:pt>
                <c:pt idx="23327">
                  <c:v>5.4612733081841425</c:v>
                </c:pt>
                <c:pt idx="23328">
                  <c:v>5.4618194355149612</c:v>
                </c:pt>
                <c:pt idx="23329">
                  <c:v>5.4623656174585129</c:v>
                </c:pt>
                <c:pt idx="23330">
                  <c:v>5.462911854020259</c:v>
                </c:pt>
                <c:pt idx="23331">
                  <c:v>5.463458145205661</c:v>
                </c:pt>
                <c:pt idx="23332">
                  <c:v>5.464004491020181</c:v>
                </c:pt>
                <c:pt idx="23333">
                  <c:v>5.4645508914692833</c:v>
                </c:pt>
                <c:pt idx="23334">
                  <c:v>5.46509734655843</c:v>
                </c:pt>
                <c:pt idx="23335">
                  <c:v>5.4656438562930862</c:v>
                </c:pt>
                <c:pt idx="23336">
                  <c:v>5.4661904206787151</c:v>
                </c:pt>
                <c:pt idx="23337">
                  <c:v>5.4667370397207833</c:v>
                </c:pt>
                <c:pt idx="23338">
                  <c:v>5.4672837134247549</c:v>
                </c:pt>
                <c:pt idx="23339">
                  <c:v>5.4678304417960977</c:v>
                </c:pt>
                <c:pt idx="23340">
                  <c:v>5.4683772248402773</c:v>
                </c:pt>
                <c:pt idx="23341">
                  <c:v>5.4689240625627615</c:v>
                </c:pt>
                <c:pt idx="23342">
                  <c:v>5.4694709549690179</c:v>
                </c:pt>
                <c:pt idx="23343">
                  <c:v>5.470017902064515</c:v>
                </c:pt>
                <c:pt idx="23344">
                  <c:v>5.4705649038547213</c:v>
                </c:pt>
                <c:pt idx="23345">
                  <c:v>5.4711119603451071</c:v>
                </c:pt>
                <c:pt idx="23346">
                  <c:v>5.4716590715411417</c:v>
                </c:pt>
                <c:pt idx="23347">
                  <c:v>5.4722062374482956</c:v>
                </c:pt>
                <c:pt idx="23348">
                  <c:v>5.4727534580720407</c:v>
                </c:pt>
                <c:pt idx="23349">
                  <c:v>5.4733007334178483</c:v>
                </c:pt>
                <c:pt idx="23350">
                  <c:v>5.4738480634911904</c:v>
                </c:pt>
                <c:pt idx="23351">
                  <c:v>5.474395448297539</c:v>
                </c:pt>
                <c:pt idx="23352">
                  <c:v>5.4749428878423689</c:v>
                </c:pt>
                <c:pt idx="23353">
                  <c:v>5.4754903821311531</c:v>
                </c:pt>
                <c:pt idx="23354">
                  <c:v>5.4760379311693663</c:v>
                </c:pt>
                <c:pt idx="23355">
                  <c:v>5.4765855349624832</c:v>
                </c:pt>
                <c:pt idx="23356">
                  <c:v>5.4771331935159795</c:v>
                </c:pt>
                <c:pt idx="23357">
                  <c:v>5.4776809068353307</c:v>
                </c:pt>
                <c:pt idx="23358">
                  <c:v>5.4782286749260143</c:v>
                </c:pt>
                <c:pt idx="23359">
                  <c:v>5.4787764977935067</c:v>
                </c:pt>
                <c:pt idx="23360">
                  <c:v>5.4793243754432863</c:v>
                </c:pt>
                <c:pt idx="23361">
                  <c:v>5.4798723078808305</c:v>
                </c:pt>
                <c:pt idx="23362">
                  <c:v>5.4804202951116183</c:v>
                </c:pt>
                <c:pt idx="23363">
                  <c:v>5.4809683371411291</c:v>
                </c:pt>
                <c:pt idx="23364">
                  <c:v>5.4815164339748428</c:v>
                </c:pt>
                <c:pt idx="23365">
                  <c:v>5.4820645856182404</c:v>
                </c:pt>
                <c:pt idx="23366">
                  <c:v>5.482612792076802</c:v>
                </c:pt>
                <c:pt idx="23367">
                  <c:v>5.4831610533560093</c:v>
                </c:pt>
                <c:pt idx="23368">
                  <c:v>5.4837093694613452</c:v>
                </c:pt>
                <c:pt idx="23369">
                  <c:v>5.4842577403982915</c:v>
                </c:pt>
                <c:pt idx="23370">
                  <c:v>5.4848061661723309</c:v>
                </c:pt>
                <c:pt idx="23371">
                  <c:v>5.4853546467889478</c:v>
                </c:pt>
                <c:pt idx="23372">
                  <c:v>5.4859031822536268</c:v>
                </c:pt>
                <c:pt idx="23373">
                  <c:v>5.4864517725718525</c:v>
                </c:pt>
                <c:pt idx="23374">
                  <c:v>5.4870004177491092</c:v>
                </c:pt>
                <c:pt idx="23375">
                  <c:v>5.4875491177908842</c:v>
                </c:pt>
                <c:pt idx="23376">
                  <c:v>5.4880978727026628</c:v>
                </c:pt>
                <c:pt idx="23377">
                  <c:v>5.4886466824899331</c:v>
                </c:pt>
                <c:pt idx="23378">
                  <c:v>5.4891955471581824</c:v>
                </c:pt>
                <c:pt idx="23379">
                  <c:v>5.4897444667128985</c:v>
                </c:pt>
                <c:pt idx="23380">
                  <c:v>5.4902934411595696</c:v>
                </c:pt>
                <c:pt idx="23381">
                  <c:v>5.4908424705036856</c:v>
                </c:pt>
                <c:pt idx="23382">
                  <c:v>5.4913915547507361</c:v>
                </c:pt>
                <c:pt idx="23383">
                  <c:v>5.4919406939062112</c:v>
                </c:pt>
                <c:pt idx="23384">
                  <c:v>5.4924898879756014</c:v>
                </c:pt>
                <c:pt idx="23385">
                  <c:v>5.4930391369643994</c:v>
                </c:pt>
                <c:pt idx="23386">
                  <c:v>5.4935884408780957</c:v>
                </c:pt>
                <c:pt idx="23387">
                  <c:v>5.4941377997221839</c:v>
                </c:pt>
                <c:pt idx="23388">
                  <c:v>5.4946872135021563</c:v>
                </c:pt>
                <c:pt idx="23389">
                  <c:v>5.4952366822235064</c:v>
                </c:pt>
                <c:pt idx="23390">
                  <c:v>5.4957862058917284</c:v>
                </c:pt>
                <c:pt idx="23391">
                  <c:v>5.4963357845123175</c:v>
                </c:pt>
                <c:pt idx="23392">
                  <c:v>5.4968854180907689</c:v>
                </c:pt>
                <c:pt idx="23393">
                  <c:v>5.4974351066325777</c:v>
                </c:pt>
                <c:pt idx="23394">
                  <c:v>5.4979848501432409</c:v>
                </c:pt>
                <c:pt idx="23395">
                  <c:v>5.4985346486282554</c:v>
                </c:pt>
                <c:pt idx="23396">
                  <c:v>5.4990845020931181</c:v>
                </c:pt>
                <c:pt idx="23397">
                  <c:v>5.4996344105433277</c:v>
                </c:pt>
                <c:pt idx="23398">
                  <c:v>5.5001843739843821</c:v>
                </c:pt>
                <c:pt idx="23399">
                  <c:v>5.5007343924217809</c:v>
                </c:pt>
                <c:pt idx="23400">
                  <c:v>5.5012844658610227</c:v>
                </c:pt>
                <c:pt idx="23401">
                  <c:v>5.501834594307609</c:v>
                </c:pt>
                <c:pt idx="23402">
                  <c:v>5.5023847777670394</c:v>
                </c:pt>
                <c:pt idx="23403">
                  <c:v>5.5029350162448161</c:v>
                </c:pt>
                <c:pt idx="23404">
                  <c:v>5.5034853097464405</c:v>
                </c:pt>
                <c:pt idx="23405">
                  <c:v>5.5040356582774148</c:v>
                </c:pt>
                <c:pt idx="23406">
                  <c:v>5.5045860618432423</c:v>
                </c:pt>
                <c:pt idx="23407">
                  <c:v>5.5051365204494269</c:v>
                </c:pt>
                <c:pt idx="23408">
                  <c:v>5.5056870341014719</c:v>
                </c:pt>
                <c:pt idx="23409">
                  <c:v>5.5062376028048821</c:v>
                </c:pt>
                <c:pt idx="23410">
                  <c:v>5.5067882265651624</c:v>
                </c:pt>
                <c:pt idx="23411">
                  <c:v>5.5073389053878188</c:v>
                </c:pt>
                <c:pt idx="23412">
                  <c:v>5.5078896392783578</c:v>
                </c:pt>
                <c:pt idx="23413">
                  <c:v>5.5084404282422854</c:v>
                </c:pt>
                <c:pt idx="23414">
                  <c:v>5.50899127228511</c:v>
                </c:pt>
                <c:pt idx="23415">
                  <c:v>5.5095421714123383</c:v>
                </c:pt>
                <c:pt idx="23416">
                  <c:v>5.5100931256294796</c:v>
                </c:pt>
                <c:pt idx="23417">
                  <c:v>5.5106441349420425</c:v>
                </c:pt>
                <c:pt idx="23418">
                  <c:v>5.5111951993555364</c:v>
                </c:pt>
                <c:pt idx="23419">
                  <c:v>5.5117463188754723</c:v>
                </c:pt>
                <c:pt idx="23420">
                  <c:v>5.5122974935073596</c:v>
                </c:pt>
                <c:pt idx="23421">
                  <c:v>5.5128487232567105</c:v>
                </c:pt>
                <c:pt idx="23422">
                  <c:v>5.513400008129036</c:v>
                </c:pt>
                <c:pt idx="23423">
                  <c:v>5.513951348129849</c:v>
                </c:pt>
                <c:pt idx="23424">
                  <c:v>5.5145027432646616</c:v>
                </c:pt>
                <c:pt idx="23425">
                  <c:v>5.5150541935389876</c:v>
                </c:pt>
                <c:pt idx="23426">
                  <c:v>5.5156056989583417</c:v>
                </c:pt>
                <c:pt idx="23427">
                  <c:v>5.5161572595282378</c:v>
                </c:pt>
                <c:pt idx="23428">
                  <c:v>5.5167088752541904</c:v>
                </c:pt>
                <c:pt idx="23429">
                  <c:v>5.5172605461417161</c:v>
                </c:pt>
                <c:pt idx="23430">
                  <c:v>5.5178122721963305</c:v>
                </c:pt>
                <c:pt idx="23431">
                  <c:v>5.5183640534235501</c:v>
                </c:pt>
                <c:pt idx="23432">
                  <c:v>5.5189158898288921</c:v>
                </c:pt>
                <c:pt idx="23433">
                  <c:v>5.519467781417875</c:v>
                </c:pt>
                <c:pt idx="23434">
                  <c:v>5.5200197281960168</c:v>
                </c:pt>
                <c:pt idx="23435">
                  <c:v>5.520571730168836</c:v>
                </c:pt>
                <c:pt idx="23436">
                  <c:v>5.5211237873418524</c:v>
                </c:pt>
                <c:pt idx="23437">
                  <c:v>5.5216758997205861</c:v>
                </c:pt>
                <c:pt idx="23438">
                  <c:v>5.5222280673105582</c:v>
                </c:pt>
                <c:pt idx="23439">
                  <c:v>5.5227802901172893</c:v>
                </c:pt>
                <c:pt idx="23440">
                  <c:v>5.5233325681463006</c:v>
                </c:pt>
                <c:pt idx="23441">
                  <c:v>5.5238849014031155</c:v>
                </c:pt>
                <c:pt idx="23442">
                  <c:v>5.5244372898932559</c:v>
                </c:pt>
                <c:pt idx="23443">
                  <c:v>5.5249897336222453</c:v>
                </c:pt>
                <c:pt idx="23444">
                  <c:v>5.5255422325956074</c:v>
                </c:pt>
                <c:pt idx="23445">
                  <c:v>5.5260947868188666</c:v>
                </c:pt>
                <c:pt idx="23446">
                  <c:v>5.5266473962975482</c:v>
                </c:pt>
                <c:pt idx="23447">
                  <c:v>5.5272000610371776</c:v>
                </c:pt>
                <c:pt idx="23448">
                  <c:v>5.5277527810432812</c:v>
                </c:pt>
                <c:pt idx="23449">
                  <c:v>5.528305556321385</c:v>
                </c:pt>
                <c:pt idx="23450">
                  <c:v>5.5288583868770171</c:v>
                </c:pt>
                <c:pt idx="23451">
                  <c:v>5.5294112727157048</c:v>
                </c:pt>
                <c:pt idx="23452">
                  <c:v>5.5299642138429759</c:v>
                </c:pt>
                <c:pt idx="23453">
                  <c:v>5.5305172102643603</c:v>
                </c:pt>
                <c:pt idx="23454">
                  <c:v>5.5310702619853869</c:v>
                </c:pt>
                <c:pt idx="23455">
                  <c:v>5.5316233690115855</c:v>
                </c:pt>
                <c:pt idx="23456">
                  <c:v>5.5321765313484867</c:v>
                </c:pt>
                <c:pt idx="23457">
                  <c:v>5.5327297490016214</c:v>
                </c:pt>
                <c:pt idx="23458">
                  <c:v>5.5332830219765219</c:v>
                </c:pt>
                <c:pt idx="23459">
                  <c:v>5.5338363502787198</c:v>
                </c:pt>
                <c:pt idx="23460">
                  <c:v>5.5343897339137476</c:v>
                </c:pt>
                <c:pt idx="23461">
                  <c:v>5.5349431728871386</c:v>
                </c:pt>
                <c:pt idx="23462">
                  <c:v>5.535496667204427</c:v>
                </c:pt>
                <c:pt idx="23463">
                  <c:v>5.5360502168711472</c:v>
                </c:pt>
                <c:pt idx="23464">
                  <c:v>5.5366038218928342</c:v>
                </c:pt>
                <c:pt idx="23465">
                  <c:v>5.5371574822750231</c:v>
                </c:pt>
                <c:pt idx="23466">
                  <c:v>5.537711198023251</c:v>
                </c:pt>
                <c:pt idx="23467">
                  <c:v>5.5382649691430537</c:v>
                </c:pt>
                <c:pt idx="23468">
                  <c:v>5.5388187956399682</c:v>
                </c:pt>
                <c:pt idx="23469">
                  <c:v>5.5393726775195322</c:v>
                </c:pt>
                <c:pt idx="23470">
                  <c:v>5.5399266147872845</c:v>
                </c:pt>
                <c:pt idx="23471">
                  <c:v>5.5404806074487629</c:v>
                </c:pt>
                <c:pt idx="23472">
                  <c:v>5.5410346555095078</c:v>
                </c:pt>
                <c:pt idx="23473">
                  <c:v>5.5415887589750588</c:v>
                </c:pt>
                <c:pt idx="23474">
                  <c:v>5.5421429178509563</c:v>
                </c:pt>
                <c:pt idx="23475">
                  <c:v>5.5426971321427416</c:v>
                </c:pt>
                <c:pt idx="23476">
                  <c:v>5.5432514018559562</c:v>
                </c:pt>
                <c:pt idx="23477">
                  <c:v>5.5438057269961414</c:v>
                </c:pt>
                <c:pt idx="23478">
                  <c:v>5.5443601075688411</c:v>
                </c:pt>
                <c:pt idx="23479">
                  <c:v>5.5449145435795977</c:v>
                </c:pt>
                <c:pt idx="23480">
                  <c:v>5.5454690350339559</c:v>
                </c:pt>
                <c:pt idx="23481">
                  <c:v>5.546023581937459</c:v>
                </c:pt>
                <c:pt idx="23482">
                  <c:v>5.5465781842956527</c:v>
                </c:pt>
                <c:pt idx="23483">
                  <c:v>5.547132842114082</c:v>
                </c:pt>
                <c:pt idx="23484">
                  <c:v>5.5476875553982934</c:v>
                </c:pt>
                <c:pt idx="23485">
                  <c:v>5.5482423241538328</c:v>
                </c:pt>
                <c:pt idx="23486">
                  <c:v>5.5487971483862477</c:v>
                </c:pt>
                <c:pt idx="23487">
                  <c:v>5.5493520281010866</c:v>
                </c:pt>
                <c:pt idx="23488">
                  <c:v>5.5499069633038971</c:v>
                </c:pt>
                <c:pt idx="23489">
                  <c:v>5.5504619540002276</c:v>
                </c:pt>
                <c:pt idx="23490">
                  <c:v>5.5510170001956274</c:v>
                </c:pt>
                <c:pt idx="23491">
                  <c:v>5.5515721018956468</c:v>
                </c:pt>
                <c:pt idx="23492">
                  <c:v>5.5521272591058359</c:v>
                </c:pt>
                <c:pt idx="23493">
                  <c:v>5.552682471831746</c:v>
                </c:pt>
                <c:pt idx="23494">
                  <c:v>5.553237740078929</c:v>
                </c:pt>
                <c:pt idx="23495">
                  <c:v>5.5537930638529369</c:v>
                </c:pt>
                <c:pt idx="23496">
                  <c:v>5.5543484431593217</c:v>
                </c:pt>
                <c:pt idx="23497">
                  <c:v>5.5549038780036373</c:v>
                </c:pt>
                <c:pt idx="23498">
                  <c:v>5.5554593683914373</c:v>
                </c:pt>
                <c:pt idx="23499">
                  <c:v>5.5560149143282764</c:v>
                </c:pt>
                <c:pt idx="23500">
                  <c:v>5.5565705158197094</c:v>
                </c:pt>
                <c:pt idx="23501">
                  <c:v>5.5571261728712917</c:v>
                </c:pt>
                <c:pt idx="23502">
                  <c:v>5.557681885488579</c:v>
                </c:pt>
                <c:pt idx="23503">
                  <c:v>5.5582376536771276</c:v>
                </c:pt>
                <c:pt idx="23504">
                  <c:v>5.558793477442495</c:v>
                </c:pt>
                <c:pt idx="23505">
                  <c:v>5.5593493567902392</c:v>
                </c:pt>
                <c:pt idx="23506">
                  <c:v>5.5599052917259186</c:v>
                </c:pt>
                <c:pt idx="23507">
                  <c:v>5.5604612822550914</c:v>
                </c:pt>
                <c:pt idx="23508">
                  <c:v>5.5610173283833166</c:v>
                </c:pt>
                <c:pt idx="23509">
                  <c:v>5.5615734301161552</c:v>
                </c:pt>
                <c:pt idx="23510">
                  <c:v>5.5621295874591672</c:v>
                </c:pt>
                <c:pt idx="23511">
                  <c:v>5.5626858004179134</c:v>
                </c:pt>
                <c:pt idx="23512">
                  <c:v>5.5632420689979547</c:v>
                </c:pt>
                <c:pt idx="23513">
                  <c:v>5.5637983932048547</c:v>
                </c:pt>
                <c:pt idx="23514">
                  <c:v>5.5643547730441751</c:v>
                </c:pt>
                <c:pt idx="23515">
                  <c:v>5.5649112085214796</c:v>
                </c:pt>
                <c:pt idx="23516">
                  <c:v>5.5654676996423316</c:v>
                </c:pt>
                <c:pt idx="23517">
                  <c:v>5.5660242464122955</c:v>
                </c:pt>
                <c:pt idx="23518">
                  <c:v>5.5665808488369368</c:v>
                </c:pt>
                <c:pt idx="23519">
                  <c:v>5.5671375069218207</c:v>
                </c:pt>
                <c:pt idx="23520">
                  <c:v>5.5676942206725126</c:v>
                </c:pt>
                <c:pt idx="23521">
                  <c:v>5.5682509900945796</c:v>
                </c:pt>
                <c:pt idx="23522">
                  <c:v>5.5688078151935887</c:v>
                </c:pt>
                <c:pt idx="23523">
                  <c:v>5.569364695975108</c:v>
                </c:pt>
                <c:pt idx="23524">
                  <c:v>5.5699216324447054</c:v>
                </c:pt>
                <c:pt idx="23525">
                  <c:v>5.5704786246079498</c:v>
                </c:pt>
                <c:pt idx="23526">
                  <c:v>5.5710356724704102</c:v>
                </c:pt>
                <c:pt idx="23527">
                  <c:v>5.5715927760376571</c:v>
                </c:pt>
                <c:pt idx="23528">
                  <c:v>5.5721499353152613</c:v>
                </c:pt>
                <c:pt idx="23529">
                  <c:v>5.5727071503087924</c:v>
                </c:pt>
                <c:pt idx="23530">
                  <c:v>5.5732644210238229</c:v>
                </c:pt>
                <c:pt idx="23531">
                  <c:v>5.5738217474659253</c:v>
                </c:pt>
                <c:pt idx="23532">
                  <c:v>5.5743791296406719</c:v>
                </c:pt>
                <c:pt idx="23533">
                  <c:v>5.5749365675536362</c:v>
                </c:pt>
                <c:pt idx="23534">
                  <c:v>5.5754940612103914</c:v>
                </c:pt>
                <c:pt idx="23535">
                  <c:v>5.5760516106165126</c:v>
                </c:pt>
                <c:pt idx="23536">
                  <c:v>5.576609215777574</c:v>
                </c:pt>
                <c:pt idx="23537">
                  <c:v>5.5771668766991516</c:v>
                </c:pt>
                <c:pt idx="23538">
                  <c:v>5.5777245933868214</c:v>
                </c:pt>
                <c:pt idx="23539">
                  <c:v>5.5782823658461602</c:v>
                </c:pt>
                <c:pt idx="23540">
                  <c:v>5.578840194082745</c:v>
                </c:pt>
                <c:pt idx="23541">
                  <c:v>5.5793980781021535</c:v>
                </c:pt>
                <c:pt idx="23542">
                  <c:v>5.5799560179099634</c:v>
                </c:pt>
                <c:pt idx="23543">
                  <c:v>5.5805140135117544</c:v>
                </c:pt>
                <c:pt idx="23544">
                  <c:v>5.5810720649131058</c:v>
                </c:pt>
                <c:pt idx="23545">
                  <c:v>5.5816301721195973</c:v>
                </c:pt>
                <c:pt idx="23546">
                  <c:v>5.5821883351368093</c:v>
                </c:pt>
                <c:pt idx="23547">
                  <c:v>5.5827465539703232</c:v>
                </c:pt>
                <c:pt idx="23548">
                  <c:v>5.5833048286257201</c:v>
                </c:pt>
                <c:pt idx="23549">
                  <c:v>5.5838631591085823</c:v>
                </c:pt>
                <c:pt idx="23550">
                  <c:v>5.584421545424493</c:v>
                </c:pt>
                <c:pt idx="23551">
                  <c:v>5.5849799875790351</c:v>
                </c:pt>
                <c:pt idx="23552">
                  <c:v>5.5855384855777928</c:v>
                </c:pt>
                <c:pt idx="23553">
                  <c:v>5.5860970394263507</c:v>
                </c:pt>
                <c:pt idx="23554">
                  <c:v>5.586655649130293</c:v>
                </c:pt>
                <c:pt idx="23555">
                  <c:v>5.5872143146952062</c:v>
                </c:pt>
                <c:pt idx="23556">
                  <c:v>5.5877730361266753</c:v>
                </c:pt>
                <c:pt idx="23557">
                  <c:v>5.5883318134302877</c:v>
                </c:pt>
                <c:pt idx="23558">
                  <c:v>5.588890646611631</c:v>
                </c:pt>
                <c:pt idx="23559">
                  <c:v>5.5894495356762919</c:v>
                </c:pt>
                <c:pt idx="23560">
                  <c:v>5.5900084806298596</c:v>
                </c:pt>
                <c:pt idx="23561">
                  <c:v>5.5905674814779225</c:v>
                </c:pt>
                <c:pt idx="23562">
                  <c:v>5.59112653822607</c:v>
                </c:pt>
                <c:pt idx="23563">
                  <c:v>5.5916856508798922</c:v>
                </c:pt>
                <c:pt idx="23564">
                  <c:v>5.5922448194449803</c:v>
                </c:pt>
                <c:pt idx="23565">
                  <c:v>5.5928040439269244</c:v>
                </c:pt>
                <c:pt idx="23566">
                  <c:v>5.5933633243313174</c:v>
                </c:pt>
                <c:pt idx="23567">
                  <c:v>5.5939226606637504</c:v>
                </c:pt>
                <c:pt idx="23568">
                  <c:v>5.5944820529298172</c:v>
                </c:pt>
                <c:pt idx="23569">
                  <c:v>5.5950415011351105</c:v>
                </c:pt>
                <c:pt idx="23570">
                  <c:v>5.5956010052852241</c:v>
                </c:pt>
                <c:pt idx="23571">
                  <c:v>5.5961605653857527</c:v>
                </c:pt>
                <c:pt idx="23572">
                  <c:v>5.5967201814422909</c:v>
                </c:pt>
                <c:pt idx="23573">
                  <c:v>5.5972798534604351</c:v>
                </c:pt>
                <c:pt idx="23574">
                  <c:v>5.5978395814457809</c:v>
                </c:pt>
                <c:pt idx="23575">
                  <c:v>5.5983993654039255</c:v>
                </c:pt>
                <c:pt idx="23576">
                  <c:v>5.5989592053404662</c:v>
                </c:pt>
                <c:pt idx="23577">
                  <c:v>5.5995191012610004</c:v>
                </c:pt>
                <c:pt idx="23578">
                  <c:v>5.6000790531711262</c:v>
                </c:pt>
                <c:pt idx="23579">
                  <c:v>5.6006390610764436</c:v>
                </c:pt>
                <c:pt idx="23580">
                  <c:v>5.6011991249825508</c:v>
                </c:pt>
                <c:pt idx="23581">
                  <c:v>5.6017592448950486</c:v>
                </c:pt>
                <c:pt idx="23582">
                  <c:v>5.6023194208195379</c:v>
                </c:pt>
                <c:pt idx="23583">
                  <c:v>5.6028796527616196</c:v>
                </c:pt>
                <c:pt idx="23584">
                  <c:v>5.6034399407268953</c:v>
                </c:pt>
                <c:pt idx="23585">
                  <c:v>5.6040002847209678</c:v>
                </c:pt>
                <c:pt idx="23586">
                  <c:v>5.6045606847494396</c:v>
                </c:pt>
                <c:pt idx="23587">
                  <c:v>5.6051211408179142</c:v>
                </c:pt>
                <c:pt idx="23588">
                  <c:v>5.6056816529319962</c:v>
                </c:pt>
                <c:pt idx="23589">
                  <c:v>5.6062422210972889</c:v>
                </c:pt>
                <c:pt idx="23590">
                  <c:v>5.6068028453193985</c:v>
                </c:pt>
                <c:pt idx="23591">
                  <c:v>5.6073635256039305</c:v>
                </c:pt>
                <c:pt idx="23592">
                  <c:v>5.6079242619564909</c:v>
                </c:pt>
                <c:pt idx="23593">
                  <c:v>5.6084850543826867</c:v>
                </c:pt>
                <c:pt idx="23594">
                  <c:v>5.6090459028881252</c:v>
                </c:pt>
                <c:pt idx="23595">
                  <c:v>5.6096068074784142</c:v>
                </c:pt>
                <c:pt idx="23596">
                  <c:v>5.6101677681591617</c:v>
                </c:pt>
                <c:pt idx="23597">
                  <c:v>5.6107287849359775</c:v>
                </c:pt>
                <c:pt idx="23598">
                  <c:v>5.6112898578144712</c:v>
                </c:pt>
                <c:pt idx="23599">
                  <c:v>5.6118509868002526</c:v>
                </c:pt>
                <c:pt idx="23600">
                  <c:v>5.6124121718989324</c:v>
                </c:pt>
                <c:pt idx="23601">
                  <c:v>5.612973413116122</c:v>
                </c:pt>
                <c:pt idx="23602">
                  <c:v>5.6135347104574338</c:v>
                </c:pt>
                <c:pt idx="23603">
                  <c:v>5.6140960639284794</c:v>
                </c:pt>
                <c:pt idx="23604">
                  <c:v>5.614657473534872</c:v>
                </c:pt>
                <c:pt idx="23605">
                  <c:v>5.6152189392822258</c:v>
                </c:pt>
                <c:pt idx="23606">
                  <c:v>5.6157804611761541</c:v>
                </c:pt>
                <c:pt idx="23607">
                  <c:v>5.616342039222272</c:v>
                </c:pt>
                <c:pt idx="23608">
                  <c:v>5.6169036734261946</c:v>
                </c:pt>
                <c:pt idx="23609">
                  <c:v>5.6174653637935368</c:v>
                </c:pt>
                <c:pt idx="23610">
                  <c:v>5.6180271103299164</c:v>
                </c:pt>
                <c:pt idx="23611">
                  <c:v>5.6185889130409494</c:v>
                </c:pt>
                <c:pt idx="23612">
                  <c:v>5.6191507719322535</c:v>
                </c:pt>
                <c:pt idx="23613">
                  <c:v>5.6197126870094465</c:v>
                </c:pt>
                <c:pt idx="23614">
                  <c:v>5.6202746582781478</c:v>
                </c:pt>
                <c:pt idx="23615">
                  <c:v>5.6208366857439751</c:v>
                </c:pt>
                <c:pt idx="23616">
                  <c:v>5.6213987694125498</c:v>
                </c:pt>
                <c:pt idx="23617">
                  <c:v>5.6219609092894913</c:v>
                </c:pt>
                <c:pt idx="23618">
                  <c:v>5.6225231053804201</c:v>
                </c:pt>
                <c:pt idx="23619">
                  <c:v>5.6230853576909583</c:v>
                </c:pt>
                <c:pt idx="23620">
                  <c:v>5.6236476662267272</c:v>
                </c:pt>
                <c:pt idx="23621">
                  <c:v>5.6242100309933498</c:v>
                </c:pt>
                <c:pt idx="23622">
                  <c:v>5.6247724519964493</c:v>
                </c:pt>
                <c:pt idx="23623">
                  <c:v>5.6253349292416486</c:v>
                </c:pt>
                <c:pt idx="23624">
                  <c:v>5.6258974627345726</c:v>
                </c:pt>
                <c:pt idx="23625">
                  <c:v>5.6264600524808461</c:v>
                </c:pt>
                <c:pt idx="23626">
                  <c:v>5.627022698486094</c:v>
                </c:pt>
                <c:pt idx="23627">
                  <c:v>5.6275854007559429</c:v>
                </c:pt>
                <c:pt idx="23628">
                  <c:v>5.6281481592960185</c:v>
                </c:pt>
                <c:pt idx="23629">
                  <c:v>5.6287109741119483</c:v>
                </c:pt>
                <c:pt idx="23630">
                  <c:v>5.6292738452093598</c:v>
                </c:pt>
                <c:pt idx="23631">
                  <c:v>5.6298367725938805</c:v>
                </c:pt>
                <c:pt idx="23632">
                  <c:v>5.6303997562711396</c:v>
                </c:pt>
                <c:pt idx="23633">
                  <c:v>5.6309627962467665</c:v>
                </c:pt>
                <c:pt idx="23634">
                  <c:v>5.6315258925263914</c:v>
                </c:pt>
                <c:pt idx="23635">
                  <c:v>5.6320890451156442</c:v>
                </c:pt>
                <c:pt idx="23636">
                  <c:v>5.6326522540201553</c:v>
                </c:pt>
                <c:pt idx="23637">
                  <c:v>5.6332155192455575</c:v>
                </c:pt>
                <c:pt idx="23638">
                  <c:v>5.6337788407974818</c:v>
                </c:pt>
                <c:pt idx="23639">
                  <c:v>5.6343422186815619</c:v>
                </c:pt>
                <c:pt idx="23640">
                  <c:v>5.6349056529034298</c:v>
                </c:pt>
                <c:pt idx="23641">
                  <c:v>5.6354691434687201</c:v>
                </c:pt>
                <c:pt idx="23642">
                  <c:v>5.6360326903830673</c:v>
                </c:pt>
                <c:pt idx="23643">
                  <c:v>5.6365962936521052</c:v>
                </c:pt>
                <c:pt idx="23644">
                  <c:v>5.6371599532814702</c:v>
                </c:pt>
                <c:pt idx="23645">
                  <c:v>5.6377236692767987</c:v>
                </c:pt>
                <c:pt idx="23646">
                  <c:v>5.6382874416437261</c:v>
                </c:pt>
                <c:pt idx="23647">
                  <c:v>5.6388512703878906</c:v>
                </c:pt>
                <c:pt idx="23648">
                  <c:v>5.6394151555149294</c:v>
                </c:pt>
                <c:pt idx="23649">
                  <c:v>5.6399790970304808</c:v>
                </c:pt>
                <c:pt idx="23650">
                  <c:v>5.6405430949401838</c:v>
                </c:pt>
                <c:pt idx="23651">
                  <c:v>5.6411071492496774</c:v>
                </c:pt>
                <c:pt idx="23652">
                  <c:v>5.6416712599646024</c:v>
                </c:pt>
                <c:pt idx="23653">
                  <c:v>5.6422354270905988</c:v>
                </c:pt>
                <c:pt idx="23654">
                  <c:v>5.6427996506333074</c:v>
                </c:pt>
                <c:pt idx="23655">
                  <c:v>5.6433639305983707</c:v>
                </c:pt>
                <c:pt idx="23656">
                  <c:v>5.6439282669914306</c:v>
                </c:pt>
                <c:pt idx="23657">
                  <c:v>5.6444926598181295</c:v>
                </c:pt>
                <c:pt idx="23658">
                  <c:v>5.6450571090841111</c:v>
                </c:pt>
                <c:pt idx="23659">
                  <c:v>5.6456216147950196</c:v>
                </c:pt>
                <c:pt idx="23660">
                  <c:v>5.6461861769564994</c:v>
                </c:pt>
                <c:pt idx="23661">
                  <c:v>5.6467507955741949</c:v>
                </c:pt>
                <c:pt idx="23662">
                  <c:v>5.6473154706537523</c:v>
                </c:pt>
                <c:pt idx="23663">
                  <c:v>5.6478802022008177</c:v>
                </c:pt>
                <c:pt idx="23664">
                  <c:v>5.6484449902210381</c:v>
                </c:pt>
                <c:pt idx="23665">
                  <c:v>5.6490098347200597</c:v>
                </c:pt>
                <c:pt idx="23666">
                  <c:v>5.6495747357035313</c:v>
                </c:pt>
                <c:pt idx="23667">
                  <c:v>5.6501396931771017</c:v>
                </c:pt>
                <c:pt idx="23668">
                  <c:v>5.6507047071464198</c:v>
                </c:pt>
                <c:pt idx="23669">
                  <c:v>5.6512697776171343</c:v>
                </c:pt>
                <c:pt idx="23670">
                  <c:v>5.6518349045948959</c:v>
                </c:pt>
                <c:pt idx="23671">
                  <c:v>5.6524000880853551</c:v>
                </c:pt>
                <c:pt idx="23672">
                  <c:v>5.6529653280941634</c:v>
                </c:pt>
                <c:pt idx="23673">
                  <c:v>5.6535306246269732</c:v>
                </c:pt>
                <c:pt idx="23674">
                  <c:v>5.6540959776894359</c:v>
                </c:pt>
                <c:pt idx="23675">
                  <c:v>5.6546613872872049</c:v>
                </c:pt>
                <c:pt idx="23676">
                  <c:v>5.6552268534259333</c:v>
                </c:pt>
                <c:pt idx="23677">
                  <c:v>5.6557923761112763</c:v>
                </c:pt>
                <c:pt idx="23678">
                  <c:v>5.656357955348887</c:v>
                </c:pt>
                <c:pt idx="23679">
                  <c:v>5.6569235911444222</c:v>
                </c:pt>
                <c:pt idx="23680">
                  <c:v>5.6574892835035362</c:v>
                </c:pt>
                <c:pt idx="23681">
                  <c:v>5.6580550324318866</c:v>
                </c:pt>
                <c:pt idx="23682">
                  <c:v>5.6586208379351293</c:v>
                </c:pt>
                <c:pt idx="23683">
                  <c:v>5.6591867000189229</c:v>
                </c:pt>
                <c:pt idx="23684">
                  <c:v>5.6597526186889251</c:v>
                </c:pt>
                <c:pt idx="23685">
                  <c:v>5.6603185939507936</c:v>
                </c:pt>
                <c:pt idx="23686">
                  <c:v>5.6608846258101888</c:v>
                </c:pt>
                <c:pt idx="23687">
                  <c:v>5.6614507142727701</c:v>
                </c:pt>
                <c:pt idx="23688">
                  <c:v>5.6620168593441971</c:v>
                </c:pt>
                <c:pt idx="23689">
                  <c:v>5.6625830610301318</c:v>
                </c:pt>
                <c:pt idx="23690">
                  <c:v>5.6631493193362346</c:v>
                </c:pt>
                <c:pt idx="23691">
                  <c:v>5.6637156342681685</c:v>
                </c:pt>
                <c:pt idx="23692">
                  <c:v>5.6642820058315948</c:v>
                </c:pt>
                <c:pt idx="23693">
                  <c:v>5.6648484340321783</c:v>
                </c:pt>
                <c:pt idx="23694">
                  <c:v>5.6654149188755811</c:v>
                </c:pt>
                <c:pt idx="23695">
                  <c:v>5.665981460367469</c:v>
                </c:pt>
                <c:pt idx="23696">
                  <c:v>5.6665480585135057</c:v>
                </c:pt>
                <c:pt idx="23697">
                  <c:v>5.6671147133193571</c:v>
                </c:pt>
                <c:pt idx="23698">
                  <c:v>5.6676814247906888</c:v>
                </c:pt>
                <c:pt idx="23699">
                  <c:v>5.6682481929331674</c:v>
                </c:pt>
                <c:pt idx="23700">
                  <c:v>5.6688150177524603</c:v>
                </c:pt>
                <c:pt idx="23701">
                  <c:v>5.6693818992542351</c:v>
                </c:pt>
                <c:pt idx="23702">
                  <c:v>5.66994883744416</c:v>
                </c:pt>
                <c:pt idx="23703">
                  <c:v>5.6705158323279043</c:v>
                </c:pt>
                <c:pt idx="23704">
                  <c:v>5.6710828839111374</c:v>
                </c:pt>
                <c:pt idx="23705">
                  <c:v>5.6716499921995283</c:v>
                </c:pt>
                <c:pt idx="23706">
                  <c:v>5.6722171571987481</c:v>
                </c:pt>
                <c:pt idx="23707">
                  <c:v>5.6727843789144679</c:v>
                </c:pt>
                <c:pt idx="23708">
                  <c:v>5.6733516573523595</c:v>
                </c:pt>
                <c:pt idx="23709">
                  <c:v>5.6739189925180948</c:v>
                </c:pt>
                <c:pt idx="23710">
                  <c:v>5.6744863844173468</c:v>
                </c:pt>
                <c:pt idx="23711">
                  <c:v>5.675053833055788</c:v>
                </c:pt>
                <c:pt idx="23712">
                  <c:v>5.6756213384390932</c:v>
                </c:pt>
                <c:pt idx="23713">
                  <c:v>5.6761889005729369</c:v>
                </c:pt>
                <c:pt idx="23714">
                  <c:v>5.6767565194629945</c:v>
                </c:pt>
                <c:pt idx="23715">
                  <c:v>5.6773241951149407</c:v>
                </c:pt>
                <c:pt idx="23716">
                  <c:v>5.6778919275344517</c:v>
                </c:pt>
                <c:pt idx="23717">
                  <c:v>5.6784597167272048</c:v>
                </c:pt>
                <c:pt idx="23718">
                  <c:v>5.6790275626988773</c:v>
                </c:pt>
                <c:pt idx="23719">
                  <c:v>5.6795954654551473</c:v>
                </c:pt>
                <c:pt idx="23720">
                  <c:v>5.6801634250016928</c:v>
                </c:pt>
                <c:pt idx="23721">
                  <c:v>5.6807314413441929</c:v>
                </c:pt>
                <c:pt idx="23722">
                  <c:v>5.6812995144883276</c:v>
                </c:pt>
                <c:pt idx="23723">
                  <c:v>5.6818676444397767</c:v>
                </c:pt>
                <c:pt idx="23724">
                  <c:v>5.6824358312042209</c:v>
                </c:pt>
                <c:pt idx="23725">
                  <c:v>5.6830040747873412</c:v>
                </c:pt>
                <c:pt idx="23726">
                  <c:v>5.6835723751948199</c:v>
                </c:pt>
                <c:pt idx="23727">
                  <c:v>5.684140732432339</c:v>
                </c:pt>
                <c:pt idx="23728">
                  <c:v>5.6847091465055826</c:v>
                </c:pt>
                <c:pt idx="23729">
                  <c:v>5.6852776174202333</c:v>
                </c:pt>
                <c:pt idx="23730">
                  <c:v>5.6858461451819755</c:v>
                </c:pt>
                <c:pt idx="23731">
                  <c:v>5.6864147297964935</c:v>
                </c:pt>
                <c:pt idx="23732">
                  <c:v>5.6869833712694735</c:v>
                </c:pt>
                <c:pt idx="23733">
                  <c:v>5.6875520696066006</c:v>
                </c:pt>
                <c:pt idx="23734">
                  <c:v>5.6881208248135611</c:v>
                </c:pt>
                <c:pt idx="23735">
                  <c:v>5.6886896368960427</c:v>
                </c:pt>
                <c:pt idx="23736">
                  <c:v>5.6892585058597325</c:v>
                </c:pt>
                <c:pt idx="23737">
                  <c:v>5.6898274317103184</c:v>
                </c:pt>
                <c:pt idx="23738">
                  <c:v>5.6903964144534891</c:v>
                </c:pt>
                <c:pt idx="23739">
                  <c:v>5.6909654540949344</c:v>
                </c:pt>
                <c:pt idx="23740">
                  <c:v>5.6915345506403439</c:v>
                </c:pt>
                <c:pt idx="23741">
                  <c:v>5.6921037040954081</c:v>
                </c:pt>
                <c:pt idx="23742">
                  <c:v>5.6926729144658177</c:v>
                </c:pt>
                <c:pt idx="23743">
                  <c:v>5.693242181757264</c:v>
                </c:pt>
                <c:pt idx="23744">
                  <c:v>5.6938115059754395</c:v>
                </c:pt>
                <c:pt idx="23745">
                  <c:v>5.6943808871260373</c:v>
                </c:pt>
                <c:pt idx="23746">
                  <c:v>5.6949503252147498</c:v>
                </c:pt>
                <c:pt idx="23747">
                  <c:v>5.695519820247271</c:v>
                </c:pt>
                <c:pt idx="23748">
                  <c:v>5.696089372229296</c:v>
                </c:pt>
                <c:pt idx="23749">
                  <c:v>5.6966589811665189</c:v>
                </c:pt>
                <c:pt idx="23750">
                  <c:v>5.6972286470646356</c:v>
                </c:pt>
                <c:pt idx="23751">
                  <c:v>5.697798369929342</c:v>
                </c:pt>
                <c:pt idx="23752">
                  <c:v>5.6983681497663348</c:v>
                </c:pt>
                <c:pt idx="23753">
                  <c:v>5.6989379865813117</c:v>
                </c:pt>
                <c:pt idx="23754">
                  <c:v>5.6995078803799695</c:v>
                </c:pt>
                <c:pt idx="23755">
                  <c:v>5.7000778311680076</c:v>
                </c:pt>
                <c:pt idx="23756">
                  <c:v>5.7006478389511246</c:v>
                </c:pt>
                <c:pt idx="23757">
                  <c:v>5.7012179037350199</c:v>
                </c:pt>
                <c:pt idx="23758">
                  <c:v>5.701788025525393</c:v>
                </c:pt>
                <c:pt idx="23759">
                  <c:v>5.702358204327945</c:v>
                </c:pt>
                <c:pt idx="23760">
                  <c:v>5.7029284401483782</c:v>
                </c:pt>
                <c:pt idx="23761">
                  <c:v>5.7034987329923927</c:v>
                </c:pt>
                <c:pt idx="23762">
                  <c:v>5.7040690828656917</c:v>
                </c:pt>
                <c:pt idx="23763">
                  <c:v>5.7046394897739781</c:v>
                </c:pt>
                <c:pt idx="23764">
                  <c:v>5.7052099537229557</c:v>
                </c:pt>
                <c:pt idx="23765">
                  <c:v>5.7057804747183276</c:v>
                </c:pt>
                <c:pt idx="23766">
                  <c:v>5.7063510527657995</c:v>
                </c:pt>
                <c:pt idx="23767">
                  <c:v>5.706921687871076</c:v>
                </c:pt>
                <c:pt idx="23768">
                  <c:v>5.7074923800398629</c:v>
                </c:pt>
                <c:pt idx="23769">
                  <c:v>5.7080631292778667</c:v>
                </c:pt>
                <c:pt idx="23770">
                  <c:v>5.7086339355907949</c:v>
                </c:pt>
                <c:pt idx="23771">
                  <c:v>5.709204798984354</c:v>
                </c:pt>
                <c:pt idx="23772">
                  <c:v>5.7097757194642522</c:v>
                </c:pt>
                <c:pt idx="23773">
                  <c:v>5.7103466970361989</c:v>
                </c:pt>
                <c:pt idx="23774">
                  <c:v>5.7109177317059023</c:v>
                </c:pt>
                <c:pt idx="23775">
                  <c:v>5.7114888234790726</c:v>
                </c:pt>
                <c:pt idx="23776">
                  <c:v>5.7120599723614207</c:v>
                </c:pt>
                <c:pt idx="23777">
                  <c:v>5.7126311783586567</c:v>
                </c:pt>
                <c:pt idx="23778">
                  <c:v>5.7132024414764926</c:v>
                </c:pt>
                <c:pt idx="23779">
                  <c:v>5.7137737617206401</c:v>
                </c:pt>
                <c:pt idx="23780">
                  <c:v>5.7143451390968121</c:v>
                </c:pt>
                <c:pt idx="23781">
                  <c:v>5.7149165736107213</c:v>
                </c:pt>
                <c:pt idx="23782">
                  <c:v>5.7154880652680822</c:v>
                </c:pt>
                <c:pt idx="23783">
                  <c:v>5.7160596140746085</c:v>
                </c:pt>
                <c:pt idx="23784">
                  <c:v>5.7166312200360156</c:v>
                </c:pt>
                <c:pt idx="23785">
                  <c:v>5.7172028831580191</c:v>
                </c:pt>
                <c:pt idx="23786">
                  <c:v>5.717774603446335</c:v>
                </c:pt>
                <c:pt idx="23787">
                  <c:v>5.7183463809066799</c:v>
                </c:pt>
                <c:pt idx="23788">
                  <c:v>5.7189182155447709</c:v>
                </c:pt>
                <c:pt idx="23789">
                  <c:v>5.7194901073663251</c:v>
                </c:pt>
                <c:pt idx="23790">
                  <c:v>5.7200620563770617</c:v>
                </c:pt>
                <c:pt idx="23791">
                  <c:v>5.7206340625826995</c:v>
                </c:pt>
                <c:pt idx="23792">
                  <c:v>5.7212061259889575</c:v>
                </c:pt>
                <c:pt idx="23793">
                  <c:v>5.7217782466015565</c:v>
                </c:pt>
                <c:pt idx="23794">
                  <c:v>5.7223504244262164</c:v>
                </c:pt>
                <c:pt idx="23795">
                  <c:v>5.7229226594686589</c:v>
                </c:pt>
                <c:pt idx="23796">
                  <c:v>5.7234949517346054</c:v>
                </c:pt>
                <c:pt idx="23797">
                  <c:v>5.7240673012297787</c:v>
                </c:pt>
                <c:pt idx="23798">
                  <c:v>5.7246397079599012</c:v>
                </c:pt>
                <c:pt idx="23799">
                  <c:v>5.7252121719306972</c:v>
                </c:pt>
                <c:pt idx="23800">
                  <c:v>5.7257846931478902</c:v>
                </c:pt>
                <c:pt idx="23801">
                  <c:v>5.7263572716172053</c:v>
                </c:pt>
                <c:pt idx="23802">
                  <c:v>5.7269299073443669</c:v>
                </c:pt>
                <c:pt idx="23803">
                  <c:v>5.7275026003351011</c:v>
                </c:pt>
                <c:pt idx="23804">
                  <c:v>5.7280753505951347</c:v>
                </c:pt>
                <c:pt idx="23805">
                  <c:v>5.728648158130194</c:v>
                </c:pt>
                <c:pt idx="23806">
                  <c:v>5.7292210229460068</c:v>
                </c:pt>
                <c:pt idx="23807">
                  <c:v>5.7297939450483018</c:v>
                </c:pt>
                <c:pt idx="23808">
                  <c:v>5.7303669244428068</c:v>
                </c:pt>
                <c:pt idx="23809">
                  <c:v>5.7309399611352507</c:v>
                </c:pt>
                <c:pt idx="23810">
                  <c:v>5.731513055131364</c:v>
                </c:pt>
                <c:pt idx="23811">
                  <c:v>5.7320862064368772</c:v>
                </c:pt>
                <c:pt idx="23812">
                  <c:v>5.7326594150575207</c:v>
                </c:pt>
                <c:pt idx="23813">
                  <c:v>5.7332326809990262</c:v>
                </c:pt>
                <c:pt idx="23814">
                  <c:v>5.7338060042671257</c:v>
                </c:pt>
                <c:pt idx="23815">
                  <c:v>5.7343793848675526</c:v>
                </c:pt>
                <c:pt idx="23816">
                  <c:v>5.7349528228060391</c:v>
                </c:pt>
                <c:pt idx="23817">
                  <c:v>5.7355263180883194</c:v>
                </c:pt>
                <c:pt idx="23818">
                  <c:v>5.7360998707201283</c:v>
                </c:pt>
                <c:pt idx="23819">
                  <c:v>5.7366734807072</c:v>
                </c:pt>
                <c:pt idx="23820">
                  <c:v>5.7372471480552703</c:v>
                </c:pt>
                <c:pt idx="23821">
                  <c:v>5.7378208727700759</c:v>
                </c:pt>
                <c:pt idx="23822">
                  <c:v>5.7383946548573528</c:v>
                </c:pt>
                <c:pt idx="23823">
                  <c:v>5.7389684943228385</c:v>
                </c:pt>
                <c:pt idx="23824">
                  <c:v>5.7395423911722707</c:v>
                </c:pt>
                <c:pt idx="23825">
                  <c:v>5.7401163454113879</c:v>
                </c:pt>
                <c:pt idx="23826">
                  <c:v>5.7406903570459287</c:v>
                </c:pt>
                <c:pt idx="23827">
                  <c:v>5.7412644260816332</c:v>
                </c:pt>
                <c:pt idx="23828">
                  <c:v>5.741838552524241</c:v>
                </c:pt>
                <c:pt idx="23829">
                  <c:v>5.7424127363794932</c:v>
                </c:pt>
                <c:pt idx="23830">
                  <c:v>5.742986977653131</c:v>
                </c:pt>
                <c:pt idx="23831">
                  <c:v>5.7435612763508965</c:v>
                </c:pt>
                <c:pt idx="23832">
                  <c:v>5.7441356324785318</c:v>
                </c:pt>
                <c:pt idx="23833">
                  <c:v>5.7447100460417797</c:v>
                </c:pt>
                <c:pt idx="23834">
                  <c:v>5.7452845170463842</c:v>
                </c:pt>
                <c:pt idx="23835">
                  <c:v>5.7458590454980891</c:v>
                </c:pt>
                <c:pt idx="23836">
                  <c:v>5.7464336314026392</c:v>
                </c:pt>
                <c:pt idx="23837">
                  <c:v>5.7470082747657791</c:v>
                </c:pt>
                <c:pt idx="23838">
                  <c:v>5.7475829755932555</c:v>
                </c:pt>
                <c:pt idx="23839">
                  <c:v>5.7481577338908147</c:v>
                </c:pt>
                <c:pt idx="23840">
                  <c:v>5.7487325496642034</c:v>
                </c:pt>
                <c:pt idx="23841">
                  <c:v>5.7493074229191699</c:v>
                </c:pt>
                <c:pt idx="23842">
                  <c:v>5.7498823536614614</c:v>
                </c:pt>
                <c:pt idx="23843">
                  <c:v>5.7504573418968272</c:v>
                </c:pt>
                <c:pt idx="23844">
                  <c:v>5.7510323876310165</c:v>
                </c:pt>
                <c:pt idx="23845">
                  <c:v>5.7516074908697794</c:v>
                </c:pt>
                <c:pt idx="23846">
                  <c:v>5.7521826516188659</c:v>
                </c:pt>
                <c:pt idx="23847">
                  <c:v>5.7527578698840278</c:v>
                </c:pt>
                <c:pt idx="23848">
                  <c:v>5.7533331456710162</c:v>
                </c:pt>
                <c:pt idx="23849">
                  <c:v>5.7539084789855828</c:v>
                </c:pt>
                <c:pt idx="23850">
                  <c:v>5.7544838698334813</c:v>
                </c:pt>
                <c:pt idx="23851">
                  <c:v>5.7550593182204643</c:v>
                </c:pt>
                <c:pt idx="23852">
                  <c:v>5.7556348241522866</c:v>
                </c:pt>
                <c:pt idx="23853">
                  <c:v>5.7562103876347015</c:v>
                </c:pt>
                <c:pt idx="23854">
                  <c:v>5.7567860086734646</c:v>
                </c:pt>
                <c:pt idx="23855">
                  <c:v>5.7573616872743321</c:v>
                </c:pt>
                <c:pt idx="23856">
                  <c:v>5.7579374234430594</c:v>
                </c:pt>
                <c:pt idx="23857">
                  <c:v>5.7585132171854037</c:v>
                </c:pt>
                <c:pt idx="23858">
                  <c:v>5.7590890685071221</c:v>
                </c:pt>
                <c:pt idx="23859">
                  <c:v>5.7596649774139728</c:v>
                </c:pt>
                <c:pt idx="23860">
                  <c:v>5.7602409439117137</c:v>
                </c:pt>
                <c:pt idx="23861">
                  <c:v>5.7608169680061048</c:v>
                </c:pt>
                <c:pt idx="23862">
                  <c:v>5.7613930497029049</c:v>
                </c:pt>
                <c:pt idx="23863">
                  <c:v>5.7619691890078748</c:v>
                </c:pt>
                <c:pt idx="23864">
                  <c:v>5.7625453859267752</c:v>
                </c:pt>
                <c:pt idx="23865">
                  <c:v>5.7631216404653678</c:v>
                </c:pt>
                <c:pt idx="23866">
                  <c:v>5.7636979526294141</c:v>
                </c:pt>
                <c:pt idx="23867">
                  <c:v>5.7642743224246766</c:v>
                </c:pt>
                <c:pt idx="23868">
                  <c:v>5.7648507498569188</c:v>
                </c:pt>
                <c:pt idx="23869">
                  <c:v>5.765427234931904</c:v>
                </c:pt>
                <c:pt idx="23870">
                  <c:v>5.7660037776553974</c:v>
                </c:pt>
                <c:pt idx="23871">
                  <c:v>5.7665803780331633</c:v>
                </c:pt>
                <c:pt idx="23872">
                  <c:v>5.7671570360709667</c:v>
                </c:pt>
                <c:pt idx="23873">
                  <c:v>5.7677337517745739</c:v>
                </c:pt>
                <c:pt idx="23874">
                  <c:v>5.7683105251497517</c:v>
                </c:pt>
                <c:pt idx="23875">
                  <c:v>5.7688873562022662</c:v>
                </c:pt>
                <c:pt idx="23876">
                  <c:v>5.7694642449378861</c:v>
                </c:pt>
                <c:pt idx="23877">
                  <c:v>5.7700411913623801</c:v>
                </c:pt>
                <c:pt idx="23878">
                  <c:v>5.7706181954815161</c:v>
                </c:pt>
                <c:pt idx="23879">
                  <c:v>5.7711952573010645</c:v>
                </c:pt>
                <c:pt idx="23880">
                  <c:v>5.771772376826795</c:v>
                </c:pt>
                <c:pt idx="23881">
                  <c:v>5.772349554064478</c:v>
                </c:pt>
                <c:pt idx="23882">
                  <c:v>5.7729267890198841</c:v>
                </c:pt>
                <c:pt idx="23883">
                  <c:v>5.7735040816987864</c:v>
                </c:pt>
                <c:pt idx="23884">
                  <c:v>5.7740814321069562</c:v>
                </c:pt>
                <c:pt idx="23885">
                  <c:v>5.7746588402501668</c:v>
                </c:pt>
                <c:pt idx="23886">
                  <c:v>5.7752363061341914</c:v>
                </c:pt>
                <c:pt idx="23887">
                  <c:v>5.7758138297648047</c:v>
                </c:pt>
                <c:pt idx="23888">
                  <c:v>5.776391411147781</c:v>
                </c:pt>
                <c:pt idx="23889">
                  <c:v>5.776969050288896</c:v>
                </c:pt>
                <c:pt idx="23890">
                  <c:v>5.7775467471939246</c:v>
                </c:pt>
                <c:pt idx="23891">
                  <c:v>5.7781245018686436</c:v>
                </c:pt>
                <c:pt idx="23892">
                  <c:v>5.7787023143188305</c:v>
                </c:pt>
                <c:pt idx="23893">
                  <c:v>5.7792801845502622</c:v>
                </c:pt>
                <c:pt idx="23894">
                  <c:v>5.779858112568717</c:v>
                </c:pt>
                <c:pt idx="23895">
                  <c:v>5.7804360983799734</c:v>
                </c:pt>
                <c:pt idx="23896">
                  <c:v>5.7810141419898118</c:v>
                </c:pt>
                <c:pt idx="23897">
                  <c:v>5.7815922434040106</c:v>
                </c:pt>
                <c:pt idx="23898">
                  <c:v>5.7821704026283509</c:v>
                </c:pt>
                <c:pt idx="23899">
                  <c:v>5.782748619668614</c:v>
                </c:pt>
                <c:pt idx="23900">
                  <c:v>5.7833268945305809</c:v>
                </c:pt>
                <c:pt idx="23901">
                  <c:v>5.7839052272200338</c:v>
                </c:pt>
                <c:pt idx="23902">
                  <c:v>5.7844836177427554</c:v>
                </c:pt>
                <c:pt idx="23903">
                  <c:v>5.7850620661045298</c:v>
                </c:pt>
                <c:pt idx="23904">
                  <c:v>5.7856405723111406</c:v>
                </c:pt>
                <c:pt idx="23905">
                  <c:v>5.7862191363683717</c:v>
                </c:pt>
                <c:pt idx="23906">
                  <c:v>5.7867977582820087</c:v>
                </c:pt>
                <c:pt idx="23907">
                  <c:v>5.7873764380578372</c:v>
                </c:pt>
                <c:pt idx="23908">
                  <c:v>5.7879551757016428</c:v>
                </c:pt>
                <c:pt idx="23909">
                  <c:v>5.7885339712192128</c:v>
                </c:pt>
                <c:pt idx="23910">
                  <c:v>5.7891128246163346</c:v>
                </c:pt>
                <c:pt idx="23911">
                  <c:v>5.7896917358987965</c:v>
                </c:pt>
                <c:pt idx="23912">
                  <c:v>5.7902707050723867</c:v>
                </c:pt>
                <c:pt idx="23913">
                  <c:v>5.7908497321428936</c:v>
                </c:pt>
                <c:pt idx="23914">
                  <c:v>5.7914288171161079</c:v>
                </c:pt>
                <c:pt idx="23915">
                  <c:v>5.7920079599978198</c:v>
                </c:pt>
                <c:pt idx="23916">
                  <c:v>5.7925871607938193</c:v>
                </c:pt>
                <c:pt idx="23917">
                  <c:v>5.7931664195098982</c:v>
                </c:pt>
                <c:pt idx="23918">
                  <c:v>5.7937457361518492</c:v>
                </c:pt>
                <c:pt idx="23919">
                  <c:v>5.7943251107254641</c:v>
                </c:pt>
                <c:pt idx="23920">
                  <c:v>5.7949045432365365</c:v>
                </c:pt>
                <c:pt idx="23921">
                  <c:v>5.79548403369086</c:v>
                </c:pt>
                <c:pt idx="23922">
                  <c:v>5.796063582094229</c:v>
                </c:pt>
                <c:pt idx="23923">
                  <c:v>5.7966431884524381</c:v>
                </c:pt>
                <c:pt idx="23924">
                  <c:v>5.7972228527712835</c:v>
                </c:pt>
                <c:pt idx="23925">
                  <c:v>5.7978025750565605</c:v>
                </c:pt>
                <c:pt idx="23926">
                  <c:v>5.7983823553140663</c:v>
                </c:pt>
                <c:pt idx="23927">
                  <c:v>5.7989621935495981</c:v>
                </c:pt>
                <c:pt idx="23928">
                  <c:v>5.7995420897689529</c:v>
                </c:pt>
                <c:pt idx="23929">
                  <c:v>5.8001220439779297</c:v>
                </c:pt>
                <c:pt idx="23930">
                  <c:v>5.8007020561823275</c:v>
                </c:pt>
                <c:pt idx="23931">
                  <c:v>5.8012821263879459</c:v>
                </c:pt>
                <c:pt idx="23932">
                  <c:v>5.8018622546005849</c:v>
                </c:pt>
                <c:pt idx="23933">
                  <c:v>5.8024424408260451</c:v>
                </c:pt>
                <c:pt idx="23934">
                  <c:v>5.8030226850701281</c:v>
                </c:pt>
                <c:pt idx="23935">
                  <c:v>5.8036029873386354</c:v>
                </c:pt>
                <c:pt idx="23936">
                  <c:v>5.8041833476373696</c:v>
                </c:pt>
                <c:pt idx="23937">
                  <c:v>5.8047637659721332</c:v>
                </c:pt>
                <c:pt idx="23938">
                  <c:v>5.8053442423487303</c:v>
                </c:pt>
                <c:pt idx="23939">
                  <c:v>5.8059247767729651</c:v>
                </c:pt>
                <c:pt idx="23940">
                  <c:v>5.8065053692506421</c:v>
                </c:pt>
                <c:pt idx="23941">
                  <c:v>5.8070860197875671</c:v>
                </c:pt>
                <c:pt idx="23942">
                  <c:v>5.8076667283895462</c:v>
                </c:pt>
                <c:pt idx="23943">
                  <c:v>5.8082474950623855</c:v>
                </c:pt>
                <c:pt idx="23944">
                  <c:v>5.8088283198118917</c:v>
                </c:pt>
                <c:pt idx="23945">
                  <c:v>5.8094092026438728</c:v>
                </c:pt>
                <c:pt idx="23946">
                  <c:v>5.8099901435641375</c:v>
                </c:pt>
                <c:pt idx="23947">
                  <c:v>5.8105711425784934</c:v>
                </c:pt>
                <c:pt idx="23948">
                  <c:v>5.8111521996927511</c:v>
                </c:pt>
                <c:pt idx="23949">
                  <c:v>5.8117333149127202</c:v>
                </c:pt>
                <c:pt idx="23950">
                  <c:v>5.812314488244211</c:v>
                </c:pt>
                <c:pt idx="23951">
                  <c:v>5.8128957196930351</c:v>
                </c:pt>
                <c:pt idx="23952">
                  <c:v>5.8134770092650045</c:v>
                </c:pt>
                <c:pt idx="23953">
                  <c:v>5.8140583569659308</c:v>
                </c:pt>
                <c:pt idx="23954">
                  <c:v>5.8146397628016269</c:v>
                </c:pt>
                <c:pt idx="23955">
                  <c:v>5.8152212267779069</c:v>
                </c:pt>
                <c:pt idx="23956">
                  <c:v>5.8158027489005848</c:v>
                </c:pt>
                <c:pt idx="23957">
                  <c:v>5.8163843291754747</c:v>
                </c:pt>
                <c:pt idx="23958">
                  <c:v>5.8169659676083922</c:v>
                </c:pt>
                <c:pt idx="23959">
                  <c:v>5.8175476642051533</c:v>
                </c:pt>
                <c:pt idx="23960">
                  <c:v>5.8181294189715738</c:v>
                </c:pt>
                <c:pt idx="23961">
                  <c:v>5.8187112319134711</c:v>
                </c:pt>
                <c:pt idx="23962">
                  <c:v>5.8192931030366619</c:v>
                </c:pt>
                <c:pt idx="23963">
                  <c:v>5.8198750323469657</c:v>
                </c:pt>
                <c:pt idx="23964">
                  <c:v>5.8204570198501999</c:v>
                </c:pt>
                <c:pt idx="23965">
                  <c:v>5.8210390655521849</c:v>
                </c:pt>
                <c:pt idx="23966">
                  <c:v>5.8216211694587399</c:v>
                </c:pt>
                <c:pt idx="23967">
                  <c:v>5.822203331575686</c:v>
                </c:pt>
                <c:pt idx="23968">
                  <c:v>5.8227855519088436</c:v>
                </c:pt>
                <c:pt idx="23969">
                  <c:v>5.8233678304640346</c:v>
                </c:pt>
                <c:pt idx="23970">
                  <c:v>5.823950167247081</c:v>
                </c:pt>
                <c:pt idx="23971">
                  <c:v>5.8245325622638058</c:v>
                </c:pt>
                <c:pt idx="23972">
                  <c:v>5.8251150155200317</c:v>
                </c:pt>
                <c:pt idx="23973">
                  <c:v>5.8256975270215836</c:v>
                </c:pt>
                <c:pt idx="23974">
                  <c:v>5.826280096774286</c:v>
                </c:pt>
                <c:pt idx="23975">
                  <c:v>5.8268627247839637</c:v>
                </c:pt>
                <c:pt idx="23976">
                  <c:v>5.8274454110564422</c:v>
                </c:pt>
                <c:pt idx="23977">
                  <c:v>5.8280281555975479</c:v>
                </c:pt>
                <c:pt idx="23978">
                  <c:v>5.8286109584131074</c:v>
                </c:pt>
                <c:pt idx="23979">
                  <c:v>5.8291938195089488</c:v>
                </c:pt>
                <c:pt idx="23980">
                  <c:v>5.8297767388908994</c:v>
                </c:pt>
                <c:pt idx="23981">
                  <c:v>5.8303597165647885</c:v>
                </c:pt>
                <c:pt idx="23982">
                  <c:v>5.830942752536445</c:v>
                </c:pt>
                <c:pt idx="23983">
                  <c:v>5.8315258468116982</c:v>
                </c:pt>
                <c:pt idx="23984">
                  <c:v>5.8321089993963788</c:v>
                </c:pt>
                <c:pt idx="23985">
                  <c:v>5.8326922102963188</c:v>
                </c:pt>
                <c:pt idx="23986">
                  <c:v>5.833275479517348</c:v>
                </c:pt>
                <c:pt idx="23987">
                  <c:v>5.8338588070653001</c:v>
                </c:pt>
                <c:pt idx="23988">
                  <c:v>5.8344421929460069</c:v>
                </c:pt>
                <c:pt idx="23989">
                  <c:v>5.8350256371653018</c:v>
                </c:pt>
                <c:pt idx="23990">
                  <c:v>5.8356091397290184</c:v>
                </c:pt>
                <c:pt idx="23991">
                  <c:v>5.8361927006429912</c:v>
                </c:pt>
                <c:pt idx="23992">
                  <c:v>5.8367763199130556</c:v>
                </c:pt>
                <c:pt idx="23993">
                  <c:v>5.8373599975450468</c:v>
                </c:pt>
                <c:pt idx="23994">
                  <c:v>5.837943733544801</c:v>
                </c:pt>
                <c:pt idx="23995">
                  <c:v>5.8385275279181554</c:v>
                </c:pt>
                <c:pt idx="23996">
                  <c:v>5.8391113806709471</c:v>
                </c:pt>
                <c:pt idx="23997">
                  <c:v>5.8396952918090141</c:v>
                </c:pt>
                <c:pt idx="23998">
                  <c:v>5.8402792613381953</c:v>
                </c:pt>
                <c:pt idx="23999">
                  <c:v>5.8408632892643286</c:v>
                </c:pt>
                <c:pt idx="24000">
                  <c:v>5.8414473755932548</c:v>
                </c:pt>
                <c:pt idx="24001">
                  <c:v>5.8420315203308144</c:v>
                </c:pt>
                <c:pt idx="24002">
                  <c:v>5.8426157234828473</c:v>
                </c:pt>
                <c:pt idx="24003">
                  <c:v>5.8431999850551959</c:v>
                </c:pt>
                <c:pt idx="24004">
                  <c:v>5.8437843050537017</c:v>
                </c:pt>
                <c:pt idx="24005">
                  <c:v>5.8443686834842072</c:v>
                </c:pt>
                <c:pt idx="24006">
                  <c:v>5.8449531203525558</c:v>
                </c:pt>
                <c:pt idx="24007">
                  <c:v>5.8455376156645906</c:v>
                </c:pt>
                <c:pt idx="24008">
                  <c:v>5.8461221694261569</c:v>
                </c:pt>
                <c:pt idx="24009">
                  <c:v>5.8467067816430998</c:v>
                </c:pt>
                <c:pt idx="24010">
                  <c:v>5.8472914523212642</c:v>
                </c:pt>
                <c:pt idx="24011">
                  <c:v>5.8478761814664963</c:v>
                </c:pt>
                <c:pt idx="24012">
                  <c:v>5.848460969084643</c:v>
                </c:pt>
                <c:pt idx="24013">
                  <c:v>5.849045815181551</c:v>
                </c:pt>
                <c:pt idx="24014">
                  <c:v>5.849630719763069</c:v>
                </c:pt>
                <c:pt idx="24015">
                  <c:v>5.8502156828350449</c:v>
                </c:pt>
                <c:pt idx="24016">
                  <c:v>5.8508007044033281</c:v>
                </c:pt>
                <c:pt idx="24017">
                  <c:v>5.8513857844737682</c:v>
                </c:pt>
                <c:pt idx="24018">
                  <c:v>5.8519709230522157</c:v>
                </c:pt>
                <c:pt idx="24019">
                  <c:v>5.8525561201445209</c:v>
                </c:pt>
                <c:pt idx="24020">
                  <c:v>5.8531413757565351</c:v>
                </c:pt>
                <c:pt idx="24021">
                  <c:v>5.8537266898941107</c:v>
                </c:pt>
                <c:pt idx="24022">
                  <c:v>5.8543120625630998</c:v>
                </c:pt>
                <c:pt idx="24023">
                  <c:v>5.8548974937693563</c:v>
                </c:pt>
                <c:pt idx="24024">
                  <c:v>5.8554829835187334</c:v>
                </c:pt>
                <c:pt idx="24025">
                  <c:v>5.8560685318170851</c:v>
                </c:pt>
                <c:pt idx="24026">
                  <c:v>5.8566541386702671</c:v>
                </c:pt>
                <c:pt idx="24027">
                  <c:v>5.8572398040841342</c:v>
                </c:pt>
                <c:pt idx="24028">
                  <c:v>5.8578255280645424</c:v>
                </c:pt>
                <c:pt idx="24029">
                  <c:v>5.858411310617349</c:v>
                </c:pt>
                <c:pt idx="24030">
                  <c:v>5.8589971517484107</c:v>
                </c:pt>
                <c:pt idx="24031">
                  <c:v>5.8595830514635852</c:v>
                </c:pt>
                <c:pt idx="24032">
                  <c:v>5.8601690097687316</c:v>
                </c:pt>
                <c:pt idx="24033">
                  <c:v>5.8607550266697084</c:v>
                </c:pt>
                <c:pt idx="24034">
                  <c:v>5.8613411021723749</c:v>
                </c:pt>
                <c:pt idx="24035">
                  <c:v>5.8619272362825923</c:v>
                </c:pt>
                <c:pt idx="24036">
                  <c:v>5.8625134290062206</c:v>
                </c:pt>
                <c:pt idx="24037">
                  <c:v>5.8630996803491211</c:v>
                </c:pt>
                <c:pt idx="24038">
                  <c:v>5.8636859903171556</c:v>
                </c:pt>
                <c:pt idx="24039">
                  <c:v>5.8642723589161871</c:v>
                </c:pt>
                <c:pt idx="24040">
                  <c:v>5.8648587861520785</c:v>
                </c:pt>
                <c:pt idx="24041">
                  <c:v>5.8654452720306933</c:v>
                </c:pt>
                <c:pt idx="24042">
                  <c:v>5.8660318165578964</c:v>
                </c:pt>
                <c:pt idx="24043">
                  <c:v>5.8666184197395523</c:v>
                </c:pt>
                <c:pt idx="24044">
                  <c:v>5.8672050815815266</c:v>
                </c:pt>
                <c:pt idx="24045">
                  <c:v>5.8677918020896849</c:v>
                </c:pt>
                <c:pt idx="24046">
                  <c:v>5.8683785812698934</c:v>
                </c:pt>
                <c:pt idx="24047">
                  <c:v>5.8689654191280205</c:v>
                </c:pt>
                <c:pt idx="24048">
                  <c:v>5.8695523156699334</c:v>
                </c:pt>
                <c:pt idx="24049">
                  <c:v>5.8701392709015003</c:v>
                </c:pt>
                <c:pt idx="24050">
                  <c:v>5.8707262848285904</c:v>
                </c:pt>
                <c:pt idx="24051">
                  <c:v>5.8713133574570735</c:v>
                </c:pt>
                <c:pt idx="24052">
                  <c:v>5.8719004887928188</c:v>
                </c:pt>
                <c:pt idx="24053">
                  <c:v>5.872487678841698</c:v>
                </c:pt>
                <c:pt idx="24054">
                  <c:v>5.8730749276095819</c:v>
                </c:pt>
                <c:pt idx="24055">
                  <c:v>5.8736622351023424</c:v>
                </c:pt>
                <c:pt idx="24056">
                  <c:v>5.8742496013258529</c:v>
                </c:pt>
                <c:pt idx="24057">
                  <c:v>5.8748370262859853</c:v>
                </c:pt>
                <c:pt idx="24058">
                  <c:v>5.8754245099886138</c:v>
                </c:pt>
                <c:pt idx="24059">
                  <c:v>5.8760120524396129</c:v>
                </c:pt>
                <c:pt idx="24060">
                  <c:v>5.876599653644857</c:v>
                </c:pt>
                <c:pt idx="24061">
                  <c:v>5.8771873136102215</c:v>
                </c:pt>
                <c:pt idx="24062">
                  <c:v>5.8777750323415825</c:v>
                </c:pt>
                <c:pt idx="24063">
                  <c:v>5.8783628098448162</c:v>
                </c:pt>
                <c:pt idx="24064">
                  <c:v>5.8789506461258005</c:v>
                </c:pt>
                <c:pt idx="24065">
                  <c:v>5.8795385411904126</c:v>
                </c:pt>
                <c:pt idx="24066">
                  <c:v>5.8801264950445313</c:v>
                </c:pt>
                <c:pt idx="24067">
                  <c:v>5.8807145076940355</c:v>
                </c:pt>
                <c:pt idx="24068">
                  <c:v>5.8813025791448048</c:v>
                </c:pt>
                <c:pt idx="24069">
                  <c:v>5.8818907094027191</c:v>
                </c:pt>
                <c:pt idx="24070">
                  <c:v>5.8824788984736589</c:v>
                </c:pt>
                <c:pt idx="24071">
                  <c:v>5.8830671463635058</c:v>
                </c:pt>
                <c:pt idx="24072">
                  <c:v>5.8836554530781422</c:v>
                </c:pt>
                <c:pt idx="24073">
                  <c:v>5.8842438186234496</c:v>
                </c:pt>
                <c:pt idx="24074">
                  <c:v>5.8848322430053122</c:v>
                </c:pt>
                <c:pt idx="24075">
                  <c:v>5.8854207262296123</c:v>
                </c:pt>
                <c:pt idx="24076">
                  <c:v>5.8860092683022351</c:v>
                </c:pt>
                <c:pt idx="24077">
                  <c:v>5.8865978692290657</c:v>
                </c:pt>
                <c:pt idx="24078">
                  <c:v>5.8871865290159882</c:v>
                </c:pt>
                <c:pt idx="24079">
                  <c:v>5.8877752476688894</c:v>
                </c:pt>
                <c:pt idx="24080">
                  <c:v>5.8883640251936562</c:v>
                </c:pt>
                <c:pt idx="24081">
                  <c:v>5.8889528615961755</c:v>
                </c:pt>
                <c:pt idx="24082">
                  <c:v>5.8895417568823349</c:v>
                </c:pt>
                <c:pt idx="24083">
                  <c:v>5.8901307110580232</c:v>
                </c:pt>
                <c:pt idx="24084">
                  <c:v>5.8907197241291289</c:v>
                </c:pt>
                <c:pt idx="24085">
                  <c:v>5.8913087961015416</c:v>
                </c:pt>
                <c:pt idx="24086">
                  <c:v>5.8918979269811516</c:v>
                </c:pt>
                <c:pt idx="24087">
                  <c:v>5.8924871167738493</c:v>
                </c:pt>
                <c:pt idx="24088">
                  <c:v>5.8930763654855269</c:v>
                </c:pt>
                <c:pt idx="24089">
                  <c:v>5.8936656731220758</c:v>
                </c:pt>
                <c:pt idx="24090">
                  <c:v>5.894255039689388</c:v>
                </c:pt>
                <c:pt idx="24091">
                  <c:v>5.8948444651933567</c:v>
                </c:pt>
                <c:pt idx="24092">
                  <c:v>5.8954339496398758</c:v>
                </c:pt>
                <c:pt idx="24093">
                  <c:v>5.8960234930348401</c:v>
                </c:pt>
                <c:pt idx="24094">
                  <c:v>5.8966130953841436</c:v>
                </c:pt>
                <c:pt idx="24095">
                  <c:v>5.897202756693682</c:v>
                </c:pt>
                <c:pt idx="24096">
                  <c:v>5.897792476969351</c:v>
                </c:pt>
                <c:pt idx="24097">
                  <c:v>5.8983822562170483</c:v>
                </c:pt>
                <c:pt idx="24098">
                  <c:v>5.8989720944426702</c:v>
                </c:pt>
                <c:pt idx="24099">
                  <c:v>5.8995619916521145</c:v>
                </c:pt>
                <c:pt idx="24100">
                  <c:v>5.9001519478512794</c:v>
                </c:pt>
                <c:pt idx="24101">
                  <c:v>5.9007419630460642</c:v>
                </c:pt>
                <c:pt idx="24102">
                  <c:v>5.9013320372423692</c:v>
                </c:pt>
                <c:pt idx="24103">
                  <c:v>5.9019221704460936</c:v>
                </c:pt>
                <c:pt idx="24104">
                  <c:v>5.9025123626631384</c:v>
                </c:pt>
                <c:pt idx="24105">
                  <c:v>5.9031026138994047</c:v>
                </c:pt>
                <c:pt idx="24106">
                  <c:v>5.9036929241607945</c:v>
                </c:pt>
                <c:pt idx="24107">
                  <c:v>5.9042832934532106</c:v>
                </c:pt>
                <c:pt idx="24108">
                  <c:v>5.9048737217825558</c:v>
                </c:pt>
                <c:pt idx="24109">
                  <c:v>5.9054642091547338</c:v>
                </c:pt>
                <c:pt idx="24110">
                  <c:v>5.9060547555756493</c:v>
                </c:pt>
                <c:pt idx="24111">
                  <c:v>5.9066453610512069</c:v>
                </c:pt>
                <c:pt idx="24112">
                  <c:v>5.907236025587312</c:v>
                </c:pt>
                <c:pt idx="24113">
                  <c:v>5.9078267491898711</c:v>
                </c:pt>
                <c:pt idx="24114">
                  <c:v>5.9084175318647896</c:v>
                </c:pt>
                <c:pt idx="24115">
                  <c:v>5.9090083736179757</c:v>
                </c:pt>
                <c:pt idx="24116">
                  <c:v>5.9095992744553376</c:v>
                </c:pt>
                <c:pt idx="24117">
                  <c:v>5.9101902343827835</c:v>
                </c:pt>
                <c:pt idx="24118">
                  <c:v>5.9107812534062214</c:v>
                </c:pt>
                <c:pt idx="24119">
                  <c:v>5.9113723315315623</c:v>
                </c:pt>
                <c:pt idx="24120">
                  <c:v>5.9119634687647151</c:v>
                </c:pt>
                <c:pt idx="24121">
                  <c:v>5.9125546651115917</c:v>
                </c:pt>
                <c:pt idx="24122">
                  <c:v>5.9131459205781027</c:v>
                </c:pt>
                <c:pt idx="24123">
                  <c:v>5.91373723517016</c:v>
                </c:pt>
                <c:pt idx="24124">
                  <c:v>5.9143286088936771</c:v>
                </c:pt>
                <c:pt idx="24125">
                  <c:v>5.9149200417545664</c:v>
                </c:pt>
                <c:pt idx="24126">
                  <c:v>5.9155115337587416</c:v>
                </c:pt>
                <c:pt idx="24127">
                  <c:v>5.916103084912117</c:v>
                </c:pt>
                <c:pt idx="24128">
                  <c:v>5.9166946952206079</c:v>
                </c:pt>
                <c:pt idx="24129">
                  <c:v>5.9172863646901295</c:v>
                </c:pt>
                <c:pt idx="24130">
                  <c:v>5.9178780933265989</c:v>
                </c:pt>
                <c:pt idx="24131">
                  <c:v>5.9184698811359313</c:v>
                </c:pt>
                <c:pt idx="24132">
                  <c:v>5.9190617281240447</c:v>
                </c:pt>
                <c:pt idx="24133">
                  <c:v>5.9196536342968571</c:v>
                </c:pt>
                <c:pt idx="24134">
                  <c:v>5.9202455996602863</c:v>
                </c:pt>
                <c:pt idx="24135">
                  <c:v>5.9208376242202521</c:v>
                </c:pt>
                <c:pt idx="24136">
                  <c:v>5.9214297079826741</c:v>
                </c:pt>
                <c:pt idx="24137">
                  <c:v>5.9220218509534721</c:v>
                </c:pt>
                <c:pt idx="24138">
                  <c:v>5.9226140531385676</c:v>
                </c:pt>
                <c:pt idx="24139">
                  <c:v>5.9232063145438811</c:v>
                </c:pt>
                <c:pt idx="24140">
                  <c:v>5.9237986351753351</c:v>
                </c:pt>
                <c:pt idx="24141">
                  <c:v>5.9243910150388528</c:v>
                </c:pt>
                <c:pt idx="24142">
                  <c:v>5.9249834541403565</c:v>
                </c:pt>
                <c:pt idx="24143">
                  <c:v>5.9255759524857705</c:v>
                </c:pt>
                <c:pt idx="24144">
                  <c:v>5.9261685100810189</c:v>
                </c:pt>
                <c:pt idx="24145">
                  <c:v>5.9267611269320266</c:v>
                </c:pt>
                <c:pt idx="24146">
                  <c:v>5.9273538030447197</c:v>
                </c:pt>
                <c:pt idx="24147">
                  <c:v>5.9279465384250241</c:v>
                </c:pt>
                <c:pt idx="24148">
                  <c:v>5.9285393330788665</c:v>
                </c:pt>
                <c:pt idx="24149">
                  <c:v>5.9291321870121747</c:v>
                </c:pt>
                <c:pt idx="24150">
                  <c:v>5.9297251002308755</c:v>
                </c:pt>
                <c:pt idx="24151">
                  <c:v>5.9303180727408984</c:v>
                </c:pt>
                <c:pt idx="24152">
                  <c:v>5.9309111045481728</c:v>
                </c:pt>
                <c:pt idx="24153">
                  <c:v>5.9315041956586274</c:v>
                </c:pt>
                <c:pt idx="24154">
                  <c:v>5.9320973460781934</c:v>
                </c:pt>
                <c:pt idx="24155">
                  <c:v>5.9326905558128011</c:v>
                </c:pt>
                <c:pt idx="24156">
                  <c:v>5.9332838248683828</c:v>
                </c:pt>
                <c:pt idx="24157">
                  <c:v>5.9338771532508696</c:v>
                </c:pt>
                <c:pt idx="24158">
                  <c:v>5.9344705409661946</c:v>
                </c:pt>
                <c:pt idx="24159">
                  <c:v>5.9350639880202909</c:v>
                </c:pt>
                <c:pt idx="24160">
                  <c:v>5.9356574944190932</c:v>
                </c:pt>
                <c:pt idx="24161">
                  <c:v>5.9362510601685354</c:v>
                </c:pt>
                <c:pt idx="24162">
                  <c:v>5.9368446852745524</c:v>
                </c:pt>
                <c:pt idx="24163">
                  <c:v>5.9374383697430799</c:v>
                </c:pt>
                <c:pt idx="24164">
                  <c:v>5.9380321135800544</c:v>
                </c:pt>
                <c:pt idx="24165">
                  <c:v>5.9386259167914126</c:v>
                </c:pt>
                <c:pt idx="24166">
                  <c:v>5.9392197793830919</c:v>
                </c:pt>
                <c:pt idx="24167">
                  <c:v>5.9398137013610297</c:v>
                </c:pt>
                <c:pt idx="24168">
                  <c:v>5.9404076827311654</c:v>
                </c:pt>
                <c:pt idx="24169">
                  <c:v>5.9410017234994381</c:v>
                </c:pt>
                <c:pt idx="24170">
                  <c:v>5.9415958236717881</c:v>
                </c:pt>
                <c:pt idx="24171">
                  <c:v>5.9421899832541554</c:v>
                </c:pt>
                <c:pt idx="24172">
                  <c:v>5.9427842022524811</c:v>
                </c:pt>
                <c:pt idx="24173">
                  <c:v>5.9433784806727061</c:v>
                </c:pt>
                <c:pt idx="24174">
                  <c:v>5.9439728185207734</c:v>
                </c:pt>
                <c:pt idx="24175">
                  <c:v>5.9445672158026257</c:v>
                </c:pt>
                <c:pt idx="24176">
                  <c:v>5.9451616725242058</c:v>
                </c:pt>
                <c:pt idx="24177">
                  <c:v>5.9457561886914583</c:v>
                </c:pt>
                <c:pt idx="24178">
                  <c:v>5.9463507643103277</c:v>
                </c:pt>
                <c:pt idx="24179">
                  <c:v>5.9469453993867587</c:v>
                </c:pt>
                <c:pt idx="24180">
                  <c:v>5.9475400939266976</c:v>
                </c:pt>
                <c:pt idx="24181">
                  <c:v>5.9481348479360898</c:v>
                </c:pt>
                <c:pt idx="24182">
                  <c:v>5.9487296614208836</c:v>
                </c:pt>
                <c:pt idx="24183">
                  <c:v>5.9493245343870251</c:v>
                </c:pt>
                <c:pt idx="24184">
                  <c:v>5.9499194668404636</c:v>
                </c:pt>
                <c:pt idx="24185">
                  <c:v>5.9505144587871479</c:v>
                </c:pt>
                <c:pt idx="24186">
                  <c:v>5.9511095102330263</c:v>
                </c:pt>
                <c:pt idx="24187">
                  <c:v>5.9517046211840494</c:v>
                </c:pt>
                <c:pt idx="24188">
                  <c:v>5.9522997916461682</c:v>
                </c:pt>
                <c:pt idx="24189">
                  <c:v>5.9528950216253325</c:v>
                </c:pt>
                <c:pt idx="24190">
                  <c:v>5.9534903111274948</c:v>
                </c:pt>
                <c:pt idx="24191">
                  <c:v>5.9540856601586079</c:v>
                </c:pt>
                <c:pt idx="24192">
                  <c:v>5.9546810687246232</c:v>
                </c:pt>
                <c:pt idx="24193">
                  <c:v>5.9552765368314953</c:v>
                </c:pt>
                <c:pt idx="24194">
                  <c:v>5.9558720644851784</c:v>
                </c:pt>
                <c:pt idx="24195">
                  <c:v>5.9564676516916268</c:v>
                </c:pt>
                <c:pt idx="24196">
                  <c:v>5.9570632984567959</c:v>
                </c:pt>
                <c:pt idx="24197">
                  <c:v>5.9576590047866418</c:v>
                </c:pt>
                <c:pt idx="24198">
                  <c:v>5.9582547706871205</c:v>
                </c:pt>
                <c:pt idx="24199">
                  <c:v>5.9588505961641891</c:v>
                </c:pt>
                <c:pt idx="24200">
                  <c:v>5.9594464812238055</c:v>
                </c:pt>
                <c:pt idx="24201">
                  <c:v>5.9600424258719276</c:v>
                </c:pt>
                <c:pt idx="24202">
                  <c:v>5.960638430114515</c:v>
                </c:pt>
                <c:pt idx="24203">
                  <c:v>5.9612344939575266</c:v>
                </c:pt>
                <c:pt idx="24204">
                  <c:v>5.961830617406922</c:v>
                </c:pt>
                <c:pt idx="24205">
                  <c:v>5.9624268004686627</c:v>
                </c:pt>
                <c:pt idx="24206">
                  <c:v>5.9630230431487092</c:v>
                </c:pt>
                <c:pt idx="24207">
                  <c:v>5.963619345453024</c:v>
                </c:pt>
                <c:pt idx="24208">
                  <c:v>5.9642157073875692</c:v>
                </c:pt>
                <c:pt idx="24209">
                  <c:v>5.9648121289583083</c:v>
                </c:pt>
                <c:pt idx="24210">
                  <c:v>5.9654086101712043</c:v>
                </c:pt>
                <c:pt idx="24211">
                  <c:v>5.9660051510322214</c:v>
                </c:pt>
                <c:pt idx="24212">
                  <c:v>5.9666017515473246</c:v>
                </c:pt>
                <c:pt idx="24213">
                  <c:v>5.967198411722479</c:v>
                </c:pt>
                <c:pt idx="24214">
                  <c:v>5.9677951315636513</c:v>
                </c:pt>
                <c:pt idx="24215">
                  <c:v>5.9683919110768073</c:v>
                </c:pt>
                <c:pt idx="24216">
                  <c:v>5.9689887502679149</c:v>
                </c:pt>
                <c:pt idx="24217">
                  <c:v>5.9695856491429415</c:v>
                </c:pt>
                <c:pt idx="24218">
                  <c:v>5.9701826077078559</c:v>
                </c:pt>
                <c:pt idx="24219">
                  <c:v>5.9707796259686265</c:v>
                </c:pt>
                <c:pt idx="24220">
                  <c:v>5.9713767039312238</c:v>
                </c:pt>
                <c:pt idx="24221">
                  <c:v>5.971973841601617</c:v>
                </c:pt>
                <c:pt idx="24222">
                  <c:v>5.9725710389857776</c:v>
                </c:pt>
                <c:pt idx="24223">
                  <c:v>5.9731682960896757</c:v>
                </c:pt>
                <c:pt idx="24224">
                  <c:v>5.9737656129192844</c:v>
                </c:pt>
                <c:pt idx="24225">
                  <c:v>5.9743629894805759</c:v>
                </c:pt>
                <c:pt idx="24226">
                  <c:v>5.9749604257795239</c:v>
                </c:pt>
                <c:pt idx="24227">
                  <c:v>5.9755579218221015</c:v>
                </c:pt>
                <c:pt idx="24228">
                  <c:v>5.9761554776142836</c:v>
                </c:pt>
                <c:pt idx="24229">
                  <c:v>5.9767530931620447</c:v>
                </c:pt>
                <c:pt idx="24230">
                  <c:v>5.9773507684713607</c:v>
                </c:pt>
                <c:pt idx="24231">
                  <c:v>5.9779485035482081</c:v>
                </c:pt>
                <c:pt idx="24232">
                  <c:v>5.9785462983985624</c:v>
                </c:pt>
                <c:pt idx="24233">
                  <c:v>5.9791441530284022</c:v>
                </c:pt>
                <c:pt idx="24234">
                  <c:v>5.9797420674437047</c:v>
                </c:pt>
                <c:pt idx="24235">
                  <c:v>5.9803400416504493</c:v>
                </c:pt>
                <c:pt idx="24236">
                  <c:v>5.9809380756546142</c:v>
                </c:pt>
                <c:pt idx="24237">
                  <c:v>5.9815361694621796</c:v>
                </c:pt>
                <c:pt idx="24238">
                  <c:v>5.9821343230791255</c:v>
                </c:pt>
                <c:pt idx="24239">
                  <c:v>5.982732536511433</c:v>
                </c:pt>
                <c:pt idx="24240">
                  <c:v>5.9833308097650839</c:v>
                </c:pt>
                <c:pt idx="24241">
                  <c:v>5.9839291428460601</c:v>
                </c:pt>
                <c:pt idx="24242">
                  <c:v>5.9845275357603445</c:v>
                </c:pt>
                <c:pt idx="24243">
                  <c:v>5.9851259885139205</c:v>
                </c:pt>
                <c:pt idx="24244">
                  <c:v>5.985724501112772</c:v>
                </c:pt>
                <c:pt idx="24245">
                  <c:v>5.9863230735628834</c:v>
                </c:pt>
                <c:pt idx="24246">
                  <c:v>5.9869217058702393</c:v>
                </c:pt>
                <c:pt idx="24247">
                  <c:v>5.987520398040826</c:v>
                </c:pt>
                <c:pt idx="24248">
                  <c:v>5.9881191500806299</c:v>
                </c:pt>
                <c:pt idx="24249">
                  <c:v>5.9887179619956381</c:v>
                </c:pt>
                <c:pt idx="24250">
                  <c:v>5.9893168337918379</c:v>
                </c:pt>
                <c:pt idx="24251">
                  <c:v>5.9899157654752173</c:v>
                </c:pt>
                <c:pt idx="24252">
                  <c:v>5.9905147570517645</c:v>
                </c:pt>
                <c:pt idx="24253">
                  <c:v>5.9911138085274693</c:v>
                </c:pt>
                <c:pt idx="24254">
                  <c:v>5.9917129199083217</c:v>
                </c:pt>
                <c:pt idx="24255">
                  <c:v>5.9923120912003123</c:v>
                </c:pt>
                <c:pt idx="24256">
                  <c:v>5.9929113224094319</c:v>
                </c:pt>
                <c:pt idx="24257">
                  <c:v>5.9935106135416731</c:v>
                </c:pt>
                <c:pt idx="24258">
                  <c:v>5.9941099646030276</c:v>
                </c:pt>
                <c:pt idx="24259">
                  <c:v>5.9947093755994878</c:v>
                </c:pt>
                <c:pt idx="24260">
                  <c:v>5.9953088465370481</c:v>
                </c:pt>
                <c:pt idx="24261">
                  <c:v>5.9959083774217019</c:v>
                </c:pt>
                <c:pt idx="24262">
                  <c:v>5.9965079682594444</c:v>
                </c:pt>
                <c:pt idx="24263">
                  <c:v>5.99710761905627</c:v>
                </c:pt>
                <c:pt idx="24264">
                  <c:v>5.9977073298181756</c:v>
                </c:pt>
                <c:pt idx="24265">
                  <c:v>5.9983071005511572</c:v>
                </c:pt>
                <c:pt idx="24266">
                  <c:v>5.998906931261212</c:v>
                </c:pt>
                <c:pt idx="24267">
                  <c:v>5.9995068219543377</c:v>
                </c:pt>
                <c:pt idx="24268">
                  <c:v>6.0001067726365331</c:v>
                </c:pt>
                <c:pt idx="24269">
                  <c:v>6.000706783313797</c:v>
                </c:pt>
                <c:pt idx="24270">
                  <c:v>6.0013068539921282</c:v>
                </c:pt>
                <c:pt idx="24271">
                  <c:v>6.001906984677527</c:v>
                </c:pt>
                <c:pt idx="24272">
                  <c:v>6.0025071753759951</c:v>
                </c:pt>
                <c:pt idx="24273">
                  <c:v>6.0031074260935329</c:v>
                </c:pt>
                <c:pt idx="24274">
                  <c:v>6.0037077368361418</c:v>
                </c:pt>
                <c:pt idx="24275">
                  <c:v>6.004308107609825</c:v>
                </c:pt>
                <c:pt idx="24276">
                  <c:v>6.0049085384205858</c:v>
                </c:pt>
                <c:pt idx="24277">
                  <c:v>6.0055090292744282</c:v>
                </c:pt>
                <c:pt idx="24278">
                  <c:v>6.0061095801773554</c:v>
                </c:pt>
                <c:pt idx="24279">
                  <c:v>6.0067101911353733</c:v>
                </c:pt>
                <c:pt idx="24280">
                  <c:v>6.0073108621544868</c:v>
                </c:pt>
                <c:pt idx="24281">
                  <c:v>6.0079115932407019</c:v>
                </c:pt>
                <c:pt idx="24282">
                  <c:v>6.0085123844000261</c:v>
                </c:pt>
                <c:pt idx="24283">
                  <c:v>6.0091132356384662</c:v>
                </c:pt>
                <c:pt idx="24284">
                  <c:v>6.0097141469620299</c:v>
                </c:pt>
                <c:pt idx="24285">
                  <c:v>6.0103151183767256</c:v>
                </c:pt>
                <c:pt idx="24286">
                  <c:v>6.0109161498885628</c:v>
                </c:pt>
                <c:pt idx="24287">
                  <c:v>6.0115172415035518</c:v>
                </c:pt>
                <c:pt idx="24288">
                  <c:v>6.012118393227702</c:v>
                </c:pt>
                <c:pt idx="24289">
                  <c:v>6.0127196050670246</c:v>
                </c:pt>
                <c:pt idx="24290">
                  <c:v>6.0133208770275317</c:v>
                </c:pt>
                <c:pt idx="24291">
                  <c:v>6.0139222091152345</c:v>
                </c:pt>
                <c:pt idx="24292">
                  <c:v>6.0145236013361458</c:v>
                </c:pt>
                <c:pt idx="24293">
                  <c:v>6.0151250536962797</c:v>
                </c:pt>
                <c:pt idx="24294">
                  <c:v>6.015726566201649</c:v>
                </c:pt>
                <c:pt idx="24295">
                  <c:v>6.0163281388582694</c:v>
                </c:pt>
                <c:pt idx="24296">
                  <c:v>6.0169297716721548</c:v>
                </c:pt>
                <c:pt idx="24297">
                  <c:v>6.0175314646493216</c:v>
                </c:pt>
                <c:pt idx="24298">
                  <c:v>6.0181332177957865</c:v>
                </c:pt>
                <c:pt idx="24299">
                  <c:v>6.0187350311175658</c:v>
                </c:pt>
                <c:pt idx="24300">
                  <c:v>6.0193369046206771</c:v>
                </c:pt>
                <c:pt idx="24301">
                  <c:v>6.0199388383111394</c:v>
                </c:pt>
                <c:pt idx="24302">
                  <c:v>6.0205408321949703</c:v>
                </c:pt>
                <c:pt idx="24303">
                  <c:v>6.0211428862781897</c:v>
                </c:pt>
                <c:pt idx="24304">
                  <c:v>6.0217450005668178</c:v>
                </c:pt>
                <c:pt idx="24305">
                  <c:v>6.0223471750668747</c:v>
                </c:pt>
                <c:pt idx="24306">
                  <c:v>6.0229494097843812</c:v>
                </c:pt>
                <c:pt idx="24307">
                  <c:v>6.0235517047253593</c:v>
                </c:pt>
                <c:pt idx="24308">
                  <c:v>6.0241540598958316</c:v>
                </c:pt>
                <c:pt idx="24309">
                  <c:v>6.024756475301821</c:v>
                </c:pt>
                <c:pt idx="24310">
                  <c:v>6.025358950949351</c:v>
                </c:pt>
                <c:pt idx="24311">
                  <c:v>6.0259614868444462</c:v>
                </c:pt>
                <c:pt idx="24312">
                  <c:v>6.0265640829931302</c:v>
                </c:pt>
                <c:pt idx="24313">
                  <c:v>6.0271667394014292</c:v>
                </c:pt>
                <c:pt idx="24314">
                  <c:v>6.0277694560753696</c:v>
                </c:pt>
                <c:pt idx="24315">
                  <c:v>6.0283722330209768</c:v>
                </c:pt>
                <c:pt idx="24316">
                  <c:v>6.0289750702442788</c:v>
                </c:pt>
                <c:pt idx="24317">
                  <c:v>6.0295779677513028</c:v>
                </c:pt>
                <c:pt idx="24318">
                  <c:v>6.0301809255480778</c:v>
                </c:pt>
                <c:pt idx="24319">
                  <c:v>6.0307839436406327</c:v>
                </c:pt>
                <c:pt idx="24320">
                  <c:v>6.0313870220349965</c:v>
                </c:pt>
                <c:pt idx="24321">
                  <c:v>6.0319901607372</c:v>
                </c:pt>
                <c:pt idx="24322">
                  <c:v>6.0325933597532737</c:v>
                </c:pt>
                <c:pt idx="24323">
                  <c:v>6.0331966190892485</c:v>
                </c:pt>
                <c:pt idx="24324">
                  <c:v>6.0337999387511578</c:v>
                </c:pt>
                <c:pt idx="24325">
                  <c:v>6.0344033187450332</c:v>
                </c:pt>
                <c:pt idx="24326">
                  <c:v>6.0350067590769081</c:v>
                </c:pt>
                <c:pt idx="24327">
                  <c:v>6.0356102597528158</c:v>
                </c:pt>
                <c:pt idx="24328">
                  <c:v>6.0362138207787908</c:v>
                </c:pt>
                <c:pt idx="24329">
                  <c:v>6.0368174421608689</c:v>
                </c:pt>
                <c:pt idx="24330">
                  <c:v>6.0374211239050846</c:v>
                </c:pt>
                <c:pt idx="24331">
                  <c:v>6.0380248660174747</c:v>
                </c:pt>
                <c:pt idx="24332">
                  <c:v>6.0386286685040762</c:v>
                </c:pt>
                <c:pt idx="24333">
                  <c:v>6.039232531370927</c:v>
                </c:pt>
                <c:pt idx="24334">
                  <c:v>6.0398364546240639</c:v>
                </c:pt>
                <c:pt idx="24335">
                  <c:v>6.0404404382695267</c:v>
                </c:pt>
                <c:pt idx="24336">
                  <c:v>6.041044482313354</c:v>
                </c:pt>
                <c:pt idx="24337">
                  <c:v>6.0416485867615854</c:v>
                </c:pt>
                <c:pt idx="24338">
                  <c:v>6.0422527516202615</c:v>
                </c:pt>
                <c:pt idx="24339">
                  <c:v>6.0428569768954237</c:v>
                </c:pt>
                <c:pt idx="24340">
                  <c:v>6.0434612625931132</c:v>
                </c:pt>
                <c:pt idx="24341">
                  <c:v>6.0440656087193725</c:v>
                </c:pt>
                <c:pt idx="24342">
                  <c:v>6.0446700152802446</c:v>
                </c:pt>
                <c:pt idx="24343">
                  <c:v>6.0452744822817728</c:v>
                </c:pt>
                <c:pt idx="24344">
                  <c:v>6.045879009730001</c:v>
                </c:pt>
                <c:pt idx="24345">
                  <c:v>6.0464835976309743</c:v>
                </c:pt>
                <c:pt idx="24346">
                  <c:v>6.0470882459907376</c:v>
                </c:pt>
                <c:pt idx="24347">
                  <c:v>6.0476929548153366</c:v>
                </c:pt>
                <c:pt idx="24348">
                  <c:v>6.0482977241108182</c:v>
                </c:pt>
                <c:pt idx="24349">
                  <c:v>6.0489025538832291</c:v>
                </c:pt>
                <c:pt idx="24350">
                  <c:v>6.0495074441386176</c:v>
                </c:pt>
                <c:pt idx="24351">
                  <c:v>6.0501123948830315</c:v>
                </c:pt>
                <c:pt idx="24352">
                  <c:v>6.0507174061225202</c:v>
                </c:pt>
                <c:pt idx="24353">
                  <c:v>6.051322477863132</c:v>
                </c:pt>
                <c:pt idx="24354">
                  <c:v>6.0519276101109183</c:v>
                </c:pt>
                <c:pt idx="24355">
                  <c:v>6.0525328028719292</c:v>
                </c:pt>
                <c:pt idx="24356">
                  <c:v>6.0531380561522159</c:v>
                </c:pt>
                <c:pt idx="24357">
                  <c:v>6.0537433699578314</c:v>
                </c:pt>
                <c:pt idx="24358">
                  <c:v>6.0543487442948267</c:v>
                </c:pt>
                <c:pt idx="24359">
                  <c:v>6.0549541791692558</c:v>
                </c:pt>
                <c:pt idx="24360">
                  <c:v>6.0555596745871725</c:v>
                </c:pt>
                <c:pt idx="24361">
                  <c:v>6.0561652305546314</c:v>
                </c:pt>
                <c:pt idx="24362">
                  <c:v>6.0567708470776864</c:v>
                </c:pt>
                <c:pt idx="24363">
                  <c:v>6.057376524162394</c:v>
                </c:pt>
                <c:pt idx="24364">
                  <c:v>6.0579822618148098</c:v>
                </c:pt>
                <c:pt idx="24365">
                  <c:v>6.0585880600409912</c:v>
                </c:pt>
                <c:pt idx="24366">
                  <c:v>6.0591939188469954</c:v>
                </c:pt>
                <c:pt idx="24367">
                  <c:v>6.05979983823888</c:v>
                </c:pt>
                <c:pt idx="24368">
                  <c:v>6.0604058182227041</c:v>
                </c:pt>
                <c:pt idx="24369">
                  <c:v>6.0610118588045259</c:v>
                </c:pt>
                <c:pt idx="24370">
                  <c:v>6.0616179599904063</c:v>
                </c:pt>
                <c:pt idx="24371">
                  <c:v>6.0622241217864055</c:v>
                </c:pt>
                <c:pt idx="24372">
                  <c:v>6.0628303441985842</c:v>
                </c:pt>
                <c:pt idx="24373">
                  <c:v>6.0634366272330045</c:v>
                </c:pt>
                <c:pt idx="24374">
                  <c:v>6.064042970895728</c:v>
                </c:pt>
                <c:pt idx="24375">
                  <c:v>6.0646493751928174</c:v>
                </c:pt>
                <c:pt idx="24376">
                  <c:v>6.0652558401303365</c:v>
                </c:pt>
                <c:pt idx="24377">
                  <c:v>6.0658623657143496</c:v>
                </c:pt>
                <c:pt idx="24378">
                  <c:v>6.0664689519509212</c:v>
                </c:pt>
                <c:pt idx="24379">
                  <c:v>6.0670755988461158</c:v>
                </c:pt>
                <c:pt idx="24380">
                  <c:v>6.0676823064060006</c:v>
                </c:pt>
                <c:pt idx="24381">
                  <c:v>6.0682890746366409</c:v>
                </c:pt>
                <c:pt idx="24382">
                  <c:v>6.0688959035441048</c:v>
                </c:pt>
                <c:pt idx="24383">
                  <c:v>6.0695027931344594</c:v>
                </c:pt>
                <c:pt idx="24384">
                  <c:v>6.0701097434137727</c:v>
                </c:pt>
                <c:pt idx="24385">
                  <c:v>6.0707167543881138</c:v>
                </c:pt>
                <c:pt idx="24386">
                  <c:v>6.0713238260635523</c:v>
                </c:pt>
                <c:pt idx="24387">
                  <c:v>6.0719309584461589</c:v>
                </c:pt>
                <c:pt idx="24388">
                  <c:v>6.0725381515420036</c:v>
                </c:pt>
                <c:pt idx="24389">
                  <c:v>6.0731454053571579</c:v>
                </c:pt>
                <c:pt idx="24390">
                  <c:v>6.0737527198976933</c:v>
                </c:pt>
                <c:pt idx="24391">
                  <c:v>6.0743600951696832</c:v>
                </c:pt>
                <c:pt idx="24392">
                  <c:v>6.0749675311792002</c:v>
                </c:pt>
                <c:pt idx="24393">
                  <c:v>6.0755750279323184</c:v>
                </c:pt>
                <c:pt idx="24394">
                  <c:v>6.0761825854351112</c:v>
                </c:pt>
                <c:pt idx="24395">
                  <c:v>6.0767902036936547</c:v>
                </c:pt>
                <c:pt idx="24396">
                  <c:v>6.077397882714024</c:v>
                </c:pt>
                <c:pt idx="24397">
                  <c:v>6.0780056225022951</c:v>
                </c:pt>
                <c:pt idx="24398">
                  <c:v>6.078613423064545</c:v>
                </c:pt>
                <c:pt idx="24399">
                  <c:v>6.0792212844068514</c:v>
                </c:pt>
                <c:pt idx="24400">
                  <c:v>6.0798292065352921</c:v>
                </c:pt>
                <c:pt idx="24401">
                  <c:v>6.0804371894559459</c:v>
                </c:pt>
                <c:pt idx="24402">
                  <c:v>6.0810452331748914</c:v>
                </c:pt>
                <c:pt idx="24403">
                  <c:v>6.0816533376982091</c:v>
                </c:pt>
                <c:pt idx="24404">
                  <c:v>6.0822615030319787</c:v>
                </c:pt>
                <c:pt idx="24405">
                  <c:v>6.0828697291822822</c:v>
                </c:pt>
                <c:pt idx="24406">
                  <c:v>6.0834780161552002</c:v>
                </c:pt>
                <c:pt idx="24407">
                  <c:v>6.0840863639568159</c:v>
                </c:pt>
                <c:pt idx="24408">
                  <c:v>6.0846947725932115</c:v>
                </c:pt>
                <c:pt idx="24409">
                  <c:v>6.0853032420704709</c:v>
                </c:pt>
                <c:pt idx="24410">
                  <c:v>6.0859117723946783</c:v>
                </c:pt>
                <c:pt idx="24411">
                  <c:v>6.0865203635719176</c:v>
                </c:pt>
                <c:pt idx="24412">
                  <c:v>6.0871290156082747</c:v>
                </c:pt>
                <c:pt idx="24413">
                  <c:v>6.0877377285098353</c:v>
                </c:pt>
                <c:pt idx="24414">
                  <c:v>6.0883465022826861</c:v>
                </c:pt>
                <c:pt idx="24415">
                  <c:v>6.0889553369329139</c:v>
                </c:pt>
                <c:pt idx="24416">
                  <c:v>6.0895642324666071</c:v>
                </c:pt>
                <c:pt idx="24417">
                  <c:v>6.090173188889854</c:v>
                </c:pt>
                <c:pt idx="24418">
                  <c:v>6.0907822062087433</c:v>
                </c:pt>
                <c:pt idx="24419">
                  <c:v>6.0913912844293643</c:v>
                </c:pt>
                <c:pt idx="24420">
                  <c:v>6.0920004235578071</c:v>
                </c:pt>
                <c:pt idx="24421">
                  <c:v>6.092609623600163</c:v>
                </c:pt>
                <c:pt idx="24422">
                  <c:v>6.093218884562523</c:v>
                </c:pt>
                <c:pt idx="24423">
                  <c:v>6.0938282064509792</c:v>
                </c:pt>
                <c:pt idx="24424">
                  <c:v>6.0944375892716245</c:v>
                </c:pt>
                <c:pt idx="24425">
                  <c:v>6.0950470330305517</c:v>
                </c:pt>
                <c:pt idx="24426">
                  <c:v>6.0956565377338547</c:v>
                </c:pt>
                <c:pt idx="24427">
                  <c:v>6.0962661033876282</c:v>
                </c:pt>
                <c:pt idx="24428">
                  <c:v>6.0968757299979668</c:v>
                </c:pt>
                <c:pt idx="24429">
                  <c:v>6.097485417570967</c:v>
                </c:pt>
                <c:pt idx="24430">
                  <c:v>6.0980951661127243</c:v>
                </c:pt>
                <c:pt idx="24431">
                  <c:v>6.0987049756293352</c:v>
                </c:pt>
                <c:pt idx="24432">
                  <c:v>6.099314846126898</c:v>
                </c:pt>
                <c:pt idx="24433">
                  <c:v>6.0999247776115109</c:v>
                </c:pt>
                <c:pt idx="24434">
                  <c:v>6.100534770089272</c:v>
                </c:pt>
                <c:pt idx="24435">
                  <c:v>6.1011448235662806</c:v>
                </c:pt>
                <c:pt idx="24436">
                  <c:v>6.1017549380486376</c:v>
                </c:pt>
                <c:pt idx="24437">
                  <c:v>6.1023651135424419</c:v>
                </c:pt>
                <c:pt idx="24438">
                  <c:v>6.1029753500537964</c:v>
                </c:pt>
                <c:pt idx="24439">
                  <c:v>6.103585647588802</c:v>
                </c:pt>
                <c:pt idx="24440">
                  <c:v>6.1041960061535612</c:v>
                </c:pt>
                <c:pt idx="24441">
                  <c:v>6.1048064257541768</c:v>
                </c:pt>
                <c:pt idx="24442">
                  <c:v>6.1054169063967523</c:v>
                </c:pt>
                <c:pt idx="24443">
                  <c:v>6.1060274480873922</c:v>
                </c:pt>
                <c:pt idx="24444">
                  <c:v>6.1066380508322009</c:v>
                </c:pt>
                <c:pt idx="24445">
                  <c:v>6.1072487146372838</c:v>
                </c:pt>
                <c:pt idx="24446">
                  <c:v>6.1078594395087471</c:v>
                </c:pt>
                <c:pt idx="24447">
                  <c:v>6.1084702254526979</c:v>
                </c:pt>
                <c:pt idx="24448">
                  <c:v>6.1090810724752433</c:v>
                </c:pt>
                <c:pt idx="24449">
                  <c:v>6.1096919805824905</c:v>
                </c:pt>
                <c:pt idx="24450">
                  <c:v>6.1103029497805483</c:v>
                </c:pt>
                <c:pt idx="24451">
                  <c:v>6.1109139800755266</c:v>
                </c:pt>
                <c:pt idx="24452">
                  <c:v>6.1115250714735341</c:v>
                </c:pt>
                <c:pt idx="24453">
                  <c:v>6.1121362239806816</c:v>
                </c:pt>
                <c:pt idx="24454">
                  <c:v>6.1127474376030797</c:v>
                </c:pt>
                <c:pt idx="24455">
                  <c:v>6.11335871234684</c:v>
                </c:pt>
                <c:pt idx="24456">
                  <c:v>6.113970048218075</c:v>
                </c:pt>
                <c:pt idx="24457">
                  <c:v>6.114581445222897</c:v>
                </c:pt>
                <c:pt idx="24458">
                  <c:v>6.1151929033674195</c:v>
                </c:pt>
                <c:pt idx="24459">
                  <c:v>6.1158044226577566</c:v>
                </c:pt>
                <c:pt idx="24460">
                  <c:v>6.1164160031000225</c:v>
                </c:pt>
                <c:pt idx="24461">
                  <c:v>6.1170276447003324</c:v>
                </c:pt>
                <c:pt idx="24462">
                  <c:v>6.1176393474648023</c:v>
                </c:pt>
                <c:pt idx="24463">
                  <c:v>6.118251111399549</c:v>
                </c:pt>
                <c:pt idx="24464">
                  <c:v>6.1188629365106886</c:v>
                </c:pt>
                <c:pt idx="24465">
                  <c:v>6.1194748228043396</c:v>
                </c:pt>
                <c:pt idx="24466">
                  <c:v>6.12008677028662</c:v>
                </c:pt>
                <c:pt idx="24467">
                  <c:v>6.1206987789636482</c:v>
                </c:pt>
                <c:pt idx="24468">
                  <c:v>6.1213108488415449</c:v>
                </c:pt>
                <c:pt idx="24469">
                  <c:v>6.1219229799264285</c:v>
                </c:pt>
                <c:pt idx="24470">
                  <c:v>6.1225351722244215</c:v>
                </c:pt>
                <c:pt idx="24471">
                  <c:v>6.1231474257416441</c:v>
                </c:pt>
                <c:pt idx="24472">
                  <c:v>6.1237597404842186</c:v>
                </c:pt>
                <c:pt idx="24473">
                  <c:v>6.1243721164582672</c:v>
                </c:pt>
                <c:pt idx="24474">
                  <c:v>6.124984553669913</c:v>
                </c:pt>
                <c:pt idx="24475">
                  <c:v>6.1255970521252801</c:v>
                </c:pt>
                <c:pt idx="24476">
                  <c:v>6.1262096118304923</c:v>
                </c:pt>
                <c:pt idx="24477">
                  <c:v>6.1268222327916755</c:v>
                </c:pt>
                <c:pt idx="24478">
                  <c:v>6.1274349150149545</c:v>
                </c:pt>
                <c:pt idx="24479">
                  <c:v>6.1280476585064561</c:v>
                </c:pt>
                <c:pt idx="24480">
                  <c:v>6.1286604632723067</c:v>
                </c:pt>
                <c:pt idx="24481">
                  <c:v>6.1292733293186341</c:v>
                </c:pt>
                <c:pt idx="24482">
                  <c:v>6.1298862566515657</c:v>
                </c:pt>
                <c:pt idx="24483">
                  <c:v>6.1304992452772309</c:v>
                </c:pt>
                <c:pt idx="24484">
                  <c:v>6.1311122952017589</c:v>
                </c:pt>
                <c:pt idx="24485">
                  <c:v>6.1317254064312792</c:v>
                </c:pt>
                <c:pt idx="24486">
                  <c:v>6.1323385789719218</c:v>
                </c:pt>
                <c:pt idx="24487">
                  <c:v>6.1329518128298188</c:v>
                </c:pt>
                <c:pt idx="24488">
                  <c:v>6.1335651080111013</c:v>
                </c:pt>
                <c:pt idx="24489">
                  <c:v>6.1341784645219022</c:v>
                </c:pt>
                <c:pt idx="24490">
                  <c:v>6.1347918823683543</c:v>
                </c:pt>
                <c:pt idx="24491">
                  <c:v>6.1354053615565913</c:v>
                </c:pt>
                <c:pt idx="24492">
                  <c:v>6.1360189020927471</c:v>
                </c:pt>
                <c:pt idx="24493">
                  <c:v>6.1366325039829563</c:v>
                </c:pt>
                <c:pt idx="24494">
                  <c:v>6.1372461672333545</c:v>
                </c:pt>
                <c:pt idx="24495">
                  <c:v>6.137859891850078</c:v>
                </c:pt>
                <c:pt idx="24496">
                  <c:v>6.1384736778392632</c:v>
                </c:pt>
                <c:pt idx="24497">
                  <c:v>6.1390875252070467</c:v>
                </c:pt>
                <c:pt idx="24498">
                  <c:v>6.1397014339595675</c:v>
                </c:pt>
                <c:pt idx="24499">
                  <c:v>6.1403154041029637</c:v>
                </c:pt>
                <c:pt idx="24500">
                  <c:v>6.1409294356433737</c:v>
                </c:pt>
                <c:pt idx="24501">
                  <c:v>6.1415435285869382</c:v>
                </c:pt>
                <c:pt idx="24502">
                  <c:v>6.1421576829397972</c:v>
                </c:pt>
                <c:pt idx="24503">
                  <c:v>6.1427718987080908</c:v>
                </c:pt>
                <c:pt idx="24504">
                  <c:v>6.1433861758979615</c:v>
                </c:pt>
                <c:pt idx="24505">
                  <c:v>6.1440005145155512</c:v>
                </c:pt>
                <c:pt idx="24506">
                  <c:v>6.1446149145670024</c:v>
                </c:pt>
                <c:pt idx="24507">
                  <c:v>6.1452293760584586</c:v>
                </c:pt>
                <c:pt idx="24508">
                  <c:v>6.1458438989960644</c:v>
                </c:pt>
                <c:pt idx="24509">
                  <c:v>6.1464584833859641</c:v>
                </c:pt>
                <c:pt idx="24510">
                  <c:v>6.147073129234303</c:v>
                </c:pt>
                <c:pt idx="24511">
                  <c:v>6.1476878365472265</c:v>
                </c:pt>
                <c:pt idx="24512">
                  <c:v>6.1483026053308816</c:v>
                </c:pt>
                <c:pt idx="24513">
                  <c:v>6.1489174355914145</c:v>
                </c:pt>
                <c:pt idx="24514">
                  <c:v>6.1495323273349731</c:v>
                </c:pt>
                <c:pt idx="24515">
                  <c:v>6.1501472805677064</c:v>
                </c:pt>
                <c:pt idx="24516">
                  <c:v>6.1507622952957632</c:v>
                </c:pt>
                <c:pt idx="24517">
                  <c:v>6.1513773715252924</c:v>
                </c:pt>
                <c:pt idx="24518">
                  <c:v>6.1519925092624446</c:v>
                </c:pt>
                <c:pt idx="24519">
                  <c:v>6.1526077085133704</c:v>
                </c:pt>
                <c:pt idx="24520">
                  <c:v>6.1532229692842213</c:v>
                </c:pt>
                <c:pt idx="24521">
                  <c:v>6.1538382915811498</c:v>
                </c:pt>
                <c:pt idx="24522">
                  <c:v>6.1544536754103083</c:v>
                </c:pt>
                <c:pt idx="24523">
                  <c:v>6.1550691207778492</c:v>
                </c:pt>
                <c:pt idx="24524">
                  <c:v>6.1556846276899266</c:v>
                </c:pt>
                <c:pt idx="24525">
                  <c:v>6.1563001961526957</c:v>
                </c:pt>
                <c:pt idx="24526">
                  <c:v>6.1569158261723107</c:v>
                </c:pt>
                <c:pt idx="24527">
                  <c:v>6.1575315177549275</c:v>
                </c:pt>
                <c:pt idx="24528">
                  <c:v>6.1581472709067029</c:v>
                </c:pt>
                <c:pt idx="24529">
                  <c:v>6.1587630856337938</c:v>
                </c:pt>
                <c:pt idx="24530">
                  <c:v>6.1593789619423571</c:v>
                </c:pt>
                <c:pt idx="24531">
                  <c:v>6.1599948998385514</c:v>
                </c:pt>
                <c:pt idx="24532">
                  <c:v>6.1606108993285353</c:v>
                </c:pt>
                <c:pt idx="24533">
                  <c:v>6.1612269604184684</c:v>
                </c:pt>
                <c:pt idx="24534">
                  <c:v>6.1618430831145101</c:v>
                </c:pt>
                <c:pt idx="24535">
                  <c:v>6.1624592674228218</c:v>
                </c:pt>
                <c:pt idx="24536">
                  <c:v>6.1630755133495638</c:v>
                </c:pt>
                <c:pt idx="24537">
                  <c:v>6.1636918209008984</c:v>
                </c:pt>
                <c:pt idx="24538">
                  <c:v>6.1643081900829886</c:v>
                </c:pt>
                <c:pt idx="24539">
                  <c:v>6.1649246209019966</c:v>
                </c:pt>
                <c:pt idx="24540">
                  <c:v>6.1655411133640863</c:v>
                </c:pt>
                <c:pt idx="24541">
                  <c:v>6.1661576674754226</c:v>
                </c:pt>
                <c:pt idx="24542">
                  <c:v>6.1667742832421704</c:v>
                </c:pt>
                <c:pt idx="24543">
                  <c:v>6.1673909606704944</c:v>
                </c:pt>
                <c:pt idx="24544">
                  <c:v>6.1680076997665614</c:v>
                </c:pt>
                <c:pt idx="24545">
                  <c:v>6.1686245005365379</c:v>
                </c:pt>
                <c:pt idx="24546">
                  <c:v>6.1692413629865914</c:v>
                </c:pt>
                <c:pt idx="24547">
                  <c:v>6.1698582871228904</c:v>
                </c:pt>
                <c:pt idx="24548">
                  <c:v>6.1704752729516024</c:v>
                </c:pt>
                <c:pt idx="24549">
                  <c:v>6.1710923204788974</c:v>
                </c:pt>
                <c:pt idx="24550">
                  <c:v>6.1717094297109449</c:v>
                </c:pt>
                <c:pt idx="24551">
                  <c:v>6.1723266006539159</c:v>
                </c:pt>
                <c:pt idx="24552">
                  <c:v>6.1729438333139814</c:v>
                </c:pt>
                <c:pt idx="24553">
                  <c:v>6.1735611276973126</c:v>
                </c:pt>
                <c:pt idx="24554">
                  <c:v>6.1741784838100822</c:v>
                </c:pt>
                <c:pt idx="24555">
                  <c:v>6.174795901658463</c:v>
                </c:pt>
                <c:pt idx="24556">
                  <c:v>6.1754133812486289</c:v>
                </c:pt>
                <c:pt idx="24557">
                  <c:v>6.1760309225867536</c:v>
                </c:pt>
                <c:pt idx="24558">
                  <c:v>6.1766485256790125</c:v>
                </c:pt>
                <c:pt idx="24559">
                  <c:v>6.1772661905315802</c:v>
                </c:pt>
                <c:pt idx="24560">
                  <c:v>6.1778839171506332</c:v>
                </c:pt>
                <c:pt idx="24561">
                  <c:v>6.1785017055423479</c:v>
                </c:pt>
                <c:pt idx="24562">
                  <c:v>6.1791195557129024</c:v>
                </c:pt>
                <c:pt idx="24563">
                  <c:v>6.179737467668474</c:v>
                </c:pt>
                <c:pt idx="24564">
                  <c:v>6.1803554414152408</c:v>
                </c:pt>
                <c:pt idx="24565">
                  <c:v>6.180973476959382</c:v>
                </c:pt>
                <c:pt idx="24566">
                  <c:v>6.1815915743070775</c:v>
                </c:pt>
                <c:pt idx="24567">
                  <c:v>6.1822097334645081</c:v>
                </c:pt>
                <c:pt idx="24568">
                  <c:v>6.1828279544378546</c:v>
                </c:pt>
                <c:pt idx="24569">
                  <c:v>6.1834462372332979</c:v>
                </c:pt>
                <c:pt idx="24570">
                  <c:v>6.1840645818570215</c:v>
                </c:pt>
                <c:pt idx="24571">
                  <c:v>6.184682988315207</c:v>
                </c:pt>
                <c:pt idx="24572">
                  <c:v>6.1853014566140381</c:v>
                </c:pt>
                <c:pt idx="24573">
                  <c:v>6.185919986759699</c:v>
                </c:pt>
                <c:pt idx="24574">
                  <c:v>6.1865385787583751</c:v>
                </c:pt>
                <c:pt idx="24575">
                  <c:v>6.1871572326162507</c:v>
                </c:pt>
                <c:pt idx="24576">
                  <c:v>6.1877759483395121</c:v>
                </c:pt>
                <c:pt idx="24577">
                  <c:v>6.1883947259343461</c:v>
                </c:pt>
                <c:pt idx="24578">
                  <c:v>6.1890135654069391</c:v>
                </c:pt>
                <c:pt idx="24579">
                  <c:v>6.1896324667634799</c:v>
                </c:pt>
                <c:pt idx="24580">
                  <c:v>6.1902514300101563</c:v>
                </c:pt>
                <c:pt idx="24581">
                  <c:v>6.1908704551531573</c:v>
                </c:pt>
                <c:pt idx="24582">
                  <c:v>6.1914895421986724</c:v>
                </c:pt>
                <c:pt idx="24583">
                  <c:v>6.1921086911528924</c:v>
                </c:pt>
                <c:pt idx="24584">
                  <c:v>6.1927279020220078</c:v>
                </c:pt>
                <c:pt idx="24585">
                  <c:v>6.1933471748122102</c:v>
                </c:pt>
                <c:pt idx="24586">
                  <c:v>6.193966509529691</c:v>
                </c:pt>
                <c:pt idx="24587">
                  <c:v>6.1945859061806443</c:v>
                </c:pt>
                <c:pt idx="24588">
                  <c:v>6.1952053647712626</c:v>
                </c:pt>
                <c:pt idx="24589">
                  <c:v>6.19582488530774</c:v>
                </c:pt>
                <c:pt idx="24590">
                  <c:v>6.1964444677962707</c:v>
                </c:pt>
                <c:pt idx="24591">
                  <c:v>6.1970641122430505</c:v>
                </c:pt>
                <c:pt idx="24592">
                  <c:v>6.1976838186542746</c:v>
                </c:pt>
                <c:pt idx="24593">
                  <c:v>6.1983035870361398</c:v>
                </c:pt>
                <c:pt idx="24594">
                  <c:v>6.1989234173948438</c:v>
                </c:pt>
                <c:pt idx="24595">
                  <c:v>6.1995433097365833</c:v>
                </c:pt>
                <c:pt idx="24596">
                  <c:v>6.200163264067557</c:v>
                </c:pt>
                <c:pt idx="24597">
                  <c:v>6.2007832803939635</c:v>
                </c:pt>
                <c:pt idx="24598">
                  <c:v>6.2014033587220032</c:v>
                </c:pt>
                <c:pt idx="24599">
                  <c:v>6.2020234990578755</c:v>
                </c:pt>
                <c:pt idx="24600">
                  <c:v>6.2026437014077809</c:v>
                </c:pt>
                <c:pt idx="24601">
                  <c:v>6.2032639657779214</c:v>
                </c:pt>
                <c:pt idx="24602">
                  <c:v>6.2038842921744992</c:v>
                </c:pt>
                <c:pt idx="24603">
                  <c:v>6.2045046806037165</c:v>
                </c:pt>
                <c:pt idx="24604">
                  <c:v>6.2051251310717772</c:v>
                </c:pt>
                <c:pt idx="24605">
                  <c:v>6.2057456435848843</c:v>
                </c:pt>
                <c:pt idx="24606">
                  <c:v>6.2063662181492427</c:v>
                </c:pt>
                <c:pt idx="24607">
                  <c:v>6.2069868547710572</c:v>
                </c:pt>
                <c:pt idx="24608">
                  <c:v>6.2076075534565343</c:v>
                </c:pt>
                <c:pt idx="24609">
                  <c:v>6.2082283142118797</c:v>
                </c:pt>
                <c:pt idx="24610">
                  <c:v>6.208849137043301</c:v>
                </c:pt>
                <c:pt idx="24611">
                  <c:v>6.2094700219570056</c:v>
                </c:pt>
                <c:pt idx="24612">
                  <c:v>6.210090968959201</c:v>
                </c:pt>
                <c:pt idx="24613">
                  <c:v>6.2107119780560964</c:v>
                </c:pt>
                <c:pt idx="24614">
                  <c:v>6.2113330492539021</c:v>
                </c:pt>
                <c:pt idx="24615">
                  <c:v>6.2119541825588271</c:v>
                </c:pt>
                <c:pt idx="24616">
                  <c:v>6.2125753779770827</c:v>
                </c:pt>
                <c:pt idx="24617">
                  <c:v>6.2131966355148807</c:v>
                </c:pt>
                <c:pt idx="24618">
                  <c:v>6.2138179551784321</c:v>
                </c:pt>
                <c:pt idx="24619">
                  <c:v>6.2144393369739497</c:v>
                </c:pt>
                <c:pt idx="24620">
                  <c:v>6.2150607809076472</c:v>
                </c:pt>
                <c:pt idx="24621">
                  <c:v>6.2156822869857375</c:v>
                </c:pt>
                <c:pt idx="24622">
                  <c:v>6.2163038552144361</c:v>
                </c:pt>
                <c:pt idx="24623">
                  <c:v>6.2169254855999574</c:v>
                </c:pt>
                <c:pt idx="24624">
                  <c:v>6.217547178148517</c:v>
                </c:pt>
                <c:pt idx="24625">
                  <c:v>6.2181689328663321</c:v>
                </c:pt>
                <c:pt idx="24626">
                  <c:v>6.2187907497596191</c:v>
                </c:pt>
                <c:pt idx="24627">
                  <c:v>6.2194126288345952</c:v>
                </c:pt>
                <c:pt idx="24628">
                  <c:v>6.2200345700974786</c:v>
                </c:pt>
                <c:pt idx="24629">
                  <c:v>6.2206565735544883</c:v>
                </c:pt>
                <c:pt idx="24630">
                  <c:v>6.2212786392118433</c:v>
                </c:pt>
                <c:pt idx="24631">
                  <c:v>6.2219007670757644</c:v>
                </c:pt>
                <c:pt idx="24632">
                  <c:v>6.2225229571524716</c:v>
                </c:pt>
                <c:pt idx="24633">
                  <c:v>6.2231452094481865</c:v>
                </c:pt>
                <c:pt idx="24634">
                  <c:v>6.2237675239691317</c:v>
                </c:pt>
                <c:pt idx="24635">
                  <c:v>6.2243899007215289</c:v>
                </c:pt>
                <c:pt idx="24636">
                  <c:v>6.2250123397116006</c:v>
                </c:pt>
                <c:pt idx="24637">
                  <c:v>6.2256348409455713</c:v>
                </c:pt>
                <c:pt idx="24638">
                  <c:v>6.2262574044296661</c:v>
                </c:pt>
                <c:pt idx="24639">
                  <c:v>6.2268800301701086</c:v>
                </c:pt>
                <c:pt idx="24640">
                  <c:v>6.2275027181731257</c:v>
                </c:pt>
                <c:pt idx="24641">
                  <c:v>6.2281254684449427</c:v>
                </c:pt>
                <c:pt idx="24642">
                  <c:v>6.2287482809917876</c:v>
                </c:pt>
                <c:pt idx="24643">
                  <c:v>6.2293711558198863</c:v>
                </c:pt>
                <c:pt idx="24644">
                  <c:v>6.2299940929354678</c:v>
                </c:pt>
                <c:pt idx="24645">
                  <c:v>6.2306170923447617</c:v>
                </c:pt>
                <c:pt idx="24646">
                  <c:v>6.2312401540539959</c:v>
                </c:pt>
                <c:pt idx="24647">
                  <c:v>6.231863278069401</c:v>
                </c:pt>
                <c:pt idx="24648">
                  <c:v>6.2324864643972075</c:v>
                </c:pt>
                <c:pt idx="24649">
                  <c:v>6.233109713043647</c:v>
                </c:pt>
                <c:pt idx="24650">
                  <c:v>6.2337330240149509</c:v>
                </c:pt>
                <c:pt idx="24651">
                  <c:v>6.2343563973173524</c:v>
                </c:pt>
                <c:pt idx="24652">
                  <c:v>6.2349798329570838</c:v>
                </c:pt>
                <c:pt idx="24653">
                  <c:v>6.2356033309403793</c:v>
                </c:pt>
                <c:pt idx="24654">
                  <c:v>6.2362268912734731</c:v>
                </c:pt>
                <c:pt idx="24655">
                  <c:v>6.2368505139626</c:v>
                </c:pt>
                <c:pt idx="24656">
                  <c:v>6.2374741990139961</c:v>
                </c:pt>
                <c:pt idx="24657">
                  <c:v>6.2380979464338973</c:v>
                </c:pt>
                <c:pt idx="24658">
                  <c:v>6.2387217562285402</c:v>
                </c:pt>
                <c:pt idx="24659">
                  <c:v>6.2393456284041626</c:v>
                </c:pt>
                <c:pt idx="24660">
                  <c:v>6.2399695629670031</c:v>
                </c:pt>
                <c:pt idx="24661">
                  <c:v>6.2405935599232993</c:v>
                </c:pt>
                <c:pt idx="24662">
                  <c:v>6.2412176192792916</c:v>
                </c:pt>
                <c:pt idx="24663">
                  <c:v>6.2418417410412195</c:v>
                </c:pt>
                <c:pt idx="24664">
                  <c:v>6.2424659252153232</c:v>
                </c:pt>
                <c:pt idx="24665">
                  <c:v>6.2430901718078449</c:v>
                </c:pt>
                <c:pt idx="24666">
                  <c:v>6.2437144808250258</c:v>
                </c:pt>
                <c:pt idx="24667">
                  <c:v>6.244338852273108</c:v>
                </c:pt>
                <c:pt idx="24668">
                  <c:v>6.2449632861583355</c:v>
                </c:pt>
                <c:pt idx="24669">
                  <c:v>6.2455877824869512</c:v>
                </c:pt>
                <c:pt idx="24670">
                  <c:v>6.2462123412652</c:v>
                </c:pt>
                <c:pt idx="24671">
                  <c:v>6.2468369624993265</c:v>
                </c:pt>
                <c:pt idx="24672">
                  <c:v>6.2474616461955765</c:v>
                </c:pt>
                <c:pt idx="24673">
                  <c:v>6.2480863923601957</c:v>
                </c:pt>
                <c:pt idx="24674">
                  <c:v>6.2487112009994314</c:v>
                </c:pt>
                <c:pt idx="24675">
                  <c:v>6.2493360721195312</c:v>
                </c:pt>
                <c:pt idx="24676">
                  <c:v>6.2499610057267434</c:v>
                </c:pt>
                <c:pt idx="24677">
                  <c:v>6.2505860018273163</c:v>
                </c:pt>
                <c:pt idx="24678">
                  <c:v>6.2512110604274991</c:v>
                </c:pt>
                <c:pt idx="24679">
                  <c:v>6.2518361815335419</c:v>
                </c:pt>
                <c:pt idx="24680">
                  <c:v>6.2524613651516949</c:v>
                </c:pt>
                <c:pt idx="24681">
                  <c:v>6.25308661128821</c:v>
                </c:pt>
                <c:pt idx="24682">
                  <c:v>6.2537119199493389</c:v>
                </c:pt>
                <c:pt idx="24683">
                  <c:v>6.2543372911413337</c:v>
                </c:pt>
                <c:pt idx="24684">
                  <c:v>6.254962724870448</c:v>
                </c:pt>
                <c:pt idx="24685">
                  <c:v>6.2555882211429346</c:v>
                </c:pt>
                <c:pt idx="24686">
                  <c:v>6.2562137799650488</c:v>
                </c:pt>
                <c:pt idx="24687">
                  <c:v>6.2568394013430453</c:v>
                </c:pt>
                <c:pt idx="24688">
                  <c:v>6.2574650852831795</c:v>
                </c:pt>
                <c:pt idx="24689">
                  <c:v>6.2580908317917077</c:v>
                </c:pt>
                <c:pt idx="24690">
                  <c:v>6.2587166408748871</c:v>
                </c:pt>
                <c:pt idx="24691">
                  <c:v>6.2593425125389741</c:v>
                </c:pt>
                <c:pt idx="24692">
                  <c:v>6.2599684467902277</c:v>
                </c:pt>
                <c:pt idx="24693">
                  <c:v>6.2605944436349068</c:v>
                </c:pt>
                <c:pt idx="24694">
                  <c:v>6.2612205030792705</c:v>
                </c:pt>
                <c:pt idx="24695">
                  <c:v>6.2618466251295786</c:v>
                </c:pt>
                <c:pt idx="24696">
                  <c:v>6.2624728097920919</c:v>
                </c:pt>
                <c:pt idx="24697">
                  <c:v>6.2630990570730711</c:v>
                </c:pt>
                <c:pt idx="24698">
                  <c:v>6.263725366978778</c:v>
                </c:pt>
                <c:pt idx="24699">
                  <c:v>6.264351739515476</c:v>
                </c:pt>
                <c:pt idx="24700">
                  <c:v>6.2649781746894275</c:v>
                </c:pt>
                <c:pt idx="24701">
                  <c:v>6.2656046725068961</c:v>
                </c:pt>
                <c:pt idx="24702">
                  <c:v>6.266231232974147</c:v>
                </c:pt>
                <c:pt idx="24703">
                  <c:v>6.2668578560974444</c:v>
                </c:pt>
                <c:pt idx="24704">
                  <c:v>6.2674845418830545</c:v>
                </c:pt>
                <c:pt idx="24705">
                  <c:v>6.2681112903372425</c:v>
                </c:pt>
                <c:pt idx="24706">
                  <c:v>6.2687381014662762</c:v>
                </c:pt>
                <c:pt idx="24707">
                  <c:v>6.2693649752764227</c:v>
                </c:pt>
                <c:pt idx="24708">
                  <c:v>6.2699919117739507</c:v>
                </c:pt>
                <c:pt idx="24709">
                  <c:v>6.270618910965128</c:v>
                </c:pt>
                <c:pt idx="24710">
                  <c:v>6.2712459728562244</c:v>
                </c:pt>
                <c:pt idx="24711">
                  <c:v>6.2718730974535104</c:v>
                </c:pt>
                <c:pt idx="24712">
                  <c:v>6.2725002847632556</c:v>
                </c:pt>
                <c:pt idx="24713">
                  <c:v>6.2731275347917315</c:v>
                </c:pt>
                <c:pt idx="24714">
                  <c:v>6.2737548475452103</c:v>
                </c:pt>
                <c:pt idx="24715">
                  <c:v>6.2743822230299644</c:v>
                </c:pt>
                <c:pt idx="24716">
                  <c:v>6.275009661252267</c:v>
                </c:pt>
                <c:pt idx="24717">
                  <c:v>6.2756371622183922</c:v>
                </c:pt>
                <c:pt idx="24718">
                  <c:v>6.276264725934614</c:v>
                </c:pt>
                <c:pt idx="24719">
                  <c:v>6.2768923524072076</c:v>
                </c:pt>
                <c:pt idx="24720">
                  <c:v>6.2775200416424486</c:v>
                </c:pt>
                <c:pt idx="24721">
                  <c:v>6.278147793646613</c:v>
                </c:pt>
                <c:pt idx="24722">
                  <c:v>6.2787756084259776</c:v>
                </c:pt>
                <c:pt idx="24723">
                  <c:v>6.27940348598682</c:v>
                </c:pt>
                <c:pt idx="24724">
                  <c:v>6.2800314263354187</c:v>
                </c:pt>
                <c:pt idx="24725">
                  <c:v>6.2806594294780522</c:v>
                </c:pt>
                <c:pt idx="24726">
                  <c:v>6.2812874954210001</c:v>
                </c:pt>
                <c:pt idx="24727">
                  <c:v>6.2819156241705425</c:v>
                </c:pt>
                <c:pt idx="24728">
                  <c:v>6.2825438157329598</c:v>
                </c:pt>
                <c:pt idx="24729">
                  <c:v>6.2831720701145333</c:v>
                </c:pt>
                <c:pt idx="24730">
                  <c:v>6.2838003873215449</c:v>
                </c:pt>
                <c:pt idx="24731">
                  <c:v>6.2844287673602768</c:v>
                </c:pt>
                <c:pt idx="24732">
                  <c:v>6.2850572102370128</c:v>
                </c:pt>
                <c:pt idx="24733">
                  <c:v>6.2856857159580368</c:v>
                </c:pt>
                <c:pt idx="24734">
                  <c:v>6.2863142845296327</c:v>
                </c:pt>
                <c:pt idx="24735">
                  <c:v>6.2869429159580852</c:v>
                </c:pt>
                <c:pt idx="24736">
                  <c:v>6.2875716102496808</c:v>
                </c:pt>
                <c:pt idx="24737">
                  <c:v>6.2882003674107061</c:v>
                </c:pt>
                <c:pt idx="24738">
                  <c:v>6.2888291874474467</c:v>
                </c:pt>
                <c:pt idx="24739">
                  <c:v>6.2894580703661918</c:v>
                </c:pt>
                <c:pt idx="24740">
                  <c:v>6.2900870161732287</c:v>
                </c:pt>
                <c:pt idx="24741">
                  <c:v>6.2907160248748459</c:v>
                </c:pt>
                <c:pt idx="24742">
                  <c:v>6.2913450964773334</c:v>
                </c:pt>
                <c:pt idx="24743">
                  <c:v>6.2919742309869813</c:v>
                </c:pt>
                <c:pt idx="24744">
                  <c:v>6.2926034284100796</c:v>
                </c:pt>
                <c:pt idx="24745">
                  <c:v>6.2932326887529202</c:v>
                </c:pt>
                <c:pt idx="24746">
                  <c:v>6.2938620120217958</c:v>
                </c:pt>
                <c:pt idx="24747">
                  <c:v>6.2944913982229975</c:v>
                </c:pt>
                <c:pt idx="24748">
                  <c:v>6.2951208473628197</c:v>
                </c:pt>
                <c:pt idx="24749">
                  <c:v>6.2957503594475561</c:v>
                </c:pt>
                <c:pt idx="24750">
                  <c:v>6.2963799344835012</c:v>
                </c:pt>
                <c:pt idx="24751">
                  <c:v>6.2970095724769495</c:v>
                </c:pt>
                <c:pt idx="24752">
                  <c:v>6.2976392734341973</c:v>
                </c:pt>
                <c:pt idx="24753">
                  <c:v>6.2982690373615409</c:v>
                </c:pt>
                <c:pt idx="24754">
                  <c:v>6.2988988642652766</c:v>
                </c:pt>
                <c:pt idx="24755">
                  <c:v>6.2995287541517033</c:v>
                </c:pt>
                <c:pt idx="24756">
                  <c:v>6.3001587070271183</c:v>
                </c:pt>
                <c:pt idx="24757">
                  <c:v>6.3007887228978205</c:v>
                </c:pt>
                <c:pt idx="24758">
                  <c:v>6.3014188017701098</c:v>
                </c:pt>
                <c:pt idx="24759">
                  <c:v>6.3020489436502869</c:v>
                </c:pt>
                <c:pt idx="24760">
                  <c:v>6.3026791485446516</c:v>
                </c:pt>
                <c:pt idx="24761">
                  <c:v>6.3033094164595056</c:v>
                </c:pt>
                <c:pt idx="24762">
                  <c:v>6.3039397474011514</c:v>
                </c:pt>
                <c:pt idx="24763">
                  <c:v>6.3045701413758914</c:v>
                </c:pt>
                <c:pt idx="24764">
                  <c:v>6.3052005983900292</c:v>
                </c:pt>
                <c:pt idx="24765">
                  <c:v>6.3058311184498681</c:v>
                </c:pt>
                <c:pt idx="24766">
                  <c:v>6.3064617015617133</c:v>
                </c:pt>
                <c:pt idx="24767">
                  <c:v>6.307092347731869</c:v>
                </c:pt>
                <c:pt idx="24768">
                  <c:v>6.3077230569666423</c:v>
                </c:pt>
                <c:pt idx="24769">
                  <c:v>6.3083538292723391</c:v>
                </c:pt>
                <c:pt idx="24770">
                  <c:v>6.3089846646552665</c:v>
                </c:pt>
                <c:pt idx="24771">
                  <c:v>6.3096155631217323</c:v>
                </c:pt>
                <c:pt idx="24772">
                  <c:v>6.3102465246780444</c:v>
                </c:pt>
                <c:pt idx="24773">
                  <c:v>6.3108775493305123</c:v>
                </c:pt>
                <c:pt idx="24774">
                  <c:v>6.3115086370854456</c:v>
                </c:pt>
                <c:pt idx="24775">
                  <c:v>6.3121397879491541</c:v>
                </c:pt>
                <c:pt idx="24776">
                  <c:v>6.312771001927949</c:v>
                </c:pt>
                <c:pt idx="24777">
                  <c:v>6.3134022790281419</c:v>
                </c:pt>
                <c:pt idx="24778">
                  <c:v>6.3140336192560449</c:v>
                </c:pt>
                <c:pt idx="24779">
                  <c:v>6.3146650226179704</c:v>
                </c:pt>
                <c:pt idx="24780">
                  <c:v>6.3152964891202323</c:v>
                </c:pt>
                <c:pt idx="24781">
                  <c:v>6.315928018769144</c:v>
                </c:pt>
                <c:pt idx="24782">
                  <c:v>6.3165596115710212</c:v>
                </c:pt>
                <c:pt idx="24783">
                  <c:v>6.317191267532178</c:v>
                </c:pt>
                <c:pt idx="24784">
                  <c:v>6.3178229866589311</c:v>
                </c:pt>
                <c:pt idx="24785">
                  <c:v>6.3184547689575972</c:v>
                </c:pt>
                <c:pt idx="24786">
                  <c:v>6.319086614434493</c:v>
                </c:pt>
                <c:pt idx="24787">
                  <c:v>6.3197185230959363</c:v>
                </c:pt>
                <c:pt idx="24788">
                  <c:v>6.3203504949482454</c:v>
                </c:pt>
                <c:pt idx="24789">
                  <c:v>6.3209825299977398</c:v>
                </c:pt>
                <c:pt idx="24790">
                  <c:v>6.3216146282507397</c:v>
                </c:pt>
                <c:pt idx="24791">
                  <c:v>6.3222467897135646</c:v>
                </c:pt>
                <c:pt idx="24792">
                  <c:v>6.3228790143925355</c:v>
                </c:pt>
                <c:pt idx="24793">
                  <c:v>6.3235113022939746</c:v>
                </c:pt>
                <c:pt idx="24794">
                  <c:v>6.3241436534242039</c:v>
                </c:pt>
                <c:pt idx="24795">
                  <c:v>6.3247760677895464</c:v>
                </c:pt>
                <c:pt idx="24796">
                  <c:v>6.3254085453963249</c:v>
                </c:pt>
                <c:pt idx="24797">
                  <c:v>6.3260410862508643</c:v>
                </c:pt>
                <c:pt idx="24798">
                  <c:v>6.3266736903594891</c:v>
                </c:pt>
                <c:pt idx="24799">
                  <c:v>6.3273063577285251</c:v>
                </c:pt>
                <c:pt idx="24800">
                  <c:v>6.3279390883642979</c:v>
                </c:pt>
                <c:pt idx="24801">
                  <c:v>6.3285718822731338</c:v>
                </c:pt>
                <c:pt idx="24802">
                  <c:v>6.3292047394613613</c:v>
                </c:pt>
                <c:pt idx="24803">
                  <c:v>6.3298376599353077</c:v>
                </c:pt>
                <c:pt idx="24804">
                  <c:v>6.3304706437013012</c:v>
                </c:pt>
                <c:pt idx="24805">
                  <c:v>6.331103690765671</c:v>
                </c:pt>
                <c:pt idx="24806">
                  <c:v>6.3317368011347472</c:v>
                </c:pt>
                <c:pt idx="24807">
                  <c:v>6.3323699748148607</c:v>
                </c:pt>
                <c:pt idx="24808">
                  <c:v>6.3330032118123425</c:v>
                </c:pt>
                <c:pt idx="24809">
                  <c:v>6.3336365121335234</c:v>
                </c:pt>
                <c:pt idx="24810">
                  <c:v>6.3342698757847371</c:v>
                </c:pt>
                <c:pt idx="24811">
                  <c:v>6.3349033027723154</c:v>
                </c:pt>
                <c:pt idx="24812">
                  <c:v>6.3355367931025928</c:v>
                </c:pt>
                <c:pt idx="24813">
                  <c:v>6.3361703467819028</c:v>
                </c:pt>
                <c:pt idx="24814">
                  <c:v>6.336803963816581</c:v>
                </c:pt>
                <c:pt idx="24815">
                  <c:v>6.3374376442129625</c:v>
                </c:pt>
                <c:pt idx="24816">
                  <c:v>6.3380713879773838</c:v>
                </c:pt>
                <c:pt idx="24817">
                  <c:v>6.338705195116181</c:v>
                </c:pt>
                <c:pt idx="24818">
                  <c:v>6.3393390656356923</c:v>
                </c:pt>
                <c:pt idx="24819">
                  <c:v>6.3399729995422556</c:v>
                </c:pt>
                <c:pt idx="24820">
                  <c:v>6.3406069968422099</c:v>
                </c:pt>
                <c:pt idx="24821">
                  <c:v>6.341241057541894</c:v>
                </c:pt>
                <c:pt idx="24822">
                  <c:v>6.341875181647648</c:v>
                </c:pt>
                <c:pt idx="24823">
                  <c:v>6.3425093691658123</c:v>
                </c:pt>
                <c:pt idx="24824">
                  <c:v>6.3431436201027287</c:v>
                </c:pt>
                <c:pt idx="24825">
                  <c:v>6.3437779344647387</c:v>
                </c:pt>
                <c:pt idx="24826">
                  <c:v>6.3444123122581848</c:v>
                </c:pt>
                <c:pt idx="24827">
                  <c:v>6.3450467534894104</c:v>
                </c:pt>
                <c:pt idx="24828">
                  <c:v>6.3456812581647597</c:v>
                </c:pt>
                <c:pt idx="24829">
                  <c:v>6.3463158262905761</c:v>
                </c:pt>
                <c:pt idx="24830">
                  <c:v>6.3469504578732048</c:v>
                </c:pt>
                <c:pt idx="24831">
                  <c:v>6.3475851529189917</c:v>
                </c:pt>
                <c:pt idx="24832">
                  <c:v>6.3482199114342839</c:v>
                </c:pt>
                <c:pt idx="24833">
                  <c:v>6.3488547334254273</c:v>
                </c:pt>
                <c:pt idx="24834">
                  <c:v>6.3494896188987697</c:v>
                </c:pt>
                <c:pt idx="24835">
                  <c:v>6.3501245678606599</c:v>
                </c:pt>
                <c:pt idx="24836">
                  <c:v>6.3507595803174457</c:v>
                </c:pt>
                <c:pt idx="24837">
                  <c:v>6.3513946562754775</c:v>
                </c:pt>
                <c:pt idx="24838">
                  <c:v>6.3520297957411049</c:v>
                </c:pt>
                <c:pt idx="24839">
                  <c:v>6.3526649987206794</c:v>
                </c:pt>
                <c:pt idx="24840">
                  <c:v>6.3533002652205512</c:v>
                </c:pt>
                <c:pt idx="24841">
                  <c:v>6.3539355952470729</c:v>
                </c:pt>
                <c:pt idx="24842">
                  <c:v>6.3545709888065973</c:v>
                </c:pt>
                <c:pt idx="24843">
                  <c:v>6.3552064459054778</c:v>
                </c:pt>
                <c:pt idx="24844">
                  <c:v>6.3558419665500683</c:v>
                </c:pt>
                <c:pt idx="24845">
                  <c:v>6.3564775507467228</c:v>
                </c:pt>
                <c:pt idx="24846">
                  <c:v>6.3571131985017972</c:v>
                </c:pt>
                <c:pt idx="24847">
                  <c:v>6.3577489098216473</c:v>
                </c:pt>
                <c:pt idx="24848">
                  <c:v>6.3583846847126297</c:v>
                </c:pt>
                <c:pt idx="24849">
                  <c:v>6.3590205231811012</c:v>
                </c:pt>
                <c:pt idx="24850">
                  <c:v>6.3596564252334193</c:v>
                </c:pt>
                <c:pt idx="24851">
                  <c:v>6.3602923908759426</c:v>
                </c:pt>
                <c:pt idx="24852">
                  <c:v>6.3609284201150302</c:v>
                </c:pt>
                <c:pt idx="24853">
                  <c:v>6.3615645129570417</c:v>
                </c:pt>
                <c:pt idx="24854">
                  <c:v>6.3622006694083373</c:v>
                </c:pt>
                <c:pt idx="24855">
                  <c:v>6.362836889475278</c:v>
                </c:pt>
                <c:pt idx="24856">
                  <c:v>6.3634731731642251</c:v>
                </c:pt>
                <c:pt idx="24857">
                  <c:v>6.3641095204815414</c:v>
                </c:pt>
                <c:pt idx="24858">
                  <c:v>6.3647459314335899</c:v>
                </c:pt>
                <c:pt idx="24859">
                  <c:v>6.3653824060267334</c:v>
                </c:pt>
                <c:pt idx="24860">
                  <c:v>6.3660189442673358</c:v>
                </c:pt>
                <c:pt idx="24861">
                  <c:v>6.3666555461617627</c:v>
                </c:pt>
                <c:pt idx="24862">
                  <c:v>6.3672922117163786</c:v>
                </c:pt>
                <c:pt idx="24863">
                  <c:v>6.3679289409375501</c:v>
                </c:pt>
                <c:pt idx="24864">
                  <c:v>6.3685657338316437</c:v>
                </c:pt>
                <c:pt idx="24865">
                  <c:v>6.3692025904050267</c:v>
                </c:pt>
                <c:pt idx="24866">
                  <c:v>6.3698395106640673</c:v>
                </c:pt>
                <c:pt idx="24867">
                  <c:v>6.3704764946151338</c:v>
                </c:pt>
                <c:pt idx="24868">
                  <c:v>6.3711135422645953</c:v>
                </c:pt>
                <c:pt idx="24869">
                  <c:v>6.3717506536188218</c:v>
                </c:pt>
                <c:pt idx="24870">
                  <c:v>6.3723878286841833</c:v>
                </c:pt>
                <c:pt idx="24871">
                  <c:v>6.3730250674670517</c:v>
                </c:pt>
                <c:pt idx="24872">
                  <c:v>6.3736623699737986</c:v>
                </c:pt>
                <c:pt idx="24873">
                  <c:v>6.374299736210796</c:v>
                </c:pt>
                <c:pt idx="24874">
                  <c:v>6.3749371661844174</c:v>
                </c:pt>
                <c:pt idx="24875">
                  <c:v>6.3755746599010354</c:v>
                </c:pt>
                <c:pt idx="24876">
                  <c:v>6.3762122173670255</c:v>
                </c:pt>
                <c:pt idx="24877">
                  <c:v>6.376849838588762</c:v>
                </c:pt>
                <c:pt idx="24878">
                  <c:v>6.3774875235726212</c:v>
                </c:pt>
                <c:pt idx="24879">
                  <c:v>6.3781252723249784</c:v>
                </c:pt>
                <c:pt idx="24880">
                  <c:v>6.3787630848522108</c:v>
                </c:pt>
                <c:pt idx="24881">
                  <c:v>6.3794009611606963</c:v>
                </c:pt>
                <c:pt idx="24882">
                  <c:v>6.3800389012568122</c:v>
                </c:pt>
                <c:pt idx="24883">
                  <c:v>6.3806769051469381</c:v>
                </c:pt>
                <c:pt idx="24884">
                  <c:v>6.381314972837453</c:v>
                </c:pt>
                <c:pt idx="24885">
                  <c:v>6.3819531043347366</c:v>
                </c:pt>
                <c:pt idx="24886">
                  <c:v>6.3825912996451697</c:v>
                </c:pt>
                <c:pt idx="24887">
                  <c:v>6.3832295587751338</c:v>
                </c:pt>
                <c:pt idx="24888">
                  <c:v>6.3838678817310113</c:v>
                </c:pt>
                <c:pt idx="24889">
                  <c:v>6.3845062685191847</c:v>
                </c:pt>
                <c:pt idx="24890">
                  <c:v>6.3851447191460364</c:v>
                </c:pt>
                <c:pt idx="24891">
                  <c:v>6.3857832336179507</c:v>
                </c:pt>
                <c:pt idx="24892">
                  <c:v>6.3864218119413128</c:v>
                </c:pt>
                <c:pt idx="24893">
                  <c:v>6.3870604541225067</c:v>
                </c:pt>
                <c:pt idx="24894">
                  <c:v>6.3876991601679185</c:v>
                </c:pt>
                <c:pt idx="24895">
                  <c:v>6.3883379300839351</c:v>
                </c:pt>
                <c:pt idx="24896">
                  <c:v>6.3889767638769435</c:v>
                </c:pt>
                <c:pt idx="24897">
                  <c:v>6.3896156615533313</c:v>
                </c:pt>
                <c:pt idx="24898">
                  <c:v>6.3902546231194863</c:v>
                </c:pt>
                <c:pt idx="24899">
                  <c:v>6.3908936485817982</c:v>
                </c:pt>
                <c:pt idx="24900">
                  <c:v>6.3915327379466564</c:v>
                </c:pt>
                <c:pt idx="24901">
                  <c:v>6.3921718912204506</c:v>
                </c:pt>
                <c:pt idx="24902">
                  <c:v>6.3928111084095729</c:v>
                </c:pt>
                <c:pt idx="24903">
                  <c:v>6.3934503895204138</c:v>
                </c:pt>
                <c:pt idx="24904">
                  <c:v>6.3940897345593655</c:v>
                </c:pt>
                <c:pt idx="24905">
                  <c:v>6.3947291435328211</c:v>
                </c:pt>
                <c:pt idx="24906">
                  <c:v>6.3953686164471746</c:v>
                </c:pt>
                <c:pt idx="24907">
                  <c:v>6.3960081533088191</c:v>
                </c:pt>
                <c:pt idx="24908">
                  <c:v>6.3966477541241495</c:v>
                </c:pt>
                <c:pt idx="24909">
                  <c:v>6.3972874188995617</c:v>
                </c:pt>
                <c:pt idx="24910">
                  <c:v>6.3979271476414512</c:v>
                </c:pt>
                <c:pt idx="24911">
                  <c:v>6.3985669403562149</c:v>
                </c:pt>
                <c:pt idx="24912">
                  <c:v>6.3992067970502502</c:v>
                </c:pt>
                <c:pt idx="24913">
                  <c:v>6.3998467177299547</c:v>
                </c:pt>
                <c:pt idx="24914">
                  <c:v>6.4004867024017278</c:v>
                </c:pt>
                <c:pt idx="24915">
                  <c:v>6.4011267510719678</c:v>
                </c:pt>
                <c:pt idx="24916">
                  <c:v>6.401766863747075</c:v>
                </c:pt>
                <c:pt idx="24917">
                  <c:v>6.4024070404334497</c:v>
                </c:pt>
                <c:pt idx="24918">
                  <c:v>6.4030472811374928</c:v>
                </c:pt>
                <c:pt idx="24919">
                  <c:v>6.4036875858656064</c:v>
                </c:pt>
                <c:pt idx="24920">
                  <c:v>6.4043279546241925</c:v>
                </c:pt>
                <c:pt idx="24921">
                  <c:v>6.4049683874196548</c:v>
                </c:pt>
                <c:pt idx="24922">
                  <c:v>6.4056088842583963</c:v>
                </c:pt>
                <c:pt idx="24923">
                  <c:v>6.4062494451468224</c:v>
                </c:pt>
                <c:pt idx="24924">
                  <c:v>6.4068900700913369</c:v>
                </c:pt>
                <c:pt idx="24925">
                  <c:v>6.4075307590983464</c:v>
                </c:pt>
                <c:pt idx="24926">
                  <c:v>6.4081715121742562</c:v>
                </c:pt>
                <c:pt idx="24927">
                  <c:v>6.4088123293254737</c:v>
                </c:pt>
                <c:pt idx="24928">
                  <c:v>6.4094532105584063</c:v>
                </c:pt>
                <c:pt idx="24929">
                  <c:v>6.4100941558794622</c:v>
                </c:pt>
                <c:pt idx="24930">
                  <c:v>6.4107351652950504</c:v>
                </c:pt>
                <c:pt idx="24931">
                  <c:v>6.41137623881158</c:v>
                </c:pt>
                <c:pt idx="24932">
                  <c:v>6.4120173764354611</c:v>
                </c:pt>
                <c:pt idx="24933">
                  <c:v>6.4126585781731045</c:v>
                </c:pt>
                <c:pt idx="24934">
                  <c:v>6.4132998440309219</c:v>
                </c:pt>
                <c:pt idx="24935">
                  <c:v>6.4139411740153252</c:v>
                </c:pt>
                <c:pt idx="24936">
                  <c:v>6.4145825681327269</c:v>
                </c:pt>
                <c:pt idx="24937">
                  <c:v>6.4152240263895397</c:v>
                </c:pt>
                <c:pt idx="24938">
                  <c:v>6.415865548792179</c:v>
                </c:pt>
                <c:pt idx="24939">
                  <c:v>6.4165071353470582</c:v>
                </c:pt>
                <c:pt idx="24940">
                  <c:v>6.4171487860605927</c:v>
                </c:pt>
                <c:pt idx="24941">
                  <c:v>6.4177905009391987</c:v>
                </c:pt>
                <c:pt idx="24942">
                  <c:v>6.4184322799892923</c:v>
                </c:pt>
                <c:pt idx="24943">
                  <c:v>6.4190741232172908</c:v>
                </c:pt>
                <c:pt idx="24944">
                  <c:v>6.4197160306296128</c:v>
                </c:pt>
                <c:pt idx="24945">
                  <c:v>6.4203580022326756</c:v>
                </c:pt>
                <c:pt idx="24946">
                  <c:v>6.4210000380328989</c:v>
                </c:pt>
                <c:pt idx="24947">
                  <c:v>6.4216421380367024</c:v>
                </c:pt>
                <c:pt idx="24948">
                  <c:v>6.4222843022505058</c:v>
                </c:pt>
                <c:pt idx="24949">
                  <c:v>6.4229265306807308</c:v>
                </c:pt>
                <c:pt idx="24950">
                  <c:v>6.4235688233337989</c:v>
                </c:pt>
                <c:pt idx="24951">
                  <c:v>6.4242111802161324</c:v>
                </c:pt>
                <c:pt idx="24952">
                  <c:v>6.4248536013341537</c:v>
                </c:pt>
                <c:pt idx="24953">
                  <c:v>6.4254960866942872</c:v>
                </c:pt>
                <c:pt idx="24954">
                  <c:v>6.4261386363029569</c:v>
                </c:pt>
                <c:pt idx="24955">
                  <c:v>6.4267812501665871</c:v>
                </c:pt>
                <c:pt idx="24956">
                  <c:v>6.4274239282916037</c:v>
                </c:pt>
                <c:pt idx="24957">
                  <c:v>6.4280666706844327</c:v>
                </c:pt>
                <c:pt idx="24958">
                  <c:v>6.428709477351501</c:v>
                </c:pt>
                <c:pt idx="24959">
                  <c:v>6.4293523482992363</c:v>
                </c:pt>
                <c:pt idx="24960">
                  <c:v>6.4299952835340664</c:v>
                </c:pt>
                <c:pt idx="24961">
                  <c:v>6.4306382830624198</c:v>
                </c:pt>
                <c:pt idx="24962">
                  <c:v>6.4312813468907262</c:v>
                </c:pt>
                <c:pt idx="24963">
                  <c:v>6.431924475025415</c:v>
                </c:pt>
                <c:pt idx="24964">
                  <c:v>6.4325676674729175</c:v>
                </c:pt>
                <c:pt idx="24965">
                  <c:v>6.4332109242396651</c:v>
                </c:pt>
                <c:pt idx="24966">
                  <c:v>6.4338542453320891</c:v>
                </c:pt>
                <c:pt idx="24967">
                  <c:v>6.4344976307566224</c:v>
                </c:pt>
                <c:pt idx="24968">
                  <c:v>6.4351410805196982</c:v>
                </c:pt>
                <c:pt idx="24969">
                  <c:v>6.4357845946277505</c:v>
                </c:pt>
                <c:pt idx="24970">
                  <c:v>6.4364281730872133</c:v>
                </c:pt>
                <c:pt idx="24971">
                  <c:v>6.4370718159045222</c:v>
                </c:pt>
                <c:pt idx="24972">
                  <c:v>6.4377155230861129</c:v>
                </c:pt>
                <c:pt idx="24973">
                  <c:v>6.4383592946384214</c:v>
                </c:pt>
                <c:pt idx="24974">
                  <c:v>6.439003130567885</c:v>
                </c:pt>
                <c:pt idx="24975">
                  <c:v>6.4396470308809413</c:v>
                </c:pt>
                <c:pt idx="24976">
                  <c:v>6.4402909955840295</c:v>
                </c:pt>
                <c:pt idx="24977">
                  <c:v>6.4409350246835881</c:v>
                </c:pt>
                <c:pt idx="24978">
                  <c:v>6.4415791181860564</c:v>
                </c:pt>
                <c:pt idx="24979">
                  <c:v>6.4422232760978746</c:v>
                </c:pt>
                <c:pt idx="24980">
                  <c:v>6.4428674984254846</c:v>
                </c:pt>
                <c:pt idx="24981">
                  <c:v>6.4435117851753274</c:v>
                </c:pt>
                <c:pt idx="24982">
                  <c:v>6.4441561363538451</c:v>
                </c:pt>
                <c:pt idx="24983">
                  <c:v>6.4448005519674805</c:v>
                </c:pt>
                <c:pt idx="24984">
                  <c:v>6.4454450320226773</c:v>
                </c:pt>
                <c:pt idx="24985">
                  <c:v>6.4460895765258792</c:v>
                </c:pt>
                <c:pt idx="24986">
                  <c:v>6.4467341854835318</c:v>
                </c:pt>
                <c:pt idx="24987">
                  <c:v>6.4473788589020797</c:v>
                </c:pt>
                <c:pt idx="24988">
                  <c:v>6.4480235967879702</c:v>
                </c:pt>
                <c:pt idx="24989">
                  <c:v>6.4486683991476488</c:v>
                </c:pt>
                <c:pt idx="24990">
                  <c:v>6.4493132659875636</c:v>
                </c:pt>
                <c:pt idx="24991">
                  <c:v>6.449958197314162</c:v>
                </c:pt>
                <c:pt idx="24992">
                  <c:v>6.450603193133893</c:v>
                </c:pt>
                <c:pt idx="24993">
                  <c:v>6.4512482534532065</c:v>
                </c:pt>
                <c:pt idx="24994">
                  <c:v>6.4518933782785517</c:v>
                </c:pt>
                <c:pt idx="24995">
                  <c:v>6.4525385676163793</c:v>
                </c:pt>
                <c:pt idx="24996">
                  <c:v>6.4531838214731412</c:v>
                </c:pt>
                <c:pt idx="24997">
                  <c:v>6.4538291398552881</c:v>
                </c:pt>
                <c:pt idx="24998">
                  <c:v>6.4544745227692735</c:v>
                </c:pt>
                <c:pt idx="24999">
                  <c:v>6.45511997022155</c:v>
                </c:pt>
                <c:pt idx="25000">
                  <c:v>6.4557654822185722</c:v>
                </c:pt>
                <c:pt idx="25001">
                  <c:v>6.4564110587667942</c:v>
                </c:pt>
                <c:pt idx="25002">
                  <c:v>6.4570566998726706</c:v>
                </c:pt>
                <c:pt idx="25003">
                  <c:v>6.4577024055426575</c:v>
                </c:pt>
                <c:pt idx="25004">
                  <c:v>6.458348175783212</c:v>
                </c:pt>
                <c:pt idx="25005">
                  <c:v>6.4589940106007901</c:v>
                </c:pt>
                <c:pt idx="25006">
                  <c:v>6.45963991000185</c:v>
                </c:pt>
                <c:pt idx="25007">
                  <c:v>6.4602858739928504</c:v>
                </c:pt>
                <c:pt idx="25008">
                  <c:v>6.4609319025802492</c:v>
                </c:pt>
                <c:pt idx="25009">
                  <c:v>6.4615779957705071</c:v>
                </c:pt>
                <c:pt idx="25010">
                  <c:v>6.4622241535700837</c:v>
                </c:pt>
                <c:pt idx="25011">
                  <c:v>6.4628703759854407</c:v>
                </c:pt>
                <c:pt idx="25012">
                  <c:v>6.4635166630230394</c:v>
                </c:pt>
                <c:pt idx="25013">
                  <c:v>6.4641630146893414</c:v>
                </c:pt>
                <c:pt idx="25014">
                  <c:v>6.46480943099081</c:v>
                </c:pt>
                <c:pt idx="25015">
                  <c:v>6.4654559119339092</c:v>
                </c:pt>
                <c:pt idx="25016">
                  <c:v>6.4661024575251025</c:v>
                </c:pt>
                <c:pt idx="25017">
                  <c:v>6.4667490677708548</c:v>
                </c:pt>
                <c:pt idx="25018">
                  <c:v>6.4673957426776321</c:v>
                </c:pt>
                <c:pt idx="25019">
                  <c:v>6.4680424822518994</c:v>
                </c:pt>
                <c:pt idx="25020">
                  <c:v>6.4686892865001244</c:v>
                </c:pt>
                <c:pt idx="25021">
                  <c:v>6.469336155428774</c:v>
                </c:pt>
                <c:pt idx="25022">
                  <c:v>6.4699830890443168</c:v>
                </c:pt>
                <c:pt idx="25023">
                  <c:v>6.4706300873532214</c:v>
                </c:pt>
                <c:pt idx="25024">
                  <c:v>6.4712771503619564</c:v>
                </c:pt>
                <c:pt idx="25025">
                  <c:v>6.4719242780769921</c:v>
                </c:pt>
                <c:pt idx="25026">
                  <c:v>6.4725714705047999</c:v>
                </c:pt>
                <c:pt idx="25027">
                  <c:v>6.47321872765185</c:v>
                </c:pt>
                <c:pt idx="25028">
                  <c:v>6.4738660495246148</c:v>
                </c:pt>
                <c:pt idx="25029">
                  <c:v>6.4745134361295671</c:v>
                </c:pt>
                <c:pt idx="25030">
                  <c:v>6.4751608874731801</c:v>
                </c:pt>
                <c:pt idx="25031">
                  <c:v>6.4758084035619277</c:v>
                </c:pt>
                <c:pt idx="25032">
                  <c:v>6.4764559844022838</c:v>
                </c:pt>
                <c:pt idx="25033">
                  <c:v>6.4771036300007241</c:v>
                </c:pt>
                <c:pt idx="25034">
                  <c:v>6.4777513403637244</c:v>
                </c:pt>
                <c:pt idx="25035">
                  <c:v>6.4783991154977603</c:v>
                </c:pt>
                <c:pt idx="25036">
                  <c:v>6.4790469554093102</c:v>
                </c:pt>
                <c:pt idx="25037">
                  <c:v>6.4796948601048507</c:v>
                </c:pt>
                <c:pt idx="25038">
                  <c:v>6.4803428295908612</c:v>
                </c:pt>
                <c:pt idx="25039">
                  <c:v>6.4809908638738198</c:v>
                </c:pt>
                <c:pt idx="25040">
                  <c:v>6.4816389629602069</c:v>
                </c:pt>
                <c:pt idx="25041">
                  <c:v>6.4822871268565025</c:v>
                </c:pt>
                <c:pt idx="25042">
                  <c:v>6.4829353555691878</c:v>
                </c:pt>
                <c:pt idx="25043">
                  <c:v>6.4835836491047445</c:v>
                </c:pt>
                <c:pt idx="25044">
                  <c:v>6.4842320074696547</c:v>
                </c:pt>
                <c:pt idx="25045">
                  <c:v>6.484880430670402</c:v>
                </c:pt>
                <c:pt idx="25046">
                  <c:v>6.4855289187134693</c:v>
                </c:pt>
                <c:pt idx="25047">
                  <c:v>6.4861774716053402</c:v>
                </c:pt>
                <c:pt idx="25048">
                  <c:v>6.4868260893525003</c:v>
                </c:pt>
                <c:pt idx="25049">
                  <c:v>6.4874747719614358</c:v>
                </c:pt>
                <c:pt idx="25050">
                  <c:v>6.4881235194386315</c:v>
                </c:pt>
                <c:pt idx="25051">
                  <c:v>6.4887723317905754</c:v>
                </c:pt>
                <c:pt idx="25052">
                  <c:v>6.4894212090237549</c:v>
                </c:pt>
                <c:pt idx="25053">
                  <c:v>6.490070151144657</c:v>
                </c:pt>
                <c:pt idx="25054">
                  <c:v>6.4907191581597719</c:v>
                </c:pt>
                <c:pt idx="25055">
                  <c:v>6.4913682300755875</c:v>
                </c:pt>
                <c:pt idx="25056">
                  <c:v>6.4920173668985948</c:v>
                </c:pt>
                <c:pt idx="25057">
                  <c:v>6.4926665686352845</c:v>
                </c:pt>
                <c:pt idx="25058">
                  <c:v>6.4933158352921483</c:v>
                </c:pt>
                <c:pt idx="25059">
                  <c:v>6.493965166875677</c:v>
                </c:pt>
                <c:pt idx="25060">
                  <c:v>6.4946145633923642</c:v>
                </c:pt>
                <c:pt idx="25061">
                  <c:v>6.4952640248487032</c:v>
                </c:pt>
                <c:pt idx="25062">
                  <c:v>6.4959135512511876</c:v>
                </c:pt>
                <c:pt idx="25063">
                  <c:v>6.4965631426063126</c:v>
                </c:pt>
                <c:pt idx="25064">
                  <c:v>6.4972127989205735</c:v>
                </c:pt>
                <c:pt idx="25065">
                  <c:v>6.4978625202004654</c:v>
                </c:pt>
                <c:pt idx="25066">
                  <c:v>6.4985123064524855</c:v>
                </c:pt>
                <c:pt idx="25067">
                  <c:v>6.4991621576831307</c:v>
                </c:pt>
                <c:pt idx="25068">
                  <c:v>6.4998120738988989</c:v>
                </c:pt>
                <c:pt idx="25069">
                  <c:v>6.500462055106289</c:v>
                </c:pt>
                <c:pt idx="25070">
                  <c:v>6.5011121013117998</c:v>
                </c:pt>
                <c:pt idx="25071">
                  <c:v>6.501762212521931</c:v>
                </c:pt>
                <c:pt idx="25072">
                  <c:v>6.5024123887431831</c:v>
                </c:pt>
                <c:pt idx="25073">
                  <c:v>6.5030626299820575</c:v>
                </c:pt>
                <c:pt idx="25074">
                  <c:v>6.5037129362450559</c:v>
                </c:pt>
                <c:pt idx="25075">
                  <c:v>6.5043633075386804</c:v>
                </c:pt>
                <c:pt idx="25076">
                  <c:v>6.5050137438694344</c:v>
                </c:pt>
                <c:pt idx="25077">
                  <c:v>6.5056642452438211</c:v>
                </c:pt>
                <c:pt idx="25078">
                  <c:v>6.5063148116683456</c:v>
                </c:pt>
                <c:pt idx="25079">
                  <c:v>6.5069654431495128</c:v>
                </c:pt>
                <c:pt idx="25080">
                  <c:v>6.5076161396938277</c:v>
                </c:pt>
                <c:pt idx="25081">
                  <c:v>6.5082669013077972</c:v>
                </c:pt>
                <c:pt idx="25082">
                  <c:v>6.508917727997928</c:v>
                </c:pt>
                <c:pt idx="25083">
                  <c:v>6.5095686197707279</c:v>
                </c:pt>
                <c:pt idx="25084">
                  <c:v>6.5102195766327045</c:v>
                </c:pt>
                <c:pt idx="25085">
                  <c:v>6.5108705985903672</c:v>
                </c:pt>
                <c:pt idx="25086">
                  <c:v>6.5115216856502265</c:v>
                </c:pt>
                <c:pt idx="25087">
                  <c:v>6.5121728378187917</c:v>
                </c:pt>
                <c:pt idx="25088">
                  <c:v>6.5128240551025733</c:v>
                </c:pt>
                <c:pt idx="25089">
                  <c:v>6.5134753375080834</c:v>
                </c:pt>
                <c:pt idx="25090">
                  <c:v>6.514126685041834</c:v>
                </c:pt>
                <c:pt idx="25091">
                  <c:v>6.5147780977103382</c:v>
                </c:pt>
                <c:pt idx="25092">
                  <c:v>6.515429575520109</c:v>
                </c:pt>
                <c:pt idx="25093">
                  <c:v>6.5160811184776612</c:v>
                </c:pt>
                <c:pt idx="25094">
                  <c:v>6.5167327265895088</c:v>
                </c:pt>
                <c:pt idx="25095">
                  <c:v>6.5173843998621672</c:v>
                </c:pt>
                <c:pt idx="25096">
                  <c:v>6.5180361383021532</c:v>
                </c:pt>
                <c:pt idx="25097">
                  <c:v>6.5186879419159833</c:v>
                </c:pt>
                <c:pt idx="25098">
                  <c:v>6.519339810710175</c:v>
                </c:pt>
                <c:pt idx="25099">
                  <c:v>6.5199917446912456</c:v>
                </c:pt>
                <c:pt idx="25100">
                  <c:v>6.5206437438657145</c:v>
                </c:pt>
                <c:pt idx="25101">
                  <c:v>6.5212958082401009</c:v>
                </c:pt>
                <c:pt idx="25102">
                  <c:v>6.5219479378209249</c:v>
                </c:pt>
                <c:pt idx="25103">
                  <c:v>6.5226001326147065</c:v>
                </c:pt>
                <c:pt idx="25104">
                  <c:v>6.5232523926279677</c:v>
                </c:pt>
                <c:pt idx="25105">
                  <c:v>6.5239047178672305</c:v>
                </c:pt>
                <c:pt idx="25106">
                  <c:v>6.5245571083390175</c:v>
                </c:pt>
                <c:pt idx="25107">
                  <c:v>6.5252095640498515</c:v>
                </c:pt>
                <c:pt idx="25108">
                  <c:v>6.5258620850062563</c:v>
                </c:pt>
                <c:pt idx="25109">
                  <c:v>6.5265146712147573</c:v>
                </c:pt>
                <c:pt idx="25110">
                  <c:v>6.5271673226818789</c:v>
                </c:pt>
                <c:pt idx="25111">
                  <c:v>6.5278200394141468</c:v>
                </c:pt>
                <c:pt idx="25112">
                  <c:v>6.528472821418088</c:v>
                </c:pt>
                <c:pt idx="25113">
                  <c:v>6.5291256687002299</c:v>
                </c:pt>
                <c:pt idx="25114">
                  <c:v>6.5297785812670996</c:v>
                </c:pt>
                <c:pt idx="25115">
                  <c:v>6.5304315591252262</c:v>
                </c:pt>
                <c:pt idx="25116">
                  <c:v>6.5310846022811386</c:v>
                </c:pt>
                <c:pt idx="25117">
                  <c:v>6.5317377107413668</c:v>
                </c:pt>
                <c:pt idx="25118">
                  <c:v>6.5323908845124405</c:v>
                </c:pt>
                <c:pt idx="25119">
                  <c:v>6.5330441236008916</c:v>
                </c:pt>
                <c:pt idx="25120">
                  <c:v>6.5336974280132516</c:v>
                </c:pt>
                <c:pt idx="25121">
                  <c:v>6.5343507977560531</c:v>
                </c:pt>
                <c:pt idx="25122">
                  <c:v>6.5350042328358287</c:v>
                </c:pt>
                <c:pt idx="25123">
                  <c:v>6.5356577332591126</c:v>
                </c:pt>
                <c:pt idx="25124">
                  <c:v>6.5363112990324383</c:v>
                </c:pt>
                <c:pt idx="25125">
                  <c:v>6.5369649301623411</c:v>
                </c:pt>
                <c:pt idx="25126">
                  <c:v>6.5376186266553571</c:v>
                </c:pt>
                <c:pt idx="25127">
                  <c:v>6.5382723885180223</c:v>
                </c:pt>
                <c:pt idx="25128">
                  <c:v>6.5389262157568737</c:v>
                </c:pt>
                <c:pt idx="25129">
                  <c:v>6.5395801083784493</c:v>
                </c:pt>
                <c:pt idx="25130">
                  <c:v>6.5402340663892868</c:v>
                </c:pt>
                <c:pt idx="25131">
                  <c:v>6.5408880897959261</c:v>
                </c:pt>
                <c:pt idx="25132">
                  <c:v>6.5415421786049057</c:v>
                </c:pt>
                <c:pt idx="25133">
                  <c:v>6.5421963328227664</c:v>
                </c:pt>
                <c:pt idx="25134">
                  <c:v>6.5428505524560485</c:v>
                </c:pt>
                <c:pt idx="25135">
                  <c:v>6.5435048375112936</c:v>
                </c:pt>
                <c:pt idx="25136">
                  <c:v>6.5441591879950449</c:v>
                </c:pt>
                <c:pt idx="25137">
                  <c:v>6.5448136039138447</c:v>
                </c:pt>
                <c:pt idx="25138">
                  <c:v>6.5454680852742362</c:v>
                </c:pt>
                <c:pt idx="25139">
                  <c:v>6.5461226320827635</c:v>
                </c:pt>
                <c:pt idx="25140">
                  <c:v>6.5467772443459715</c:v>
                </c:pt>
                <c:pt idx="25141">
                  <c:v>6.5474319220704063</c:v>
                </c:pt>
                <c:pt idx="25142">
                  <c:v>6.5480866652626135</c:v>
                </c:pt>
                <c:pt idx="25143">
                  <c:v>6.5487414739291401</c:v>
                </c:pt>
                <c:pt idx="25144">
                  <c:v>6.5493963480765327</c:v>
                </c:pt>
                <c:pt idx="25145">
                  <c:v>6.5500512877113399</c:v>
                </c:pt>
                <c:pt idx="25146">
                  <c:v>6.5507062928401112</c:v>
                </c:pt>
                <c:pt idx="25147">
                  <c:v>6.551361363469395</c:v>
                </c:pt>
                <c:pt idx="25148">
                  <c:v>6.5520164996057417</c:v>
                </c:pt>
                <c:pt idx="25149">
                  <c:v>6.5526717012557025</c:v>
                </c:pt>
                <c:pt idx="25150">
                  <c:v>6.5533269684258277</c:v>
                </c:pt>
                <c:pt idx="25151">
                  <c:v>6.5539823011226703</c:v>
                </c:pt>
                <c:pt idx="25152">
                  <c:v>6.5546376993527824</c:v>
                </c:pt>
                <c:pt idx="25153">
                  <c:v>6.5552931631227178</c:v>
                </c:pt>
                <c:pt idx="25154">
                  <c:v>6.5559486924390304</c:v>
                </c:pt>
                <c:pt idx="25155">
                  <c:v>6.5566042873082742</c:v>
                </c:pt>
                <c:pt idx="25156">
                  <c:v>6.5572599477370046</c:v>
                </c:pt>
                <c:pt idx="25157">
                  <c:v>6.5579156737317783</c:v>
                </c:pt>
                <c:pt idx="25158">
                  <c:v>6.5585714652991518</c:v>
                </c:pt>
                <c:pt idx="25159">
                  <c:v>6.5592273224456816</c:v>
                </c:pt>
                <c:pt idx="25160">
                  <c:v>6.5598832451779261</c:v>
                </c:pt>
                <c:pt idx="25161">
                  <c:v>6.5605392335024435</c:v>
                </c:pt>
                <c:pt idx="25162">
                  <c:v>6.5611952874257939</c:v>
                </c:pt>
                <c:pt idx="25163">
                  <c:v>6.5618514069545366</c:v>
                </c:pt>
                <c:pt idx="25164">
                  <c:v>6.5625075920952316</c:v>
                </c:pt>
                <c:pt idx="25165">
                  <c:v>6.5631638428544408</c:v>
                </c:pt>
                <c:pt idx="25166">
                  <c:v>6.563820159238726</c:v>
                </c:pt>
                <c:pt idx="25167">
                  <c:v>6.56447654125465</c:v>
                </c:pt>
                <c:pt idx="25168">
                  <c:v>6.5651329889087755</c:v>
                </c:pt>
                <c:pt idx="25169">
                  <c:v>6.5657895022076662</c:v>
                </c:pt>
                <c:pt idx="25170">
                  <c:v>6.5664460811578866</c:v>
                </c:pt>
                <c:pt idx="25171">
                  <c:v>6.5671027257660022</c:v>
                </c:pt>
                <c:pt idx="25172">
                  <c:v>6.5677594360385791</c:v>
                </c:pt>
                <c:pt idx="25173">
                  <c:v>6.568416211982183</c:v>
                </c:pt>
                <c:pt idx="25174">
                  <c:v>6.5690730536033808</c:v>
                </c:pt>
                <c:pt idx="25175">
                  <c:v>6.5697299609087407</c:v>
                </c:pt>
                <c:pt idx="25176">
                  <c:v>6.5703869339048317</c:v>
                </c:pt>
                <c:pt idx="25177">
                  <c:v>6.5710439725982219</c:v>
                </c:pt>
                <c:pt idx="25178">
                  <c:v>6.571701076995482</c:v>
                </c:pt>
                <c:pt idx="25179">
                  <c:v>6.5723582471031818</c:v>
                </c:pt>
                <c:pt idx="25180">
                  <c:v>6.5730154829278922</c:v>
                </c:pt>
                <c:pt idx="25181">
                  <c:v>6.5736727844761846</c:v>
                </c:pt>
                <c:pt idx="25182">
                  <c:v>6.5743301517546318</c:v>
                </c:pt>
                <c:pt idx="25183">
                  <c:v>6.5749875847698069</c:v>
                </c:pt>
                <c:pt idx="25184">
                  <c:v>6.5756450835282836</c:v>
                </c:pt>
                <c:pt idx="25185">
                  <c:v>6.576302648036636</c:v>
                </c:pt>
                <c:pt idx="25186">
                  <c:v>6.5769602783014394</c:v>
                </c:pt>
                <c:pt idx="25187">
                  <c:v>6.5776179743292698</c:v>
                </c:pt>
                <c:pt idx="25188">
                  <c:v>6.5782757361267024</c:v>
                </c:pt>
                <c:pt idx="25189">
                  <c:v>6.578933563700315</c:v>
                </c:pt>
                <c:pt idx="25190">
                  <c:v>6.5795914570566847</c:v>
                </c:pt>
                <c:pt idx="25191">
                  <c:v>6.5802494162023901</c:v>
                </c:pt>
                <c:pt idx="25192">
                  <c:v>6.5809074411440101</c:v>
                </c:pt>
                <c:pt idx="25193">
                  <c:v>6.5815655318881241</c:v>
                </c:pt>
                <c:pt idx="25194">
                  <c:v>6.5822236884413128</c:v>
                </c:pt>
                <c:pt idx="25195">
                  <c:v>6.5828819108101566</c:v>
                </c:pt>
                <c:pt idx="25196">
                  <c:v>6.5835401990012379</c:v>
                </c:pt>
                <c:pt idx="25197">
                  <c:v>6.584198553021138</c:v>
                </c:pt>
                <c:pt idx="25198">
                  <c:v>6.5848569728764401</c:v>
                </c:pt>
                <c:pt idx="25199">
                  <c:v>6.5855154585737274</c:v>
                </c:pt>
                <c:pt idx="25200">
                  <c:v>6.5861740101195849</c:v>
                </c:pt>
                <c:pt idx="25201">
                  <c:v>6.5868326275205966</c:v>
                </c:pt>
                <c:pt idx="25202">
                  <c:v>6.5874913107833484</c:v>
                </c:pt>
                <c:pt idx="25203">
                  <c:v>6.5881500599144269</c:v>
                </c:pt>
                <c:pt idx="25204">
                  <c:v>6.5888088749204181</c:v>
                </c:pt>
                <c:pt idx="25205">
                  <c:v>6.5894677558079104</c:v>
                </c:pt>
                <c:pt idx="25206">
                  <c:v>6.5901267025834915</c:v>
                </c:pt>
                <c:pt idx="25207">
                  <c:v>6.5907857152537499</c:v>
                </c:pt>
                <c:pt idx="25208">
                  <c:v>6.5914447938252749</c:v>
                </c:pt>
                <c:pt idx="25209">
                  <c:v>6.5921039383046578</c:v>
                </c:pt>
                <c:pt idx="25210">
                  <c:v>6.5927631486984879</c:v>
                </c:pt>
                <c:pt idx="25211">
                  <c:v>6.5934224250133573</c:v>
                </c:pt>
                <c:pt idx="25212">
                  <c:v>6.5940817672558589</c:v>
                </c:pt>
                <c:pt idx="25213">
                  <c:v>6.5947411754325849</c:v>
                </c:pt>
                <c:pt idx="25214">
                  <c:v>6.5954006495501281</c:v>
                </c:pt>
                <c:pt idx="25215">
                  <c:v>6.5960601896150832</c:v>
                </c:pt>
                <c:pt idx="25216">
                  <c:v>6.5967197956340451</c:v>
                </c:pt>
                <c:pt idx="25217">
                  <c:v>6.5973794676136084</c:v>
                </c:pt>
                <c:pt idx="25218">
                  <c:v>6.5980392055603696</c:v>
                </c:pt>
                <c:pt idx="25219">
                  <c:v>6.5986990094809252</c:v>
                </c:pt>
                <c:pt idx="25220">
                  <c:v>6.5993588793818736</c:v>
                </c:pt>
                <c:pt idx="25221">
                  <c:v>6.600018815269812</c:v>
                </c:pt>
                <c:pt idx="25222">
                  <c:v>6.6006788171513389</c:v>
                </c:pt>
                <c:pt idx="25223">
                  <c:v>6.6013388850330541</c:v>
                </c:pt>
                <c:pt idx="25224">
                  <c:v>6.6019990189215569</c:v>
                </c:pt>
                <c:pt idx="25225">
                  <c:v>6.6026592188234492</c:v>
                </c:pt>
                <c:pt idx="25226">
                  <c:v>6.6033194847453318</c:v>
                </c:pt>
                <c:pt idx="25227">
                  <c:v>6.6039798166938066</c:v>
                </c:pt>
                <c:pt idx="25228">
                  <c:v>6.6046402146754764</c:v>
                </c:pt>
                <c:pt idx="25229">
                  <c:v>6.6053006786969437</c:v>
                </c:pt>
                <c:pt idx="25230">
                  <c:v>6.6059612087648132</c:v>
                </c:pt>
                <c:pt idx="25231">
                  <c:v>6.6066218048856893</c:v>
                </c:pt>
                <c:pt idx="25232">
                  <c:v>6.6072824670661774</c:v>
                </c:pt>
                <c:pt idx="25233">
                  <c:v>6.6079431953128838</c:v>
                </c:pt>
                <c:pt idx="25234">
                  <c:v>6.6086039896324147</c:v>
                </c:pt>
                <c:pt idx="25235">
                  <c:v>6.6092648500313782</c:v>
                </c:pt>
                <c:pt idx="25236">
                  <c:v>6.6099257765163815</c:v>
                </c:pt>
                <c:pt idx="25237">
                  <c:v>6.6105867690940334</c:v>
                </c:pt>
                <c:pt idx="25238">
                  <c:v>6.611247827770943</c:v>
                </c:pt>
                <c:pt idx="25239">
                  <c:v>6.61190895255372</c:v>
                </c:pt>
                <c:pt idx="25240">
                  <c:v>6.6125701434489752</c:v>
                </c:pt>
                <c:pt idx="25241">
                  <c:v>6.6132314004633201</c:v>
                </c:pt>
                <c:pt idx="25242">
                  <c:v>6.6138927236033664</c:v>
                </c:pt>
                <c:pt idx="25243">
                  <c:v>6.6145541128757266</c:v>
                </c:pt>
                <c:pt idx="25244">
                  <c:v>6.615215568287014</c:v>
                </c:pt>
                <c:pt idx="25245">
                  <c:v>6.6158770898438428</c:v>
                </c:pt>
                <c:pt idx="25246">
                  <c:v>6.6165386775528274</c:v>
                </c:pt>
                <c:pt idx="25247">
                  <c:v>6.6172003314205829</c:v>
                </c:pt>
                <c:pt idx="25248">
                  <c:v>6.6178620514537245</c:v>
                </c:pt>
                <c:pt idx="25249">
                  <c:v>6.61852383765887</c:v>
                </c:pt>
                <c:pt idx="25250">
                  <c:v>6.6191856900426354</c:v>
                </c:pt>
                <c:pt idx="25251">
                  <c:v>6.6198476086116393</c:v>
                </c:pt>
                <c:pt idx="25252">
                  <c:v>6.6205095933725007</c:v>
                </c:pt>
                <c:pt idx="25253">
                  <c:v>6.621171644331838</c:v>
                </c:pt>
                <c:pt idx="25254">
                  <c:v>6.621833761496271</c:v>
                </c:pt>
                <c:pt idx="25255">
                  <c:v>6.622495944872421</c:v>
                </c:pt>
                <c:pt idx="25256">
                  <c:v>6.6231581944669085</c:v>
                </c:pt>
                <c:pt idx="25257">
                  <c:v>6.6238205102863548</c:v>
                </c:pt>
                <c:pt idx="25258">
                  <c:v>6.6244828923373831</c:v>
                </c:pt>
                <c:pt idx="25259">
                  <c:v>6.6251453406266165</c:v>
                </c:pt>
                <c:pt idx="25260">
                  <c:v>6.6258078551606792</c:v>
                </c:pt>
                <c:pt idx="25261">
                  <c:v>6.626470435946195</c:v>
                </c:pt>
                <c:pt idx="25262">
                  <c:v>6.6271330829897899</c:v>
                </c:pt>
                <c:pt idx="25263">
                  <c:v>6.6277957962980887</c:v>
                </c:pt>
                <c:pt idx="25264">
                  <c:v>6.6284585758777181</c:v>
                </c:pt>
                <c:pt idx="25265">
                  <c:v>6.6291214217353058</c:v>
                </c:pt>
                <c:pt idx="25266">
                  <c:v>6.6297843338774793</c:v>
                </c:pt>
                <c:pt idx="25267">
                  <c:v>6.6304473123108671</c:v>
                </c:pt>
                <c:pt idx="25268">
                  <c:v>6.6311103570420977</c:v>
                </c:pt>
                <c:pt idx="25269">
                  <c:v>6.6317734680778022</c:v>
                </c:pt>
                <c:pt idx="25270">
                  <c:v>6.63243664542461</c:v>
                </c:pt>
                <c:pt idx="25271">
                  <c:v>6.6330998890891522</c:v>
                </c:pt>
                <c:pt idx="25272">
                  <c:v>6.6337631990780608</c:v>
                </c:pt>
                <c:pt idx="25273">
                  <c:v>6.6344265753979688</c:v>
                </c:pt>
                <c:pt idx="25274">
                  <c:v>6.6350900180555081</c:v>
                </c:pt>
                <c:pt idx="25275">
                  <c:v>6.6357535270573136</c:v>
                </c:pt>
                <c:pt idx="25276">
                  <c:v>6.6364171024100189</c:v>
                </c:pt>
                <c:pt idx="25277">
                  <c:v>6.6370807441202597</c:v>
                </c:pt>
                <c:pt idx="25278">
                  <c:v>6.6377444521946716</c:v>
                </c:pt>
                <c:pt idx="25279">
                  <c:v>6.6384082266398909</c:v>
                </c:pt>
                <c:pt idx="25280">
                  <c:v>6.6390720674625552</c:v>
                </c:pt>
                <c:pt idx="25281">
                  <c:v>6.6397359746693017</c:v>
                </c:pt>
                <c:pt idx="25282">
                  <c:v>6.6403999482667686</c:v>
                </c:pt>
                <c:pt idx="25283">
                  <c:v>6.6410639882615952</c:v>
                </c:pt>
                <c:pt idx="25284">
                  <c:v>6.6417280946604214</c:v>
                </c:pt>
                <c:pt idx="25285">
                  <c:v>6.6423922674698872</c:v>
                </c:pt>
                <c:pt idx="25286">
                  <c:v>6.6430565066966345</c:v>
                </c:pt>
                <c:pt idx="25287">
                  <c:v>6.6437208123473042</c:v>
                </c:pt>
                <c:pt idx="25288">
                  <c:v>6.6443851844285389</c:v>
                </c:pt>
                <c:pt idx="25289">
                  <c:v>6.6450496229469813</c:v>
                </c:pt>
                <c:pt idx="25290">
                  <c:v>6.645714127909276</c:v>
                </c:pt>
                <c:pt idx="25291">
                  <c:v>6.6463786993220664</c:v>
                </c:pt>
                <c:pt idx="25292">
                  <c:v>6.6470433371919988</c:v>
                </c:pt>
                <c:pt idx="25293">
                  <c:v>6.6477080415257177</c:v>
                </c:pt>
                <c:pt idx="25294">
                  <c:v>6.6483728123298702</c:v>
                </c:pt>
                <c:pt idx="25295">
                  <c:v>6.6490376496111034</c:v>
                </c:pt>
                <c:pt idx="25296">
                  <c:v>6.6497025533760645</c:v>
                </c:pt>
                <c:pt idx="25297">
                  <c:v>6.6503675236314024</c:v>
                </c:pt>
                <c:pt idx="25298">
                  <c:v>6.651032560383765</c:v>
                </c:pt>
                <c:pt idx="25299">
                  <c:v>6.6516976636398031</c:v>
                </c:pt>
                <c:pt idx="25300">
                  <c:v>6.6523628334061673</c:v>
                </c:pt>
                <c:pt idx="25301">
                  <c:v>6.6530280696895074</c:v>
                </c:pt>
                <c:pt idx="25302">
                  <c:v>6.653693372496476</c:v>
                </c:pt>
                <c:pt idx="25303">
                  <c:v>6.6543587418337253</c:v>
                </c:pt>
                <c:pt idx="25304">
                  <c:v>6.6550241777079089</c:v>
                </c:pt>
                <c:pt idx="25305">
                  <c:v>6.65568968012568</c:v>
                </c:pt>
                <c:pt idx="25306">
                  <c:v>6.6563552490936928</c:v>
                </c:pt>
                <c:pt idx="25307">
                  <c:v>6.6570208846186025</c:v>
                </c:pt>
                <c:pt idx="25308">
                  <c:v>6.6576865867070643</c:v>
                </c:pt>
                <c:pt idx="25309">
                  <c:v>6.6583523553657349</c:v>
                </c:pt>
                <c:pt idx="25310">
                  <c:v>6.6590181906012713</c:v>
                </c:pt>
                <c:pt idx="25311">
                  <c:v>6.6596840924203313</c:v>
                </c:pt>
                <c:pt idx="25312">
                  <c:v>6.6603500608295736</c:v>
                </c:pt>
                <c:pt idx="25313">
                  <c:v>6.6610160958356568</c:v>
                </c:pt>
                <c:pt idx="25314">
                  <c:v>6.6616821974452405</c:v>
                </c:pt>
                <c:pt idx="25315">
                  <c:v>6.6623483656649851</c:v>
                </c:pt>
                <c:pt idx="25316">
                  <c:v>6.6630146005015511</c:v>
                </c:pt>
                <c:pt idx="25317">
                  <c:v>6.6636809019616008</c:v>
                </c:pt>
                <c:pt idx="25318">
                  <c:v>6.6643472700517972</c:v>
                </c:pt>
                <c:pt idx="25319">
                  <c:v>6.6650137047788025</c:v>
                </c:pt>
                <c:pt idx="25320">
                  <c:v>6.6656802061492799</c:v>
                </c:pt>
                <c:pt idx="25321">
                  <c:v>6.6663467741698952</c:v>
                </c:pt>
                <c:pt idx="25322">
                  <c:v>6.6670134088473123</c:v>
                </c:pt>
                <c:pt idx="25323">
                  <c:v>6.6676801101881971</c:v>
                </c:pt>
                <c:pt idx="25324">
                  <c:v>6.6683468781992161</c:v>
                </c:pt>
                <c:pt idx="25325">
                  <c:v>6.6690137128870361</c:v>
                </c:pt>
                <c:pt idx="25326">
                  <c:v>6.6696806142583247</c:v>
                </c:pt>
                <c:pt idx="25327">
                  <c:v>6.6703475823197502</c:v>
                </c:pt>
                <c:pt idx="25328">
                  <c:v>6.671014617077982</c:v>
                </c:pt>
                <c:pt idx="25329">
                  <c:v>6.6716817185396895</c:v>
                </c:pt>
                <c:pt idx="25330">
                  <c:v>6.6723488867115437</c:v>
                </c:pt>
                <c:pt idx="25331">
                  <c:v>6.6730161216002148</c:v>
                </c:pt>
                <c:pt idx="25332">
                  <c:v>6.673683423212375</c:v>
                </c:pt>
                <c:pt idx="25333">
                  <c:v>6.674350791554696</c:v>
                </c:pt>
                <c:pt idx="25334">
                  <c:v>6.6750182266338518</c:v>
                </c:pt>
                <c:pt idx="25335">
                  <c:v>6.6756857284565152</c:v>
                </c:pt>
                <c:pt idx="25336">
                  <c:v>6.6763532970293609</c:v>
                </c:pt>
                <c:pt idx="25337">
                  <c:v>6.6770209323590635</c:v>
                </c:pt>
                <c:pt idx="25338">
                  <c:v>6.6776886344522994</c:v>
                </c:pt>
                <c:pt idx="25339">
                  <c:v>6.6783564033157443</c:v>
                </c:pt>
                <c:pt idx="25340">
                  <c:v>6.6790242389560754</c:v>
                </c:pt>
                <c:pt idx="25341">
                  <c:v>6.679692141379971</c:v>
                </c:pt>
                <c:pt idx="25342">
                  <c:v>6.6803601105941093</c:v>
                </c:pt>
                <c:pt idx="25343">
                  <c:v>6.6810281466051684</c:v>
                </c:pt>
                <c:pt idx="25344">
                  <c:v>6.6816962494198284</c:v>
                </c:pt>
                <c:pt idx="25345">
                  <c:v>6.6823644190447702</c:v>
                </c:pt>
                <c:pt idx="25346">
                  <c:v>6.6830326554866746</c:v>
                </c:pt>
                <c:pt idx="25347">
                  <c:v>6.6837009587522234</c:v>
                </c:pt>
                <c:pt idx="25348">
                  <c:v>6.6843693288480983</c:v>
                </c:pt>
                <c:pt idx="25349">
                  <c:v>6.685037765780983</c:v>
                </c:pt>
                <c:pt idx="25350">
                  <c:v>6.6857062695575609</c:v>
                </c:pt>
                <c:pt idx="25351">
                  <c:v>6.6863748401845164</c:v>
                </c:pt>
                <c:pt idx="25352">
                  <c:v>6.687043477668535</c:v>
                </c:pt>
                <c:pt idx="25353">
                  <c:v>6.6877121820163019</c:v>
                </c:pt>
                <c:pt idx="25354">
                  <c:v>6.6883809532345033</c:v>
                </c:pt>
                <c:pt idx="25355">
                  <c:v>6.6890497913298264</c:v>
                </c:pt>
                <c:pt idx="25356">
                  <c:v>6.689718696308959</c:v>
                </c:pt>
                <c:pt idx="25357">
                  <c:v>6.6903876681785901</c:v>
                </c:pt>
                <c:pt idx="25358">
                  <c:v>6.6910567069454077</c:v>
                </c:pt>
                <c:pt idx="25359">
                  <c:v>6.6917258126161023</c:v>
                </c:pt>
                <c:pt idx="25360">
                  <c:v>6.6923949851973639</c:v>
                </c:pt>
                <c:pt idx="25361">
                  <c:v>6.6930642246958838</c:v>
                </c:pt>
                <c:pt idx="25362">
                  <c:v>6.6937335311183537</c:v>
                </c:pt>
                <c:pt idx="25363">
                  <c:v>6.694402904471465</c:v>
                </c:pt>
                <c:pt idx="25364">
                  <c:v>6.695072344761912</c:v>
                </c:pt>
                <c:pt idx="25365">
                  <c:v>6.695741851996388</c:v>
                </c:pt>
                <c:pt idx="25366">
                  <c:v>6.6964114261815872</c:v>
                </c:pt>
                <c:pt idx="25367">
                  <c:v>6.6970810673242056</c:v>
                </c:pt>
                <c:pt idx="25368">
                  <c:v>6.6977507754309382</c:v>
                </c:pt>
                <c:pt idx="25369">
                  <c:v>6.6984205505084811</c:v>
                </c:pt>
                <c:pt idx="25370">
                  <c:v>6.6990903925635319</c:v>
                </c:pt>
                <c:pt idx="25371">
                  <c:v>6.6997603016027885</c:v>
                </c:pt>
                <c:pt idx="25372">
                  <c:v>6.7004302776329485</c:v>
                </c:pt>
                <c:pt idx="25373">
                  <c:v>6.7011003206607116</c:v>
                </c:pt>
                <c:pt idx="25374">
                  <c:v>6.7017704306927772</c:v>
                </c:pt>
                <c:pt idx="25375">
                  <c:v>6.7024406077358467</c:v>
                </c:pt>
                <c:pt idx="25376">
                  <c:v>6.7031108517966205</c:v>
                </c:pt>
                <c:pt idx="25377">
                  <c:v>6.7037811628817998</c:v>
                </c:pt>
                <c:pt idx="25378">
                  <c:v>6.7044515409980878</c:v>
                </c:pt>
                <c:pt idx="25379">
                  <c:v>6.7051219861521876</c:v>
                </c:pt>
                <c:pt idx="25380">
                  <c:v>6.705792498350803</c:v>
                </c:pt>
                <c:pt idx="25381">
                  <c:v>6.7064630776006382</c:v>
                </c:pt>
                <c:pt idx="25382">
                  <c:v>6.7071337239083979</c:v>
                </c:pt>
                <c:pt idx="25383">
                  <c:v>6.7078044372807888</c:v>
                </c:pt>
                <c:pt idx="25384">
                  <c:v>6.7084752177245166</c:v>
                </c:pt>
                <c:pt idx="25385">
                  <c:v>6.7091460652462889</c:v>
                </c:pt>
                <c:pt idx="25386">
                  <c:v>6.7098169798528131</c:v>
                </c:pt>
                <c:pt idx="25387">
                  <c:v>6.7104879615507986</c:v>
                </c:pt>
                <c:pt idx="25388">
                  <c:v>6.7111590103469538</c:v>
                </c:pt>
                <c:pt idx="25389">
                  <c:v>6.711830126247988</c:v>
                </c:pt>
                <c:pt idx="25390">
                  <c:v>6.7125013092606132</c:v>
                </c:pt>
                <c:pt idx="25391">
                  <c:v>6.7131725593915395</c:v>
                </c:pt>
                <c:pt idx="25392">
                  <c:v>6.7138438766474788</c:v>
                </c:pt>
                <c:pt idx="25393">
                  <c:v>6.7145152610351433</c:v>
                </c:pt>
                <c:pt idx="25394">
                  <c:v>6.7151867125612466</c:v>
                </c:pt>
                <c:pt idx="25395">
                  <c:v>6.7158582312325024</c:v>
                </c:pt>
                <c:pt idx="25396">
                  <c:v>6.7165298170556254</c:v>
                </c:pt>
                <c:pt idx="25397">
                  <c:v>6.717201470037331</c:v>
                </c:pt>
                <c:pt idx="25398">
                  <c:v>6.7178731901843349</c:v>
                </c:pt>
                <c:pt idx="25399">
                  <c:v>6.7185449775033534</c:v>
                </c:pt>
                <c:pt idx="25400">
                  <c:v>6.7192168320011039</c:v>
                </c:pt>
                <c:pt idx="25401">
                  <c:v>6.7198887536843035</c:v>
                </c:pt>
                <c:pt idx="25402">
                  <c:v>6.7205607425596723</c:v>
                </c:pt>
                <c:pt idx="25403">
                  <c:v>6.7212327986339284</c:v>
                </c:pt>
                <c:pt idx="25404">
                  <c:v>6.7219049219137919</c:v>
                </c:pt>
                <c:pt idx="25405">
                  <c:v>6.7225771124059834</c:v>
                </c:pt>
                <c:pt idx="25406">
                  <c:v>6.723249370117224</c:v>
                </c:pt>
                <c:pt idx="25407">
                  <c:v>6.7239216950542353</c:v>
                </c:pt>
                <c:pt idx="25408">
                  <c:v>6.7245940872237409</c:v>
                </c:pt>
                <c:pt idx="25409">
                  <c:v>6.7252665466324633</c:v>
                </c:pt>
                <c:pt idx="25410">
                  <c:v>6.725939073287126</c:v>
                </c:pt>
                <c:pt idx="25411">
                  <c:v>6.7266116671944545</c:v>
                </c:pt>
                <c:pt idx="25412">
                  <c:v>6.7272843283611738</c:v>
                </c:pt>
                <c:pt idx="25413">
                  <c:v>6.7279570567940095</c:v>
                </c:pt>
                <c:pt idx="25414">
                  <c:v>6.7286298524996884</c:v>
                </c:pt>
                <c:pt idx="25415">
                  <c:v>6.7293027154849385</c:v>
                </c:pt>
                <c:pt idx="25416">
                  <c:v>6.729975645756487</c:v>
                </c:pt>
                <c:pt idx="25417">
                  <c:v>6.7306486433210626</c:v>
                </c:pt>
                <c:pt idx="25418">
                  <c:v>6.7313217081853942</c:v>
                </c:pt>
                <c:pt idx="25419">
                  <c:v>6.7319948403562124</c:v>
                </c:pt>
                <c:pt idx="25420">
                  <c:v>6.7326680398402479</c:v>
                </c:pt>
                <c:pt idx="25421">
                  <c:v>6.733341306644232</c:v>
                </c:pt>
                <c:pt idx="25422">
                  <c:v>6.7340146407748964</c:v>
                </c:pt>
                <c:pt idx="25423">
                  <c:v>6.7346880422389734</c:v>
                </c:pt>
                <c:pt idx="25424">
                  <c:v>6.7353615110431972</c:v>
                </c:pt>
                <c:pt idx="25425">
                  <c:v>6.7360350471943011</c:v>
                </c:pt>
                <c:pt idx="25426">
                  <c:v>6.7367086506990201</c:v>
                </c:pt>
                <c:pt idx="25427">
                  <c:v>6.7373823215640902</c:v>
                </c:pt>
                <c:pt idx="25428">
                  <c:v>6.7380560597962464</c:v>
                </c:pt>
                <c:pt idx="25429">
                  <c:v>6.7387298654022256</c:v>
                </c:pt>
                <c:pt idx="25430">
                  <c:v>6.7394037383887655</c:v>
                </c:pt>
                <c:pt idx="25431">
                  <c:v>6.7400776787626047</c:v>
                </c:pt>
                <c:pt idx="25432">
                  <c:v>6.7407516865304808</c:v>
                </c:pt>
                <c:pt idx="25433">
                  <c:v>6.7414257616991335</c:v>
                </c:pt>
                <c:pt idx="25434">
                  <c:v>6.7420999042753031</c:v>
                </c:pt>
                <c:pt idx="25435">
                  <c:v>6.7427741142657309</c:v>
                </c:pt>
                <c:pt idx="25436">
                  <c:v>6.7434483916771573</c:v>
                </c:pt>
                <c:pt idx="25437">
                  <c:v>6.7441227365163252</c:v>
                </c:pt>
                <c:pt idx="25438">
                  <c:v>6.7447971487899769</c:v>
                </c:pt>
                <c:pt idx="25439">
                  <c:v>6.7454716285048555</c:v>
                </c:pt>
                <c:pt idx="25440">
                  <c:v>6.7461461756677057</c:v>
                </c:pt>
                <c:pt idx="25441">
                  <c:v>6.7468207902852724</c:v>
                </c:pt>
                <c:pt idx="25442">
                  <c:v>6.7474954723643012</c:v>
                </c:pt>
                <c:pt idx="25443">
                  <c:v>6.748170221911538</c:v>
                </c:pt>
                <c:pt idx="25444">
                  <c:v>6.7488450389337293</c:v>
                </c:pt>
                <c:pt idx="25445">
                  <c:v>6.7495199234376226</c:v>
                </c:pt>
                <c:pt idx="25446">
                  <c:v>6.7501948754299663</c:v>
                </c:pt>
                <c:pt idx="25447">
                  <c:v>6.7508698949175097</c:v>
                </c:pt>
                <c:pt idx="25448">
                  <c:v>6.751544981907001</c:v>
                </c:pt>
                <c:pt idx="25449">
                  <c:v>6.7522201364051915</c:v>
                </c:pt>
                <c:pt idx="25450">
                  <c:v>6.752895358418832</c:v>
                </c:pt>
                <c:pt idx="25451">
                  <c:v>6.7535706479546738</c:v>
                </c:pt>
                <c:pt idx="25452">
                  <c:v>6.7542460050194695</c:v>
                </c:pt>
                <c:pt idx="25453">
                  <c:v>6.7549214296199711</c:v>
                </c:pt>
                <c:pt idx="25454">
                  <c:v>6.7555969217629332</c:v>
                </c:pt>
                <c:pt idx="25455">
                  <c:v>6.7562724814551096</c:v>
                </c:pt>
                <c:pt idx="25456">
                  <c:v>6.7569481087032548</c:v>
                </c:pt>
                <c:pt idx="25457">
                  <c:v>6.7576238035141252</c:v>
                </c:pt>
                <c:pt idx="25458">
                  <c:v>6.7582995658944762</c:v>
                </c:pt>
                <c:pt idx="25459">
                  <c:v>6.7589753958510652</c:v>
                </c:pt>
                <c:pt idx="25460">
                  <c:v>6.7596512933906503</c:v>
                </c:pt>
                <c:pt idx="25461">
                  <c:v>6.7603272585199896</c:v>
                </c:pt>
                <c:pt idx="25462">
                  <c:v>6.7610032912458413</c:v>
                </c:pt>
                <c:pt idx="25463">
                  <c:v>6.7616793915749662</c:v>
                </c:pt>
                <c:pt idx="25464">
                  <c:v>6.7623555595141234</c:v>
                </c:pt>
                <c:pt idx="25465">
                  <c:v>6.7630317950700745</c:v>
                </c:pt>
                <c:pt idx="25466">
                  <c:v>6.7637080982495812</c:v>
                </c:pt>
                <c:pt idx="25467">
                  <c:v>6.7643844690594062</c:v>
                </c:pt>
                <c:pt idx="25468">
                  <c:v>6.7650609075063119</c:v>
                </c:pt>
                <c:pt idx="25469">
                  <c:v>6.7657374135970629</c:v>
                </c:pt>
                <c:pt idx="25470">
                  <c:v>6.7664139873384226</c:v>
                </c:pt>
                <c:pt idx="25471">
                  <c:v>6.7670906287371562</c:v>
                </c:pt>
                <c:pt idx="25472">
                  <c:v>6.7677673378000298</c:v>
                </c:pt>
                <c:pt idx="25473">
                  <c:v>6.7684441145338097</c:v>
                </c:pt>
                <c:pt idx="25474">
                  <c:v>6.7691209589452628</c:v>
                </c:pt>
                <c:pt idx="25475">
                  <c:v>6.769797871041157</c:v>
                </c:pt>
                <c:pt idx="25476">
                  <c:v>6.7704748508282613</c:v>
                </c:pt>
                <c:pt idx="25477">
                  <c:v>6.7711518983133443</c:v>
                </c:pt>
                <c:pt idx="25478">
                  <c:v>6.7718290135031758</c:v>
                </c:pt>
                <c:pt idx="25479">
                  <c:v>6.7725061964045263</c:v>
                </c:pt>
                <c:pt idx="25480">
                  <c:v>6.7731834470241665</c:v>
                </c:pt>
                <c:pt idx="25481">
                  <c:v>6.7738607653688687</c:v>
                </c:pt>
                <c:pt idx="25482">
                  <c:v>6.7745381514454053</c:v>
                </c:pt>
                <c:pt idx="25483">
                  <c:v>6.7752156052605494</c:v>
                </c:pt>
                <c:pt idx="25484">
                  <c:v>6.7758931268210754</c:v>
                </c:pt>
                <c:pt idx="25485">
                  <c:v>6.7765707161337572</c:v>
                </c:pt>
                <c:pt idx="25486">
                  <c:v>6.7772483732053708</c:v>
                </c:pt>
                <c:pt idx="25487">
                  <c:v>6.7779260980426912</c:v>
                </c:pt>
                <c:pt idx="25488">
                  <c:v>6.7786038906524952</c:v>
                </c:pt>
                <c:pt idx="25489">
                  <c:v>6.7792817510415606</c:v>
                </c:pt>
                <c:pt idx="25490">
                  <c:v>6.779959679216665</c:v>
                </c:pt>
                <c:pt idx="25491">
                  <c:v>6.7806376751845869</c:v>
                </c:pt>
                <c:pt idx="25492">
                  <c:v>6.781315738952105</c:v>
                </c:pt>
                <c:pt idx="25493">
                  <c:v>6.7819938705260006</c:v>
                </c:pt>
                <c:pt idx="25494">
                  <c:v>6.7826720699130529</c:v>
                </c:pt>
                <c:pt idx="25495">
                  <c:v>6.7833503371200443</c:v>
                </c:pt>
                <c:pt idx="25496">
                  <c:v>6.7840286721537559</c:v>
                </c:pt>
                <c:pt idx="25497">
                  <c:v>6.7847070750209708</c:v>
                </c:pt>
                <c:pt idx="25498">
                  <c:v>6.7853855457284729</c:v>
                </c:pt>
                <c:pt idx="25499">
                  <c:v>6.786064084283046</c:v>
                </c:pt>
                <c:pt idx="25500">
                  <c:v>6.7867426906914741</c:v>
                </c:pt>
                <c:pt idx="25501">
                  <c:v>6.7874213649605428</c:v>
                </c:pt>
                <c:pt idx="25502">
                  <c:v>6.7881001070970388</c:v>
                </c:pt>
                <c:pt idx="25503">
                  <c:v>6.7887789171077486</c:v>
                </c:pt>
                <c:pt idx="25504">
                  <c:v>6.7894577949994597</c:v>
                </c:pt>
                <c:pt idx="25505">
                  <c:v>6.7901367407789595</c:v>
                </c:pt>
                <c:pt idx="25506">
                  <c:v>6.7908157544530372</c:v>
                </c:pt>
                <c:pt idx="25507">
                  <c:v>6.7914948360284821</c:v>
                </c:pt>
                <c:pt idx="25508">
                  <c:v>6.7921739855120853</c:v>
                </c:pt>
                <c:pt idx="25509">
                  <c:v>6.7928532029106368</c:v>
                </c:pt>
                <c:pt idx="25510">
                  <c:v>6.7935324882309276</c:v>
                </c:pt>
                <c:pt idx="25511">
                  <c:v>6.7942118414797505</c:v>
                </c:pt>
                <c:pt idx="25512">
                  <c:v>6.7948912626638984</c:v>
                </c:pt>
                <c:pt idx="25513">
                  <c:v>6.7955707517901649</c:v>
                </c:pt>
                <c:pt idx="25514">
                  <c:v>6.7962503088653436</c:v>
                </c:pt>
                <c:pt idx="25515">
                  <c:v>6.7969299338962301</c:v>
                </c:pt>
                <c:pt idx="25516">
                  <c:v>6.7976096268896198</c:v>
                </c:pt>
                <c:pt idx="25517">
                  <c:v>6.798289387852309</c:v>
                </c:pt>
                <c:pt idx="25518">
                  <c:v>6.798969216791094</c:v>
                </c:pt>
                <c:pt idx="25519">
                  <c:v>6.799649113712773</c:v>
                </c:pt>
                <c:pt idx="25520">
                  <c:v>6.8003290786241442</c:v>
                </c:pt>
                <c:pt idx="25521">
                  <c:v>6.8010091115320064</c:v>
                </c:pt>
                <c:pt idx="25522">
                  <c:v>6.8016892124431596</c:v>
                </c:pt>
                <c:pt idx="25523">
                  <c:v>6.8023693813644037</c:v>
                </c:pt>
                <c:pt idx="25524">
                  <c:v>6.8030496183025404</c:v>
                </c:pt>
                <c:pt idx="25525">
                  <c:v>6.8037299232643704</c:v>
                </c:pt>
                <c:pt idx="25526">
                  <c:v>6.8044102962566964</c:v>
                </c:pt>
                <c:pt idx="25527">
                  <c:v>6.8050907372863216</c:v>
                </c:pt>
                <c:pt idx="25528">
                  <c:v>6.8057712463600506</c:v>
                </c:pt>
                <c:pt idx="25529">
                  <c:v>6.8064518234846867</c:v>
                </c:pt>
                <c:pt idx="25530">
                  <c:v>6.8071324686670351</c:v>
                </c:pt>
                <c:pt idx="25531">
                  <c:v>6.8078131819139021</c:v>
                </c:pt>
                <c:pt idx="25532">
                  <c:v>6.8084939632320935</c:v>
                </c:pt>
                <c:pt idx="25533">
                  <c:v>6.8091748126284166</c:v>
                </c:pt>
                <c:pt idx="25534">
                  <c:v>6.8098557301096792</c:v>
                </c:pt>
                <c:pt idx="25535">
                  <c:v>6.8105367156826899</c:v>
                </c:pt>
                <c:pt idx="25536">
                  <c:v>6.8112177693542577</c:v>
                </c:pt>
                <c:pt idx="25537">
                  <c:v>6.8118988911311931</c:v>
                </c:pt>
                <c:pt idx="25538">
                  <c:v>6.8125800810203065</c:v>
                </c:pt>
                <c:pt idx="25539">
                  <c:v>6.8132613390284087</c:v>
                </c:pt>
                <c:pt idx="25540">
                  <c:v>6.8139426651623118</c:v>
                </c:pt>
                <c:pt idx="25541">
                  <c:v>6.8146240594288283</c:v>
                </c:pt>
                <c:pt idx="25542">
                  <c:v>6.8153055218347713</c:v>
                </c:pt>
                <c:pt idx="25543">
                  <c:v>6.815987052386955</c:v>
                </c:pt>
                <c:pt idx="25544">
                  <c:v>6.8166686510921934</c:v>
                </c:pt>
                <c:pt idx="25545">
                  <c:v>6.8173503179573025</c:v>
                </c:pt>
                <c:pt idx="25546">
                  <c:v>6.8180320529890981</c:v>
                </c:pt>
                <c:pt idx="25547">
                  <c:v>6.818713856194397</c:v>
                </c:pt>
                <c:pt idx="25548">
                  <c:v>6.8193957275800159</c:v>
                </c:pt>
                <c:pt idx="25549">
                  <c:v>6.8200776671527734</c:v>
                </c:pt>
                <c:pt idx="25550">
                  <c:v>6.820759674919489</c:v>
                </c:pt>
                <c:pt idx="25551">
                  <c:v>6.8214417508869811</c:v>
                </c:pt>
                <c:pt idx="25552">
                  <c:v>6.8221238950620702</c:v>
                </c:pt>
                <c:pt idx="25553">
                  <c:v>6.8228061074515765</c:v>
                </c:pt>
                <c:pt idx="25554">
                  <c:v>6.8234883880623212</c:v>
                </c:pt>
                <c:pt idx="25555">
                  <c:v>6.8241707369011273</c:v>
                </c:pt>
                <c:pt idx="25556">
                  <c:v>6.824853153974817</c:v>
                </c:pt>
                <c:pt idx="25557">
                  <c:v>6.825535639290214</c:v>
                </c:pt>
                <c:pt idx="25558">
                  <c:v>6.8262181928541432</c:v>
                </c:pt>
                <c:pt idx="25559">
                  <c:v>6.8269008146734285</c:v>
                </c:pt>
                <c:pt idx="25560">
                  <c:v>6.8275835047548954</c:v>
                </c:pt>
                <c:pt idx="25561">
                  <c:v>6.8282662631053705</c:v>
                </c:pt>
                <c:pt idx="25562">
                  <c:v>6.8289490897316814</c:v>
                </c:pt>
                <c:pt idx="25563">
                  <c:v>6.8296319846406544</c:v>
                </c:pt>
                <c:pt idx="25564">
                  <c:v>6.8303149478391187</c:v>
                </c:pt>
                <c:pt idx="25565">
                  <c:v>6.8309979793339028</c:v>
                </c:pt>
                <c:pt idx="25566">
                  <c:v>6.8316810791318359</c:v>
                </c:pt>
                <c:pt idx="25567">
                  <c:v>6.8323642472397488</c:v>
                </c:pt>
                <c:pt idx="25568">
                  <c:v>6.8330474836644726</c:v>
                </c:pt>
                <c:pt idx="25569">
                  <c:v>6.8337307884128391</c:v>
                </c:pt>
                <c:pt idx="25570">
                  <c:v>6.8344141614916802</c:v>
                </c:pt>
                <c:pt idx="25571">
                  <c:v>6.8350976029078296</c:v>
                </c:pt>
                <c:pt idx="25572">
                  <c:v>6.8357811126681201</c:v>
                </c:pt>
                <c:pt idx="25573">
                  <c:v>6.8364646907793869</c:v>
                </c:pt>
                <c:pt idx="25574">
                  <c:v>6.8371483372484647</c:v>
                </c:pt>
                <c:pt idx="25575">
                  <c:v>6.8378320520821898</c:v>
                </c:pt>
                <c:pt idx="25576">
                  <c:v>6.8385158352873976</c:v>
                </c:pt>
                <c:pt idx="25577">
                  <c:v>6.8391996868709262</c:v>
                </c:pt>
                <c:pt idx="25578">
                  <c:v>6.8398836068396136</c:v>
                </c:pt>
                <c:pt idx="25579">
                  <c:v>6.8405675952002971</c:v>
                </c:pt>
                <c:pt idx="25580">
                  <c:v>6.8412516519598174</c:v>
                </c:pt>
                <c:pt idx="25581">
                  <c:v>6.8419357771250136</c:v>
                </c:pt>
                <c:pt idx="25582">
                  <c:v>6.8426199707027262</c:v>
                </c:pt>
                <c:pt idx="25583">
                  <c:v>6.8433042326997962</c:v>
                </c:pt>
                <c:pt idx="25584">
                  <c:v>6.8439885631230659</c:v>
                </c:pt>
                <c:pt idx="25585">
                  <c:v>6.844672961979378</c:v>
                </c:pt>
                <c:pt idx="25586">
                  <c:v>6.8453574292755759</c:v>
                </c:pt>
                <c:pt idx="25587">
                  <c:v>6.8460419650185029</c:v>
                </c:pt>
                <c:pt idx="25588">
                  <c:v>6.8467265692150043</c:v>
                </c:pt>
                <c:pt idx="25589">
                  <c:v>6.8474112418719262</c:v>
                </c:pt>
                <c:pt idx="25590">
                  <c:v>6.8480959829961137</c:v>
                </c:pt>
                <c:pt idx="25591">
                  <c:v>6.8487807925944129</c:v>
                </c:pt>
                <c:pt idx="25592">
                  <c:v>6.8494656706736725</c:v>
                </c:pt>
                <c:pt idx="25593">
                  <c:v>6.8501506172407396</c:v>
                </c:pt>
                <c:pt idx="25594">
                  <c:v>6.8508356323024637</c:v>
                </c:pt>
                <c:pt idx="25595">
                  <c:v>6.8515207158656937</c:v>
                </c:pt>
                <c:pt idx="25596">
                  <c:v>6.8522058679372799</c:v>
                </c:pt>
                <c:pt idx="25597">
                  <c:v>6.8528910885240739</c:v>
                </c:pt>
                <c:pt idx="25598">
                  <c:v>6.8535763776329262</c:v>
                </c:pt>
                <c:pt idx="25599">
                  <c:v>6.8542617352706889</c:v>
                </c:pt>
                <c:pt idx="25600">
                  <c:v>6.8549471614442163</c:v>
                </c:pt>
                <c:pt idx="25601">
                  <c:v>6.8556326561603607</c:v>
                </c:pt>
                <c:pt idx="25602">
                  <c:v>6.8563182194259769</c:v>
                </c:pt>
                <c:pt idx="25603">
                  <c:v>6.857003851247919</c:v>
                </c:pt>
                <c:pt idx="25604">
                  <c:v>6.8576895516330438</c:v>
                </c:pt>
                <c:pt idx="25605">
                  <c:v>6.8583753205882072</c:v>
                </c:pt>
                <c:pt idx="25606">
                  <c:v>6.8590611581202658</c:v>
                </c:pt>
                <c:pt idx="25607">
                  <c:v>6.8597470642360774</c:v>
                </c:pt>
                <c:pt idx="25608">
                  <c:v>6.8604330389425012</c:v>
                </c:pt>
                <c:pt idx="25609">
                  <c:v>6.861119082246395</c:v>
                </c:pt>
                <c:pt idx="25610">
                  <c:v>6.8618051941546199</c:v>
                </c:pt>
                <c:pt idx="25611">
                  <c:v>6.8624913746740352</c:v>
                </c:pt>
                <c:pt idx="25612">
                  <c:v>6.8631776238115023</c:v>
                </c:pt>
                <c:pt idx="25613">
                  <c:v>6.8638639415738831</c:v>
                </c:pt>
                <c:pt idx="25614">
                  <c:v>6.8645503279680407</c:v>
                </c:pt>
                <c:pt idx="25615">
                  <c:v>6.865236783000837</c:v>
                </c:pt>
                <c:pt idx="25616">
                  <c:v>6.8659233066791368</c:v>
                </c:pt>
                <c:pt idx="25617">
                  <c:v>6.8666098990098048</c:v>
                </c:pt>
                <c:pt idx="25618">
                  <c:v>6.8672965599997058</c:v>
                </c:pt>
                <c:pt idx="25619">
                  <c:v>6.8679832896557054</c:v>
                </c:pt>
                <c:pt idx="25620">
                  <c:v>6.8686700879846709</c:v>
                </c:pt>
                <c:pt idx="25621">
                  <c:v>6.869356954993469</c:v>
                </c:pt>
                <c:pt idx="25622">
                  <c:v>6.8700438906889687</c:v>
                </c:pt>
                <c:pt idx="25623">
                  <c:v>6.8707308950780375</c:v>
                </c:pt>
                <c:pt idx="25624">
                  <c:v>6.8714179681675454</c:v>
                </c:pt>
                <c:pt idx="25625">
                  <c:v>6.8721051099643624</c:v>
                </c:pt>
                <c:pt idx="25626">
                  <c:v>6.8727923204753587</c:v>
                </c:pt>
                <c:pt idx="25627">
                  <c:v>6.8734795997074061</c:v>
                </c:pt>
                <c:pt idx="25628">
                  <c:v>6.8741669476673763</c:v>
                </c:pt>
                <c:pt idx="25629">
                  <c:v>6.8748543643621431</c:v>
                </c:pt>
                <c:pt idx="25630">
                  <c:v>6.8755418497985792</c:v>
                </c:pt>
                <c:pt idx="25631">
                  <c:v>6.876229403983559</c:v>
                </c:pt>
                <c:pt idx="25632">
                  <c:v>6.876917026923957</c:v>
                </c:pt>
                <c:pt idx="25633">
                  <c:v>6.8776047186266496</c:v>
                </c:pt>
                <c:pt idx="25634">
                  <c:v>6.878292479098512</c:v>
                </c:pt>
                <c:pt idx="25635">
                  <c:v>6.8789803083464216</c:v>
                </c:pt>
                <c:pt idx="25636">
                  <c:v>6.8796682063772563</c:v>
                </c:pt>
                <c:pt idx="25637">
                  <c:v>6.8803561731978942</c:v>
                </c:pt>
                <c:pt idx="25638">
                  <c:v>6.8810442088152142</c:v>
                </c:pt>
                <c:pt idx="25639">
                  <c:v>6.8817323132360952</c:v>
                </c:pt>
                <c:pt idx="25640">
                  <c:v>6.882420486467419</c:v>
                </c:pt>
                <c:pt idx="25641">
                  <c:v>6.8831087285160653</c:v>
                </c:pt>
                <c:pt idx="25642">
                  <c:v>6.8837970393889165</c:v>
                </c:pt>
                <c:pt idx="25643">
                  <c:v>6.8844854190928553</c:v>
                </c:pt>
                <c:pt idx="25644">
                  <c:v>6.8851738676347649</c:v>
                </c:pt>
                <c:pt idx="25645">
                  <c:v>6.8858623850215279</c:v>
                </c:pt>
                <c:pt idx="25646">
                  <c:v>6.8865509712600304</c:v>
                </c:pt>
                <c:pt idx="25647">
                  <c:v>6.8872396263571565</c:v>
                </c:pt>
                <c:pt idx="25648">
                  <c:v>6.8879283503197923</c:v>
                </c:pt>
                <c:pt idx="25649">
                  <c:v>6.888617143154824</c:v>
                </c:pt>
                <c:pt idx="25650">
                  <c:v>6.8893060048691392</c:v>
                </c:pt>
                <c:pt idx="25651">
                  <c:v>6.8899949354696259</c:v>
                </c:pt>
                <c:pt idx="25652">
                  <c:v>6.8906839349631728</c:v>
                </c:pt>
                <c:pt idx="25653">
                  <c:v>6.8913730033566694</c:v>
                </c:pt>
                <c:pt idx="25654">
                  <c:v>6.8920621406570053</c:v>
                </c:pt>
                <c:pt idx="25655">
                  <c:v>6.892751346871071</c:v>
                </c:pt>
                <c:pt idx="25656">
                  <c:v>6.893440622005758</c:v>
                </c:pt>
                <c:pt idx="25657">
                  <c:v>6.8941299660679585</c:v>
                </c:pt>
                <c:pt idx="25658">
                  <c:v>6.8948193790645655</c:v>
                </c:pt>
                <c:pt idx="25659">
                  <c:v>6.8955088610024715</c:v>
                </c:pt>
                <c:pt idx="25660">
                  <c:v>6.8961984118885713</c:v>
                </c:pt>
                <c:pt idx="25661">
                  <c:v>6.8968880317297598</c:v>
                </c:pt>
                <c:pt idx="25662">
                  <c:v>6.8975777205329329</c:v>
                </c:pt>
                <c:pt idx="25663">
                  <c:v>6.8982674783049864</c:v>
                </c:pt>
                <c:pt idx="25664">
                  <c:v>6.898957305052817</c:v>
                </c:pt>
                <c:pt idx="25665">
                  <c:v>6.8996472007833223</c:v>
                </c:pt>
                <c:pt idx="25666">
                  <c:v>6.9003371655034007</c:v>
                </c:pt>
                <c:pt idx="25667">
                  <c:v>6.9010271992199508</c:v>
                </c:pt>
                <c:pt idx="25668">
                  <c:v>6.9017173019398728</c:v>
                </c:pt>
                <c:pt idx="25669">
                  <c:v>6.9024074736700669</c:v>
                </c:pt>
                <c:pt idx="25670">
                  <c:v>6.9030977144174335</c:v>
                </c:pt>
                <c:pt idx="25671">
                  <c:v>6.9037880241888754</c:v>
                </c:pt>
                <c:pt idx="25672">
                  <c:v>6.9044784029912938</c:v>
                </c:pt>
                <c:pt idx="25673">
                  <c:v>6.9051688508315925</c:v>
                </c:pt>
                <c:pt idx="25674">
                  <c:v>6.9058593677166753</c:v>
                </c:pt>
                <c:pt idx="25675">
                  <c:v>6.9065499536534469</c:v>
                </c:pt>
                <c:pt idx="25676">
                  <c:v>6.9072406086488121</c:v>
                </c:pt>
                <c:pt idx="25677">
                  <c:v>6.9079313327096772</c:v>
                </c:pt>
                <c:pt idx="25678">
                  <c:v>6.9086221258429479</c:v>
                </c:pt>
                <c:pt idx="25679">
                  <c:v>6.9093129880555324</c:v>
                </c:pt>
                <c:pt idx="25680">
                  <c:v>6.9100039193543381</c:v>
                </c:pt>
                <c:pt idx="25681">
                  <c:v>6.9106949197462733</c:v>
                </c:pt>
                <c:pt idx="25682">
                  <c:v>6.9113859892382479</c:v>
                </c:pt>
                <c:pt idx="25683">
                  <c:v>6.912077127837172</c:v>
                </c:pt>
                <c:pt idx="25684">
                  <c:v>6.9127683355499556</c:v>
                </c:pt>
                <c:pt idx="25685">
                  <c:v>6.9134596123835106</c:v>
                </c:pt>
                <c:pt idx="25686">
                  <c:v>6.9141509583447487</c:v>
                </c:pt>
                <c:pt idx="25687">
                  <c:v>6.9148423734405835</c:v>
                </c:pt>
                <c:pt idx="25688">
                  <c:v>6.9155338576779277</c:v>
                </c:pt>
                <c:pt idx="25689">
                  <c:v>6.9162254110636958</c:v>
                </c:pt>
                <c:pt idx="25690">
                  <c:v>6.9169170336048023</c:v>
                </c:pt>
                <c:pt idx="25691">
                  <c:v>6.9176087253081624</c:v>
                </c:pt>
                <c:pt idx="25692">
                  <c:v>6.9183004861806934</c:v>
                </c:pt>
                <c:pt idx="25693">
                  <c:v>6.9189923162293114</c:v>
                </c:pt>
                <c:pt idx="25694">
                  <c:v>6.9196842154609346</c:v>
                </c:pt>
                <c:pt idx="25695">
                  <c:v>6.9203761838824809</c:v>
                </c:pt>
                <c:pt idx="25696">
                  <c:v>6.9210682215008692</c:v>
                </c:pt>
                <c:pt idx="25697">
                  <c:v>6.9217603283230194</c:v>
                </c:pt>
                <c:pt idx="25698">
                  <c:v>6.9224525043558511</c:v>
                </c:pt>
                <c:pt idx="25699">
                  <c:v>6.923144749606287</c:v>
                </c:pt>
                <c:pt idx="25700">
                  <c:v>6.9238370640812477</c:v>
                </c:pt>
                <c:pt idx="25701">
                  <c:v>6.9245294477876556</c:v>
                </c:pt>
                <c:pt idx="25702">
                  <c:v>6.925221900732434</c:v>
                </c:pt>
                <c:pt idx="25703">
                  <c:v>6.9259144229225074</c:v>
                </c:pt>
                <c:pt idx="25704">
                  <c:v>6.9266070143647998</c:v>
                </c:pt>
                <c:pt idx="25705">
                  <c:v>6.9272996750662363</c:v>
                </c:pt>
                <c:pt idx="25706">
                  <c:v>6.9279924050337431</c:v>
                </c:pt>
                <c:pt idx="25707">
                  <c:v>6.9286852042742462</c:v>
                </c:pt>
                <c:pt idx="25708">
                  <c:v>6.9293780727946732</c:v>
                </c:pt>
                <c:pt idx="25709">
                  <c:v>6.930071010601953</c:v>
                </c:pt>
                <c:pt idx="25710">
                  <c:v>6.9307640177030132</c:v>
                </c:pt>
                <c:pt idx="25711">
                  <c:v>6.9314570941047835</c:v>
                </c:pt>
                <c:pt idx="25712">
                  <c:v>6.9321502398141943</c:v>
                </c:pt>
                <c:pt idx="25713">
                  <c:v>6.9328434548381761</c:v>
                </c:pt>
                <c:pt idx="25714">
                  <c:v>6.9335367391836602</c:v>
                </c:pt>
                <c:pt idx="25715">
                  <c:v>6.9342300928575789</c:v>
                </c:pt>
                <c:pt idx="25716">
                  <c:v>6.9349235158668643</c:v>
                </c:pt>
                <c:pt idx="25717">
                  <c:v>6.9356170082184505</c:v>
                </c:pt>
                <c:pt idx="25718">
                  <c:v>6.9363105699192724</c:v>
                </c:pt>
                <c:pt idx="25719">
                  <c:v>6.937004200976264</c:v>
                </c:pt>
                <c:pt idx="25720">
                  <c:v>6.937697901396362</c:v>
                </c:pt>
                <c:pt idx="25721">
                  <c:v>6.9383916711865012</c:v>
                </c:pt>
                <c:pt idx="25722">
                  <c:v>6.9390855103536202</c:v>
                </c:pt>
                <c:pt idx="25723">
                  <c:v>6.9397794189046556</c:v>
                </c:pt>
                <c:pt idx="25724">
                  <c:v>6.9404733968465457</c:v>
                </c:pt>
                <c:pt idx="25725">
                  <c:v>6.9411674441862301</c:v>
                </c:pt>
                <c:pt idx="25726">
                  <c:v>6.9418615609306489</c:v>
                </c:pt>
                <c:pt idx="25727">
                  <c:v>6.9425557470867423</c:v>
                </c:pt>
                <c:pt idx="25728">
                  <c:v>6.9432500026614505</c:v>
                </c:pt>
                <c:pt idx="25729">
                  <c:v>6.9439443276617165</c:v>
                </c:pt>
                <c:pt idx="25730">
                  <c:v>6.9446387220944823</c:v>
                </c:pt>
                <c:pt idx="25731">
                  <c:v>6.9453331859666916</c:v>
                </c:pt>
                <c:pt idx="25732">
                  <c:v>6.9460277192852882</c:v>
                </c:pt>
                <c:pt idx="25733">
                  <c:v>6.9467223220572167</c:v>
                </c:pt>
                <c:pt idx="25734">
                  <c:v>6.9474169942894219</c:v>
                </c:pt>
                <c:pt idx="25735">
                  <c:v>6.9481117359888511</c:v>
                </c:pt>
                <c:pt idx="25736">
                  <c:v>6.9488065471624498</c:v>
                </c:pt>
                <c:pt idx="25737">
                  <c:v>6.9495014278171663</c:v>
                </c:pt>
                <c:pt idx="25738">
                  <c:v>6.9501963779599478</c:v>
                </c:pt>
                <c:pt idx="25739">
                  <c:v>6.9508913975977435</c:v>
                </c:pt>
                <c:pt idx="25740">
                  <c:v>6.9515864867375035</c:v>
                </c:pt>
                <c:pt idx="25741">
                  <c:v>6.9522816453861775</c:v>
                </c:pt>
                <c:pt idx="25742">
                  <c:v>6.9529768735507158</c:v>
                </c:pt>
                <c:pt idx="25743">
                  <c:v>6.9536721712380709</c:v>
                </c:pt>
                <c:pt idx="25744">
                  <c:v>6.9543675384551946</c:v>
                </c:pt>
                <c:pt idx="25745">
                  <c:v>6.9550629752090405</c:v>
                </c:pt>
                <c:pt idx="25746">
                  <c:v>6.9557584815065612</c:v>
                </c:pt>
                <c:pt idx="25747">
                  <c:v>6.956454057354712</c:v>
                </c:pt>
                <c:pt idx="25748">
                  <c:v>6.9571497027604474</c:v>
                </c:pt>
                <c:pt idx="25749">
                  <c:v>6.9578454177307236</c:v>
                </c:pt>
                <c:pt idx="25750">
                  <c:v>6.9585412022724968</c:v>
                </c:pt>
                <c:pt idx="25751">
                  <c:v>6.9592370563927242</c:v>
                </c:pt>
                <c:pt idx="25752">
                  <c:v>6.9599329800983636</c:v>
                </c:pt>
                <c:pt idx="25753">
                  <c:v>6.9606289733963731</c:v>
                </c:pt>
                <c:pt idx="25754">
                  <c:v>6.9613250362937125</c:v>
                </c:pt>
                <c:pt idx="25755">
                  <c:v>6.9620211687973415</c:v>
                </c:pt>
                <c:pt idx="25756">
                  <c:v>6.9627173709142207</c:v>
                </c:pt>
                <c:pt idx="25757">
                  <c:v>6.9634136426513118</c:v>
                </c:pt>
                <c:pt idx="25758">
                  <c:v>6.9641099840155771</c:v>
                </c:pt>
                <c:pt idx="25759">
                  <c:v>6.9648063950139782</c:v>
                </c:pt>
                <c:pt idx="25760">
                  <c:v>6.9655028756534794</c:v>
                </c:pt>
                <c:pt idx="25761">
                  <c:v>6.9661994259410447</c:v>
                </c:pt>
                <c:pt idx="25762">
                  <c:v>6.9668960458836384</c:v>
                </c:pt>
                <c:pt idx="25763">
                  <c:v>6.9675927354882266</c:v>
                </c:pt>
                <c:pt idx="25764">
                  <c:v>6.9682894947617751</c:v>
                </c:pt>
                <c:pt idx="25765">
                  <c:v>6.9689863237112508</c:v>
                </c:pt>
                <c:pt idx="25766">
                  <c:v>6.9696832223436216</c:v>
                </c:pt>
                <c:pt idx="25767">
                  <c:v>6.970380190665856</c:v>
                </c:pt>
                <c:pt idx="25768">
                  <c:v>6.9710772286849227</c:v>
                </c:pt>
                <c:pt idx="25769">
                  <c:v>6.9717743364077913</c:v>
                </c:pt>
                <c:pt idx="25770">
                  <c:v>6.9724715138414322</c:v>
                </c:pt>
                <c:pt idx="25771">
                  <c:v>6.9731687609928166</c:v>
                </c:pt>
                <c:pt idx="25772">
                  <c:v>6.9738660778689159</c:v>
                </c:pt>
                <c:pt idx="25773">
                  <c:v>6.9745634644767023</c:v>
                </c:pt>
                <c:pt idx="25774">
                  <c:v>6.9752609208231497</c:v>
                </c:pt>
                <c:pt idx="25775">
                  <c:v>6.9759584469152323</c:v>
                </c:pt>
                <c:pt idx="25776">
                  <c:v>6.9766560427599238</c:v>
                </c:pt>
                <c:pt idx="25777">
                  <c:v>6.9773537083642001</c:v>
                </c:pt>
                <c:pt idx="25778">
                  <c:v>6.9780514437350361</c:v>
                </c:pt>
                <c:pt idx="25779">
                  <c:v>6.9787492488794092</c:v>
                </c:pt>
                <c:pt idx="25780">
                  <c:v>6.979447123804297</c:v>
                </c:pt>
                <c:pt idx="25781">
                  <c:v>6.980145068516677</c:v>
                </c:pt>
                <c:pt idx="25782">
                  <c:v>6.9808430830235286</c:v>
                </c:pt>
                <c:pt idx="25783">
                  <c:v>6.9815411673318311</c:v>
                </c:pt>
                <c:pt idx="25784">
                  <c:v>6.9822393214485645</c:v>
                </c:pt>
                <c:pt idx="25785">
                  <c:v>6.9829375453807092</c:v>
                </c:pt>
                <c:pt idx="25786">
                  <c:v>6.9836358391352471</c:v>
                </c:pt>
                <c:pt idx="25787">
                  <c:v>6.9843342027191602</c:v>
                </c:pt>
                <c:pt idx="25788">
                  <c:v>6.9850326361394321</c:v>
                </c:pt>
                <c:pt idx="25789">
                  <c:v>6.9857311394030459</c:v>
                </c:pt>
                <c:pt idx="25790">
                  <c:v>6.9864297125169861</c:v>
                </c:pt>
                <c:pt idx="25791">
                  <c:v>6.9871283554882373</c:v>
                </c:pt>
                <c:pt idx="25792">
                  <c:v>6.987827068323786</c:v>
                </c:pt>
                <c:pt idx="25793">
                  <c:v>6.9885258510306185</c:v>
                </c:pt>
                <c:pt idx="25794">
                  <c:v>6.9892247036157213</c:v>
                </c:pt>
                <c:pt idx="25795">
                  <c:v>6.9899236260860826</c:v>
                </c:pt>
                <c:pt idx="25796">
                  <c:v>6.9906226184486915</c:v>
                </c:pt>
                <c:pt idx="25797">
                  <c:v>6.9913216807105361</c:v>
                </c:pt>
                <c:pt idx="25798">
                  <c:v>6.9920208128786072</c:v>
                </c:pt>
                <c:pt idx="25799">
                  <c:v>6.9927200149598949</c:v>
                </c:pt>
                <c:pt idx="25800">
                  <c:v>6.9934192869613909</c:v>
                </c:pt>
                <c:pt idx="25801">
                  <c:v>6.994118628890087</c:v>
                </c:pt>
                <c:pt idx="25802">
                  <c:v>6.9948180407529756</c:v>
                </c:pt>
                <c:pt idx="25803">
                  <c:v>6.9955175225570505</c:v>
                </c:pt>
                <c:pt idx="25804">
                  <c:v>6.9962170743093059</c:v>
                </c:pt>
                <c:pt idx="25805">
                  <c:v>6.9969166960167364</c:v>
                </c:pt>
                <c:pt idx="25806">
                  <c:v>6.997616387686338</c:v>
                </c:pt>
                <c:pt idx="25807">
                  <c:v>6.9983161493251069</c:v>
                </c:pt>
                <c:pt idx="25808">
                  <c:v>6.9990159809400394</c:v>
                </c:pt>
                <c:pt idx="25809">
                  <c:v>6.9997158825381334</c:v>
                </c:pt>
                <c:pt idx="25810">
                  <c:v>7.0004158541263868</c:v>
                </c:pt>
                <c:pt idx="25811">
                  <c:v>7.0011158957117994</c:v>
                </c:pt>
                <c:pt idx="25812">
                  <c:v>7.0018160073013709</c:v>
                </c:pt>
                <c:pt idx="25813">
                  <c:v>7.002516188902101</c:v>
                </c:pt>
                <c:pt idx="25814">
                  <c:v>7.0032164405209913</c:v>
                </c:pt>
                <c:pt idx="25815">
                  <c:v>7.0039167621650433</c:v>
                </c:pt>
                <c:pt idx="25816">
                  <c:v>7.0046171538412594</c:v>
                </c:pt>
                <c:pt idx="25817">
                  <c:v>7.0053176155566437</c:v>
                </c:pt>
                <c:pt idx="25818">
                  <c:v>7.0060181473181995</c:v>
                </c:pt>
                <c:pt idx="25819">
                  <c:v>7.006718749132931</c:v>
                </c:pt>
                <c:pt idx="25820">
                  <c:v>7.0074194210078442</c:v>
                </c:pt>
                <c:pt idx="25821">
                  <c:v>7.008120162949945</c:v>
                </c:pt>
                <c:pt idx="25822">
                  <c:v>7.0088209749662402</c:v>
                </c:pt>
                <c:pt idx="25823">
                  <c:v>7.0095218570637368</c:v>
                </c:pt>
                <c:pt idx="25824">
                  <c:v>7.0102228092494432</c:v>
                </c:pt>
                <c:pt idx="25825">
                  <c:v>7.0109238315303681</c:v>
                </c:pt>
                <c:pt idx="25826">
                  <c:v>7.0116249239135211</c:v>
                </c:pt>
                <c:pt idx="25827">
                  <c:v>7.0123260864059125</c:v>
                </c:pt>
                <c:pt idx="25828">
                  <c:v>7.0130273190145527</c:v>
                </c:pt>
                <c:pt idx="25829">
                  <c:v>7.0137286217464538</c:v>
                </c:pt>
                <c:pt idx="25830">
                  <c:v>7.0144299946086281</c:v>
                </c:pt>
                <c:pt idx="25831">
                  <c:v>7.0151314376080887</c:v>
                </c:pt>
                <c:pt idx="25832">
                  <c:v>7.0158329507518493</c:v>
                </c:pt>
                <c:pt idx="25833">
                  <c:v>7.0165345340469241</c:v>
                </c:pt>
                <c:pt idx="25834">
                  <c:v>7.0172361875003286</c:v>
                </c:pt>
                <c:pt idx="25835">
                  <c:v>7.0179379111190787</c:v>
                </c:pt>
                <c:pt idx="25836">
                  <c:v>7.018639704910191</c:v>
                </c:pt>
                <c:pt idx="25837">
                  <c:v>7.0193415688806819</c:v>
                </c:pt>
                <c:pt idx="25838">
                  <c:v>7.0200435030375701</c:v>
                </c:pt>
                <c:pt idx="25839">
                  <c:v>7.0207455073878737</c:v>
                </c:pt>
                <c:pt idx="25840">
                  <c:v>7.0214475819386122</c:v>
                </c:pt>
                <c:pt idx="25841">
                  <c:v>7.0221497266968056</c:v>
                </c:pt>
                <c:pt idx="25842">
                  <c:v>7.022851941669475</c:v>
                </c:pt>
                <c:pt idx="25843">
                  <c:v>7.0235542268636415</c:v>
                </c:pt>
                <c:pt idx="25844">
                  <c:v>7.0242565822863279</c:v>
                </c:pt>
                <c:pt idx="25845">
                  <c:v>7.0249590079445561</c:v>
                </c:pt>
                <c:pt idx="25846">
                  <c:v>7.0256615038453507</c:v>
                </c:pt>
                <c:pt idx="25847">
                  <c:v>7.0263640699957355</c:v>
                </c:pt>
                <c:pt idx="25848">
                  <c:v>7.027066706402735</c:v>
                </c:pt>
                <c:pt idx="25849">
                  <c:v>7.0277694130733748</c:v>
                </c:pt>
                <c:pt idx="25850">
                  <c:v>7.028472190014682</c:v>
                </c:pt>
                <c:pt idx="25851">
                  <c:v>7.0291750372336832</c:v>
                </c:pt>
                <c:pt idx="25852">
                  <c:v>7.0298779547374064</c:v>
                </c:pt>
                <c:pt idx="25853">
                  <c:v>7.0305809425328798</c:v>
                </c:pt>
                <c:pt idx="25854">
                  <c:v>7.0312840006271333</c:v>
                </c:pt>
                <c:pt idx="25855">
                  <c:v>7.031987129027196</c:v>
                </c:pt>
                <c:pt idx="25856">
                  <c:v>7.0326903277400987</c:v>
                </c:pt>
                <c:pt idx="25857">
                  <c:v>7.0333935967728722</c:v>
                </c:pt>
                <c:pt idx="25858">
                  <c:v>7.0340969361325492</c:v>
                </c:pt>
                <c:pt idx="25859">
                  <c:v>7.0348003458261621</c:v>
                </c:pt>
                <c:pt idx="25860">
                  <c:v>7.0355038258607445</c:v>
                </c:pt>
                <c:pt idx="25861">
                  <c:v>7.0362073762433308</c:v>
                </c:pt>
                <c:pt idx="25862">
                  <c:v>7.0369109969809553</c:v>
                </c:pt>
                <c:pt idx="25863">
                  <c:v>7.0376146880806534</c:v>
                </c:pt>
                <c:pt idx="25864">
                  <c:v>7.0383184495494611</c:v>
                </c:pt>
                <c:pt idx="25865">
                  <c:v>7.0390222813944163</c:v>
                </c:pt>
                <c:pt idx="25866">
                  <c:v>7.0397261836225553</c:v>
                </c:pt>
                <c:pt idx="25867">
                  <c:v>7.0404301562409177</c:v>
                </c:pt>
                <c:pt idx="25868">
                  <c:v>7.0411341992565415</c:v>
                </c:pt>
                <c:pt idx="25869">
                  <c:v>7.0418383126764672</c:v>
                </c:pt>
                <c:pt idx="25870">
                  <c:v>7.0425424965077346</c:v>
                </c:pt>
                <c:pt idx="25871">
                  <c:v>7.043246750757385</c:v>
                </c:pt>
                <c:pt idx="25872">
                  <c:v>7.043951075432461</c:v>
                </c:pt>
                <c:pt idx="25873">
                  <c:v>7.044655470540004</c:v>
                </c:pt>
                <c:pt idx="25874">
                  <c:v>7.045359936087058</c:v>
                </c:pt>
                <c:pt idx="25875">
                  <c:v>7.0460644720806664</c:v>
                </c:pt>
                <c:pt idx="25876">
                  <c:v>7.0467690785278743</c:v>
                </c:pt>
                <c:pt idx="25877">
                  <c:v>7.0474737554357274</c:v>
                </c:pt>
                <c:pt idx="25878">
                  <c:v>7.0481785028112709</c:v>
                </c:pt>
                <c:pt idx="25879">
                  <c:v>7.0488833206615515</c:v>
                </c:pt>
                <c:pt idx="25880">
                  <c:v>7.0495882089936179</c:v>
                </c:pt>
                <c:pt idx="25881">
                  <c:v>7.0502931678145169</c:v>
                </c:pt>
                <c:pt idx="25882">
                  <c:v>7.0509981971312978</c:v>
                </c:pt>
                <c:pt idx="25883">
                  <c:v>7.0517032969510112</c:v>
                </c:pt>
                <c:pt idx="25884">
                  <c:v>7.0524084672807064</c:v>
                </c:pt>
                <c:pt idx="25885">
                  <c:v>7.0531137081274347</c:v>
                </c:pt>
                <c:pt idx="25886">
                  <c:v>7.0538190194982473</c:v>
                </c:pt>
                <c:pt idx="25887">
                  <c:v>7.0545244014001973</c:v>
                </c:pt>
                <c:pt idx="25888">
                  <c:v>7.0552298538403369</c:v>
                </c:pt>
                <c:pt idx="25889">
                  <c:v>7.0559353768257207</c:v>
                </c:pt>
                <c:pt idx="25890">
                  <c:v>7.0566409703634028</c:v>
                </c:pt>
                <c:pt idx="25891">
                  <c:v>7.0573466344604388</c:v>
                </c:pt>
                <c:pt idx="25892">
                  <c:v>7.0580523691238843</c:v>
                </c:pt>
                <c:pt idx="25893">
                  <c:v>7.058758174360797</c:v>
                </c:pt>
                <c:pt idx="25894">
                  <c:v>7.0594640501782333</c:v>
                </c:pt>
                <c:pt idx="25895">
                  <c:v>7.0601699965832507</c:v>
                </c:pt>
                <c:pt idx="25896">
                  <c:v>7.0608760135829094</c:v>
                </c:pt>
                <c:pt idx="25897">
                  <c:v>7.0615821011842677</c:v>
                </c:pt>
                <c:pt idx="25898">
                  <c:v>7.0622882593943856</c:v>
                </c:pt>
                <c:pt idx="25899">
                  <c:v>7.0629944882203253</c:v>
                </c:pt>
                <c:pt idx="25900">
                  <c:v>7.0637007876691476</c:v>
                </c:pt>
                <c:pt idx="25901">
                  <c:v>7.0644071577479144</c:v>
                </c:pt>
                <c:pt idx="25902">
                  <c:v>7.0651135984636895</c:v>
                </c:pt>
                <c:pt idx="25903">
                  <c:v>7.0658201098235356</c:v>
                </c:pt>
                <c:pt idx="25904">
                  <c:v>7.0665266918345182</c:v>
                </c:pt>
                <c:pt idx="25905">
                  <c:v>7.0672333445037019</c:v>
                </c:pt>
                <c:pt idx="25906">
                  <c:v>7.0679400678381521</c:v>
                </c:pt>
                <c:pt idx="25907">
                  <c:v>7.0686468618449361</c:v>
                </c:pt>
                <c:pt idx="25908">
                  <c:v>7.0693537265311202</c:v>
                </c:pt>
                <c:pt idx="25909">
                  <c:v>7.0700606619037734</c:v>
                </c:pt>
                <c:pt idx="25910">
                  <c:v>7.0707676679699638</c:v>
                </c:pt>
                <c:pt idx="25911">
                  <c:v>7.0714747447367605</c:v>
                </c:pt>
                <c:pt idx="25912">
                  <c:v>7.0721818922112343</c:v>
                </c:pt>
                <c:pt idx="25913">
                  <c:v>7.072889110400455</c:v>
                </c:pt>
                <c:pt idx="25914">
                  <c:v>7.0735963993114952</c:v>
                </c:pt>
                <c:pt idx="25915">
                  <c:v>7.0743037589514266</c:v>
                </c:pt>
                <c:pt idx="25916">
                  <c:v>7.0750111893273218</c:v>
                </c:pt>
                <c:pt idx="25917">
                  <c:v>7.0757186904462541</c:v>
                </c:pt>
                <c:pt idx="25918">
                  <c:v>7.0764262623152989</c:v>
                </c:pt>
                <c:pt idx="25919">
                  <c:v>7.0771339049415305</c:v>
                </c:pt>
                <c:pt idx="25920">
                  <c:v>7.077841618332025</c:v>
                </c:pt>
                <c:pt idx="25921">
                  <c:v>7.0785494024938584</c:v>
                </c:pt>
                <c:pt idx="25922">
                  <c:v>7.0792572574341079</c:v>
                </c:pt>
                <c:pt idx="25923">
                  <c:v>7.0799651831598513</c:v>
                </c:pt>
                <c:pt idx="25924">
                  <c:v>7.0806731796781675</c:v>
                </c:pt>
                <c:pt idx="25925">
                  <c:v>7.081381246996135</c:v>
                </c:pt>
                <c:pt idx="25926">
                  <c:v>7.0820893851208346</c:v>
                </c:pt>
                <c:pt idx="25927">
                  <c:v>7.0827975940593468</c:v>
                </c:pt>
                <c:pt idx="25928">
                  <c:v>7.0835058738187531</c:v>
                </c:pt>
                <c:pt idx="25929">
                  <c:v>7.0842142244061348</c:v>
                </c:pt>
                <c:pt idx="25930">
                  <c:v>7.0849226458285752</c:v>
                </c:pt>
                <c:pt idx="25931">
                  <c:v>7.0856311380931576</c:v>
                </c:pt>
                <c:pt idx="25932">
                  <c:v>7.0863397012069669</c:v>
                </c:pt>
                <c:pt idx="25933">
                  <c:v>7.0870483351770872</c:v>
                </c:pt>
                <c:pt idx="25934">
                  <c:v>7.0877570400106045</c:v>
                </c:pt>
                <c:pt idx="25935">
                  <c:v>7.0884658157146054</c:v>
                </c:pt>
                <c:pt idx="25936">
                  <c:v>7.0891746622961769</c:v>
                </c:pt>
                <c:pt idx="25937">
                  <c:v>7.0898835797624065</c:v>
                </c:pt>
                <c:pt idx="25938">
                  <c:v>7.0905925681203827</c:v>
                </c:pt>
                <c:pt idx="25939">
                  <c:v>7.0913016273771943</c:v>
                </c:pt>
                <c:pt idx="25940">
                  <c:v>7.0920107575399323</c:v>
                </c:pt>
                <c:pt idx="25941">
                  <c:v>7.0927199586156862</c:v>
                </c:pt>
                <c:pt idx="25942">
                  <c:v>7.0934292306115481</c:v>
                </c:pt>
                <c:pt idx="25943">
                  <c:v>7.0941385735346092</c:v>
                </c:pt>
                <c:pt idx="25944">
                  <c:v>7.0948479873919625</c:v>
                </c:pt>
                <c:pt idx="25945">
                  <c:v>7.095557472190702</c:v>
                </c:pt>
                <c:pt idx="25946">
                  <c:v>7.0962670279379214</c:v>
                </c:pt>
                <c:pt idx="25947">
                  <c:v>7.0969766546407147</c:v>
                </c:pt>
                <c:pt idx="25948">
                  <c:v>7.0976863523061784</c:v>
                </c:pt>
                <c:pt idx="25949">
                  <c:v>7.098396120941409</c:v>
                </c:pt>
                <c:pt idx="25950">
                  <c:v>7.0991059605535032</c:v>
                </c:pt>
                <c:pt idx="25951">
                  <c:v>7.0998158711495583</c:v>
                </c:pt>
                <c:pt idx="25952">
                  <c:v>7.1005258527366735</c:v>
                </c:pt>
                <c:pt idx="25953">
                  <c:v>7.1012359053219472</c:v>
                </c:pt>
                <c:pt idx="25954">
                  <c:v>7.1019460289124794</c:v>
                </c:pt>
                <c:pt idx="25955">
                  <c:v>7.1026562235153703</c:v>
                </c:pt>
                <c:pt idx="25956">
                  <c:v>7.1033664891377217</c:v>
                </c:pt>
                <c:pt idx="25957">
                  <c:v>7.1040768257866356</c:v>
                </c:pt>
                <c:pt idx="25958">
                  <c:v>7.1047872334692146</c:v>
                </c:pt>
                <c:pt idx="25959">
                  <c:v>7.1054977121925615</c:v>
                </c:pt>
                <c:pt idx="25960">
                  <c:v>7.106208261963781</c:v>
                </c:pt>
                <c:pt idx="25961">
                  <c:v>7.1069188827899774</c:v>
                </c:pt>
                <c:pt idx="25962">
                  <c:v>7.1076295746782563</c:v>
                </c:pt>
                <c:pt idx="25963">
                  <c:v>7.1083403376357239</c:v>
                </c:pt>
                <c:pt idx="25964">
                  <c:v>7.1090511716694875</c:v>
                </c:pt>
                <c:pt idx="25965">
                  <c:v>7.1097620767866543</c:v>
                </c:pt>
                <c:pt idx="25966">
                  <c:v>7.1104730529943332</c:v>
                </c:pt>
                <c:pt idx="25967">
                  <c:v>7.1111841002996323</c:v>
                </c:pt>
                <c:pt idx="25968">
                  <c:v>7.1118952187096625</c:v>
                </c:pt>
                <c:pt idx="25969">
                  <c:v>7.1126064082315335</c:v>
                </c:pt>
                <c:pt idx="25970">
                  <c:v>7.1133176688723569</c:v>
                </c:pt>
                <c:pt idx="25971">
                  <c:v>7.1140290006392437</c:v>
                </c:pt>
                <c:pt idx="25972">
                  <c:v>7.1147404035393071</c:v>
                </c:pt>
                <c:pt idx="25973">
                  <c:v>7.1154518775796607</c:v>
                </c:pt>
                <c:pt idx="25974">
                  <c:v>7.1161634227674186</c:v>
                </c:pt>
                <c:pt idx="25975">
                  <c:v>7.1168750391096953</c:v>
                </c:pt>
                <c:pt idx="25976">
                  <c:v>7.1175867266136059</c:v>
                </c:pt>
                <c:pt idx="25977">
                  <c:v>7.1182984852862674</c:v>
                </c:pt>
                <c:pt idx="25978">
                  <c:v>7.1190103151347959</c:v>
                </c:pt>
                <c:pt idx="25979">
                  <c:v>7.1197222161663092</c:v>
                </c:pt>
                <c:pt idx="25980">
                  <c:v>7.1204341883879261</c:v>
                </c:pt>
                <c:pt idx="25981">
                  <c:v>7.1211462318067644</c:v>
                </c:pt>
                <c:pt idx="25982">
                  <c:v>7.1218583464299448</c:v>
                </c:pt>
                <c:pt idx="25983">
                  <c:v>7.1225705322645876</c:v>
                </c:pt>
                <c:pt idx="25984">
                  <c:v>7.1232827893178143</c:v>
                </c:pt>
                <c:pt idx="25985">
                  <c:v>7.1239951175967464</c:v>
                </c:pt>
                <c:pt idx="25986">
                  <c:v>7.1247075171085061</c:v>
                </c:pt>
                <c:pt idx="25987">
                  <c:v>7.1254199878602167</c:v>
                </c:pt>
                <c:pt idx="25988">
                  <c:v>7.126132529859003</c:v>
                </c:pt>
                <c:pt idx="25989">
                  <c:v>7.1268451431119892</c:v>
                </c:pt>
                <c:pt idx="25990">
                  <c:v>7.1275578276263003</c:v>
                </c:pt>
                <c:pt idx="25991">
                  <c:v>7.1282705834090629</c:v>
                </c:pt>
                <c:pt idx="25992">
                  <c:v>7.1289834104674039</c:v>
                </c:pt>
                <c:pt idx="25993">
                  <c:v>7.1296963088084508</c:v>
                </c:pt>
                <c:pt idx="25994">
                  <c:v>7.1304092784393314</c:v>
                </c:pt>
                <c:pt idx="25995">
                  <c:v>7.1311223193671749</c:v>
                </c:pt>
                <c:pt idx="25996">
                  <c:v>7.1318354315991117</c:v>
                </c:pt>
                <c:pt idx="25997">
                  <c:v>7.1325486151422712</c:v>
                </c:pt>
                <c:pt idx="25998">
                  <c:v>7.1332618700037855</c:v>
                </c:pt>
                <c:pt idx="25999">
                  <c:v>7.1339751961907858</c:v>
                </c:pt>
                <c:pt idx="26000">
                  <c:v>7.134688593710405</c:v>
                </c:pt>
                <c:pt idx="26001">
                  <c:v>7.135402062569776</c:v>
                </c:pt>
                <c:pt idx="26002">
                  <c:v>7.1361156027760329</c:v>
                </c:pt>
                <c:pt idx="26003">
                  <c:v>7.1368292143363101</c:v>
                </c:pt>
                <c:pt idx="26004">
                  <c:v>7.1375428972577435</c:v>
                </c:pt>
                <c:pt idx="26005">
                  <c:v>7.1382566515474695</c:v>
                </c:pt>
                <c:pt idx="26006">
                  <c:v>7.1389704772126246</c:v>
                </c:pt>
                <c:pt idx="26007">
                  <c:v>7.1396843742603462</c:v>
                </c:pt>
                <c:pt idx="26008">
                  <c:v>7.1403983426977717</c:v>
                </c:pt>
                <c:pt idx="26009">
                  <c:v>7.1411123825320413</c:v>
                </c:pt>
                <c:pt idx="26010">
                  <c:v>7.141826493770294</c:v>
                </c:pt>
                <c:pt idx="26011">
                  <c:v>7.1425406764196708</c:v>
                </c:pt>
                <c:pt idx="26012">
                  <c:v>7.1432549304873127</c:v>
                </c:pt>
                <c:pt idx="26013">
                  <c:v>7.1439692559803616</c:v>
                </c:pt>
                <c:pt idx="26014">
                  <c:v>7.1446836529059592</c:v>
                </c:pt>
                <c:pt idx="26015">
                  <c:v>7.1453981212712501</c:v>
                </c:pt>
                <c:pt idx="26016">
                  <c:v>7.1461126610833769</c:v>
                </c:pt>
                <c:pt idx="26017">
                  <c:v>7.1468272723494852</c:v>
                </c:pt>
                <c:pt idx="26018">
                  <c:v>7.1475419550767203</c:v>
                </c:pt>
                <c:pt idx="26019">
                  <c:v>7.1482567092722276</c:v>
                </c:pt>
                <c:pt idx="26020">
                  <c:v>7.1489715349431551</c:v>
                </c:pt>
                <c:pt idx="26021">
                  <c:v>7.1496864320966491</c:v>
                </c:pt>
                <c:pt idx="26022">
                  <c:v>7.1504014007398586</c:v>
                </c:pt>
                <c:pt idx="26023">
                  <c:v>7.1511164408799326</c:v>
                </c:pt>
                <c:pt idx="26024">
                  <c:v>7.1518315525240208</c:v>
                </c:pt>
                <c:pt idx="26025">
                  <c:v>7.1525467356792731</c:v>
                </c:pt>
                <c:pt idx="26026">
                  <c:v>7.1532619903528412</c:v>
                </c:pt>
                <c:pt idx="26027">
                  <c:v>7.1539773165518765</c:v>
                </c:pt>
                <c:pt idx="26028">
                  <c:v>7.1546927142835317</c:v>
                </c:pt>
                <c:pt idx="26029">
                  <c:v>7.1554081835549601</c:v>
                </c:pt>
                <c:pt idx="26030">
                  <c:v>7.1561237243733151</c:v>
                </c:pt>
                <c:pt idx="26031">
                  <c:v>7.1568393367457528</c:v>
                </c:pt>
                <c:pt idx="26032">
                  <c:v>7.1575550206794274</c:v>
                </c:pt>
                <c:pt idx="26033">
                  <c:v>7.158270776181495</c:v>
                </c:pt>
                <c:pt idx="26034">
                  <c:v>7.1589866032591134</c:v>
                </c:pt>
                <c:pt idx="26035">
                  <c:v>7.1597025019194396</c:v>
                </c:pt>
                <c:pt idx="26036">
                  <c:v>7.1604184721696313</c:v>
                </c:pt>
                <c:pt idx="26037">
                  <c:v>7.1611345140168483</c:v>
                </c:pt>
                <c:pt idx="26038">
                  <c:v>7.1618506274682501</c:v>
                </c:pt>
                <c:pt idx="26039">
                  <c:v>7.1625668125309971</c:v>
                </c:pt>
                <c:pt idx="26040">
                  <c:v>7.16328306921225</c:v>
                </c:pt>
                <c:pt idx="26041">
                  <c:v>7.1639993975191709</c:v>
                </c:pt>
                <c:pt idx="26042">
                  <c:v>7.1647157974589231</c:v>
                </c:pt>
                <c:pt idx="26043">
                  <c:v>7.1654322690386687</c:v>
                </c:pt>
                <c:pt idx="26044">
                  <c:v>7.1661488122655728</c:v>
                </c:pt>
                <c:pt idx="26045">
                  <c:v>7.1668654271467993</c:v>
                </c:pt>
                <c:pt idx="26046">
                  <c:v>7.1675821136895141</c:v>
                </c:pt>
                <c:pt idx="26047">
                  <c:v>7.1682988719008831</c:v>
                </c:pt>
                <c:pt idx="26048">
                  <c:v>7.1690157017880729</c:v>
                </c:pt>
                <c:pt idx="26049">
                  <c:v>7.169732603358252</c:v>
                </c:pt>
                <c:pt idx="26050">
                  <c:v>7.1704495766185881</c:v>
                </c:pt>
                <c:pt idx="26051">
                  <c:v>7.1711666215762495</c:v>
                </c:pt>
                <c:pt idx="26052">
                  <c:v>7.1718837382384066</c:v>
                </c:pt>
                <c:pt idx="26053">
                  <c:v>7.1726009266122306</c:v>
                </c:pt>
                <c:pt idx="26054">
                  <c:v>7.1733181867048916</c:v>
                </c:pt>
                <c:pt idx="26055">
                  <c:v>7.1740355185235618</c:v>
                </c:pt>
                <c:pt idx="26056">
                  <c:v>7.174752922075414</c:v>
                </c:pt>
                <c:pt idx="26057">
                  <c:v>7.1754703973676213</c:v>
                </c:pt>
                <c:pt idx="26058">
                  <c:v>7.1761879444073582</c:v>
                </c:pt>
                <c:pt idx="26059">
                  <c:v>7.1769055632017986</c:v>
                </c:pt>
                <c:pt idx="26060">
                  <c:v>7.177623253758119</c:v>
                </c:pt>
                <c:pt idx="26061">
                  <c:v>7.1783410160834951</c:v>
                </c:pt>
                <c:pt idx="26062">
                  <c:v>7.1790588501851031</c:v>
                </c:pt>
                <c:pt idx="26063">
                  <c:v>7.1797767560701216</c:v>
                </c:pt>
                <c:pt idx="26064">
                  <c:v>7.1804947337457286</c:v>
                </c:pt>
                <c:pt idx="26065">
                  <c:v>7.1812127832191033</c:v>
                </c:pt>
                <c:pt idx="26066">
                  <c:v>7.1819309044974249</c:v>
                </c:pt>
                <c:pt idx="26067">
                  <c:v>7.1826490975878743</c:v>
                </c:pt>
                <c:pt idx="26068">
                  <c:v>7.1833673624976333</c:v>
                </c:pt>
                <c:pt idx="26069">
                  <c:v>7.1840856992338828</c:v>
                </c:pt>
                <c:pt idx="26070">
                  <c:v>7.1848041078038065</c:v>
                </c:pt>
                <c:pt idx="26071">
                  <c:v>7.185522588214587</c:v>
                </c:pt>
                <c:pt idx="26072">
                  <c:v>7.1862411404734088</c:v>
                </c:pt>
                <c:pt idx="26073">
                  <c:v>7.1869597645874563</c:v>
                </c:pt>
                <c:pt idx="26074">
                  <c:v>7.187678460563915</c:v>
                </c:pt>
                <c:pt idx="26075">
                  <c:v>7.1883972284099711</c:v>
                </c:pt>
                <c:pt idx="26076">
                  <c:v>7.1891160681328117</c:v>
                </c:pt>
                <c:pt idx="26077">
                  <c:v>7.1898349797396248</c:v>
                </c:pt>
                <c:pt idx="26078">
                  <c:v>7.1905539632375985</c:v>
                </c:pt>
                <c:pt idx="26079">
                  <c:v>7.1912730186339227</c:v>
                </c:pt>
                <c:pt idx="26080">
                  <c:v>7.1919921459357861</c:v>
                </c:pt>
                <c:pt idx="26081">
                  <c:v>7.1927113451503795</c:v>
                </c:pt>
                <c:pt idx="26082">
                  <c:v>7.1934306162848944</c:v>
                </c:pt>
                <c:pt idx="26083">
                  <c:v>7.1941499593465226</c:v>
                </c:pt>
                <c:pt idx="26084">
                  <c:v>7.1948693743424572</c:v>
                </c:pt>
                <c:pt idx="26085">
                  <c:v>7.1955888612798917</c:v>
                </c:pt>
                <c:pt idx="26086">
                  <c:v>7.1963084201660195</c:v>
                </c:pt>
                <c:pt idx="26087">
                  <c:v>7.1970280510080356</c:v>
                </c:pt>
                <c:pt idx="26088">
                  <c:v>7.197747753813136</c:v>
                </c:pt>
                <c:pt idx="26089">
                  <c:v>7.1984675285885169</c:v>
                </c:pt>
                <c:pt idx="26090">
                  <c:v>7.199187375341376</c:v>
                </c:pt>
                <c:pt idx="26091">
                  <c:v>7.1999072940789102</c:v>
                </c:pt>
                <c:pt idx="26092">
                  <c:v>7.2006272848083182</c:v>
                </c:pt>
                <c:pt idx="26093">
                  <c:v>7.2013473475367986</c:v>
                </c:pt>
                <c:pt idx="26094">
                  <c:v>7.202067482271552</c:v>
                </c:pt>
                <c:pt idx="26095">
                  <c:v>7.2027876890197788</c:v>
                </c:pt>
                <c:pt idx="26096">
                  <c:v>7.2035079677886804</c:v>
                </c:pt>
                <c:pt idx="26097">
                  <c:v>7.204228318585459</c:v>
                </c:pt>
                <c:pt idx="26098">
                  <c:v>7.2049487414173177</c:v>
                </c:pt>
                <c:pt idx="26099">
                  <c:v>7.2056692362914596</c:v>
                </c:pt>
                <c:pt idx="26100">
                  <c:v>7.2063898032150888</c:v>
                </c:pt>
                <c:pt idx="26101">
                  <c:v>7.2071104421954102</c:v>
                </c:pt>
                <c:pt idx="26102">
                  <c:v>7.2078311532396295</c:v>
                </c:pt>
                <c:pt idx="26103">
                  <c:v>7.2085519363549535</c:v>
                </c:pt>
                <c:pt idx="26104">
                  <c:v>7.2092727915485888</c:v>
                </c:pt>
                <c:pt idx="26105">
                  <c:v>7.2099937188277439</c:v>
                </c:pt>
                <c:pt idx="26106">
                  <c:v>7.2107147181996263</c:v>
                </c:pt>
                <c:pt idx="26107">
                  <c:v>7.2114357896714463</c:v>
                </c:pt>
                <c:pt idx="26108">
                  <c:v>7.2121569332504132</c:v>
                </c:pt>
                <c:pt idx="26109">
                  <c:v>7.2128781489437381</c:v>
                </c:pt>
                <c:pt idx="26110">
                  <c:v>7.2135994367586322</c:v>
                </c:pt>
                <c:pt idx="26111">
                  <c:v>7.2143207967023084</c:v>
                </c:pt>
                <c:pt idx="26112">
                  <c:v>7.2150422287819787</c:v>
                </c:pt>
                <c:pt idx="26113">
                  <c:v>7.2157637330048567</c:v>
                </c:pt>
                <c:pt idx="26114">
                  <c:v>7.2164853093781574</c:v>
                </c:pt>
                <c:pt idx="26115">
                  <c:v>7.2172069579090952</c:v>
                </c:pt>
                <c:pt idx="26116">
                  <c:v>7.2179286786048857</c:v>
                </c:pt>
                <c:pt idx="26117">
                  <c:v>7.2186504714727464</c:v>
                </c:pt>
                <c:pt idx="26118">
                  <c:v>7.2193723365198936</c:v>
                </c:pt>
                <c:pt idx="26119">
                  <c:v>7.2200942737535456</c:v>
                </c:pt>
                <c:pt idx="26120">
                  <c:v>7.2208162831809206</c:v>
                </c:pt>
                <c:pt idx="26121">
                  <c:v>7.2215383648092386</c:v>
                </c:pt>
                <c:pt idx="26122">
                  <c:v>7.2222605186457196</c:v>
                </c:pt>
                <c:pt idx="26123">
                  <c:v>7.2229827446975845</c:v>
                </c:pt>
                <c:pt idx="26124">
                  <c:v>7.2237050429720542</c:v>
                </c:pt>
                <c:pt idx="26125">
                  <c:v>7.2244274134763513</c:v>
                </c:pt>
                <c:pt idx="26126">
                  <c:v>7.2251498562176986</c:v>
                </c:pt>
                <c:pt idx="26127">
                  <c:v>7.2258723712033204</c:v>
                </c:pt>
                <c:pt idx="26128">
                  <c:v>7.2265949584404403</c:v>
                </c:pt>
                <c:pt idx="26129">
                  <c:v>7.2273176179362846</c:v>
                </c:pt>
                <c:pt idx="26130">
                  <c:v>7.2280403496980785</c:v>
                </c:pt>
                <c:pt idx="26131">
                  <c:v>7.2287631537330483</c:v>
                </c:pt>
                <c:pt idx="26132">
                  <c:v>7.2294860300484212</c:v>
                </c:pt>
                <c:pt idx="26133">
                  <c:v>7.2302089786514259</c:v>
                </c:pt>
                <c:pt idx="26134">
                  <c:v>7.2309319995492913</c:v>
                </c:pt>
                <c:pt idx="26135">
                  <c:v>7.2316550927492464</c:v>
                </c:pt>
                <c:pt idx="26136">
                  <c:v>7.232378258258521</c:v>
                </c:pt>
                <c:pt idx="26137">
                  <c:v>7.2331014960843465</c:v>
                </c:pt>
                <c:pt idx="26138">
                  <c:v>7.2338248062339545</c:v>
                </c:pt>
                <c:pt idx="26139">
                  <c:v>7.2345481887145775</c:v>
                </c:pt>
                <c:pt idx="26140">
                  <c:v>7.2352716435334488</c:v>
                </c:pt>
                <c:pt idx="26141">
                  <c:v>7.2359951706978016</c:v>
                </c:pt>
                <c:pt idx="26142">
                  <c:v>7.2367187702148712</c:v>
                </c:pt>
                <c:pt idx="26143">
                  <c:v>7.2374424420918926</c:v>
                </c:pt>
                <c:pt idx="26144">
                  <c:v>7.2381661863361018</c:v>
                </c:pt>
                <c:pt idx="26145">
                  <c:v>7.2388900029547356</c:v>
                </c:pt>
                <c:pt idx="26146">
                  <c:v>7.239613891955031</c:v>
                </c:pt>
                <c:pt idx="26147">
                  <c:v>7.2403378533442266</c:v>
                </c:pt>
                <c:pt idx="26148">
                  <c:v>7.2410618871295611</c:v>
                </c:pt>
                <c:pt idx="26149">
                  <c:v>7.241785993318274</c:v>
                </c:pt>
                <c:pt idx="26150">
                  <c:v>7.2425101719176057</c:v>
                </c:pt>
                <c:pt idx="26151">
                  <c:v>7.2432344229347976</c:v>
                </c:pt>
                <c:pt idx="26152">
                  <c:v>7.2439587463770909</c:v>
                </c:pt>
                <c:pt idx="26153">
                  <c:v>7.2446831422517288</c:v>
                </c:pt>
                <c:pt idx="26154">
                  <c:v>7.2454076105659535</c:v>
                </c:pt>
                <c:pt idx="26155">
                  <c:v>7.2461321513270098</c:v>
                </c:pt>
                <c:pt idx="26156">
                  <c:v>7.2468567645421427</c:v>
                </c:pt>
                <c:pt idx="26157">
                  <c:v>7.2475814502185969</c:v>
                </c:pt>
                <c:pt idx="26158">
                  <c:v>7.2483062083636183</c:v>
                </c:pt>
                <c:pt idx="26159">
                  <c:v>7.2490310389844543</c:v>
                </c:pt>
                <c:pt idx="26160">
                  <c:v>7.2497559420883526</c:v>
                </c:pt>
                <c:pt idx="26161">
                  <c:v>7.2504809176825615</c:v>
                </c:pt>
                <c:pt idx="26162">
                  <c:v>7.2512059657743295</c:v>
                </c:pt>
                <c:pt idx="26163">
                  <c:v>7.2519310863709068</c:v>
                </c:pt>
                <c:pt idx="26164">
                  <c:v>7.2526562794795435</c:v>
                </c:pt>
                <c:pt idx="26165">
                  <c:v>7.2533815451074917</c:v>
                </c:pt>
                <c:pt idx="26166">
                  <c:v>7.2541068832620024</c:v>
                </c:pt>
                <c:pt idx="26167">
                  <c:v>7.2548322939503285</c:v>
                </c:pt>
                <c:pt idx="26168">
                  <c:v>7.2555577771797237</c:v>
                </c:pt>
                <c:pt idx="26169">
                  <c:v>7.2562833329574419</c:v>
                </c:pt>
                <c:pt idx="26170">
                  <c:v>7.2570089612907376</c:v>
                </c:pt>
                <c:pt idx="26171">
                  <c:v>7.2577346621868664</c:v>
                </c:pt>
                <c:pt idx="26172">
                  <c:v>7.2584604356530846</c:v>
                </c:pt>
                <c:pt idx="26173">
                  <c:v>7.2591862816966497</c:v>
                </c:pt>
                <c:pt idx="26174">
                  <c:v>7.2599122003248189</c:v>
                </c:pt>
                <c:pt idx="26175">
                  <c:v>7.2606381915448512</c:v>
                </c:pt>
                <c:pt idx="26176">
                  <c:v>7.2613642553640059</c:v>
                </c:pt>
                <c:pt idx="26177">
                  <c:v>7.2620903917895419</c:v>
                </c:pt>
                <c:pt idx="26178">
                  <c:v>7.2628166008287209</c:v>
                </c:pt>
                <c:pt idx="26179">
                  <c:v>7.263542882488804</c:v>
                </c:pt>
                <c:pt idx="26180">
                  <c:v>7.2642692367770527</c:v>
                </c:pt>
                <c:pt idx="26181">
                  <c:v>7.2649956637007307</c:v>
                </c:pt>
                <c:pt idx="26182">
                  <c:v>7.2657221632671005</c:v>
                </c:pt>
                <c:pt idx="26183">
                  <c:v>7.2664487354834275</c:v>
                </c:pt>
                <c:pt idx="26184">
                  <c:v>7.2671753803569761</c:v>
                </c:pt>
                <c:pt idx="26185">
                  <c:v>7.2679020978950115</c:v>
                </c:pt>
                <c:pt idx="26186">
                  <c:v>7.2686288881048009</c:v>
                </c:pt>
                <c:pt idx="26187">
                  <c:v>7.2693557509936113</c:v>
                </c:pt>
                <c:pt idx="26188">
                  <c:v>7.2700826865687107</c:v>
                </c:pt>
                <c:pt idx="26189">
                  <c:v>7.2708096948373671</c:v>
                </c:pt>
                <c:pt idx="26190">
                  <c:v>7.271536775806851</c:v>
                </c:pt>
                <c:pt idx="26191">
                  <c:v>7.2722639294844313</c:v>
                </c:pt>
                <c:pt idx="26192">
                  <c:v>7.2729911558773797</c:v>
                </c:pt>
                <c:pt idx="26193">
                  <c:v>7.2737184549929674</c:v>
                </c:pt>
                <c:pt idx="26194">
                  <c:v>7.2744458268384671</c:v>
                </c:pt>
                <c:pt idx="26195">
                  <c:v>7.275173271421151</c:v>
                </c:pt>
                <c:pt idx="26196">
                  <c:v>7.2759007887482934</c:v>
                </c:pt>
                <c:pt idx="26197">
                  <c:v>7.2766283788271684</c:v>
                </c:pt>
                <c:pt idx="26198">
                  <c:v>7.2773560416650511</c:v>
                </c:pt>
                <c:pt idx="26199">
                  <c:v>7.2780837772692175</c:v>
                </c:pt>
                <c:pt idx="26200">
                  <c:v>7.2788115856469444</c:v>
                </c:pt>
                <c:pt idx="26201">
                  <c:v>7.2795394668055087</c:v>
                </c:pt>
                <c:pt idx="26202">
                  <c:v>7.2802674207521889</c:v>
                </c:pt>
                <c:pt idx="26203">
                  <c:v>7.2809954474942638</c:v>
                </c:pt>
                <c:pt idx="26204">
                  <c:v>7.2817235470390127</c:v>
                </c:pt>
                <c:pt idx="26205">
                  <c:v>7.2824517193937162</c:v>
                </c:pt>
                <c:pt idx="26206">
                  <c:v>7.2831799645656554</c:v>
                </c:pt>
                <c:pt idx="26207">
                  <c:v>7.2839082825621118</c:v>
                </c:pt>
                <c:pt idx="26208">
                  <c:v>7.2846366733903682</c:v>
                </c:pt>
                <c:pt idx="26209">
                  <c:v>7.2853651370577071</c:v>
                </c:pt>
                <c:pt idx="26210">
                  <c:v>7.286093673571413</c:v>
                </c:pt>
                <c:pt idx="26211">
                  <c:v>7.2868222829387701</c:v>
                </c:pt>
                <c:pt idx="26212">
                  <c:v>7.287550965167064</c:v>
                </c:pt>
                <c:pt idx="26213">
                  <c:v>7.2882797202635805</c:v>
                </c:pt>
                <c:pt idx="26214">
                  <c:v>7.2890085482356071</c:v>
                </c:pt>
                <c:pt idx="26215">
                  <c:v>7.2897374490904303</c:v>
                </c:pt>
                <c:pt idx="26216">
                  <c:v>7.2904664228353395</c:v>
                </c:pt>
                <c:pt idx="26217">
                  <c:v>7.2911954694776231</c:v>
                </c:pt>
                <c:pt idx="26218">
                  <c:v>7.2919245890245712</c:v>
                </c:pt>
                <c:pt idx="26219">
                  <c:v>7.292653781483474</c:v>
                </c:pt>
                <c:pt idx="26220">
                  <c:v>7.2933830468616225</c:v>
                </c:pt>
                <c:pt idx="26221">
                  <c:v>7.2941123851663088</c:v>
                </c:pt>
                <c:pt idx="26222">
                  <c:v>7.2948417964048256</c:v>
                </c:pt>
                <c:pt idx="26223">
                  <c:v>7.2955712805844657</c:v>
                </c:pt>
                <c:pt idx="26224">
                  <c:v>7.2963008377125238</c:v>
                </c:pt>
                <c:pt idx="26225">
                  <c:v>7.2970304677962954</c:v>
                </c:pt>
                <c:pt idx="26226">
                  <c:v>7.297760170843075</c:v>
                </c:pt>
                <c:pt idx="26227">
                  <c:v>7.2984899468601592</c:v>
                </c:pt>
                <c:pt idx="26228">
                  <c:v>7.299219795854845</c:v>
                </c:pt>
                <c:pt idx="26229">
                  <c:v>7.2999497178344308</c:v>
                </c:pt>
                <c:pt idx="26230">
                  <c:v>7.3006797128062138</c:v>
                </c:pt>
                <c:pt idx="26231">
                  <c:v>7.3014097807774947</c:v>
                </c:pt>
                <c:pt idx="26232">
                  <c:v>7.3021399217555727</c:v>
                </c:pt>
                <c:pt idx="26233">
                  <c:v>7.3028701357477486</c:v>
                </c:pt>
                <c:pt idx="26234">
                  <c:v>7.3036004227613232</c:v>
                </c:pt>
                <c:pt idx="26235">
                  <c:v>7.304330782803599</c:v>
                </c:pt>
                <c:pt idx="26236">
                  <c:v>7.3050612158818797</c:v>
                </c:pt>
                <c:pt idx="26237">
                  <c:v>7.3057917220034678</c:v>
                </c:pt>
                <c:pt idx="26238">
                  <c:v>7.3065223011756677</c:v>
                </c:pt>
                <c:pt idx="26239">
                  <c:v>7.3072529534057855</c:v>
                </c:pt>
                <c:pt idx="26240">
                  <c:v>7.3079836787011256</c:v>
                </c:pt>
                <c:pt idx="26241">
                  <c:v>7.308714477068996</c:v>
                </c:pt>
                <c:pt idx="26242">
                  <c:v>7.3094453485167028</c:v>
                </c:pt>
                <c:pt idx="26243">
                  <c:v>7.3101762930515548</c:v>
                </c:pt>
                <c:pt idx="26244">
                  <c:v>7.31090731068086</c:v>
                </c:pt>
                <c:pt idx="26245">
                  <c:v>7.311638401411928</c:v>
                </c:pt>
                <c:pt idx="26246">
                  <c:v>7.3123695652520695</c:v>
                </c:pt>
                <c:pt idx="26247">
                  <c:v>7.313100802208595</c:v>
                </c:pt>
                <c:pt idx="26248">
                  <c:v>7.3138321122888161</c:v>
                </c:pt>
                <c:pt idx="26249">
                  <c:v>7.3145634955000451</c:v>
                </c:pt>
                <c:pt idx="26250">
                  <c:v>7.3152949518495953</c:v>
                </c:pt>
                <c:pt idx="26251">
                  <c:v>7.31602648134478</c:v>
                </c:pt>
                <c:pt idx="26252">
                  <c:v>7.3167580839929141</c:v>
                </c:pt>
                <c:pt idx="26253">
                  <c:v>7.3174897598013136</c:v>
                </c:pt>
                <c:pt idx="26254">
                  <c:v>7.3182215087772935</c:v>
                </c:pt>
                <c:pt idx="26255">
                  <c:v>7.3189533309281716</c:v>
                </c:pt>
                <c:pt idx="26256">
                  <c:v>7.3196852262612646</c:v>
                </c:pt>
                <c:pt idx="26257">
                  <c:v>7.3204171947838903</c:v>
                </c:pt>
                <c:pt idx="26258">
                  <c:v>7.321149236503369</c:v>
                </c:pt>
                <c:pt idx="26259">
                  <c:v>7.3218813514270193</c:v>
                </c:pt>
                <c:pt idx="26260">
                  <c:v>7.3226135395621617</c:v>
                </c:pt>
                <c:pt idx="26261">
                  <c:v>7.3233458009161181</c:v>
                </c:pt>
                <c:pt idx="26262">
                  <c:v>7.3240781354962099</c:v>
                </c:pt>
                <c:pt idx="26263">
                  <c:v>7.3248105433097592</c:v>
                </c:pt>
                <c:pt idx="26264">
                  <c:v>7.32554302436409</c:v>
                </c:pt>
                <c:pt idx="26265">
                  <c:v>7.3262755786665261</c:v>
                </c:pt>
                <c:pt idx="26266">
                  <c:v>7.3270082062243924</c:v>
                </c:pt>
                <c:pt idx="26267">
                  <c:v>7.3277409070450146</c:v>
                </c:pt>
                <c:pt idx="26268">
                  <c:v>7.3284736811357192</c:v>
                </c:pt>
                <c:pt idx="26269">
                  <c:v>7.3292065285038328</c:v>
                </c:pt>
                <c:pt idx="26270">
                  <c:v>7.3299394491566829</c:v>
                </c:pt>
                <c:pt idx="26271">
                  <c:v>7.3306724431015988</c:v>
                </c:pt>
                <c:pt idx="26272">
                  <c:v>7.3314055103459088</c:v>
                </c:pt>
                <c:pt idx="26273">
                  <c:v>7.3321386508969431</c:v>
                </c:pt>
                <c:pt idx="26274">
                  <c:v>7.3328718647620326</c:v>
                </c:pt>
                <c:pt idx="26275">
                  <c:v>7.3336051519485084</c:v>
                </c:pt>
                <c:pt idx="26276">
                  <c:v>7.3343385124637033</c:v>
                </c:pt>
                <c:pt idx="26277">
                  <c:v>7.3350719463149492</c:v>
                </c:pt>
                <c:pt idx="26278">
                  <c:v>7.3358054535095807</c:v>
                </c:pt>
                <c:pt idx="26279">
                  <c:v>7.3365390340549315</c:v>
                </c:pt>
                <c:pt idx="26280">
                  <c:v>7.337272687958337</c:v>
                </c:pt>
                <c:pt idx="26281">
                  <c:v>7.3380064152271327</c:v>
                </c:pt>
                <c:pt idx="26282">
                  <c:v>7.338740215868655</c:v>
                </c:pt>
                <c:pt idx="26283">
                  <c:v>7.339474089890242</c:v>
                </c:pt>
                <c:pt idx="26284">
                  <c:v>7.3402080372992309</c:v>
                </c:pt>
                <c:pt idx="26285">
                  <c:v>7.3409420581029607</c:v>
                </c:pt>
                <c:pt idx="26286">
                  <c:v>7.3416761523087706</c:v>
                </c:pt>
                <c:pt idx="26287">
                  <c:v>7.3424103199240012</c:v>
                </c:pt>
                <c:pt idx="26288">
                  <c:v>7.3431445609559933</c:v>
                </c:pt>
                <c:pt idx="26289">
                  <c:v>7.3438788754120887</c:v>
                </c:pt>
                <c:pt idx="26290">
                  <c:v>7.3446132632996299</c:v>
                </c:pt>
                <c:pt idx="26291">
                  <c:v>7.3453477246259595</c:v>
                </c:pt>
                <c:pt idx="26292">
                  <c:v>7.3460822593984219</c:v>
                </c:pt>
                <c:pt idx="26293">
                  <c:v>7.3468168676243613</c:v>
                </c:pt>
                <c:pt idx="26294">
                  <c:v>7.3475515493111239</c:v>
                </c:pt>
                <c:pt idx="26295">
                  <c:v>7.3482863044660549</c:v>
                </c:pt>
                <c:pt idx="26296">
                  <c:v>7.3490211330965014</c:v>
                </c:pt>
                <c:pt idx="26297">
                  <c:v>7.3497560352098112</c:v>
                </c:pt>
                <c:pt idx="26298">
                  <c:v>7.3504910108133323</c:v>
                </c:pt>
                <c:pt idx="26299">
                  <c:v>7.3512260599144135</c:v>
                </c:pt>
                <c:pt idx="26300">
                  <c:v>7.3519611825204052</c:v>
                </c:pt>
                <c:pt idx="26301">
                  <c:v>7.3526963786386572</c:v>
                </c:pt>
                <c:pt idx="26302">
                  <c:v>7.353431648276521</c:v>
                </c:pt>
                <c:pt idx="26303">
                  <c:v>7.3541669914413488</c:v>
                </c:pt>
                <c:pt idx="26304">
                  <c:v>7.354902408140493</c:v>
                </c:pt>
                <c:pt idx="26305">
                  <c:v>7.3556378983813069</c:v>
                </c:pt>
                <c:pt idx="26306">
                  <c:v>7.3563734621711445</c:v>
                </c:pt>
                <c:pt idx="26307">
                  <c:v>7.3571090995173618</c:v>
                </c:pt>
                <c:pt idx="26308">
                  <c:v>7.3578448104273138</c:v>
                </c:pt>
                <c:pt idx="26309">
                  <c:v>7.3585805949083563</c:v>
                </c:pt>
                <c:pt idx="26310">
                  <c:v>7.359316452967847</c:v>
                </c:pt>
                <c:pt idx="26311">
                  <c:v>7.3600523846131436</c:v>
                </c:pt>
                <c:pt idx="26312">
                  <c:v>7.3607883898516047</c:v>
                </c:pt>
                <c:pt idx="26313">
                  <c:v>7.3615244686905896</c:v>
                </c:pt>
                <c:pt idx="26314">
                  <c:v>7.3622606211374588</c:v>
                </c:pt>
                <c:pt idx="26315">
                  <c:v>7.3629968471995726</c:v>
                </c:pt>
                <c:pt idx="26316">
                  <c:v>7.3637331468842921</c:v>
                </c:pt>
                <c:pt idx="26317">
                  <c:v>7.3644695201989805</c:v>
                </c:pt>
                <c:pt idx="26318">
                  <c:v>7.3652059671510006</c:v>
                </c:pt>
                <c:pt idx="26319">
                  <c:v>7.3659424877477155</c:v>
                </c:pt>
                <c:pt idx="26320">
                  <c:v>7.36667908199649</c:v>
                </c:pt>
                <c:pt idx="26321">
                  <c:v>7.3674157499046897</c:v>
                </c:pt>
                <c:pt idx="26322">
                  <c:v>7.3681524914796803</c:v>
                </c:pt>
                <c:pt idx="26323">
                  <c:v>7.3688893067288284</c:v>
                </c:pt>
                <c:pt idx="26324">
                  <c:v>7.3696261956595013</c:v>
                </c:pt>
                <c:pt idx="26325">
                  <c:v>7.3703631582790674</c:v>
                </c:pt>
                <c:pt idx="26326">
                  <c:v>7.3711001945948951</c:v>
                </c:pt>
                <c:pt idx="26327">
                  <c:v>7.3718373046143544</c:v>
                </c:pt>
                <c:pt idx="26328">
                  <c:v>7.3725744883448154</c:v>
                </c:pt>
                <c:pt idx="26329">
                  <c:v>7.3733117457936501</c:v>
                </c:pt>
                <c:pt idx="26330">
                  <c:v>7.3740490769682294</c:v>
                </c:pt>
                <c:pt idx="26331">
                  <c:v>7.3747864818759261</c:v>
                </c:pt>
                <c:pt idx="26332">
                  <c:v>7.3755239605241139</c:v>
                </c:pt>
                <c:pt idx="26333">
                  <c:v>7.3762615129201663</c:v>
                </c:pt>
                <c:pt idx="26334">
                  <c:v>7.376999139071458</c:v>
                </c:pt>
                <c:pt idx="26335">
                  <c:v>7.3777368389853653</c:v>
                </c:pt>
                <c:pt idx="26336">
                  <c:v>7.3784746126692635</c:v>
                </c:pt>
                <c:pt idx="26337">
                  <c:v>7.37921246013053</c:v>
                </c:pt>
                <c:pt idx="26338">
                  <c:v>7.3799503813765428</c:v>
                </c:pt>
                <c:pt idx="26339">
                  <c:v>7.38068837641468</c:v>
                </c:pt>
                <c:pt idx="26340">
                  <c:v>7.3814264452523215</c:v>
                </c:pt>
                <c:pt idx="26341">
                  <c:v>7.3821645878968463</c:v>
                </c:pt>
                <c:pt idx="26342">
                  <c:v>7.382902804355636</c:v>
                </c:pt>
                <c:pt idx="26343">
                  <c:v>7.3836410946360713</c:v>
                </c:pt>
                <c:pt idx="26344">
                  <c:v>7.3843794587455349</c:v>
                </c:pt>
                <c:pt idx="26345">
                  <c:v>7.3851178966914093</c:v>
                </c:pt>
                <c:pt idx="26346">
                  <c:v>7.3858564084810787</c:v>
                </c:pt>
                <c:pt idx="26347">
                  <c:v>7.3865949941219267</c:v>
                </c:pt>
                <c:pt idx="26348">
                  <c:v>7.3873336536213392</c:v>
                </c:pt>
                <c:pt idx="26349">
                  <c:v>7.3880723869867015</c:v>
                </c:pt>
                <c:pt idx="26350">
                  <c:v>7.3888111942253998</c:v>
                </c:pt>
                <c:pt idx="26351">
                  <c:v>7.3895500753448227</c:v>
                </c:pt>
                <c:pt idx="26352">
                  <c:v>7.3902890303523572</c:v>
                </c:pt>
                <c:pt idx="26353">
                  <c:v>7.3910280592553921</c:v>
                </c:pt>
                <c:pt idx="26354">
                  <c:v>7.3917671620613179</c:v>
                </c:pt>
                <c:pt idx="26355">
                  <c:v>7.3925063387775243</c:v>
                </c:pt>
                <c:pt idx="26356">
                  <c:v>7.3932455894114018</c:v>
                </c:pt>
                <c:pt idx="26357">
                  <c:v>7.3939849139703426</c:v>
                </c:pt>
                <c:pt idx="26358">
                  <c:v>7.3947243124617392</c:v>
                </c:pt>
                <c:pt idx="26359">
                  <c:v>7.3954637848929856</c:v>
                </c:pt>
                <c:pt idx="26360">
                  <c:v>7.396203331271475</c:v>
                </c:pt>
                <c:pt idx="26361">
                  <c:v>7.3969429516046024</c:v>
                </c:pt>
                <c:pt idx="26362">
                  <c:v>7.3976826458997627</c:v>
                </c:pt>
                <c:pt idx="26363">
                  <c:v>7.3984224141643526</c:v>
                </c:pt>
                <c:pt idx="26364">
                  <c:v>7.3991622564057691</c:v>
                </c:pt>
                <c:pt idx="26365">
                  <c:v>7.3999021726314096</c:v>
                </c:pt>
                <c:pt idx="26366">
                  <c:v>7.4006421628486727</c:v>
                </c:pt>
                <c:pt idx="26367">
                  <c:v>7.4013822270649579</c:v>
                </c:pt>
                <c:pt idx="26368">
                  <c:v>7.4021223652876644</c:v>
                </c:pt>
                <c:pt idx="26369">
                  <c:v>7.4028625775241927</c:v>
                </c:pt>
                <c:pt idx="26370">
                  <c:v>7.4036028637819449</c:v>
                </c:pt>
                <c:pt idx="26371">
                  <c:v>7.4043432240683229</c:v>
                </c:pt>
                <c:pt idx="26372">
                  <c:v>7.4050836583907298</c:v>
                </c:pt>
                <c:pt idx="26373">
                  <c:v>7.4058241667565685</c:v>
                </c:pt>
                <c:pt idx="26374">
                  <c:v>7.4065647491732438</c:v>
                </c:pt>
                <c:pt idx="26375">
                  <c:v>7.4073054056481613</c:v>
                </c:pt>
                <c:pt idx="26376">
                  <c:v>7.4080461361887258</c:v>
                </c:pt>
                <c:pt idx="26377">
                  <c:v>7.4087869408023446</c:v>
                </c:pt>
                <c:pt idx="26378">
                  <c:v>7.4095278194964251</c:v>
                </c:pt>
                <c:pt idx="26379">
                  <c:v>7.4102687722783749</c:v>
                </c:pt>
                <c:pt idx="26380">
                  <c:v>7.411009799155603</c:v>
                </c:pt>
                <c:pt idx="26381">
                  <c:v>7.4117509001355186</c:v>
                </c:pt>
                <c:pt idx="26382">
                  <c:v>7.4124920752255319</c:v>
                </c:pt>
                <c:pt idx="26383">
                  <c:v>7.4132333244330546</c:v>
                </c:pt>
                <c:pt idx="26384">
                  <c:v>7.4139746477654977</c:v>
                </c:pt>
                <c:pt idx="26385">
                  <c:v>7.4147160452302741</c:v>
                </c:pt>
                <c:pt idx="26386">
                  <c:v>7.4154575168347971</c:v>
                </c:pt>
                <c:pt idx="26387">
                  <c:v>7.4161990625864807</c:v>
                </c:pt>
                <c:pt idx="26388">
                  <c:v>7.4169406824927391</c:v>
                </c:pt>
                <c:pt idx="26389">
                  <c:v>7.4176823765609878</c:v>
                </c:pt>
                <c:pt idx="26390">
                  <c:v>7.4184241447986441</c:v>
                </c:pt>
                <c:pt idx="26391">
                  <c:v>7.4191659872131241</c:v>
                </c:pt>
                <c:pt idx="26392">
                  <c:v>7.4199079038118452</c:v>
                </c:pt>
                <c:pt idx="26393">
                  <c:v>7.4206498946022261</c:v>
                </c:pt>
                <c:pt idx="26394">
                  <c:v>7.421391959591686</c:v>
                </c:pt>
                <c:pt idx="26395">
                  <c:v>7.4221340987876454</c:v>
                </c:pt>
                <c:pt idx="26396">
                  <c:v>7.4228763121975243</c:v>
                </c:pt>
                <c:pt idx="26397">
                  <c:v>7.4236185998287443</c:v>
                </c:pt>
                <c:pt idx="26398">
                  <c:v>7.4243609616887269</c:v>
                </c:pt>
                <c:pt idx="26399">
                  <c:v>7.4251033977848957</c:v>
                </c:pt>
                <c:pt idx="26400">
                  <c:v>7.4258459081246739</c:v>
                </c:pt>
                <c:pt idx="26401">
                  <c:v>7.4265884927154859</c:v>
                </c:pt>
                <c:pt idx="26402">
                  <c:v>7.4273311515647578</c:v>
                </c:pt>
                <c:pt idx="26403">
                  <c:v>7.4280738846799146</c:v>
                </c:pt>
                <c:pt idx="26404">
                  <c:v>7.4288166920683825</c:v>
                </c:pt>
                <c:pt idx="26405">
                  <c:v>7.4295595737375892</c:v>
                </c:pt>
                <c:pt idx="26406">
                  <c:v>7.4303025296949627</c:v>
                </c:pt>
                <c:pt idx="26407">
                  <c:v>7.4310455599479326</c:v>
                </c:pt>
                <c:pt idx="26408">
                  <c:v>7.4317886645039275</c:v>
                </c:pt>
                <c:pt idx="26409">
                  <c:v>7.432531843370378</c:v>
                </c:pt>
                <c:pt idx="26410">
                  <c:v>7.4332750965547145</c:v>
                </c:pt>
                <c:pt idx="26411">
                  <c:v>7.4340184240643703</c:v>
                </c:pt>
                <c:pt idx="26412">
                  <c:v>7.4347618259067767</c:v>
                </c:pt>
                <c:pt idx="26413">
                  <c:v>7.4355053020893669</c:v>
                </c:pt>
                <c:pt idx="26414">
                  <c:v>7.4362488526195758</c:v>
                </c:pt>
                <c:pt idx="26415">
                  <c:v>7.4369924775048375</c:v>
                </c:pt>
                <c:pt idx="26416">
                  <c:v>7.4377361767525878</c:v>
                </c:pt>
                <c:pt idx="26417">
                  <c:v>7.4384799503702626</c:v>
                </c:pt>
                <c:pt idx="26418">
                  <c:v>7.4392237983652993</c:v>
                </c:pt>
                <c:pt idx="26419">
                  <c:v>7.4399677207451358</c:v>
                </c:pt>
                <c:pt idx="26420">
                  <c:v>7.4407117175172104</c:v>
                </c:pt>
                <c:pt idx="26421">
                  <c:v>7.4414557886889616</c:v>
                </c:pt>
                <c:pt idx="26422">
                  <c:v>7.4421999342678307</c:v>
                </c:pt>
                <c:pt idx="26423">
                  <c:v>7.4429441542612578</c:v>
                </c:pt>
                <c:pt idx="26424">
                  <c:v>7.4436884486766841</c:v>
                </c:pt>
                <c:pt idx="26425">
                  <c:v>7.4444328175215517</c:v>
                </c:pt>
                <c:pt idx="26426">
                  <c:v>7.4451772608033036</c:v>
                </c:pt>
                <c:pt idx="26427">
                  <c:v>7.4459217785293834</c:v>
                </c:pt>
                <c:pt idx="26428">
                  <c:v>7.446666370707236</c:v>
                </c:pt>
                <c:pt idx="26429">
                  <c:v>7.447411037344307</c:v>
                </c:pt>
                <c:pt idx="26430">
                  <c:v>7.448155778448041</c:v>
                </c:pt>
                <c:pt idx="26431">
                  <c:v>7.4489005940258854</c:v>
                </c:pt>
                <c:pt idx="26432">
                  <c:v>7.4496454840852877</c:v>
                </c:pt>
                <c:pt idx="26433">
                  <c:v>7.450390448633696</c:v>
                </c:pt>
                <c:pt idx="26434">
                  <c:v>7.4511354876785596</c:v>
                </c:pt>
                <c:pt idx="26435">
                  <c:v>7.4518806012273275</c:v>
                </c:pt>
                <c:pt idx="26436">
                  <c:v>7.4526257892874499</c:v>
                </c:pt>
                <c:pt idx="26437">
                  <c:v>7.4533710518663785</c:v>
                </c:pt>
                <c:pt idx="26438">
                  <c:v>7.4541163889715651</c:v>
                </c:pt>
                <c:pt idx="26439">
                  <c:v>7.4548618006104626</c:v>
                </c:pt>
                <c:pt idx="26440">
                  <c:v>7.4556072867905234</c:v>
                </c:pt>
                <c:pt idx="26441">
                  <c:v>7.4563528475192022</c:v>
                </c:pt>
                <c:pt idx="26442">
                  <c:v>7.4570984828039544</c:v>
                </c:pt>
                <c:pt idx="26443">
                  <c:v>7.4578441926522343</c:v>
                </c:pt>
                <c:pt idx="26444">
                  <c:v>7.4585899770714992</c:v>
                </c:pt>
                <c:pt idx="26445">
                  <c:v>7.4593358360692061</c:v>
                </c:pt>
                <c:pt idx="26446">
                  <c:v>7.4600817696528132</c:v>
                </c:pt>
                <c:pt idx="26447">
                  <c:v>7.4608277778297785</c:v>
                </c:pt>
                <c:pt idx="26448">
                  <c:v>7.4615738606075617</c:v>
                </c:pt>
                <c:pt idx="26449">
                  <c:v>7.4623200179936227</c:v>
                </c:pt>
                <c:pt idx="26450">
                  <c:v>7.4630662499954221</c:v>
                </c:pt>
                <c:pt idx="26451">
                  <c:v>7.4638125566204216</c:v>
                </c:pt>
                <c:pt idx="26452">
                  <c:v>7.4645589378760837</c:v>
                </c:pt>
                <c:pt idx="26453">
                  <c:v>7.4653053937698717</c:v>
                </c:pt>
                <c:pt idx="26454">
                  <c:v>7.4660519243092489</c:v>
                </c:pt>
                <c:pt idx="26455">
                  <c:v>7.4667985295016797</c:v>
                </c:pt>
                <c:pt idx="26456">
                  <c:v>7.46754520935463</c:v>
                </c:pt>
                <c:pt idx="26457">
                  <c:v>7.4682919638755649</c:v>
                </c:pt>
                <c:pt idx="26458">
                  <c:v>7.4690387930719524</c:v>
                </c:pt>
                <c:pt idx="26459">
                  <c:v>7.4697856969512593</c:v>
                </c:pt>
                <c:pt idx="26460">
                  <c:v>7.4705326755209542</c:v>
                </c:pt>
                <c:pt idx="26461">
                  <c:v>7.471279728788506</c:v>
                </c:pt>
                <c:pt idx="26462">
                  <c:v>7.472026856761385</c:v>
                </c:pt>
                <c:pt idx="26463">
                  <c:v>7.4727740594470609</c:v>
                </c:pt>
                <c:pt idx="26464">
                  <c:v>7.4735213368530058</c:v>
                </c:pt>
                <c:pt idx="26465">
                  <c:v>7.4742686889866912</c:v>
                </c:pt>
                <c:pt idx="26466">
                  <c:v>7.4750161158555901</c:v>
                </c:pt>
                <c:pt idx="26467">
                  <c:v>7.4757636174671758</c:v>
                </c:pt>
                <c:pt idx="26468">
                  <c:v>7.4765111938289222</c:v>
                </c:pt>
                <c:pt idx="26469">
                  <c:v>7.4772588449483051</c:v>
                </c:pt>
                <c:pt idx="26470">
                  <c:v>7.4780065708327994</c:v>
                </c:pt>
                <c:pt idx="26471">
                  <c:v>7.4787543714898828</c:v>
                </c:pt>
                <c:pt idx="26472">
                  <c:v>7.4795022469270318</c:v>
                </c:pt>
                <c:pt idx="26473">
                  <c:v>7.4802501971517241</c:v>
                </c:pt>
                <c:pt idx="26474">
                  <c:v>7.4809982221714391</c:v>
                </c:pt>
                <c:pt idx="26475">
                  <c:v>7.481746321993656</c:v>
                </c:pt>
                <c:pt idx="26476">
                  <c:v>7.4824944966258551</c:v>
                </c:pt>
                <c:pt idx="26477">
                  <c:v>7.4832427460755175</c:v>
                </c:pt>
                <c:pt idx="26478">
                  <c:v>7.4839910703501253</c:v>
                </c:pt>
                <c:pt idx="26479">
                  <c:v>7.4847394694571605</c:v>
                </c:pt>
                <c:pt idx="26480">
                  <c:v>7.4854879434041059</c:v>
                </c:pt>
                <c:pt idx="26481">
                  <c:v>7.4862364921984463</c:v>
                </c:pt>
                <c:pt idx="26482">
                  <c:v>7.4869851158476663</c:v>
                </c:pt>
                <c:pt idx="26483">
                  <c:v>7.4877338143592507</c:v>
                </c:pt>
                <c:pt idx="26484">
                  <c:v>7.4884825877406866</c:v>
                </c:pt>
                <c:pt idx="26485">
                  <c:v>7.4892314359994607</c:v>
                </c:pt>
                <c:pt idx="26486">
                  <c:v>7.4899803591430603</c:v>
                </c:pt>
                <c:pt idx="26487">
                  <c:v>7.4907293571789744</c:v>
                </c:pt>
                <c:pt idx="26488">
                  <c:v>7.4914784301146922</c:v>
                </c:pt>
                <c:pt idx="26489">
                  <c:v>7.4922275779577037</c:v>
                </c:pt>
                <c:pt idx="26490">
                  <c:v>7.4929768007154998</c:v>
                </c:pt>
                <c:pt idx="26491">
                  <c:v>7.4937260983955714</c:v>
                </c:pt>
                <c:pt idx="26492">
                  <c:v>7.4944754710054111</c:v>
                </c:pt>
                <c:pt idx="26493">
                  <c:v>7.4952249185525117</c:v>
                </c:pt>
                <c:pt idx="26494">
                  <c:v>7.4959744410443667</c:v>
                </c:pt>
                <c:pt idx="26495">
                  <c:v>7.4967240384884715</c:v>
                </c:pt>
                <c:pt idx="26496">
                  <c:v>7.4974737108923204</c:v>
                </c:pt>
                <c:pt idx="26497">
                  <c:v>7.4982234582634097</c:v>
                </c:pt>
                <c:pt idx="26498">
                  <c:v>7.4989732806092357</c:v>
                </c:pt>
                <c:pt idx="26499">
                  <c:v>7.4997231779372964</c:v>
                </c:pt>
                <c:pt idx="26500">
                  <c:v>7.5004731502550896</c:v>
                </c:pt>
                <c:pt idx="26501">
                  <c:v>7.5012231975701154</c:v>
                </c:pt>
                <c:pt idx="26502">
                  <c:v>7.5019733198898724</c:v>
                </c:pt>
                <c:pt idx="26503">
                  <c:v>7.5027235172218614</c:v>
                </c:pt>
                <c:pt idx="26504">
                  <c:v>7.5034737895735839</c:v>
                </c:pt>
                <c:pt idx="26505">
                  <c:v>7.5042241369525415</c:v>
                </c:pt>
                <c:pt idx="26506">
                  <c:v>7.5049745593662367</c:v>
                </c:pt>
                <c:pt idx="26507">
                  <c:v>7.5057250568221736</c:v>
                </c:pt>
                <c:pt idx="26508">
                  <c:v>7.5064756293278556</c:v>
                </c:pt>
                <c:pt idx="26509">
                  <c:v>7.5072262768907887</c:v>
                </c:pt>
                <c:pt idx="26510">
                  <c:v>7.507976999518478</c:v>
                </c:pt>
                <c:pt idx="26511">
                  <c:v>7.5087277972184294</c:v>
                </c:pt>
                <c:pt idx="26512">
                  <c:v>7.5094786699981508</c:v>
                </c:pt>
                <c:pt idx="26513">
                  <c:v>7.5102296178651509</c:v>
                </c:pt>
                <c:pt idx="26514">
                  <c:v>7.5109806408269373</c:v>
                </c:pt>
                <c:pt idx="26515">
                  <c:v>7.5117317388910196</c:v>
                </c:pt>
                <c:pt idx="26516">
                  <c:v>7.5124829120649084</c:v>
                </c:pt>
                <c:pt idx="26517">
                  <c:v>7.5132341603561148</c:v>
                </c:pt>
                <c:pt idx="26518">
                  <c:v>7.5139854837721503</c:v>
                </c:pt>
                <c:pt idx="26519">
                  <c:v>7.5147368823205269</c:v>
                </c:pt>
                <c:pt idx="26520">
                  <c:v>7.5154883560087589</c:v>
                </c:pt>
                <c:pt idx="26521">
                  <c:v>7.51623990484436</c:v>
                </c:pt>
                <c:pt idx="26522">
                  <c:v>7.5169915288348443</c:v>
                </c:pt>
                <c:pt idx="26523">
                  <c:v>7.5177432279877276</c:v>
                </c:pt>
                <c:pt idx="26524">
                  <c:v>7.5184950023105266</c:v>
                </c:pt>
                <c:pt idx="26525">
                  <c:v>7.5192468518107578</c:v>
                </c:pt>
                <c:pt idx="26526">
                  <c:v>7.5199987764959388</c:v>
                </c:pt>
                <c:pt idx="26527">
                  <c:v>7.5207507763735881</c:v>
                </c:pt>
                <c:pt idx="26528">
                  <c:v>7.521502851451225</c:v>
                </c:pt>
                <c:pt idx="26529">
                  <c:v>7.5222550017363696</c:v>
                </c:pt>
                <c:pt idx="26530">
                  <c:v>7.5230072272365431</c:v>
                </c:pt>
                <c:pt idx="26531">
                  <c:v>7.5237595279592666</c:v>
                </c:pt>
                <c:pt idx="26532">
                  <c:v>7.524511903912062</c:v>
                </c:pt>
                <c:pt idx="26533">
                  <c:v>7.5252643551024532</c:v>
                </c:pt>
                <c:pt idx="26534">
                  <c:v>7.5260168815379638</c:v>
                </c:pt>
                <c:pt idx="26535">
                  <c:v>7.5267694832261176</c:v>
                </c:pt>
                <c:pt idx="26536">
                  <c:v>7.5275221601744402</c:v>
                </c:pt>
                <c:pt idx="26537">
                  <c:v>7.528274912390458</c:v>
                </c:pt>
                <c:pt idx="26538">
                  <c:v>7.5290277398816974</c:v>
                </c:pt>
                <c:pt idx="26539">
                  <c:v>7.5297806426556857</c:v>
                </c:pt>
                <c:pt idx="26540">
                  <c:v>7.5305336207199511</c:v>
                </c:pt>
                <c:pt idx="26541">
                  <c:v>7.5312866740820228</c:v>
                </c:pt>
                <c:pt idx="26542">
                  <c:v>7.5320398027494306</c:v>
                </c:pt>
                <c:pt idx="26543">
                  <c:v>7.5327930067297055</c:v>
                </c:pt>
                <c:pt idx="26544">
                  <c:v>7.5335462860303783</c:v>
                </c:pt>
                <c:pt idx="26545">
                  <c:v>7.5342996406589817</c:v>
                </c:pt>
                <c:pt idx="26546">
                  <c:v>7.5350530706230474</c:v>
                </c:pt>
                <c:pt idx="26547">
                  <c:v>7.5358065759301098</c:v>
                </c:pt>
                <c:pt idx="26548">
                  <c:v>7.5365601565877025</c:v>
                </c:pt>
                <c:pt idx="26549">
                  <c:v>7.5373138126033608</c:v>
                </c:pt>
                <c:pt idx="26550">
                  <c:v>7.5380675439846208</c:v>
                </c:pt>
                <c:pt idx="26551">
                  <c:v>7.5388213507390187</c:v>
                </c:pt>
                <c:pt idx="26552">
                  <c:v>7.5395752328740926</c:v>
                </c:pt>
                <c:pt idx="26553">
                  <c:v>7.5403291903973795</c:v>
                </c:pt>
                <c:pt idx="26554">
                  <c:v>7.5410832233164191</c:v>
                </c:pt>
                <c:pt idx="26555">
                  <c:v>7.5418373316387504</c:v>
                </c:pt>
                <c:pt idx="26556">
                  <c:v>7.5425915153719139</c:v>
                </c:pt>
                <c:pt idx="26557">
                  <c:v>7.5433457745234511</c:v>
                </c:pt>
                <c:pt idx="26558">
                  <c:v>7.5441001091009037</c:v>
                </c:pt>
                <c:pt idx="26559">
                  <c:v>7.5448545191118139</c:v>
                </c:pt>
                <c:pt idx="26560">
                  <c:v>7.5456090045637252</c:v>
                </c:pt>
                <c:pt idx="26561">
                  <c:v>7.5463635654641816</c:v>
                </c:pt>
                <c:pt idx="26562">
                  <c:v>7.5471182018207283</c:v>
                </c:pt>
                <c:pt idx="26563">
                  <c:v>7.5478729136409104</c:v>
                </c:pt>
                <c:pt idx="26564">
                  <c:v>7.5486277009322746</c:v>
                </c:pt>
                <c:pt idx="26565">
                  <c:v>7.5493825637023679</c:v>
                </c:pt>
                <c:pt idx="26566">
                  <c:v>7.550137501958738</c:v>
                </c:pt>
                <c:pt idx="26567">
                  <c:v>7.5508925157089335</c:v>
                </c:pt>
                <c:pt idx="26568">
                  <c:v>7.5516476049605039</c:v>
                </c:pt>
                <c:pt idx="26569">
                  <c:v>7.5524027697209997</c:v>
                </c:pt>
                <c:pt idx="26570">
                  <c:v>7.553158009997972</c:v>
                </c:pt>
                <c:pt idx="26571">
                  <c:v>7.5539133257989715</c:v>
                </c:pt>
                <c:pt idx="26572">
                  <c:v>7.554668717131551</c:v>
                </c:pt>
                <c:pt idx="26573">
                  <c:v>7.5554241840032637</c:v>
                </c:pt>
                <c:pt idx="26574">
                  <c:v>7.5561797264216635</c:v>
                </c:pt>
                <c:pt idx="26575">
                  <c:v>7.5569353443943053</c:v>
                </c:pt>
                <c:pt idx="26576">
                  <c:v>7.5576910379287447</c:v>
                </c:pt>
                <c:pt idx="26577">
                  <c:v>7.5584468070325377</c:v>
                </c:pt>
                <c:pt idx="26578">
                  <c:v>7.5592026517132407</c:v>
                </c:pt>
                <c:pt idx="26579">
                  <c:v>7.5599585719784121</c:v>
                </c:pt>
                <c:pt idx="26580">
                  <c:v>7.5607145678356096</c:v>
                </c:pt>
                <c:pt idx="26581">
                  <c:v>7.5614706392923932</c:v>
                </c:pt>
                <c:pt idx="26582">
                  <c:v>7.5622267863563222</c:v>
                </c:pt>
                <c:pt idx="26583">
                  <c:v>7.5629830090349577</c:v>
                </c:pt>
                <c:pt idx="26584">
                  <c:v>7.5637393073358608</c:v>
                </c:pt>
                <c:pt idx="26585">
                  <c:v>7.5644956812665942</c:v>
                </c:pt>
                <c:pt idx="26586">
                  <c:v>7.5652521308347209</c:v>
                </c:pt>
                <c:pt idx="26587">
                  <c:v>7.5660086560478046</c:v>
                </c:pt>
                <c:pt idx="26588">
                  <c:v>7.566765256913409</c:v>
                </c:pt>
                <c:pt idx="26589">
                  <c:v>7.5675219334391004</c:v>
                </c:pt>
                <c:pt idx="26590">
                  <c:v>7.5682786856324444</c:v>
                </c:pt>
                <c:pt idx="26591">
                  <c:v>7.5690355135010075</c:v>
                </c:pt>
                <c:pt idx="26592">
                  <c:v>7.5697924170523576</c:v>
                </c:pt>
                <c:pt idx="26593">
                  <c:v>7.5705493962940631</c:v>
                </c:pt>
                <c:pt idx="26594">
                  <c:v>7.5713064512336921</c:v>
                </c:pt>
                <c:pt idx="26595">
                  <c:v>7.5720635818788153</c:v>
                </c:pt>
                <c:pt idx="26596">
                  <c:v>7.5728207882370029</c:v>
                </c:pt>
                <c:pt idx="26597">
                  <c:v>7.5735780703158264</c:v>
                </c:pt>
                <c:pt idx="26598">
                  <c:v>7.5743354281228576</c:v>
                </c:pt>
                <c:pt idx="26599">
                  <c:v>7.5750928616656701</c:v>
                </c:pt>
                <c:pt idx="26600">
                  <c:v>7.5758503709518363</c:v>
                </c:pt>
                <c:pt idx="26601">
                  <c:v>7.5766079559889317</c:v>
                </c:pt>
                <c:pt idx="26602">
                  <c:v>7.5773656167845305</c:v>
                </c:pt>
                <c:pt idx="26603">
                  <c:v>7.5781233533462089</c:v>
                </c:pt>
                <c:pt idx="26604">
                  <c:v>7.5788811656815431</c:v>
                </c:pt>
                <c:pt idx="26605">
                  <c:v>7.5796390537981111</c:v>
                </c:pt>
                <c:pt idx="26606">
                  <c:v>7.5803970177034907</c:v>
                </c:pt>
                <c:pt idx="26607">
                  <c:v>7.5811550574052609</c:v>
                </c:pt>
                <c:pt idx="26608">
                  <c:v>7.5819131729110012</c:v>
                </c:pt>
                <c:pt idx="26609">
                  <c:v>7.5826713642282924</c:v>
                </c:pt>
                <c:pt idx="26610">
                  <c:v>7.5834296313647149</c:v>
                </c:pt>
                <c:pt idx="26611">
                  <c:v>7.5841879743278513</c:v>
                </c:pt>
                <c:pt idx="26612">
                  <c:v>7.5849463931252838</c:v>
                </c:pt>
                <c:pt idx="26613">
                  <c:v>7.5857048877645967</c:v>
                </c:pt>
                <c:pt idx="26614">
                  <c:v>7.5864634582533732</c:v>
                </c:pt>
                <c:pt idx="26615">
                  <c:v>7.5872221045991983</c:v>
                </c:pt>
                <c:pt idx="26616">
                  <c:v>7.587980826809658</c:v>
                </c:pt>
                <c:pt idx="26617">
                  <c:v>7.5887396248923391</c:v>
                </c:pt>
                <c:pt idx="26618">
                  <c:v>7.5894984988548284</c:v>
                </c:pt>
                <c:pt idx="26619">
                  <c:v>7.5902574487047136</c:v>
                </c:pt>
                <c:pt idx="26620">
                  <c:v>7.5910164744495843</c:v>
                </c:pt>
                <c:pt idx="26621">
                  <c:v>7.5917755760970289</c:v>
                </c:pt>
                <c:pt idx="26622">
                  <c:v>7.5925347536546388</c:v>
                </c:pt>
                <c:pt idx="26623">
                  <c:v>7.5932940071300044</c:v>
                </c:pt>
                <c:pt idx="26624">
                  <c:v>7.5940533365307177</c:v>
                </c:pt>
                <c:pt idx="26625">
                  <c:v>7.5948127418643709</c:v>
                </c:pt>
                <c:pt idx="26626">
                  <c:v>7.5955722231385572</c:v>
                </c:pt>
                <c:pt idx="26627">
                  <c:v>7.5963317803608712</c:v>
                </c:pt>
                <c:pt idx="26628">
                  <c:v>7.5970914135389069</c:v>
                </c:pt>
                <c:pt idx="26629">
                  <c:v>7.597851122680261</c:v>
                </c:pt>
                <c:pt idx="26630">
                  <c:v>7.598610907792529</c:v>
                </c:pt>
                <c:pt idx="26631">
                  <c:v>7.5993707688833085</c:v>
                </c:pt>
                <c:pt idx="26632">
                  <c:v>7.600130705960197</c:v>
                </c:pt>
                <c:pt idx="26633">
                  <c:v>7.6008907190307928</c:v>
                </c:pt>
                <c:pt idx="26634">
                  <c:v>7.6016508081026961</c:v>
                </c:pt>
                <c:pt idx="26635">
                  <c:v>7.6024109731835061</c:v>
                </c:pt>
                <c:pt idx="26636">
                  <c:v>7.6031712142808248</c:v>
                </c:pt>
                <c:pt idx="26637">
                  <c:v>7.6039315314022531</c:v>
                </c:pt>
                <c:pt idx="26638">
                  <c:v>7.604691924555393</c:v>
                </c:pt>
                <c:pt idx="26639">
                  <c:v>7.6054523937478482</c:v>
                </c:pt>
                <c:pt idx="26640">
                  <c:v>7.6062129389872233</c:v>
                </c:pt>
                <c:pt idx="26641">
                  <c:v>7.6069735602811219</c:v>
                </c:pt>
                <c:pt idx="26642">
                  <c:v>7.6077342576371496</c:v>
                </c:pt>
                <c:pt idx="26643">
                  <c:v>7.6084950310629136</c:v>
                </c:pt>
                <c:pt idx="26644">
                  <c:v>7.6092558805660202</c:v>
                </c:pt>
                <c:pt idx="26645">
                  <c:v>7.6100168061540767</c:v>
                </c:pt>
                <c:pt idx="26646">
                  <c:v>7.6107778078346922</c:v>
                </c:pt>
                <c:pt idx="26647">
                  <c:v>7.6115388856154755</c:v>
                </c:pt>
                <c:pt idx="26648">
                  <c:v>7.6123000395040368</c:v>
                </c:pt>
                <c:pt idx="26649">
                  <c:v>7.6130612695079867</c:v>
                </c:pt>
                <c:pt idx="26650">
                  <c:v>7.6138225756349378</c:v>
                </c:pt>
                <c:pt idx="26651">
                  <c:v>7.614583957892501</c:v>
                </c:pt>
                <c:pt idx="26652">
                  <c:v>7.6153454162882905</c:v>
                </c:pt>
                <c:pt idx="26653">
                  <c:v>7.6161069508299191</c:v>
                </c:pt>
                <c:pt idx="26654">
                  <c:v>7.6168685615250018</c:v>
                </c:pt>
                <c:pt idx="26655">
                  <c:v>7.617630248381154</c:v>
                </c:pt>
                <c:pt idx="26656">
                  <c:v>7.6183920114059918</c:v>
                </c:pt>
                <c:pt idx="26657">
                  <c:v>7.6191538506071321</c:v>
                </c:pt>
                <c:pt idx="26658">
                  <c:v>7.619915765992193</c:v>
                </c:pt>
                <c:pt idx="26659">
                  <c:v>7.6206777575687923</c:v>
                </c:pt>
                <c:pt idx="26660">
                  <c:v>7.6214398253445488</c:v>
                </c:pt>
                <c:pt idx="26661">
                  <c:v>7.622201969327083</c:v>
                </c:pt>
                <c:pt idx="26662">
                  <c:v>7.6229641895240157</c:v>
                </c:pt>
                <c:pt idx="26663">
                  <c:v>7.6237264859429681</c:v>
                </c:pt>
                <c:pt idx="26664">
                  <c:v>7.6244888585915627</c:v>
                </c:pt>
                <c:pt idx="26665">
                  <c:v>7.6252513074774217</c:v>
                </c:pt>
                <c:pt idx="26666">
                  <c:v>7.6260138326081695</c:v>
                </c:pt>
                <c:pt idx="26667">
                  <c:v>7.6267764339914299</c:v>
                </c:pt>
                <c:pt idx="26668">
                  <c:v>7.627539111634829</c:v>
                </c:pt>
                <c:pt idx="26669">
                  <c:v>7.6283018655459927</c:v>
                </c:pt>
                <c:pt idx="26670">
                  <c:v>7.6290646957325468</c:v>
                </c:pt>
                <c:pt idx="26671">
                  <c:v>7.6298276022021199</c:v>
                </c:pt>
                <c:pt idx="26672">
                  <c:v>7.6305905849623397</c:v>
                </c:pt>
                <c:pt idx="26673">
                  <c:v>7.6313536440208356</c:v>
                </c:pt>
                <c:pt idx="26674">
                  <c:v>7.632116779385238</c:v>
                </c:pt>
                <c:pt idx="26675">
                  <c:v>7.6328799910631764</c:v>
                </c:pt>
                <c:pt idx="26676">
                  <c:v>7.6336432790622828</c:v>
                </c:pt>
                <c:pt idx="26677">
                  <c:v>7.6344066433901894</c:v>
                </c:pt>
                <c:pt idx="26678">
                  <c:v>7.6351700840545282</c:v>
                </c:pt>
                <c:pt idx="26679">
                  <c:v>7.6359336010629333</c:v>
                </c:pt>
                <c:pt idx="26680">
                  <c:v>7.6366971944230393</c:v>
                </c:pt>
                <c:pt idx="26681">
                  <c:v>7.6374608641424819</c:v>
                </c:pt>
                <c:pt idx="26682">
                  <c:v>7.638224610228896</c:v>
                </c:pt>
                <c:pt idx="26683">
                  <c:v>7.6389884326899189</c:v>
                </c:pt>
                <c:pt idx="26684">
                  <c:v>7.6397523315331881</c:v>
                </c:pt>
                <c:pt idx="26685">
                  <c:v>7.6405163067663411</c:v>
                </c:pt>
                <c:pt idx="26686">
                  <c:v>7.6412803583970179</c:v>
                </c:pt>
                <c:pt idx="26687">
                  <c:v>7.6420444864328578</c:v>
                </c:pt>
                <c:pt idx="26688">
                  <c:v>7.6428086908815009</c:v>
                </c:pt>
                <c:pt idx="26689">
                  <c:v>7.6435729717505891</c:v>
                </c:pt>
                <c:pt idx="26690">
                  <c:v>7.6443373290477643</c:v>
                </c:pt>
                <c:pt idx="26691">
                  <c:v>7.6451017627806692</c:v>
                </c:pt>
                <c:pt idx="26692">
                  <c:v>7.6458662729569475</c:v>
                </c:pt>
                <c:pt idx="26693">
                  <c:v>7.6466308595842429</c:v>
                </c:pt>
                <c:pt idx="26694">
                  <c:v>7.6473955226702008</c:v>
                </c:pt>
                <c:pt idx="26695">
                  <c:v>7.6481602622224676</c:v>
                </c:pt>
                <c:pt idx="26696">
                  <c:v>7.6489250782486895</c:v>
                </c:pt>
                <c:pt idx="26697">
                  <c:v>7.6496899707565147</c:v>
                </c:pt>
                <c:pt idx="26698">
                  <c:v>7.6504549397535904</c:v>
                </c:pt>
                <c:pt idx="26699">
                  <c:v>7.6512199852475655</c:v>
                </c:pt>
                <c:pt idx="26700">
                  <c:v>7.65198510724609</c:v>
                </c:pt>
                <c:pt idx="26701">
                  <c:v>7.6527503057568147</c:v>
                </c:pt>
                <c:pt idx="26702">
                  <c:v>7.6535155807873902</c:v>
                </c:pt>
                <c:pt idx="26703">
                  <c:v>7.6542809323454692</c:v>
                </c:pt>
                <c:pt idx="26704">
                  <c:v>7.6550463604387033</c:v>
                </c:pt>
                <c:pt idx="26705">
                  <c:v>7.6558118650747469</c:v>
                </c:pt>
                <c:pt idx="26706">
                  <c:v>7.6565774462612541</c:v>
                </c:pt>
                <c:pt idx="26707">
                  <c:v>7.6573431040058804</c:v>
                </c:pt>
                <c:pt idx="26708">
                  <c:v>7.6581088383162808</c:v>
                </c:pt>
                <c:pt idx="26709">
                  <c:v>7.6588746492001123</c:v>
                </c:pt>
                <c:pt idx="26710">
                  <c:v>7.659640536665032</c:v>
                </c:pt>
                <c:pt idx="26711">
                  <c:v>7.6604065007186986</c:v>
                </c:pt>
                <c:pt idx="26712">
                  <c:v>7.6611725413687699</c:v>
                </c:pt>
                <c:pt idx="26713">
                  <c:v>7.6619386586229066</c:v>
                </c:pt>
                <c:pt idx="26714">
                  <c:v>7.6627048524887691</c:v>
                </c:pt>
                <c:pt idx="26715">
                  <c:v>7.663471122974018</c:v>
                </c:pt>
                <c:pt idx="26716">
                  <c:v>7.6642374700863156</c:v>
                </c:pt>
                <c:pt idx="26717">
                  <c:v>7.6650038938333243</c:v>
                </c:pt>
                <c:pt idx="26718">
                  <c:v>7.6657703942227071</c:v>
                </c:pt>
                <c:pt idx="26719">
                  <c:v>7.6665369712621292</c:v>
                </c:pt>
                <c:pt idx="26720">
                  <c:v>7.6673036249592554</c:v>
                </c:pt>
                <c:pt idx="26721">
                  <c:v>7.6680703553217509</c:v>
                </c:pt>
                <c:pt idx="26722">
                  <c:v>7.6688371623572831</c:v>
                </c:pt>
                <c:pt idx="26723">
                  <c:v>7.6696040460735189</c:v>
                </c:pt>
                <c:pt idx="26724">
                  <c:v>7.6703710064781259</c:v>
                </c:pt>
                <c:pt idx="26725">
                  <c:v>7.6711380435787735</c:v>
                </c:pt>
                <c:pt idx="26726">
                  <c:v>7.6719051573831312</c:v>
                </c:pt>
                <c:pt idx="26727">
                  <c:v>7.6726723478988692</c:v>
                </c:pt>
                <c:pt idx="26728">
                  <c:v>7.6734396151336588</c:v>
                </c:pt>
                <c:pt idx="26729">
                  <c:v>7.674206959095172</c:v>
                </c:pt>
                <c:pt idx="26730">
                  <c:v>7.6749743797910819</c:v>
                </c:pt>
                <c:pt idx="26731">
                  <c:v>7.6757418772290613</c:v>
                </c:pt>
                <c:pt idx="26732">
                  <c:v>7.6765094514167842</c:v>
                </c:pt>
                <c:pt idx="26733">
                  <c:v>7.6772771023619262</c:v>
                </c:pt>
                <c:pt idx="26734">
                  <c:v>7.678044830072162</c:v>
                </c:pt>
                <c:pt idx="26735">
                  <c:v>7.678812634555169</c:v>
                </c:pt>
                <c:pt idx="26736">
                  <c:v>7.6795805158186248</c:v>
                </c:pt>
                <c:pt idx="26737">
                  <c:v>7.6803484738702066</c:v>
                </c:pt>
                <c:pt idx="26738">
                  <c:v>7.6811165087175937</c:v>
                </c:pt>
                <c:pt idx="26739">
                  <c:v>7.6818846203684652</c:v>
                </c:pt>
                <c:pt idx="26740">
                  <c:v>7.6826528088305022</c:v>
                </c:pt>
                <c:pt idx="26741">
                  <c:v>7.6834210741113855</c:v>
                </c:pt>
                <c:pt idx="26742">
                  <c:v>7.6841894162187963</c:v>
                </c:pt>
                <c:pt idx="26743">
                  <c:v>7.684957835160418</c:v>
                </c:pt>
                <c:pt idx="26744">
                  <c:v>7.6857263309439343</c:v>
                </c:pt>
                <c:pt idx="26745">
                  <c:v>7.6864949035770289</c:v>
                </c:pt>
                <c:pt idx="26746">
                  <c:v>7.6872635530673863</c:v>
                </c:pt>
                <c:pt idx="26747">
                  <c:v>7.6880322794226927</c:v>
                </c:pt>
                <c:pt idx="26748">
                  <c:v>7.6888010826506346</c:v>
                </c:pt>
                <c:pt idx="26749">
                  <c:v>7.6895699627588998</c:v>
                </c:pt>
                <c:pt idx="26750">
                  <c:v>7.6903389197551757</c:v>
                </c:pt>
                <c:pt idx="26751">
                  <c:v>7.6911079536471512</c:v>
                </c:pt>
                <c:pt idx="26752">
                  <c:v>7.6918770644425161</c:v>
                </c:pt>
                <c:pt idx="26753">
                  <c:v>7.6926462521489603</c:v>
                </c:pt>
                <c:pt idx="26754">
                  <c:v>7.6934155167741753</c:v>
                </c:pt>
                <c:pt idx="26755">
                  <c:v>7.694184858325853</c:v>
                </c:pt>
                <c:pt idx="26756">
                  <c:v>7.6949542768116856</c:v>
                </c:pt>
                <c:pt idx="26757">
                  <c:v>7.6957237722393668</c:v>
                </c:pt>
                <c:pt idx="26758">
                  <c:v>7.6964933446165906</c:v>
                </c:pt>
                <c:pt idx="26759">
                  <c:v>7.6972629939510524</c:v>
                </c:pt>
                <c:pt idx="26760">
                  <c:v>7.6980327202504473</c:v>
                </c:pt>
                <c:pt idx="26761">
                  <c:v>7.6988025235224722</c:v>
                </c:pt>
                <c:pt idx="26762">
                  <c:v>7.6995724037748241</c:v>
                </c:pt>
                <c:pt idx="26763">
                  <c:v>7.7003423610152018</c:v>
                </c:pt>
                <c:pt idx="26764">
                  <c:v>7.701112395251303</c:v>
                </c:pt>
                <c:pt idx="26765">
                  <c:v>7.7018825064908283</c:v>
                </c:pt>
                <c:pt idx="26766">
                  <c:v>7.7026526947414773</c:v>
                </c:pt>
                <c:pt idx="26767">
                  <c:v>7.7034229600109514</c:v>
                </c:pt>
                <c:pt idx="26768">
                  <c:v>7.704193302306952</c:v>
                </c:pt>
                <c:pt idx="26769">
                  <c:v>7.7049637216371822</c:v>
                </c:pt>
                <c:pt idx="26770">
                  <c:v>7.7057342180093462</c:v>
                </c:pt>
                <c:pt idx="26771">
                  <c:v>7.7065047914311471</c:v>
                </c:pt>
                <c:pt idx="26772">
                  <c:v>7.7072754419102898</c:v>
                </c:pt>
                <c:pt idx="26773">
                  <c:v>7.7080461694544811</c:v>
                </c:pt>
                <c:pt idx="26774">
                  <c:v>7.7088169740714267</c:v>
                </c:pt>
                <c:pt idx="26775">
                  <c:v>7.7095878557688335</c:v>
                </c:pt>
                <c:pt idx="26776">
                  <c:v>7.71035881455441</c:v>
                </c:pt>
                <c:pt idx="26777">
                  <c:v>7.7111298504358654</c:v>
                </c:pt>
                <c:pt idx="26778">
                  <c:v>7.7119009634209092</c:v>
                </c:pt>
                <c:pt idx="26779">
                  <c:v>7.7126721535172509</c:v>
                </c:pt>
                <c:pt idx="26780">
                  <c:v>7.7134434207326024</c:v>
                </c:pt>
                <c:pt idx="26781">
                  <c:v>7.7142147650746757</c:v>
                </c:pt>
                <c:pt idx="26782">
                  <c:v>7.7149861865511831</c:v>
                </c:pt>
                <c:pt idx="26783">
                  <c:v>7.7157576851698382</c:v>
                </c:pt>
                <c:pt idx="26784">
                  <c:v>7.7165292609383549</c:v>
                </c:pt>
                <c:pt idx="26785">
                  <c:v>7.7173009138644488</c:v>
                </c:pt>
                <c:pt idx="26786">
                  <c:v>7.7180726439558356</c:v>
                </c:pt>
                <c:pt idx="26787">
                  <c:v>7.7188444512202308</c:v>
                </c:pt>
                <c:pt idx="26788">
                  <c:v>7.7196163356653527</c:v>
                </c:pt>
                <c:pt idx="26789">
                  <c:v>7.7203882972989195</c:v>
                </c:pt>
                <c:pt idx="26790">
                  <c:v>7.7211603361286496</c:v>
                </c:pt>
                <c:pt idx="26791">
                  <c:v>7.7219324521622621</c:v>
                </c:pt>
                <c:pt idx="26792">
                  <c:v>7.7227046454074779</c:v>
                </c:pt>
                <c:pt idx="26793">
                  <c:v>7.7234769158720189</c:v>
                </c:pt>
                <c:pt idx="26794">
                  <c:v>7.724249263563606</c:v>
                </c:pt>
                <c:pt idx="26795">
                  <c:v>7.7250216884899618</c:v>
                </c:pt>
                <c:pt idx="26796">
                  <c:v>7.725794190658811</c:v>
                </c:pt>
                <c:pt idx="26797">
                  <c:v>7.7265667700778771</c:v>
                </c:pt>
                <c:pt idx="26798">
                  <c:v>7.7273394267548845</c:v>
                </c:pt>
                <c:pt idx="26799">
                  <c:v>7.7281121606975596</c:v>
                </c:pt>
                <c:pt idx="26800">
                  <c:v>7.7288849719136294</c:v>
                </c:pt>
                <c:pt idx="26801">
                  <c:v>7.7296578604108204</c:v>
                </c:pt>
                <c:pt idx="26802">
                  <c:v>7.7304308261968613</c:v>
                </c:pt>
                <c:pt idx="26803">
                  <c:v>7.7312038692794811</c:v>
                </c:pt>
                <c:pt idx="26804">
                  <c:v>7.7319769896664088</c:v>
                </c:pt>
                <c:pt idx="26805">
                  <c:v>7.732750187365375</c:v>
                </c:pt>
                <c:pt idx="26806">
                  <c:v>7.7335234623841114</c:v>
                </c:pt>
                <c:pt idx="26807">
                  <c:v>7.7342968147303495</c:v>
                </c:pt>
                <c:pt idx="26808">
                  <c:v>7.7350702444118227</c:v>
                </c:pt>
                <c:pt idx="26809">
                  <c:v>7.7358437514362635</c:v>
                </c:pt>
                <c:pt idx="26810">
                  <c:v>7.736617335811407</c:v>
                </c:pt>
                <c:pt idx="26811">
                  <c:v>7.7373909975449884</c:v>
                </c:pt>
                <c:pt idx="26812">
                  <c:v>7.7381647366447428</c:v>
                </c:pt>
                <c:pt idx="26813">
                  <c:v>7.7389385531184072</c:v>
                </c:pt>
                <c:pt idx="26814">
                  <c:v>7.7397124469737193</c:v>
                </c:pt>
                <c:pt idx="26815">
                  <c:v>7.740486418218417</c:v>
                </c:pt>
                <c:pt idx="26816">
                  <c:v>7.7412604668602389</c:v>
                </c:pt>
                <c:pt idx="26817">
                  <c:v>7.7420345929069248</c:v>
                </c:pt>
                <c:pt idx="26818">
                  <c:v>7.7428087963662158</c:v>
                </c:pt>
                <c:pt idx="26819">
                  <c:v>7.7435830772458525</c:v>
                </c:pt>
                <c:pt idx="26820">
                  <c:v>7.7443574355535771</c:v>
                </c:pt>
                <c:pt idx="26821">
                  <c:v>7.745131871297132</c:v>
                </c:pt>
                <c:pt idx="26822">
                  <c:v>7.7459063844842619</c:v>
                </c:pt>
                <c:pt idx="26823">
                  <c:v>7.7466809751227101</c:v>
                </c:pt>
                <c:pt idx="26824">
                  <c:v>7.7474556432202224</c:v>
                </c:pt>
                <c:pt idx="26825">
                  <c:v>7.7482303887845445</c:v>
                </c:pt>
                <c:pt idx="26826">
                  <c:v>7.7490052118234232</c:v>
                </c:pt>
                <c:pt idx="26827">
                  <c:v>7.7497801123446051</c:v>
                </c:pt>
                <c:pt idx="26828">
                  <c:v>7.7505550903558396</c:v>
                </c:pt>
                <c:pt idx="26829">
                  <c:v>7.7513301458648751</c:v>
                </c:pt>
                <c:pt idx="26830">
                  <c:v>7.7521052788794611</c:v>
                </c:pt>
                <c:pt idx="26831">
                  <c:v>7.7528804894073486</c:v>
                </c:pt>
                <c:pt idx="26832">
                  <c:v>7.7536557774562889</c:v>
                </c:pt>
                <c:pt idx="26833">
                  <c:v>7.7544311430340347</c:v>
                </c:pt>
                <c:pt idx="26834">
                  <c:v>7.7552065861483381</c:v>
                </c:pt>
                <c:pt idx="26835">
                  <c:v>7.755982106806953</c:v>
                </c:pt>
                <c:pt idx="26836">
                  <c:v>7.756757705017634</c:v>
                </c:pt>
                <c:pt idx="26837">
                  <c:v>7.7575333807881357</c:v>
                </c:pt>
                <c:pt idx="26838">
                  <c:v>7.7583091341262147</c:v>
                </c:pt>
                <c:pt idx="26839">
                  <c:v>7.7590849650396274</c:v>
                </c:pt>
                <c:pt idx="26840">
                  <c:v>7.7598608735361312</c:v>
                </c:pt>
                <c:pt idx="26841">
                  <c:v>7.7606368596234852</c:v>
                </c:pt>
                <c:pt idx="26842">
                  <c:v>7.7614129233094475</c:v>
                </c:pt>
                <c:pt idx="26843">
                  <c:v>7.7621890646017784</c:v>
                </c:pt>
                <c:pt idx="26844">
                  <c:v>7.7629652835082386</c:v>
                </c:pt>
                <c:pt idx="26845">
                  <c:v>7.763741580036589</c:v>
                </c:pt>
                <c:pt idx="26846">
                  <c:v>7.7645179541945923</c:v>
                </c:pt>
                <c:pt idx="26847">
                  <c:v>7.7652944059900113</c:v>
                </c:pt>
                <c:pt idx="26848">
                  <c:v>7.7660709354306103</c:v>
                </c:pt>
                <c:pt idx="26849">
                  <c:v>7.766847542524153</c:v>
                </c:pt>
                <c:pt idx="26850">
                  <c:v>7.7676242272784055</c:v>
                </c:pt>
                <c:pt idx="26851">
                  <c:v>7.7684009897011332</c:v>
                </c:pt>
                <c:pt idx="26852">
                  <c:v>7.7691778298001033</c:v>
                </c:pt>
                <c:pt idx="26853">
                  <c:v>7.7699547475830828</c:v>
                </c:pt>
                <c:pt idx="26854">
                  <c:v>7.7707317430578406</c:v>
                </c:pt>
                <c:pt idx="26855">
                  <c:v>7.7715088162321466</c:v>
                </c:pt>
                <c:pt idx="26856">
                  <c:v>7.7722859671137696</c:v>
                </c:pt>
                <c:pt idx="26857">
                  <c:v>7.7730631957104812</c:v>
                </c:pt>
                <c:pt idx="26858">
                  <c:v>7.7738405020300521</c:v>
                </c:pt>
                <c:pt idx="26859">
                  <c:v>7.7746178860802546</c:v>
                </c:pt>
                <c:pt idx="26860">
                  <c:v>7.7753953478688622</c:v>
                </c:pt>
                <c:pt idx="26861">
                  <c:v>7.7761728874036491</c:v>
                </c:pt>
                <c:pt idx="26862">
                  <c:v>7.7769505046923895</c:v>
                </c:pt>
                <c:pt idx="26863">
                  <c:v>7.7777281997428585</c:v>
                </c:pt>
                <c:pt idx="26864">
                  <c:v>7.7785059725628329</c:v>
                </c:pt>
                <c:pt idx="26865">
                  <c:v>7.7792838231600889</c:v>
                </c:pt>
                <c:pt idx="26866">
                  <c:v>7.7800617515424051</c:v>
                </c:pt>
                <c:pt idx="26867">
                  <c:v>7.7808397577175592</c:v>
                </c:pt>
                <c:pt idx="26868">
                  <c:v>7.7816178416933308</c:v>
                </c:pt>
                <c:pt idx="26869">
                  <c:v>7.7823960034775004</c:v>
                </c:pt>
                <c:pt idx="26870">
                  <c:v>7.7831742430778483</c:v>
                </c:pt>
                <c:pt idx="26871">
                  <c:v>7.783952560502156</c:v>
                </c:pt>
                <c:pt idx="26872">
                  <c:v>7.7847309557582065</c:v>
                </c:pt>
                <c:pt idx="26873">
                  <c:v>7.7855094288537821</c:v>
                </c:pt>
                <c:pt idx="26874">
                  <c:v>7.7862879797966675</c:v>
                </c:pt>
                <c:pt idx="26875">
                  <c:v>7.7870666085946469</c:v>
                </c:pt>
                <c:pt idx="26876">
                  <c:v>7.7878453152555061</c:v>
                </c:pt>
                <c:pt idx="26877">
                  <c:v>7.7886240997870315</c:v>
                </c:pt>
                <c:pt idx="26878">
                  <c:v>7.78940296219701</c:v>
                </c:pt>
                <c:pt idx="26879">
                  <c:v>7.7901819024932299</c:v>
                </c:pt>
                <c:pt idx="26880">
                  <c:v>7.7909609206834789</c:v>
                </c:pt>
                <c:pt idx="26881">
                  <c:v>7.7917400167755471</c:v>
                </c:pt>
                <c:pt idx="26882">
                  <c:v>7.7925191907772247</c:v>
                </c:pt>
                <c:pt idx="26883">
                  <c:v>7.7932984426963019</c:v>
                </c:pt>
                <c:pt idx="26884">
                  <c:v>7.7940777725405717</c:v>
                </c:pt>
                <c:pt idx="26885">
                  <c:v>7.7948571803178259</c:v>
                </c:pt>
                <c:pt idx="26886">
                  <c:v>7.7956366660358576</c:v>
                </c:pt>
                <c:pt idx="26887">
                  <c:v>7.7964162297024613</c:v>
                </c:pt>
                <c:pt idx="26888">
                  <c:v>7.7971958713254317</c:v>
                </c:pt>
                <c:pt idx="26889">
                  <c:v>7.7979755909125643</c:v>
                </c:pt>
                <c:pt idx="26890">
                  <c:v>7.7987553884716556</c:v>
                </c:pt>
                <c:pt idx="26891">
                  <c:v>7.7995352640105029</c:v>
                </c:pt>
                <c:pt idx="26892">
                  <c:v>7.8003152175369035</c:v>
                </c:pt>
                <c:pt idx="26893">
                  <c:v>7.8010952490586574</c:v>
                </c:pt>
                <c:pt idx="26894">
                  <c:v>7.8018753585835627</c:v>
                </c:pt>
                <c:pt idx="26895">
                  <c:v>7.8026555461194214</c:v>
                </c:pt>
                <c:pt idx="26896">
                  <c:v>7.8034358116740332</c:v>
                </c:pt>
                <c:pt idx="26897">
                  <c:v>7.804216155255201</c:v>
                </c:pt>
                <c:pt idx="26898">
                  <c:v>7.8049965768707263</c:v>
                </c:pt>
                <c:pt idx="26899">
                  <c:v>7.8057770765284129</c:v>
                </c:pt>
                <c:pt idx="26900">
                  <c:v>7.806557654236066</c:v>
                </c:pt>
                <c:pt idx="26901">
                  <c:v>7.807338310001489</c:v>
                </c:pt>
                <c:pt idx="26902">
                  <c:v>7.8081190438324892</c:v>
                </c:pt>
                <c:pt idx="26903">
                  <c:v>7.8088998557368727</c:v>
                </c:pt>
                <c:pt idx="26904">
                  <c:v>7.8096807457224466</c:v>
                </c:pt>
                <c:pt idx="26905">
                  <c:v>7.8104617137970189</c:v>
                </c:pt>
                <c:pt idx="26906">
                  <c:v>7.8112427599683985</c:v>
                </c:pt>
                <c:pt idx="26907">
                  <c:v>7.812023884244395</c:v>
                </c:pt>
                <c:pt idx="26908">
                  <c:v>7.8128050866328191</c:v>
                </c:pt>
                <c:pt idx="26909">
                  <c:v>7.8135863671414825</c:v>
                </c:pt>
                <c:pt idx="26910">
                  <c:v>7.8143677257781965</c:v>
                </c:pt>
                <c:pt idx="26911">
                  <c:v>7.8151491625507745</c:v>
                </c:pt>
                <c:pt idx="26912">
                  <c:v>7.8159306774670299</c:v>
                </c:pt>
                <c:pt idx="26913">
                  <c:v>7.8167122705347767</c:v>
                </c:pt>
                <c:pt idx="26914">
                  <c:v>7.8174939417618301</c:v>
                </c:pt>
                <c:pt idx="26915">
                  <c:v>7.8182756911560061</c:v>
                </c:pt>
                <c:pt idx="26916">
                  <c:v>7.8190575187251214</c:v>
                </c:pt>
                <c:pt idx="26917">
                  <c:v>7.819839424476994</c:v>
                </c:pt>
                <c:pt idx="26918">
                  <c:v>7.8206214084194414</c:v>
                </c:pt>
                <c:pt idx="26919">
                  <c:v>7.8214034705602833</c:v>
                </c:pt>
                <c:pt idx="26920">
                  <c:v>7.8221856109073391</c:v>
                </c:pt>
                <c:pt idx="26921">
                  <c:v>7.8229678294684302</c:v>
                </c:pt>
                <c:pt idx="26922">
                  <c:v>7.8237501262513769</c:v>
                </c:pt>
                <c:pt idx="26923">
                  <c:v>7.8245325012640023</c:v>
                </c:pt>
                <c:pt idx="26924">
                  <c:v>7.8253149545141287</c:v>
                </c:pt>
                <c:pt idx="26925">
                  <c:v>7.82609748600958</c:v>
                </c:pt>
                <c:pt idx="26926">
                  <c:v>7.826880095758181</c:v>
                </c:pt>
                <c:pt idx="26927">
                  <c:v>7.8276627837677566</c:v>
                </c:pt>
                <c:pt idx="26928">
                  <c:v>7.8284455500461334</c:v>
                </c:pt>
                <c:pt idx="26929">
                  <c:v>7.8292283946011381</c:v>
                </c:pt>
                <c:pt idx="26930">
                  <c:v>7.8300113174405981</c:v>
                </c:pt>
                <c:pt idx="26931">
                  <c:v>7.8307943185723419</c:v>
                </c:pt>
                <c:pt idx="26932">
                  <c:v>7.8315773980041987</c:v>
                </c:pt>
                <c:pt idx="26933">
                  <c:v>7.8323605557439988</c:v>
                </c:pt>
                <c:pt idx="26934">
                  <c:v>7.8331437917995732</c:v>
                </c:pt>
                <c:pt idx="26935">
                  <c:v>7.833927106178753</c:v>
                </c:pt>
                <c:pt idx="26936">
                  <c:v>7.834710498889371</c:v>
                </c:pt>
                <c:pt idx="26937">
                  <c:v>7.8354939699392601</c:v>
                </c:pt>
                <c:pt idx="26938">
                  <c:v>7.8362775193362539</c:v>
                </c:pt>
                <c:pt idx="26939">
                  <c:v>7.8370611470881872</c:v>
                </c:pt>
                <c:pt idx="26940">
                  <c:v>7.8378448532028964</c:v>
                </c:pt>
                <c:pt idx="26941">
                  <c:v>7.8386286376882168</c:v>
                </c:pt>
                <c:pt idx="26942">
                  <c:v>7.8394125005519859</c:v>
                </c:pt>
                <c:pt idx="26943">
                  <c:v>7.8401964418020409</c:v>
                </c:pt>
                <c:pt idx="26944">
                  <c:v>7.8409804614462209</c:v>
                </c:pt>
                <c:pt idx="26945">
                  <c:v>7.8417645594923657</c:v>
                </c:pt>
                <c:pt idx="26946">
                  <c:v>7.8425487359483146</c:v>
                </c:pt>
                <c:pt idx="26947">
                  <c:v>7.8433329908219092</c:v>
                </c:pt>
                <c:pt idx="26948">
                  <c:v>7.8441173241209912</c:v>
                </c:pt>
                <c:pt idx="26949">
                  <c:v>7.8449017358534032</c:v>
                </c:pt>
                <c:pt idx="26950">
                  <c:v>7.8456862260269888</c:v>
                </c:pt>
                <c:pt idx="26951">
                  <c:v>7.8464707946495915</c:v>
                </c:pt>
                <c:pt idx="26952">
                  <c:v>7.8472554417290565</c:v>
                </c:pt>
                <c:pt idx="26953">
                  <c:v>7.8480401672732292</c:v>
                </c:pt>
                <c:pt idx="26954">
                  <c:v>7.8488249712899565</c:v>
                </c:pt>
                <c:pt idx="26955">
                  <c:v>7.8496098537870855</c:v>
                </c:pt>
                <c:pt idx="26956">
                  <c:v>7.8503948147724643</c:v>
                </c:pt>
                <c:pt idx="26957">
                  <c:v>7.8511798542539415</c:v>
                </c:pt>
                <c:pt idx="26958">
                  <c:v>7.851964972239367</c:v>
                </c:pt>
                <c:pt idx="26959">
                  <c:v>7.8527501687365904</c:v>
                </c:pt>
                <c:pt idx="26960">
                  <c:v>7.8535354437534641</c:v>
                </c:pt>
                <c:pt idx="26961">
                  <c:v>7.8543207972978397</c:v>
                </c:pt>
                <c:pt idx="26962">
                  <c:v>7.8551062293775695</c:v>
                </c:pt>
                <c:pt idx="26963">
                  <c:v>7.8558917400005068</c:v>
                </c:pt>
                <c:pt idx="26964">
                  <c:v>7.8566773291745067</c:v>
                </c:pt>
                <c:pt idx="26965">
                  <c:v>7.8574629969074241</c:v>
                </c:pt>
                <c:pt idx="26966">
                  <c:v>7.8582487432071151</c:v>
                </c:pt>
                <c:pt idx="26967">
                  <c:v>7.8590345680814355</c:v>
                </c:pt>
                <c:pt idx="26968">
                  <c:v>7.8598204715382431</c:v>
                </c:pt>
                <c:pt idx="26969">
                  <c:v>7.8606064535853966</c:v>
                </c:pt>
                <c:pt idx="26970">
                  <c:v>7.8613925142307552</c:v>
                </c:pt>
                <c:pt idx="26971">
                  <c:v>7.8621786534821778</c:v>
                </c:pt>
                <c:pt idx="26972">
                  <c:v>7.8629648713475255</c:v>
                </c:pt>
                <c:pt idx="26973">
                  <c:v>7.8637511678346605</c:v>
                </c:pt>
                <c:pt idx="26974">
                  <c:v>7.8645375429514441</c:v>
                </c:pt>
                <c:pt idx="26975">
                  <c:v>7.8653239967057393</c:v>
                </c:pt>
                <c:pt idx="26976">
                  <c:v>7.8661105291054101</c:v>
                </c:pt>
                <c:pt idx="26977">
                  <c:v>7.8668971401583203</c:v>
                </c:pt>
                <c:pt idx="26978">
                  <c:v>7.8676838298723357</c:v>
                </c:pt>
                <c:pt idx="26979">
                  <c:v>7.8684705982553229</c:v>
                </c:pt>
                <c:pt idx="26980">
                  <c:v>7.8692574453151485</c:v>
                </c:pt>
                <c:pt idx="26981">
                  <c:v>7.8700443710596799</c:v>
                </c:pt>
                <c:pt idx="26982">
                  <c:v>7.8708313754967856</c:v>
                </c:pt>
                <c:pt idx="26983">
                  <c:v>7.8716184586343347</c:v>
                </c:pt>
                <c:pt idx="26984">
                  <c:v>7.8724056204801984</c:v>
                </c:pt>
                <c:pt idx="26985">
                  <c:v>7.8731928610422468</c:v>
                </c:pt>
                <c:pt idx="26986">
                  <c:v>7.8739801803283509</c:v>
                </c:pt>
                <c:pt idx="26987">
                  <c:v>7.8747675783463835</c:v>
                </c:pt>
                <c:pt idx="26988">
                  <c:v>7.8755550551042184</c:v>
                </c:pt>
                <c:pt idx="26989">
                  <c:v>7.8763426106097283</c:v>
                </c:pt>
                <c:pt idx="26990">
                  <c:v>7.8771302448707896</c:v>
                </c:pt>
                <c:pt idx="26991">
                  <c:v>7.8779179578952769</c:v>
                </c:pt>
                <c:pt idx="26992">
                  <c:v>7.8787057496910666</c:v>
                </c:pt>
                <c:pt idx="26993">
                  <c:v>7.8794936202660359</c:v>
                </c:pt>
                <c:pt idx="26994">
                  <c:v>7.8802815696280621</c:v>
                </c:pt>
                <c:pt idx="26995">
                  <c:v>7.8810695977850251</c:v>
                </c:pt>
                <c:pt idx="26996">
                  <c:v>7.881857704744804</c:v>
                </c:pt>
                <c:pt idx="26997">
                  <c:v>7.8826458905152785</c:v>
                </c:pt>
                <c:pt idx="26998">
                  <c:v>7.8834341551043297</c:v>
                </c:pt>
                <c:pt idx="26999">
                  <c:v>7.8842224985198399</c:v>
                </c:pt>
                <c:pt idx="27000">
                  <c:v>7.8850109207696919</c:v>
                </c:pt>
                <c:pt idx="27001">
                  <c:v>7.8857994218617691</c:v>
                </c:pt>
                <c:pt idx="27002">
                  <c:v>7.8865880018039549</c:v>
                </c:pt>
                <c:pt idx="27003">
                  <c:v>7.8873766606041356</c:v>
                </c:pt>
                <c:pt idx="27004">
                  <c:v>7.8881653982701962</c:v>
                </c:pt>
                <c:pt idx="27005">
                  <c:v>7.8889542148100231</c:v>
                </c:pt>
                <c:pt idx="27006">
                  <c:v>7.8897431102315041</c:v>
                </c:pt>
                <c:pt idx="27007">
                  <c:v>7.8905320845425271</c:v>
                </c:pt>
                <c:pt idx="27008">
                  <c:v>7.8913211377509809</c:v>
                </c:pt>
                <c:pt idx="27009">
                  <c:v>7.8921102698647561</c:v>
                </c:pt>
                <c:pt idx="27010">
                  <c:v>7.8928994808917423</c:v>
                </c:pt>
                <c:pt idx="27011">
                  <c:v>7.8936887708398311</c:v>
                </c:pt>
                <c:pt idx="27012">
                  <c:v>7.8944781397169148</c:v>
                </c:pt>
                <c:pt idx="27013">
                  <c:v>7.8952675875308866</c:v>
                </c:pt>
                <c:pt idx="27014">
                  <c:v>7.8960571142896399</c:v>
                </c:pt>
                <c:pt idx="27015">
                  <c:v>7.8968467200010686</c:v>
                </c:pt>
                <c:pt idx="27016">
                  <c:v>7.8976364046730687</c:v>
                </c:pt>
                <c:pt idx="27017">
                  <c:v>7.8984261683135362</c:v>
                </c:pt>
                <c:pt idx="27018">
                  <c:v>7.8992160109303677</c:v>
                </c:pt>
                <c:pt idx="27019">
                  <c:v>7.9000059325314611</c:v>
                </c:pt>
                <c:pt idx="27020">
                  <c:v>7.900795933124714</c:v>
                </c:pt>
                <c:pt idx="27021">
                  <c:v>7.9015860127180266</c:v>
                </c:pt>
                <c:pt idx="27022">
                  <c:v>7.9023761713192986</c:v>
                </c:pt>
                <c:pt idx="27023">
                  <c:v>7.9031664089364302</c:v>
                </c:pt>
                <c:pt idx="27024">
                  <c:v>7.9039567255773235</c:v>
                </c:pt>
                <c:pt idx="27025">
                  <c:v>7.9047471212498808</c:v>
                </c:pt>
                <c:pt idx="27026">
                  <c:v>7.9055375959620058</c:v>
                </c:pt>
                <c:pt idx="27027">
                  <c:v>7.9063281497216016</c:v>
                </c:pt>
                <c:pt idx="27028">
                  <c:v>7.9071187825365739</c:v>
                </c:pt>
                <c:pt idx="27029">
                  <c:v>7.9079094944148274</c:v>
                </c:pt>
                <c:pt idx="27030">
                  <c:v>7.9087002853642687</c:v>
                </c:pt>
                <c:pt idx="27031">
                  <c:v>7.9094911553928053</c:v>
                </c:pt>
                <c:pt idx="27032">
                  <c:v>7.9102821045083447</c:v>
                </c:pt>
                <c:pt idx="27033">
                  <c:v>7.9110731327187951</c:v>
                </c:pt>
                <c:pt idx="27034">
                  <c:v>7.9118642400320667</c:v>
                </c:pt>
                <c:pt idx="27035">
                  <c:v>7.9126554264560696</c:v>
                </c:pt>
                <c:pt idx="27036">
                  <c:v>7.9134466919987148</c:v>
                </c:pt>
                <c:pt idx="27037">
                  <c:v>7.9142380366679141</c:v>
                </c:pt>
                <c:pt idx="27038">
                  <c:v>7.9150294604715805</c:v>
                </c:pt>
                <c:pt idx="27039">
                  <c:v>7.9158209634176275</c:v>
                </c:pt>
                <c:pt idx="27040">
                  <c:v>7.9166125455139689</c:v>
                </c:pt>
                <c:pt idx="27041">
                  <c:v>7.91740420676852</c:v>
                </c:pt>
                <c:pt idx="27042">
                  <c:v>7.9181959471891972</c:v>
                </c:pt>
                <c:pt idx="27043">
                  <c:v>7.9189877667839159</c:v>
                </c:pt>
                <c:pt idx="27044">
                  <c:v>7.9197796655605943</c:v>
                </c:pt>
                <c:pt idx="27045">
                  <c:v>7.9205716435271505</c:v>
                </c:pt>
                <c:pt idx="27046">
                  <c:v>7.9213637006915034</c:v>
                </c:pt>
                <c:pt idx="27047">
                  <c:v>7.9221558370615721</c:v>
                </c:pt>
                <c:pt idx="27048">
                  <c:v>7.9229480526452782</c:v>
                </c:pt>
                <c:pt idx="27049">
                  <c:v>7.9237403474505426</c:v>
                </c:pt>
                <c:pt idx="27050">
                  <c:v>7.9245327214852876</c:v>
                </c:pt>
                <c:pt idx="27051">
                  <c:v>7.925325174757436</c:v>
                </c:pt>
                <c:pt idx="27052">
                  <c:v>7.926117707274912</c:v>
                </c:pt>
                <c:pt idx="27053">
                  <c:v>7.9269103190456391</c:v>
                </c:pt>
                <c:pt idx="27054">
                  <c:v>7.9277030100775434</c:v>
                </c:pt>
                <c:pt idx="27055">
                  <c:v>7.928495780378551</c:v>
                </c:pt>
                <c:pt idx="27056">
                  <c:v>7.9292886299565888</c:v>
                </c:pt>
                <c:pt idx="27057">
                  <c:v>7.9300815588195848</c:v>
                </c:pt>
                <c:pt idx="27058">
                  <c:v>7.9308745669754668</c:v>
                </c:pt>
                <c:pt idx="27059">
                  <c:v>7.9316676544321645</c:v>
                </c:pt>
                <c:pt idx="27060">
                  <c:v>7.9324608211976075</c:v>
                </c:pt>
                <c:pt idx="27061">
                  <c:v>7.9332540672797274</c:v>
                </c:pt>
                <c:pt idx="27062">
                  <c:v>7.9340473926864554</c:v>
                </c:pt>
                <c:pt idx="27063">
                  <c:v>7.934840797425724</c:v>
                </c:pt>
                <c:pt idx="27064">
                  <c:v>7.9356342815054663</c:v>
                </c:pt>
                <c:pt idx="27065">
                  <c:v>7.9364278449336165</c:v>
                </c:pt>
                <c:pt idx="27066">
                  <c:v>7.9372214877181095</c:v>
                </c:pt>
                <c:pt idx="27067">
                  <c:v>7.9380152098668812</c:v>
                </c:pt>
                <c:pt idx="27068">
                  <c:v>7.9388090113878675</c:v>
                </c:pt>
                <c:pt idx="27069">
                  <c:v>7.9396028922890061</c:v>
                </c:pt>
                <c:pt idx="27070">
                  <c:v>7.9403968525782345</c:v>
                </c:pt>
                <c:pt idx="27071">
                  <c:v>7.9411908922634922</c:v>
                </c:pt>
                <c:pt idx="27072">
                  <c:v>7.9419850113527186</c:v>
                </c:pt>
                <c:pt idx="27073">
                  <c:v>7.9427792098538541</c:v>
                </c:pt>
                <c:pt idx="27074">
                  <c:v>7.9435734877748398</c:v>
                </c:pt>
                <c:pt idx="27075">
                  <c:v>7.944367845123617</c:v>
                </c:pt>
                <c:pt idx="27076">
                  <c:v>7.9451622819081296</c:v>
                </c:pt>
                <c:pt idx="27077">
                  <c:v>7.9459567981363204</c:v>
                </c:pt>
                <c:pt idx="27078">
                  <c:v>7.9467513938161343</c:v>
                </c:pt>
                <c:pt idx="27079">
                  <c:v>7.947546068955516</c:v>
                </c:pt>
                <c:pt idx="27080">
                  <c:v>7.9483408235624111</c:v>
                </c:pt>
                <c:pt idx="27081">
                  <c:v>7.9491356576447672</c:v>
                </c:pt>
                <c:pt idx="27082">
                  <c:v>7.9499305712105315</c:v>
                </c:pt>
                <c:pt idx="27083">
                  <c:v>7.9507255642676524</c:v>
                </c:pt>
                <c:pt idx="27084">
                  <c:v>7.9515206368240792</c:v>
                </c:pt>
                <c:pt idx="27085">
                  <c:v>7.9523157888877618</c:v>
                </c:pt>
                <c:pt idx="27086">
                  <c:v>7.9531110204666504</c:v>
                </c:pt>
                <c:pt idx="27087">
                  <c:v>7.9539063315686969</c:v>
                </c:pt>
                <c:pt idx="27088">
                  <c:v>7.9547017222018539</c:v>
                </c:pt>
                <c:pt idx="27089">
                  <c:v>7.9554971923740743</c:v>
                </c:pt>
                <c:pt idx="27090">
                  <c:v>7.9562927420933116</c:v>
                </c:pt>
                <c:pt idx="27091">
                  <c:v>7.9570883713675205</c:v>
                </c:pt>
                <c:pt idx="27092">
                  <c:v>7.9578840802046571</c:v>
                </c:pt>
                <c:pt idx="27093">
                  <c:v>7.9586798686126778</c:v>
                </c:pt>
                <c:pt idx="27094">
                  <c:v>7.959475736599539</c:v>
                </c:pt>
                <c:pt idx="27095">
                  <c:v>7.9602716841731986</c:v>
                </c:pt>
                <c:pt idx="27096">
                  <c:v>7.9610677113416157</c:v>
                </c:pt>
                <c:pt idx="27097">
                  <c:v>7.9618638181127501</c:v>
                </c:pt>
                <c:pt idx="27098">
                  <c:v>7.9626600044945617</c:v>
                </c:pt>
                <c:pt idx="27099">
                  <c:v>7.9634562704950111</c:v>
                </c:pt>
                <c:pt idx="27100">
                  <c:v>7.9642526161220601</c:v>
                </c:pt>
                <c:pt idx="27101">
                  <c:v>7.9650490413836721</c:v>
                </c:pt>
                <c:pt idx="27102">
                  <c:v>7.9658455462878104</c:v>
                </c:pt>
                <c:pt idx="27103">
                  <c:v>7.9666421308424393</c:v>
                </c:pt>
                <c:pt idx="27104">
                  <c:v>7.9674387950555232</c:v>
                </c:pt>
                <c:pt idx="27105">
                  <c:v>7.968235538935029</c:v>
                </c:pt>
                <c:pt idx="27106">
                  <c:v>7.9690323624889228</c:v>
                </c:pt>
                <c:pt idx="27107">
                  <c:v>7.9698292657251715</c:v>
                </c:pt>
                <c:pt idx="27108">
                  <c:v>7.9706262486517439</c:v>
                </c:pt>
                <c:pt idx="27109">
                  <c:v>7.9714233112766086</c:v>
                </c:pt>
                <c:pt idx="27110">
                  <c:v>7.9722204536077363</c:v>
                </c:pt>
                <c:pt idx="27111">
                  <c:v>7.9730176756530966</c:v>
                </c:pt>
                <c:pt idx="27112">
                  <c:v>7.9738149774206617</c:v>
                </c:pt>
                <c:pt idx="27113">
                  <c:v>7.9746123589184039</c:v>
                </c:pt>
                <c:pt idx="27114">
                  <c:v>7.9754098201542956</c:v>
                </c:pt>
                <c:pt idx="27115">
                  <c:v>7.9762073611363107</c:v>
                </c:pt>
                <c:pt idx="27116">
                  <c:v>7.9770049818724242</c:v>
                </c:pt>
                <c:pt idx="27117">
                  <c:v>7.9778026823706112</c:v>
                </c:pt>
                <c:pt idx="27118">
                  <c:v>7.9786004626388483</c:v>
                </c:pt>
                <c:pt idx="27119">
                  <c:v>7.9793983226851122</c:v>
                </c:pt>
                <c:pt idx="27120">
                  <c:v>7.9801962625173806</c:v>
                </c:pt>
                <c:pt idx="27121">
                  <c:v>7.9809942821436319</c:v>
                </c:pt>
                <c:pt idx="27122">
                  <c:v>7.9817923815718466</c:v>
                </c:pt>
                <c:pt idx="27123">
                  <c:v>7.9825905608100038</c:v>
                </c:pt>
                <c:pt idx="27124">
                  <c:v>7.983388819866085</c:v>
                </c:pt>
                <c:pt idx="27125">
                  <c:v>7.9841871587480711</c:v>
                </c:pt>
                <c:pt idx="27126">
                  <c:v>7.984985577463946</c:v>
                </c:pt>
                <c:pt idx="27127">
                  <c:v>7.9857840760216927</c:v>
                </c:pt>
                <c:pt idx="27128">
                  <c:v>7.986582654429295</c:v>
                </c:pt>
                <c:pt idx="27129">
                  <c:v>7.9873813126947377</c:v>
                </c:pt>
                <c:pt idx="27130">
                  <c:v>7.9881800508260072</c:v>
                </c:pt>
                <c:pt idx="27131">
                  <c:v>7.9889788688310901</c:v>
                </c:pt>
                <c:pt idx="27132">
                  <c:v>7.9897777667179728</c:v>
                </c:pt>
                <c:pt idx="27133">
                  <c:v>7.9905767444946445</c:v>
                </c:pt>
                <c:pt idx="27134">
                  <c:v>7.9913758021690935</c:v>
                </c:pt>
                <c:pt idx="27135">
                  <c:v>7.9921749397493107</c:v>
                </c:pt>
                <c:pt idx="27136">
                  <c:v>7.9929741572432853</c:v>
                </c:pt>
                <c:pt idx="27137">
                  <c:v>7.9937734546590091</c:v>
                </c:pt>
                <c:pt idx="27138">
                  <c:v>7.9945728320044749</c:v>
                </c:pt>
                <c:pt idx="27139">
                  <c:v>7.9953722892876753</c:v>
                </c:pt>
                <c:pt idx="27140">
                  <c:v>7.996171826516604</c:v>
                </c:pt>
                <c:pt idx="27141">
                  <c:v>7.9969714436992554</c:v>
                </c:pt>
                <c:pt idx="27142">
                  <c:v>7.9977711408436249</c:v>
                </c:pt>
                <c:pt idx="27143">
                  <c:v>7.9985709179577089</c:v>
                </c:pt>
                <c:pt idx="27144">
                  <c:v>7.9993707750495044</c:v>
                </c:pt>
                <c:pt idx="27145">
                  <c:v>8.0001707121270087</c:v>
                </c:pt>
                <c:pt idx="27146">
                  <c:v>8.0009707291982206</c:v>
                </c:pt>
                <c:pt idx="27147">
                  <c:v>8.0017708262711409</c:v>
                </c:pt>
                <c:pt idx="27148">
                  <c:v>8.0025710033537685</c:v>
                </c:pt>
                <c:pt idx="27149">
                  <c:v>8.0033712604541041</c:v>
                </c:pt>
                <c:pt idx="27150">
                  <c:v>8.0041715975801502</c:v>
                </c:pt>
                <c:pt idx="27151">
                  <c:v>8.0049720147399075</c:v>
                </c:pt>
                <c:pt idx="27152">
                  <c:v>8.0057725119413821</c:v>
                </c:pt>
                <c:pt idx="27153">
                  <c:v>8.0065730891925764</c:v>
                </c:pt>
                <c:pt idx="27154">
                  <c:v>8.0073737465014947</c:v>
                </c:pt>
                <c:pt idx="27155">
                  <c:v>8.0081744838761448</c:v>
                </c:pt>
                <c:pt idx="27156">
                  <c:v>8.0089753013245328</c:v>
                </c:pt>
                <c:pt idx="27157">
                  <c:v>8.0097761988546647</c:v>
                </c:pt>
                <c:pt idx="27158">
                  <c:v>8.0105771764745501</c:v>
                </c:pt>
                <c:pt idx="27159">
                  <c:v>8.0113782341921969</c:v>
                </c:pt>
                <c:pt idx="27160">
                  <c:v>8.0121793720156163</c:v>
                </c:pt>
                <c:pt idx="27161">
                  <c:v>8.0129805899528179</c:v>
                </c:pt>
                <c:pt idx="27162">
                  <c:v>8.0137818880118132</c:v>
                </c:pt>
                <c:pt idx="27163">
                  <c:v>8.0145832662006136</c:v>
                </c:pt>
                <c:pt idx="27164">
                  <c:v>8.0153847245272338</c:v>
                </c:pt>
                <c:pt idx="27165">
                  <c:v>8.0161862629996872</c:v>
                </c:pt>
                <c:pt idx="27166">
                  <c:v>8.0169878816259867</c:v>
                </c:pt>
                <c:pt idx="27167">
                  <c:v>8.0177895804141492</c:v>
                </c:pt>
                <c:pt idx="27168">
                  <c:v>8.0185913593721914</c:v>
                </c:pt>
                <c:pt idx="27169">
                  <c:v>8.019393218508128</c:v>
                </c:pt>
                <c:pt idx="27170">
                  <c:v>8.0201951578299795</c:v>
                </c:pt>
                <c:pt idx="27171">
                  <c:v>8.0209971773457625</c:v>
                </c:pt>
                <c:pt idx="27172">
                  <c:v>8.0217992770634972</c:v>
                </c:pt>
                <c:pt idx="27173">
                  <c:v>8.0226014569912039</c:v>
                </c:pt>
                <c:pt idx="27174">
                  <c:v>8.0234037171369028</c:v>
                </c:pt>
                <c:pt idx="27175">
                  <c:v>8.024206057508616</c:v>
                </c:pt>
                <c:pt idx="27176">
                  <c:v>8.0250084781143673</c:v>
                </c:pt>
                <c:pt idx="27177">
                  <c:v>8.0258109789621788</c:v>
                </c:pt>
                <c:pt idx="27178">
                  <c:v>8.0266135600600741</c:v>
                </c:pt>
                <c:pt idx="27179">
                  <c:v>8.0274162214160807</c:v>
                </c:pt>
                <c:pt idx="27180">
                  <c:v>8.0282189630382224</c:v>
                </c:pt>
                <c:pt idx="27181">
                  <c:v>8.0290217849345265</c:v>
                </c:pt>
                <c:pt idx="27182">
                  <c:v>8.0298246871130203</c:v>
                </c:pt>
                <c:pt idx="27183">
                  <c:v>8.0306276695817314</c:v>
                </c:pt>
                <c:pt idx="27184">
                  <c:v>8.0314307323486887</c:v>
                </c:pt>
                <c:pt idx="27185">
                  <c:v>8.0322338754219231</c:v>
                </c:pt>
                <c:pt idx="27186">
                  <c:v>8.0330370988094657</c:v>
                </c:pt>
                <c:pt idx="27187">
                  <c:v>8.0338404025193473</c:v>
                </c:pt>
                <c:pt idx="27188">
                  <c:v>8.0346437865595988</c:v>
                </c:pt>
                <c:pt idx="27189">
                  <c:v>8.0354472509382546</c:v>
                </c:pt>
                <c:pt idx="27190">
                  <c:v>8.0362507956633475</c:v>
                </c:pt>
                <c:pt idx="27191">
                  <c:v>8.0370544207429138</c:v>
                </c:pt>
                <c:pt idx="27192">
                  <c:v>8.0378581261849877</c:v>
                </c:pt>
                <c:pt idx="27193">
                  <c:v>8.0386619119976057</c:v>
                </c:pt>
                <c:pt idx="27194">
                  <c:v>8.0394657781888057</c:v>
                </c:pt>
                <c:pt idx="27195">
                  <c:v>8.0402697247666239</c:v>
                </c:pt>
                <c:pt idx="27196">
                  <c:v>8.0410737517391002</c:v>
                </c:pt>
                <c:pt idx="27197">
                  <c:v>8.0418778591142743</c:v>
                </c:pt>
                <c:pt idx="27198">
                  <c:v>8.0426820469001861</c:v>
                </c:pt>
                <c:pt idx="27199">
                  <c:v>8.0434863151048752</c:v>
                </c:pt>
                <c:pt idx="27200">
                  <c:v>8.0442906637363851</c:v>
                </c:pt>
                <c:pt idx="27201">
                  <c:v>8.0450950928027591</c:v>
                </c:pt>
                <c:pt idx="27202">
                  <c:v>8.0458996023120388</c:v>
                </c:pt>
                <c:pt idx="27203">
                  <c:v>8.0467041922722693</c:v>
                </c:pt>
                <c:pt idx="27204">
                  <c:v>8.0475088626914957</c:v>
                </c:pt>
                <c:pt idx="27205">
                  <c:v>8.0483136135777649</c:v>
                </c:pt>
                <c:pt idx="27206">
                  <c:v>8.049118444939122</c:v>
                </c:pt>
                <c:pt idx="27207">
                  <c:v>8.0499233567836157</c:v>
                </c:pt>
                <c:pt idx="27208">
                  <c:v>8.0507283491192947</c:v>
                </c:pt>
                <c:pt idx="27209">
                  <c:v>8.0515334219542058</c:v>
                </c:pt>
                <c:pt idx="27210">
                  <c:v>8.0523385752964014</c:v>
                </c:pt>
                <c:pt idx="27211">
                  <c:v>8.0531438091539318</c:v>
                </c:pt>
                <c:pt idx="27212">
                  <c:v>8.0539491235348475</c:v>
                </c:pt>
                <c:pt idx="27213">
                  <c:v>8.0547545184472007</c:v>
                </c:pt>
                <c:pt idx="27214">
                  <c:v>8.0555599938990454</c:v>
                </c:pt>
                <c:pt idx="27215">
                  <c:v>8.0563655498984357</c:v>
                </c:pt>
                <c:pt idx="27216">
                  <c:v>8.0571711864534254</c:v>
                </c:pt>
                <c:pt idx="27217">
                  <c:v>8.0579769035720705</c:v>
                </c:pt>
                <c:pt idx="27218">
                  <c:v>8.0587827012624285</c:v>
                </c:pt>
                <c:pt idx="27219">
                  <c:v>8.059588579532555</c:v>
                </c:pt>
                <c:pt idx="27220">
                  <c:v>8.0603945383905078</c:v>
                </c:pt>
                <c:pt idx="27221">
                  <c:v>8.0612005778443461</c:v>
                </c:pt>
                <c:pt idx="27222">
                  <c:v>8.062006697902131</c:v>
                </c:pt>
                <c:pt idx="27223">
                  <c:v>8.0628128985719218</c:v>
                </c:pt>
                <c:pt idx="27224">
                  <c:v>8.0636191798617798</c:v>
                </c:pt>
                <c:pt idx="27225">
                  <c:v>8.0644255417797659</c:v>
                </c:pt>
                <c:pt idx="27226">
                  <c:v>8.0652319843339431</c:v>
                </c:pt>
                <c:pt idx="27227">
                  <c:v>8.0660385075323759</c:v>
                </c:pt>
                <c:pt idx="27228">
                  <c:v>8.0668451113831292</c:v>
                </c:pt>
                <c:pt idx="27229">
                  <c:v>8.0676517958942675</c:v>
                </c:pt>
                <c:pt idx="27230">
                  <c:v>8.0684585610738573</c:v>
                </c:pt>
                <c:pt idx="27231">
                  <c:v>8.069265406929965</c:v>
                </c:pt>
                <c:pt idx="27232">
                  <c:v>8.070072333470657</c:v>
                </c:pt>
                <c:pt idx="27233">
                  <c:v>8.0708793407040034</c:v>
                </c:pt>
                <c:pt idx="27234">
                  <c:v>8.0716864286380741</c:v>
                </c:pt>
                <c:pt idx="27235">
                  <c:v>8.0724935972809373</c:v>
                </c:pt>
                <c:pt idx="27236">
                  <c:v>8.0733008466406648</c:v>
                </c:pt>
                <c:pt idx="27237">
                  <c:v>8.0741081767253284</c:v>
                </c:pt>
                <c:pt idx="27238">
                  <c:v>8.0749155875430016</c:v>
                </c:pt>
                <c:pt idx="27239">
                  <c:v>8.0757230791017562</c:v>
                </c:pt>
                <c:pt idx="27240">
                  <c:v>8.0765306514096658</c:v>
                </c:pt>
                <c:pt idx="27241">
                  <c:v>8.0773383044748073</c:v>
                </c:pt>
                <c:pt idx="27242">
                  <c:v>8.0781460383052544</c:v>
                </c:pt>
                <c:pt idx="27243">
                  <c:v>8.0789538529090841</c:v>
                </c:pt>
                <c:pt idx="27244">
                  <c:v>8.0797617482943753</c:v>
                </c:pt>
                <c:pt idx="27245">
                  <c:v>8.0805697244692052</c:v>
                </c:pt>
                <c:pt idx="27246">
                  <c:v>8.0813777814416525</c:v>
                </c:pt>
                <c:pt idx="27247">
                  <c:v>8.0821859192197962</c:v>
                </c:pt>
                <c:pt idx="27248">
                  <c:v>8.0829941378117187</c:v>
                </c:pt>
                <c:pt idx="27249">
                  <c:v>8.0838024372255006</c:v>
                </c:pt>
                <c:pt idx="27250">
                  <c:v>8.0846108174692226</c:v>
                </c:pt>
                <c:pt idx="27251">
                  <c:v>8.0854192785509689</c:v>
                </c:pt>
                <c:pt idx="27252">
                  <c:v>8.0862278204788236</c:v>
                </c:pt>
                <c:pt idx="27253">
                  <c:v>8.087036443260871</c:v>
                </c:pt>
                <c:pt idx="27254">
                  <c:v>8.0878451469051971</c:v>
                </c:pt>
                <c:pt idx="27255">
                  <c:v>8.0886539314198878</c:v>
                </c:pt>
                <c:pt idx="27256">
                  <c:v>8.089462796813029</c:v>
                </c:pt>
                <c:pt idx="27257">
                  <c:v>8.0902717430927105</c:v>
                </c:pt>
                <c:pt idx="27258">
                  <c:v>8.0910807702670198</c:v>
                </c:pt>
                <c:pt idx="27259">
                  <c:v>8.0918898783440465</c:v>
                </c:pt>
                <c:pt idx="27260">
                  <c:v>8.0926990673318802</c:v>
                </c:pt>
                <c:pt idx="27261">
                  <c:v>8.0935083372386138</c:v>
                </c:pt>
                <c:pt idx="27262">
                  <c:v>8.0943176880723371</c:v>
                </c:pt>
                <c:pt idx="27263">
                  <c:v>8.0951271198411447</c:v>
                </c:pt>
                <c:pt idx="27264">
                  <c:v>8.0959366325531281</c:v>
                </c:pt>
                <c:pt idx="27265">
                  <c:v>8.0967462262163838</c:v>
                </c:pt>
                <c:pt idx="27266">
                  <c:v>8.097555900839005</c:v>
                </c:pt>
                <c:pt idx="27267">
                  <c:v>8.0983656564290882</c:v>
                </c:pt>
                <c:pt idx="27268">
                  <c:v>8.0991754929947319</c:v>
                </c:pt>
                <c:pt idx="27269">
                  <c:v>8.099985410544031</c:v>
                </c:pt>
                <c:pt idx="27270">
                  <c:v>8.1007954090850856</c:v>
                </c:pt>
                <c:pt idx="27271">
                  <c:v>8.1016054886259941</c:v>
                </c:pt>
                <c:pt idx="27272">
                  <c:v>8.1024156491748567</c:v>
                </c:pt>
                <c:pt idx="27273">
                  <c:v>8.1032258907397736</c:v>
                </c:pt>
                <c:pt idx="27274">
                  <c:v>8.1040362133288468</c:v>
                </c:pt>
                <c:pt idx="27275">
                  <c:v>8.10484661695018</c:v>
                </c:pt>
                <c:pt idx="27276">
                  <c:v>8.1056571016118752</c:v>
                </c:pt>
                <c:pt idx="27277">
                  <c:v>8.1064676673220362</c:v>
                </c:pt>
                <c:pt idx="27278">
                  <c:v>8.1072783140887683</c:v>
                </c:pt>
                <c:pt idx="27279">
                  <c:v>8.1080890419201772</c:v>
                </c:pt>
                <c:pt idx="27280">
                  <c:v>8.1088998508243684</c:v>
                </c:pt>
                <c:pt idx="27281">
                  <c:v>8.1097107408094509</c:v>
                </c:pt>
                <c:pt idx="27282">
                  <c:v>8.110521711883532</c:v>
                </c:pt>
                <c:pt idx="27283">
                  <c:v>8.1113327640547208</c:v>
                </c:pt>
                <c:pt idx="27284">
                  <c:v>8.1121438973311264</c:v>
                </c:pt>
                <c:pt idx="27285">
                  <c:v>8.1129551117208596</c:v>
                </c:pt>
                <c:pt idx="27286">
                  <c:v>8.1137664072320312</c:v>
                </c:pt>
                <c:pt idx="27287">
                  <c:v>8.114577783872754</c:v>
                </c:pt>
                <c:pt idx="27288">
                  <c:v>8.1153892416511404</c:v>
                </c:pt>
                <c:pt idx="27289">
                  <c:v>8.1162007805753049</c:v>
                </c:pt>
                <c:pt idx="27290">
                  <c:v>8.1170124006533619</c:v>
                </c:pt>
                <c:pt idx="27291">
                  <c:v>8.1178241018934276</c:v>
                </c:pt>
                <c:pt idx="27292">
                  <c:v>8.1186358843036164</c:v>
                </c:pt>
                <c:pt idx="27293">
                  <c:v>8.1194477478920462</c:v>
                </c:pt>
                <c:pt idx="27294">
                  <c:v>8.1202596926668349</c:v>
                </c:pt>
                <c:pt idx="27295">
                  <c:v>8.1210717186361023</c:v>
                </c:pt>
                <c:pt idx="27296">
                  <c:v>8.1218838258079664</c:v>
                </c:pt>
                <c:pt idx="27297">
                  <c:v>8.1226960141905469</c:v>
                </c:pt>
                <c:pt idx="27298">
                  <c:v>8.1235082837919652</c:v>
                </c:pt>
                <c:pt idx="27299">
                  <c:v>8.1243206346203447</c:v>
                </c:pt>
                <c:pt idx="27300">
                  <c:v>8.1251330666838069</c:v>
                </c:pt>
                <c:pt idx="27301">
                  <c:v>8.125945579990475</c:v>
                </c:pt>
                <c:pt idx="27302">
                  <c:v>8.126758174548474</c:v>
                </c:pt>
                <c:pt idx="27303">
                  <c:v>8.1275708503659292</c:v>
                </c:pt>
                <c:pt idx="27304">
                  <c:v>8.1283836074509654</c:v>
                </c:pt>
                <c:pt idx="27305">
                  <c:v>8.1291964458117096</c:v>
                </c:pt>
                <c:pt idx="27306">
                  <c:v>8.1300093654562904</c:v>
                </c:pt>
                <c:pt idx="27307">
                  <c:v>8.1308223663928363</c:v>
                </c:pt>
                <c:pt idx="27308">
                  <c:v>8.131635448629476</c:v>
                </c:pt>
                <c:pt idx="27309">
                  <c:v>8.132448612174338</c:v>
                </c:pt>
                <c:pt idx="27310">
                  <c:v>8.1332618570355546</c:v>
                </c:pt>
                <c:pt idx="27311">
                  <c:v>8.1340751832212579</c:v>
                </c:pt>
                <c:pt idx="27312">
                  <c:v>8.13488859073958</c:v>
                </c:pt>
                <c:pt idx="27313">
                  <c:v>8.1357020795986532</c:v>
                </c:pt>
                <c:pt idx="27314">
                  <c:v>8.1365156498066131</c:v>
                </c:pt>
                <c:pt idx="27315">
                  <c:v>8.1373293013715937</c:v>
                </c:pt>
                <c:pt idx="27316">
                  <c:v>8.1381430343017307</c:v>
                </c:pt>
                <c:pt idx="27317">
                  <c:v>8.1389568486051616</c:v>
                </c:pt>
                <c:pt idx="27318">
                  <c:v>8.139770744290022</c:v>
                </c:pt>
                <c:pt idx="27319">
                  <c:v>8.1405847213644513</c:v>
                </c:pt>
                <c:pt idx="27320">
                  <c:v>8.141398779836587</c:v>
                </c:pt>
                <c:pt idx="27321">
                  <c:v>8.1422129197145701</c:v>
                </c:pt>
                <c:pt idx="27322">
                  <c:v>8.1430271410065416</c:v>
                </c:pt>
                <c:pt idx="27323">
                  <c:v>8.1438414437206426</c:v>
                </c:pt>
                <c:pt idx="27324">
                  <c:v>8.1446558278650141</c:v>
                </c:pt>
                <c:pt idx="27325">
                  <c:v>8.1454702934478007</c:v>
                </c:pt>
                <c:pt idx="27326">
                  <c:v>8.1462848404771453</c:v>
                </c:pt>
                <c:pt idx="27327">
                  <c:v>8.1470994689611924</c:v>
                </c:pt>
                <c:pt idx="27328">
                  <c:v>8.1479141789080884</c:v>
                </c:pt>
                <c:pt idx="27329">
                  <c:v>8.1487289703259798</c:v>
                </c:pt>
                <c:pt idx="27330">
                  <c:v>8.1495438432230127</c:v>
                </c:pt>
                <c:pt idx="27331">
                  <c:v>8.1503587976073355</c:v>
                </c:pt>
                <c:pt idx="27332">
                  <c:v>8.1511738334870962</c:v>
                </c:pt>
                <c:pt idx="27333">
                  <c:v>8.1519889508704448</c:v>
                </c:pt>
                <c:pt idx="27334">
                  <c:v>8.1528041497655312</c:v>
                </c:pt>
                <c:pt idx="27335">
                  <c:v>8.1536194301805072</c:v>
                </c:pt>
                <c:pt idx="27336">
                  <c:v>8.1544347921235243</c:v>
                </c:pt>
                <c:pt idx="27337">
                  <c:v>8.1552502356027361</c:v>
                </c:pt>
                <c:pt idx="27338">
                  <c:v>8.1560657606262961</c:v>
                </c:pt>
                <c:pt idx="27339">
                  <c:v>8.1568813672023595</c:v>
                </c:pt>
                <c:pt idx="27340">
                  <c:v>8.1576970553390797</c:v>
                </c:pt>
                <c:pt idx="27341">
                  <c:v>8.1585128250446139</c:v>
                </c:pt>
                <c:pt idx="27342">
                  <c:v>8.1593286763271191</c:v>
                </c:pt>
                <c:pt idx="27343">
                  <c:v>8.1601446091947523</c:v>
                </c:pt>
                <c:pt idx="27344">
                  <c:v>8.1609606236556722</c:v>
                </c:pt>
                <c:pt idx="27345">
                  <c:v>8.1617767197180378</c:v>
                </c:pt>
                <c:pt idx="27346">
                  <c:v>8.1625928973900095</c:v>
                </c:pt>
                <c:pt idx="27347">
                  <c:v>8.163409156679748</c:v>
                </c:pt>
                <c:pt idx="27348">
                  <c:v>8.1642254975954156</c:v>
                </c:pt>
                <c:pt idx="27349">
                  <c:v>8.1650419201451747</c:v>
                </c:pt>
                <c:pt idx="27350">
                  <c:v>8.1658584243371894</c:v>
                </c:pt>
                <c:pt idx="27351">
                  <c:v>8.1666750101796239</c:v>
                </c:pt>
                <c:pt idx="27352">
                  <c:v>8.1674916776806423</c:v>
                </c:pt>
                <c:pt idx="27353">
                  <c:v>8.1683084268484105</c:v>
                </c:pt>
                <c:pt idx="27354">
                  <c:v>8.1691252576910944</c:v>
                </c:pt>
                <c:pt idx="27355">
                  <c:v>8.1699421702168635</c:v>
                </c:pt>
                <c:pt idx="27356">
                  <c:v>8.1707591644338855</c:v>
                </c:pt>
                <c:pt idx="27357">
                  <c:v>8.171576240350328</c:v>
                </c:pt>
                <c:pt idx="27358">
                  <c:v>8.1723933979743624</c:v>
                </c:pt>
                <c:pt idx="27359">
                  <c:v>8.1732106373141598</c:v>
                </c:pt>
                <c:pt idx="27360">
                  <c:v>8.1740279583778914</c:v>
                </c:pt>
                <c:pt idx="27361">
                  <c:v>8.1748453611737286</c:v>
                </c:pt>
                <c:pt idx="27362">
                  <c:v>8.1756628457098461</c:v>
                </c:pt>
                <c:pt idx="27363">
                  <c:v>8.176480411994417</c:v>
                </c:pt>
                <c:pt idx="27364">
                  <c:v>8.177298060035616</c:v>
                </c:pt>
                <c:pt idx="27365">
                  <c:v>8.1781157898416197</c:v>
                </c:pt>
                <c:pt idx="27366">
                  <c:v>8.1789336014206029</c:v>
                </c:pt>
                <c:pt idx="27367">
                  <c:v>8.1797514947807457</c:v>
                </c:pt>
                <c:pt idx="27368">
                  <c:v>8.1805694699302229</c:v>
                </c:pt>
                <c:pt idx="27369">
                  <c:v>8.1813875268772165</c:v>
                </c:pt>
                <c:pt idx="27370">
                  <c:v>8.1822056656299047</c:v>
                </c:pt>
                <c:pt idx="27371">
                  <c:v>8.1830238861964677</c:v>
                </c:pt>
                <c:pt idx="27372">
                  <c:v>8.1838421885850874</c:v>
                </c:pt>
                <c:pt idx="27373">
                  <c:v>8.1846605728039457</c:v>
                </c:pt>
                <c:pt idx="27374">
                  <c:v>8.1854790388612262</c:v>
                </c:pt>
                <c:pt idx="27375">
                  <c:v>8.1862975867651127</c:v>
                </c:pt>
                <c:pt idx="27376">
                  <c:v>8.1871162165237887</c:v>
                </c:pt>
                <c:pt idx="27377">
                  <c:v>8.1879349281454417</c:v>
                </c:pt>
                <c:pt idx="27378">
                  <c:v>8.1887537216382569</c:v>
                </c:pt>
                <c:pt idx="27379">
                  <c:v>8.1895725970104198</c:v>
                </c:pt>
                <c:pt idx="27380">
                  <c:v>8.1903915542701213</c:v>
                </c:pt>
                <c:pt idx="27381">
                  <c:v>8.1912105934255486</c:v>
                </c:pt>
                <c:pt idx="27382">
                  <c:v>8.1920297144848906</c:v>
                </c:pt>
                <c:pt idx="27383">
                  <c:v>8.1928489174563381</c:v>
                </c:pt>
                <c:pt idx="27384">
                  <c:v>8.1936682023480838</c:v>
                </c:pt>
                <c:pt idx="27385">
                  <c:v>8.1944875691683183</c:v>
                </c:pt>
                <c:pt idx="27386">
                  <c:v>8.1953070179252343</c:v>
                </c:pt>
                <c:pt idx="27387">
                  <c:v>8.1961265486270261</c:v>
                </c:pt>
                <c:pt idx="27388">
                  <c:v>8.1969461612818879</c:v>
                </c:pt>
                <c:pt idx="27389">
                  <c:v>8.197765855898016</c:v>
                </c:pt>
                <c:pt idx="27390">
                  <c:v>8.1985856324836064</c:v>
                </c:pt>
                <c:pt idx="27391">
                  <c:v>8.1994054910468552</c:v>
                </c:pt>
                <c:pt idx="27392">
                  <c:v>8.2002254315959604</c:v>
                </c:pt>
                <c:pt idx="27393">
                  <c:v>8.2010454541391198</c:v>
                </c:pt>
                <c:pt idx="27394">
                  <c:v>8.201865558684533</c:v>
                </c:pt>
                <c:pt idx="27395">
                  <c:v>8.2026857452404016</c:v>
                </c:pt>
                <c:pt idx="27396">
                  <c:v>8.2035060138149252</c:v>
                </c:pt>
                <c:pt idx="27397">
                  <c:v>8.2043263644163069</c:v>
                </c:pt>
                <c:pt idx="27398">
                  <c:v>8.2051467970527483</c:v>
                </c:pt>
                <c:pt idx="27399">
                  <c:v>8.2059673117324543</c:v>
                </c:pt>
                <c:pt idx="27400">
                  <c:v>8.2067879084636282</c:v>
                </c:pt>
                <c:pt idx="27401">
                  <c:v>8.2076085872544748</c:v>
                </c:pt>
                <c:pt idx="27402">
                  <c:v>8.2084293481131994</c:v>
                </c:pt>
                <c:pt idx="27403">
                  <c:v>8.2092501910480102</c:v>
                </c:pt>
                <c:pt idx="27404">
                  <c:v>8.2100711160671143</c:v>
                </c:pt>
                <c:pt idx="27405">
                  <c:v>8.2108921231787217</c:v>
                </c:pt>
                <c:pt idx="27406">
                  <c:v>8.2117132123910395</c:v>
                </c:pt>
                <c:pt idx="27407">
                  <c:v>8.2125343837122777</c:v>
                </c:pt>
                <c:pt idx="27408">
                  <c:v>8.2133556371506486</c:v>
                </c:pt>
                <c:pt idx="27409">
                  <c:v>8.2141769727143643</c:v>
                </c:pt>
                <c:pt idx="27410">
                  <c:v>8.214998390411635</c:v>
                </c:pt>
                <c:pt idx="27411">
                  <c:v>8.2158198902506765</c:v>
                </c:pt>
                <c:pt idx="27412">
                  <c:v>8.2166414722397008</c:v>
                </c:pt>
                <c:pt idx="27413">
                  <c:v>8.2174631363869253</c:v>
                </c:pt>
                <c:pt idx="27414">
                  <c:v>8.2182848827005639</c:v>
                </c:pt>
                <c:pt idx="27415">
                  <c:v>8.2191067111888341</c:v>
                </c:pt>
                <c:pt idx="27416">
                  <c:v>8.2199286218599532</c:v>
                </c:pt>
                <c:pt idx="27417">
                  <c:v>8.2207506147221387</c:v>
                </c:pt>
                <c:pt idx="27418">
                  <c:v>8.2215726897836117</c:v>
                </c:pt>
                <c:pt idx="27419">
                  <c:v>8.2223948470525894</c:v>
                </c:pt>
                <c:pt idx="27420">
                  <c:v>8.2232170865372947</c:v>
                </c:pt>
                <c:pt idx="27421">
                  <c:v>8.2240394082459485</c:v>
                </c:pt>
                <c:pt idx="27422">
                  <c:v>8.2248618121867736</c:v>
                </c:pt>
                <c:pt idx="27423">
                  <c:v>8.2256842983679928</c:v>
                </c:pt>
                <c:pt idx="27424">
                  <c:v>8.2265068667978287</c:v>
                </c:pt>
                <c:pt idx="27425">
                  <c:v>8.2273295174845078</c:v>
                </c:pt>
                <c:pt idx="27426">
                  <c:v>8.2281522504362563</c:v>
                </c:pt>
                <c:pt idx="27427">
                  <c:v>8.2289750656613005</c:v>
                </c:pt>
                <c:pt idx="27428">
                  <c:v>8.2297979631678668</c:v>
                </c:pt>
                <c:pt idx="27429">
                  <c:v>8.2306209429641832</c:v>
                </c:pt>
                <c:pt idx="27430">
                  <c:v>8.2314440050584796</c:v>
                </c:pt>
                <c:pt idx="27431">
                  <c:v>8.2322671494589859</c:v>
                </c:pt>
                <c:pt idx="27432">
                  <c:v>8.2330903761739318</c:v>
                </c:pt>
                <c:pt idx="27433">
                  <c:v>8.2339136852115491</c:v>
                </c:pt>
                <c:pt idx="27434">
                  <c:v>8.2347370765800694</c:v>
                </c:pt>
                <c:pt idx="27435">
                  <c:v>8.2355605502877278</c:v>
                </c:pt>
                <c:pt idx="27436">
                  <c:v>8.2363841063427561</c:v>
                </c:pt>
                <c:pt idx="27437">
                  <c:v>8.2372077447533911</c:v>
                </c:pt>
                <c:pt idx="27438">
                  <c:v>8.2380314655278664</c:v>
                </c:pt>
                <c:pt idx="27439">
                  <c:v>8.2388552686744188</c:v>
                </c:pt>
                <c:pt idx="27440">
                  <c:v>8.2396791542012853</c:v>
                </c:pt>
                <c:pt idx="27441">
                  <c:v>8.2405031221167047</c:v>
                </c:pt>
                <c:pt idx="27442">
                  <c:v>8.2413271724289157</c:v>
                </c:pt>
                <c:pt idx="27443">
                  <c:v>8.2421513051461588</c:v>
                </c:pt>
                <c:pt idx="27444">
                  <c:v>8.2429755202766728</c:v>
                </c:pt>
                <c:pt idx="27445">
                  <c:v>8.2437998178287</c:v>
                </c:pt>
                <c:pt idx="27446">
                  <c:v>8.2446241978104826</c:v>
                </c:pt>
                <c:pt idx="27447">
                  <c:v>8.245448660230263</c:v>
                </c:pt>
                <c:pt idx="27448">
                  <c:v>8.2462732050962853</c:v>
                </c:pt>
                <c:pt idx="27449">
                  <c:v>8.2470978324167952</c:v>
                </c:pt>
                <c:pt idx="27450">
                  <c:v>8.2479225422000368</c:v>
                </c:pt>
                <c:pt idx="27451">
                  <c:v>8.2487473344542561</c:v>
                </c:pt>
                <c:pt idx="27452">
                  <c:v>8.2495722091877006</c:v>
                </c:pt>
                <c:pt idx="27453">
                  <c:v>8.2503971664086198</c:v>
                </c:pt>
                <c:pt idx="27454">
                  <c:v>8.2512222061252611</c:v>
                </c:pt>
                <c:pt idx="27455">
                  <c:v>8.2520473283458742</c:v>
                </c:pt>
                <c:pt idx="27456">
                  <c:v>8.2528725330787083</c:v>
                </c:pt>
                <c:pt idx="27457">
                  <c:v>8.2536978203320164</c:v>
                </c:pt>
                <c:pt idx="27458">
                  <c:v>8.2545231901140497</c:v>
                </c:pt>
                <c:pt idx="27459">
                  <c:v>8.2553486424330611</c:v>
                </c:pt>
                <c:pt idx="27460">
                  <c:v>8.2561741772973036</c:v>
                </c:pt>
                <c:pt idx="27461">
                  <c:v>8.2569997947150338</c:v>
                </c:pt>
                <c:pt idx="27462">
                  <c:v>8.2578254946945044</c:v>
                </c:pt>
                <c:pt idx="27463">
                  <c:v>8.258651277243974</c:v>
                </c:pt>
                <c:pt idx="27464">
                  <c:v>8.2594771423716988</c:v>
                </c:pt>
                <c:pt idx="27465">
                  <c:v>8.2603030900859356</c:v>
                </c:pt>
                <c:pt idx="27466">
                  <c:v>8.2611291203949442</c:v>
                </c:pt>
                <c:pt idx="27467">
                  <c:v>8.261955233306983</c:v>
                </c:pt>
                <c:pt idx="27468">
                  <c:v>8.2627814288303139</c:v>
                </c:pt>
                <c:pt idx="27469">
                  <c:v>8.2636077069731968</c:v>
                </c:pt>
                <c:pt idx="27470">
                  <c:v>8.2644340677438937</c:v>
                </c:pt>
                <c:pt idx="27471">
                  <c:v>8.2652605111506681</c:v>
                </c:pt>
                <c:pt idx="27472">
                  <c:v>8.2660870372017836</c:v>
                </c:pt>
                <c:pt idx="27473">
                  <c:v>8.2669136459055039</c:v>
                </c:pt>
                <c:pt idx="27474">
                  <c:v>8.2677403372700944</c:v>
                </c:pt>
                <c:pt idx="27475">
                  <c:v>8.2685671113038222</c:v>
                </c:pt>
                <c:pt idx="27476">
                  <c:v>8.2693939680149526</c:v>
                </c:pt>
                <c:pt idx="27477">
                  <c:v>8.2702209074117548</c:v>
                </c:pt>
                <c:pt idx="27478">
                  <c:v>8.2710479295024957</c:v>
                </c:pt>
                <c:pt idx="27479">
                  <c:v>8.2718750342954461</c:v>
                </c:pt>
                <c:pt idx="27480">
                  <c:v>8.272702221798875</c:v>
                </c:pt>
                <c:pt idx="27481">
                  <c:v>8.2735294920210549</c:v>
                </c:pt>
                <c:pt idx="27482">
                  <c:v>8.2743568449702565</c:v>
                </c:pt>
                <c:pt idx="27483">
                  <c:v>8.275184280654754</c:v>
                </c:pt>
                <c:pt idx="27484">
                  <c:v>8.2760117990828199</c:v>
                </c:pt>
                <c:pt idx="27485">
                  <c:v>8.2768394002627286</c:v>
                </c:pt>
                <c:pt idx="27486">
                  <c:v>8.2776670842027542</c:v>
                </c:pt>
                <c:pt idx="27487">
                  <c:v>8.2784948509111747</c:v>
                </c:pt>
                <c:pt idx="27488">
                  <c:v>8.2793227003962659</c:v>
                </c:pt>
                <c:pt idx="27489">
                  <c:v>8.2801506326663059</c:v>
                </c:pt>
                <c:pt idx="27490">
                  <c:v>8.2809786477295724</c:v>
                </c:pt>
                <c:pt idx="27491">
                  <c:v>8.2818067455943449</c:v>
                </c:pt>
                <c:pt idx="27492">
                  <c:v>8.282634926268905</c:v>
                </c:pt>
                <c:pt idx="27493">
                  <c:v>8.2834631897615321</c:v>
                </c:pt>
                <c:pt idx="27494">
                  <c:v>8.2842915360805076</c:v>
                </c:pt>
                <c:pt idx="27495">
                  <c:v>8.2851199652341148</c:v>
                </c:pt>
                <c:pt idx="27496">
                  <c:v>8.2859484772306384</c:v>
                </c:pt>
                <c:pt idx="27497">
                  <c:v>8.2867770720783618</c:v>
                </c:pt>
                <c:pt idx="27498">
                  <c:v>8.2876057497855697</c:v>
                </c:pt>
                <c:pt idx="27499">
                  <c:v>8.288434510360549</c:v>
                </c:pt>
                <c:pt idx="27500">
                  <c:v>8.2892633538115845</c:v>
                </c:pt>
                <c:pt idx="27501">
                  <c:v>8.2900922801469648</c:v>
                </c:pt>
                <c:pt idx="27502">
                  <c:v>8.29092128937498</c:v>
                </c:pt>
                <c:pt idx="27503">
                  <c:v>8.2917503815039169</c:v>
                </c:pt>
                <c:pt idx="27504">
                  <c:v>8.2925795565420675</c:v>
                </c:pt>
                <c:pt idx="27505">
                  <c:v>8.293408814497722</c:v>
                </c:pt>
                <c:pt idx="27506">
                  <c:v>8.2942381553791709</c:v>
                </c:pt>
                <c:pt idx="27507">
                  <c:v>8.2950675791947095</c:v>
                </c:pt>
                <c:pt idx="27508">
                  <c:v>8.2958970859526282</c:v>
                </c:pt>
                <c:pt idx="27509">
                  <c:v>8.2967266756612226</c:v>
                </c:pt>
                <c:pt idx="27510">
                  <c:v>8.2975563483287882</c:v>
                </c:pt>
                <c:pt idx="27511">
                  <c:v>8.2983861039636206</c:v>
                </c:pt>
                <c:pt idx="27512">
                  <c:v>8.2992159425740173</c:v>
                </c:pt>
                <c:pt idx="27513">
                  <c:v>8.3000458641682737</c:v>
                </c:pt>
                <c:pt idx="27514">
                  <c:v>8.3008758687546909</c:v>
                </c:pt>
                <c:pt idx="27515">
                  <c:v>8.3017059563415661</c:v>
                </c:pt>
                <c:pt idx="27516">
                  <c:v>8.3025361269372002</c:v>
                </c:pt>
                <c:pt idx="27517">
                  <c:v>8.3033663805498943</c:v>
                </c:pt>
                <c:pt idx="27518">
                  <c:v>8.3041967171879492</c:v>
                </c:pt>
                <c:pt idx="27519">
                  <c:v>8.3050271368596675</c:v>
                </c:pt>
                <c:pt idx="27520">
                  <c:v>8.3058576395733539</c:v>
                </c:pt>
                <c:pt idx="27521">
                  <c:v>8.3066882253373109</c:v>
                </c:pt>
                <c:pt idx="27522">
                  <c:v>8.3075188941598448</c:v>
                </c:pt>
                <c:pt idx="27523">
                  <c:v>8.3083496460492601</c:v>
                </c:pt>
                <c:pt idx="27524">
                  <c:v>8.3091804810138647</c:v>
                </c:pt>
                <c:pt idx="27525">
                  <c:v>8.3100113990619668</c:v>
                </c:pt>
                <c:pt idx="27526">
                  <c:v>8.3108424002018726</c:v>
                </c:pt>
                <c:pt idx="27527">
                  <c:v>8.3116734844418918</c:v>
                </c:pt>
                <c:pt idx="27528">
                  <c:v>8.312504651790336</c:v>
                </c:pt>
                <c:pt idx="27529">
                  <c:v>8.3133359022555151</c:v>
                </c:pt>
                <c:pt idx="27530">
                  <c:v>8.3141672358457406</c:v>
                </c:pt>
                <c:pt idx="27531">
                  <c:v>8.3149986525693258</c:v>
                </c:pt>
                <c:pt idx="27532">
                  <c:v>8.3158301524345823</c:v>
                </c:pt>
                <c:pt idx="27533">
                  <c:v>8.3166617354498253</c:v>
                </c:pt>
                <c:pt idx="27534">
                  <c:v>8.3174934016233699</c:v>
                </c:pt>
                <c:pt idx="27535">
                  <c:v>8.318325150963533</c:v>
                </c:pt>
                <c:pt idx="27536">
                  <c:v>8.3191569834786296</c:v>
                </c:pt>
                <c:pt idx="27537">
                  <c:v>8.3199888991769768</c:v>
                </c:pt>
                <c:pt idx="27538">
                  <c:v>8.320820898066895</c:v>
                </c:pt>
                <c:pt idx="27539">
                  <c:v>8.321652980156701</c:v>
                </c:pt>
                <c:pt idx="27540">
                  <c:v>8.3224851454547171</c:v>
                </c:pt>
                <c:pt idx="27541">
                  <c:v>8.323317393969262</c:v>
                </c:pt>
                <c:pt idx="27542">
                  <c:v>8.3241497257086596</c:v>
                </c:pt>
                <c:pt idx="27543">
                  <c:v>8.3249821406812305</c:v>
                </c:pt>
                <c:pt idx="27544">
                  <c:v>8.3258146388952987</c:v>
                </c:pt>
                <c:pt idx="27545">
                  <c:v>8.3266472203591881</c:v>
                </c:pt>
                <c:pt idx="27546">
                  <c:v>8.3274798850812246</c:v>
                </c:pt>
                <c:pt idx="27547">
                  <c:v>8.3283126330697321</c:v>
                </c:pt>
                <c:pt idx="27548">
                  <c:v>8.3291454643330383</c:v>
                </c:pt>
                <c:pt idx="27549">
                  <c:v>8.3299783788794723</c:v>
                </c:pt>
                <c:pt idx="27550">
                  <c:v>8.3308113767173602</c:v>
                </c:pt>
                <c:pt idx="27551">
                  <c:v>8.331644457855031</c:v>
                </c:pt>
                <c:pt idx="27552">
                  <c:v>8.3324776223008161</c:v>
                </c:pt>
                <c:pt idx="27553">
                  <c:v>8.3333108700630465</c:v>
                </c:pt>
                <c:pt idx="27554">
                  <c:v>8.3341442011500533</c:v>
                </c:pt>
                <c:pt idx="27555">
                  <c:v>8.3349776155701676</c:v>
                </c:pt>
                <c:pt idx="27556">
                  <c:v>8.3358111133317241</c:v>
                </c:pt>
                <c:pt idx="27557">
                  <c:v>8.3366446944430574</c:v>
                </c:pt>
                <c:pt idx="27558">
                  <c:v>8.3374783589125023</c:v>
                </c:pt>
                <c:pt idx="27559">
                  <c:v>8.3383121067483934</c:v>
                </c:pt>
                <c:pt idx="27560">
                  <c:v>8.3391459379590689</c:v>
                </c:pt>
                <c:pt idx="27561">
                  <c:v>8.3399798525528652</c:v>
                </c:pt>
                <c:pt idx="27562">
                  <c:v>8.3408138505381206</c:v>
                </c:pt>
                <c:pt idx="27563">
                  <c:v>8.3416479319231751</c:v>
                </c:pt>
                <c:pt idx="27564">
                  <c:v>8.3424820967163669</c:v>
                </c:pt>
                <c:pt idx="27565">
                  <c:v>8.3433163449260377</c:v>
                </c:pt>
                <c:pt idx="27566">
                  <c:v>8.3441506765605293</c:v>
                </c:pt>
                <c:pt idx="27567">
                  <c:v>8.3449850916281854</c:v>
                </c:pt>
                <c:pt idx="27568">
                  <c:v>8.3458195901373475</c:v>
                </c:pt>
                <c:pt idx="27569">
                  <c:v>8.3466541720963612</c:v>
                </c:pt>
                <c:pt idx="27570">
                  <c:v>8.3474888375135698</c:v>
                </c:pt>
                <c:pt idx="27571">
                  <c:v>8.3483235863973206</c:v>
                </c:pt>
                <c:pt idx="27572">
                  <c:v>8.3491584187559607</c:v>
                </c:pt>
                <c:pt idx="27573">
                  <c:v>8.349993334597837</c:v>
                </c:pt>
                <c:pt idx="27574">
                  <c:v>8.3508283339312968</c:v>
                </c:pt>
                <c:pt idx="27575">
                  <c:v>8.3516634167646906</c:v>
                </c:pt>
                <c:pt idx="27576">
                  <c:v>8.3524985831063674</c:v>
                </c:pt>
                <c:pt idx="27577">
                  <c:v>8.3533338329646778</c:v>
                </c:pt>
                <c:pt idx="27578">
                  <c:v>8.3541691663479742</c:v>
                </c:pt>
                <c:pt idx="27579">
                  <c:v>8.3550045832646092</c:v>
                </c:pt>
                <c:pt idx="27580">
                  <c:v>8.355840083722935</c:v>
                </c:pt>
                <c:pt idx="27581">
                  <c:v>8.3566756677313077</c:v>
                </c:pt>
                <c:pt idx="27582">
                  <c:v>8.3575113352980814</c:v>
                </c:pt>
                <c:pt idx="27583">
                  <c:v>8.3583470864316105</c:v>
                </c:pt>
                <c:pt idx="27584">
                  <c:v>8.3591829211402544</c:v>
                </c:pt>
                <c:pt idx="27585">
                  <c:v>8.3600188394323691</c:v>
                </c:pt>
                <c:pt idx="27586">
                  <c:v>8.3608548413163124</c:v>
                </c:pt>
                <c:pt idx="27587">
                  <c:v>8.3616909268004438</c:v>
                </c:pt>
                <c:pt idx="27588">
                  <c:v>8.3625270958931246</c:v>
                </c:pt>
                <c:pt idx="27589">
                  <c:v>8.3633633486027144</c:v>
                </c:pt>
                <c:pt idx="27590">
                  <c:v>8.3641996849375744</c:v>
                </c:pt>
                <c:pt idx="27591">
                  <c:v>8.3650361049060677</c:v>
                </c:pt>
                <c:pt idx="27592">
                  <c:v>8.3658726085165576</c:v>
                </c:pt>
                <c:pt idx="27593">
                  <c:v>8.3667091957774087</c:v>
                </c:pt>
                <c:pt idx="27594">
                  <c:v>8.367545866696986</c:v>
                </c:pt>
                <c:pt idx="27595">
                  <c:v>8.3683826212836561</c:v>
                </c:pt>
                <c:pt idx="27596">
                  <c:v>8.3692194595457838</c:v>
                </c:pt>
                <c:pt idx="27597">
                  <c:v>8.3700563814917377</c:v>
                </c:pt>
                <c:pt idx="27598">
                  <c:v>8.3708933871298861</c:v>
                </c:pt>
                <c:pt idx="27599">
                  <c:v>8.3717304764685991</c:v>
                </c:pt>
                <c:pt idx="27600">
                  <c:v>8.3725676495162453</c:v>
                </c:pt>
                <c:pt idx="27601">
                  <c:v>8.3734049062811966</c:v>
                </c:pt>
                <c:pt idx="27602">
                  <c:v>8.3742422467718249</c:v>
                </c:pt>
                <c:pt idx="27603">
                  <c:v>8.3750796709965023</c:v>
                </c:pt>
                <c:pt idx="27604">
                  <c:v>8.3759171789636024</c:v>
                </c:pt>
                <c:pt idx="27605">
                  <c:v>8.3767547706814991</c:v>
                </c:pt>
                <c:pt idx="27606">
                  <c:v>8.3775924461585678</c:v>
                </c:pt>
                <c:pt idx="27607">
                  <c:v>8.3784302054031841</c:v>
                </c:pt>
                <c:pt idx="27608">
                  <c:v>8.3792680484237234</c:v>
                </c:pt>
                <c:pt idx="27609">
                  <c:v>8.3801059752285649</c:v>
                </c:pt>
                <c:pt idx="27610">
                  <c:v>8.3809439858260877</c:v>
                </c:pt>
                <c:pt idx="27611">
                  <c:v>8.3817820802246708</c:v>
                </c:pt>
                <c:pt idx="27612">
                  <c:v>8.3826202584326932</c:v>
                </c:pt>
                <c:pt idx="27613">
                  <c:v>8.3834585204585359</c:v>
                </c:pt>
                <c:pt idx="27614">
                  <c:v>8.3842968663105815</c:v>
                </c:pt>
                <c:pt idx="27615">
                  <c:v>8.3851352959972125</c:v>
                </c:pt>
                <c:pt idx="27616">
                  <c:v>8.3859738095268117</c:v>
                </c:pt>
                <c:pt idx="27617">
                  <c:v>8.3868124069077634</c:v>
                </c:pt>
                <c:pt idx="27618">
                  <c:v>8.3876510881484538</c:v>
                </c:pt>
                <c:pt idx="27619">
                  <c:v>8.3884898532572691</c:v>
                </c:pt>
                <c:pt idx="27620">
                  <c:v>8.3893287022425955</c:v>
                </c:pt>
                <c:pt idx="27621">
                  <c:v>8.3901676351128192</c:v>
                </c:pt>
                <c:pt idx="27622">
                  <c:v>8.3910066518763298</c:v>
                </c:pt>
                <c:pt idx="27623">
                  <c:v>8.3918457525415171</c:v>
                </c:pt>
                <c:pt idx="27624">
                  <c:v>8.3926849371167709</c:v>
                </c:pt>
                <c:pt idx="27625">
                  <c:v>8.3935242056104826</c:v>
                </c:pt>
                <c:pt idx="27626">
                  <c:v>8.3943635580310438</c:v>
                </c:pt>
                <c:pt idx="27627">
                  <c:v>8.395202994386846</c:v>
                </c:pt>
                <c:pt idx="27628">
                  <c:v>8.3960425146862843</c:v>
                </c:pt>
                <c:pt idx="27629">
                  <c:v>8.3968821189377536</c:v>
                </c:pt>
                <c:pt idx="27630">
                  <c:v>8.3977218071496473</c:v>
                </c:pt>
                <c:pt idx="27631">
                  <c:v>8.3985615793303623</c:v>
                </c:pt>
                <c:pt idx="27632">
                  <c:v>8.3994014354882953</c:v>
                </c:pt>
                <c:pt idx="27633">
                  <c:v>8.4002413756318433</c:v>
                </c:pt>
                <c:pt idx="27634">
                  <c:v>8.4010813997694065</c:v>
                </c:pt>
                <c:pt idx="27635">
                  <c:v>8.4019215079093836</c:v>
                </c:pt>
                <c:pt idx="27636">
                  <c:v>8.4027617000601751</c:v>
                </c:pt>
                <c:pt idx="27637">
                  <c:v>8.4036019762301812</c:v>
                </c:pt>
                <c:pt idx="27638">
                  <c:v>8.4044423364278042</c:v>
                </c:pt>
                <c:pt idx="27639">
                  <c:v>8.4052827806614463</c:v>
                </c:pt>
                <c:pt idx="27640">
                  <c:v>8.4061233089395131</c:v>
                </c:pt>
                <c:pt idx="27641">
                  <c:v>8.4069639212704068</c:v>
                </c:pt>
                <c:pt idx="27642">
                  <c:v>8.4078046176625332</c:v>
                </c:pt>
                <c:pt idx="27643">
                  <c:v>8.4086453981242997</c:v>
                </c:pt>
                <c:pt idx="27644">
                  <c:v>8.409486262664112</c:v>
                </c:pt>
                <c:pt idx="27645">
                  <c:v>8.4103272112903777</c:v>
                </c:pt>
                <c:pt idx="27646">
                  <c:v>8.4111682440115061</c:v>
                </c:pt>
                <c:pt idx="27647">
                  <c:v>8.4120093608359063</c:v>
                </c:pt>
                <c:pt idx="27648">
                  <c:v>8.4128505617719895</c:v>
                </c:pt>
                <c:pt idx="27649">
                  <c:v>8.4136918468281667</c:v>
                </c:pt>
                <c:pt idx="27650">
                  <c:v>8.414533216012849</c:v>
                </c:pt>
                <c:pt idx="27651">
                  <c:v>8.4153746693344509</c:v>
                </c:pt>
                <c:pt idx="27652">
                  <c:v>8.4162162068013835</c:v>
                </c:pt>
                <c:pt idx="27653">
                  <c:v>8.4170578284220632</c:v>
                </c:pt>
                <c:pt idx="27654">
                  <c:v>8.4178995342049046</c:v>
                </c:pt>
                <c:pt idx="27655">
                  <c:v>8.4187413241583258</c:v>
                </c:pt>
                <c:pt idx="27656">
                  <c:v>8.4195831982907414</c:v>
                </c:pt>
                <c:pt idx="27657">
                  <c:v>8.4204251566105697</c:v>
                </c:pt>
                <c:pt idx="27658">
                  <c:v>8.4212671991262305</c:v>
                </c:pt>
                <c:pt idx="27659">
                  <c:v>8.4221093258461437</c:v>
                </c:pt>
                <c:pt idx="27660">
                  <c:v>8.4229515367787275</c:v>
                </c:pt>
                <c:pt idx="27661">
                  <c:v>8.4237938319324055</c:v>
                </c:pt>
                <c:pt idx="27662">
                  <c:v>8.4246362113155993</c:v>
                </c:pt>
                <c:pt idx="27663">
                  <c:v>8.4254786749367305</c:v>
                </c:pt>
                <c:pt idx="27664">
                  <c:v>8.4263212228042246</c:v>
                </c:pt>
                <c:pt idx="27665">
                  <c:v>8.4271638549265049</c:v>
                </c:pt>
                <c:pt idx="27666">
                  <c:v>8.4280065713119967</c:v>
                </c:pt>
                <c:pt idx="27667">
                  <c:v>8.4288493719691271</c:v>
                </c:pt>
                <c:pt idx="27668">
                  <c:v>8.4296922569063231</c:v>
                </c:pt>
                <c:pt idx="27669">
                  <c:v>8.4305352261320134</c:v>
                </c:pt>
                <c:pt idx="27670">
                  <c:v>8.4313782796546271</c:v>
                </c:pt>
                <c:pt idx="27671">
                  <c:v>8.4322214174825927</c:v>
                </c:pt>
                <c:pt idx="27672">
                  <c:v>8.4330646396243409</c:v>
                </c:pt>
                <c:pt idx="27673">
                  <c:v>8.4339079460883024</c:v>
                </c:pt>
                <c:pt idx="27674">
                  <c:v>8.4347513368829112</c:v>
                </c:pt>
                <c:pt idx="27675">
                  <c:v>8.4355948120165998</c:v>
                </c:pt>
                <c:pt idx="27676">
                  <c:v>8.4364383714978022</c:v>
                </c:pt>
                <c:pt idx="27677">
                  <c:v>8.4372820153349526</c:v>
                </c:pt>
                <c:pt idx="27678">
                  <c:v>8.4381257435364851</c:v>
                </c:pt>
                <c:pt idx="27679">
                  <c:v>8.4389695561108393</c:v>
                </c:pt>
                <c:pt idx="27680">
                  <c:v>8.439813453066451</c:v>
                </c:pt>
                <c:pt idx="27681">
                  <c:v>8.440657434411758</c:v>
                </c:pt>
                <c:pt idx="27682">
                  <c:v>8.4415015001551996</c:v>
                </c:pt>
                <c:pt idx="27683">
                  <c:v>8.4423456503052154</c:v>
                </c:pt>
                <c:pt idx="27684">
                  <c:v>8.4431898848702467</c:v>
                </c:pt>
                <c:pt idx="27685">
                  <c:v>8.4440342038587328</c:v>
                </c:pt>
                <c:pt idx="27686">
                  <c:v>8.4448786072791187</c:v>
                </c:pt>
                <c:pt idx="27687">
                  <c:v>8.4457230951398472</c:v>
                </c:pt>
                <c:pt idx="27688">
                  <c:v>8.4465676674493615</c:v>
                </c:pt>
                <c:pt idx="27689">
                  <c:v>8.4474123242161063</c:v>
                </c:pt>
                <c:pt idx="27690">
                  <c:v>8.4482570654485283</c:v>
                </c:pt>
                <c:pt idx="27691">
                  <c:v>8.4491018911550722</c:v>
                </c:pt>
                <c:pt idx="27692">
                  <c:v>8.4499468013441881</c:v>
                </c:pt>
                <c:pt idx="27693">
                  <c:v>8.4507917960243226</c:v>
                </c:pt>
                <c:pt idx="27694">
                  <c:v>8.4516368752039241</c:v>
                </c:pt>
                <c:pt idx="27695">
                  <c:v>8.4524820388914446</c:v>
                </c:pt>
                <c:pt idx="27696">
                  <c:v>8.453327287095334</c:v>
                </c:pt>
                <c:pt idx="27697">
                  <c:v>8.4541726198240426</c:v>
                </c:pt>
                <c:pt idx="27698">
                  <c:v>8.4550180370860257</c:v>
                </c:pt>
                <c:pt idx="27699">
                  <c:v>8.4558635388897336</c:v>
                </c:pt>
                <c:pt idx="27700">
                  <c:v>8.4567091252436217</c:v>
                </c:pt>
                <c:pt idx="27701">
                  <c:v>8.4575547961561455</c:v>
                </c:pt>
                <c:pt idx="27702">
                  <c:v>8.4584005516357603</c:v>
                </c:pt>
                <c:pt idx="27703">
                  <c:v>8.4592463916909235</c:v>
                </c:pt>
                <c:pt idx="27704">
                  <c:v>8.4600923163300923</c:v>
                </c:pt>
                <c:pt idx="27705">
                  <c:v>8.4609383255617256</c:v>
                </c:pt>
                <c:pt idx="27706">
                  <c:v>8.4617844193942826</c:v>
                </c:pt>
                <c:pt idx="27707">
                  <c:v>8.4626305978362222</c:v>
                </c:pt>
                <c:pt idx="27708">
                  <c:v>8.4634768608960051</c:v>
                </c:pt>
                <c:pt idx="27709">
                  <c:v>8.4643232085820941</c:v>
                </c:pt>
                <c:pt idx="27710">
                  <c:v>8.4651696409029515</c:v>
                </c:pt>
                <c:pt idx="27711">
                  <c:v>8.4660161578670419</c:v>
                </c:pt>
                <c:pt idx="27712">
                  <c:v>8.4668627594828276</c:v>
                </c:pt>
                <c:pt idx="27713">
                  <c:v>8.4677094457587749</c:v>
                </c:pt>
                <c:pt idx="27714">
                  <c:v>8.4685562167033499</c:v>
                </c:pt>
                <c:pt idx="27715">
                  <c:v>8.4694030723250204</c:v>
                </c:pt>
                <c:pt idx="27716">
                  <c:v>8.4702500126322526</c:v>
                </c:pt>
                <c:pt idx="27717">
                  <c:v>8.4710970376335162</c:v>
                </c:pt>
                <c:pt idx="27718">
                  <c:v>8.471944147337279</c:v>
                </c:pt>
                <c:pt idx="27719">
                  <c:v>8.4727913417520124</c:v>
                </c:pt>
                <c:pt idx="27720">
                  <c:v>8.473638620886188</c:v>
                </c:pt>
                <c:pt idx="27721">
                  <c:v>8.4744859847482772</c:v>
                </c:pt>
                <c:pt idx="27722">
                  <c:v>8.4753334333467514</c:v>
                </c:pt>
                <c:pt idx="27723">
                  <c:v>8.4761809666900856</c:v>
                </c:pt>
                <c:pt idx="27724">
                  <c:v>8.4770285847867548</c:v>
                </c:pt>
                <c:pt idx="27725">
                  <c:v>8.477876287645234</c:v>
                </c:pt>
                <c:pt idx="27726">
                  <c:v>8.4787240752739983</c:v>
                </c:pt>
                <c:pt idx="27727">
                  <c:v>8.4795719476815261</c:v>
                </c:pt>
                <c:pt idx="27728">
                  <c:v>8.4804199048762943</c:v>
                </c:pt>
                <c:pt idx="27729">
                  <c:v>8.4812679468667813</c:v>
                </c:pt>
                <c:pt idx="27730">
                  <c:v>8.4821160736614676</c:v>
                </c:pt>
                <c:pt idx="27731">
                  <c:v>8.4829642852688334</c:v>
                </c:pt>
                <c:pt idx="27732">
                  <c:v>8.4838125816973609</c:v>
                </c:pt>
                <c:pt idx="27733">
                  <c:v>8.4846609629555303</c:v>
                </c:pt>
                <c:pt idx="27734">
                  <c:v>8.4855094290518256</c:v>
                </c:pt>
                <c:pt idx="27735">
                  <c:v>8.4863579799947306</c:v>
                </c:pt>
                <c:pt idx="27736">
                  <c:v>8.4872066157927293</c:v>
                </c:pt>
                <c:pt idx="27737">
                  <c:v>8.488055336454309</c:v>
                </c:pt>
                <c:pt idx="27738">
                  <c:v>8.4889041419879536</c:v>
                </c:pt>
                <c:pt idx="27739">
                  <c:v>8.4897530324021524</c:v>
                </c:pt>
                <c:pt idx="27740">
                  <c:v>8.4906020077053928</c:v>
                </c:pt>
                <c:pt idx="27741">
                  <c:v>8.4914510679061639</c:v>
                </c:pt>
                <c:pt idx="27742">
                  <c:v>8.492300213012955</c:v>
                </c:pt>
                <c:pt idx="27743">
                  <c:v>8.4931494430342553</c:v>
                </c:pt>
                <c:pt idx="27744">
                  <c:v>8.4939987579785594</c:v>
                </c:pt>
                <c:pt idx="27745">
                  <c:v>8.4948481578543564</c:v>
                </c:pt>
                <c:pt idx="27746">
                  <c:v>8.4956976426701409</c:v>
                </c:pt>
                <c:pt idx="27747">
                  <c:v>8.4965472124344075</c:v>
                </c:pt>
                <c:pt idx="27748">
                  <c:v>8.4973968671556506</c:v>
                </c:pt>
                <c:pt idx="27749">
                  <c:v>8.4982466068423665</c:v>
                </c:pt>
                <c:pt idx="27750">
                  <c:v>8.4990964315030499</c:v>
                </c:pt>
                <c:pt idx="27751">
                  <c:v>8.4999463411462006</c:v>
                </c:pt>
                <c:pt idx="27752">
                  <c:v>8.5007963357803149</c:v>
                </c:pt>
                <c:pt idx="27753">
                  <c:v>8.5016464154138927</c:v>
                </c:pt>
                <c:pt idx="27754">
                  <c:v>8.5024965800554337</c:v>
                </c:pt>
                <c:pt idx="27755">
                  <c:v>8.5033468297134398</c:v>
                </c:pt>
                <c:pt idx="27756">
                  <c:v>8.5041971643964107</c:v>
                </c:pt>
                <c:pt idx="27757">
                  <c:v>8.5050475841128499</c:v>
                </c:pt>
                <c:pt idx="27758">
                  <c:v>8.5058980888712608</c:v>
                </c:pt>
                <c:pt idx="27759">
                  <c:v>8.5067486786801485</c:v>
                </c:pt>
                <c:pt idx="27760">
                  <c:v>8.5075993535480166</c:v>
                </c:pt>
                <c:pt idx="27761">
                  <c:v>8.5084501134833719</c:v>
                </c:pt>
                <c:pt idx="27762">
                  <c:v>8.5093009584947197</c:v>
                </c:pt>
                <c:pt idx="27763">
                  <c:v>8.5101518885905687</c:v>
                </c:pt>
                <c:pt idx="27764">
                  <c:v>8.5110029037794277</c:v>
                </c:pt>
                <c:pt idx="27765">
                  <c:v>8.5118540040698054</c:v>
                </c:pt>
                <c:pt idx="27766">
                  <c:v>8.5127051894702124</c:v>
                </c:pt>
                <c:pt idx="27767">
                  <c:v>8.5135564599891591</c:v>
                </c:pt>
                <c:pt idx="27768">
                  <c:v>8.5144078156351579</c:v>
                </c:pt>
                <c:pt idx="27769">
                  <c:v>8.5152592564167211</c:v>
                </c:pt>
                <c:pt idx="27770">
                  <c:v>8.5161107823423627</c:v>
                </c:pt>
                <c:pt idx="27771">
                  <c:v>8.5169623934205969</c:v>
                </c:pt>
                <c:pt idx="27772">
                  <c:v>8.5178140896599395</c:v>
                </c:pt>
                <c:pt idx="27773">
                  <c:v>8.5186658710689045</c:v>
                </c:pt>
                <c:pt idx="27774">
                  <c:v>8.5195177376560114</c:v>
                </c:pt>
                <c:pt idx="27775">
                  <c:v>8.520369689429776</c:v>
                </c:pt>
                <c:pt idx="27776">
                  <c:v>8.5212217263987196</c:v>
                </c:pt>
                <c:pt idx="27777">
                  <c:v>8.5220738485713596</c:v>
                </c:pt>
                <c:pt idx="27778">
                  <c:v>8.5229260559562174</c:v>
                </c:pt>
                <c:pt idx="27779">
                  <c:v>8.5237783485618124</c:v>
                </c:pt>
                <c:pt idx="27780">
                  <c:v>8.5246307263966692</c:v>
                </c:pt>
                <c:pt idx="27781">
                  <c:v>8.5254831894693091</c:v>
                </c:pt>
                <c:pt idx="27782">
                  <c:v>8.5263357377882567</c:v>
                </c:pt>
                <c:pt idx="27783">
                  <c:v>8.5271883713620351</c:v>
                </c:pt>
                <c:pt idx="27784">
                  <c:v>8.5280410901991708</c:v>
                </c:pt>
                <c:pt idx="27785">
                  <c:v>8.5288938943081902</c:v>
                </c:pt>
                <c:pt idx="27786">
                  <c:v>8.5297467836976217</c:v>
                </c:pt>
                <c:pt idx="27787">
                  <c:v>8.5305997583759918</c:v>
                </c:pt>
                <c:pt idx="27788">
                  <c:v>8.5314528183518288</c:v>
                </c:pt>
                <c:pt idx="27789">
                  <c:v>8.5323059636336644</c:v>
                </c:pt>
                <c:pt idx="27790">
                  <c:v>8.5331591942300271</c:v>
                </c:pt>
                <c:pt idx="27791">
                  <c:v>8.5340125101494504</c:v>
                </c:pt>
                <c:pt idx="27792">
                  <c:v>8.5348659114004661</c:v>
                </c:pt>
                <c:pt idx="27793">
                  <c:v>8.5357193979916062</c:v>
                </c:pt>
                <c:pt idx="27794">
                  <c:v>8.5365729699314059</c:v>
                </c:pt>
                <c:pt idx="27795">
                  <c:v>8.537426627228399</c:v>
                </c:pt>
                <c:pt idx="27796">
                  <c:v>8.5382803698911225</c:v>
                </c:pt>
                <c:pt idx="27797">
                  <c:v>8.5391341979281119</c:v>
                </c:pt>
                <c:pt idx="27798">
                  <c:v>8.5399881113479044</c:v>
                </c:pt>
                <c:pt idx="27799">
                  <c:v>8.5408421101590388</c:v>
                </c:pt>
                <c:pt idx="27800">
                  <c:v>8.5416961943700542</c:v>
                </c:pt>
                <c:pt idx="27801">
                  <c:v>8.5425503639894913</c:v>
                </c:pt>
                <c:pt idx="27802">
                  <c:v>8.5434046190258908</c:v>
                </c:pt>
                <c:pt idx="27803">
                  <c:v>8.5442589594877933</c:v>
                </c:pt>
                <c:pt idx="27804">
                  <c:v>8.5451133853837415</c:v>
                </c:pt>
                <c:pt idx="27805">
                  <c:v>8.5459678967222796</c:v>
                </c:pt>
                <c:pt idx="27806">
                  <c:v>8.5468224935119519</c:v>
                </c:pt>
                <c:pt idx="27807">
                  <c:v>8.5476771757613026</c:v>
                </c:pt>
                <c:pt idx="27808">
                  <c:v>8.5485319434788778</c:v>
                </c:pt>
                <c:pt idx="27809">
                  <c:v>8.5493867966732253</c:v>
                </c:pt>
                <c:pt idx="27810">
                  <c:v>8.550241735352893</c:v>
                </c:pt>
                <c:pt idx="27811">
                  <c:v>8.5510967595264287</c:v>
                </c:pt>
                <c:pt idx="27812">
                  <c:v>8.5519518692023819</c:v>
                </c:pt>
                <c:pt idx="27813">
                  <c:v>8.5528070643893024</c:v>
                </c:pt>
                <c:pt idx="27814">
                  <c:v>8.5536623450957414</c:v>
                </c:pt>
                <c:pt idx="27815">
                  <c:v>8.5545177113302504</c:v>
                </c:pt>
                <c:pt idx="27816">
                  <c:v>8.5553731631013825</c:v>
                </c:pt>
                <c:pt idx="27817">
                  <c:v>8.5562287004176927</c:v>
                </c:pt>
                <c:pt idx="27818">
                  <c:v>8.5570843232877341</c:v>
                </c:pt>
                <c:pt idx="27819">
                  <c:v>8.5579400317200633</c:v>
                </c:pt>
                <c:pt idx="27820">
                  <c:v>8.5587958257232355</c:v>
                </c:pt>
                <c:pt idx="27821">
                  <c:v>8.5596517053058072</c:v>
                </c:pt>
                <c:pt idx="27822">
                  <c:v>8.560507670476337</c:v>
                </c:pt>
                <c:pt idx="27823">
                  <c:v>8.5613637212433851</c:v>
                </c:pt>
                <c:pt idx="27824">
                  <c:v>8.56221985761551</c:v>
                </c:pt>
                <c:pt idx="27825">
                  <c:v>8.5630760796012719</c:v>
                </c:pt>
                <c:pt idx="27826">
                  <c:v>8.5639323872092312</c:v>
                </c:pt>
                <c:pt idx="27827">
                  <c:v>8.5647887804479517</c:v>
                </c:pt>
                <c:pt idx="27828">
                  <c:v>8.5656452593259971</c:v>
                </c:pt>
                <c:pt idx="27829">
                  <c:v>8.5665018238519295</c:v>
                </c:pt>
                <c:pt idx="27830">
                  <c:v>8.5673584740343145</c:v>
                </c:pt>
                <c:pt idx="27831">
                  <c:v>8.5682152098817177</c:v>
                </c:pt>
                <c:pt idx="27832">
                  <c:v>8.5690720314027065</c:v>
                </c:pt>
                <c:pt idx="27833">
                  <c:v>8.5699289386058464</c:v>
                </c:pt>
                <c:pt idx="27834">
                  <c:v>8.5707859314997066</c:v>
                </c:pt>
                <c:pt idx="27835">
                  <c:v>8.5716430100928562</c:v>
                </c:pt>
                <c:pt idx="27836">
                  <c:v>8.5725001743938662</c:v>
                </c:pt>
                <c:pt idx="27837">
                  <c:v>8.5733574244113058</c:v>
                </c:pt>
                <c:pt idx="27838">
                  <c:v>8.5742147601537475</c:v>
                </c:pt>
                <c:pt idx="27839">
                  <c:v>8.5750721816297624</c:v>
                </c:pt>
                <c:pt idx="27840">
                  <c:v>8.5759296888479248</c:v>
                </c:pt>
                <c:pt idx="27841">
                  <c:v>8.5767872818168094</c:v>
                </c:pt>
                <c:pt idx="27842">
                  <c:v>8.5776449605449905</c:v>
                </c:pt>
                <c:pt idx="27843">
                  <c:v>8.5785027250410444</c:v>
                </c:pt>
                <c:pt idx="27844">
                  <c:v>8.5793605753135491</c:v>
                </c:pt>
                <c:pt idx="27845">
                  <c:v>8.5802185113710809</c:v>
                </c:pt>
                <c:pt idx="27846">
                  <c:v>8.5810765332222179</c:v>
                </c:pt>
                <c:pt idx="27847">
                  <c:v>8.5819346408755397</c:v>
                </c:pt>
                <c:pt idx="27848">
                  <c:v>8.582792834339628</c:v>
                </c:pt>
                <c:pt idx="27849">
                  <c:v>8.5836511136230627</c:v>
                </c:pt>
                <c:pt idx="27850">
                  <c:v>8.5845094787344252</c:v>
                </c:pt>
                <c:pt idx="27851">
                  <c:v>8.5853679296822989</c:v>
                </c:pt>
                <c:pt idx="27852">
                  <c:v>8.5862264664752672</c:v>
                </c:pt>
                <c:pt idx="27853">
                  <c:v>8.5870850891219153</c:v>
                </c:pt>
                <c:pt idx="27854">
                  <c:v>8.5879437976308282</c:v>
                </c:pt>
                <c:pt idx="27855">
                  <c:v>8.588802592010591</c:v>
                </c:pt>
                <c:pt idx="27856">
                  <c:v>8.5896614722697926</c:v>
                </c:pt>
                <c:pt idx="27857">
                  <c:v>8.5905204384170197</c:v>
                </c:pt>
                <c:pt idx="27858">
                  <c:v>8.5913794904608611</c:v>
                </c:pt>
                <c:pt idx="27859">
                  <c:v>8.5922386284099073</c:v>
                </c:pt>
                <c:pt idx="27860">
                  <c:v>8.5930978522727486</c:v>
                </c:pt>
                <c:pt idx="27861">
                  <c:v>8.5939571620579756</c:v>
                </c:pt>
                <c:pt idx="27862">
                  <c:v>8.5948165577741804</c:v>
                </c:pt>
                <c:pt idx="27863">
                  <c:v>8.5956760394299572</c:v>
                </c:pt>
                <c:pt idx="27864">
                  <c:v>8.5965356070338999</c:v>
                </c:pt>
                <c:pt idx="27865">
                  <c:v>8.5973952605946025</c:v>
                </c:pt>
                <c:pt idx="27866">
                  <c:v>8.5982550001206626</c:v>
                </c:pt>
                <c:pt idx="27867">
                  <c:v>8.5991148256206742</c:v>
                </c:pt>
                <c:pt idx="27868">
                  <c:v>8.5999747371032367</c:v>
                </c:pt>
                <c:pt idx="27869">
                  <c:v>8.6008347345769476</c:v>
                </c:pt>
                <c:pt idx="27870">
                  <c:v>8.6016948180504045</c:v>
                </c:pt>
                <c:pt idx="27871">
                  <c:v>8.6025549875322103</c:v>
                </c:pt>
                <c:pt idx="27872">
                  <c:v>8.6034152430309625</c:v>
                </c:pt>
                <c:pt idx="27873">
                  <c:v>8.6042755845552659</c:v>
                </c:pt>
                <c:pt idx="27874">
                  <c:v>8.6051360121137215</c:v>
                </c:pt>
                <c:pt idx="27875">
                  <c:v>8.6059965257149322</c:v>
                </c:pt>
                <c:pt idx="27876">
                  <c:v>8.6068571253675028</c:v>
                </c:pt>
                <c:pt idx="27877">
                  <c:v>8.6077178110800396</c:v>
                </c:pt>
                <c:pt idx="27878">
                  <c:v>8.6085785828611474</c:v>
                </c:pt>
                <c:pt idx="27879">
                  <c:v>8.6094394407194326</c:v>
                </c:pt>
                <c:pt idx="27880">
                  <c:v>8.6103003846635051</c:v>
                </c:pt>
                <c:pt idx="27881">
                  <c:v>8.6111614147019715</c:v>
                </c:pt>
                <c:pt idx="27882">
                  <c:v>8.6120225308434417</c:v>
                </c:pt>
                <c:pt idx="27883">
                  <c:v>8.6128837330965258</c:v>
                </c:pt>
                <c:pt idx="27884">
                  <c:v>8.6137450214698355</c:v>
                </c:pt>
                <c:pt idx="27885">
                  <c:v>8.6146063959719825</c:v>
                </c:pt>
                <c:pt idx="27886">
                  <c:v>8.6154678566115788</c:v>
                </c:pt>
                <c:pt idx="27887">
                  <c:v>8.6163294033972395</c:v>
                </c:pt>
                <c:pt idx="27888">
                  <c:v>8.6171910363375783</c:v>
                </c:pt>
                <c:pt idx="27889">
                  <c:v>8.6180527554412123</c:v>
                </c:pt>
                <c:pt idx="27890">
                  <c:v>8.6189145607167568</c:v>
                </c:pt>
                <c:pt idx="27891">
                  <c:v>8.6197764521728288</c:v>
                </c:pt>
                <c:pt idx="27892">
                  <c:v>8.6206384298180456</c:v>
                </c:pt>
                <c:pt idx="27893">
                  <c:v>8.6215004936610278</c:v>
                </c:pt>
                <c:pt idx="27894">
                  <c:v>8.6223626437103942</c:v>
                </c:pt>
                <c:pt idx="27895">
                  <c:v>8.6232248799747655</c:v>
                </c:pt>
                <c:pt idx="27896">
                  <c:v>8.6240872024627624</c:v>
                </c:pt>
                <c:pt idx="27897">
                  <c:v>8.6249496111830091</c:v>
                </c:pt>
                <c:pt idx="27898">
                  <c:v>8.625812106144128</c:v>
                </c:pt>
                <c:pt idx="27899">
                  <c:v>8.6266746873547415</c:v>
                </c:pt>
                <c:pt idx="27900">
                  <c:v>8.6275373548234775</c:v>
                </c:pt>
                <c:pt idx="27901">
                  <c:v>8.6284001085589601</c:v>
                </c:pt>
                <c:pt idx="27902">
                  <c:v>8.6292629485698154</c:v>
                </c:pt>
                <c:pt idx="27903">
                  <c:v>8.6301258748646728</c:v>
                </c:pt>
                <c:pt idx="27904">
                  <c:v>8.6309888874521583</c:v>
                </c:pt>
                <c:pt idx="27905">
                  <c:v>8.6318519863409033</c:v>
                </c:pt>
                <c:pt idx="27906">
                  <c:v>8.6327151715395374</c:v>
                </c:pt>
                <c:pt idx="27907">
                  <c:v>8.6335784430566918</c:v>
                </c:pt>
                <c:pt idx="27908">
                  <c:v>8.6344418009009978</c:v>
                </c:pt>
                <c:pt idx="27909">
                  <c:v>8.6353052450810885</c:v>
                </c:pt>
                <c:pt idx="27910">
                  <c:v>8.6361687756055971</c:v>
                </c:pt>
                <c:pt idx="27911">
                  <c:v>8.6370323924831585</c:v>
                </c:pt>
                <c:pt idx="27912">
                  <c:v>8.6378960957224074</c:v>
                </c:pt>
                <c:pt idx="27913">
                  <c:v>8.6387598853319787</c:v>
                </c:pt>
                <c:pt idx="27914">
                  <c:v>8.6396237613205109</c:v>
                </c:pt>
                <c:pt idx="27915">
                  <c:v>8.6404877236966424</c:v>
                </c:pt>
                <c:pt idx="27916">
                  <c:v>8.6413517724690116</c:v>
                </c:pt>
                <c:pt idx="27917">
                  <c:v>8.6422159076462588</c:v>
                </c:pt>
                <c:pt idx="27918">
                  <c:v>8.6430801292370241</c:v>
                </c:pt>
                <c:pt idx="27919">
                  <c:v>8.6439444372499477</c:v>
                </c:pt>
                <c:pt idx="27920">
                  <c:v>8.6448088316936733</c:v>
                </c:pt>
                <c:pt idx="27921">
                  <c:v>8.645673312576843</c:v>
                </c:pt>
                <c:pt idx="27922">
                  <c:v>8.6465378799081005</c:v>
                </c:pt>
                <c:pt idx="27923">
                  <c:v>8.6474025336960914</c:v>
                </c:pt>
                <c:pt idx="27924">
                  <c:v>8.648267273949461</c:v>
                </c:pt>
                <c:pt idx="27925">
                  <c:v>8.6491321006768551</c:v>
                </c:pt>
                <c:pt idx="27926">
                  <c:v>8.6499970138869227</c:v>
                </c:pt>
                <c:pt idx="27927">
                  <c:v>8.650862013588311</c:v>
                </c:pt>
                <c:pt idx="27928">
                  <c:v>8.6517270997896691</c:v>
                </c:pt>
                <c:pt idx="27929">
                  <c:v>8.652592272499648</c:v>
                </c:pt>
                <c:pt idx="27930">
                  <c:v>8.6534575317268985</c:v>
                </c:pt>
                <c:pt idx="27931">
                  <c:v>8.6543228774800713</c:v>
                </c:pt>
                <c:pt idx="27932">
                  <c:v>8.6551883097678193</c:v>
                </c:pt>
                <c:pt idx="27933">
                  <c:v>8.6560538285987967</c:v>
                </c:pt>
                <c:pt idx="27934">
                  <c:v>8.6569194339816562</c:v>
                </c:pt>
                <c:pt idx="27935">
                  <c:v>8.657785125925054</c:v>
                </c:pt>
                <c:pt idx="27936">
                  <c:v>8.6586509044376463</c:v>
                </c:pt>
                <c:pt idx="27937">
                  <c:v>8.6595167695280892</c:v>
                </c:pt>
                <c:pt idx="27938">
                  <c:v>8.6603827212050426</c:v>
                </c:pt>
                <c:pt idx="27939">
                  <c:v>8.6612487594771626</c:v>
                </c:pt>
                <c:pt idx="27940">
                  <c:v>8.6621148843531106</c:v>
                </c:pt>
                <c:pt idx="27941">
                  <c:v>8.6629810958415465</c:v>
                </c:pt>
                <c:pt idx="27942">
                  <c:v>8.66384739395113</c:v>
                </c:pt>
                <c:pt idx="27943">
                  <c:v>8.6647137786905244</c:v>
                </c:pt>
                <c:pt idx="27944">
                  <c:v>8.6655802500683929</c:v>
                </c:pt>
                <c:pt idx="27945">
                  <c:v>8.666446808093399</c:v>
                </c:pt>
                <c:pt idx="27946">
                  <c:v>8.6673134527742075</c:v>
                </c:pt>
                <c:pt idx="27947">
                  <c:v>8.6681801841194854</c:v>
                </c:pt>
                <c:pt idx="27948">
                  <c:v>8.6690470021378978</c:v>
                </c:pt>
                <c:pt idx="27949">
                  <c:v>8.6699139068381115</c:v>
                </c:pt>
                <c:pt idx="27950">
                  <c:v>8.6707808982287951</c:v>
                </c:pt>
                <c:pt idx="27951">
                  <c:v>8.6716479763186172</c:v>
                </c:pt>
                <c:pt idx="27952">
                  <c:v>8.6725151411162482</c:v>
                </c:pt>
                <c:pt idx="27953">
                  <c:v>8.6733823926303604</c:v>
                </c:pt>
                <c:pt idx="27954">
                  <c:v>8.674249730869624</c:v>
                </c:pt>
                <c:pt idx="27955">
                  <c:v>8.6751171558427114</c:v>
                </c:pt>
                <c:pt idx="27956">
                  <c:v>8.6759846675582963</c:v>
                </c:pt>
                <c:pt idx="27957">
                  <c:v>8.6768522660250529</c:v>
                </c:pt>
                <c:pt idx="27958">
                  <c:v>8.677719951251655</c:v>
                </c:pt>
                <c:pt idx="27959">
                  <c:v>8.6785877232467801</c:v>
                </c:pt>
                <c:pt idx="27960">
                  <c:v>8.6794555820191039</c:v>
                </c:pt>
                <c:pt idx="27961">
                  <c:v>8.6803235275773059</c:v>
                </c:pt>
                <c:pt idx="27962">
                  <c:v>8.6811915599300633</c:v>
                </c:pt>
                <c:pt idx="27963">
                  <c:v>8.6820596790860556</c:v>
                </c:pt>
                <c:pt idx="27964">
                  <c:v>8.6829278850539637</c:v>
                </c:pt>
                <c:pt idx="27965">
                  <c:v>8.6837961778424688</c:v>
                </c:pt>
                <c:pt idx="27966">
                  <c:v>8.6846645574602537</c:v>
                </c:pt>
                <c:pt idx="27967">
                  <c:v>8.6855330239159994</c:v>
                </c:pt>
                <c:pt idx="27968">
                  <c:v>8.6864015772183905</c:v>
                </c:pt>
                <c:pt idx="27969">
                  <c:v>8.6872702173761116</c:v>
                </c:pt>
                <c:pt idx="27970">
                  <c:v>8.6881389443978492</c:v>
                </c:pt>
                <c:pt idx="27971">
                  <c:v>8.6890077582922896</c:v>
                </c:pt>
                <c:pt idx="27972">
                  <c:v>8.6898766590681191</c:v>
                </c:pt>
                <c:pt idx="27973">
                  <c:v>8.6907456467340261</c:v>
                </c:pt>
                <c:pt idx="27974">
                  <c:v>8.6916147212986985</c:v>
                </c:pt>
                <c:pt idx="27975">
                  <c:v>8.6924838827708282</c:v>
                </c:pt>
                <c:pt idx="27976">
                  <c:v>8.693353131159105</c:v>
                </c:pt>
                <c:pt idx="27977">
                  <c:v>8.6942224664722207</c:v>
                </c:pt>
                <c:pt idx="27978">
                  <c:v>8.6950918887188671</c:v>
                </c:pt>
                <c:pt idx="27979">
                  <c:v>8.6959613979077393</c:v>
                </c:pt>
                <c:pt idx="27980">
                  <c:v>8.6968309940475308</c:v>
                </c:pt>
                <c:pt idx="27981">
                  <c:v>8.6977006771469352</c:v>
                </c:pt>
                <c:pt idx="27982">
                  <c:v>8.6985704472146494</c:v>
                </c:pt>
                <c:pt idx="27983">
                  <c:v>8.6994403042593706</c:v>
                </c:pt>
                <c:pt idx="27984">
                  <c:v>8.7003102482897958</c:v>
                </c:pt>
                <c:pt idx="27985">
                  <c:v>8.7011802793146256</c:v>
                </c:pt>
                <c:pt idx="27986">
                  <c:v>8.7020503973425569</c:v>
                </c:pt>
                <c:pt idx="27987">
                  <c:v>8.7029206023822905</c:v>
                </c:pt>
                <c:pt idx="27988">
                  <c:v>8.7037908944425286</c:v>
                </c:pt>
                <c:pt idx="27989">
                  <c:v>8.7046612735319719</c:v>
                </c:pt>
                <c:pt idx="27990">
                  <c:v>8.7055317396593246</c:v>
                </c:pt>
                <c:pt idx="27991">
                  <c:v>8.7064022928332907</c:v>
                </c:pt>
                <c:pt idx="27992">
                  <c:v>8.7072729330625744</c:v>
                </c:pt>
                <c:pt idx="27993">
                  <c:v>8.7081436603558799</c:v>
                </c:pt>
                <c:pt idx="27994">
                  <c:v>8.7090144747219149</c:v>
                </c:pt>
                <c:pt idx="27995">
                  <c:v>8.7098853761693871</c:v>
                </c:pt>
                <c:pt idx="27996">
                  <c:v>8.7107563647070041</c:v>
                </c:pt>
                <c:pt idx="27997">
                  <c:v>8.7116274403434755</c:v>
                </c:pt>
                <c:pt idx="27998">
                  <c:v>8.7124986030875089</c:v>
                </c:pt>
                <c:pt idx="27999">
                  <c:v>8.7133698529478174</c:v>
                </c:pt>
                <c:pt idx="28000">
                  <c:v>8.7142411899331123</c:v>
                </c:pt>
                <c:pt idx="28001">
                  <c:v>8.7151126140521047</c:v>
                </c:pt>
                <c:pt idx="28002">
                  <c:v>8.7159841253135095</c:v>
                </c:pt>
                <c:pt idx="28003">
                  <c:v>8.7168557237260416</c:v>
                </c:pt>
                <c:pt idx="28004">
                  <c:v>8.7177274092984138</c:v>
                </c:pt>
                <c:pt idx="28005">
                  <c:v>8.7185991820393429</c:v>
                </c:pt>
                <c:pt idx="28006">
                  <c:v>8.7194710419575472</c:v>
                </c:pt>
                <c:pt idx="28007">
                  <c:v>8.7203429890617432</c:v>
                </c:pt>
                <c:pt idx="28008">
                  <c:v>8.7212150233606494</c:v>
                </c:pt>
                <c:pt idx="28009">
                  <c:v>8.7220871448629858</c:v>
                </c:pt>
                <c:pt idx="28010">
                  <c:v>8.7229593535774725</c:v>
                </c:pt>
                <c:pt idx="28011">
                  <c:v>8.7238316495128299</c:v>
                </c:pt>
                <c:pt idx="28012">
                  <c:v>8.7247040326777814</c:v>
                </c:pt>
                <c:pt idx="28013">
                  <c:v>8.725576503081049</c:v>
                </c:pt>
                <c:pt idx="28014">
                  <c:v>8.7264490607313565</c:v>
                </c:pt>
                <c:pt idx="28015">
                  <c:v>8.7273217056374293</c:v>
                </c:pt>
                <c:pt idx="28016">
                  <c:v>8.7281944378079928</c:v>
                </c:pt>
                <c:pt idx="28017">
                  <c:v>8.7290672572517742</c:v>
                </c:pt>
                <c:pt idx="28018">
                  <c:v>8.7299401639774992</c:v>
                </c:pt>
                <c:pt idx="28019">
                  <c:v>8.7308131579938966</c:v>
                </c:pt>
                <c:pt idx="28020">
                  <c:v>8.7316862393096955</c:v>
                </c:pt>
                <c:pt idx="28021">
                  <c:v>8.7325594079336266</c:v>
                </c:pt>
                <c:pt idx="28022">
                  <c:v>8.7334326638744191</c:v>
                </c:pt>
                <c:pt idx="28023">
                  <c:v>8.7343060071408072</c:v>
                </c:pt>
                <c:pt idx="28024">
                  <c:v>8.7351794377415217</c:v>
                </c:pt>
                <c:pt idx="28025">
                  <c:v>8.7360529556852953</c:v>
                </c:pt>
                <c:pt idx="28026">
                  <c:v>8.736926560980864</c:v>
                </c:pt>
                <c:pt idx="28027">
                  <c:v>8.7378002536369621</c:v>
                </c:pt>
                <c:pt idx="28028">
                  <c:v>8.7386740336623259</c:v>
                </c:pt>
                <c:pt idx="28029">
                  <c:v>8.7395479010656913</c:v>
                </c:pt>
                <c:pt idx="28030">
                  <c:v>8.7404218558557982</c:v>
                </c:pt>
                <c:pt idx="28031">
                  <c:v>8.7412958980413844</c:v>
                </c:pt>
                <c:pt idx="28032">
                  <c:v>8.7421700276311878</c:v>
                </c:pt>
                <c:pt idx="28033">
                  <c:v>8.7430442446339516</c:v>
                </c:pt>
                <c:pt idx="28034">
                  <c:v>8.7439185490584155</c:v>
                </c:pt>
                <c:pt idx="28035">
                  <c:v>8.7447929409133209</c:v>
                </c:pt>
                <c:pt idx="28036">
                  <c:v>8.7456674202074129</c:v>
                </c:pt>
                <c:pt idx="28037">
                  <c:v>8.746541986949433</c:v>
                </c:pt>
                <c:pt idx="28038">
                  <c:v>8.7474166411481278</c:v>
                </c:pt>
                <c:pt idx="28039">
                  <c:v>8.7482913828122424</c:v>
                </c:pt>
                <c:pt idx="28040">
                  <c:v>8.7491662119505236</c:v>
                </c:pt>
                <c:pt idx="28041">
                  <c:v>8.7500411285717181</c:v>
                </c:pt>
                <c:pt idx="28042">
                  <c:v>8.7509161326845746</c:v>
                </c:pt>
                <c:pt idx="28043">
                  <c:v>8.7517912242978433</c:v>
                </c:pt>
                <c:pt idx="28044">
                  <c:v>8.7526664034202728</c:v>
                </c:pt>
                <c:pt idx="28045">
                  <c:v>8.7535416700606152</c:v>
                </c:pt>
                <c:pt idx="28046">
                  <c:v>8.7544170242276209</c:v>
                </c:pt>
                <c:pt idx="28047">
                  <c:v>8.7552924659300437</c:v>
                </c:pt>
                <c:pt idx="28048">
                  <c:v>8.7561679951766358</c:v>
                </c:pt>
                <c:pt idx="28049">
                  <c:v>8.7570436119761528</c:v>
                </c:pt>
                <c:pt idx="28050">
                  <c:v>8.7579193163373503</c:v>
                </c:pt>
                <c:pt idx="28051">
                  <c:v>8.7587951082689841</c:v>
                </c:pt>
                <c:pt idx="28052">
                  <c:v>8.7596709877798116</c:v>
                </c:pt>
                <c:pt idx="28053">
                  <c:v>8.7605469548785901</c:v>
                </c:pt>
                <c:pt idx="28054">
                  <c:v>8.7614230095740773</c:v>
                </c:pt>
                <c:pt idx="28055">
                  <c:v>8.7622991518750339</c:v>
                </c:pt>
                <c:pt idx="28056">
                  <c:v>8.7631753817902212</c:v>
                </c:pt>
                <c:pt idx="28057">
                  <c:v>8.7640516993283999</c:v>
                </c:pt>
                <c:pt idx="28058">
                  <c:v>8.7649281044983329</c:v>
                </c:pt>
                <c:pt idx="28059">
                  <c:v>8.765804597308783</c:v>
                </c:pt>
                <c:pt idx="28060">
                  <c:v>8.766681177768513</c:v>
                </c:pt>
                <c:pt idx="28061">
                  <c:v>8.7675578458862891</c:v>
                </c:pt>
                <c:pt idx="28062">
                  <c:v>8.7684346016708776</c:v>
                </c:pt>
                <c:pt idx="28063">
                  <c:v>8.769311445131045</c:v>
                </c:pt>
                <c:pt idx="28064">
                  <c:v>8.7701883762755575</c:v>
                </c:pt>
                <c:pt idx="28065">
                  <c:v>8.7710653951131849</c:v>
                </c:pt>
                <c:pt idx="28066">
                  <c:v>8.7719425016526955</c:v>
                </c:pt>
                <c:pt idx="28067">
                  <c:v>8.7728196959028608</c:v>
                </c:pt>
                <c:pt idx="28068">
                  <c:v>8.7736969778724507</c:v>
                </c:pt>
                <c:pt idx="28069">
                  <c:v>8.7745743475702387</c:v>
                </c:pt>
                <c:pt idx="28070">
                  <c:v>8.7754518050049963</c:v>
                </c:pt>
                <c:pt idx="28071">
                  <c:v>8.7763293501854971</c:v>
                </c:pt>
                <c:pt idx="28072">
                  <c:v>8.7772069831205162</c:v>
                </c:pt>
                <c:pt idx="28073">
                  <c:v>8.7780847038188288</c:v>
                </c:pt>
                <c:pt idx="28074">
                  <c:v>8.7789625122892101</c:v>
                </c:pt>
                <c:pt idx="28075">
                  <c:v>8.7798404085404389</c:v>
                </c:pt>
                <c:pt idx="28076">
                  <c:v>8.7807183925812922</c:v>
                </c:pt>
                <c:pt idx="28077">
                  <c:v>8.7815964644205504</c:v>
                </c:pt>
                <c:pt idx="28078">
                  <c:v>8.7824746240669924</c:v>
                </c:pt>
                <c:pt idx="28079">
                  <c:v>8.7833528715293987</c:v>
                </c:pt>
                <c:pt idx="28080">
                  <c:v>8.7842312068165516</c:v>
                </c:pt>
                <c:pt idx="28081">
                  <c:v>8.7851096299372333</c:v>
                </c:pt>
                <c:pt idx="28082">
                  <c:v>8.7859881409002263</c:v>
                </c:pt>
                <c:pt idx="28083">
                  <c:v>8.7868667397143163</c:v>
                </c:pt>
                <c:pt idx="28084">
                  <c:v>8.7877454263882875</c:v>
                </c:pt>
                <c:pt idx="28085">
                  <c:v>8.7886242009309257</c:v>
                </c:pt>
                <c:pt idx="28086">
                  <c:v>8.7895030633510185</c:v>
                </c:pt>
                <c:pt idx="28087">
                  <c:v>8.7903820136573536</c:v>
                </c:pt>
                <c:pt idx="28088">
                  <c:v>8.7912610518587186</c:v>
                </c:pt>
                <c:pt idx="28089">
                  <c:v>8.7921401779639048</c:v>
                </c:pt>
                <c:pt idx="28090">
                  <c:v>8.7930193919817015</c:v>
                </c:pt>
                <c:pt idx="28091">
                  <c:v>8.7938986939208998</c:v>
                </c:pt>
                <c:pt idx="28092">
                  <c:v>8.7947780837902911</c:v>
                </c:pt>
                <c:pt idx="28093">
                  <c:v>8.7956575615986701</c:v>
                </c:pt>
                <c:pt idx="28094">
                  <c:v>8.7965371273548296</c:v>
                </c:pt>
                <c:pt idx="28095">
                  <c:v>8.7974167810675645</c:v>
                </c:pt>
                <c:pt idx="28096">
                  <c:v>8.7982965227456713</c:v>
                </c:pt>
                <c:pt idx="28097">
                  <c:v>8.7991763523979465</c:v>
                </c:pt>
                <c:pt idx="28098">
                  <c:v>8.8000562700331866</c:v>
                </c:pt>
                <c:pt idx="28099">
                  <c:v>8.8009362756601899</c:v>
                </c:pt>
                <c:pt idx="28100">
                  <c:v>8.8018163692877565</c:v>
                </c:pt>
                <c:pt idx="28101">
                  <c:v>8.8026965509246846</c:v>
                </c:pt>
                <c:pt idx="28102">
                  <c:v>8.8035768205797762</c:v>
                </c:pt>
                <c:pt idx="28103">
                  <c:v>8.8044571782618348</c:v>
                </c:pt>
                <c:pt idx="28104">
                  <c:v>8.8053376239796606</c:v>
                </c:pt>
                <c:pt idx="28105">
                  <c:v>8.8062181577420588</c:v>
                </c:pt>
                <c:pt idx="28106">
                  <c:v>8.8070987795578333</c:v>
                </c:pt>
                <c:pt idx="28107">
                  <c:v>8.8079794894357892</c:v>
                </c:pt>
                <c:pt idx="28108">
                  <c:v>8.8088602873847321</c:v>
                </c:pt>
                <c:pt idx="28109">
                  <c:v>8.809741173413471</c:v>
                </c:pt>
                <c:pt idx="28110">
                  <c:v>8.8106221475308129</c:v>
                </c:pt>
                <c:pt idx="28111">
                  <c:v>8.811503209745565</c:v>
                </c:pt>
                <c:pt idx="28112">
                  <c:v>8.8123843600665399</c:v>
                </c:pt>
                <c:pt idx="28113">
                  <c:v>8.8132655985025465</c:v>
                </c:pt>
                <c:pt idx="28114">
                  <c:v>8.8141469250623974</c:v>
                </c:pt>
                <c:pt idx="28115">
                  <c:v>8.8150283397549032</c:v>
                </c:pt>
                <c:pt idx="28116">
                  <c:v>8.8159098425888782</c:v>
                </c:pt>
                <c:pt idx="28117">
                  <c:v>8.8167914335731368</c:v>
                </c:pt>
                <c:pt idx="28118">
                  <c:v>8.8176731127164931</c:v>
                </c:pt>
                <c:pt idx="28119">
                  <c:v>8.8185548800277651</c:v>
                </c:pt>
                <c:pt idx="28120">
                  <c:v>8.819436735515767</c:v>
                </c:pt>
                <c:pt idx="28121">
                  <c:v>8.8203186791893184</c:v>
                </c:pt>
                <c:pt idx="28122">
                  <c:v>8.8212007110572372</c:v>
                </c:pt>
                <c:pt idx="28123">
                  <c:v>8.822082831128343</c:v>
                </c:pt>
                <c:pt idx="28124">
                  <c:v>8.8229650394114554</c:v>
                </c:pt>
                <c:pt idx="28125">
                  <c:v>8.8238473359153957</c:v>
                </c:pt>
                <c:pt idx="28126">
                  <c:v>8.8247297206489872</c:v>
                </c:pt>
                <c:pt idx="28127">
                  <c:v>8.8256121936210512</c:v>
                </c:pt>
                <c:pt idx="28128">
                  <c:v>8.8264947548404127</c:v>
                </c:pt>
                <c:pt idx="28129">
                  <c:v>8.8273774043158966</c:v>
                </c:pt>
                <c:pt idx="28130">
                  <c:v>8.8282601420563278</c:v>
                </c:pt>
                <c:pt idx="28131">
                  <c:v>8.8291429680705331</c:v>
                </c:pt>
                <c:pt idx="28132">
                  <c:v>8.8300258823673392</c:v>
                </c:pt>
                <c:pt idx="28133">
                  <c:v>8.8309088849555764</c:v>
                </c:pt>
                <c:pt idx="28134">
                  <c:v>8.8317919758440713</c:v>
                </c:pt>
                <c:pt idx="28135">
                  <c:v>8.832675155041656</c:v>
                </c:pt>
                <c:pt idx="28136">
                  <c:v>8.8335584225571608</c:v>
                </c:pt>
                <c:pt idx="28137">
                  <c:v>8.834441778399416</c:v>
                </c:pt>
                <c:pt idx="28138">
                  <c:v>8.8353252225772554</c:v>
                </c:pt>
                <c:pt idx="28139">
                  <c:v>8.8362087550995128</c:v>
                </c:pt>
                <c:pt idx="28140">
                  <c:v>8.837092375975022</c:v>
                </c:pt>
                <c:pt idx="28141">
                  <c:v>8.8379760852126186</c:v>
                </c:pt>
                <c:pt idx="28142">
                  <c:v>8.83885988282114</c:v>
                </c:pt>
                <c:pt idx="28143">
                  <c:v>8.8397437688094218</c:v>
                </c:pt>
                <c:pt idx="28144">
                  <c:v>8.8406277431863032</c:v>
                </c:pt>
                <c:pt idx="28145">
                  <c:v>8.8415118059606215</c:v>
                </c:pt>
                <c:pt idx="28146">
                  <c:v>8.8423959571412176</c:v>
                </c:pt>
                <c:pt idx="28147">
                  <c:v>8.8432801967369308</c:v>
                </c:pt>
                <c:pt idx="28148">
                  <c:v>8.8441645247566036</c:v>
                </c:pt>
                <c:pt idx="28149">
                  <c:v>8.8450489412090789</c:v>
                </c:pt>
                <c:pt idx="28150">
                  <c:v>8.8459334461031993</c:v>
                </c:pt>
                <c:pt idx="28151">
                  <c:v>8.8468180394478093</c:v>
                </c:pt>
                <c:pt idx="28152">
                  <c:v>8.8477027212517534</c:v>
                </c:pt>
                <c:pt idx="28153">
                  <c:v>8.8485874915238778</c:v>
                </c:pt>
                <c:pt idx="28154">
                  <c:v>8.8494723502730306</c:v>
                </c:pt>
                <c:pt idx="28155">
                  <c:v>8.850357297508058</c:v>
                </c:pt>
                <c:pt idx="28156">
                  <c:v>8.8512423332378081</c:v>
                </c:pt>
                <c:pt idx="28157">
                  <c:v>8.8521274574711324</c:v>
                </c:pt>
                <c:pt idx="28158">
                  <c:v>8.853012670216879</c:v>
                </c:pt>
                <c:pt idx="28159">
                  <c:v>8.8538979714839012</c:v>
                </c:pt>
                <c:pt idx="28160">
                  <c:v>8.8547833612810489</c:v>
                </c:pt>
                <c:pt idx="28161">
                  <c:v>8.8556688396171772</c:v>
                </c:pt>
                <c:pt idx="28162">
                  <c:v>8.8565544065011395</c:v>
                </c:pt>
                <c:pt idx="28163">
                  <c:v>8.857440061941789</c:v>
                </c:pt>
                <c:pt idx="28164">
                  <c:v>8.8583258059479828</c:v>
                </c:pt>
                <c:pt idx="28165">
                  <c:v>8.8592116385285777</c:v>
                </c:pt>
                <c:pt idx="28166">
                  <c:v>8.8600975596924307</c:v>
                </c:pt>
                <c:pt idx="28167">
                  <c:v>8.8609835694484005</c:v>
                </c:pt>
                <c:pt idx="28168">
                  <c:v>8.8618696678053457</c:v>
                </c:pt>
                <c:pt idx="28169">
                  <c:v>8.8627558547721268</c:v>
                </c:pt>
                <c:pt idx="28170">
                  <c:v>8.8636421303576043</c:v>
                </c:pt>
                <c:pt idx="28171">
                  <c:v>8.8645284945706404</c:v>
                </c:pt>
                <c:pt idx="28172">
                  <c:v>8.8654149474200974</c:v>
                </c:pt>
                <c:pt idx="28173">
                  <c:v>8.8663014889148393</c:v>
                </c:pt>
                <c:pt idx="28174">
                  <c:v>8.8671881190637301</c:v>
                </c:pt>
                <c:pt idx="28175">
                  <c:v>8.8680748378756356</c:v>
                </c:pt>
                <c:pt idx="28176">
                  <c:v>8.8689616453594233</c:v>
                </c:pt>
                <c:pt idx="28177">
                  <c:v>8.8698485415239592</c:v>
                </c:pt>
                <c:pt idx="28178">
                  <c:v>8.8707355263781107</c:v>
                </c:pt>
                <c:pt idx="28179">
                  <c:v>8.871622599930749</c:v>
                </c:pt>
                <c:pt idx="28180">
                  <c:v>8.8725097621907416</c:v>
                </c:pt>
                <c:pt idx="28181">
                  <c:v>8.8733970131669597</c:v>
                </c:pt>
                <c:pt idx="28182">
                  <c:v>8.8742843528682762</c:v>
                </c:pt>
                <c:pt idx="28183">
                  <c:v>8.8751717813035622</c:v>
                </c:pt>
                <c:pt idx="28184">
                  <c:v>8.8760592984816924</c:v>
                </c:pt>
                <c:pt idx="28185">
                  <c:v>8.8769469044115397</c:v>
                </c:pt>
                <c:pt idx="28186">
                  <c:v>8.8778345991019805</c:v>
                </c:pt>
                <c:pt idx="28187">
                  <c:v>8.8787223825618913</c:v>
                </c:pt>
                <c:pt idx="28188">
                  <c:v>8.8796102548001468</c:v>
                </c:pt>
                <c:pt idx="28189">
                  <c:v>8.8804982158256269</c:v>
                </c:pt>
                <c:pt idx="28190">
                  <c:v>8.88138626564721</c:v>
                </c:pt>
                <c:pt idx="28191">
                  <c:v>8.8822744042737742</c:v>
                </c:pt>
                <c:pt idx="28192">
                  <c:v>8.8831626317142014</c:v>
                </c:pt>
                <c:pt idx="28193">
                  <c:v>8.8840509479773733</c:v>
                </c:pt>
                <c:pt idx="28194">
                  <c:v>8.8849393530721716</c:v>
                </c:pt>
                <c:pt idx="28195">
                  <c:v>8.8858278470074783</c:v>
                </c:pt>
                <c:pt idx="28196">
                  <c:v>8.8867164297921786</c:v>
                </c:pt>
                <c:pt idx="28197">
                  <c:v>8.8876051014351578</c:v>
                </c:pt>
                <c:pt idx="28198">
                  <c:v>8.8884938619453013</c:v>
                </c:pt>
                <c:pt idx="28199">
                  <c:v>8.8893827113314963</c:v>
                </c:pt>
                <c:pt idx="28200">
                  <c:v>8.8902716496026297</c:v>
                </c:pt>
                <c:pt idx="28201">
                  <c:v>8.8911606767675906</c:v>
                </c:pt>
                <c:pt idx="28202">
                  <c:v>8.8920497928352678</c:v>
                </c:pt>
                <c:pt idx="28203">
                  <c:v>8.8929389978145519</c:v>
                </c:pt>
                <c:pt idx="28204">
                  <c:v>8.8938282917143336</c:v>
                </c:pt>
                <c:pt idx="28205">
                  <c:v>8.8947176745435055</c:v>
                </c:pt>
                <c:pt idx="28206">
                  <c:v>8.8956071463109598</c:v>
                </c:pt>
                <c:pt idx="28207">
                  <c:v>8.8964967070255909</c:v>
                </c:pt>
                <c:pt idx="28208">
                  <c:v>8.897386356696293</c:v>
                </c:pt>
                <c:pt idx="28209">
                  <c:v>8.898276095331962</c:v>
                </c:pt>
                <c:pt idx="28210">
                  <c:v>8.8991659229414957</c:v>
                </c:pt>
                <c:pt idx="28211">
                  <c:v>8.9000558395337901</c:v>
                </c:pt>
                <c:pt idx="28212">
                  <c:v>8.900945845117743</c:v>
                </c:pt>
                <c:pt idx="28213">
                  <c:v>8.901835939702254</c:v>
                </c:pt>
                <c:pt idx="28214">
                  <c:v>8.9027261232962243</c:v>
                </c:pt>
                <c:pt idx="28215">
                  <c:v>8.9036163959085535</c:v>
                </c:pt>
                <c:pt idx="28216">
                  <c:v>8.9045067575481447</c:v>
                </c:pt>
                <c:pt idx="28217">
                  <c:v>8.9053972082238992</c:v>
                </c:pt>
                <c:pt idx="28218">
                  <c:v>8.906287747944722</c:v>
                </c:pt>
                <c:pt idx="28219">
                  <c:v>8.9071783767195161</c:v>
                </c:pt>
                <c:pt idx="28220">
                  <c:v>8.9080690945571881</c:v>
                </c:pt>
                <c:pt idx="28221">
                  <c:v>8.908959901466643</c:v>
                </c:pt>
                <c:pt idx="28222">
                  <c:v>8.9098507974567891</c:v>
                </c:pt>
                <c:pt idx="28223">
                  <c:v>8.9107417825365349</c:v>
                </c:pt>
                <c:pt idx="28224">
                  <c:v>8.9116328567147889</c:v>
                </c:pt>
                <c:pt idx="28225">
                  <c:v>8.9125240200004594</c:v>
                </c:pt>
                <c:pt idx="28226">
                  <c:v>8.9134152724024602</c:v>
                </c:pt>
                <c:pt idx="28227">
                  <c:v>8.9143066139296998</c:v>
                </c:pt>
                <c:pt idx="28228">
                  <c:v>8.9151980445910919</c:v>
                </c:pt>
                <c:pt idx="28229">
                  <c:v>8.9160895643955502</c:v>
                </c:pt>
                <c:pt idx="28230">
                  <c:v>8.9169811733519904</c:v>
                </c:pt>
                <c:pt idx="28231">
                  <c:v>8.9178728714693261</c:v>
                </c:pt>
                <c:pt idx="28232">
                  <c:v>8.9187646587564728</c:v>
                </c:pt>
                <c:pt idx="28233">
                  <c:v>8.919656535222348</c:v>
                </c:pt>
                <c:pt idx="28234">
                  <c:v>8.9205485008758707</c:v>
                </c:pt>
                <c:pt idx="28235">
                  <c:v>8.9214405557259582</c:v>
                </c:pt>
                <c:pt idx="28236">
                  <c:v>8.9223326997815313</c:v>
                </c:pt>
                <c:pt idx="28237">
                  <c:v>8.9232249330515092</c:v>
                </c:pt>
                <c:pt idx="28238">
                  <c:v>8.9241172555448145</c:v>
                </c:pt>
                <c:pt idx="28239">
                  <c:v>8.925009667270368</c:v>
                </c:pt>
                <c:pt idx="28240">
                  <c:v>8.9259021682370943</c:v>
                </c:pt>
                <c:pt idx="28241">
                  <c:v>8.9267947584539176</c:v>
                </c:pt>
                <c:pt idx="28242">
                  <c:v>8.9276874379297624</c:v>
                </c:pt>
                <c:pt idx="28243">
                  <c:v>8.9285802066735549</c:v>
                </c:pt>
                <c:pt idx="28244">
                  <c:v>8.9294730646942213</c:v>
                </c:pt>
                <c:pt idx="28245">
                  <c:v>8.9303660120006914</c:v>
                </c:pt>
                <c:pt idx="28246">
                  <c:v>8.9312590486018912</c:v>
                </c:pt>
                <c:pt idx="28247">
                  <c:v>8.9321521745067507</c:v>
                </c:pt>
                <c:pt idx="28248">
                  <c:v>8.9330453897242013</c:v>
                </c:pt>
                <c:pt idx="28249">
                  <c:v>8.9339386942631744</c:v>
                </c:pt>
                <c:pt idx="28250">
                  <c:v>8.9348320881326</c:v>
                </c:pt>
                <c:pt idx="28251">
                  <c:v>8.935725571341413</c:v>
                </c:pt>
                <c:pt idx="28252">
                  <c:v>8.9366191438985467</c:v>
                </c:pt>
                <c:pt idx="28253">
                  <c:v>8.9375128058129363</c:v>
                </c:pt>
                <c:pt idx="28254">
                  <c:v>8.9384065570935167</c:v>
                </c:pt>
                <c:pt idx="28255">
                  <c:v>8.9393003977492267</c:v>
                </c:pt>
                <c:pt idx="28256">
                  <c:v>8.9401943277890012</c:v>
                </c:pt>
                <c:pt idx="28257">
                  <c:v>8.9410883472217808</c:v>
                </c:pt>
                <c:pt idx="28258">
                  <c:v>8.9419824560565022</c:v>
                </c:pt>
                <c:pt idx="28259">
                  <c:v>8.9428766543021077</c:v>
                </c:pt>
                <c:pt idx="28260">
                  <c:v>8.9437709419675375</c:v>
                </c:pt>
                <c:pt idx="28261">
                  <c:v>8.944665319061734</c:v>
                </c:pt>
                <c:pt idx="28262">
                  <c:v>8.9455597855936393</c:v>
                </c:pt>
                <c:pt idx="28263">
                  <c:v>8.9464543415721991</c:v>
                </c:pt>
                <c:pt idx="28264">
                  <c:v>8.9473489870063556</c:v>
                </c:pt>
                <c:pt idx="28265">
                  <c:v>8.9482437219050563</c:v>
                </c:pt>
                <c:pt idx="28266">
                  <c:v>8.949138546277247</c:v>
                </c:pt>
                <c:pt idx="28267">
                  <c:v>8.9500334601318752</c:v>
                </c:pt>
                <c:pt idx="28268">
                  <c:v>8.9509284634778883</c:v>
                </c:pt>
                <c:pt idx="28269">
                  <c:v>8.9518235563242357</c:v>
                </c:pt>
                <c:pt idx="28270">
                  <c:v>8.9527187386798683</c:v>
                </c:pt>
                <c:pt idx="28271">
                  <c:v>8.9536140105537356</c:v>
                </c:pt>
                <c:pt idx="28272">
                  <c:v>8.9545093719547904</c:v>
                </c:pt>
                <c:pt idx="28273">
                  <c:v>8.9554048228919854</c:v>
                </c:pt>
                <c:pt idx="28274">
                  <c:v>8.9563003633742753</c:v>
                </c:pt>
                <c:pt idx="28275">
                  <c:v>8.9571959934106129</c:v>
                </c:pt>
                <c:pt idx="28276">
                  <c:v>8.9580917130099547</c:v>
                </c:pt>
                <c:pt idx="28277">
                  <c:v>8.9589875221812552</c:v>
                </c:pt>
                <c:pt idx="28278">
                  <c:v>8.9598834209334726</c:v>
                </c:pt>
                <c:pt idx="28279">
                  <c:v>8.960779409275565</c:v>
                </c:pt>
                <c:pt idx="28280">
                  <c:v>8.9616754872164925</c:v>
                </c:pt>
                <c:pt idx="28281">
                  <c:v>8.9625716547652132</c:v>
                </c:pt>
                <c:pt idx="28282">
                  <c:v>8.9634679119306888</c:v>
                </c:pt>
                <c:pt idx="28283">
                  <c:v>8.964364258721881</c:v>
                </c:pt>
                <c:pt idx="28284">
                  <c:v>8.9652606951477534</c:v>
                </c:pt>
                <c:pt idx="28285">
                  <c:v>8.9661572212172675</c:v>
                </c:pt>
                <c:pt idx="28286">
                  <c:v>8.9670538369393888</c:v>
                </c:pt>
                <c:pt idx="28287">
                  <c:v>8.9679505423230825</c:v>
                </c:pt>
                <c:pt idx="28288">
                  <c:v>8.9688473373773139</c:v>
                </c:pt>
                <c:pt idx="28289">
                  <c:v>8.9697442221110517</c:v>
                </c:pt>
                <c:pt idx="28290">
                  <c:v>8.9706411965332631</c:v>
                </c:pt>
                <c:pt idx="28291">
                  <c:v>8.9715382606529168</c:v>
                </c:pt>
                <c:pt idx="28292">
                  <c:v>8.9724354144789817</c:v>
                </c:pt>
                <c:pt idx="28293">
                  <c:v>8.9733326580204302</c:v>
                </c:pt>
                <c:pt idx="28294">
                  <c:v>8.9742299912862329</c:v>
                </c:pt>
                <c:pt idx="28295">
                  <c:v>8.9751274142853621</c:v>
                </c:pt>
                <c:pt idx="28296">
                  <c:v>8.9760249270267902</c:v>
                </c:pt>
                <c:pt idx="28297">
                  <c:v>8.9769225295194932</c:v>
                </c:pt>
                <c:pt idx="28298">
                  <c:v>8.9778202217724452</c:v>
                </c:pt>
                <c:pt idx="28299">
                  <c:v>8.9787180037946221</c:v>
                </c:pt>
                <c:pt idx="28300">
                  <c:v>8.9796158755950017</c:v>
                </c:pt>
                <c:pt idx="28301">
                  <c:v>8.9805138371825617</c:v>
                </c:pt>
                <c:pt idx="28302">
                  <c:v>8.9814118885662797</c:v>
                </c:pt>
                <c:pt idx="28303">
                  <c:v>8.982310029755137</c:v>
                </c:pt>
                <c:pt idx="28304">
                  <c:v>8.9832082607581132</c:v>
                </c:pt>
                <c:pt idx="28305">
                  <c:v>8.9841065815841894</c:v>
                </c:pt>
                <c:pt idx="28306">
                  <c:v>8.9850049922423469</c:v>
                </c:pt>
                <c:pt idx="28307">
                  <c:v>8.9859034927415706</c:v>
                </c:pt>
                <c:pt idx="28308">
                  <c:v>8.9868020830908453</c:v>
                </c:pt>
                <c:pt idx="28309">
                  <c:v>8.9877007632991539</c:v>
                </c:pt>
                <c:pt idx="28310">
                  <c:v>8.9885995333754831</c:v>
                </c:pt>
                <c:pt idx="28311">
                  <c:v>8.9894983933288213</c:v>
                </c:pt>
                <c:pt idx="28312">
                  <c:v>8.9903973431681532</c:v>
                </c:pt>
                <c:pt idx="28313">
                  <c:v>8.9912963829024708</c:v>
                </c:pt>
                <c:pt idx="28314">
                  <c:v>8.9921955125407607</c:v>
                </c:pt>
                <c:pt idx="28315">
                  <c:v>8.9930947320920147</c:v>
                </c:pt>
                <c:pt idx="28316">
                  <c:v>8.9939940415652231</c:v>
                </c:pt>
                <c:pt idx="28317">
                  <c:v>8.9948934409693795</c:v>
                </c:pt>
                <c:pt idx="28318">
                  <c:v>8.9957929303134758</c:v>
                </c:pt>
                <c:pt idx="28319">
                  <c:v>8.9966925096065076</c:v>
                </c:pt>
                <c:pt idx="28320">
                  <c:v>8.9975921788574684</c:v>
                </c:pt>
                <c:pt idx="28321">
                  <c:v>8.9984919380753539</c:v>
                </c:pt>
                <c:pt idx="28322">
                  <c:v>8.9993917872691611</c:v>
                </c:pt>
                <c:pt idx="28323">
                  <c:v>9.0002917264478874</c:v>
                </c:pt>
                <c:pt idx="28324">
                  <c:v>9.0011917556205319</c:v>
                </c:pt>
                <c:pt idx="28325">
                  <c:v>9.0020918747960934</c:v>
                </c:pt>
                <c:pt idx="28326">
                  <c:v>9.0029920839835729</c:v>
                </c:pt>
                <c:pt idx="28327">
                  <c:v>9.003892383191971</c:v>
                </c:pt>
                <c:pt idx="28328">
                  <c:v>9.0047927724302905</c:v>
                </c:pt>
                <c:pt idx="28329">
                  <c:v>9.0056932517075339</c:v>
                </c:pt>
                <c:pt idx="28330">
                  <c:v>9.0065938210327037</c:v>
                </c:pt>
                <c:pt idx="28331">
                  <c:v>9.007494480414806</c:v>
                </c:pt>
                <c:pt idx="28332">
                  <c:v>9.0083952298628471</c:v>
                </c:pt>
                <c:pt idx="28333">
                  <c:v>9.0092960693858331</c:v>
                </c:pt>
                <c:pt idx="28334">
                  <c:v>9.0101969989927717</c:v>
                </c:pt>
                <c:pt idx="28335">
                  <c:v>9.011098018692671</c:v>
                </c:pt>
                <c:pt idx="28336">
                  <c:v>9.0119991284945407</c:v>
                </c:pt>
                <c:pt idx="28337">
                  <c:v>9.0129003284073903</c:v>
                </c:pt>
                <c:pt idx="28338">
                  <c:v>9.0138016184402314</c:v>
                </c:pt>
                <c:pt idx="28339">
                  <c:v>9.0147029986020755</c:v>
                </c:pt>
                <c:pt idx="28340">
                  <c:v>9.0156044689019357</c:v>
                </c:pt>
                <c:pt idx="28341">
                  <c:v>9.0165060293488253</c:v>
                </c:pt>
                <c:pt idx="28342">
                  <c:v>9.0174076799517593</c:v>
                </c:pt>
                <c:pt idx="28343">
                  <c:v>9.0183094207197545</c:v>
                </c:pt>
                <c:pt idx="28344">
                  <c:v>9.0192112516618259</c:v>
                </c:pt>
                <c:pt idx="28345">
                  <c:v>9.0201131727869921</c:v>
                </c:pt>
                <c:pt idx="28346">
                  <c:v>9.0210151841042698</c:v>
                </c:pt>
                <c:pt idx="28347">
                  <c:v>9.0219172856226795</c:v>
                </c:pt>
                <c:pt idx="28348">
                  <c:v>9.0228194773512413</c:v>
                </c:pt>
                <c:pt idx="28349">
                  <c:v>9.0237217592989758</c:v>
                </c:pt>
                <c:pt idx="28350">
                  <c:v>9.0246241314749049</c:v>
                </c:pt>
                <c:pt idx="28351">
                  <c:v>9.0255265938880527</c:v>
                </c:pt>
                <c:pt idx="28352">
                  <c:v>9.0264291465474411</c:v>
                </c:pt>
                <c:pt idx="28353">
                  <c:v>9.0273317894620959</c:v>
                </c:pt>
                <c:pt idx="28354">
                  <c:v>9.0282345226410428</c:v>
                </c:pt>
                <c:pt idx="28355">
                  <c:v>9.0291373460933073</c:v>
                </c:pt>
                <c:pt idx="28356">
                  <c:v>9.030040259827917</c:v>
                </c:pt>
                <c:pt idx="28357">
                  <c:v>9.0309432638538993</c:v>
                </c:pt>
                <c:pt idx="28358">
                  <c:v>9.0318463581802853</c:v>
                </c:pt>
                <c:pt idx="28359">
                  <c:v>9.032749542816104</c:v>
                </c:pt>
                <c:pt idx="28360">
                  <c:v>9.0336528177703848</c:v>
                </c:pt>
                <c:pt idx="28361">
                  <c:v>9.0345561830521621</c:v>
                </c:pt>
                <c:pt idx="28362">
                  <c:v>9.0354596386704671</c:v>
                </c:pt>
                <c:pt idx="28363">
                  <c:v>9.0363631846343342</c:v>
                </c:pt>
                <c:pt idx="28364">
                  <c:v>9.037266820952798</c:v>
                </c:pt>
                <c:pt idx="28365">
                  <c:v>9.038170547634893</c:v>
                </c:pt>
                <c:pt idx="28366">
                  <c:v>9.0390743646896556</c:v>
                </c:pt>
                <c:pt idx="28367">
                  <c:v>9.0399782721261239</c:v>
                </c:pt>
                <c:pt idx="28368">
                  <c:v>9.040882269953336</c:v>
                </c:pt>
                <c:pt idx="28369">
                  <c:v>9.0417863581803317</c:v>
                </c:pt>
                <c:pt idx="28370">
                  <c:v>9.0426905368161492</c:v>
                </c:pt>
                <c:pt idx="28371">
                  <c:v>9.0435948058698301</c:v>
                </c:pt>
                <c:pt idx="28372">
                  <c:v>9.0444991653504179</c:v>
                </c:pt>
                <c:pt idx="28373">
                  <c:v>9.0454036152669524</c:v>
                </c:pt>
                <c:pt idx="28374">
                  <c:v>9.0463081556284788</c:v>
                </c:pt>
                <c:pt idx="28375">
                  <c:v>9.0472127864440424</c:v>
                </c:pt>
                <c:pt idx="28376">
                  <c:v>9.0481175077226865</c:v>
                </c:pt>
                <c:pt idx="28377">
                  <c:v>9.0490223194734583</c:v>
                </c:pt>
                <c:pt idx="28378">
                  <c:v>9.0499272217054063</c:v>
                </c:pt>
                <c:pt idx="28379">
                  <c:v>9.0508322144275759</c:v>
                </c:pt>
                <c:pt idx="28380">
                  <c:v>9.0517372976490194</c:v>
                </c:pt>
                <c:pt idx="28381">
                  <c:v>9.0526424713787836</c:v>
                </c:pt>
                <c:pt idx="28382">
                  <c:v>9.0535477356259211</c:v>
                </c:pt>
                <c:pt idx="28383">
                  <c:v>9.054453090399484</c:v>
                </c:pt>
                <c:pt idx="28384">
                  <c:v>9.0553585357085247</c:v>
                </c:pt>
                <c:pt idx="28385">
                  <c:v>9.0562640715620955</c:v>
                </c:pt>
                <c:pt idx="28386">
                  <c:v>9.0571696979692522</c:v>
                </c:pt>
                <c:pt idx="28387">
                  <c:v>9.058075414939049</c:v>
                </c:pt>
                <c:pt idx="28388">
                  <c:v>9.0589812224805435</c:v>
                </c:pt>
                <c:pt idx="28389">
                  <c:v>9.0598871206027916</c:v>
                </c:pt>
                <c:pt idx="28390">
                  <c:v>9.0607931093148526</c:v>
                </c:pt>
                <c:pt idx="28391">
                  <c:v>9.0616991886257843</c:v>
                </c:pt>
                <c:pt idx="28392">
                  <c:v>9.062605358544646</c:v>
                </c:pt>
                <c:pt idx="28393">
                  <c:v>9.0635116190805007</c:v>
                </c:pt>
                <c:pt idx="28394">
                  <c:v>9.0644179702424079</c:v>
                </c:pt>
                <c:pt idx="28395">
                  <c:v>9.0653244120394323</c:v>
                </c:pt>
                <c:pt idx="28396">
                  <c:v>9.0662309444806368</c:v>
                </c:pt>
                <c:pt idx="28397">
                  <c:v>9.0671375675750845</c:v>
                </c:pt>
                <c:pt idx="28398">
                  <c:v>9.0680442813318418</c:v>
                </c:pt>
                <c:pt idx="28399">
                  <c:v>9.0689510857599753</c:v>
                </c:pt>
                <c:pt idx="28400">
                  <c:v>9.0698579808685516</c:v>
                </c:pt>
                <c:pt idx="28401">
                  <c:v>9.0707649666666388</c:v>
                </c:pt>
                <c:pt idx="28402">
                  <c:v>9.0716720431633053</c:v>
                </c:pt>
                <c:pt idx="28403">
                  <c:v>9.0725792103676213</c:v>
                </c:pt>
                <c:pt idx="28404">
                  <c:v>9.0734864682886585</c:v>
                </c:pt>
                <c:pt idx="28405">
                  <c:v>9.074393816935487</c:v>
                </c:pt>
                <c:pt idx="28406">
                  <c:v>9.0753012563171804</c:v>
                </c:pt>
                <c:pt idx="28407">
                  <c:v>9.0762087864428125</c:v>
                </c:pt>
                <c:pt idx="28408">
                  <c:v>9.0771164073214567</c:v>
                </c:pt>
                <c:pt idx="28409">
                  <c:v>9.0780241189621886</c:v>
                </c:pt>
                <c:pt idx="28410">
                  <c:v>9.0789319213740853</c:v>
                </c:pt>
                <c:pt idx="28411">
                  <c:v>9.0798398145662222</c:v>
                </c:pt>
                <c:pt idx="28412">
                  <c:v>9.0807477985476783</c:v>
                </c:pt>
                <c:pt idx="28413">
                  <c:v>9.0816558733275325</c:v>
                </c:pt>
                <c:pt idx="28414">
                  <c:v>9.0825640389148656</c:v>
                </c:pt>
                <c:pt idx="28415">
                  <c:v>9.0834722953187566</c:v>
                </c:pt>
                <c:pt idx="28416">
                  <c:v>9.0843806425482878</c:v>
                </c:pt>
                <c:pt idx="28417">
                  <c:v>9.0852890806125419</c:v>
                </c:pt>
                <c:pt idx="28418">
                  <c:v>9.0861976095206032</c:v>
                </c:pt>
                <c:pt idx="28419">
                  <c:v>9.0871062292815559</c:v>
                </c:pt>
                <c:pt idx="28420">
                  <c:v>9.0880149399044843</c:v>
                </c:pt>
                <c:pt idx="28421">
                  <c:v>9.0889237413984745</c:v>
                </c:pt>
                <c:pt idx="28422">
                  <c:v>9.0898326337726143</c:v>
                </c:pt>
                <c:pt idx="28423">
                  <c:v>9.0907416170359916</c:v>
                </c:pt>
                <c:pt idx="28424">
                  <c:v>9.091650691197696</c:v>
                </c:pt>
                <c:pt idx="28425">
                  <c:v>9.0925598562668153</c:v>
                </c:pt>
                <c:pt idx="28426">
                  <c:v>9.0934691122524427</c:v>
                </c:pt>
                <c:pt idx="28427">
                  <c:v>9.0943784591636678</c:v>
                </c:pt>
                <c:pt idx="28428">
                  <c:v>9.0952878970095838</c:v>
                </c:pt>
                <c:pt idx="28429">
                  <c:v>9.0961974257992839</c:v>
                </c:pt>
                <c:pt idx="28430">
                  <c:v>9.097107045541863</c:v>
                </c:pt>
                <c:pt idx="28431">
                  <c:v>9.0980167562464178</c:v>
                </c:pt>
                <c:pt idx="28432">
                  <c:v>9.0989265579220415</c:v>
                </c:pt>
                <c:pt idx="28433">
                  <c:v>9.0998364505778344</c:v>
                </c:pt>
                <c:pt idx="28434">
                  <c:v>9.1007464342228914</c:v>
                </c:pt>
                <c:pt idx="28435">
                  <c:v>9.1016565088663128</c:v>
                </c:pt>
                <c:pt idx="28436">
                  <c:v>9.1025666745171989</c:v>
                </c:pt>
                <c:pt idx="28437">
                  <c:v>9.10347693118465</c:v>
                </c:pt>
                <c:pt idx="28438">
                  <c:v>9.104387278877768</c:v>
                </c:pt>
                <c:pt idx="28439">
                  <c:v>9.1052977176056551</c:v>
                </c:pt>
                <c:pt idx="28440">
                  <c:v>9.1062082473774151</c:v>
                </c:pt>
                <c:pt idx="28441">
                  <c:v>9.1071188682021535</c:v>
                </c:pt>
                <c:pt idx="28442">
                  <c:v>9.1080295800889743</c:v>
                </c:pt>
                <c:pt idx="28443">
                  <c:v>9.1089403830469831</c:v>
                </c:pt>
                <c:pt idx="28444">
                  <c:v>9.1098512770852871</c:v>
                </c:pt>
                <c:pt idx="28445">
                  <c:v>9.1107622622129956</c:v>
                </c:pt>
                <c:pt idx="28446">
                  <c:v>9.1116733384392159</c:v>
                </c:pt>
                <c:pt idx="28447">
                  <c:v>9.112584505773059</c:v>
                </c:pt>
                <c:pt idx="28448">
                  <c:v>9.1134957642236358</c:v>
                </c:pt>
                <c:pt idx="28449">
                  <c:v>9.1144071138000573</c:v>
                </c:pt>
                <c:pt idx="28450">
                  <c:v>9.1153185545114379</c:v>
                </c:pt>
                <c:pt idx="28451">
                  <c:v>9.1162300863668886</c:v>
                </c:pt>
                <c:pt idx="28452">
                  <c:v>9.1171417093755256</c:v>
                </c:pt>
                <c:pt idx="28453">
                  <c:v>9.1180534235464634</c:v>
                </c:pt>
                <c:pt idx="28454">
                  <c:v>9.1189652288888183</c:v>
                </c:pt>
                <c:pt idx="28455">
                  <c:v>9.1198771254117066</c:v>
                </c:pt>
                <c:pt idx="28456">
                  <c:v>9.120789113124248</c:v>
                </c:pt>
                <c:pt idx="28457">
                  <c:v>9.1217011920355606</c:v>
                </c:pt>
                <c:pt idx="28458">
                  <c:v>9.1226133621547643</c:v>
                </c:pt>
                <c:pt idx="28459">
                  <c:v>9.1235256234909805</c:v>
                </c:pt>
                <c:pt idx="28460">
                  <c:v>9.1244379760533292</c:v>
                </c:pt>
                <c:pt idx="28461">
                  <c:v>9.1253504198509336</c:v>
                </c:pt>
                <c:pt idx="28462">
                  <c:v>9.1262629548929191</c:v>
                </c:pt>
                <c:pt idx="28463">
                  <c:v>9.1271755811884088</c:v>
                </c:pt>
                <c:pt idx="28464">
                  <c:v>9.1280882987465279</c:v>
                </c:pt>
                <c:pt idx="28465">
                  <c:v>9.1290011075764017</c:v>
                </c:pt>
                <c:pt idx="28466">
                  <c:v>9.1299140076871588</c:v>
                </c:pt>
                <c:pt idx="28467">
                  <c:v>9.1308269990879278</c:v>
                </c:pt>
                <c:pt idx="28468">
                  <c:v>9.1317400817878358</c:v>
                </c:pt>
                <c:pt idx="28469">
                  <c:v>9.1326532557960149</c:v>
                </c:pt>
                <c:pt idx="28470">
                  <c:v>9.133566521121594</c:v>
                </c:pt>
                <c:pt idx="28471">
                  <c:v>9.1344798777737068</c:v>
                </c:pt>
                <c:pt idx="28472">
                  <c:v>9.1353933257614841</c:v>
                </c:pt>
                <c:pt idx="28473">
                  <c:v>9.1363068650940598</c:v>
                </c:pt>
                <c:pt idx="28474">
                  <c:v>9.1372204957805696</c:v>
                </c:pt>
                <c:pt idx="28475">
                  <c:v>9.1381342178301477</c:v>
                </c:pt>
                <c:pt idx="28476">
                  <c:v>9.1390480312519298</c:v>
                </c:pt>
                <c:pt idx="28477">
                  <c:v>9.1399619360550552</c:v>
                </c:pt>
                <c:pt idx="28478">
                  <c:v>9.1408759322486599</c:v>
                </c:pt>
                <c:pt idx="28479">
                  <c:v>9.1417900198418849</c:v>
                </c:pt>
                <c:pt idx="28480">
                  <c:v>9.1427041988438695</c:v>
                </c:pt>
                <c:pt idx="28481">
                  <c:v>9.1436184692637532</c:v>
                </c:pt>
                <c:pt idx="28482">
                  <c:v>9.1445328311106788</c:v>
                </c:pt>
                <c:pt idx="28483">
                  <c:v>9.1454472843937893</c:v>
                </c:pt>
                <c:pt idx="28484">
                  <c:v>9.1463618291222293</c:v>
                </c:pt>
                <c:pt idx="28485">
                  <c:v>9.1472764653051417</c:v>
                </c:pt>
                <c:pt idx="28486">
                  <c:v>9.1481911929516713</c:v>
                </c:pt>
                <c:pt idx="28487">
                  <c:v>9.1491060120709662</c:v>
                </c:pt>
                <c:pt idx="28488">
                  <c:v>9.1500209226721729</c:v>
                </c:pt>
                <c:pt idx="28489">
                  <c:v>9.1509359247644397</c:v>
                </c:pt>
                <c:pt idx="28490">
                  <c:v>9.1518510183569166</c:v>
                </c:pt>
                <c:pt idx="28491">
                  <c:v>9.1527662034587518</c:v>
                </c:pt>
                <c:pt idx="28492">
                  <c:v>9.1536814800790971</c:v>
                </c:pt>
                <c:pt idx="28493">
                  <c:v>9.1545968482271043</c:v>
                </c:pt>
                <c:pt idx="28494">
                  <c:v>9.1555123079119269</c:v>
                </c:pt>
                <c:pt idx="28495">
                  <c:v>9.1564278591427186</c:v>
                </c:pt>
                <c:pt idx="28496">
                  <c:v>9.1573435019286329</c:v>
                </c:pt>
                <c:pt idx="28497">
                  <c:v>9.1582592362788251</c:v>
                </c:pt>
                <c:pt idx="28498">
                  <c:v>9.1591750622024524</c:v>
                </c:pt>
                <c:pt idx="28499">
                  <c:v>9.1600909797086718</c:v>
                </c:pt>
                <c:pt idx="28500">
                  <c:v>9.1610069888066423</c:v>
                </c:pt>
                <c:pt idx="28501">
                  <c:v>9.1619230895055228</c:v>
                </c:pt>
                <c:pt idx="28502">
                  <c:v>9.1628392818144739</c:v>
                </c:pt>
                <c:pt idx="28503">
                  <c:v>9.1637555657426546</c:v>
                </c:pt>
                <c:pt idx="28504">
                  <c:v>9.164671941299229</c:v>
                </c:pt>
                <c:pt idx="28505">
                  <c:v>9.1655884084933597</c:v>
                </c:pt>
                <c:pt idx="28506">
                  <c:v>9.1665049673342089</c:v>
                </c:pt>
                <c:pt idx="28507">
                  <c:v>9.1674216178309429</c:v>
                </c:pt>
                <c:pt idx="28508">
                  <c:v>9.1683383599927257</c:v>
                </c:pt>
                <c:pt idx="28509">
                  <c:v>9.1692551938287252</c:v>
                </c:pt>
                <c:pt idx="28510">
                  <c:v>9.1701721193481074</c:v>
                </c:pt>
                <c:pt idx="28511">
                  <c:v>9.1710891365600418</c:v>
                </c:pt>
                <c:pt idx="28512">
                  <c:v>9.1720062454736979</c:v>
                </c:pt>
                <c:pt idx="28513">
                  <c:v>9.1729234460982454</c:v>
                </c:pt>
                <c:pt idx="28514">
                  <c:v>9.1738407384428555</c:v>
                </c:pt>
                <c:pt idx="28515">
                  <c:v>9.1747581225166996</c:v>
                </c:pt>
                <c:pt idx="28516">
                  <c:v>9.1756755983289509</c:v>
                </c:pt>
                <c:pt idx="28517">
                  <c:v>9.176593165888784</c:v>
                </c:pt>
                <c:pt idx="28518">
                  <c:v>9.1775108252053723</c:v>
                </c:pt>
                <c:pt idx="28519">
                  <c:v>9.1784285762878923</c:v>
                </c:pt>
                <c:pt idx="28520">
                  <c:v>9.1793464191455207</c:v>
                </c:pt>
                <c:pt idx="28521">
                  <c:v>9.180264353787436</c:v>
                </c:pt>
                <c:pt idx="28522">
                  <c:v>9.1811823802228147</c:v>
                </c:pt>
                <c:pt idx="28523">
                  <c:v>9.1821004984608372</c:v>
                </c:pt>
                <c:pt idx="28524">
                  <c:v>9.1830187085106836</c:v>
                </c:pt>
                <c:pt idx="28525">
                  <c:v>9.1839370103815341</c:v>
                </c:pt>
                <c:pt idx="28526">
                  <c:v>9.1848554040825725</c:v>
                </c:pt>
                <c:pt idx="28527">
                  <c:v>9.1857738896229808</c:v>
                </c:pt>
                <c:pt idx="28528">
                  <c:v>9.1866924670119428</c:v>
                </c:pt>
                <c:pt idx="28529">
                  <c:v>9.1876111362586439</c:v>
                </c:pt>
                <c:pt idx="28530">
                  <c:v>9.1885298973722698</c:v>
                </c:pt>
                <c:pt idx="28531">
                  <c:v>9.1894487503620077</c:v>
                </c:pt>
                <c:pt idx="28532">
                  <c:v>9.1903676952370432</c:v>
                </c:pt>
                <c:pt idx="28533">
                  <c:v>9.1912867320065672</c:v>
                </c:pt>
                <c:pt idx="28534">
                  <c:v>9.192205860679767</c:v>
                </c:pt>
                <c:pt idx="28535">
                  <c:v>9.1931250812658352</c:v>
                </c:pt>
                <c:pt idx="28536">
                  <c:v>9.1940443937739609</c:v>
                </c:pt>
                <c:pt idx="28537">
                  <c:v>9.1949637982133385</c:v>
                </c:pt>
                <c:pt idx="28538">
                  <c:v>9.195883294593159</c:v>
                </c:pt>
                <c:pt idx="28539">
                  <c:v>9.1968028829226185</c:v>
                </c:pt>
                <c:pt idx="28540">
                  <c:v>9.1977225632109114</c:v>
                </c:pt>
                <c:pt idx="28541">
                  <c:v>9.1986423354672322</c:v>
                </c:pt>
                <c:pt idx="28542">
                  <c:v>9.1995621997007788</c:v>
                </c:pt>
                <c:pt idx="28543">
                  <c:v>9.2004821559207492</c:v>
                </c:pt>
                <c:pt idx="28544">
                  <c:v>9.2014022041363415</c:v>
                </c:pt>
                <c:pt idx="28545">
                  <c:v>9.2023223443567552</c:v>
                </c:pt>
                <c:pt idx="28546">
                  <c:v>9.2032425765911903</c:v>
                </c:pt>
                <c:pt idx="28547">
                  <c:v>9.2041629008488499</c:v>
                </c:pt>
                <c:pt idx="28548">
                  <c:v>9.2050833171389339</c:v>
                </c:pt>
                <c:pt idx="28549">
                  <c:v>9.2060038254706473</c:v>
                </c:pt>
                <c:pt idx="28550">
                  <c:v>9.2069244258531935</c:v>
                </c:pt>
                <c:pt idx="28551">
                  <c:v>9.2078451182957792</c:v>
                </c:pt>
                <c:pt idx="28552">
                  <c:v>9.2087659028076079</c:v>
                </c:pt>
                <c:pt idx="28553">
                  <c:v>9.209686779397888</c:v>
                </c:pt>
                <c:pt idx="28554">
                  <c:v>9.2106077480758284</c:v>
                </c:pt>
                <c:pt idx="28555">
                  <c:v>9.2115288088506357</c:v>
                </c:pt>
                <c:pt idx="28556">
                  <c:v>9.2124499617315205</c:v>
                </c:pt>
                <c:pt idx="28557">
                  <c:v>9.2133712067276932</c:v>
                </c:pt>
                <c:pt idx="28558">
                  <c:v>9.2142925438483658</c:v>
                </c:pt>
                <c:pt idx="28559">
                  <c:v>9.2152139731027507</c:v>
                </c:pt>
                <c:pt idx="28560">
                  <c:v>9.2161354945000618</c:v>
                </c:pt>
                <c:pt idx="28561">
                  <c:v>9.2170571080495112</c:v>
                </c:pt>
                <c:pt idx="28562">
                  <c:v>9.2179788137603165</c:v>
                </c:pt>
                <c:pt idx="28563">
                  <c:v>9.2189006116416916</c:v>
                </c:pt>
                <c:pt idx="28564">
                  <c:v>9.2198225017028559</c:v>
                </c:pt>
                <c:pt idx="28565">
                  <c:v>9.2207444839530268</c:v>
                </c:pt>
                <c:pt idx="28566">
                  <c:v>9.2216665584014219</c:v>
                </c:pt>
                <c:pt idx="28567">
                  <c:v>9.2225887250572622</c:v>
                </c:pt>
                <c:pt idx="28568">
                  <c:v>9.2235109839297671</c:v>
                </c:pt>
                <c:pt idx="28569">
                  <c:v>9.2244333350281593</c:v>
                </c:pt>
                <c:pt idx="28570">
                  <c:v>9.2253557783616618</c:v>
                </c:pt>
                <c:pt idx="28571">
                  <c:v>9.2262783139394973</c:v>
                </c:pt>
                <c:pt idx="28572">
                  <c:v>9.2272009417708905</c:v>
                </c:pt>
                <c:pt idx="28573">
                  <c:v>9.2281236618650677</c:v>
                </c:pt>
                <c:pt idx="28574">
                  <c:v>9.2290464742312537</c:v>
                </c:pt>
                <c:pt idx="28575">
                  <c:v>9.2299693788786765</c:v>
                </c:pt>
                <c:pt idx="28576">
                  <c:v>9.2308923758165644</c:v>
                </c:pt>
                <c:pt idx="28577">
                  <c:v>9.2318154650541455</c:v>
                </c:pt>
                <c:pt idx="28578">
                  <c:v>9.2327386466006516</c:v>
                </c:pt>
                <c:pt idx="28579">
                  <c:v>9.2336619204653108</c:v>
                </c:pt>
                <c:pt idx="28580">
                  <c:v>9.2345852866573566</c:v>
                </c:pt>
                <c:pt idx="28581">
                  <c:v>9.2355087451860225</c:v>
                </c:pt>
                <c:pt idx="28582">
                  <c:v>9.2364322960605403</c:v>
                </c:pt>
                <c:pt idx="28583">
                  <c:v>9.237355939290147</c:v>
                </c:pt>
                <c:pt idx="28584">
                  <c:v>9.2382796748840761</c:v>
                </c:pt>
                <c:pt idx="28585">
                  <c:v>9.2392035028515647</c:v>
                </c:pt>
                <c:pt idx="28586">
                  <c:v>9.2401274232018498</c:v>
                </c:pt>
                <c:pt idx="28587">
                  <c:v>9.2410514359441702</c:v>
                </c:pt>
                <c:pt idx="28588">
                  <c:v>9.2419755410877649</c:v>
                </c:pt>
                <c:pt idx="28589">
                  <c:v>9.2428997386418743</c:v>
                </c:pt>
                <c:pt idx="28590">
                  <c:v>9.2438240286157392</c:v>
                </c:pt>
                <c:pt idx="28591">
                  <c:v>9.2447484110186</c:v>
                </c:pt>
                <c:pt idx="28592">
                  <c:v>9.245672885859701</c:v>
                </c:pt>
                <c:pt idx="28593">
                  <c:v>9.2465974531482864</c:v>
                </c:pt>
                <c:pt idx="28594">
                  <c:v>9.2475221128936003</c:v>
                </c:pt>
                <c:pt idx="28595">
                  <c:v>9.2484468651048903</c:v>
                </c:pt>
                <c:pt idx="28596">
                  <c:v>9.2493717097914008</c:v>
                </c:pt>
                <c:pt idx="28597">
                  <c:v>9.2502966469623793</c:v>
                </c:pt>
                <c:pt idx="28598">
                  <c:v>9.2512216766270754</c:v>
                </c:pt>
                <c:pt idx="28599">
                  <c:v>9.2521467987947386</c:v>
                </c:pt>
                <c:pt idx="28600">
                  <c:v>9.2530720134746183</c:v>
                </c:pt>
                <c:pt idx="28601">
                  <c:v>9.2539973206759658</c:v>
                </c:pt>
                <c:pt idx="28602">
                  <c:v>9.2549227204080324</c:v>
                </c:pt>
                <c:pt idx="28603">
                  <c:v>9.255848212680073</c:v>
                </c:pt>
                <c:pt idx="28604">
                  <c:v>9.2567737975013404</c:v>
                </c:pt>
                <c:pt idx="28605">
                  <c:v>9.2576994748810897</c:v>
                </c:pt>
                <c:pt idx="28606">
                  <c:v>9.2586252448285773</c:v>
                </c:pt>
                <c:pt idx="28607">
                  <c:v>9.2595511073530599</c:v>
                </c:pt>
                <c:pt idx="28608">
                  <c:v>9.2604770624637958</c:v>
                </c:pt>
                <c:pt idx="28609">
                  <c:v>9.2614031101700416</c:v>
                </c:pt>
                <c:pt idx="28610">
                  <c:v>9.2623292504810593</c:v>
                </c:pt>
                <c:pt idx="28611">
                  <c:v>9.2632554834061072</c:v>
                </c:pt>
                <c:pt idx="28612">
                  <c:v>9.2641818089544472</c:v>
                </c:pt>
                <c:pt idx="28613">
                  <c:v>9.2651082271353431</c:v>
                </c:pt>
                <c:pt idx="28614">
                  <c:v>9.2660347379580568</c:v>
                </c:pt>
                <c:pt idx="28615">
                  <c:v>9.2669613414318519</c:v>
                </c:pt>
                <c:pt idx="28616">
                  <c:v>9.2678880375659958</c:v>
                </c:pt>
                <c:pt idx="28617">
                  <c:v>9.2688148263697521</c:v>
                </c:pt>
                <c:pt idx="28618">
                  <c:v>9.2697417078523898</c:v>
                </c:pt>
                <c:pt idx="28619">
                  <c:v>9.2706686820231745</c:v>
                </c:pt>
                <c:pt idx="28620">
                  <c:v>9.2715957488913769</c:v>
                </c:pt>
                <c:pt idx="28621">
                  <c:v>9.2725229084662661</c:v>
                </c:pt>
                <c:pt idx="28622">
                  <c:v>9.2734501607571129</c:v>
                </c:pt>
                <c:pt idx="28623">
                  <c:v>9.2743775057731881</c:v>
                </c:pt>
                <c:pt idx="28624">
                  <c:v>9.275304943523766</c:v>
                </c:pt>
                <c:pt idx="28625">
                  <c:v>9.2762324740181175</c:v>
                </c:pt>
                <c:pt idx="28626">
                  <c:v>9.2771600972655186</c:v>
                </c:pt>
                <c:pt idx="28627">
                  <c:v>9.2780878132752456</c:v>
                </c:pt>
                <c:pt idx="28628">
                  <c:v>9.2790156220565727</c:v>
                </c:pt>
                <c:pt idx="28629">
                  <c:v>9.2799435236187779</c:v>
                </c:pt>
                <c:pt idx="28630">
                  <c:v>9.2808715179711392</c:v>
                </c:pt>
                <c:pt idx="28631">
                  <c:v>9.2817996051229361</c:v>
                </c:pt>
                <c:pt idx="28632">
                  <c:v>9.2827277850834484</c:v>
                </c:pt>
                <c:pt idx="28633">
                  <c:v>9.2836560578619558</c:v>
                </c:pt>
                <c:pt idx="28634">
                  <c:v>9.2845844234677415</c:v>
                </c:pt>
                <c:pt idx="28635">
                  <c:v>9.2855128819100887</c:v>
                </c:pt>
                <c:pt idx="28636">
                  <c:v>9.286441433198279</c:v>
                </c:pt>
                <c:pt idx="28637">
                  <c:v>9.287370077341599</c:v>
                </c:pt>
                <c:pt idx="28638">
                  <c:v>9.2882988143493339</c:v>
                </c:pt>
                <c:pt idx="28639">
                  <c:v>9.2892276442307686</c:v>
                </c:pt>
                <c:pt idx="28640">
                  <c:v>9.2901565669951918</c:v>
                </c:pt>
                <c:pt idx="28641">
                  <c:v>9.2910855826518919</c:v>
                </c:pt>
                <c:pt idx="28642">
                  <c:v>9.2920146912101576</c:v>
                </c:pt>
                <c:pt idx="28643">
                  <c:v>9.2929438926792791</c:v>
                </c:pt>
                <c:pt idx="28644">
                  <c:v>9.2938731870685469</c:v>
                </c:pt>
                <c:pt idx="28645">
                  <c:v>9.2948025743872531</c:v>
                </c:pt>
                <c:pt idx="28646">
                  <c:v>9.2957320546446915</c:v>
                </c:pt>
                <c:pt idx="28647">
                  <c:v>9.2966616278501562</c:v>
                </c:pt>
                <c:pt idx="28648">
                  <c:v>9.2975912940129408</c:v>
                </c:pt>
                <c:pt idx="28649">
                  <c:v>9.2985210531423412</c:v>
                </c:pt>
                <c:pt idx="28650">
                  <c:v>9.2994509052476548</c:v>
                </c:pt>
                <c:pt idx="28651">
                  <c:v>9.3003808503381791</c:v>
                </c:pt>
                <c:pt idx="28652">
                  <c:v>9.3013108884232132</c:v>
                </c:pt>
                <c:pt idx="28653">
                  <c:v>9.3022410195120546</c:v>
                </c:pt>
                <c:pt idx="28654">
                  <c:v>9.3031712436140062</c:v>
                </c:pt>
                <c:pt idx="28655">
                  <c:v>9.304101560738367</c:v>
                </c:pt>
                <c:pt idx="28656">
                  <c:v>9.30503197089444</c:v>
                </c:pt>
                <c:pt idx="28657">
                  <c:v>9.3059624740915297</c:v>
                </c:pt>
                <c:pt idx="28658">
                  <c:v>9.3068930703389388</c:v>
                </c:pt>
                <c:pt idx="28659">
                  <c:v>9.3078237596459719</c:v>
                </c:pt>
                <c:pt idx="28660">
                  <c:v>9.3087545420219371</c:v>
                </c:pt>
                <c:pt idx="28661">
                  <c:v>9.309685417476139</c:v>
                </c:pt>
                <c:pt idx="28662">
                  <c:v>9.3106163860178857</c:v>
                </c:pt>
                <c:pt idx="28663">
                  <c:v>9.311547447656487</c:v>
                </c:pt>
                <c:pt idx="28664">
                  <c:v>9.3124786024012529</c:v>
                </c:pt>
                <c:pt idx="28665">
                  <c:v>9.3134098502614933</c:v>
                </c:pt>
                <c:pt idx="28666">
                  <c:v>9.3143411912465197</c:v>
                </c:pt>
                <c:pt idx="28667">
                  <c:v>9.3152726253656439</c:v>
                </c:pt>
                <c:pt idx="28668">
                  <c:v>9.3162041526281811</c:v>
                </c:pt>
                <c:pt idx="28669">
                  <c:v>9.317135773043443</c:v>
                </c:pt>
                <c:pt idx="28670">
                  <c:v>9.3180674866207465</c:v>
                </c:pt>
                <c:pt idx="28671">
                  <c:v>9.3189992933694086</c:v>
                </c:pt>
                <c:pt idx="28672">
                  <c:v>9.3199311932987445</c:v>
                </c:pt>
                <c:pt idx="28673">
                  <c:v>9.3208631864180749</c:v>
                </c:pt>
                <c:pt idx="28674">
                  <c:v>9.3217952727367166</c:v>
                </c:pt>
                <c:pt idx="28675">
                  <c:v>9.3227274522639902</c:v>
                </c:pt>
                <c:pt idx="28676">
                  <c:v>9.3236597250092164</c:v>
                </c:pt>
                <c:pt idx="28677">
                  <c:v>9.3245920909817173</c:v>
                </c:pt>
                <c:pt idx="28678">
                  <c:v>9.3255245501908153</c:v>
                </c:pt>
                <c:pt idx="28679">
                  <c:v>9.3264571026458345</c:v>
                </c:pt>
                <c:pt idx="28680">
                  <c:v>9.327389748356099</c:v>
                </c:pt>
                <c:pt idx="28681">
                  <c:v>9.3283224873309347</c:v>
                </c:pt>
                <c:pt idx="28682">
                  <c:v>9.3292553195796675</c:v>
                </c:pt>
                <c:pt idx="28683">
                  <c:v>9.3301882451116249</c:v>
                </c:pt>
                <c:pt idx="28684">
                  <c:v>9.3311212639361365</c:v>
                </c:pt>
                <c:pt idx="28685">
                  <c:v>9.3320543760625299</c:v>
                </c:pt>
                <c:pt idx="28686">
                  <c:v>9.3329875815001362</c:v>
                </c:pt>
                <c:pt idx="28687">
                  <c:v>9.3339208802582867</c:v>
                </c:pt>
                <c:pt idx="28688">
                  <c:v>9.3348542723463126</c:v>
                </c:pt>
                <c:pt idx="28689">
                  <c:v>9.3357877577735469</c:v>
                </c:pt>
                <c:pt idx="28690">
                  <c:v>9.3367213365493242</c:v>
                </c:pt>
                <c:pt idx="28691">
                  <c:v>9.3376550086829795</c:v>
                </c:pt>
                <c:pt idx="28692">
                  <c:v>9.3385887741838474</c:v>
                </c:pt>
                <c:pt idx="28693">
                  <c:v>9.3395226330612662</c:v>
                </c:pt>
                <c:pt idx="28694">
                  <c:v>9.3404565853245725</c:v>
                </c:pt>
                <c:pt idx="28695">
                  <c:v>9.3413906309831045</c:v>
                </c:pt>
                <c:pt idx="28696">
                  <c:v>9.3423247700462024</c:v>
                </c:pt>
                <c:pt idx="28697">
                  <c:v>9.3432590025232063</c:v>
                </c:pt>
                <c:pt idx="28698">
                  <c:v>9.344193328423458</c:v>
                </c:pt>
                <c:pt idx="28699">
                  <c:v>9.3451277477563011</c:v>
                </c:pt>
                <c:pt idx="28700">
                  <c:v>9.3460622605310775</c:v>
                </c:pt>
                <c:pt idx="28701">
                  <c:v>9.3469968667571308</c:v>
                </c:pt>
                <c:pt idx="28702">
                  <c:v>9.3479315664438065</c:v>
                </c:pt>
                <c:pt idx="28703">
                  <c:v>9.34886635960045</c:v>
                </c:pt>
                <c:pt idx="28704">
                  <c:v>9.3498012462364102</c:v>
                </c:pt>
                <c:pt idx="28705">
                  <c:v>9.3507362263610343</c:v>
                </c:pt>
                <c:pt idx="28706">
                  <c:v>9.3516712999836695</c:v>
                </c:pt>
                <c:pt idx="28707">
                  <c:v>9.3526064671136684</c:v>
                </c:pt>
                <c:pt idx="28708">
                  <c:v>9.3535417277603798</c:v>
                </c:pt>
                <c:pt idx="28709">
                  <c:v>9.3544770819331564</c:v>
                </c:pt>
                <c:pt idx="28710">
                  <c:v>9.3554125296413488</c:v>
                </c:pt>
                <c:pt idx="28711">
                  <c:v>9.3563480708943132</c:v>
                </c:pt>
                <c:pt idx="28712">
                  <c:v>9.357283705701402</c:v>
                </c:pt>
                <c:pt idx="28713">
                  <c:v>9.3582194340719713</c:v>
                </c:pt>
                <c:pt idx="28714">
                  <c:v>9.359155256015379</c:v>
                </c:pt>
                <c:pt idx="28715">
                  <c:v>9.3600911715409811</c:v>
                </c:pt>
                <c:pt idx="28716">
                  <c:v>9.3610271806581355</c:v>
                </c:pt>
                <c:pt idx="28717">
                  <c:v>9.3619632833762019</c:v>
                </c:pt>
                <c:pt idx="28718">
                  <c:v>9.3628994797045397</c:v>
                </c:pt>
                <c:pt idx="28719">
                  <c:v>9.3638357696525105</c:v>
                </c:pt>
                <c:pt idx="28720">
                  <c:v>9.3647721532294756</c:v>
                </c:pt>
                <c:pt idx="28721">
                  <c:v>9.3657086304447983</c:v>
                </c:pt>
                <c:pt idx="28722">
                  <c:v>9.3666452013078434</c:v>
                </c:pt>
                <c:pt idx="28723">
                  <c:v>9.3675818658279741</c:v>
                </c:pt>
                <c:pt idx="28724">
                  <c:v>9.3685186240145573</c:v>
                </c:pt>
                <c:pt idx="28725">
                  <c:v>9.3694554758769595</c:v>
                </c:pt>
                <c:pt idx="28726">
                  <c:v>9.3703924214245475</c:v>
                </c:pt>
                <c:pt idx="28727">
                  <c:v>9.3713294606666899</c:v>
                </c:pt>
                <c:pt idx="28728">
                  <c:v>9.3722665936127569</c:v>
                </c:pt>
                <c:pt idx="28729">
                  <c:v>9.3732038202721188</c:v>
                </c:pt>
                <c:pt idx="28730">
                  <c:v>9.3741411406541459</c:v>
                </c:pt>
                <c:pt idx="28731">
                  <c:v>9.3750785547682121</c:v>
                </c:pt>
                <c:pt idx="28732">
                  <c:v>9.3760160626236893</c:v>
                </c:pt>
                <c:pt idx="28733">
                  <c:v>9.3769536642299514</c:v>
                </c:pt>
                <c:pt idx="28734">
                  <c:v>9.377891359596374</c:v>
                </c:pt>
                <c:pt idx="28735">
                  <c:v>9.3788291487323328</c:v>
                </c:pt>
                <c:pt idx="28736">
                  <c:v>9.379767031647205</c:v>
                </c:pt>
                <c:pt idx="28737">
                  <c:v>9.38070500835037</c:v>
                </c:pt>
                <c:pt idx="28738">
                  <c:v>9.3816430788512051</c:v>
                </c:pt>
                <c:pt idx="28739">
                  <c:v>9.3825812431590894</c:v>
                </c:pt>
                <c:pt idx="28740">
                  <c:v>9.3835195012834056</c:v>
                </c:pt>
                <c:pt idx="28741">
                  <c:v>9.384457853233533</c:v>
                </c:pt>
                <c:pt idx="28742">
                  <c:v>9.385396299018856</c:v>
                </c:pt>
                <c:pt idx="28743">
                  <c:v>9.3863348386487573</c:v>
                </c:pt>
                <c:pt idx="28744">
                  <c:v>9.3872734721326214</c:v>
                </c:pt>
                <c:pt idx="28745">
                  <c:v>9.3882121994798347</c:v>
                </c:pt>
                <c:pt idx="28746">
                  <c:v>9.3891510206997832</c:v>
                </c:pt>
                <c:pt idx="28747">
                  <c:v>9.3900899358018535</c:v>
                </c:pt>
                <c:pt idx="28748">
                  <c:v>9.3910289447954334</c:v>
                </c:pt>
                <c:pt idx="28749">
                  <c:v>9.3919680476899128</c:v>
                </c:pt>
                <c:pt idx="28750">
                  <c:v>9.3929072444946815</c:v>
                </c:pt>
                <c:pt idx="28751">
                  <c:v>9.3938465352191312</c:v>
                </c:pt>
                <c:pt idx="28752">
                  <c:v>9.3947859198726533</c:v>
                </c:pt>
                <c:pt idx="28753">
                  <c:v>9.3957253984646396</c:v>
                </c:pt>
                <c:pt idx="28754">
                  <c:v>9.3966649710044852</c:v>
                </c:pt>
                <c:pt idx="28755">
                  <c:v>9.3976046375015851</c:v>
                </c:pt>
                <c:pt idx="28756">
                  <c:v>9.3985443979653347</c:v>
                </c:pt>
                <c:pt idx="28757">
                  <c:v>9.3994842524051307</c:v>
                </c:pt>
                <c:pt idx="28758">
                  <c:v>9.400424200830372</c:v>
                </c:pt>
                <c:pt idx="28759">
                  <c:v>9.4013642432504554</c:v>
                </c:pt>
                <c:pt idx="28760">
                  <c:v>9.4023043796747796</c:v>
                </c:pt>
                <c:pt idx="28761">
                  <c:v>9.4032446101127469</c:v>
                </c:pt>
                <c:pt idx="28762">
                  <c:v>9.4041849345737578</c:v>
                </c:pt>
                <c:pt idx="28763">
                  <c:v>9.4051253530672145</c:v>
                </c:pt>
                <c:pt idx="28764">
                  <c:v>9.4060658656025211</c:v>
                </c:pt>
                <c:pt idx="28765">
                  <c:v>9.4070064721890816</c:v>
                </c:pt>
                <c:pt idx="28766">
                  <c:v>9.4079471728363</c:v>
                </c:pt>
                <c:pt idx="28767">
                  <c:v>9.4088879675535839</c:v>
                </c:pt>
                <c:pt idx="28768">
                  <c:v>9.4098288563503392</c:v>
                </c:pt>
                <c:pt idx="28769">
                  <c:v>9.4107698392359733</c:v>
                </c:pt>
                <c:pt idx="28770">
                  <c:v>9.4117109162198975</c:v>
                </c:pt>
                <c:pt idx="28771">
                  <c:v>9.4126520873115194</c:v>
                </c:pt>
                <c:pt idx="28772">
                  <c:v>9.41359335252025</c:v>
                </c:pt>
                <c:pt idx="28773">
                  <c:v>9.4145347118555023</c:v>
                </c:pt>
                <c:pt idx="28774">
                  <c:v>9.4154761653266874</c:v>
                </c:pt>
                <c:pt idx="28775">
                  <c:v>9.4164177129432201</c:v>
                </c:pt>
                <c:pt idx="28776">
                  <c:v>9.4173593547145149</c:v>
                </c:pt>
                <c:pt idx="28777">
                  <c:v>9.4183010906499867</c:v>
                </c:pt>
                <c:pt idx="28778">
                  <c:v>9.4192429207590518</c:v>
                </c:pt>
                <c:pt idx="28779">
                  <c:v>9.4201848450511267</c:v>
                </c:pt>
                <c:pt idx="28780">
                  <c:v>9.4211268635356316</c:v>
                </c:pt>
                <c:pt idx="28781">
                  <c:v>9.4220689762219845</c:v>
                </c:pt>
                <c:pt idx="28782">
                  <c:v>9.4230111831196073</c:v>
                </c:pt>
                <c:pt idx="28783">
                  <c:v>9.42395348423792</c:v>
                </c:pt>
                <c:pt idx="28784">
                  <c:v>9.4248958795863444</c:v>
                </c:pt>
                <c:pt idx="28785">
                  <c:v>9.4258383691743024</c:v>
                </c:pt>
                <c:pt idx="28786">
                  <c:v>9.4267809530112192</c:v>
                </c:pt>
                <c:pt idx="28787">
                  <c:v>9.4277236311065202</c:v>
                </c:pt>
                <c:pt idx="28788">
                  <c:v>9.4286664034696308</c:v>
                </c:pt>
                <c:pt idx="28789">
                  <c:v>9.4296092701099781</c:v>
                </c:pt>
                <c:pt idx="28790">
                  <c:v>9.4305522310369891</c:v>
                </c:pt>
                <c:pt idx="28791">
                  <c:v>9.4314952862600929</c:v>
                </c:pt>
                <c:pt idx="28792">
                  <c:v>9.4324384357887183</c:v>
                </c:pt>
                <c:pt idx="28793">
                  <c:v>9.4333816796322978</c:v>
                </c:pt>
                <c:pt idx="28794">
                  <c:v>9.4343250178002602</c:v>
                </c:pt>
                <c:pt idx="28795">
                  <c:v>9.4352684503020399</c:v>
                </c:pt>
                <c:pt idx="28796">
                  <c:v>9.4362119771470692</c:v>
                </c:pt>
                <c:pt idx="28797">
                  <c:v>9.4371555983447841</c:v>
                </c:pt>
                <c:pt idx="28798">
                  <c:v>9.438099313904619</c:v>
                </c:pt>
                <c:pt idx="28799">
                  <c:v>9.4390431238360097</c:v>
                </c:pt>
                <c:pt idx="28800">
                  <c:v>9.4399870281483924</c:v>
                </c:pt>
                <c:pt idx="28801">
                  <c:v>9.4409310268512066</c:v>
                </c:pt>
                <c:pt idx="28802">
                  <c:v>9.4418751199538917</c:v>
                </c:pt>
                <c:pt idx="28803">
                  <c:v>9.4428193074658875</c:v>
                </c:pt>
                <c:pt idx="28804">
                  <c:v>9.4437635893966334</c:v>
                </c:pt>
                <c:pt idx="28805">
                  <c:v>9.4447079657555726</c:v>
                </c:pt>
                <c:pt idx="28806">
                  <c:v>9.4456524365521481</c:v>
                </c:pt>
                <c:pt idx="28807">
                  <c:v>9.4465970017958032</c:v>
                </c:pt>
                <c:pt idx="28808">
                  <c:v>9.4475416614959826</c:v>
                </c:pt>
                <c:pt idx="28809">
                  <c:v>9.4484864156621313</c:v>
                </c:pt>
                <c:pt idx="28810">
                  <c:v>9.4494312643036977</c:v>
                </c:pt>
                <c:pt idx="28811">
                  <c:v>9.4503762074301285</c:v>
                </c:pt>
                <c:pt idx="28812">
                  <c:v>9.4513212450508721</c:v>
                </c:pt>
                <c:pt idx="28813">
                  <c:v>9.452266377175377</c:v>
                </c:pt>
                <c:pt idx="28814">
                  <c:v>9.4532116038130951</c:v>
                </c:pt>
                <c:pt idx="28815">
                  <c:v>9.4541569249734767</c:v>
                </c:pt>
                <c:pt idx="28816">
                  <c:v>9.4551023406659738</c:v>
                </c:pt>
                <c:pt idx="28817">
                  <c:v>9.4560478509000401</c:v>
                </c:pt>
                <c:pt idx="28818">
                  <c:v>9.4569934556851294</c:v>
                </c:pt>
                <c:pt idx="28819">
                  <c:v>9.4579391550306973</c:v>
                </c:pt>
                <c:pt idx="28820">
                  <c:v>9.458884948946201</c:v>
                </c:pt>
                <c:pt idx="28821">
                  <c:v>9.4598308374410962</c:v>
                </c:pt>
                <c:pt idx="28822">
                  <c:v>9.4607768205248401</c:v>
                </c:pt>
                <c:pt idx="28823">
                  <c:v>9.4617228982068919</c:v>
                </c:pt>
                <c:pt idx="28824">
                  <c:v>9.4626690704967125</c:v>
                </c:pt>
                <c:pt idx="28825">
                  <c:v>9.4636153374037626</c:v>
                </c:pt>
                <c:pt idx="28826">
                  <c:v>9.4645616989375032</c:v>
                </c:pt>
                <c:pt idx="28827">
                  <c:v>9.465508155107397</c:v>
                </c:pt>
                <c:pt idx="28828">
                  <c:v>9.4664547059229083</c:v>
                </c:pt>
                <c:pt idx="28829">
                  <c:v>9.4674013513934998</c:v>
                </c:pt>
                <c:pt idx="28830">
                  <c:v>9.4683480915286395</c:v>
                </c:pt>
                <c:pt idx="28831">
                  <c:v>9.4692949263377919</c:v>
                </c:pt>
                <c:pt idx="28832">
                  <c:v>9.4702418558304249</c:v>
                </c:pt>
                <c:pt idx="28833">
                  <c:v>9.4711888800160082</c:v>
                </c:pt>
                <c:pt idx="28834">
                  <c:v>9.4721359989040099</c:v>
                </c:pt>
                <c:pt idx="28835">
                  <c:v>9.4730832125038997</c:v>
                </c:pt>
                <c:pt idx="28836">
                  <c:v>9.4740305208251492</c:v>
                </c:pt>
                <c:pt idx="28837">
                  <c:v>9.4749779238772316</c:v>
                </c:pt>
                <c:pt idx="28838">
                  <c:v>9.4759254216696185</c:v>
                </c:pt>
                <c:pt idx="28839">
                  <c:v>9.476873014211785</c:v>
                </c:pt>
                <c:pt idx="28840">
                  <c:v>9.4778207015132061</c:v>
                </c:pt>
                <c:pt idx="28841">
                  <c:v>9.478768483583357</c:v>
                </c:pt>
                <c:pt idx="28842">
                  <c:v>9.4797163604317145</c:v>
                </c:pt>
                <c:pt idx="28843">
                  <c:v>9.4806643320677573</c:v>
                </c:pt>
                <c:pt idx="28844">
                  <c:v>9.4816123985009639</c:v>
                </c:pt>
                <c:pt idx="28845">
                  <c:v>9.4825605597408131</c:v>
                </c:pt>
                <c:pt idx="28846">
                  <c:v>9.4835088157967871</c:v>
                </c:pt>
                <c:pt idx="28847">
                  <c:v>9.4844571666783661</c:v>
                </c:pt>
                <c:pt idx="28848">
                  <c:v>9.4854056123950343</c:v>
                </c:pt>
                <c:pt idx="28849">
                  <c:v>9.4863541529562738</c:v>
                </c:pt>
                <c:pt idx="28850">
                  <c:v>9.4873027883715686</c:v>
                </c:pt>
                <c:pt idx="28851">
                  <c:v>9.4882515186504062</c:v>
                </c:pt>
                <c:pt idx="28852">
                  <c:v>9.4892003438022705</c:v>
                </c:pt>
                <c:pt idx="28853">
                  <c:v>9.4901492638366509</c:v>
                </c:pt>
                <c:pt idx="28854">
                  <c:v>9.4910982787630349</c:v>
                </c:pt>
                <c:pt idx="28855">
                  <c:v>9.4920473885909118</c:v>
                </c:pt>
                <c:pt idx="28856">
                  <c:v>9.4929965933297709</c:v>
                </c:pt>
                <c:pt idx="28857">
                  <c:v>9.4939458929891032</c:v>
                </c:pt>
                <c:pt idx="28858">
                  <c:v>9.4948952875784016</c:v>
                </c:pt>
                <c:pt idx="28859">
                  <c:v>9.495844777107159</c:v>
                </c:pt>
                <c:pt idx="28860">
                  <c:v>9.49679436158487</c:v>
                </c:pt>
                <c:pt idx="28861">
                  <c:v>9.4977440410210292</c:v>
                </c:pt>
                <c:pt idx="28862">
                  <c:v>9.4986938154251312</c:v>
                </c:pt>
                <c:pt idx="28863">
                  <c:v>9.4996436848066743</c:v>
                </c:pt>
                <c:pt idx="28864">
                  <c:v>9.5005936491751548</c:v>
                </c:pt>
                <c:pt idx="28865">
                  <c:v>9.5015437085400727</c:v>
                </c:pt>
                <c:pt idx="28866">
                  <c:v>9.5024938629109261</c:v>
                </c:pt>
                <c:pt idx="28867">
                  <c:v>9.5034441122972169</c:v>
                </c:pt>
                <c:pt idx="28868">
                  <c:v>9.5043944567084466</c:v>
                </c:pt>
                <c:pt idx="28869">
                  <c:v>9.5053448961541172</c:v>
                </c:pt>
                <c:pt idx="28870">
                  <c:v>9.5062954306437319</c:v>
                </c:pt>
                <c:pt idx="28871">
                  <c:v>9.5072460601867963</c:v>
                </c:pt>
                <c:pt idx="28872">
                  <c:v>9.5081967847928155</c:v>
                </c:pt>
                <c:pt idx="28873">
                  <c:v>9.5091476044712948</c:v>
                </c:pt>
                <c:pt idx="28874">
                  <c:v>9.5100985192317413</c:v>
                </c:pt>
                <c:pt idx="28875">
                  <c:v>9.5110495290836639</c:v>
                </c:pt>
                <c:pt idx="28876">
                  <c:v>9.5120006340365713</c:v>
                </c:pt>
                <c:pt idx="28877">
                  <c:v>9.5129518340999741</c:v>
                </c:pt>
                <c:pt idx="28878">
                  <c:v>9.5139031292833849</c:v>
                </c:pt>
                <c:pt idx="28879">
                  <c:v>9.5148545195963123</c:v>
                </c:pt>
                <c:pt idx="28880">
                  <c:v>9.5158060050482725</c:v>
                </c:pt>
                <c:pt idx="28881">
                  <c:v>9.5167575856487776</c:v>
                </c:pt>
                <c:pt idx="28882">
                  <c:v>9.517709261407342</c:v>
                </c:pt>
                <c:pt idx="28883">
                  <c:v>9.5186610323334833</c:v>
                </c:pt>
                <c:pt idx="28884">
                  <c:v>9.5196128984367157</c:v>
                </c:pt>
                <c:pt idx="28885">
                  <c:v>9.5205648597265586</c:v>
                </c:pt>
                <c:pt idx="28886">
                  <c:v>9.5215169162125317</c:v>
                </c:pt>
                <c:pt idx="28887">
                  <c:v>9.5224690679041526</c:v>
                </c:pt>
                <c:pt idx="28888">
                  <c:v>9.5234213148109426</c:v>
                </c:pt>
                <c:pt idx="28889">
                  <c:v>9.5243736569424229</c:v>
                </c:pt>
                <c:pt idx="28890">
                  <c:v>9.5253260943081166</c:v>
                </c:pt>
                <c:pt idx="28891">
                  <c:v>9.5262786269175468</c:v>
                </c:pt>
                <c:pt idx="28892">
                  <c:v>9.5272312547802382</c:v>
                </c:pt>
                <c:pt idx="28893">
                  <c:v>9.5281839779057158</c:v>
                </c:pt>
                <c:pt idx="28894">
                  <c:v>9.5291367963035061</c:v>
                </c:pt>
                <c:pt idx="28895">
                  <c:v>9.5300897099831356</c:v>
                </c:pt>
                <c:pt idx="28896">
                  <c:v>9.5310427189541347</c:v>
                </c:pt>
                <c:pt idx="28897">
                  <c:v>9.5319958232260298</c:v>
                </c:pt>
                <c:pt idx="28898">
                  <c:v>9.5329490228083529</c:v>
                </c:pt>
                <c:pt idx="28899">
                  <c:v>9.5339023177106341</c:v>
                </c:pt>
                <c:pt idx="28900">
                  <c:v>9.5348557079424054</c:v>
                </c:pt>
                <c:pt idx="28901">
                  <c:v>9.5358091935131988</c:v>
                </c:pt>
                <c:pt idx="28902">
                  <c:v>9.5367627744325496</c:v>
                </c:pt>
                <c:pt idx="28903">
                  <c:v>9.5377164507099934</c:v>
                </c:pt>
                <c:pt idx="28904">
                  <c:v>9.5386702223550639</c:v>
                </c:pt>
                <c:pt idx="28905">
                  <c:v>9.5396240893773001</c:v>
                </c:pt>
                <c:pt idx="28906">
                  <c:v>9.5405780517862375</c:v>
                </c:pt>
                <c:pt idx="28907">
                  <c:v>9.5415321095914152</c:v>
                </c:pt>
                <c:pt idx="28908">
                  <c:v>9.5424862628023739</c:v>
                </c:pt>
                <c:pt idx="28909">
                  <c:v>9.5434405114286545</c:v>
                </c:pt>
                <c:pt idx="28910">
                  <c:v>9.5443948554797977</c:v>
                </c:pt>
                <c:pt idx="28911">
                  <c:v>9.5453492949653462</c:v>
                </c:pt>
                <c:pt idx="28912">
                  <c:v>9.5463038298948426</c:v>
                </c:pt>
                <c:pt idx="28913">
                  <c:v>9.5472584602778312</c:v>
                </c:pt>
                <c:pt idx="28914">
                  <c:v>9.5482131861238582</c:v>
                </c:pt>
                <c:pt idx="28915">
                  <c:v>9.5491680074424696</c:v>
                </c:pt>
                <c:pt idx="28916">
                  <c:v>9.5501229242432135</c:v>
                </c:pt>
                <c:pt idx="28917">
                  <c:v>9.5510779365356377</c:v>
                </c:pt>
                <c:pt idx="28918">
                  <c:v>9.552033044329292</c:v>
                </c:pt>
                <c:pt idx="28919">
                  <c:v>9.5529882476337242</c:v>
                </c:pt>
                <c:pt idx="28920">
                  <c:v>9.5539435464584876</c:v>
                </c:pt>
                <c:pt idx="28921">
                  <c:v>9.5548989408131337</c:v>
                </c:pt>
                <c:pt idx="28922">
                  <c:v>9.5558544307072157</c:v>
                </c:pt>
                <c:pt idx="28923">
                  <c:v>9.5568100161502869</c:v>
                </c:pt>
                <c:pt idx="28924">
                  <c:v>9.5577656971519023</c:v>
                </c:pt>
                <c:pt idx="28925">
                  <c:v>9.5587214737216168</c:v>
                </c:pt>
                <c:pt idx="28926">
                  <c:v>9.5596773458689892</c:v>
                </c:pt>
                <c:pt idx="28927">
                  <c:v>9.5606333136035762</c:v>
                </c:pt>
                <c:pt idx="28928">
                  <c:v>9.5615893769349363</c:v>
                </c:pt>
                <c:pt idx="28929">
                  <c:v>9.5625455358726299</c:v>
                </c:pt>
                <c:pt idx="28930">
                  <c:v>9.5635017904262174</c:v>
                </c:pt>
                <c:pt idx="28931">
                  <c:v>9.5644581406052591</c:v>
                </c:pt>
                <c:pt idx="28932">
                  <c:v>9.565414586419319</c:v>
                </c:pt>
                <c:pt idx="28933">
                  <c:v>9.5663711278779608</c:v>
                </c:pt>
                <c:pt idx="28934">
                  <c:v>9.5673277649907487</c:v>
                </c:pt>
                <c:pt idx="28935">
                  <c:v>9.5682844977672481</c:v>
                </c:pt>
                <c:pt idx="28936">
                  <c:v>9.5692413262170248</c:v>
                </c:pt>
                <c:pt idx="28937">
                  <c:v>9.5701982503496463</c:v>
                </c:pt>
                <c:pt idx="28938">
                  <c:v>9.5711552701746818</c:v>
                </c:pt>
                <c:pt idx="28939">
                  <c:v>9.5721123857016988</c:v>
                </c:pt>
                <c:pt idx="28940">
                  <c:v>9.5730695969402682</c:v>
                </c:pt>
                <c:pt idx="28941">
                  <c:v>9.5740269038999628</c:v>
                </c:pt>
                <c:pt idx="28942">
                  <c:v>9.5749843065903519</c:v>
                </c:pt>
                <c:pt idx="28943">
                  <c:v>9.5759418050210101</c:v>
                </c:pt>
                <c:pt idx="28944">
                  <c:v>9.5768993992015119</c:v>
                </c:pt>
                <c:pt idx="28945">
                  <c:v>9.5778570891414319</c:v>
                </c:pt>
                <c:pt idx="28946">
                  <c:v>9.5788148748503463</c:v>
                </c:pt>
                <c:pt idx="28947">
                  <c:v>9.5797727563378317</c:v>
                </c:pt>
                <c:pt idx="28948">
                  <c:v>9.5807307336134659</c:v>
                </c:pt>
                <c:pt idx="28949">
                  <c:v>9.5816888066868273</c:v>
                </c:pt>
                <c:pt idx="28950">
                  <c:v>9.5826469755674957</c:v>
                </c:pt>
                <c:pt idx="28951">
                  <c:v>9.5836052402650527</c:v>
                </c:pt>
                <c:pt idx="28952">
                  <c:v>9.5845636007890782</c:v>
                </c:pt>
                <c:pt idx="28953">
                  <c:v>9.5855220571491575</c:v>
                </c:pt>
                <c:pt idx="28954">
                  <c:v>9.5864806093548722</c:v>
                </c:pt>
                <c:pt idx="28955">
                  <c:v>9.5874392574158076</c:v>
                </c:pt>
                <c:pt idx="28956">
                  <c:v>9.5883980013415488</c:v>
                </c:pt>
                <c:pt idx="28957">
                  <c:v>9.589356841141683</c:v>
                </c:pt>
                <c:pt idx="28958">
                  <c:v>9.5903157768257969</c:v>
                </c:pt>
                <c:pt idx="28959">
                  <c:v>9.5912748084034796</c:v>
                </c:pt>
                <c:pt idx="28960">
                  <c:v>9.5922339358843196</c:v>
                </c:pt>
                <c:pt idx="28961">
                  <c:v>9.5931931592779076</c:v>
                </c:pt>
                <c:pt idx="28962">
                  <c:v>9.5941524785938359</c:v>
                </c:pt>
                <c:pt idx="28963">
                  <c:v>9.595111893841695</c:v>
                </c:pt>
                <c:pt idx="28964">
                  <c:v>9.5960714050310791</c:v>
                </c:pt>
                <c:pt idx="28965">
                  <c:v>9.5970310121715823</c:v>
                </c:pt>
                <c:pt idx="28966">
                  <c:v>9.5979907152727986</c:v>
                </c:pt>
                <c:pt idx="28967">
                  <c:v>9.5989505143443257</c:v>
                </c:pt>
                <c:pt idx="28968">
                  <c:v>9.5999104093957595</c:v>
                </c:pt>
                <c:pt idx="28969">
                  <c:v>9.6008704004366994</c:v>
                </c:pt>
                <c:pt idx="28970">
                  <c:v>9.6018304874767431</c:v>
                </c:pt>
                <c:pt idx="28971">
                  <c:v>9.60279067052549</c:v>
                </c:pt>
                <c:pt idx="28972">
                  <c:v>9.6037509495925431</c:v>
                </c:pt>
                <c:pt idx="28973">
                  <c:v>9.6047113246875018</c:v>
                </c:pt>
                <c:pt idx="28974">
                  <c:v>9.6056717958199709</c:v>
                </c:pt>
                <c:pt idx="28975">
                  <c:v>9.6066323629995534</c:v>
                </c:pt>
                <c:pt idx="28976">
                  <c:v>9.607593026235854</c:v>
                </c:pt>
                <c:pt idx="28977">
                  <c:v>9.6085537855384775</c:v>
                </c:pt>
                <c:pt idx="28978">
                  <c:v>9.6095146409170304</c:v>
                </c:pt>
                <c:pt idx="28979">
                  <c:v>9.6104755923811229</c:v>
                </c:pt>
                <c:pt idx="28980">
                  <c:v>9.6114366399403615</c:v>
                </c:pt>
                <c:pt idx="28981">
                  <c:v>9.6123977836043561</c:v>
                </c:pt>
                <c:pt idx="28982">
                  <c:v>9.6133590233827171</c:v>
                </c:pt>
                <c:pt idx="28983">
                  <c:v>9.6143203592850561</c:v>
                </c:pt>
                <c:pt idx="28984">
                  <c:v>9.6152817913209851</c:v>
                </c:pt>
                <c:pt idx="28985">
                  <c:v>9.6162433195001178</c:v>
                </c:pt>
                <c:pt idx="28986">
                  <c:v>9.6172049438320677</c:v>
                </c:pt>
                <c:pt idx="28987">
                  <c:v>9.6181666643264503</c:v>
                </c:pt>
                <c:pt idx="28988">
                  <c:v>9.6191284809928828</c:v>
                </c:pt>
                <c:pt idx="28989">
                  <c:v>9.6200903938409823</c:v>
                </c:pt>
                <c:pt idx="28990">
                  <c:v>9.6210524028803661</c:v>
                </c:pt>
                <c:pt idx="28991">
                  <c:v>9.6220145081206532</c:v>
                </c:pt>
                <c:pt idx="28992">
                  <c:v>9.622976709571466</c:v>
                </c:pt>
                <c:pt idx="28993">
                  <c:v>9.6239390072424236</c:v>
                </c:pt>
                <c:pt idx="28994">
                  <c:v>9.6249014011431484</c:v>
                </c:pt>
                <c:pt idx="28995">
                  <c:v>9.625863891283263</c:v>
                </c:pt>
                <c:pt idx="28996">
                  <c:v>9.6268264776723917</c:v>
                </c:pt>
                <c:pt idx="28997">
                  <c:v>9.6277891603201589</c:v>
                </c:pt>
                <c:pt idx="28998">
                  <c:v>9.6287519392361904</c:v>
                </c:pt>
                <c:pt idx="28999">
                  <c:v>9.6297148144301143</c:v>
                </c:pt>
                <c:pt idx="29000">
                  <c:v>9.6306777859115567</c:v>
                </c:pt>
                <c:pt idx="29001">
                  <c:v>9.631640853690147</c:v>
                </c:pt>
                <c:pt idx="29002">
                  <c:v>9.6326040177755168</c:v>
                </c:pt>
                <c:pt idx="29003">
                  <c:v>9.6335672781772939</c:v>
                </c:pt>
                <c:pt idx="29004">
                  <c:v>9.6345306349051114</c:v>
                </c:pt>
                <c:pt idx="29005">
                  <c:v>9.6354940879686026</c:v>
                </c:pt>
                <c:pt idx="29006">
                  <c:v>9.6364576373773989</c:v>
                </c:pt>
                <c:pt idx="29007">
                  <c:v>9.637421283141137</c:v>
                </c:pt>
                <c:pt idx="29008">
                  <c:v>9.6383850252694518</c:v>
                </c:pt>
                <c:pt idx="29009">
                  <c:v>9.6393488637719784</c:v>
                </c:pt>
                <c:pt idx="29010">
                  <c:v>9.6403127986583552</c:v>
                </c:pt>
                <c:pt idx="29011">
                  <c:v>9.6412768299382208</c:v>
                </c:pt>
                <c:pt idx="29012">
                  <c:v>9.6422409576212154</c:v>
                </c:pt>
                <c:pt idx="29013">
                  <c:v>9.6432051817169775</c:v>
                </c:pt>
                <c:pt idx="29014">
                  <c:v>9.6441695022351492</c:v>
                </c:pt>
                <c:pt idx="29015">
                  <c:v>9.6451339191853727</c:v>
                </c:pt>
                <c:pt idx="29016">
                  <c:v>9.6460984325772916</c:v>
                </c:pt>
                <c:pt idx="29017">
                  <c:v>9.6470630424205499</c:v>
                </c:pt>
                <c:pt idx="29018">
                  <c:v>9.6480277487247914</c:v>
                </c:pt>
                <c:pt idx="29019">
                  <c:v>9.6489925514996635</c:v>
                </c:pt>
                <c:pt idx="29020">
                  <c:v>9.6499574507548136</c:v>
                </c:pt>
                <c:pt idx="29021">
                  <c:v>9.6509224464998891</c:v>
                </c:pt>
                <c:pt idx="29022">
                  <c:v>9.6518875387445391</c:v>
                </c:pt>
                <c:pt idx="29023">
                  <c:v>9.6528527274984128</c:v>
                </c:pt>
                <c:pt idx="29024">
                  <c:v>9.653818012771163</c:v>
                </c:pt>
                <c:pt idx="29025">
                  <c:v>9.6547833945724406</c:v>
                </c:pt>
                <c:pt idx="29026">
                  <c:v>9.6557488729118983</c:v>
                </c:pt>
                <c:pt idx="29027">
                  <c:v>9.6567144477991889</c:v>
                </c:pt>
                <c:pt idx="29028">
                  <c:v>9.6576801192439685</c:v>
                </c:pt>
                <c:pt idx="29029">
                  <c:v>9.6586458872558936</c:v>
                </c:pt>
                <c:pt idx="29030">
                  <c:v>9.6596117518446185</c:v>
                </c:pt>
                <c:pt idx="29031">
                  <c:v>9.6605777130198032</c:v>
                </c:pt>
                <c:pt idx="29032">
                  <c:v>9.6615437707911056</c:v>
                </c:pt>
                <c:pt idx="29033">
                  <c:v>9.6625099251681839</c:v>
                </c:pt>
                <c:pt idx="29034">
                  <c:v>9.6634761761607013</c:v>
                </c:pt>
                <c:pt idx="29035">
                  <c:v>9.6644425237783178</c:v>
                </c:pt>
                <c:pt idx="29036">
                  <c:v>9.6654089680306949</c:v>
                </c:pt>
                <c:pt idx="29037">
                  <c:v>9.6663755089274979</c:v>
                </c:pt>
                <c:pt idx="29038">
                  <c:v>9.66734214647839</c:v>
                </c:pt>
                <c:pt idx="29039">
                  <c:v>9.6683088806930382</c:v>
                </c:pt>
                <c:pt idx="29040">
                  <c:v>9.6692757115811077</c:v>
                </c:pt>
                <c:pt idx="29041">
                  <c:v>9.6702426391522653</c:v>
                </c:pt>
                <c:pt idx="29042">
                  <c:v>9.6712096634161799</c:v>
                </c:pt>
                <c:pt idx="29043">
                  <c:v>9.6721767843825219</c:v>
                </c:pt>
                <c:pt idx="29044">
                  <c:v>9.67314400206096</c:v>
                </c:pt>
                <c:pt idx="29045">
                  <c:v>9.6741113164611665</c:v>
                </c:pt>
                <c:pt idx="29046">
                  <c:v>9.6750787275928118</c:v>
                </c:pt>
                <c:pt idx="29047">
                  <c:v>9.6760462354655719</c:v>
                </c:pt>
                <c:pt idx="29048">
                  <c:v>9.6770138400891188</c:v>
                </c:pt>
                <c:pt idx="29049">
                  <c:v>9.6779815414731267</c:v>
                </c:pt>
                <c:pt idx="29050">
                  <c:v>9.6789493396272732</c:v>
                </c:pt>
                <c:pt idx="29051">
                  <c:v>9.6799172345612359</c:v>
                </c:pt>
                <c:pt idx="29052">
                  <c:v>9.6808852262846923</c:v>
                </c:pt>
                <c:pt idx="29053">
                  <c:v>9.68185331480732</c:v>
                </c:pt>
                <c:pt idx="29054">
                  <c:v>9.6828215001388003</c:v>
                </c:pt>
                <c:pt idx="29055">
                  <c:v>9.6837897822888142</c:v>
                </c:pt>
                <c:pt idx="29056">
                  <c:v>9.6847581612670428</c:v>
                </c:pt>
                <c:pt idx="29057">
                  <c:v>9.6857266370831692</c:v>
                </c:pt>
                <c:pt idx="29058">
                  <c:v>9.6866952097468779</c:v>
                </c:pt>
                <c:pt idx="29059">
                  <c:v>9.687663879267852</c:v>
                </c:pt>
                <c:pt idx="29060">
                  <c:v>9.6886326456557779</c:v>
                </c:pt>
                <c:pt idx="29061">
                  <c:v>9.6896015089203438</c:v>
                </c:pt>
                <c:pt idx="29062">
                  <c:v>9.6905704690712362</c:v>
                </c:pt>
                <c:pt idx="29063">
                  <c:v>9.6915395261181434</c:v>
                </c:pt>
                <c:pt idx="29064">
                  <c:v>9.6925086800707554</c:v>
                </c:pt>
                <c:pt idx="29065">
                  <c:v>9.6934779309387622</c:v>
                </c:pt>
                <c:pt idx="29066">
                  <c:v>9.6944472787318556</c:v>
                </c:pt>
                <c:pt idx="29067">
                  <c:v>9.6954167234597293</c:v>
                </c:pt>
                <c:pt idx="29068">
                  <c:v>9.6963862651320749</c:v>
                </c:pt>
                <c:pt idx="29069">
                  <c:v>9.6973559037585879</c:v>
                </c:pt>
                <c:pt idx="29070">
                  <c:v>9.6983256393489636</c:v>
                </c:pt>
                <c:pt idx="29071">
                  <c:v>9.6992954719128992</c:v>
                </c:pt>
                <c:pt idx="29072">
                  <c:v>9.70026540146009</c:v>
                </c:pt>
                <c:pt idx="29073">
                  <c:v>9.7012354280002366</c:v>
                </c:pt>
                <c:pt idx="29074">
                  <c:v>9.7022055515430363</c:v>
                </c:pt>
                <c:pt idx="29075">
                  <c:v>9.7031757720981897</c:v>
                </c:pt>
                <c:pt idx="29076">
                  <c:v>9.7041460896753993</c:v>
                </c:pt>
                <c:pt idx="29077">
                  <c:v>9.7051165042843675</c:v>
                </c:pt>
                <c:pt idx="29078">
                  <c:v>9.7060870159347949</c:v>
                </c:pt>
                <c:pt idx="29079">
                  <c:v>9.7070576246363878</c:v>
                </c:pt>
                <c:pt idx="29080">
                  <c:v>9.7080283303988519</c:v>
                </c:pt>
                <c:pt idx="29081">
                  <c:v>9.7089991332318917</c:v>
                </c:pt>
                <c:pt idx="29082">
                  <c:v>9.7099700331452148</c:v>
                </c:pt>
                <c:pt idx="29083">
                  <c:v>9.7109410301485291</c:v>
                </c:pt>
                <c:pt idx="29084">
                  <c:v>9.711912124251544</c:v>
                </c:pt>
                <c:pt idx="29085">
                  <c:v>9.7128833154639693</c:v>
                </c:pt>
                <c:pt idx="29086">
                  <c:v>9.7138546037955162</c:v>
                </c:pt>
                <c:pt idx="29087">
                  <c:v>9.7148259892558961</c:v>
                </c:pt>
                <c:pt idx="29088">
                  <c:v>9.7157974718548221</c:v>
                </c:pt>
                <c:pt idx="29089">
                  <c:v>9.7167690516020073</c:v>
                </c:pt>
                <c:pt idx="29090">
                  <c:v>9.7177407285071666</c:v>
                </c:pt>
                <c:pt idx="29091">
                  <c:v>9.7187125025800167</c:v>
                </c:pt>
                <c:pt idx="29092">
                  <c:v>9.7196843738302743</c:v>
                </c:pt>
                <c:pt idx="29093">
                  <c:v>9.7206563422676577</c:v>
                </c:pt>
                <c:pt idx="29094">
                  <c:v>9.7216284079018838</c:v>
                </c:pt>
                <c:pt idx="29095">
                  <c:v>9.7226005707426744</c:v>
                </c:pt>
                <c:pt idx="29096">
                  <c:v>9.723572830799748</c:v>
                </c:pt>
                <c:pt idx="29097">
                  <c:v>9.7245451880828284</c:v>
                </c:pt>
                <c:pt idx="29098">
                  <c:v>9.7255176426016359</c:v>
                </c:pt>
                <c:pt idx="29099">
                  <c:v>9.7264901943658959</c:v>
                </c:pt>
                <c:pt idx="29100">
                  <c:v>9.7274628433853323</c:v>
                </c:pt>
                <c:pt idx="29101">
                  <c:v>9.7284355896696706</c:v>
                </c:pt>
                <c:pt idx="29102">
                  <c:v>9.7294084332286381</c:v>
                </c:pt>
                <c:pt idx="29103">
                  <c:v>9.7303813740719605</c:v>
                </c:pt>
                <c:pt idx="29104">
                  <c:v>9.7313544122093667</c:v>
                </c:pt>
                <c:pt idx="29105">
                  <c:v>9.7323275476505877</c:v>
                </c:pt>
                <c:pt idx="29106">
                  <c:v>9.7333007804053526</c:v>
                </c:pt>
                <c:pt idx="29107">
                  <c:v>9.7342741104833923</c:v>
                </c:pt>
                <c:pt idx="29108">
                  <c:v>9.7352475378944412</c:v>
                </c:pt>
                <c:pt idx="29109">
                  <c:v>9.7362210626482302</c:v>
                </c:pt>
                <c:pt idx="29110">
                  <c:v>9.7371946847544955</c:v>
                </c:pt>
                <c:pt idx="29111">
                  <c:v>9.7381684042229715</c:v>
                </c:pt>
                <c:pt idx="29112">
                  <c:v>9.7391422210633944</c:v>
                </c:pt>
                <c:pt idx="29113">
                  <c:v>9.7401161352855006</c:v>
                </c:pt>
                <c:pt idx="29114">
                  <c:v>9.7410901468990296</c:v>
                </c:pt>
                <c:pt idx="29115">
                  <c:v>9.7420642559137196</c:v>
                </c:pt>
                <c:pt idx="29116">
                  <c:v>9.7430384623393103</c:v>
                </c:pt>
                <c:pt idx="29117">
                  <c:v>9.7440127661855449</c:v>
                </c:pt>
                <c:pt idx="29118">
                  <c:v>9.7449871674621633</c:v>
                </c:pt>
                <c:pt idx="29119">
                  <c:v>9.7459616661789088</c:v>
                </c:pt>
                <c:pt idx="29120">
                  <c:v>9.7469362623455265</c:v>
                </c:pt>
                <c:pt idx="29121">
                  <c:v>9.7479109559717614</c:v>
                </c:pt>
                <c:pt idx="29122">
                  <c:v>9.7488857470673587</c:v>
                </c:pt>
                <c:pt idx="29123">
                  <c:v>9.7498606356420652</c:v>
                </c:pt>
                <c:pt idx="29124">
                  <c:v>9.7508356217056296</c:v>
                </c:pt>
                <c:pt idx="29125">
                  <c:v>9.7518107052678005</c:v>
                </c:pt>
                <c:pt idx="29126">
                  <c:v>9.7527858863383265</c:v>
                </c:pt>
                <c:pt idx="29127">
                  <c:v>9.75376116492696</c:v>
                </c:pt>
                <c:pt idx="29128">
                  <c:v>9.754736541043453</c:v>
                </c:pt>
                <c:pt idx="29129">
                  <c:v>9.7557120146975578</c:v>
                </c:pt>
                <c:pt idx="29130">
                  <c:v>9.7566875858990283</c:v>
                </c:pt>
                <c:pt idx="29131">
                  <c:v>9.7576632546576185</c:v>
                </c:pt>
                <c:pt idx="29132">
                  <c:v>9.7586390209830842</c:v>
                </c:pt>
                <c:pt idx="29133">
                  <c:v>9.7596148848851829</c:v>
                </c:pt>
                <c:pt idx="29134">
                  <c:v>9.7605908463736721</c:v>
                </c:pt>
                <c:pt idx="29135">
                  <c:v>9.7615669054583094</c:v>
                </c:pt>
                <c:pt idx="29136">
                  <c:v>9.7625430621488558</c:v>
                </c:pt>
                <c:pt idx="29137">
                  <c:v>9.7635193164550707</c:v>
                </c:pt>
                <c:pt idx="29138">
                  <c:v>9.7644956683867168</c:v>
                </c:pt>
                <c:pt idx="29139">
                  <c:v>9.7654721179535553</c:v>
                </c:pt>
                <c:pt idx="29140">
                  <c:v>9.7664486651653508</c:v>
                </c:pt>
                <c:pt idx="29141">
                  <c:v>9.767425310031868</c:v>
                </c:pt>
                <c:pt idx="29142">
                  <c:v>9.7684020525628714</c:v>
                </c:pt>
                <c:pt idx="29143">
                  <c:v>9.7693788927681275</c:v>
                </c:pt>
                <c:pt idx="29144">
                  <c:v>9.7703558306574045</c:v>
                </c:pt>
                <c:pt idx="29145">
                  <c:v>9.7713328662404706</c:v>
                </c:pt>
                <c:pt idx="29146">
                  <c:v>9.7723099995270939</c:v>
                </c:pt>
                <c:pt idx="29147">
                  <c:v>9.7732872305270462</c:v>
                </c:pt>
                <c:pt idx="29148">
                  <c:v>9.7742645592500992</c:v>
                </c:pt>
                <c:pt idx="29149">
                  <c:v>9.7752419857060246</c:v>
                </c:pt>
                <c:pt idx="29150">
                  <c:v>9.7762195099045943</c:v>
                </c:pt>
                <c:pt idx="29151">
                  <c:v>9.7771971318555853</c:v>
                </c:pt>
                <c:pt idx="29152">
                  <c:v>9.778174851568771</c:v>
                </c:pt>
                <c:pt idx="29153">
                  <c:v>9.7791526690539285</c:v>
                </c:pt>
                <c:pt idx="29154">
                  <c:v>9.7801305843208333</c:v>
                </c:pt>
                <c:pt idx="29155">
                  <c:v>9.7811085973792657</c:v>
                </c:pt>
                <c:pt idx="29156">
                  <c:v>9.7820867082390031</c:v>
                </c:pt>
                <c:pt idx="29157">
                  <c:v>9.7830649169098276</c:v>
                </c:pt>
                <c:pt idx="29158">
                  <c:v>9.7840432234015182</c:v>
                </c:pt>
                <c:pt idx="29159">
                  <c:v>9.7850216277238591</c:v>
                </c:pt>
                <c:pt idx="29160">
                  <c:v>9.7860001298866308</c:v>
                </c:pt>
                <c:pt idx="29161">
                  <c:v>9.7869787298996194</c:v>
                </c:pt>
                <c:pt idx="29162">
                  <c:v>9.7879574277726089</c:v>
                </c:pt>
                <c:pt idx="29163">
                  <c:v>9.7889362235153854</c:v>
                </c:pt>
                <c:pt idx="29164">
                  <c:v>9.7899151171377365</c:v>
                </c:pt>
                <c:pt idx="29165">
                  <c:v>9.7908941086494501</c:v>
                </c:pt>
                <c:pt idx="29166">
                  <c:v>9.7918731980603155</c:v>
                </c:pt>
                <c:pt idx="29167">
                  <c:v>9.7928523853801206</c:v>
                </c:pt>
                <c:pt idx="29168">
                  <c:v>9.7938316706186583</c:v>
                </c:pt>
                <c:pt idx="29169">
                  <c:v>9.79481105378572</c:v>
                </c:pt>
                <c:pt idx="29170">
                  <c:v>9.7957905348910987</c:v>
                </c:pt>
                <c:pt idx="29171">
                  <c:v>9.7967701139445875</c:v>
                </c:pt>
                <c:pt idx="29172">
                  <c:v>9.7977497909559812</c:v>
                </c:pt>
                <c:pt idx="29173">
                  <c:v>9.7987295659350764</c:v>
                </c:pt>
                <c:pt idx="29174">
                  <c:v>9.7997094388916697</c:v>
                </c:pt>
                <c:pt idx="29175">
                  <c:v>9.8006894098355595</c:v>
                </c:pt>
                <c:pt idx="29176">
                  <c:v>9.8016694787765424</c:v>
                </c:pt>
                <c:pt idx="29177">
                  <c:v>9.8026496457244203</c:v>
                </c:pt>
                <c:pt idx="29178">
                  <c:v>9.8036299106889935</c:v>
                </c:pt>
                <c:pt idx="29179">
                  <c:v>9.804610273680062</c:v>
                </c:pt>
                <c:pt idx="29180">
                  <c:v>9.8055907347074296</c:v>
                </c:pt>
                <c:pt idx="29181">
                  <c:v>9.8065712937809</c:v>
                </c:pt>
                <c:pt idx="29182">
                  <c:v>9.8075519509102786</c:v>
                </c:pt>
                <c:pt idx="29183">
                  <c:v>9.8085327061053693</c:v>
                </c:pt>
                <c:pt idx="29184">
                  <c:v>9.8095135593759792</c:v>
                </c:pt>
                <c:pt idx="29185">
                  <c:v>9.8104945107319175</c:v>
                </c:pt>
                <c:pt idx="29186">
                  <c:v>9.8114755601829913</c:v>
                </c:pt>
                <c:pt idx="29187">
                  <c:v>9.8124567077390097</c:v>
                </c:pt>
                <c:pt idx="29188">
                  <c:v>9.8134379534097835</c:v>
                </c:pt>
                <c:pt idx="29189">
                  <c:v>9.8144192972051236</c:v>
                </c:pt>
                <c:pt idx="29190">
                  <c:v>9.8154007391348443</c:v>
                </c:pt>
                <c:pt idx="29191">
                  <c:v>9.8163822792087583</c:v>
                </c:pt>
                <c:pt idx="29192">
                  <c:v>9.8173639174366798</c:v>
                </c:pt>
                <c:pt idx="29193">
                  <c:v>9.8183456538284233</c:v>
                </c:pt>
                <c:pt idx="29194">
                  <c:v>9.8193274883938066</c:v>
                </c:pt>
                <c:pt idx="29195">
                  <c:v>9.820309421142646</c:v>
                </c:pt>
                <c:pt idx="29196">
                  <c:v>9.8212914520847594</c:v>
                </c:pt>
                <c:pt idx="29197">
                  <c:v>9.8222735812299682</c:v>
                </c:pt>
                <c:pt idx="29198">
                  <c:v>9.8232558085880903</c:v>
                </c:pt>
                <c:pt idx="29199">
                  <c:v>9.8242381341689491</c:v>
                </c:pt>
                <c:pt idx="29200">
                  <c:v>9.8252205579823659</c:v>
                </c:pt>
                <c:pt idx="29201">
                  <c:v>9.8262030800381641</c:v>
                </c:pt>
                <c:pt idx="29202">
                  <c:v>9.8271857003461687</c:v>
                </c:pt>
                <c:pt idx="29203">
                  <c:v>9.8281684189162029</c:v>
                </c:pt>
                <c:pt idx="29204">
                  <c:v>9.8291512357580952</c:v>
                </c:pt>
                <c:pt idx="29205">
                  <c:v>9.8301341508816709</c:v>
                </c:pt>
                <c:pt idx="29206">
                  <c:v>9.8311171642967583</c:v>
                </c:pt>
                <c:pt idx="29207">
                  <c:v>9.8321002760131879</c:v>
                </c:pt>
                <c:pt idx="29208">
                  <c:v>9.8330834860407883</c:v>
                </c:pt>
                <c:pt idx="29209">
                  <c:v>9.8340667943893916</c:v>
                </c:pt>
                <c:pt idx="29210">
                  <c:v>9.8350502010688299</c:v>
                </c:pt>
                <c:pt idx="29211">
                  <c:v>9.8360337060889371</c:v>
                </c:pt>
                <c:pt idx="29212">
                  <c:v>9.8370173094595454</c:v>
                </c:pt>
                <c:pt idx="29213">
                  <c:v>9.8380010111904905</c:v>
                </c:pt>
                <c:pt idx="29214">
                  <c:v>9.8389848112916098</c:v>
                </c:pt>
                <c:pt idx="29215">
                  <c:v>9.8399687097727391</c:v>
                </c:pt>
                <c:pt idx="29216">
                  <c:v>9.8409527066437157</c:v>
                </c:pt>
                <c:pt idx="29217">
                  <c:v>9.8419368019143807</c:v>
                </c:pt>
                <c:pt idx="29218">
                  <c:v>9.8429209955945716</c:v>
                </c:pt>
                <c:pt idx="29219">
                  <c:v>9.8439052876941311</c:v>
                </c:pt>
                <c:pt idx="29220">
                  <c:v>9.8448896782229003</c:v>
                </c:pt>
                <c:pt idx="29221">
                  <c:v>9.8458741671907219</c:v>
                </c:pt>
                <c:pt idx="29222">
                  <c:v>9.8468587546074406</c:v>
                </c:pt>
                <c:pt idx="29223">
                  <c:v>9.8478434404829009</c:v>
                </c:pt>
                <c:pt idx="29224">
                  <c:v>9.8488282248269492</c:v>
                </c:pt>
                <c:pt idx="29225">
                  <c:v>9.8498131076494317</c:v>
                </c:pt>
                <c:pt idx="29226">
                  <c:v>9.8507980889601967</c:v>
                </c:pt>
                <c:pt idx="29227">
                  <c:v>9.8517831687690922</c:v>
                </c:pt>
                <c:pt idx="29228">
                  <c:v>9.8527683470859682</c:v>
                </c:pt>
                <c:pt idx="29229">
                  <c:v>9.8537536239206762</c:v>
                </c:pt>
                <c:pt idx="29230">
                  <c:v>9.8547389992830681</c:v>
                </c:pt>
                <c:pt idx="29231">
                  <c:v>9.8557244731829954</c:v>
                </c:pt>
                <c:pt idx="29232">
                  <c:v>9.8567100456303134</c:v>
                </c:pt>
                <c:pt idx="29233">
                  <c:v>9.8576957166348755</c:v>
                </c:pt>
                <c:pt idx="29234">
                  <c:v>9.8586814862065388</c:v>
                </c:pt>
                <c:pt idx="29235">
                  <c:v>9.8596673543551585</c:v>
                </c:pt>
                <c:pt idx="29236">
                  <c:v>9.8606533210905933</c:v>
                </c:pt>
                <c:pt idx="29237">
                  <c:v>9.8616393864227021</c:v>
                </c:pt>
                <c:pt idx="29238">
                  <c:v>9.8626255503613436</c:v>
                </c:pt>
                <c:pt idx="29239">
                  <c:v>9.8636118129163801</c:v>
                </c:pt>
                <c:pt idx="29240">
                  <c:v>9.8645981740976723</c:v>
                </c:pt>
                <c:pt idx="29241">
                  <c:v>9.8655846339150823</c:v>
                </c:pt>
                <c:pt idx="29242">
                  <c:v>9.8665711923784745</c:v>
                </c:pt>
                <c:pt idx="29243">
                  <c:v>9.8675578494977128</c:v>
                </c:pt>
                <c:pt idx="29244">
                  <c:v>9.8685446052826631</c:v>
                </c:pt>
                <c:pt idx="29245">
                  <c:v>9.8695314597431913</c:v>
                </c:pt>
                <c:pt idx="29246">
                  <c:v>9.8705184128891652</c:v>
                </c:pt>
                <c:pt idx="29247">
                  <c:v>9.8715054647304541</c:v>
                </c:pt>
                <c:pt idx="29248">
                  <c:v>9.8724926152769275</c:v>
                </c:pt>
                <c:pt idx="29249">
                  <c:v>9.8734798645384547</c:v>
                </c:pt>
                <c:pt idx="29250">
                  <c:v>9.8744672125249089</c:v>
                </c:pt>
                <c:pt idx="29251">
                  <c:v>9.8754546592461612</c:v>
                </c:pt>
                <c:pt idx="29252">
                  <c:v>9.8764422047120863</c:v>
                </c:pt>
                <c:pt idx="29253">
                  <c:v>9.8774298489325574</c:v>
                </c:pt>
                <c:pt idx="29254">
                  <c:v>9.8784175919174508</c:v>
                </c:pt>
                <c:pt idx="29255">
                  <c:v>9.8794054336766433</c:v>
                </c:pt>
                <c:pt idx="29256">
                  <c:v>9.8803933742200112</c:v>
                </c:pt>
                <c:pt idx="29257">
                  <c:v>9.8813814135574329</c:v>
                </c:pt>
                <c:pt idx="29258">
                  <c:v>9.8823695516987886</c:v>
                </c:pt>
                <c:pt idx="29259">
                  <c:v>9.8833577886539583</c:v>
                </c:pt>
                <c:pt idx="29260">
                  <c:v>9.8843461244328239</c:v>
                </c:pt>
                <c:pt idx="29261">
                  <c:v>9.8853345590452673</c:v>
                </c:pt>
                <c:pt idx="29262">
                  <c:v>9.886323092501172</c:v>
                </c:pt>
                <c:pt idx="29263">
                  <c:v>9.8873117248104219</c:v>
                </c:pt>
                <c:pt idx="29264">
                  <c:v>9.8883004559829022</c:v>
                </c:pt>
                <c:pt idx="29265">
                  <c:v>9.8892892860285002</c:v>
                </c:pt>
                <c:pt idx="29266">
                  <c:v>9.8902782149571031</c:v>
                </c:pt>
                <c:pt idx="29267">
                  <c:v>9.8912672427785981</c:v>
                </c:pt>
                <c:pt idx="29268">
                  <c:v>9.892256369502876</c:v>
                </c:pt>
                <c:pt idx="29269">
                  <c:v>9.8932455951398257</c:v>
                </c:pt>
                <c:pt idx="29270">
                  <c:v>9.8942349196993398</c:v>
                </c:pt>
                <c:pt idx="29271">
                  <c:v>9.8952243431913089</c:v>
                </c:pt>
                <c:pt idx="29272">
                  <c:v>9.8962138656256275</c:v>
                </c:pt>
                <c:pt idx="29273">
                  <c:v>9.8972034870121899</c:v>
                </c:pt>
                <c:pt idx="29274">
                  <c:v>9.8981932073608903</c:v>
                </c:pt>
                <c:pt idx="29275">
                  <c:v>9.8991830266816265</c:v>
                </c:pt>
                <c:pt idx="29276">
                  <c:v>9.9001729449842948</c:v>
                </c:pt>
                <c:pt idx="29277">
                  <c:v>9.9011629622787929</c:v>
                </c:pt>
                <c:pt idx="29278">
                  <c:v>9.9021530785750205</c:v>
                </c:pt>
                <c:pt idx="29279">
                  <c:v>9.9031432938828772</c:v>
                </c:pt>
                <c:pt idx="29280">
                  <c:v>9.9041336082122662</c:v>
                </c:pt>
                <c:pt idx="29281">
                  <c:v>9.9051240215730871</c:v>
                </c:pt>
                <c:pt idx="29282">
                  <c:v>9.906114533975245</c:v>
                </c:pt>
                <c:pt idx="29283">
                  <c:v>9.907105145428643</c:v>
                </c:pt>
                <c:pt idx="29284">
                  <c:v>9.908095855943186</c:v>
                </c:pt>
                <c:pt idx="29285">
                  <c:v>9.9090866655287808</c:v>
                </c:pt>
                <c:pt idx="29286">
                  <c:v>9.9100775741953342</c:v>
                </c:pt>
                <c:pt idx="29287">
                  <c:v>9.9110685819527529</c:v>
                </c:pt>
                <c:pt idx="29288">
                  <c:v>9.9120596888109489</c:v>
                </c:pt>
                <c:pt idx="29289">
                  <c:v>9.913050894779829</c:v>
                </c:pt>
                <c:pt idx="29290">
                  <c:v>9.9140421998693071</c:v>
                </c:pt>
                <c:pt idx="29291">
                  <c:v>9.9150336040892935</c:v>
                </c:pt>
                <c:pt idx="29292">
                  <c:v>9.9160251074497019</c:v>
                </c:pt>
                <c:pt idx="29293">
                  <c:v>9.9170167099604463</c:v>
                </c:pt>
                <c:pt idx="29294">
                  <c:v>9.9180084116314422</c:v>
                </c:pt>
                <c:pt idx="29295">
                  <c:v>9.9190002124726053</c:v>
                </c:pt>
                <c:pt idx="29296">
                  <c:v>9.919992112493853</c:v>
                </c:pt>
                <c:pt idx="29297">
                  <c:v>9.9209841117051027</c:v>
                </c:pt>
                <c:pt idx="29298">
                  <c:v>9.9219762101162736</c:v>
                </c:pt>
                <c:pt idx="29299">
                  <c:v>9.9229684077372848</c:v>
                </c:pt>
                <c:pt idx="29300">
                  <c:v>9.9239607045780591</c:v>
                </c:pt>
                <c:pt idx="29301">
                  <c:v>9.9249531006485174</c:v>
                </c:pt>
                <c:pt idx="29302">
                  <c:v>9.9259455959585825</c:v>
                </c:pt>
                <c:pt idx="29303">
                  <c:v>9.9269381905181788</c:v>
                </c:pt>
                <c:pt idx="29304">
                  <c:v>9.9279308843372309</c:v>
                </c:pt>
                <c:pt idx="29305">
                  <c:v>9.9289236774256651</c:v>
                </c:pt>
                <c:pt idx="29306">
                  <c:v>9.9299165697934075</c:v>
                </c:pt>
                <c:pt idx="29307">
                  <c:v>9.9309095614503864</c:v>
                </c:pt>
                <c:pt idx="29308">
                  <c:v>9.9319026524065315</c:v>
                </c:pt>
                <c:pt idx="29309">
                  <c:v>9.9328958426717726</c:v>
                </c:pt>
                <c:pt idx="29310">
                  <c:v>9.9338891322560396</c:v>
                </c:pt>
                <c:pt idx="29311">
                  <c:v>9.934882521169266</c:v>
                </c:pt>
                <c:pt idx="29312">
                  <c:v>9.9358760094213832</c:v>
                </c:pt>
                <c:pt idx="29313">
                  <c:v>9.9368695970223246</c:v>
                </c:pt>
                <c:pt idx="29314">
                  <c:v>9.9378632839820273</c:v>
                </c:pt>
                <c:pt idx="29315">
                  <c:v>9.9388570703104246</c:v>
                </c:pt>
                <c:pt idx="29316">
                  <c:v>9.9398509560174553</c:v>
                </c:pt>
                <c:pt idx="29317">
                  <c:v>9.9408449411130562</c:v>
                </c:pt>
                <c:pt idx="29318">
                  <c:v>9.9418390256071678</c:v>
                </c:pt>
                <c:pt idx="29319">
                  <c:v>9.9428332095097289</c:v>
                </c:pt>
                <c:pt idx="29320">
                  <c:v>9.94382749283068</c:v>
                </c:pt>
                <c:pt idx="29321">
                  <c:v>9.9448218755799633</c:v>
                </c:pt>
                <c:pt idx="29322">
                  <c:v>9.9458163577675212</c:v>
                </c:pt>
                <c:pt idx="29323">
                  <c:v>9.9468109394032975</c:v>
                </c:pt>
                <c:pt idx="29324">
                  <c:v>9.9478056204972383</c:v>
                </c:pt>
                <c:pt idx="29325">
                  <c:v>9.9488004010592874</c:v>
                </c:pt>
                <c:pt idx="29326">
                  <c:v>9.9497952810993926</c:v>
                </c:pt>
                <c:pt idx="29327">
                  <c:v>9.9507902606275032</c:v>
                </c:pt>
                <c:pt idx="29328">
                  <c:v>9.9517853396535649</c:v>
                </c:pt>
                <c:pt idx="29329">
                  <c:v>9.9527805181875308</c:v>
                </c:pt>
                <c:pt idx="29330">
                  <c:v>9.9537757962393503</c:v>
                </c:pt>
                <c:pt idx="29331">
                  <c:v>9.9547711738189744</c:v>
                </c:pt>
                <c:pt idx="29332">
                  <c:v>9.955766650936356</c:v>
                </c:pt>
                <c:pt idx="29333">
                  <c:v>9.95676222760145</c:v>
                </c:pt>
                <c:pt idx="29334">
                  <c:v>9.9577579038242092</c:v>
                </c:pt>
                <c:pt idx="29335">
                  <c:v>9.9587536796145919</c:v>
                </c:pt>
                <c:pt idx="29336">
                  <c:v>9.9597495549825528</c:v>
                </c:pt>
                <c:pt idx="29337">
                  <c:v>9.9607455299380501</c:v>
                </c:pt>
                <c:pt idx="29338">
                  <c:v>9.9617416044910438</c:v>
                </c:pt>
                <c:pt idx="29339">
                  <c:v>9.9627377786514923</c:v>
                </c:pt>
                <c:pt idx="29340">
                  <c:v>9.9637340524293574</c:v>
                </c:pt>
                <c:pt idx="29341">
                  <c:v>9.9647304258346008</c:v>
                </c:pt>
                <c:pt idx="29342">
                  <c:v>9.9657268988771843</c:v>
                </c:pt>
                <c:pt idx="29343">
                  <c:v>9.9667234715670716</c:v>
                </c:pt>
                <c:pt idx="29344">
                  <c:v>9.967720143914228</c:v>
                </c:pt>
                <c:pt idx="29345">
                  <c:v>9.9687169159286189</c:v>
                </c:pt>
                <c:pt idx="29346">
                  <c:v>9.9697137876202113</c:v>
                </c:pt>
                <c:pt idx="29347">
                  <c:v>9.9707107589989725</c:v>
                </c:pt>
                <c:pt idx="29348">
                  <c:v>9.9717078300748732</c:v>
                </c:pt>
                <c:pt idx="29349">
                  <c:v>9.9727050008578804</c:v>
                </c:pt>
                <c:pt idx="29350">
                  <c:v>9.9737022713579666</c:v>
                </c:pt>
                <c:pt idx="29351">
                  <c:v>9.9746996415851026</c:v>
                </c:pt>
                <c:pt idx="29352">
                  <c:v>9.9756971115492608</c:v>
                </c:pt>
                <c:pt idx="29353">
                  <c:v>9.9766946812604154</c:v>
                </c:pt>
                <c:pt idx="29354">
                  <c:v>9.9776923507285407</c:v>
                </c:pt>
                <c:pt idx="29355">
                  <c:v>9.9786901199636127</c:v>
                </c:pt>
                <c:pt idx="29356">
                  <c:v>9.9796879889756092</c:v>
                </c:pt>
                <c:pt idx="29357">
                  <c:v>9.9806859577745062</c:v>
                </c:pt>
                <c:pt idx="29358">
                  <c:v>9.9816840263702833</c:v>
                </c:pt>
                <c:pt idx="29359">
                  <c:v>9.9826821947729201</c:v>
                </c:pt>
                <c:pt idx="29360">
                  <c:v>9.9836804629923979</c:v>
                </c:pt>
                <c:pt idx="29361">
                  <c:v>9.9846788310386962</c:v>
                </c:pt>
                <c:pt idx="29362">
                  <c:v>9.9856772989218001</c:v>
                </c:pt>
                <c:pt idx="29363">
                  <c:v>9.9866758666516926</c:v>
                </c:pt>
                <c:pt idx="29364">
                  <c:v>9.9876745342383568</c:v>
                </c:pt>
                <c:pt idx="29365">
                  <c:v>9.9886733016917812</c:v>
                </c:pt>
                <c:pt idx="29366">
                  <c:v>9.9896721690219508</c:v>
                </c:pt>
                <c:pt idx="29367">
                  <c:v>9.9906711362388521</c:v>
                </c:pt>
                <c:pt idx="29368">
                  <c:v>9.9916702033524754</c:v>
                </c:pt>
                <c:pt idx="29369">
                  <c:v>9.9926693703728109</c:v>
                </c:pt>
                <c:pt idx="29370">
                  <c:v>9.9936686373098489</c:v>
                </c:pt>
                <c:pt idx="29371">
                  <c:v>9.9946680041735796</c:v>
                </c:pt>
                <c:pt idx="29372">
                  <c:v>9.9956674709739968</c:v>
                </c:pt>
                <c:pt idx="29373">
                  <c:v>9.9966670377210942</c:v>
                </c:pt>
                <c:pt idx="29374">
                  <c:v>9.9976667044248657</c:v>
                </c:pt>
                <c:pt idx="29375">
                  <c:v>9.9986664710953086</c:v>
                </c:pt>
                <c:pt idx="29376">
                  <c:v>9.9996663377424184</c:v>
                </c:pt>
                <c:pt idx="29377">
                  <c:v>10.000666304376193</c:v>
                </c:pt>
                <c:pt idx="29378">
                  <c:v>10.00166637100663</c:v>
                </c:pt>
                <c:pt idx="29379">
                  <c:v>10.00266653764373</c:v>
                </c:pt>
                <c:pt idx="29380">
                  <c:v>10.003666804297493</c:v>
                </c:pt>
                <c:pt idx="29381">
                  <c:v>10.004667170977923</c:v>
                </c:pt>
                <c:pt idx="29382">
                  <c:v>10.005667637695021</c:v>
                </c:pt>
                <c:pt idx="29383">
                  <c:v>10.006668204458791</c:v>
                </c:pt>
                <c:pt idx="29384">
                  <c:v>10.007668871279236</c:v>
                </c:pt>
                <c:pt idx="29385">
                  <c:v>10.008669638166364</c:v>
                </c:pt>
                <c:pt idx="29386">
                  <c:v>10.009670505130179</c:v>
                </c:pt>
                <c:pt idx="29387">
                  <c:v>10.010671472180693</c:v>
                </c:pt>
                <c:pt idx="29388">
                  <c:v>10.011672539327911</c:v>
                </c:pt>
                <c:pt idx="29389">
                  <c:v>10.012673706581843</c:v>
                </c:pt>
                <c:pt idx="29390">
                  <c:v>10.013674973952501</c:v>
                </c:pt>
                <c:pt idx="29391">
                  <c:v>10.014676341449896</c:v>
                </c:pt>
                <c:pt idx="29392">
                  <c:v>10.015677809084041</c:v>
                </c:pt>
                <c:pt idx="29393">
                  <c:v>10.01667937686495</c:v>
                </c:pt>
                <c:pt idx="29394">
                  <c:v>10.017681044802636</c:v>
                </c:pt>
                <c:pt idx="29395">
                  <c:v>10.018682812907116</c:v>
                </c:pt>
                <c:pt idx="29396">
                  <c:v>10.019684681188407</c:v>
                </c:pt>
                <c:pt idx="29397">
                  <c:v>10.020686649656525</c:v>
                </c:pt>
                <c:pt idx="29398">
                  <c:v>10.02168871832149</c:v>
                </c:pt>
                <c:pt idx="29399">
                  <c:v>10.022690887193322</c:v>
                </c:pt>
                <c:pt idx="29400">
                  <c:v>10.023693156282041</c:v>
                </c:pt>
                <c:pt idx="29401">
                  <c:v>10.02469552559767</c:v>
                </c:pt>
                <c:pt idx="29402">
                  <c:v>10.02569799515023</c:v>
                </c:pt>
                <c:pt idx="29403">
                  <c:v>10.026700564949746</c:v>
                </c:pt>
                <c:pt idx="29404">
                  <c:v>10.027703235006241</c:v>
                </c:pt>
                <c:pt idx="29405">
                  <c:v>10.028706005329742</c:v>
                </c:pt>
                <c:pt idx="29406">
                  <c:v>10.029708875930275</c:v>
                </c:pt>
                <c:pt idx="29407">
                  <c:v>10.030711846817868</c:v>
                </c:pt>
                <c:pt idx="29408">
                  <c:v>10.03171491800255</c:v>
                </c:pt>
                <c:pt idx="29409">
                  <c:v>10.032718089494349</c:v>
                </c:pt>
                <c:pt idx="29410">
                  <c:v>10.033721361303298</c:v>
                </c:pt>
                <c:pt idx="29411">
                  <c:v>10.034724733439429</c:v>
                </c:pt>
                <c:pt idx="29412">
                  <c:v>10.035728205912772</c:v>
                </c:pt>
                <c:pt idx="29413">
                  <c:v>10.036731778733364</c:v>
                </c:pt>
                <c:pt idx="29414">
                  <c:v>10.037735451911237</c:v>
                </c:pt>
                <c:pt idx="29415">
                  <c:v>10.038739225456428</c:v>
                </c:pt>
                <c:pt idx="29416">
                  <c:v>10.039743099378974</c:v>
                </c:pt>
                <c:pt idx="29417">
                  <c:v>10.040747073688912</c:v>
                </c:pt>
                <c:pt idx="29418">
                  <c:v>10.041751148396282</c:v>
                </c:pt>
                <c:pt idx="29419">
                  <c:v>10.042755323511122</c:v>
                </c:pt>
                <c:pt idx="29420">
                  <c:v>10.043759599043472</c:v>
                </c:pt>
                <c:pt idx="29421">
                  <c:v>10.044763975003377</c:v>
                </c:pt>
                <c:pt idx="29422">
                  <c:v>10.045768451400878</c:v>
                </c:pt>
                <c:pt idx="29423">
                  <c:v>10.046773028246019</c:v>
                </c:pt>
                <c:pt idx="29424">
                  <c:v>10.047777705548842</c:v>
                </c:pt>
                <c:pt idx="29425">
                  <c:v>10.048782483319398</c:v>
                </c:pt>
                <c:pt idx="29426">
                  <c:v>10.049787361567729</c:v>
                </c:pt>
                <c:pt idx="29427">
                  <c:v>10.050792340303886</c:v>
                </c:pt>
                <c:pt idx="29428">
                  <c:v>10.051797419537916</c:v>
                </c:pt>
                <c:pt idx="29429">
                  <c:v>10.05280259927987</c:v>
                </c:pt>
                <c:pt idx="29430">
                  <c:v>10.053807879539798</c:v>
                </c:pt>
                <c:pt idx="29431">
                  <c:v>10.054813260327752</c:v>
                </c:pt>
                <c:pt idx="29432">
                  <c:v>10.055818741653784</c:v>
                </c:pt>
                <c:pt idx="29433">
                  <c:v>10.05682432352795</c:v>
                </c:pt>
                <c:pt idx="29434">
                  <c:v>10.057830005960303</c:v>
                </c:pt>
                <c:pt idx="29435">
                  <c:v>10.058835788960899</c:v>
                </c:pt>
                <c:pt idx="29436">
                  <c:v>10.059841672539795</c:v>
                </c:pt>
                <c:pt idx="29437">
                  <c:v>10.060847656707049</c:v>
                </c:pt>
                <c:pt idx="29438">
                  <c:v>10.061853741472719</c:v>
                </c:pt>
                <c:pt idx="29439">
                  <c:v>10.062859926846865</c:v>
                </c:pt>
                <c:pt idx="29440">
                  <c:v>10.06386621283955</c:v>
                </c:pt>
                <c:pt idx="29441">
                  <c:v>10.064872599460834</c:v>
                </c:pt>
                <c:pt idx="29442">
                  <c:v>10.065879086720781</c:v>
                </c:pt>
                <c:pt idx="29443">
                  <c:v>10.066885674629452</c:v>
                </c:pt>
                <c:pt idx="29444">
                  <c:v>10.067892363196915</c:v>
                </c:pt>
                <c:pt idx="29445">
                  <c:v>10.068899152433234</c:v>
                </c:pt>
                <c:pt idx="29446">
                  <c:v>10.069906042348478</c:v>
                </c:pt>
                <c:pt idx="29447">
                  <c:v>10.070913032952713</c:v>
                </c:pt>
                <c:pt idx="29448">
                  <c:v>10.071920124256009</c:v>
                </c:pt>
                <c:pt idx="29449">
                  <c:v>10.072927316268434</c:v>
                </c:pt>
                <c:pt idx="29450">
                  <c:v>10.073934609000061</c:v>
                </c:pt>
                <c:pt idx="29451">
                  <c:v>10.074942002460961</c:v>
                </c:pt>
                <c:pt idx="29452">
                  <c:v>10.075949496661208</c:v>
                </c:pt>
                <c:pt idx="29453">
                  <c:v>10.076957091610874</c:v>
                </c:pt>
                <c:pt idx="29454">
                  <c:v>10.077964787320035</c:v>
                </c:pt>
                <c:pt idx="29455">
                  <c:v>10.078972583798766</c:v>
                </c:pt>
                <c:pt idx="29456">
                  <c:v>10.079980481057145</c:v>
                </c:pt>
                <c:pt idx="29457">
                  <c:v>10.080988479105251</c:v>
                </c:pt>
                <c:pt idx="29458">
                  <c:v>10.081996577953161</c:v>
                </c:pt>
                <c:pt idx="29459">
                  <c:v>10.083004777610956</c:v>
                </c:pt>
                <c:pt idx="29460">
                  <c:v>10.084013078088716</c:v>
                </c:pt>
                <c:pt idx="29461">
                  <c:v>10.085021479396525</c:v>
                </c:pt>
                <c:pt idx="29462">
                  <c:v>10.086029981544465</c:v>
                </c:pt>
                <c:pt idx="29463">
                  <c:v>10.08703858454262</c:v>
                </c:pt>
                <c:pt idx="29464">
                  <c:v>10.088047288401075</c:v>
                </c:pt>
                <c:pt idx="29465">
                  <c:v>10.089056093129916</c:v>
                </c:pt>
                <c:pt idx="29466">
                  <c:v>10.090064998739228</c:v>
                </c:pt>
                <c:pt idx="29467">
                  <c:v>10.091074005239102</c:v>
                </c:pt>
                <c:pt idx="29468">
                  <c:v>10.092083112639626</c:v>
                </c:pt>
                <c:pt idx="29469">
                  <c:v>10.093092320950889</c:v>
                </c:pt>
                <c:pt idx="29470">
                  <c:v>10.094101630182985</c:v>
                </c:pt>
                <c:pt idx="29471">
                  <c:v>10.095111040346003</c:v>
                </c:pt>
                <c:pt idx="29472">
                  <c:v>10.096120551450039</c:v>
                </c:pt>
                <c:pt idx="29473">
                  <c:v>10.097130163505183</c:v>
                </c:pt>
                <c:pt idx="29474">
                  <c:v>10.098139876521532</c:v>
                </c:pt>
                <c:pt idx="29475">
                  <c:v>10.099149690509185</c:v>
                </c:pt>
                <c:pt idx="29476">
                  <c:v>10.100159605478236</c:v>
                </c:pt>
                <c:pt idx="29477">
                  <c:v>10.101169621438784</c:v>
                </c:pt>
                <c:pt idx="29478">
                  <c:v>10.102179738400928</c:v>
                </c:pt>
                <c:pt idx="29479">
                  <c:v>10.103189956374768</c:v>
                </c:pt>
                <c:pt idx="29480">
                  <c:v>10.104200275370406</c:v>
                </c:pt>
                <c:pt idx="29481">
                  <c:v>10.105210695397943</c:v>
                </c:pt>
                <c:pt idx="29482">
                  <c:v>10.106221216467484</c:v>
                </c:pt>
                <c:pt idx="29483">
                  <c:v>10.107231838589131</c:v>
                </c:pt>
                <c:pt idx="29484">
                  <c:v>10.10824256177299</c:v>
                </c:pt>
                <c:pt idx="29485">
                  <c:v>10.109253386029167</c:v>
                </c:pt>
                <c:pt idx="29486">
                  <c:v>10.11026431136777</c:v>
                </c:pt>
                <c:pt idx="29487">
                  <c:v>10.111275337798906</c:v>
                </c:pt>
                <c:pt idx="29488">
                  <c:v>10.112286465332685</c:v>
                </c:pt>
                <c:pt idx="29489">
                  <c:v>10.113297693979218</c:v>
                </c:pt>
                <c:pt idx="29490">
                  <c:v>10.114309023748616</c:v>
                </c:pt>
                <c:pt idx="29491">
                  <c:v>10.115320454650991</c:v>
                </c:pt>
                <c:pt idx="29492">
                  <c:v>10.116331986696457</c:v>
                </c:pt>
                <c:pt idx="29493">
                  <c:v>10.117343619895125</c:v>
                </c:pt>
                <c:pt idx="29494">
                  <c:v>10.118355354257115</c:v>
                </c:pt>
                <c:pt idx="29495">
                  <c:v>10.119367189792541</c:v>
                </c:pt>
                <c:pt idx="29496">
                  <c:v>10.120379126511521</c:v>
                </c:pt>
                <c:pt idx="29497">
                  <c:v>10.121391164424173</c:v>
                </c:pt>
                <c:pt idx="29498">
                  <c:v>10.122403303540615</c:v>
                </c:pt>
                <c:pt idx="29499">
                  <c:v>10.123415543870969</c:v>
                </c:pt>
                <c:pt idx="29500">
                  <c:v>10.124427885425357</c:v>
                </c:pt>
                <c:pt idx="29501">
                  <c:v>10.1254403282139</c:v>
                </c:pt>
                <c:pt idx="29502">
                  <c:v>10.126452872246722</c:v>
                </c:pt>
                <c:pt idx="29503">
                  <c:v>10.127465517533945</c:v>
                </c:pt>
                <c:pt idx="29504">
                  <c:v>10.128478264085699</c:v>
                </c:pt>
                <c:pt idx="29505">
                  <c:v>10.129491111912108</c:v>
                </c:pt>
                <c:pt idx="29506">
                  <c:v>10.130504061023299</c:v>
                </c:pt>
                <c:pt idx="29507">
                  <c:v>10.131517111429401</c:v>
                </c:pt>
                <c:pt idx="29508">
                  <c:v>10.132530263140545</c:v>
                </c:pt>
                <c:pt idx="29509">
                  <c:v>10.133543516166858</c:v>
                </c:pt>
                <c:pt idx="29510">
                  <c:v>10.134556870518475</c:v>
                </c:pt>
                <c:pt idx="29511">
                  <c:v>10.135570326205526</c:v>
                </c:pt>
                <c:pt idx="29512">
                  <c:v>10.136583883238147</c:v>
                </c:pt>
                <c:pt idx="29513">
                  <c:v>10.137597541626471</c:v>
                </c:pt>
                <c:pt idx="29514">
                  <c:v>10.138611301380633</c:v>
                </c:pt>
                <c:pt idx="29515">
                  <c:v>10.139625162510772</c:v>
                </c:pt>
                <c:pt idx="29516">
                  <c:v>10.140639125027022</c:v>
                </c:pt>
                <c:pt idx="29517">
                  <c:v>10.141653188939525</c:v>
                </c:pt>
                <c:pt idx="29518">
                  <c:v>10.142667354258419</c:v>
                </c:pt>
                <c:pt idx="29519">
                  <c:v>10.143681620993846</c:v>
                </c:pt>
                <c:pt idx="29520">
                  <c:v>10.144695989155945</c:v>
                </c:pt>
                <c:pt idx="29521">
                  <c:v>10.145710458754861</c:v>
                </c:pt>
                <c:pt idx="29522">
                  <c:v>10.146725029800736</c:v>
                </c:pt>
                <c:pt idx="29523">
                  <c:v>10.147739702303715</c:v>
                </c:pt>
                <c:pt idx="29524">
                  <c:v>10.148754476273945</c:v>
                </c:pt>
                <c:pt idx="29525">
                  <c:v>10.149769351721572</c:v>
                </c:pt>
                <c:pt idx="29526">
                  <c:v>10.150784328656744</c:v>
                </c:pt>
                <c:pt idx="29527">
                  <c:v>10.15179940708961</c:v>
                </c:pt>
                <c:pt idx="29528">
                  <c:v>10.152814587030319</c:v>
                </c:pt>
                <c:pt idx="29529">
                  <c:v>10.153829868489021</c:v>
                </c:pt>
                <c:pt idx="29530">
                  <c:v>10.154845251475869</c:v>
                </c:pt>
                <c:pt idx="29531">
                  <c:v>10.155860736001017</c:v>
                </c:pt>
                <c:pt idx="29532">
                  <c:v>10.156876322074616</c:v>
                </c:pt>
                <c:pt idx="29533">
                  <c:v>10.157892009706824</c:v>
                </c:pt>
                <c:pt idx="29534">
                  <c:v>10.158907798907794</c:v>
                </c:pt>
                <c:pt idx="29535">
                  <c:v>10.159923689687686</c:v>
                </c:pt>
                <c:pt idx="29536">
                  <c:v>10.160939682056654</c:v>
                </c:pt>
                <c:pt idx="29537">
                  <c:v>10.161955776024859</c:v>
                </c:pt>
                <c:pt idx="29538">
                  <c:v>10.162971971602461</c:v>
                </c:pt>
                <c:pt idx="29539">
                  <c:v>10.163988268799622</c:v>
                </c:pt>
                <c:pt idx="29540">
                  <c:v>10.165004667626501</c:v>
                </c:pt>
                <c:pt idx="29541">
                  <c:v>10.166021168093264</c:v>
                </c:pt>
                <c:pt idx="29542">
                  <c:v>10.167037770210074</c:v>
                </c:pt>
                <c:pt idx="29543">
                  <c:v>10.168054473987095</c:v>
                </c:pt>
                <c:pt idx="29544">
                  <c:v>10.169071279434494</c:v>
                </c:pt>
                <c:pt idx="29545">
                  <c:v>10.170088186562438</c:v>
                </c:pt>
                <c:pt idx="29546">
                  <c:v>10.171105195381095</c:v>
                </c:pt>
                <c:pt idx="29547">
                  <c:v>10.172122305900633</c:v>
                </c:pt>
                <c:pt idx="29548">
                  <c:v>10.173139518131222</c:v>
                </c:pt>
                <c:pt idx="29549">
                  <c:v>10.174156832083035</c:v>
                </c:pt>
                <c:pt idx="29550">
                  <c:v>10.175174247766243</c:v>
                </c:pt>
                <c:pt idx="29551">
                  <c:v>10.176191765191019</c:v>
                </c:pt>
                <c:pt idx="29552">
                  <c:v>10.177209384367538</c:v>
                </c:pt>
                <c:pt idx="29553">
                  <c:v>10.178227105305975</c:v>
                </c:pt>
                <c:pt idx="29554">
                  <c:v>10.179244928016505</c:v>
                </c:pt>
                <c:pt idx="29555">
                  <c:v>10.180262852509307</c:v>
                </c:pt>
                <c:pt idx="29556">
                  <c:v>10.181280878794558</c:v>
                </c:pt>
                <c:pt idx="29557">
                  <c:v>10.182299006882438</c:v>
                </c:pt>
                <c:pt idx="29558">
                  <c:v>10.183317236783127</c:v>
                </c:pt>
                <c:pt idx="29559">
                  <c:v>10.184335568506805</c:v>
                </c:pt>
                <c:pt idx="29560">
                  <c:v>10.185354002063656</c:v>
                </c:pt>
                <c:pt idx="29561">
                  <c:v>10.186372537463862</c:v>
                </c:pt>
                <c:pt idx="29562">
                  <c:v>10.187391174717609</c:v>
                </c:pt>
                <c:pt idx="29563">
                  <c:v>10.188409913835081</c:v>
                </c:pt>
                <c:pt idx="29564">
                  <c:v>10.189428754826464</c:v>
                </c:pt>
                <c:pt idx="29565">
                  <c:v>10.190447697701947</c:v>
                </c:pt>
                <c:pt idx="29566">
                  <c:v>10.191466742471716</c:v>
                </c:pt>
                <c:pt idx="29567">
                  <c:v>10.192485889145964</c:v>
                </c:pt>
                <c:pt idx="29568">
                  <c:v>10.193505137734878</c:v>
                </c:pt>
                <c:pt idx="29569">
                  <c:v>10.194524488248652</c:v>
                </c:pt>
                <c:pt idx="29570">
                  <c:v>10.195543940697476</c:v>
                </c:pt>
                <c:pt idx="29571">
                  <c:v>10.196563495091546</c:v>
                </c:pt>
                <c:pt idx="29572">
                  <c:v>10.197583151441055</c:v>
                </c:pt>
                <c:pt idx="29573">
                  <c:v>10.198602909756199</c:v>
                </c:pt>
                <c:pt idx="29574">
                  <c:v>10.199622770047174</c:v>
                </c:pt>
                <c:pt idx="29575">
                  <c:v>10.200642732324178</c:v>
                </c:pt>
                <c:pt idx="29576">
                  <c:v>10.201662796597411</c:v>
                </c:pt>
                <c:pt idx="29577">
                  <c:v>10.20268296287707</c:v>
                </c:pt>
                <c:pt idx="29578">
                  <c:v>10.203703231173357</c:v>
                </c:pt>
                <c:pt idx="29579">
                  <c:v>10.204723601496474</c:v>
                </c:pt>
                <c:pt idx="29580">
                  <c:v>10.205744073856623</c:v>
                </c:pt>
                <c:pt idx="29581">
                  <c:v>10.206764648264009</c:v>
                </c:pt>
                <c:pt idx="29582">
                  <c:v>10.207785324728835</c:v>
                </c:pt>
                <c:pt idx="29583">
                  <c:v>10.208806103261308</c:v>
                </c:pt>
                <c:pt idx="29584">
                  <c:v>10.209826983871634</c:v>
                </c:pt>
                <c:pt idx="29585">
                  <c:v>10.210847966570022</c:v>
                </c:pt>
                <c:pt idx="29586">
                  <c:v>10.211869051366678</c:v>
                </c:pt>
                <c:pt idx="29587">
                  <c:v>10.212890238271815</c:v>
                </c:pt>
                <c:pt idx="29588">
                  <c:v>10.213911527295641</c:v>
                </c:pt>
                <c:pt idx="29589">
                  <c:v>10.214932918448371</c:v>
                </c:pt>
                <c:pt idx="29590">
                  <c:v>10.215954411740215</c:v>
                </c:pt>
                <c:pt idx="29591">
                  <c:v>10.216976007181389</c:v>
                </c:pt>
                <c:pt idx="29592">
                  <c:v>10.217997704782107</c:v>
                </c:pt>
                <c:pt idx="29593">
                  <c:v>10.219019504552586</c:v>
                </c:pt>
                <c:pt idx="29594">
                  <c:v>10.220041406503041</c:v>
                </c:pt>
                <c:pt idx="29595">
                  <c:v>10.221063410643691</c:v>
                </c:pt>
                <c:pt idx="29596">
                  <c:v>10.222085516984755</c:v>
                </c:pt>
                <c:pt idx="29597">
                  <c:v>10.223107725536453</c:v>
                </c:pt>
                <c:pt idx="29598">
                  <c:v>10.224130036309006</c:v>
                </c:pt>
                <c:pt idx="29599">
                  <c:v>10.225152449312636</c:v>
                </c:pt>
                <c:pt idx="29600">
                  <c:v>10.226174964557568</c:v>
                </c:pt>
                <c:pt idx="29601">
                  <c:v>10.227197582054025</c:v>
                </c:pt>
                <c:pt idx="29602">
                  <c:v>10.228220301812231</c:v>
                </c:pt>
                <c:pt idx="29603">
                  <c:v>10.229243123842412</c:v>
                </c:pt>
                <c:pt idx="29604">
                  <c:v>10.230266048154796</c:v>
                </c:pt>
                <c:pt idx="29605">
                  <c:v>10.231289074759612</c:v>
                </c:pt>
                <c:pt idx="29606">
                  <c:v>10.232312203667089</c:v>
                </c:pt>
                <c:pt idx="29607">
                  <c:v>10.233335434887456</c:v>
                </c:pt>
                <c:pt idx="29608">
                  <c:v>10.234358768430944</c:v>
                </c:pt>
                <c:pt idx="29609">
                  <c:v>10.235382204307786</c:v>
                </c:pt>
                <c:pt idx="29610">
                  <c:v>10.236405742528216</c:v>
                </c:pt>
                <c:pt idx="29611">
                  <c:v>10.237429383102469</c:v>
                </c:pt>
                <c:pt idx="29612">
                  <c:v>10.238453126040779</c:v>
                </c:pt>
                <c:pt idx="29613">
                  <c:v>10.239476971353383</c:v>
                </c:pt>
                <c:pt idx="29614">
                  <c:v>10.240500919050518</c:v>
                </c:pt>
                <c:pt idx="29615">
                  <c:v>10.241524969142423</c:v>
                </c:pt>
                <c:pt idx="29616">
                  <c:v>10.242549121639337</c:v>
                </c:pt>
                <c:pt idx="29617">
                  <c:v>10.243573376551501</c:v>
                </c:pt>
                <c:pt idx="29618">
                  <c:v>10.244597733889156</c:v>
                </c:pt>
                <c:pt idx="29619">
                  <c:v>10.245622193662545</c:v>
                </c:pt>
                <c:pt idx="29620">
                  <c:v>10.24664675588191</c:v>
                </c:pt>
                <c:pt idx="29621">
                  <c:v>10.247671420557499</c:v>
                </c:pt>
                <c:pt idx="29622">
                  <c:v>10.248696187699554</c:v>
                </c:pt>
                <c:pt idx="29623">
                  <c:v>10.249721057318324</c:v>
                </c:pt>
                <c:pt idx="29624">
                  <c:v>10.250746029424056</c:v>
                </c:pt>
                <c:pt idx="29625">
                  <c:v>10.251771104026998</c:v>
                </c:pt>
                <c:pt idx="29626">
                  <c:v>10.252796281137401</c:v>
                </c:pt>
                <c:pt idx="29627">
                  <c:v>10.253821560765514</c:v>
                </c:pt>
                <c:pt idx="29628">
                  <c:v>10.25484694292159</c:v>
                </c:pt>
                <c:pt idx="29629">
                  <c:v>10.255872427615882</c:v>
                </c:pt>
                <c:pt idx="29630">
                  <c:v>10.256898014858644</c:v>
                </c:pt>
                <c:pt idx="29631">
                  <c:v>10.257923704660129</c:v>
                </c:pt>
                <c:pt idx="29632">
                  <c:v>10.258949497030596</c:v>
                </c:pt>
                <c:pt idx="29633">
                  <c:v>10.259975391980298</c:v>
                </c:pt>
                <c:pt idx="29634">
                  <c:v>10.261001389519496</c:v>
                </c:pt>
                <c:pt idx="29635">
                  <c:v>10.262027489658449</c:v>
                </c:pt>
                <c:pt idx="29636">
                  <c:v>10.263053692407414</c:v>
                </c:pt>
                <c:pt idx="29637">
                  <c:v>10.264079997776655</c:v>
                </c:pt>
                <c:pt idx="29638">
                  <c:v>10.265106405776432</c:v>
                </c:pt>
                <c:pt idx="29639">
                  <c:v>10.266132916417011</c:v>
                </c:pt>
                <c:pt idx="29640">
                  <c:v>10.267159529708652</c:v>
                </c:pt>
                <c:pt idx="29641">
                  <c:v>10.268186245661623</c:v>
                </c:pt>
                <c:pt idx="29642">
                  <c:v>10.269213064286189</c:v>
                </c:pt>
                <c:pt idx="29643">
                  <c:v>10.270239985592617</c:v>
                </c:pt>
                <c:pt idx="29644">
                  <c:v>10.271267009591176</c:v>
                </c:pt>
                <c:pt idx="29645">
                  <c:v>10.272294136292135</c:v>
                </c:pt>
                <c:pt idx="29646">
                  <c:v>10.273321365705765</c:v>
                </c:pt>
                <c:pt idx="29647">
                  <c:v>10.274348697842337</c:v>
                </c:pt>
                <c:pt idx="29648">
                  <c:v>10.27537613271212</c:v>
                </c:pt>
                <c:pt idx="29649">
                  <c:v>10.276403670325392</c:v>
                </c:pt>
                <c:pt idx="29650">
                  <c:v>10.277431310692425</c:v>
                </c:pt>
                <c:pt idx="29651">
                  <c:v>10.278459053823493</c:v>
                </c:pt>
                <c:pt idx="29652">
                  <c:v>10.279486899728875</c:v>
                </c:pt>
                <c:pt idx="29653">
                  <c:v>10.280514848418848</c:v>
                </c:pt>
                <c:pt idx="29654">
                  <c:v>10.281542899903689</c:v>
                </c:pt>
                <c:pt idx="29655">
                  <c:v>10.28257105419368</c:v>
                </c:pt>
                <c:pt idx="29656">
                  <c:v>10.283599311299099</c:v>
                </c:pt>
                <c:pt idx="29657">
                  <c:v>10.284627671230229</c:v>
                </c:pt>
                <c:pt idx="29658">
                  <c:v>10.285656133997351</c:v>
                </c:pt>
                <c:pt idx="29659">
                  <c:v>10.286684699610751</c:v>
                </c:pt>
                <c:pt idx="29660">
                  <c:v>10.287713368080711</c:v>
                </c:pt>
                <c:pt idx="29661">
                  <c:v>10.288742139417518</c:v>
                </c:pt>
                <c:pt idx="29662">
                  <c:v>10.28977101363146</c:v>
                </c:pt>
                <c:pt idx="29663">
                  <c:v>10.290799990732824</c:v>
                </c:pt>
                <c:pt idx="29664">
                  <c:v>10.291829070731897</c:v>
                </c:pt>
                <c:pt idx="29665">
                  <c:v>10.29285825363897</c:v>
                </c:pt>
                <c:pt idx="29666">
                  <c:v>10.293887539464334</c:v>
                </c:pt>
                <c:pt idx="29667">
                  <c:v>10.294916928218282</c:v>
                </c:pt>
                <c:pt idx="29668">
                  <c:v>10.295946419911104</c:v>
                </c:pt>
                <c:pt idx="29669">
                  <c:v>10.296976014553096</c:v>
                </c:pt>
                <c:pt idx="29670">
                  <c:v>10.29800571215455</c:v>
                </c:pt>
                <c:pt idx="29671">
                  <c:v>10.299035512725766</c:v>
                </c:pt>
                <c:pt idx="29672">
                  <c:v>10.300065416277038</c:v>
                </c:pt>
                <c:pt idx="29673">
                  <c:v>10.301095422818666</c:v>
                </c:pt>
                <c:pt idx="29674">
                  <c:v>10.302125532360947</c:v>
                </c:pt>
                <c:pt idx="29675">
                  <c:v>10.303155744914182</c:v>
                </c:pt>
                <c:pt idx="29676">
                  <c:v>10.304186060488673</c:v>
                </c:pt>
                <c:pt idx="29677">
                  <c:v>10.305216479094723</c:v>
                </c:pt>
                <c:pt idx="29678">
                  <c:v>10.306247000742632</c:v>
                </c:pt>
                <c:pt idx="29679">
                  <c:v>10.307277625442707</c:v>
                </c:pt>
                <c:pt idx="29680">
                  <c:v>10.30830835320525</c:v>
                </c:pt>
                <c:pt idx="29681">
                  <c:v>10.309339184040571</c:v>
                </c:pt>
                <c:pt idx="29682">
                  <c:v>10.310370117958975</c:v>
                </c:pt>
                <c:pt idx="29683">
                  <c:v>10.31140115497077</c:v>
                </c:pt>
                <c:pt idx="29684">
                  <c:v>10.312432295086268</c:v>
                </c:pt>
                <c:pt idx="29685">
                  <c:v>10.313463538315776</c:v>
                </c:pt>
                <c:pt idx="29686">
                  <c:v>10.314494884669609</c:v>
                </c:pt>
                <c:pt idx="29687">
                  <c:v>10.315526334158076</c:v>
                </c:pt>
                <c:pt idx="29688">
                  <c:v>10.316557886791491</c:v>
                </c:pt>
                <c:pt idx="29689">
                  <c:v>10.317589542580171</c:v>
                </c:pt>
                <c:pt idx="29690">
                  <c:v>10.31862130153443</c:v>
                </c:pt>
                <c:pt idx="29691">
                  <c:v>10.319653163664583</c:v>
                </c:pt>
                <c:pt idx="29692">
                  <c:v>10.32068512898095</c:v>
                </c:pt>
                <c:pt idx="29693">
                  <c:v>10.321717197493848</c:v>
                </c:pt>
                <c:pt idx="29694">
                  <c:v>10.322749369213598</c:v>
                </c:pt>
                <c:pt idx="29695">
                  <c:v>10.32378164415052</c:v>
                </c:pt>
                <c:pt idx="29696">
                  <c:v>10.324814022314936</c:v>
                </c:pt>
                <c:pt idx="29697">
                  <c:v>10.325846503717168</c:v>
                </c:pt>
                <c:pt idx="29698">
                  <c:v>10.326879088367539</c:v>
                </c:pt>
                <c:pt idx="29699">
                  <c:v>10.327911776276375</c:v>
                </c:pt>
                <c:pt idx="29700">
                  <c:v>10.328944567454002</c:v>
                </c:pt>
                <c:pt idx="29701">
                  <c:v>10.329977461910747</c:v>
                </c:pt>
                <c:pt idx="29702">
                  <c:v>10.331010459656939</c:v>
                </c:pt>
                <c:pt idx="29703">
                  <c:v>10.332043560702905</c:v>
                </c:pt>
                <c:pt idx="29704">
                  <c:v>10.333076765058975</c:v>
                </c:pt>
                <c:pt idx="29705">
                  <c:v>10.334110072735481</c:v>
                </c:pt>
                <c:pt idx="29706">
                  <c:v>10.335143483742755</c:v>
                </c:pt>
                <c:pt idx="29707">
                  <c:v>10.336176998091128</c:v>
                </c:pt>
                <c:pt idx="29708">
                  <c:v>10.337210615790937</c:v>
                </c:pt>
                <c:pt idx="29709">
                  <c:v>10.338244336852517</c:v>
                </c:pt>
                <c:pt idx="29710">
                  <c:v>10.339278161286202</c:v>
                </c:pt>
                <c:pt idx="29711">
                  <c:v>10.340312089102332</c:v>
                </c:pt>
                <c:pt idx="29712">
                  <c:v>10.341346120311242</c:v>
                </c:pt>
                <c:pt idx="29713">
                  <c:v>10.342380254923272</c:v>
                </c:pt>
                <c:pt idx="29714">
                  <c:v>10.343414492948764</c:v>
                </c:pt>
                <c:pt idx="29715">
                  <c:v>10.344448834398058</c:v>
                </c:pt>
                <c:pt idx="29716">
                  <c:v>10.345483279281497</c:v>
                </c:pt>
                <c:pt idx="29717">
                  <c:v>10.346517827609425</c:v>
                </c:pt>
                <c:pt idx="29718">
                  <c:v>10.347552479392185</c:v>
                </c:pt>
                <c:pt idx="29719">
                  <c:v>10.348587234640124</c:v>
                </c:pt>
                <c:pt idx="29720">
                  <c:v>10.349622093363589</c:v>
                </c:pt>
                <c:pt idx="29721">
                  <c:v>10.350657055572926</c:v>
                </c:pt>
                <c:pt idx="29722">
                  <c:v>10.351692121278482</c:v>
                </c:pt>
                <c:pt idx="29723">
                  <c:v>10.352727290490609</c:v>
                </c:pt>
                <c:pt idx="29724">
                  <c:v>10.353762563219657</c:v>
                </c:pt>
                <c:pt idx="29725">
                  <c:v>10.354797939475979</c:v>
                </c:pt>
                <c:pt idx="29726">
                  <c:v>10.355833419269926</c:v>
                </c:pt>
                <c:pt idx="29727">
                  <c:v>10.356869002611854</c:v>
                </c:pt>
                <c:pt idx="29728">
                  <c:v>10.357904689512115</c:v>
                </c:pt>
                <c:pt idx="29729">
                  <c:v>10.358940479981065</c:v>
                </c:pt>
                <c:pt idx="29730">
                  <c:v>10.359976374029063</c:v>
                </c:pt>
                <c:pt idx="29731">
                  <c:v>10.361012371666465</c:v>
                </c:pt>
                <c:pt idx="29732">
                  <c:v>10.362048472903632</c:v>
                </c:pt>
                <c:pt idx="29733">
                  <c:v>10.363084677750923</c:v>
                </c:pt>
                <c:pt idx="29734">
                  <c:v>10.364120986218698</c:v>
                </c:pt>
                <c:pt idx="29735">
                  <c:v>10.365157398317319</c:v>
                </c:pt>
                <c:pt idx="29736">
                  <c:v>10.366193914057151</c:v>
                </c:pt>
                <c:pt idx="29737">
                  <c:v>10.367230533448556</c:v>
                </c:pt>
                <c:pt idx="29738">
                  <c:v>10.3682672565019</c:v>
                </c:pt>
                <c:pt idx="29739">
                  <c:v>10.369304083227551</c:v>
                </c:pt>
                <c:pt idx="29740">
                  <c:v>10.370341013635873</c:v>
                </c:pt>
                <c:pt idx="29741">
                  <c:v>10.371378047737236</c:v>
                </c:pt>
                <c:pt idx="29742">
                  <c:v>10.37241518554201</c:v>
                </c:pt>
                <c:pt idx="29743">
                  <c:v>10.373452427060565</c:v>
                </c:pt>
                <c:pt idx="29744">
                  <c:v>10.374489772303271</c:v>
                </c:pt>
                <c:pt idx="29745">
                  <c:v>10.375527221280501</c:v>
                </c:pt>
                <c:pt idx="29746">
                  <c:v>10.376564774002629</c:v>
                </c:pt>
                <c:pt idx="29747">
                  <c:v>10.37760243048003</c:v>
                </c:pt>
                <c:pt idx="29748">
                  <c:v>10.378640190723077</c:v>
                </c:pt>
                <c:pt idx="29749">
                  <c:v>10.379678054742149</c:v>
                </c:pt>
                <c:pt idx="29750">
                  <c:v>10.380716022547622</c:v>
                </c:pt>
                <c:pt idx="29751">
                  <c:v>10.381754094149876</c:v>
                </c:pt>
                <c:pt idx="29752">
                  <c:v>10.382792269559291</c:v>
                </c:pt>
                <c:pt idx="29753">
                  <c:v>10.383830548786246</c:v>
                </c:pt>
                <c:pt idx="29754">
                  <c:v>10.384868931841124</c:v>
                </c:pt>
                <c:pt idx="29755">
                  <c:v>10.385907418734309</c:v>
                </c:pt>
                <c:pt idx="29756">
                  <c:v>10.386946009476182</c:v>
                </c:pt>
                <c:pt idx="29757">
                  <c:v>10.387984704077128</c:v>
                </c:pt>
                <c:pt idx="29758">
                  <c:v>10.389023502547536</c:v>
                </c:pt>
                <c:pt idx="29759">
                  <c:v>10.39006240489779</c:v>
                </c:pt>
                <c:pt idx="29760">
                  <c:v>10.39110141113828</c:v>
                </c:pt>
                <c:pt idx="29761">
                  <c:v>10.392140521279394</c:v>
                </c:pt>
                <c:pt idx="29762">
                  <c:v>10.393179735331522</c:v>
                </c:pt>
                <c:pt idx="29763">
                  <c:v>10.394219053305054</c:v>
                </c:pt>
                <c:pt idx="29764">
                  <c:v>10.395258475210385</c:v>
                </c:pt>
                <c:pt idx="29765">
                  <c:v>10.396298001057906</c:v>
                </c:pt>
                <c:pt idx="29766">
                  <c:v>10.397337630858011</c:v>
                </c:pt>
                <c:pt idx="29767">
                  <c:v>10.398377364621098</c:v>
                </c:pt>
                <c:pt idx="29768">
                  <c:v>10.39941720235756</c:v>
                </c:pt>
                <c:pt idx="29769">
                  <c:v>10.400457144077796</c:v>
                </c:pt>
                <c:pt idx="29770">
                  <c:v>10.401497189792204</c:v>
                </c:pt>
                <c:pt idx="29771">
                  <c:v>10.402537339511182</c:v>
                </c:pt>
                <c:pt idx="29772">
                  <c:v>10.403577593245133</c:v>
                </c:pt>
                <c:pt idx="29773">
                  <c:v>10.404617951004457</c:v>
                </c:pt>
                <c:pt idx="29774">
                  <c:v>10.405658412799557</c:v>
                </c:pt>
                <c:pt idx="29775">
                  <c:v>10.406698978640836</c:v>
                </c:pt>
                <c:pt idx="29776">
                  <c:v>10.407739648538699</c:v>
                </c:pt>
                <c:pt idx="29777">
                  <c:v>10.408780422503554</c:v>
                </c:pt>
                <c:pt idx="29778">
                  <c:v>10.409821300545804</c:v>
                </c:pt>
                <c:pt idx="29779">
                  <c:v>10.410862282675859</c:v>
                </c:pt>
                <c:pt idx="29780">
                  <c:v>10.411903368904127</c:v>
                </c:pt>
                <c:pt idx="29781">
                  <c:v>10.412944559241017</c:v>
                </c:pt>
                <c:pt idx="29782">
                  <c:v>10.413985853696941</c:v>
                </c:pt>
                <c:pt idx="29783">
                  <c:v>10.415027252282311</c:v>
                </c:pt>
                <c:pt idx="29784">
                  <c:v>10.416068755007538</c:v>
                </c:pt>
                <c:pt idx="29785">
                  <c:v>10.417110361883038</c:v>
                </c:pt>
                <c:pt idx="29786">
                  <c:v>10.418152072919227</c:v>
                </c:pt>
                <c:pt idx="29787">
                  <c:v>10.41919388812652</c:v>
                </c:pt>
                <c:pt idx="29788">
                  <c:v>10.420235807515333</c:v>
                </c:pt>
                <c:pt idx="29789">
                  <c:v>10.421277831096084</c:v>
                </c:pt>
                <c:pt idx="29790">
                  <c:v>10.422319958879195</c:v>
                </c:pt>
                <c:pt idx="29791">
                  <c:v>10.423362190875082</c:v>
                </c:pt>
                <c:pt idx="29792">
                  <c:v>10.42440452709417</c:v>
                </c:pt>
                <c:pt idx="29793">
                  <c:v>10.425446967546879</c:v>
                </c:pt>
                <c:pt idx="29794">
                  <c:v>10.426489512243634</c:v>
                </c:pt>
                <c:pt idx="29795">
                  <c:v>10.427532161194858</c:v>
                </c:pt>
                <c:pt idx="29796">
                  <c:v>10.428574914410977</c:v>
                </c:pt>
                <c:pt idx="29797">
                  <c:v>10.429617771902418</c:v>
                </c:pt>
                <c:pt idx="29798">
                  <c:v>10.430660733679607</c:v>
                </c:pt>
                <c:pt idx="29799">
                  <c:v>10.431703799752976</c:v>
                </c:pt>
                <c:pt idx="29800">
                  <c:v>10.432746970132952</c:v>
                </c:pt>
                <c:pt idx="29801">
                  <c:v>10.433790244829964</c:v>
                </c:pt>
                <c:pt idx="29802">
                  <c:v>10.434833623854447</c:v>
                </c:pt>
                <c:pt idx="29803">
                  <c:v>10.435877107216832</c:v>
                </c:pt>
                <c:pt idx="29804">
                  <c:v>10.436920694927554</c:v>
                </c:pt>
                <c:pt idx="29805">
                  <c:v>10.437964386997047</c:v>
                </c:pt>
                <c:pt idx="29806">
                  <c:v>10.439008183435746</c:v>
                </c:pt>
                <c:pt idx="29807">
                  <c:v>10.44005208425409</c:v>
                </c:pt>
                <c:pt idx="29808">
                  <c:v>10.441096089462516</c:v>
                </c:pt>
                <c:pt idx="29809">
                  <c:v>10.442140199071462</c:v>
                </c:pt>
                <c:pt idx="29810">
                  <c:v>10.44318441309137</c:v>
                </c:pt>
                <c:pt idx="29811">
                  <c:v>10.444228731532679</c:v>
                </c:pt>
                <c:pt idx="29812">
                  <c:v>10.445273154405832</c:v>
                </c:pt>
                <c:pt idx="29813">
                  <c:v>10.446317681721272</c:v>
                </c:pt>
                <c:pt idx="29814">
                  <c:v>10.447362313489444</c:v>
                </c:pt>
                <c:pt idx="29815">
                  <c:v>10.448407049720792</c:v>
                </c:pt>
                <c:pt idx="29816">
                  <c:v>10.449451890425765</c:v>
                </c:pt>
                <c:pt idx="29817">
                  <c:v>10.450496835614807</c:v>
                </c:pt>
                <c:pt idx="29818">
                  <c:v>10.451541885298369</c:v>
                </c:pt>
                <c:pt idx="29819">
                  <c:v>10.452587039486898</c:v>
                </c:pt>
                <c:pt idx="29820">
                  <c:v>10.453632298190847</c:v>
                </c:pt>
                <c:pt idx="29821">
                  <c:v>10.454677661420666</c:v>
                </c:pt>
                <c:pt idx="29822">
                  <c:v>10.455723129186808</c:v>
                </c:pt>
                <c:pt idx="29823">
                  <c:v>10.456768701499726</c:v>
                </c:pt>
                <c:pt idx="29824">
                  <c:v>10.457814378369877</c:v>
                </c:pt>
                <c:pt idx="29825">
                  <c:v>10.458860159807713</c:v>
                </c:pt>
                <c:pt idx="29826">
                  <c:v>10.459906045823693</c:v>
                </c:pt>
                <c:pt idx="29827">
                  <c:v>10.460952036428276</c:v>
                </c:pt>
                <c:pt idx="29828">
                  <c:v>10.461998131631919</c:v>
                </c:pt>
                <c:pt idx="29829">
                  <c:v>10.463044331445083</c:v>
                </c:pt>
                <c:pt idx="29830">
                  <c:v>10.464090635878227</c:v>
                </c:pt>
                <c:pt idx="29831">
                  <c:v>10.465137044941814</c:v>
                </c:pt>
                <c:pt idx="29832">
                  <c:v>10.466183558646309</c:v>
                </c:pt>
                <c:pt idx="29833">
                  <c:v>10.467230177002174</c:v>
                </c:pt>
                <c:pt idx="29834">
                  <c:v>10.468276900019873</c:v>
                </c:pt>
                <c:pt idx="29835">
                  <c:v>10.469323727709876</c:v>
                </c:pt>
                <c:pt idx="29836">
                  <c:v>10.470370660082647</c:v>
                </c:pt>
                <c:pt idx="29837">
                  <c:v>10.471417697148656</c:v>
                </c:pt>
                <c:pt idx="29838">
                  <c:v>10.47246483891837</c:v>
                </c:pt>
                <c:pt idx="29839">
                  <c:v>10.473512085402261</c:v>
                </c:pt>
                <c:pt idx="29840">
                  <c:v>10.4745594366108</c:v>
                </c:pt>
                <c:pt idx="29841">
                  <c:v>10.475606892554461</c:v>
                </c:pt>
                <c:pt idx="29842">
                  <c:v>10.476654453243716</c:v>
                </c:pt>
                <c:pt idx="29843">
                  <c:v>10.47770211868904</c:v>
                </c:pt>
                <c:pt idx="29844">
                  <c:v>10.478749888900909</c:v>
                </c:pt>
                <c:pt idx="29845">
                  <c:v>10.479797763889799</c:v>
                </c:pt>
                <c:pt idx="29846">
                  <c:v>10.480845743666189</c:v>
                </c:pt>
                <c:pt idx="29847">
                  <c:v>10.481893828240555</c:v>
                </c:pt>
                <c:pt idx="29848">
                  <c:v>10.482942017623378</c:v>
                </c:pt>
                <c:pt idx="29849">
                  <c:v>10.48399031182514</c:v>
                </c:pt>
                <c:pt idx="29850">
                  <c:v>10.485038710856323</c:v>
                </c:pt>
                <c:pt idx="29851">
                  <c:v>10.486087214727409</c:v>
                </c:pt>
                <c:pt idx="29852">
                  <c:v>10.487135823448881</c:v>
                </c:pt>
                <c:pt idx="29853">
                  <c:v>10.488184537031225</c:v>
                </c:pt>
                <c:pt idx="29854">
                  <c:v>10.489233355484929</c:v>
                </c:pt>
                <c:pt idx="29855">
                  <c:v>10.490282278820477</c:v>
                </c:pt>
                <c:pt idx="29856">
                  <c:v>10.491331307048359</c:v>
                </c:pt>
                <c:pt idx="29857">
                  <c:v>10.492380440179064</c:v>
                </c:pt>
                <c:pt idx="29858">
                  <c:v>10.493429678223082</c:v>
                </c:pt>
                <c:pt idx="29859">
                  <c:v>10.494479021190903</c:v>
                </c:pt>
                <c:pt idx="29860">
                  <c:v>10.495528469093022</c:v>
                </c:pt>
                <c:pt idx="29861">
                  <c:v>10.496578021939932</c:v>
                </c:pt>
                <c:pt idx="29862">
                  <c:v>10.497627679742125</c:v>
                </c:pt>
                <c:pt idx="29863">
                  <c:v>10.498677442510099</c:v>
                </c:pt>
                <c:pt idx="29864">
                  <c:v>10.49972731025435</c:v>
                </c:pt>
                <c:pt idx="29865">
                  <c:v>10.500777282985375</c:v>
                </c:pt>
                <c:pt idx="29866">
                  <c:v>10.501827360713673</c:v>
                </c:pt>
                <c:pt idx="29867">
                  <c:v>10.502877543449744</c:v>
                </c:pt>
                <c:pt idx="29868">
                  <c:v>10.503927831204088</c:v>
                </c:pt>
                <c:pt idx="29869">
                  <c:v>10.504978223987209</c:v>
                </c:pt>
                <c:pt idx="29870">
                  <c:v>10.506028721809606</c:v>
                </c:pt>
                <c:pt idx="29871">
                  <c:v>10.507079324681788</c:v>
                </c:pt>
                <c:pt idx="29872">
                  <c:v>10.508130032614256</c:v>
                </c:pt>
                <c:pt idx="29873">
                  <c:v>10.509180845617516</c:v>
                </c:pt>
                <c:pt idx="29874">
                  <c:v>10.510231763702079</c:v>
                </c:pt>
                <c:pt idx="29875">
                  <c:v>10.511282786878448</c:v>
                </c:pt>
                <c:pt idx="29876">
                  <c:v>10.512333915157136</c:v>
                </c:pt>
                <c:pt idx="29877">
                  <c:v>10.513385148548652</c:v>
                </c:pt>
                <c:pt idx="29878">
                  <c:v>10.514436487063508</c:v>
                </c:pt>
                <c:pt idx="29879">
                  <c:v>10.515487930712213</c:v>
                </c:pt>
                <c:pt idx="29880">
                  <c:v>10.516539479505285</c:v>
                </c:pt>
                <c:pt idx="29881">
                  <c:v>10.517591133453235</c:v>
                </c:pt>
                <c:pt idx="29882">
                  <c:v>10.51864289256658</c:v>
                </c:pt>
                <c:pt idx="29883">
                  <c:v>10.519694756855838</c:v>
                </c:pt>
                <c:pt idx="29884">
                  <c:v>10.520746726331524</c:v>
                </c:pt>
                <c:pt idx="29885">
                  <c:v>10.521798801004158</c:v>
                </c:pt>
                <c:pt idx="29886">
                  <c:v>10.522850980884257</c:v>
                </c:pt>
                <c:pt idx="29887">
                  <c:v>10.523903265982346</c:v>
                </c:pt>
                <c:pt idx="29888">
                  <c:v>10.524955656308943</c:v>
                </c:pt>
                <c:pt idx="29889">
                  <c:v>10.526008151874574</c:v>
                </c:pt>
                <c:pt idx="29890">
                  <c:v>10.527060752689762</c:v>
                </c:pt>
                <c:pt idx="29891">
                  <c:v>10.528113458765031</c:v>
                </c:pt>
                <c:pt idx="29892">
                  <c:v>10.529166270110908</c:v>
                </c:pt>
                <c:pt idx="29893">
                  <c:v>10.530219186737918</c:v>
                </c:pt>
                <c:pt idx="29894">
                  <c:v>10.531272208656592</c:v>
                </c:pt>
                <c:pt idx="29895">
                  <c:v>10.532325335877458</c:v>
                </c:pt>
                <c:pt idx="29896">
                  <c:v>10.533378568411045</c:v>
                </c:pt>
                <c:pt idx="29897">
                  <c:v>10.534431906267887</c:v>
                </c:pt>
                <c:pt idx="29898">
                  <c:v>10.535485349458513</c:v>
                </c:pt>
                <c:pt idx="29899">
                  <c:v>10.536538897993459</c:v>
                </c:pt>
                <c:pt idx="29900">
                  <c:v>10.537592551883259</c:v>
                </c:pt>
                <c:pt idx="29901">
                  <c:v>10.538646311138447</c:v>
                </c:pt>
                <c:pt idx="29902">
                  <c:v>10.539700175769561</c:v>
                </c:pt>
                <c:pt idx="29903">
                  <c:v>10.540754145787137</c:v>
                </c:pt>
                <c:pt idx="29904">
                  <c:v>10.541808221201716</c:v>
                </c:pt>
                <c:pt idx="29905">
                  <c:v>10.542862402023836</c:v>
                </c:pt>
                <c:pt idx="29906">
                  <c:v>10.543916688264039</c:v>
                </c:pt>
                <c:pt idx="29907">
                  <c:v>10.544971079932866</c:v>
                </c:pt>
                <c:pt idx="29908">
                  <c:v>10.54602557704086</c:v>
                </c:pt>
                <c:pt idx="29909">
                  <c:v>10.547080179598563</c:v>
                </c:pt>
                <c:pt idx="29910">
                  <c:v>10.548134887616524</c:v>
                </c:pt>
                <c:pt idx="29911">
                  <c:v>10.549189701105284</c:v>
                </c:pt>
                <c:pt idx="29912">
                  <c:v>10.550244620075395</c:v>
                </c:pt>
                <c:pt idx="29913">
                  <c:v>10.551299644537401</c:v>
                </c:pt>
                <c:pt idx="29914">
                  <c:v>10.552354774501856</c:v>
                </c:pt>
                <c:pt idx="29915">
                  <c:v>10.553410009979306</c:v>
                </c:pt>
                <c:pt idx="29916">
                  <c:v>10.554465350980303</c:v>
                </c:pt>
                <c:pt idx="29917">
                  <c:v>10.555520797515401</c:v>
                </c:pt>
                <c:pt idx="29918">
                  <c:v>10.556576349595153</c:v>
                </c:pt>
                <c:pt idx="29919">
                  <c:v>10.557632007230112</c:v>
                </c:pt>
                <c:pt idx="29920">
                  <c:v>10.558687770430835</c:v>
                </c:pt>
                <c:pt idx="29921">
                  <c:v>10.559743639207877</c:v>
                </c:pt>
                <c:pt idx="29922">
                  <c:v>10.560799613571797</c:v>
                </c:pt>
                <c:pt idx="29923">
                  <c:v>10.561855693533154</c:v>
                </c:pt>
                <c:pt idx="29924">
                  <c:v>10.562911879102508</c:v>
                </c:pt>
                <c:pt idx="29925">
                  <c:v>10.563968170290417</c:v>
                </c:pt>
                <c:pt idx="29926">
                  <c:v>10.565024567107447</c:v>
                </c:pt>
                <c:pt idx="29927">
                  <c:v>10.566081069564158</c:v>
                </c:pt>
                <c:pt idx="29928">
                  <c:v>10.567137677671115</c:v>
                </c:pt>
                <c:pt idx="29929">
                  <c:v>10.568194391438881</c:v>
                </c:pt>
                <c:pt idx="29930">
                  <c:v>10.569251210878026</c:v>
                </c:pt>
                <c:pt idx="29931">
                  <c:v>10.570308135999113</c:v>
                </c:pt>
                <c:pt idx="29932">
                  <c:v>10.571365166812713</c:v>
                </c:pt>
                <c:pt idx="29933">
                  <c:v>10.572422303329395</c:v>
                </c:pt>
                <c:pt idx="29934">
                  <c:v>10.573479545559728</c:v>
                </c:pt>
                <c:pt idx="29935">
                  <c:v>10.574536893514283</c:v>
                </c:pt>
                <c:pt idx="29936">
                  <c:v>10.575594347203635</c:v>
                </c:pt>
                <c:pt idx="29937">
                  <c:v>10.576651906638356</c:v>
                </c:pt>
                <c:pt idx="29938">
                  <c:v>10.577709571829018</c:v>
                </c:pt>
                <c:pt idx="29939">
                  <c:v>10.5787673427862</c:v>
                </c:pt>
                <c:pt idx="29940">
                  <c:v>10.57982521952048</c:v>
                </c:pt>
                <c:pt idx="29941">
                  <c:v>10.580883202042431</c:v>
                </c:pt>
                <c:pt idx="29942">
                  <c:v>10.581941290362636</c:v>
                </c:pt>
                <c:pt idx="29943">
                  <c:v>10.582999484491673</c:v>
                </c:pt>
                <c:pt idx="29944">
                  <c:v>10.584057784440121</c:v>
                </c:pt>
                <c:pt idx="29945">
                  <c:v>10.585116190218566</c:v>
                </c:pt>
                <c:pt idx="29946">
                  <c:v>10.586174701837587</c:v>
                </c:pt>
                <c:pt idx="29947">
                  <c:v>10.587233319307771</c:v>
                </c:pt>
                <c:pt idx="29948">
                  <c:v>10.588292042639701</c:v>
                </c:pt>
                <c:pt idx="29949">
                  <c:v>10.589350871843964</c:v>
                </c:pt>
                <c:pt idx="29950">
                  <c:v>10.590409806931149</c:v>
                </c:pt>
                <c:pt idx="29951">
                  <c:v>10.591468847911841</c:v>
                </c:pt>
                <c:pt idx="29952">
                  <c:v>10.592527994796631</c:v>
                </c:pt>
                <c:pt idx="29953">
                  <c:v>10.59358724759611</c:v>
                </c:pt>
                <c:pt idx="29954">
                  <c:v>10.59464660632087</c:v>
                </c:pt>
                <c:pt idx="29955">
                  <c:v>10.595706070981501</c:v>
                </c:pt>
                <c:pt idx="29956">
                  <c:v>10.596765641588599</c:v>
                </c:pt>
                <c:pt idx="29957">
                  <c:v>10.597825318152758</c:v>
                </c:pt>
                <c:pt idx="29958">
                  <c:v>10.598885100684573</c:v>
                </c:pt>
                <c:pt idx="29959">
                  <c:v>10.599944989194642</c:v>
                </c:pt>
                <c:pt idx="29960">
                  <c:v>10.60100498369356</c:v>
                </c:pt>
                <c:pt idx="29961">
                  <c:v>10.60206508419193</c:v>
                </c:pt>
                <c:pt idx="29962">
                  <c:v>10.603125290700348</c:v>
                </c:pt>
                <c:pt idx="29963">
                  <c:v>10.604185603229418</c:v>
                </c:pt>
                <c:pt idx="29964">
                  <c:v>10.605246021789741</c:v>
                </c:pt>
                <c:pt idx="29965">
                  <c:v>10.60630654639192</c:v>
                </c:pt>
                <c:pt idx="29966">
                  <c:v>10.607367177046559</c:v>
                </c:pt>
                <c:pt idx="29967">
                  <c:v>10.608427913764263</c:v>
                </c:pt>
                <c:pt idx="29968">
                  <c:v>10.60948875655564</c:v>
                </c:pt>
                <c:pt idx="29969">
                  <c:v>10.610549705431296</c:v>
                </c:pt>
                <c:pt idx="29970">
                  <c:v>10.61161076040184</c:v>
                </c:pt>
                <c:pt idx="29971">
                  <c:v>10.61267192147788</c:v>
                </c:pt>
                <c:pt idx="29972">
                  <c:v>10.613733188670027</c:v>
                </c:pt>
                <c:pt idx="29973">
                  <c:v>10.614794561988894</c:v>
                </c:pt>
                <c:pt idx="29974">
                  <c:v>10.615856041445094</c:v>
                </c:pt>
                <c:pt idx="29975">
                  <c:v>10.616917627049238</c:v>
                </c:pt>
                <c:pt idx="29976">
                  <c:v>10.617979318811942</c:v>
                </c:pt>
                <c:pt idx="29977">
                  <c:v>10.619041116743823</c:v>
                </c:pt>
                <c:pt idx="29978">
                  <c:v>10.620103020855497</c:v>
                </c:pt>
                <c:pt idx="29979">
                  <c:v>10.621165031157583</c:v>
                </c:pt>
                <c:pt idx="29980">
                  <c:v>10.622227147660698</c:v>
                </c:pt>
                <c:pt idx="29981">
                  <c:v>10.623289370375465</c:v>
                </c:pt>
                <c:pt idx="29982">
                  <c:v>10.624351699312502</c:v>
                </c:pt>
                <c:pt idx="29983">
                  <c:v>10.625414134482433</c:v>
                </c:pt>
                <c:pt idx="29984">
                  <c:v>10.626476675895882</c:v>
                </c:pt>
                <c:pt idx="29985">
                  <c:v>10.627539323563472</c:v>
                </c:pt>
                <c:pt idx="29986">
                  <c:v>10.628602077495827</c:v>
                </c:pt>
                <c:pt idx="29987">
                  <c:v>10.629664937703577</c:v>
                </c:pt>
                <c:pt idx="29988">
                  <c:v>10.630727904197347</c:v>
                </c:pt>
                <c:pt idx="29989">
                  <c:v>10.631790976987766</c:v>
                </c:pt>
                <c:pt idx="29990">
                  <c:v>10.632854156085465</c:v>
                </c:pt>
                <c:pt idx="29991">
                  <c:v>10.633917441501072</c:v>
                </c:pt>
                <c:pt idx="29992">
                  <c:v>10.634980833245223</c:v>
                </c:pt>
                <c:pt idx="29993">
                  <c:v>10.636044331328547</c:v>
                </c:pt>
                <c:pt idx="29994">
                  <c:v>10.63710793576168</c:v>
                </c:pt>
                <c:pt idx="29995">
                  <c:v>10.638171646555255</c:v>
                </c:pt>
                <c:pt idx="29996">
                  <c:v>10.639235463719912</c:v>
                </c:pt>
                <c:pt idx="29997">
                  <c:v>10.640299387266284</c:v>
                </c:pt>
                <c:pt idx="29998">
                  <c:v>10.64136341720501</c:v>
                </c:pt>
                <c:pt idx="29999">
                  <c:v>10.64242755354673</c:v>
                </c:pt>
                <c:pt idx="30000">
                  <c:v>10.643491796302085</c:v>
                </c:pt>
              </c:numCache>
            </c:numRef>
          </c:yVal>
          <c:smooth val="1"/>
          <c:extLst>
            <c:ext xmlns:c16="http://schemas.microsoft.com/office/drawing/2014/chart" uri="{C3380CC4-5D6E-409C-BE32-E72D297353CC}">
              <c16:uniqueId val="{00000000-C2EA-4190-ADF8-C64118B000CD}"/>
            </c:ext>
          </c:extLst>
        </c:ser>
        <c:ser>
          <c:idx val="1"/>
          <c:order val="1"/>
          <c:tx>
            <c:v>Baseline Assumptions</c:v>
          </c:tx>
          <c:spPr>
            <a:ln w="12700" cap="rnd">
              <a:solidFill>
                <a:schemeClr val="accent3"/>
              </a:solidFill>
              <a:prstDash val="sysDot"/>
              <a:round/>
            </a:ln>
            <a:effectLst/>
          </c:spPr>
          <c:marker>
            <c:symbol val="none"/>
          </c:marker>
          <c:xVal>
            <c:numRef>
              <c:f>'A) Summary'!$G$25:$G$26</c:f>
              <c:numCache>
                <c:formatCode>0.00</c:formatCode>
                <c:ptCount val="2"/>
                <c:pt idx="0">
                  <c:v>229.6</c:v>
                </c:pt>
                <c:pt idx="1">
                  <c:v>229.6</c:v>
                </c:pt>
              </c:numCache>
            </c:numRef>
          </c:xVal>
          <c:yVal>
            <c:numRef>
              <c:f>'A) Summary'!$H$25:$H$26</c:f>
              <c:numCache>
                <c:formatCode>"$"#,##0.00</c:formatCode>
                <c:ptCount val="2"/>
                <c:pt idx="0" formatCode="General">
                  <c:v>0</c:v>
                </c:pt>
                <c:pt idx="1">
                  <c:v>2.3750621401550656</c:v>
                </c:pt>
              </c:numCache>
            </c:numRef>
          </c:yVal>
          <c:smooth val="1"/>
          <c:extLst>
            <c:ext xmlns:c16="http://schemas.microsoft.com/office/drawing/2014/chart" uri="{C3380CC4-5D6E-409C-BE32-E72D297353CC}">
              <c16:uniqueId val="{00000001-C2EA-4190-ADF8-C64118B000CD}"/>
            </c:ext>
          </c:extLst>
        </c:ser>
        <c:ser>
          <c:idx val="2"/>
          <c:order val="2"/>
          <c:tx>
            <c:v>Baseline Price</c:v>
          </c:tx>
          <c:spPr>
            <a:ln w="12700" cap="rnd">
              <a:solidFill>
                <a:schemeClr val="accent3"/>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2-C2EA-4190-ADF8-C64118B000CD}"/>
                </c:ext>
              </c:extLst>
            </c:dLbl>
            <c:dLbl>
              <c:idx val="1"/>
              <c:layout>
                <c:manualLayout>
                  <c:x val="1.4705882352941176E-2"/>
                  <c:y val="-6.9444444444444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EA-4190-ADF8-C64118B000CD}"/>
                </c:ext>
              </c:extLst>
            </c:dLbl>
            <c:spPr>
              <a:noFill/>
              <a:ln>
                <a:noFill/>
              </a:ln>
              <a:effectLst/>
            </c:spPr>
            <c:txPr>
              <a:bodyPr rot="0" spcFirstLastPara="1" vertOverflow="ellipsis" vert="horz" wrap="square" anchor="ctr" anchorCtr="1"/>
              <a:lstStyle/>
              <a:p>
                <a:pPr>
                  <a:defRPr sz="1600" b="1" i="0" u="none" strike="noStrike" kern="1200" baseline="0">
                    <a:solidFill>
                      <a:schemeClr val="accent3"/>
                    </a:solidFill>
                    <a:latin typeface="Raleway" panose="020B0503030101060003" pitchFamily="34" charset="0"/>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 Summary'!$E$25:$E$26</c:f>
              <c:numCache>
                <c:formatCode>0.0</c:formatCode>
                <c:ptCount val="2"/>
                <c:pt idx="0" formatCode="General">
                  <c:v>0</c:v>
                </c:pt>
                <c:pt idx="1">
                  <c:v>229.6</c:v>
                </c:pt>
              </c:numCache>
            </c:numRef>
          </c:xVal>
          <c:yVal>
            <c:numRef>
              <c:f>'A) Summary'!$F$25:$F$26</c:f>
              <c:numCache>
                <c:formatCode>"$"#,##0.00</c:formatCode>
                <c:ptCount val="2"/>
                <c:pt idx="0">
                  <c:v>2.3750621401550656</c:v>
                </c:pt>
                <c:pt idx="1">
                  <c:v>2.3750621401550656</c:v>
                </c:pt>
              </c:numCache>
            </c:numRef>
          </c:yVal>
          <c:smooth val="1"/>
          <c:extLst>
            <c:ext xmlns:c16="http://schemas.microsoft.com/office/drawing/2014/chart" uri="{C3380CC4-5D6E-409C-BE32-E72D297353CC}">
              <c16:uniqueId val="{00000004-C2EA-4190-ADF8-C64118B000CD}"/>
            </c:ext>
          </c:extLst>
        </c:ser>
        <c:ser>
          <c:idx val="3"/>
          <c:order val="3"/>
          <c:tx>
            <c:v>New Assumptions</c:v>
          </c:tx>
          <c:spPr>
            <a:ln w="12700" cap="rnd">
              <a:solidFill>
                <a:schemeClr val="accent1"/>
              </a:solidFill>
              <a:prstDash val="dash"/>
              <a:round/>
            </a:ln>
            <a:effectLst/>
          </c:spPr>
          <c:marker>
            <c:symbol val="none"/>
          </c:marker>
          <c:xVal>
            <c:numRef>
              <c:f>'A) Summary'!$G$30:$G$31</c:f>
              <c:numCache>
                <c:formatCode>0.00</c:formatCode>
                <c:ptCount val="2"/>
                <c:pt idx="0">
                  <c:v>182.25000880856672</c:v>
                </c:pt>
                <c:pt idx="1">
                  <c:v>182.25000880856672</c:v>
                </c:pt>
              </c:numCache>
            </c:numRef>
          </c:xVal>
          <c:yVal>
            <c:numRef>
              <c:f>'A) Summary'!$H$30:$H$31</c:f>
              <c:numCache>
                <c:formatCode>"$"#,##0.00</c:formatCode>
                <c:ptCount val="2"/>
                <c:pt idx="0" formatCode="General">
                  <c:v>0</c:v>
                </c:pt>
                <c:pt idx="1">
                  <c:v>3.75</c:v>
                </c:pt>
              </c:numCache>
            </c:numRef>
          </c:yVal>
          <c:smooth val="1"/>
          <c:extLst>
            <c:ext xmlns:c16="http://schemas.microsoft.com/office/drawing/2014/chart" uri="{C3380CC4-5D6E-409C-BE32-E72D297353CC}">
              <c16:uniqueId val="{00000005-C2EA-4190-ADF8-C64118B000CD}"/>
            </c:ext>
          </c:extLst>
        </c:ser>
        <c:ser>
          <c:idx val="4"/>
          <c:order val="4"/>
          <c:tx>
            <c:v>New Price</c:v>
          </c:tx>
          <c:spPr>
            <a:ln w="12700" cap="rnd">
              <a:solidFill>
                <a:schemeClr val="accent1"/>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6-C2EA-4190-ADF8-C64118B000CD}"/>
                </c:ext>
              </c:extLst>
            </c:dLbl>
            <c:dLbl>
              <c:idx val="1"/>
              <c:layout>
                <c:manualLayout>
                  <c:x val="4.9019607843136656E-3"/>
                  <c:y val="-0.1319444444444445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2EA-4190-ADF8-C64118B000CD}"/>
                </c:ext>
              </c:extLst>
            </c:dLbl>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Raleway" panose="020B0503030101060003" pitchFamily="34" charset="0"/>
                    <a:ea typeface="+mn-ea"/>
                    <a:cs typeface="+mn-cs"/>
                  </a:defRPr>
                </a:pPr>
                <a:endParaRPr lang="en-US"/>
              </a:p>
            </c:txPr>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 Summary'!$E$30:$E$31</c:f>
              <c:numCache>
                <c:formatCode>0.0</c:formatCode>
                <c:ptCount val="2"/>
                <c:pt idx="0" formatCode="General">
                  <c:v>0</c:v>
                </c:pt>
                <c:pt idx="1">
                  <c:v>182.25000880856672</c:v>
                </c:pt>
              </c:numCache>
            </c:numRef>
          </c:xVal>
          <c:yVal>
            <c:numRef>
              <c:f>'A) Summary'!$F$30:$F$31</c:f>
              <c:numCache>
                <c:formatCode>"$"#,##0.00</c:formatCode>
                <c:ptCount val="2"/>
                <c:pt idx="0">
                  <c:v>3.75</c:v>
                </c:pt>
                <c:pt idx="1">
                  <c:v>3.75</c:v>
                </c:pt>
              </c:numCache>
            </c:numRef>
          </c:yVal>
          <c:smooth val="1"/>
          <c:extLst>
            <c:ext xmlns:c16="http://schemas.microsoft.com/office/drawing/2014/chart" uri="{C3380CC4-5D6E-409C-BE32-E72D297353CC}">
              <c16:uniqueId val="{00000008-C2EA-4190-ADF8-C64118B000CD}"/>
            </c:ext>
          </c:extLst>
        </c:ser>
        <c:dLbls>
          <c:showLegendKey val="0"/>
          <c:showVal val="0"/>
          <c:showCatName val="0"/>
          <c:showSerName val="0"/>
          <c:showPercent val="0"/>
          <c:showBubbleSize val="0"/>
        </c:dLbls>
        <c:axId val="1095287104"/>
        <c:axId val="1095287760"/>
      </c:scatterChart>
      <c:valAx>
        <c:axId val="1095287104"/>
        <c:scaling>
          <c:orientation val="minMax"/>
        </c:scaling>
        <c:delete val="0"/>
        <c:axPos val="b"/>
        <c:title>
          <c:tx>
            <c:rich>
              <a:bodyPr rot="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r>
                  <a:rPr lang="en-US" sz="1600" dirty="0"/>
                  <a:t>Quantity Demanded </a:t>
                </a:r>
                <a:br>
                  <a:rPr lang="en-US" sz="1600" dirty="0"/>
                </a:br>
                <a:r>
                  <a:rPr lang="en-US" sz="1600" dirty="0"/>
                  <a:t>in Gallons per Capita per Day</a:t>
                </a:r>
              </a:p>
            </c:rich>
          </c:tx>
          <c:layout>
            <c:manualLayout>
              <c:xMode val="edge"/>
              <c:yMode val="edge"/>
              <c:x val="0.35738653307871399"/>
              <c:y val="0.79919631317660711"/>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title>
        <c:numFmt formatCode="#,##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crossAx val="1095287760"/>
        <c:crosses val="autoZero"/>
        <c:crossBetween val="midCat"/>
      </c:valAx>
      <c:valAx>
        <c:axId val="1095287760"/>
        <c:scaling>
          <c:orientation val="minMax"/>
        </c:scaling>
        <c:delete val="0"/>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r>
                  <a:rPr lang="en-US" sz="1600" dirty="0"/>
                  <a:t>Average Price per </a:t>
                </a:r>
                <a:br>
                  <a:rPr lang="en-US" sz="1600" dirty="0"/>
                </a:br>
                <a:r>
                  <a:rPr lang="en-US" sz="1600" dirty="0"/>
                  <a:t>1,000 Gallons of Water</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title>
        <c:numFmt formatCode="&quot;$&quot;#,##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crossAx val="1095287104"/>
        <c:crosses val="autoZero"/>
        <c:crossBetween val="midCat"/>
      </c:valAx>
      <c:spPr>
        <a:noFill/>
        <a:ln>
          <a:noFill/>
        </a:ln>
        <a:effectLst/>
      </c:spPr>
    </c:plotArea>
    <c:legend>
      <c:legendPos val="b"/>
      <c:legendEntry>
        <c:idx val="2"/>
        <c:delete val="1"/>
      </c:legendEntry>
      <c:legendEntry>
        <c:idx val="4"/>
        <c:delete val="1"/>
      </c:legendEntry>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Raleway" panose="020B0503030101060003" pitchFamily="34" charset="0"/>
              <a:ea typeface="+mn-ea"/>
              <a:cs typeface="+mn-cs"/>
            </a:defRPr>
          </a:pPr>
          <a:endParaRPr lang="en-US"/>
        </a:p>
      </c:txPr>
    </c:legend>
    <c:plotVisOnly val="0"/>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Raleway" panose="020B0503030101060003" pitchFamily="34"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Water Demand in Washington County, Utah</a:t>
            </a:r>
          </a:p>
        </c:rich>
      </c:tx>
      <c:layout>
        <c:manualLayout>
          <c:xMode val="edge"/>
          <c:yMode val="edge"/>
          <c:x val="0.25295599098909743"/>
          <c:y val="1.6843093651910945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471803964522135"/>
          <c:y val="9.4553366873510555E-2"/>
          <c:w val="0.77151440886773071"/>
          <c:h val="0.72242332993929537"/>
        </c:manualLayout>
      </c:layout>
      <c:scatterChart>
        <c:scatterStyle val="lineMarker"/>
        <c:varyColors val="0"/>
        <c:ser>
          <c:idx val="0"/>
          <c:order val="0"/>
          <c:tx>
            <c:strRef>
              <c:f>Sheet1!$B$1</c:f>
              <c:strCache>
                <c:ptCount val="1"/>
                <c:pt idx="0">
                  <c:v>Series 2</c:v>
                </c:pt>
              </c:strCache>
            </c:strRef>
          </c:tx>
          <c:spPr>
            <a:ln w="19050" cap="rnd">
              <a:solidFill>
                <a:schemeClr val="accent1"/>
              </a:solidFill>
              <a:round/>
            </a:ln>
            <a:effectLst/>
          </c:spPr>
          <c:marker>
            <c:symbol val="none"/>
          </c:marker>
          <c:xVal>
            <c:numRef>
              <c:f>Sheet1!$B$2:$B$900</c:f>
              <c:numCache>
                <c:formatCode>_(* #,##0_);_(* \(#,##0\);_(* "-"???_);_(@_)</c:formatCode>
                <c:ptCount val="899"/>
                <c:pt idx="0">
                  <c:v>26330591243.2542</c:v>
                </c:pt>
                <c:pt idx="1">
                  <c:v>26199593276.869854</c:v>
                </c:pt>
                <c:pt idx="2">
                  <c:v>26069247041.661549</c:v>
                </c:pt>
                <c:pt idx="3">
                  <c:v>25939549295.185623</c:v>
                </c:pt>
                <c:pt idx="4">
                  <c:v>25810496811.129974</c:v>
                </c:pt>
                <c:pt idx="5">
                  <c:v>25682086379.233807</c:v>
                </c:pt>
                <c:pt idx="6">
                  <c:v>25554314805.207771</c:v>
                </c:pt>
                <c:pt idx="7">
                  <c:v>25427178910.654503</c:v>
                </c:pt>
                <c:pt idx="8">
                  <c:v>25300675532.989559</c:v>
                </c:pt>
                <c:pt idx="9">
                  <c:v>25174801525.362747</c:v>
                </c:pt>
                <c:pt idx="10">
                  <c:v>25049553756.579849</c:v>
                </c:pt>
                <c:pt idx="11">
                  <c:v>24924929111.024727</c:v>
                </c:pt>
                <c:pt idx="12">
                  <c:v>24800924488.581821</c:v>
                </c:pt>
                <c:pt idx="13">
                  <c:v>24677536804.559029</c:v>
                </c:pt>
                <c:pt idx="14">
                  <c:v>24554762989.610977</c:v>
                </c:pt>
                <c:pt idx="15">
                  <c:v>24432599989.662666</c:v>
                </c:pt>
                <c:pt idx="16">
                  <c:v>24311044765.8335</c:v>
                </c:pt>
                <c:pt idx="17">
                  <c:v>24190094294.361694</c:v>
                </c:pt>
                <c:pt idx="18">
                  <c:v>24069745566.529053</c:v>
                </c:pt>
                <c:pt idx="19">
                  <c:v>23949995588.586124</c:v>
                </c:pt>
                <c:pt idx="20">
                  <c:v>23830841381.677738</c:v>
                </c:pt>
                <c:pt idx="21">
                  <c:v>23712279981.768898</c:v>
                </c:pt>
                <c:pt idx="22">
                  <c:v>23594308439.571045</c:v>
                </c:pt>
                <c:pt idx="23">
                  <c:v>23476923820.468704</c:v>
                </c:pt>
                <c:pt idx="24">
                  <c:v>23360123204.446476</c:v>
                </c:pt>
                <c:pt idx="25">
                  <c:v>23243903686.016396</c:v>
                </c:pt>
                <c:pt idx="26">
                  <c:v>23128262374.145668</c:v>
                </c:pt>
                <c:pt idx="27">
                  <c:v>23013196392.184746</c:v>
                </c:pt>
                <c:pt idx="28">
                  <c:v>22898702877.795769</c:v>
                </c:pt>
                <c:pt idx="29">
                  <c:v>22784778982.881363</c:v>
                </c:pt>
                <c:pt idx="30">
                  <c:v>22671421873.513798</c:v>
                </c:pt>
                <c:pt idx="31">
                  <c:v>22558628729.864479</c:v>
                </c:pt>
                <c:pt idx="32">
                  <c:v>22446396746.133812</c:v>
                </c:pt>
                <c:pt idx="33">
                  <c:v>22334723130.481407</c:v>
                </c:pt>
                <c:pt idx="34">
                  <c:v>22223605104.956627</c:v>
                </c:pt>
                <c:pt idx="35">
                  <c:v>22113039905.429482</c:v>
                </c:pt>
                <c:pt idx="36">
                  <c:v>22003024781.521873</c:v>
                </c:pt>
                <c:pt idx="37">
                  <c:v>21893556996.539181</c:v>
                </c:pt>
                <c:pt idx="38">
                  <c:v>21784633827.402172</c:v>
                </c:pt>
                <c:pt idx="39">
                  <c:v>21676252564.579277</c:v>
                </c:pt>
                <c:pt idx="40">
                  <c:v>21568410512.019184</c:v>
                </c:pt>
                <c:pt idx="41">
                  <c:v>21461104987.083767</c:v>
                </c:pt>
                <c:pt idx="42">
                  <c:v>21354333320.481361</c:v>
                </c:pt>
                <c:pt idx="43">
                  <c:v>21248092856.200363</c:v>
                </c:pt>
                <c:pt idx="44">
                  <c:v>21142380951.44315</c:v>
                </c:pt>
                <c:pt idx="45">
                  <c:v>21037194976.560349</c:v>
                </c:pt>
                <c:pt idx="46">
                  <c:v>20932532314.985424</c:v>
                </c:pt>
                <c:pt idx="47">
                  <c:v>20828390363.169579</c:v>
                </c:pt>
                <c:pt idx="48">
                  <c:v>20724766530.516994</c:v>
                </c:pt>
                <c:pt idx="49">
                  <c:v>20621658239.320396</c:v>
                </c:pt>
                <c:pt idx="50">
                  <c:v>20519062924.696915</c:v>
                </c:pt>
                <c:pt idx="51">
                  <c:v>20416978034.524296</c:v>
                </c:pt>
                <c:pt idx="52">
                  <c:v>20315401029.377411</c:v>
                </c:pt>
                <c:pt idx="53">
                  <c:v>20214329382.465088</c:v>
                </c:pt>
                <c:pt idx="54">
                  <c:v>20113760579.567253</c:v>
                </c:pt>
                <c:pt idx="55">
                  <c:v>20013692118.972393</c:v>
                </c:pt>
                <c:pt idx="56">
                  <c:v>19914121511.415318</c:v>
                </c:pt>
                <c:pt idx="57">
                  <c:v>19815046280.015244</c:v>
                </c:pt>
                <c:pt idx="58">
                  <c:v>19716463960.214176</c:v>
                </c:pt>
                <c:pt idx="59">
                  <c:v>19618372099.715599</c:v>
                </c:pt>
                <c:pt idx="60">
                  <c:v>19520768258.423485</c:v>
                </c:pt>
                <c:pt idx="61">
                  <c:v>19423650008.38158</c:v>
                </c:pt>
                <c:pt idx="62">
                  <c:v>19327014933.713017</c:v>
                </c:pt>
                <c:pt idx="63">
                  <c:v>19230860630.560219</c:v>
                </c:pt>
                <c:pt idx="64">
                  <c:v>19135184707.025097</c:v>
                </c:pt>
                <c:pt idx="65">
                  <c:v>19039984783.10955</c:v>
                </c:pt>
                <c:pt idx="66">
                  <c:v>18945258490.656273</c:v>
                </c:pt>
                <c:pt idx="67">
                  <c:v>18851003473.289825</c:v>
                </c:pt>
                <c:pt idx="68">
                  <c:v>18757217386.358036</c:v>
                </c:pt>
                <c:pt idx="69">
                  <c:v>18663897896.873669</c:v>
                </c:pt>
                <c:pt idx="70">
                  <c:v>18571042683.45639</c:v>
                </c:pt>
                <c:pt idx="71">
                  <c:v>18478649436.275017</c:v>
                </c:pt>
                <c:pt idx="72">
                  <c:v>18386715856.990067</c:v>
                </c:pt>
                <c:pt idx="73">
                  <c:v>18295239658.696587</c:v>
                </c:pt>
                <c:pt idx="74">
                  <c:v>18204218565.867252</c:v>
                </c:pt>
                <c:pt idx="75">
                  <c:v>18113650314.295776</c:v>
                </c:pt>
                <c:pt idx="76">
                  <c:v>18023532651.040577</c:v>
                </c:pt>
                <c:pt idx="77">
                  <c:v>17933863334.368736</c:v>
                </c:pt>
                <c:pt idx="78">
                  <c:v>17844640133.700237</c:v>
                </c:pt>
                <c:pt idx="79">
                  <c:v>17755860829.552475</c:v>
                </c:pt>
                <c:pt idx="80">
                  <c:v>17667523213.48505</c:v>
                </c:pt>
                <c:pt idx="81">
                  <c:v>17579625088.044827</c:v>
                </c:pt>
                <c:pt idx="82">
                  <c:v>17492164266.711273</c:v>
                </c:pt>
                <c:pt idx="83">
                  <c:v>17405138573.842064</c:v>
                </c:pt>
                <c:pt idx="84">
                  <c:v>17318545844.618973</c:v>
                </c:pt>
                <c:pt idx="85">
                  <c:v>17232383924.994003</c:v>
                </c:pt>
                <c:pt idx="86">
                  <c:v>17146650671.635824</c:v>
                </c:pt>
                <c:pt idx="87">
                  <c:v>17061343951.876444</c:v>
                </c:pt>
                <c:pt idx="88">
                  <c:v>16976461643.658155</c:v>
                </c:pt>
                <c:pt idx="89">
                  <c:v>16892001635.480753</c:v>
                </c:pt>
                <c:pt idx="90">
                  <c:v>16807961826.34901</c:v>
                </c:pt>
                <c:pt idx="91">
                  <c:v>16724340125.720409</c:v>
                </c:pt>
                <c:pt idx="92">
                  <c:v>16641134453.453146</c:v>
                </c:pt>
                <c:pt idx="93">
                  <c:v>16558342739.754375</c:v>
                </c:pt>
                <c:pt idx="94">
                  <c:v>16475962925.128733</c:v>
                </c:pt>
                <c:pt idx="95">
                  <c:v>16393992960.327099</c:v>
                </c:pt>
                <c:pt idx="96">
                  <c:v>16312430806.295622</c:v>
                </c:pt>
                <c:pt idx="97">
                  <c:v>16231274434.124998</c:v>
                </c:pt>
                <c:pt idx="98">
                  <c:v>16150521825</c:v>
                </c:pt>
                <c:pt idx="99">
                  <c:v>16069769215.875</c:v>
                </c:pt>
                <c:pt idx="100">
                  <c:v>15989420369.795626</c:v>
                </c:pt>
                <c:pt idx="101">
                  <c:v>15909473267.946648</c:v>
                </c:pt>
                <c:pt idx="102">
                  <c:v>15829925901.606915</c:v>
                </c:pt>
                <c:pt idx="103">
                  <c:v>15750776272.098881</c:v>
                </c:pt>
                <c:pt idx="104">
                  <c:v>15672022390.738386</c:v>
                </c:pt>
                <c:pt idx="105">
                  <c:v>15593662278.784695</c:v>
                </c:pt>
                <c:pt idx="106">
                  <c:v>15515693967.390772</c:v>
                </c:pt>
                <c:pt idx="107">
                  <c:v>15438115497.553818</c:v>
                </c:pt>
                <c:pt idx="108">
                  <c:v>15360924920.066048</c:v>
                </c:pt>
                <c:pt idx="109">
                  <c:v>15284120295.465717</c:v>
                </c:pt>
                <c:pt idx="110">
                  <c:v>15207699693.988388</c:v>
                </c:pt>
                <c:pt idx="111">
                  <c:v>15131661195.518446</c:v>
                </c:pt>
                <c:pt idx="112">
                  <c:v>15056002889.540854</c:v>
                </c:pt>
                <c:pt idx="113">
                  <c:v>14980722875.093149</c:v>
                </c:pt>
                <c:pt idx="114">
                  <c:v>14905819260.717684</c:v>
                </c:pt>
                <c:pt idx="115">
                  <c:v>14831290164.414095</c:v>
                </c:pt>
                <c:pt idx="116">
                  <c:v>14757133713.592024</c:v>
                </c:pt>
                <c:pt idx="117">
                  <c:v>14683348045.024063</c:v>
                </c:pt>
                <c:pt idx="118">
                  <c:v>14609931304.798943</c:v>
                </c:pt>
                <c:pt idx="119">
                  <c:v>14536881648.274948</c:v>
                </c:pt>
                <c:pt idx="120">
                  <c:v>14464197240.033573</c:v>
                </c:pt>
                <c:pt idx="121">
                  <c:v>14391876253.833405</c:v>
                </c:pt>
                <c:pt idx="122">
                  <c:v>14319916872.564238</c:v>
                </c:pt>
                <c:pt idx="123">
                  <c:v>14248317288.201416</c:v>
                </c:pt>
                <c:pt idx="124">
                  <c:v>14177075701.760408</c:v>
                </c:pt>
                <c:pt idx="125">
                  <c:v>14106190323.251606</c:v>
                </c:pt>
                <c:pt idx="126">
                  <c:v>14035659371.635347</c:v>
                </c:pt>
                <c:pt idx="127">
                  <c:v>13965481074.77717</c:v>
                </c:pt>
                <c:pt idx="128">
                  <c:v>13895653669.403284</c:v>
                </c:pt>
                <c:pt idx="129">
                  <c:v>13826175401.056267</c:v>
                </c:pt>
                <c:pt idx="130">
                  <c:v>13757044524.050985</c:v>
                </c:pt>
                <c:pt idx="131">
                  <c:v>13688259301.430731</c:v>
                </c:pt>
                <c:pt idx="132">
                  <c:v>13619818004.923576</c:v>
                </c:pt>
                <c:pt idx="133">
                  <c:v>13551718914.898958</c:v>
                </c:pt>
                <c:pt idx="134">
                  <c:v>13483960320.324463</c:v>
                </c:pt>
                <c:pt idx="135">
                  <c:v>13416540518.722841</c:v>
                </c:pt>
                <c:pt idx="136">
                  <c:v>13349457816.129227</c:v>
                </c:pt>
                <c:pt idx="137">
                  <c:v>13282710527.04858</c:v>
                </c:pt>
                <c:pt idx="138">
                  <c:v>13216296974.413338</c:v>
                </c:pt>
                <c:pt idx="139">
                  <c:v>13150215489.541271</c:v>
                </c:pt>
                <c:pt idx="140">
                  <c:v>13084464412.093565</c:v>
                </c:pt>
                <c:pt idx="141">
                  <c:v>13019042090.033096</c:v>
                </c:pt>
                <c:pt idx="142">
                  <c:v>12953946879.582932</c:v>
                </c:pt>
                <c:pt idx="143">
                  <c:v>12889177145.185017</c:v>
                </c:pt>
                <c:pt idx="144">
                  <c:v>12824731259.459091</c:v>
                </c:pt>
                <c:pt idx="145">
                  <c:v>12760607603.161797</c:v>
                </c:pt>
                <c:pt idx="146">
                  <c:v>12696804565.145988</c:v>
                </c:pt>
                <c:pt idx="147">
                  <c:v>12633320542.320259</c:v>
                </c:pt>
                <c:pt idx="148">
                  <c:v>12570153939.608658</c:v>
                </c:pt>
                <c:pt idx="149">
                  <c:v>12507303169.910614</c:v>
                </c:pt>
                <c:pt idx="150">
                  <c:v>12444766654.06106</c:v>
                </c:pt>
                <c:pt idx="151">
                  <c:v>12382542820.790754</c:v>
                </c:pt>
                <c:pt idx="152">
                  <c:v>12320630106.6868</c:v>
                </c:pt>
                <c:pt idx="153">
                  <c:v>12259026956.153366</c:v>
                </c:pt>
                <c:pt idx="154">
                  <c:v>12197731821.372599</c:v>
                </c:pt>
                <c:pt idx="155">
                  <c:v>12136743162.265736</c:v>
                </c:pt>
                <c:pt idx="156">
                  <c:v>12076059446.454407</c:v>
                </c:pt>
                <c:pt idx="157">
                  <c:v>12015679149.222136</c:v>
                </c:pt>
                <c:pt idx="158">
                  <c:v>11955600753.476025</c:v>
                </c:pt>
                <c:pt idx="159">
                  <c:v>11895822749.708645</c:v>
                </c:pt>
                <c:pt idx="160">
                  <c:v>11836343635.960102</c:v>
                </c:pt>
                <c:pt idx="161">
                  <c:v>11777161917.780302</c:v>
                </c:pt>
                <c:pt idx="162">
                  <c:v>11718276108.191401</c:v>
                </c:pt>
                <c:pt idx="163">
                  <c:v>11659684727.650444</c:v>
                </c:pt>
                <c:pt idx="164">
                  <c:v>11601386304.012192</c:v>
                </c:pt>
                <c:pt idx="165">
                  <c:v>11543379372.49213</c:v>
                </c:pt>
                <c:pt idx="166">
                  <c:v>11485662475.629669</c:v>
                </c:pt>
                <c:pt idx="167">
                  <c:v>11428234163.25152</c:v>
                </c:pt>
                <c:pt idx="168">
                  <c:v>11371092992.435263</c:v>
                </c:pt>
                <c:pt idx="169">
                  <c:v>11314237527.473085</c:v>
                </c:pt>
                <c:pt idx="170">
                  <c:v>11257666339.83572</c:v>
                </c:pt>
                <c:pt idx="171">
                  <c:v>11201378008.136541</c:v>
                </c:pt>
                <c:pt idx="172">
                  <c:v>11145371118.09586</c:v>
                </c:pt>
                <c:pt idx="173">
                  <c:v>11089644262.505381</c:v>
                </c:pt>
                <c:pt idx="174">
                  <c:v>11034196041.192854</c:v>
                </c:pt>
                <c:pt idx="175">
                  <c:v>10979025060.986889</c:v>
                </c:pt>
                <c:pt idx="176">
                  <c:v>10924129935.681955</c:v>
                </c:pt>
                <c:pt idx="177">
                  <c:v>10869509286.003546</c:v>
                </c:pt>
                <c:pt idx="178">
                  <c:v>10815161739.573528</c:v>
                </c:pt>
                <c:pt idx="179">
                  <c:v>10761085930.87566</c:v>
                </c:pt>
                <c:pt idx="180">
                  <c:v>10707280501.221281</c:v>
                </c:pt>
                <c:pt idx="181">
                  <c:v>10653744098.715174</c:v>
                </c:pt>
                <c:pt idx="182">
                  <c:v>10600475378.221598</c:v>
                </c:pt>
                <c:pt idx="183">
                  <c:v>10547473001.33049</c:v>
                </c:pt>
                <c:pt idx="184">
                  <c:v>10494735636.323837</c:v>
                </c:pt>
                <c:pt idx="185">
                  <c:v>10442261958.142218</c:v>
                </c:pt>
                <c:pt idx="186">
                  <c:v>10390050648.351507</c:v>
                </c:pt>
                <c:pt idx="187">
                  <c:v>10338100395.109749</c:v>
                </c:pt>
                <c:pt idx="188">
                  <c:v>10286409893.134199</c:v>
                </c:pt>
                <c:pt idx="189">
                  <c:v>10234977843.668528</c:v>
                </c:pt>
                <c:pt idx="190">
                  <c:v>10183802954.450186</c:v>
                </c:pt>
                <c:pt idx="191">
                  <c:v>10132883939.677935</c:v>
                </c:pt>
                <c:pt idx="192">
                  <c:v>10082219519.979546</c:v>
                </c:pt>
                <c:pt idx="193">
                  <c:v>10031808422.379648</c:v>
                </c:pt>
                <c:pt idx="194">
                  <c:v>9981649380.2677498</c:v>
                </c:pt>
                <c:pt idx="195">
                  <c:v>9931741133.3664112</c:v>
                </c:pt>
                <c:pt idx="196">
                  <c:v>9882082427.6995792</c:v>
                </c:pt>
                <c:pt idx="197">
                  <c:v>9832672015.5610809</c:v>
                </c:pt>
                <c:pt idx="198">
                  <c:v>9783508655.4832764</c:v>
                </c:pt>
                <c:pt idx="199">
                  <c:v>9734591112.2058601</c:v>
                </c:pt>
                <c:pt idx="200">
                  <c:v>9685918156.6448307</c:v>
                </c:pt>
                <c:pt idx="201">
                  <c:v>9637488565.8616066</c:v>
                </c:pt>
                <c:pt idx="202">
                  <c:v>9589301123.032299</c:v>
                </c:pt>
                <c:pt idx="203">
                  <c:v>9541354617.4171371</c:v>
                </c:pt>
                <c:pt idx="204">
                  <c:v>9493647844.3300514</c:v>
                </c:pt>
                <c:pt idx="205">
                  <c:v>9446179605.1084003</c:v>
                </c:pt>
                <c:pt idx="206">
                  <c:v>9398948707.082859</c:v>
                </c:pt>
                <c:pt idx="207">
                  <c:v>9351953963.5474453</c:v>
                </c:pt>
                <c:pt idx="208">
                  <c:v>9305194193.7297077</c:v>
                </c:pt>
                <c:pt idx="209">
                  <c:v>9258668222.7610588</c:v>
                </c:pt>
                <c:pt idx="210">
                  <c:v>9212374881.647253</c:v>
                </c:pt>
                <c:pt idx="211">
                  <c:v>9166313007.2390175</c:v>
                </c:pt>
                <c:pt idx="212">
                  <c:v>9120481442.2028217</c:v>
                </c:pt>
                <c:pt idx="213">
                  <c:v>9074879034.9918079</c:v>
                </c:pt>
                <c:pt idx="214">
                  <c:v>9029504639.8168488</c:v>
                </c:pt>
                <c:pt idx="215">
                  <c:v>8984357116.6177635</c:v>
                </c:pt>
                <c:pt idx="216">
                  <c:v>8939435331.0346756</c:v>
                </c:pt>
                <c:pt idx="217">
                  <c:v>8894738154.3795013</c:v>
                </c:pt>
                <c:pt idx="218">
                  <c:v>8850264463.6076031</c:v>
                </c:pt>
                <c:pt idx="219">
                  <c:v>8806013141.2895641</c:v>
                </c:pt>
                <c:pt idx="220">
                  <c:v>8761983075.5831165</c:v>
                </c:pt>
                <c:pt idx="221">
                  <c:v>8718173160.2052002</c:v>
                </c:pt>
                <c:pt idx="222">
                  <c:v>8674582294.4041748</c:v>
                </c:pt>
                <c:pt idx="223">
                  <c:v>8631209382.9321537</c:v>
                </c:pt>
                <c:pt idx="224">
                  <c:v>8588053336.0174932</c:v>
                </c:pt>
                <c:pt idx="225">
                  <c:v>8545113069.3374062</c:v>
                </c:pt>
                <c:pt idx="226">
                  <c:v>8502387503.9907188</c:v>
                </c:pt>
                <c:pt idx="227">
                  <c:v>8459875566.4707651</c:v>
                </c:pt>
                <c:pt idx="228">
                  <c:v>8417576188.6384115</c:v>
                </c:pt>
                <c:pt idx="229">
                  <c:v>8375488307.695219</c:v>
                </c:pt>
                <c:pt idx="230">
                  <c:v>8333610866.156743</c:v>
                </c:pt>
                <c:pt idx="231">
                  <c:v>8291942811.8259592</c:v>
                </c:pt>
                <c:pt idx="232">
                  <c:v>8250483097.7668295</c:v>
                </c:pt>
                <c:pt idx="233">
                  <c:v>8209230682.2779951</c:v>
                </c:pt>
                <c:pt idx="234">
                  <c:v>8168184528.8666048</c:v>
                </c:pt>
                <c:pt idx="235">
                  <c:v>8127343606.2222719</c:v>
                </c:pt>
                <c:pt idx="236">
                  <c:v>8086706888.1911602</c:v>
                </c:pt>
                <c:pt idx="237">
                  <c:v>8046273353.7502041</c:v>
                </c:pt>
                <c:pt idx="238">
                  <c:v>8006041986.9814529</c:v>
                </c:pt>
                <c:pt idx="239">
                  <c:v>7966011777.046546</c:v>
                </c:pt>
                <c:pt idx="240">
                  <c:v>7926181718.1613131</c:v>
                </c:pt>
                <c:pt idx="241">
                  <c:v>7886550809.5705061</c:v>
                </c:pt>
                <c:pt idx="242">
                  <c:v>7847118055.5226536</c:v>
                </c:pt>
                <c:pt idx="243">
                  <c:v>7807882465.2450399</c:v>
                </c:pt>
                <c:pt idx="244">
                  <c:v>7768843052.9188147</c:v>
                </c:pt>
                <c:pt idx="245">
                  <c:v>7729998837.6542206</c:v>
                </c:pt>
                <c:pt idx="246">
                  <c:v>7691348843.4659491</c:v>
                </c:pt>
                <c:pt idx="247">
                  <c:v>7652892099.2486191</c:v>
                </c:pt>
                <c:pt idx="248">
                  <c:v>7614627638.7523756</c:v>
                </c:pt>
                <c:pt idx="249">
                  <c:v>7576554500.5586138</c:v>
                </c:pt>
                <c:pt idx="250">
                  <c:v>7538671728.0558205</c:v>
                </c:pt>
                <c:pt idx="251">
                  <c:v>7500978369.4155416</c:v>
                </c:pt>
                <c:pt idx="252">
                  <c:v>7463473477.5684643</c:v>
                </c:pt>
                <c:pt idx="253">
                  <c:v>7426156110.1806221</c:v>
                </c:pt>
                <c:pt idx="254">
                  <c:v>7389025329.6297188</c:v>
                </c:pt>
                <c:pt idx="255">
                  <c:v>7352080202.9815702</c:v>
                </c:pt>
                <c:pt idx="256">
                  <c:v>7315319801.9666624</c:v>
                </c:pt>
                <c:pt idx="257">
                  <c:v>7278743202.9568291</c:v>
                </c:pt>
                <c:pt idx="258">
                  <c:v>7242349486.9420452</c:v>
                </c:pt>
                <c:pt idx="259">
                  <c:v>7206137739.5073347</c:v>
                </c:pt>
                <c:pt idx="260">
                  <c:v>7170107050.8097982</c:v>
                </c:pt>
                <c:pt idx="261">
                  <c:v>7134256515.5557489</c:v>
                </c:pt>
                <c:pt idx="262">
                  <c:v>7098585232.9779701</c:v>
                </c:pt>
                <c:pt idx="263">
                  <c:v>7063092306.8130798</c:v>
                </c:pt>
                <c:pt idx="264">
                  <c:v>7027776845.2790146</c:v>
                </c:pt>
                <c:pt idx="265">
                  <c:v>6992637961.0526199</c:v>
                </c:pt>
                <c:pt idx="266">
                  <c:v>6957674771.2473564</c:v>
                </c:pt>
                <c:pt idx="267">
                  <c:v>6922886397.39112</c:v>
                </c:pt>
                <c:pt idx="268">
                  <c:v>6888271965.4041643</c:v>
                </c:pt>
                <c:pt idx="269">
                  <c:v>6853830605.5771437</c:v>
                </c:pt>
                <c:pt idx="270">
                  <c:v>6819561452.5492582</c:v>
                </c:pt>
                <c:pt idx="271">
                  <c:v>6785463645.2865124</c:v>
                </c:pt>
                <c:pt idx="272">
                  <c:v>6751536327.0600796</c:v>
                </c:pt>
                <c:pt idx="273">
                  <c:v>6717778645.4247789</c:v>
                </c:pt>
                <c:pt idx="274">
                  <c:v>6684189752.1976547</c:v>
                </c:pt>
                <c:pt idx="275">
                  <c:v>6650768803.4366665</c:v>
                </c:pt>
                <c:pt idx="276">
                  <c:v>6617514959.4194832</c:v>
                </c:pt>
                <c:pt idx="277">
                  <c:v>6584427384.622386</c:v>
                </c:pt>
                <c:pt idx="278">
                  <c:v>6551505247.6992741</c:v>
                </c:pt>
                <c:pt idx="279">
                  <c:v>6518747721.4607773</c:v>
                </c:pt>
                <c:pt idx="280">
                  <c:v>6486153982.8534737</c:v>
                </c:pt>
                <c:pt idx="281">
                  <c:v>6453723212.9392061</c:v>
                </c:pt>
                <c:pt idx="282">
                  <c:v>6421454596.8745098</c:v>
                </c:pt>
                <c:pt idx="283">
                  <c:v>6389347323.8901377</c:v>
                </c:pt>
                <c:pt idx="284">
                  <c:v>6357400587.2706871</c:v>
                </c:pt>
                <c:pt idx="285">
                  <c:v>6325613584.3343334</c:v>
                </c:pt>
                <c:pt idx="286">
                  <c:v>6293985516.4126616</c:v>
                </c:pt>
                <c:pt idx="287">
                  <c:v>6262515588.8305979</c:v>
                </c:pt>
                <c:pt idx="288">
                  <c:v>6231203010.886445</c:v>
                </c:pt>
                <c:pt idx="289">
                  <c:v>6200046995.8320131</c:v>
                </c:pt>
                <c:pt idx="290">
                  <c:v>6169046760.8528528</c:v>
                </c:pt>
                <c:pt idx="291">
                  <c:v>6138201527.0485888</c:v>
                </c:pt>
                <c:pt idx="292">
                  <c:v>6107510519.4133453</c:v>
                </c:pt>
                <c:pt idx="293">
                  <c:v>6076972966.8162785</c:v>
                </c:pt>
                <c:pt idx="294">
                  <c:v>6046588101.9821968</c:v>
                </c:pt>
                <c:pt idx="295">
                  <c:v>6016355161.4722862</c:v>
                </c:pt>
                <c:pt idx="296">
                  <c:v>5986273385.6649246</c:v>
                </c:pt>
                <c:pt idx="297">
                  <c:v>5956342018.7365999</c:v>
                </c:pt>
                <c:pt idx="298">
                  <c:v>5926560308.6429167</c:v>
                </c:pt>
                <c:pt idx="299">
                  <c:v>5896927507.0997019</c:v>
                </c:pt>
                <c:pt idx="300">
                  <c:v>5867442869.5642033</c:v>
                </c:pt>
                <c:pt idx="301">
                  <c:v>5838105655.216382</c:v>
                </c:pt>
                <c:pt idx="302">
                  <c:v>5808915126.9403</c:v>
                </c:pt>
                <c:pt idx="303">
                  <c:v>5779870551.3055983</c:v>
                </c:pt>
                <c:pt idx="304">
                  <c:v>5750971198.5490704</c:v>
                </c:pt>
                <c:pt idx="305">
                  <c:v>5722216342.556325</c:v>
                </c:pt>
                <c:pt idx="306">
                  <c:v>5693605260.8435431</c:v>
                </c:pt>
                <c:pt idx="307">
                  <c:v>5665137234.5393257</c:v>
                </c:pt>
                <c:pt idx="308">
                  <c:v>5636811548.3666286</c:v>
                </c:pt>
                <c:pt idx="309">
                  <c:v>5608627490.6247959</c:v>
                </c:pt>
                <c:pt idx="310">
                  <c:v>5580584353.1716719</c:v>
                </c:pt>
                <c:pt idx="311">
                  <c:v>5552681431.4058132</c:v>
                </c:pt>
                <c:pt idx="312">
                  <c:v>5524918024.2487841</c:v>
                </c:pt>
                <c:pt idx="313">
                  <c:v>5497293434.1275406</c:v>
                </c:pt>
                <c:pt idx="314">
                  <c:v>5469806966.9569025</c:v>
                </c:pt>
                <c:pt idx="315">
                  <c:v>5442457932.122118</c:v>
                </c:pt>
                <c:pt idx="316">
                  <c:v>5415245642.4615078</c:v>
                </c:pt>
                <c:pt idx="317">
                  <c:v>5388169414.2491999</c:v>
                </c:pt>
                <c:pt idx="318">
                  <c:v>5361228567.1779537</c:v>
                </c:pt>
                <c:pt idx="319">
                  <c:v>5334422424.3420639</c:v>
                </c:pt>
                <c:pt idx="320">
                  <c:v>5307750312.2203531</c:v>
                </c:pt>
                <c:pt idx="321">
                  <c:v>5281211560.6592512</c:v>
                </c:pt>
                <c:pt idx="322">
                  <c:v>5254805502.8559551</c:v>
                </c:pt>
                <c:pt idx="323">
                  <c:v>5228531475.3416758</c:v>
                </c:pt>
                <c:pt idx="324">
                  <c:v>5202388817.9649677</c:v>
                </c:pt>
                <c:pt idx="325">
                  <c:v>5176376873.8751431</c:v>
                </c:pt>
                <c:pt idx="326">
                  <c:v>5150494989.5057669</c:v>
                </c:pt>
                <c:pt idx="327">
                  <c:v>5124742514.558238</c:v>
                </c:pt>
                <c:pt idx="328">
                  <c:v>5099118801.9854469</c:v>
                </c:pt>
                <c:pt idx="329">
                  <c:v>5073623207.9755201</c:v>
                </c:pt>
                <c:pt idx="330">
                  <c:v>5048255091.9356422</c:v>
                </c:pt>
                <c:pt idx="331">
                  <c:v>5023013816.4759636</c:v>
                </c:pt>
                <c:pt idx="332">
                  <c:v>4997898747.3935833</c:v>
                </c:pt>
                <c:pt idx="333">
                  <c:v>4972909253.6566153</c:v>
                </c:pt>
                <c:pt idx="334">
                  <c:v>4948044707.3883324</c:v>
                </c:pt>
                <c:pt idx="335">
                  <c:v>4923304483.8513908</c:v>
                </c:pt>
                <c:pt idx="336">
                  <c:v>4898687961.4321337</c:v>
                </c:pt>
                <c:pt idx="337">
                  <c:v>4874194521.6249733</c:v>
                </c:pt>
                <c:pt idx="338">
                  <c:v>4849823549.0168486</c:v>
                </c:pt>
                <c:pt idx="339">
                  <c:v>4825574431.2717648</c:v>
                </c:pt>
                <c:pt idx="340">
                  <c:v>4801446559.115406</c:v>
                </c:pt>
                <c:pt idx="341">
                  <c:v>4777439326.319829</c:v>
                </c:pt>
                <c:pt idx="342">
                  <c:v>4753552129.6882296</c:v>
                </c:pt>
                <c:pt idx="343">
                  <c:v>4729784369.0397882</c:v>
                </c:pt>
                <c:pt idx="344">
                  <c:v>4706135447.1945896</c:v>
                </c:pt>
                <c:pt idx="345">
                  <c:v>4682604769.9586163</c:v>
                </c:pt>
                <c:pt idx="346">
                  <c:v>4659191746.1088228</c:v>
                </c:pt>
                <c:pt idx="347">
                  <c:v>4635895787.3782787</c:v>
                </c:pt>
                <c:pt idx="348">
                  <c:v>4612716308.4413872</c:v>
                </c:pt>
                <c:pt idx="349">
                  <c:v>4589652726.8991804</c:v>
                </c:pt>
                <c:pt idx="350">
                  <c:v>4566704463.2646847</c:v>
                </c:pt>
                <c:pt idx="351">
                  <c:v>4543870940.9483614</c:v>
                </c:pt>
                <c:pt idx="352">
                  <c:v>4521151586.2436199</c:v>
                </c:pt>
                <c:pt idx="353">
                  <c:v>4498545828.3124018</c:v>
                </c:pt>
                <c:pt idx="354">
                  <c:v>4476053099.1708393</c:v>
                </c:pt>
                <c:pt idx="355">
                  <c:v>4453672833.6749849</c:v>
                </c:pt>
                <c:pt idx="356">
                  <c:v>4431404469.5066099</c:v>
                </c:pt>
                <c:pt idx="357">
                  <c:v>4409247447.1590767</c:v>
                </c:pt>
                <c:pt idx="358">
                  <c:v>4387201209.9232817</c:v>
                </c:pt>
                <c:pt idx="359">
                  <c:v>4365265203.8736649</c:v>
                </c:pt>
                <c:pt idx="360">
                  <c:v>4343438877.8542967</c:v>
                </c:pt>
                <c:pt idx="361">
                  <c:v>4321721683.4650249</c:v>
                </c:pt>
                <c:pt idx="362">
                  <c:v>4300113075.0476999</c:v>
                </c:pt>
                <c:pt idx="363">
                  <c:v>4278612509.6724615</c:v>
                </c:pt>
                <c:pt idx="364">
                  <c:v>4257219447.1240993</c:v>
                </c:pt>
                <c:pt idx="365">
                  <c:v>4235933349.8884788</c:v>
                </c:pt>
                <c:pt idx="366">
                  <c:v>4214753683.1390362</c:v>
                </c:pt>
                <c:pt idx="367">
                  <c:v>4193679914.723341</c:v>
                </c:pt>
                <c:pt idx="368">
                  <c:v>4172711515.1497245</c:v>
                </c:pt>
                <c:pt idx="369">
                  <c:v>4151847957.573976</c:v>
                </c:pt>
                <c:pt idx="370">
                  <c:v>4131088717.7861061</c:v>
                </c:pt>
                <c:pt idx="371">
                  <c:v>4110433274.1971755</c:v>
                </c:pt>
                <c:pt idx="372">
                  <c:v>4089881107.8261895</c:v>
                </c:pt>
                <c:pt idx="373">
                  <c:v>4069431702.2870584</c:v>
                </c:pt>
                <c:pt idx="374">
                  <c:v>4049084543.7756228</c:v>
                </c:pt>
                <c:pt idx="375">
                  <c:v>4028839121.0567446</c:v>
                </c:pt>
                <c:pt idx="376">
                  <c:v>4008694925.4514608</c:v>
                </c:pt>
                <c:pt idx="377">
                  <c:v>3988651450.8242035</c:v>
                </c:pt>
                <c:pt idx="378">
                  <c:v>3968708193.5700827</c:v>
                </c:pt>
                <c:pt idx="379">
                  <c:v>3948864652.6022325</c:v>
                </c:pt>
                <c:pt idx="380">
                  <c:v>3929120329.3392215</c:v>
                </c:pt>
                <c:pt idx="381">
                  <c:v>3909474727.6925254</c:v>
                </c:pt>
                <c:pt idx="382">
                  <c:v>3889927354.0540628</c:v>
                </c:pt>
                <c:pt idx="383">
                  <c:v>3870477717.2837925</c:v>
                </c:pt>
                <c:pt idx="384">
                  <c:v>3851125328.6973734</c:v>
                </c:pt>
                <c:pt idx="385">
                  <c:v>3831869702.0538864</c:v>
                </c:pt>
                <c:pt idx="386">
                  <c:v>3812710353.5436168</c:v>
                </c:pt>
                <c:pt idx="387">
                  <c:v>3793646801.7758985</c:v>
                </c:pt>
                <c:pt idx="388">
                  <c:v>3774678567.7670188</c:v>
                </c:pt>
                <c:pt idx="389">
                  <c:v>3755805174.9281836</c:v>
                </c:pt>
                <c:pt idx="390">
                  <c:v>3737026149.0535426</c:v>
                </c:pt>
                <c:pt idx="391">
                  <c:v>3718341018.3082747</c:v>
                </c:pt>
                <c:pt idx="392">
                  <c:v>3699749313.2167335</c:v>
                </c:pt>
                <c:pt idx="393">
                  <c:v>3681250566.6506495</c:v>
                </c:pt>
                <c:pt idx="394">
                  <c:v>3662844313.8173962</c:v>
                </c:pt>
                <c:pt idx="395">
                  <c:v>3644530092.2483091</c:v>
                </c:pt>
                <c:pt idx="396">
                  <c:v>3626307441.7870674</c:v>
                </c:pt>
                <c:pt idx="397">
                  <c:v>3608175904.5781322</c:v>
                </c:pt>
                <c:pt idx="398">
                  <c:v>3590135025.0552416</c:v>
                </c:pt>
                <c:pt idx="399">
                  <c:v>3572184349.9299655</c:v>
                </c:pt>
                <c:pt idx="400">
                  <c:v>3554323428.1803155</c:v>
                </c:pt>
                <c:pt idx="401">
                  <c:v>3536551811.0394139</c:v>
                </c:pt>
                <c:pt idx="402">
                  <c:v>3518869051.9842167</c:v>
                </c:pt>
                <c:pt idx="403">
                  <c:v>3501274706.7242956</c:v>
                </c:pt>
                <c:pt idx="404">
                  <c:v>3483768333.1906743</c:v>
                </c:pt>
                <c:pt idx="405">
                  <c:v>3466349491.5247211</c:v>
                </c:pt>
                <c:pt idx="406">
                  <c:v>3449017744.0670977</c:v>
                </c:pt>
                <c:pt idx="407">
                  <c:v>3431772655.3467622</c:v>
                </c:pt>
                <c:pt idx="408">
                  <c:v>3414613792.0700283</c:v>
                </c:pt>
                <c:pt idx="409">
                  <c:v>3397540723.1096783</c:v>
                </c:pt>
                <c:pt idx="410">
                  <c:v>3380553019.4941297</c:v>
                </c:pt>
                <c:pt idx="411">
                  <c:v>3363650254.3966589</c:v>
                </c:pt>
                <c:pt idx="412">
                  <c:v>3346832003.1246758</c:v>
                </c:pt>
                <c:pt idx="413">
                  <c:v>3330097843.1090522</c:v>
                </c:pt>
                <c:pt idx="414">
                  <c:v>3313447353.893507</c:v>
                </c:pt>
                <c:pt idx="415">
                  <c:v>3296880117.1240396</c:v>
                </c:pt>
                <c:pt idx="416">
                  <c:v>3280395716.5384192</c:v>
                </c:pt>
                <c:pt idx="417">
                  <c:v>3263993737.9557271</c:v>
                </c:pt>
                <c:pt idx="418">
                  <c:v>3247673769.2659483</c:v>
                </c:pt>
                <c:pt idx="419">
                  <c:v>3231435400.4196186</c:v>
                </c:pt>
                <c:pt idx="420">
                  <c:v>3215278223.4175205</c:v>
                </c:pt>
                <c:pt idx="421">
                  <c:v>3199201832.3004327</c:v>
                </c:pt>
                <c:pt idx="422">
                  <c:v>3183205823.1389303</c:v>
                </c:pt>
                <c:pt idx="423">
                  <c:v>3167289794.0232358</c:v>
                </c:pt>
                <c:pt idx="424">
                  <c:v>3151453345.0531197</c:v>
                </c:pt>
                <c:pt idx="425">
                  <c:v>3135696078.3278542</c:v>
                </c:pt>
                <c:pt idx="426">
                  <c:v>3120017597.9362149</c:v>
                </c:pt>
                <c:pt idx="427">
                  <c:v>3104417509.9465337</c:v>
                </c:pt>
                <c:pt idx="428">
                  <c:v>3088895422.396801</c:v>
                </c:pt>
                <c:pt idx="429">
                  <c:v>3073450945.2848167</c:v>
                </c:pt>
                <c:pt idx="430">
                  <c:v>3058083690.5583925</c:v>
                </c:pt>
                <c:pt idx="431">
                  <c:v>3042793272.1056004</c:v>
                </c:pt>
                <c:pt idx="432">
                  <c:v>3027579305.7450724</c:v>
                </c:pt>
                <c:pt idx="433">
                  <c:v>3012441409.2163472</c:v>
                </c:pt>
                <c:pt idx="434">
                  <c:v>2997379202.1702657</c:v>
                </c:pt>
                <c:pt idx="435">
                  <c:v>2982392306.1594143</c:v>
                </c:pt>
                <c:pt idx="436">
                  <c:v>2967480344.6286173</c:v>
                </c:pt>
                <c:pt idx="437">
                  <c:v>2952642942.9054742</c:v>
                </c:pt>
                <c:pt idx="438">
                  <c:v>2937879728.1909466</c:v>
                </c:pt>
                <c:pt idx="439">
                  <c:v>2923190329.5499916</c:v>
                </c:pt>
                <c:pt idx="440">
                  <c:v>2908574377.9022417</c:v>
                </c:pt>
                <c:pt idx="441">
                  <c:v>2894031506.0127306</c:v>
                </c:pt>
                <c:pt idx="442">
                  <c:v>2879561348.482667</c:v>
                </c:pt>
                <c:pt idx="443">
                  <c:v>2865163541.7402534</c:v>
                </c:pt>
                <c:pt idx="444">
                  <c:v>2850837724.0315523</c:v>
                </c:pt>
                <c:pt idx="445">
                  <c:v>2836583535.4113946</c:v>
                </c:pt>
                <c:pt idx="446">
                  <c:v>2822400617.7343378</c:v>
                </c:pt>
                <c:pt idx="447">
                  <c:v>2808288614.6456661</c:v>
                </c:pt>
                <c:pt idx="448">
                  <c:v>2794247171.5724378</c:v>
                </c:pt>
                <c:pt idx="449">
                  <c:v>2780275935.7145758</c:v>
                </c:pt>
                <c:pt idx="450">
                  <c:v>2766374556.0360031</c:v>
                </c:pt>
                <c:pt idx="451">
                  <c:v>2752542683.2558231</c:v>
                </c:pt>
                <c:pt idx="452">
                  <c:v>2738779969.8395438</c:v>
                </c:pt>
                <c:pt idx="453">
                  <c:v>2725086069.990346</c:v>
                </c:pt>
                <c:pt idx="454">
                  <c:v>2711460639.6403942</c:v>
                </c:pt>
                <c:pt idx="455">
                  <c:v>2697903336.4421921</c:v>
                </c:pt>
                <c:pt idx="456">
                  <c:v>2684413819.7599812</c:v>
                </c:pt>
                <c:pt idx="457">
                  <c:v>2670991750.6611814</c:v>
                </c:pt>
                <c:pt idx="458">
                  <c:v>2657636791.9078755</c:v>
                </c:pt>
                <c:pt idx="459">
                  <c:v>2644348607.9483361</c:v>
                </c:pt>
                <c:pt idx="460">
                  <c:v>2631126864.9085946</c:v>
                </c:pt>
                <c:pt idx="461">
                  <c:v>2617971230.5840516</c:v>
                </c:pt>
                <c:pt idx="462">
                  <c:v>2604881374.4311314</c:v>
                </c:pt>
                <c:pt idx="463">
                  <c:v>2591856967.5589757</c:v>
                </c:pt>
                <c:pt idx="464">
                  <c:v>2578897682.7211809</c:v>
                </c:pt>
                <c:pt idx="465">
                  <c:v>2566003194.3075752</c:v>
                </c:pt>
                <c:pt idx="466">
                  <c:v>2553173178.3360372</c:v>
                </c:pt>
                <c:pt idx="467">
                  <c:v>2540407312.4443569</c:v>
                </c:pt>
                <c:pt idx="468">
                  <c:v>2527705275.8821349</c:v>
                </c:pt>
                <c:pt idx="469">
                  <c:v>2515066749.5027242</c:v>
                </c:pt>
                <c:pt idx="470">
                  <c:v>2502491415.7552104</c:v>
                </c:pt>
                <c:pt idx="471">
                  <c:v>2489978958.6764345</c:v>
                </c:pt>
                <c:pt idx="472">
                  <c:v>2477529063.8830523</c:v>
                </c:pt>
                <c:pt idx="473">
                  <c:v>2465141418.5636373</c:v>
                </c:pt>
                <c:pt idx="474">
                  <c:v>2452815711.470819</c:v>
                </c:pt>
                <c:pt idx="475">
                  <c:v>2440551632.913465</c:v>
                </c:pt>
                <c:pt idx="476">
                  <c:v>2428348874.7488976</c:v>
                </c:pt>
                <c:pt idx="477">
                  <c:v>2416207130.3751531</c:v>
                </c:pt>
                <c:pt idx="478">
                  <c:v>2404126094.7232771</c:v>
                </c:pt>
                <c:pt idx="479">
                  <c:v>2392105464.2496605</c:v>
                </c:pt>
                <c:pt idx="480">
                  <c:v>2380144936.928412</c:v>
                </c:pt>
                <c:pt idx="481">
                  <c:v>2368244212.2437701</c:v>
                </c:pt>
                <c:pt idx="482">
                  <c:v>2356402991.1825514</c:v>
                </c:pt>
                <c:pt idx="483">
                  <c:v>2344620976.2266388</c:v>
                </c:pt>
                <c:pt idx="484">
                  <c:v>2332897871.3455057</c:v>
                </c:pt>
                <c:pt idx="485">
                  <c:v>2321233381.9887781</c:v>
                </c:pt>
                <c:pt idx="486">
                  <c:v>2309627215.0788341</c:v>
                </c:pt>
                <c:pt idx="487">
                  <c:v>2298079079.0034399</c:v>
                </c:pt>
                <c:pt idx="488">
                  <c:v>2286588683.6084228</c:v>
                </c:pt>
                <c:pt idx="489">
                  <c:v>2275155740.1903806</c:v>
                </c:pt>
                <c:pt idx="490">
                  <c:v>2263779961.4894285</c:v>
                </c:pt>
                <c:pt idx="491">
                  <c:v>2252461061.6819816</c:v>
                </c:pt>
                <c:pt idx="492">
                  <c:v>2241198756.3735719</c:v>
                </c:pt>
                <c:pt idx="493">
                  <c:v>2229992762.5917039</c:v>
                </c:pt>
                <c:pt idx="494">
                  <c:v>2218842798.7787452</c:v>
                </c:pt>
                <c:pt idx="495">
                  <c:v>2207748584.7848516</c:v>
                </c:pt>
                <c:pt idx="496">
                  <c:v>2196709841.8609271</c:v>
                </c:pt>
                <c:pt idx="497">
                  <c:v>2185726292.6516223</c:v>
                </c:pt>
                <c:pt idx="498">
                  <c:v>2174797661.188364</c:v>
                </c:pt>
                <c:pt idx="499">
                  <c:v>2163923672.882422</c:v>
                </c:pt>
                <c:pt idx="500">
                  <c:v>2153104054.5180097</c:v>
                </c:pt>
                <c:pt idx="501">
                  <c:v>2142338534.2454195</c:v>
                </c:pt>
                <c:pt idx="502">
                  <c:v>2131626841.5741923</c:v>
                </c:pt>
              </c:numCache>
            </c:numRef>
          </c:xVal>
          <c:yVal>
            <c:numRef>
              <c:f>Sheet1!$A$2:$A$900</c:f>
              <c:numCache>
                <c:formatCode>_("$"* #,##0.00000_);_("$"* \(#,##0.00000\);_("$"* "-"??_);_(@_)</c:formatCode>
                <c:ptCount val="899"/>
                <c:pt idx="0">
                  <c:v>0.16805892620442112</c:v>
                </c:pt>
                <c:pt idx="1">
                  <c:v>0.16975649111557689</c:v>
                </c:pt>
                <c:pt idx="2">
                  <c:v>0.17147120314704736</c:v>
                </c:pt>
                <c:pt idx="3">
                  <c:v>0.17320323550206804</c:v>
                </c:pt>
                <c:pt idx="4">
                  <c:v>0.17495276313340205</c:v>
                </c:pt>
                <c:pt idx="5">
                  <c:v>0.17671996276101218</c:v>
                </c:pt>
                <c:pt idx="6">
                  <c:v>0.1785050128899113</c:v>
                </c:pt>
                <c:pt idx="7">
                  <c:v>0.18030809382819324</c:v>
                </c:pt>
                <c:pt idx="8">
                  <c:v>0.1821293877052457</c:v>
                </c:pt>
                <c:pt idx="9">
                  <c:v>0.18396907849014718</c:v>
                </c:pt>
                <c:pt idx="10">
                  <c:v>0.18582735201024969</c:v>
                </c:pt>
                <c:pt idx="11">
                  <c:v>0.18770439596994917</c:v>
                </c:pt>
                <c:pt idx="12">
                  <c:v>0.18960039996964564</c:v>
                </c:pt>
                <c:pt idx="13">
                  <c:v>0.1915155555248946</c:v>
                </c:pt>
                <c:pt idx="14">
                  <c:v>0.19345005608575214</c:v>
                </c:pt>
                <c:pt idx="15">
                  <c:v>0.19540409705631528</c:v>
                </c:pt>
                <c:pt idx="16">
                  <c:v>0.1973778758144599</c:v>
                </c:pt>
                <c:pt idx="17">
                  <c:v>0.19937159173177768</c:v>
                </c:pt>
                <c:pt idx="18">
                  <c:v>0.20138544619371482</c:v>
                </c:pt>
                <c:pt idx="19">
                  <c:v>0.20341964261991397</c:v>
                </c:pt>
                <c:pt idx="20">
                  <c:v>0.20547438648476157</c:v>
                </c:pt>
                <c:pt idx="21">
                  <c:v>0.207549885338143</c:v>
                </c:pt>
                <c:pt idx="22">
                  <c:v>0.20964634882640706</c:v>
                </c:pt>
                <c:pt idx="23">
                  <c:v>0.21176398871354249</c:v>
                </c:pt>
                <c:pt idx="24">
                  <c:v>0.21390301890256816</c:v>
                </c:pt>
                <c:pt idx="25">
                  <c:v>0.21606365545713957</c:v>
                </c:pt>
                <c:pt idx="26">
                  <c:v>0.21824611662337332</c:v>
                </c:pt>
                <c:pt idx="27">
                  <c:v>0.22045062285189224</c:v>
                </c:pt>
                <c:pt idx="28">
                  <c:v>0.22267739682009316</c:v>
                </c:pt>
                <c:pt idx="29">
                  <c:v>0.22492666345463955</c:v>
                </c:pt>
                <c:pt idx="30">
                  <c:v>0.22719864995418138</c:v>
                </c:pt>
                <c:pt idx="31">
                  <c:v>0.22949358581230442</c:v>
                </c:pt>
                <c:pt idx="32">
                  <c:v>0.23181170284071154</c:v>
                </c:pt>
                <c:pt idx="33">
                  <c:v>0.23415323519263792</c:v>
                </c:pt>
                <c:pt idx="34">
                  <c:v>0.23651841938650295</c:v>
                </c:pt>
                <c:pt idx="35">
                  <c:v>0.23890749432980096</c:v>
                </c:pt>
                <c:pt idx="36">
                  <c:v>0.2413207013432333</c:v>
                </c:pt>
                <c:pt idx="37">
                  <c:v>0.24375828418508413</c:v>
                </c:pt>
                <c:pt idx="38">
                  <c:v>0.24622048907584257</c:v>
                </c:pt>
                <c:pt idx="39">
                  <c:v>0.24870756472307332</c:v>
                </c:pt>
                <c:pt idx="40">
                  <c:v>0.2512197623465387</c:v>
                </c:pt>
                <c:pt idx="41">
                  <c:v>0.25375733570357445</c:v>
                </c:pt>
                <c:pt idx="42">
                  <c:v>0.25632054111472169</c:v>
                </c:pt>
                <c:pt idx="43">
                  <c:v>0.25890963748961787</c:v>
                </c:pt>
                <c:pt idx="44">
                  <c:v>0.26152488635314936</c:v>
                </c:pt>
                <c:pt idx="45">
                  <c:v>0.26416655187186805</c:v>
                </c:pt>
                <c:pt idx="46">
                  <c:v>0.2668349008806748</c:v>
                </c:pt>
                <c:pt idx="47">
                  <c:v>0.26953020290977253</c:v>
                </c:pt>
                <c:pt idx="48">
                  <c:v>0.27225273021189145</c:v>
                </c:pt>
                <c:pt idx="49">
                  <c:v>0.27500275778978933</c:v>
                </c:pt>
                <c:pt idx="50">
                  <c:v>0.27778056342402963</c:v>
                </c:pt>
                <c:pt idx="51">
                  <c:v>0.28058642770104003</c:v>
                </c:pt>
                <c:pt idx="52">
                  <c:v>0.28342063404145457</c:v>
                </c:pt>
                <c:pt idx="53">
                  <c:v>0.286283468728742</c:v>
                </c:pt>
                <c:pt idx="54">
                  <c:v>0.28917522093812326</c:v>
                </c:pt>
                <c:pt idx="55">
                  <c:v>0.29209618276578109</c:v>
                </c:pt>
                <c:pt idx="56">
                  <c:v>0.29504664925836471</c:v>
                </c:pt>
                <c:pt idx="57">
                  <c:v>0.29802691844279267</c:v>
                </c:pt>
                <c:pt idx="58">
                  <c:v>0.30103729135635621</c:v>
                </c:pt>
                <c:pt idx="59">
                  <c:v>0.3040780720771275</c:v>
                </c:pt>
                <c:pt idx="60">
                  <c:v>0.30714956775467422</c:v>
                </c:pt>
                <c:pt idx="61">
                  <c:v>0.31025208864108506</c:v>
                </c:pt>
                <c:pt idx="62">
                  <c:v>0.31338594812230813</c:v>
                </c:pt>
                <c:pt idx="63">
                  <c:v>0.31655146274980622</c:v>
                </c:pt>
                <c:pt idx="64">
                  <c:v>0.31974895227253153</c:v>
                </c:pt>
                <c:pt idx="65">
                  <c:v>0.32297873966922375</c:v>
                </c:pt>
                <c:pt idx="66">
                  <c:v>0.32624115118103408</c:v>
                </c:pt>
                <c:pt idx="67">
                  <c:v>0.32953651634447889</c:v>
                </c:pt>
                <c:pt idx="68">
                  <c:v>0.33286516802472615</c:v>
                </c:pt>
                <c:pt idx="69">
                  <c:v>0.33622744244921832</c:v>
                </c:pt>
                <c:pt idx="70">
                  <c:v>0.33962367924163467</c:v>
                </c:pt>
                <c:pt idx="71">
                  <c:v>0.34305422145619663</c:v>
                </c:pt>
                <c:pt idx="72">
                  <c:v>0.3465194156123198</c:v>
                </c:pt>
                <c:pt idx="73">
                  <c:v>0.35001961172961599</c:v>
                </c:pt>
                <c:pt idx="74">
                  <c:v>0.35355516336324849</c:v>
                </c:pt>
                <c:pt idx="75">
                  <c:v>0.35712642763964497</c:v>
                </c:pt>
                <c:pt idx="76">
                  <c:v>0.36073376529257067</c:v>
                </c:pt>
                <c:pt idx="77">
                  <c:v>0.36437754069956635</c:v>
                </c:pt>
                <c:pt idx="78">
                  <c:v>0.36805812191875387</c:v>
                </c:pt>
                <c:pt idx="79">
                  <c:v>0.37177588072601403</c:v>
                </c:pt>
                <c:pt idx="80">
                  <c:v>0.37553119265253943</c:v>
                </c:pt>
                <c:pt idx="81">
                  <c:v>0.37932443702276708</c:v>
                </c:pt>
                <c:pt idx="82">
                  <c:v>0.38315599699269404</c:v>
                </c:pt>
                <c:pt idx="83">
                  <c:v>0.38702625958857984</c:v>
                </c:pt>
                <c:pt idx="84">
                  <c:v>0.39093561574604024</c:v>
                </c:pt>
                <c:pt idx="85">
                  <c:v>0.39488446034953562</c:v>
                </c:pt>
                <c:pt idx="86">
                  <c:v>0.3988731922722582</c:v>
                </c:pt>
                <c:pt idx="87">
                  <c:v>0.40290221441642243</c:v>
                </c:pt>
                <c:pt idx="88">
                  <c:v>0.40697193375396207</c:v>
                </c:pt>
                <c:pt idx="89">
                  <c:v>0.41108276136763844</c:v>
                </c:pt>
                <c:pt idx="90">
                  <c:v>0.41523511249256406</c:v>
                </c:pt>
                <c:pt idx="91">
                  <c:v>0.41942940655814553</c:v>
                </c:pt>
                <c:pt idx="92">
                  <c:v>0.42366606723045003</c:v>
                </c:pt>
                <c:pt idx="93">
                  <c:v>0.427945522455</c:v>
                </c:pt>
                <c:pt idx="94">
                  <c:v>0.43226820450000003</c:v>
                </c:pt>
                <c:pt idx="95">
                  <c:v>0.43663455000000001</c:v>
                </c:pt>
                <c:pt idx="96">
                  <c:v>0.44104500000000002</c:v>
                </c:pt>
                <c:pt idx="97">
                  <c:v>0.44550000000000001</c:v>
                </c:pt>
                <c:pt idx="98">
                  <c:v>0.45</c:v>
                </c:pt>
                <c:pt idx="99">
                  <c:v>0.45450000000000002</c:v>
                </c:pt>
                <c:pt idx="100">
                  <c:v>0.45904500000000004</c:v>
                </c:pt>
                <c:pt idx="101">
                  <c:v>0.46363545000000006</c:v>
                </c:pt>
                <c:pt idx="102">
                  <c:v>0.46827180450000006</c:v>
                </c:pt>
                <c:pt idx="103">
                  <c:v>0.47295452254500003</c:v>
                </c:pt>
                <c:pt idx="104">
                  <c:v>0.47768406777045003</c:v>
                </c:pt>
                <c:pt idx="105">
                  <c:v>0.48246090844815454</c:v>
                </c:pt>
                <c:pt idx="106">
                  <c:v>0.4872855175326361</c:v>
                </c:pt>
                <c:pt idx="107">
                  <c:v>0.49215837270796248</c:v>
                </c:pt>
                <c:pt idx="108">
                  <c:v>0.4970799564350421</c:v>
                </c:pt>
                <c:pt idx="109">
                  <c:v>0.50205075599939253</c:v>
                </c:pt>
                <c:pt idx="110">
                  <c:v>0.50707126355938648</c:v>
                </c:pt>
                <c:pt idx="111">
                  <c:v>0.51214197619498036</c:v>
                </c:pt>
                <c:pt idx="112">
                  <c:v>0.51726339595693016</c:v>
                </c:pt>
                <c:pt idx="113">
                  <c:v>0.52243602991649951</c:v>
                </c:pt>
                <c:pt idx="114">
                  <c:v>0.52766039021566447</c:v>
                </c:pt>
                <c:pt idx="115">
                  <c:v>0.53293699411782114</c:v>
                </c:pt>
                <c:pt idx="116">
                  <c:v>0.5382663640589993</c:v>
                </c:pt>
                <c:pt idx="117">
                  <c:v>0.54364902769958934</c:v>
                </c:pt>
                <c:pt idx="118">
                  <c:v>0.54908551797658522</c:v>
                </c:pt>
                <c:pt idx="119">
                  <c:v>0.55457637315635111</c:v>
                </c:pt>
                <c:pt idx="120">
                  <c:v>0.56012213688791468</c:v>
                </c:pt>
                <c:pt idx="121">
                  <c:v>0.56572335825679387</c:v>
                </c:pt>
                <c:pt idx="122">
                  <c:v>0.57138059183936185</c:v>
                </c:pt>
                <c:pt idx="123">
                  <c:v>0.57709439775775551</c:v>
                </c:pt>
                <c:pt idx="124">
                  <c:v>0.58286534173533311</c:v>
                </c:pt>
                <c:pt idx="125">
                  <c:v>0.5886939951526865</c:v>
                </c:pt>
                <c:pt idx="126">
                  <c:v>0.59458093510421339</c:v>
                </c:pt>
                <c:pt idx="127">
                  <c:v>0.60052674445525556</c:v>
                </c:pt>
                <c:pt idx="128">
                  <c:v>0.6065320118998081</c:v>
                </c:pt>
                <c:pt idx="129">
                  <c:v>0.61259733201880617</c:v>
                </c:pt>
                <c:pt idx="130">
                  <c:v>0.61872330533899422</c:v>
                </c:pt>
                <c:pt idx="131">
                  <c:v>0.6249105383923842</c:v>
                </c:pt>
                <c:pt idx="132">
                  <c:v>0.63115964377630807</c:v>
                </c:pt>
                <c:pt idx="133">
                  <c:v>0.6374712402140712</c:v>
                </c:pt>
                <c:pt idx="134">
                  <c:v>0.64384595261621191</c:v>
                </c:pt>
                <c:pt idx="135">
                  <c:v>0.65028441214237409</c:v>
                </c:pt>
                <c:pt idx="136">
                  <c:v>0.65678725626379786</c:v>
                </c:pt>
                <c:pt idx="137">
                  <c:v>0.66335512882643588</c:v>
                </c:pt>
                <c:pt idx="138">
                  <c:v>0.66998868011470025</c:v>
                </c:pt>
                <c:pt idx="139">
                  <c:v>0.67668856691584722</c:v>
                </c:pt>
                <c:pt idx="140">
                  <c:v>0.68345545258500573</c:v>
                </c:pt>
                <c:pt idx="141">
                  <c:v>0.69029000711085575</c:v>
                </c:pt>
                <c:pt idx="142">
                  <c:v>0.69719290718196436</c:v>
                </c:pt>
                <c:pt idx="143">
                  <c:v>0.70416483625378401</c:v>
                </c:pt>
                <c:pt idx="144">
                  <c:v>0.71120648461632185</c:v>
                </c:pt>
                <c:pt idx="145">
                  <c:v>0.71831854946248508</c:v>
                </c:pt>
                <c:pt idx="146">
                  <c:v>0.7255017349571099</c:v>
                </c:pt>
                <c:pt idx="147">
                  <c:v>0.73275675230668103</c:v>
                </c:pt>
                <c:pt idx="148">
                  <c:v>0.74008431982974787</c:v>
                </c:pt>
                <c:pt idx="149">
                  <c:v>0.74748516302804535</c:v>
                </c:pt>
                <c:pt idx="150">
                  <c:v>0.75496001465832585</c:v>
                </c:pt>
                <c:pt idx="151">
                  <c:v>0.76250961480490909</c:v>
                </c:pt>
                <c:pt idx="152">
                  <c:v>0.77013471095295816</c:v>
                </c:pt>
                <c:pt idx="153">
                  <c:v>0.77783605806248779</c:v>
                </c:pt>
                <c:pt idx="154">
                  <c:v>0.78561441864311266</c:v>
                </c:pt>
                <c:pt idx="155">
                  <c:v>0.79347056282954376</c:v>
                </c:pt>
                <c:pt idx="156">
                  <c:v>0.80140526845783921</c:v>
                </c:pt>
                <c:pt idx="157">
                  <c:v>0.80941932114241766</c:v>
                </c:pt>
                <c:pt idx="158">
                  <c:v>0.8175135143538419</c:v>
                </c:pt>
                <c:pt idx="159">
                  <c:v>0.8256886494973803</c:v>
                </c:pt>
                <c:pt idx="160">
                  <c:v>0.8339455359923541</c:v>
                </c:pt>
                <c:pt idx="161">
                  <c:v>0.84228499135227763</c:v>
                </c:pt>
                <c:pt idx="162">
                  <c:v>0.85070784126580046</c:v>
                </c:pt>
                <c:pt idx="163">
                  <c:v>0.85921491967845842</c:v>
                </c:pt>
                <c:pt idx="164">
                  <c:v>0.86780706887524306</c:v>
                </c:pt>
                <c:pt idx="165">
                  <c:v>0.87648513956399554</c:v>
                </c:pt>
                <c:pt idx="166">
                  <c:v>0.88524999095963552</c:v>
                </c:pt>
                <c:pt idx="167">
                  <c:v>0.89410249086923188</c:v>
                </c:pt>
                <c:pt idx="168">
                  <c:v>0.90304351577792419</c:v>
                </c:pt>
                <c:pt idx="169">
                  <c:v>0.91207395093570343</c:v>
                </c:pt>
                <c:pt idx="170">
                  <c:v>0.92119469044506042</c:v>
                </c:pt>
                <c:pt idx="171">
                  <c:v>0.93040663734951101</c:v>
                </c:pt>
                <c:pt idx="172">
                  <c:v>0.93971070372300614</c:v>
                </c:pt>
                <c:pt idx="173">
                  <c:v>0.9491078107602362</c:v>
                </c:pt>
                <c:pt idx="174">
                  <c:v>0.95859888886783862</c:v>
                </c:pt>
                <c:pt idx="175">
                  <c:v>0.96818487775651696</c:v>
                </c:pt>
                <c:pt idx="176">
                  <c:v>0.97786672653408213</c:v>
                </c:pt>
                <c:pt idx="177">
                  <c:v>0.98764539379942295</c:v>
                </c:pt>
                <c:pt idx="178">
                  <c:v>0.99752184773741714</c:v>
                </c:pt>
                <c:pt idx="179">
                  <c:v>1.0074970662147913</c:v>
                </c:pt>
                <c:pt idx="180">
                  <c:v>1.0175720368769392</c:v>
                </c:pt>
                <c:pt idx="181">
                  <c:v>1.0277477572457085</c:v>
                </c:pt>
                <c:pt idx="182">
                  <c:v>1.0380252348181656</c:v>
                </c:pt>
                <c:pt idx="183">
                  <c:v>1.0484054871663473</c:v>
                </c:pt>
                <c:pt idx="184">
                  <c:v>1.0588895420380107</c:v>
                </c:pt>
                <c:pt idx="185">
                  <c:v>1.0694784374583908</c:v>
                </c:pt>
                <c:pt idx="186">
                  <c:v>1.0801732218329747</c:v>
                </c:pt>
                <c:pt idx="187">
                  <c:v>1.0909749540513045</c:v>
                </c:pt>
                <c:pt idx="188">
                  <c:v>1.1018847035918176</c:v>
                </c:pt>
                <c:pt idx="189">
                  <c:v>1.1129035506277358</c:v>
                </c:pt>
                <c:pt idx="190">
                  <c:v>1.1240325861340132</c:v>
                </c:pt>
                <c:pt idx="191">
                  <c:v>1.1352729119953533</c:v>
                </c:pt>
                <c:pt idx="192">
                  <c:v>1.1466256411153068</c:v>
                </c:pt>
                <c:pt idx="193">
                  <c:v>1.15809189752646</c:v>
                </c:pt>
                <c:pt idx="194">
                  <c:v>1.1696728165017247</c:v>
                </c:pt>
                <c:pt idx="195">
                  <c:v>1.181369544666742</c:v>
                </c:pt>
                <c:pt idx="196">
                  <c:v>1.1931832401134095</c:v>
                </c:pt>
                <c:pt idx="197">
                  <c:v>1.2051150725145436</c:v>
                </c:pt>
                <c:pt idx="198">
                  <c:v>1.2171662232396891</c:v>
                </c:pt>
                <c:pt idx="199">
                  <c:v>1.229337885472086</c:v>
                </c:pt>
                <c:pt idx="200">
                  <c:v>1.2416312643268068</c:v>
                </c:pt>
                <c:pt idx="201">
                  <c:v>1.254047576970075</c:v>
                </c:pt>
                <c:pt idx="202">
                  <c:v>1.2665880527397757</c:v>
                </c:pt>
                <c:pt idx="203">
                  <c:v>1.2792539332671735</c:v>
                </c:pt>
                <c:pt idx="204">
                  <c:v>1.2920464725998453</c:v>
                </c:pt>
                <c:pt idx="205">
                  <c:v>1.3049669373258437</c:v>
                </c:pt>
                <c:pt idx="206">
                  <c:v>1.3180166066991021</c:v>
                </c:pt>
                <c:pt idx="207">
                  <c:v>1.3311967727660932</c:v>
                </c:pt>
                <c:pt idx="208">
                  <c:v>1.3445087404937541</c:v>
                </c:pt>
                <c:pt idx="209">
                  <c:v>1.3579538278986918</c:v>
                </c:pt>
                <c:pt idx="210">
                  <c:v>1.3715333661776787</c:v>
                </c:pt>
                <c:pt idx="211">
                  <c:v>1.3852486998394555</c:v>
                </c:pt>
                <c:pt idx="212">
                  <c:v>1.39910118683785</c:v>
                </c:pt>
                <c:pt idx="213">
                  <c:v>1.4130921987062286</c:v>
                </c:pt>
                <c:pt idx="214">
                  <c:v>1.4272231206932908</c:v>
                </c:pt>
                <c:pt idx="215">
                  <c:v>1.4414953519002238</c:v>
                </c:pt>
                <c:pt idx="216">
                  <c:v>1.4559103054192262</c:v>
                </c:pt>
                <c:pt idx="217">
                  <c:v>1.4704694084734184</c:v>
                </c:pt>
                <c:pt idx="218">
                  <c:v>1.4851741025581526</c:v>
                </c:pt>
                <c:pt idx="219">
                  <c:v>1.5000258435837341</c:v>
                </c:pt>
                <c:pt idx="220">
                  <c:v>1.5150261020195714</c:v>
                </c:pt>
                <c:pt idx="221">
                  <c:v>1.5301763630397671</c:v>
                </c:pt>
                <c:pt idx="222">
                  <c:v>1.5454781266701647</c:v>
                </c:pt>
                <c:pt idx="223">
                  <c:v>1.5609329079368663</c:v>
                </c:pt>
                <c:pt idx="224">
                  <c:v>1.576542237016235</c:v>
                </c:pt>
                <c:pt idx="225">
                  <c:v>1.5923076593863974</c:v>
                </c:pt>
                <c:pt idx="226">
                  <c:v>1.6082307359802614</c:v>
                </c:pt>
                <c:pt idx="227">
                  <c:v>1.6243130433400641</c:v>
                </c:pt>
                <c:pt idx="228">
                  <c:v>1.6405561737734649</c:v>
                </c:pt>
                <c:pt idx="229">
                  <c:v>1.6569617355111994</c:v>
                </c:pt>
                <c:pt idx="230">
                  <c:v>1.6735313528663114</c:v>
                </c:pt>
                <c:pt idx="231">
                  <c:v>1.6902666663949746</c:v>
                </c:pt>
                <c:pt idx="232">
                  <c:v>1.7071693330589244</c:v>
                </c:pt>
                <c:pt idx="233">
                  <c:v>1.7242410263895136</c:v>
                </c:pt>
                <c:pt idx="234">
                  <c:v>1.7414834366534087</c:v>
                </c:pt>
                <c:pt idx="235">
                  <c:v>1.7588982710199428</c:v>
                </c:pt>
                <c:pt idx="236">
                  <c:v>1.7764872537301422</c:v>
                </c:pt>
                <c:pt idx="237">
                  <c:v>1.7942521262674436</c:v>
                </c:pt>
                <c:pt idx="238">
                  <c:v>1.8121946475301181</c:v>
                </c:pt>
                <c:pt idx="239">
                  <c:v>1.8303165940054194</c:v>
                </c:pt>
                <c:pt idx="240">
                  <c:v>1.8486197599454735</c:v>
                </c:pt>
                <c:pt idx="241">
                  <c:v>1.8671059575449283</c:v>
                </c:pt>
                <c:pt idx="242">
                  <c:v>1.8857770171203776</c:v>
                </c:pt>
                <c:pt idx="243">
                  <c:v>1.9046347872915814</c:v>
                </c:pt>
                <c:pt idx="244">
                  <c:v>1.9236811351644973</c:v>
                </c:pt>
                <c:pt idx="245">
                  <c:v>1.9429179465161424</c:v>
                </c:pt>
                <c:pt idx="246">
                  <c:v>1.9623471259813039</c:v>
                </c:pt>
                <c:pt idx="247">
                  <c:v>1.981970597241117</c:v>
                </c:pt>
                <c:pt idx="248">
                  <c:v>2.0017903032135282</c:v>
                </c:pt>
                <c:pt idx="249">
                  <c:v>2.0218082062456637</c:v>
                </c:pt>
                <c:pt idx="250">
                  <c:v>2.0420262883081204</c:v>
                </c:pt>
                <c:pt idx="251">
                  <c:v>2.0624465511912016</c:v>
                </c:pt>
                <c:pt idx="252">
                  <c:v>2.0830710167031135</c:v>
                </c:pt>
                <c:pt idx="253">
                  <c:v>2.1039017268701445</c:v>
                </c:pt>
                <c:pt idx="254">
                  <c:v>2.1249407441388461</c:v>
                </c:pt>
                <c:pt idx="255">
                  <c:v>2.1461901515802349</c:v>
                </c:pt>
                <c:pt idx="256">
                  <c:v>2.1676520530960373</c:v>
                </c:pt>
                <c:pt idx="257">
                  <c:v>2.1893285736269976</c:v>
                </c:pt>
                <c:pt idx="258">
                  <c:v>2.2112218593632678</c:v>
                </c:pt>
                <c:pt idx="259">
                  <c:v>2.2333340779569006</c:v>
                </c:pt>
                <c:pt idx="260">
                  <c:v>2.2556674187364698</c:v>
                </c:pt>
                <c:pt idx="261">
                  <c:v>2.2782240929238347</c:v>
                </c:pt>
                <c:pt idx="262">
                  <c:v>2.3010063338530728</c:v>
                </c:pt>
                <c:pt idx="263">
                  <c:v>2.3240163971916035</c:v>
                </c:pt>
                <c:pt idx="264">
                  <c:v>2.3472565611635194</c:v>
                </c:pt>
                <c:pt idx="265">
                  <c:v>2.3707291267751547</c:v>
                </c:pt>
                <c:pt idx="266">
                  <c:v>2.3944364180429063</c:v>
                </c:pt>
                <c:pt idx="267">
                  <c:v>2.4183807822233354</c:v>
                </c:pt>
                <c:pt idx="268">
                  <c:v>2.4425645900455688</c:v>
                </c:pt>
                <c:pt idx="269">
                  <c:v>2.4669902359460245</c:v>
                </c:pt>
                <c:pt idx="270">
                  <c:v>2.4916601383054848</c:v>
                </c:pt>
                <c:pt idx="271">
                  <c:v>2.5165767396885399</c:v>
                </c:pt>
                <c:pt idx="272">
                  <c:v>2.5417425070854254</c:v>
                </c:pt>
                <c:pt idx="273">
                  <c:v>2.5671599321562795</c:v>
                </c:pt>
                <c:pt idx="274">
                  <c:v>2.5928315314778421</c:v>
                </c:pt>
                <c:pt idx="275">
                  <c:v>2.6187598467926203</c:v>
                </c:pt>
                <c:pt idx="276">
                  <c:v>2.6449474452605464</c:v>
                </c:pt>
                <c:pt idx="277">
                  <c:v>2.671396919713152</c:v>
                </c:pt>
                <c:pt idx="278">
                  <c:v>2.6981108889102834</c:v>
                </c:pt>
                <c:pt idx="279">
                  <c:v>2.7250919977993862</c:v>
                </c:pt>
                <c:pt idx="280">
                  <c:v>2.7523429177773799</c:v>
                </c:pt>
                <c:pt idx="281">
                  <c:v>2.7798663469551537</c:v>
                </c:pt>
                <c:pt idx="282">
                  <c:v>2.8076650104247052</c:v>
                </c:pt>
                <c:pt idx="283">
                  <c:v>2.835741660528952</c:v>
                </c:pt>
                <c:pt idx="284">
                  <c:v>2.8640990771342416</c:v>
                </c:pt>
                <c:pt idx="285">
                  <c:v>2.8927400679055841</c:v>
                </c:pt>
                <c:pt idx="286">
                  <c:v>2.9216674685846402</c:v>
                </c:pt>
                <c:pt idx="287">
                  <c:v>2.9508841432704864</c:v>
                </c:pt>
                <c:pt idx="288">
                  <c:v>2.9803929847031911</c:v>
                </c:pt>
                <c:pt idx="289">
                  <c:v>3.0101969145502232</c:v>
                </c:pt>
                <c:pt idx="290">
                  <c:v>3.0402988836957254</c:v>
                </c:pt>
                <c:pt idx="291">
                  <c:v>3.0707018725326827</c:v>
                </c:pt>
                <c:pt idx="292">
                  <c:v>3.1014088912580093</c:v>
                </c:pt>
                <c:pt idx="293">
                  <c:v>3.1324229801705896</c:v>
                </c:pt>
                <c:pt idx="294">
                  <c:v>3.1637472099722954</c:v>
                </c:pt>
                <c:pt idx="295">
                  <c:v>3.1953846820720182</c:v>
                </c:pt>
                <c:pt idx="296">
                  <c:v>3.2273385288927385</c:v>
                </c:pt>
                <c:pt idx="297">
                  <c:v>3.259611914181666</c:v>
                </c:pt>
                <c:pt idx="298">
                  <c:v>3.2922080333234827</c:v>
                </c:pt>
                <c:pt idx="299">
                  <c:v>3.3251301136567175</c:v>
                </c:pt>
                <c:pt idx="300">
                  <c:v>3.3583814147932847</c:v>
                </c:pt>
                <c:pt idx="301">
                  <c:v>3.3919652289412174</c:v>
                </c:pt>
                <c:pt idx="302">
                  <c:v>3.4258848812306297</c:v>
                </c:pt>
                <c:pt idx="303">
                  <c:v>3.4601437300429359</c:v>
                </c:pt>
                <c:pt idx="304">
                  <c:v>3.4947451673433654</c:v>
                </c:pt>
                <c:pt idx="305">
                  <c:v>3.529692619016799</c:v>
                </c:pt>
                <c:pt idx="306">
                  <c:v>3.5649895452069669</c:v>
                </c:pt>
                <c:pt idx="307">
                  <c:v>3.6006394406590365</c:v>
                </c:pt>
                <c:pt idx="308">
                  <c:v>3.636645835065627</c:v>
                </c:pt>
                <c:pt idx="309">
                  <c:v>3.6730122934162832</c:v>
                </c:pt>
                <c:pt idx="310">
                  <c:v>3.709742416350446</c:v>
                </c:pt>
                <c:pt idx="311">
                  <c:v>3.7468398405139505</c:v>
                </c:pt>
                <c:pt idx="312">
                  <c:v>3.7843082389190901</c:v>
                </c:pt>
                <c:pt idx="313">
                  <c:v>3.8221513213082812</c:v>
                </c:pt>
                <c:pt idx="314">
                  <c:v>3.8603728345213639</c:v>
                </c:pt>
                <c:pt idx="315">
                  <c:v>3.8989765628665776</c:v>
                </c:pt>
                <c:pt idx="316">
                  <c:v>3.9379663284952433</c:v>
                </c:pt>
                <c:pt idx="317">
                  <c:v>3.9773459917801959</c:v>
                </c:pt>
                <c:pt idx="318">
                  <c:v>4.0171194516979982</c:v>
                </c:pt>
                <c:pt idx="319">
                  <c:v>4.0572906462149785</c:v>
                </c:pt>
                <c:pt idx="320">
                  <c:v>4.0978635526771283</c:v>
                </c:pt>
                <c:pt idx="321">
                  <c:v>4.1388421882038999</c:v>
                </c:pt>
                <c:pt idx="322">
                  <c:v>4.180230610085939</c:v>
                </c:pt>
                <c:pt idx="323">
                  <c:v>4.222032916186798</c:v>
                </c:pt>
                <c:pt idx="324">
                  <c:v>4.2642532453486659</c:v>
                </c:pt>
                <c:pt idx="325">
                  <c:v>4.3068957778021524</c:v>
                </c:pt>
                <c:pt idx="326">
                  <c:v>4.3499647355801736</c:v>
                </c:pt>
                <c:pt idx="327">
                  <c:v>4.3934643829359752</c:v>
                </c:pt>
                <c:pt idx="328">
                  <c:v>4.4373990267653349</c:v>
                </c:pt>
                <c:pt idx="329">
                  <c:v>4.4817730170329879</c:v>
                </c:pt>
                <c:pt idx="330">
                  <c:v>4.5265907472033176</c:v>
                </c:pt>
                <c:pt idx="331">
                  <c:v>4.5718566546753507</c:v>
                </c:pt>
                <c:pt idx="332">
                  <c:v>4.6175752212221042</c:v>
                </c:pt>
                <c:pt idx="333">
                  <c:v>4.6637509734343254</c:v>
                </c:pt>
                <c:pt idx="334">
                  <c:v>4.7103884831686686</c:v>
                </c:pt>
                <c:pt idx="335">
                  <c:v>4.7574923680003556</c:v>
                </c:pt>
                <c:pt idx="336">
                  <c:v>4.8050672916803592</c:v>
                </c:pt>
                <c:pt idx="337">
                  <c:v>4.8531179645971632</c:v>
                </c:pt>
                <c:pt idx="338">
                  <c:v>4.9016491442431347</c:v>
                </c:pt>
                <c:pt idx="339">
                  <c:v>4.9506656356855663</c:v>
                </c:pt>
                <c:pt idx="340">
                  <c:v>5.0001722920424223</c:v>
                </c:pt>
                <c:pt idx="341">
                  <c:v>5.0501740149628462</c:v>
                </c:pt>
                <c:pt idx="342">
                  <c:v>5.1006757551124746</c:v>
                </c:pt>
                <c:pt idx="343">
                  <c:v>5.1516825126635997</c:v>
                </c:pt>
                <c:pt idx="344">
                  <c:v>5.2031993377902355</c:v>
                </c:pt>
                <c:pt idx="345">
                  <c:v>5.2552313311681376</c:v>
                </c:pt>
                <c:pt idx="346">
                  <c:v>5.3077836444798194</c:v>
                </c:pt>
                <c:pt idx="347">
                  <c:v>5.3608614809246173</c:v>
                </c:pt>
                <c:pt idx="348">
                  <c:v>5.4144700957338632</c:v>
                </c:pt>
                <c:pt idx="349">
                  <c:v>5.4686147966912015</c:v>
                </c:pt>
                <c:pt idx="350">
                  <c:v>5.5233009446581134</c:v>
                </c:pt>
                <c:pt idx="351">
                  <c:v>5.578533954104695</c:v>
                </c:pt>
                <c:pt idx="352">
                  <c:v>5.634319293645742</c:v>
                </c:pt>
                <c:pt idx="353">
                  <c:v>5.6906624865821991</c:v>
                </c:pt>
                <c:pt idx="354">
                  <c:v>5.747569111448021</c:v>
                </c:pt>
                <c:pt idx="355">
                  <c:v>5.8050448025625014</c:v>
                </c:pt>
                <c:pt idx="356">
                  <c:v>5.8630952505881266</c:v>
                </c:pt>
                <c:pt idx="357">
                  <c:v>5.9217262030940079</c:v>
                </c:pt>
                <c:pt idx="358">
                  <c:v>5.9809434651249482</c:v>
                </c:pt>
                <c:pt idx="359">
                  <c:v>6.0407528997761979</c:v>
                </c:pt>
                <c:pt idx="360">
                  <c:v>6.1011604287739596</c:v>
                </c:pt>
                <c:pt idx="361">
                  <c:v>6.1621720330616991</c:v>
                </c:pt>
                <c:pt idx="362">
                  <c:v>6.2237937533923162</c:v>
                </c:pt>
                <c:pt idx="363">
                  <c:v>6.2860316909262393</c:v>
                </c:pt>
                <c:pt idx="364">
                  <c:v>6.3488920078355013</c:v>
                </c:pt>
                <c:pt idx="365">
                  <c:v>6.4123809279138566</c:v>
                </c:pt>
                <c:pt idx="366">
                  <c:v>6.4765047371929949</c:v>
                </c:pt>
                <c:pt idx="367">
                  <c:v>6.5412697845649248</c:v>
                </c:pt>
                <c:pt idx="368">
                  <c:v>6.6066824824105739</c:v>
                </c:pt>
                <c:pt idx="369">
                  <c:v>6.67274930723468</c:v>
                </c:pt>
                <c:pt idx="370">
                  <c:v>6.7394768003070267</c:v>
                </c:pt>
                <c:pt idx="371">
                  <c:v>6.8068715683100969</c:v>
                </c:pt>
                <c:pt idx="372">
                  <c:v>6.8749402839931983</c:v>
                </c:pt>
                <c:pt idx="373">
                  <c:v>6.9436896868331308</c:v>
                </c:pt>
                <c:pt idx="374">
                  <c:v>7.013126583701462</c:v>
                </c:pt>
                <c:pt idx="375">
                  <c:v>7.0832578495384766</c:v>
                </c:pt>
                <c:pt idx="376">
                  <c:v>7.1540904280338617</c:v>
                </c:pt>
                <c:pt idx="377">
                  <c:v>7.2256313323142001</c:v>
                </c:pt>
                <c:pt idx="378">
                  <c:v>7.297887645637342</c:v>
                </c:pt>
                <c:pt idx="379">
                  <c:v>7.3708665220937153</c:v>
                </c:pt>
                <c:pt idx="380">
                  <c:v>7.4445751873146522</c:v>
                </c:pt>
                <c:pt idx="381">
                  <c:v>7.5190209391877989</c:v>
                </c:pt>
                <c:pt idx="382">
                  <c:v>7.5942111485796771</c:v>
                </c:pt>
                <c:pt idx="383">
                  <c:v>7.670153260065474</c:v>
                </c:pt>
                <c:pt idx="384">
                  <c:v>7.7468547926661291</c:v>
                </c:pt>
                <c:pt idx="385">
                  <c:v>7.8243233405927901</c:v>
                </c:pt>
                <c:pt idx="386">
                  <c:v>7.9025665739987181</c:v>
                </c:pt>
                <c:pt idx="387">
                  <c:v>7.9815922397387054</c:v>
                </c:pt>
                <c:pt idx="388">
                  <c:v>8.0614081621360931</c:v>
                </c:pt>
                <c:pt idx="389">
                  <c:v>8.1420222437574541</c:v>
                </c:pt>
                <c:pt idx="390">
                  <c:v>8.2234424661950278</c:v>
                </c:pt>
                <c:pt idx="391">
                  <c:v>8.3056768908569776</c:v>
                </c:pt>
                <c:pt idx="392">
                  <c:v>8.3887336597655473</c:v>
                </c:pt>
                <c:pt idx="393">
                  <c:v>8.4726209963632027</c:v>
                </c:pt>
                <c:pt idx="394">
                  <c:v>8.5573472063268348</c:v>
                </c:pt>
                <c:pt idx="395">
                  <c:v>8.6429206783901034</c:v>
                </c:pt>
                <c:pt idx="396">
                  <c:v>8.7293498851740043</c:v>
                </c:pt>
                <c:pt idx="397">
                  <c:v>8.8166433840257437</c:v>
                </c:pt>
                <c:pt idx="398">
                  <c:v>8.9048098178660009</c:v>
                </c:pt>
                <c:pt idx="399">
                  <c:v>8.9938579160446608</c:v>
                </c:pt>
                <c:pt idx="400">
                  <c:v>9.0837964952051067</c:v>
                </c:pt>
                <c:pt idx="401">
                  <c:v>9.1746344601571579</c:v>
                </c:pt>
                <c:pt idx="402">
                  <c:v>9.2663808047587288</c:v>
                </c:pt>
                <c:pt idx="403">
                  <c:v>9.3590446128063167</c:v>
                </c:pt>
                <c:pt idx="404">
                  <c:v>9.4526350589343799</c:v>
                </c:pt>
                <c:pt idx="405">
                  <c:v>9.5471614095237243</c:v>
                </c:pt>
                <c:pt idx="406">
                  <c:v>9.642633023618961</c:v>
                </c:pt>
                <c:pt idx="407">
                  <c:v>9.7390593538551506</c:v>
                </c:pt>
                <c:pt idx="408">
                  <c:v>9.836449947393703</c:v>
                </c:pt>
                <c:pt idx="409">
                  <c:v>9.9348144468676409</c:v>
                </c:pt>
                <c:pt idx="410">
                  <c:v>10.034162591336317</c:v>
                </c:pt>
                <c:pt idx="411">
                  <c:v>10.134504217249681</c:v>
                </c:pt>
                <c:pt idx="412">
                  <c:v>10.235849259422178</c:v>
                </c:pt>
                <c:pt idx="413">
                  <c:v>10.3382077520164</c:v>
                </c:pt>
                <c:pt idx="414">
                  <c:v>10.441589829536564</c:v>
                </c:pt>
                <c:pt idx="415">
                  <c:v>10.546005727831931</c:v>
                </c:pt>
                <c:pt idx="416">
                  <c:v>10.651465785110251</c:v>
                </c:pt>
                <c:pt idx="417">
                  <c:v>10.757980442961353</c:v>
                </c:pt>
                <c:pt idx="418">
                  <c:v>10.865560247390967</c:v>
                </c:pt>
                <c:pt idx="419">
                  <c:v>10.974215849864876</c:v>
                </c:pt>
                <c:pt idx="420">
                  <c:v>11.083958008363526</c:v>
                </c:pt>
                <c:pt idx="421">
                  <c:v>11.194797588447161</c:v>
                </c:pt>
                <c:pt idx="422">
                  <c:v>11.306745564331633</c:v>
                </c:pt>
                <c:pt idx="423">
                  <c:v>11.419813019974949</c:v>
                </c:pt>
                <c:pt idx="424">
                  <c:v>11.534011150174699</c:v>
                </c:pt>
                <c:pt idx="425">
                  <c:v>11.649351261676445</c:v>
                </c:pt>
                <c:pt idx="426">
                  <c:v>11.76584477429321</c:v>
                </c:pt>
                <c:pt idx="427">
                  <c:v>11.883503222036143</c:v>
                </c:pt>
                <c:pt idx="428">
                  <c:v>12.002338254256506</c:v>
                </c:pt>
                <c:pt idx="429">
                  <c:v>12.12236163679907</c:v>
                </c:pt>
                <c:pt idx="430">
                  <c:v>12.24358525316706</c:v>
                </c:pt>
                <c:pt idx="431">
                  <c:v>12.366021105698731</c:v>
                </c:pt>
                <c:pt idx="432">
                  <c:v>12.489681316755719</c:v>
                </c:pt>
                <c:pt idx="433">
                  <c:v>12.614578129923277</c:v>
                </c:pt>
                <c:pt idx="434">
                  <c:v>12.74072391122251</c:v>
                </c:pt>
                <c:pt idx="435">
                  <c:v>12.868131150334735</c:v>
                </c:pt>
                <c:pt idx="436">
                  <c:v>12.996812461838083</c:v>
                </c:pt>
                <c:pt idx="437">
                  <c:v>13.126780586456464</c:v>
                </c:pt>
                <c:pt idx="438">
                  <c:v>13.258048392321029</c:v>
                </c:pt>
                <c:pt idx="439">
                  <c:v>13.390628876244239</c:v>
                </c:pt>
                <c:pt idx="440">
                  <c:v>13.524535165006682</c:v>
                </c:pt>
                <c:pt idx="441">
                  <c:v>13.659780516656749</c:v>
                </c:pt>
                <c:pt idx="442">
                  <c:v>13.796378321823317</c:v>
                </c:pt>
                <c:pt idx="443">
                  <c:v>13.93434210504155</c:v>
                </c:pt>
                <c:pt idx="444">
                  <c:v>14.073685526091966</c:v>
                </c:pt>
                <c:pt idx="445">
                  <c:v>14.214422381352886</c:v>
                </c:pt>
                <c:pt idx="446">
                  <c:v>14.356566605166416</c:v>
                </c:pt>
                <c:pt idx="447">
                  <c:v>14.50013227121808</c:v>
                </c:pt>
                <c:pt idx="448">
                  <c:v>14.645133593930261</c:v>
                </c:pt>
                <c:pt idx="449">
                  <c:v>14.791584929869563</c:v>
                </c:pt>
                <c:pt idx="450">
                  <c:v>14.939500779168259</c:v>
                </c:pt>
                <c:pt idx="451">
                  <c:v>15.088895786959942</c:v>
                </c:pt>
                <c:pt idx="452">
                  <c:v>15.23978474482954</c:v>
                </c:pt>
                <c:pt idx="453">
                  <c:v>15.392182592277836</c:v>
                </c:pt>
                <c:pt idx="454">
                  <c:v>15.546104418200613</c:v>
                </c:pt>
                <c:pt idx="455">
                  <c:v>15.70156546238262</c:v>
                </c:pt>
                <c:pt idx="456">
                  <c:v>15.858581117006446</c:v>
                </c:pt>
                <c:pt idx="457">
                  <c:v>16.017166928176511</c:v>
                </c:pt>
                <c:pt idx="458">
                  <c:v>16.177338597458277</c:v>
                </c:pt>
                <c:pt idx="459">
                  <c:v>16.339111983432861</c:v>
                </c:pt>
                <c:pt idx="460">
                  <c:v>16.502503103267191</c:v>
                </c:pt>
                <c:pt idx="461">
                  <c:v>16.667528134299864</c:v>
                </c:pt>
                <c:pt idx="462">
                  <c:v>16.834203415642865</c:v>
                </c:pt>
                <c:pt idx="463">
                  <c:v>17.002545449799292</c:v>
                </c:pt>
                <c:pt idx="464">
                  <c:v>17.172570904297284</c:v>
                </c:pt>
                <c:pt idx="465">
                  <c:v>17.344296613340259</c:v>
                </c:pt>
                <c:pt idx="466">
                  <c:v>17.517739579473663</c:v>
                </c:pt>
                <c:pt idx="467">
                  <c:v>17.6929169752684</c:v>
                </c:pt>
                <c:pt idx="468">
                  <c:v>17.869846145021082</c:v>
                </c:pt>
                <c:pt idx="469">
                  <c:v>18.048544606471292</c:v>
                </c:pt>
                <c:pt idx="470">
                  <c:v>18.229030052536004</c:v>
                </c:pt>
                <c:pt idx="471">
                  <c:v>18.411320353061363</c:v>
                </c:pt>
                <c:pt idx="472">
                  <c:v>18.595433556591978</c:v>
                </c:pt>
                <c:pt idx="473">
                  <c:v>18.781387892157898</c:v>
                </c:pt>
                <c:pt idx="474">
                  <c:v>18.969201771079476</c:v>
                </c:pt>
                <c:pt idx="475">
                  <c:v>19.158893788790269</c:v>
                </c:pt>
                <c:pt idx="476">
                  <c:v>19.350482726678173</c:v>
                </c:pt>
                <c:pt idx="477">
                  <c:v>19.543987553944955</c:v>
                </c:pt>
                <c:pt idx="478">
                  <c:v>19.739427429484405</c:v>
                </c:pt>
                <c:pt idx="479">
                  <c:v>19.936821703779248</c:v>
                </c:pt>
                <c:pt idx="480">
                  <c:v>20.136189920817042</c:v>
                </c:pt>
                <c:pt idx="481">
                  <c:v>20.337551820025212</c:v>
                </c:pt>
                <c:pt idx="482">
                  <c:v>20.540927338225465</c:v>
                </c:pt>
                <c:pt idx="483">
                  <c:v>20.74633661160772</c:v>
                </c:pt>
                <c:pt idx="484">
                  <c:v>20.953799977723797</c:v>
                </c:pt>
                <c:pt idx="485">
                  <c:v>21.163337977501037</c:v>
                </c:pt>
                <c:pt idx="486">
                  <c:v>21.374971357276049</c:v>
                </c:pt>
                <c:pt idx="487">
                  <c:v>21.588721070848809</c:v>
                </c:pt>
                <c:pt idx="488">
                  <c:v>21.804608281557297</c:v>
                </c:pt>
                <c:pt idx="489">
                  <c:v>22.022654364372869</c:v>
                </c:pt>
                <c:pt idx="490">
                  <c:v>22.242880908016598</c:v>
                </c:pt>
                <c:pt idx="491">
                  <c:v>22.465309717096765</c:v>
                </c:pt>
                <c:pt idx="492">
                  <c:v>22.689962814267734</c:v>
                </c:pt>
                <c:pt idx="493">
                  <c:v>22.916862442410412</c:v>
                </c:pt>
                <c:pt idx="494">
                  <c:v>23.146031066834517</c:v>
                </c:pt>
                <c:pt idx="495">
                  <c:v>23.377491377502864</c:v>
                </c:pt>
                <c:pt idx="496">
                  <c:v>23.611266291277893</c:v>
                </c:pt>
                <c:pt idx="497">
                  <c:v>23.84737895419067</c:v>
                </c:pt>
                <c:pt idx="498">
                  <c:v>24.085852743732577</c:v>
                </c:pt>
                <c:pt idx="499">
                  <c:v>24.326711271169902</c:v>
                </c:pt>
                <c:pt idx="500">
                  <c:v>24.569978383881601</c:v>
                </c:pt>
                <c:pt idx="501">
                  <c:v>24.815678167720417</c:v>
                </c:pt>
                <c:pt idx="502">
                  <c:v>25.06383494939762</c:v>
                </c:pt>
              </c:numCache>
            </c:numRef>
          </c:yVal>
          <c:smooth val="0"/>
          <c:extLst>
            <c:ext xmlns:c16="http://schemas.microsoft.com/office/drawing/2014/chart" uri="{C3380CC4-5D6E-409C-BE32-E72D297353CC}">
              <c16:uniqueId val="{00000000-92E1-4ECA-BD25-6C9BFC70CFCE}"/>
            </c:ext>
          </c:extLst>
        </c:ser>
        <c:dLbls>
          <c:showLegendKey val="0"/>
          <c:showVal val="0"/>
          <c:showCatName val="0"/>
          <c:showSerName val="0"/>
          <c:showPercent val="0"/>
          <c:showBubbleSize val="0"/>
        </c:dLbls>
        <c:axId val="663574720"/>
        <c:axId val="663578640"/>
      </c:scatterChart>
      <c:valAx>
        <c:axId val="663574720"/>
        <c:scaling>
          <c:orientation val="minMax"/>
        </c:scaling>
        <c:delete val="0"/>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8640"/>
        <c:crosses val="autoZero"/>
        <c:crossBetween val="midCat"/>
        <c:dispUnits>
          <c:builtInUnit val="billions"/>
        </c:dispUnits>
      </c:valAx>
      <c:valAx>
        <c:axId val="663578640"/>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47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Water Demand in Washington County, Utah</a:t>
            </a:r>
          </a:p>
        </c:rich>
      </c:tx>
      <c:layout>
        <c:manualLayout>
          <c:xMode val="edge"/>
          <c:yMode val="edge"/>
          <c:x val="0.25295599098909743"/>
          <c:y val="1.6843093651910945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471803964522135"/>
          <c:y val="9.4553366873510555E-2"/>
          <c:w val="0.77151440886773071"/>
          <c:h val="0.72242332993929537"/>
        </c:manualLayout>
      </c:layout>
      <c:scatterChart>
        <c:scatterStyle val="lineMarker"/>
        <c:varyColors val="0"/>
        <c:ser>
          <c:idx val="0"/>
          <c:order val="0"/>
          <c:tx>
            <c:strRef>
              <c:f>Sheet1!$B$1</c:f>
              <c:strCache>
                <c:ptCount val="1"/>
                <c:pt idx="0">
                  <c:v>Series 2</c:v>
                </c:pt>
              </c:strCache>
            </c:strRef>
          </c:tx>
          <c:spPr>
            <a:ln w="19050" cap="rnd">
              <a:solidFill>
                <a:schemeClr val="accent1"/>
              </a:solidFill>
              <a:round/>
            </a:ln>
            <a:effectLst/>
          </c:spPr>
          <c:marker>
            <c:symbol val="none"/>
          </c:marker>
          <c:xVal>
            <c:numRef>
              <c:f>Sheet1!$B$2:$B$900</c:f>
              <c:numCache>
                <c:formatCode>_(* #,##0_);_(* \(#,##0\);_(* "-"???_);_(@_)</c:formatCode>
                <c:ptCount val="899"/>
                <c:pt idx="0">
                  <c:v>26330591243.2542</c:v>
                </c:pt>
                <c:pt idx="1">
                  <c:v>26199593276.869854</c:v>
                </c:pt>
                <c:pt idx="2">
                  <c:v>26069247041.661549</c:v>
                </c:pt>
                <c:pt idx="3">
                  <c:v>25939549295.185623</c:v>
                </c:pt>
                <c:pt idx="4">
                  <c:v>25810496811.129974</c:v>
                </c:pt>
                <c:pt idx="5">
                  <c:v>25682086379.233807</c:v>
                </c:pt>
                <c:pt idx="6">
                  <c:v>25554314805.207771</c:v>
                </c:pt>
                <c:pt idx="7">
                  <c:v>25427178910.654503</c:v>
                </c:pt>
                <c:pt idx="8">
                  <c:v>25300675532.989559</c:v>
                </c:pt>
                <c:pt idx="9">
                  <c:v>25174801525.362747</c:v>
                </c:pt>
                <c:pt idx="10">
                  <c:v>25049553756.579849</c:v>
                </c:pt>
                <c:pt idx="11">
                  <c:v>24924929111.024727</c:v>
                </c:pt>
                <c:pt idx="12">
                  <c:v>24800924488.581821</c:v>
                </c:pt>
                <c:pt idx="13">
                  <c:v>24677536804.559029</c:v>
                </c:pt>
                <c:pt idx="14">
                  <c:v>24554762989.610977</c:v>
                </c:pt>
                <c:pt idx="15">
                  <c:v>24432599989.662666</c:v>
                </c:pt>
                <c:pt idx="16">
                  <c:v>24311044765.8335</c:v>
                </c:pt>
                <c:pt idx="17">
                  <c:v>24190094294.361694</c:v>
                </c:pt>
                <c:pt idx="18">
                  <c:v>24069745566.529053</c:v>
                </c:pt>
                <c:pt idx="19">
                  <c:v>23949995588.586124</c:v>
                </c:pt>
                <c:pt idx="20">
                  <c:v>23830841381.677738</c:v>
                </c:pt>
                <c:pt idx="21">
                  <c:v>23712279981.768898</c:v>
                </c:pt>
                <c:pt idx="22">
                  <c:v>23594308439.571045</c:v>
                </c:pt>
                <c:pt idx="23">
                  <c:v>23476923820.468704</c:v>
                </c:pt>
                <c:pt idx="24">
                  <c:v>23360123204.446476</c:v>
                </c:pt>
                <c:pt idx="25">
                  <c:v>23243903686.016396</c:v>
                </c:pt>
                <c:pt idx="26">
                  <c:v>23128262374.145668</c:v>
                </c:pt>
                <c:pt idx="27">
                  <c:v>23013196392.184746</c:v>
                </c:pt>
                <c:pt idx="28">
                  <c:v>22898702877.795769</c:v>
                </c:pt>
                <c:pt idx="29">
                  <c:v>22784778982.881363</c:v>
                </c:pt>
                <c:pt idx="30">
                  <c:v>22671421873.513798</c:v>
                </c:pt>
                <c:pt idx="31">
                  <c:v>22558628729.864479</c:v>
                </c:pt>
                <c:pt idx="32">
                  <c:v>22446396746.133812</c:v>
                </c:pt>
                <c:pt idx="33">
                  <c:v>22334723130.481407</c:v>
                </c:pt>
                <c:pt idx="34">
                  <c:v>22223605104.956627</c:v>
                </c:pt>
                <c:pt idx="35">
                  <c:v>22113039905.429482</c:v>
                </c:pt>
                <c:pt idx="36">
                  <c:v>22003024781.521873</c:v>
                </c:pt>
                <c:pt idx="37">
                  <c:v>21893556996.539181</c:v>
                </c:pt>
                <c:pt idx="38">
                  <c:v>21784633827.402172</c:v>
                </c:pt>
                <c:pt idx="39">
                  <c:v>21676252564.579277</c:v>
                </c:pt>
                <c:pt idx="40">
                  <c:v>21568410512.019184</c:v>
                </c:pt>
                <c:pt idx="41">
                  <c:v>21461104987.083767</c:v>
                </c:pt>
                <c:pt idx="42">
                  <c:v>21354333320.481361</c:v>
                </c:pt>
                <c:pt idx="43">
                  <c:v>21248092856.200363</c:v>
                </c:pt>
                <c:pt idx="44">
                  <c:v>21142380951.44315</c:v>
                </c:pt>
                <c:pt idx="45">
                  <c:v>21037194976.560349</c:v>
                </c:pt>
                <c:pt idx="46">
                  <c:v>20932532314.985424</c:v>
                </c:pt>
                <c:pt idx="47">
                  <c:v>20828390363.169579</c:v>
                </c:pt>
                <c:pt idx="48">
                  <c:v>20724766530.516994</c:v>
                </c:pt>
                <c:pt idx="49">
                  <c:v>20621658239.320396</c:v>
                </c:pt>
                <c:pt idx="50">
                  <c:v>20519062924.696915</c:v>
                </c:pt>
                <c:pt idx="51">
                  <c:v>20416978034.524296</c:v>
                </c:pt>
                <c:pt idx="52">
                  <c:v>20315401029.377411</c:v>
                </c:pt>
                <c:pt idx="53">
                  <c:v>20214329382.465088</c:v>
                </c:pt>
                <c:pt idx="54">
                  <c:v>20113760579.567253</c:v>
                </c:pt>
                <c:pt idx="55">
                  <c:v>20013692118.972393</c:v>
                </c:pt>
                <c:pt idx="56">
                  <c:v>19914121511.415318</c:v>
                </c:pt>
                <c:pt idx="57">
                  <c:v>19815046280.015244</c:v>
                </c:pt>
                <c:pt idx="58">
                  <c:v>19716463960.214176</c:v>
                </c:pt>
                <c:pt idx="59">
                  <c:v>19618372099.715599</c:v>
                </c:pt>
                <c:pt idx="60">
                  <c:v>19520768258.423485</c:v>
                </c:pt>
                <c:pt idx="61">
                  <c:v>19423650008.38158</c:v>
                </c:pt>
                <c:pt idx="62">
                  <c:v>19327014933.713017</c:v>
                </c:pt>
                <c:pt idx="63">
                  <c:v>19230860630.560219</c:v>
                </c:pt>
                <c:pt idx="64">
                  <c:v>19135184707.025097</c:v>
                </c:pt>
                <c:pt idx="65">
                  <c:v>19039984783.10955</c:v>
                </c:pt>
                <c:pt idx="66">
                  <c:v>18945258490.656273</c:v>
                </c:pt>
                <c:pt idx="67">
                  <c:v>18851003473.289825</c:v>
                </c:pt>
                <c:pt idx="68">
                  <c:v>18757217386.358036</c:v>
                </c:pt>
                <c:pt idx="69">
                  <c:v>18663897896.873669</c:v>
                </c:pt>
                <c:pt idx="70">
                  <c:v>18571042683.45639</c:v>
                </c:pt>
                <c:pt idx="71">
                  <c:v>18478649436.275017</c:v>
                </c:pt>
                <c:pt idx="72">
                  <c:v>18386715856.990067</c:v>
                </c:pt>
                <c:pt idx="73">
                  <c:v>18295239658.696587</c:v>
                </c:pt>
                <c:pt idx="74">
                  <c:v>18204218565.867252</c:v>
                </c:pt>
                <c:pt idx="75">
                  <c:v>18113650314.295776</c:v>
                </c:pt>
                <c:pt idx="76">
                  <c:v>18023532651.040577</c:v>
                </c:pt>
                <c:pt idx="77">
                  <c:v>17933863334.368736</c:v>
                </c:pt>
                <c:pt idx="78">
                  <c:v>17844640133.700237</c:v>
                </c:pt>
                <c:pt idx="79">
                  <c:v>17755860829.552475</c:v>
                </c:pt>
                <c:pt idx="80">
                  <c:v>17667523213.48505</c:v>
                </c:pt>
                <c:pt idx="81">
                  <c:v>17579625088.044827</c:v>
                </c:pt>
                <c:pt idx="82">
                  <c:v>17492164266.711273</c:v>
                </c:pt>
                <c:pt idx="83">
                  <c:v>17405138573.842064</c:v>
                </c:pt>
                <c:pt idx="84">
                  <c:v>17318545844.618973</c:v>
                </c:pt>
                <c:pt idx="85">
                  <c:v>17232383924.994003</c:v>
                </c:pt>
                <c:pt idx="86">
                  <c:v>17146650671.635824</c:v>
                </c:pt>
                <c:pt idx="87">
                  <c:v>17061343951.876444</c:v>
                </c:pt>
                <c:pt idx="88">
                  <c:v>16976461643.658155</c:v>
                </c:pt>
                <c:pt idx="89">
                  <c:v>16892001635.480753</c:v>
                </c:pt>
                <c:pt idx="90">
                  <c:v>16807961826.34901</c:v>
                </c:pt>
                <c:pt idx="91">
                  <c:v>16724340125.720409</c:v>
                </c:pt>
                <c:pt idx="92">
                  <c:v>16641134453.453146</c:v>
                </c:pt>
                <c:pt idx="93">
                  <c:v>16558342739.754375</c:v>
                </c:pt>
                <c:pt idx="94">
                  <c:v>16475962925.128733</c:v>
                </c:pt>
                <c:pt idx="95">
                  <c:v>16393992960.327099</c:v>
                </c:pt>
                <c:pt idx="96">
                  <c:v>16312430806.295622</c:v>
                </c:pt>
                <c:pt idx="97">
                  <c:v>16231274434.124998</c:v>
                </c:pt>
                <c:pt idx="98">
                  <c:v>16150521825</c:v>
                </c:pt>
                <c:pt idx="99">
                  <c:v>16069769215.875</c:v>
                </c:pt>
                <c:pt idx="100">
                  <c:v>15989420369.795626</c:v>
                </c:pt>
                <c:pt idx="101">
                  <c:v>15909473267.946648</c:v>
                </c:pt>
                <c:pt idx="102">
                  <c:v>15829925901.606915</c:v>
                </c:pt>
                <c:pt idx="103">
                  <c:v>15750776272.098881</c:v>
                </c:pt>
                <c:pt idx="104">
                  <c:v>15672022390.738386</c:v>
                </c:pt>
                <c:pt idx="105">
                  <c:v>15593662278.784695</c:v>
                </c:pt>
                <c:pt idx="106">
                  <c:v>15515693967.390772</c:v>
                </c:pt>
                <c:pt idx="107">
                  <c:v>15438115497.553818</c:v>
                </c:pt>
                <c:pt idx="108">
                  <c:v>15360924920.066048</c:v>
                </c:pt>
                <c:pt idx="109">
                  <c:v>15284120295.465717</c:v>
                </c:pt>
                <c:pt idx="110">
                  <c:v>15207699693.988388</c:v>
                </c:pt>
                <c:pt idx="111">
                  <c:v>15131661195.518446</c:v>
                </c:pt>
                <c:pt idx="112">
                  <c:v>15056002889.540854</c:v>
                </c:pt>
                <c:pt idx="113">
                  <c:v>14980722875.093149</c:v>
                </c:pt>
                <c:pt idx="114">
                  <c:v>14905819260.717684</c:v>
                </c:pt>
                <c:pt idx="115">
                  <c:v>14831290164.414095</c:v>
                </c:pt>
                <c:pt idx="116">
                  <c:v>14757133713.592024</c:v>
                </c:pt>
                <c:pt idx="117">
                  <c:v>14683348045.024063</c:v>
                </c:pt>
                <c:pt idx="118">
                  <c:v>14609931304.798943</c:v>
                </c:pt>
                <c:pt idx="119">
                  <c:v>14536881648.274948</c:v>
                </c:pt>
                <c:pt idx="120">
                  <c:v>14464197240.033573</c:v>
                </c:pt>
                <c:pt idx="121">
                  <c:v>14391876253.833405</c:v>
                </c:pt>
                <c:pt idx="122">
                  <c:v>14319916872.564238</c:v>
                </c:pt>
                <c:pt idx="123">
                  <c:v>14248317288.201416</c:v>
                </c:pt>
                <c:pt idx="124">
                  <c:v>14177075701.760408</c:v>
                </c:pt>
                <c:pt idx="125">
                  <c:v>14106190323.251606</c:v>
                </c:pt>
                <c:pt idx="126">
                  <c:v>14035659371.635347</c:v>
                </c:pt>
                <c:pt idx="127">
                  <c:v>13965481074.77717</c:v>
                </c:pt>
                <c:pt idx="128">
                  <c:v>13895653669.403284</c:v>
                </c:pt>
                <c:pt idx="129">
                  <c:v>13826175401.056267</c:v>
                </c:pt>
                <c:pt idx="130">
                  <c:v>13757044524.050985</c:v>
                </c:pt>
                <c:pt idx="131">
                  <c:v>13688259301.430731</c:v>
                </c:pt>
                <c:pt idx="132">
                  <c:v>13619818004.923576</c:v>
                </c:pt>
                <c:pt idx="133">
                  <c:v>13551718914.898958</c:v>
                </c:pt>
                <c:pt idx="134">
                  <c:v>13483960320.324463</c:v>
                </c:pt>
                <c:pt idx="135">
                  <c:v>13416540518.722841</c:v>
                </c:pt>
                <c:pt idx="136">
                  <c:v>13349457816.129227</c:v>
                </c:pt>
                <c:pt idx="137">
                  <c:v>13282710527.04858</c:v>
                </c:pt>
                <c:pt idx="138">
                  <c:v>13216296974.413338</c:v>
                </c:pt>
                <c:pt idx="139">
                  <c:v>13150215489.541271</c:v>
                </c:pt>
                <c:pt idx="140">
                  <c:v>13084464412.093565</c:v>
                </c:pt>
                <c:pt idx="141">
                  <c:v>13019042090.033096</c:v>
                </c:pt>
                <c:pt idx="142">
                  <c:v>12953946879.582932</c:v>
                </c:pt>
                <c:pt idx="143">
                  <c:v>12889177145.185017</c:v>
                </c:pt>
                <c:pt idx="144">
                  <c:v>12824731259.459091</c:v>
                </c:pt>
                <c:pt idx="145">
                  <c:v>12760607603.161797</c:v>
                </c:pt>
                <c:pt idx="146">
                  <c:v>12696804565.145988</c:v>
                </c:pt>
                <c:pt idx="147">
                  <c:v>12633320542.320259</c:v>
                </c:pt>
                <c:pt idx="148">
                  <c:v>12570153939.608658</c:v>
                </c:pt>
                <c:pt idx="149">
                  <c:v>12507303169.910614</c:v>
                </c:pt>
                <c:pt idx="150">
                  <c:v>12444766654.06106</c:v>
                </c:pt>
                <c:pt idx="151">
                  <c:v>12382542820.790754</c:v>
                </c:pt>
                <c:pt idx="152">
                  <c:v>12320630106.6868</c:v>
                </c:pt>
                <c:pt idx="153">
                  <c:v>12259026956.153366</c:v>
                </c:pt>
                <c:pt idx="154">
                  <c:v>12197731821.372599</c:v>
                </c:pt>
                <c:pt idx="155">
                  <c:v>12136743162.265736</c:v>
                </c:pt>
                <c:pt idx="156">
                  <c:v>12076059446.454407</c:v>
                </c:pt>
                <c:pt idx="157">
                  <c:v>12015679149.222136</c:v>
                </c:pt>
                <c:pt idx="158">
                  <c:v>11955600753.476025</c:v>
                </c:pt>
                <c:pt idx="159">
                  <c:v>11895822749.708645</c:v>
                </c:pt>
                <c:pt idx="160">
                  <c:v>11836343635.960102</c:v>
                </c:pt>
                <c:pt idx="161">
                  <c:v>11777161917.780302</c:v>
                </c:pt>
                <c:pt idx="162">
                  <c:v>11718276108.191401</c:v>
                </c:pt>
                <c:pt idx="163">
                  <c:v>11659684727.650444</c:v>
                </c:pt>
                <c:pt idx="164">
                  <c:v>11601386304.012192</c:v>
                </c:pt>
                <c:pt idx="165">
                  <c:v>11543379372.49213</c:v>
                </c:pt>
                <c:pt idx="166">
                  <c:v>11485662475.629669</c:v>
                </c:pt>
                <c:pt idx="167">
                  <c:v>11428234163.25152</c:v>
                </c:pt>
                <c:pt idx="168">
                  <c:v>11371092992.435263</c:v>
                </c:pt>
                <c:pt idx="169">
                  <c:v>11314237527.473085</c:v>
                </c:pt>
                <c:pt idx="170">
                  <c:v>11257666339.83572</c:v>
                </c:pt>
                <c:pt idx="171">
                  <c:v>11201378008.136541</c:v>
                </c:pt>
                <c:pt idx="172">
                  <c:v>11145371118.09586</c:v>
                </c:pt>
                <c:pt idx="173">
                  <c:v>11089644262.505381</c:v>
                </c:pt>
                <c:pt idx="174">
                  <c:v>11034196041.192854</c:v>
                </c:pt>
                <c:pt idx="175">
                  <c:v>10979025060.986889</c:v>
                </c:pt>
                <c:pt idx="176">
                  <c:v>10924129935.681955</c:v>
                </c:pt>
                <c:pt idx="177">
                  <c:v>10869509286.003546</c:v>
                </c:pt>
                <c:pt idx="178">
                  <c:v>10815161739.573528</c:v>
                </c:pt>
                <c:pt idx="179">
                  <c:v>10761085930.87566</c:v>
                </c:pt>
                <c:pt idx="180">
                  <c:v>10707280501.221281</c:v>
                </c:pt>
                <c:pt idx="181">
                  <c:v>10653744098.715174</c:v>
                </c:pt>
                <c:pt idx="182">
                  <c:v>10600475378.221598</c:v>
                </c:pt>
                <c:pt idx="183">
                  <c:v>10547473001.33049</c:v>
                </c:pt>
                <c:pt idx="184">
                  <c:v>10494735636.323837</c:v>
                </c:pt>
                <c:pt idx="185">
                  <c:v>10442261958.142218</c:v>
                </c:pt>
                <c:pt idx="186">
                  <c:v>10390050648.351507</c:v>
                </c:pt>
                <c:pt idx="187">
                  <c:v>10338100395.109749</c:v>
                </c:pt>
                <c:pt idx="188">
                  <c:v>10286409893.134199</c:v>
                </c:pt>
                <c:pt idx="189">
                  <c:v>10234977843.668528</c:v>
                </c:pt>
                <c:pt idx="190">
                  <c:v>10183802954.450186</c:v>
                </c:pt>
                <c:pt idx="191">
                  <c:v>10132883939.677935</c:v>
                </c:pt>
                <c:pt idx="192">
                  <c:v>10082219519.979546</c:v>
                </c:pt>
                <c:pt idx="193">
                  <c:v>10031808422.379648</c:v>
                </c:pt>
                <c:pt idx="194">
                  <c:v>9981649380.2677498</c:v>
                </c:pt>
                <c:pt idx="195">
                  <c:v>9931741133.3664112</c:v>
                </c:pt>
                <c:pt idx="196">
                  <c:v>9882082427.6995792</c:v>
                </c:pt>
                <c:pt idx="197">
                  <c:v>9832672015.5610809</c:v>
                </c:pt>
                <c:pt idx="198">
                  <c:v>9783508655.4832764</c:v>
                </c:pt>
                <c:pt idx="199">
                  <c:v>9734591112.2058601</c:v>
                </c:pt>
                <c:pt idx="200">
                  <c:v>9685918156.6448307</c:v>
                </c:pt>
                <c:pt idx="201">
                  <c:v>9637488565.8616066</c:v>
                </c:pt>
                <c:pt idx="202">
                  <c:v>9589301123.032299</c:v>
                </c:pt>
                <c:pt idx="203">
                  <c:v>9541354617.4171371</c:v>
                </c:pt>
                <c:pt idx="204">
                  <c:v>9493647844.3300514</c:v>
                </c:pt>
                <c:pt idx="205">
                  <c:v>9446179605.1084003</c:v>
                </c:pt>
                <c:pt idx="206">
                  <c:v>9398948707.082859</c:v>
                </c:pt>
                <c:pt idx="207">
                  <c:v>9351953963.5474453</c:v>
                </c:pt>
                <c:pt idx="208">
                  <c:v>9305194193.7297077</c:v>
                </c:pt>
                <c:pt idx="209">
                  <c:v>9258668222.7610588</c:v>
                </c:pt>
                <c:pt idx="210">
                  <c:v>9212374881.647253</c:v>
                </c:pt>
                <c:pt idx="211">
                  <c:v>9166313007.2390175</c:v>
                </c:pt>
                <c:pt idx="212">
                  <c:v>9120481442.2028217</c:v>
                </c:pt>
                <c:pt idx="213">
                  <c:v>9074879034.9918079</c:v>
                </c:pt>
                <c:pt idx="214">
                  <c:v>9029504639.8168488</c:v>
                </c:pt>
                <c:pt idx="215">
                  <c:v>8984357116.6177635</c:v>
                </c:pt>
                <c:pt idx="216">
                  <c:v>8939435331.0346756</c:v>
                </c:pt>
                <c:pt idx="217">
                  <c:v>8894738154.3795013</c:v>
                </c:pt>
                <c:pt idx="218">
                  <c:v>8850264463.6076031</c:v>
                </c:pt>
                <c:pt idx="219">
                  <c:v>8806013141.2895641</c:v>
                </c:pt>
                <c:pt idx="220">
                  <c:v>8761983075.5831165</c:v>
                </c:pt>
                <c:pt idx="221">
                  <c:v>8718173160.2052002</c:v>
                </c:pt>
                <c:pt idx="222">
                  <c:v>8674582294.4041748</c:v>
                </c:pt>
                <c:pt idx="223">
                  <c:v>8631209382.9321537</c:v>
                </c:pt>
                <c:pt idx="224">
                  <c:v>8588053336.0174932</c:v>
                </c:pt>
                <c:pt idx="225">
                  <c:v>8545113069.3374062</c:v>
                </c:pt>
                <c:pt idx="226">
                  <c:v>8502387503.9907188</c:v>
                </c:pt>
                <c:pt idx="227">
                  <c:v>8459875566.4707651</c:v>
                </c:pt>
                <c:pt idx="228">
                  <c:v>8417576188.6384115</c:v>
                </c:pt>
                <c:pt idx="229">
                  <c:v>8375488307.695219</c:v>
                </c:pt>
                <c:pt idx="230">
                  <c:v>8333610866.156743</c:v>
                </c:pt>
                <c:pt idx="231">
                  <c:v>8291942811.8259592</c:v>
                </c:pt>
                <c:pt idx="232">
                  <c:v>8250483097.7668295</c:v>
                </c:pt>
                <c:pt idx="233">
                  <c:v>8209230682.2779951</c:v>
                </c:pt>
                <c:pt idx="234">
                  <c:v>8168184528.8666048</c:v>
                </c:pt>
                <c:pt idx="235">
                  <c:v>8127343606.2222719</c:v>
                </c:pt>
                <c:pt idx="236">
                  <c:v>8086706888.1911602</c:v>
                </c:pt>
                <c:pt idx="237">
                  <c:v>8046273353.7502041</c:v>
                </c:pt>
                <c:pt idx="238">
                  <c:v>8006041986.9814529</c:v>
                </c:pt>
                <c:pt idx="239">
                  <c:v>7966011777.046546</c:v>
                </c:pt>
                <c:pt idx="240">
                  <c:v>7926181718.1613131</c:v>
                </c:pt>
                <c:pt idx="241">
                  <c:v>7886550809.5705061</c:v>
                </c:pt>
                <c:pt idx="242">
                  <c:v>7847118055.5226536</c:v>
                </c:pt>
                <c:pt idx="243">
                  <c:v>7807882465.2450399</c:v>
                </c:pt>
                <c:pt idx="244">
                  <c:v>7768843052.9188147</c:v>
                </c:pt>
                <c:pt idx="245">
                  <c:v>7729998837.6542206</c:v>
                </c:pt>
                <c:pt idx="246">
                  <c:v>7691348843.4659491</c:v>
                </c:pt>
                <c:pt idx="247">
                  <c:v>7652892099.2486191</c:v>
                </c:pt>
                <c:pt idx="248">
                  <c:v>7614627638.7523756</c:v>
                </c:pt>
                <c:pt idx="249">
                  <c:v>7576554500.5586138</c:v>
                </c:pt>
                <c:pt idx="250">
                  <c:v>7538671728.0558205</c:v>
                </c:pt>
                <c:pt idx="251">
                  <c:v>7500978369.4155416</c:v>
                </c:pt>
                <c:pt idx="252">
                  <c:v>7463473477.5684643</c:v>
                </c:pt>
                <c:pt idx="253">
                  <c:v>7426156110.1806221</c:v>
                </c:pt>
                <c:pt idx="254">
                  <c:v>7389025329.6297188</c:v>
                </c:pt>
                <c:pt idx="255">
                  <c:v>7352080202.9815702</c:v>
                </c:pt>
                <c:pt idx="256">
                  <c:v>7315319801.9666624</c:v>
                </c:pt>
                <c:pt idx="257">
                  <c:v>7278743202.9568291</c:v>
                </c:pt>
                <c:pt idx="258">
                  <c:v>7242349486.9420452</c:v>
                </c:pt>
                <c:pt idx="259">
                  <c:v>7206137739.5073347</c:v>
                </c:pt>
                <c:pt idx="260">
                  <c:v>7170107050.8097982</c:v>
                </c:pt>
                <c:pt idx="261">
                  <c:v>7134256515.5557489</c:v>
                </c:pt>
                <c:pt idx="262">
                  <c:v>7098585232.9779701</c:v>
                </c:pt>
                <c:pt idx="263">
                  <c:v>7063092306.8130798</c:v>
                </c:pt>
                <c:pt idx="264">
                  <c:v>7027776845.2790146</c:v>
                </c:pt>
                <c:pt idx="265">
                  <c:v>6992637961.0526199</c:v>
                </c:pt>
                <c:pt idx="266">
                  <c:v>6957674771.2473564</c:v>
                </c:pt>
                <c:pt idx="267">
                  <c:v>6922886397.39112</c:v>
                </c:pt>
                <c:pt idx="268">
                  <c:v>6888271965.4041643</c:v>
                </c:pt>
                <c:pt idx="269">
                  <c:v>6853830605.5771437</c:v>
                </c:pt>
                <c:pt idx="270">
                  <c:v>6819561452.5492582</c:v>
                </c:pt>
                <c:pt idx="271">
                  <c:v>6785463645.2865124</c:v>
                </c:pt>
                <c:pt idx="272">
                  <c:v>6751536327.0600796</c:v>
                </c:pt>
                <c:pt idx="273">
                  <c:v>6717778645.4247789</c:v>
                </c:pt>
                <c:pt idx="274">
                  <c:v>6684189752.1976547</c:v>
                </c:pt>
                <c:pt idx="275">
                  <c:v>6650768803.4366665</c:v>
                </c:pt>
                <c:pt idx="276">
                  <c:v>6617514959.4194832</c:v>
                </c:pt>
                <c:pt idx="277">
                  <c:v>6584427384.622386</c:v>
                </c:pt>
                <c:pt idx="278">
                  <c:v>6551505247.6992741</c:v>
                </c:pt>
                <c:pt idx="279">
                  <c:v>6518747721.4607773</c:v>
                </c:pt>
                <c:pt idx="280">
                  <c:v>6486153982.8534737</c:v>
                </c:pt>
                <c:pt idx="281">
                  <c:v>6453723212.9392061</c:v>
                </c:pt>
                <c:pt idx="282">
                  <c:v>6421454596.8745098</c:v>
                </c:pt>
                <c:pt idx="283">
                  <c:v>6389347323.8901377</c:v>
                </c:pt>
                <c:pt idx="284">
                  <c:v>6357400587.2706871</c:v>
                </c:pt>
                <c:pt idx="285">
                  <c:v>6325613584.3343334</c:v>
                </c:pt>
                <c:pt idx="286">
                  <c:v>6293985516.4126616</c:v>
                </c:pt>
                <c:pt idx="287">
                  <c:v>6262515588.8305979</c:v>
                </c:pt>
                <c:pt idx="288">
                  <c:v>6231203010.886445</c:v>
                </c:pt>
                <c:pt idx="289">
                  <c:v>6200046995.8320131</c:v>
                </c:pt>
                <c:pt idx="290">
                  <c:v>6169046760.8528528</c:v>
                </c:pt>
                <c:pt idx="291">
                  <c:v>6138201527.0485888</c:v>
                </c:pt>
                <c:pt idx="292">
                  <c:v>6107510519.4133453</c:v>
                </c:pt>
                <c:pt idx="293">
                  <c:v>6076972966.8162785</c:v>
                </c:pt>
                <c:pt idx="294">
                  <c:v>6046588101.9821968</c:v>
                </c:pt>
                <c:pt idx="295">
                  <c:v>6016355161.4722862</c:v>
                </c:pt>
                <c:pt idx="296">
                  <c:v>5986273385.6649246</c:v>
                </c:pt>
                <c:pt idx="297">
                  <c:v>5956342018.7365999</c:v>
                </c:pt>
                <c:pt idx="298">
                  <c:v>5926560308.6429167</c:v>
                </c:pt>
                <c:pt idx="299">
                  <c:v>5896927507.0997019</c:v>
                </c:pt>
                <c:pt idx="300">
                  <c:v>5867442869.5642033</c:v>
                </c:pt>
                <c:pt idx="301">
                  <c:v>5838105655.216382</c:v>
                </c:pt>
                <c:pt idx="302">
                  <c:v>5808915126.9403</c:v>
                </c:pt>
                <c:pt idx="303">
                  <c:v>5779870551.3055983</c:v>
                </c:pt>
                <c:pt idx="304">
                  <c:v>5750971198.5490704</c:v>
                </c:pt>
                <c:pt idx="305">
                  <c:v>5722216342.556325</c:v>
                </c:pt>
                <c:pt idx="306">
                  <c:v>5693605260.8435431</c:v>
                </c:pt>
                <c:pt idx="307">
                  <c:v>5665137234.5393257</c:v>
                </c:pt>
                <c:pt idx="308">
                  <c:v>5636811548.3666286</c:v>
                </c:pt>
                <c:pt idx="309">
                  <c:v>5608627490.6247959</c:v>
                </c:pt>
                <c:pt idx="310">
                  <c:v>5580584353.1716719</c:v>
                </c:pt>
                <c:pt idx="311">
                  <c:v>5552681431.4058132</c:v>
                </c:pt>
                <c:pt idx="312">
                  <c:v>5524918024.2487841</c:v>
                </c:pt>
                <c:pt idx="313">
                  <c:v>5497293434.1275406</c:v>
                </c:pt>
                <c:pt idx="314">
                  <c:v>5469806966.9569025</c:v>
                </c:pt>
                <c:pt idx="315">
                  <c:v>5442457932.122118</c:v>
                </c:pt>
                <c:pt idx="316">
                  <c:v>5415245642.4615078</c:v>
                </c:pt>
                <c:pt idx="317">
                  <c:v>5388169414.2491999</c:v>
                </c:pt>
                <c:pt idx="318">
                  <c:v>5361228567.1779537</c:v>
                </c:pt>
                <c:pt idx="319">
                  <c:v>5334422424.3420639</c:v>
                </c:pt>
                <c:pt idx="320">
                  <c:v>5307750312.2203531</c:v>
                </c:pt>
                <c:pt idx="321">
                  <c:v>5281211560.6592512</c:v>
                </c:pt>
                <c:pt idx="322">
                  <c:v>5254805502.8559551</c:v>
                </c:pt>
                <c:pt idx="323">
                  <c:v>5228531475.3416758</c:v>
                </c:pt>
                <c:pt idx="324">
                  <c:v>5202388817.9649677</c:v>
                </c:pt>
                <c:pt idx="325">
                  <c:v>5176376873.8751431</c:v>
                </c:pt>
                <c:pt idx="326">
                  <c:v>5150494989.5057669</c:v>
                </c:pt>
                <c:pt idx="327">
                  <c:v>5124742514.558238</c:v>
                </c:pt>
                <c:pt idx="328">
                  <c:v>5099118801.9854469</c:v>
                </c:pt>
                <c:pt idx="329">
                  <c:v>5073623207.9755201</c:v>
                </c:pt>
                <c:pt idx="330">
                  <c:v>5048255091.9356422</c:v>
                </c:pt>
                <c:pt idx="331">
                  <c:v>5023013816.4759636</c:v>
                </c:pt>
                <c:pt idx="332">
                  <c:v>4997898747.3935833</c:v>
                </c:pt>
                <c:pt idx="333">
                  <c:v>4972909253.6566153</c:v>
                </c:pt>
                <c:pt idx="334">
                  <c:v>4948044707.3883324</c:v>
                </c:pt>
                <c:pt idx="335">
                  <c:v>4923304483.8513908</c:v>
                </c:pt>
                <c:pt idx="336">
                  <c:v>4898687961.4321337</c:v>
                </c:pt>
                <c:pt idx="337">
                  <c:v>4874194521.6249733</c:v>
                </c:pt>
                <c:pt idx="338">
                  <c:v>4849823549.0168486</c:v>
                </c:pt>
                <c:pt idx="339">
                  <c:v>4825574431.2717648</c:v>
                </c:pt>
                <c:pt idx="340">
                  <c:v>4801446559.115406</c:v>
                </c:pt>
                <c:pt idx="341">
                  <c:v>4777439326.319829</c:v>
                </c:pt>
                <c:pt idx="342">
                  <c:v>4753552129.6882296</c:v>
                </c:pt>
                <c:pt idx="343">
                  <c:v>4729784369.0397882</c:v>
                </c:pt>
                <c:pt idx="344">
                  <c:v>4706135447.1945896</c:v>
                </c:pt>
                <c:pt idx="345">
                  <c:v>4682604769.9586163</c:v>
                </c:pt>
                <c:pt idx="346">
                  <c:v>4659191746.1088228</c:v>
                </c:pt>
                <c:pt idx="347">
                  <c:v>4635895787.3782787</c:v>
                </c:pt>
                <c:pt idx="348">
                  <c:v>4612716308.4413872</c:v>
                </c:pt>
                <c:pt idx="349">
                  <c:v>4589652726.8991804</c:v>
                </c:pt>
                <c:pt idx="350">
                  <c:v>4566704463.2646847</c:v>
                </c:pt>
                <c:pt idx="351">
                  <c:v>4543870940.9483614</c:v>
                </c:pt>
                <c:pt idx="352">
                  <c:v>4521151586.2436199</c:v>
                </c:pt>
                <c:pt idx="353">
                  <c:v>4498545828.3124018</c:v>
                </c:pt>
                <c:pt idx="354">
                  <c:v>4476053099.1708393</c:v>
                </c:pt>
                <c:pt idx="355">
                  <c:v>4453672833.6749849</c:v>
                </c:pt>
                <c:pt idx="356">
                  <c:v>4431404469.5066099</c:v>
                </c:pt>
                <c:pt idx="357">
                  <c:v>4409247447.1590767</c:v>
                </c:pt>
                <c:pt idx="358">
                  <c:v>4387201209.9232817</c:v>
                </c:pt>
                <c:pt idx="359">
                  <c:v>4365265203.8736649</c:v>
                </c:pt>
                <c:pt idx="360">
                  <c:v>4343438877.8542967</c:v>
                </c:pt>
                <c:pt idx="361">
                  <c:v>4321721683.4650249</c:v>
                </c:pt>
                <c:pt idx="362">
                  <c:v>4300113075.0476999</c:v>
                </c:pt>
                <c:pt idx="363">
                  <c:v>4278612509.6724615</c:v>
                </c:pt>
                <c:pt idx="364">
                  <c:v>4257219447.1240993</c:v>
                </c:pt>
                <c:pt idx="365">
                  <c:v>4235933349.8884788</c:v>
                </c:pt>
                <c:pt idx="366">
                  <c:v>4214753683.1390362</c:v>
                </c:pt>
                <c:pt idx="367">
                  <c:v>4193679914.723341</c:v>
                </c:pt>
                <c:pt idx="368">
                  <c:v>4172711515.1497245</c:v>
                </c:pt>
                <c:pt idx="369">
                  <c:v>4151847957.573976</c:v>
                </c:pt>
                <c:pt idx="370">
                  <c:v>4131088717.7861061</c:v>
                </c:pt>
                <c:pt idx="371">
                  <c:v>4110433274.1971755</c:v>
                </c:pt>
                <c:pt idx="372">
                  <c:v>4089881107.8261895</c:v>
                </c:pt>
                <c:pt idx="373">
                  <c:v>4069431702.2870584</c:v>
                </c:pt>
                <c:pt idx="374">
                  <c:v>4049084543.7756228</c:v>
                </c:pt>
                <c:pt idx="375">
                  <c:v>4028839121.0567446</c:v>
                </c:pt>
                <c:pt idx="376">
                  <c:v>4008694925.4514608</c:v>
                </c:pt>
                <c:pt idx="377">
                  <c:v>3988651450.8242035</c:v>
                </c:pt>
                <c:pt idx="378">
                  <c:v>3968708193.5700827</c:v>
                </c:pt>
                <c:pt idx="379">
                  <c:v>3948864652.6022325</c:v>
                </c:pt>
                <c:pt idx="380">
                  <c:v>3929120329.3392215</c:v>
                </c:pt>
                <c:pt idx="381">
                  <c:v>3909474727.6925254</c:v>
                </c:pt>
                <c:pt idx="382">
                  <c:v>3889927354.0540628</c:v>
                </c:pt>
                <c:pt idx="383">
                  <c:v>3870477717.2837925</c:v>
                </c:pt>
                <c:pt idx="384">
                  <c:v>3851125328.6973734</c:v>
                </c:pt>
                <c:pt idx="385">
                  <c:v>3831869702.0538864</c:v>
                </c:pt>
                <c:pt idx="386">
                  <c:v>3812710353.5436168</c:v>
                </c:pt>
                <c:pt idx="387">
                  <c:v>3793646801.7758985</c:v>
                </c:pt>
                <c:pt idx="388">
                  <c:v>3774678567.7670188</c:v>
                </c:pt>
                <c:pt idx="389">
                  <c:v>3755805174.9281836</c:v>
                </c:pt>
                <c:pt idx="390">
                  <c:v>3737026149.0535426</c:v>
                </c:pt>
                <c:pt idx="391">
                  <c:v>3718341018.3082747</c:v>
                </c:pt>
                <c:pt idx="392">
                  <c:v>3699749313.2167335</c:v>
                </c:pt>
                <c:pt idx="393">
                  <c:v>3681250566.6506495</c:v>
                </c:pt>
                <c:pt idx="394">
                  <c:v>3662844313.8173962</c:v>
                </c:pt>
                <c:pt idx="395">
                  <c:v>3644530092.2483091</c:v>
                </c:pt>
                <c:pt idx="396">
                  <c:v>3626307441.7870674</c:v>
                </c:pt>
                <c:pt idx="397">
                  <c:v>3608175904.5781322</c:v>
                </c:pt>
                <c:pt idx="398">
                  <c:v>3590135025.0552416</c:v>
                </c:pt>
                <c:pt idx="399">
                  <c:v>3572184349.9299655</c:v>
                </c:pt>
                <c:pt idx="400">
                  <c:v>3554323428.1803155</c:v>
                </c:pt>
                <c:pt idx="401">
                  <c:v>3536551811.0394139</c:v>
                </c:pt>
                <c:pt idx="402">
                  <c:v>3518869051.9842167</c:v>
                </c:pt>
                <c:pt idx="403">
                  <c:v>3501274706.7242956</c:v>
                </c:pt>
                <c:pt idx="404">
                  <c:v>3483768333.1906743</c:v>
                </c:pt>
                <c:pt idx="405">
                  <c:v>3466349491.5247211</c:v>
                </c:pt>
                <c:pt idx="406">
                  <c:v>3449017744.0670977</c:v>
                </c:pt>
                <c:pt idx="407">
                  <c:v>3431772655.3467622</c:v>
                </c:pt>
                <c:pt idx="408">
                  <c:v>3414613792.0700283</c:v>
                </c:pt>
                <c:pt idx="409">
                  <c:v>3397540723.1096783</c:v>
                </c:pt>
                <c:pt idx="410">
                  <c:v>3380553019.4941297</c:v>
                </c:pt>
                <c:pt idx="411">
                  <c:v>3363650254.3966589</c:v>
                </c:pt>
                <c:pt idx="412">
                  <c:v>3346832003.1246758</c:v>
                </c:pt>
                <c:pt idx="413">
                  <c:v>3330097843.1090522</c:v>
                </c:pt>
                <c:pt idx="414">
                  <c:v>3313447353.893507</c:v>
                </c:pt>
                <c:pt idx="415">
                  <c:v>3296880117.1240396</c:v>
                </c:pt>
                <c:pt idx="416">
                  <c:v>3280395716.5384192</c:v>
                </c:pt>
                <c:pt idx="417">
                  <c:v>3263993737.9557271</c:v>
                </c:pt>
                <c:pt idx="418">
                  <c:v>3247673769.2659483</c:v>
                </c:pt>
                <c:pt idx="419">
                  <c:v>3231435400.4196186</c:v>
                </c:pt>
                <c:pt idx="420">
                  <c:v>3215278223.4175205</c:v>
                </c:pt>
                <c:pt idx="421">
                  <c:v>3199201832.3004327</c:v>
                </c:pt>
                <c:pt idx="422">
                  <c:v>3183205823.1389303</c:v>
                </c:pt>
                <c:pt idx="423">
                  <c:v>3167289794.0232358</c:v>
                </c:pt>
                <c:pt idx="424">
                  <c:v>3151453345.0531197</c:v>
                </c:pt>
                <c:pt idx="425">
                  <c:v>3135696078.3278542</c:v>
                </c:pt>
                <c:pt idx="426">
                  <c:v>3120017597.9362149</c:v>
                </c:pt>
                <c:pt idx="427">
                  <c:v>3104417509.9465337</c:v>
                </c:pt>
                <c:pt idx="428">
                  <c:v>3088895422.396801</c:v>
                </c:pt>
                <c:pt idx="429">
                  <c:v>3073450945.2848167</c:v>
                </c:pt>
                <c:pt idx="430">
                  <c:v>3058083690.5583925</c:v>
                </c:pt>
                <c:pt idx="431">
                  <c:v>3042793272.1056004</c:v>
                </c:pt>
                <c:pt idx="432">
                  <c:v>3027579305.7450724</c:v>
                </c:pt>
                <c:pt idx="433">
                  <c:v>3012441409.2163472</c:v>
                </c:pt>
                <c:pt idx="434">
                  <c:v>2997379202.1702657</c:v>
                </c:pt>
                <c:pt idx="435">
                  <c:v>2982392306.1594143</c:v>
                </c:pt>
                <c:pt idx="436">
                  <c:v>2967480344.6286173</c:v>
                </c:pt>
                <c:pt idx="437">
                  <c:v>2952642942.9054742</c:v>
                </c:pt>
                <c:pt idx="438">
                  <c:v>2937879728.1909466</c:v>
                </c:pt>
                <c:pt idx="439">
                  <c:v>2923190329.5499916</c:v>
                </c:pt>
                <c:pt idx="440">
                  <c:v>2908574377.9022417</c:v>
                </c:pt>
                <c:pt idx="441">
                  <c:v>2894031506.0127306</c:v>
                </c:pt>
                <c:pt idx="442">
                  <c:v>2879561348.482667</c:v>
                </c:pt>
                <c:pt idx="443">
                  <c:v>2865163541.7402534</c:v>
                </c:pt>
                <c:pt idx="444">
                  <c:v>2850837724.0315523</c:v>
                </c:pt>
                <c:pt idx="445">
                  <c:v>2836583535.4113946</c:v>
                </c:pt>
                <c:pt idx="446">
                  <c:v>2822400617.7343378</c:v>
                </c:pt>
                <c:pt idx="447">
                  <c:v>2808288614.6456661</c:v>
                </c:pt>
                <c:pt idx="448">
                  <c:v>2794247171.5724378</c:v>
                </c:pt>
                <c:pt idx="449">
                  <c:v>2780275935.7145758</c:v>
                </c:pt>
                <c:pt idx="450">
                  <c:v>2766374556.0360031</c:v>
                </c:pt>
                <c:pt idx="451">
                  <c:v>2752542683.2558231</c:v>
                </c:pt>
                <c:pt idx="452">
                  <c:v>2738779969.8395438</c:v>
                </c:pt>
                <c:pt idx="453">
                  <c:v>2725086069.990346</c:v>
                </c:pt>
                <c:pt idx="454">
                  <c:v>2711460639.6403942</c:v>
                </c:pt>
                <c:pt idx="455">
                  <c:v>2697903336.4421921</c:v>
                </c:pt>
                <c:pt idx="456">
                  <c:v>2684413819.7599812</c:v>
                </c:pt>
                <c:pt idx="457">
                  <c:v>2670991750.6611814</c:v>
                </c:pt>
                <c:pt idx="458">
                  <c:v>2657636791.9078755</c:v>
                </c:pt>
                <c:pt idx="459">
                  <c:v>2644348607.9483361</c:v>
                </c:pt>
                <c:pt idx="460">
                  <c:v>2631126864.9085946</c:v>
                </c:pt>
                <c:pt idx="461">
                  <c:v>2617971230.5840516</c:v>
                </c:pt>
                <c:pt idx="462">
                  <c:v>2604881374.4311314</c:v>
                </c:pt>
                <c:pt idx="463">
                  <c:v>2591856967.5589757</c:v>
                </c:pt>
                <c:pt idx="464">
                  <c:v>2578897682.7211809</c:v>
                </c:pt>
                <c:pt idx="465">
                  <c:v>2566003194.3075752</c:v>
                </c:pt>
                <c:pt idx="466">
                  <c:v>2553173178.3360372</c:v>
                </c:pt>
                <c:pt idx="467">
                  <c:v>2540407312.4443569</c:v>
                </c:pt>
                <c:pt idx="468">
                  <c:v>2527705275.8821349</c:v>
                </c:pt>
                <c:pt idx="469">
                  <c:v>2515066749.5027242</c:v>
                </c:pt>
                <c:pt idx="470">
                  <c:v>2502491415.7552104</c:v>
                </c:pt>
                <c:pt idx="471">
                  <c:v>2489978958.6764345</c:v>
                </c:pt>
                <c:pt idx="472">
                  <c:v>2477529063.8830523</c:v>
                </c:pt>
                <c:pt idx="473">
                  <c:v>2465141418.5636373</c:v>
                </c:pt>
                <c:pt idx="474">
                  <c:v>2452815711.470819</c:v>
                </c:pt>
                <c:pt idx="475">
                  <c:v>2440551632.913465</c:v>
                </c:pt>
                <c:pt idx="476">
                  <c:v>2428348874.7488976</c:v>
                </c:pt>
                <c:pt idx="477">
                  <c:v>2416207130.3751531</c:v>
                </c:pt>
                <c:pt idx="478">
                  <c:v>2404126094.7232771</c:v>
                </c:pt>
                <c:pt idx="479">
                  <c:v>2392105464.2496605</c:v>
                </c:pt>
                <c:pt idx="480">
                  <c:v>2380144936.928412</c:v>
                </c:pt>
                <c:pt idx="481">
                  <c:v>2368244212.2437701</c:v>
                </c:pt>
                <c:pt idx="482">
                  <c:v>2356402991.1825514</c:v>
                </c:pt>
                <c:pt idx="483">
                  <c:v>2344620976.2266388</c:v>
                </c:pt>
                <c:pt idx="484">
                  <c:v>2332897871.3455057</c:v>
                </c:pt>
                <c:pt idx="485">
                  <c:v>2321233381.9887781</c:v>
                </c:pt>
                <c:pt idx="486">
                  <c:v>2309627215.0788341</c:v>
                </c:pt>
                <c:pt idx="487">
                  <c:v>2298079079.0034399</c:v>
                </c:pt>
                <c:pt idx="488">
                  <c:v>2286588683.6084228</c:v>
                </c:pt>
                <c:pt idx="489">
                  <c:v>2275155740.1903806</c:v>
                </c:pt>
                <c:pt idx="490">
                  <c:v>2263779961.4894285</c:v>
                </c:pt>
                <c:pt idx="491">
                  <c:v>2252461061.6819816</c:v>
                </c:pt>
                <c:pt idx="492">
                  <c:v>2241198756.3735719</c:v>
                </c:pt>
                <c:pt idx="493">
                  <c:v>2229992762.5917039</c:v>
                </c:pt>
                <c:pt idx="494">
                  <c:v>2218842798.7787452</c:v>
                </c:pt>
                <c:pt idx="495">
                  <c:v>2207748584.7848516</c:v>
                </c:pt>
                <c:pt idx="496">
                  <c:v>2196709841.8609271</c:v>
                </c:pt>
                <c:pt idx="497">
                  <c:v>2185726292.6516223</c:v>
                </c:pt>
                <c:pt idx="498">
                  <c:v>2174797661.188364</c:v>
                </c:pt>
                <c:pt idx="499">
                  <c:v>2163923672.882422</c:v>
                </c:pt>
                <c:pt idx="500">
                  <c:v>2153104054.5180097</c:v>
                </c:pt>
                <c:pt idx="501">
                  <c:v>2142338534.2454195</c:v>
                </c:pt>
                <c:pt idx="502">
                  <c:v>2131626841.5741923</c:v>
                </c:pt>
              </c:numCache>
            </c:numRef>
          </c:xVal>
          <c:yVal>
            <c:numRef>
              <c:f>Sheet1!$A$2:$A$900</c:f>
              <c:numCache>
                <c:formatCode>_("$"* #,##0.00000_);_("$"* \(#,##0.00000\);_("$"* "-"??_);_(@_)</c:formatCode>
                <c:ptCount val="899"/>
                <c:pt idx="0">
                  <c:v>0.16805892620442112</c:v>
                </c:pt>
                <c:pt idx="1">
                  <c:v>0.16975649111557689</c:v>
                </c:pt>
                <c:pt idx="2">
                  <c:v>0.17147120314704736</c:v>
                </c:pt>
                <c:pt idx="3">
                  <c:v>0.17320323550206804</c:v>
                </c:pt>
                <c:pt idx="4">
                  <c:v>0.17495276313340205</c:v>
                </c:pt>
                <c:pt idx="5">
                  <c:v>0.17671996276101218</c:v>
                </c:pt>
                <c:pt idx="6">
                  <c:v>0.1785050128899113</c:v>
                </c:pt>
                <c:pt idx="7">
                  <c:v>0.18030809382819324</c:v>
                </c:pt>
                <c:pt idx="8">
                  <c:v>0.1821293877052457</c:v>
                </c:pt>
                <c:pt idx="9">
                  <c:v>0.18396907849014718</c:v>
                </c:pt>
                <c:pt idx="10">
                  <c:v>0.18582735201024969</c:v>
                </c:pt>
                <c:pt idx="11">
                  <c:v>0.18770439596994917</c:v>
                </c:pt>
                <c:pt idx="12">
                  <c:v>0.18960039996964564</c:v>
                </c:pt>
                <c:pt idx="13">
                  <c:v>0.1915155555248946</c:v>
                </c:pt>
                <c:pt idx="14">
                  <c:v>0.19345005608575214</c:v>
                </c:pt>
                <c:pt idx="15">
                  <c:v>0.19540409705631528</c:v>
                </c:pt>
                <c:pt idx="16">
                  <c:v>0.1973778758144599</c:v>
                </c:pt>
                <c:pt idx="17">
                  <c:v>0.19937159173177768</c:v>
                </c:pt>
                <c:pt idx="18">
                  <c:v>0.20138544619371482</c:v>
                </c:pt>
                <c:pt idx="19">
                  <c:v>0.20341964261991397</c:v>
                </c:pt>
                <c:pt idx="20">
                  <c:v>0.20547438648476157</c:v>
                </c:pt>
                <c:pt idx="21">
                  <c:v>0.207549885338143</c:v>
                </c:pt>
                <c:pt idx="22">
                  <c:v>0.20964634882640706</c:v>
                </c:pt>
                <c:pt idx="23">
                  <c:v>0.21176398871354249</c:v>
                </c:pt>
                <c:pt idx="24">
                  <c:v>0.21390301890256816</c:v>
                </c:pt>
                <c:pt idx="25">
                  <c:v>0.21606365545713957</c:v>
                </c:pt>
                <c:pt idx="26">
                  <c:v>0.21824611662337332</c:v>
                </c:pt>
                <c:pt idx="27">
                  <c:v>0.22045062285189224</c:v>
                </c:pt>
                <c:pt idx="28">
                  <c:v>0.22267739682009316</c:v>
                </c:pt>
                <c:pt idx="29">
                  <c:v>0.22492666345463955</c:v>
                </c:pt>
                <c:pt idx="30">
                  <c:v>0.22719864995418138</c:v>
                </c:pt>
                <c:pt idx="31">
                  <c:v>0.22949358581230442</c:v>
                </c:pt>
                <c:pt idx="32">
                  <c:v>0.23181170284071154</c:v>
                </c:pt>
                <c:pt idx="33">
                  <c:v>0.23415323519263792</c:v>
                </c:pt>
                <c:pt idx="34">
                  <c:v>0.23651841938650295</c:v>
                </c:pt>
                <c:pt idx="35">
                  <c:v>0.23890749432980096</c:v>
                </c:pt>
                <c:pt idx="36">
                  <c:v>0.2413207013432333</c:v>
                </c:pt>
                <c:pt idx="37">
                  <c:v>0.24375828418508413</c:v>
                </c:pt>
                <c:pt idx="38">
                  <c:v>0.24622048907584257</c:v>
                </c:pt>
                <c:pt idx="39">
                  <c:v>0.24870756472307332</c:v>
                </c:pt>
                <c:pt idx="40">
                  <c:v>0.2512197623465387</c:v>
                </c:pt>
                <c:pt idx="41">
                  <c:v>0.25375733570357445</c:v>
                </c:pt>
                <c:pt idx="42">
                  <c:v>0.25632054111472169</c:v>
                </c:pt>
                <c:pt idx="43">
                  <c:v>0.25890963748961787</c:v>
                </c:pt>
                <c:pt idx="44">
                  <c:v>0.26152488635314936</c:v>
                </c:pt>
                <c:pt idx="45">
                  <c:v>0.26416655187186805</c:v>
                </c:pt>
                <c:pt idx="46">
                  <c:v>0.2668349008806748</c:v>
                </c:pt>
                <c:pt idx="47">
                  <c:v>0.26953020290977253</c:v>
                </c:pt>
                <c:pt idx="48">
                  <c:v>0.27225273021189145</c:v>
                </c:pt>
                <c:pt idx="49">
                  <c:v>0.27500275778978933</c:v>
                </c:pt>
                <c:pt idx="50">
                  <c:v>0.27778056342402963</c:v>
                </c:pt>
                <c:pt idx="51">
                  <c:v>0.28058642770104003</c:v>
                </c:pt>
                <c:pt idx="52">
                  <c:v>0.28342063404145457</c:v>
                </c:pt>
                <c:pt idx="53">
                  <c:v>0.286283468728742</c:v>
                </c:pt>
                <c:pt idx="54">
                  <c:v>0.28917522093812326</c:v>
                </c:pt>
                <c:pt idx="55">
                  <c:v>0.29209618276578109</c:v>
                </c:pt>
                <c:pt idx="56">
                  <c:v>0.29504664925836471</c:v>
                </c:pt>
                <c:pt idx="57">
                  <c:v>0.29802691844279267</c:v>
                </c:pt>
                <c:pt idx="58">
                  <c:v>0.30103729135635621</c:v>
                </c:pt>
                <c:pt idx="59">
                  <c:v>0.3040780720771275</c:v>
                </c:pt>
                <c:pt idx="60">
                  <c:v>0.30714956775467422</c:v>
                </c:pt>
                <c:pt idx="61">
                  <c:v>0.31025208864108506</c:v>
                </c:pt>
                <c:pt idx="62">
                  <c:v>0.31338594812230813</c:v>
                </c:pt>
                <c:pt idx="63">
                  <c:v>0.31655146274980622</c:v>
                </c:pt>
                <c:pt idx="64">
                  <c:v>0.31974895227253153</c:v>
                </c:pt>
                <c:pt idx="65">
                  <c:v>0.32297873966922375</c:v>
                </c:pt>
                <c:pt idx="66">
                  <c:v>0.32624115118103408</c:v>
                </c:pt>
                <c:pt idx="67">
                  <c:v>0.32953651634447889</c:v>
                </c:pt>
                <c:pt idx="68">
                  <c:v>0.33286516802472615</c:v>
                </c:pt>
                <c:pt idx="69">
                  <c:v>0.33622744244921832</c:v>
                </c:pt>
                <c:pt idx="70">
                  <c:v>0.33962367924163467</c:v>
                </c:pt>
                <c:pt idx="71">
                  <c:v>0.34305422145619663</c:v>
                </c:pt>
                <c:pt idx="72">
                  <c:v>0.3465194156123198</c:v>
                </c:pt>
                <c:pt idx="73">
                  <c:v>0.35001961172961599</c:v>
                </c:pt>
                <c:pt idx="74">
                  <c:v>0.35355516336324849</c:v>
                </c:pt>
                <c:pt idx="75">
                  <c:v>0.35712642763964497</c:v>
                </c:pt>
                <c:pt idx="76">
                  <c:v>0.36073376529257067</c:v>
                </c:pt>
                <c:pt idx="77">
                  <c:v>0.36437754069956635</c:v>
                </c:pt>
                <c:pt idx="78">
                  <c:v>0.36805812191875387</c:v>
                </c:pt>
                <c:pt idx="79">
                  <c:v>0.37177588072601403</c:v>
                </c:pt>
                <c:pt idx="80">
                  <c:v>0.37553119265253943</c:v>
                </c:pt>
                <c:pt idx="81">
                  <c:v>0.37932443702276708</c:v>
                </c:pt>
                <c:pt idx="82">
                  <c:v>0.38315599699269404</c:v>
                </c:pt>
                <c:pt idx="83">
                  <c:v>0.38702625958857984</c:v>
                </c:pt>
                <c:pt idx="84">
                  <c:v>0.39093561574604024</c:v>
                </c:pt>
                <c:pt idx="85">
                  <c:v>0.39488446034953562</c:v>
                </c:pt>
                <c:pt idx="86">
                  <c:v>0.3988731922722582</c:v>
                </c:pt>
                <c:pt idx="87">
                  <c:v>0.40290221441642243</c:v>
                </c:pt>
                <c:pt idx="88">
                  <c:v>0.40697193375396207</c:v>
                </c:pt>
                <c:pt idx="89">
                  <c:v>0.41108276136763844</c:v>
                </c:pt>
                <c:pt idx="90">
                  <c:v>0.41523511249256406</c:v>
                </c:pt>
                <c:pt idx="91">
                  <c:v>0.41942940655814553</c:v>
                </c:pt>
                <c:pt idx="92">
                  <c:v>0.42366606723045003</c:v>
                </c:pt>
                <c:pt idx="93">
                  <c:v>0.427945522455</c:v>
                </c:pt>
                <c:pt idx="94">
                  <c:v>0.43226820450000003</c:v>
                </c:pt>
                <c:pt idx="95">
                  <c:v>0.43663455000000001</c:v>
                </c:pt>
                <c:pt idx="96">
                  <c:v>0.44104500000000002</c:v>
                </c:pt>
                <c:pt idx="97">
                  <c:v>0.44550000000000001</c:v>
                </c:pt>
                <c:pt idx="98">
                  <c:v>0.45</c:v>
                </c:pt>
                <c:pt idx="99">
                  <c:v>0.45450000000000002</c:v>
                </c:pt>
                <c:pt idx="100">
                  <c:v>0.45904500000000004</c:v>
                </c:pt>
                <c:pt idx="101">
                  <c:v>0.46363545000000006</c:v>
                </c:pt>
                <c:pt idx="102">
                  <c:v>0.46827180450000006</c:v>
                </c:pt>
                <c:pt idx="103">
                  <c:v>0.47295452254500003</c:v>
                </c:pt>
                <c:pt idx="104">
                  <c:v>0.47768406777045003</c:v>
                </c:pt>
                <c:pt idx="105">
                  <c:v>0.48246090844815454</c:v>
                </c:pt>
                <c:pt idx="106">
                  <c:v>0.4872855175326361</c:v>
                </c:pt>
                <c:pt idx="107">
                  <c:v>0.49215837270796248</c:v>
                </c:pt>
                <c:pt idx="108">
                  <c:v>0.4970799564350421</c:v>
                </c:pt>
                <c:pt idx="109">
                  <c:v>0.50205075599939253</c:v>
                </c:pt>
                <c:pt idx="110">
                  <c:v>0.50707126355938648</c:v>
                </c:pt>
                <c:pt idx="111">
                  <c:v>0.51214197619498036</c:v>
                </c:pt>
                <c:pt idx="112">
                  <c:v>0.51726339595693016</c:v>
                </c:pt>
                <c:pt idx="113">
                  <c:v>0.52243602991649951</c:v>
                </c:pt>
                <c:pt idx="114">
                  <c:v>0.52766039021566447</c:v>
                </c:pt>
                <c:pt idx="115">
                  <c:v>0.53293699411782114</c:v>
                </c:pt>
                <c:pt idx="116">
                  <c:v>0.5382663640589993</c:v>
                </c:pt>
                <c:pt idx="117">
                  <c:v>0.54364902769958934</c:v>
                </c:pt>
                <c:pt idx="118">
                  <c:v>0.54908551797658522</c:v>
                </c:pt>
                <c:pt idx="119">
                  <c:v>0.55457637315635111</c:v>
                </c:pt>
                <c:pt idx="120">
                  <c:v>0.56012213688791468</c:v>
                </c:pt>
                <c:pt idx="121">
                  <c:v>0.56572335825679387</c:v>
                </c:pt>
                <c:pt idx="122">
                  <c:v>0.57138059183936185</c:v>
                </c:pt>
                <c:pt idx="123">
                  <c:v>0.57709439775775551</c:v>
                </c:pt>
                <c:pt idx="124">
                  <c:v>0.58286534173533311</c:v>
                </c:pt>
                <c:pt idx="125">
                  <c:v>0.5886939951526865</c:v>
                </c:pt>
                <c:pt idx="126">
                  <c:v>0.59458093510421339</c:v>
                </c:pt>
                <c:pt idx="127">
                  <c:v>0.60052674445525556</c:v>
                </c:pt>
                <c:pt idx="128">
                  <c:v>0.6065320118998081</c:v>
                </c:pt>
                <c:pt idx="129">
                  <c:v>0.61259733201880617</c:v>
                </c:pt>
                <c:pt idx="130">
                  <c:v>0.61872330533899422</c:v>
                </c:pt>
                <c:pt idx="131">
                  <c:v>0.6249105383923842</c:v>
                </c:pt>
                <c:pt idx="132">
                  <c:v>0.63115964377630807</c:v>
                </c:pt>
                <c:pt idx="133">
                  <c:v>0.6374712402140712</c:v>
                </c:pt>
                <c:pt idx="134">
                  <c:v>0.64384595261621191</c:v>
                </c:pt>
                <c:pt idx="135">
                  <c:v>0.65028441214237409</c:v>
                </c:pt>
                <c:pt idx="136">
                  <c:v>0.65678725626379786</c:v>
                </c:pt>
                <c:pt idx="137">
                  <c:v>0.66335512882643588</c:v>
                </c:pt>
                <c:pt idx="138">
                  <c:v>0.66998868011470025</c:v>
                </c:pt>
                <c:pt idx="139">
                  <c:v>0.67668856691584722</c:v>
                </c:pt>
                <c:pt idx="140">
                  <c:v>0.68345545258500573</c:v>
                </c:pt>
                <c:pt idx="141">
                  <c:v>0.69029000711085575</c:v>
                </c:pt>
                <c:pt idx="142">
                  <c:v>0.69719290718196436</c:v>
                </c:pt>
                <c:pt idx="143">
                  <c:v>0.70416483625378401</c:v>
                </c:pt>
                <c:pt idx="144">
                  <c:v>0.71120648461632185</c:v>
                </c:pt>
                <c:pt idx="145">
                  <c:v>0.71831854946248508</c:v>
                </c:pt>
                <c:pt idx="146">
                  <c:v>0.7255017349571099</c:v>
                </c:pt>
                <c:pt idx="147">
                  <c:v>0.73275675230668103</c:v>
                </c:pt>
                <c:pt idx="148">
                  <c:v>0.74008431982974787</c:v>
                </c:pt>
                <c:pt idx="149">
                  <c:v>0.74748516302804535</c:v>
                </c:pt>
                <c:pt idx="150">
                  <c:v>0.75496001465832585</c:v>
                </c:pt>
                <c:pt idx="151">
                  <c:v>0.76250961480490909</c:v>
                </c:pt>
                <c:pt idx="152">
                  <c:v>0.77013471095295816</c:v>
                </c:pt>
                <c:pt idx="153">
                  <c:v>0.77783605806248779</c:v>
                </c:pt>
                <c:pt idx="154">
                  <c:v>0.78561441864311266</c:v>
                </c:pt>
                <c:pt idx="155">
                  <c:v>0.79347056282954376</c:v>
                </c:pt>
                <c:pt idx="156">
                  <c:v>0.80140526845783921</c:v>
                </c:pt>
                <c:pt idx="157">
                  <c:v>0.80941932114241766</c:v>
                </c:pt>
                <c:pt idx="158">
                  <c:v>0.8175135143538419</c:v>
                </c:pt>
                <c:pt idx="159">
                  <c:v>0.8256886494973803</c:v>
                </c:pt>
                <c:pt idx="160">
                  <c:v>0.8339455359923541</c:v>
                </c:pt>
                <c:pt idx="161">
                  <c:v>0.84228499135227763</c:v>
                </c:pt>
                <c:pt idx="162">
                  <c:v>0.85070784126580046</c:v>
                </c:pt>
                <c:pt idx="163">
                  <c:v>0.85921491967845842</c:v>
                </c:pt>
                <c:pt idx="164">
                  <c:v>0.86780706887524306</c:v>
                </c:pt>
                <c:pt idx="165">
                  <c:v>0.87648513956399554</c:v>
                </c:pt>
                <c:pt idx="166">
                  <c:v>0.88524999095963552</c:v>
                </c:pt>
                <c:pt idx="167">
                  <c:v>0.89410249086923188</c:v>
                </c:pt>
                <c:pt idx="168">
                  <c:v>0.90304351577792419</c:v>
                </c:pt>
                <c:pt idx="169">
                  <c:v>0.91207395093570343</c:v>
                </c:pt>
                <c:pt idx="170">
                  <c:v>0.92119469044506042</c:v>
                </c:pt>
                <c:pt idx="171">
                  <c:v>0.93040663734951101</c:v>
                </c:pt>
                <c:pt idx="172">
                  <c:v>0.93971070372300614</c:v>
                </c:pt>
                <c:pt idx="173">
                  <c:v>0.9491078107602362</c:v>
                </c:pt>
                <c:pt idx="174">
                  <c:v>0.95859888886783862</c:v>
                </c:pt>
                <c:pt idx="175">
                  <c:v>0.96818487775651696</c:v>
                </c:pt>
                <c:pt idx="176">
                  <c:v>0.97786672653408213</c:v>
                </c:pt>
                <c:pt idx="177">
                  <c:v>0.98764539379942295</c:v>
                </c:pt>
                <c:pt idx="178">
                  <c:v>0.99752184773741714</c:v>
                </c:pt>
                <c:pt idx="179">
                  <c:v>1.0074970662147913</c:v>
                </c:pt>
                <c:pt idx="180">
                  <c:v>1.0175720368769392</c:v>
                </c:pt>
                <c:pt idx="181">
                  <c:v>1.0277477572457085</c:v>
                </c:pt>
                <c:pt idx="182">
                  <c:v>1.0380252348181656</c:v>
                </c:pt>
                <c:pt idx="183">
                  <c:v>1.0484054871663473</c:v>
                </c:pt>
                <c:pt idx="184">
                  <c:v>1.0588895420380107</c:v>
                </c:pt>
                <c:pt idx="185">
                  <c:v>1.0694784374583908</c:v>
                </c:pt>
                <c:pt idx="186">
                  <c:v>1.0801732218329747</c:v>
                </c:pt>
                <c:pt idx="187">
                  <c:v>1.0909749540513045</c:v>
                </c:pt>
                <c:pt idx="188">
                  <c:v>1.1018847035918176</c:v>
                </c:pt>
                <c:pt idx="189">
                  <c:v>1.1129035506277358</c:v>
                </c:pt>
                <c:pt idx="190">
                  <c:v>1.1240325861340132</c:v>
                </c:pt>
                <c:pt idx="191">
                  <c:v>1.1352729119953533</c:v>
                </c:pt>
                <c:pt idx="192">
                  <c:v>1.1466256411153068</c:v>
                </c:pt>
                <c:pt idx="193">
                  <c:v>1.15809189752646</c:v>
                </c:pt>
                <c:pt idx="194">
                  <c:v>1.1696728165017247</c:v>
                </c:pt>
                <c:pt idx="195">
                  <c:v>1.181369544666742</c:v>
                </c:pt>
                <c:pt idx="196">
                  <c:v>1.1931832401134095</c:v>
                </c:pt>
                <c:pt idx="197">
                  <c:v>1.2051150725145436</c:v>
                </c:pt>
                <c:pt idx="198">
                  <c:v>1.2171662232396891</c:v>
                </c:pt>
                <c:pt idx="199">
                  <c:v>1.229337885472086</c:v>
                </c:pt>
                <c:pt idx="200">
                  <c:v>1.2416312643268068</c:v>
                </c:pt>
                <c:pt idx="201">
                  <c:v>1.254047576970075</c:v>
                </c:pt>
                <c:pt idx="202">
                  <c:v>1.2665880527397757</c:v>
                </c:pt>
                <c:pt idx="203">
                  <c:v>1.2792539332671735</c:v>
                </c:pt>
                <c:pt idx="204">
                  <c:v>1.2920464725998453</c:v>
                </c:pt>
                <c:pt idx="205">
                  <c:v>1.3049669373258437</c:v>
                </c:pt>
                <c:pt idx="206">
                  <c:v>1.3180166066991021</c:v>
                </c:pt>
                <c:pt idx="207">
                  <c:v>1.3311967727660932</c:v>
                </c:pt>
                <c:pt idx="208">
                  <c:v>1.3445087404937541</c:v>
                </c:pt>
                <c:pt idx="209">
                  <c:v>1.3579538278986918</c:v>
                </c:pt>
                <c:pt idx="210">
                  <c:v>1.3715333661776787</c:v>
                </c:pt>
                <c:pt idx="211">
                  <c:v>1.3852486998394555</c:v>
                </c:pt>
                <c:pt idx="212">
                  <c:v>1.39910118683785</c:v>
                </c:pt>
                <c:pt idx="213">
                  <c:v>1.4130921987062286</c:v>
                </c:pt>
                <c:pt idx="214">
                  <c:v>1.4272231206932908</c:v>
                </c:pt>
                <c:pt idx="215">
                  <c:v>1.4414953519002238</c:v>
                </c:pt>
                <c:pt idx="216">
                  <c:v>1.4559103054192262</c:v>
                </c:pt>
                <c:pt idx="217">
                  <c:v>1.4704694084734184</c:v>
                </c:pt>
                <c:pt idx="218">
                  <c:v>1.4851741025581526</c:v>
                </c:pt>
                <c:pt idx="219">
                  <c:v>1.5000258435837341</c:v>
                </c:pt>
                <c:pt idx="220">
                  <c:v>1.5150261020195714</c:v>
                </c:pt>
                <c:pt idx="221">
                  <c:v>1.5301763630397671</c:v>
                </c:pt>
                <c:pt idx="222">
                  <c:v>1.5454781266701647</c:v>
                </c:pt>
                <c:pt idx="223">
                  <c:v>1.5609329079368663</c:v>
                </c:pt>
                <c:pt idx="224">
                  <c:v>1.576542237016235</c:v>
                </c:pt>
                <c:pt idx="225">
                  <c:v>1.5923076593863974</c:v>
                </c:pt>
                <c:pt idx="226">
                  <c:v>1.6082307359802614</c:v>
                </c:pt>
                <c:pt idx="227">
                  <c:v>1.6243130433400641</c:v>
                </c:pt>
                <c:pt idx="228">
                  <c:v>1.6405561737734649</c:v>
                </c:pt>
                <c:pt idx="229">
                  <c:v>1.6569617355111994</c:v>
                </c:pt>
                <c:pt idx="230">
                  <c:v>1.6735313528663114</c:v>
                </c:pt>
                <c:pt idx="231">
                  <c:v>1.6902666663949746</c:v>
                </c:pt>
                <c:pt idx="232">
                  <c:v>1.7071693330589244</c:v>
                </c:pt>
                <c:pt idx="233">
                  <c:v>1.7242410263895136</c:v>
                </c:pt>
                <c:pt idx="234">
                  <c:v>1.7414834366534087</c:v>
                </c:pt>
                <c:pt idx="235">
                  <c:v>1.7588982710199428</c:v>
                </c:pt>
                <c:pt idx="236">
                  <c:v>1.7764872537301422</c:v>
                </c:pt>
                <c:pt idx="237">
                  <c:v>1.7942521262674436</c:v>
                </c:pt>
                <c:pt idx="238">
                  <c:v>1.8121946475301181</c:v>
                </c:pt>
                <c:pt idx="239">
                  <c:v>1.8303165940054194</c:v>
                </c:pt>
                <c:pt idx="240">
                  <c:v>1.8486197599454735</c:v>
                </c:pt>
                <c:pt idx="241">
                  <c:v>1.8671059575449283</c:v>
                </c:pt>
                <c:pt idx="242">
                  <c:v>1.8857770171203776</c:v>
                </c:pt>
                <c:pt idx="243">
                  <c:v>1.9046347872915814</c:v>
                </c:pt>
                <c:pt idx="244">
                  <c:v>1.9236811351644973</c:v>
                </c:pt>
                <c:pt idx="245">
                  <c:v>1.9429179465161424</c:v>
                </c:pt>
                <c:pt idx="246">
                  <c:v>1.9623471259813039</c:v>
                </c:pt>
                <c:pt idx="247">
                  <c:v>1.981970597241117</c:v>
                </c:pt>
                <c:pt idx="248">
                  <c:v>2.0017903032135282</c:v>
                </c:pt>
                <c:pt idx="249">
                  <c:v>2.0218082062456637</c:v>
                </c:pt>
                <c:pt idx="250">
                  <c:v>2.0420262883081204</c:v>
                </c:pt>
                <c:pt idx="251">
                  <c:v>2.0624465511912016</c:v>
                </c:pt>
                <c:pt idx="252">
                  <c:v>2.0830710167031135</c:v>
                </c:pt>
                <c:pt idx="253">
                  <c:v>2.1039017268701445</c:v>
                </c:pt>
                <c:pt idx="254">
                  <c:v>2.1249407441388461</c:v>
                </c:pt>
                <c:pt idx="255">
                  <c:v>2.1461901515802349</c:v>
                </c:pt>
                <c:pt idx="256">
                  <c:v>2.1676520530960373</c:v>
                </c:pt>
                <c:pt idx="257">
                  <c:v>2.1893285736269976</c:v>
                </c:pt>
                <c:pt idx="258">
                  <c:v>2.2112218593632678</c:v>
                </c:pt>
                <c:pt idx="259">
                  <c:v>2.2333340779569006</c:v>
                </c:pt>
                <c:pt idx="260">
                  <c:v>2.2556674187364698</c:v>
                </c:pt>
                <c:pt idx="261">
                  <c:v>2.2782240929238347</c:v>
                </c:pt>
                <c:pt idx="262">
                  <c:v>2.3010063338530728</c:v>
                </c:pt>
                <c:pt idx="263">
                  <c:v>2.3240163971916035</c:v>
                </c:pt>
                <c:pt idx="264">
                  <c:v>2.3472565611635194</c:v>
                </c:pt>
                <c:pt idx="265">
                  <c:v>2.3707291267751547</c:v>
                </c:pt>
                <c:pt idx="266">
                  <c:v>2.3944364180429063</c:v>
                </c:pt>
                <c:pt idx="267">
                  <c:v>2.4183807822233354</c:v>
                </c:pt>
                <c:pt idx="268">
                  <c:v>2.4425645900455688</c:v>
                </c:pt>
                <c:pt idx="269">
                  <c:v>2.4669902359460245</c:v>
                </c:pt>
                <c:pt idx="270">
                  <c:v>2.4916601383054848</c:v>
                </c:pt>
                <c:pt idx="271">
                  <c:v>2.5165767396885399</c:v>
                </c:pt>
                <c:pt idx="272">
                  <c:v>2.5417425070854254</c:v>
                </c:pt>
                <c:pt idx="273">
                  <c:v>2.5671599321562795</c:v>
                </c:pt>
                <c:pt idx="274">
                  <c:v>2.5928315314778421</c:v>
                </c:pt>
                <c:pt idx="275">
                  <c:v>2.6187598467926203</c:v>
                </c:pt>
                <c:pt idx="276">
                  <c:v>2.6449474452605464</c:v>
                </c:pt>
                <c:pt idx="277">
                  <c:v>2.671396919713152</c:v>
                </c:pt>
                <c:pt idx="278">
                  <c:v>2.6981108889102834</c:v>
                </c:pt>
                <c:pt idx="279">
                  <c:v>2.7250919977993862</c:v>
                </c:pt>
                <c:pt idx="280">
                  <c:v>2.7523429177773799</c:v>
                </c:pt>
                <c:pt idx="281">
                  <c:v>2.7798663469551537</c:v>
                </c:pt>
                <c:pt idx="282">
                  <c:v>2.8076650104247052</c:v>
                </c:pt>
                <c:pt idx="283">
                  <c:v>2.835741660528952</c:v>
                </c:pt>
                <c:pt idx="284">
                  <c:v>2.8640990771342416</c:v>
                </c:pt>
                <c:pt idx="285">
                  <c:v>2.8927400679055841</c:v>
                </c:pt>
                <c:pt idx="286">
                  <c:v>2.9216674685846402</c:v>
                </c:pt>
                <c:pt idx="287">
                  <c:v>2.9508841432704864</c:v>
                </c:pt>
                <c:pt idx="288">
                  <c:v>2.9803929847031911</c:v>
                </c:pt>
                <c:pt idx="289">
                  <c:v>3.0101969145502232</c:v>
                </c:pt>
                <c:pt idx="290">
                  <c:v>3.0402988836957254</c:v>
                </c:pt>
                <c:pt idx="291">
                  <c:v>3.0707018725326827</c:v>
                </c:pt>
                <c:pt idx="292">
                  <c:v>3.1014088912580093</c:v>
                </c:pt>
                <c:pt idx="293">
                  <c:v>3.1324229801705896</c:v>
                </c:pt>
                <c:pt idx="294">
                  <c:v>3.1637472099722954</c:v>
                </c:pt>
                <c:pt idx="295">
                  <c:v>3.1953846820720182</c:v>
                </c:pt>
                <c:pt idx="296">
                  <c:v>3.2273385288927385</c:v>
                </c:pt>
                <c:pt idx="297">
                  <c:v>3.259611914181666</c:v>
                </c:pt>
                <c:pt idx="298">
                  <c:v>3.2922080333234827</c:v>
                </c:pt>
                <c:pt idx="299">
                  <c:v>3.3251301136567175</c:v>
                </c:pt>
                <c:pt idx="300">
                  <c:v>3.3583814147932847</c:v>
                </c:pt>
                <c:pt idx="301">
                  <c:v>3.3919652289412174</c:v>
                </c:pt>
                <c:pt idx="302">
                  <c:v>3.4258848812306297</c:v>
                </c:pt>
                <c:pt idx="303">
                  <c:v>3.4601437300429359</c:v>
                </c:pt>
                <c:pt idx="304">
                  <c:v>3.4947451673433654</c:v>
                </c:pt>
                <c:pt idx="305">
                  <c:v>3.529692619016799</c:v>
                </c:pt>
                <c:pt idx="306">
                  <c:v>3.5649895452069669</c:v>
                </c:pt>
                <c:pt idx="307">
                  <c:v>3.6006394406590365</c:v>
                </c:pt>
                <c:pt idx="308">
                  <c:v>3.636645835065627</c:v>
                </c:pt>
                <c:pt idx="309">
                  <c:v>3.6730122934162832</c:v>
                </c:pt>
                <c:pt idx="310">
                  <c:v>3.709742416350446</c:v>
                </c:pt>
                <c:pt idx="311">
                  <c:v>3.7468398405139505</c:v>
                </c:pt>
                <c:pt idx="312">
                  <c:v>3.7843082389190901</c:v>
                </c:pt>
                <c:pt idx="313">
                  <c:v>3.8221513213082812</c:v>
                </c:pt>
                <c:pt idx="314">
                  <c:v>3.8603728345213639</c:v>
                </c:pt>
                <c:pt idx="315">
                  <c:v>3.8989765628665776</c:v>
                </c:pt>
                <c:pt idx="316">
                  <c:v>3.9379663284952433</c:v>
                </c:pt>
                <c:pt idx="317">
                  <c:v>3.9773459917801959</c:v>
                </c:pt>
                <c:pt idx="318">
                  <c:v>4.0171194516979982</c:v>
                </c:pt>
                <c:pt idx="319">
                  <c:v>4.0572906462149785</c:v>
                </c:pt>
                <c:pt idx="320">
                  <c:v>4.0978635526771283</c:v>
                </c:pt>
                <c:pt idx="321">
                  <c:v>4.1388421882038999</c:v>
                </c:pt>
                <c:pt idx="322">
                  <c:v>4.180230610085939</c:v>
                </c:pt>
                <c:pt idx="323">
                  <c:v>4.222032916186798</c:v>
                </c:pt>
                <c:pt idx="324">
                  <c:v>4.2642532453486659</c:v>
                </c:pt>
                <c:pt idx="325">
                  <c:v>4.3068957778021524</c:v>
                </c:pt>
                <c:pt idx="326">
                  <c:v>4.3499647355801736</c:v>
                </c:pt>
                <c:pt idx="327">
                  <c:v>4.3934643829359752</c:v>
                </c:pt>
                <c:pt idx="328">
                  <c:v>4.4373990267653349</c:v>
                </c:pt>
                <c:pt idx="329">
                  <c:v>4.4817730170329879</c:v>
                </c:pt>
                <c:pt idx="330">
                  <c:v>4.5265907472033176</c:v>
                </c:pt>
                <c:pt idx="331">
                  <c:v>4.5718566546753507</c:v>
                </c:pt>
                <c:pt idx="332">
                  <c:v>4.6175752212221042</c:v>
                </c:pt>
                <c:pt idx="333">
                  <c:v>4.6637509734343254</c:v>
                </c:pt>
                <c:pt idx="334">
                  <c:v>4.7103884831686686</c:v>
                </c:pt>
                <c:pt idx="335">
                  <c:v>4.7574923680003556</c:v>
                </c:pt>
                <c:pt idx="336">
                  <c:v>4.8050672916803592</c:v>
                </c:pt>
                <c:pt idx="337">
                  <c:v>4.8531179645971632</c:v>
                </c:pt>
                <c:pt idx="338">
                  <c:v>4.9016491442431347</c:v>
                </c:pt>
                <c:pt idx="339">
                  <c:v>4.9506656356855663</c:v>
                </c:pt>
                <c:pt idx="340">
                  <c:v>5.0001722920424223</c:v>
                </c:pt>
                <c:pt idx="341">
                  <c:v>5.0501740149628462</c:v>
                </c:pt>
                <c:pt idx="342">
                  <c:v>5.1006757551124746</c:v>
                </c:pt>
                <c:pt idx="343">
                  <c:v>5.1516825126635997</c:v>
                </c:pt>
                <c:pt idx="344">
                  <c:v>5.2031993377902355</c:v>
                </c:pt>
                <c:pt idx="345">
                  <c:v>5.2552313311681376</c:v>
                </c:pt>
                <c:pt idx="346">
                  <c:v>5.3077836444798194</c:v>
                </c:pt>
                <c:pt idx="347">
                  <c:v>5.3608614809246173</c:v>
                </c:pt>
                <c:pt idx="348">
                  <c:v>5.4144700957338632</c:v>
                </c:pt>
                <c:pt idx="349">
                  <c:v>5.4686147966912015</c:v>
                </c:pt>
                <c:pt idx="350">
                  <c:v>5.5233009446581134</c:v>
                </c:pt>
                <c:pt idx="351">
                  <c:v>5.578533954104695</c:v>
                </c:pt>
                <c:pt idx="352">
                  <c:v>5.634319293645742</c:v>
                </c:pt>
                <c:pt idx="353">
                  <c:v>5.6906624865821991</c:v>
                </c:pt>
                <c:pt idx="354">
                  <c:v>5.747569111448021</c:v>
                </c:pt>
                <c:pt idx="355">
                  <c:v>5.8050448025625014</c:v>
                </c:pt>
                <c:pt idx="356">
                  <c:v>5.8630952505881266</c:v>
                </c:pt>
                <c:pt idx="357">
                  <c:v>5.9217262030940079</c:v>
                </c:pt>
                <c:pt idx="358">
                  <c:v>5.9809434651249482</c:v>
                </c:pt>
                <c:pt idx="359">
                  <c:v>6.0407528997761979</c:v>
                </c:pt>
                <c:pt idx="360">
                  <c:v>6.1011604287739596</c:v>
                </c:pt>
                <c:pt idx="361">
                  <c:v>6.1621720330616991</c:v>
                </c:pt>
                <c:pt idx="362">
                  <c:v>6.2237937533923162</c:v>
                </c:pt>
                <c:pt idx="363">
                  <c:v>6.2860316909262393</c:v>
                </c:pt>
                <c:pt idx="364">
                  <c:v>6.3488920078355013</c:v>
                </c:pt>
                <c:pt idx="365">
                  <c:v>6.4123809279138566</c:v>
                </c:pt>
                <c:pt idx="366">
                  <c:v>6.4765047371929949</c:v>
                </c:pt>
                <c:pt idx="367">
                  <c:v>6.5412697845649248</c:v>
                </c:pt>
                <c:pt idx="368">
                  <c:v>6.6066824824105739</c:v>
                </c:pt>
                <c:pt idx="369">
                  <c:v>6.67274930723468</c:v>
                </c:pt>
                <c:pt idx="370">
                  <c:v>6.7394768003070267</c:v>
                </c:pt>
                <c:pt idx="371">
                  <c:v>6.8068715683100969</c:v>
                </c:pt>
                <c:pt idx="372">
                  <c:v>6.8749402839931983</c:v>
                </c:pt>
                <c:pt idx="373">
                  <c:v>6.9436896868331308</c:v>
                </c:pt>
                <c:pt idx="374">
                  <c:v>7.013126583701462</c:v>
                </c:pt>
                <c:pt idx="375">
                  <c:v>7.0832578495384766</c:v>
                </c:pt>
                <c:pt idx="376">
                  <c:v>7.1540904280338617</c:v>
                </c:pt>
                <c:pt idx="377">
                  <c:v>7.2256313323142001</c:v>
                </c:pt>
                <c:pt idx="378">
                  <c:v>7.297887645637342</c:v>
                </c:pt>
                <c:pt idx="379">
                  <c:v>7.3708665220937153</c:v>
                </c:pt>
                <c:pt idx="380">
                  <c:v>7.4445751873146522</c:v>
                </c:pt>
                <c:pt idx="381">
                  <c:v>7.5190209391877989</c:v>
                </c:pt>
                <c:pt idx="382">
                  <c:v>7.5942111485796771</c:v>
                </c:pt>
                <c:pt idx="383">
                  <c:v>7.670153260065474</c:v>
                </c:pt>
                <c:pt idx="384">
                  <c:v>7.7468547926661291</c:v>
                </c:pt>
                <c:pt idx="385">
                  <c:v>7.8243233405927901</c:v>
                </c:pt>
                <c:pt idx="386">
                  <c:v>7.9025665739987181</c:v>
                </c:pt>
                <c:pt idx="387">
                  <c:v>7.9815922397387054</c:v>
                </c:pt>
                <c:pt idx="388">
                  <c:v>8.0614081621360931</c:v>
                </c:pt>
                <c:pt idx="389">
                  <c:v>8.1420222437574541</c:v>
                </c:pt>
                <c:pt idx="390">
                  <c:v>8.2234424661950278</c:v>
                </c:pt>
                <c:pt idx="391">
                  <c:v>8.3056768908569776</c:v>
                </c:pt>
                <c:pt idx="392">
                  <c:v>8.3887336597655473</c:v>
                </c:pt>
                <c:pt idx="393">
                  <c:v>8.4726209963632027</c:v>
                </c:pt>
                <c:pt idx="394">
                  <c:v>8.5573472063268348</c:v>
                </c:pt>
                <c:pt idx="395">
                  <c:v>8.6429206783901034</c:v>
                </c:pt>
                <c:pt idx="396">
                  <c:v>8.7293498851740043</c:v>
                </c:pt>
                <c:pt idx="397">
                  <c:v>8.8166433840257437</c:v>
                </c:pt>
                <c:pt idx="398">
                  <c:v>8.9048098178660009</c:v>
                </c:pt>
                <c:pt idx="399">
                  <c:v>8.9938579160446608</c:v>
                </c:pt>
                <c:pt idx="400">
                  <c:v>9.0837964952051067</c:v>
                </c:pt>
                <c:pt idx="401">
                  <c:v>9.1746344601571579</c:v>
                </c:pt>
                <c:pt idx="402">
                  <c:v>9.2663808047587288</c:v>
                </c:pt>
                <c:pt idx="403">
                  <c:v>9.3590446128063167</c:v>
                </c:pt>
                <c:pt idx="404">
                  <c:v>9.4526350589343799</c:v>
                </c:pt>
                <c:pt idx="405">
                  <c:v>9.5471614095237243</c:v>
                </c:pt>
                <c:pt idx="406">
                  <c:v>9.642633023618961</c:v>
                </c:pt>
                <c:pt idx="407">
                  <c:v>9.7390593538551506</c:v>
                </c:pt>
                <c:pt idx="408">
                  <c:v>9.836449947393703</c:v>
                </c:pt>
                <c:pt idx="409">
                  <c:v>9.9348144468676409</c:v>
                </c:pt>
                <c:pt idx="410">
                  <c:v>10.034162591336317</c:v>
                </c:pt>
                <c:pt idx="411">
                  <c:v>10.134504217249681</c:v>
                </c:pt>
                <c:pt idx="412">
                  <c:v>10.235849259422178</c:v>
                </c:pt>
                <c:pt idx="413">
                  <c:v>10.3382077520164</c:v>
                </c:pt>
                <c:pt idx="414">
                  <c:v>10.441589829536564</c:v>
                </c:pt>
                <c:pt idx="415">
                  <c:v>10.546005727831931</c:v>
                </c:pt>
                <c:pt idx="416">
                  <c:v>10.651465785110251</c:v>
                </c:pt>
                <c:pt idx="417">
                  <c:v>10.757980442961353</c:v>
                </c:pt>
                <c:pt idx="418">
                  <c:v>10.865560247390967</c:v>
                </c:pt>
                <c:pt idx="419">
                  <c:v>10.974215849864876</c:v>
                </c:pt>
                <c:pt idx="420">
                  <c:v>11.083958008363526</c:v>
                </c:pt>
                <c:pt idx="421">
                  <c:v>11.194797588447161</c:v>
                </c:pt>
                <c:pt idx="422">
                  <c:v>11.306745564331633</c:v>
                </c:pt>
                <c:pt idx="423">
                  <c:v>11.419813019974949</c:v>
                </c:pt>
                <c:pt idx="424">
                  <c:v>11.534011150174699</c:v>
                </c:pt>
                <c:pt idx="425">
                  <c:v>11.649351261676445</c:v>
                </c:pt>
                <c:pt idx="426">
                  <c:v>11.76584477429321</c:v>
                </c:pt>
                <c:pt idx="427">
                  <c:v>11.883503222036143</c:v>
                </c:pt>
                <c:pt idx="428">
                  <c:v>12.002338254256506</c:v>
                </c:pt>
                <c:pt idx="429">
                  <c:v>12.12236163679907</c:v>
                </c:pt>
                <c:pt idx="430">
                  <c:v>12.24358525316706</c:v>
                </c:pt>
                <c:pt idx="431">
                  <c:v>12.366021105698731</c:v>
                </c:pt>
                <c:pt idx="432">
                  <c:v>12.489681316755719</c:v>
                </c:pt>
                <c:pt idx="433">
                  <c:v>12.614578129923277</c:v>
                </c:pt>
                <c:pt idx="434">
                  <c:v>12.74072391122251</c:v>
                </c:pt>
                <c:pt idx="435">
                  <c:v>12.868131150334735</c:v>
                </c:pt>
                <c:pt idx="436">
                  <c:v>12.996812461838083</c:v>
                </c:pt>
                <c:pt idx="437">
                  <c:v>13.126780586456464</c:v>
                </c:pt>
                <c:pt idx="438">
                  <c:v>13.258048392321029</c:v>
                </c:pt>
                <c:pt idx="439">
                  <c:v>13.390628876244239</c:v>
                </c:pt>
                <c:pt idx="440">
                  <c:v>13.524535165006682</c:v>
                </c:pt>
                <c:pt idx="441">
                  <c:v>13.659780516656749</c:v>
                </c:pt>
                <c:pt idx="442">
                  <c:v>13.796378321823317</c:v>
                </c:pt>
                <c:pt idx="443">
                  <c:v>13.93434210504155</c:v>
                </c:pt>
                <c:pt idx="444">
                  <c:v>14.073685526091966</c:v>
                </c:pt>
                <c:pt idx="445">
                  <c:v>14.214422381352886</c:v>
                </c:pt>
                <c:pt idx="446">
                  <c:v>14.356566605166416</c:v>
                </c:pt>
                <c:pt idx="447">
                  <c:v>14.50013227121808</c:v>
                </c:pt>
                <c:pt idx="448">
                  <c:v>14.645133593930261</c:v>
                </c:pt>
                <c:pt idx="449">
                  <c:v>14.791584929869563</c:v>
                </c:pt>
                <c:pt idx="450">
                  <c:v>14.939500779168259</c:v>
                </c:pt>
                <c:pt idx="451">
                  <c:v>15.088895786959942</c:v>
                </c:pt>
                <c:pt idx="452">
                  <c:v>15.23978474482954</c:v>
                </c:pt>
                <c:pt idx="453">
                  <c:v>15.392182592277836</c:v>
                </c:pt>
                <c:pt idx="454">
                  <c:v>15.546104418200613</c:v>
                </c:pt>
                <c:pt idx="455">
                  <c:v>15.70156546238262</c:v>
                </c:pt>
                <c:pt idx="456">
                  <c:v>15.858581117006446</c:v>
                </c:pt>
                <c:pt idx="457">
                  <c:v>16.017166928176511</c:v>
                </c:pt>
                <c:pt idx="458">
                  <c:v>16.177338597458277</c:v>
                </c:pt>
                <c:pt idx="459">
                  <c:v>16.339111983432861</c:v>
                </c:pt>
                <c:pt idx="460">
                  <c:v>16.502503103267191</c:v>
                </c:pt>
                <c:pt idx="461">
                  <c:v>16.667528134299864</c:v>
                </c:pt>
                <c:pt idx="462">
                  <c:v>16.834203415642865</c:v>
                </c:pt>
                <c:pt idx="463">
                  <c:v>17.002545449799292</c:v>
                </c:pt>
                <c:pt idx="464">
                  <c:v>17.172570904297284</c:v>
                </c:pt>
                <c:pt idx="465">
                  <c:v>17.344296613340259</c:v>
                </c:pt>
                <c:pt idx="466">
                  <c:v>17.517739579473663</c:v>
                </c:pt>
                <c:pt idx="467">
                  <c:v>17.6929169752684</c:v>
                </c:pt>
                <c:pt idx="468">
                  <c:v>17.869846145021082</c:v>
                </c:pt>
                <c:pt idx="469">
                  <c:v>18.048544606471292</c:v>
                </c:pt>
                <c:pt idx="470">
                  <c:v>18.229030052536004</c:v>
                </c:pt>
                <c:pt idx="471">
                  <c:v>18.411320353061363</c:v>
                </c:pt>
                <c:pt idx="472">
                  <c:v>18.595433556591978</c:v>
                </c:pt>
                <c:pt idx="473">
                  <c:v>18.781387892157898</c:v>
                </c:pt>
                <c:pt idx="474">
                  <c:v>18.969201771079476</c:v>
                </c:pt>
                <c:pt idx="475">
                  <c:v>19.158893788790269</c:v>
                </c:pt>
                <c:pt idx="476">
                  <c:v>19.350482726678173</c:v>
                </c:pt>
                <c:pt idx="477">
                  <c:v>19.543987553944955</c:v>
                </c:pt>
                <c:pt idx="478">
                  <c:v>19.739427429484405</c:v>
                </c:pt>
                <c:pt idx="479">
                  <c:v>19.936821703779248</c:v>
                </c:pt>
                <c:pt idx="480">
                  <c:v>20.136189920817042</c:v>
                </c:pt>
                <c:pt idx="481">
                  <c:v>20.337551820025212</c:v>
                </c:pt>
                <c:pt idx="482">
                  <c:v>20.540927338225465</c:v>
                </c:pt>
                <c:pt idx="483">
                  <c:v>20.74633661160772</c:v>
                </c:pt>
                <c:pt idx="484">
                  <c:v>20.953799977723797</c:v>
                </c:pt>
                <c:pt idx="485">
                  <c:v>21.163337977501037</c:v>
                </c:pt>
                <c:pt idx="486">
                  <c:v>21.374971357276049</c:v>
                </c:pt>
                <c:pt idx="487">
                  <c:v>21.588721070848809</c:v>
                </c:pt>
                <c:pt idx="488">
                  <c:v>21.804608281557297</c:v>
                </c:pt>
                <c:pt idx="489">
                  <c:v>22.022654364372869</c:v>
                </c:pt>
                <c:pt idx="490">
                  <c:v>22.242880908016598</c:v>
                </c:pt>
                <c:pt idx="491">
                  <c:v>22.465309717096765</c:v>
                </c:pt>
                <c:pt idx="492">
                  <c:v>22.689962814267734</c:v>
                </c:pt>
                <c:pt idx="493">
                  <c:v>22.916862442410412</c:v>
                </c:pt>
                <c:pt idx="494">
                  <c:v>23.146031066834517</c:v>
                </c:pt>
                <c:pt idx="495">
                  <c:v>23.377491377502864</c:v>
                </c:pt>
                <c:pt idx="496">
                  <c:v>23.611266291277893</c:v>
                </c:pt>
                <c:pt idx="497">
                  <c:v>23.84737895419067</c:v>
                </c:pt>
                <c:pt idx="498">
                  <c:v>24.085852743732577</c:v>
                </c:pt>
                <c:pt idx="499">
                  <c:v>24.326711271169902</c:v>
                </c:pt>
                <c:pt idx="500">
                  <c:v>24.569978383881601</c:v>
                </c:pt>
                <c:pt idx="501">
                  <c:v>24.815678167720417</c:v>
                </c:pt>
                <c:pt idx="502">
                  <c:v>25.06383494939762</c:v>
                </c:pt>
              </c:numCache>
            </c:numRef>
          </c:yVal>
          <c:smooth val="0"/>
          <c:extLst>
            <c:ext xmlns:c16="http://schemas.microsoft.com/office/drawing/2014/chart" uri="{C3380CC4-5D6E-409C-BE32-E72D297353CC}">
              <c16:uniqueId val="{00000000-92E1-4ECA-BD25-6C9BFC70CFCE}"/>
            </c:ext>
          </c:extLst>
        </c:ser>
        <c:dLbls>
          <c:showLegendKey val="0"/>
          <c:showVal val="0"/>
          <c:showCatName val="0"/>
          <c:showSerName val="0"/>
          <c:showPercent val="0"/>
          <c:showBubbleSize val="0"/>
        </c:dLbls>
        <c:axId val="663574720"/>
        <c:axId val="663578640"/>
      </c:scatterChart>
      <c:valAx>
        <c:axId val="663574720"/>
        <c:scaling>
          <c:orientation val="minMax"/>
        </c:scaling>
        <c:delete val="0"/>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8640"/>
        <c:crosses val="autoZero"/>
        <c:crossBetween val="midCat"/>
        <c:dispUnits>
          <c:builtInUnit val="billions"/>
        </c:dispUnits>
      </c:valAx>
      <c:valAx>
        <c:axId val="663578640"/>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47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Water Demand in Washington County, Utah</a:t>
            </a:r>
          </a:p>
        </c:rich>
      </c:tx>
      <c:layout>
        <c:manualLayout>
          <c:xMode val="edge"/>
          <c:yMode val="edge"/>
          <c:x val="0.25295599098909743"/>
          <c:y val="1.6843093651910945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471803964522135"/>
          <c:y val="9.4553366873510555E-2"/>
          <c:w val="0.77151440886773071"/>
          <c:h val="0.72242332993929537"/>
        </c:manualLayout>
      </c:layout>
      <c:scatterChart>
        <c:scatterStyle val="lineMarker"/>
        <c:varyColors val="0"/>
        <c:ser>
          <c:idx val="0"/>
          <c:order val="0"/>
          <c:tx>
            <c:strRef>
              <c:f>Sheet1!$B$1</c:f>
              <c:strCache>
                <c:ptCount val="1"/>
                <c:pt idx="0">
                  <c:v>Series 2</c:v>
                </c:pt>
              </c:strCache>
            </c:strRef>
          </c:tx>
          <c:spPr>
            <a:ln w="19050" cap="rnd">
              <a:solidFill>
                <a:schemeClr val="accent1"/>
              </a:solidFill>
              <a:round/>
            </a:ln>
            <a:effectLst/>
          </c:spPr>
          <c:marker>
            <c:symbol val="none"/>
          </c:marker>
          <c:xVal>
            <c:numRef>
              <c:f>Sheet1!$B$2:$B$900</c:f>
              <c:numCache>
                <c:formatCode>_(* #,##0_);_(* \(#,##0\);_(* "-"???_);_(@_)</c:formatCode>
                <c:ptCount val="899"/>
                <c:pt idx="0">
                  <c:v>26330591243.2542</c:v>
                </c:pt>
                <c:pt idx="1">
                  <c:v>26199593276.869854</c:v>
                </c:pt>
                <c:pt idx="2">
                  <c:v>26069247041.661549</c:v>
                </c:pt>
                <c:pt idx="3">
                  <c:v>25939549295.185623</c:v>
                </c:pt>
                <c:pt idx="4">
                  <c:v>25810496811.129974</c:v>
                </c:pt>
                <c:pt idx="5">
                  <c:v>25682086379.233807</c:v>
                </c:pt>
                <c:pt idx="6">
                  <c:v>25554314805.207771</c:v>
                </c:pt>
                <c:pt idx="7">
                  <c:v>25427178910.654503</c:v>
                </c:pt>
                <c:pt idx="8">
                  <c:v>25300675532.989559</c:v>
                </c:pt>
                <c:pt idx="9">
                  <c:v>25174801525.362747</c:v>
                </c:pt>
                <c:pt idx="10">
                  <c:v>25049553756.579849</c:v>
                </c:pt>
                <c:pt idx="11">
                  <c:v>24924929111.024727</c:v>
                </c:pt>
                <c:pt idx="12">
                  <c:v>24800924488.581821</c:v>
                </c:pt>
                <c:pt idx="13">
                  <c:v>24677536804.559029</c:v>
                </c:pt>
                <c:pt idx="14">
                  <c:v>24554762989.610977</c:v>
                </c:pt>
                <c:pt idx="15">
                  <c:v>24432599989.662666</c:v>
                </c:pt>
                <c:pt idx="16">
                  <c:v>24311044765.8335</c:v>
                </c:pt>
                <c:pt idx="17">
                  <c:v>24190094294.361694</c:v>
                </c:pt>
                <c:pt idx="18">
                  <c:v>24069745566.529053</c:v>
                </c:pt>
                <c:pt idx="19">
                  <c:v>23949995588.586124</c:v>
                </c:pt>
                <c:pt idx="20">
                  <c:v>23830841381.677738</c:v>
                </c:pt>
                <c:pt idx="21">
                  <c:v>23712279981.768898</c:v>
                </c:pt>
                <c:pt idx="22">
                  <c:v>23594308439.571045</c:v>
                </c:pt>
                <c:pt idx="23">
                  <c:v>23476923820.468704</c:v>
                </c:pt>
                <c:pt idx="24">
                  <c:v>23360123204.446476</c:v>
                </c:pt>
                <c:pt idx="25">
                  <c:v>23243903686.016396</c:v>
                </c:pt>
                <c:pt idx="26">
                  <c:v>23128262374.145668</c:v>
                </c:pt>
                <c:pt idx="27">
                  <c:v>23013196392.184746</c:v>
                </c:pt>
                <c:pt idx="28">
                  <c:v>22898702877.795769</c:v>
                </c:pt>
                <c:pt idx="29">
                  <c:v>22784778982.881363</c:v>
                </c:pt>
                <c:pt idx="30">
                  <c:v>22671421873.513798</c:v>
                </c:pt>
                <c:pt idx="31">
                  <c:v>22558628729.864479</c:v>
                </c:pt>
                <c:pt idx="32">
                  <c:v>22446396746.133812</c:v>
                </c:pt>
                <c:pt idx="33">
                  <c:v>22334723130.481407</c:v>
                </c:pt>
                <c:pt idx="34">
                  <c:v>22223605104.956627</c:v>
                </c:pt>
                <c:pt idx="35">
                  <c:v>22113039905.429482</c:v>
                </c:pt>
                <c:pt idx="36">
                  <c:v>22003024781.521873</c:v>
                </c:pt>
                <c:pt idx="37">
                  <c:v>21893556996.539181</c:v>
                </c:pt>
                <c:pt idx="38">
                  <c:v>21784633827.402172</c:v>
                </c:pt>
                <c:pt idx="39">
                  <c:v>21676252564.579277</c:v>
                </c:pt>
                <c:pt idx="40">
                  <c:v>21568410512.019184</c:v>
                </c:pt>
                <c:pt idx="41">
                  <c:v>21461104987.083767</c:v>
                </c:pt>
                <c:pt idx="42">
                  <c:v>21354333320.481361</c:v>
                </c:pt>
                <c:pt idx="43">
                  <c:v>21248092856.200363</c:v>
                </c:pt>
                <c:pt idx="44">
                  <c:v>21142380951.44315</c:v>
                </c:pt>
                <c:pt idx="45">
                  <c:v>21037194976.560349</c:v>
                </c:pt>
                <c:pt idx="46">
                  <c:v>20932532314.985424</c:v>
                </c:pt>
                <c:pt idx="47">
                  <c:v>20828390363.169579</c:v>
                </c:pt>
                <c:pt idx="48">
                  <c:v>20724766530.516994</c:v>
                </c:pt>
                <c:pt idx="49">
                  <c:v>20621658239.320396</c:v>
                </c:pt>
                <c:pt idx="50">
                  <c:v>20519062924.696915</c:v>
                </c:pt>
                <c:pt idx="51">
                  <c:v>20416978034.524296</c:v>
                </c:pt>
                <c:pt idx="52">
                  <c:v>20315401029.377411</c:v>
                </c:pt>
                <c:pt idx="53">
                  <c:v>20214329382.465088</c:v>
                </c:pt>
                <c:pt idx="54">
                  <c:v>20113760579.567253</c:v>
                </c:pt>
                <c:pt idx="55">
                  <c:v>20013692118.972393</c:v>
                </c:pt>
                <c:pt idx="56">
                  <c:v>19914121511.415318</c:v>
                </c:pt>
                <c:pt idx="57">
                  <c:v>19815046280.015244</c:v>
                </c:pt>
                <c:pt idx="58">
                  <c:v>19716463960.214176</c:v>
                </c:pt>
                <c:pt idx="59">
                  <c:v>19618372099.715599</c:v>
                </c:pt>
                <c:pt idx="60">
                  <c:v>19520768258.423485</c:v>
                </c:pt>
                <c:pt idx="61">
                  <c:v>19423650008.38158</c:v>
                </c:pt>
                <c:pt idx="62">
                  <c:v>19327014933.713017</c:v>
                </c:pt>
                <c:pt idx="63">
                  <c:v>19230860630.560219</c:v>
                </c:pt>
                <c:pt idx="64">
                  <c:v>19135184707.025097</c:v>
                </c:pt>
                <c:pt idx="65">
                  <c:v>19039984783.10955</c:v>
                </c:pt>
                <c:pt idx="66">
                  <c:v>18945258490.656273</c:v>
                </c:pt>
                <c:pt idx="67">
                  <c:v>18851003473.289825</c:v>
                </c:pt>
                <c:pt idx="68">
                  <c:v>18757217386.358036</c:v>
                </c:pt>
                <c:pt idx="69">
                  <c:v>18663897896.873669</c:v>
                </c:pt>
                <c:pt idx="70">
                  <c:v>18571042683.45639</c:v>
                </c:pt>
                <c:pt idx="71">
                  <c:v>18478649436.275017</c:v>
                </c:pt>
                <c:pt idx="72">
                  <c:v>18386715856.990067</c:v>
                </c:pt>
                <c:pt idx="73">
                  <c:v>18295239658.696587</c:v>
                </c:pt>
                <c:pt idx="74">
                  <c:v>18204218565.867252</c:v>
                </c:pt>
                <c:pt idx="75">
                  <c:v>18113650314.295776</c:v>
                </c:pt>
                <c:pt idx="76">
                  <c:v>18023532651.040577</c:v>
                </c:pt>
                <c:pt idx="77">
                  <c:v>17933863334.368736</c:v>
                </c:pt>
                <c:pt idx="78">
                  <c:v>17844640133.700237</c:v>
                </c:pt>
                <c:pt idx="79">
                  <c:v>17755860829.552475</c:v>
                </c:pt>
                <c:pt idx="80">
                  <c:v>17667523213.48505</c:v>
                </c:pt>
                <c:pt idx="81">
                  <c:v>17579625088.044827</c:v>
                </c:pt>
                <c:pt idx="82">
                  <c:v>17492164266.711273</c:v>
                </c:pt>
                <c:pt idx="83">
                  <c:v>17405138573.842064</c:v>
                </c:pt>
                <c:pt idx="84">
                  <c:v>17318545844.618973</c:v>
                </c:pt>
                <c:pt idx="85">
                  <c:v>17232383924.994003</c:v>
                </c:pt>
                <c:pt idx="86">
                  <c:v>17146650671.635824</c:v>
                </c:pt>
                <c:pt idx="87">
                  <c:v>17061343951.876444</c:v>
                </c:pt>
                <c:pt idx="88">
                  <c:v>16976461643.658155</c:v>
                </c:pt>
                <c:pt idx="89">
                  <c:v>16892001635.480753</c:v>
                </c:pt>
                <c:pt idx="90">
                  <c:v>16807961826.34901</c:v>
                </c:pt>
                <c:pt idx="91">
                  <c:v>16724340125.720409</c:v>
                </c:pt>
                <c:pt idx="92">
                  <c:v>16641134453.453146</c:v>
                </c:pt>
                <c:pt idx="93">
                  <c:v>16558342739.754375</c:v>
                </c:pt>
                <c:pt idx="94">
                  <c:v>16475962925.128733</c:v>
                </c:pt>
                <c:pt idx="95">
                  <c:v>16393992960.327099</c:v>
                </c:pt>
                <c:pt idx="96">
                  <c:v>16312430806.295622</c:v>
                </c:pt>
                <c:pt idx="97">
                  <c:v>16231274434.124998</c:v>
                </c:pt>
                <c:pt idx="98">
                  <c:v>16150521825</c:v>
                </c:pt>
                <c:pt idx="99">
                  <c:v>16069769215.875</c:v>
                </c:pt>
                <c:pt idx="100">
                  <c:v>15989420369.795626</c:v>
                </c:pt>
                <c:pt idx="101">
                  <c:v>15909473267.946648</c:v>
                </c:pt>
                <c:pt idx="102">
                  <c:v>15829925901.606915</c:v>
                </c:pt>
                <c:pt idx="103">
                  <c:v>15750776272.098881</c:v>
                </c:pt>
                <c:pt idx="104">
                  <c:v>15672022390.738386</c:v>
                </c:pt>
                <c:pt idx="105">
                  <c:v>15593662278.784695</c:v>
                </c:pt>
                <c:pt idx="106">
                  <c:v>15515693967.390772</c:v>
                </c:pt>
                <c:pt idx="107">
                  <c:v>15438115497.553818</c:v>
                </c:pt>
                <c:pt idx="108">
                  <c:v>15360924920.066048</c:v>
                </c:pt>
                <c:pt idx="109">
                  <c:v>15284120295.465717</c:v>
                </c:pt>
                <c:pt idx="110">
                  <c:v>15207699693.988388</c:v>
                </c:pt>
                <c:pt idx="111">
                  <c:v>15131661195.518446</c:v>
                </c:pt>
                <c:pt idx="112">
                  <c:v>15056002889.540854</c:v>
                </c:pt>
                <c:pt idx="113">
                  <c:v>14980722875.093149</c:v>
                </c:pt>
                <c:pt idx="114">
                  <c:v>14905819260.717684</c:v>
                </c:pt>
                <c:pt idx="115">
                  <c:v>14831290164.414095</c:v>
                </c:pt>
                <c:pt idx="116">
                  <c:v>14757133713.592024</c:v>
                </c:pt>
                <c:pt idx="117">
                  <c:v>14683348045.024063</c:v>
                </c:pt>
                <c:pt idx="118">
                  <c:v>14609931304.798943</c:v>
                </c:pt>
                <c:pt idx="119">
                  <c:v>14536881648.274948</c:v>
                </c:pt>
                <c:pt idx="120">
                  <c:v>14464197240.033573</c:v>
                </c:pt>
                <c:pt idx="121">
                  <c:v>14391876253.833405</c:v>
                </c:pt>
                <c:pt idx="122">
                  <c:v>14319916872.564238</c:v>
                </c:pt>
                <c:pt idx="123">
                  <c:v>14248317288.201416</c:v>
                </c:pt>
                <c:pt idx="124">
                  <c:v>14177075701.760408</c:v>
                </c:pt>
                <c:pt idx="125">
                  <c:v>14106190323.251606</c:v>
                </c:pt>
                <c:pt idx="126">
                  <c:v>14035659371.635347</c:v>
                </c:pt>
                <c:pt idx="127">
                  <c:v>13965481074.77717</c:v>
                </c:pt>
                <c:pt idx="128">
                  <c:v>13895653669.403284</c:v>
                </c:pt>
                <c:pt idx="129">
                  <c:v>13826175401.056267</c:v>
                </c:pt>
                <c:pt idx="130">
                  <c:v>13757044524.050985</c:v>
                </c:pt>
                <c:pt idx="131">
                  <c:v>13688259301.430731</c:v>
                </c:pt>
                <c:pt idx="132">
                  <c:v>13619818004.923576</c:v>
                </c:pt>
                <c:pt idx="133">
                  <c:v>13551718914.898958</c:v>
                </c:pt>
                <c:pt idx="134">
                  <c:v>13483960320.324463</c:v>
                </c:pt>
                <c:pt idx="135">
                  <c:v>13416540518.722841</c:v>
                </c:pt>
                <c:pt idx="136">
                  <c:v>13349457816.129227</c:v>
                </c:pt>
                <c:pt idx="137">
                  <c:v>13282710527.04858</c:v>
                </c:pt>
                <c:pt idx="138">
                  <c:v>13216296974.413338</c:v>
                </c:pt>
                <c:pt idx="139">
                  <c:v>13150215489.541271</c:v>
                </c:pt>
                <c:pt idx="140">
                  <c:v>13084464412.093565</c:v>
                </c:pt>
                <c:pt idx="141">
                  <c:v>13019042090.033096</c:v>
                </c:pt>
                <c:pt idx="142">
                  <c:v>12953946879.582932</c:v>
                </c:pt>
                <c:pt idx="143">
                  <c:v>12889177145.185017</c:v>
                </c:pt>
                <c:pt idx="144">
                  <c:v>12824731259.459091</c:v>
                </c:pt>
                <c:pt idx="145">
                  <c:v>12760607603.161797</c:v>
                </c:pt>
                <c:pt idx="146">
                  <c:v>12696804565.145988</c:v>
                </c:pt>
                <c:pt idx="147">
                  <c:v>12633320542.320259</c:v>
                </c:pt>
                <c:pt idx="148">
                  <c:v>12570153939.608658</c:v>
                </c:pt>
                <c:pt idx="149">
                  <c:v>12507303169.910614</c:v>
                </c:pt>
                <c:pt idx="150">
                  <c:v>12444766654.06106</c:v>
                </c:pt>
                <c:pt idx="151">
                  <c:v>12382542820.790754</c:v>
                </c:pt>
                <c:pt idx="152">
                  <c:v>12320630106.6868</c:v>
                </c:pt>
                <c:pt idx="153">
                  <c:v>12259026956.153366</c:v>
                </c:pt>
                <c:pt idx="154">
                  <c:v>12197731821.372599</c:v>
                </c:pt>
                <c:pt idx="155">
                  <c:v>12136743162.265736</c:v>
                </c:pt>
                <c:pt idx="156">
                  <c:v>12076059446.454407</c:v>
                </c:pt>
                <c:pt idx="157">
                  <c:v>12015679149.222136</c:v>
                </c:pt>
                <c:pt idx="158">
                  <c:v>11955600753.476025</c:v>
                </c:pt>
                <c:pt idx="159">
                  <c:v>11895822749.708645</c:v>
                </c:pt>
                <c:pt idx="160">
                  <c:v>11836343635.960102</c:v>
                </c:pt>
                <c:pt idx="161">
                  <c:v>11777161917.780302</c:v>
                </c:pt>
                <c:pt idx="162">
                  <c:v>11718276108.191401</c:v>
                </c:pt>
                <c:pt idx="163">
                  <c:v>11659684727.650444</c:v>
                </c:pt>
                <c:pt idx="164">
                  <c:v>11601386304.012192</c:v>
                </c:pt>
                <c:pt idx="165">
                  <c:v>11543379372.49213</c:v>
                </c:pt>
                <c:pt idx="166">
                  <c:v>11485662475.629669</c:v>
                </c:pt>
                <c:pt idx="167">
                  <c:v>11428234163.25152</c:v>
                </c:pt>
                <c:pt idx="168">
                  <c:v>11371092992.435263</c:v>
                </c:pt>
                <c:pt idx="169">
                  <c:v>11314237527.473085</c:v>
                </c:pt>
                <c:pt idx="170">
                  <c:v>11257666339.83572</c:v>
                </c:pt>
                <c:pt idx="171">
                  <c:v>11201378008.136541</c:v>
                </c:pt>
                <c:pt idx="172">
                  <c:v>11145371118.09586</c:v>
                </c:pt>
                <c:pt idx="173">
                  <c:v>11089644262.505381</c:v>
                </c:pt>
                <c:pt idx="174">
                  <c:v>11034196041.192854</c:v>
                </c:pt>
                <c:pt idx="175">
                  <c:v>10979025060.986889</c:v>
                </c:pt>
                <c:pt idx="176">
                  <c:v>10924129935.681955</c:v>
                </c:pt>
                <c:pt idx="177">
                  <c:v>10869509286.003546</c:v>
                </c:pt>
                <c:pt idx="178">
                  <c:v>10815161739.573528</c:v>
                </c:pt>
                <c:pt idx="179">
                  <c:v>10761085930.87566</c:v>
                </c:pt>
                <c:pt idx="180">
                  <c:v>10707280501.221281</c:v>
                </c:pt>
                <c:pt idx="181">
                  <c:v>10653744098.715174</c:v>
                </c:pt>
                <c:pt idx="182">
                  <c:v>10600475378.221598</c:v>
                </c:pt>
                <c:pt idx="183">
                  <c:v>10547473001.33049</c:v>
                </c:pt>
                <c:pt idx="184">
                  <c:v>10494735636.323837</c:v>
                </c:pt>
                <c:pt idx="185">
                  <c:v>10442261958.142218</c:v>
                </c:pt>
                <c:pt idx="186">
                  <c:v>10390050648.351507</c:v>
                </c:pt>
                <c:pt idx="187">
                  <c:v>10338100395.109749</c:v>
                </c:pt>
                <c:pt idx="188">
                  <c:v>10286409893.134199</c:v>
                </c:pt>
                <c:pt idx="189">
                  <c:v>10234977843.668528</c:v>
                </c:pt>
                <c:pt idx="190">
                  <c:v>10183802954.450186</c:v>
                </c:pt>
                <c:pt idx="191">
                  <c:v>10132883939.677935</c:v>
                </c:pt>
                <c:pt idx="192">
                  <c:v>10082219519.979546</c:v>
                </c:pt>
                <c:pt idx="193">
                  <c:v>10031808422.379648</c:v>
                </c:pt>
                <c:pt idx="194">
                  <c:v>9981649380.2677498</c:v>
                </c:pt>
                <c:pt idx="195">
                  <c:v>9931741133.3664112</c:v>
                </c:pt>
                <c:pt idx="196">
                  <c:v>9882082427.6995792</c:v>
                </c:pt>
                <c:pt idx="197">
                  <c:v>9832672015.5610809</c:v>
                </c:pt>
                <c:pt idx="198">
                  <c:v>9783508655.4832764</c:v>
                </c:pt>
                <c:pt idx="199">
                  <c:v>9734591112.2058601</c:v>
                </c:pt>
                <c:pt idx="200">
                  <c:v>9685918156.6448307</c:v>
                </c:pt>
                <c:pt idx="201">
                  <c:v>9637488565.8616066</c:v>
                </c:pt>
                <c:pt idx="202">
                  <c:v>9589301123.032299</c:v>
                </c:pt>
                <c:pt idx="203">
                  <c:v>9541354617.4171371</c:v>
                </c:pt>
                <c:pt idx="204">
                  <c:v>9493647844.3300514</c:v>
                </c:pt>
                <c:pt idx="205">
                  <c:v>9446179605.1084003</c:v>
                </c:pt>
                <c:pt idx="206">
                  <c:v>9398948707.082859</c:v>
                </c:pt>
                <c:pt idx="207">
                  <c:v>9351953963.5474453</c:v>
                </c:pt>
                <c:pt idx="208">
                  <c:v>9305194193.7297077</c:v>
                </c:pt>
                <c:pt idx="209">
                  <c:v>9258668222.7610588</c:v>
                </c:pt>
                <c:pt idx="210">
                  <c:v>9212374881.647253</c:v>
                </c:pt>
                <c:pt idx="211">
                  <c:v>9166313007.2390175</c:v>
                </c:pt>
                <c:pt idx="212">
                  <c:v>9120481442.2028217</c:v>
                </c:pt>
                <c:pt idx="213">
                  <c:v>9074879034.9918079</c:v>
                </c:pt>
                <c:pt idx="214">
                  <c:v>9029504639.8168488</c:v>
                </c:pt>
                <c:pt idx="215">
                  <c:v>8984357116.6177635</c:v>
                </c:pt>
                <c:pt idx="216">
                  <c:v>8939435331.0346756</c:v>
                </c:pt>
                <c:pt idx="217">
                  <c:v>8894738154.3795013</c:v>
                </c:pt>
                <c:pt idx="218">
                  <c:v>8850264463.6076031</c:v>
                </c:pt>
                <c:pt idx="219">
                  <c:v>8806013141.2895641</c:v>
                </c:pt>
                <c:pt idx="220">
                  <c:v>8761983075.5831165</c:v>
                </c:pt>
                <c:pt idx="221">
                  <c:v>8718173160.2052002</c:v>
                </c:pt>
                <c:pt idx="222">
                  <c:v>8674582294.4041748</c:v>
                </c:pt>
                <c:pt idx="223">
                  <c:v>8631209382.9321537</c:v>
                </c:pt>
                <c:pt idx="224">
                  <c:v>8588053336.0174932</c:v>
                </c:pt>
                <c:pt idx="225">
                  <c:v>8545113069.3374062</c:v>
                </c:pt>
                <c:pt idx="226">
                  <c:v>8502387503.9907188</c:v>
                </c:pt>
                <c:pt idx="227">
                  <c:v>8459875566.4707651</c:v>
                </c:pt>
                <c:pt idx="228">
                  <c:v>8417576188.6384115</c:v>
                </c:pt>
                <c:pt idx="229">
                  <c:v>8375488307.695219</c:v>
                </c:pt>
                <c:pt idx="230">
                  <c:v>8333610866.156743</c:v>
                </c:pt>
                <c:pt idx="231">
                  <c:v>8291942811.8259592</c:v>
                </c:pt>
                <c:pt idx="232">
                  <c:v>8250483097.7668295</c:v>
                </c:pt>
                <c:pt idx="233">
                  <c:v>8209230682.2779951</c:v>
                </c:pt>
                <c:pt idx="234">
                  <c:v>8168184528.8666048</c:v>
                </c:pt>
                <c:pt idx="235">
                  <c:v>8127343606.2222719</c:v>
                </c:pt>
                <c:pt idx="236">
                  <c:v>8086706888.1911602</c:v>
                </c:pt>
                <c:pt idx="237">
                  <c:v>8046273353.7502041</c:v>
                </c:pt>
                <c:pt idx="238">
                  <c:v>8006041986.9814529</c:v>
                </c:pt>
                <c:pt idx="239">
                  <c:v>7966011777.046546</c:v>
                </c:pt>
                <c:pt idx="240">
                  <c:v>7926181718.1613131</c:v>
                </c:pt>
                <c:pt idx="241">
                  <c:v>7886550809.5705061</c:v>
                </c:pt>
                <c:pt idx="242">
                  <c:v>7847118055.5226536</c:v>
                </c:pt>
                <c:pt idx="243">
                  <c:v>7807882465.2450399</c:v>
                </c:pt>
                <c:pt idx="244">
                  <c:v>7768843052.9188147</c:v>
                </c:pt>
                <c:pt idx="245">
                  <c:v>7729998837.6542206</c:v>
                </c:pt>
                <c:pt idx="246">
                  <c:v>7691348843.4659491</c:v>
                </c:pt>
                <c:pt idx="247">
                  <c:v>7652892099.2486191</c:v>
                </c:pt>
                <c:pt idx="248">
                  <c:v>7614627638.7523756</c:v>
                </c:pt>
                <c:pt idx="249">
                  <c:v>7576554500.5586138</c:v>
                </c:pt>
                <c:pt idx="250">
                  <c:v>7538671728.0558205</c:v>
                </c:pt>
                <c:pt idx="251">
                  <c:v>7500978369.4155416</c:v>
                </c:pt>
                <c:pt idx="252">
                  <c:v>7463473477.5684643</c:v>
                </c:pt>
                <c:pt idx="253">
                  <c:v>7426156110.1806221</c:v>
                </c:pt>
                <c:pt idx="254">
                  <c:v>7389025329.6297188</c:v>
                </c:pt>
                <c:pt idx="255">
                  <c:v>7352080202.9815702</c:v>
                </c:pt>
                <c:pt idx="256">
                  <c:v>7315319801.9666624</c:v>
                </c:pt>
                <c:pt idx="257">
                  <c:v>7278743202.9568291</c:v>
                </c:pt>
                <c:pt idx="258">
                  <c:v>7242349486.9420452</c:v>
                </c:pt>
                <c:pt idx="259">
                  <c:v>7206137739.5073347</c:v>
                </c:pt>
                <c:pt idx="260">
                  <c:v>7170107050.8097982</c:v>
                </c:pt>
                <c:pt idx="261">
                  <c:v>7134256515.5557489</c:v>
                </c:pt>
                <c:pt idx="262">
                  <c:v>7098585232.9779701</c:v>
                </c:pt>
                <c:pt idx="263">
                  <c:v>7063092306.8130798</c:v>
                </c:pt>
                <c:pt idx="264">
                  <c:v>7027776845.2790146</c:v>
                </c:pt>
                <c:pt idx="265">
                  <c:v>6992637961.0526199</c:v>
                </c:pt>
                <c:pt idx="266">
                  <c:v>6957674771.2473564</c:v>
                </c:pt>
                <c:pt idx="267">
                  <c:v>6922886397.39112</c:v>
                </c:pt>
                <c:pt idx="268">
                  <c:v>6888271965.4041643</c:v>
                </c:pt>
                <c:pt idx="269">
                  <c:v>6853830605.5771437</c:v>
                </c:pt>
                <c:pt idx="270">
                  <c:v>6819561452.5492582</c:v>
                </c:pt>
                <c:pt idx="271">
                  <c:v>6785463645.2865124</c:v>
                </c:pt>
                <c:pt idx="272">
                  <c:v>6751536327.0600796</c:v>
                </c:pt>
                <c:pt idx="273">
                  <c:v>6717778645.4247789</c:v>
                </c:pt>
                <c:pt idx="274">
                  <c:v>6684189752.1976547</c:v>
                </c:pt>
                <c:pt idx="275">
                  <c:v>6650768803.4366665</c:v>
                </c:pt>
                <c:pt idx="276">
                  <c:v>6617514959.4194832</c:v>
                </c:pt>
                <c:pt idx="277">
                  <c:v>6584427384.622386</c:v>
                </c:pt>
                <c:pt idx="278">
                  <c:v>6551505247.6992741</c:v>
                </c:pt>
                <c:pt idx="279">
                  <c:v>6518747721.4607773</c:v>
                </c:pt>
                <c:pt idx="280">
                  <c:v>6486153982.8534737</c:v>
                </c:pt>
                <c:pt idx="281">
                  <c:v>6453723212.9392061</c:v>
                </c:pt>
                <c:pt idx="282">
                  <c:v>6421454596.8745098</c:v>
                </c:pt>
                <c:pt idx="283">
                  <c:v>6389347323.8901377</c:v>
                </c:pt>
                <c:pt idx="284">
                  <c:v>6357400587.2706871</c:v>
                </c:pt>
                <c:pt idx="285">
                  <c:v>6325613584.3343334</c:v>
                </c:pt>
                <c:pt idx="286">
                  <c:v>6293985516.4126616</c:v>
                </c:pt>
                <c:pt idx="287">
                  <c:v>6262515588.8305979</c:v>
                </c:pt>
                <c:pt idx="288">
                  <c:v>6231203010.886445</c:v>
                </c:pt>
                <c:pt idx="289">
                  <c:v>6200046995.8320131</c:v>
                </c:pt>
                <c:pt idx="290">
                  <c:v>6169046760.8528528</c:v>
                </c:pt>
                <c:pt idx="291">
                  <c:v>6138201527.0485888</c:v>
                </c:pt>
                <c:pt idx="292">
                  <c:v>6107510519.4133453</c:v>
                </c:pt>
                <c:pt idx="293">
                  <c:v>6076972966.8162785</c:v>
                </c:pt>
                <c:pt idx="294">
                  <c:v>6046588101.9821968</c:v>
                </c:pt>
                <c:pt idx="295">
                  <c:v>6016355161.4722862</c:v>
                </c:pt>
                <c:pt idx="296">
                  <c:v>5986273385.6649246</c:v>
                </c:pt>
                <c:pt idx="297">
                  <c:v>5956342018.7365999</c:v>
                </c:pt>
                <c:pt idx="298">
                  <c:v>5926560308.6429167</c:v>
                </c:pt>
                <c:pt idx="299">
                  <c:v>5896927507.0997019</c:v>
                </c:pt>
                <c:pt idx="300">
                  <c:v>5867442869.5642033</c:v>
                </c:pt>
                <c:pt idx="301">
                  <c:v>5838105655.216382</c:v>
                </c:pt>
                <c:pt idx="302">
                  <c:v>5808915126.9403</c:v>
                </c:pt>
                <c:pt idx="303">
                  <c:v>5779870551.3055983</c:v>
                </c:pt>
                <c:pt idx="304">
                  <c:v>5750971198.5490704</c:v>
                </c:pt>
                <c:pt idx="305">
                  <c:v>5722216342.556325</c:v>
                </c:pt>
                <c:pt idx="306">
                  <c:v>5693605260.8435431</c:v>
                </c:pt>
                <c:pt idx="307">
                  <c:v>5665137234.5393257</c:v>
                </c:pt>
                <c:pt idx="308">
                  <c:v>5636811548.3666286</c:v>
                </c:pt>
                <c:pt idx="309">
                  <c:v>5608627490.6247959</c:v>
                </c:pt>
                <c:pt idx="310">
                  <c:v>5580584353.1716719</c:v>
                </c:pt>
                <c:pt idx="311">
                  <c:v>5552681431.4058132</c:v>
                </c:pt>
                <c:pt idx="312">
                  <c:v>5524918024.2487841</c:v>
                </c:pt>
                <c:pt idx="313">
                  <c:v>5497293434.1275406</c:v>
                </c:pt>
                <c:pt idx="314">
                  <c:v>5469806966.9569025</c:v>
                </c:pt>
                <c:pt idx="315">
                  <c:v>5442457932.122118</c:v>
                </c:pt>
                <c:pt idx="316">
                  <c:v>5415245642.4615078</c:v>
                </c:pt>
                <c:pt idx="317">
                  <c:v>5388169414.2491999</c:v>
                </c:pt>
                <c:pt idx="318">
                  <c:v>5361228567.1779537</c:v>
                </c:pt>
                <c:pt idx="319">
                  <c:v>5334422424.3420639</c:v>
                </c:pt>
                <c:pt idx="320">
                  <c:v>5307750312.2203531</c:v>
                </c:pt>
                <c:pt idx="321">
                  <c:v>5281211560.6592512</c:v>
                </c:pt>
                <c:pt idx="322">
                  <c:v>5254805502.8559551</c:v>
                </c:pt>
                <c:pt idx="323">
                  <c:v>5228531475.3416758</c:v>
                </c:pt>
                <c:pt idx="324">
                  <c:v>5202388817.9649677</c:v>
                </c:pt>
                <c:pt idx="325">
                  <c:v>5176376873.8751431</c:v>
                </c:pt>
                <c:pt idx="326">
                  <c:v>5150494989.5057669</c:v>
                </c:pt>
                <c:pt idx="327">
                  <c:v>5124742514.558238</c:v>
                </c:pt>
                <c:pt idx="328">
                  <c:v>5099118801.9854469</c:v>
                </c:pt>
                <c:pt idx="329">
                  <c:v>5073623207.9755201</c:v>
                </c:pt>
                <c:pt idx="330">
                  <c:v>5048255091.9356422</c:v>
                </c:pt>
                <c:pt idx="331">
                  <c:v>5023013816.4759636</c:v>
                </c:pt>
                <c:pt idx="332">
                  <c:v>4997898747.3935833</c:v>
                </c:pt>
                <c:pt idx="333">
                  <c:v>4972909253.6566153</c:v>
                </c:pt>
                <c:pt idx="334">
                  <c:v>4948044707.3883324</c:v>
                </c:pt>
                <c:pt idx="335">
                  <c:v>4923304483.8513908</c:v>
                </c:pt>
                <c:pt idx="336">
                  <c:v>4898687961.4321337</c:v>
                </c:pt>
                <c:pt idx="337">
                  <c:v>4874194521.6249733</c:v>
                </c:pt>
                <c:pt idx="338">
                  <c:v>4849823549.0168486</c:v>
                </c:pt>
                <c:pt idx="339">
                  <c:v>4825574431.2717648</c:v>
                </c:pt>
                <c:pt idx="340">
                  <c:v>4801446559.115406</c:v>
                </c:pt>
                <c:pt idx="341">
                  <c:v>4777439326.319829</c:v>
                </c:pt>
                <c:pt idx="342">
                  <c:v>4753552129.6882296</c:v>
                </c:pt>
                <c:pt idx="343">
                  <c:v>4729784369.0397882</c:v>
                </c:pt>
                <c:pt idx="344">
                  <c:v>4706135447.1945896</c:v>
                </c:pt>
                <c:pt idx="345">
                  <c:v>4682604769.9586163</c:v>
                </c:pt>
                <c:pt idx="346">
                  <c:v>4659191746.1088228</c:v>
                </c:pt>
                <c:pt idx="347">
                  <c:v>4635895787.3782787</c:v>
                </c:pt>
                <c:pt idx="348">
                  <c:v>4612716308.4413872</c:v>
                </c:pt>
                <c:pt idx="349">
                  <c:v>4589652726.8991804</c:v>
                </c:pt>
                <c:pt idx="350">
                  <c:v>4566704463.2646847</c:v>
                </c:pt>
                <c:pt idx="351">
                  <c:v>4543870940.9483614</c:v>
                </c:pt>
                <c:pt idx="352">
                  <c:v>4521151586.2436199</c:v>
                </c:pt>
                <c:pt idx="353">
                  <c:v>4498545828.3124018</c:v>
                </c:pt>
                <c:pt idx="354">
                  <c:v>4476053099.1708393</c:v>
                </c:pt>
                <c:pt idx="355">
                  <c:v>4453672833.6749849</c:v>
                </c:pt>
                <c:pt idx="356">
                  <c:v>4431404469.5066099</c:v>
                </c:pt>
                <c:pt idx="357">
                  <c:v>4409247447.1590767</c:v>
                </c:pt>
                <c:pt idx="358">
                  <c:v>4387201209.9232817</c:v>
                </c:pt>
                <c:pt idx="359">
                  <c:v>4365265203.8736649</c:v>
                </c:pt>
                <c:pt idx="360">
                  <c:v>4343438877.8542967</c:v>
                </c:pt>
                <c:pt idx="361">
                  <c:v>4321721683.4650249</c:v>
                </c:pt>
                <c:pt idx="362">
                  <c:v>4300113075.0476999</c:v>
                </c:pt>
                <c:pt idx="363">
                  <c:v>4278612509.6724615</c:v>
                </c:pt>
                <c:pt idx="364">
                  <c:v>4257219447.1240993</c:v>
                </c:pt>
                <c:pt idx="365">
                  <c:v>4235933349.8884788</c:v>
                </c:pt>
                <c:pt idx="366">
                  <c:v>4214753683.1390362</c:v>
                </c:pt>
                <c:pt idx="367">
                  <c:v>4193679914.723341</c:v>
                </c:pt>
                <c:pt idx="368">
                  <c:v>4172711515.1497245</c:v>
                </c:pt>
                <c:pt idx="369">
                  <c:v>4151847957.573976</c:v>
                </c:pt>
                <c:pt idx="370">
                  <c:v>4131088717.7861061</c:v>
                </c:pt>
                <c:pt idx="371">
                  <c:v>4110433274.1971755</c:v>
                </c:pt>
                <c:pt idx="372">
                  <c:v>4089881107.8261895</c:v>
                </c:pt>
                <c:pt idx="373">
                  <c:v>4069431702.2870584</c:v>
                </c:pt>
                <c:pt idx="374">
                  <c:v>4049084543.7756228</c:v>
                </c:pt>
                <c:pt idx="375">
                  <c:v>4028839121.0567446</c:v>
                </c:pt>
                <c:pt idx="376">
                  <c:v>4008694925.4514608</c:v>
                </c:pt>
                <c:pt idx="377">
                  <c:v>3988651450.8242035</c:v>
                </c:pt>
                <c:pt idx="378">
                  <c:v>3968708193.5700827</c:v>
                </c:pt>
                <c:pt idx="379">
                  <c:v>3948864652.6022325</c:v>
                </c:pt>
                <c:pt idx="380">
                  <c:v>3929120329.3392215</c:v>
                </c:pt>
                <c:pt idx="381">
                  <c:v>3909474727.6925254</c:v>
                </c:pt>
                <c:pt idx="382">
                  <c:v>3889927354.0540628</c:v>
                </c:pt>
                <c:pt idx="383">
                  <c:v>3870477717.2837925</c:v>
                </c:pt>
                <c:pt idx="384">
                  <c:v>3851125328.6973734</c:v>
                </c:pt>
                <c:pt idx="385">
                  <c:v>3831869702.0538864</c:v>
                </c:pt>
                <c:pt idx="386">
                  <c:v>3812710353.5436168</c:v>
                </c:pt>
                <c:pt idx="387">
                  <c:v>3793646801.7758985</c:v>
                </c:pt>
                <c:pt idx="388">
                  <c:v>3774678567.7670188</c:v>
                </c:pt>
                <c:pt idx="389">
                  <c:v>3755805174.9281836</c:v>
                </c:pt>
                <c:pt idx="390">
                  <c:v>3737026149.0535426</c:v>
                </c:pt>
                <c:pt idx="391">
                  <c:v>3718341018.3082747</c:v>
                </c:pt>
                <c:pt idx="392">
                  <c:v>3699749313.2167335</c:v>
                </c:pt>
                <c:pt idx="393">
                  <c:v>3681250566.6506495</c:v>
                </c:pt>
                <c:pt idx="394">
                  <c:v>3662844313.8173962</c:v>
                </c:pt>
                <c:pt idx="395">
                  <c:v>3644530092.2483091</c:v>
                </c:pt>
                <c:pt idx="396">
                  <c:v>3626307441.7870674</c:v>
                </c:pt>
                <c:pt idx="397">
                  <c:v>3608175904.5781322</c:v>
                </c:pt>
                <c:pt idx="398">
                  <c:v>3590135025.0552416</c:v>
                </c:pt>
                <c:pt idx="399">
                  <c:v>3572184349.9299655</c:v>
                </c:pt>
                <c:pt idx="400">
                  <c:v>3554323428.1803155</c:v>
                </c:pt>
                <c:pt idx="401">
                  <c:v>3536551811.0394139</c:v>
                </c:pt>
                <c:pt idx="402">
                  <c:v>3518869051.9842167</c:v>
                </c:pt>
                <c:pt idx="403">
                  <c:v>3501274706.7242956</c:v>
                </c:pt>
                <c:pt idx="404">
                  <c:v>3483768333.1906743</c:v>
                </c:pt>
                <c:pt idx="405">
                  <c:v>3466349491.5247211</c:v>
                </c:pt>
                <c:pt idx="406">
                  <c:v>3449017744.0670977</c:v>
                </c:pt>
                <c:pt idx="407">
                  <c:v>3431772655.3467622</c:v>
                </c:pt>
                <c:pt idx="408">
                  <c:v>3414613792.0700283</c:v>
                </c:pt>
                <c:pt idx="409">
                  <c:v>3397540723.1096783</c:v>
                </c:pt>
                <c:pt idx="410">
                  <c:v>3380553019.4941297</c:v>
                </c:pt>
                <c:pt idx="411">
                  <c:v>3363650254.3966589</c:v>
                </c:pt>
                <c:pt idx="412">
                  <c:v>3346832003.1246758</c:v>
                </c:pt>
                <c:pt idx="413">
                  <c:v>3330097843.1090522</c:v>
                </c:pt>
                <c:pt idx="414">
                  <c:v>3313447353.893507</c:v>
                </c:pt>
                <c:pt idx="415">
                  <c:v>3296880117.1240396</c:v>
                </c:pt>
                <c:pt idx="416">
                  <c:v>3280395716.5384192</c:v>
                </c:pt>
                <c:pt idx="417">
                  <c:v>3263993737.9557271</c:v>
                </c:pt>
                <c:pt idx="418">
                  <c:v>3247673769.2659483</c:v>
                </c:pt>
                <c:pt idx="419">
                  <c:v>3231435400.4196186</c:v>
                </c:pt>
                <c:pt idx="420">
                  <c:v>3215278223.4175205</c:v>
                </c:pt>
                <c:pt idx="421">
                  <c:v>3199201832.3004327</c:v>
                </c:pt>
                <c:pt idx="422">
                  <c:v>3183205823.1389303</c:v>
                </c:pt>
                <c:pt idx="423">
                  <c:v>3167289794.0232358</c:v>
                </c:pt>
                <c:pt idx="424">
                  <c:v>3151453345.0531197</c:v>
                </c:pt>
                <c:pt idx="425">
                  <c:v>3135696078.3278542</c:v>
                </c:pt>
                <c:pt idx="426">
                  <c:v>3120017597.9362149</c:v>
                </c:pt>
                <c:pt idx="427">
                  <c:v>3104417509.9465337</c:v>
                </c:pt>
                <c:pt idx="428">
                  <c:v>3088895422.396801</c:v>
                </c:pt>
                <c:pt idx="429">
                  <c:v>3073450945.2848167</c:v>
                </c:pt>
                <c:pt idx="430">
                  <c:v>3058083690.5583925</c:v>
                </c:pt>
                <c:pt idx="431">
                  <c:v>3042793272.1056004</c:v>
                </c:pt>
                <c:pt idx="432">
                  <c:v>3027579305.7450724</c:v>
                </c:pt>
                <c:pt idx="433">
                  <c:v>3012441409.2163472</c:v>
                </c:pt>
                <c:pt idx="434">
                  <c:v>2997379202.1702657</c:v>
                </c:pt>
                <c:pt idx="435">
                  <c:v>2982392306.1594143</c:v>
                </c:pt>
                <c:pt idx="436">
                  <c:v>2967480344.6286173</c:v>
                </c:pt>
                <c:pt idx="437">
                  <c:v>2952642942.9054742</c:v>
                </c:pt>
                <c:pt idx="438">
                  <c:v>2937879728.1909466</c:v>
                </c:pt>
                <c:pt idx="439">
                  <c:v>2923190329.5499916</c:v>
                </c:pt>
                <c:pt idx="440">
                  <c:v>2908574377.9022417</c:v>
                </c:pt>
                <c:pt idx="441">
                  <c:v>2894031506.0127306</c:v>
                </c:pt>
                <c:pt idx="442">
                  <c:v>2879561348.482667</c:v>
                </c:pt>
                <c:pt idx="443">
                  <c:v>2865163541.7402534</c:v>
                </c:pt>
                <c:pt idx="444">
                  <c:v>2850837724.0315523</c:v>
                </c:pt>
                <c:pt idx="445">
                  <c:v>2836583535.4113946</c:v>
                </c:pt>
                <c:pt idx="446">
                  <c:v>2822400617.7343378</c:v>
                </c:pt>
                <c:pt idx="447">
                  <c:v>2808288614.6456661</c:v>
                </c:pt>
                <c:pt idx="448">
                  <c:v>2794247171.5724378</c:v>
                </c:pt>
                <c:pt idx="449">
                  <c:v>2780275935.7145758</c:v>
                </c:pt>
                <c:pt idx="450">
                  <c:v>2766374556.0360031</c:v>
                </c:pt>
                <c:pt idx="451">
                  <c:v>2752542683.2558231</c:v>
                </c:pt>
                <c:pt idx="452">
                  <c:v>2738779969.8395438</c:v>
                </c:pt>
                <c:pt idx="453">
                  <c:v>2725086069.990346</c:v>
                </c:pt>
                <c:pt idx="454">
                  <c:v>2711460639.6403942</c:v>
                </c:pt>
                <c:pt idx="455">
                  <c:v>2697903336.4421921</c:v>
                </c:pt>
                <c:pt idx="456">
                  <c:v>2684413819.7599812</c:v>
                </c:pt>
                <c:pt idx="457">
                  <c:v>2670991750.6611814</c:v>
                </c:pt>
                <c:pt idx="458">
                  <c:v>2657636791.9078755</c:v>
                </c:pt>
                <c:pt idx="459">
                  <c:v>2644348607.9483361</c:v>
                </c:pt>
                <c:pt idx="460">
                  <c:v>2631126864.9085946</c:v>
                </c:pt>
                <c:pt idx="461">
                  <c:v>2617971230.5840516</c:v>
                </c:pt>
                <c:pt idx="462">
                  <c:v>2604881374.4311314</c:v>
                </c:pt>
                <c:pt idx="463">
                  <c:v>2591856967.5589757</c:v>
                </c:pt>
                <c:pt idx="464">
                  <c:v>2578897682.7211809</c:v>
                </c:pt>
                <c:pt idx="465">
                  <c:v>2566003194.3075752</c:v>
                </c:pt>
                <c:pt idx="466">
                  <c:v>2553173178.3360372</c:v>
                </c:pt>
                <c:pt idx="467">
                  <c:v>2540407312.4443569</c:v>
                </c:pt>
                <c:pt idx="468">
                  <c:v>2527705275.8821349</c:v>
                </c:pt>
                <c:pt idx="469">
                  <c:v>2515066749.5027242</c:v>
                </c:pt>
                <c:pt idx="470">
                  <c:v>2502491415.7552104</c:v>
                </c:pt>
                <c:pt idx="471">
                  <c:v>2489978958.6764345</c:v>
                </c:pt>
                <c:pt idx="472">
                  <c:v>2477529063.8830523</c:v>
                </c:pt>
                <c:pt idx="473">
                  <c:v>2465141418.5636373</c:v>
                </c:pt>
                <c:pt idx="474">
                  <c:v>2452815711.470819</c:v>
                </c:pt>
                <c:pt idx="475">
                  <c:v>2440551632.913465</c:v>
                </c:pt>
                <c:pt idx="476">
                  <c:v>2428348874.7488976</c:v>
                </c:pt>
                <c:pt idx="477">
                  <c:v>2416207130.3751531</c:v>
                </c:pt>
                <c:pt idx="478">
                  <c:v>2404126094.7232771</c:v>
                </c:pt>
                <c:pt idx="479">
                  <c:v>2392105464.2496605</c:v>
                </c:pt>
                <c:pt idx="480">
                  <c:v>2380144936.928412</c:v>
                </c:pt>
                <c:pt idx="481">
                  <c:v>2368244212.2437701</c:v>
                </c:pt>
                <c:pt idx="482">
                  <c:v>2356402991.1825514</c:v>
                </c:pt>
                <c:pt idx="483">
                  <c:v>2344620976.2266388</c:v>
                </c:pt>
                <c:pt idx="484">
                  <c:v>2332897871.3455057</c:v>
                </c:pt>
                <c:pt idx="485">
                  <c:v>2321233381.9887781</c:v>
                </c:pt>
                <c:pt idx="486">
                  <c:v>2309627215.0788341</c:v>
                </c:pt>
                <c:pt idx="487">
                  <c:v>2298079079.0034399</c:v>
                </c:pt>
                <c:pt idx="488">
                  <c:v>2286588683.6084228</c:v>
                </c:pt>
                <c:pt idx="489">
                  <c:v>2275155740.1903806</c:v>
                </c:pt>
                <c:pt idx="490">
                  <c:v>2263779961.4894285</c:v>
                </c:pt>
                <c:pt idx="491">
                  <c:v>2252461061.6819816</c:v>
                </c:pt>
                <c:pt idx="492">
                  <c:v>2241198756.3735719</c:v>
                </c:pt>
                <c:pt idx="493">
                  <c:v>2229992762.5917039</c:v>
                </c:pt>
                <c:pt idx="494">
                  <c:v>2218842798.7787452</c:v>
                </c:pt>
                <c:pt idx="495">
                  <c:v>2207748584.7848516</c:v>
                </c:pt>
                <c:pt idx="496">
                  <c:v>2196709841.8609271</c:v>
                </c:pt>
                <c:pt idx="497">
                  <c:v>2185726292.6516223</c:v>
                </c:pt>
                <c:pt idx="498">
                  <c:v>2174797661.188364</c:v>
                </c:pt>
                <c:pt idx="499">
                  <c:v>2163923672.882422</c:v>
                </c:pt>
                <c:pt idx="500">
                  <c:v>2153104054.5180097</c:v>
                </c:pt>
                <c:pt idx="501">
                  <c:v>2142338534.2454195</c:v>
                </c:pt>
                <c:pt idx="502">
                  <c:v>2131626841.5741923</c:v>
                </c:pt>
              </c:numCache>
            </c:numRef>
          </c:xVal>
          <c:yVal>
            <c:numRef>
              <c:f>Sheet1!$A$2:$A$900</c:f>
              <c:numCache>
                <c:formatCode>_("$"* #,##0.00000_);_("$"* \(#,##0.00000\);_("$"* "-"??_);_(@_)</c:formatCode>
                <c:ptCount val="899"/>
                <c:pt idx="0">
                  <c:v>0.16805892620442112</c:v>
                </c:pt>
                <c:pt idx="1">
                  <c:v>0.16975649111557689</c:v>
                </c:pt>
                <c:pt idx="2">
                  <c:v>0.17147120314704736</c:v>
                </c:pt>
                <c:pt idx="3">
                  <c:v>0.17320323550206804</c:v>
                </c:pt>
                <c:pt idx="4">
                  <c:v>0.17495276313340205</c:v>
                </c:pt>
                <c:pt idx="5">
                  <c:v>0.17671996276101218</c:v>
                </c:pt>
                <c:pt idx="6">
                  <c:v>0.1785050128899113</c:v>
                </c:pt>
                <c:pt idx="7">
                  <c:v>0.18030809382819324</c:v>
                </c:pt>
                <c:pt idx="8">
                  <c:v>0.1821293877052457</c:v>
                </c:pt>
                <c:pt idx="9">
                  <c:v>0.18396907849014718</c:v>
                </c:pt>
                <c:pt idx="10">
                  <c:v>0.18582735201024969</c:v>
                </c:pt>
                <c:pt idx="11">
                  <c:v>0.18770439596994917</c:v>
                </c:pt>
                <c:pt idx="12">
                  <c:v>0.18960039996964564</c:v>
                </c:pt>
                <c:pt idx="13">
                  <c:v>0.1915155555248946</c:v>
                </c:pt>
                <c:pt idx="14">
                  <c:v>0.19345005608575214</c:v>
                </c:pt>
                <c:pt idx="15">
                  <c:v>0.19540409705631528</c:v>
                </c:pt>
                <c:pt idx="16">
                  <c:v>0.1973778758144599</c:v>
                </c:pt>
                <c:pt idx="17">
                  <c:v>0.19937159173177768</c:v>
                </c:pt>
                <c:pt idx="18">
                  <c:v>0.20138544619371482</c:v>
                </c:pt>
                <c:pt idx="19">
                  <c:v>0.20341964261991397</c:v>
                </c:pt>
                <c:pt idx="20">
                  <c:v>0.20547438648476157</c:v>
                </c:pt>
                <c:pt idx="21">
                  <c:v>0.207549885338143</c:v>
                </c:pt>
                <c:pt idx="22">
                  <c:v>0.20964634882640706</c:v>
                </c:pt>
                <c:pt idx="23">
                  <c:v>0.21176398871354249</c:v>
                </c:pt>
                <c:pt idx="24">
                  <c:v>0.21390301890256816</c:v>
                </c:pt>
                <c:pt idx="25">
                  <c:v>0.21606365545713957</c:v>
                </c:pt>
                <c:pt idx="26">
                  <c:v>0.21824611662337332</c:v>
                </c:pt>
                <c:pt idx="27">
                  <c:v>0.22045062285189224</c:v>
                </c:pt>
                <c:pt idx="28">
                  <c:v>0.22267739682009316</c:v>
                </c:pt>
                <c:pt idx="29">
                  <c:v>0.22492666345463955</c:v>
                </c:pt>
                <c:pt idx="30">
                  <c:v>0.22719864995418138</c:v>
                </c:pt>
                <c:pt idx="31">
                  <c:v>0.22949358581230442</c:v>
                </c:pt>
                <c:pt idx="32">
                  <c:v>0.23181170284071154</c:v>
                </c:pt>
                <c:pt idx="33">
                  <c:v>0.23415323519263792</c:v>
                </c:pt>
                <c:pt idx="34">
                  <c:v>0.23651841938650295</c:v>
                </c:pt>
                <c:pt idx="35">
                  <c:v>0.23890749432980096</c:v>
                </c:pt>
                <c:pt idx="36">
                  <c:v>0.2413207013432333</c:v>
                </c:pt>
                <c:pt idx="37">
                  <c:v>0.24375828418508413</c:v>
                </c:pt>
                <c:pt idx="38">
                  <c:v>0.24622048907584257</c:v>
                </c:pt>
                <c:pt idx="39">
                  <c:v>0.24870756472307332</c:v>
                </c:pt>
                <c:pt idx="40">
                  <c:v>0.2512197623465387</c:v>
                </c:pt>
                <c:pt idx="41">
                  <c:v>0.25375733570357445</c:v>
                </c:pt>
                <c:pt idx="42">
                  <c:v>0.25632054111472169</c:v>
                </c:pt>
                <c:pt idx="43">
                  <c:v>0.25890963748961787</c:v>
                </c:pt>
                <c:pt idx="44">
                  <c:v>0.26152488635314936</c:v>
                </c:pt>
                <c:pt idx="45">
                  <c:v>0.26416655187186805</c:v>
                </c:pt>
                <c:pt idx="46">
                  <c:v>0.2668349008806748</c:v>
                </c:pt>
                <c:pt idx="47">
                  <c:v>0.26953020290977253</c:v>
                </c:pt>
                <c:pt idx="48">
                  <c:v>0.27225273021189145</c:v>
                </c:pt>
                <c:pt idx="49">
                  <c:v>0.27500275778978933</c:v>
                </c:pt>
                <c:pt idx="50">
                  <c:v>0.27778056342402963</c:v>
                </c:pt>
                <c:pt idx="51">
                  <c:v>0.28058642770104003</c:v>
                </c:pt>
                <c:pt idx="52">
                  <c:v>0.28342063404145457</c:v>
                </c:pt>
                <c:pt idx="53">
                  <c:v>0.286283468728742</c:v>
                </c:pt>
                <c:pt idx="54">
                  <c:v>0.28917522093812326</c:v>
                </c:pt>
                <c:pt idx="55">
                  <c:v>0.29209618276578109</c:v>
                </c:pt>
                <c:pt idx="56">
                  <c:v>0.29504664925836471</c:v>
                </c:pt>
                <c:pt idx="57">
                  <c:v>0.29802691844279267</c:v>
                </c:pt>
                <c:pt idx="58">
                  <c:v>0.30103729135635621</c:v>
                </c:pt>
                <c:pt idx="59">
                  <c:v>0.3040780720771275</c:v>
                </c:pt>
                <c:pt idx="60">
                  <c:v>0.30714956775467422</c:v>
                </c:pt>
                <c:pt idx="61">
                  <c:v>0.31025208864108506</c:v>
                </c:pt>
                <c:pt idx="62">
                  <c:v>0.31338594812230813</c:v>
                </c:pt>
                <c:pt idx="63">
                  <c:v>0.31655146274980622</c:v>
                </c:pt>
                <c:pt idx="64">
                  <c:v>0.31974895227253153</c:v>
                </c:pt>
                <c:pt idx="65">
                  <c:v>0.32297873966922375</c:v>
                </c:pt>
                <c:pt idx="66">
                  <c:v>0.32624115118103408</c:v>
                </c:pt>
                <c:pt idx="67">
                  <c:v>0.32953651634447889</c:v>
                </c:pt>
                <c:pt idx="68">
                  <c:v>0.33286516802472615</c:v>
                </c:pt>
                <c:pt idx="69">
                  <c:v>0.33622744244921832</c:v>
                </c:pt>
                <c:pt idx="70">
                  <c:v>0.33962367924163467</c:v>
                </c:pt>
                <c:pt idx="71">
                  <c:v>0.34305422145619663</c:v>
                </c:pt>
                <c:pt idx="72">
                  <c:v>0.3465194156123198</c:v>
                </c:pt>
                <c:pt idx="73">
                  <c:v>0.35001961172961599</c:v>
                </c:pt>
                <c:pt idx="74">
                  <c:v>0.35355516336324849</c:v>
                </c:pt>
                <c:pt idx="75">
                  <c:v>0.35712642763964497</c:v>
                </c:pt>
                <c:pt idx="76">
                  <c:v>0.36073376529257067</c:v>
                </c:pt>
                <c:pt idx="77">
                  <c:v>0.36437754069956635</c:v>
                </c:pt>
                <c:pt idx="78">
                  <c:v>0.36805812191875387</c:v>
                </c:pt>
                <c:pt idx="79">
                  <c:v>0.37177588072601403</c:v>
                </c:pt>
                <c:pt idx="80">
                  <c:v>0.37553119265253943</c:v>
                </c:pt>
                <c:pt idx="81">
                  <c:v>0.37932443702276708</c:v>
                </c:pt>
                <c:pt idx="82">
                  <c:v>0.38315599699269404</c:v>
                </c:pt>
                <c:pt idx="83">
                  <c:v>0.38702625958857984</c:v>
                </c:pt>
                <c:pt idx="84">
                  <c:v>0.39093561574604024</c:v>
                </c:pt>
                <c:pt idx="85">
                  <c:v>0.39488446034953562</c:v>
                </c:pt>
                <c:pt idx="86">
                  <c:v>0.3988731922722582</c:v>
                </c:pt>
                <c:pt idx="87">
                  <c:v>0.40290221441642243</c:v>
                </c:pt>
                <c:pt idx="88">
                  <c:v>0.40697193375396207</c:v>
                </c:pt>
                <c:pt idx="89">
                  <c:v>0.41108276136763844</c:v>
                </c:pt>
                <c:pt idx="90">
                  <c:v>0.41523511249256406</c:v>
                </c:pt>
                <c:pt idx="91">
                  <c:v>0.41942940655814553</c:v>
                </c:pt>
                <c:pt idx="92">
                  <c:v>0.42366606723045003</c:v>
                </c:pt>
                <c:pt idx="93">
                  <c:v>0.427945522455</c:v>
                </c:pt>
                <c:pt idx="94">
                  <c:v>0.43226820450000003</c:v>
                </c:pt>
                <c:pt idx="95">
                  <c:v>0.43663455000000001</c:v>
                </c:pt>
                <c:pt idx="96">
                  <c:v>0.44104500000000002</c:v>
                </c:pt>
                <c:pt idx="97">
                  <c:v>0.44550000000000001</c:v>
                </c:pt>
                <c:pt idx="98">
                  <c:v>0.45</c:v>
                </c:pt>
                <c:pt idx="99">
                  <c:v>0.45450000000000002</c:v>
                </c:pt>
                <c:pt idx="100">
                  <c:v>0.45904500000000004</c:v>
                </c:pt>
                <c:pt idx="101">
                  <c:v>0.46363545000000006</c:v>
                </c:pt>
                <c:pt idx="102">
                  <c:v>0.46827180450000006</c:v>
                </c:pt>
                <c:pt idx="103">
                  <c:v>0.47295452254500003</c:v>
                </c:pt>
                <c:pt idx="104">
                  <c:v>0.47768406777045003</c:v>
                </c:pt>
                <c:pt idx="105">
                  <c:v>0.48246090844815454</c:v>
                </c:pt>
                <c:pt idx="106">
                  <c:v>0.4872855175326361</c:v>
                </c:pt>
                <c:pt idx="107">
                  <c:v>0.49215837270796248</c:v>
                </c:pt>
                <c:pt idx="108">
                  <c:v>0.4970799564350421</c:v>
                </c:pt>
                <c:pt idx="109">
                  <c:v>0.50205075599939253</c:v>
                </c:pt>
                <c:pt idx="110">
                  <c:v>0.50707126355938648</c:v>
                </c:pt>
                <c:pt idx="111">
                  <c:v>0.51214197619498036</c:v>
                </c:pt>
                <c:pt idx="112">
                  <c:v>0.51726339595693016</c:v>
                </c:pt>
                <c:pt idx="113">
                  <c:v>0.52243602991649951</c:v>
                </c:pt>
                <c:pt idx="114">
                  <c:v>0.52766039021566447</c:v>
                </c:pt>
                <c:pt idx="115">
                  <c:v>0.53293699411782114</c:v>
                </c:pt>
                <c:pt idx="116">
                  <c:v>0.5382663640589993</c:v>
                </c:pt>
                <c:pt idx="117">
                  <c:v>0.54364902769958934</c:v>
                </c:pt>
                <c:pt idx="118">
                  <c:v>0.54908551797658522</c:v>
                </c:pt>
                <c:pt idx="119">
                  <c:v>0.55457637315635111</c:v>
                </c:pt>
                <c:pt idx="120">
                  <c:v>0.56012213688791468</c:v>
                </c:pt>
                <c:pt idx="121">
                  <c:v>0.56572335825679387</c:v>
                </c:pt>
                <c:pt idx="122">
                  <c:v>0.57138059183936185</c:v>
                </c:pt>
                <c:pt idx="123">
                  <c:v>0.57709439775775551</c:v>
                </c:pt>
                <c:pt idx="124">
                  <c:v>0.58286534173533311</c:v>
                </c:pt>
                <c:pt idx="125">
                  <c:v>0.5886939951526865</c:v>
                </c:pt>
                <c:pt idx="126">
                  <c:v>0.59458093510421339</c:v>
                </c:pt>
                <c:pt idx="127">
                  <c:v>0.60052674445525556</c:v>
                </c:pt>
                <c:pt idx="128">
                  <c:v>0.6065320118998081</c:v>
                </c:pt>
                <c:pt idx="129">
                  <c:v>0.61259733201880617</c:v>
                </c:pt>
                <c:pt idx="130">
                  <c:v>0.61872330533899422</c:v>
                </c:pt>
                <c:pt idx="131">
                  <c:v>0.6249105383923842</c:v>
                </c:pt>
                <c:pt idx="132">
                  <c:v>0.63115964377630807</c:v>
                </c:pt>
                <c:pt idx="133">
                  <c:v>0.6374712402140712</c:v>
                </c:pt>
                <c:pt idx="134">
                  <c:v>0.64384595261621191</c:v>
                </c:pt>
                <c:pt idx="135">
                  <c:v>0.65028441214237409</c:v>
                </c:pt>
                <c:pt idx="136">
                  <c:v>0.65678725626379786</c:v>
                </c:pt>
                <c:pt idx="137">
                  <c:v>0.66335512882643588</c:v>
                </c:pt>
                <c:pt idx="138">
                  <c:v>0.66998868011470025</c:v>
                </c:pt>
                <c:pt idx="139">
                  <c:v>0.67668856691584722</c:v>
                </c:pt>
                <c:pt idx="140">
                  <c:v>0.68345545258500573</c:v>
                </c:pt>
                <c:pt idx="141">
                  <c:v>0.69029000711085575</c:v>
                </c:pt>
                <c:pt idx="142">
                  <c:v>0.69719290718196436</c:v>
                </c:pt>
                <c:pt idx="143">
                  <c:v>0.70416483625378401</c:v>
                </c:pt>
                <c:pt idx="144">
                  <c:v>0.71120648461632185</c:v>
                </c:pt>
                <c:pt idx="145">
                  <c:v>0.71831854946248508</c:v>
                </c:pt>
                <c:pt idx="146">
                  <c:v>0.7255017349571099</c:v>
                </c:pt>
                <c:pt idx="147">
                  <c:v>0.73275675230668103</c:v>
                </c:pt>
                <c:pt idx="148">
                  <c:v>0.74008431982974787</c:v>
                </c:pt>
                <c:pt idx="149">
                  <c:v>0.74748516302804535</c:v>
                </c:pt>
                <c:pt idx="150">
                  <c:v>0.75496001465832585</c:v>
                </c:pt>
                <c:pt idx="151">
                  <c:v>0.76250961480490909</c:v>
                </c:pt>
                <c:pt idx="152">
                  <c:v>0.77013471095295816</c:v>
                </c:pt>
                <c:pt idx="153">
                  <c:v>0.77783605806248779</c:v>
                </c:pt>
                <c:pt idx="154">
                  <c:v>0.78561441864311266</c:v>
                </c:pt>
                <c:pt idx="155">
                  <c:v>0.79347056282954376</c:v>
                </c:pt>
                <c:pt idx="156">
                  <c:v>0.80140526845783921</c:v>
                </c:pt>
                <c:pt idx="157">
                  <c:v>0.80941932114241766</c:v>
                </c:pt>
                <c:pt idx="158">
                  <c:v>0.8175135143538419</c:v>
                </c:pt>
                <c:pt idx="159">
                  <c:v>0.8256886494973803</c:v>
                </c:pt>
                <c:pt idx="160">
                  <c:v>0.8339455359923541</c:v>
                </c:pt>
                <c:pt idx="161">
                  <c:v>0.84228499135227763</c:v>
                </c:pt>
                <c:pt idx="162">
                  <c:v>0.85070784126580046</c:v>
                </c:pt>
                <c:pt idx="163">
                  <c:v>0.85921491967845842</c:v>
                </c:pt>
                <c:pt idx="164">
                  <c:v>0.86780706887524306</c:v>
                </c:pt>
                <c:pt idx="165">
                  <c:v>0.87648513956399554</c:v>
                </c:pt>
                <c:pt idx="166">
                  <c:v>0.88524999095963552</c:v>
                </c:pt>
                <c:pt idx="167">
                  <c:v>0.89410249086923188</c:v>
                </c:pt>
                <c:pt idx="168">
                  <c:v>0.90304351577792419</c:v>
                </c:pt>
                <c:pt idx="169">
                  <c:v>0.91207395093570343</c:v>
                </c:pt>
                <c:pt idx="170">
                  <c:v>0.92119469044506042</c:v>
                </c:pt>
                <c:pt idx="171">
                  <c:v>0.93040663734951101</c:v>
                </c:pt>
                <c:pt idx="172">
                  <c:v>0.93971070372300614</c:v>
                </c:pt>
                <c:pt idx="173">
                  <c:v>0.9491078107602362</c:v>
                </c:pt>
                <c:pt idx="174">
                  <c:v>0.95859888886783862</c:v>
                </c:pt>
                <c:pt idx="175">
                  <c:v>0.96818487775651696</c:v>
                </c:pt>
                <c:pt idx="176">
                  <c:v>0.97786672653408213</c:v>
                </c:pt>
                <c:pt idx="177">
                  <c:v>0.98764539379942295</c:v>
                </c:pt>
                <c:pt idx="178">
                  <c:v>0.99752184773741714</c:v>
                </c:pt>
                <c:pt idx="179">
                  <c:v>1.0074970662147913</c:v>
                </c:pt>
                <c:pt idx="180">
                  <c:v>1.0175720368769392</c:v>
                </c:pt>
                <c:pt idx="181">
                  <c:v>1.0277477572457085</c:v>
                </c:pt>
                <c:pt idx="182">
                  <c:v>1.0380252348181656</c:v>
                </c:pt>
                <c:pt idx="183">
                  <c:v>1.0484054871663473</c:v>
                </c:pt>
                <c:pt idx="184">
                  <c:v>1.0588895420380107</c:v>
                </c:pt>
                <c:pt idx="185">
                  <c:v>1.0694784374583908</c:v>
                </c:pt>
                <c:pt idx="186">
                  <c:v>1.0801732218329747</c:v>
                </c:pt>
                <c:pt idx="187">
                  <c:v>1.0909749540513045</c:v>
                </c:pt>
                <c:pt idx="188">
                  <c:v>1.1018847035918176</c:v>
                </c:pt>
                <c:pt idx="189">
                  <c:v>1.1129035506277358</c:v>
                </c:pt>
                <c:pt idx="190">
                  <c:v>1.1240325861340132</c:v>
                </c:pt>
                <c:pt idx="191">
                  <c:v>1.1352729119953533</c:v>
                </c:pt>
                <c:pt idx="192">
                  <c:v>1.1466256411153068</c:v>
                </c:pt>
                <c:pt idx="193">
                  <c:v>1.15809189752646</c:v>
                </c:pt>
                <c:pt idx="194">
                  <c:v>1.1696728165017247</c:v>
                </c:pt>
                <c:pt idx="195">
                  <c:v>1.181369544666742</c:v>
                </c:pt>
                <c:pt idx="196">
                  <c:v>1.1931832401134095</c:v>
                </c:pt>
                <c:pt idx="197">
                  <c:v>1.2051150725145436</c:v>
                </c:pt>
                <c:pt idx="198">
                  <c:v>1.2171662232396891</c:v>
                </c:pt>
                <c:pt idx="199">
                  <c:v>1.229337885472086</c:v>
                </c:pt>
                <c:pt idx="200">
                  <c:v>1.2416312643268068</c:v>
                </c:pt>
                <c:pt idx="201">
                  <c:v>1.254047576970075</c:v>
                </c:pt>
                <c:pt idx="202">
                  <c:v>1.2665880527397757</c:v>
                </c:pt>
                <c:pt idx="203">
                  <c:v>1.2792539332671735</c:v>
                </c:pt>
                <c:pt idx="204">
                  <c:v>1.2920464725998453</c:v>
                </c:pt>
                <c:pt idx="205">
                  <c:v>1.3049669373258437</c:v>
                </c:pt>
                <c:pt idx="206">
                  <c:v>1.3180166066991021</c:v>
                </c:pt>
                <c:pt idx="207">
                  <c:v>1.3311967727660932</c:v>
                </c:pt>
                <c:pt idx="208">
                  <c:v>1.3445087404937541</c:v>
                </c:pt>
                <c:pt idx="209">
                  <c:v>1.3579538278986918</c:v>
                </c:pt>
                <c:pt idx="210">
                  <c:v>1.3715333661776787</c:v>
                </c:pt>
                <c:pt idx="211">
                  <c:v>1.3852486998394555</c:v>
                </c:pt>
                <c:pt idx="212">
                  <c:v>1.39910118683785</c:v>
                </c:pt>
                <c:pt idx="213">
                  <c:v>1.4130921987062286</c:v>
                </c:pt>
                <c:pt idx="214">
                  <c:v>1.4272231206932908</c:v>
                </c:pt>
                <c:pt idx="215">
                  <c:v>1.4414953519002238</c:v>
                </c:pt>
                <c:pt idx="216">
                  <c:v>1.4559103054192262</c:v>
                </c:pt>
                <c:pt idx="217">
                  <c:v>1.4704694084734184</c:v>
                </c:pt>
                <c:pt idx="218">
                  <c:v>1.4851741025581526</c:v>
                </c:pt>
                <c:pt idx="219">
                  <c:v>1.5000258435837341</c:v>
                </c:pt>
                <c:pt idx="220">
                  <c:v>1.5150261020195714</c:v>
                </c:pt>
                <c:pt idx="221">
                  <c:v>1.5301763630397671</c:v>
                </c:pt>
                <c:pt idx="222">
                  <c:v>1.5454781266701647</c:v>
                </c:pt>
                <c:pt idx="223">
                  <c:v>1.5609329079368663</c:v>
                </c:pt>
                <c:pt idx="224">
                  <c:v>1.576542237016235</c:v>
                </c:pt>
                <c:pt idx="225">
                  <c:v>1.5923076593863974</c:v>
                </c:pt>
                <c:pt idx="226">
                  <c:v>1.6082307359802614</c:v>
                </c:pt>
                <c:pt idx="227">
                  <c:v>1.6243130433400641</c:v>
                </c:pt>
                <c:pt idx="228">
                  <c:v>1.6405561737734649</c:v>
                </c:pt>
                <c:pt idx="229">
                  <c:v>1.6569617355111994</c:v>
                </c:pt>
                <c:pt idx="230">
                  <c:v>1.6735313528663114</c:v>
                </c:pt>
                <c:pt idx="231">
                  <c:v>1.6902666663949746</c:v>
                </c:pt>
                <c:pt idx="232">
                  <c:v>1.7071693330589244</c:v>
                </c:pt>
                <c:pt idx="233">
                  <c:v>1.7242410263895136</c:v>
                </c:pt>
                <c:pt idx="234">
                  <c:v>1.7414834366534087</c:v>
                </c:pt>
                <c:pt idx="235">
                  <c:v>1.7588982710199428</c:v>
                </c:pt>
                <c:pt idx="236">
                  <c:v>1.7764872537301422</c:v>
                </c:pt>
                <c:pt idx="237">
                  <c:v>1.7942521262674436</c:v>
                </c:pt>
                <c:pt idx="238">
                  <c:v>1.8121946475301181</c:v>
                </c:pt>
                <c:pt idx="239">
                  <c:v>1.8303165940054194</c:v>
                </c:pt>
                <c:pt idx="240">
                  <c:v>1.8486197599454735</c:v>
                </c:pt>
                <c:pt idx="241">
                  <c:v>1.8671059575449283</c:v>
                </c:pt>
                <c:pt idx="242">
                  <c:v>1.8857770171203776</c:v>
                </c:pt>
                <c:pt idx="243">
                  <c:v>1.9046347872915814</c:v>
                </c:pt>
                <c:pt idx="244">
                  <c:v>1.9236811351644973</c:v>
                </c:pt>
                <c:pt idx="245">
                  <c:v>1.9429179465161424</c:v>
                </c:pt>
                <c:pt idx="246">
                  <c:v>1.9623471259813039</c:v>
                </c:pt>
                <c:pt idx="247">
                  <c:v>1.981970597241117</c:v>
                </c:pt>
                <c:pt idx="248">
                  <c:v>2.0017903032135282</c:v>
                </c:pt>
                <c:pt idx="249">
                  <c:v>2.0218082062456637</c:v>
                </c:pt>
                <c:pt idx="250">
                  <c:v>2.0420262883081204</c:v>
                </c:pt>
                <c:pt idx="251">
                  <c:v>2.0624465511912016</c:v>
                </c:pt>
                <c:pt idx="252">
                  <c:v>2.0830710167031135</c:v>
                </c:pt>
                <c:pt idx="253">
                  <c:v>2.1039017268701445</c:v>
                </c:pt>
                <c:pt idx="254">
                  <c:v>2.1249407441388461</c:v>
                </c:pt>
                <c:pt idx="255">
                  <c:v>2.1461901515802349</c:v>
                </c:pt>
                <c:pt idx="256">
                  <c:v>2.1676520530960373</c:v>
                </c:pt>
                <c:pt idx="257">
                  <c:v>2.1893285736269976</c:v>
                </c:pt>
                <c:pt idx="258">
                  <c:v>2.2112218593632678</c:v>
                </c:pt>
                <c:pt idx="259">
                  <c:v>2.2333340779569006</c:v>
                </c:pt>
                <c:pt idx="260">
                  <c:v>2.2556674187364698</c:v>
                </c:pt>
                <c:pt idx="261">
                  <c:v>2.2782240929238347</c:v>
                </c:pt>
                <c:pt idx="262">
                  <c:v>2.3010063338530728</c:v>
                </c:pt>
                <c:pt idx="263">
                  <c:v>2.3240163971916035</c:v>
                </c:pt>
                <c:pt idx="264">
                  <c:v>2.3472565611635194</c:v>
                </c:pt>
                <c:pt idx="265">
                  <c:v>2.3707291267751547</c:v>
                </c:pt>
                <c:pt idx="266">
                  <c:v>2.3944364180429063</c:v>
                </c:pt>
                <c:pt idx="267">
                  <c:v>2.4183807822233354</c:v>
                </c:pt>
                <c:pt idx="268">
                  <c:v>2.4425645900455688</c:v>
                </c:pt>
                <c:pt idx="269">
                  <c:v>2.4669902359460245</c:v>
                </c:pt>
                <c:pt idx="270">
                  <c:v>2.4916601383054848</c:v>
                </c:pt>
                <c:pt idx="271">
                  <c:v>2.5165767396885399</c:v>
                </c:pt>
                <c:pt idx="272">
                  <c:v>2.5417425070854254</c:v>
                </c:pt>
                <c:pt idx="273">
                  <c:v>2.5671599321562795</c:v>
                </c:pt>
                <c:pt idx="274">
                  <c:v>2.5928315314778421</c:v>
                </c:pt>
                <c:pt idx="275">
                  <c:v>2.6187598467926203</c:v>
                </c:pt>
                <c:pt idx="276">
                  <c:v>2.6449474452605464</c:v>
                </c:pt>
                <c:pt idx="277">
                  <c:v>2.671396919713152</c:v>
                </c:pt>
                <c:pt idx="278">
                  <c:v>2.6981108889102834</c:v>
                </c:pt>
                <c:pt idx="279">
                  <c:v>2.7250919977993862</c:v>
                </c:pt>
                <c:pt idx="280">
                  <c:v>2.7523429177773799</c:v>
                </c:pt>
                <c:pt idx="281">
                  <c:v>2.7798663469551537</c:v>
                </c:pt>
                <c:pt idx="282">
                  <c:v>2.8076650104247052</c:v>
                </c:pt>
                <c:pt idx="283">
                  <c:v>2.835741660528952</c:v>
                </c:pt>
                <c:pt idx="284">
                  <c:v>2.8640990771342416</c:v>
                </c:pt>
                <c:pt idx="285">
                  <c:v>2.8927400679055841</c:v>
                </c:pt>
                <c:pt idx="286">
                  <c:v>2.9216674685846402</c:v>
                </c:pt>
                <c:pt idx="287">
                  <c:v>2.9508841432704864</c:v>
                </c:pt>
                <c:pt idx="288">
                  <c:v>2.9803929847031911</c:v>
                </c:pt>
                <c:pt idx="289">
                  <c:v>3.0101969145502232</c:v>
                </c:pt>
                <c:pt idx="290">
                  <c:v>3.0402988836957254</c:v>
                </c:pt>
                <c:pt idx="291">
                  <c:v>3.0707018725326827</c:v>
                </c:pt>
                <c:pt idx="292">
                  <c:v>3.1014088912580093</c:v>
                </c:pt>
                <c:pt idx="293">
                  <c:v>3.1324229801705896</c:v>
                </c:pt>
                <c:pt idx="294">
                  <c:v>3.1637472099722954</c:v>
                </c:pt>
                <c:pt idx="295">
                  <c:v>3.1953846820720182</c:v>
                </c:pt>
                <c:pt idx="296">
                  <c:v>3.2273385288927385</c:v>
                </c:pt>
                <c:pt idx="297">
                  <c:v>3.259611914181666</c:v>
                </c:pt>
                <c:pt idx="298">
                  <c:v>3.2922080333234827</c:v>
                </c:pt>
                <c:pt idx="299">
                  <c:v>3.3251301136567175</c:v>
                </c:pt>
                <c:pt idx="300">
                  <c:v>3.3583814147932847</c:v>
                </c:pt>
                <c:pt idx="301">
                  <c:v>3.3919652289412174</c:v>
                </c:pt>
                <c:pt idx="302">
                  <c:v>3.4258848812306297</c:v>
                </c:pt>
                <c:pt idx="303">
                  <c:v>3.4601437300429359</c:v>
                </c:pt>
                <c:pt idx="304">
                  <c:v>3.4947451673433654</c:v>
                </c:pt>
                <c:pt idx="305">
                  <c:v>3.529692619016799</c:v>
                </c:pt>
                <c:pt idx="306">
                  <c:v>3.5649895452069669</c:v>
                </c:pt>
                <c:pt idx="307">
                  <c:v>3.6006394406590365</c:v>
                </c:pt>
                <c:pt idx="308">
                  <c:v>3.636645835065627</c:v>
                </c:pt>
                <c:pt idx="309">
                  <c:v>3.6730122934162832</c:v>
                </c:pt>
                <c:pt idx="310">
                  <c:v>3.709742416350446</c:v>
                </c:pt>
                <c:pt idx="311">
                  <c:v>3.7468398405139505</c:v>
                </c:pt>
                <c:pt idx="312">
                  <c:v>3.7843082389190901</c:v>
                </c:pt>
                <c:pt idx="313">
                  <c:v>3.8221513213082812</c:v>
                </c:pt>
                <c:pt idx="314">
                  <c:v>3.8603728345213639</c:v>
                </c:pt>
                <c:pt idx="315">
                  <c:v>3.8989765628665776</c:v>
                </c:pt>
                <c:pt idx="316">
                  <c:v>3.9379663284952433</c:v>
                </c:pt>
                <c:pt idx="317">
                  <c:v>3.9773459917801959</c:v>
                </c:pt>
                <c:pt idx="318">
                  <c:v>4.0171194516979982</c:v>
                </c:pt>
                <c:pt idx="319">
                  <c:v>4.0572906462149785</c:v>
                </c:pt>
                <c:pt idx="320">
                  <c:v>4.0978635526771283</c:v>
                </c:pt>
                <c:pt idx="321">
                  <c:v>4.1388421882038999</c:v>
                </c:pt>
                <c:pt idx="322">
                  <c:v>4.180230610085939</c:v>
                </c:pt>
                <c:pt idx="323">
                  <c:v>4.222032916186798</c:v>
                </c:pt>
                <c:pt idx="324">
                  <c:v>4.2642532453486659</c:v>
                </c:pt>
                <c:pt idx="325">
                  <c:v>4.3068957778021524</c:v>
                </c:pt>
                <c:pt idx="326">
                  <c:v>4.3499647355801736</c:v>
                </c:pt>
                <c:pt idx="327">
                  <c:v>4.3934643829359752</c:v>
                </c:pt>
                <c:pt idx="328">
                  <c:v>4.4373990267653349</c:v>
                </c:pt>
                <c:pt idx="329">
                  <c:v>4.4817730170329879</c:v>
                </c:pt>
                <c:pt idx="330">
                  <c:v>4.5265907472033176</c:v>
                </c:pt>
                <c:pt idx="331">
                  <c:v>4.5718566546753507</c:v>
                </c:pt>
                <c:pt idx="332">
                  <c:v>4.6175752212221042</c:v>
                </c:pt>
                <c:pt idx="333">
                  <c:v>4.6637509734343254</c:v>
                </c:pt>
                <c:pt idx="334">
                  <c:v>4.7103884831686686</c:v>
                </c:pt>
                <c:pt idx="335">
                  <c:v>4.7574923680003556</c:v>
                </c:pt>
                <c:pt idx="336">
                  <c:v>4.8050672916803592</c:v>
                </c:pt>
                <c:pt idx="337">
                  <c:v>4.8531179645971632</c:v>
                </c:pt>
                <c:pt idx="338">
                  <c:v>4.9016491442431347</c:v>
                </c:pt>
                <c:pt idx="339">
                  <c:v>4.9506656356855663</c:v>
                </c:pt>
                <c:pt idx="340">
                  <c:v>5.0001722920424223</c:v>
                </c:pt>
                <c:pt idx="341">
                  <c:v>5.0501740149628462</c:v>
                </c:pt>
                <c:pt idx="342">
                  <c:v>5.1006757551124746</c:v>
                </c:pt>
                <c:pt idx="343">
                  <c:v>5.1516825126635997</c:v>
                </c:pt>
                <c:pt idx="344">
                  <c:v>5.2031993377902355</c:v>
                </c:pt>
                <c:pt idx="345">
                  <c:v>5.2552313311681376</c:v>
                </c:pt>
                <c:pt idx="346">
                  <c:v>5.3077836444798194</c:v>
                </c:pt>
                <c:pt idx="347">
                  <c:v>5.3608614809246173</c:v>
                </c:pt>
                <c:pt idx="348">
                  <c:v>5.4144700957338632</c:v>
                </c:pt>
                <c:pt idx="349">
                  <c:v>5.4686147966912015</c:v>
                </c:pt>
                <c:pt idx="350">
                  <c:v>5.5233009446581134</c:v>
                </c:pt>
                <c:pt idx="351">
                  <c:v>5.578533954104695</c:v>
                </c:pt>
                <c:pt idx="352">
                  <c:v>5.634319293645742</c:v>
                </c:pt>
                <c:pt idx="353">
                  <c:v>5.6906624865821991</c:v>
                </c:pt>
                <c:pt idx="354">
                  <c:v>5.747569111448021</c:v>
                </c:pt>
                <c:pt idx="355">
                  <c:v>5.8050448025625014</c:v>
                </c:pt>
                <c:pt idx="356">
                  <c:v>5.8630952505881266</c:v>
                </c:pt>
                <c:pt idx="357">
                  <c:v>5.9217262030940079</c:v>
                </c:pt>
                <c:pt idx="358">
                  <c:v>5.9809434651249482</c:v>
                </c:pt>
                <c:pt idx="359">
                  <c:v>6.0407528997761979</c:v>
                </c:pt>
                <c:pt idx="360">
                  <c:v>6.1011604287739596</c:v>
                </c:pt>
                <c:pt idx="361">
                  <c:v>6.1621720330616991</c:v>
                </c:pt>
                <c:pt idx="362">
                  <c:v>6.2237937533923162</c:v>
                </c:pt>
                <c:pt idx="363">
                  <c:v>6.2860316909262393</c:v>
                </c:pt>
                <c:pt idx="364">
                  <c:v>6.3488920078355013</c:v>
                </c:pt>
                <c:pt idx="365">
                  <c:v>6.4123809279138566</c:v>
                </c:pt>
                <c:pt idx="366">
                  <c:v>6.4765047371929949</c:v>
                </c:pt>
                <c:pt idx="367">
                  <c:v>6.5412697845649248</c:v>
                </c:pt>
                <c:pt idx="368">
                  <c:v>6.6066824824105739</c:v>
                </c:pt>
                <c:pt idx="369">
                  <c:v>6.67274930723468</c:v>
                </c:pt>
                <c:pt idx="370">
                  <c:v>6.7394768003070267</c:v>
                </c:pt>
                <c:pt idx="371">
                  <c:v>6.8068715683100969</c:v>
                </c:pt>
                <c:pt idx="372">
                  <c:v>6.8749402839931983</c:v>
                </c:pt>
                <c:pt idx="373">
                  <c:v>6.9436896868331308</c:v>
                </c:pt>
                <c:pt idx="374">
                  <c:v>7.013126583701462</c:v>
                </c:pt>
                <c:pt idx="375">
                  <c:v>7.0832578495384766</c:v>
                </c:pt>
                <c:pt idx="376">
                  <c:v>7.1540904280338617</c:v>
                </c:pt>
                <c:pt idx="377">
                  <c:v>7.2256313323142001</c:v>
                </c:pt>
                <c:pt idx="378">
                  <c:v>7.297887645637342</c:v>
                </c:pt>
                <c:pt idx="379">
                  <c:v>7.3708665220937153</c:v>
                </c:pt>
                <c:pt idx="380">
                  <c:v>7.4445751873146522</c:v>
                </c:pt>
                <c:pt idx="381">
                  <c:v>7.5190209391877989</c:v>
                </c:pt>
                <c:pt idx="382">
                  <c:v>7.5942111485796771</c:v>
                </c:pt>
                <c:pt idx="383">
                  <c:v>7.670153260065474</c:v>
                </c:pt>
                <c:pt idx="384">
                  <c:v>7.7468547926661291</c:v>
                </c:pt>
                <c:pt idx="385">
                  <c:v>7.8243233405927901</c:v>
                </c:pt>
                <c:pt idx="386">
                  <c:v>7.9025665739987181</c:v>
                </c:pt>
                <c:pt idx="387">
                  <c:v>7.9815922397387054</c:v>
                </c:pt>
                <c:pt idx="388">
                  <c:v>8.0614081621360931</c:v>
                </c:pt>
                <c:pt idx="389">
                  <c:v>8.1420222437574541</c:v>
                </c:pt>
                <c:pt idx="390">
                  <c:v>8.2234424661950278</c:v>
                </c:pt>
                <c:pt idx="391">
                  <c:v>8.3056768908569776</c:v>
                </c:pt>
                <c:pt idx="392">
                  <c:v>8.3887336597655473</c:v>
                </c:pt>
                <c:pt idx="393">
                  <c:v>8.4726209963632027</c:v>
                </c:pt>
                <c:pt idx="394">
                  <c:v>8.5573472063268348</c:v>
                </c:pt>
                <c:pt idx="395">
                  <c:v>8.6429206783901034</c:v>
                </c:pt>
                <c:pt idx="396">
                  <c:v>8.7293498851740043</c:v>
                </c:pt>
                <c:pt idx="397">
                  <c:v>8.8166433840257437</c:v>
                </c:pt>
                <c:pt idx="398">
                  <c:v>8.9048098178660009</c:v>
                </c:pt>
                <c:pt idx="399">
                  <c:v>8.9938579160446608</c:v>
                </c:pt>
                <c:pt idx="400">
                  <c:v>9.0837964952051067</c:v>
                </c:pt>
                <c:pt idx="401">
                  <c:v>9.1746344601571579</c:v>
                </c:pt>
                <c:pt idx="402">
                  <c:v>9.2663808047587288</c:v>
                </c:pt>
                <c:pt idx="403">
                  <c:v>9.3590446128063167</c:v>
                </c:pt>
                <c:pt idx="404">
                  <c:v>9.4526350589343799</c:v>
                </c:pt>
                <c:pt idx="405">
                  <c:v>9.5471614095237243</c:v>
                </c:pt>
                <c:pt idx="406">
                  <c:v>9.642633023618961</c:v>
                </c:pt>
                <c:pt idx="407">
                  <c:v>9.7390593538551506</c:v>
                </c:pt>
                <c:pt idx="408">
                  <c:v>9.836449947393703</c:v>
                </c:pt>
                <c:pt idx="409">
                  <c:v>9.9348144468676409</c:v>
                </c:pt>
                <c:pt idx="410">
                  <c:v>10.034162591336317</c:v>
                </c:pt>
                <c:pt idx="411">
                  <c:v>10.134504217249681</c:v>
                </c:pt>
                <c:pt idx="412">
                  <c:v>10.235849259422178</c:v>
                </c:pt>
                <c:pt idx="413">
                  <c:v>10.3382077520164</c:v>
                </c:pt>
                <c:pt idx="414">
                  <c:v>10.441589829536564</c:v>
                </c:pt>
                <c:pt idx="415">
                  <c:v>10.546005727831931</c:v>
                </c:pt>
                <c:pt idx="416">
                  <c:v>10.651465785110251</c:v>
                </c:pt>
                <c:pt idx="417">
                  <c:v>10.757980442961353</c:v>
                </c:pt>
                <c:pt idx="418">
                  <c:v>10.865560247390967</c:v>
                </c:pt>
                <c:pt idx="419">
                  <c:v>10.974215849864876</c:v>
                </c:pt>
                <c:pt idx="420">
                  <c:v>11.083958008363526</c:v>
                </c:pt>
                <c:pt idx="421">
                  <c:v>11.194797588447161</c:v>
                </c:pt>
                <c:pt idx="422">
                  <c:v>11.306745564331633</c:v>
                </c:pt>
                <c:pt idx="423">
                  <c:v>11.419813019974949</c:v>
                </c:pt>
                <c:pt idx="424">
                  <c:v>11.534011150174699</c:v>
                </c:pt>
                <c:pt idx="425">
                  <c:v>11.649351261676445</c:v>
                </c:pt>
                <c:pt idx="426">
                  <c:v>11.76584477429321</c:v>
                </c:pt>
                <c:pt idx="427">
                  <c:v>11.883503222036143</c:v>
                </c:pt>
                <c:pt idx="428">
                  <c:v>12.002338254256506</c:v>
                </c:pt>
                <c:pt idx="429">
                  <c:v>12.12236163679907</c:v>
                </c:pt>
                <c:pt idx="430">
                  <c:v>12.24358525316706</c:v>
                </c:pt>
                <c:pt idx="431">
                  <c:v>12.366021105698731</c:v>
                </c:pt>
                <c:pt idx="432">
                  <c:v>12.489681316755719</c:v>
                </c:pt>
                <c:pt idx="433">
                  <c:v>12.614578129923277</c:v>
                </c:pt>
                <c:pt idx="434">
                  <c:v>12.74072391122251</c:v>
                </c:pt>
                <c:pt idx="435">
                  <c:v>12.868131150334735</c:v>
                </c:pt>
                <c:pt idx="436">
                  <c:v>12.996812461838083</c:v>
                </c:pt>
                <c:pt idx="437">
                  <c:v>13.126780586456464</c:v>
                </c:pt>
                <c:pt idx="438">
                  <c:v>13.258048392321029</c:v>
                </c:pt>
                <c:pt idx="439">
                  <c:v>13.390628876244239</c:v>
                </c:pt>
                <c:pt idx="440">
                  <c:v>13.524535165006682</c:v>
                </c:pt>
                <c:pt idx="441">
                  <c:v>13.659780516656749</c:v>
                </c:pt>
                <c:pt idx="442">
                  <c:v>13.796378321823317</c:v>
                </c:pt>
                <c:pt idx="443">
                  <c:v>13.93434210504155</c:v>
                </c:pt>
                <c:pt idx="444">
                  <c:v>14.073685526091966</c:v>
                </c:pt>
                <c:pt idx="445">
                  <c:v>14.214422381352886</c:v>
                </c:pt>
                <c:pt idx="446">
                  <c:v>14.356566605166416</c:v>
                </c:pt>
                <c:pt idx="447">
                  <c:v>14.50013227121808</c:v>
                </c:pt>
                <c:pt idx="448">
                  <c:v>14.645133593930261</c:v>
                </c:pt>
                <c:pt idx="449">
                  <c:v>14.791584929869563</c:v>
                </c:pt>
                <c:pt idx="450">
                  <c:v>14.939500779168259</c:v>
                </c:pt>
                <c:pt idx="451">
                  <c:v>15.088895786959942</c:v>
                </c:pt>
                <c:pt idx="452">
                  <c:v>15.23978474482954</c:v>
                </c:pt>
                <c:pt idx="453">
                  <c:v>15.392182592277836</c:v>
                </c:pt>
                <c:pt idx="454">
                  <c:v>15.546104418200613</c:v>
                </c:pt>
                <c:pt idx="455">
                  <c:v>15.70156546238262</c:v>
                </c:pt>
                <c:pt idx="456">
                  <c:v>15.858581117006446</c:v>
                </c:pt>
                <c:pt idx="457">
                  <c:v>16.017166928176511</c:v>
                </c:pt>
                <c:pt idx="458">
                  <c:v>16.177338597458277</c:v>
                </c:pt>
                <c:pt idx="459">
                  <c:v>16.339111983432861</c:v>
                </c:pt>
                <c:pt idx="460">
                  <c:v>16.502503103267191</c:v>
                </c:pt>
                <c:pt idx="461">
                  <c:v>16.667528134299864</c:v>
                </c:pt>
                <c:pt idx="462">
                  <c:v>16.834203415642865</c:v>
                </c:pt>
                <c:pt idx="463">
                  <c:v>17.002545449799292</c:v>
                </c:pt>
                <c:pt idx="464">
                  <c:v>17.172570904297284</c:v>
                </c:pt>
                <c:pt idx="465">
                  <c:v>17.344296613340259</c:v>
                </c:pt>
                <c:pt idx="466">
                  <c:v>17.517739579473663</c:v>
                </c:pt>
                <c:pt idx="467">
                  <c:v>17.6929169752684</c:v>
                </c:pt>
                <c:pt idx="468">
                  <c:v>17.869846145021082</c:v>
                </c:pt>
                <c:pt idx="469">
                  <c:v>18.048544606471292</c:v>
                </c:pt>
                <c:pt idx="470">
                  <c:v>18.229030052536004</c:v>
                </c:pt>
                <c:pt idx="471">
                  <c:v>18.411320353061363</c:v>
                </c:pt>
                <c:pt idx="472">
                  <c:v>18.595433556591978</c:v>
                </c:pt>
                <c:pt idx="473">
                  <c:v>18.781387892157898</c:v>
                </c:pt>
                <c:pt idx="474">
                  <c:v>18.969201771079476</c:v>
                </c:pt>
                <c:pt idx="475">
                  <c:v>19.158893788790269</c:v>
                </c:pt>
                <c:pt idx="476">
                  <c:v>19.350482726678173</c:v>
                </c:pt>
                <c:pt idx="477">
                  <c:v>19.543987553944955</c:v>
                </c:pt>
                <c:pt idx="478">
                  <c:v>19.739427429484405</c:v>
                </c:pt>
                <c:pt idx="479">
                  <c:v>19.936821703779248</c:v>
                </c:pt>
                <c:pt idx="480">
                  <c:v>20.136189920817042</c:v>
                </c:pt>
                <c:pt idx="481">
                  <c:v>20.337551820025212</c:v>
                </c:pt>
                <c:pt idx="482">
                  <c:v>20.540927338225465</c:v>
                </c:pt>
                <c:pt idx="483">
                  <c:v>20.74633661160772</c:v>
                </c:pt>
                <c:pt idx="484">
                  <c:v>20.953799977723797</c:v>
                </c:pt>
                <c:pt idx="485">
                  <c:v>21.163337977501037</c:v>
                </c:pt>
                <c:pt idx="486">
                  <c:v>21.374971357276049</c:v>
                </c:pt>
                <c:pt idx="487">
                  <c:v>21.588721070848809</c:v>
                </c:pt>
                <c:pt idx="488">
                  <c:v>21.804608281557297</c:v>
                </c:pt>
                <c:pt idx="489">
                  <c:v>22.022654364372869</c:v>
                </c:pt>
                <c:pt idx="490">
                  <c:v>22.242880908016598</c:v>
                </c:pt>
                <c:pt idx="491">
                  <c:v>22.465309717096765</c:v>
                </c:pt>
                <c:pt idx="492">
                  <c:v>22.689962814267734</c:v>
                </c:pt>
                <c:pt idx="493">
                  <c:v>22.916862442410412</c:v>
                </c:pt>
                <c:pt idx="494">
                  <c:v>23.146031066834517</c:v>
                </c:pt>
                <c:pt idx="495">
                  <c:v>23.377491377502864</c:v>
                </c:pt>
                <c:pt idx="496">
                  <c:v>23.611266291277893</c:v>
                </c:pt>
                <c:pt idx="497">
                  <c:v>23.84737895419067</c:v>
                </c:pt>
                <c:pt idx="498">
                  <c:v>24.085852743732577</c:v>
                </c:pt>
                <c:pt idx="499">
                  <c:v>24.326711271169902</c:v>
                </c:pt>
                <c:pt idx="500">
                  <c:v>24.569978383881601</c:v>
                </c:pt>
                <c:pt idx="501">
                  <c:v>24.815678167720417</c:v>
                </c:pt>
                <c:pt idx="502">
                  <c:v>25.06383494939762</c:v>
                </c:pt>
              </c:numCache>
            </c:numRef>
          </c:yVal>
          <c:smooth val="0"/>
          <c:extLst>
            <c:ext xmlns:c16="http://schemas.microsoft.com/office/drawing/2014/chart" uri="{C3380CC4-5D6E-409C-BE32-E72D297353CC}">
              <c16:uniqueId val="{00000000-92E1-4ECA-BD25-6C9BFC70CFCE}"/>
            </c:ext>
          </c:extLst>
        </c:ser>
        <c:dLbls>
          <c:showLegendKey val="0"/>
          <c:showVal val="0"/>
          <c:showCatName val="0"/>
          <c:showSerName val="0"/>
          <c:showPercent val="0"/>
          <c:showBubbleSize val="0"/>
        </c:dLbls>
        <c:axId val="663574720"/>
        <c:axId val="663578640"/>
      </c:scatterChart>
      <c:valAx>
        <c:axId val="663574720"/>
        <c:scaling>
          <c:orientation val="minMax"/>
        </c:scaling>
        <c:delete val="0"/>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8640"/>
        <c:crosses val="autoZero"/>
        <c:crossBetween val="midCat"/>
        <c:dispUnits>
          <c:builtInUnit val="billions"/>
        </c:dispUnits>
      </c:valAx>
      <c:valAx>
        <c:axId val="663578640"/>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47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Water Demand in Washington County, Utah</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044311154953242"/>
          <c:y val="9.9052154946054391E-2"/>
          <c:w val="0.76578933696341955"/>
          <c:h val="0.75036933456016819"/>
        </c:manualLayout>
      </c:layout>
      <c:scatterChart>
        <c:scatterStyle val="lineMarker"/>
        <c:varyColors val="0"/>
        <c:ser>
          <c:idx val="0"/>
          <c:order val="0"/>
          <c:tx>
            <c:strRef>
              <c:f>Sheet1!$B$1</c:f>
              <c:strCache>
                <c:ptCount val="1"/>
                <c:pt idx="0">
                  <c:v>Series 2</c:v>
                </c:pt>
              </c:strCache>
            </c:strRef>
          </c:tx>
          <c:spPr>
            <a:ln w="19050" cap="rnd">
              <a:solidFill>
                <a:schemeClr val="accent1"/>
              </a:solidFill>
              <a:round/>
            </a:ln>
            <a:effectLst/>
          </c:spPr>
          <c:marker>
            <c:symbol val="none"/>
          </c:marker>
          <c:xVal>
            <c:numRef>
              <c:f>Sheet1!$B$2:$B$900</c:f>
              <c:numCache>
                <c:formatCode>_(* #,##0_);_(* \(#,##0\);_(* "-"???_);_(@_)</c:formatCode>
                <c:ptCount val="899"/>
                <c:pt idx="0">
                  <c:v>26330591243.2542</c:v>
                </c:pt>
                <c:pt idx="1">
                  <c:v>26199593276.869854</c:v>
                </c:pt>
                <c:pt idx="2">
                  <c:v>26069247041.661549</c:v>
                </c:pt>
                <c:pt idx="3">
                  <c:v>25939549295.185623</c:v>
                </c:pt>
                <c:pt idx="4">
                  <c:v>25810496811.129974</c:v>
                </c:pt>
                <c:pt idx="5">
                  <c:v>25682086379.233807</c:v>
                </c:pt>
                <c:pt idx="6">
                  <c:v>25554314805.207771</c:v>
                </c:pt>
                <c:pt idx="7">
                  <c:v>25427178910.654503</c:v>
                </c:pt>
                <c:pt idx="8">
                  <c:v>25300675532.989559</c:v>
                </c:pt>
                <c:pt idx="9">
                  <c:v>25174801525.362747</c:v>
                </c:pt>
                <c:pt idx="10">
                  <c:v>25049553756.579849</c:v>
                </c:pt>
                <c:pt idx="11">
                  <c:v>24924929111.024727</c:v>
                </c:pt>
                <c:pt idx="12">
                  <c:v>24800924488.581821</c:v>
                </c:pt>
                <c:pt idx="13">
                  <c:v>24677536804.559029</c:v>
                </c:pt>
                <c:pt idx="14">
                  <c:v>24554762989.610977</c:v>
                </c:pt>
                <c:pt idx="15">
                  <c:v>24432599989.662666</c:v>
                </c:pt>
                <c:pt idx="16">
                  <c:v>24311044765.8335</c:v>
                </c:pt>
                <c:pt idx="17">
                  <c:v>24190094294.361694</c:v>
                </c:pt>
                <c:pt idx="18">
                  <c:v>24069745566.529053</c:v>
                </c:pt>
                <c:pt idx="19">
                  <c:v>23949995588.586124</c:v>
                </c:pt>
                <c:pt idx="20">
                  <c:v>23830841381.677738</c:v>
                </c:pt>
                <c:pt idx="21">
                  <c:v>23712279981.768898</c:v>
                </c:pt>
                <c:pt idx="22">
                  <c:v>23594308439.571045</c:v>
                </c:pt>
                <c:pt idx="23">
                  <c:v>23476923820.468704</c:v>
                </c:pt>
                <c:pt idx="24">
                  <c:v>23360123204.446476</c:v>
                </c:pt>
                <c:pt idx="25">
                  <c:v>23243903686.016396</c:v>
                </c:pt>
                <c:pt idx="26">
                  <c:v>23128262374.145668</c:v>
                </c:pt>
                <c:pt idx="27">
                  <c:v>23013196392.184746</c:v>
                </c:pt>
                <c:pt idx="28">
                  <c:v>22898702877.795769</c:v>
                </c:pt>
                <c:pt idx="29">
                  <c:v>22784778982.881363</c:v>
                </c:pt>
                <c:pt idx="30">
                  <c:v>22671421873.513798</c:v>
                </c:pt>
                <c:pt idx="31">
                  <c:v>22558628729.864479</c:v>
                </c:pt>
                <c:pt idx="32">
                  <c:v>22446396746.133812</c:v>
                </c:pt>
                <c:pt idx="33">
                  <c:v>22334723130.481407</c:v>
                </c:pt>
                <c:pt idx="34">
                  <c:v>22223605104.956627</c:v>
                </c:pt>
                <c:pt idx="35">
                  <c:v>22113039905.429482</c:v>
                </c:pt>
                <c:pt idx="36">
                  <c:v>22003024781.521873</c:v>
                </c:pt>
                <c:pt idx="37">
                  <c:v>21893556996.539181</c:v>
                </c:pt>
                <c:pt idx="38">
                  <c:v>21784633827.402172</c:v>
                </c:pt>
                <c:pt idx="39">
                  <c:v>21676252564.579277</c:v>
                </c:pt>
                <c:pt idx="40">
                  <c:v>21568410512.019184</c:v>
                </c:pt>
                <c:pt idx="41">
                  <c:v>21461104987.083767</c:v>
                </c:pt>
                <c:pt idx="42">
                  <c:v>21354333320.481361</c:v>
                </c:pt>
                <c:pt idx="43">
                  <c:v>21248092856.200363</c:v>
                </c:pt>
                <c:pt idx="44">
                  <c:v>21142380951.44315</c:v>
                </c:pt>
                <c:pt idx="45">
                  <c:v>21037194976.560349</c:v>
                </c:pt>
                <c:pt idx="46">
                  <c:v>20932532314.985424</c:v>
                </c:pt>
                <c:pt idx="47">
                  <c:v>20828390363.169579</c:v>
                </c:pt>
                <c:pt idx="48">
                  <c:v>20724766530.516994</c:v>
                </c:pt>
                <c:pt idx="49">
                  <c:v>20621658239.320396</c:v>
                </c:pt>
                <c:pt idx="50">
                  <c:v>20519062924.696915</c:v>
                </c:pt>
                <c:pt idx="51">
                  <c:v>20416978034.524296</c:v>
                </c:pt>
                <c:pt idx="52">
                  <c:v>20315401029.377411</c:v>
                </c:pt>
                <c:pt idx="53">
                  <c:v>20214329382.465088</c:v>
                </c:pt>
                <c:pt idx="54">
                  <c:v>20113760579.567253</c:v>
                </c:pt>
                <c:pt idx="55">
                  <c:v>20013692118.972393</c:v>
                </c:pt>
                <c:pt idx="56">
                  <c:v>19914121511.415318</c:v>
                </c:pt>
                <c:pt idx="57">
                  <c:v>19815046280.015244</c:v>
                </c:pt>
                <c:pt idx="58">
                  <c:v>19716463960.214176</c:v>
                </c:pt>
                <c:pt idx="59">
                  <c:v>19618372099.715599</c:v>
                </c:pt>
                <c:pt idx="60">
                  <c:v>19520768258.423485</c:v>
                </c:pt>
                <c:pt idx="61">
                  <c:v>19423650008.38158</c:v>
                </c:pt>
                <c:pt idx="62">
                  <c:v>19327014933.713017</c:v>
                </c:pt>
                <c:pt idx="63">
                  <c:v>19230860630.560219</c:v>
                </c:pt>
                <c:pt idx="64">
                  <c:v>19135184707.025097</c:v>
                </c:pt>
                <c:pt idx="65">
                  <c:v>19039984783.10955</c:v>
                </c:pt>
                <c:pt idx="66">
                  <c:v>18945258490.656273</c:v>
                </c:pt>
                <c:pt idx="67">
                  <c:v>18851003473.289825</c:v>
                </c:pt>
                <c:pt idx="68">
                  <c:v>18757217386.358036</c:v>
                </c:pt>
                <c:pt idx="69">
                  <c:v>18663897896.873669</c:v>
                </c:pt>
                <c:pt idx="70">
                  <c:v>18571042683.45639</c:v>
                </c:pt>
                <c:pt idx="71">
                  <c:v>18478649436.275017</c:v>
                </c:pt>
                <c:pt idx="72">
                  <c:v>18386715856.990067</c:v>
                </c:pt>
                <c:pt idx="73">
                  <c:v>18295239658.696587</c:v>
                </c:pt>
                <c:pt idx="74">
                  <c:v>18204218565.867252</c:v>
                </c:pt>
                <c:pt idx="75">
                  <c:v>18113650314.295776</c:v>
                </c:pt>
                <c:pt idx="76">
                  <c:v>18023532651.040577</c:v>
                </c:pt>
                <c:pt idx="77">
                  <c:v>17933863334.368736</c:v>
                </c:pt>
                <c:pt idx="78">
                  <c:v>17844640133.700237</c:v>
                </c:pt>
                <c:pt idx="79">
                  <c:v>17755860829.552475</c:v>
                </c:pt>
                <c:pt idx="80">
                  <c:v>17667523213.48505</c:v>
                </c:pt>
                <c:pt idx="81">
                  <c:v>17579625088.044827</c:v>
                </c:pt>
                <c:pt idx="82">
                  <c:v>17492164266.711273</c:v>
                </c:pt>
                <c:pt idx="83">
                  <c:v>17405138573.842064</c:v>
                </c:pt>
                <c:pt idx="84">
                  <c:v>17318545844.618973</c:v>
                </c:pt>
                <c:pt idx="85">
                  <c:v>17232383924.994003</c:v>
                </c:pt>
                <c:pt idx="86">
                  <c:v>17146650671.635824</c:v>
                </c:pt>
                <c:pt idx="87">
                  <c:v>17061343951.876444</c:v>
                </c:pt>
                <c:pt idx="88">
                  <c:v>16976461643.658155</c:v>
                </c:pt>
                <c:pt idx="89">
                  <c:v>16892001635.480753</c:v>
                </c:pt>
                <c:pt idx="90">
                  <c:v>16807961826.34901</c:v>
                </c:pt>
                <c:pt idx="91">
                  <c:v>16724340125.720409</c:v>
                </c:pt>
                <c:pt idx="92">
                  <c:v>16641134453.453146</c:v>
                </c:pt>
                <c:pt idx="93">
                  <c:v>16558342739.754375</c:v>
                </c:pt>
                <c:pt idx="94">
                  <c:v>16475962925.128733</c:v>
                </c:pt>
                <c:pt idx="95">
                  <c:v>16393992960.327099</c:v>
                </c:pt>
                <c:pt idx="96">
                  <c:v>16312430806.295622</c:v>
                </c:pt>
                <c:pt idx="97">
                  <c:v>16231274434.124998</c:v>
                </c:pt>
                <c:pt idx="98">
                  <c:v>16150521825</c:v>
                </c:pt>
                <c:pt idx="99">
                  <c:v>16069769215.875</c:v>
                </c:pt>
                <c:pt idx="100">
                  <c:v>15989420369.795626</c:v>
                </c:pt>
                <c:pt idx="101">
                  <c:v>15909473267.946648</c:v>
                </c:pt>
                <c:pt idx="102">
                  <c:v>15829925901.606915</c:v>
                </c:pt>
                <c:pt idx="103">
                  <c:v>15750776272.098881</c:v>
                </c:pt>
                <c:pt idx="104">
                  <c:v>15672022390.738386</c:v>
                </c:pt>
                <c:pt idx="105">
                  <c:v>15593662278.784695</c:v>
                </c:pt>
                <c:pt idx="106">
                  <c:v>15515693967.390772</c:v>
                </c:pt>
                <c:pt idx="107">
                  <c:v>15438115497.553818</c:v>
                </c:pt>
                <c:pt idx="108">
                  <c:v>15360924920.066048</c:v>
                </c:pt>
                <c:pt idx="109">
                  <c:v>15284120295.465717</c:v>
                </c:pt>
                <c:pt idx="110">
                  <c:v>15207699693.988388</c:v>
                </c:pt>
                <c:pt idx="111">
                  <c:v>15131661195.518446</c:v>
                </c:pt>
                <c:pt idx="112">
                  <c:v>15056002889.540854</c:v>
                </c:pt>
                <c:pt idx="113">
                  <c:v>14980722875.093149</c:v>
                </c:pt>
                <c:pt idx="114">
                  <c:v>14905819260.717684</c:v>
                </c:pt>
                <c:pt idx="115">
                  <c:v>14831290164.414095</c:v>
                </c:pt>
                <c:pt idx="116">
                  <c:v>14757133713.592024</c:v>
                </c:pt>
                <c:pt idx="117">
                  <c:v>14683348045.024063</c:v>
                </c:pt>
                <c:pt idx="118">
                  <c:v>14609931304.798943</c:v>
                </c:pt>
                <c:pt idx="119">
                  <c:v>14536881648.274948</c:v>
                </c:pt>
                <c:pt idx="120">
                  <c:v>14464197240.033573</c:v>
                </c:pt>
                <c:pt idx="121">
                  <c:v>14391876253.833405</c:v>
                </c:pt>
                <c:pt idx="122">
                  <c:v>14319916872.564238</c:v>
                </c:pt>
                <c:pt idx="123">
                  <c:v>14248317288.201416</c:v>
                </c:pt>
                <c:pt idx="124">
                  <c:v>14177075701.760408</c:v>
                </c:pt>
                <c:pt idx="125">
                  <c:v>14106190323.251606</c:v>
                </c:pt>
                <c:pt idx="126">
                  <c:v>14035659371.635347</c:v>
                </c:pt>
                <c:pt idx="127">
                  <c:v>13965481074.77717</c:v>
                </c:pt>
                <c:pt idx="128">
                  <c:v>13895653669.403284</c:v>
                </c:pt>
                <c:pt idx="129">
                  <c:v>13826175401.056267</c:v>
                </c:pt>
                <c:pt idx="130">
                  <c:v>13757044524.050985</c:v>
                </c:pt>
                <c:pt idx="131">
                  <c:v>13688259301.430731</c:v>
                </c:pt>
                <c:pt idx="132">
                  <c:v>13619818004.923576</c:v>
                </c:pt>
                <c:pt idx="133">
                  <c:v>13551718914.898958</c:v>
                </c:pt>
                <c:pt idx="134">
                  <c:v>13483960320.324463</c:v>
                </c:pt>
                <c:pt idx="135">
                  <c:v>13416540518.722841</c:v>
                </c:pt>
                <c:pt idx="136">
                  <c:v>13349457816.129227</c:v>
                </c:pt>
                <c:pt idx="137">
                  <c:v>13282710527.04858</c:v>
                </c:pt>
                <c:pt idx="138">
                  <c:v>13216296974.413338</c:v>
                </c:pt>
                <c:pt idx="139">
                  <c:v>13150215489.541271</c:v>
                </c:pt>
                <c:pt idx="140">
                  <c:v>13084464412.093565</c:v>
                </c:pt>
                <c:pt idx="141">
                  <c:v>13019042090.033096</c:v>
                </c:pt>
                <c:pt idx="142">
                  <c:v>12953946879.582932</c:v>
                </c:pt>
                <c:pt idx="143">
                  <c:v>12889177145.185017</c:v>
                </c:pt>
                <c:pt idx="144">
                  <c:v>12824731259.459091</c:v>
                </c:pt>
                <c:pt idx="145">
                  <c:v>12760607603.161797</c:v>
                </c:pt>
                <c:pt idx="146">
                  <c:v>12696804565.145988</c:v>
                </c:pt>
                <c:pt idx="147">
                  <c:v>12633320542.320259</c:v>
                </c:pt>
                <c:pt idx="148">
                  <c:v>12570153939.608658</c:v>
                </c:pt>
                <c:pt idx="149">
                  <c:v>12507303169.910614</c:v>
                </c:pt>
                <c:pt idx="150">
                  <c:v>12444766654.06106</c:v>
                </c:pt>
                <c:pt idx="151">
                  <c:v>12382542820.790754</c:v>
                </c:pt>
                <c:pt idx="152">
                  <c:v>12320630106.6868</c:v>
                </c:pt>
                <c:pt idx="153">
                  <c:v>12259026956.153366</c:v>
                </c:pt>
                <c:pt idx="154">
                  <c:v>12197731821.372599</c:v>
                </c:pt>
                <c:pt idx="155">
                  <c:v>12136743162.265736</c:v>
                </c:pt>
                <c:pt idx="156">
                  <c:v>12076059446.454407</c:v>
                </c:pt>
                <c:pt idx="157">
                  <c:v>12015679149.222136</c:v>
                </c:pt>
                <c:pt idx="158">
                  <c:v>11955600753.476025</c:v>
                </c:pt>
                <c:pt idx="159">
                  <c:v>11895822749.708645</c:v>
                </c:pt>
                <c:pt idx="160">
                  <c:v>11836343635.960102</c:v>
                </c:pt>
                <c:pt idx="161">
                  <c:v>11777161917.780302</c:v>
                </c:pt>
                <c:pt idx="162">
                  <c:v>11718276108.191401</c:v>
                </c:pt>
                <c:pt idx="163">
                  <c:v>11659684727.650444</c:v>
                </c:pt>
                <c:pt idx="164">
                  <c:v>11601386304.012192</c:v>
                </c:pt>
                <c:pt idx="165">
                  <c:v>11543379372.49213</c:v>
                </c:pt>
                <c:pt idx="166">
                  <c:v>11485662475.629669</c:v>
                </c:pt>
                <c:pt idx="167">
                  <c:v>11428234163.25152</c:v>
                </c:pt>
                <c:pt idx="168">
                  <c:v>11371092992.435263</c:v>
                </c:pt>
                <c:pt idx="169">
                  <c:v>11314237527.473085</c:v>
                </c:pt>
                <c:pt idx="170">
                  <c:v>11257666339.83572</c:v>
                </c:pt>
                <c:pt idx="171">
                  <c:v>11201378008.136541</c:v>
                </c:pt>
                <c:pt idx="172">
                  <c:v>11145371118.09586</c:v>
                </c:pt>
                <c:pt idx="173">
                  <c:v>11089644262.505381</c:v>
                </c:pt>
                <c:pt idx="174">
                  <c:v>11034196041.192854</c:v>
                </c:pt>
                <c:pt idx="175">
                  <c:v>10979025060.986889</c:v>
                </c:pt>
                <c:pt idx="176">
                  <c:v>10924129935.681955</c:v>
                </c:pt>
                <c:pt idx="177">
                  <c:v>10869509286.003546</c:v>
                </c:pt>
                <c:pt idx="178">
                  <c:v>10815161739.573528</c:v>
                </c:pt>
                <c:pt idx="179">
                  <c:v>10761085930.87566</c:v>
                </c:pt>
                <c:pt idx="180">
                  <c:v>10707280501.221281</c:v>
                </c:pt>
                <c:pt idx="181">
                  <c:v>10653744098.715174</c:v>
                </c:pt>
                <c:pt idx="182">
                  <c:v>10600475378.221598</c:v>
                </c:pt>
                <c:pt idx="183">
                  <c:v>10547473001.33049</c:v>
                </c:pt>
                <c:pt idx="184">
                  <c:v>10494735636.323837</c:v>
                </c:pt>
                <c:pt idx="185">
                  <c:v>10442261958.142218</c:v>
                </c:pt>
                <c:pt idx="186">
                  <c:v>10390050648.351507</c:v>
                </c:pt>
                <c:pt idx="187">
                  <c:v>10338100395.109749</c:v>
                </c:pt>
                <c:pt idx="188">
                  <c:v>10286409893.134199</c:v>
                </c:pt>
                <c:pt idx="189">
                  <c:v>10234977843.668528</c:v>
                </c:pt>
                <c:pt idx="190">
                  <c:v>10183802954.450186</c:v>
                </c:pt>
                <c:pt idx="191">
                  <c:v>10132883939.677935</c:v>
                </c:pt>
                <c:pt idx="192">
                  <c:v>10082219519.979546</c:v>
                </c:pt>
                <c:pt idx="193">
                  <c:v>10031808422.379648</c:v>
                </c:pt>
                <c:pt idx="194">
                  <c:v>9981649380.2677498</c:v>
                </c:pt>
                <c:pt idx="195">
                  <c:v>9931741133.3664112</c:v>
                </c:pt>
                <c:pt idx="196">
                  <c:v>9882082427.6995792</c:v>
                </c:pt>
                <c:pt idx="197">
                  <c:v>9832672015.5610809</c:v>
                </c:pt>
                <c:pt idx="198">
                  <c:v>9783508655.4832764</c:v>
                </c:pt>
                <c:pt idx="199">
                  <c:v>9734591112.2058601</c:v>
                </c:pt>
                <c:pt idx="200">
                  <c:v>9685918156.6448307</c:v>
                </c:pt>
                <c:pt idx="201">
                  <c:v>9637488565.8616066</c:v>
                </c:pt>
                <c:pt idx="202">
                  <c:v>9589301123.032299</c:v>
                </c:pt>
                <c:pt idx="203">
                  <c:v>9541354617.4171371</c:v>
                </c:pt>
                <c:pt idx="204">
                  <c:v>9493647844.3300514</c:v>
                </c:pt>
                <c:pt idx="205">
                  <c:v>9446179605.1084003</c:v>
                </c:pt>
                <c:pt idx="206">
                  <c:v>9398948707.082859</c:v>
                </c:pt>
                <c:pt idx="207">
                  <c:v>9351953963.5474453</c:v>
                </c:pt>
                <c:pt idx="208">
                  <c:v>9305194193.7297077</c:v>
                </c:pt>
                <c:pt idx="209">
                  <c:v>9258668222.7610588</c:v>
                </c:pt>
                <c:pt idx="210">
                  <c:v>9212374881.647253</c:v>
                </c:pt>
                <c:pt idx="211">
                  <c:v>9166313007.2390175</c:v>
                </c:pt>
                <c:pt idx="212">
                  <c:v>9120481442.2028217</c:v>
                </c:pt>
                <c:pt idx="213">
                  <c:v>9074879034.9918079</c:v>
                </c:pt>
                <c:pt idx="214">
                  <c:v>9029504639.8168488</c:v>
                </c:pt>
                <c:pt idx="215">
                  <c:v>8984357116.6177635</c:v>
                </c:pt>
                <c:pt idx="216">
                  <c:v>8939435331.0346756</c:v>
                </c:pt>
                <c:pt idx="217">
                  <c:v>8894738154.3795013</c:v>
                </c:pt>
                <c:pt idx="218">
                  <c:v>8850264463.6076031</c:v>
                </c:pt>
                <c:pt idx="219">
                  <c:v>8806013141.2895641</c:v>
                </c:pt>
                <c:pt idx="220">
                  <c:v>8761983075.5831165</c:v>
                </c:pt>
                <c:pt idx="221">
                  <c:v>8718173160.2052002</c:v>
                </c:pt>
                <c:pt idx="222">
                  <c:v>8674582294.4041748</c:v>
                </c:pt>
                <c:pt idx="223">
                  <c:v>8631209382.9321537</c:v>
                </c:pt>
                <c:pt idx="224">
                  <c:v>8588053336.0174932</c:v>
                </c:pt>
                <c:pt idx="225">
                  <c:v>8545113069.3374062</c:v>
                </c:pt>
                <c:pt idx="226">
                  <c:v>8502387503.9907188</c:v>
                </c:pt>
                <c:pt idx="227">
                  <c:v>8459875566.4707651</c:v>
                </c:pt>
                <c:pt idx="228">
                  <c:v>8417576188.6384115</c:v>
                </c:pt>
                <c:pt idx="229">
                  <c:v>8375488307.695219</c:v>
                </c:pt>
                <c:pt idx="230">
                  <c:v>8333610866.156743</c:v>
                </c:pt>
                <c:pt idx="231">
                  <c:v>8291942811.8259592</c:v>
                </c:pt>
                <c:pt idx="232">
                  <c:v>8250483097.7668295</c:v>
                </c:pt>
                <c:pt idx="233">
                  <c:v>8209230682.2779951</c:v>
                </c:pt>
                <c:pt idx="234">
                  <c:v>8168184528.8666048</c:v>
                </c:pt>
                <c:pt idx="235">
                  <c:v>8127343606.2222719</c:v>
                </c:pt>
                <c:pt idx="236">
                  <c:v>8086706888.1911602</c:v>
                </c:pt>
                <c:pt idx="237">
                  <c:v>8046273353.7502041</c:v>
                </c:pt>
                <c:pt idx="238">
                  <c:v>8006041986.9814529</c:v>
                </c:pt>
                <c:pt idx="239">
                  <c:v>7966011777.046546</c:v>
                </c:pt>
                <c:pt idx="240">
                  <c:v>7926181718.1613131</c:v>
                </c:pt>
                <c:pt idx="241">
                  <c:v>7886550809.5705061</c:v>
                </c:pt>
                <c:pt idx="242">
                  <c:v>7847118055.5226536</c:v>
                </c:pt>
                <c:pt idx="243">
                  <c:v>7807882465.2450399</c:v>
                </c:pt>
                <c:pt idx="244">
                  <c:v>7768843052.9188147</c:v>
                </c:pt>
                <c:pt idx="245">
                  <c:v>7729998837.6542206</c:v>
                </c:pt>
                <c:pt idx="246">
                  <c:v>7691348843.4659491</c:v>
                </c:pt>
                <c:pt idx="247">
                  <c:v>7652892099.2486191</c:v>
                </c:pt>
                <c:pt idx="248">
                  <c:v>7614627638.7523756</c:v>
                </c:pt>
                <c:pt idx="249">
                  <c:v>7576554500.5586138</c:v>
                </c:pt>
                <c:pt idx="250">
                  <c:v>7538671728.0558205</c:v>
                </c:pt>
                <c:pt idx="251">
                  <c:v>7500978369.4155416</c:v>
                </c:pt>
                <c:pt idx="252">
                  <c:v>7463473477.5684643</c:v>
                </c:pt>
                <c:pt idx="253">
                  <c:v>7426156110.1806221</c:v>
                </c:pt>
                <c:pt idx="254">
                  <c:v>7389025329.6297188</c:v>
                </c:pt>
                <c:pt idx="255">
                  <c:v>7352080202.9815702</c:v>
                </c:pt>
                <c:pt idx="256">
                  <c:v>7315319801.9666624</c:v>
                </c:pt>
                <c:pt idx="257">
                  <c:v>7278743202.9568291</c:v>
                </c:pt>
                <c:pt idx="258">
                  <c:v>7242349486.9420452</c:v>
                </c:pt>
                <c:pt idx="259">
                  <c:v>7206137739.5073347</c:v>
                </c:pt>
                <c:pt idx="260">
                  <c:v>7170107050.8097982</c:v>
                </c:pt>
                <c:pt idx="261">
                  <c:v>7134256515.5557489</c:v>
                </c:pt>
                <c:pt idx="262">
                  <c:v>7098585232.9779701</c:v>
                </c:pt>
                <c:pt idx="263">
                  <c:v>7063092306.8130798</c:v>
                </c:pt>
                <c:pt idx="264">
                  <c:v>7027776845.2790146</c:v>
                </c:pt>
                <c:pt idx="265">
                  <c:v>6992637961.0526199</c:v>
                </c:pt>
                <c:pt idx="266">
                  <c:v>6957674771.2473564</c:v>
                </c:pt>
                <c:pt idx="267">
                  <c:v>6922886397.39112</c:v>
                </c:pt>
                <c:pt idx="268">
                  <c:v>6888271965.4041643</c:v>
                </c:pt>
                <c:pt idx="269">
                  <c:v>6853830605.5771437</c:v>
                </c:pt>
                <c:pt idx="270">
                  <c:v>6819561452.5492582</c:v>
                </c:pt>
                <c:pt idx="271">
                  <c:v>6785463645.2865124</c:v>
                </c:pt>
                <c:pt idx="272">
                  <c:v>6751536327.0600796</c:v>
                </c:pt>
                <c:pt idx="273">
                  <c:v>6717778645.4247789</c:v>
                </c:pt>
                <c:pt idx="274">
                  <c:v>6684189752.1976547</c:v>
                </c:pt>
                <c:pt idx="275">
                  <c:v>6650768803.4366665</c:v>
                </c:pt>
                <c:pt idx="276">
                  <c:v>6617514959.4194832</c:v>
                </c:pt>
                <c:pt idx="277">
                  <c:v>6584427384.622386</c:v>
                </c:pt>
                <c:pt idx="278">
                  <c:v>6551505247.6992741</c:v>
                </c:pt>
                <c:pt idx="279">
                  <c:v>6518747721.4607773</c:v>
                </c:pt>
                <c:pt idx="280">
                  <c:v>6486153982.8534737</c:v>
                </c:pt>
                <c:pt idx="281">
                  <c:v>6453723212.9392061</c:v>
                </c:pt>
                <c:pt idx="282">
                  <c:v>6421454596.8745098</c:v>
                </c:pt>
                <c:pt idx="283">
                  <c:v>6389347323.8901377</c:v>
                </c:pt>
                <c:pt idx="284">
                  <c:v>6357400587.2706871</c:v>
                </c:pt>
                <c:pt idx="285">
                  <c:v>6325613584.3343334</c:v>
                </c:pt>
                <c:pt idx="286">
                  <c:v>6293985516.4126616</c:v>
                </c:pt>
                <c:pt idx="287">
                  <c:v>6262515588.8305979</c:v>
                </c:pt>
                <c:pt idx="288">
                  <c:v>6231203010.886445</c:v>
                </c:pt>
                <c:pt idx="289">
                  <c:v>6200046995.8320131</c:v>
                </c:pt>
                <c:pt idx="290">
                  <c:v>6169046760.8528528</c:v>
                </c:pt>
                <c:pt idx="291">
                  <c:v>6138201527.0485888</c:v>
                </c:pt>
                <c:pt idx="292">
                  <c:v>6107510519.4133453</c:v>
                </c:pt>
                <c:pt idx="293">
                  <c:v>6076972966.8162785</c:v>
                </c:pt>
                <c:pt idx="294">
                  <c:v>6046588101.9821968</c:v>
                </c:pt>
                <c:pt idx="295">
                  <c:v>6016355161.4722862</c:v>
                </c:pt>
                <c:pt idx="296">
                  <c:v>5986273385.6649246</c:v>
                </c:pt>
                <c:pt idx="297">
                  <c:v>5956342018.7365999</c:v>
                </c:pt>
                <c:pt idx="298">
                  <c:v>5926560308.6429167</c:v>
                </c:pt>
                <c:pt idx="299">
                  <c:v>5896927507.0997019</c:v>
                </c:pt>
                <c:pt idx="300">
                  <c:v>5867442869.5642033</c:v>
                </c:pt>
                <c:pt idx="301">
                  <c:v>5838105655.216382</c:v>
                </c:pt>
                <c:pt idx="302">
                  <c:v>5808915126.9403</c:v>
                </c:pt>
                <c:pt idx="303">
                  <c:v>5779870551.3055983</c:v>
                </c:pt>
                <c:pt idx="304">
                  <c:v>5750971198.5490704</c:v>
                </c:pt>
                <c:pt idx="305">
                  <c:v>5722216342.556325</c:v>
                </c:pt>
                <c:pt idx="306">
                  <c:v>5693605260.8435431</c:v>
                </c:pt>
                <c:pt idx="307">
                  <c:v>5665137234.5393257</c:v>
                </c:pt>
                <c:pt idx="308">
                  <c:v>5636811548.3666286</c:v>
                </c:pt>
                <c:pt idx="309">
                  <c:v>5608627490.6247959</c:v>
                </c:pt>
                <c:pt idx="310">
                  <c:v>5580584353.1716719</c:v>
                </c:pt>
                <c:pt idx="311">
                  <c:v>5552681431.4058132</c:v>
                </c:pt>
                <c:pt idx="312">
                  <c:v>5524918024.2487841</c:v>
                </c:pt>
                <c:pt idx="313">
                  <c:v>5497293434.1275406</c:v>
                </c:pt>
                <c:pt idx="314">
                  <c:v>5469806966.9569025</c:v>
                </c:pt>
                <c:pt idx="315">
                  <c:v>5442457932.122118</c:v>
                </c:pt>
                <c:pt idx="316">
                  <c:v>5415245642.4615078</c:v>
                </c:pt>
                <c:pt idx="317">
                  <c:v>5388169414.2491999</c:v>
                </c:pt>
                <c:pt idx="318">
                  <c:v>5361228567.1779537</c:v>
                </c:pt>
                <c:pt idx="319">
                  <c:v>5334422424.3420639</c:v>
                </c:pt>
                <c:pt idx="320">
                  <c:v>5307750312.2203531</c:v>
                </c:pt>
                <c:pt idx="321">
                  <c:v>5281211560.6592512</c:v>
                </c:pt>
                <c:pt idx="322">
                  <c:v>5254805502.8559551</c:v>
                </c:pt>
                <c:pt idx="323">
                  <c:v>5228531475.3416758</c:v>
                </c:pt>
                <c:pt idx="324">
                  <c:v>5202388817.9649677</c:v>
                </c:pt>
                <c:pt idx="325">
                  <c:v>5176376873.8751431</c:v>
                </c:pt>
                <c:pt idx="326">
                  <c:v>5150494989.5057669</c:v>
                </c:pt>
                <c:pt idx="327">
                  <c:v>5124742514.558238</c:v>
                </c:pt>
                <c:pt idx="328">
                  <c:v>5099118801.9854469</c:v>
                </c:pt>
                <c:pt idx="329">
                  <c:v>5073623207.9755201</c:v>
                </c:pt>
                <c:pt idx="330">
                  <c:v>5048255091.9356422</c:v>
                </c:pt>
                <c:pt idx="331">
                  <c:v>5023013816.4759636</c:v>
                </c:pt>
                <c:pt idx="332">
                  <c:v>4997898747.3935833</c:v>
                </c:pt>
                <c:pt idx="333">
                  <c:v>4972909253.6566153</c:v>
                </c:pt>
                <c:pt idx="334">
                  <c:v>4948044707.3883324</c:v>
                </c:pt>
                <c:pt idx="335">
                  <c:v>4923304483.8513908</c:v>
                </c:pt>
                <c:pt idx="336">
                  <c:v>4898687961.4321337</c:v>
                </c:pt>
                <c:pt idx="337">
                  <c:v>4874194521.6249733</c:v>
                </c:pt>
                <c:pt idx="338">
                  <c:v>4849823549.0168486</c:v>
                </c:pt>
                <c:pt idx="339">
                  <c:v>4825574431.2717648</c:v>
                </c:pt>
                <c:pt idx="340">
                  <c:v>4801446559.115406</c:v>
                </c:pt>
                <c:pt idx="341">
                  <c:v>4777439326.319829</c:v>
                </c:pt>
                <c:pt idx="342">
                  <c:v>4753552129.6882296</c:v>
                </c:pt>
                <c:pt idx="343">
                  <c:v>4729784369.0397882</c:v>
                </c:pt>
                <c:pt idx="344">
                  <c:v>4706135447.1945896</c:v>
                </c:pt>
                <c:pt idx="345">
                  <c:v>4682604769.9586163</c:v>
                </c:pt>
                <c:pt idx="346">
                  <c:v>4659191746.1088228</c:v>
                </c:pt>
                <c:pt idx="347">
                  <c:v>4635895787.3782787</c:v>
                </c:pt>
                <c:pt idx="348">
                  <c:v>4612716308.4413872</c:v>
                </c:pt>
                <c:pt idx="349">
                  <c:v>4589652726.8991804</c:v>
                </c:pt>
                <c:pt idx="350">
                  <c:v>4566704463.2646847</c:v>
                </c:pt>
                <c:pt idx="351">
                  <c:v>4543870940.9483614</c:v>
                </c:pt>
                <c:pt idx="352">
                  <c:v>4521151586.2436199</c:v>
                </c:pt>
                <c:pt idx="353">
                  <c:v>4498545828.3124018</c:v>
                </c:pt>
                <c:pt idx="354">
                  <c:v>4476053099.1708393</c:v>
                </c:pt>
                <c:pt idx="355">
                  <c:v>4453672833.6749849</c:v>
                </c:pt>
                <c:pt idx="356">
                  <c:v>4431404469.5066099</c:v>
                </c:pt>
                <c:pt idx="357">
                  <c:v>4409247447.1590767</c:v>
                </c:pt>
                <c:pt idx="358">
                  <c:v>4387201209.9232817</c:v>
                </c:pt>
                <c:pt idx="359">
                  <c:v>4365265203.8736649</c:v>
                </c:pt>
                <c:pt idx="360">
                  <c:v>4343438877.8542967</c:v>
                </c:pt>
                <c:pt idx="361">
                  <c:v>4321721683.4650249</c:v>
                </c:pt>
                <c:pt idx="362">
                  <c:v>4300113075.0476999</c:v>
                </c:pt>
                <c:pt idx="363">
                  <c:v>4278612509.6724615</c:v>
                </c:pt>
                <c:pt idx="364">
                  <c:v>4257219447.1240993</c:v>
                </c:pt>
                <c:pt idx="365">
                  <c:v>4235933349.8884788</c:v>
                </c:pt>
                <c:pt idx="366">
                  <c:v>4214753683.1390362</c:v>
                </c:pt>
                <c:pt idx="367">
                  <c:v>4193679914.723341</c:v>
                </c:pt>
                <c:pt idx="368">
                  <c:v>4172711515.1497245</c:v>
                </c:pt>
                <c:pt idx="369">
                  <c:v>4151847957.573976</c:v>
                </c:pt>
                <c:pt idx="370">
                  <c:v>4131088717.7861061</c:v>
                </c:pt>
                <c:pt idx="371">
                  <c:v>4110433274.1971755</c:v>
                </c:pt>
                <c:pt idx="372">
                  <c:v>4089881107.8261895</c:v>
                </c:pt>
                <c:pt idx="373">
                  <c:v>4069431702.2870584</c:v>
                </c:pt>
                <c:pt idx="374">
                  <c:v>4049084543.7756228</c:v>
                </c:pt>
                <c:pt idx="375">
                  <c:v>4028839121.0567446</c:v>
                </c:pt>
                <c:pt idx="376">
                  <c:v>4008694925.4514608</c:v>
                </c:pt>
                <c:pt idx="377">
                  <c:v>3988651450.8242035</c:v>
                </c:pt>
                <c:pt idx="378">
                  <c:v>3968708193.5700827</c:v>
                </c:pt>
                <c:pt idx="379">
                  <c:v>3948864652.6022325</c:v>
                </c:pt>
                <c:pt idx="380">
                  <c:v>3929120329.3392215</c:v>
                </c:pt>
                <c:pt idx="381">
                  <c:v>3909474727.6925254</c:v>
                </c:pt>
                <c:pt idx="382">
                  <c:v>3889927354.0540628</c:v>
                </c:pt>
                <c:pt idx="383">
                  <c:v>3870477717.2837925</c:v>
                </c:pt>
                <c:pt idx="384">
                  <c:v>3851125328.6973734</c:v>
                </c:pt>
                <c:pt idx="385">
                  <c:v>3831869702.0538864</c:v>
                </c:pt>
                <c:pt idx="386">
                  <c:v>3812710353.5436168</c:v>
                </c:pt>
                <c:pt idx="387">
                  <c:v>3793646801.7758985</c:v>
                </c:pt>
                <c:pt idx="388">
                  <c:v>3774678567.7670188</c:v>
                </c:pt>
                <c:pt idx="389">
                  <c:v>3755805174.9281836</c:v>
                </c:pt>
                <c:pt idx="390">
                  <c:v>3737026149.0535426</c:v>
                </c:pt>
                <c:pt idx="391">
                  <c:v>3718341018.3082747</c:v>
                </c:pt>
                <c:pt idx="392">
                  <c:v>3699749313.2167335</c:v>
                </c:pt>
                <c:pt idx="393">
                  <c:v>3681250566.6506495</c:v>
                </c:pt>
                <c:pt idx="394">
                  <c:v>3662844313.8173962</c:v>
                </c:pt>
                <c:pt idx="395">
                  <c:v>3644530092.2483091</c:v>
                </c:pt>
                <c:pt idx="396">
                  <c:v>3626307441.7870674</c:v>
                </c:pt>
                <c:pt idx="397">
                  <c:v>3608175904.5781322</c:v>
                </c:pt>
                <c:pt idx="398">
                  <c:v>3590135025.0552416</c:v>
                </c:pt>
                <c:pt idx="399">
                  <c:v>3572184349.9299655</c:v>
                </c:pt>
                <c:pt idx="400">
                  <c:v>3554323428.1803155</c:v>
                </c:pt>
                <c:pt idx="401">
                  <c:v>3536551811.0394139</c:v>
                </c:pt>
                <c:pt idx="402">
                  <c:v>3518869051.9842167</c:v>
                </c:pt>
                <c:pt idx="403">
                  <c:v>3501274706.7242956</c:v>
                </c:pt>
                <c:pt idx="404">
                  <c:v>3483768333.1906743</c:v>
                </c:pt>
                <c:pt idx="405">
                  <c:v>3466349491.5247211</c:v>
                </c:pt>
                <c:pt idx="406">
                  <c:v>3449017744.0670977</c:v>
                </c:pt>
                <c:pt idx="407">
                  <c:v>3431772655.3467622</c:v>
                </c:pt>
                <c:pt idx="408">
                  <c:v>3414613792.0700283</c:v>
                </c:pt>
                <c:pt idx="409">
                  <c:v>3397540723.1096783</c:v>
                </c:pt>
                <c:pt idx="410">
                  <c:v>3380553019.4941297</c:v>
                </c:pt>
                <c:pt idx="411">
                  <c:v>3363650254.3966589</c:v>
                </c:pt>
                <c:pt idx="412">
                  <c:v>3346832003.1246758</c:v>
                </c:pt>
                <c:pt idx="413">
                  <c:v>3330097843.1090522</c:v>
                </c:pt>
                <c:pt idx="414">
                  <c:v>3313447353.893507</c:v>
                </c:pt>
                <c:pt idx="415">
                  <c:v>3296880117.1240396</c:v>
                </c:pt>
                <c:pt idx="416">
                  <c:v>3280395716.5384192</c:v>
                </c:pt>
                <c:pt idx="417">
                  <c:v>3263993737.9557271</c:v>
                </c:pt>
                <c:pt idx="418">
                  <c:v>3247673769.2659483</c:v>
                </c:pt>
                <c:pt idx="419">
                  <c:v>3231435400.4196186</c:v>
                </c:pt>
                <c:pt idx="420">
                  <c:v>3215278223.4175205</c:v>
                </c:pt>
                <c:pt idx="421">
                  <c:v>3199201832.3004327</c:v>
                </c:pt>
                <c:pt idx="422">
                  <c:v>3183205823.1389303</c:v>
                </c:pt>
                <c:pt idx="423">
                  <c:v>3167289794.0232358</c:v>
                </c:pt>
                <c:pt idx="424">
                  <c:v>3151453345.0531197</c:v>
                </c:pt>
                <c:pt idx="425">
                  <c:v>3135696078.3278542</c:v>
                </c:pt>
                <c:pt idx="426">
                  <c:v>3120017597.9362149</c:v>
                </c:pt>
                <c:pt idx="427">
                  <c:v>3104417509.9465337</c:v>
                </c:pt>
                <c:pt idx="428">
                  <c:v>3088895422.396801</c:v>
                </c:pt>
                <c:pt idx="429">
                  <c:v>3073450945.2848167</c:v>
                </c:pt>
                <c:pt idx="430">
                  <c:v>3058083690.5583925</c:v>
                </c:pt>
                <c:pt idx="431">
                  <c:v>3042793272.1056004</c:v>
                </c:pt>
                <c:pt idx="432">
                  <c:v>3027579305.7450724</c:v>
                </c:pt>
                <c:pt idx="433">
                  <c:v>3012441409.2163472</c:v>
                </c:pt>
                <c:pt idx="434">
                  <c:v>2997379202.1702657</c:v>
                </c:pt>
                <c:pt idx="435">
                  <c:v>2982392306.1594143</c:v>
                </c:pt>
                <c:pt idx="436">
                  <c:v>2967480344.6286173</c:v>
                </c:pt>
                <c:pt idx="437">
                  <c:v>2952642942.9054742</c:v>
                </c:pt>
                <c:pt idx="438">
                  <c:v>2937879728.1909466</c:v>
                </c:pt>
                <c:pt idx="439">
                  <c:v>2923190329.5499916</c:v>
                </c:pt>
                <c:pt idx="440">
                  <c:v>2908574377.9022417</c:v>
                </c:pt>
                <c:pt idx="441">
                  <c:v>2894031506.0127306</c:v>
                </c:pt>
                <c:pt idx="442">
                  <c:v>2879561348.482667</c:v>
                </c:pt>
                <c:pt idx="443">
                  <c:v>2865163541.7402534</c:v>
                </c:pt>
                <c:pt idx="444">
                  <c:v>2850837724.0315523</c:v>
                </c:pt>
                <c:pt idx="445">
                  <c:v>2836583535.4113946</c:v>
                </c:pt>
                <c:pt idx="446">
                  <c:v>2822400617.7343378</c:v>
                </c:pt>
                <c:pt idx="447">
                  <c:v>2808288614.6456661</c:v>
                </c:pt>
                <c:pt idx="448">
                  <c:v>2794247171.5724378</c:v>
                </c:pt>
                <c:pt idx="449">
                  <c:v>2780275935.7145758</c:v>
                </c:pt>
                <c:pt idx="450">
                  <c:v>2766374556.0360031</c:v>
                </c:pt>
                <c:pt idx="451">
                  <c:v>2752542683.2558231</c:v>
                </c:pt>
                <c:pt idx="452">
                  <c:v>2738779969.8395438</c:v>
                </c:pt>
                <c:pt idx="453">
                  <c:v>2725086069.990346</c:v>
                </c:pt>
                <c:pt idx="454">
                  <c:v>2711460639.6403942</c:v>
                </c:pt>
                <c:pt idx="455">
                  <c:v>2697903336.4421921</c:v>
                </c:pt>
                <c:pt idx="456">
                  <c:v>2684413819.7599812</c:v>
                </c:pt>
                <c:pt idx="457">
                  <c:v>2670991750.6611814</c:v>
                </c:pt>
                <c:pt idx="458">
                  <c:v>2657636791.9078755</c:v>
                </c:pt>
                <c:pt idx="459">
                  <c:v>2644348607.9483361</c:v>
                </c:pt>
                <c:pt idx="460">
                  <c:v>2631126864.9085946</c:v>
                </c:pt>
                <c:pt idx="461">
                  <c:v>2617971230.5840516</c:v>
                </c:pt>
                <c:pt idx="462">
                  <c:v>2604881374.4311314</c:v>
                </c:pt>
                <c:pt idx="463">
                  <c:v>2591856967.5589757</c:v>
                </c:pt>
                <c:pt idx="464">
                  <c:v>2578897682.7211809</c:v>
                </c:pt>
                <c:pt idx="465">
                  <c:v>2566003194.3075752</c:v>
                </c:pt>
                <c:pt idx="466">
                  <c:v>2553173178.3360372</c:v>
                </c:pt>
                <c:pt idx="467">
                  <c:v>2540407312.4443569</c:v>
                </c:pt>
                <c:pt idx="468">
                  <c:v>2527705275.8821349</c:v>
                </c:pt>
                <c:pt idx="469">
                  <c:v>2515066749.5027242</c:v>
                </c:pt>
                <c:pt idx="470">
                  <c:v>2502491415.7552104</c:v>
                </c:pt>
                <c:pt idx="471">
                  <c:v>2489978958.6764345</c:v>
                </c:pt>
                <c:pt idx="472">
                  <c:v>2477529063.8830523</c:v>
                </c:pt>
                <c:pt idx="473">
                  <c:v>2465141418.5636373</c:v>
                </c:pt>
                <c:pt idx="474">
                  <c:v>2452815711.470819</c:v>
                </c:pt>
                <c:pt idx="475">
                  <c:v>2440551632.913465</c:v>
                </c:pt>
                <c:pt idx="476">
                  <c:v>2428348874.7488976</c:v>
                </c:pt>
                <c:pt idx="477">
                  <c:v>2416207130.3751531</c:v>
                </c:pt>
                <c:pt idx="478">
                  <c:v>2404126094.7232771</c:v>
                </c:pt>
                <c:pt idx="479">
                  <c:v>2392105464.2496605</c:v>
                </c:pt>
                <c:pt idx="480">
                  <c:v>2380144936.928412</c:v>
                </c:pt>
                <c:pt idx="481">
                  <c:v>2368244212.2437701</c:v>
                </c:pt>
                <c:pt idx="482">
                  <c:v>2356402991.1825514</c:v>
                </c:pt>
                <c:pt idx="483">
                  <c:v>2344620976.2266388</c:v>
                </c:pt>
                <c:pt idx="484">
                  <c:v>2332897871.3455057</c:v>
                </c:pt>
                <c:pt idx="485">
                  <c:v>2321233381.9887781</c:v>
                </c:pt>
                <c:pt idx="486">
                  <c:v>2309627215.0788341</c:v>
                </c:pt>
                <c:pt idx="487">
                  <c:v>2298079079.0034399</c:v>
                </c:pt>
                <c:pt idx="488">
                  <c:v>2286588683.6084228</c:v>
                </c:pt>
                <c:pt idx="489">
                  <c:v>2275155740.1903806</c:v>
                </c:pt>
                <c:pt idx="490">
                  <c:v>2263779961.4894285</c:v>
                </c:pt>
                <c:pt idx="491">
                  <c:v>2252461061.6819816</c:v>
                </c:pt>
                <c:pt idx="492">
                  <c:v>2241198756.3735719</c:v>
                </c:pt>
                <c:pt idx="493">
                  <c:v>2229992762.5917039</c:v>
                </c:pt>
                <c:pt idx="494">
                  <c:v>2218842798.7787452</c:v>
                </c:pt>
                <c:pt idx="495">
                  <c:v>2207748584.7848516</c:v>
                </c:pt>
                <c:pt idx="496">
                  <c:v>2196709841.8609271</c:v>
                </c:pt>
                <c:pt idx="497">
                  <c:v>2185726292.6516223</c:v>
                </c:pt>
                <c:pt idx="498">
                  <c:v>2174797661.188364</c:v>
                </c:pt>
                <c:pt idx="499">
                  <c:v>2163923672.882422</c:v>
                </c:pt>
                <c:pt idx="500">
                  <c:v>2153104054.5180097</c:v>
                </c:pt>
                <c:pt idx="501">
                  <c:v>2142338534.2454195</c:v>
                </c:pt>
                <c:pt idx="502">
                  <c:v>2131626841.5741923</c:v>
                </c:pt>
              </c:numCache>
            </c:numRef>
          </c:xVal>
          <c:yVal>
            <c:numRef>
              <c:f>Sheet1!$A$2:$A$900</c:f>
              <c:numCache>
                <c:formatCode>_("$"* #,##0.00000_);_("$"* \(#,##0.00000\);_("$"* "-"??_);_(@_)</c:formatCode>
                <c:ptCount val="899"/>
                <c:pt idx="0">
                  <c:v>0.89631427309024592</c:v>
                </c:pt>
                <c:pt idx="1">
                  <c:v>0.90536795261641001</c:v>
                </c:pt>
                <c:pt idx="2">
                  <c:v>0.9145130834509192</c:v>
                </c:pt>
                <c:pt idx="3">
                  <c:v>0.92375058934436283</c:v>
                </c:pt>
                <c:pt idx="4">
                  <c:v>0.93308140337814427</c:v>
                </c:pt>
                <c:pt idx="5">
                  <c:v>0.94250646805873162</c:v>
                </c:pt>
                <c:pt idx="6">
                  <c:v>0.9520267354128602</c:v>
                </c:pt>
                <c:pt idx="7">
                  <c:v>0.96164316708369724</c:v>
                </c:pt>
                <c:pt idx="8">
                  <c:v>0.97135673442797699</c:v>
                </c:pt>
                <c:pt idx="9">
                  <c:v>0.98116841861411819</c:v>
                </c:pt>
                <c:pt idx="10">
                  <c:v>0.99107921072133154</c:v>
                </c:pt>
                <c:pt idx="11">
                  <c:v>1.0010901118397288</c:v>
                </c:pt>
                <c:pt idx="12">
                  <c:v>1.0112021331714434</c:v>
                </c:pt>
                <c:pt idx="13">
                  <c:v>1.0214162961327711</c:v>
                </c:pt>
                <c:pt idx="14">
                  <c:v>1.0317336324573445</c:v>
                </c:pt>
                <c:pt idx="15">
                  <c:v>1.042155184300348</c:v>
                </c:pt>
                <c:pt idx="16">
                  <c:v>1.0526820043437859</c:v>
                </c:pt>
                <c:pt idx="17">
                  <c:v>1.063315155902814</c:v>
                </c:pt>
                <c:pt idx="18">
                  <c:v>1.0740557130331454</c:v>
                </c:pt>
                <c:pt idx="19">
                  <c:v>1.0849047606395408</c:v>
                </c:pt>
                <c:pt idx="20">
                  <c:v>1.0958633945853948</c:v>
                </c:pt>
                <c:pt idx="21">
                  <c:v>1.1069327218034291</c:v>
                </c:pt>
                <c:pt idx="22">
                  <c:v>1.118113860407504</c:v>
                </c:pt>
                <c:pt idx="23">
                  <c:v>1.1294079398055596</c:v>
                </c:pt>
                <c:pt idx="24">
                  <c:v>1.1408161008136966</c:v>
                </c:pt>
                <c:pt idx="25">
                  <c:v>1.1523394957714106</c:v>
                </c:pt>
                <c:pt idx="26">
                  <c:v>1.1639792886579905</c:v>
                </c:pt>
                <c:pt idx="27">
                  <c:v>1.1757366552100914</c:v>
                </c:pt>
                <c:pt idx="28">
                  <c:v>1.1876127830404963</c:v>
                </c:pt>
                <c:pt idx="29">
                  <c:v>1.1996088717580771</c:v>
                </c:pt>
                <c:pt idx="30">
                  <c:v>1.2117261330889668</c:v>
                </c:pt>
                <c:pt idx="31">
                  <c:v>1.2239657909989563</c:v>
                </c:pt>
                <c:pt idx="32">
                  <c:v>1.2363290818171275</c:v>
                </c:pt>
                <c:pt idx="33">
                  <c:v>1.248817254360735</c:v>
                </c:pt>
                <c:pt idx="34">
                  <c:v>1.2614315700613485</c:v>
                </c:pt>
                <c:pt idx="35">
                  <c:v>1.2741733030922713</c:v>
                </c:pt>
                <c:pt idx="36">
                  <c:v>1.2870437404972437</c:v>
                </c:pt>
                <c:pt idx="37">
                  <c:v>1.3000441823204483</c:v>
                </c:pt>
                <c:pt idx="38">
                  <c:v>1.3131759417378266</c:v>
                </c:pt>
                <c:pt idx="39">
                  <c:v>1.3264403451897238</c:v>
                </c:pt>
                <c:pt idx="40">
                  <c:v>1.3398387325148724</c:v>
                </c:pt>
                <c:pt idx="41">
                  <c:v>1.3533724570857297</c:v>
                </c:pt>
                <c:pt idx="42">
                  <c:v>1.3670428859451815</c:v>
                </c:pt>
                <c:pt idx="43">
                  <c:v>1.3808513999446279</c:v>
                </c:pt>
                <c:pt idx="44">
                  <c:v>1.3947993938834626</c:v>
                </c:pt>
                <c:pt idx="45">
                  <c:v>1.4088882766499622</c:v>
                </c:pt>
                <c:pt idx="46">
                  <c:v>1.4231194713635982</c:v>
                </c:pt>
                <c:pt idx="47">
                  <c:v>1.4374944155187861</c:v>
                </c:pt>
                <c:pt idx="48">
                  <c:v>1.452014561130087</c:v>
                </c:pt>
                <c:pt idx="49">
                  <c:v>1.4666813748788758</c:v>
                </c:pt>
                <c:pt idx="50">
                  <c:v>1.4814963382614907</c:v>
                </c:pt>
                <c:pt idx="51">
                  <c:v>1.4964609477388795</c:v>
                </c:pt>
                <c:pt idx="52">
                  <c:v>1.511576714887757</c:v>
                </c:pt>
                <c:pt idx="53">
                  <c:v>1.5268451665532898</c:v>
                </c:pt>
                <c:pt idx="54">
                  <c:v>1.5422678450033231</c:v>
                </c:pt>
                <c:pt idx="55">
                  <c:v>1.5578463080841649</c:v>
                </c:pt>
                <c:pt idx="56">
                  <c:v>1.5735821293779444</c:v>
                </c:pt>
                <c:pt idx="57">
                  <c:v>1.5894768983615599</c:v>
                </c:pt>
                <c:pt idx="58">
                  <c:v>1.6055322205672322</c:v>
                </c:pt>
                <c:pt idx="59">
                  <c:v>1.6217497177446791</c:v>
                </c:pt>
                <c:pt idx="60">
                  <c:v>1.6381310280249284</c:v>
                </c:pt>
                <c:pt idx="61">
                  <c:v>1.6546778060857863</c:v>
                </c:pt>
                <c:pt idx="62">
                  <c:v>1.6713917233189761</c:v>
                </c:pt>
                <c:pt idx="63">
                  <c:v>1.6882744679989659</c:v>
                </c:pt>
                <c:pt idx="64">
                  <c:v>1.705327745453501</c:v>
                </c:pt>
                <c:pt idx="65">
                  <c:v>1.7225532782358597</c:v>
                </c:pt>
                <c:pt idx="66">
                  <c:v>1.7399528062988481</c:v>
                </c:pt>
                <c:pt idx="67">
                  <c:v>1.7575280871705536</c:v>
                </c:pt>
                <c:pt idx="68">
                  <c:v>1.7752808961318725</c:v>
                </c:pt>
                <c:pt idx="69">
                  <c:v>1.7932130263958308</c:v>
                </c:pt>
                <c:pt idx="70">
                  <c:v>1.8113262892887181</c:v>
                </c:pt>
                <c:pt idx="71">
                  <c:v>1.8296225144330487</c:v>
                </c:pt>
                <c:pt idx="72">
                  <c:v>1.8481035499323724</c:v>
                </c:pt>
                <c:pt idx="73">
                  <c:v>1.866771262557952</c:v>
                </c:pt>
                <c:pt idx="74">
                  <c:v>1.8856275379373253</c:v>
                </c:pt>
                <c:pt idx="75">
                  <c:v>1.904674280744773</c:v>
                </c:pt>
                <c:pt idx="76">
                  <c:v>1.92391341489371</c:v>
                </c:pt>
                <c:pt idx="77">
                  <c:v>1.9433468837310202</c:v>
                </c:pt>
                <c:pt idx="78">
                  <c:v>1.9629766502333537</c:v>
                </c:pt>
                <c:pt idx="79">
                  <c:v>1.9828046972054079</c:v>
                </c:pt>
                <c:pt idx="80">
                  <c:v>2.00283302748021</c:v>
                </c:pt>
                <c:pt idx="81">
                  <c:v>2.0230636641214241</c:v>
                </c:pt>
                <c:pt idx="82">
                  <c:v>2.0434986506277011</c:v>
                </c:pt>
                <c:pt idx="83">
                  <c:v>2.0641400511390922</c:v>
                </c:pt>
                <c:pt idx="84">
                  <c:v>2.0849899506455478</c:v>
                </c:pt>
                <c:pt idx="85">
                  <c:v>2.106050455197523</c:v>
                </c:pt>
                <c:pt idx="86">
                  <c:v>2.12732369211871</c:v>
                </c:pt>
                <c:pt idx="87">
                  <c:v>2.148811810220919</c:v>
                </c:pt>
                <c:pt idx="88">
                  <c:v>2.1705169800211306</c:v>
                </c:pt>
                <c:pt idx="89">
                  <c:v>2.1924413939607379</c:v>
                </c:pt>
                <c:pt idx="90">
                  <c:v>2.2145872666270079</c:v>
                </c:pt>
                <c:pt idx="91">
                  <c:v>2.2369568349767754</c:v>
                </c:pt>
                <c:pt idx="92">
                  <c:v>2.2595523585623996</c:v>
                </c:pt>
                <c:pt idx="93">
                  <c:v>2.2823761197599994</c:v>
                </c:pt>
                <c:pt idx="94">
                  <c:v>2.3054304239999994</c:v>
                </c:pt>
                <c:pt idx="95">
                  <c:v>2.3287175999999996</c:v>
                </c:pt>
                <c:pt idx="96">
                  <c:v>2.3522399999999997</c:v>
                </c:pt>
                <c:pt idx="97">
                  <c:v>2.3759999999999999</c:v>
                </c:pt>
                <c:pt idx="98">
                  <c:v>2.4</c:v>
                </c:pt>
                <c:pt idx="99">
                  <c:v>2.4239999999999999</c:v>
                </c:pt>
                <c:pt idx="100">
                  <c:v>2.4482399999999997</c:v>
                </c:pt>
                <c:pt idx="101">
                  <c:v>2.4727223999999999</c:v>
                </c:pt>
                <c:pt idx="102">
                  <c:v>2.4974496239999997</c:v>
                </c:pt>
                <c:pt idx="103">
                  <c:v>2.5224241202399997</c:v>
                </c:pt>
                <c:pt idx="104">
                  <c:v>2.5476483614423997</c:v>
                </c:pt>
                <c:pt idx="105">
                  <c:v>2.5731248450568236</c:v>
                </c:pt>
                <c:pt idx="106">
                  <c:v>2.5988560935073917</c:v>
                </c:pt>
                <c:pt idx="107">
                  <c:v>2.6248446544424655</c:v>
                </c:pt>
                <c:pt idx="108">
                  <c:v>2.6510931009868903</c:v>
                </c:pt>
                <c:pt idx="109">
                  <c:v>2.6776040319967591</c:v>
                </c:pt>
                <c:pt idx="110">
                  <c:v>2.7043800723167268</c:v>
                </c:pt>
                <c:pt idx="111">
                  <c:v>2.7314238730398941</c:v>
                </c:pt>
                <c:pt idx="112">
                  <c:v>2.7587381117702932</c:v>
                </c:pt>
                <c:pt idx="113">
                  <c:v>2.7863254928879959</c:v>
                </c:pt>
                <c:pt idx="114">
                  <c:v>2.8141887478168761</c:v>
                </c:pt>
                <c:pt idx="115">
                  <c:v>2.842330635295045</c:v>
                </c:pt>
                <c:pt idx="116">
                  <c:v>2.8707539416479957</c:v>
                </c:pt>
                <c:pt idx="117">
                  <c:v>2.8994614810644759</c:v>
                </c:pt>
                <c:pt idx="118">
                  <c:v>2.9284560958751205</c:v>
                </c:pt>
                <c:pt idx="119">
                  <c:v>2.9577406568338716</c:v>
                </c:pt>
                <c:pt idx="120">
                  <c:v>2.9873180634022103</c:v>
                </c:pt>
                <c:pt idx="121">
                  <c:v>3.0171912440362325</c:v>
                </c:pt>
                <c:pt idx="122">
                  <c:v>3.0473631564765951</c:v>
                </c:pt>
                <c:pt idx="123">
                  <c:v>3.0778367880413611</c:v>
                </c:pt>
                <c:pt idx="124">
                  <c:v>3.1086151559217745</c:v>
                </c:pt>
                <c:pt idx="125">
                  <c:v>3.1397013074809923</c:v>
                </c:pt>
                <c:pt idx="126">
                  <c:v>3.1710983205558021</c:v>
                </c:pt>
                <c:pt idx="127">
                  <c:v>3.2028093037613603</c:v>
                </c:pt>
                <c:pt idx="128">
                  <c:v>3.2348373967989739</c:v>
                </c:pt>
                <c:pt idx="129">
                  <c:v>3.2671857707669636</c:v>
                </c:pt>
                <c:pt idx="130">
                  <c:v>3.299857628474633</c:v>
                </c:pt>
                <c:pt idx="131">
                  <c:v>3.3328562047593793</c:v>
                </c:pt>
                <c:pt idx="132">
                  <c:v>3.3661847668069731</c:v>
                </c:pt>
                <c:pt idx="133">
                  <c:v>3.399846614475043</c:v>
                </c:pt>
                <c:pt idx="134">
                  <c:v>3.4338450806197933</c:v>
                </c:pt>
                <c:pt idx="135">
                  <c:v>3.4681835314259915</c:v>
                </c:pt>
                <c:pt idx="136">
                  <c:v>3.5028653667402514</c:v>
                </c:pt>
                <c:pt idx="137">
                  <c:v>3.5378940204076539</c:v>
                </c:pt>
                <c:pt idx="138">
                  <c:v>3.5732729606117304</c:v>
                </c:pt>
                <c:pt idx="139">
                  <c:v>3.6090056902178476</c:v>
                </c:pt>
                <c:pt idx="140">
                  <c:v>3.6450957471200263</c:v>
                </c:pt>
                <c:pt idx="141">
                  <c:v>3.6815467045912267</c:v>
                </c:pt>
                <c:pt idx="142">
                  <c:v>3.7183621716371391</c:v>
                </c:pt>
                <c:pt idx="143">
                  <c:v>3.7555457933535106</c:v>
                </c:pt>
                <c:pt idx="144">
                  <c:v>3.7931012512870459</c:v>
                </c:pt>
                <c:pt idx="145">
                  <c:v>3.8310322637999166</c:v>
                </c:pt>
                <c:pt idx="146">
                  <c:v>3.8693425864379156</c:v>
                </c:pt>
                <c:pt idx="147">
                  <c:v>3.9080360123022948</c:v>
                </c:pt>
                <c:pt idx="148">
                  <c:v>3.947116372425318</c:v>
                </c:pt>
                <c:pt idx="149">
                  <c:v>3.9865875361495711</c:v>
                </c:pt>
                <c:pt idx="150">
                  <c:v>4.0264534115110671</c:v>
                </c:pt>
                <c:pt idx="151">
                  <c:v>4.0667179456261779</c:v>
                </c:pt>
                <c:pt idx="152">
                  <c:v>4.1073851250824394</c:v>
                </c:pt>
                <c:pt idx="153">
                  <c:v>4.1484589763332638</c:v>
                </c:pt>
                <c:pt idx="154">
                  <c:v>4.1899435660965967</c:v>
                </c:pt>
                <c:pt idx="155">
                  <c:v>4.2318430017575626</c:v>
                </c:pt>
                <c:pt idx="156">
                  <c:v>4.2741614317751386</c:v>
                </c:pt>
                <c:pt idx="157">
                  <c:v>4.3169030460928903</c:v>
                </c:pt>
                <c:pt idx="158">
                  <c:v>4.360072076553819</c:v>
                </c:pt>
                <c:pt idx="159">
                  <c:v>4.4036727973193575</c:v>
                </c:pt>
                <c:pt idx="160">
                  <c:v>4.4477095252925514</c:v>
                </c:pt>
                <c:pt idx="161">
                  <c:v>4.4921866205454766</c:v>
                </c:pt>
                <c:pt idx="162">
                  <c:v>4.537108486750931</c:v>
                </c:pt>
                <c:pt idx="163">
                  <c:v>4.5824795716184408</c:v>
                </c:pt>
                <c:pt idx="164">
                  <c:v>4.6283043673346249</c:v>
                </c:pt>
                <c:pt idx="165">
                  <c:v>4.6745874110079715</c:v>
                </c:pt>
                <c:pt idx="166">
                  <c:v>4.7213332851180514</c:v>
                </c:pt>
                <c:pt idx="167">
                  <c:v>4.768546617969232</c:v>
                </c:pt>
                <c:pt idx="168">
                  <c:v>4.8162320841489246</c:v>
                </c:pt>
                <c:pt idx="169">
                  <c:v>4.8643944049904135</c:v>
                </c:pt>
                <c:pt idx="170">
                  <c:v>4.9130383490403178</c:v>
                </c:pt>
                <c:pt idx="171">
                  <c:v>4.9621687325307207</c:v>
                </c:pt>
                <c:pt idx="172">
                  <c:v>5.0117904198560277</c:v>
                </c:pt>
                <c:pt idx="173">
                  <c:v>5.0619083240545883</c:v>
                </c:pt>
                <c:pt idx="174">
                  <c:v>5.1125274072951346</c:v>
                </c:pt>
                <c:pt idx="175">
                  <c:v>5.1636526813680863</c:v>
                </c:pt>
                <c:pt idx="176">
                  <c:v>5.2152892081817672</c:v>
                </c:pt>
                <c:pt idx="177">
                  <c:v>5.2674421002635849</c:v>
                </c:pt>
                <c:pt idx="178">
                  <c:v>5.3201165212662209</c:v>
                </c:pt>
                <c:pt idx="179">
                  <c:v>5.3733176864788827</c:v>
                </c:pt>
                <c:pt idx="180">
                  <c:v>5.4270508633436716</c:v>
                </c:pt>
                <c:pt idx="181">
                  <c:v>5.4813213719771081</c:v>
                </c:pt>
                <c:pt idx="182">
                  <c:v>5.5361345856968791</c:v>
                </c:pt>
                <c:pt idx="183">
                  <c:v>5.5914959315538484</c:v>
                </c:pt>
                <c:pt idx="184">
                  <c:v>5.647410890869387</c:v>
                </c:pt>
                <c:pt idx="185">
                  <c:v>5.7038849997780812</c:v>
                </c:pt>
                <c:pt idx="186">
                  <c:v>5.7609238497758621</c:v>
                </c:pt>
                <c:pt idx="187">
                  <c:v>5.8185330882736208</c:v>
                </c:pt>
                <c:pt idx="188">
                  <c:v>5.8767184191563571</c:v>
                </c:pt>
                <c:pt idx="189">
                  <c:v>5.9354856033479209</c:v>
                </c:pt>
                <c:pt idx="190">
                  <c:v>5.9948404593814004</c:v>
                </c:pt>
                <c:pt idx="191">
                  <c:v>6.0547888639752143</c:v>
                </c:pt>
                <c:pt idx="192">
                  <c:v>6.1153367526149669</c:v>
                </c:pt>
                <c:pt idx="193">
                  <c:v>6.1764901201411169</c:v>
                </c:pt>
                <c:pt idx="194">
                  <c:v>6.2382550213425283</c:v>
                </c:pt>
                <c:pt idx="195">
                  <c:v>6.3006375715559537</c:v>
                </c:pt>
                <c:pt idx="196">
                  <c:v>6.3636439472715134</c:v>
                </c:pt>
                <c:pt idx="197">
                  <c:v>6.4272803867442283</c:v>
                </c:pt>
                <c:pt idx="198">
                  <c:v>6.491553190611671</c:v>
                </c:pt>
                <c:pt idx="199">
                  <c:v>6.5564687225177876</c:v>
                </c:pt>
                <c:pt idx="200">
                  <c:v>6.6220334097429658</c:v>
                </c:pt>
                <c:pt idx="201">
                  <c:v>6.6882537438403959</c:v>
                </c:pt>
                <c:pt idx="202">
                  <c:v>6.7551362812787996</c:v>
                </c:pt>
                <c:pt idx="203">
                  <c:v>6.8226876440915873</c:v>
                </c:pt>
                <c:pt idx="204">
                  <c:v>6.8909145205325029</c:v>
                </c:pt>
                <c:pt idx="205">
                  <c:v>6.9598236657378276</c:v>
                </c:pt>
                <c:pt idx="206">
                  <c:v>7.0294219023952058</c:v>
                </c:pt>
                <c:pt idx="207">
                  <c:v>7.0997161214191582</c:v>
                </c:pt>
                <c:pt idx="208">
                  <c:v>7.1707132826333497</c:v>
                </c:pt>
                <c:pt idx="209">
                  <c:v>7.2424204154596836</c:v>
                </c:pt>
                <c:pt idx="210">
                  <c:v>7.3148446196142807</c:v>
                </c:pt>
                <c:pt idx="211">
                  <c:v>7.3879930658104236</c:v>
                </c:pt>
                <c:pt idx="212">
                  <c:v>7.4618729964685278</c:v>
                </c:pt>
                <c:pt idx="213">
                  <c:v>7.536491726433213</c:v>
                </c:pt>
                <c:pt idx="214">
                  <c:v>7.6118566436975454</c:v>
                </c:pt>
                <c:pt idx="215">
                  <c:v>7.6879752101345211</c:v>
                </c:pt>
                <c:pt idx="216">
                  <c:v>7.7648549622358667</c:v>
                </c:pt>
                <c:pt idx="217">
                  <c:v>7.8425035118582258</c:v>
                </c:pt>
                <c:pt idx="218">
                  <c:v>7.9209285469768078</c:v>
                </c:pt>
                <c:pt idx="219">
                  <c:v>8.0001378324465762</c:v>
                </c:pt>
                <c:pt idx="220">
                  <c:v>8.0801392107710424</c:v>
                </c:pt>
                <c:pt idx="221">
                  <c:v>8.1609406028787532</c:v>
                </c:pt>
                <c:pt idx="222">
                  <c:v>8.242550008907541</c:v>
                </c:pt>
                <c:pt idx="223">
                  <c:v>8.3249755089966158</c:v>
                </c:pt>
                <c:pt idx="224">
                  <c:v>8.4082252640865818</c:v>
                </c:pt>
                <c:pt idx="225">
                  <c:v>8.4923075167274469</c:v>
                </c:pt>
                <c:pt idx="226">
                  <c:v>8.5772305918947218</c:v>
                </c:pt>
                <c:pt idx="227">
                  <c:v>8.6630028978136693</c:v>
                </c:pt>
                <c:pt idx="228">
                  <c:v>8.749632926791806</c:v>
                </c:pt>
                <c:pt idx="229">
                  <c:v>8.8371292560597237</c:v>
                </c:pt>
                <c:pt idx="230">
                  <c:v>8.9255005486203203</c:v>
                </c:pt>
                <c:pt idx="231">
                  <c:v>9.0147555541065234</c:v>
                </c:pt>
                <c:pt idx="232">
                  <c:v>9.104903109647589</c:v>
                </c:pt>
                <c:pt idx="233">
                  <c:v>9.1959521407440654</c:v>
                </c:pt>
                <c:pt idx="234">
                  <c:v>9.2879116621515063</c:v>
                </c:pt>
                <c:pt idx="235">
                  <c:v>9.3807907787730223</c:v>
                </c:pt>
                <c:pt idx="236">
                  <c:v>9.4745986865607534</c:v>
                </c:pt>
                <c:pt idx="237">
                  <c:v>9.569344673426361</c:v>
                </c:pt>
                <c:pt idx="238">
                  <c:v>9.6650381201606255</c:v>
                </c:pt>
                <c:pt idx="239">
                  <c:v>9.7616885013622312</c:v>
                </c:pt>
                <c:pt idx="240">
                  <c:v>9.8593053863758531</c:v>
                </c:pt>
                <c:pt idx="241">
                  <c:v>9.957898440239612</c:v>
                </c:pt>
                <c:pt idx="242">
                  <c:v>10.057477424642009</c:v>
                </c:pt>
                <c:pt idx="243">
                  <c:v>10.158052198888429</c:v>
                </c:pt>
                <c:pt idx="244">
                  <c:v>10.259632720877313</c:v>
                </c:pt>
                <c:pt idx="245">
                  <c:v>10.362229048086087</c:v>
                </c:pt>
                <c:pt idx="246">
                  <c:v>10.465851338566948</c:v>
                </c:pt>
                <c:pt idx="247">
                  <c:v>10.570509851952616</c:v>
                </c:pt>
                <c:pt idx="248">
                  <c:v>10.676214950472144</c:v>
                </c:pt>
                <c:pt idx="249">
                  <c:v>10.782977099976865</c:v>
                </c:pt>
                <c:pt idx="250">
                  <c:v>10.890806870976634</c:v>
                </c:pt>
                <c:pt idx="251">
                  <c:v>10.999714939686401</c:v>
                </c:pt>
                <c:pt idx="252">
                  <c:v>11.109712089083265</c:v>
                </c:pt>
                <c:pt idx="253">
                  <c:v>11.220809209974098</c:v>
                </c:pt>
                <c:pt idx="254">
                  <c:v>11.33301730207384</c:v>
                </c:pt>
                <c:pt idx="255">
                  <c:v>11.446347475094578</c:v>
                </c:pt>
                <c:pt idx="256">
                  <c:v>11.560810949845525</c:v>
                </c:pt>
                <c:pt idx="257">
                  <c:v>11.67641905934398</c:v>
                </c:pt>
                <c:pt idx="258">
                  <c:v>11.793183249937419</c:v>
                </c:pt>
                <c:pt idx="259">
                  <c:v>11.911115082436794</c:v>
                </c:pt>
                <c:pt idx="260">
                  <c:v>12.030226233261162</c:v>
                </c:pt>
                <c:pt idx="261">
                  <c:v>12.150528495593774</c:v>
                </c:pt>
                <c:pt idx="262">
                  <c:v>12.272033780549711</c:v>
                </c:pt>
                <c:pt idx="263">
                  <c:v>12.394754118355207</c:v>
                </c:pt>
                <c:pt idx="264">
                  <c:v>12.51870165953876</c:v>
                </c:pt>
                <c:pt idx="265">
                  <c:v>12.643888676134148</c:v>
                </c:pt>
                <c:pt idx="266">
                  <c:v>12.77032756289549</c:v>
                </c:pt>
                <c:pt idx="267">
                  <c:v>12.898030838524445</c:v>
                </c:pt>
                <c:pt idx="268">
                  <c:v>13.02701114690969</c:v>
                </c:pt>
                <c:pt idx="269">
                  <c:v>13.157281258378786</c:v>
                </c:pt>
                <c:pt idx="270">
                  <c:v>13.288854070962573</c:v>
                </c:pt>
                <c:pt idx="271">
                  <c:v>13.421742611672199</c:v>
                </c:pt>
                <c:pt idx="272">
                  <c:v>13.555960037788921</c:v>
                </c:pt>
                <c:pt idx="273">
                  <c:v>13.69151963816681</c:v>
                </c:pt>
                <c:pt idx="274">
                  <c:v>13.828434834548478</c:v>
                </c:pt>
                <c:pt idx="275">
                  <c:v>13.966719182893963</c:v>
                </c:pt>
                <c:pt idx="276">
                  <c:v>14.106386374722902</c:v>
                </c:pt>
                <c:pt idx="277">
                  <c:v>14.247450238470131</c:v>
                </c:pt>
                <c:pt idx="278">
                  <c:v>14.389924740854832</c:v>
                </c:pt>
                <c:pt idx="279">
                  <c:v>14.53382398826338</c:v>
                </c:pt>
                <c:pt idx="280">
                  <c:v>14.679162228146014</c:v>
                </c:pt>
                <c:pt idx="281">
                  <c:v>14.825953850427474</c:v>
                </c:pt>
                <c:pt idx="282">
                  <c:v>14.97421338893175</c:v>
                </c:pt>
                <c:pt idx="283">
                  <c:v>15.123955522821067</c:v>
                </c:pt>
                <c:pt idx="284">
                  <c:v>15.275195078049277</c:v>
                </c:pt>
                <c:pt idx="285">
                  <c:v>15.42794702882977</c:v>
                </c:pt>
                <c:pt idx="286">
                  <c:v>15.582226499118068</c:v>
                </c:pt>
                <c:pt idx="287">
                  <c:v>15.73804876410925</c:v>
                </c:pt>
                <c:pt idx="288">
                  <c:v>15.895429251750341</c:v>
                </c:pt>
                <c:pt idx="289">
                  <c:v>16.054383544267846</c:v>
                </c:pt>
                <c:pt idx="290">
                  <c:v>16.214927379710524</c:v>
                </c:pt>
                <c:pt idx="291">
                  <c:v>16.377076653507629</c:v>
                </c:pt>
                <c:pt idx="292">
                  <c:v>16.540847420042706</c:v>
                </c:pt>
                <c:pt idx="293">
                  <c:v>16.706255894243132</c:v>
                </c:pt>
                <c:pt idx="294">
                  <c:v>16.873318453185561</c:v>
                </c:pt>
                <c:pt idx="295">
                  <c:v>17.042051637717417</c:v>
                </c:pt>
                <c:pt idx="296">
                  <c:v>17.212472154094591</c:v>
                </c:pt>
                <c:pt idx="297">
                  <c:v>17.384596875635538</c:v>
                </c:pt>
                <c:pt idx="298">
                  <c:v>17.558442844391895</c:v>
                </c:pt>
                <c:pt idx="299">
                  <c:v>17.734027272835814</c:v>
                </c:pt>
                <c:pt idx="300">
                  <c:v>17.911367545564172</c:v>
                </c:pt>
                <c:pt idx="301">
                  <c:v>18.090481221019814</c:v>
                </c:pt>
                <c:pt idx="302">
                  <c:v>18.271386033230012</c:v>
                </c:pt>
                <c:pt idx="303">
                  <c:v>18.454099893562312</c:v>
                </c:pt>
                <c:pt idx="304">
                  <c:v>18.638640892497936</c:v>
                </c:pt>
                <c:pt idx="305">
                  <c:v>18.825027301422914</c:v>
                </c:pt>
                <c:pt idx="306">
                  <c:v>19.013277574437144</c:v>
                </c:pt>
                <c:pt idx="307">
                  <c:v>19.203410350181514</c:v>
                </c:pt>
                <c:pt idx="308">
                  <c:v>19.395444453683329</c:v>
                </c:pt>
                <c:pt idx="309">
                  <c:v>19.589398898220161</c:v>
                </c:pt>
                <c:pt idx="310">
                  <c:v>19.785292887202363</c:v>
                </c:pt>
                <c:pt idx="311">
                  <c:v>19.983145816074387</c:v>
                </c:pt>
                <c:pt idx="312">
                  <c:v>20.182977274235132</c:v>
                </c:pt>
                <c:pt idx="313">
                  <c:v>20.384807046977482</c:v>
                </c:pt>
                <c:pt idx="314">
                  <c:v>20.588655117447257</c:v>
                </c:pt>
                <c:pt idx="315">
                  <c:v>20.794541668621729</c:v>
                </c:pt>
                <c:pt idx="316">
                  <c:v>21.002487085307948</c:v>
                </c:pt>
                <c:pt idx="317">
                  <c:v>21.212511956161027</c:v>
                </c:pt>
                <c:pt idx="318">
                  <c:v>21.424637075722636</c:v>
                </c:pt>
                <c:pt idx="319">
                  <c:v>21.638883446479863</c:v>
                </c:pt>
                <c:pt idx="320">
                  <c:v>21.855272280944661</c:v>
                </c:pt>
                <c:pt idx="321">
                  <c:v>22.073825003754106</c:v>
                </c:pt>
                <c:pt idx="322">
                  <c:v>22.294563253791647</c:v>
                </c:pt>
                <c:pt idx="323">
                  <c:v>22.517508886329566</c:v>
                </c:pt>
                <c:pt idx="324">
                  <c:v>22.742683975192861</c:v>
                </c:pt>
                <c:pt idx="325">
                  <c:v>22.970110814944789</c:v>
                </c:pt>
                <c:pt idx="326">
                  <c:v>23.199811923094238</c:v>
                </c:pt>
                <c:pt idx="327">
                  <c:v>23.431810042325182</c:v>
                </c:pt>
                <c:pt idx="328">
                  <c:v>23.666128142748434</c:v>
                </c:pt>
                <c:pt idx="329">
                  <c:v>23.902789424175918</c:v>
                </c:pt>
                <c:pt idx="330">
                  <c:v>24.141817318417676</c:v>
                </c:pt>
                <c:pt idx="331">
                  <c:v>24.383235491601852</c:v>
                </c:pt>
                <c:pt idx="332">
                  <c:v>24.627067846517871</c:v>
                </c:pt>
                <c:pt idx="333">
                  <c:v>24.873338524983051</c:v>
                </c:pt>
                <c:pt idx="334">
                  <c:v>25.122071910232883</c:v>
                </c:pt>
                <c:pt idx="335">
                  <c:v>25.373292629335211</c:v>
                </c:pt>
                <c:pt idx="336">
                  <c:v>25.627025555628563</c:v>
                </c:pt>
                <c:pt idx="337">
                  <c:v>25.883295811184848</c:v>
                </c:pt>
                <c:pt idx="338">
                  <c:v>26.142128769296697</c:v>
                </c:pt>
                <c:pt idx="339">
                  <c:v>26.403550056989666</c:v>
                </c:pt>
                <c:pt idx="340">
                  <c:v>26.667585557559562</c:v>
                </c:pt>
                <c:pt idx="341">
                  <c:v>26.934261413135157</c:v>
                </c:pt>
                <c:pt idx="342">
                  <c:v>27.203604027266508</c:v>
                </c:pt>
                <c:pt idx="343">
                  <c:v>27.475640067539175</c:v>
                </c:pt>
                <c:pt idx="344">
                  <c:v>27.750396468214568</c:v>
                </c:pt>
                <c:pt idx="345">
                  <c:v>28.027900432896715</c:v>
                </c:pt>
                <c:pt idx="346">
                  <c:v>28.308179437225682</c:v>
                </c:pt>
                <c:pt idx="347">
                  <c:v>28.59126123159794</c:v>
                </c:pt>
                <c:pt idx="348">
                  <c:v>28.877173843913919</c:v>
                </c:pt>
                <c:pt idx="349">
                  <c:v>29.165945582353057</c:v>
                </c:pt>
                <c:pt idx="350">
                  <c:v>29.457605038176588</c:v>
                </c:pt>
                <c:pt idx="351">
                  <c:v>29.752181088558356</c:v>
                </c:pt>
                <c:pt idx="352">
                  <c:v>30.04970289944394</c:v>
                </c:pt>
                <c:pt idx="353">
                  <c:v>30.350199928438379</c:v>
                </c:pt>
                <c:pt idx="354">
                  <c:v>30.653701927722764</c:v>
                </c:pt>
                <c:pt idx="355">
                  <c:v>30.960238946999993</c:v>
                </c:pt>
                <c:pt idx="356">
                  <c:v>31.269841336469995</c:v>
                </c:pt>
                <c:pt idx="357">
                  <c:v>31.582539749834694</c:v>
                </c:pt>
                <c:pt idx="358">
                  <c:v>31.898365147333042</c:v>
                </c:pt>
                <c:pt idx="359">
                  <c:v>32.21734879880637</c:v>
                </c:pt>
                <c:pt idx="360">
                  <c:v>32.539522286794437</c:v>
                </c:pt>
                <c:pt idx="361">
                  <c:v>32.864917509662384</c:v>
                </c:pt>
                <c:pt idx="362">
                  <c:v>33.193566684759006</c:v>
                </c:pt>
                <c:pt idx="363">
                  <c:v>33.525502351606598</c:v>
                </c:pt>
                <c:pt idx="364">
                  <c:v>33.860757375122667</c:v>
                </c:pt>
                <c:pt idx="365">
                  <c:v>34.199364948873892</c:v>
                </c:pt>
                <c:pt idx="366">
                  <c:v>34.541358598362635</c:v>
                </c:pt>
                <c:pt idx="367">
                  <c:v>34.886772184346263</c:v>
                </c:pt>
                <c:pt idx="368">
                  <c:v>35.235639906189725</c:v>
                </c:pt>
                <c:pt idx="369">
                  <c:v>35.587996305251622</c:v>
                </c:pt>
                <c:pt idx="370">
                  <c:v>35.943876268304138</c:v>
                </c:pt>
                <c:pt idx="371">
                  <c:v>36.303315030987179</c:v>
                </c:pt>
                <c:pt idx="372">
                  <c:v>36.666348181297053</c:v>
                </c:pt>
                <c:pt idx="373">
                  <c:v>37.033011663110024</c:v>
                </c:pt>
                <c:pt idx="374">
                  <c:v>37.403341779741126</c:v>
                </c:pt>
                <c:pt idx="375">
                  <c:v>37.777375197538539</c:v>
                </c:pt>
                <c:pt idx="376">
                  <c:v>38.155148949513922</c:v>
                </c:pt>
                <c:pt idx="377">
                  <c:v>38.53670043900906</c:v>
                </c:pt>
                <c:pt idx="378">
                  <c:v>38.92206744339915</c:v>
                </c:pt>
                <c:pt idx="379">
                  <c:v>39.311288117833143</c:v>
                </c:pt>
                <c:pt idx="380">
                  <c:v>39.704400999011476</c:v>
                </c:pt>
                <c:pt idx="381">
                  <c:v>40.101445009001594</c:v>
                </c:pt>
                <c:pt idx="382">
                  <c:v>40.502459459091611</c:v>
                </c:pt>
                <c:pt idx="383">
                  <c:v>40.907484053682531</c:v>
                </c:pt>
                <c:pt idx="384">
                  <c:v>41.316558894219355</c:v>
                </c:pt>
                <c:pt idx="385">
                  <c:v>41.729724483161547</c:v>
                </c:pt>
                <c:pt idx="386">
                  <c:v>42.147021727993163</c:v>
                </c:pt>
                <c:pt idx="387">
                  <c:v>42.568491945273095</c:v>
                </c:pt>
                <c:pt idx="388">
                  <c:v>42.99417686472583</c:v>
                </c:pt>
                <c:pt idx="389">
                  <c:v>43.424118633373091</c:v>
                </c:pt>
                <c:pt idx="390">
                  <c:v>43.85835981970682</c:v>
                </c:pt>
                <c:pt idx="391">
                  <c:v>44.29694341790389</c:v>
                </c:pt>
                <c:pt idx="392">
                  <c:v>44.739912852082931</c:v>
                </c:pt>
                <c:pt idx="393">
                  <c:v>45.187311980603759</c:v>
                </c:pt>
                <c:pt idx="394">
                  <c:v>45.639185100409797</c:v>
                </c:pt>
                <c:pt idx="395">
                  <c:v>46.095576951413896</c:v>
                </c:pt>
                <c:pt idx="396">
                  <c:v>46.556532720928033</c:v>
                </c:pt>
                <c:pt idx="397">
                  <c:v>47.022098048137316</c:v>
                </c:pt>
                <c:pt idx="398">
                  <c:v>47.492319028618688</c:v>
                </c:pt>
                <c:pt idx="399">
                  <c:v>47.967242218904879</c:v>
                </c:pt>
                <c:pt idx="400">
                  <c:v>48.446914641093926</c:v>
                </c:pt>
                <c:pt idx="401">
                  <c:v>48.931383787504863</c:v>
                </c:pt>
                <c:pt idx="402">
                  <c:v>49.420697625379916</c:v>
                </c:pt>
                <c:pt idx="403">
                  <c:v>49.914904601633715</c:v>
                </c:pt>
                <c:pt idx="404">
                  <c:v>50.41405364765005</c:v>
                </c:pt>
                <c:pt idx="405">
                  <c:v>50.918194184126548</c:v>
                </c:pt>
                <c:pt idx="406">
                  <c:v>51.427376125967811</c:v>
                </c:pt>
                <c:pt idx="407">
                  <c:v>51.941649887227491</c:v>
                </c:pt>
                <c:pt idx="408">
                  <c:v>52.461066386099766</c:v>
                </c:pt>
                <c:pt idx="409">
                  <c:v>52.985677049960763</c:v>
                </c:pt>
                <c:pt idx="410">
                  <c:v>53.515533820460369</c:v>
                </c:pt>
                <c:pt idx="411">
                  <c:v>54.050689158664973</c:v>
                </c:pt>
                <c:pt idx="412">
                  <c:v>54.591196050251625</c:v>
                </c:pt>
                <c:pt idx="413">
                  <c:v>55.13710801075414</c:v>
                </c:pt>
                <c:pt idx="414">
                  <c:v>55.688479090861684</c:v>
                </c:pt>
                <c:pt idx="415">
                  <c:v>56.245363881770302</c:v>
                </c:pt>
                <c:pt idx="416">
                  <c:v>56.807817520588003</c:v>
                </c:pt>
                <c:pt idx="417">
                  <c:v>57.375895695793886</c:v>
                </c:pt>
                <c:pt idx="418">
                  <c:v>57.949654652751825</c:v>
                </c:pt>
                <c:pt idx="419">
                  <c:v>58.52915119927934</c:v>
                </c:pt>
                <c:pt idx="420">
                  <c:v>59.114442711272133</c:v>
                </c:pt>
                <c:pt idx="421">
                  <c:v>59.705587138384857</c:v>
                </c:pt>
                <c:pt idx="422">
                  <c:v>60.302643009768708</c:v>
                </c:pt>
                <c:pt idx="423">
                  <c:v>60.905669439866394</c:v>
                </c:pt>
                <c:pt idx="424">
                  <c:v>61.514726134265061</c:v>
                </c:pt>
                <c:pt idx="425">
                  <c:v>62.12987339560771</c:v>
                </c:pt>
                <c:pt idx="426">
                  <c:v>62.751172129563791</c:v>
                </c:pt>
                <c:pt idx="427">
                  <c:v>63.378683850859431</c:v>
                </c:pt>
                <c:pt idx="428">
                  <c:v>64.01247068936803</c:v>
                </c:pt>
                <c:pt idx="429">
                  <c:v>64.652595396261717</c:v>
                </c:pt>
                <c:pt idx="430">
                  <c:v>65.29912135022434</c:v>
                </c:pt>
                <c:pt idx="431">
                  <c:v>65.952112563726587</c:v>
                </c:pt>
                <c:pt idx="432">
                  <c:v>66.611633689363856</c:v>
                </c:pt>
                <c:pt idx="433">
                  <c:v>67.277750026257493</c:v>
                </c:pt>
                <c:pt idx="434">
                  <c:v>67.950527526520062</c:v>
                </c:pt>
                <c:pt idx="435">
                  <c:v>68.630032801785262</c:v>
                </c:pt>
                <c:pt idx="436">
                  <c:v>69.316333129803112</c:v>
                </c:pt>
                <c:pt idx="437">
                  <c:v>70.009496461101151</c:v>
                </c:pt>
                <c:pt idx="438">
                  <c:v>70.709591425712162</c:v>
                </c:pt>
                <c:pt idx="439">
                  <c:v>71.416687339969286</c:v>
                </c:pt>
                <c:pt idx="440">
                  <c:v>72.130854213368977</c:v>
                </c:pt>
                <c:pt idx="441">
                  <c:v>72.852162755502661</c:v>
                </c:pt>
                <c:pt idx="442">
                  <c:v>73.580684383057687</c:v>
                </c:pt>
                <c:pt idx="443">
                  <c:v>74.31649122688826</c:v>
                </c:pt>
                <c:pt idx="444">
                  <c:v>75.059656139157141</c:v>
                </c:pt>
                <c:pt idx="445">
                  <c:v>75.810252700548716</c:v>
                </c:pt>
                <c:pt idx="446">
                  <c:v>76.568355227554207</c:v>
                </c:pt>
                <c:pt idx="447">
                  <c:v>77.334038779829754</c:v>
                </c:pt>
                <c:pt idx="448">
                  <c:v>78.107379167628054</c:v>
                </c:pt>
                <c:pt idx="449">
                  <c:v>78.888452959304331</c:v>
                </c:pt>
                <c:pt idx="450">
                  <c:v>79.677337488897379</c:v>
                </c:pt>
                <c:pt idx="451">
                  <c:v>80.47411086378635</c:v>
                </c:pt>
                <c:pt idx="452">
                  <c:v>81.278851972424221</c:v>
                </c:pt>
                <c:pt idx="453">
                  <c:v>82.091640492148457</c:v>
                </c:pt>
                <c:pt idx="454">
                  <c:v>82.912556897069948</c:v>
                </c:pt>
                <c:pt idx="455">
                  <c:v>83.741682466040643</c:v>
                </c:pt>
                <c:pt idx="456">
                  <c:v>84.579099290701052</c:v>
                </c:pt>
                <c:pt idx="457">
                  <c:v>85.424890283608065</c:v>
                </c:pt>
                <c:pt idx="458">
                  <c:v>86.279139186444141</c:v>
                </c:pt>
                <c:pt idx="459">
                  <c:v>87.141930578308589</c:v>
                </c:pt>
                <c:pt idx="460">
                  <c:v>88.013349884091681</c:v>
                </c:pt>
                <c:pt idx="461">
                  <c:v>88.893483382932601</c:v>
                </c:pt>
                <c:pt idx="462">
                  <c:v>89.782418216761926</c:v>
                </c:pt>
                <c:pt idx="463">
                  <c:v>90.680242398929551</c:v>
                </c:pt>
                <c:pt idx="464">
                  <c:v>91.587044822918841</c:v>
                </c:pt>
                <c:pt idx="465">
                  <c:v>92.502915271148026</c:v>
                </c:pt>
                <c:pt idx="466">
                  <c:v>93.4279444238595</c:v>
                </c:pt>
                <c:pt idx="467">
                  <c:v>94.362223868098098</c:v>
                </c:pt>
                <c:pt idx="468">
                  <c:v>95.305846106779086</c:v>
                </c:pt>
                <c:pt idx="469">
                  <c:v>96.258904567846884</c:v>
                </c:pt>
                <c:pt idx="470">
                  <c:v>97.221493613525354</c:v>
                </c:pt>
                <c:pt idx="471">
                  <c:v>98.193708549660613</c:v>
                </c:pt>
                <c:pt idx="472">
                  <c:v>99.175645635157224</c:v>
                </c:pt>
                <c:pt idx="473">
                  <c:v>100.16740209150879</c:v>
                </c:pt>
                <c:pt idx="474">
                  <c:v>101.16907611242388</c:v>
                </c:pt>
                <c:pt idx="475">
                  <c:v>102.18076687354812</c:v>
                </c:pt>
                <c:pt idx="476">
                  <c:v>103.2025745422836</c:v>
                </c:pt>
                <c:pt idx="477">
                  <c:v>104.23460028770644</c:v>
                </c:pt>
                <c:pt idx="478">
                  <c:v>105.27694629058351</c:v>
                </c:pt>
                <c:pt idx="479">
                  <c:v>106.32971575348935</c:v>
                </c:pt>
                <c:pt idx="480">
                  <c:v>107.39301291102424</c:v>
                </c:pt>
                <c:pt idx="481">
                  <c:v>108.46694304013448</c:v>
                </c:pt>
                <c:pt idx="482">
                  <c:v>109.55161247053583</c:v>
                </c:pt>
                <c:pt idx="483">
                  <c:v>110.64712859524118</c:v>
                </c:pt>
                <c:pt idx="484">
                  <c:v>111.75359988119359</c:v>
                </c:pt>
                <c:pt idx="485">
                  <c:v>112.87113588000553</c:v>
                </c:pt>
                <c:pt idx="486">
                  <c:v>113.99984723880559</c:v>
                </c:pt>
                <c:pt idx="487">
                  <c:v>115.13984571119364</c:v>
                </c:pt>
                <c:pt idx="488">
                  <c:v>116.29124416830558</c:v>
                </c:pt>
                <c:pt idx="489">
                  <c:v>117.45415660998864</c:v>
                </c:pt>
                <c:pt idx="490">
                  <c:v>118.62869817608853</c:v>
                </c:pt>
                <c:pt idx="491">
                  <c:v>119.81498515784942</c:v>
                </c:pt>
                <c:pt idx="492">
                  <c:v>121.01313500942791</c:v>
                </c:pt>
                <c:pt idx="493">
                  <c:v>122.2232663595222</c:v>
                </c:pt>
                <c:pt idx="494">
                  <c:v>123.44549902311742</c:v>
                </c:pt>
                <c:pt idx="495">
                  <c:v>124.67995401334859</c:v>
                </c:pt>
                <c:pt idx="496">
                  <c:v>125.92675355348207</c:v>
                </c:pt>
                <c:pt idx="497">
                  <c:v>127.18602108901689</c:v>
                </c:pt>
                <c:pt idx="498">
                  <c:v>128.45788129990706</c:v>
                </c:pt>
                <c:pt idx="499">
                  <c:v>129.74246011290612</c:v>
                </c:pt>
                <c:pt idx="500">
                  <c:v>131.03988471403517</c:v>
                </c:pt>
                <c:pt idx="501">
                  <c:v>132.35028356117553</c:v>
                </c:pt>
                <c:pt idx="502">
                  <c:v>133.67378639678728</c:v>
                </c:pt>
              </c:numCache>
            </c:numRef>
          </c:yVal>
          <c:smooth val="0"/>
          <c:extLst>
            <c:ext xmlns:c16="http://schemas.microsoft.com/office/drawing/2014/chart" uri="{C3380CC4-5D6E-409C-BE32-E72D297353CC}">
              <c16:uniqueId val="{00000000-EB87-473B-A85C-6356C428BB8D}"/>
            </c:ext>
          </c:extLst>
        </c:ser>
        <c:ser>
          <c:idx val="1"/>
          <c:order val="1"/>
          <c:spPr>
            <a:ln w="19050" cap="rnd">
              <a:solidFill>
                <a:schemeClr val="bg1">
                  <a:lumMod val="65000"/>
                </a:schemeClr>
              </a:solidFill>
              <a:round/>
            </a:ln>
            <a:effectLst/>
          </c:spPr>
          <c:marker>
            <c:symbol val="none"/>
          </c:marker>
          <c:xVal>
            <c:numRef>
              <c:f>Sheet1!$I$2:$I$504</c:f>
              <c:numCache>
                <c:formatCode>_(* #,##0_);_(* \(#,##0\);_(* "-"???_);_(@_)</c:formatCode>
                <c:ptCount val="503"/>
                <c:pt idx="0">
                  <c:v>26330591243.2542</c:v>
                </c:pt>
                <c:pt idx="1">
                  <c:v>26199593276.869854</c:v>
                </c:pt>
                <c:pt idx="2">
                  <c:v>26069247041.661549</c:v>
                </c:pt>
                <c:pt idx="3">
                  <c:v>25939549295.185623</c:v>
                </c:pt>
                <c:pt idx="4">
                  <c:v>25810496811.129974</c:v>
                </c:pt>
                <c:pt idx="5">
                  <c:v>25682086379.233807</c:v>
                </c:pt>
                <c:pt idx="6">
                  <c:v>25554314805.207771</c:v>
                </c:pt>
                <c:pt idx="7">
                  <c:v>25427178910.654503</c:v>
                </c:pt>
                <c:pt idx="8">
                  <c:v>25300675532.989559</c:v>
                </c:pt>
                <c:pt idx="9">
                  <c:v>25174801525.362747</c:v>
                </c:pt>
                <c:pt idx="10">
                  <c:v>25049553756.579849</c:v>
                </c:pt>
                <c:pt idx="11">
                  <c:v>24924929111.024727</c:v>
                </c:pt>
                <c:pt idx="12">
                  <c:v>24800924488.581821</c:v>
                </c:pt>
                <c:pt idx="13">
                  <c:v>24677536804.559029</c:v>
                </c:pt>
                <c:pt idx="14">
                  <c:v>24554762989.610977</c:v>
                </c:pt>
                <c:pt idx="15">
                  <c:v>24432599989.662666</c:v>
                </c:pt>
                <c:pt idx="16">
                  <c:v>24311044765.8335</c:v>
                </c:pt>
                <c:pt idx="17">
                  <c:v>24190094294.361694</c:v>
                </c:pt>
                <c:pt idx="18">
                  <c:v>24069745566.529053</c:v>
                </c:pt>
                <c:pt idx="19">
                  <c:v>23949995588.586124</c:v>
                </c:pt>
                <c:pt idx="20">
                  <c:v>23830841381.677738</c:v>
                </c:pt>
                <c:pt idx="21">
                  <c:v>23712279981.768898</c:v>
                </c:pt>
                <c:pt idx="22">
                  <c:v>23594308439.571045</c:v>
                </c:pt>
                <c:pt idx="23">
                  <c:v>23476923820.468704</c:v>
                </c:pt>
                <c:pt idx="24">
                  <c:v>23360123204.446476</c:v>
                </c:pt>
                <c:pt idx="25">
                  <c:v>23243903686.016396</c:v>
                </c:pt>
                <c:pt idx="26">
                  <c:v>23128262374.145668</c:v>
                </c:pt>
                <c:pt idx="27">
                  <c:v>23013196392.184746</c:v>
                </c:pt>
                <c:pt idx="28">
                  <c:v>22898702877.795769</c:v>
                </c:pt>
                <c:pt idx="29">
                  <c:v>22784778982.881363</c:v>
                </c:pt>
                <c:pt idx="30">
                  <c:v>22671421873.513798</c:v>
                </c:pt>
                <c:pt idx="31">
                  <c:v>22558628729.864479</c:v>
                </c:pt>
                <c:pt idx="32">
                  <c:v>22446396746.133812</c:v>
                </c:pt>
                <c:pt idx="33">
                  <c:v>22334723130.481407</c:v>
                </c:pt>
                <c:pt idx="34">
                  <c:v>22223605104.956627</c:v>
                </c:pt>
                <c:pt idx="35">
                  <c:v>22113039905.429482</c:v>
                </c:pt>
                <c:pt idx="36">
                  <c:v>22003024781.521873</c:v>
                </c:pt>
                <c:pt idx="37">
                  <c:v>21893556996.539181</c:v>
                </c:pt>
                <c:pt idx="38">
                  <c:v>21784633827.402172</c:v>
                </c:pt>
                <c:pt idx="39">
                  <c:v>21676252564.579277</c:v>
                </c:pt>
                <c:pt idx="40">
                  <c:v>21568410512.019184</c:v>
                </c:pt>
                <c:pt idx="41">
                  <c:v>21461104987.083767</c:v>
                </c:pt>
                <c:pt idx="42">
                  <c:v>21354333320.481361</c:v>
                </c:pt>
                <c:pt idx="43">
                  <c:v>21248092856.200363</c:v>
                </c:pt>
                <c:pt idx="44">
                  <c:v>21142380951.44315</c:v>
                </c:pt>
                <c:pt idx="45">
                  <c:v>21037194976.560349</c:v>
                </c:pt>
                <c:pt idx="46">
                  <c:v>20932532314.985424</c:v>
                </c:pt>
                <c:pt idx="47">
                  <c:v>20828390363.169579</c:v>
                </c:pt>
                <c:pt idx="48">
                  <c:v>20724766530.516994</c:v>
                </c:pt>
                <c:pt idx="49">
                  <c:v>20621658239.320396</c:v>
                </c:pt>
                <c:pt idx="50">
                  <c:v>20519062924.696915</c:v>
                </c:pt>
                <c:pt idx="51">
                  <c:v>20416978034.524296</c:v>
                </c:pt>
                <c:pt idx="52">
                  <c:v>20315401029.377411</c:v>
                </c:pt>
                <c:pt idx="53">
                  <c:v>20214329382.465088</c:v>
                </c:pt>
                <c:pt idx="54">
                  <c:v>20113760579.567253</c:v>
                </c:pt>
                <c:pt idx="55">
                  <c:v>20013692118.972393</c:v>
                </c:pt>
                <c:pt idx="56">
                  <c:v>19914121511.415318</c:v>
                </c:pt>
                <c:pt idx="57">
                  <c:v>19815046280.015244</c:v>
                </c:pt>
                <c:pt idx="58">
                  <c:v>19716463960.214176</c:v>
                </c:pt>
                <c:pt idx="59">
                  <c:v>19618372099.715599</c:v>
                </c:pt>
                <c:pt idx="60">
                  <c:v>19520768258.423485</c:v>
                </c:pt>
                <c:pt idx="61">
                  <c:v>19423650008.38158</c:v>
                </c:pt>
                <c:pt idx="62">
                  <c:v>19327014933.713017</c:v>
                </c:pt>
                <c:pt idx="63">
                  <c:v>19230860630.560219</c:v>
                </c:pt>
                <c:pt idx="64">
                  <c:v>19135184707.025097</c:v>
                </c:pt>
                <c:pt idx="65">
                  <c:v>19039984783.10955</c:v>
                </c:pt>
                <c:pt idx="66">
                  <c:v>18945258490.656273</c:v>
                </c:pt>
                <c:pt idx="67">
                  <c:v>18851003473.289825</c:v>
                </c:pt>
                <c:pt idx="68">
                  <c:v>18757217386.358036</c:v>
                </c:pt>
                <c:pt idx="69">
                  <c:v>18663897896.873669</c:v>
                </c:pt>
                <c:pt idx="70">
                  <c:v>18571042683.45639</c:v>
                </c:pt>
                <c:pt idx="71">
                  <c:v>18478649436.275017</c:v>
                </c:pt>
                <c:pt idx="72">
                  <c:v>18386715856.990067</c:v>
                </c:pt>
                <c:pt idx="73">
                  <c:v>18295239658.696587</c:v>
                </c:pt>
                <c:pt idx="74">
                  <c:v>18204218565.867252</c:v>
                </c:pt>
                <c:pt idx="75">
                  <c:v>18113650314.295776</c:v>
                </c:pt>
                <c:pt idx="76">
                  <c:v>18023532651.040577</c:v>
                </c:pt>
                <c:pt idx="77">
                  <c:v>17933863334.368736</c:v>
                </c:pt>
                <c:pt idx="78">
                  <c:v>17844640133.700237</c:v>
                </c:pt>
                <c:pt idx="79">
                  <c:v>17755860829.552475</c:v>
                </c:pt>
                <c:pt idx="80">
                  <c:v>17667523213.48505</c:v>
                </c:pt>
                <c:pt idx="81">
                  <c:v>17579625088.044827</c:v>
                </c:pt>
                <c:pt idx="82">
                  <c:v>17492164266.711273</c:v>
                </c:pt>
                <c:pt idx="83">
                  <c:v>17405138573.842064</c:v>
                </c:pt>
                <c:pt idx="84">
                  <c:v>17318545844.618973</c:v>
                </c:pt>
                <c:pt idx="85">
                  <c:v>17232383924.994003</c:v>
                </c:pt>
                <c:pt idx="86">
                  <c:v>17146650671.635824</c:v>
                </c:pt>
                <c:pt idx="87">
                  <c:v>17061343951.876444</c:v>
                </c:pt>
                <c:pt idx="88">
                  <c:v>16976461643.658155</c:v>
                </c:pt>
                <c:pt idx="89">
                  <c:v>16892001635.480753</c:v>
                </c:pt>
                <c:pt idx="90">
                  <c:v>16807961826.34901</c:v>
                </c:pt>
                <c:pt idx="91">
                  <c:v>16724340125.720409</c:v>
                </c:pt>
                <c:pt idx="92">
                  <c:v>16641134453.453146</c:v>
                </c:pt>
                <c:pt idx="93">
                  <c:v>16558342739.754375</c:v>
                </c:pt>
                <c:pt idx="94">
                  <c:v>16475962925.128733</c:v>
                </c:pt>
                <c:pt idx="95">
                  <c:v>16393992960.327099</c:v>
                </c:pt>
                <c:pt idx="96">
                  <c:v>16312430806.295622</c:v>
                </c:pt>
                <c:pt idx="97">
                  <c:v>16231274434.124998</c:v>
                </c:pt>
                <c:pt idx="98">
                  <c:v>16150521825</c:v>
                </c:pt>
                <c:pt idx="99">
                  <c:v>16069769215.875</c:v>
                </c:pt>
                <c:pt idx="100">
                  <c:v>15989420369.795626</c:v>
                </c:pt>
                <c:pt idx="101">
                  <c:v>15909473267.946648</c:v>
                </c:pt>
                <c:pt idx="102">
                  <c:v>15829925901.606915</c:v>
                </c:pt>
                <c:pt idx="103">
                  <c:v>15750776272.098881</c:v>
                </c:pt>
                <c:pt idx="104">
                  <c:v>15672022390.738386</c:v>
                </c:pt>
                <c:pt idx="105">
                  <c:v>15593662278.784695</c:v>
                </c:pt>
                <c:pt idx="106">
                  <c:v>15515693967.390772</c:v>
                </c:pt>
                <c:pt idx="107">
                  <c:v>15438115497.553818</c:v>
                </c:pt>
                <c:pt idx="108">
                  <c:v>15360924920.066048</c:v>
                </c:pt>
                <c:pt idx="109">
                  <c:v>15284120295.465717</c:v>
                </c:pt>
                <c:pt idx="110">
                  <c:v>15207699693.988388</c:v>
                </c:pt>
                <c:pt idx="111">
                  <c:v>15131661195.518446</c:v>
                </c:pt>
                <c:pt idx="112">
                  <c:v>15056002889.540854</c:v>
                </c:pt>
                <c:pt idx="113">
                  <c:v>14980722875.093149</c:v>
                </c:pt>
                <c:pt idx="114">
                  <c:v>14905819260.717684</c:v>
                </c:pt>
                <c:pt idx="115">
                  <c:v>14831290164.414095</c:v>
                </c:pt>
                <c:pt idx="116">
                  <c:v>14757133713.592024</c:v>
                </c:pt>
                <c:pt idx="117">
                  <c:v>14683348045.024063</c:v>
                </c:pt>
                <c:pt idx="118">
                  <c:v>14609931304.798943</c:v>
                </c:pt>
                <c:pt idx="119">
                  <c:v>14536881648.274948</c:v>
                </c:pt>
                <c:pt idx="120">
                  <c:v>14464197240.033573</c:v>
                </c:pt>
                <c:pt idx="121">
                  <c:v>14391876253.833405</c:v>
                </c:pt>
                <c:pt idx="122">
                  <c:v>14319916872.564238</c:v>
                </c:pt>
                <c:pt idx="123">
                  <c:v>14248317288.201416</c:v>
                </c:pt>
                <c:pt idx="124">
                  <c:v>14177075701.760408</c:v>
                </c:pt>
                <c:pt idx="125">
                  <c:v>14106190323.251606</c:v>
                </c:pt>
                <c:pt idx="126">
                  <c:v>14035659371.635347</c:v>
                </c:pt>
                <c:pt idx="127">
                  <c:v>13965481074.77717</c:v>
                </c:pt>
                <c:pt idx="128">
                  <c:v>13895653669.403284</c:v>
                </c:pt>
                <c:pt idx="129">
                  <c:v>13826175401.056267</c:v>
                </c:pt>
                <c:pt idx="130">
                  <c:v>13757044524.050985</c:v>
                </c:pt>
                <c:pt idx="131">
                  <c:v>13688259301.430731</c:v>
                </c:pt>
                <c:pt idx="132">
                  <c:v>13619818004.923576</c:v>
                </c:pt>
                <c:pt idx="133">
                  <c:v>13551718914.898958</c:v>
                </c:pt>
                <c:pt idx="134">
                  <c:v>13483960320.324463</c:v>
                </c:pt>
                <c:pt idx="135">
                  <c:v>13416540518.722841</c:v>
                </c:pt>
                <c:pt idx="136">
                  <c:v>13349457816.129227</c:v>
                </c:pt>
                <c:pt idx="137">
                  <c:v>13282710527.04858</c:v>
                </c:pt>
                <c:pt idx="138">
                  <c:v>13216296974.413338</c:v>
                </c:pt>
                <c:pt idx="139">
                  <c:v>13150215489.541271</c:v>
                </c:pt>
                <c:pt idx="140">
                  <c:v>13084464412.093565</c:v>
                </c:pt>
                <c:pt idx="141">
                  <c:v>13019042090.033096</c:v>
                </c:pt>
                <c:pt idx="142">
                  <c:v>12953946879.582932</c:v>
                </c:pt>
                <c:pt idx="143">
                  <c:v>12889177145.185017</c:v>
                </c:pt>
                <c:pt idx="144">
                  <c:v>12824731259.459091</c:v>
                </c:pt>
                <c:pt idx="145">
                  <c:v>12760607603.161797</c:v>
                </c:pt>
                <c:pt idx="146">
                  <c:v>12696804565.145988</c:v>
                </c:pt>
                <c:pt idx="147">
                  <c:v>12633320542.320259</c:v>
                </c:pt>
                <c:pt idx="148">
                  <c:v>12570153939.608658</c:v>
                </c:pt>
                <c:pt idx="149">
                  <c:v>12507303169.910614</c:v>
                </c:pt>
                <c:pt idx="150">
                  <c:v>12444766654.06106</c:v>
                </c:pt>
                <c:pt idx="151">
                  <c:v>12382542820.790754</c:v>
                </c:pt>
                <c:pt idx="152">
                  <c:v>12320630106.6868</c:v>
                </c:pt>
                <c:pt idx="153">
                  <c:v>12259026956.153366</c:v>
                </c:pt>
                <c:pt idx="154">
                  <c:v>12197731821.372599</c:v>
                </c:pt>
                <c:pt idx="155">
                  <c:v>12136743162.265736</c:v>
                </c:pt>
                <c:pt idx="156">
                  <c:v>12076059446.454407</c:v>
                </c:pt>
                <c:pt idx="157">
                  <c:v>12015679149.222136</c:v>
                </c:pt>
                <c:pt idx="158">
                  <c:v>11955600753.476025</c:v>
                </c:pt>
                <c:pt idx="159">
                  <c:v>11895822749.708645</c:v>
                </c:pt>
                <c:pt idx="160">
                  <c:v>11836343635.960102</c:v>
                </c:pt>
                <c:pt idx="161">
                  <c:v>11777161917.780302</c:v>
                </c:pt>
                <c:pt idx="162">
                  <c:v>11718276108.191401</c:v>
                </c:pt>
                <c:pt idx="163">
                  <c:v>11659684727.650444</c:v>
                </c:pt>
                <c:pt idx="164">
                  <c:v>11601386304.012192</c:v>
                </c:pt>
                <c:pt idx="165">
                  <c:v>11543379372.49213</c:v>
                </c:pt>
                <c:pt idx="166">
                  <c:v>11485662475.629669</c:v>
                </c:pt>
                <c:pt idx="167">
                  <c:v>11428234163.25152</c:v>
                </c:pt>
                <c:pt idx="168">
                  <c:v>11371092992.435263</c:v>
                </c:pt>
                <c:pt idx="169">
                  <c:v>11314237527.473085</c:v>
                </c:pt>
                <c:pt idx="170">
                  <c:v>11257666339.83572</c:v>
                </c:pt>
                <c:pt idx="171">
                  <c:v>11201378008.136541</c:v>
                </c:pt>
                <c:pt idx="172">
                  <c:v>11145371118.09586</c:v>
                </c:pt>
                <c:pt idx="173">
                  <c:v>11089644262.505381</c:v>
                </c:pt>
                <c:pt idx="174">
                  <c:v>11034196041.192854</c:v>
                </c:pt>
                <c:pt idx="175">
                  <c:v>10979025060.986889</c:v>
                </c:pt>
                <c:pt idx="176">
                  <c:v>10924129935.681955</c:v>
                </c:pt>
                <c:pt idx="177">
                  <c:v>10869509286.003546</c:v>
                </c:pt>
                <c:pt idx="178">
                  <c:v>10815161739.573528</c:v>
                </c:pt>
                <c:pt idx="179">
                  <c:v>10761085930.87566</c:v>
                </c:pt>
                <c:pt idx="180">
                  <c:v>10707280501.221281</c:v>
                </c:pt>
                <c:pt idx="181">
                  <c:v>10653744098.715174</c:v>
                </c:pt>
                <c:pt idx="182">
                  <c:v>10600475378.221598</c:v>
                </c:pt>
                <c:pt idx="183">
                  <c:v>10547473001.33049</c:v>
                </c:pt>
                <c:pt idx="184">
                  <c:v>10494735636.323837</c:v>
                </c:pt>
                <c:pt idx="185">
                  <c:v>10442261958.142218</c:v>
                </c:pt>
                <c:pt idx="186">
                  <c:v>10390050648.351507</c:v>
                </c:pt>
                <c:pt idx="187">
                  <c:v>10338100395.109749</c:v>
                </c:pt>
                <c:pt idx="188">
                  <c:v>10286409893.134199</c:v>
                </c:pt>
                <c:pt idx="189">
                  <c:v>10234977843.668528</c:v>
                </c:pt>
                <c:pt idx="190">
                  <c:v>10183802954.450186</c:v>
                </c:pt>
                <c:pt idx="191">
                  <c:v>10132883939.677935</c:v>
                </c:pt>
                <c:pt idx="192">
                  <c:v>10082219519.979546</c:v>
                </c:pt>
                <c:pt idx="193">
                  <c:v>10031808422.379648</c:v>
                </c:pt>
                <c:pt idx="194">
                  <c:v>9981649380.2677498</c:v>
                </c:pt>
                <c:pt idx="195">
                  <c:v>9931741133.3664112</c:v>
                </c:pt>
                <c:pt idx="196">
                  <c:v>9882082427.6995792</c:v>
                </c:pt>
                <c:pt idx="197">
                  <c:v>9832672015.5610809</c:v>
                </c:pt>
                <c:pt idx="198">
                  <c:v>9783508655.4832764</c:v>
                </c:pt>
                <c:pt idx="199">
                  <c:v>9734591112.2058601</c:v>
                </c:pt>
                <c:pt idx="200">
                  <c:v>9685918156.6448307</c:v>
                </c:pt>
                <c:pt idx="201">
                  <c:v>9637488565.8616066</c:v>
                </c:pt>
                <c:pt idx="202">
                  <c:v>9589301123.032299</c:v>
                </c:pt>
                <c:pt idx="203">
                  <c:v>9541354617.4171371</c:v>
                </c:pt>
                <c:pt idx="204">
                  <c:v>9493647844.3300514</c:v>
                </c:pt>
                <c:pt idx="205">
                  <c:v>9446179605.1084003</c:v>
                </c:pt>
                <c:pt idx="206">
                  <c:v>9398948707.082859</c:v>
                </c:pt>
                <c:pt idx="207">
                  <c:v>9351953963.5474453</c:v>
                </c:pt>
                <c:pt idx="208">
                  <c:v>9305194193.7297077</c:v>
                </c:pt>
                <c:pt idx="209">
                  <c:v>9258668222.7610588</c:v>
                </c:pt>
                <c:pt idx="210">
                  <c:v>9212374881.647253</c:v>
                </c:pt>
                <c:pt idx="211">
                  <c:v>9166313007.2390175</c:v>
                </c:pt>
                <c:pt idx="212">
                  <c:v>9120481442.2028217</c:v>
                </c:pt>
                <c:pt idx="213">
                  <c:v>9074879034.9918079</c:v>
                </c:pt>
                <c:pt idx="214">
                  <c:v>9029504639.8168488</c:v>
                </c:pt>
                <c:pt idx="215">
                  <c:v>8984357116.6177635</c:v>
                </c:pt>
                <c:pt idx="216">
                  <c:v>8939435331.0346756</c:v>
                </c:pt>
                <c:pt idx="217">
                  <c:v>8894738154.3795013</c:v>
                </c:pt>
                <c:pt idx="218">
                  <c:v>8850264463.6076031</c:v>
                </c:pt>
                <c:pt idx="219">
                  <c:v>8806013141.2895641</c:v>
                </c:pt>
                <c:pt idx="220">
                  <c:v>8761983075.5831165</c:v>
                </c:pt>
                <c:pt idx="221">
                  <c:v>8718173160.2052002</c:v>
                </c:pt>
                <c:pt idx="222">
                  <c:v>8674582294.4041748</c:v>
                </c:pt>
                <c:pt idx="223">
                  <c:v>8631209382.9321537</c:v>
                </c:pt>
                <c:pt idx="224">
                  <c:v>8588053336.0174932</c:v>
                </c:pt>
                <c:pt idx="225">
                  <c:v>8545113069.3374062</c:v>
                </c:pt>
                <c:pt idx="226">
                  <c:v>8502387503.9907188</c:v>
                </c:pt>
                <c:pt idx="227">
                  <c:v>8459875566.4707651</c:v>
                </c:pt>
                <c:pt idx="228">
                  <c:v>8417576188.6384115</c:v>
                </c:pt>
                <c:pt idx="229">
                  <c:v>8375488307.695219</c:v>
                </c:pt>
                <c:pt idx="230">
                  <c:v>8333610866.156743</c:v>
                </c:pt>
                <c:pt idx="231">
                  <c:v>8291942811.8259592</c:v>
                </c:pt>
                <c:pt idx="232">
                  <c:v>8250483097.7668295</c:v>
                </c:pt>
                <c:pt idx="233">
                  <c:v>8209230682.2779951</c:v>
                </c:pt>
                <c:pt idx="234">
                  <c:v>8168184528.8666048</c:v>
                </c:pt>
                <c:pt idx="235">
                  <c:v>8127343606.2222719</c:v>
                </c:pt>
                <c:pt idx="236">
                  <c:v>8086706888.1911602</c:v>
                </c:pt>
                <c:pt idx="237">
                  <c:v>8046273353.7502041</c:v>
                </c:pt>
                <c:pt idx="238">
                  <c:v>8006041986.9814529</c:v>
                </c:pt>
                <c:pt idx="239">
                  <c:v>7966011777.046546</c:v>
                </c:pt>
                <c:pt idx="240">
                  <c:v>7926181718.1613131</c:v>
                </c:pt>
                <c:pt idx="241">
                  <c:v>7886550809.5705061</c:v>
                </c:pt>
                <c:pt idx="242">
                  <c:v>7847118055.5226536</c:v>
                </c:pt>
                <c:pt idx="243">
                  <c:v>7807882465.2450399</c:v>
                </c:pt>
                <c:pt idx="244">
                  <c:v>7768843052.9188147</c:v>
                </c:pt>
                <c:pt idx="245">
                  <c:v>7729998837.6542206</c:v>
                </c:pt>
                <c:pt idx="246">
                  <c:v>7691348843.4659491</c:v>
                </c:pt>
                <c:pt idx="247">
                  <c:v>7652892099.2486191</c:v>
                </c:pt>
                <c:pt idx="248">
                  <c:v>7614627638.7523756</c:v>
                </c:pt>
                <c:pt idx="249">
                  <c:v>7576554500.5586138</c:v>
                </c:pt>
                <c:pt idx="250">
                  <c:v>7538671728.0558205</c:v>
                </c:pt>
                <c:pt idx="251">
                  <c:v>7500978369.4155416</c:v>
                </c:pt>
                <c:pt idx="252">
                  <c:v>7463473477.5684643</c:v>
                </c:pt>
                <c:pt idx="253">
                  <c:v>7426156110.1806221</c:v>
                </c:pt>
                <c:pt idx="254">
                  <c:v>7389025329.6297188</c:v>
                </c:pt>
                <c:pt idx="255">
                  <c:v>7352080202.9815702</c:v>
                </c:pt>
                <c:pt idx="256">
                  <c:v>7315319801.9666624</c:v>
                </c:pt>
                <c:pt idx="257">
                  <c:v>7278743202.9568291</c:v>
                </c:pt>
                <c:pt idx="258">
                  <c:v>7242349486.9420452</c:v>
                </c:pt>
                <c:pt idx="259">
                  <c:v>7206137739.5073347</c:v>
                </c:pt>
                <c:pt idx="260">
                  <c:v>7170107050.8097982</c:v>
                </c:pt>
                <c:pt idx="261">
                  <c:v>7134256515.5557489</c:v>
                </c:pt>
                <c:pt idx="262">
                  <c:v>7098585232.9779701</c:v>
                </c:pt>
                <c:pt idx="263">
                  <c:v>7063092306.8130798</c:v>
                </c:pt>
                <c:pt idx="264">
                  <c:v>7027776845.2790146</c:v>
                </c:pt>
                <c:pt idx="265">
                  <c:v>6992637961.0526199</c:v>
                </c:pt>
                <c:pt idx="266">
                  <c:v>6957674771.2473564</c:v>
                </c:pt>
                <c:pt idx="267">
                  <c:v>6922886397.39112</c:v>
                </c:pt>
                <c:pt idx="268">
                  <c:v>6888271965.4041643</c:v>
                </c:pt>
                <c:pt idx="269">
                  <c:v>6853830605.5771437</c:v>
                </c:pt>
                <c:pt idx="270">
                  <c:v>6819561452.5492582</c:v>
                </c:pt>
                <c:pt idx="271">
                  <c:v>6785463645.2865124</c:v>
                </c:pt>
                <c:pt idx="272">
                  <c:v>6751536327.0600796</c:v>
                </c:pt>
                <c:pt idx="273">
                  <c:v>6717778645.4247789</c:v>
                </c:pt>
                <c:pt idx="274">
                  <c:v>6684189752.1976547</c:v>
                </c:pt>
                <c:pt idx="275">
                  <c:v>6650768803.4366665</c:v>
                </c:pt>
                <c:pt idx="276">
                  <c:v>6617514959.4194832</c:v>
                </c:pt>
                <c:pt idx="277">
                  <c:v>6584427384.622386</c:v>
                </c:pt>
                <c:pt idx="278">
                  <c:v>6551505247.6992741</c:v>
                </c:pt>
                <c:pt idx="279">
                  <c:v>6518747721.4607773</c:v>
                </c:pt>
                <c:pt idx="280">
                  <c:v>6486153982.8534737</c:v>
                </c:pt>
                <c:pt idx="281">
                  <c:v>6453723212.9392061</c:v>
                </c:pt>
                <c:pt idx="282">
                  <c:v>6421454596.8745098</c:v>
                </c:pt>
                <c:pt idx="283">
                  <c:v>6389347323.8901377</c:v>
                </c:pt>
                <c:pt idx="284">
                  <c:v>6357400587.2706871</c:v>
                </c:pt>
                <c:pt idx="285">
                  <c:v>6325613584.3343334</c:v>
                </c:pt>
                <c:pt idx="286">
                  <c:v>6293985516.4126616</c:v>
                </c:pt>
                <c:pt idx="287">
                  <c:v>6262515588.8305979</c:v>
                </c:pt>
                <c:pt idx="288">
                  <c:v>6231203010.886445</c:v>
                </c:pt>
                <c:pt idx="289">
                  <c:v>6200046995.8320131</c:v>
                </c:pt>
                <c:pt idx="290">
                  <c:v>6169046760.8528528</c:v>
                </c:pt>
                <c:pt idx="291">
                  <c:v>6138201527.0485888</c:v>
                </c:pt>
                <c:pt idx="292">
                  <c:v>6107510519.4133453</c:v>
                </c:pt>
                <c:pt idx="293">
                  <c:v>6076972966.8162785</c:v>
                </c:pt>
                <c:pt idx="294">
                  <c:v>6046588101.9821968</c:v>
                </c:pt>
                <c:pt idx="295">
                  <c:v>6016355161.4722862</c:v>
                </c:pt>
                <c:pt idx="296">
                  <c:v>5986273385.6649246</c:v>
                </c:pt>
                <c:pt idx="297">
                  <c:v>5956342018.7365999</c:v>
                </c:pt>
                <c:pt idx="298">
                  <c:v>5926560308.6429167</c:v>
                </c:pt>
                <c:pt idx="299">
                  <c:v>5896927507.0997019</c:v>
                </c:pt>
                <c:pt idx="300">
                  <c:v>5867442869.5642033</c:v>
                </c:pt>
                <c:pt idx="301">
                  <c:v>5838105655.216382</c:v>
                </c:pt>
                <c:pt idx="302">
                  <c:v>5808915126.9403</c:v>
                </c:pt>
                <c:pt idx="303">
                  <c:v>5779870551.3055983</c:v>
                </c:pt>
                <c:pt idx="304">
                  <c:v>5750971198.5490704</c:v>
                </c:pt>
                <c:pt idx="305">
                  <c:v>5722216342.556325</c:v>
                </c:pt>
                <c:pt idx="306">
                  <c:v>5693605260.8435431</c:v>
                </c:pt>
                <c:pt idx="307">
                  <c:v>5665137234.5393257</c:v>
                </c:pt>
                <c:pt idx="308">
                  <c:v>5636811548.3666286</c:v>
                </c:pt>
                <c:pt idx="309">
                  <c:v>5608627490.6247959</c:v>
                </c:pt>
                <c:pt idx="310">
                  <c:v>5580584353.1716719</c:v>
                </c:pt>
                <c:pt idx="311">
                  <c:v>5552681431.4058132</c:v>
                </c:pt>
                <c:pt idx="312">
                  <c:v>5524918024.2487841</c:v>
                </c:pt>
                <c:pt idx="313">
                  <c:v>5497293434.1275406</c:v>
                </c:pt>
                <c:pt idx="314">
                  <c:v>5469806966.9569025</c:v>
                </c:pt>
                <c:pt idx="315">
                  <c:v>5442457932.122118</c:v>
                </c:pt>
                <c:pt idx="316">
                  <c:v>5415245642.4615078</c:v>
                </c:pt>
                <c:pt idx="317">
                  <c:v>5388169414.2491999</c:v>
                </c:pt>
                <c:pt idx="318">
                  <c:v>5361228567.1779537</c:v>
                </c:pt>
                <c:pt idx="319">
                  <c:v>5334422424.3420639</c:v>
                </c:pt>
                <c:pt idx="320">
                  <c:v>5307750312.2203531</c:v>
                </c:pt>
                <c:pt idx="321">
                  <c:v>5281211560.6592512</c:v>
                </c:pt>
                <c:pt idx="322">
                  <c:v>5254805502.8559551</c:v>
                </c:pt>
                <c:pt idx="323">
                  <c:v>5228531475.3416758</c:v>
                </c:pt>
                <c:pt idx="324">
                  <c:v>5202388817.9649677</c:v>
                </c:pt>
                <c:pt idx="325">
                  <c:v>5176376873.8751431</c:v>
                </c:pt>
                <c:pt idx="326">
                  <c:v>5150494989.5057669</c:v>
                </c:pt>
                <c:pt idx="327">
                  <c:v>5124742514.558238</c:v>
                </c:pt>
                <c:pt idx="328">
                  <c:v>5099118801.9854469</c:v>
                </c:pt>
                <c:pt idx="329">
                  <c:v>5073623207.9755201</c:v>
                </c:pt>
                <c:pt idx="330">
                  <c:v>5048255091.9356422</c:v>
                </c:pt>
                <c:pt idx="331">
                  <c:v>5023013816.4759636</c:v>
                </c:pt>
                <c:pt idx="332">
                  <c:v>4997898747.3935833</c:v>
                </c:pt>
                <c:pt idx="333">
                  <c:v>4972909253.6566153</c:v>
                </c:pt>
                <c:pt idx="334">
                  <c:v>4948044707.3883324</c:v>
                </c:pt>
                <c:pt idx="335">
                  <c:v>4923304483.8513908</c:v>
                </c:pt>
                <c:pt idx="336">
                  <c:v>4898687961.4321337</c:v>
                </c:pt>
                <c:pt idx="337">
                  <c:v>4874194521.6249733</c:v>
                </c:pt>
                <c:pt idx="338">
                  <c:v>4849823549.0168486</c:v>
                </c:pt>
                <c:pt idx="339">
                  <c:v>4825574431.2717648</c:v>
                </c:pt>
                <c:pt idx="340">
                  <c:v>4801446559.115406</c:v>
                </c:pt>
                <c:pt idx="341">
                  <c:v>4777439326.319829</c:v>
                </c:pt>
                <c:pt idx="342">
                  <c:v>4753552129.6882296</c:v>
                </c:pt>
                <c:pt idx="343">
                  <c:v>4729784369.0397882</c:v>
                </c:pt>
                <c:pt idx="344">
                  <c:v>4706135447.1945896</c:v>
                </c:pt>
                <c:pt idx="345">
                  <c:v>4682604769.9586163</c:v>
                </c:pt>
                <c:pt idx="346">
                  <c:v>4659191746.1088228</c:v>
                </c:pt>
                <c:pt idx="347">
                  <c:v>4635895787.3782787</c:v>
                </c:pt>
                <c:pt idx="348">
                  <c:v>4612716308.4413872</c:v>
                </c:pt>
                <c:pt idx="349">
                  <c:v>4589652726.8991804</c:v>
                </c:pt>
                <c:pt idx="350">
                  <c:v>4566704463.2646847</c:v>
                </c:pt>
                <c:pt idx="351">
                  <c:v>4543870940.9483614</c:v>
                </c:pt>
                <c:pt idx="352">
                  <c:v>4521151586.2436199</c:v>
                </c:pt>
                <c:pt idx="353">
                  <c:v>4498545828.3124018</c:v>
                </c:pt>
                <c:pt idx="354">
                  <c:v>4476053099.1708393</c:v>
                </c:pt>
                <c:pt idx="355">
                  <c:v>4453672833.6749849</c:v>
                </c:pt>
                <c:pt idx="356">
                  <c:v>4431404469.5066099</c:v>
                </c:pt>
                <c:pt idx="357">
                  <c:v>4409247447.1590767</c:v>
                </c:pt>
                <c:pt idx="358">
                  <c:v>4387201209.9232817</c:v>
                </c:pt>
                <c:pt idx="359">
                  <c:v>4365265203.8736649</c:v>
                </c:pt>
                <c:pt idx="360">
                  <c:v>4343438877.8542967</c:v>
                </c:pt>
                <c:pt idx="361">
                  <c:v>4321721683.4650249</c:v>
                </c:pt>
                <c:pt idx="362">
                  <c:v>4300113075.0476999</c:v>
                </c:pt>
                <c:pt idx="363">
                  <c:v>4278612509.6724615</c:v>
                </c:pt>
                <c:pt idx="364">
                  <c:v>4257219447.1240993</c:v>
                </c:pt>
                <c:pt idx="365">
                  <c:v>4235933349.8884788</c:v>
                </c:pt>
                <c:pt idx="366">
                  <c:v>4214753683.1390362</c:v>
                </c:pt>
                <c:pt idx="367">
                  <c:v>4193679914.723341</c:v>
                </c:pt>
                <c:pt idx="368">
                  <c:v>4172711515.1497245</c:v>
                </c:pt>
                <c:pt idx="369">
                  <c:v>4151847957.573976</c:v>
                </c:pt>
                <c:pt idx="370">
                  <c:v>4131088717.7861061</c:v>
                </c:pt>
                <c:pt idx="371">
                  <c:v>4110433274.1971755</c:v>
                </c:pt>
                <c:pt idx="372">
                  <c:v>4089881107.8261895</c:v>
                </c:pt>
                <c:pt idx="373">
                  <c:v>4069431702.2870584</c:v>
                </c:pt>
                <c:pt idx="374">
                  <c:v>4049084543.7756228</c:v>
                </c:pt>
                <c:pt idx="375">
                  <c:v>4028839121.0567446</c:v>
                </c:pt>
                <c:pt idx="376">
                  <c:v>4008694925.4514608</c:v>
                </c:pt>
                <c:pt idx="377">
                  <c:v>3988651450.8242035</c:v>
                </c:pt>
                <c:pt idx="378">
                  <c:v>3968708193.5700827</c:v>
                </c:pt>
                <c:pt idx="379">
                  <c:v>3948864652.6022325</c:v>
                </c:pt>
                <c:pt idx="380">
                  <c:v>3929120329.3392215</c:v>
                </c:pt>
                <c:pt idx="381">
                  <c:v>3909474727.6925254</c:v>
                </c:pt>
                <c:pt idx="382">
                  <c:v>3889927354.0540628</c:v>
                </c:pt>
                <c:pt idx="383">
                  <c:v>3870477717.2837925</c:v>
                </c:pt>
                <c:pt idx="384">
                  <c:v>3851125328.6973734</c:v>
                </c:pt>
                <c:pt idx="385">
                  <c:v>3831869702.0538864</c:v>
                </c:pt>
                <c:pt idx="386">
                  <c:v>3812710353.5436168</c:v>
                </c:pt>
                <c:pt idx="387">
                  <c:v>3793646801.7758985</c:v>
                </c:pt>
                <c:pt idx="388">
                  <c:v>3774678567.7670188</c:v>
                </c:pt>
                <c:pt idx="389">
                  <c:v>3755805174.9281836</c:v>
                </c:pt>
                <c:pt idx="390">
                  <c:v>3737026149.0535426</c:v>
                </c:pt>
                <c:pt idx="391">
                  <c:v>3718341018.3082747</c:v>
                </c:pt>
                <c:pt idx="392">
                  <c:v>3699749313.2167335</c:v>
                </c:pt>
                <c:pt idx="393">
                  <c:v>3681250566.6506495</c:v>
                </c:pt>
                <c:pt idx="394">
                  <c:v>3662844313.8173962</c:v>
                </c:pt>
                <c:pt idx="395">
                  <c:v>3644530092.2483091</c:v>
                </c:pt>
                <c:pt idx="396">
                  <c:v>3626307441.7870674</c:v>
                </c:pt>
                <c:pt idx="397">
                  <c:v>3608175904.5781322</c:v>
                </c:pt>
                <c:pt idx="398">
                  <c:v>3590135025.0552416</c:v>
                </c:pt>
                <c:pt idx="399">
                  <c:v>3572184349.9299655</c:v>
                </c:pt>
                <c:pt idx="400">
                  <c:v>3554323428.1803155</c:v>
                </c:pt>
                <c:pt idx="401">
                  <c:v>3536551811.0394139</c:v>
                </c:pt>
                <c:pt idx="402">
                  <c:v>3518869051.9842167</c:v>
                </c:pt>
                <c:pt idx="403">
                  <c:v>3501274706.7242956</c:v>
                </c:pt>
                <c:pt idx="404">
                  <c:v>3483768333.1906743</c:v>
                </c:pt>
                <c:pt idx="405">
                  <c:v>3466349491.5247211</c:v>
                </c:pt>
                <c:pt idx="406">
                  <c:v>3449017744.0670977</c:v>
                </c:pt>
                <c:pt idx="407">
                  <c:v>3431772655.3467622</c:v>
                </c:pt>
                <c:pt idx="408">
                  <c:v>3414613792.0700283</c:v>
                </c:pt>
                <c:pt idx="409">
                  <c:v>3397540723.1096783</c:v>
                </c:pt>
                <c:pt idx="410">
                  <c:v>3380553019.4941297</c:v>
                </c:pt>
                <c:pt idx="411">
                  <c:v>3363650254.3966589</c:v>
                </c:pt>
                <c:pt idx="412">
                  <c:v>3346832003.1246758</c:v>
                </c:pt>
                <c:pt idx="413">
                  <c:v>3330097843.1090522</c:v>
                </c:pt>
                <c:pt idx="414">
                  <c:v>3313447353.893507</c:v>
                </c:pt>
                <c:pt idx="415">
                  <c:v>3296880117.1240396</c:v>
                </c:pt>
                <c:pt idx="416">
                  <c:v>3280395716.5384192</c:v>
                </c:pt>
                <c:pt idx="417">
                  <c:v>3263993737.9557271</c:v>
                </c:pt>
                <c:pt idx="418">
                  <c:v>3247673769.2659483</c:v>
                </c:pt>
                <c:pt idx="419">
                  <c:v>3231435400.4196186</c:v>
                </c:pt>
                <c:pt idx="420">
                  <c:v>3215278223.4175205</c:v>
                </c:pt>
                <c:pt idx="421">
                  <c:v>3199201832.3004327</c:v>
                </c:pt>
                <c:pt idx="422">
                  <c:v>3183205823.1389303</c:v>
                </c:pt>
                <c:pt idx="423">
                  <c:v>3167289794.0232358</c:v>
                </c:pt>
                <c:pt idx="424">
                  <c:v>3151453345.0531197</c:v>
                </c:pt>
                <c:pt idx="425">
                  <c:v>3135696078.3278542</c:v>
                </c:pt>
                <c:pt idx="426">
                  <c:v>3120017597.9362149</c:v>
                </c:pt>
                <c:pt idx="427">
                  <c:v>3104417509.9465337</c:v>
                </c:pt>
                <c:pt idx="428">
                  <c:v>3088895422.396801</c:v>
                </c:pt>
                <c:pt idx="429">
                  <c:v>3073450945.2848167</c:v>
                </c:pt>
                <c:pt idx="430">
                  <c:v>3058083690.5583925</c:v>
                </c:pt>
                <c:pt idx="431">
                  <c:v>3042793272.1056004</c:v>
                </c:pt>
                <c:pt idx="432">
                  <c:v>3027579305.7450724</c:v>
                </c:pt>
                <c:pt idx="433">
                  <c:v>3012441409.2163472</c:v>
                </c:pt>
                <c:pt idx="434">
                  <c:v>2997379202.1702657</c:v>
                </c:pt>
                <c:pt idx="435">
                  <c:v>2982392306.1594143</c:v>
                </c:pt>
                <c:pt idx="436">
                  <c:v>2967480344.6286173</c:v>
                </c:pt>
                <c:pt idx="437">
                  <c:v>2952642942.9054742</c:v>
                </c:pt>
                <c:pt idx="438">
                  <c:v>2937879728.1909466</c:v>
                </c:pt>
                <c:pt idx="439">
                  <c:v>2923190329.5499916</c:v>
                </c:pt>
                <c:pt idx="440">
                  <c:v>2908574377.9022417</c:v>
                </c:pt>
                <c:pt idx="441">
                  <c:v>2894031506.0127306</c:v>
                </c:pt>
                <c:pt idx="442">
                  <c:v>2879561348.482667</c:v>
                </c:pt>
                <c:pt idx="443">
                  <c:v>2865163541.7402534</c:v>
                </c:pt>
                <c:pt idx="444">
                  <c:v>2850837724.0315523</c:v>
                </c:pt>
                <c:pt idx="445">
                  <c:v>2836583535.4113946</c:v>
                </c:pt>
                <c:pt idx="446">
                  <c:v>2822400617.7343378</c:v>
                </c:pt>
                <c:pt idx="447">
                  <c:v>2808288614.6456661</c:v>
                </c:pt>
                <c:pt idx="448">
                  <c:v>2794247171.5724378</c:v>
                </c:pt>
                <c:pt idx="449">
                  <c:v>2780275935.7145758</c:v>
                </c:pt>
                <c:pt idx="450">
                  <c:v>2766374556.0360031</c:v>
                </c:pt>
                <c:pt idx="451">
                  <c:v>2752542683.2558231</c:v>
                </c:pt>
                <c:pt idx="452">
                  <c:v>2738779969.8395438</c:v>
                </c:pt>
                <c:pt idx="453">
                  <c:v>2725086069.990346</c:v>
                </c:pt>
                <c:pt idx="454">
                  <c:v>2711460639.6403942</c:v>
                </c:pt>
                <c:pt idx="455">
                  <c:v>2697903336.4421921</c:v>
                </c:pt>
                <c:pt idx="456">
                  <c:v>2684413819.7599812</c:v>
                </c:pt>
                <c:pt idx="457">
                  <c:v>2670991750.6611814</c:v>
                </c:pt>
                <c:pt idx="458">
                  <c:v>2657636791.9078755</c:v>
                </c:pt>
                <c:pt idx="459">
                  <c:v>2644348607.9483361</c:v>
                </c:pt>
                <c:pt idx="460">
                  <c:v>2631126864.9085946</c:v>
                </c:pt>
                <c:pt idx="461">
                  <c:v>2617971230.5840516</c:v>
                </c:pt>
                <c:pt idx="462">
                  <c:v>2604881374.4311314</c:v>
                </c:pt>
                <c:pt idx="463">
                  <c:v>2591856967.5589757</c:v>
                </c:pt>
                <c:pt idx="464">
                  <c:v>2578897682.7211809</c:v>
                </c:pt>
                <c:pt idx="465">
                  <c:v>2566003194.3075752</c:v>
                </c:pt>
                <c:pt idx="466">
                  <c:v>2553173178.3360372</c:v>
                </c:pt>
                <c:pt idx="467">
                  <c:v>2540407312.4443569</c:v>
                </c:pt>
                <c:pt idx="468">
                  <c:v>2527705275.8821349</c:v>
                </c:pt>
                <c:pt idx="469">
                  <c:v>2515066749.5027242</c:v>
                </c:pt>
                <c:pt idx="470">
                  <c:v>2502491415.7552104</c:v>
                </c:pt>
                <c:pt idx="471">
                  <c:v>2489978958.6764345</c:v>
                </c:pt>
                <c:pt idx="472">
                  <c:v>2477529063.8830523</c:v>
                </c:pt>
                <c:pt idx="473">
                  <c:v>2465141418.5636373</c:v>
                </c:pt>
                <c:pt idx="474">
                  <c:v>2452815711.470819</c:v>
                </c:pt>
                <c:pt idx="475">
                  <c:v>2440551632.913465</c:v>
                </c:pt>
                <c:pt idx="476">
                  <c:v>2428348874.7488976</c:v>
                </c:pt>
                <c:pt idx="477">
                  <c:v>2416207130.3751531</c:v>
                </c:pt>
                <c:pt idx="478">
                  <c:v>2404126094.7232771</c:v>
                </c:pt>
                <c:pt idx="479">
                  <c:v>2392105464.2496605</c:v>
                </c:pt>
                <c:pt idx="480">
                  <c:v>2380144936.928412</c:v>
                </c:pt>
                <c:pt idx="481">
                  <c:v>2368244212.2437701</c:v>
                </c:pt>
                <c:pt idx="482">
                  <c:v>2356402991.1825514</c:v>
                </c:pt>
                <c:pt idx="483">
                  <c:v>2344620976.2266388</c:v>
                </c:pt>
                <c:pt idx="484">
                  <c:v>2332897871.3455057</c:v>
                </c:pt>
                <c:pt idx="485">
                  <c:v>2321233381.9887781</c:v>
                </c:pt>
                <c:pt idx="486">
                  <c:v>2309627215.0788341</c:v>
                </c:pt>
                <c:pt idx="487">
                  <c:v>2298079079.0034399</c:v>
                </c:pt>
                <c:pt idx="488">
                  <c:v>2286588683.6084228</c:v>
                </c:pt>
                <c:pt idx="489">
                  <c:v>2275155740.1903806</c:v>
                </c:pt>
                <c:pt idx="490">
                  <c:v>2263779961.4894285</c:v>
                </c:pt>
                <c:pt idx="491">
                  <c:v>2252461061.6819816</c:v>
                </c:pt>
                <c:pt idx="492">
                  <c:v>2241198756.3735719</c:v>
                </c:pt>
                <c:pt idx="493">
                  <c:v>2229992762.5917039</c:v>
                </c:pt>
                <c:pt idx="494">
                  <c:v>2218842798.7787452</c:v>
                </c:pt>
                <c:pt idx="495">
                  <c:v>2207748584.7848516</c:v>
                </c:pt>
                <c:pt idx="496">
                  <c:v>2196709841.8609271</c:v>
                </c:pt>
                <c:pt idx="497">
                  <c:v>2185726292.6516223</c:v>
                </c:pt>
                <c:pt idx="498">
                  <c:v>2174797661.188364</c:v>
                </c:pt>
                <c:pt idx="499">
                  <c:v>2163923672.882422</c:v>
                </c:pt>
                <c:pt idx="500">
                  <c:v>2153104054.5180097</c:v>
                </c:pt>
                <c:pt idx="501">
                  <c:v>2142338534.2454195</c:v>
                </c:pt>
                <c:pt idx="502">
                  <c:v>2131626841.5741923</c:v>
                </c:pt>
              </c:numCache>
            </c:numRef>
          </c:xVal>
          <c:yVal>
            <c:numRef>
              <c:f>Sheet1!$H$2:$H$504</c:f>
              <c:numCache>
                <c:formatCode>_("$"* #,##0.00000_);_("$"* \(#,##0.00000\);_("$"* "-"??_);_(@_)</c:formatCode>
                <c:ptCount val="503"/>
                <c:pt idx="0">
                  <c:v>0.16805892620442112</c:v>
                </c:pt>
                <c:pt idx="1">
                  <c:v>0.16975649111557689</c:v>
                </c:pt>
                <c:pt idx="2">
                  <c:v>0.17147120314704736</c:v>
                </c:pt>
                <c:pt idx="3">
                  <c:v>0.17320323550206804</c:v>
                </c:pt>
                <c:pt idx="4">
                  <c:v>0.17495276313340205</c:v>
                </c:pt>
                <c:pt idx="5">
                  <c:v>0.17671996276101218</c:v>
                </c:pt>
                <c:pt idx="6">
                  <c:v>0.1785050128899113</c:v>
                </c:pt>
                <c:pt idx="7">
                  <c:v>0.18030809382819324</c:v>
                </c:pt>
                <c:pt idx="8">
                  <c:v>0.1821293877052457</c:v>
                </c:pt>
                <c:pt idx="9">
                  <c:v>0.18396907849014718</c:v>
                </c:pt>
                <c:pt idx="10">
                  <c:v>0.18582735201024969</c:v>
                </c:pt>
                <c:pt idx="11">
                  <c:v>0.18770439596994917</c:v>
                </c:pt>
                <c:pt idx="12">
                  <c:v>0.18960039996964564</c:v>
                </c:pt>
                <c:pt idx="13">
                  <c:v>0.1915155555248946</c:v>
                </c:pt>
                <c:pt idx="14">
                  <c:v>0.19345005608575214</c:v>
                </c:pt>
                <c:pt idx="15">
                  <c:v>0.19540409705631528</c:v>
                </c:pt>
                <c:pt idx="16">
                  <c:v>0.1973778758144599</c:v>
                </c:pt>
                <c:pt idx="17">
                  <c:v>0.19937159173177768</c:v>
                </c:pt>
                <c:pt idx="18">
                  <c:v>0.20138544619371482</c:v>
                </c:pt>
                <c:pt idx="19">
                  <c:v>0.20341964261991397</c:v>
                </c:pt>
                <c:pt idx="20">
                  <c:v>0.20547438648476157</c:v>
                </c:pt>
                <c:pt idx="21">
                  <c:v>0.207549885338143</c:v>
                </c:pt>
                <c:pt idx="22">
                  <c:v>0.20964634882640706</c:v>
                </c:pt>
                <c:pt idx="23">
                  <c:v>0.21176398871354249</c:v>
                </c:pt>
                <c:pt idx="24">
                  <c:v>0.21390301890256816</c:v>
                </c:pt>
                <c:pt idx="25">
                  <c:v>0.21606365545713957</c:v>
                </c:pt>
                <c:pt idx="26">
                  <c:v>0.21824611662337332</c:v>
                </c:pt>
                <c:pt idx="27">
                  <c:v>0.22045062285189224</c:v>
                </c:pt>
                <c:pt idx="28">
                  <c:v>0.22267739682009316</c:v>
                </c:pt>
                <c:pt idx="29">
                  <c:v>0.22492666345463955</c:v>
                </c:pt>
                <c:pt idx="30">
                  <c:v>0.22719864995418138</c:v>
                </c:pt>
                <c:pt idx="31">
                  <c:v>0.22949358581230442</c:v>
                </c:pt>
                <c:pt idx="32">
                  <c:v>0.23181170284071154</c:v>
                </c:pt>
                <c:pt idx="33">
                  <c:v>0.23415323519263792</c:v>
                </c:pt>
                <c:pt idx="34">
                  <c:v>0.23651841938650295</c:v>
                </c:pt>
                <c:pt idx="35">
                  <c:v>0.23890749432980096</c:v>
                </c:pt>
                <c:pt idx="36">
                  <c:v>0.2413207013432333</c:v>
                </c:pt>
                <c:pt idx="37">
                  <c:v>0.24375828418508413</c:v>
                </c:pt>
                <c:pt idx="38">
                  <c:v>0.24622048907584257</c:v>
                </c:pt>
                <c:pt idx="39">
                  <c:v>0.24870756472307332</c:v>
                </c:pt>
                <c:pt idx="40">
                  <c:v>0.2512197623465387</c:v>
                </c:pt>
                <c:pt idx="41">
                  <c:v>0.25375733570357445</c:v>
                </c:pt>
                <c:pt idx="42">
                  <c:v>0.25632054111472169</c:v>
                </c:pt>
                <c:pt idx="43">
                  <c:v>0.25890963748961787</c:v>
                </c:pt>
                <c:pt idx="44">
                  <c:v>0.26152488635314936</c:v>
                </c:pt>
                <c:pt idx="45">
                  <c:v>0.26416655187186805</c:v>
                </c:pt>
                <c:pt idx="46">
                  <c:v>0.2668349008806748</c:v>
                </c:pt>
                <c:pt idx="47">
                  <c:v>0.26953020290977253</c:v>
                </c:pt>
                <c:pt idx="48">
                  <c:v>0.27225273021189145</c:v>
                </c:pt>
                <c:pt idx="49">
                  <c:v>0.27500275778978933</c:v>
                </c:pt>
                <c:pt idx="50">
                  <c:v>0.27778056342402963</c:v>
                </c:pt>
                <c:pt idx="51">
                  <c:v>0.28058642770104003</c:v>
                </c:pt>
                <c:pt idx="52">
                  <c:v>0.28342063404145457</c:v>
                </c:pt>
                <c:pt idx="53">
                  <c:v>0.286283468728742</c:v>
                </c:pt>
                <c:pt idx="54">
                  <c:v>0.28917522093812326</c:v>
                </c:pt>
                <c:pt idx="55">
                  <c:v>0.29209618276578109</c:v>
                </c:pt>
                <c:pt idx="56">
                  <c:v>0.29504664925836471</c:v>
                </c:pt>
                <c:pt idx="57">
                  <c:v>0.29802691844279267</c:v>
                </c:pt>
                <c:pt idx="58">
                  <c:v>0.30103729135635621</c:v>
                </c:pt>
                <c:pt idx="59">
                  <c:v>0.3040780720771275</c:v>
                </c:pt>
                <c:pt idx="60">
                  <c:v>0.30714956775467422</c:v>
                </c:pt>
                <c:pt idx="61">
                  <c:v>0.31025208864108506</c:v>
                </c:pt>
                <c:pt idx="62">
                  <c:v>0.31338594812230813</c:v>
                </c:pt>
                <c:pt idx="63">
                  <c:v>0.31655146274980622</c:v>
                </c:pt>
                <c:pt idx="64">
                  <c:v>0.31974895227253153</c:v>
                </c:pt>
                <c:pt idx="65">
                  <c:v>0.32297873966922375</c:v>
                </c:pt>
                <c:pt idx="66">
                  <c:v>0.32624115118103408</c:v>
                </c:pt>
                <c:pt idx="67">
                  <c:v>0.32953651634447889</c:v>
                </c:pt>
                <c:pt idx="68">
                  <c:v>0.33286516802472615</c:v>
                </c:pt>
                <c:pt idx="69">
                  <c:v>0.33622744244921832</c:v>
                </c:pt>
                <c:pt idx="70">
                  <c:v>0.33962367924163467</c:v>
                </c:pt>
                <c:pt idx="71">
                  <c:v>0.34305422145619663</c:v>
                </c:pt>
                <c:pt idx="72">
                  <c:v>0.3465194156123198</c:v>
                </c:pt>
                <c:pt idx="73">
                  <c:v>0.35001961172961599</c:v>
                </c:pt>
                <c:pt idx="74">
                  <c:v>0.35355516336324849</c:v>
                </c:pt>
                <c:pt idx="75">
                  <c:v>0.35712642763964497</c:v>
                </c:pt>
                <c:pt idx="76">
                  <c:v>0.36073376529257067</c:v>
                </c:pt>
                <c:pt idx="77">
                  <c:v>0.36437754069956635</c:v>
                </c:pt>
                <c:pt idx="78">
                  <c:v>0.36805812191875387</c:v>
                </c:pt>
                <c:pt idx="79">
                  <c:v>0.37177588072601403</c:v>
                </c:pt>
                <c:pt idx="80">
                  <c:v>0.37553119265253943</c:v>
                </c:pt>
                <c:pt idx="81">
                  <c:v>0.37932443702276708</c:v>
                </c:pt>
                <c:pt idx="82">
                  <c:v>0.38315599699269404</c:v>
                </c:pt>
                <c:pt idx="83">
                  <c:v>0.38702625958857984</c:v>
                </c:pt>
                <c:pt idx="84">
                  <c:v>0.39093561574604024</c:v>
                </c:pt>
                <c:pt idx="85">
                  <c:v>0.39488446034953562</c:v>
                </c:pt>
                <c:pt idx="86">
                  <c:v>0.3988731922722582</c:v>
                </c:pt>
                <c:pt idx="87">
                  <c:v>0.40290221441642243</c:v>
                </c:pt>
                <c:pt idx="88">
                  <c:v>0.40697193375396207</c:v>
                </c:pt>
                <c:pt idx="89">
                  <c:v>0.41108276136763844</c:v>
                </c:pt>
                <c:pt idx="90">
                  <c:v>0.41523511249256406</c:v>
                </c:pt>
                <c:pt idx="91">
                  <c:v>0.41942940655814553</c:v>
                </c:pt>
                <c:pt idx="92">
                  <c:v>0.42366606723045003</c:v>
                </c:pt>
                <c:pt idx="93">
                  <c:v>0.427945522455</c:v>
                </c:pt>
                <c:pt idx="94">
                  <c:v>0.43226820450000003</c:v>
                </c:pt>
                <c:pt idx="95">
                  <c:v>0.43663455000000001</c:v>
                </c:pt>
                <c:pt idx="96">
                  <c:v>0.44104500000000002</c:v>
                </c:pt>
                <c:pt idx="97">
                  <c:v>0.44550000000000001</c:v>
                </c:pt>
                <c:pt idx="98">
                  <c:v>0.45</c:v>
                </c:pt>
                <c:pt idx="99">
                  <c:v>0.45450000000000002</c:v>
                </c:pt>
                <c:pt idx="100">
                  <c:v>0.45904500000000004</c:v>
                </c:pt>
                <c:pt idx="101">
                  <c:v>0.46363545000000006</c:v>
                </c:pt>
                <c:pt idx="102">
                  <c:v>0.46827180450000006</c:v>
                </c:pt>
                <c:pt idx="103">
                  <c:v>0.47295452254500003</c:v>
                </c:pt>
                <c:pt idx="104">
                  <c:v>0.47768406777045003</c:v>
                </c:pt>
                <c:pt idx="105">
                  <c:v>0.48246090844815454</c:v>
                </c:pt>
                <c:pt idx="106">
                  <c:v>0.4872855175326361</c:v>
                </c:pt>
                <c:pt idx="107">
                  <c:v>0.49215837270796248</c:v>
                </c:pt>
                <c:pt idx="108">
                  <c:v>0.4970799564350421</c:v>
                </c:pt>
                <c:pt idx="109">
                  <c:v>0.50205075599939253</c:v>
                </c:pt>
                <c:pt idx="110">
                  <c:v>0.50707126355938648</c:v>
                </c:pt>
                <c:pt idx="111">
                  <c:v>0.51214197619498036</c:v>
                </c:pt>
                <c:pt idx="112">
                  <c:v>0.51726339595693016</c:v>
                </c:pt>
                <c:pt idx="113">
                  <c:v>0.52243602991649951</c:v>
                </c:pt>
                <c:pt idx="114">
                  <c:v>0.52766039021566447</c:v>
                </c:pt>
                <c:pt idx="115">
                  <c:v>0.53293699411782114</c:v>
                </c:pt>
                <c:pt idx="116">
                  <c:v>0.5382663640589993</c:v>
                </c:pt>
                <c:pt idx="117">
                  <c:v>0.54364902769958934</c:v>
                </c:pt>
                <c:pt idx="118">
                  <c:v>0.54908551797658522</c:v>
                </c:pt>
                <c:pt idx="119">
                  <c:v>0.55457637315635111</c:v>
                </c:pt>
                <c:pt idx="120">
                  <c:v>0.56012213688791468</c:v>
                </c:pt>
                <c:pt idx="121">
                  <c:v>0.56572335825679387</c:v>
                </c:pt>
                <c:pt idx="122">
                  <c:v>0.57138059183936185</c:v>
                </c:pt>
                <c:pt idx="123">
                  <c:v>0.57709439775775551</c:v>
                </c:pt>
                <c:pt idx="124">
                  <c:v>0.58286534173533311</c:v>
                </c:pt>
                <c:pt idx="125">
                  <c:v>0.5886939951526865</c:v>
                </c:pt>
                <c:pt idx="126">
                  <c:v>0.59458093510421339</c:v>
                </c:pt>
                <c:pt idx="127">
                  <c:v>0.60052674445525556</c:v>
                </c:pt>
                <c:pt idx="128">
                  <c:v>0.6065320118998081</c:v>
                </c:pt>
                <c:pt idx="129">
                  <c:v>0.61259733201880617</c:v>
                </c:pt>
                <c:pt idx="130">
                  <c:v>0.61872330533899422</c:v>
                </c:pt>
                <c:pt idx="131">
                  <c:v>0.6249105383923842</c:v>
                </c:pt>
                <c:pt idx="132">
                  <c:v>0.63115964377630807</c:v>
                </c:pt>
                <c:pt idx="133">
                  <c:v>0.6374712402140712</c:v>
                </c:pt>
                <c:pt idx="134">
                  <c:v>0.64384595261621191</c:v>
                </c:pt>
                <c:pt idx="135">
                  <c:v>0.65028441214237409</c:v>
                </c:pt>
                <c:pt idx="136">
                  <c:v>0.65678725626379786</c:v>
                </c:pt>
                <c:pt idx="137">
                  <c:v>0.66335512882643588</c:v>
                </c:pt>
                <c:pt idx="138">
                  <c:v>0.66998868011470025</c:v>
                </c:pt>
                <c:pt idx="139">
                  <c:v>0.67668856691584722</c:v>
                </c:pt>
                <c:pt idx="140">
                  <c:v>0.68345545258500573</c:v>
                </c:pt>
                <c:pt idx="141">
                  <c:v>0.69029000711085575</c:v>
                </c:pt>
                <c:pt idx="142">
                  <c:v>0.69719290718196436</c:v>
                </c:pt>
                <c:pt idx="143">
                  <c:v>0.70416483625378401</c:v>
                </c:pt>
                <c:pt idx="144">
                  <c:v>0.71120648461632185</c:v>
                </c:pt>
                <c:pt idx="145">
                  <c:v>0.71831854946248508</c:v>
                </c:pt>
                <c:pt idx="146">
                  <c:v>0.7255017349571099</c:v>
                </c:pt>
                <c:pt idx="147">
                  <c:v>0.73275675230668103</c:v>
                </c:pt>
                <c:pt idx="148">
                  <c:v>0.74008431982974787</c:v>
                </c:pt>
                <c:pt idx="149">
                  <c:v>0.74748516302804535</c:v>
                </c:pt>
                <c:pt idx="150">
                  <c:v>0.75496001465832585</c:v>
                </c:pt>
                <c:pt idx="151">
                  <c:v>0.76250961480490909</c:v>
                </c:pt>
                <c:pt idx="152">
                  <c:v>0.77013471095295816</c:v>
                </c:pt>
                <c:pt idx="153">
                  <c:v>0.77783605806248779</c:v>
                </c:pt>
                <c:pt idx="154">
                  <c:v>0.78561441864311266</c:v>
                </c:pt>
                <c:pt idx="155">
                  <c:v>0.79347056282954376</c:v>
                </c:pt>
                <c:pt idx="156">
                  <c:v>0.80140526845783921</c:v>
                </c:pt>
                <c:pt idx="157">
                  <c:v>0.80941932114241766</c:v>
                </c:pt>
                <c:pt idx="158">
                  <c:v>0.8175135143538419</c:v>
                </c:pt>
                <c:pt idx="159">
                  <c:v>0.8256886494973803</c:v>
                </c:pt>
                <c:pt idx="160">
                  <c:v>0.8339455359923541</c:v>
                </c:pt>
                <c:pt idx="161">
                  <c:v>0.84228499135227763</c:v>
                </c:pt>
                <c:pt idx="162">
                  <c:v>0.85070784126580046</c:v>
                </c:pt>
                <c:pt idx="163">
                  <c:v>0.85921491967845842</c:v>
                </c:pt>
                <c:pt idx="164">
                  <c:v>0.86780706887524306</c:v>
                </c:pt>
                <c:pt idx="165">
                  <c:v>0.87648513956399554</c:v>
                </c:pt>
                <c:pt idx="166">
                  <c:v>0.88524999095963552</c:v>
                </c:pt>
                <c:pt idx="167">
                  <c:v>0.89410249086923188</c:v>
                </c:pt>
                <c:pt idx="168">
                  <c:v>0.90304351577792419</c:v>
                </c:pt>
                <c:pt idx="169">
                  <c:v>0.91207395093570343</c:v>
                </c:pt>
                <c:pt idx="170">
                  <c:v>0.92119469044506042</c:v>
                </c:pt>
                <c:pt idx="171">
                  <c:v>0.93040663734951101</c:v>
                </c:pt>
                <c:pt idx="172">
                  <c:v>0.93971070372300614</c:v>
                </c:pt>
                <c:pt idx="173">
                  <c:v>0.9491078107602362</c:v>
                </c:pt>
                <c:pt idx="174">
                  <c:v>0.95859888886783862</c:v>
                </c:pt>
                <c:pt idx="175">
                  <c:v>0.96818487775651696</c:v>
                </c:pt>
                <c:pt idx="176">
                  <c:v>0.97786672653408213</c:v>
                </c:pt>
                <c:pt idx="177">
                  <c:v>0.98764539379942295</c:v>
                </c:pt>
                <c:pt idx="178">
                  <c:v>0.99752184773741714</c:v>
                </c:pt>
                <c:pt idx="179">
                  <c:v>1.0074970662147913</c:v>
                </c:pt>
                <c:pt idx="180">
                  <c:v>1.0175720368769392</c:v>
                </c:pt>
                <c:pt idx="181">
                  <c:v>1.0277477572457085</c:v>
                </c:pt>
                <c:pt idx="182">
                  <c:v>1.0380252348181656</c:v>
                </c:pt>
                <c:pt idx="183">
                  <c:v>1.0484054871663473</c:v>
                </c:pt>
                <c:pt idx="184">
                  <c:v>1.0588895420380107</c:v>
                </c:pt>
                <c:pt idx="185">
                  <c:v>1.0694784374583908</c:v>
                </c:pt>
                <c:pt idx="186">
                  <c:v>1.0801732218329747</c:v>
                </c:pt>
                <c:pt idx="187">
                  <c:v>1.0909749540513045</c:v>
                </c:pt>
                <c:pt idx="188">
                  <c:v>1.1018847035918176</c:v>
                </c:pt>
                <c:pt idx="189">
                  <c:v>1.1129035506277358</c:v>
                </c:pt>
                <c:pt idx="190">
                  <c:v>1.1240325861340132</c:v>
                </c:pt>
                <c:pt idx="191">
                  <c:v>1.1352729119953533</c:v>
                </c:pt>
                <c:pt idx="192">
                  <c:v>1.1466256411153068</c:v>
                </c:pt>
                <c:pt idx="193">
                  <c:v>1.15809189752646</c:v>
                </c:pt>
                <c:pt idx="194">
                  <c:v>1.1696728165017247</c:v>
                </c:pt>
                <c:pt idx="195">
                  <c:v>1.181369544666742</c:v>
                </c:pt>
                <c:pt idx="196">
                  <c:v>1.1931832401134095</c:v>
                </c:pt>
                <c:pt idx="197">
                  <c:v>1.2051150725145436</c:v>
                </c:pt>
                <c:pt idx="198">
                  <c:v>1.2171662232396891</c:v>
                </c:pt>
                <c:pt idx="199">
                  <c:v>1.229337885472086</c:v>
                </c:pt>
                <c:pt idx="200">
                  <c:v>1.2416312643268068</c:v>
                </c:pt>
                <c:pt idx="201">
                  <c:v>1.254047576970075</c:v>
                </c:pt>
                <c:pt idx="202">
                  <c:v>1.2665880527397757</c:v>
                </c:pt>
                <c:pt idx="203">
                  <c:v>1.2792539332671735</c:v>
                </c:pt>
                <c:pt idx="204">
                  <c:v>1.2920464725998453</c:v>
                </c:pt>
                <c:pt idx="205">
                  <c:v>1.3049669373258437</c:v>
                </c:pt>
                <c:pt idx="206">
                  <c:v>1.3180166066991021</c:v>
                </c:pt>
                <c:pt idx="207">
                  <c:v>1.3311967727660932</c:v>
                </c:pt>
                <c:pt idx="208">
                  <c:v>1.3445087404937541</c:v>
                </c:pt>
                <c:pt idx="209">
                  <c:v>1.3579538278986918</c:v>
                </c:pt>
                <c:pt idx="210">
                  <c:v>1.3715333661776787</c:v>
                </c:pt>
                <c:pt idx="211">
                  <c:v>1.3852486998394555</c:v>
                </c:pt>
                <c:pt idx="212">
                  <c:v>1.39910118683785</c:v>
                </c:pt>
                <c:pt idx="213">
                  <c:v>1.4130921987062286</c:v>
                </c:pt>
                <c:pt idx="214">
                  <c:v>1.4272231206932908</c:v>
                </c:pt>
                <c:pt idx="215">
                  <c:v>1.4414953519002238</c:v>
                </c:pt>
                <c:pt idx="216">
                  <c:v>1.4559103054192262</c:v>
                </c:pt>
                <c:pt idx="217">
                  <c:v>1.4704694084734184</c:v>
                </c:pt>
                <c:pt idx="218">
                  <c:v>1.4851741025581526</c:v>
                </c:pt>
                <c:pt idx="219">
                  <c:v>1.5000258435837341</c:v>
                </c:pt>
                <c:pt idx="220">
                  <c:v>1.5150261020195714</c:v>
                </c:pt>
                <c:pt idx="221">
                  <c:v>1.5301763630397671</c:v>
                </c:pt>
                <c:pt idx="222">
                  <c:v>1.5454781266701647</c:v>
                </c:pt>
                <c:pt idx="223">
                  <c:v>1.5609329079368663</c:v>
                </c:pt>
                <c:pt idx="224">
                  <c:v>1.576542237016235</c:v>
                </c:pt>
                <c:pt idx="225">
                  <c:v>1.5923076593863974</c:v>
                </c:pt>
                <c:pt idx="226">
                  <c:v>1.6082307359802614</c:v>
                </c:pt>
                <c:pt idx="227">
                  <c:v>1.6243130433400641</c:v>
                </c:pt>
                <c:pt idx="228">
                  <c:v>1.6405561737734649</c:v>
                </c:pt>
                <c:pt idx="229">
                  <c:v>1.6569617355111994</c:v>
                </c:pt>
                <c:pt idx="230">
                  <c:v>1.6735313528663114</c:v>
                </c:pt>
                <c:pt idx="231">
                  <c:v>1.6902666663949746</c:v>
                </c:pt>
                <c:pt idx="232">
                  <c:v>1.7071693330589244</c:v>
                </c:pt>
                <c:pt idx="233">
                  <c:v>1.7242410263895136</c:v>
                </c:pt>
                <c:pt idx="234">
                  <c:v>1.7414834366534087</c:v>
                </c:pt>
                <c:pt idx="235">
                  <c:v>1.7588982710199428</c:v>
                </c:pt>
                <c:pt idx="236">
                  <c:v>1.7764872537301422</c:v>
                </c:pt>
                <c:pt idx="237">
                  <c:v>1.7942521262674436</c:v>
                </c:pt>
                <c:pt idx="238">
                  <c:v>1.8121946475301181</c:v>
                </c:pt>
                <c:pt idx="239">
                  <c:v>1.8303165940054194</c:v>
                </c:pt>
                <c:pt idx="240">
                  <c:v>1.8486197599454735</c:v>
                </c:pt>
                <c:pt idx="241">
                  <c:v>1.8671059575449283</c:v>
                </c:pt>
                <c:pt idx="242">
                  <c:v>1.8857770171203776</c:v>
                </c:pt>
                <c:pt idx="243">
                  <c:v>1.9046347872915814</c:v>
                </c:pt>
                <c:pt idx="244">
                  <c:v>1.9236811351644973</c:v>
                </c:pt>
                <c:pt idx="245">
                  <c:v>1.9429179465161424</c:v>
                </c:pt>
                <c:pt idx="246">
                  <c:v>1.9623471259813039</c:v>
                </c:pt>
                <c:pt idx="247">
                  <c:v>1.981970597241117</c:v>
                </c:pt>
                <c:pt idx="248">
                  <c:v>2.0017903032135282</c:v>
                </c:pt>
                <c:pt idx="249">
                  <c:v>2.0218082062456637</c:v>
                </c:pt>
                <c:pt idx="250">
                  <c:v>2.0420262883081204</c:v>
                </c:pt>
                <c:pt idx="251">
                  <c:v>2.0624465511912016</c:v>
                </c:pt>
                <c:pt idx="252">
                  <c:v>2.0830710167031135</c:v>
                </c:pt>
                <c:pt idx="253">
                  <c:v>2.1039017268701445</c:v>
                </c:pt>
                <c:pt idx="254">
                  <c:v>2.1249407441388461</c:v>
                </c:pt>
                <c:pt idx="255">
                  <c:v>2.1461901515802349</c:v>
                </c:pt>
                <c:pt idx="256">
                  <c:v>2.1676520530960373</c:v>
                </c:pt>
                <c:pt idx="257">
                  <c:v>2.1893285736269976</c:v>
                </c:pt>
                <c:pt idx="258">
                  <c:v>2.2112218593632678</c:v>
                </c:pt>
                <c:pt idx="259">
                  <c:v>2.2333340779569006</c:v>
                </c:pt>
                <c:pt idx="260">
                  <c:v>2.2556674187364698</c:v>
                </c:pt>
                <c:pt idx="261">
                  <c:v>2.2782240929238347</c:v>
                </c:pt>
                <c:pt idx="262">
                  <c:v>2.3010063338530728</c:v>
                </c:pt>
                <c:pt idx="263">
                  <c:v>2.3240163971916035</c:v>
                </c:pt>
                <c:pt idx="264">
                  <c:v>2.3472565611635194</c:v>
                </c:pt>
                <c:pt idx="265">
                  <c:v>2.3707291267751547</c:v>
                </c:pt>
                <c:pt idx="266">
                  <c:v>2.3944364180429063</c:v>
                </c:pt>
                <c:pt idx="267">
                  <c:v>2.4183807822233354</c:v>
                </c:pt>
                <c:pt idx="268">
                  <c:v>2.4425645900455688</c:v>
                </c:pt>
                <c:pt idx="269">
                  <c:v>2.4669902359460245</c:v>
                </c:pt>
                <c:pt idx="270">
                  <c:v>2.4916601383054848</c:v>
                </c:pt>
                <c:pt idx="271">
                  <c:v>2.5165767396885399</c:v>
                </c:pt>
                <c:pt idx="272">
                  <c:v>2.5417425070854254</c:v>
                </c:pt>
                <c:pt idx="273">
                  <c:v>2.5671599321562795</c:v>
                </c:pt>
                <c:pt idx="274">
                  <c:v>2.5928315314778421</c:v>
                </c:pt>
                <c:pt idx="275">
                  <c:v>2.6187598467926203</c:v>
                </c:pt>
                <c:pt idx="276">
                  <c:v>2.6449474452605464</c:v>
                </c:pt>
                <c:pt idx="277">
                  <c:v>2.671396919713152</c:v>
                </c:pt>
                <c:pt idx="278">
                  <c:v>2.6981108889102834</c:v>
                </c:pt>
                <c:pt idx="279">
                  <c:v>2.7250919977993862</c:v>
                </c:pt>
                <c:pt idx="280">
                  <c:v>2.7523429177773799</c:v>
                </c:pt>
                <c:pt idx="281">
                  <c:v>2.7798663469551537</c:v>
                </c:pt>
                <c:pt idx="282">
                  <c:v>2.8076650104247052</c:v>
                </c:pt>
                <c:pt idx="283">
                  <c:v>2.835741660528952</c:v>
                </c:pt>
                <c:pt idx="284">
                  <c:v>2.8640990771342416</c:v>
                </c:pt>
                <c:pt idx="285">
                  <c:v>2.8927400679055841</c:v>
                </c:pt>
                <c:pt idx="286">
                  <c:v>2.9216674685846402</c:v>
                </c:pt>
                <c:pt idx="287">
                  <c:v>2.9508841432704864</c:v>
                </c:pt>
                <c:pt idx="288">
                  <c:v>2.9803929847031911</c:v>
                </c:pt>
                <c:pt idx="289">
                  <c:v>3.0101969145502232</c:v>
                </c:pt>
                <c:pt idx="290">
                  <c:v>3.0402988836957254</c:v>
                </c:pt>
                <c:pt idx="291">
                  <c:v>3.0707018725326827</c:v>
                </c:pt>
                <c:pt idx="292">
                  <c:v>3.1014088912580093</c:v>
                </c:pt>
                <c:pt idx="293">
                  <c:v>3.1324229801705896</c:v>
                </c:pt>
                <c:pt idx="294">
                  <c:v>3.1637472099722954</c:v>
                </c:pt>
                <c:pt idx="295">
                  <c:v>3.1953846820720182</c:v>
                </c:pt>
                <c:pt idx="296">
                  <c:v>3.2273385288927385</c:v>
                </c:pt>
                <c:pt idx="297">
                  <c:v>3.259611914181666</c:v>
                </c:pt>
                <c:pt idx="298">
                  <c:v>3.2922080333234827</c:v>
                </c:pt>
                <c:pt idx="299">
                  <c:v>3.3251301136567175</c:v>
                </c:pt>
                <c:pt idx="300">
                  <c:v>3.3583814147932847</c:v>
                </c:pt>
                <c:pt idx="301">
                  <c:v>3.3919652289412174</c:v>
                </c:pt>
                <c:pt idx="302">
                  <c:v>3.4258848812306297</c:v>
                </c:pt>
                <c:pt idx="303">
                  <c:v>3.4601437300429359</c:v>
                </c:pt>
                <c:pt idx="304">
                  <c:v>3.4947451673433654</c:v>
                </c:pt>
                <c:pt idx="305">
                  <c:v>3.529692619016799</c:v>
                </c:pt>
                <c:pt idx="306">
                  <c:v>3.5649895452069669</c:v>
                </c:pt>
                <c:pt idx="307">
                  <c:v>3.6006394406590365</c:v>
                </c:pt>
                <c:pt idx="308">
                  <c:v>3.636645835065627</c:v>
                </c:pt>
                <c:pt idx="309">
                  <c:v>3.6730122934162832</c:v>
                </c:pt>
                <c:pt idx="310">
                  <c:v>3.709742416350446</c:v>
                </c:pt>
                <c:pt idx="311">
                  <c:v>3.7468398405139505</c:v>
                </c:pt>
                <c:pt idx="312">
                  <c:v>3.7843082389190901</c:v>
                </c:pt>
                <c:pt idx="313">
                  <c:v>3.8221513213082812</c:v>
                </c:pt>
                <c:pt idx="314">
                  <c:v>3.8603728345213639</c:v>
                </c:pt>
                <c:pt idx="315">
                  <c:v>3.8989765628665776</c:v>
                </c:pt>
                <c:pt idx="316">
                  <c:v>3.9379663284952433</c:v>
                </c:pt>
                <c:pt idx="317">
                  <c:v>3.9773459917801959</c:v>
                </c:pt>
                <c:pt idx="318">
                  <c:v>4.0171194516979982</c:v>
                </c:pt>
                <c:pt idx="319">
                  <c:v>4.0572906462149785</c:v>
                </c:pt>
                <c:pt idx="320">
                  <c:v>4.0978635526771283</c:v>
                </c:pt>
                <c:pt idx="321">
                  <c:v>4.1388421882038999</c:v>
                </c:pt>
                <c:pt idx="322">
                  <c:v>4.180230610085939</c:v>
                </c:pt>
                <c:pt idx="323">
                  <c:v>4.222032916186798</c:v>
                </c:pt>
                <c:pt idx="324">
                  <c:v>4.2642532453486659</c:v>
                </c:pt>
                <c:pt idx="325">
                  <c:v>4.3068957778021524</c:v>
                </c:pt>
                <c:pt idx="326">
                  <c:v>4.3499647355801736</c:v>
                </c:pt>
                <c:pt idx="327">
                  <c:v>4.3934643829359752</c:v>
                </c:pt>
                <c:pt idx="328">
                  <c:v>4.4373990267653349</c:v>
                </c:pt>
                <c:pt idx="329">
                  <c:v>4.4817730170329879</c:v>
                </c:pt>
                <c:pt idx="330">
                  <c:v>4.5265907472033176</c:v>
                </c:pt>
                <c:pt idx="331">
                  <c:v>4.5718566546753507</c:v>
                </c:pt>
                <c:pt idx="332">
                  <c:v>4.6175752212221042</c:v>
                </c:pt>
                <c:pt idx="333">
                  <c:v>4.6637509734343254</c:v>
                </c:pt>
                <c:pt idx="334">
                  <c:v>4.7103884831686686</c:v>
                </c:pt>
                <c:pt idx="335">
                  <c:v>4.7574923680003556</c:v>
                </c:pt>
                <c:pt idx="336">
                  <c:v>4.8050672916803592</c:v>
                </c:pt>
                <c:pt idx="337">
                  <c:v>4.8531179645971632</c:v>
                </c:pt>
                <c:pt idx="338">
                  <c:v>4.9016491442431347</c:v>
                </c:pt>
                <c:pt idx="339">
                  <c:v>4.9506656356855663</c:v>
                </c:pt>
                <c:pt idx="340">
                  <c:v>5.0001722920424223</c:v>
                </c:pt>
                <c:pt idx="341">
                  <c:v>5.0501740149628462</c:v>
                </c:pt>
                <c:pt idx="342">
                  <c:v>5.1006757551124746</c:v>
                </c:pt>
                <c:pt idx="343">
                  <c:v>5.1516825126635997</c:v>
                </c:pt>
                <c:pt idx="344">
                  <c:v>5.2031993377902355</c:v>
                </c:pt>
                <c:pt idx="345">
                  <c:v>5.2552313311681376</c:v>
                </c:pt>
                <c:pt idx="346">
                  <c:v>5.3077836444798194</c:v>
                </c:pt>
                <c:pt idx="347">
                  <c:v>5.3608614809246173</c:v>
                </c:pt>
                <c:pt idx="348">
                  <c:v>5.4144700957338632</c:v>
                </c:pt>
                <c:pt idx="349">
                  <c:v>5.4686147966912015</c:v>
                </c:pt>
                <c:pt idx="350">
                  <c:v>5.5233009446581134</c:v>
                </c:pt>
                <c:pt idx="351">
                  <c:v>5.578533954104695</c:v>
                </c:pt>
                <c:pt idx="352">
                  <c:v>5.634319293645742</c:v>
                </c:pt>
                <c:pt idx="353">
                  <c:v>5.6906624865821991</c:v>
                </c:pt>
                <c:pt idx="354">
                  <c:v>5.747569111448021</c:v>
                </c:pt>
                <c:pt idx="355">
                  <c:v>5.8050448025625014</c:v>
                </c:pt>
                <c:pt idx="356">
                  <c:v>5.8630952505881266</c:v>
                </c:pt>
                <c:pt idx="357">
                  <c:v>5.9217262030940079</c:v>
                </c:pt>
                <c:pt idx="358">
                  <c:v>5.9809434651249482</c:v>
                </c:pt>
                <c:pt idx="359">
                  <c:v>6.0407528997761979</c:v>
                </c:pt>
                <c:pt idx="360">
                  <c:v>6.1011604287739596</c:v>
                </c:pt>
                <c:pt idx="361">
                  <c:v>6.1621720330616991</c:v>
                </c:pt>
                <c:pt idx="362">
                  <c:v>6.2237937533923162</c:v>
                </c:pt>
                <c:pt idx="363">
                  <c:v>6.2860316909262393</c:v>
                </c:pt>
                <c:pt idx="364">
                  <c:v>6.3488920078355013</c:v>
                </c:pt>
                <c:pt idx="365">
                  <c:v>6.4123809279138566</c:v>
                </c:pt>
                <c:pt idx="366">
                  <c:v>6.4765047371929949</c:v>
                </c:pt>
                <c:pt idx="367">
                  <c:v>6.5412697845649248</c:v>
                </c:pt>
                <c:pt idx="368">
                  <c:v>6.6066824824105739</c:v>
                </c:pt>
                <c:pt idx="369">
                  <c:v>6.67274930723468</c:v>
                </c:pt>
                <c:pt idx="370">
                  <c:v>6.7394768003070267</c:v>
                </c:pt>
                <c:pt idx="371">
                  <c:v>6.8068715683100969</c:v>
                </c:pt>
                <c:pt idx="372">
                  <c:v>6.8749402839931983</c:v>
                </c:pt>
                <c:pt idx="373">
                  <c:v>6.9436896868331308</c:v>
                </c:pt>
                <c:pt idx="374">
                  <c:v>7.013126583701462</c:v>
                </c:pt>
                <c:pt idx="375">
                  <c:v>7.0832578495384766</c:v>
                </c:pt>
                <c:pt idx="376">
                  <c:v>7.1540904280338617</c:v>
                </c:pt>
                <c:pt idx="377">
                  <c:v>7.2256313323142001</c:v>
                </c:pt>
                <c:pt idx="378">
                  <c:v>7.297887645637342</c:v>
                </c:pt>
                <c:pt idx="379">
                  <c:v>7.3708665220937153</c:v>
                </c:pt>
                <c:pt idx="380">
                  <c:v>7.4445751873146522</c:v>
                </c:pt>
                <c:pt idx="381">
                  <c:v>7.5190209391877989</c:v>
                </c:pt>
                <c:pt idx="382">
                  <c:v>7.5942111485796771</c:v>
                </c:pt>
                <c:pt idx="383">
                  <c:v>7.670153260065474</c:v>
                </c:pt>
                <c:pt idx="384">
                  <c:v>7.7468547926661291</c:v>
                </c:pt>
                <c:pt idx="385">
                  <c:v>7.8243233405927901</c:v>
                </c:pt>
                <c:pt idx="386">
                  <c:v>7.9025665739987181</c:v>
                </c:pt>
                <c:pt idx="387">
                  <c:v>7.9815922397387054</c:v>
                </c:pt>
                <c:pt idx="388">
                  <c:v>8.0614081621360931</c:v>
                </c:pt>
                <c:pt idx="389">
                  <c:v>8.1420222437574541</c:v>
                </c:pt>
                <c:pt idx="390">
                  <c:v>8.2234424661950278</c:v>
                </c:pt>
                <c:pt idx="391">
                  <c:v>8.3056768908569776</c:v>
                </c:pt>
                <c:pt idx="392">
                  <c:v>8.3887336597655473</c:v>
                </c:pt>
                <c:pt idx="393">
                  <c:v>8.4726209963632027</c:v>
                </c:pt>
                <c:pt idx="394">
                  <c:v>8.5573472063268348</c:v>
                </c:pt>
                <c:pt idx="395">
                  <c:v>8.6429206783901034</c:v>
                </c:pt>
                <c:pt idx="396">
                  <c:v>8.7293498851740043</c:v>
                </c:pt>
                <c:pt idx="397">
                  <c:v>8.8166433840257437</c:v>
                </c:pt>
                <c:pt idx="398">
                  <c:v>8.9048098178660009</c:v>
                </c:pt>
                <c:pt idx="399">
                  <c:v>8.9938579160446608</c:v>
                </c:pt>
                <c:pt idx="400">
                  <c:v>9.0837964952051067</c:v>
                </c:pt>
                <c:pt idx="401">
                  <c:v>9.1746344601571579</c:v>
                </c:pt>
                <c:pt idx="402">
                  <c:v>9.2663808047587288</c:v>
                </c:pt>
                <c:pt idx="403">
                  <c:v>9.3590446128063167</c:v>
                </c:pt>
                <c:pt idx="404">
                  <c:v>9.4526350589343799</c:v>
                </c:pt>
                <c:pt idx="405">
                  <c:v>9.5471614095237243</c:v>
                </c:pt>
                <c:pt idx="406">
                  <c:v>9.642633023618961</c:v>
                </c:pt>
                <c:pt idx="407">
                  <c:v>9.7390593538551506</c:v>
                </c:pt>
                <c:pt idx="408">
                  <c:v>9.836449947393703</c:v>
                </c:pt>
                <c:pt idx="409">
                  <c:v>9.9348144468676409</c:v>
                </c:pt>
                <c:pt idx="410">
                  <c:v>10.034162591336317</c:v>
                </c:pt>
                <c:pt idx="411">
                  <c:v>10.134504217249681</c:v>
                </c:pt>
                <c:pt idx="412">
                  <c:v>10.235849259422178</c:v>
                </c:pt>
                <c:pt idx="413">
                  <c:v>10.3382077520164</c:v>
                </c:pt>
                <c:pt idx="414">
                  <c:v>10.441589829536564</c:v>
                </c:pt>
                <c:pt idx="415">
                  <c:v>10.546005727831931</c:v>
                </c:pt>
                <c:pt idx="416">
                  <c:v>10.651465785110251</c:v>
                </c:pt>
                <c:pt idx="417">
                  <c:v>10.757980442961353</c:v>
                </c:pt>
                <c:pt idx="418">
                  <c:v>10.865560247390967</c:v>
                </c:pt>
                <c:pt idx="419">
                  <c:v>10.974215849864876</c:v>
                </c:pt>
                <c:pt idx="420">
                  <c:v>11.083958008363526</c:v>
                </c:pt>
                <c:pt idx="421">
                  <c:v>11.194797588447161</c:v>
                </c:pt>
                <c:pt idx="422">
                  <c:v>11.306745564331633</c:v>
                </c:pt>
                <c:pt idx="423">
                  <c:v>11.419813019974949</c:v>
                </c:pt>
                <c:pt idx="424">
                  <c:v>11.534011150174699</c:v>
                </c:pt>
                <c:pt idx="425">
                  <c:v>11.649351261676445</c:v>
                </c:pt>
                <c:pt idx="426">
                  <c:v>11.76584477429321</c:v>
                </c:pt>
                <c:pt idx="427">
                  <c:v>11.883503222036143</c:v>
                </c:pt>
                <c:pt idx="428">
                  <c:v>12.002338254256506</c:v>
                </c:pt>
                <c:pt idx="429">
                  <c:v>12.12236163679907</c:v>
                </c:pt>
                <c:pt idx="430">
                  <c:v>12.24358525316706</c:v>
                </c:pt>
                <c:pt idx="431">
                  <c:v>12.366021105698731</c:v>
                </c:pt>
                <c:pt idx="432">
                  <c:v>12.489681316755719</c:v>
                </c:pt>
                <c:pt idx="433">
                  <c:v>12.614578129923277</c:v>
                </c:pt>
                <c:pt idx="434">
                  <c:v>12.74072391122251</c:v>
                </c:pt>
                <c:pt idx="435">
                  <c:v>12.868131150334735</c:v>
                </c:pt>
                <c:pt idx="436">
                  <c:v>12.996812461838083</c:v>
                </c:pt>
                <c:pt idx="437">
                  <c:v>13.126780586456464</c:v>
                </c:pt>
                <c:pt idx="438">
                  <c:v>13.258048392321029</c:v>
                </c:pt>
                <c:pt idx="439">
                  <c:v>13.390628876244239</c:v>
                </c:pt>
                <c:pt idx="440">
                  <c:v>13.524535165006682</c:v>
                </c:pt>
                <c:pt idx="441">
                  <c:v>13.659780516656749</c:v>
                </c:pt>
                <c:pt idx="442">
                  <c:v>13.796378321823317</c:v>
                </c:pt>
                <c:pt idx="443">
                  <c:v>13.93434210504155</c:v>
                </c:pt>
                <c:pt idx="444">
                  <c:v>14.073685526091966</c:v>
                </c:pt>
                <c:pt idx="445">
                  <c:v>14.214422381352886</c:v>
                </c:pt>
                <c:pt idx="446">
                  <c:v>14.356566605166416</c:v>
                </c:pt>
                <c:pt idx="447">
                  <c:v>14.50013227121808</c:v>
                </c:pt>
                <c:pt idx="448">
                  <c:v>14.645133593930261</c:v>
                </c:pt>
                <c:pt idx="449">
                  <c:v>14.791584929869563</c:v>
                </c:pt>
                <c:pt idx="450">
                  <c:v>14.939500779168259</c:v>
                </c:pt>
                <c:pt idx="451">
                  <c:v>15.088895786959942</c:v>
                </c:pt>
                <c:pt idx="452">
                  <c:v>15.23978474482954</c:v>
                </c:pt>
                <c:pt idx="453">
                  <c:v>15.392182592277836</c:v>
                </c:pt>
                <c:pt idx="454">
                  <c:v>15.546104418200613</c:v>
                </c:pt>
                <c:pt idx="455">
                  <c:v>15.70156546238262</c:v>
                </c:pt>
                <c:pt idx="456">
                  <c:v>15.858581117006446</c:v>
                </c:pt>
                <c:pt idx="457">
                  <c:v>16.017166928176511</c:v>
                </c:pt>
                <c:pt idx="458">
                  <c:v>16.177338597458277</c:v>
                </c:pt>
                <c:pt idx="459">
                  <c:v>16.339111983432861</c:v>
                </c:pt>
                <c:pt idx="460">
                  <c:v>16.502503103267191</c:v>
                </c:pt>
                <c:pt idx="461">
                  <c:v>16.667528134299864</c:v>
                </c:pt>
                <c:pt idx="462">
                  <c:v>16.834203415642865</c:v>
                </c:pt>
                <c:pt idx="463">
                  <c:v>17.002545449799292</c:v>
                </c:pt>
                <c:pt idx="464">
                  <c:v>17.172570904297284</c:v>
                </c:pt>
                <c:pt idx="465">
                  <c:v>17.344296613340259</c:v>
                </c:pt>
                <c:pt idx="466">
                  <c:v>17.517739579473663</c:v>
                </c:pt>
                <c:pt idx="467">
                  <c:v>17.6929169752684</c:v>
                </c:pt>
                <c:pt idx="468">
                  <c:v>17.869846145021082</c:v>
                </c:pt>
                <c:pt idx="469">
                  <c:v>18.048544606471292</c:v>
                </c:pt>
                <c:pt idx="470">
                  <c:v>18.229030052536004</c:v>
                </c:pt>
                <c:pt idx="471">
                  <c:v>18.411320353061363</c:v>
                </c:pt>
                <c:pt idx="472">
                  <c:v>18.595433556591978</c:v>
                </c:pt>
                <c:pt idx="473">
                  <c:v>18.781387892157898</c:v>
                </c:pt>
                <c:pt idx="474">
                  <c:v>18.969201771079476</c:v>
                </c:pt>
                <c:pt idx="475">
                  <c:v>19.158893788790269</c:v>
                </c:pt>
                <c:pt idx="476">
                  <c:v>19.350482726678173</c:v>
                </c:pt>
                <c:pt idx="477">
                  <c:v>19.543987553944955</c:v>
                </c:pt>
                <c:pt idx="478">
                  <c:v>19.739427429484405</c:v>
                </c:pt>
                <c:pt idx="479">
                  <c:v>19.936821703779248</c:v>
                </c:pt>
                <c:pt idx="480">
                  <c:v>20.136189920817042</c:v>
                </c:pt>
                <c:pt idx="481">
                  <c:v>20.337551820025212</c:v>
                </c:pt>
                <c:pt idx="482">
                  <c:v>20.540927338225465</c:v>
                </c:pt>
                <c:pt idx="483">
                  <c:v>20.74633661160772</c:v>
                </c:pt>
                <c:pt idx="484">
                  <c:v>20.953799977723797</c:v>
                </c:pt>
                <c:pt idx="485">
                  <c:v>21.163337977501037</c:v>
                </c:pt>
                <c:pt idx="486">
                  <c:v>21.374971357276049</c:v>
                </c:pt>
                <c:pt idx="487">
                  <c:v>21.588721070848809</c:v>
                </c:pt>
                <c:pt idx="488">
                  <c:v>21.804608281557297</c:v>
                </c:pt>
                <c:pt idx="489">
                  <c:v>22.022654364372869</c:v>
                </c:pt>
                <c:pt idx="490">
                  <c:v>22.242880908016598</c:v>
                </c:pt>
                <c:pt idx="491">
                  <c:v>22.465309717096765</c:v>
                </c:pt>
                <c:pt idx="492">
                  <c:v>22.689962814267734</c:v>
                </c:pt>
                <c:pt idx="493">
                  <c:v>22.916862442410412</c:v>
                </c:pt>
                <c:pt idx="494">
                  <c:v>23.146031066834517</c:v>
                </c:pt>
                <c:pt idx="495">
                  <c:v>23.377491377502864</c:v>
                </c:pt>
                <c:pt idx="496">
                  <c:v>23.611266291277893</c:v>
                </c:pt>
                <c:pt idx="497">
                  <c:v>23.84737895419067</c:v>
                </c:pt>
                <c:pt idx="498">
                  <c:v>24.085852743732577</c:v>
                </c:pt>
                <c:pt idx="499">
                  <c:v>24.326711271169902</c:v>
                </c:pt>
                <c:pt idx="500">
                  <c:v>24.569978383881601</c:v>
                </c:pt>
                <c:pt idx="501">
                  <c:v>24.815678167720417</c:v>
                </c:pt>
                <c:pt idx="502">
                  <c:v>25.06383494939762</c:v>
                </c:pt>
              </c:numCache>
            </c:numRef>
          </c:yVal>
          <c:smooth val="0"/>
          <c:extLst>
            <c:ext xmlns:c16="http://schemas.microsoft.com/office/drawing/2014/chart" uri="{C3380CC4-5D6E-409C-BE32-E72D297353CC}">
              <c16:uniqueId val="{00000001-EB87-473B-A85C-6356C428BB8D}"/>
            </c:ext>
          </c:extLst>
        </c:ser>
        <c:dLbls>
          <c:showLegendKey val="0"/>
          <c:showVal val="0"/>
          <c:showCatName val="0"/>
          <c:showSerName val="0"/>
          <c:showPercent val="0"/>
          <c:showBubbleSize val="0"/>
        </c:dLbls>
        <c:axId val="663577856"/>
        <c:axId val="663580992"/>
      </c:scatterChart>
      <c:valAx>
        <c:axId val="663577856"/>
        <c:scaling>
          <c:orientation val="minMax"/>
        </c:scaling>
        <c:delete val="0"/>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80992"/>
        <c:crosses val="autoZero"/>
        <c:crossBetween val="midCat"/>
        <c:dispUnits>
          <c:builtInUnit val="billions"/>
        </c:dispUnits>
      </c:valAx>
      <c:valAx>
        <c:axId val="663580992"/>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78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Water Demand in Washington County, Utah</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044311154953242"/>
          <c:y val="9.9052154946054391E-2"/>
          <c:w val="0.76578933696341955"/>
          <c:h val="0.7358865998309313"/>
        </c:manualLayout>
      </c:layout>
      <c:scatterChart>
        <c:scatterStyle val="lineMarker"/>
        <c:varyColors val="0"/>
        <c:ser>
          <c:idx val="0"/>
          <c:order val="0"/>
          <c:tx>
            <c:strRef>
              <c:f>Sheet1!$B$1</c:f>
              <c:strCache>
                <c:ptCount val="1"/>
                <c:pt idx="0">
                  <c:v>Series 2</c:v>
                </c:pt>
              </c:strCache>
            </c:strRef>
          </c:tx>
          <c:spPr>
            <a:ln w="19050" cap="rnd">
              <a:solidFill>
                <a:schemeClr val="accent1"/>
              </a:solidFill>
              <a:round/>
            </a:ln>
            <a:effectLst/>
          </c:spPr>
          <c:marker>
            <c:symbol val="none"/>
          </c:marker>
          <c:xVal>
            <c:numRef>
              <c:f>Sheet1!$B$2:$B$900</c:f>
              <c:numCache>
                <c:formatCode>_(* #,##0_);_(* \(#,##0\);_(* "-"???_);_(@_)</c:formatCode>
                <c:ptCount val="899"/>
                <c:pt idx="0">
                  <c:v>26330591243.2542</c:v>
                </c:pt>
                <c:pt idx="1">
                  <c:v>26199593276.869854</c:v>
                </c:pt>
                <c:pt idx="2">
                  <c:v>26069247041.661549</c:v>
                </c:pt>
                <c:pt idx="3">
                  <c:v>25939549295.185623</c:v>
                </c:pt>
                <c:pt idx="4">
                  <c:v>25810496811.129974</c:v>
                </c:pt>
                <c:pt idx="5">
                  <c:v>25682086379.233807</c:v>
                </c:pt>
                <c:pt idx="6">
                  <c:v>25554314805.207771</c:v>
                </c:pt>
                <c:pt idx="7">
                  <c:v>25427178910.654503</c:v>
                </c:pt>
                <c:pt idx="8">
                  <c:v>25300675532.989559</c:v>
                </c:pt>
                <c:pt idx="9">
                  <c:v>25174801525.362747</c:v>
                </c:pt>
                <c:pt idx="10">
                  <c:v>25049553756.579849</c:v>
                </c:pt>
                <c:pt idx="11">
                  <c:v>24924929111.024727</c:v>
                </c:pt>
                <c:pt idx="12">
                  <c:v>24800924488.581821</c:v>
                </c:pt>
                <c:pt idx="13">
                  <c:v>24677536804.559029</c:v>
                </c:pt>
                <c:pt idx="14">
                  <c:v>24554762989.610977</c:v>
                </c:pt>
                <c:pt idx="15">
                  <c:v>24432599989.662666</c:v>
                </c:pt>
                <c:pt idx="16">
                  <c:v>24311044765.8335</c:v>
                </c:pt>
                <c:pt idx="17">
                  <c:v>24190094294.361694</c:v>
                </c:pt>
                <c:pt idx="18">
                  <c:v>24069745566.529053</c:v>
                </c:pt>
                <c:pt idx="19">
                  <c:v>23949995588.586124</c:v>
                </c:pt>
                <c:pt idx="20">
                  <c:v>23830841381.677738</c:v>
                </c:pt>
                <c:pt idx="21">
                  <c:v>23712279981.768898</c:v>
                </c:pt>
                <c:pt idx="22">
                  <c:v>23594308439.571045</c:v>
                </c:pt>
                <c:pt idx="23">
                  <c:v>23476923820.468704</c:v>
                </c:pt>
                <c:pt idx="24">
                  <c:v>23360123204.446476</c:v>
                </c:pt>
                <c:pt idx="25">
                  <c:v>23243903686.016396</c:v>
                </c:pt>
                <c:pt idx="26">
                  <c:v>23128262374.145668</c:v>
                </c:pt>
                <c:pt idx="27">
                  <c:v>23013196392.184746</c:v>
                </c:pt>
                <c:pt idx="28">
                  <c:v>22898702877.795769</c:v>
                </c:pt>
                <c:pt idx="29">
                  <c:v>22784778982.881363</c:v>
                </c:pt>
                <c:pt idx="30">
                  <c:v>22671421873.513798</c:v>
                </c:pt>
                <c:pt idx="31">
                  <c:v>22558628729.864479</c:v>
                </c:pt>
                <c:pt idx="32">
                  <c:v>22446396746.133812</c:v>
                </c:pt>
                <c:pt idx="33">
                  <c:v>22334723130.481407</c:v>
                </c:pt>
                <c:pt idx="34">
                  <c:v>22223605104.956627</c:v>
                </c:pt>
                <c:pt idx="35">
                  <c:v>22113039905.429482</c:v>
                </c:pt>
                <c:pt idx="36">
                  <c:v>22003024781.521873</c:v>
                </c:pt>
                <c:pt idx="37">
                  <c:v>21893556996.539181</c:v>
                </c:pt>
                <c:pt idx="38">
                  <c:v>21784633827.402172</c:v>
                </c:pt>
                <c:pt idx="39">
                  <c:v>21676252564.579277</c:v>
                </c:pt>
                <c:pt idx="40">
                  <c:v>21568410512.019184</c:v>
                </c:pt>
                <c:pt idx="41">
                  <c:v>21461104987.083767</c:v>
                </c:pt>
                <c:pt idx="42">
                  <c:v>21354333320.481361</c:v>
                </c:pt>
                <c:pt idx="43">
                  <c:v>21248092856.200363</c:v>
                </c:pt>
                <c:pt idx="44">
                  <c:v>21142380951.44315</c:v>
                </c:pt>
                <c:pt idx="45">
                  <c:v>21037194976.560349</c:v>
                </c:pt>
                <c:pt idx="46">
                  <c:v>20932532314.985424</c:v>
                </c:pt>
                <c:pt idx="47">
                  <c:v>20828390363.169579</c:v>
                </c:pt>
                <c:pt idx="48">
                  <c:v>20724766530.516994</c:v>
                </c:pt>
                <c:pt idx="49">
                  <c:v>20621658239.320396</c:v>
                </c:pt>
                <c:pt idx="50">
                  <c:v>20519062924.696915</c:v>
                </c:pt>
                <c:pt idx="51">
                  <c:v>20416978034.524296</c:v>
                </c:pt>
                <c:pt idx="52">
                  <c:v>20315401029.377411</c:v>
                </c:pt>
                <c:pt idx="53">
                  <c:v>20214329382.465088</c:v>
                </c:pt>
                <c:pt idx="54">
                  <c:v>20113760579.567253</c:v>
                </c:pt>
                <c:pt idx="55">
                  <c:v>20013692118.972393</c:v>
                </c:pt>
                <c:pt idx="56">
                  <c:v>19914121511.415318</c:v>
                </c:pt>
                <c:pt idx="57">
                  <c:v>19815046280.015244</c:v>
                </c:pt>
                <c:pt idx="58">
                  <c:v>19716463960.214176</c:v>
                </c:pt>
                <c:pt idx="59">
                  <c:v>19618372099.715599</c:v>
                </c:pt>
                <c:pt idx="60">
                  <c:v>19520768258.423485</c:v>
                </c:pt>
                <c:pt idx="61">
                  <c:v>19423650008.38158</c:v>
                </c:pt>
                <c:pt idx="62">
                  <c:v>19327014933.713017</c:v>
                </c:pt>
                <c:pt idx="63">
                  <c:v>19230860630.560219</c:v>
                </c:pt>
                <c:pt idx="64">
                  <c:v>19135184707.025097</c:v>
                </c:pt>
                <c:pt idx="65">
                  <c:v>19039984783.10955</c:v>
                </c:pt>
                <c:pt idx="66">
                  <c:v>18945258490.656273</c:v>
                </c:pt>
                <c:pt idx="67">
                  <c:v>18851003473.289825</c:v>
                </c:pt>
                <c:pt idx="68">
                  <c:v>18757217386.358036</c:v>
                </c:pt>
                <c:pt idx="69">
                  <c:v>18663897896.873669</c:v>
                </c:pt>
                <c:pt idx="70">
                  <c:v>18571042683.45639</c:v>
                </c:pt>
                <c:pt idx="71">
                  <c:v>18478649436.275017</c:v>
                </c:pt>
                <c:pt idx="72">
                  <c:v>18386715856.990067</c:v>
                </c:pt>
                <c:pt idx="73">
                  <c:v>18295239658.696587</c:v>
                </c:pt>
                <c:pt idx="74">
                  <c:v>18204218565.867252</c:v>
                </c:pt>
                <c:pt idx="75">
                  <c:v>18113650314.295776</c:v>
                </c:pt>
                <c:pt idx="76">
                  <c:v>18023532651.040577</c:v>
                </c:pt>
                <c:pt idx="77">
                  <c:v>17933863334.368736</c:v>
                </c:pt>
                <c:pt idx="78">
                  <c:v>17844640133.700237</c:v>
                </c:pt>
                <c:pt idx="79">
                  <c:v>17755860829.552475</c:v>
                </c:pt>
                <c:pt idx="80">
                  <c:v>17667523213.48505</c:v>
                </c:pt>
                <c:pt idx="81">
                  <c:v>17579625088.044827</c:v>
                </c:pt>
                <c:pt idx="82">
                  <c:v>17492164266.711273</c:v>
                </c:pt>
                <c:pt idx="83">
                  <c:v>17405138573.842064</c:v>
                </c:pt>
                <c:pt idx="84">
                  <c:v>17318545844.618973</c:v>
                </c:pt>
                <c:pt idx="85">
                  <c:v>17232383924.994003</c:v>
                </c:pt>
                <c:pt idx="86">
                  <c:v>17146650671.635824</c:v>
                </c:pt>
                <c:pt idx="87">
                  <c:v>17061343951.876444</c:v>
                </c:pt>
                <c:pt idx="88">
                  <c:v>16976461643.658155</c:v>
                </c:pt>
                <c:pt idx="89">
                  <c:v>16892001635.480753</c:v>
                </c:pt>
                <c:pt idx="90">
                  <c:v>16807961826.34901</c:v>
                </c:pt>
                <c:pt idx="91">
                  <c:v>16724340125.720409</c:v>
                </c:pt>
                <c:pt idx="92">
                  <c:v>16641134453.453146</c:v>
                </c:pt>
                <c:pt idx="93">
                  <c:v>16558342739.754375</c:v>
                </c:pt>
                <c:pt idx="94">
                  <c:v>16475962925.128733</c:v>
                </c:pt>
                <c:pt idx="95">
                  <c:v>16393992960.327099</c:v>
                </c:pt>
                <c:pt idx="96">
                  <c:v>16312430806.295622</c:v>
                </c:pt>
                <c:pt idx="97">
                  <c:v>16231274434.124998</c:v>
                </c:pt>
                <c:pt idx="98">
                  <c:v>16150521825</c:v>
                </c:pt>
                <c:pt idx="99">
                  <c:v>16069769215.875</c:v>
                </c:pt>
                <c:pt idx="100">
                  <c:v>15989420369.795626</c:v>
                </c:pt>
                <c:pt idx="101">
                  <c:v>15909473267.946648</c:v>
                </c:pt>
                <c:pt idx="102">
                  <c:v>15829925901.606915</c:v>
                </c:pt>
                <c:pt idx="103">
                  <c:v>15750776272.098881</c:v>
                </c:pt>
                <c:pt idx="104">
                  <c:v>15672022390.738386</c:v>
                </c:pt>
                <c:pt idx="105">
                  <c:v>15593662278.784695</c:v>
                </c:pt>
                <c:pt idx="106">
                  <c:v>15515693967.390772</c:v>
                </c:pt>
                <c:pt idx="107">
                  <c:v>15438115497.553818</c:v>
                </c:pt>
                <c:pt idx="108">
                  <c:v>15360924920.066048</c:v>
                </c:pt>
                <c:pt idx="109">
                  <c:v>15284120295.465717</c:v>
                </c:pt>
                <c:pt idx="110">
                  <c:v>15207699693.988388</c:v>
                </c:pt>
                <c:pt idx="111">
                  <c:v>15131661195.518446</c:v>
                </c:pt>
                <c:pt idx="112">
                  <c:v>15056002889.540854</c:v>
                </c:pt>
                <c:pt idx="113">
                  <c:v>14980722875.093149</c:v>
                </c:pt>
                <c:pt idx="114">
                  <c:v>14905819260.717684</c:v>
                </c:pt>
                <c:pt idx="115">
                  <c:v>14831290164.414095</c:v>
                </c:pt>
                <c:pt idx="116">
                  <c:v>14757133713.592024</c:v>
                </c:pt>
                <c:pt idx="117">
                  <c:v>14683348045.024063</c:v>
                </c:pt>
                <c:pt idx="118">
                  <c:v>14609931304.798943</c:v>
                </c:pt>
                <c:pt idx="119">
                  <c:v>14536881648.274948</c:v>
                </c:pt>
                <c:pt idx="120">
                  <c:v>14464197240.033573</c:v>
                </c:pt>
                <c:pt idx="121">
                  <c:v>14391876253.833405</c:v>
                </c:pt>
                <c:pt idx="122">
                  <c:v>14319916872.564238</c:v>
                </c:pt>
                <c:pt idx="123">
                  <c:v>14248317288.201416</c:v>
                </c:pt>
                <c:pt idx="124">
                  <c:v>14177075701.760408</c:v>
                </c:pt>
                <c:pt idx="125">
                  <c:v>14106190323.251606</c:v>
                </c:pt>
                <c:pt idx="126">
                  <c:v>14035659371.635347</c:v>
                </c:pt>
                <c:pt idx="127">
                  <c:v>13965481074.77717</c:v>
                </c:pt>
                <c:pt idx="128">
                  <c:v>13895653669.403284</c:v>
                </c:pt>
                <c:pt idx="129">
                  <c:v>13826175401.056267</c:v>
                </c:pt>
                <c:pt idx="130">
                  <c:v>13757044524.050985</c:v>
                </c:pt>
                <c:pt idx="131">
                  <c:v>13688259301.430731</c:v>
                </c:pt>
                <c:pt idx="132">
                  <c:v>13619818004.923576</c:v>
                </c:pt>
                <c:pt idx="133">
                  <c:v>13551718914.898958</c:v>
                </c:pt>
                <c:pt idx="134">
                  <c:v>13483960320.324463</c:v>
                </c:pt>
                <c:pt idx="135">
                  <c:v>13416540518.722841</c:v>
                </c:pt>
                <c:pt idx="136">
                  <c:v>13349457816.129227</c:v>
                </c:pt>
                <c:pt idx="137">
                  <c:v>13282710527.04858</c:v>
                </c:pt>
                <c:pt idx="138">
                  <c:v>13216296974.413338</c:v>
                </c:pt>
                <c:pt idx="139">
                  <c:v>13150215489.541271</c:v>
                </c:pt>
                <c:pt idx="140">
                  <c:v>13084464412.093565</c:v>
                </c:pt>
                <c:pt idx="141">
                  <c:v>13019042090.033096</c:v>
                </c:pt>
                <c:pt idx="142">
                  <c:v>12953946879.582932</c:v>
                </c:pt>
                <c:pt idx="143">
                  <c:v>12889177145.185017</c:v>
                </c:pt>
                <c:pt idx="144">
                  <c:v>12824731259.459091</c:v>
                </c:pt>
                <c:pt idx="145">
                  <c:v>12760607603.161797</c:v>
                </c:pt>
                <c:pt idx="146">
                  <c:v>12696804565.145988</c:v>
                </c:pt>
                <c:pt idx="147">
                  <c:v>12633320542.320259</c:v>
                </c:pt>
                <c:pt idx="148">
                  <c:v>12570153939.608658</c:v>
                </c:pt>
                <c:pt idx="149">
                  <c:v>12507303169.910614</c:v>
                </c:pt>
                <c:pt idx="150">
                  <c:v>12444766654.06106</c:v>
                </c:pt>
                <c:pt idx="151">
                  <c:v>12382542820.790754</c:v>
                </c:pt>
                <c:pt idx="152">
                  <c:v>12320630106.6868</c:v>
                </c:pt>
                <c:pt idx="153">
                  <c:v>12259026956.153366</c:v>
                </c:pt>
                <c:pt idx="154">
                  <c:v>12197731821.372599</c:v>
                </c:pt>
                <c:pt idx="155">
                  <c:v>12136743162.265736</c:v>
                </c:pt>
                <c:pt idx="156">
                  <c:v>12076059446.454407</c:v>
                </c:pt>
                <c:pt idx="157">
                  <c:v>12015679149.222136</c:v>
                </c:pt>
                <c:pt idx="158">
                  <c:v>11955600753.476025</c:v>
                </c:pt>
                <c:pt idx="159">
                  <c:v>11895822749.708645</c:v>
                </c:pt>
                <c:pt idx="160">
                  <c:v>11836343635.960102</c:v>
                </c:pt>
                <c:pt idx="161">
                  <c:v>11777161917.780302</c:v>
                </c:pt>
                <c:pt idx="162">
                  <c:v>11718276108.191401</c:v>
                </c:pt>
                <c:pt idx="163">
                  <c:v>11659684727.650444</c:v>
                </c:pt>
                <c:pt idx="164">
                  <c:v>11601386304.012192</c:v>
                </c:pt>
                <c:pt idx="165">
                  <c:v>11543379372.49213</c:v>
                </c:pt>
                <c:pt idx="166">
                  <c:v>11485662475.629669</c:v>
                </c:pt>
                <c:pt idx="167">
                  <c:v>11428234163.25152</c:v>
                </c:pt>
                <c:pt idx="168">
                  <c:v>11371092992.435263</c:v>
                </c:pt>
                <c:pt idx="169">
                  <c:v>11314237527.473085</c:v>
                </c:pt>
                <c:pt idx="170">
                  <c:v>11257666339.83572</c:v>
                </c:pt>
                <c:pt idx="171">
                  <c:v>11201378008.136541</c:v>
                </c:pt>
                <c:pt idx="172">
                  <c:v>11145371118.09586</c:v>
                </c:pt>
                <c:pt idx="173">
                  <c:v>11089644262.505381</c:v>
                </c:pt>
                <c:pt idx="174">
                  <c:v>11034196041.192854</c:v>
                </c:pt>
                <c:pt idx="175">
                  <c:v>10979025060.986889</c:v>
                </c:pt>
                <c:pt idx="176">
                  <c:v>10924129935.681955</c:v>
                </c:pt>
                <c:pt idx="177">
                  <c:v>10869509286.003546</c:v>
                </c:pt>
                <c:pt idx="178">
                  <c:v>10815161739.573528</c:v>
                </c:pt>
                <c:pt idx="179">
                  <c:v>10761085930.87566</c:v>
                </c:pt>
                <c:pt idx="180">
                  <c:v>10707280501.221281</c:v>
                </c:pt>
                <c:pt idx="181">
                  <c:v>10653744098.715174</c:v>
                </c:pt>
                <c:pt idx="182">
                  <c:v>10600475378.221598</c:v>
                </c:pt>
                <c:pt idx="183">
                  <c:v>10547473001.33049</c:v>
                </c:pt>
                <c:pt idx="184">
                  <c:v>10494735636.323837</c:v>
                </c:pt>
                <c:pt idx="185">
                  <c:v>10442261958.142218</c:v>
                </c:pt>
                <c:pt idx="186">
                  <c:v>10390050648.351507</c:v>
                </c:pt>
                <c:pt idx="187">
                  <c:v>10338100395.109749</c:v>
                </c:pt>
                <c:pt idx="188">
                  <c:v>10286409893.134199</c:v>
                </c:pt>
                <c:pt idx="189">
                  <c:v>10234977843.668528</c:v>
                </c:pt>
                <c:pt idx="190">
                  <c:v>10183802954.450186</c:v>
                </c:pt>
                <c:pt idx="191">
                  <c:v>10132883939.677935</c:v>
                </c:pt>
                <c:pt idx="192">
                  <c:v>10082219519.979546</c:v>
                </c:pt>
                <c:pt idx="193">
                  <c:v>10031808422.379648</c:v>
                </c:pt>
                <c:pt idx="194">
                  <c:v>9981649380.2677498</c:v>
                </c:pt>
                <c:pt idx="195">
                  <c:v>9931741133.3664112</c:v>
                </c:pt>
                <c:pt idx="196">
                  <c:v>9882082427.6995792</c:v>
                </c:pt>
                <c:pt idx="197">
                  <c:v>9832672015.5610809</c:v>
                </c:pt>
                <c:pt idx="198">
                  <c:v>9783508655.4832764</c:v>
                </c:pt>
                <c:pt idx="199">
                  <c:v>9734591112.2058601</c:v>
                </c:pt>
                <c:pt idx="200">
                  <c:v>9685918156.6448307</c:v>
                </c:pt>
                <c:pt idx="201">
                  <c:v>9637488565.8616066</c:v>
                </c:pt>
                <c:pt idx="202">
                  <c:v>9589301123.032299</c:v>
                </c:pt>
                <c:pt idx="203">
                  <c:v>9541354617.4171371</c:v>
                </c:pt>
                <c:pt idx="204">
                  <c:v>9493647844.3300514</c:v>
                </c:pt>
                <c:pt idx="205">
                  <c:v>9446179605.1084003</c:v>
                </c:pt>
                <c:pt idx="206">
                  <c:v>9398948707.082859</c:v>
                </c:pt>
                <c:pt idx="207">
                  <c:v>9351953963.5474453</c:v>
                </c:pt>
                <c:pt idx="208">
                  <c:v>9305194193.7297077</c:v>
                </c:pt>
                <c:pt idx="209">
                  <c:v>9258668222.7610588</c:v>
                </c:pt>
                <c:pt idx="210">
                  <c:v>9212374881.647253</c:v>
                </c:pt>
                <c:pt idx="211">
                  <c:v>9166313007.2390175</c:v>
                </c:pt>
                <c:pt idx="212">
                  <c:v>9120481442.2028217</c:v>
                </c:pt>
                <c:pt idx="213">
                  <c:v>9074879034.9918079</c:v>
                </c:pt>
                <c:pt idx="214">
                  <c:v>9029504639.8168488</c:v>
                </c:pt>
                <c:pt idx="215">
                  <c:v>8984357116.6177635</c:v>
                </c:pt>
                <c:pt idx="216">
                  <c:v>8939435331.0346756</c:v>
                </c:pt>
                <c:pt idx="217">
                  <c:v>8894738154.3795013</c:v>
                </c:pt>
                <c:pt idx="218">
                  <c:v>8850264463.6076031</c:v>
                </c:pt>
                <c:pt idx="219">
                  <c:v>8806013141.2895641</c:v>
                </c:pt>
                <c:pt idx="220">
                  <c:v>8761983075.5831165</c:v>
                </c:pt>
                <c:pt idx="221">
                  <c:v>8718173160.2052002</c:v>
                </c:pt>
                <c:pt idx="222">
                  <c:v>8674582294.4041748</c:v>
                </c:pt>
                <c:pt idx="223">
                  <c:v>8631209382.9321537</c:v>
                </c:pt>
                <c:pt idx="224">
                  <c:v>8588053336.0174932</c:v>
                </c:pt>
                <c:pt idx="225">
                  <c:v>8545113069.3374062</c:v>
                </c:pt>
                <c:pt idx="226">
                  <c:v>8502387503.9907188</c:v>
                </c:pt>
                <c:pt idx="227">
                  <c:v>8459875566.4707651</c:v>
                </c:pt>
                <c:pt idx="228">
                  <c:v>8417576188.6384115</c:v>
                </c:pt>
                <c:pt idx="229">
                  <c:v>8375488307.695219</c:v>
                </c:pt>
                <c:pt idx="230">
                  <c:v>8333610866.156743</c:v>
                </c:pt>
                <c:pt idx="231">
                  <c:v>8291942811.8259592</c:v>
                </c:pt>
                <c:pt idx="232">
                  <c:v>8250483097.7668295</c:v>
                </c:pt>
                <c:pt idx="233">
                  <c:v>8209230682.2779951</c:v>
                </c:pt>
                <c:pt idx="234">
                  <c:v>8168184528.8666048</c:v>
                </c:pt>
                <c:pt idx="235">
                  <c:v>8127343606.2222719</c:v>
                </c:pt>
                <c:pt idx="236">
                  <c:v>8086706888.1911602</c:v>
                </c:pt>
                <c:pt idx="237">
                  <c:v>8046273353.7502041</c:v>
                </c:pt>
                <c:pt idx="238">
                  <c:v>8006041986.9814529</c:v>
                </c:pt>
                <c:pt idx="239">
                  <c:v>7966011777.046546</c:v>
                </c:pt>
                <c:pt idx="240">
                  <c:v>7926181718.1613131</c:v>
                </c:pt>
                <c:pt idx="241">
                  <c:v>7886550809.5705061</c:v>
                </c:pt>
                <c:pt idx="242">
                  <c:v>7847118055.5226536</c:v>
                </c:pt>
                <c:pt idx="243">
                  <c:v>7807882465.2450399</c:v>
                </c:pt>
                <c:pt idx="244">
                  <c:v>7768843052.9188147</c:v>
                </c:pt>
                <c:pt idx="245">
                  <c:v>7729998837.6542206</c:v>
                </c:pt>
                <c:pt idx="246">
                  <c:v>7691348843.4659491</c:v>
                </c:pt>
                <c:pt idx="247">
                  <c:v>7652892099.2486191</c:v>
                </c:pt>
                <c:pt idx="248">
                  <c:v>7614627638.7523756</c:v>
                </c:pt>
                <c:pt idx="249">
                  <c:v>7576554500.5586138</c:v>
                </c:pt>
                <c:pt idx="250">
                  <c:v>7538671728.0558205</c:v>
                </c:pt>
                <c:pt idx="251">
                  <c:v>7500978369.4155416</c:v>
                </c:pt>
                <c:pt idx="252">
                  <c:v>7463473477.5684643</c:v>
                </c:pt>
                <c:pt idx="253">
                  <c:v>7426156110.1806221</c:v>
                </c:pt>
                <c:pt idx="254">
                  <c:v>7389025329.6297188</c:v>
                </c:pt>
                <c:pt idx="255">
                  <c:v>7352080202.9815702</c:v>
                </c:pt>
                <c:pt idx="256">
                  <c:v>7315319801.9666624</c:v>
                </c:pt>
                <c:pt idx="257">
                  <c:v>7278743202.9568291</c:v>
                </c:pt>
                <c:pt idx="258">
                  <c:v>7242349486.9420452</c:v>
                </c:pt>
                <c:pt idx="259">
                  <c:v>7206137739.5073347</c:v>
                </c:pt>
                <c:pt idx="260">
                  <c:v>7170107050.8097982</c:v>
                </c:pt>
                <c:pt idx="261">
                  <c:v>7134256515.5557489</c:v>
                </c:pt>
                <c:pt idx="262">
                  <c:v>7098585232.9779701</c:v>
                </c:pt>
                <c:pt idx="263">
                  <c:v>7063092306.8130798</c:v>
                </c:pt>
                <c:pt idx="264">
                  <c:v>7027776845.2790146</c:v>
                </c:pt>
                <c:pt idx="265">
                  <c:v>6992637961.0526199</c:v>
                </c:pt>
                <c:pt idx="266">
                  <c:v>6957674771.2473564</c:v>
                </c:pt>
                <c:pt idx="267">
                  <c:v>6922886397.39112</c:v>
                </c:pt>
                <c:pt idx="268">
                  <c:v>6888271965.4041643</c:v>
                </c:pt>
                <c:pt idx="269">
                  <c:v>6853830605.5771437</c:v>
                </c:pt>
                <c:pt idx="270">
                  <c:v>6819561452.5492582</c:v>
                </c:pt>
                <c:pt idx="271">
                  <c:v>6785463645.2865124</c:v>
                </c:pt>
                <c:pt idx="272">
                  <c:v>6751536327.0600796</c:v>
                </c:pt>
                <c:pt idx="273">
                  <c:v>6717778645.4247789</c:v>
                </c:pt>
                <c:pt idx="274">
                  <c:v>6684189752.1976547</c:v>
                </c:pt>
                <c:pt idx="275">
                  <c:v>6650768803.4366665</c:v>
                </c:pt>
                <c:pt idx="276">
                  <c:v>6617514959.4194832</c:v>
                </c:pt>
                <c:pt idx="277">
                  <c:v>6584427384.622386</c:v>
                </c:pt>
                <c:pt idx="278">
                  <c:v>6551505247.6992741</c:v>
                </c:pt>
                <c:pt idx="279">
                  <c:v>6518747721.4607773</c:v>
                </c:pt>
                <c:pt idx="280">
                  <c:v>6486153982.8534737</c:v>
                </c:pt>
                <c:pt idx="281">
                  <c:v>6453723212.9392061</c:v>
                </c:pt>
                <c:pt idx="282">
                  <c:v>6421454596.8745098</c:v>
                </c:pt>
                <c:pt idx="283">
                  <c:v>6389347323.8901377</c:v>
                </c:pt>
                <c:pt idx="284">
                  <c:v>6357400587.2706871</c:v>
                </c:pt>
                <c:pt idx="285">
                  <c:v>6325613584.3343334</c:v>
                </c:pt>
                <c:pt idx="286">
                  <c:v>6293985516.4126616</c:v>
                </c:pt>
                <c:pt idx="287">
                  <c:v>6262515588.8305979</c:v>
                </c:pt>
                <c:pt idx="288">
                  <c:v>6231203010.886445</c:v>
                </c:pt>
                <c:pt idx="289">
                  <c:v>6200046995.8320131</c:v>
                </c:pt>
                <c:pt idx="290">
                  <c:v>6169046760.8528528</c:v>
                </c:pt>
                <c:pt idx="291">
                  <c:v>6138201527.0485888</c:v>
                </c:pt>
                <c:pt idx="292">
                  <c:v>6107510519.4133453</c:v>
                </c:pt>
                <c:pt idx="293">
                  <c:v>6076972966.8162785</c:v>
                </c:pt>
                <c:pt idx="294">
                  <c:v>6046588101.9821968</c:v>
                </c:pt>
                <c:pt idx="295">
                  <c:v>6016355161.4722862</c:v>
                </c:pt>
                <c:pt idx="296">
                  <c:v>5986273385.6649246</c:v>
                </c:pt>
                <c:pt idx="297">
                  <c:v>5956342018.7365999</c:v>
                </c:pt>
                <c:pt idx="298">
                  <c:v>5926560308.6429167</c:v>
                </c:pt>
                <c:pt idx="299">
                  <c:v>5896927507.0997019</c:v>
                </c:pt>
                <c:pt idx="300">
                  <c:v>5867442869.5642033</c:v>
                </c:pt>
                <c:pt idx="301">
                  <c:v>5838105655.216382</c:v>
                </c:pt>
                <c:pt idx="302">
                  <c:v>5808915126.9403</c:v>
                </c:pt>
                <c:pt idx="303">
                  <c:v>5779870551.3055983</c:v>
                </c:pt>
                <c:pt idx="304">
                  <c:v>5750971198.5490704</c:v>
                </c:pt>
                <c:pt idx="305">
                  <c:v>5722216342.556325</c:v>
                </c:pt>
                <c:pt idx="306">
                  <c:v>5693605260.8435431</c:v>
                </c:pt>
                <c:pt idx="307">
                  <c:v>5665137234.5393257</c:v>
                </c:pt>
                <c:pt idx="308">
                  <c:v>5636811548.3666286</c:v>
                </c:pt>
                <c:pt idx="309">
                  <c:v>5608627490.6247959</c:v>
                </c:pt>
                <c:pt idx="310">
                  <c:v>5580584353.1716719</c:v>
                </c:pt>
                <c:pt idx="311">
                  <c:v>5552681431.4058132</c:v>
                </c:pt>
                <c:pt idx="312">
                  <c:v>5524918024.2487841</c:v>
                </c:pt>
                <c:pt idx="313">
                  <c:v>5497293434.1275406</c:v>
                </c:pt>
                <c:pt idx="314">
                  <c:v>5469806966.9569025</c:v>
                </c:pt>
                <c:pt idx="315">
                  <c:v>5442457932.122118</c:v>
                </c:pt>
                <c:pt idx="316">
                  <c:v>5415245642.4615078</c:v>
                </c:pt>
                <c:pt idx="317">
                  <c:v>5388169414.2491999</c:v>
                </c:pt>
                <c:pt idx="318">
                  <c:v>5361228567.1779537</c:v>
                </c:pt>
                <c:pt idx="319">
                  <c:v>5334422424.3420639</c:v>
                </c:pt>
                <c:pt idx="320">
                  <c:v>5307750312.2203531</c:v>
                </c:pt>
                <c:pt idx="321">
                  <c:v>5281211560.6592512</c:v>
                </c:pt>
                <c:pt idx="322">
                  <c:v>5254805502.8559551</c:v>
                </c:pt>
                <c:pt idx="323">
                  <c:v>5228531475.3416758</c:v>
                </c:pt>
                <c:pt idx="324">
                  <c:v>5202388817.9649677</c:v>
                </c:pt>
                <c:pt idx="325">
                  <c:v>5176376873.8751431</c:v>
                </c:pt>
                <c:pt idx="326">
                  <c:v>5150494989.5057669</c:v>
                </c:pt>
                <c:pt idx="327">
                  <c:v>5124742514.558238</c:v>
                </c:pt>
                <c:pt idx="328">
                  <c:v>5099118801.9854469</c:v>
                </c:pt>
                <c:pt idx="329">
                  <c:v>5073623207.9755201</c:v>
                </c:pt>
                <c:pt idx="330">
                  <c:v>5048255091.9356422</c:v>
                </c:pt>
                <c:pt idx="331">
                  <c:v>5023013816.4759636</c:v>
                </c:pt>
                <c:pt idx="332">
                  <c:v>4997898747.3935833</c:v>
                </c:pt>
                <c:pt idx="333">
                  <c:v>4972909253.6566153</c:v>
                </c:pt>
                <c:pt idx="334">
                  <c:v>4948044707.3883324</c:v>
                </c:pt>
                <c:pt idx="335">
                  <c:v>4923304483.8513908</c:v>
                </c:pt>
                <c:pt idx="336">
                  <c:v>4898687961.4321337</c:v>
                </c:pt>
                <c:pt idx="337">
                  <c:v>4874194521.6249733</c:v>
                </c:pt>
                <c:pt idx="338">
                  <c:v>4849823549.0168486</c:v>
                </c:pt>
                <c:pt idx="339">
                  <c:v>4825574431.2717648</c:v>
                </c:pt>
                <c:pt idx="340">
                  <c:v>4801446559.115406</c:v>
                </c:pt>
                <c:pt idx="341">
                  <c:v>4777439326.319829</c:v>
                </c:pt>
                <c:pt idx="342">
                  <c:v>4753552129.6882296</c:v>
                </c:pt>
                <c:pt idx="343">
                  <c:v>4729784369.0397882</c:v>
                </c:pt>
                <c:pt idx="344">
                  <c:v>4706135447.1945896</c:v>
                </c:pt>
                <c:pt idx="345">
                  <c:v>4682604769.9586163</c:v>
                </c:pt>
                <c:pt idx="346">
                  <c:v>4659191746.1088228</c:v>
                </c:pt>
                <c:pt idx="347">
                  <c:v>4635895787.3782787</c:v>
                </c:pt>
                <c:pt idx="348">
                  <c:v>4612716308.4413872</c:v>
                </c:pt>
                <c:pt idx="349">
                  <c:v>4589652726.8991804</c:v>
                </c:pt>
                <c:pt idx="350">
                  <c:v>4566704463.2646847</c:v>
                </c:pt>
                <c:pt idx="351">
                  <c:v>4543870940.9483614</c:v>
                </c:pt>
                <c:pt idx="352">
                  <c:v>4521151586.2436199</c:v>
                </c:pt>
                <c:pt idx="353">
                  <c:v>4498545828.3124018</c:v>
                </c:pt>
                <c:pt idx="354">
                  <c:v>4476053099.1708393</c:v>
                </c:pt>
                <c:pt idx="355">
                  <c:v>4453672833.6749849</c:v>
                </c:pt>
                <c:pt idx="356">
                  <c:v>4431404469.5066099</c:v>
                </c:pt>
                <c:pt idx="357">
                  <c:v>4409247447.1590767</c:v>
                </c:pt>
                <c:pt idx="358">
                  <c:v>4387201209.9232817</c:v>
                </c:pt>
                <c:pt idx="359">
                  <c:v>4365265203.8736649</c:v>
                </c:pt>
                <c:pt idx="360">
                  <c:v>4343438877.8542967</c:v>
                </c:pt>
                <c:pt idx="361">
                  <c:v>4321721683.4650249</c:v>
                </c:pt>
                <c:pt idx="362">
                  <c:v>4300113075.0476999</c:v>
                </c:pt>
                <c:pt idx="363">
                  <c:v>4278612509.6724615</c:v>
                </c:pt>
                <c:pt idx="364">
                  <c:v>4257219447.1240993</c:v>
                </c:pt>
                <c:pt idx="365">
                  <c:v>4235933349.8884788</c:v>
                </c:pt>
                <c:pt idx="366">
                  <c:v>4214753683.1390362</c:v>
                </c:pt>
                <c:pt idx="367">
                  <c:v>4193679914.723341</c:v>
                </c:pt>
                <c:pt idx="368">
                  <c:v>4172711515.1497245</c:v>
                </c:pt>
                <c:pt idx="369">
                  <c:v>4151847957.573976</c:v>
                </c:pt>
                <c:pt idx="370">
                  <c:v>4131088717.7861061</c:v>
                </c:pt>
                <c:pt idx="371">
                  <c:v>4110433274.1971755</c:v>
                </c:pt>
                <c:pt idx="372">
                  <c:v>4089881107.8261895</c:v>
                </c:pt>
                <c:pt idx="373">
                  <c:v>4069431702.2870584</c:v>
                </c:pt>
                <c:pt idx="374">
                  <c:v>4049084543.7756228</c:v>
                </c:pt>
                <c:pt idx="375">
                  <c:v>4028839121.0567446</c:v>
                </c:pt>
                <c:pt idx="376">
                  <c:v>4008694925.4514608</c:v>
                </c:pt>
                <c:pt idx="377">
                  <c:v>3988651450.8242035</c:v>
                </c:pt>
                <c:pt idx="378">
                  <c:v>3968708193.5700827</c:v>
                </c:pt>
                <c:pt idx="379">
                  <c:v>3948864652.6022325</c:v>
                </c:pt>
                <c:pt idx="380">
                  <c:v>3929120329.3392215</c:v>
                </c:pt>
                <c:pt idx="381">
                  <c:v>3909474727.6925254</c:v>
                </c:pt>
                <c:pt idx="382">
                  <c:v>3889927354.0540628</c:v>
                </c:pt>
                <c:pt idx="383">
                  <c:v>3870477717.2837925</c:v>
                </c:pt>
                <c:pt idx="384">
                  <c:v>3851125328.6973734</c:v>
                </c:pt>
                <c:pt idx="385">
                  <c:v>3831869702.0538864</c:v>
                </c:pt>
                <c:pt idx="386">
                  <c:v>3812710353.5436168</c:v>
                </c:pt>
                <c:pt idx="387">
                  <c:v>3793646801.7758985</c:v>
                </c:pt>
                <c:pt idx="388">
                  <c:v>3774678567.7670188</c:v>
                </c:pt>
                <c:pt idx="389">
                  <c:v>3755805174.9281836</c:v>
                </c:pt>
                <c:pt idx="390">
                  <c:v>3737026149.0535426</c:v>
                </c:pt>
                <c:pt idx="391">
                  <c:v>3718341018.3082747</c:v>
                </c:pt>
                <c:pt idx="392">
                  <c:v>3699749313.2167335</c:v>
                </c:pt>
                <c:pt idx="393">
                  <c:v>3681250566.6506495</c:v>
                </c:pt>
                <c:pt idx="394">
                  <c:v>3662844313.8173962</c:v>
                </c:pt>
                <c:pt idx="395">
                  <c:v>3644530092.2483091</c:v>
                </c:pt>
                <c:pt idx="396">
                  <c:v>3626307441.7870674</c:v>
                </c:pt>
                <c:pt idx="397">
                  <c:v>3608175904.5781322</c:v>
                </c:pt>
                <c:pt idx="398">
                  <c:v>3590135025.0552416</c:v>
                </c:pt>
                <c:pt idx="399">
                  <c:v>3572184349.9299655</c:v>
                </c:pt>
                <c:pt idx="400">
                  <c:v>3554323428.1803155</c:v>
                </c:pt>
                <c:pt idx="401">
                  <c:v>3536551811.0394139</c:v>
                </c:pt>
                <c:pt idx="402">
                  <c:v>3518869051.9842167</c:v>
                </c:pt>
                <c:pt idx="403">
                  <c:v>3501274706.7242956</c:v>
                </c:pt>
                <c:pt idx="404">
                  <c:v>3483768333.1906743</c:v>
                </c:pt>
                <c:pt idx="405">
                  <c:v>3466349491.5247211</c:v>
                </c:pt>
                <c:pt idx="406">
                  <c:v>3449017744.0670977</c:v>
                </c:pt>
                <c:pt idx="407">
                  <c:v>3431772655.3467622</c:v>
                </c:pt>
                <c:pt idx="408">
                  <c:v>3414613792.0700283</c:v>
                </c:pt>
                <c:pt idx="409">
                  <c:v>3397540723.1096783</c:v>
                </c:pt>
                <c:pt idx="410">
                  <c:v>3380553019.4941297</c:v>
                </c:pt>
                <c:pt idx="411">
                  <c:v>3363650254.3966589</c:v>
                </c:pt>
                <c:pt idx="412">
                  <c:v>3346832003.1246758</c:v>
                </c:pt>
                <c:pt idx="413">
                  <c:v>3330097843.1090522</c:v>
                </c:pt>
                <c:pt idx="414">
                  <c:v>3313447353.893507</c:v>
                </c:pt>
                <c:pt idx="415">
                  <c:v>3296880117.1240396</c:v>
                </c:pt>
                <c:pt idx="416">
                  <c:v>3280395716.5384192</c:v>
                </c:pt>
                <c:pt idx="417">
                  <c:v>3263993737.9557271</c:v>
                </c:pt>
                <c:pt idx="418">
                  <c:v>3247673769.2659483</c:v>
                </c:pt>
                <c:pt idx="419">
                  <c:v>3231435400.4196186</c:v>
                </c:pt>
                <c:pt idx="420">
                  <c:v>3215278223.4175205</c:v>
                </c:pt>
                <c:pt idx="421">
                  <c:v>3199201832.3004327</c:v>
                </c:pt>
                <c:pt idx="422">
                  <c:v>3183205823.1389303</c:v>
                </c:pt>
                <c:pt idx="423">
                  <c:v>3167289794.0232358</c:v>
                </c:pt>
                <c:pt idx="424">
                  <c:v>3151453345.0531197</c:v>
                </c:pt>
                <c:pt idx="425">
                  <c:v>3135696078.3278542</c:v>
                </c:pt>
                <c:pt idx="426">
                  <c:v>3120017597.9362149</c:v>
                </c:pt>
                <c:pt idx="427">
                  <c:v>3104417509.9465337</c:v>
                </c:pt>
                <c:pt idx="428">
                  <c:v>3088895422.396801</c:v>
                </c:pt>
                <c:pt idx="429">
                  <c:v>3073450945.2848167</c:v>
                </c:pt>
                <c:pt idx="430">
                  <c:v>3058083690.5583925</c:v>
                </c:pt>
                <c:pt idx="431">
                  <c:v>3042793272.1056004</c:v>
                </c:pt>
                <c:pt idx="432">
                  <c:v>3027579305.7450724</c:v>
                </c:pt>
                <c:pt idx="433">
                  <c:v>3012441409.2163472</c:v>
                </c:pt>
                <c:pt idx="434">
                  <c:v>2997379202.1702657</c:v>
                </c:pt>
                <c:pt idx="435">
                  <c:v>2982392306.1594143</c:v>
                </c:pt>
                <c:pt idx="436">
                  <c:v>2967480344.6286173</c:v>
                </c:pt>
                <c:pt idx="437">
                  <c:v>2952642942.9054742</c:v>
                </c:pt>
                <c:pt idx="438">
                  <c:v>2937879728.1909466</c:v>
                </c:pt>
                <c:pt idx="439">
                  <c:v>2923190329.5499916</c:v>
                </c:pt>
                <c:pt idx="440">
                  <c:v>2908574377.9022417</c:v>
                </c:pt>
                <c:pt idx="441">
                  <c:v>2894031506.0127306</c:v>
                </c:pt>
                <c:pt idx="442">
                  <c:v>2879561348.482667</c:v>
                </c:pt>
                <c:pt idx="443">
                  <c:v>2865163541.7402534</c:v>
                </c:pt>
                <c:pt idx="444">
                  <c:v>2850837724.0315523</c:v>
                </c:pt>
                <c:pt idx="445">
                  <c:v>2836583535.4113946</c:v>
                </c:pt>
                <c:pt idx="446">
                  <c:v>2822400617.7343378</c:v>
                </c:pt>
                <c:pt idx="447">
                  <c:v>2808288614.6456661</c:v>
                </c:pt>
                <c:pt idx="448">
                  <c:v>2794247171.5724378</c:v>
                </c:pt>
                <c:pt idx="449">
                  <c:v>2780275935.7145758</c:v>
                </c:pt>
                <c:pt idx="450">
                  <c:v>2766374556.0360031</c:v>
                </c:pt>
                <c:pt idx="451">
                  <c:v>2752542683.2558231</c:v>
                </c:pt>
                <c:pt idx="452">
                  <c:v>2738779969.8395438</c:v>
                </c:pt>
                <c:pt idx="453">
                  <c:v>2725086069.990346</c:v>
                </c:pt>
                <c:pt idx="454">
                  <c:v>2711460639.6403942</c:v>
                </c:pt>
                <c:pt idx="455">
                  <c:v>2697903336.4421921</c:v>
                </c:pt>
                <c:pt idx="456">
                  <c:v>2684413819.7599812</c:v>
                </c:pt>
                <c:pt idx="457">
                  <c:v>2670991750.6611814</c:v>
                </c:pt>
                <c:pt idx="458">
                  <c:v>2657636791.9078755</c:v>
                </c:pt>
                <c:pt idx="459">
                  <c:v>2644348607.9483361</c:v>
                </c:pt>
                <c:pt idx="460">
                  <c:v>2631126864.9085946</c:v>
                </c:pt>
                <c:pt idx="461">
                  <c:v>2617971230.5840516</c:v>
                </c:pt>
                <c:pt idx="462">
                  <c:v>2604881374.4311314</c:v>
                </c:pt>
                <c:pt idx="463">
                  <c:v>2591856967.5589757</c:v>
                </c:pt>
                <c:pt idx="464">
                  <c:v>2578897682.7211809</c:v>
                </c:pt>
                <c:pt idx="465">
                  <c:v>2566003194.3075752</c:v>
                </c:pt>
                <c:pt idx="466">
                  <c:v>2553173178.3360372</c:v>
                </c:pt>
                <c:pt idx="467">
                  <c:v>2540407312.4443569</c:v>
                </c:pt>
                <c:pt idx="468">
                  <c:v>2527705275.8821349</c:v>
                </c:pt>
                <c:pt idx="469">
                  <c:v>2515066749.5027242</c:v>
                </c:pt>
                <c:pt idx="470">
                  <c:v>2502491415.7552104</c:v>
                </c:pt>
                <c:pt idx="471">
                  <c:v>2489978958.6764345</c:v>
                </c:pt>
                <c:pt idx="472">
                  <c:v>2477529063.8830523</c:v>
                </c:pt>
                <c:pt idx="473">
                  <c:v>2465141418.5636373</c:v>
                </c:pt>
                <c:pt idx="474">
                  <c:v>2452815711.470819</c:v>
                </c:pt>
                <c:pt idx="475">
                  <c:v>2440551632.913465</c:v>
                </c:pt>
                <c:pt idx="476">
                  <c:v>2428348874.7488976</c:v>
                </c:pt>
                <c:pt idx="477">
                  <c:v>2416207130.3751531</c:v>
                </c:pt>
                <c:pt idx="478">
                  <c:v>2404126094.7232771</c:v>
                </c:pt>
                <c:pt idx="479">
                  <c:v>2392105464.2496605</c:v>
                </c:pt>
                <c:pt idx="480">
                  <c:v>2380144936.928412</c:v>
                </c:pt>
                <c:pt idx="481">
                  <c:v>2368244212.2437701</c:v>
                </c:pt>
                <c:pt idx="482">
                  <c:v>2356402991.1825514</c:v>
                </c:pt>
                <c:pt idx="483">
                  <c:v>2344620976.2266388</c:v>
                </c:pt>
                <c:pt idx="484">
                  <c:v>2332897871.3455057</c:v>
                </c:pt>
                <c:pt idx="485">
                  <c:v>2321233381.9887781</c:v>
                </c:pt>
                <c:pt idx="486">
                  <c:v>2309627215.0788341</c:v>
                </c:pt>
                <c:pt idx="487">
                  <c:v>2298079079.0034399</c:v>
                </c:pt>
                <c:pt idx="488">
                  <c:v>2286588683.6084228</c:v>
                </c:pt>
                <c:pt idx="489">
                  <c:v>2275155740.1903806</c:v>
                </c:pt>
                <c:pt idx="490">
                  <c:v>2263779961.4894285</c:v>
                </c:pt>
                <c:pt idx="491">
                  <c:v>2252461061.6819816</c:v>
                </c:pt>
                <c:pt idx="492">
                  <c:v>2241198756.3735719</c:v>
                </c:pt>
                <c:pt idx="493">
                  <c:v>2229992762.5917039</c:v>
                </c:pt>
                <c:pt idx="494">
                  <c:v>2218842798.7787452</c:v>
                </c:pt>
                <c:pt idx="495">
                  <c:v>2207748584.7848516</c:v>
                </c:pt>
                <c:pt idx="496">
                  <c:v>2196709841.8609271</c:v>
                </c:pt>
                <c:pt idx="497">
                  <c:v>2185726292.6516223</c:v>
                </c:pt>
                <c:pt idx="498">
                  <c:v>2174797661.188364</c:v>
                </c:pt>
                <c:pt idx="499">
                  <c:v>2163923672.882422</c:v>
                </c:pt>
                <c:pt idx="500">
                  <c:v>2153104054.5180097</c:v>
                </c:pt>
                <c:pt idx="501">
                  <c:v>2142338534.2454195</c:v>
                </c:pt>
                <c:pt idx="502">
                  <c:v>2131626841.5741923</c:v>
                </c:pt>
              </c:numCache>
            </c:numRef>
          </c:xVal>
          <c:yVal>
            <c:numRef>
              <c:f>Sheet1!$A$2:$A$900</c:f>
              <c:numCache>
                <c:formatCode>_("$"* #,##0.00000_);_("$"* \(#,##0.00000\);_("$"* "-"??_);_(@_)</c:formatCode>
                <c:ptCount val="899"/>
                <c:pt idx="0">
                  <c:v>0.89631427309024592</c:v>
                </c:pt>
                <c:pt idx="1">
                  <c:v>0.90536795261641001</c:v>
                </c:pt>
                <c:pt idx="2">
                  <c:v>0.9145130834509192</c:v>
                </c:pt>
                <c:pt idx="3">
                  <c:v>0.92375058934436283</c:v>
                </c:pt>
                <c:pt idx="4">
                  <c:v>0.93308140337814427</c:v>
                </c:pt>
                <c:pt idx="5">
                  <c:v>0.94250646805873162</c:v>
                </c:pt>
                <c:pt idx="6">
                  <c:v>0.9520267354128602</c:v>
                </c:pt>
                <c:pt idx="7">
                  <c:v>0.96164316708369724</c:v>
                </c:pt>
                <c:pt idx="8">
                  <c:v>0.97135673442797699</c:v>
                </c:pt>
                <c:pt idx="9">
                  <c:v>0.98116841861411819</c:v>
                </c:pt>
                <c:pt idx="10">
                  <c:v>0.99107921072133154</c:v>
                </c:pt>
                <c:pt idx="11">
                  <c:v>1.0010901118397288</c:v>
                </c:pt>
                <c:pt idx="12">
                  <c:v>1.0112021331714434</c:v>
                </c:pt>
                <c:pt idx="13">
                  <c:v>1.0214162961327711</c:v>
                </c:pt>
                <c:pt idx="14">
                  <c:v>1.0317336324573445</c:v>
                </c:pt>
                <c:pt idx="15">
                  <c:v>1.042155184300348</c:v>
                </c:pt>
                <c:pt idx="16">
                  <c:v>1.0526820043437859</c:v>
                </c:pt>
                <c:pt idx="17">
                  <c:v>1.063315155902814</c:v>
                </c:pt>
                <c:pt idx="18">
                  <c:v>1.0740557130331454</c:v>
                </c:pt>
                <c:pt idx="19">
                  <c:v>1.0849047606395408</c:v>
                </c:pt>
                <c:pt idx="20">
                  <c:v>1.0958633945853948</c:v>
                </c:pt>
                <c:pt idx="21">
                  <c:v>1.1069327218034291</c:v>
                </c:pt>
                <c:pt idx="22">
                  <c:v>1.118113860407504</c:v>
                </c:pt>
                <c:pt idx="23">
                  <c:v>1.1294079398055596</c:v>
                </c:pt>
                <c:pt idx="24">
                  <c:v>1.1408161008136966</c:v>
                </c:pt>
                <c:pt idx="25">
                  <c:v>1.1523394957714106</c:v>
                </c:pt>
                <c:pt idx="26">
                  <c:v>1.1639792886579905</c:v>
                </c:pt>
                <c:pt idx="27">
                  <c:v>1.1757366552100914</c:v>
                </c:pt>
                <c:pt idx="28">
                  <c:v>1.1876127830404963</c:v>
                </c:pt>
                <c:pt idx="29">
                  <c:v>1.1996088717580771</c:v>
                </c:pt>
                <c:pt idx="30">
                  <c:v>1.2117261330889668</c:v>
                </c:pt>
                <c:pt idx="31">
                  <c:v>1.2239657909989563</c:v>
                </c:pt>
                <c:pt idx="32">
                  <c:v>1.2363290818171275</c:v>
                </c:pt>
                <c:pt idx="33">
                  <c:v>1.248817254360735</c:v>
                </c:pt>
                <c:pt idx="34">
                  <c:v>1.2614315700613485</c:v>
                </c:pt>
                <c:pt idx="35">
                  <c:v>1.2741733030922713</c:v>
                </c:pt>
                <c:pt idx="36">
                  <c:v>1.2870437404972437</c:v>
                </c:pt>
                <c:pt idx="37">
                  <c:v>1.3000441823204483</c:v>
                </c:pt>
                <c:pt idx="38">
                  <c:v>1.3131759417378266</c:v>
                </c:pt>
                <c:pt idx="39">
                  <c:v>1.3264403451897238</c:v>
                </c:pt>
                <c:pt idx="40">
                  <c:v>1.3398387325148724</c:v>
                </c:pt>
                <c:pt idx="41">
                  <c:v>1.3533724570857297</c:v>
                </c:pt>
                <c:pt idx="42">
                  <c:v>1.3670428859451815</c:v>
                </c:pt>
                <c:pt idx="43">
                  <c:v>1.3808513999446279</c:v>
                </c:pt>
                <c:pt idx="44">
                  <c:v>1.3947993938834626</c:v>
                </c:pt>
                <c:pt idx="45">
                  <c:v>1.4088882766499622</c:v>
                </c:pt>
                <c:pt idx="46">
                  <c:v>1.4231194713635982</c:v>
                </c:pt>
                <c:pt idx="47">
                  <c:v>1.4374944155187861</c:v>
                </c:pt>
                <c:pt idx="48">
                  <c:v>1.452014561130087</c:v>
                </c:pt>
                <c:pt idx="49">
                  <c:v>1.4666813748788758</c:v>
                </c:pt>
                <c:pt idx="50">
                  <c:v>1.4814963382614907</c:v>
                </c:pt>
                <c:pt idx="51">
                  <c:v>1.4964609477388795</c:v>
                </c:pt>
                <c:pt idx="52">
                  <c:v>1.511576714887757</c:v>
                </c:pt>
                <c:pt idx="53">
                  <c:v>1.5268451665532898</c:v>
                </c:pt>
                <c:pt idx="54">
                  <c:v>1.5422678450033231</c:v>
                </c:pt>
                <c:pt idx="55">
                  <c:v>1.5578463080841649</c:v>
                </c:pt>
                <c:pt idx="56">
                  <c:v>1.5735821293779444</c:v>
                </c:pt>
                <c:pt idx="57">
                  <c:v>1.5894768983615599</c:v>
                </c:pt>
                <c:pt idx="58">
                  <c:v>1.6055322205672322</c:v>
                </c:pt>
                <c:pt idx="59">
                  <c:v>1.6217497177446791</c:v>
                </c:pt>
                <c:pt idx="60">
                  <c:v>1.6381310280249284</c:v>
                </c:pt>
                <c:pt idx="61">
                  <c:v>1.6546778060857863</c:v>
                </c:pt>
                <c:pt idx="62">
                  <c:v>1.6713917233189761</c:v>
                </c:pt>
                <c:pt idx="63">
                  <c:v>1.6882744679989659</c:v>
                </c:pt>
                <c:pt idx="64">
                  <c:v>1.705327745453501</c:v>
                </c:pt>
                <c:pt idx="65">
                  <c:v>1.7225532782358597</c:v>
                </c:pt>
                <c:pt idx="66">
                  <c:v>1.7399528062988481</c:v>
                </c:pt>
                <c:pt idx="67">
                  <c:v>1.7575280871705536</c:v>
                </c:pt>
                <c:pt idx="68">
                  <c:v>1.7752808961318725</c:v>
                </c:pt>
                <c:pt idx="69">
                  <c:v>1.7932130263958308</c:v>
                </c:pt>
                <c:pt idx="70">
                  <c:v>1.8113262892887181</c:v>
                </c:pt>
                <c:pt idx="71">
                  <c:v>1.8296225144330487</c:v>
                </c:pt>
                <c:pt idx="72">
                  <c:v>1.8481035499323724</c:v>
                </c:pt>
                <c:pt idx="73">
                  <c:v>1.866771262557952</c:v>
                </c:pt>
                <c:pt idx="74">
                  <c:v>1.8856275379373253</c:v>
                </c:pt>
                <c:pt idx="75">
                  <c:v>1.904674280744773</c:v>
                </c:pt>
                <c:pt idx="76">
                  <c:v>1.92391341489371</c:v>
                </c:pt>
                <c:pt idx="77">
                  <c:v>1.9433468837310202</c:v>
                </c:pt>
                <c:pt idx="78">
                  <c:v>1.9629766502333537</c:v>
                </c:pt>
                <c:pt idx="79">
                  <c:v>1.9828046972054079</c:v>
                </c:pt>
                <c:pt idx="80">
                  <c:v>2.00283302748021</c:v>
                </c:pt>
                <c:pt idx="81">
                  <c:v>2.0230636641214241</c:v>
                </c:pt>
                <c:pt idx="82">
                  <c:v>2.0434986506277011</c:v>
                </c:pt>
                <c:pt idx="83">
                  <c:v>2.0641400511390922</c:v>
                </c:pt>
                <c:pt idx="84">
                  <c:v>2.0849899506455478</c:v>
                </c:pt>
                <c:pt idx="85">
                  <c:v>2.106050455197523</c:v>
                </c:pt>
                <c:pt idx="86">
                  <c:v>2.12732369211871</c:v>
                </c:pt>
                <c:pt idx="87">
                  <c:v>2.148811810220919</c:v>
                </c:pt>
                <c:pt idx="88">
                  <c:v>2.1705169800211306</c:v>
                </c:pt>
                <c:pt idx="89">
                  <c:v>2.1924413939607379</c:v>
                </c:pt>
                <c:pt idx="90">
                  <c:v>2.2145872666270079</c:v>
                </c:pt>
                <c:pt idx="91">
                  <c:v>2.2369568349767754</c:v>
                </c:pt>
                <c:pt idx="92">
                  <c:v>2.2595523585623996</c:v>
                </c:pt>
                <c:pt idx="93">
                  <c:v>2.2823761197599994</c:v>
                </c:pt>
                <c:pt idx="94">
                  <c:v>2.3054304239999994</c:v>
                </c:pt>
                <c:pt idx="95">
                  <c:v>2.3287175999999996</c:v>
                </c:pt>
                <c:pt idx="96">
                  <c:v>2.3522399999999997</c:v>
                </c:pt>
                <c:pt idx="97">
                  <c:v>2.3759999999999999</c:v>
                </c:pt>
                <c:pt idx="98">
                  <c:v>2.4</c:v>
                </c:pt>
                <c:pt idx="99">
                  <c:v>2.4239999999999999</c:v>
                </c:pt>
                <c:pt idx="100">
                  <c:v>2.4482399999999997</c:v>
                </c:pt>
                <c:pt idx="101">
                  <c:v>2.4727223999999999</c:v>
                </c:pt>
                <c:pt idx="102">
                  <c:v>2.4974496239999997</c:v>
                </c:pt>
                <c:pt idx="103">
                  <c:v>2.5224241202399997</c:v>
                </c:pt>
                <c:pt idx="104">
                  <c:v>2.5476483614423997</c:v>
                </c:pt>
                <c:pt idx="105">
                  <c:v>2.5731248450568236</c:v>
                </c:pt>
                <c:pt idx="106">
                  <c:v>2.5988560935073917</c:v>
                </c:pt>
                <c:pt idx="107">
                  <c:v>2.6248446544424655</c:v>
                </c:pt>
                <c:pt idx="108">
                  <c:v>2.6510931009868903</c:v>
                </c:pt>
                <c:pt idx="109">
                  <c:v>2.6776040319967591</c:v>
                </c:pt>
                <c:pt idx="110">
                  <c:v>2.7043800723167268</c:v>
                </c:pt>
                <c:pt idx="111">
                  <c:v>2.7314238730398941</c:v>
                </c:pt>
                <c:pt idx="112">
                  <c:v>2.7587381117702932</c:v>
                </c:pt>
                <c:pt idx="113">
                  <c:v>2.7863254928879959</c:v>
                </c:pt>
                <c:pt idx="114">
                  <c:v>2.8141887478168761</c:v>
                </c:pt>
                <c:pt idx="115">
                  <c:v>2.842330635295045</c:v>
                </c:pt>
                <c:pt idx="116">
                  <c:v>2.8707539416479957</c:v>
                </c:pt>
                <c:pt idx="117">
                  <c:v>2.8994614810644759</c:v>
                </c:pt>
                <c:pt idx="118">
                  <c:v>2.9284560958751205</c:v>
                </c:pt>
                <c:pt idx="119">
                  <c:v>2.9577406568338716</c:v>
                </c:pt>
                <c:pt idx="120">
                  <c:v>2.9873180634022103</c:v>
                </c:pt>
                <c:pt idx="121">
                  <c:v>3.0171912440362325</c:v>
                </c:pt>
                <c:pt idx="122">
                  <c:v>3.0473631564765951</c:v>
                </c:pt>
                <c:pt idx="123">
                  <c:v>3.0778367880413611</c:v>
                </c:pt>
                <c:pt idx="124">
                  <c:v>3.1086151559217745</c:v>
                </c:pt>
                <c:pt idx="125">
                  <c:v>3.1397013074809923</c:v>
                </c:pt>
                <c:pt idx="126">
                  <c:v>3.1710983205558021</c:v>
                </c:pt>
                <c:pt idx="127">
                  <c:v>3.2028093037613603</c:v>
                </c:pt>
                <c:pt idx="128">
                  <c:v>3.2348373967989739</c:v>
                </c:pt>
                <c:pt idx="129">
                  <c:v>3.2671857707669636</c:v>
                </c:pt>
                <c:pt idx="130">
                  <c:v>3.299857628474633</c:v>
                </c:pt>
                <c:pt idx="131">
                  <c:v>3.3328562047593793</c:v>
                </c:pt>
                <c:pt idx="132">
                  <c:v>3.3661847668069731</c:v>
                </c:pt>
                <c:pt idx="133">
                  <c:v>3.399846614475043</c:v>
                </c:pt>
                <c:pt idx="134">
                  <c:v>3.4338450806197933</c:v>
                </c:pt>
                <c:pt idx="135">
                  <c:v>3.4681835314259915</c:v>
                </c:pt>
                <c:pt idx="136">
                  <c:v>3.5028653667402514</c:v>
                </c:pt>
                <c:pt idx="137">
                  <c:v>3.5378940204076539</c:v>
                </c:pt>
                <c:pt idx="138">
                  <c:v>3.5732729606117304</c:v>
                </c:pt>
                <c:pt idx="139">
                  <c:v>3.6090056902178476</c:v>
                </c:pt>
                <c:pt idx="140">
                  <c:v>3.6450957471200263</c:v>
                </c:pt>
                <c:pt idx="141">
                  <c:v>3.6815467045912267</c:v>
                </c:pt>
                <c:pt idx="142">
                  <c:v>3.7183621716371391</c:v>
                </c:pt>
                <c:pt idx="143">
                  <c:v>3.7555457933535106</c:v>
                </c:pt>
                <c:pt idx="144">
                  <c:v>3.7931012512870459</c:v>
                </c:pt>
                <c:pt idx="145">
                  <c:v>3.8310322637999166</c:v>
                </c:pt>
                <c:pt idx="146">
                  <c:v>3.8693425864379156</c:v>
                </c:pt>
                <c:pt idx="147">
                  <c:v>3.9080360123022948</c:v>
                </c:pt>
                <c:pt idx="148">
                  <c:v>3.947116372425318</c:v>
                </c:pt>
                <c:pt idx="149">
                  <c:v>3.9865875361495711</c:v>
                </c:pt>
                <c:pt idx="150">
                  <c:v>4.0264534115110671</c:v>
                </c:pt>
                <c:pt idx="151">
                  <c:v>4.0667179456261779</c:v>
                </c:pt>
                <c:pt idx="152">
                  <c:v>4.1073851250824394</c:v>
                </c:pt>
                <c:pt idx="153">
                  <c:v>4.1484589763332638</c:v>
                </c:pt>
                <c:pt idx="154">
                  <c:v>4.1899435660965967</c:v>
                </c:pt>
                <c:pt idx="155">
                  <c:v>4.2318430017575626</c:v>
                </c:pt>
                <c:pt idx="156">
                  <c:v>4.2741614317751386</c:v>
                </c:pt>
                <c:pt idx="157">
                  <c:v>4.3169030460928903</c:v>
                </c:pt>
                <c:pt idx="158">
                  <c:v>4.360072076553819</c:v>
                </c:pt>
                <c:pt idx="159">
                  <c:v>4.4036727973193575</c:v>
                </c:pt>
                <c:pt idx="160">
                  <c:v>4.4477095252925514</c:v>
                </c:pt>
                <c:pt idx="161">
                  <c:v>4.4921866205454766</c:v>
                </c:pt>
                <c:pt idx="162">
                  <c:v>4.537108486750931</c:v>
                </c:pt>
                <c:pt idx="163">
                  <c:v>4.5824795716184408</c:v>
                </c:pt>
                <c:pt idx="164">
                  <c:v>4.6283043673346249</c:v>
                </c:pt>
                <c:pt idx="165">
                  <c:v>4.6745874110079715</c:v>
                </c:pt>
                <c:pt idx="166">
                  <c:v>4.7213332851180514</c:v>
                </c:pt>
                <c:pt idx="167">
                  <c:v>4.768546617969232</c:v>
                </c:pt>
                <c:pt idx="168">
                  <c:v>4.8162320841489246</c:v>
                </c:pt>
                <c:pt idx="169">
                  <c:v>4.8643944049904135</c:v>
                </c:pt>
                <c:pt idx="170">
                  <c:v>4.9130383490403178</c:v>
                </c:pt>
                <c:pt idx="171">
                  <c:v>4.9621687325307207</c:v>
                </c:pt>
                <c:pt idx="172">
                  <c:v>5.0117904198560277</c:v>
                </c:pt>
                <c:pt idx="173">
                  <c:v>5.0619083240545883</c:v>
                </c:pt>
                <c:pt idx="174">
                  <c:v>5.1125274072951346</c:v>
                </c:pt>
                <c:pt idx="175">
                  <c:v>5.1636526813680863</c:v>
                </c:pt>
                <c:pt idx="176">
                  <c:v>5.2152892081817672</c:v>
                </c:pt>
                <c:pt idx="177">
                  <c:v>5.2674421002635849</c:v>
                </c:pt>
                <c:pt idx="178">
                  <c:v>5.3201165212662209</c:v>
                </c:pt>
                <c:pt idx="179">
                  <c:v>5.3733176864788827</c:v>
                </c:pt>
                <c:pt idx="180">
                  <c:v>5.4270508633436716</c:v>
                </c:pt>
                <c:pt idx="181">
                  <c:v>5.4813213719771081</c:v>
                </c:pt>
                <c:pt idx="182">
                  <c:v>5.5361345856968791</c:v>
                </c:pt>
                <c:pt idx="183">
                  <c:v>5.5914959315538484</c:v>
                </c:pt>
                <c:pt idx="184">
                  <c:v>5.647410890869387</c:v>
                </c:pt>
                <c:pt idx="185">
                  <c:v>5.7038849997780812</c:v>
                </c:pt>
                <c:pt idx="186">
                  <c:v>5.7609238497758621</c:v>
                </c:pt>
                <c:pt idx="187">
                  <c:v>5.8185330882736208</c:v>
                </c:pt>
                <c:pt idx="188">
                  <c:v>5.8767184191563571</c:v>
                </c:pt>
                <c:pt idx="189">
                  <c:v>5.9354856033479209</c:v>
                </c:pt>
                <c:pt idx="190">
                  <c:v>5.9948404593814004</c:v>
                </c:pt>
                <c:pt idx="191">
                  <c:v>6.0547888639752143</c:v>
                </c:pt>
                <c:pt idx="192">
                  <c:v>6.1153367526149669</c:v>
                </c:pt>
                <c:pt idx="193">
                  <c:v>6.1764901201411169</c:v>
                </c:pt>
                <c:pt idx="194">
                  <c:v>6.2382550213425283</c:v>
                </c:pt>
                <c:pt idx="195">
                  <c:v>6.3006375715559537</c:v>
                </c:pt>
                <c:pt idx="196">
                  <c:v>6.3636439472715134</c:v>
                </c:pt>
                <c:pt idx="197">
                  <c:v>6.4272803867442283</c:v>
                </c:pt>
                <c:pt idx="198">
                  <c:v>6.491553190611671</c:v>
                </c:pt>
                <c:pt idx="199">
                  <c:v>6.5564687225177876</c:v>
                </c:pt>
                <c:pt idx="200">
                  <c:v>6.6220334097429658</c:v>
                </c:pt>
                <c:pt idx="201">
                  <c:v>6.6882537438403959</c:v>
                </c:pt>
                <c:pt idx="202">
                  <c:v>6.7551362812787996</c:v>
                </c:pt>
                <c:pt idx="203">
                  <c:v>6.8226876440915873</c:v>
                </c:pt>
                <c:pt idx="204">
                  <c:v>6.8909145205325029</c:v>
                </c:pt>
                <c:pt idx="205">
                  <c:v>6.9598236657378276</c:v>
                </c:pt>
                <c:pt idx="206">
                  <c:v>7.0294219023952058</c:v>
                </c:pt>
                <c:pt idx="207">
                  <c:v>7.0997161214191582</c:v>
                </c:pt>
                <c:pt idx="208">
                  <c:v>7.1707132826333497</c:v>
                </c:pt>
                <c:pt idx="209">
                  <c:v>7.2424204154596836</c:v>
                </c:pt>
                <c:pt idx="210">
                  <c:v>7.3148446196142807</c:v>
                </c:pt>
                <c:pt idx="211">
                  <c:v>7.3879930658104236</c:v>
                </c:pt>
                <c:pt idx="212">
                  <c:v>7.4618729964685278</c:v>
                </c:pt>
                <c:pt idx="213">
                  <c:v>7.536491726433213</c:v>
                </c:pt>
                <c:pt idx="214">
                  <c:v>7.6118566436975454</c:v>
                </c:pt>
                <c:pt idx="215">
                  <c:v>7.6879752101345211</c:v>
                </c:pt>
                <c:pt idx="216">
                  <c:v>7.7648549622358667</c:v>
                </c:pt>
                <c:pt idx="217">
                  <c:v>7.8425035118582258</c:v>
                </c:pt>
                <c:pt idx="218">
                  <c:v>7.9209285469768078</c:v>
                </c:pt>
                <c:pt idx="219">
                  <c:v>8.0001378324465762</c:v>
                </c:pt>
                <c:pt idx="220">
                  <c:v>8.0801392107710424</c:v>
                </c:pt>
                <c:pt idx="221">
                  <c:v>8.1609406028787532</c:v>
                </c:pt>
                <c:pt idx="222">
                  <c:v>8.242550008907541</c:v>
                </c:pt>
                <c:pt idx="223">
                  <c:v>8.3249755089966158</c:v>
                </c:pt>
                <c:pt idx="224">
                  <c:v>8.4082252640865818</c:v>
                </c:pt>
                <c:pt idx="225">
                  <c:v>8.4923075167274469</c:v>
                </c:pt>
                <c:pt idx="226">
                  <c:v>8.5772305918947218</c:v>
                </c:pt>
                <c:pt idx="227">
                  <c:v>8.6630028978136693</c:v>
                </c:pt>
                <c:pt idx="228">
                  <c:v>8.749632926791806</c:v>
                </c:pt>
                <c:pt idx="229">
                  <c:v>8.8371292560597237</c:v>
                </c:pt>
                <c:pt idx="230">
                  <c:v>8.9255005486203203</c:v>
                </c:pt>
                <c:pt idx="231">
                  <c:v>9.0147555541065234</c:v>
                </c:pt>
                <c:pt idx="232">
                  <c:v>9.104903109647589</c:v>
                </c:pt>
                <c:pt idx="233">
                  <c:v>9.1959521407440654</c:v>
                </c:pt>
                <c:pt idx="234">
                  <c:v>9.2879116621515063</c:v>
                </c:pt>
                <c:pt idx="235">
                  <c:v>9.3807907787730223</c:v>
                </c:pt>
                <c:pt idx="236">
                  <c:v>9.4745986865607534</c:v>
                </c:pt>
                <c:pt idx="237">
                  <c:v>9.569344673426361</c:v>
                </c:pt>
                <c:pt idx="238">
                  <c:v>9.6650381201606255</c:v>
                </c:pt>
                <c:pt idx="239">
                  <c:v>9.7616885013622312</c:v>
                </c:pt>
                <c:pt idx="240">
                  <c:v>9.8593053863758531</c:v>
                </c:pt>
                <c:pt idx="241">
                  <c:v>9.957898440239612</c:v>
                </c:pt>
                <c:pt idx="242">
                  <c:v>10.057477424642009</c:v>
                </c:pt>
                <c:pt idx="243">
                  <c:v>10.158052198888429</c:v>
                </c:pt>
                <c:pt idx="244">
                  <c:v>10.259632720877313</c:v>
                </c:pt>
                <c:pt idx="245">
                  <c:v>10.362229048086087</c:v>
                </c:pt>
                <c:pt idx="246">
                  <c:v>10.465851338566948</c:v>
                </c:pt>
                <c:pt idx="247">
                  <c:v>10.570509851952616</c:v>
                </c:pt>
                <c:pt idx="248">
                  <c:v>10.676214950472144</c:v>
                </c:pt>
                <c:pt idx="249">
                  <c:v>10.782977099976865</c:v>
                </c:pt>
                <c:pt idx="250">
                  <c:v>10.890806870976634</c:v>
                </c:pt>
                <c:pt idx="251">
                  <c:v>10.999714939686401</c:v>
                </c:pt>
                <c:pt idx="252">
                  <c:v>11.109712089083265</c:v>
                </c:pt>
                <c:pt idx="253">
                  <c:v>11.220809209974098</c:v>
                </c:pt>
                <c:pt idx="254">
                  <c:v>11.33301730207384</c:v>
                </c:pt>
                <c:pt idx="255">
                  <c:v>11.446347475094578</c:v>
                </c:pt>
                <c:pt idx="256">
                  <c:v>11.560810949845525</c:v>
                </c:pt>
                <c:pt idx="257">
                  <c:v>11.67641905934398</c:v>
                </c:pt>
                <c:pt idx="258">
                  <c:v>11.793183249937419</c:v>
                </c:pt>
                <c:pt idx="259">
                  <c:v>11.911115082436794</c:v>
                </c:pt>
                <c:pt idx="260">
                  <c:v>12.030226233261162</c:v>
                </c:pt>
                <c:pt idx="261">
                  <c:v>12.150528495593774</c:v>
                </c:pt>
                <c:pt idx="262">
                  <c:v>12.272033780549711</c:v>
                </c:pt>
                <c:pt idx="263">
                  <c:v>12.394754118355207</c:v>
                </c:pt>
                <c:pt idx="264">
                  <c:v>12.51870165953876</c:v>
                </c:pt>
                <c:pt idx="265">
                  <c:v>12.643888676134148</c:v>
                </c:pt>
                <c:pt idx="266">
                  <c:v>12.77032756289549</c:v>
                </c:pt>
                <c:pt idx="267">
                  <c:v>12.898030838524445</c:v>
                </c:pt>
                <c:pt idx="268">
                  <c:v>13.02701114690969</c:v>
                </c:pt>
                <c:pt idx="269">
                  <c:v>13.157281258378786</c:v>
                </c:pt>
                <c:pt idx="270">
                  <c:v>13.288854070962573</c:v>
                </c:pt>
                <c:pt idx="271">
                  <c:v>13.421742611672199</c:v>
                </c:pt>
                <c:pt idx="272">
                  <c:v>13.555960037788921</c:v>
                </c:pt>
                <c:pt idx="273">
                  <c:v>13.69151963816681</c:v>
                </c:pt>
                <c:pt idx="274">
                  <c:v>13.828434834548478</c:v>
                </c:pt>
                <c:pt idx="275">
                  <c:v>13.966719182893963</c:v>
                </c:pt>
                <c:pt idx="276">
                  <c:v>14.106386374722902</c:v>
                </c:pt>
                <c:pt idx="277">
                  <c:v>14.247450238470131</c:v>
                </c:pt>
                <c:pt idx="278">
                  <c:v>14.389924740854832</c:v>
                </c:pt>
                <c:pt idx="279">
                  <c:v>14.53382398826338</c:v>
                </c:pt>
                <c:pt idx="280">
                  <c:v>14.679162228146014</c:v>
                </c:pt>
                <c:pt idx="281">
                  <c:v>14.825953850427474</c:v>
                </c:pt>
                <c:pt idx="282">
                  <c:v>14.97421338893175</c:v>
                </c:pt>
                <c:pt idx="283">
                  <c:v>15.123955522821067</c:v>
                </c:pt>
                <c:pt idx="284">
                  <c:v>15.275195078049277</c:v>
                </c:pt>
                <c:pt idx="285">
                  <c:v>15.42794702882977</c:v>
                </c:pt>
                <c:pt idx="286">
                  <c:v>15.582226499118068</c:v>
                </c:pt>
                <c:pt idx="287">
                  <c:v>15.73804876410925</c:v>
                </c:pt>
                <c:pt idx="288">
                  <c:v>15.895429251750341</c:v>
                </c:pt>
                <c:pt idx="289">
                  <c:v>16.054383544267846</c:v>
                </c:pt>
                <c:pt idx="290">
                  <c:v>16.214927379710524</c:v>
                </c:pt>
                <c:pt idx="291">
                  <c:v>16.377076653507629</c:v>
                </c:pt>
                <c:pt idx="292">
                  <c:v>16.540847420042706</c:v>
                </c:pt>
                <c:pt idx="293">
                  <c:v>16.706255894243132</c:v>
                </c:pt>
                <c:pt idx="294">
                  <c:v>16.873318453185561</c:v>
                </c:pt>
                <c:pt idx="295">
                  <c:v>17.042051637717417</c:v>
                </c:pt>
                <c:pt idx="296">
                  <c:v>17.212472154094591</c:v>
                </c:pt>
                <c:pt idx="297">
                  <c:v>17.384596875635538</c:v>
                </c:pt>
                <c:pt idx="298">
                  <c:v>17.558442844391895</c:v>
                </c:pt>
                <c:pt idx="299">
                  <c:v>17.734027272835814</c:v>
                </c:pt>
                <c:pt idx="300">
                  <c:v>17.911367545564172</c:v>
                </c:pt>
                <c:pt idx="301">
                  <c:v>18.090481221019814</c:v>
                </c:pt>
                <c:pt idx="302">
                  <c:v>18.271386033230012</c:v>
                </c:pt>
                <c:pt idx="303">
                  <c:v>18.454099893562312</c:v>
                </c:pt>
                <c:pt idx="304">
                  <c:v>18.638640892497936</c:v>
                </c:pt>
                <c:pt idx="305">
                  <c:v>18.825027301422914</c:v>
                </c:pt>
                <c:pt idx="306">
                  <c:v>19.013277574437144</c:v>
                </c:pt>
                <c:pt idx="307">
                  <c:v>19.203410350181514</c:v>
                </c:pt>
                <c:pt idx="308">
                  <c:v>19.395444453683329</c:v>
                </c:pt>
                <c:pt idx="309">
                  <c:v>19.589398898220161</c:v>
                </c:pt>
                <c:pt idx="310">
                  <c:v>19.785292887202363</c:v>
                </c:pt>
                <c:pt idx="311">
                  <c:v>19.983145816074387</c:v>
                </c:pt>
                <c:pt idx="312">
                  <c:v>20.182977274235132</c:v>
                </c:pt>
                <c:pt idx="313">
                  <c:v>20.384807046977482</c:v>
                </c:pt>
                <c:pt idx="314">
                  <c:v>20.588655117447257</c:v>
                </c:pt>
                <c:pt idx="315">
                  <c:v>20.794541668621729</c:v>
                </c:pt>
                <c:pt idx="316">
                  <c:v>21.002487085307948</c:v>
                </c:pt>
                <c:pt idx="317">
                  <c:v>21.212511956161027</c:v>
                </c:pt>
                <c:pt idx="318">
                  <c:v>21.424637075722636</c:v>
                </c:pt>
                <c:pt idx="319">
                  <c:v>21.638883446479863</c:v>
                </c:pt>
                <c:pt idx="320">
                  <c:v>21.855272280944661</c:v>
                </c:pt>
                <c:pt idx="321">
                  <c:v>22.073825003754106</c:v>
                </c:pt>
                <c:pt idx="322">
                  <c:v>22.294563253791647</c:v>
                </c:pt>
                <c:pt idx="323">
                  <c:v>22.517508886329566</c:v>
                </c:pt>
                <c:pt idx="324">
                  <c:v>22.742683975192861</c:v>
                </c:pt>
                <c:pt idx="325">
                  <c:v>22.970110814944789</c:v>
                </c:pt>
                <c:pt idx="326">
                  <c:v>23.199811923094238</c:v>
                </c:pt>
                <c:pt idx="327">
                  <c:v>23.431810042325182</c:v>
                </c:pt>
                <c:pt idx="328">
                  <c:v>23.666128142748434</c:v>
                </c:pt>
                <c:pt idx="329">
                  <c:v>23.902789424175918</c:v>
                </c:pt>
                <c:pt idx="330">
                  <c:v>24.141817318417676</c:v>
                </c:pt>
                <c:pt idx="331">
                  <c:v>24.383235491601852</c:v>
                </c:pt>
                <c:pt idx="332">
                  <c:v>24.627067846517871</c:v>
                </c:pt>
                <c:pt idx="333">
                  <c:v>24.873338524983051</c:v>
                </c:pt>
                <c:pt idx="334">
                  <c:v>25.122071910232883</c:v>
                </c:pt>
                <c:pt idx="335">
                  <c:v>25.373292629335211</c:v>
                </c:pt>
                <c:pt idx="336">
                  <c:v>25.627025555628563</c:v>
                </c:pt>
                <c:pt idx="337">
                  <c:v>25.883295811184848</c:v>
                </c:pt>
                <c:pt idx="338">
                  <c:v>26.142128769296697</c:v>
                </c:pt>
                <c:pt idx="339">
                  <c:v>26.403550056989666</c:v>
                </c:pt>
                <c:pt idx="340">
                  <c:v>26.667585557559562</c:v>
                </c:pt>
                <c:pt idx="341">
                  <c:v>26.934261413135157</c:v>
                </c:pt>
                <c:pt idx="342">
                  <c:v>27.203604027266508</c:v>
                </c:pt>
                <c:pt idx="343">
                  <c:v>27.475640067539175</c:v>
                </c:pt>
                <c:pt idx="344">
                  <c:v>27.750396468214568</c:v>
                </c:pt>
                <c:pt idx="345">
                  <c:v>28.027900432896715</c:v>
                </c:pt>
                <c:pt idx="346">
                  <c:v>28.308179437225682</c:v>
                </c:pt>
                <c:pt idx="347">
                  <c:v>28.59126123159794</c:v>
                </c:pt>
                <c:pt idx="348">
                  <c:v>28.877173843913919</c:v>
                </c:pt>
                <c:pt idx="349">
                  <c:v>29.165945582353057</c:v>
                </c:pt>
                <c:pt idx="350">
                  <c:v>29.457605038176588</c:v>
                </c:pt>
                <c:pt idx="351">
                  <c:v>29.752181088558356</c:v>
                </c:pt>
                <c:pt idx="352">
                  <c:v>30.04970289944394</c:v>
                </c:pt>
                <c:pt idx="353">
                  <c:v>30.350199928438379</c:v>
                </c:pt>
                <c:pt idx="354">
                  <c:v>30.653701927722764</c:v>
                </c:pt>
                <c:pt idx="355">
                  <c:v>30.960238946999993</c:v>
                </c:pt>
                <c:pt idx="356">
                  <c:v>31.269841336469995</c:v>
                </c:pt>
                <c:pt idx="357">
                  <c:v>31.582539749834694</c:v>
                </c:pt>
                <c:pt idx="358">
                  <c:v>31.898365147333042</c:v>
                </c:pt>
                <c:pt idx="359">
                  <c:v>32.21734879880637</c:v>
                </c:pt>
                <c:pt idx="360">
                  <c:v>32.539522286794437</c:v>
                </c:pt>
                <c:pt idx="361">
                  <c:v>32.864917509662384</c:v>
                </c:pt>
                <c:pt idx="362">
                  <c:v>33.193566684759006</c:v>
                </c:pt>
                <c:pt idx="363">
                  <c:v>33.525502351606598</c:v>
                </c:pt>
                <c:pt idx="364">
                  <c:v>33.860757375122667</c:v>
                </c:pt>
                <c:pt idx="365">
                  <c:v>34.199364948873892</c:v>
                </c:pt>
                <c:pt idx="366">
                  <c:v>34.541358598362635</c:v>
                </c:pt>
                <c:pt idx="367">
                  <c:v>34.886772184346263</c:v>
                </c:pt>
                <c:pt idx="368">
                  <c:v>35.235639906189725</c:v>
                </c:pt>
                <c:pt idx="369">
                  <c:v>35.587996305251622</c:v>
                </c:pt>
                <c:pt idx="370">
                  <c:v>35.943876268304138</c:v>
                </c:pt>
                <c:pt idx="371">
                  <c:v>36.303315030987179</c:v>
                </c:pt>
                <c:pt idx="372">
                  <c:v>36.666348181297053</c:v>
                </c:pt>
                <c:pt idx="373">
                  <c:v>37.033011663110024</c:v>
                </c:pt>
                <c:pt idx="374">
                  <c:v>37.403341779741126</c:v>
                </c:pt>
                <c:pt idx="375">
                  <c:v>37.777375197538539</c:v>
                </c:pt>
                <c:pt idx="376">
                  <c:v>38.155148949513922</c:v>
                </c:pt>
                <c:pt idx="377">
                  <c:v>38.53670043900906</c:v>
                </c:pt>
                <c:pt idx="378">
                  <c:v>38.92206744339915</c:v>
                </c:pt>
                <c:pt idx="379">
                  <c:v>39.311288117833143</c:v>
                </c:pt>
                <c:pt idx="380">
                  <c:v>39.704400999011476</c:v>
                </c:pt>
                <c:pt idx="381">
                  <c:v>40.101445009001594</c:v>
                </c:pt>
                <c:pt idx="382">
                  <c:v>40.502459459091611</c:v>
                </c:pt>
                <c:pt idx="383">
                  <c:v>40.907484053682531</c:v>
                </c:pt>
                <c:pt idx="384">
                  <c:v>41.316558894219355</c:v>
                </c:pt>
                <c:pt idx="385">
                  <c:v>41.729724483161547</c:v>
                </c:pt>
                <c:pt idx="386">
                  <c:v>42.147021727993163</c:v>
                </c:pt>
                <c:pt idx="387">
                  <c:v>42.568491945273095</c:v>
                </c:pt>
                <c:pt idx="388">
                  <c:v>42.99417686472583</c:v>
                </c:pt>
                <c:pt idx="389">
                  <c:v>43.424118633373091</c:v>
                </c:pt>
                <c:pt idx="390">
                  <c:v>43.85835981970682</c:v>
                </c:pt>
                <c:pt idx="391">
                  <c:v>44.29694341790389</c:v>
                </c:pt>
                <c:pt idx="392">
                  <c:v>44.739912852082931</c:v>
                </c:pt>
                <c:pt idx="393">
                  <c:v>45.187311980603759</c:v>
                </c:pt>
                <c:pt idx="394">
                  <c:v>45.639185100409797</c:v>
                </c:pt>
                <c:pt idx="395">
                  <c:v>46.095576951413896</c:v>
                </c:pt>
                <c:pt idx="396">
                  <c:v>46.556532720928033</c:v>
                </c:pt>
                <c:pt idx="397">
                  <c:v>47.022098048137316</c:v>
                </c:pt>
                <c:pt idx="398">
                  <c:v>47.492319028618688</c:v>
                </c:pt>
                <c:pt idx="399">
                  <c:v>47.967242218904879</c:v>
                </c:pt>
                <c:pt idx="400">
                  <c:v>48.446914641093926</c:v>
                </c:pt>
                <c:pt idx="401">
                  <c:v>48.931383787504863</c:v>
                </c:pt>
                <c:pt idx="402">
                  <c:v>49.420697625379916</c:v>
                </c:pt>
                <c:pt idx="403">
                  <c:v>49.914904601633715</c:v>
                </c:pt>
                <c:pt idx="404">
                  <c:v>50.41405364765005</c:v>
                </c:pt>
                <c:pt idx="405">
                  <c:v>50.918194184126548</c:v>
                </c:pt>
                <c:pt idx="406">
                  <c:v>51.427376125967811</c:v>
                </c:pt>
                <c:pt idx="407">
                  <c:v>51.941649887227491</c:v>
                </c:pt>
                <c:pt idx="408">
                  <c:v>52.461066386099766</c:v>
                </c:pt>
                <c:pt idx="409">
                  <c:v>52.985677049960763</c:v>
                </c:pt>
                <c:pt idx="410">
                  <c:v>53.515533820460369</c:v>
                </c:pt>
                <c:pt idx="411">
                  <c:v>54.050689158664973</c:v>
                </c:pt>
                <c:pt idx="412">
                  <c:v>54.591196050251625</c:v>
                </c:pt>
                <c:pt idx="413">
                  <c:v>55.13710801075414</c:v>
                </c:pt>
                <c:pt idx="414">
                  <c:v>55.688479090861684</c:v>
                </c:pt>
                <c:pt idx="415">
                  <c:v>56.245363881770302</c:v>
                </c:pt>
                <c:pt idx="416">
                  <c:v>56.807817520588003</c:v>
                </c:pt>
                <c:pt idx="417">
                  <c:v>57.375895695793886</c:v>
                </c:pt>
                <c:pt idx="418">
                  <c:v>57.949654652751825</c:v>
                </c:pt>
                <c:pt idx="419">
                  <c:v>58.52915119927934</c:v>
                </c:pt>
                <c:pt idx="420">
                  <c:v>59.114442711272133</c:v>
                </c:pt>
                <c:pt idx="421">
                  <c:v>59.705587138384857</c:v>
                </c:pt>
                <c:pt idx="422">
                  <c:v>60.302643009768708</c:v>
                </c:pt>
                <c:pt idx="423">
                  <c:v>60.905669439866394</c:v>
                </c:pt>
                <c:pt idx="424">
                  <c:v>61.514726134265061</c:v>
                </c:pt>
                <c:pt idx="425">
                  <c:v>62.12987339560771</c:v>
                </c:pt>
                <c:pt idx="426">
                  <c:v>62.751172129563791</c:v>
                </c:pt>
                <c:pt idx="427">
                  <c:v>63.378683850859431</c:v>
                </c:pt>
                <c:pt idx="428">
                  <c:v>64.01247068936803</c:v>
                </c:pt>
                <c:pt idx="429">
                  <c:v>64.652595396261717</c:v>
                </c:pt>
                <c:pt idx="430">
                  <c:v>65.29912135022434</c:v>
                </c:pt>
                <c:pt idx="431">
                  <c:v>65.952112563726587</c:v>
                </c:pt>
                <c:pt idx="432">
                  <c:v>66.611633689363856</c:v>
                </c:pt>
                <c:pt idx="433">
                  <c:v>67.277750026257493</c:v>
                </c:pt>
                <c:pt idx="434">
                  <c:v>67.950527526520062</c:v>
                </c:pt>
                <c:pt idx="435">
                  <c:v>68.630032801785262</c:v>
                </c:pt>
                <c:pt idx="436">
                  <c:v>69.316333129803112</c:v>
                </c:pt>
                <c:pt idx="437">
                  <c:v>70.009496461101151</c:v>
                </c:pt>
                <c:pt idx="438">
                  <c:v>70.709591425712162</c:v>
                </c:pt>
                <c:pt idx="439">
                  <c:v>71.416687339969286</c:v>
                </c:pt>
                <c:pt idx="440">
                  <c:v>72.130854213368977</c:v>
                </c:pt>
                <c:pt idx="441">
                  <c:v>72.852162755502661</c:v>
                </c:pt>
                <c:pt idx="442">
                  <c:v>73.580684383057687</c:v>
                </c:pt>
                <c:pt idx="443">
                  <c:v>74.31649122688826</c:v>
                </c:pt>
                <c:pt idx="444">
                  <c:v>75.059656139157141</c:v>
                </c:pt>
                <c:pt idx="445">
                  <c:v>75.810252700548716</c:v>
                </c:pt>
                <c:pt idx="446">
                  <c:v>76.568355227554207</c:v>
                </c:pt>
                <c:pt idx="447">
                  <c:v>77.334038779829754</c:v>
                </c:pt>
                <c:pt idx="448">
                  <c:v>78.107379167628054</c:v>
                </c:pt>
                <c:pt idx="449">
                  <c:v>78.888452959304331</c:v>
                </c:pt>
                <c:pt idx="450">
                  <c:v>79.677337488897379</c:v>
                </c:pt>
                <c:pt idx="451">
                  <c:v>80.47411086378635</c:v>
                </c:pt>
                <c:pt idx="452">
                  <c:v>81.278851972424221</c:v>
                </c:pt>
                <c:pt idx="453">
                  <c:v>82.091640492148457</c:v>
                </c:pt>
                <c:pt idx="454">
                  <c:v>82.912556897069948</c:v>
                </c:pt>
                <c:pt idx="455">
                  <c:v>83.741682466040643</c:v>
                </c:pt>
                <c:pt idx="456">
                  <c:v>84.579099290701052</c:v>
                </c:pt>
                <c:pt idx="457">
                  <c:v>85.424890283608065</c:v>
                </c:pt>
                <c:pt idx="458">
                  <c:v>86.279139186444141</c:v>
                </c:pt>
                <c:pt idx="459">
                  <c:v>87.141930578308589</c:v>
                </c:pt>
                <c:pt idx="460">
                  <c:v>88.013349884091681</c:v>
                </c:pt>
                <c:pt idx="461">
                  <c:v>88.893483382932601</c:v>
                </c:pt>
                <c:pt idx="462">
                  <c:v>89.782418216761926</c:v>
                </c:pt>
                <c:pt idx="463">
                  <c:v>90.680242398929551</c:v>
                </c:pt>
                <c:pt idx="464">
                  <c:v>91.587044822918841</c:v>
                </c:pt>
                <c:pt idx="465">
                  <c:v>92.502915271148026</c:v>
                </c:pt>
                <c:pt idx="466">
                  <c:v>93.4279444238595</c:v>
                </c:pt>
                <c:pt idx="467">
                  <c:v>94.362223868098098</c:v>
                </c:pt>
                <c:pt idx="468">
                  <c:v>95.305846106779086</c:v>
                </c:pt>
                <c:pt idx="469">
                  <c:v>96.258904567846884</c:v>
                </c:pt>
                <c:pt idx="470">
                  <c:v>97.221493613525354</c:v>
                </c:pt>
                <c:pt idx="471">
                  <c:v>98.193708549660613</c:v>
                </c:pt>
                <c:pt idx="472">
                  <c:v>99.175645635157224</c:v>
                </c:pt>
                <c:pt idx="473">
                  <c:v>100.16740209150879</c:v>
                </c:pt>
                <c:pt idx="474">
                  <c:v>101.16907611242388</c:v>
                </c:pt>
                <c:pt idx="475">
                  <c:v>102.18076687354812</c:v>
                </c:pt>
                <c:pt idx="476">
                  <c:v>103.2025745422836</c:v>
                </c:pt>
                <c:pt idx="477">
                  <c:v>104.23460028770644</c:v>
                </c:pt>
                <c:pt idx="478">
                  <c:v>105.27694629058351</c:v>
                </c:pt>
                <c:pt idx="479">
                  <c:v>106.32971575348935</c:v>
                </c:pt>
                <c:pt idx="480">
                  <c:v>107.39301291102424</c:v>
                </c:pt>
                <c:pt idx="481">
                  <c:v>108.46694304013448</c:v>
                </c:pt>
                <c:pt idx="482">
                  <c:v>109.55161247053583</c:v>
                </c:pt>
                <c:pt idx="483">
                  <c:v>110.64712859524118</c:v>
                </c:pt>
                <c:pt idx="484">
                  <c:v>111.75359988119359</c:v>
                </c:pt>
                <c:pt idx="485">
                  <c:v>112.87113588000553</c:v>
                </c:pt>
                <c:pt idx="486">
                  <c:v>113.99984723880559</c:v>
                </c:pt>
                <c:pt idx="487">
                  <c:v>115.13984571119364</c:v>
                </c:pt>
                <c:pt idx="488">
                  <c:v>116.29124416830558</c:v>
                </c:pt>
                <c:pt idx="489">
                  <c:v>117.45415660998864</c:v>
                </c:pt>
                <c:pt idx="490">
                  <c:v>118.62869817608853</c:v>
                </c:pt>
                <c:pt idx="491">
                  <c:v>119.81498515784942</c:v>
                </c:pt>
                <c:pt idx="492">
                  <c:v>121.01313500942791</c:v>
                </c:pt>
                <c:pt idx="493">
                  <c:v>122.2232663595222</c:v>
                </c:pt>
                <c:pt idx="494">
                  <c:v>123.44549902311742</c:v>
                </c:pt>
                <c:pt idx="495">
                  <c:v>124.67995401334859</c:v>
                </c:pt>
                <c:pt idx="496">
                  <c:v>125.92675355348207</c:v>
                </c:pt>
                <c:pt idx="497">
                  <c:v>127.18602108901689</c:v>
                </c:pt>
                <c:pt idx="498">
                  <c:v>128.45788129990706</c:v>
                </c:pt>
                <c:pt idx="499">
                  <c:v>129.74246011290612</c:v>
                </c:pt>
                <c:pt idx="500">
                  <c:v>131.03988471403517</c:v>
                </c:pt>
                <c:pt idx="501">
                  <c:v>132.35028356117553</c:v>
                </c:pt>
                <c:pt idx="502">
                  <c:v>133.67378639678728</c:v>
                </c:pt>
              </c:numCache>
            </c:numRef>
          </c:yVal>
          <c:smooth val="0"/>
          <c:extLst>
            <c:ext xmlns:c16="http://schemas.microsoft.com/office/drawing/2014/chart" uri="{C3380CC4-5D6E-409C-BE32-E72D297353CC}">
              <c16:uniqueId val="{00000000-EB87-473B-A85C-6356C428BB8D}"/>
            </c:ext>
          </c:extLst>
        </c:ser>
        <c:ser>
          <c:idx val="1"/>
          <c:order val="1"/>
          <c:spPr>
            <a:ln w="19050" cap="rnd">
              <a:solidFill>
                <a:schemeClr val="bg1">
                  <a:lumMod val="65000"/>
                </a:schemeClr>
              </a:solidFill>
              <a:round/>
            </a:ln>
            <a:effectLst/>
          </c:spPr>
          <c:marker>
            <c:symbol val="none"/>
          </c:marker>
          <c:xVal>
            <c:numRef>
              <c:f>Sheet1!$I$2:$I$504</c:f>
              <c:numCache>
                <c:formatCode>_(* #,##0_);_(* \(#,##0\);_(* "-"???_);_(@_)</c:formatCode>
                <c:ptCount val="503"/>
                <c:pt idx="0">
                  <c:v>26330591243.2542</c:v>
                </c:pt>
                <c:pt idx="1">
                  <c:v>26199593276.869854</c:v>
                </c:pt>
                <c:pt idx="2">
                  <c:v>26069247041.661549</c:v>
                </c:pt>
                <c:pt idx="3">
                  <c:v>25939549295.185623</c:v>
                </c:pt>
                <c:pt idx="4">
                  <c:v>25810496811.129974</c:v>
                </c:pt>
                <c:pt idx="5">
                  <c:v>25682086379.233807</c:v>
                </c:pt>
                <c:pt idx="6">
                  <c:v>25554314805.207771</c:v>
                </c:pt>
                <c:pt idx="7">
                  <c:v>25427178910.654503</c:v>
                </c:pt>
                <c:pt idx="8">
                  <c:v>25300675532.989559</c:v>
                </c:pt>
                <c:pt idx="9">
                  <c:v>25174801525.362747</c:v>
                </c:pt>
                <c:pt idx="10">
                  <c:v>25049553756.579849</c:v>
                </c:pt>
                <c:pt idx="11">
                  <c:v>24924929111.024727</c:v>
                </c:pt>
                <c:pt idx="12">
                  <c:v>24800924488.581821</c:v>
                </c:pt>
                <c:pt idx="13">
                  <c:v>24677536804.559029</c:v>
                </c:pt>
                <c:pt idx="14">
                  <c:v>24554762989.610977</c:v>
                </c:pt>
                <c:pt idx="15">
                  <c:v>24432599989.662666</c:v>
                </c:pt>
                <c:pt idx="16">
                  <c:v>24311044765.8335</c:v>
                </c:pt>
                <c:pt idx="17">
                  <c:v>24190094294.361694</c:v>
                </c:pt>
                <c:pt idx="18">
                  <c:v>24069745566.529053</c:v>
                </c:pt>
                <c:pt idx="19">
                  <c:v>23949995588.586124</c:v>
                </c:pt>
                <c:pt idx="20">
                  <c:v>23830841381.677738</c:v>
                </c:pt>
                <c:pt idx="21">
                  <c:v>23712279981.768898</c:v>
                </c:pt>
                <c:pt idx="22">
                  <c:v>23594308439.571045</c:v>
                </c:pt>
                <c:pt idx="23">
                  <c:v>23476923820.468704</c:v>
                </c:pt>
                <c:pt idx="24">
                  <c:v>23360123204.446476</c:v>
                </c:pt>
                <c:pt idx="25">
                  <c:v>23243903686.016396</c:v>
                </c:pt>
                <c:pt idx="26">
                  <c:v>23128262374.145668</c:v>
                </c:pt>
                <c:pt idx="27">
                  <c:v>23013196392.184746</c:v>
                </c:pt>
                <c:pt idx="28">
                  <c:v>22898702877.795769</c:v>
                </c:pt>
                <c:pt idx="29">
                  <c:v>22784778982.881363</c:v>
                </c:pt>
                <c:pt idx="30">
                  <c:v>22671421873.513798</c:v>
                </c:pt>
                <c:pt idx="31">
                  <c:v>22558628729.864479</c:v>
                </c:pt>
                <c:pt idx="32">
                  <c:v>22446396746.133812</c:v>
                </c:pt>
                <c:pt idx="33">
                  <c:v>22334723130.481407</c:v>
                </c:pt>
                <c:pt idx="34">
                  <c:v>22223605104.956627</c:v>
                </c:pt>
                <c:pt idx="35">
                  <c:v>22113039905.429482</c:v>
                </c:pt>
                <c:pt idx="36">
                  <c:v>22003024781.521873</c:v>
                </c:pt>
                <c:pt idx="37">
                  <c:v>21893556996.539181</c:v>
                </c:pt>
                <c:pt idx="38">
                  <c:v>21784633827.402172</c:v>
                </c:pt>
                <c:pt idx="39">
                  <c:v>21676252564.579277</c:v>
                </c:pt>
                <c:pt idx="40">
                  <c:v>21568410512.019184</c:v>
                </c:pt>
                <c:pt idx="41">
                  <c:v>21461104987.083767</c:v>
                </c:pt>
                <c:pt idx="42">
                  <c:v>21354333320.481361</c:v>
                </c:pt>
                <c:pt idx="43">
                  <c:v>21248092856.200363</c:v>
                </c:pt>
                <c:pt idx="44">
                  <c:v>21142380951.44315</c:v>
                </c:pt>
                <c:pt idx="45">
                  <c:v>21037194976.560349</c:v>
                </c:pt>
                <c:pt idx="46">
                  <c:v>20932532314.985424</c:v>
                </c:pt>
                <c:pt idx="47">
                  <c:v>20828390363.169579</c:v>
                </c:pt>
                <c:pt idx="48">
                  <c:v>20724766530.516994</c:v>
                </c:pt>
                <c:pt idx="49">
                  <c:v>20621658239.320396</c:v>
                </c:pt>
                <c:pt idx="50">
                  <c:v>20519062924.696915</c:v>
                </c:pt>
                <c:pt idx="51">
                  <c:v>20416978034.524296</c:v>
                </c:pt>
                <c:pt idx="52">
                  <c:v>20315401029.377411</c:v>
                </c:pt>
                <c:pt idx="53">
                  <c:v>20214329382.465088</c:v>
                </c:pt>
                <c:pt idx="54">
                  <c:v>20113760579.567253</c:v>
                </c:pt>
                <c:pt idx="55">
                  <c:v>20013692118.972393</c:v>
                </c:pt>
                <c:pt idx="56">
                  <c:v>19914121511.415318</c:v>
                </c:pt>
                <c:pt idx="57">
                  <c:v>19815046280.015244</c:v>
                </c:pt>
                <c:pt idx="58">
                  <c:v>19716463960.214176</c:v>
                </c:pt>
                <c:pt idx="59">
                  <c:v>19618372099.715599</c:v>
                </c:pt>
                <c:pt idx="60">
                  <c:v>19520768258.423485</c:v>
                </c:pt>
                <c:pt idx="61">
                  <c:v>19423650008.38158</c:v>
                </c:pt>
                <c:pt idx="62">
                  <c:v>19327014933.713017</c:v>
                </c:pt>
                <c:pt idx="63">
                  <c:v>19230860630.560219</c:v>
                </c:pt>
                <c:pt idx="64">
                  <c:v>19135184707.025097</c:v>
                </c:pt>
                <c:pt idx="65">
                  <c:v>19039984783.10955</c:v>
                </c:pt>
                <c:pt idx="66">
                  <c:v>18945258490.656273</c:v>
                </c:pt>
                <c:pt idx="67">
                  <c:v>18851003473.289825</c:v>
                </c:pt>
                <c:pt idx="68">
                  <c:v>18757217386.358036</c:v>
                </c:pt>
                <c:pt idx="69">
                  <c:v>18663897896.873669</c:v>
                </c:pt>
                <c:pt idx="70">
                  <c:v>18571042683.45639</c:v>
                </c:pt>
                <c:pt idx="71">
                  <c:v>18478649436.275017</c:v>
                </c:pt>
                <c:pt idx="72">
                  <c:v>18386715856.990067</c:v>
                </c:pt>
                <c:pt idx="73">
                  <c:v>18295239658.696587</c:v>
                </c:pt>
                <c:pt idx="74">
                  <c:v>18204218565.867252</c:v>
                </c:pt>
                <c:pt idx="75">
                  <c:v>18113650314.295776</c:v>
                </c:pt>
                <c:pt idx="76">
                  <c:v>18023532651.040577</c:v>
                </c:pt>
                <c:pt idx="77">
                  <c:v>17933863334.368736</c:v>
                </c:pt>
                <c:pt idx="78">
                  <c:v>17844640133.700237</c:v>
                </c:pt>
                <c:pt idx="79">
                  <c:v>17755860829.552475</c:v>
                </c:pt>
                <c:pt idx="80">
                  <c:v>17667523213.48505</c:v>
                </c:pt>
                <c:pt idx="81">
                  <c:v>17579625088.044827</c:v>
                </c:pt>
                <c:pt idx="82">
                  <c:v>17492164266.711273</c:v>
                </c:pt>
                <c:pt idx="83">
                  <c:v>17405138573.842064</c:v>
                </c:pt>
                <c:pt idx="84">
                  <c:v>17318545844.618973</c:v>
                </c:pt>
                <c:pt idx="85">
                  <c:v>17232383924.994003</c:v>
                </c:pt>
                <c:pt idx="86">
                  <c:v>17146650671.635824</c:v>
                </c:pt>
                <c:pt idx="87">
                  <c:v>17061343951.876444</c:v>
                </c:pt>
                <c:pt idx="88">
                  <c:v>16976461643.658155</c:v>
                </c:pt>
                <c:pt idx="89">
                  <c:v>16892001635.480753</c:v>
                </c:pt>
                <c:pt idx="90">
                  <c:v>16807961826.34901</c:v>
                </c:pt>
                <c:pt idx="91">
                  <c:v>16724340125.720409</c:v>
                </c:pt>
                <c:pt idx="92">
                  <c:v>16641134453.453146</c:v>
                </c:pt>
                <c:pt idx="93">
                  <c:v>16558342739.754375</c:v>
                </c:pt>
                <c:pt idx="94">
                  <c:v>16475962925.128733</c:v>
                </c:pt>
                <c:pt idx="95">
                  <c:v>16393992960.327099</c:v>
                </c:pt>
                <c:pt idx="96">
                  <c:v>16312430806.295622</c:v>
                </c:pt>
                <c:pt idx="97">
                  <c:v>16231274434.124998</c:v>
                </c:pt>
                <c:pt idx="98">
                  <c:v>16150521825</c:v>
                </c:pt>
                <c:pt idx="99">
                  <c:v>16069769215.875</c:v>
                </c:pt>
                <c:pt idx="100">
                  <c:v>15989420369.795626</c:v>
                </c:pt>
                <c:pt idx="101">
                  <c:v>15909473267.946648</c:v>
                </c:pt>
                <c:pt idx="102">
                  <c:v>15829925901.606915</c:v>
                </c:pt>
                <c:pt idx="103">
                  <c:v>15750776272.098881</c:v>
                </c:pt>
                <c:pt idx="104">
                  <c:v>15672022390.738386</c:v>
                </c:pt>
                <c:pt idx="105">
                  <c:v>15593662278.784695</c:v>
                </c:pt>
                <c:pt idx="106">
                  <c:v>15515693967.390772</c:v>
                </c:pt>
                <c:pt idx="107">
                  <c:v>15438115497.553818</c:v>
                </c:pt>
                <c:pt idx="108">
                  <c:v>15360924920.066048</c:v>
                </c:pt>
                <c:pt idx="109">
                  <c:v>15284120295.465717</c:v>
                </c:pt>
                <c:pt idx="110">
                  <c:v>15207699693.988388</c:v>
                </c:pt>
                <c:pt idx="111">
                  <c:v>15131661195.518446</c:v>
                </c:pt>
                <c:pt idx="112">
                  <c:v>15056002889.540854</c:v>
                </c:pt>
                <c:pt idx="113">
                  <c:v>14980722875.093149</c:v>
                </c:pt>
                <c:pt idx="114">
                  <c:v>14905819260.717684</c:v>
                </c:pt>
                <c:pt idx="115">
                  <c:v>14831290164.414095</c:v>
                </c:pt>
                <c:pt idx="116">
                  <c:v>14757133713.592024</c:v>
                </c:pt>
                <c:pt idx="117">
                  <c:v>14683348045.024063</c:v>
                </c:pt>
                <c:pt idx="118">
                  <c:v>14609931304.798943</c:v>
                </c:pt>
                <c:pt idx="119">
                  <c:v>14536881648.274948</c:v>
                </c:pt>
                <c:pt idx="120">
                  <c:v>14464197240.033573</c:v>
                </c:pt>
                <c:pt idx="121">
                  <c:v>14391876253.833405</c:v>
                </c:pt>
                <c:pt idx="122">
                  <c:v>14319916872.564238</c:v>
                </c:pt>
                <c:pt idx="123">
                  <c:v>14248317288.201416</c:v>
                </c:pt>
                <c:pt idx="124">
                  <c:v>14177075701.760408</c:v>
                </c:pt>
                <c:pt idx="125">
                  <c:v>14106190323.251606</c:v>
                </c:pt>
                <c:pt idx="126">
                  <c:v>14035659371.635347</c:v>
                </c:pt>
                <c:pt idx="127">
                  <c:v>13965481074.77717</c:v>
                </c:pt>
                <c:pt idx="128">
                  <c:v>13895653669.403284</c:v>
                </c:pt>
                <c:pt idx="129">
                  <c:v>13826175401.056267</c:v>
                </c:pt>
                <c:pt idx="130">
                  <c:v>13757044524.050985</c:v>
                </c:pt>
                <c:pt idx="131">
                  <c:v>13688259301.430731</c:v>
                </c:pt>
                <c:pt idx="132">
                  <c:v>13619818004.923576</c:v>
                </c:pt>
                <c:pt idx="133">
                  <c:v>13551718914.898958</c:v>
                </c:pt>
                <c:pt idx="134">
                  <c:v>13483960320.324463</c:v>
                </c:pt>
                <c:pt idx="135">
                  <c:v>13416540518.722841</c:v>
                </c:pt>
                <c:pt idx="136">
                  <c:v>13349457816.129227</c:v>
                </c:pt>
                <c:pt idx="137">
                  <c:v>13282710527.04858</c:v>
                </c:pt>
                <c:pt idx="138">
                  <c:v>13216296974.413338</c:v>
                </c:pt>
                <c:pt idx="139">
                  <c:v>13150215489.541271</c:v>
                </c:pt>
                <c:pt idx="140">
                  <c:v>13084464412.093565</c:v>
                </c:pt>
                <c:pt idx="141">
                  <c:v>13019042090.033096</c:v>
                </c:pt>
                <c:pt idx="142">
                  <c:v>12953946879.582932</c:v>
                </c:pt>
                <c:pt idx="143">
                  <c:v>12889177145.185017</c:v>
                </c:pt>
                <c:pt idx="144">
                  <c:v>12824731259.459091</c:v>
                </c:pt>
                <c:pt idx="145">
                  <c:v>12760607603.161797</c:v>
                </c:pt>
                <c:pt idx="146">
                  <c:v>12696804565.145988</c:v>
                </c:pt>
                <c:pt idx="147">
                  <c:v>12633320542.320259</c:v>
                </c:pt>
                <c:pt idx="148">
                  <c:v>12570153939.608658</c:v>
                </c:pt>
                <c:pt idx="149">
                  <c:v>12507303169.910614</c:v>
                </c:pt>
                <c:pt idx="150">
                  <c:v>12444766654.06106</c:v>
                </c:pt>
                <c:pt idx="151">
                  <c:v>12382542820.790754</c:v>
                </c:pt>
                <c:pt idx="152">
                  <c:v>12320630106.6868</c:v>
                </c:pt>
                <c:pt idx="153">
                  <c:v>12259026956.153366</c:v>
                </c:pt>
                <c:pt idx="154">
                  <c:v>12197731821.372599</c:v>
                </c:pt>
                <c:pt idx="155">
                  <c:v>12136743162.265736</c:v>
                </c:pt>
                <c:pt idx="156">
                  <c:v>12076059446.454407</c:v>
                </c:pt>
                <c:pt idx="157">
                  <c:v>12015679149.222136</c:v>
                </c:pt>
                <c:pt idx="158">
                  <c:v>11955600753.476025</c:v>
                </c:pt>
                <c:pt idx="159">
                  <c:v>11895822749.708645</c:v>
                </c:pt>
                <c:pt idx="160">
                  <c:v>11836343635.960102</c:v>
                </c:pt>
                <c:pt idx="161">
                  <c:v>11777161917.780302</c:v>
                </c:pt>
                <c:pt idx="162">
                  <c:v>11718276108.191401</c:v>
                </c:pt>
                <c:pt idx="163">
                  <c:v>11659684727.650444</c:v>
                </c:pt>
                <c:pt idx="164">
                  <c:v>11601386304.012192</c:v>
                </c:pt>
                <c:pt idx="165">
                  <c:v>11543379372.49213</c:v>
                </c:pt>
                <c:pt idx="166">
                  <c:v>11485662475.629669</c:v>
                </c:pt>
                <c:pt idx="167">
                  <c:v>11428234163.25152</c:v>
                </c:pt>
                <c:pt idx="168">
                  <c:v>11371092992.435263</c:v>
                </c:pt>
                <c:pt idx="169">
                  <c:v>11314237527.473085</c:v>
                </c:pt>
                <c:pt idx="170">
                  <c:v>11257666339.83572</c:v>
                </c:pt>
                <c:pt idx="171">
                  <c:v>11201378008.136541</c:v>
                </c:pt>
                <c:pt idx="172">
                  <c:v>11145371118.09586</c:v>
                </c:pt>
                <c:pt idx="173">
                  <c:v>11089644262.505381</c:v>
                </c:pt>
                <c:pt idx="174">
                  <c:v>11034196041.192854</c:v>
                </c:pt>
                <c:pt idx="175">
                  <c:v>10979025060.986889</c:v>
                </c:pt>
                <c:pt idx="176">
                  <c:v>10924129935.681955</c:v>
                </c:pt>
                <c:pt idx="177">
                  <c:v>10869509286.003546</c:v>
                </c:pt>
                <c:pt idx="178">
                  <c:v>10815161739.573528</c:v>
                </c:pt>
                <c:pt idx="179">
                  <c:v>10761085930.87566</c:v>
                </c:pt>
                <c:pt idx="180">
                  <c:v>10707280501.221281</c:v>
                </c:pt>
                <c:pt idx="181">
                  <c:v>10653744098.715174</c:v>
                </c:pt>
                <c:pt idx="182">
                  <c:v>10600475378.221598</c:v>
                </c:pt>
                <c:pt idx="183">
                  <c:v>10547473001.33049</c:v>
                </c:pt>
                <c:pt idx="184">
                  <c:v>10494735636.323837</c:v>
                </c:pt>
                <c:pt idx="185">
                  <c:v>10442261958.142218</c:v>
                </c:pt>
                <c:pt idx="186">
                  <c:v>10390050648.351507</c:v>
                </c:pt>
                <c:pt idx="187">
                  <c:v>10338100395.109749</c:v>
                </c:pt>
                <c:pt idx="188">
                  <c:v>10286409893.134199</c:v>
                </c:pt>
                <c:pt idx="189">
                  <c:v>10234977843.668528</c:v>
                </c:pt>
                <c:pt idx="190">
                  <c:v>10183802954.450186</c:v>
                </c:pt>
                <c:pt idx="191">
                  <c:v>10132883939.677935</c:v>
                </c:pt>
                <c:pt idx="192">
                  <c:v>10082219519.979546</c:v>
                </c:pt>
                <c:pt idx="193">
                  <c:v>10031808422.379648</c:v>
                </c:pt>
                <c:pt idx="194">
                  <c:v>9981649380.2677498</c:v>
                </c:pt>
                <c:pt idx="195">
                  <c:v>9931741133.3664112</c:v>
                </c:pt>
                <c:pt idx="196">
                  <c:v>9882082427.6995792</c:v>
                </c:pt>
                <c:pt idx="197">
                  <c:v>9832672015.5610809</c:v>
                </c:pt>
                <c:pt idx="198">
                  <c:v>9783508655.4832764</c:v>
                </c:pt>
                <c:pt idx="199">
                  <c:v>9734591112.2058601</c:v>
                </c:pt>
                <c:pt idx="200">
                  <c:v>9685918156.6448307</c:v>
                </c:pt>
                <c:pt idx="201">
                  <c:v>9637488565.8616066</c:v>
                </c:pt>
                <c:pt idx="202">
                  <c:v>9589301123.032299</c:v>
                </c:pt>
                <c:pt idx="203">
                  <c:v>9541354617.4171371</c:v>
                </c:pt>
                <c:pt idx="204">
                  <c:v>9493647844.3300514</c:v>
                </c:pt>
                <c:pt idx="205">
                  <c:v>9446179605.1084003</c:v>
                </c:pt>
                <c:pt idx="206">
                  <c:v>9398948707.082859</c:v>
                </c:pt>
                <c:pt idx="207">
                  <c:v>9351953963.5474453</c:v>
                </c:pt>
                <c:pt idx="208">
                  <c:v>9305194193.7297077</c:v>
                </c:pt>
                <c:pt idx="209">
                  <c:v>9258668222.7610588</c:v>
                </c:pt>
                <c:pt idx="210">
                  <c:v>9212374881.647253</c:v>
                </c:pt>
                <c:pt idx="211">
                  <c:v>9166313007.2390175</c:v>
                </c:pt>
                <c:pt idx="212">
                  <c:v>9120481442.2028217</c:v>
                </c:pt>
                <c:pt idx="213">
                  <c:v>9074879034.9918079</c:v>
                </c:pt>
                <c:pt idx="214">
                  <c:v>9029504639.8168488</c:v>
                </c:pt>
                <c:pt idx="215">
                  <c:v>8984357116.6177635</c:v>
                </c:pt>
                <c:pt idx="216">
                  <c:v>8939435331.0346756</c:v>
                </c:pt>
                <c:pt idx="217">
                  <c:v>8894738154.3795013</c:v>
                </c:pt>
                <c:pt idx="218">
                  <c:v>8850264463.6076031</c:v>
                </c:pt>
                <c:pt idx="219">
                  <c:v>8806013141.2895641</c:v>
                </c:pt>
                <c:pt idx="220">
                  <c:v>8761983075.5831165</c:v>
                </c:pt>
                <c:pt idx="221">
                  <c:v>8718173160.2052002</c:v>
                </c:pt>
                <c:pt idx="222">
                  <c:v>8674582294.4041748</c:v>
                </c:pt>
                <c:pt idx="223">
                  <c:v>8631209382.9321537</c:v>
                </c:pt>
                <c:pt idx="224">
                  <c:v>8588053336.0174932</c:v>
                </c:pt>
                <c:pt idx="225">
                  <c:v>8545113069.3374062</c:v>
                </c:pt>
                <c:pt idx="226">
                  <c:v>8502387503.9907188</c:v>
                </c:pt>
                <c:pt idx="227">
                  <c:v>8459875566.4707651</c:v>
                </c:pt>
                <c:pt idx="228">
                  <c:v>8417576188.6384115</c:v>
                </c:pt>
                <c:pt idx="229">
                  <c:v>8375488307.695219</c:v>
                </c:pt>
                <c:pt idx="230">
                  <c:v>8333610866.156743</c:v>
                </c:pt>
                <c:pt idx="231">
                  <c:v>8291942811.8259592</c:v>
                </c:pt>
                <c:pt idx="232">
                  <c:v>8250483097.7668295</c:v>
                </c:pt>
                <c:pt idx="233">
                  <c:v>8209230682.2779951</c:v>
                </c:pt>
                <c:pt idx="234">
                  <c:v>8168184528.8666048</c:v>
                </c:pt>
                <c:pt idx="235">
                  <c:v>8127343606.2222719</c:v>
                </c:pt>
                <c:pt idx="236">
                  <c:v>8086706888.1911602</c:v>
                </c:pt>
                <c:pt idx="237">
                  <c:v>8046273353.7502041</c:v>
                </c:pt>
                <c:pt idx="238">
                  <c:v>8006041986.9814529</c:v>
                </c:pt>
                <c:pt idx="239">
                  <c:v>7966011777.046546</c:v>
                </c:pt>
                <c:pt idx="240">
                  <c:v>7926181718.1613131</c:v>
                </c:pt>
                <c:pt idx="241">
                  <c:v>7886550809.5705061</c:v>
                </c:pt>
                <c:pt idx="242">
                  <c:v>7847118055.5226536</c:v>
                </c:pt>
                <c:pt idx="243">
                  <c:v>7807882465.2450399</c:v>
                </c:pt>
                <c:pt idx="244">
                  <c:v>7768843052.9188147</c:v>
                </c:pt>
                <c:pt idx="245">
                  <c:v>7729998837.6542206</c:v>
                </c:pt>
                <c:pt idx="246">
                  <c:v>7691348843.4659491</c:v>
                </c:pt>
                <c:pt idx="247">
                  <c:v>7652892099.2486191</c:v>
                </c:pt>
                <c:pt idx="248">
                  <c:v>7614627638.7523756</c:v>
                </c:pt>
                <c:pt idx="249">
                  <c:v>7576554500.5586138</c:v>
                </c:pt>
                <c:pt idx="250">
                  <c:v>7538671728.0558205</c:v>
                </c:pt>
                <c:pt idx="251">
                  <c:v>7500978369.4155416</c:v>
                </c:pt>
                <c:pt idx="252">
                  <c:v>7463473477.5684643</c:v>
                </c:pt>
                <c:pt idx="253">
                  <c:v>7426156110.1806221</c:v>
                </c:pt>
                <c:pt idx="254">
                  <c:v>7389025329.6297188</c:v>
                </c:pt>
                <c:pt idx="255">
                  <c:v>7352080202.9815702</c:v>
                </c:pt>
                <c:pt idx="256">
                  <c:v>7315319801.9666624</c:v>
                </c:pt>
                <c:pt idx="257">
                  <c:v>7278743202.9568291</c:v>
                </c:pt>
                <c:pt idx="258">
                  <c:v>7242349486.9420452</c:v>
                </c:pt>
                <c:pt idx="259">
                  <c:v>7206137739.5073347</c:v>
                </c:pt>
                <c:pt idx="260">
                  <c:v>7170107050.8097982</c:v>
                </c:pt>
                <c:pt idx="261">
                  <c:v>7134256515.5557489</c:v>
                </c:pt>
                <c:pt idx="262">
                  <c:v>7098585232.9779701</c:v>
                </c:pt>
                <c:pt idx="263">
                  <c:v>7063092306.8130798</c:v>
                </c:pt>
                <c:pt idx="264">
                  <c:v>7027776845.2790146</c:v>
                </c:pt>
                <c:pt idx="265">
                  <c:v>6992637961.0526199</c:v>
                </c:pt>
                <c:pt idx="266">
                  <c:v>6957674771.2473564</c:v>
                </c:pt>
                <c:pt idx="267">
                  <c:v>6922886397.39112</c:v>
                </c:pt>
                <c:pt idx="268">
                  <c:v>6888271965.4041643</c:v>
                </c:pt>
                <c:pt idx="269">
                  <c:v>6853830605.5771437</c:v>
                </c:pt>
                <c:pt idx="270">
                  <c:v>6819561452.5492582</c:v>
                </c:pt>
                <c:pt idx="271">
                  <c:v>6785463645.2865124</c:v>
                </c:pt>
                <c:pt idx="272">
                  <c:v>6751536327.0600796</c:v>
                </c:pt>
                <c:pt idx="273">
                  <c:v>6717778645.4247789</c:v>
                </c:pt>
                <c:pt idx="274">
                  <c:v>6684189752.1976547</c:v>
                </c:pt>
                <c:pt idx="275">
                  <c:v>6650768803.4366665</c:v>
                </c:pt>
                <c:pt idx="276">
                  <c:v>6617514959.4194832</c:v>
                </c:pt>
                <c:pt idx="277">
                  <c:v>6584427384.622386</c:v>
                </c:pt>
                <c:pt idx="278">
                  <c:v>6551505247.6992741</c:v>
                </c:pt>
                <c:pt idx="279">
                  <c:v>6518747721.4607773</c:v>
                </c:pt>
                <c:pt idx="280">
                  <c:v>6486153982.8534737</c:v>
                </c:pt>
                <c:pt idx="281">
                  <c:v>6453723212.9392061</c:v>
                </c:pt>
                <c:pt idx="282">
                  <c:v>6421454596.8745098</c:v>
                </c:pt>
                <c:pt idx="283">
                  <c:v>6389347323.8901377</c:v>
                </c:pt>
                <c:pt idx="284">
                  <c:v>6357400587.2706871</c:v>
                </c:pt>
                <c:pt idx="285">
                  <c:v>6325613584.3343334</c:v>
                </c:pt>
                <c:pt idx="286">
                  <c:v>6293985516.4126616</c:v>
                </c:pt>
                <c:pt idx="287">
                  <c:v>6262515588.8305979</c:v>
                </c:pt>
                <c:pt idx="288">
                  <c:v>6231203010.886445</c:v>
                </c:pt>
                <c:pt idx="289">
                  <c:v>6200046995.8320131</c:v>
                </c:pt>
                <c:pt idx="290">
                  <c:v>6169046760.8528528</c:v>
                </c:pt>
                <c:pt idx="291">
                  <c:v>6138201527.0485888</c:v>
                </c:pt>
                <c:pt idx="292">
                  <c:v>6107510519.4133453</c:v>
                </c:pt>
                <c:pt idx="293">
                  <c:v>6076972966.8162785</c:v>
                </c:pt>
                <c:pt idx="294">
                  <c:v>6046588101.9821968</c:v>
                </c:pt>
                <c:pt idx="295">
                  <c:v>6016355161.4722862</c:v>
                </c:pt>
                <c:pt idx="296">
                  <c:v>5986273385.6649246</c:v>
                </c:pt>
                <c:pt idx="297">
                  <c:v>5956342018.7365999</c:v>
                </c:pt>
                <c:pt idx="298">
                  <c:v>5926560308.6429167</c:v>
                </c:pt>
                <c:pt idx="299">
                  <c:v>5896927507.0997019</c:v>
                </c:pt>
                <c:pt idx="300">
                  <c:v>5867442869.5642033</c:v>
                </c:pt>
                <c:pt idx="301">
                  <c:v>5838105655.216382</c:v>
                </c:pt>
                <c:pt idx="302">
                  <c:v>5808915126.9403</c:v>
                </c:pt>
                <c:pt idx="303">
                  <c:v>5779870551.3055983</c:v>
                </c:pt>
                <c:pt idx="304">
                  <c:v>5750971198.5490704</c:v>
                </c:pt>
                <c:pt idx="305">
                  <c:v>5722216342.556325</c:v>
                </c:pt>
                <c:pt idx="306">
                  <c:v>5693605260.8435431</c:v>
                </c:pt>
                <c:pt idx="307">
                  <c:v>5665137234.5393257</c:v>
                </c:pt>
                <c:pt idx="308">
                  <c:v>5636811548.3666286</c:v>
                </c:pt>
                <c:pt idx="309">
                  <c:v>5608627490.6247959</c:v>
                </c:pt>
                <c:pt idx="310">
                  <c:v>5580584353.1716719</c:v>
                </c:pt>
                <c:pt idx="311">
                  <c:v>5552681431.4058132</c:v>
                </c:pt>
                <c:pt idx="312">
                  <c:v>5524918024.2487841</c:v>
                </c:pt>
                <c:pt idx="313">
                  <c:v>5497293434.1275406</c:v>
                </c:pt>
                <c:pt idx="314">
                  <c:v>5469806966.9569025</c:v>
                </c:pt>
                <c:pt idx="315">
                  <c:v>5442457932.122118</c:v>
                </c:pt>
                <c:pt idx="316">
                  <c:v>5415245642.4615078</c:v>
                </c:pt>
                <c:pt idx="317">
                  <c:v>5388169414.2491999</c:v>
                </c:pt>
                <c:pt idx="318">
                  <c:v>5361228567.1779537</c:v>
                </c:pt>
                <c:pt idx="319">
                  <c:v>5334422424.3420639</c:v>
                </c:pt>
                <c:pt idx="320">
                  <c:v>5307750312.2203531</c:v>
                </c:pt>
                <c:pt idx="321">
                  <c:v>5281211560.6592512</c:v>
                </c:pt>
                <c:pt idx="322">
                  <c:v>5254805502.8559551</c:v>
                </c:pt>
                <c:pt idx="323">
                  <c:v>5228531475.3416758</c:v>
                </c:pt>
                <c:pt idx="324">
                  <c:v>5202388817.9649677</c:v>
                </c:pt>
                <c:pt idx="325">
                  <c:v>5176376873.8751431</c:v>
                </c:pt>
                <c:pt idx="326">
                  <c:v>5150494989.5057669</c:v>
                </c:pt>
                <c:pt idx="327">
                  <c:v>5124742514.558238</c:v>
                </c:pt>
                <c:pt idx="328">
                  <c:v>5099118801.9854469</c:v>
                </c:pt>
                <c:pt idx="329">
                  <c:v>5073623207.9755201</c:v>
                </c:pt>
                <c:pt idx="330">
                  <c:v>5048255091.9356422</c:v>
                </c:pt>
                <c:pt idx="331">
                  <c:v>5023013816.4759636</c:v>
                </c:pt>
                <c:pt idx="332">
                  <c:v>4997898747.3935833</c:v>
                </c:pt>
                <c:pt idx="333">
                  <c:v>4972909253.6566153</c:v>
                </c:pt>
                <c:pt idx="334">
                  <c:v>4948044707.3883324</c:v>
                </c:pt>
                <c:pt idx="335">
                  <c:v>4923304483.8513908</c:v>
                </c:pt>
                <c:pt idx="336">
                  <c:v>4898687961.4321337</c:v>
                </c:pt>
                <c:pt idx="337">
                  <c:v>4874194521.6249733</c:v>
                </c:pt>
                <c:pt idx="338">
                  <c:v>4849823549.0168486</c:v>
                </c:pt>
                <c:pt idx="339">
                  <c:v>4825574431.2717648</c:v>
                </c:pt>
                <c:pt idx="340">
                  <c:v>4801446559.115406</c:v>
                </c:pt>
                <c:pt idx="341">
                  <c:v>4777439326.319829</c:v>
                </c:pt>
                <c:pt idx="342">
                  <c:v>4753552129.6882296</c:v>
                </c:pt>
                <c:pt idx="343">
                  <c:v>4729784369.0397882</c:v>
                </c:pt>
                <c:pt idx="344">
                  <c:v>4706135447.1945896</c:v>
                </c:pt>
                <c:pt idx="345">
                  <c:v>4682604769.9586163</c:v>
                </c:pt>
                <c:pt idx="346">
                  <c:v>4659191746.1088228</c:v>
                </c:pt>
                <c:pt idx="347">
                  <c:v>4635895787.3782787</c:v>
                </c:pt>
                <c:pt idx="348">
                  <c:v>4612716308.4413872</c:v>
                </c:pt>
                <c:pt idx="349">
                  <c:v>4589652726.8991804</c:v>
                </c:pt>
                <c:pt idx="350">
                  <c:v>4566704463.2646847</c:v>
                </c:pt>
                <c:pt idx="351">
                  <c:v>4543870940.9483614</c:v>
                </c:pt>
                <c:pt idx="352">
                  <c:v>4521151586.2436199</c:v>
                </c:pt>
                <c:pt idx="353">
                  <c:v>4498545828.3124018</c:v>
                </c:pt>
                <c:pt idx="354">
                  <c:v>4476053099.1708393</c:v>
                </c:pt>
                <c:pt idx="355">
                  <c:v>4453672833.6749849</c:v>
                </c:pt>
                <c:pt idx="356">
                  <c:v>4431404469.5066099</c:v>
                </c:pt>
                <c:pt idx="357">
                  <c:v>4409247447.1590767</c:v>
                </c:pt>
                <c:pt idx="358">
                  <c:v>4387201209.9232817</c:v>
                </c:pt>
                <c:pt idx="359">
                  <c:v>4365265203.8736649</c:v>
                </c:pt>
                <c:pt idx="360">
                  <c:v>4343438877.8542967</c:v>
                </c:pt>
                <c:pt idx="361">
                  <c:v>4321721683.4650249</c:v>
                </c:pt>
                <c:pt idx="362">
                  <c:v>4300113075.0476999</c:v>
                </c:pt>
                <c:pt idx="363">
                  <c:v>4278612509.6724615</c:v>
                </c:pt>
                <c:pt idx="364">
                  <c:v>4257219447.1240993</c:v>
                </c:pt>
                <c:pt idx="365">
                  <c:v>4235933349.8884788</c:v>
                </c:pt>
                <c:pt idx="366">
                  <c:v>4214753683.1390362</c:v>
                </c:pt>
                <c:pt idx="367">
                  <c:v>4193679914.723341</c:v>
                </c:pt>
                <c:pt idx="368">
                  <c:v>4172711515.1497245</c:v>
                </c:pt>
                <c:pt idx="369">
                  <c:v>4151847957.573976</c:v>
                </c:pt>
                <c:pt idx="370">
                  <c:v>4131088717.7861061</c:v>
                </c:pt>
                <c:pt idx="371">
                  <c:v>4110433274.1971755</c:v>
                </c:pt>
                <c:pt idx="372">
                  <c:v>4089881107.8261895</c:v>
                </c:pt>
                <c:pt idx="373">
                  <c:v>4069431702.2870584</c:v>
                </c:pt>
                <c:pt idx="374">
                  <c:v>4049084543.7756228</c:v>
                </c:pt>
                <c:pt idx="375">
                  <c:v>4028839121.0567446</c:v>
                </c:pt>
                <c:pt idx="376">
                  <c:v>4008694925.4514608</c:v>
                </c:pt>
                <c:pt idx="377">
                  <c:v>3988651450.8242035</c:v>
                </c:pt>
                <c:pt idx="378">
                  <c:v>3968708193.5700827</c:v>
                </c:pt>
                <c:pt idx="379">
                  <c:v>3948864652.6022325</c:v>
                </c:pt>
                <c:pt idx="380">
                  <c:v>3929120329.3392215</c:v>
                </c:pt>
                <c:pt idx="381">
                  <c:v>3909474727.6925254</c:v>
                </c:pt>
                <c:pt idx="382">
                  <c:v>3889927354.0540628</c:v>
                </c:pt>
                <c:pt idx="383">
                  <c:v>3870477717.2837925</c:v>
                </c:pt>
                <c:pt idx="384">
                  <c:v>3851125328.6973734</c:v>
                </c:pt>
                <c:pt idx="385">
                  <c:v>3831869702.0538864</c:v>
                </c:pt>
                <c:pt idx="386">
                  <c:v>3812710353.5436168</c:v>
                </c:pt>
                <c:pt idx="387">
                  <c:v>3793646801.7758985</c:v>
                </c:pt>
                <c:pt idx="388">
                  <c:v>3774678567.7670188</c:v>
                </c:pt>
                <c:pt idx="389">
                  <c:v>3755805174.9281836</c:v>
                </c:pt>
                <c:pt idx="390">
                  <c:v>3737026149.0535426</c:v>
                </c:pt>
                <c:pt idx="391">
                  <c:v>3718341018.3082747</c:v>
                </c:pt>
                <c:pt idx="392">
                  <c:v>3699749313.2167335</c:v>
                </c:pt>
                <c:pt idx="393">
                  <c:v>3681250566.6506495</c:v>
                </c:pt>
                <c:pt idx="394">
                  <c:v>3662844313.8173962</c:v>
                </c:pt>
                <c:pt idx="395">
                  <c:v>3644530092.2483091</c:v>
                </c:pt>
                <c:pt idx="396">
                  <c:v>3626307441.7870674</c:v>
                </c:pt>
                <c:pt idx="397">
                  <c:v>3608175904.5781322</c:v>
                </c:pt>
                <c:pt idx="398">
                  <c:v>3590135025.0552416</c:v>
                </c:pt>
                <c:pt idx="399">
                  <c:v>3572184349.9299655</c:v>
                </c:pt>
                <c:pt idx="400">
                  <c:v>3554323428.1803155</c:v>
                </c:pt>
                <c:pt idx="401">
                  <c:v>3536551811.0394139</c:v>
                </c:pt>
                <c:pt idx="402">
                  <c:v>3518869051.9842167</c:v>
                </c:pt>
                <c:pt idx="403">
                  <c:v>3501274706.7242956</c:v>
                </c:pt>
                <c:pt idx="404">
                  <c:v>3483768333.1906743</c:v>
                </c:pt>
                <c:pt idx="405">
                  <c:v>3466349491.5247211</c:v>
                </c:pt>
                <c:pt idx="406">
                  <c:v>3449017744.0670977</c:v>
                </c:pt>
                <c:pt idx="407">
                  <c:v>3431772655.3467622</c:v>
                </c:pt>
                <c:pt idx="408">
                  <c:v>3414613792.0700283</c:v>
                </c:pt>
                <c:pt idx="409">
                  <c:v>3397540723.1096783</c:v>
                </c:pt>
                <c:pt idx="410">
                  <c:v>3380553019.4941297</c:v>
                </c:pt>
                <c:pt idx="411">
                  <c:v>3363650254.3966589</c:v>
                </c:pt>
                <c:pt idx="412">
                  <c:v>3346832003.1246758</c:v>
                </c:pt>
                <c:pt idx="413">
                  <c:v>3330097843.1090522</c:v>
                </c:pt>
                <c:pt idx="414">
                  <c:v>3313447353.893507</c:v>
                </c:pt>
                <c:pt idx="415">
                  <c:v>3296880117.1240396</c:v>
                </c:pt>
                <c:pt idx="416">
                  <c:v>3280395716.5384192</c:v>
                </c:pt>
                <c:pt idx="417">
                  <c:v>3263993737.9557271</c:v>
                </c:pt>
                <c:pt idx="418">
                  <c:v>3247673769.2659483</c:v>
                </c:pt>
                <c:pt idx="419">
                  <c:v>3231435400.4196186</c:v>
                </c:pt>
                <c:pt idx="420">
                  <c:v>3215278223.4175205</c:v>
                </c:pt>
                <c:pt idx="421">
                  <c:v>3199201832.3004327</c:v>
                </c:pt>
                <c:pt idx="422">
                  <c:v>3183205823.1389303</c:v>
                </c:pt>
                <c:pt idx="423">
                  <c:v>3167289794.0232358</c:v>
                </c:pt>
                <c:pt idx="424">
                  <c:v>3151453345.0531197</c:v>
                </c:pt>
                <c:pt idx="425">
                  <c:v>3135696078.3278542</c:v>
                </c:pt>
                <c:pt idx="426">
                  <c:v>3120017597.9362149</c:v>
                </c:pt>
                <c:pt idx="427">
                  <c:v>3104417509.9465337</c:v>
                </c:pt>
                <c:pt idx="428">
                  <c:v>3088895422.396801</c:v>
                </c:pt>
                <c:pt idx="429">
                  <c:v>3073450945.2848167</c:v>
                </c:pt>
                <c:pt idx="430">
                  <c:v>3058083690.5583925</c:v>
                </c:pt>
                <c:pt idx="431">
                  <c:v>3042793272.1056004</c:v>
                </c:pt>
                <c:pt idx="432">
                  <c:v>3027579305.7450724</c:v>
                </c:pt>
                <c:pt idx="433">
                  <c:v>3012441409.2163472</c:v>
                </c:pt>
                <c:pt idx="434">
                  <c:v>2997379202.1702657</c:v>
                </c:pt>
                <c:pt idx="435">
                  <c:v>2982392306.1594143</c:v>
                </c:pt>
                <c:pt idx="436">
                  <c:v>2967480344.6286173</c:v>
                </c:pt>
                <c:pt idx="437">
                  <c:v>2952642942.9054742</c:v>
                </c:pt>
                <c:pt idx="438">
                  <c:v>2937879728.1909466</c:v>
                </c:pt>
                <c:pt idx="439">
                  <c:v>2923190329.5499916</c:v>
                </c:pt>
                <c:pt idx="440">
                  <c:v>2908574377.9022417</c:v>
                </c:pt>
                <c:pt idx="441">
                  <c:v>2894031506.0127306</c:v>
                </c:pt>
                <c:pt idx="442">
                  <c:v>2879561348.482667</c:v>
                </c:pt>
                <c:pt idx="443">
                  <c:v>2865163541.7402534</c:v>
                </c:pt>
                <c:pt idx="444">
                  <c:v>2850837724.0315523</c:v>
                </c:pt>
                <c:pt idx="445">
                  <c:v>2836583535.4113946</c:v>
                </c:pt>
                <c:pt idx="446">
                  <c:v>2822400617.7343378</c:v>
                </c:pt>
                <c:pt idx="447">
                  <c:v>2808288614.6456661</c:v>
                </c:pt>
                <c:pt idx="448">
                  <c:v>2794247171.5724378</c:v>
                </c:pt>
                <c:pt idx="449">
                  <c:v>2780275935.7145758</c:v>
                </c:pt>
                <c:pt idx="450">
                  <c:v>2766374556.0360031</c:v>
                </c:pt>
                <c:pt idx="451">
                  <c:v>2752542683.2558231</c:v>
                </c:pt>
                <c:pt idx="452">
                  <c:v>2738779969.8395438</c:v>
                </c:pt>
                <c:pt idx="453">
                  <c:v>2725086069.990346</c:v>
                </c:pt>
                <c:pt idx="454">
                  <c:v>2711460639.6403942</c:v>
                </c:pt>
                <c:pt idx="455">
                  <c:v>2697903336.4421921</c:v>
                </c:pt>
                <c:pt idx="456">
                  <c:v>2684413819.7599812</c:v>
                </c:pt>
                <c:pt idx="457">
                  <c:v>2670991750.6611814</c:v>
                </c:pt>
                <c:pt idx="458">
                  <c:v>2657636791.9078755</c:v>
                </c:pt>
                <c:pt idx="459">
                  <c:v>2644348607.9483361</c:v>
                </c:pt>
                <c:pt idx="460">
                  <c:v>2631126864.9085946</c:v>
                </c:pt>
                <c:pt idx="461">
                  <c:v>2617971230.5840516</c:v>
                </c:pt>
                <c:pt idx="462">
                  <c:v>2604881374.4311314</c:v>
                </c:pt>
                <c:pt idx="463">
                  <c:v>2591856967.5589757</c:v>
                </c:pt>
                <c:pt idx="464">
                  <c:v>2578897682.7211809</c:v>
                </c:pt>
                <c:pt idx="465">
                  <c:v>2566003194.3075752</c:v>
                </c:pt>
                <c:pt idx="466">
                  <c:v>2553173178.3360372</c:v>
                </c:pt>
                <c:pt idx="467">
                  <c:v>2540407312.4443569</c:v>
                </c:pt>
                <c:pt idx="468">
                  <c:v>2527705275.8821349</c:v>
                </c:pt>
                <c:pt idx="469">
                  <c:v>2515066749.5027242</c:v>
                </c:pt>
                <c:pt idx="470">
                  <c:v>2502491415.7552104</c:v>
                </c:pt>
                <c:pt idx="471">
                  <c:v>2489978958.6764345</c:v>
                </c:pt>
                <c:pt idx="472">
                  <c:v>2477529063.8830523</c:v>
                </c:pt>
                <c:pt idx="473">
                  <c:v>2465141418.5636373</c:v>
                </c:pt>
                <c:pt idx="474">
                  <c:v>2452815711.470819</c:v>
                </c:pt>
                <c:pt idx="475">
                  <c:v>2440551632.913465</c:v>
                </c:pt>
                <c:pt idx="476">
                  <c:v>2428348874.7488976</c:v>
                </c:pt>
                <c:pt idx="477">
                  <c:v>2416207130.3751531</c:v>
                </c:pt>
                <c:pt idx="478">
                  <c:v>2404126094.7232771</c:v>
                </c:pt>
                <c:pt idx="479">
                  <c:v>2392105464.2496605</c:v>
                </c:pt>
                <c:pt idx="480">
                  <c:v>2380144936.928412</c:v>
                </c:pt>
                <c:pt idx="481">
                  <c:v>2368244212.2437701</c:v>
                </c:pt>
                <c:pt idx="482">
                  <c:v>2356402991.1825514</c:v>
                </c:pt>
                <c:pt idx="483">
                  <c:v>2344620976.2266388</c:v>
                </c:pt>
                <c:pt idx="484">
                  <c:v>2332897871.3455057</c:v>
                </c:pt>
                <c:pt idx="485">
                  <c:v>2321233381.9887781</c:v>
                </c:pt>
                <c:pt idx="486">
                  <c:v>2309627215.0788341</c:v>
                </c:pt>
                <c:pt idx="487">
                  <c:v>2298079079.0034399</c:v>
                </c:pt>
                <c:pt idx="488">
                  <c:v>2286588683.6084228</c:v>
                </c:pt>
                <c:pt idx="489">
                  <c:v>2275155740.1903806</c:v>
                </c:pt>
                <c:pt idx="490">
                  <c:v>2263779961.4894285</c:v>
                </c:pt>
                <c:pt idx="491">
                  <c:v>2252461061.6819816</c:v>
                </c:pt>
                <c:pt idx="492">
                  <c:v>2241198756.3735719</c:v>
                </c:pt>
                <c:pt idx="493">
                  <c:v>2229992762.5917039</c:v>
                </c:pt>
                <c:pt idx="494">
                  <c:v>2218842798.7787452</c:v>
                </c:pt>
                <c:pt idx="495">
                  <c:v>2207748584.7848516</c:v>
                </c:pt>
                <c:pt idx="496">
                  <c:v>2196709841.8609271</c:v>
                </c:pt>
                <c:pt idx="497">
                  <c:v>2185726292.6516223</c:v>
                </c:pt>
                <c:pt idx="498">
                  <c:v>2174797661.188364</c:v>
                </c:pt>
                <c:pt idx="499">
                  <c:v>2163923672.882422</c:v>
                </c:pt>
                <c:pt idx="500">
                  <c:v>2153104054.5180097</c:v>
                </c:pt>
                <c:pt idx="501">
                  <c:v>2142338534.2454195</c:v>
                </c:pt>
                <c:pt idx="502">
                  <c:v>2131626841.5741923</c:v>
                </c:pt>
              </c:numCache>
            </c:numRef>
          </c:xVal>
          <c:yVal>
            <c:numRef>
              <c:f>Sheet1!$H$2:$H$504</c:f>
              <c:numCache>
                <c:formatCode>_("$"* #,##0.00000_);_("$"* \(#,##0.00000\);_("$"* "-"??_);_(@_)</c:formatCode>
                <c:ptCount val="503"/>
                <c:pt idx="0">
                  <c:v>0.16805892620442112</c:v>
                </c:pt>
                <c:pt idx="1">
                  <c:v>0.16975649111557689</c:v>
                </c:pt>
                <c:pt idx="2">
                  <c:v>0.17147120314704736</c:v>
                </c:pt>
                <c:pt idx="3">
                  <c:v>0.17320323550206804</c:v>
                </c:pt>
                <c:pt idx="4">
                  <c:v>0.17495276313340205</c:v>
                </c:pt>
                <c:pt idx="5">
                  <c:v>0.17671996276101218</c:v>
                </c:pt>
                <c:pt idx="6">
                  <c:v>0.1785050128899113</c:v>
                </c:pt>
                <c:pt idx="7">
                  <c:v>0.18030809382819324</c:v>
                </c:pt>
                <c:pt idx="8">
                  <c:v>0.1821293877052457</c:v>
                </c:pt>
                <c:pt idx="9">
                  <c:v>0.18396907849014718</c:v>
                </c:pt>
                <c:pt idx="10">
                  <c:v>0.18582735201024969</c:v>
                </c:pt>
                <c:pt idx="11">
                  <c:v>0.18770439596994917</c:v>
                </c:pt>
                <c:pt idx="12">
                  <c:v>0.18960039996964564</c:v>
                </c:pt>
                <c:pt idx="13">
                  <c:v>0.1915155555248946</c:v>
                </c:pt>
                <c:pt idx="14">
                  <c:v>0.19345005608575214</c:v>
                </c:pt>
                <c:pt idx="15">
                  <c:v>0.19540409705631528</c:v>
                </c:pt>
                <c:pt idx="16">
                  <c:v>0.1973778758144599</c:v>
                </c:pt>
                <c:pt idx="17">
                  <c:v>0.19937159173177768</c:v>
                </c:pt>
                <c:pt idx="18">
                  <c:v>0.20138544619371482</c:v>
                </c:pt>
                <c:pt idx="19">
                  <c:v>0.20341964261991397</c:v>
                </c:pt>
                <c:pt idx="20">
                  <c:v>0.20547438648476157</c:v>
                </c:pt>
                <c:pt idx="21">
                  <c:v>0.207549885338143</c:v>
                </c:pt>
                <c:pt idx="22">
                  <c:v>0.20964634882640706</c:v>
                </c:pt>
                <c:pt idx="23">
                  <c:v>0.21176398871354249</c:v>
                </c:pt>
                <c:pt idx="24">
                  <c:v>0.21390301890256816</c:v>
                </c:pt>
                <c:pt idx="25">
                  <c:v>0.21606365545713957</c:v>
                </c:pt>
                <c:pt idx="26">
                  <c:v>0.21824611662337332</c:v>
                </c:pt>
                <c:pt idx="27">
                  <c:v>0.22045062285189224</c:v>
                </c:pt>
                <c:pt idx="28">
                  <c:v>0.22267739682009316</c:v>
                </c:pt>
                <c:pt idx="29">
                  <c:v>0.22492666345463955</c:v>
                </c:pt>
                <c:pt idx="30">
                  <c:v>0.22719864995418138</c:v>
                </c:pt>
                <c:pt idx="31">
                  <c:v>0.22949358581230442</c:v>
                </c:pt>
                <c:pt idx="32">
                  <c:v>0.23181170284071154</c:v>
                </c:pt>
                <c:pt idx="33">
                  <c:v>0.23415323519263792</c:v>
                </c:pt>
                <c:pt idx="34">
                  <c:v>0.23651841938650295</c:v>
                </c:pt>
                <c:pt idx="35">
                  <c:v>0.23890749432980096</c:v>
                </c:pt>
                <c:pt idx="36">
                  <c:v>0.2413207013432333</c:v>
                </c:pt>
                <c:pt idx="37">
                  <c:v>0.24375828418508413</c:v>
                </c:pt>
                <c:pt idx="38">
                  <c:v>0.24622048907584257</c:v>
                </c:pt>
                <c:pt idx="39">
                  <c:v>0.24870756472307332</c:v>
                </c:pt>
                <c:pt idx="40">
                  <c:v>0.2512197623465387</c:v>
                </c:pt>
                <c:pt idx="41">
                  <c:v>0.25375733570357445</c:v>
                </c:pt>
                <c:pt idx="42">
                  <c:v>0.25632054111472169</c:v>
                </c:pt>
                <c:pt idx="43">
                  <c:v>0.25890963748961787</c:v>
                </c:pt>
                <c:pt idx="44">
                  <c:v>0.26152488635314936</c:v>
                </c:pt>
                <c:pt idx="45">
                  <c:v>0.26416655187186805</c:v>
                </c:pt>
                <c:pt idx="46">
                  <c:v>0.2668349008806748</c:v>
                </c:pt>
                <c:pt idx="47">
                  <c:v>0.26953020290977253</c:v>
                </c:pt>
                <c:pt idx="48">
                  <c:v>0.27225273021189145</c:v>
                </c:pt>
                <c:pt idx="49">
                  <c:v>0.27500275778978933</c:v>
                </c:pt>
                <c:pt idx="50">
                  <c:v>0.27778056342402963</c:v>
                </c:pt>
                <c:pt idx="51">
                  <c:v>0.28058642770104003</c:v>
                </c:pt>
                <c:pt idx="52">
                  <c:v>0.28342063404145457</c:v>
                </c:pt>
                <c:pt idx="53">
                  <c:v>0.286283468728742</c:v>
                </c:pt>
                <c:pt idx="54">
                  <c:v>0.28917522093812326</c:v>
                </c:pt>
                <c:pt idx="55">
                  <c:v>0.29209618276578109</c:v>
                </c:pt>
                <c:pt idx="56">
                  <c:v>0.29504664925836471</c:v>
                </c:pt>
                <c:pt idx="57">
                  <c:v>0.29802691844279267</c:v>
                </c:pt>
                <c:pt idx="58">
                  <c:v>0.30103729135635621</c:v>
                </c:pt>
                <c:pt idx="59">
                  <c:v>0.3040780720771275</c:v>
                </c:pt>
                <c:pt idx="60">
                  <c:v>0.30714956775467422</c:v>
                </c:pt>
                <c:pt idx="61">
                  <c:v>0.31025208864108506</c:v>
                </c:pt>
                <c:pt idx="62">
                  <c:v>0.31338594812230813</c:v>
                </c:pt>
                <c:pt idx="63">
                  <c:v>0.31655146274980622</c:v>
                </c:pt>
                <c:pt idx="64">
                  <c:v>0.31974895227253153</c:v>
                </c:pt>
                <c:pt idx="65">
                  <c:v>0.32297873966922375</c:v>
                </c:pt>
                <c:pt idx="66">
                  <c:v>0.32624115118103408</c:v>
                </c:pt>
                <c:pt idx="67">
                  <c:v>0.32953651634447889</c:v>
                </c:pt>
                <c:pt idx="68">
                  <c:v>0.33286516802472615</c:v>
                </c:pt>
                <c:pt idx="69">
                  <c:v>0.33622744244921832</c:v>
                </c:pt>
                <c:pt idx="70">
                  <c:v>0.33962367924163467</c:v>
                </c:pt>
                <c:pt idx="71">
                  <c:v>0.34305422145619663</c:v>
                </c:pt>
                <c:pt idx="72">
                  <c:v>0.3465194156123198</c:v>
                </c:pt>
                <c:pt idx="73">
                  <c:v>0.35001961172961599</c:v>
                </c:pt>
                <c:pt idx="74">
                  <c:v>0.35355516336324849</c:v>
                </c:pt>
                <c:pt idx="75">
                  <c:v>0.35712642763964497</c:v>
                </c:pt>
                <c:pt idx="76">
                  <c:v>0.36073376529257067</c:v>
                </c:pt>
                <c:pt idx="77">
                  <c:v>0.36437754069956635</c:v>
                </c:pt>
                <c:pt idx="78">
                  <c:v>0.36805812191875387</c:v>
                </c:pt>
                <c:pt idx="79">
                  <c:v>0.37177588072601403</c:v>
                </c:pt>
                <c:pt idx="80">
                  <c:v>0.37553119265253943</c:v>
                </c:pt>
                <c:pt idx="81">
                  <c:v>0.37932443702276708</c:v>
                </c:pt>
                <c:pt idx="82">
                  <c:v>0.38315599699269404</c:v>
                </c:pt>
                <c:pt idx="83">
                  <c:v>0.38702625958857984</c:v>
                </c:pt>
                <c:pt idx="84">
                  <c:v>0.39093561574604024</c:v>
                </c:pt>
                <c:pt idx="85">
                  <c:v>0.39488446034953562</c:v>
                </c:pt>
                <c:pt idx="86">
                  <c:v>0.3988731922722582</c:v>
                </c:pt>
                <c:pt idx="87">
                  <c:v>0.40290221441642243</c:v>
                </c:pt>
                <c:pt idx="88">
                  <c:v>0.40697193375396207</c:v>
                </c:pt>
                <c:pt idx="89">
                  <c:v>0.41108276136763844</c:v>
                </c:pt>
                <c:pt idx="90">
                  <c:v>0.41523511249256406</c:v>
                </c:pt>
                <c:pt idx="91">
                  <c:v>0.41942940655814553</c:v>
                </c:pt>
                <c:pt idx="92">
                  <c:v>0.42366606723045003</c:v>
                </c:pt>
                <c:pt idx="93">
                  <c:v>0.427945522455</c:v>
                </c:pt>
                <c:pt idx="94">
                  <c:v>0.43226820450000003</c:v>
                </c:pt>
                <c:pt idx="95">
                  <c:v>0.43663455000000001</c:v>
                </c:pt>
                <c:pt idx="96">
                  <c:v>0.44104500000000002</c:v>
                </c:pt>
                <c:pt idx="97">
                  <c:v>0.44550000000000001</c:v>
                </c:pt>
                <c:pt idx="98">
                  <c:v>0.45</c:v>
                </c:pt>
                <c:pt idx="99">
                  <c:v>0.45450000000000002</c:v>
                </c:pt>
                <c:pt idx="100">
                  <c:v>0.45904500000000004</c:v>
                </c:pt>
                <c:pt idx="101">
                  <c:v>0.46363545000000006</c:v>
                </c:pt>
                <c:pt idx="102">
                  <c:v>0.46827180450000006</c:v>
                </c:pt>
                <c:pt idx="103">
                  <c:v>0.47295452254500003</c:v>
                </c:pt>
                <c:pt idx="104">
                  <c:v>0.47768406777045003</c:v>
                </c:pt>
                <c:pt idx="105">
                  <c:v>0.48246090844815454</c:v>
                </c:pt>
                <c:pt idx="106">
                  <c:v>0.4872855175326361</c:v>
                </c:pt>
                <c:pt idx="107">
                  <c:v>0.49215837270796248</c:v>
                </c:pt>
                <c:pt idx="108">
                  <c:v>0.4970799564350421</c:v>
                </c:pt>
                <c:pt idx="109">
                  <c:v>0.50205075599939253</c:v>
                </c:pt>
                <c:pt idx="110">
                  <c:v>0.50707126355938648</c:v>
                </c:pt>
                <c:pt idx="111">
                  <c:v>0.51214197619498036</c:v>
                </c:pt>
                <c:pt idx="112">
                  <c:v>0.51726339595693016</c:v>
                </c:pt>
                <c:pt idx="113">
                  <c:v>0.52243602991649951</c:v>
                </c:pt>
                <c:pt idx="114">
                  <c:v>0.52766039021566447</c:v>
                </c:pt>
                <c:pt idx="115">
                  <c:v>0.53293699411782114</c:v>
                </c:pt>
                <c:pt idx="116">
                  <c:v>0.5382663640589993</c:v>
                </c:pt>
                <c:pt idx="117">
                  <c:v>0.54364902769958934</c:v>
                </c:pt>
                <c:pt idx="118">
                  <c:v>0.54908551797658522</c:v>
                </c:pt>
                <c:pt idx="119">
                  <c:v>0.55457637315635111</c:v>
                </c:pt>
                <c:pt idx="120">
                  <c:v>0.56012213688791468</c:v>
                </c:pt>
                <c:pt idx="121">
                  <c:v>0.56572335825679387</c:v>
                </c:pt>
                <c:pt idx="122">
                  <c:v>0.57138059183936185</c:v>
                </c:pt>
                <c:pt idx="123">
                  <c:v>0.57709439775775551</c:v>
                </c:pt>
                <c:pt idx="124">
                  <c:v>0.58286534173533311</c:v>
                </c:pt>
                <c:pt idx="125">
                  <c:v>0.5886939951526865</c:v>
                </c:pt>
                <c:pt idx="126">
                  <c:v>0.59458093510421339</c:v>
                </c:pt>
                <c:pt idx="127">
                  <c:v>0.60052674445525556</c:v>
                </c:pt>
                <c:pt idx="128">
                  <c:v>0.6065320118998081</c:v>
                </c:pt>
                <c:pt idx="129">
                  <c:v>0.61259733201880617</c:v>
                </c:pt>
                <c:pt idx="130">
                  <c:v>0.61872330533899422</c:v>
                </c:pt>
                <c:pt idx="131">
                  <c:v>0.6249105383923842</c:v>
                </c:pt>
                <c:pt idx="132">
                  <c:v>0.63115964377630807</c:v>
                </c:pt>
                <c:pt idx="133">
                  <c:v>0.6374712402140712</c:v>
                </c:pt>
                <c:pt idx="134">
                  <c:v>0.64384595261621191</c:v>
                </c:pt>
                <c:pt idx="135">
                  <c:v>0.65028441214237409</c:v>
                </c:pt>
                <c:pt idx="136">
                  <c:v>0.65678725626379786</c:v>
                </c:pt>
                <c:pt idx="137">
                  <c:v>0.66335512882643588</c:v>
                </c:pt>
                <c:pt idx="138">
                  <c:v>0.66998868011470025</c:v>
                </c:pt>
                <c:pt idx="139">
                  <c:v>0.67668856691584722</c:v>
                </c:pt>
                <c:pt idx="140">
                  <c:v>0.68345545258500573</c:v>
                </c:pt>
                <c:pt idx="141">
                  <c:v>0.69029000711085575</c:v>
                </c:pt>
                <c:pt idx="142">
                  <c:v>0.69719290718196436</c:v>
                </c:pt>
                <c:pt idx="143">
                  <c:v>0.70416483625378401</c:v>
                </c:pt>
                <c:pt idx="144">
                  <c:v>0.71120648461632185</c:v>
                </c:pt>
                <c:pt idx="145">
                  <c:v>0.71831854946248508</c:v>
                </c:pt>
                <c:pt idx="146">
                  <c:v>0.7255017349571099</c:v>
                </c:pt>
                <c:pt idx="147">
                  <c:v>0.73275675230668103</c:v>
                </c:pt>
                <c:pt idx="148">
                  <c:v>0.74008431982974787</c:v>
                </c:pt>
                <c:pt idx="149">
                  <c:v>0.74748516302804535</c:v>
                </c:pt>
                <c:pt idx="150">
                  <c:v>0.75496001465832585</c:v>
                </c:pt>
                <c:pt idx="151">
                  <c:v>0.76250961480490909</c:v>
                </c:pt>
                <c:pt idx="152">
                  <c:v>0.77013471095295816</c:v>
                </c:pt>
                <c:pt idx="153">
                  <c:v>0.77783605806248779</c:v>
                </c:pt>
                <c:pt idx="154">
                  <c:v>0.78561441864311266</c:v>
                </c:pt>
                <c:pt idx="155">
                  <c:v>0.79347056282954376</c:v>
                </c:pt>
                <c:pt idx="156">
                  <c:v>0.80140526845783921</c:v>
                </c:pt>
                <c:pt idx="157">
                  <c:v>0.80941932114241766</c:v>
                </c:pt>
                <c:pt idx="158">
                  <c:v>0.8175135143538419</c:v>
                </c:pt>
                <c:pt idx="159">
                  <c:v>0.8256886494973803</c:v>
                </c:pt>
                <c:pt idx="160">
                  <c:v>0.8339455359923541</c:v>
                </c:pt>
                <c:pt idx="161">
                  <c:v>0.84228499135227763</c:v>
                </c:pt>
                <c:pt idx="162">
                  <c:v>0.85070784126580046</c:v>
                </c:pt>
                <c:pt idx="163">
                  <c:v>0.85921491967845842</c:v>
                </c:pt>
                <c:pt idx="164">
                  <c:v>0.86780706887524306</c:v>
                </c:pt>
                <c:pt idx="165">
                  <c:v>0.87648513956399554</c:v>
                </c:pt>
                <c:pt idx="166">
                  <c:v>0.88524999095963552</c:v>
                </c:pt>
                <c:pt idx="167">
                  <c:v>0.89410249086923188</c:v>
                </c:pt>
                <c:pt idx="168">
                  <c:v>0.90304351577792419</c:v>
                </c:pt>
                <c:pt idx="169">
                  <c:v>0.91207395093570343</c:v>
                </c:pt>
                <c:pt idx="170">
                  <c:v>0.92119469044506042</c:v>
                </c:pt>
                <c:pt idx="171">
                  <c:v>0.93040663734951101</c:v>
                </c:pt>
                <c:pt idx="172">
                  <c:v>0.93971070372300614</c:v>
                </c:pt>
                <c:pt idx="173">
                  <c:v>0.9491078107602362</c:v>
                </c:pt>
                <c:pt idx="174">
                  <c:v>0.95859888886783862</c:v>
                </c:pt>
                <c:pt idx="175">
                  <c:v>0.96818487775651696</c:v>
                </c:pt>
                <c:pt idx="176">
                  <c:v>0.97786672653408213</c:v>
                </c:pt>
                <c:pt idx="177">
                  <c:v>0.98764539379942295</c:v>
                </c:pt>
                <c:pt idx="178">
                  <c:v>0.99752184773741714</c:v>
                </c:pt>
                <c:pt idx="179">
                  <c:v>1.0074970662147913</c:v>
                </c:pt>
                <c:pt idx="180">
                  <c:v>1.0175720368769392</c:v>
                </c:pt>
                <c:pt idx="181">
                  <c:v>1.0277477572457085</c:v>
                </c:pt>
                <c:pt idx="182">
                  <c:v>1.0380252348181656</c:v>
                </c:pt>
                <c:pt idx="183">
                  <c:v>1.0484054871663473</c:v>
                </c:pt>
                <c:pt idx="184">
                  <c:v>1.0588895420380107</c:v>
                </c:pt>
                <c:pt idx="185">
                  <c:v>1.0694784374583908</c:v>
                </c:pt>
                <c:pt idx="186">
                  <c:v>1.0801732218329747</c:v>
                </c:pt>
                <c:pt idx="187">
                  <c:v>1.0909749540513045</c:v>
                </c:pt>
                <c:pt idx="188">
                  <c:v>1.1018847035918176</c:v>
                </c:pt>
                <c:pt idx="189">
                  <c:v>1.1129035506277358</c:v>
                </c:pt>
                <c:pt idx="190">
                  <c:v>1.1240325861340132</c:v>
                </c:pt>
                <c:pt idx="191">
                  <c:v>1.1352729119953533</c:v>
                </c:pt>
                <c:pt idx="192">
                  <c:v>1.1466256411153068</c:v>
                </c:pt>
                <c:pt idx="193">
                  <c:v>1.15809189752646</c:v>
                </c:pt>
                <c:pt idx="194">
                  <c:v>1.1696728165017247</c:v>
                </c:pt>
                <c:pt idx="195">
                  <c:v>1.181369544666742</c:v>
                </c:pt>
                <c:pt idx="196">
                  <c:v>1.1931832401134095</c:v>
                </c:pt>
                <c:pt idx="197">
                  <c:v>1.2051150725145436</c:v>
                </c:pt>
                <c:pt idx="198">
                  <c:v>1.2171662232396891</c:v>
                </c:pt>
                <c:pt idx="199">
                  <c:v>1.229337885472086</c:v>
                </c:pt>
                <c:pt idx="200">
                  <c:v>1.2416312643268068</c:v>
                </c:pt>
                <c:pt idx="201">
                  <c:v>1.254047576970075</c:v>
                </c:pt>
                <c:pt idx="202">
                  <c:v>1.2665880527397757</c:v>
                </c:pt>
                <c:pt idx="203">
                  <c:v>1.2792539332671735</c:v>
                </c:pt>
                <c:pt idx="204">
                  <c:v>1.2920464725998453</c:v>
                </c:pt>
                <c:pt idx="205">
                  <c:v>1.3049669373258437</c:v>
                </c:pt>
                <c:pt idx="206">
                  <c:v>1.3180166066991021</c:v>
                </c:pt>
                <c:pt idx="207">
                  <c:v>1.3311967727660932</c:v>
                </c:pt>
                <c:pt idx="208">
                  <c:v>1.3445087404937541</c:v>
                </c:pt>
                <c:pt idx="209">
                  <c:v>1.3579538278986918</c:v>
                </c:pt>
                <c:pt idx="210">
                  <c:v>1.3715333661776787</c:v>
                </c:pt>
                <c:pt idx="211">
                  <c:v>1.3852486998394555</c:v>
                </c:pt>
                <c:pt idx="212">
                  <c:v>1.39910118683785</c:v>
                </c:pt>
                <c:pt idx="213">
                  <c:v>1.4130921987062286</c:v>
                </c:pt>
                <c:pt idx="214">
                  <c:v>1.4272231206932908</c:v>
                </c:pt>
                <c:pt idx="215">
                  <c:v>1.4414953519002238</c:v>
                </c:pt>
                <c:pt idx="216">
                  <c:v>1.4559103054192262</c:v>
                </c:pt>
                <c:pt idx="217">
                  <c:v>1.4704694084734184</c:v>
                </c:pt>
                <c:pt idx="218">
                  <c:v>1.4851741025581526</c:v>
                </c:pt>
                <c:pt idx="219">
                  <c:v>1.5000258435837341</c:v>
                </c:pt>
                <c:pt idx="220">
                  <c:v>1.5150261020195714</c:v>
                </c:pt>
                <c:pt idx="221">
                  <c:v>1.5301763630397671</c:v>
                </c:pt>
                <c:pt idx="222">
                  <c:v>1.5454781266701647</c:v>
                </c:pt>
                <c:pt idx="223">
                  <c:v>1.5609329079368663</c:v>
                </c:pt>
                <c:pt idx="224">
                  <c:v>1.576542237016235</c:v>
                </c:pt>
                <c:pt idx="225">
                  <c:v>1.5923076593863974</c:v>
                </c:pt>
                <c:pt idx="226">
                  <c:v>1.6082307359802614</c:v>
                </c:pt>
                <c:pt idx="227">
                  <c:v>1.6243130433400641</c:v>
                </c:pt>
                <c:pt idx="228">
                  <c:v>1.6405561737734649</c:v>
                </c:pt>
                <c:pt idx="229">
                  <c:v>1.6569617355111994</c:v>
                </c:pt>
                <c:pt idx="230">
                  <c:v>1.6735313528663114</c:v>
                </c:pt>
                <c:pt idx="231">
                  <c:v>1.6902666663949746</c:v>
                </c:pt>
                <c:pt idx="232">
                  <c:v>1.7071693330589244</c:v>
                </c:pt>
                <c:pt idx="233">
                  <c:v>1.7242410263895136</c:v>
                </c:pt>
                <c:pt idx="234">
                  <c:v>1.7414834366534087</c:v>
                </c:pt>
                <c:pt idx="235">
                  <c:v>1.7588982710199428</c:v>
                </c:pt>
                <c:pt idx="236">
                  <c:v>1.7764872537301422</c:v>
                </c:pt>
                <c:pt idx="237">
                  <c:v>1.7942521262674436</c:v>
                </c:pt>
                <c:pt idx="238">
                  <c:v>1.8121946475301181</c:v>
                </c:pt>
                <c:pt idx="239">
                  <c:v>1.8303165940054194</c:v>
                </c:pt>
                <c:pt idx="240">
                  <c:v>1.8486197599454735</c:v>
                </c:pt>
                <c:pt idx="241">
                  <c:v>1.8671059575449283</c:v>
                </c:pt>
                <c:pt idx="242">
                  <c:v>1.8857770171203776</c:v>
                </c:pt>
                <c:pt idx="243">
                  <c:v>1.9046347872915814</c:v>
                </c:pt>
                <c:pt idx="244">
                  <c:v>1.9236811351644973</c:v>
                </c:pt>
                <c:pt idx="245">
                  <c:v>1.9429179465161424</c:v>
                </c:pt>
                <c:pt idx="246">
                  <c:v>1.9623471259813039</c:v>
                </c:pt>
                <c:pt idx="247">
                  <c:v>1.981970597241117</c:v>
                </c:pt>
                <c:pt idx="248">
                  <c:v>2.0017903032135282</c:v>
                </c:pt>
                <c:pt idx="249">
                  <c:v>2.0218082062456637</c:v>
                </c:pt>
                <c:pt idx="250">
                  <c:v>2.0420262883081204</c:v>
                </c:pt>
                <c:pt idx="251">
                  <c:v>2.0624465511912016</c:v>
                </c:pt>
                <c:pt idx="252">
                  <c:v>2.0830710167031135</c:v>
                </c:pt>
                <c:pt idx="253">
                  <c:v>2.1039017268701445</c:v>
                </c:pt>
                <c:pt idx="254">
                  <c:v>2.1249407441388461</c:v>
                </c:pt>
                <c:pt idx="255">
                  <c:v>2.1461901515802349</c:v>
                </c:pt>
                <c:pt idx="256">
                  <c:v>2.1676520530960373</c:v>
                </c:pt>
                <c:pt idx="257">
                  <c:v>2.1893285736269976</c:v>
                </c:pt>
                <c:pt idx="258">
                  <c:v>2.2112218593632678</c:v>
                </c:pt>
                <c:pt idx="259">
                  <c:v>2.2333340779569006</c:v>
                </c:pt>
                <c:pt idx="260">
                  <c:v>2.2556674187364698</c:v>
                </c:pt>
                <c:pt idx="261">
                  <c:v>2.2782240929238347</c:v>
                </c:pt>
                <c:pt idx="262">
                  <c:v>2.3010063338530728</c:v>
                </c:pt>
                <c:pt idx="263">
                  <c:v>2.3240163971916035</c:v>
                </c:pt>
                <c:pt idx="264">
                  <c:v>2.3472565611635194</c:v>
                </c:pt>
                <c:pt idx="265">
                  <c:v>2.3707291267751547</c:v>
                </c:pt>
                <c:pt idx="266">
                  <c:v>2.3944364180429063</c:v>
                </c:pt>
                <c:pt idx="267">
                  <c:v>2.4183807822233354</c:v>
                </c:pt>
                <c:pt idx="268">
                  <c:v>2.4425645900455688</c:v>
                </c:pt>
                <c:pt idx="269">
                  <c:v>2.4669902359460245</c:v>
                </c:pt>
                <c:pt idx="270">
                  <c:v>2.4916601383054848</c:v>
                </c:pt>
                <c:pt idx="271">
                  <c:v>2.5165767396885399</c:v>
                </c:pt>
                <c:pt idx="272">
                  <c:v>2.5417425070854254</c:v>
                </c:pt>
                <c:pt idx="273">
                  <c:v>2.5671599321562795</c:v>
                </c:pt>
                <c:pt idx="274">
                  <c:v>2.5928315314778421</c:v>
                </c:pt>
                <c:pt idx="275">
                  <c:v>2.6187598467926203</c:v>
                </c:pt>
                <c:pt idx="276">
                  <c:v>2.6449474452605464</c:v>
                </c:pt>
                <c:pt idx="277">
                  <c:v>2.671396919713152</c:v>
                </c:pt>
                <c:pt idx="278">
                  <c:v>2.6981108889102834</c:v>
                </c:pt>
                <c:pt idx="279">
                  <c:v>2.7250919977993862</c:v>
                </c:pt>
                <c:pt idx="280">
                  <c:v>2.7523429177773799</c:v>
                </c:pt>
                <c:pt idx="281">
                  <c:v>2.7798663469551537</c:v>
                </c:pt>
                <c:pt idx="282">
                  <c:v>2.8076650104247052</c:v>
                </c:pt>
                <c:pt idx="283">
                  <c:v>2.835741660528952</c:v>
                </c:pt>
                <c:pt idx="284">
                  <c:v>2.8640990771342416</c:v>
                </c:pt>
                <c:pt idx="285">
                  <c:v>2.8927400679055841</c:v>
                </c:pt>
                <c:pt idx="286">
                  <c:v>2.9216674685846402</c:v>
                </c:pt>
                <c:pt idx="287">
                  <c:v>2.9508841432704864</c:v>
                </c:pt>
                <c:pt idx="288">
                  <c:v>2.9803929847031911</c:v>
                </c:pt>
                <c:pt idx="289">
                  <c:v>3.0101969145502232</c:v>
                </c:pt>
                <c:pt idx="290">
                  <c:v>3.0402988836957254</c:v>
                </c:pt>
                <c:pt idx="291">
                  <c:v>3.0707018725326827</c:v>
                </c:pt>
                <c:pt idx="292">
                  <c:v>3.1014088912580093</c:v>
                </c:pt>
                <c:pt idx="293">
                  <c:v>3.1324229801705896</c:v>
                </c:pt>
                <c:pt idx="294">
                  <c:v>3.1637472099722954</c:v>
                </c:pt>
                <c:pt idx="295">
                  <c:v>3.1953846820720182</c:v>
                </c:pt>
                <c:pt idx="296">
                  <c:v>3.2273385288927385</c:v>
                </c:pt>
                <c:pt idx="297">
                  <c:v>3.259611914181666</c:v>
                </c:pt>
                <c:pt idx="298">
                  <c:v>3.2922080333234827</c:v>
                </c:pt>
                <c:pt idx="299">
                  <c:v>3.3251301136567175</c:v>
                </c:pt>
                <c:pt idx="300">
                  <c:v>3.3583814147932847</c:v>
                </c:pt>
                <c:pt idx="301">
                  <c:v>3.3919652289412174</c:v>
                </c:pt>
                <c:pt idx="302">
                  <c:v>3.4258848812306297</c:v>
                </c:pt>
                <c:pt idx="303">
                  <c:v>3.4601437300429359</c:v>
                </c:pt>
                <c:pt idx="304">
                  <c:v>3.4947451673433654</c:v>
                </c:pt>
                <c:pt idx="305">
                  <c:v>3.529692619016799</c:v>
                </c:pt>
                <c:pt idx="306">
                  <c:v>3.5649895452069669</c:v>
                </c:pt>
                <c:pt idx="307">
                  <c:v>3.6006394406590365</c:v>
                </c:pt>
                <c:pt idx="308">
                  <c:v>3.636645835065627</c:v>
                </c:pt>
                <c:pt idx="309">
                  <c:v>3.6730122934162832</c:v>
                </c:pt>
                <c:pt idx="310">
                  <c:v>3.709742416350446</c:v>
                </c:pt>
                <c:pt idx="311">
                  <c:v>3.7468398405139505</c:v>
                </c:pt>
                <c:pt idx="312">
                  <c:v>3.7843082389190901</c:v>
                </c:pt>
                <c:pt idx="313">
                  <c:v>3.8221513213082812</c:v>
                </c:pt>
                <c:pt idx="314">
                  <c:v>3.8603728345213639</c:v>
                </c:pt>
                <c:pt idx="315">
                  <c:v>3.8989765628665776</c:v>
                </c:pt>
                <c:pt idx="316">
                  <c:v>3.9379663284952433</c:v>
                </c:pt>
                <c:pt idx="317">
                  <c:v>3.9773459917801959</c:v>
                </c:pt>
                <c:pt idx="318">
                  <c:v>4.0171194516979982</c:v>
                </c:pt>
                <c:pt idx="319">
                  <c:v>4.0572906462149785</c:v>
                </c:pt>
                <c:pt idx="320">
                  <c:v>4.0978635526771283</c:v>
                </c:pt>
                <c:pt idx="321">
                  <c:v>4.1388421882038999</c:v>
                </c:pt>
                <c:pt idx="322">
                  <c:v>4.180230610085939</c:v>
                </c:pt>
                <c:pt idx="323">
                  <c:v>4.222032916186798</c:v>
                </c:pt>
                <c:pt idx="324">
                  <c:v>4.2642532453486659</c:v>
                </c:pt>
                <c:pt idx="325">
                  <c:v>4.3068957778021524</c:v>
                </c:pt>
                <c:pt idx="326">
                  <c:v>4.3499647355801736</c:v>
                </c:pt>
                <c:pt idx="327">
                  <c:v>4.3934643829359752</c:v>
                </c:pt>
                <c:pt idx="328">
                  <c:v>4.4373990267653349</c:v>
                </c:pt>
                <c:pt idx="329">
                  <c:v>4.4817730170329879</c:v>
                </c:pt>
                <c:pt idx="330">
                  <c:v>4.5265907472033176</c:v>
                </c:pt>
                <c:pt idx="331">
                  <c:v>4.5718566546753507</c:v>
                </c:pt>
                <c:pt idx="332">
                  <c:v>4.6175752212221042</c:v>
                </c:pt>
                <c:pt idx="333">
                  <c:v>4.6637509734343254</c:v>
                </c:pt>
                <c:pt idx="334">
                  <c:v>4.7103884831686686</c:v>
                </c:pt>
                <c:pt idx="335">
                  <c:v>4.7574923680003556</c:v>
                </c:pt>
                <c:pt idx="336">
                  <c:v>4.8050672916803592</c:v>
                </c:pt>
                <c:pt idx="337">
                  <c:v>4.8531179645971632</c:v>
                </c:pt>
                <c:pt idx="338">
                  <c:v>4.9016491442431347</c:v>
                </c:pt>
                <c:pt idx="339">
                  <c:v>4.9506656356855663</c:v>
                </c:pt>
                <c:pt idx="340">
                  <c:v>5.0001722920424223</c:v>
                </c:pt>
                <c:pt idx="341">
                  <c:v>5.0501740149628462</c:v>
                </c:pt>
                <c:pt idx="342">
                  <c:v>5.1006757551124746</c:v>
                </c:pt>
                <c:pt idx="343">
                  <c:v>5.1516825126635997</c:v>
                </c:pt>
                <c:pt idx="344">
                  <c:v>5.2031993377902355</c:v>
                </c:pt>
                <c:pt idx="345">
                  <c:v>5.2552313311681376</c:v>
                </c:pt>
                <c:pt idx="346">
                  <c:v>5.3077836444798194</c:v>
                </c:pt>
                <c:pt idx="347">
                  <c:v>5.3608614809246173</c:v>
                </c:pt>
                <c:pt idx="348">
                  <c:v>5.4144700957338632</c:v>
                </c:pt>
                <c:pt idx="349">
                  <c:v>5.4686147966912015</c:v>
                </c:pt>
                <c:pt idx="350">
                  <c:v>5.5233009446581134</c:v>
                </c:pt>
                <c:pt idx="351">
                  <c:v>5.578533954104695</c:v>
                </c:pt>
                <c:pt idx="352">
                  <c:v>5.634319293645742</c:v>
                </c:pt>
                <c:pt idx="353">
                  <c:v>5.6906624865821991</c:v>
                </c:pt>
                <c:pt idx="354">
                  <c:v>5.747569111448021</c:v>
                </c:pt>
                <c:pt idx="355">
                  <c:v>5.8050448025625014</c:v>
                </c:pt>
                <c:pt idx="356">
                  <c:v>5.8630952505881266</c:v>
                </c:pt>
                <c:pt idx="357">
                  <c:v>5.9217262030940079</c:v>
                </c:pt>
                <c:pt idx="358">
                  <c:v>5.9809434651249482</c:v>
                </c:pt>
                <c:pt idx="359">
                  <c:v>6.0407528997761979</c:v>
                </c:pt>
                <c:pt idx="360">
                  <c:v>6.1011604287739596</c:v>
                </c:pt>
                <c:pt idx="361">
                  <c:v>6.1621720330616991</c:v>
                </c:pt>
                <c:pt idx="362">
                  <c:v>6.2237937533923162</c:v>
                </c:pt>
                <c:pt idx="363">
                  <c:v>6.2860316909262393</c:v>
                </c:pt>
                <c:pt idx="364">
                  <c:v>6.3488920078355013</c:v>
                </c:pt>
                <c:pt idx="365">
                  <c:v>6.4123809279138566</c:v>
                </c:pt>
                <c:pt idx="366">
                  <c:v>6.4765047371929949</c:v>
                </c:pt>
                <c:pt idx="367">
                  <c:v>6.5412697845649248</c:v>
                </c:pt>
                <c:pt idx="368">
                  <c:v>6.6066824824105739</c:v>
                </c:pt>
                <c:pt idx="369">
                  <c:v>6.67274930723468</c:v>
                </c:pt>
                <c:pt idx="370">
                  <c:v>6.7394768003070267</c:v>
                </c:pt>
                <c:pt idx="371">
                  <c:v>6.8068715683100969</c:v>
                </c:pt>
                <c:pt idx="372">
                  <c:v>6.8749402839931983</c:v>
                </c:pt>
                <c:pt idx="373">
                  <c:v>6.9436896868331308</c:v>
                </c:pt>
                <c:pt idx="374">
                  <c:v>7.013126583701462</c:v>
                </c:pt>
                <c:pt idx="375">
                  <c:v>7.0832578495384766</c:v>
                </c:pt>
                <c:pt idx="376">
                  <c:v>7.1540904280338617</c:v>
                </c:pt>
                <c:pt idx="377">
                  <c:v>7.2256313323142001</c:v>
                </c:pt>
                <c:pt idx="378">
                  <c:v>7.297887645637342</c:v>
                </c:pt>
                <c:pt idx="379">
                  <c:v>7.3708665220937153</c:v>
                </c:pt>
                <c:pt idx="380">
                  <c:v>7.4445751873146522</c:v>
                </c:pt>
                <c:pt idx="381">
                  <c:v>7.5190209391877989</c:v>
                </c:pt>
                <c:pt idx="382">
                  <c:v>7.5942111485796771</c:v>
                </c:pt>
                <c:pt idx="383">
                  <c:v>7.670153260065474</c:v>
                </c:pt>
                <c:pt idx="384">
                  <c:v>7.7468547926661291</c:v>
                </c:pt>
                <c:pt idx="385">
                  <c:v>7.8243233405927901</c:v>
                </c:pt>
                <c:pt idx="386">
                  <c:v>7.9025665739987181</c:v>
                </c:pt>
                <c:pt idx="387">
                  <c:v>7.9815922397387054</c:v>
                </c:pt>
                <c:pt idx="388">
                  <c:v>8.0614081621360931</c:v>
                </c:pt>
                <c:pt idx="389">
                  <c:v>8.1420222437574541</c:v>
                </c:pt>
                <c:pt idx="390">
                  <c:v>8.2234424661950278</c:v>
                </c:pt>
                <c:pt idx="391">
                  <c:v>8.3056768908569776</c:v>
                </c:pt>
                <c:pt idx="392">
                  <c:v>8.3887336597655473</c:v>
                </c:pt>
                <c:pt idx="393">
                  <c:v>8.4726209963632027</c:v>
                </c:pt>
                <c:pt idx="394">
                  <c:v>8.5573472063268348</c:v>
                </c:pt>
                <c:pt idx="395">
                  <c:v>8.6429206783901034</c:v>
                </c:pt>
                <c:pt idx="396">
                  <c:v>8.7293498851740043</c:v>
                </c:pt>
                <c:pt idx="397">
                  <c:v>8.8166433840257437</c:v>
                </c:pt>
                <c:pt idx="398">
                  <c:v>8.9048098178660009</c:v>
                </c:pt>
                <c:pt idx="399">
                  <c:v>8.9938579160446608</c:v>
                </c:pt>
                <c:pt idx="400">
                  <c:v>9.0837964952051067</c:v>
                </c:pt>
                <c:pt idx="401">
                  <c:v>9.1746344601571579</c:v>
                </c:pt>
                <c:pt idx="402">
                  <c:v>9.2663808047587288</c:v>
                </c:pt>
                <c:pt idx="403">
                  <c:v>9.3590446128063167</c:v>
                </c:pt>
                <c:pt idx="404">
                  <c:v>9.4526350589343799</c:v>
                </c:pt>
                <c:pt idx="405">
                  <c:v>9.5471614095237243</c:v>
                </c:pt>
                <c:pt idx="406">
                  <c:v>9.642633023618961</c:v>
                </c:pt>
                <c:pt idx="407">
                  <c:v>9.7390593538551506</c:v>
                </c:pt>
                <c:pt idx="408">
                  <c:v>9.836449947393703</c:v>
                </c:pt>
                <c:pt idx="409">
                  <c:v>9.9348144468676409</c:v>
                </c:pt>
                <c:pt idx="410">
                  <c:v>10.034162591336317</c:v>
                </c:pt>
                <c:pt idx="411">
                  <c:v>10.134504217249681</c:v>
                </c:pt>
                <c:pt idx="412">
                  <c:v>10.235849259422178</c:v>
                </c:pt>
                <c:pt idx="413">
                  <c:v>10.3382077520164</c:v>
                </c:pt>
                <c:pt idx="414">
                  <c:v>10.441589829536564</c:v>
                </c:pt>
                <c:pt idx="415">
                  <c:v>10.546005727831931</c:v>
                </c:pt>
                <c:pt idx="416">
                  <c:v>10.651465785110251</c:v>
                </c:pt>
                <c:pt idx="417">
                  <c:v>10.757980442961353</c:v>
                </c:pt>
                <c:pt idx="418">
                  <c:v>10.865560247390967</c:v>
                </c:pt>
                <c:pt idx="419">
                  <c:v>10.974215849864876</c:v>
                </c:pt>
                <c:pt idx="420">
                  <c:v>11.083958008363526</c:v>
                </c:pt>
                <c:pt idx="421">
                  <c:v>11.194797588447161</c:v>
                </c:pt>
                <c:pt idx="422">
                  <c:v>11.306745564331633</c:v>
                </c:pt>
                <c:pt idx="423">
                  <c:v>11.419813019974949</c:v>
                </c:pt>
                <c:pt idx="424">
                  <c:v>11.534011150174699</c:v>
                </c:pt>
                <c:pt idx="425">
                  <c:v>11.649351261676445</c:v>
                </c:pt>
                <c:pt idx="426">
                  <c:v>11.76584477429321</c:v>
                </c:pt>
                <c:pt idx="427">
                  <c:v>11.883503222036143</c:v>
                </c:pt>
                <c:pt idx="428">
                  <c:v>12.002338254256506</c:v>
                </c:pt>
                <c:pt idx="429">
                  <c:v>12.12236163679907</c:v>
                </c:pt>
                <c:pt idx="430">
                  <c:v>12.24358525316706</c:v>
                </c:pt>
                <c:pt idx="431">
                  <c:v>12.366021105698731</c:v>
                </c:pt>
                <c:pt idx="432">
                  <c:v>12.489681316755719</c:v>
                </c:pt>
                <c:pt idx="433">
                  <c:v>12.614578129923277</c:v>
                </c:pt>
                <c:pt idx="434">
                  <c:v>12.74072391122251</c:v>
                </c:pt>
                <c:pt idx="435">
                  <c:v>12.868131150334735</c:v>
                </c:pt>
                <c:pt idx="436">
                  <c:v>12.996812461838083</c:v>
                </c:pt>
                <c:pt idx="437">
                  <c:v>13.126780586456464</c:v>
                </c:pt>
                <c:pt idx="438">
                  <c:v>13.258048392321029</c:v>
                </c:pt>
                <c:pt idx="439">
                  <c:v>13.390628876244239</c:v>
                </c:pt>
                <c:pt idx="440">
                  <c:v>13.524535165006682</c:v>
                </c:pt>
                <c:pt idx="441">
                  <c:v>13.659780516656749</c:v>
                </c:pt>
                <c:pt idx="442">
                  <c:v>13.796378321823317</c:v>
                </c:pt>
                <c:pt idx="443">
                  <c:v>13.93434210504155</c:v>
                </c:pt>
                <c:pt idx="444">
                  <c:v>14.073685526091966</c:v>
                </c:pt>
                <c:pt idx="445">
                  <c:v>14.214422381352886</c:v>
                </c:pt>
                <c:pt idx="446">
                  <c:v>14.356566605166416</c:v>
                </c:pt>
                <c:pt idx="447">
                  <c:v>14.50013227121808</c:v>
                </c:pt>
                <c:pt idx="448">
                  <c:v>14.645133593930261</c:v>
                </c:pt>
                <c:pt idx="449">
                  <c:v>14.791584929869563</c:v>
                </c:pt>
                <c:pt idx="450">
                  <c:v>14.939500779168259</c:v>
                </c:pt>
                <c:pt idx="451">
                  <c:v>15.088895786959942</c:v>
                </c:pt>
                <c:pt idx="452">
                  <c:v>15.23978474482954</c:v>
                </c:pt>
                <c:pt idx="453">
                  <c:v>15.392182592277836</c:v>
                </c:pt>
                <c:pt idx="454">
                  <c:v>15.546104418200613</c:v>
                </c:pt>
                <c:pt idx="455">
                  <c:v>15.70156546238262</c:v>
                </c:pt>
                <c:pt idx="456">
                  <c:v>15.858581117006446</c:v>
                </c:pt>
                <c:pt idx="457">
                  <c:v>16.017166928176511</c:v>
                </c:pt>
                <c:pt idx="458">
                  <c:v>16.177338597458277</c:v>
                </c:pt>
                <c:pt idx="459">
                  <c:v>16.339111983432861</c:v>
                </c:pt>
                <c:pt idx="460">
                  <c:v>16.502503103267191</c:v>
                </c:pt>
                <c:pt idx="461">
                  <c:v>16.667528134299864</c:v>
                </c:pt>
                <c:pt idx="462">
                  <c:v>16.834203415642865</c:v>
                </c:pt>
                <c:pt idx="463">
                  <c:v>17.002545449799292</c:v>
                </c:pt>
                <c:pt idx="464">
                  <c:v>17.172570904297284</c:v>
                </c:pt>
                <c:pt idx="465">
                  <c:v>17.344296613340259</c:v>
                </c:pt>
                <c:pt idx="466">
                  <c:v>17.517739579473663</c:v>
                </c:pt>
                <c:pt idx="467">
                  <c:v>17.6929169752684</c:v>
                </c:pt>
                <c:pt idx="468">
                  <c:v>17.869846145021082</c:v>
                </c:pt>
                <c:pt idx="469">
                  <c:v>18.048544606471292</c:v>
                </c:pt>
                <c:pt idx="470">
                  <c:v>18.229030052536004</c:v>
                </c:pt>
                <c:pt idx="471">
                  <c:v>18.411320353061363</c:v>
                </c:pt>
                <c:pt idx="472">
                  <c:v>18.595433556591978</c:v>
                </c:pt>
                <c:pt idx="473">
                  <c:v>18.781387892157898</c:v>
                </c:pt>
                <c:pt idx="474">
                  <c:v>18.969201771079476</c:v>
                </c:pt>
                <c:pt idx="475">
                  <c:v>19.158893788790269</c:v>
                </c:pt>
                <c:pt idx="476">
                  <c:v>19.350482726678173</c:v>
                </c:pt>
                <c:pt idx="477">
                  <c:v>19.543987553944955</c:v>
                </c:pt>
                <c:pt idx="478">
                  <c:v>19.739427429484405</c:v>
                </c:pt>
                <c:pt idx="479">
                  <c:v>19.936821703779248</c:v>
                </c:pt>
                <c:pt idx="480">
                  <c:v>20.136189920817042</c:v>
                </c:pt>
                <c:pt idx="481">
                  <c:v>20.337551820025212</c:v>
                </c:pt>
                <c:pt idx="482">
                  <c:v>20.540927338225465</c:v>
                </c:pt>
                <c:pt idx="483">
                  <c:v>20.74633661160772</c:v>
                </c:pt>
                <c:pt idx="484">
                  <c:v>20.953799977723797</c:v>
                </c:pt>
                <c:pt idx="485">
                  <c:v>21.163337977501037</c:v>
                </c:pt>
                <c:pt idx="486">
                  <c:v>21.374971357276049</c:v>
                </c:pt>
                <c:pt idx="487">
                  <c:v>21.588721070848809</c:v>
                </c:pt>
                <c:pt idx="488">
                  <c:v>21.804608281557297</c:v>
                </c:pt>
                <c:pt idx="489">
                  <c:v>22.022654364372869</c:v>
                </c:pt>
                <c:pt idx="490">
                  <c:v>22.242880908016598</c:v>
                </c:pt>
                <c:pt idx="491">
                  <c:v>22.465309717096765</c:v>
                </c:pt>
                <c:pt idx="492">
                  <c:v>22.689962814267734</c:v>
                </c:pt>
                <c:pt idx="493">
                  <c:v>22.916862442410412</c:v>
                </c:pt>
                <c:pt idx="494">
                  <c:v>23.146031066834517</c:v>
                </c:pt>
                <c:pt idx="495">
                  <c:v>23.377491377502864</c:v>
                </c:pt>
                <c:pt idx="496">
                  <c:v>23.611266291277893</c:v>
                </c:pt>
                <c:pt idx="497">
                  <c:v>23.84737895419067</c:v>
                </c:pt>
                <c:pt idx="498">
                  <c:v>24.085852743732577</c:v>
                </c:pt>
                <c:pt idx="499">
                  <c:v>24.326711271169902</c:v>
                </c:pt>
                <c:pt idx="500">
                  <c:v>24.569978383881601</c:v>
                </c:pt>
                <c:pt idx="501">
                  <c:v>24.815678167720417</c:v>
                </c:pt>
                <c:pt idx="502">
                  <c:v>25.06383494939762</c:v>
                </c:pt>
              </c:numCache>
            </c:numRef>
          </c:yVal>
          <c:smooth val="0"/>
          <c:extLst>
            <c:ext xmlns:c16="http://schemas.microsoft.com/office/drawing/2014/chart" uri="{C3380CC4-5D6E-409C-BE32-E72D297353CC}">
              <c16:uniqueId val="{00000001-EB87-473B-A85C-6356C428BB8D}"/>
            </c:ext>
          </c:extLst>
        </c:ser>
        <c:dLbls>
          <c:showLegendKey val="0"/>
          <c:showVal val="0"/>
          <c:showCatName val="0"/>
          <c:showSerName val="0"/>
          <c:showPercent val="0"/>
          <c:showBubbleSize val="0"/>
        </c:dLbls>
        <c:axId val="663577856"/>
        <c:axId val="663580992"/>
      </c:scatterChart>
      <c:valAx>
        <c:axId val="663577856"/>
        <c:scaling>
          <c:orientation val="minMax"/>
        </c:scaling>
        <c:delete val="0"/>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80992"/>
        <c:crosses val="autoZero"/>
        <c:crossBetween val="midCat"/>
        <c:dispUnits>
          <c:builtInUnit val="billions"/>
        </c:dispUnits>
      </c:valAx>
      <c:valAx>
        <c:axId val="663580992"/>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35778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85280037669709"/>
          <c:y val="2.5304730006811813E-2"/>
          <c:w val="0.80503596934104171"/>
          <c:h val="0.68131328925222856"/>
        </c:manualLayout>
      </c:layout>
      <c:scatterChart>
        <c:scatterStyle val="smoothMarker"/>
        <c:varyColors val="0"/>
        <c:ser>
          <c:idx val="0"/>
          <c:order val="0"/>
          <c:tx>
            <c:v>Demand</c:v>
          </c:tx>
          <c:spPr>
            <a:ln w="19050" cap="rnd">
              <a:solidFill>
                <a:schemeClr val="tx1"/>
              </a:solidFill>
              <a:round/>
            </a:ln>
            <a:effectLst/>
          </c:spPr>
          <c:marker>
            <c:symbol val="none"/>
          </c:marker>
          <c:xVal>
            <c:numRef>
              <c:f>'F) Elasticity Data'!$H$4:$H$30004</c:f>
              <c:numCache>
                <c:formatCode>#,##0.00</c:formatCode>
                <c:ptCount val="30001"/>
                <c:pt idx="0">
                  <c:v>488.31269792482135</c:v>
                </c:pt>
                <c:pt idx="1">
                  <c:v>488.2881028530806</c:v>
                </c:pt>
                <c:pt idx="2">
                  <c:v>488.26350902013121</c:v>
                </c:pt>
                <c:pt idx="3">
                  <c:v>488.23891642591082</c:v>
                </c:pt>
                <c:pt idx="4">
                  <c:v>488.21432507035701</c:v>
                </c:pt>
                <c:pt idx="5">
                  <c:v>488.18973495340737</c:v>
                </c:pt>
                <c:pt idx="6">
                  <c:v>488.16514607499954</c:v>
                </c:pt>
                <c:pt idx="7">
                  <c:v>488.14055843507111</c:v>
                </c:pt>
                <c:pt idx="8">
                  <c:v>488.11597203355973</c:v>
                </c:pt>
                <c:pt idx="9">
                  <c:v>488.09138687040303</c:v>
                </c:pt>
                <c:pt idx="10">
                  <c:v>488.0668029455386</c:v>
                </c:pt>
                <c:pt idx="11">
                  <c:v>488.04222025890414</c:v>
                </c:pt>
                <c:pt idx="12">
                  <c:v>488.01763881043723</c:v>
                </c:pt>
                <c:pt idx="13">
                  <c:v>487.99305860007553</c:v>
                </c:pt>
                <c:pt idx="14">
                  <c:v>487.96847962775666</c:v>
                </c:pt>
                <c:pt idx="15">
                  <c:v>487.94390189341823</c:v>
                </c:pt>
                <c:pt idx="16">
                  <c:v>487.91932539699792</c:v>
                </c:pt>
                <c:pt idx="17">
                  <c:v>487.89475013843344</c:v>
                </c:pt>
                <c:pt idx="18">
                  <c:v>487.87017611766237</c:v>
                </c:pt>
                <c:pt idx="19">
                  <c:v>487.84560333462235</c:v>
                </c:pt>
                <c:pt idx="20">
                  <c:v>487.82103178925109</c:v>
                </c:pt>
                <c:pt idx="21">
                  <c:v>487.79646148148623</c:v>
                </c:pt>
                <c:pt idx="22">
                  <c:v>487.77189241126541</c:v>
                </c:pt>
                <c:pt idx="23">
                  <c:v>487.74732457852633</c:v>
                </c:pt>
                <c:pt idx="24">
                  <c:v>487.72275798320669</c:v>
                </c:pt>
                <c:pt idx="25">
                  <c:v>487.69819262524413</c:v>
                </c:pt>
                <c:pt idx="26">
                  <c:v>487.6736285045763</c:v>
                </c:pt>
                <c:pt idx="27">
                  <c:v>487.64906562114095</c:v>
                </c:pt>
                <c:pt idx="28">
                  <c:v>487.62450397487572</c:v>
                </c:pt>
                <c:pt idx="29">
                  <c:v>487.59994356571826</c:v>
                </c:pt>
                <c:pt idx="30">
                  <c:v>487.57538439360633</c:v>
                </c:pt>
                <c:pt idx="31">
                  <c:v>487.55082645847756</c:v>
                </c:pt>
                <c:pt idx="32">
                  <c:v>487.52626976026971</c:v>
                </c:pt>
                <c:pt idx="33">
                  <c:v>487.50171429892043</c:v>
                </c:pt>
                <c:pt idx="34">
                  <c:v>487.47716007436748</c:v>
                </c:pt>
                <c:pt idx="35">
                  <c:v>487.45260708654848</c:v>
                </c:pt>
                <c:pt idx="36">
                  <c:v>487.42805533540121</c:v>
                </c:pt>
                <c:pt idx="37">
                  <c:v>487.40350482086336</c:v>
                </c:pt>
                <c:pt idx="38">
                  <c:v>487.37895554287263</c:v>
                </c:pt>
                <c:pt idx="39">
                  <c:v>487.35440750136672</c:v>
                </c:pt>
                <c:pt idx="40">
                  <c:v>487.32986069628339</c:v>
                </c:pt>
                <c:pt idx="41">
                  <c:v>487.30531512756039</c:v>
                </c:pt>
                <c:pt idx="42">
                  <c:v>487.28077079513542</c:v>
                </c:pt>
                <c:pt idx="43">
                  <c:v>487.25622769894619</c:v>
                </c:pt>
                <c:pt idx="44">
                  <c:v>487.23168583893045</c:v>
                </c:pt>
                <c:pt idx="45">
                  <c:v>487.20714521502595</c:v>
                </c:pt>
                <c:pt idx="46">
                  <c:v>487.18260582717039</c:v>
                </c:pt>
                <c:pt idx="47">
                  <c:v>487.15806767530154</c:v>
                </c:pt>
                <c:pt idx="48">
                  <c:v>487.13353075935714</c:v>
                </c:pt>
                <c:pt idx="49">
                  <c:v>487.10899507927496</c:v>
                </c:pt>
                <c:pt idx="50">
                  <c:v>487.08446063499275</c:v>
                </c:pt>
                <c:pt idx="51">
                  <c:v>487.05992742644827</c:v>
                </c:pt>
                <c:pt idx="52">
                  <c:v>487.03539545357921</c:v>
                </c:pt>
                <c:pt idx="53">
                  <c:v>487.0108647163234</c:v>
                </c:pt>
                <c:pt idx="54">
                  <c:v>486.98633521461858</c:v>
                </c:pt>
                <c:pt idx="55">
                  <c:v>486.96180694840257</c:v>
                </c:pt>
                <c:pt idx="56">
                  <c:v>486.93727991761307</c:v>
                </c:pt>
                <c:pt idx="57">
                  <c:v>486.91275412218789</c:v>
                </c:pt>
                <c:pt idx="58">
                  <c:v>486.88822956206479</c:v>
                </c:pt>
                <c:pt idx="59">
                  <c:v>486.86370623718159</c:v>
                </c:pt>
                <c:pt idx="60">
                  <c:v>486.83918414747603</c:v>
                </c:pt>
                <c:pt idx="61">
                  <c:v>486.81466329288594</c:v>
                </c:pt>
                <c:pt idx="62">
                  <c:v>486.79014367334906</c:v>
                </c:pt>
                <c:pt idx="63">
                  <c:v>486.76562528880322</c:v>
                </c:pt>
                <c:pt idx="64">
                  <c:v>486.74110813918622</c:v>
                </c:pt>
                <c:pt idx="65">
                  <c:v>486.71659222443583</c:v>
                </c:pt>
                <c:pt idx="66">
                  <c:v>486.69207754448985</c:v>
                </c:pt>
                <c:pt idx="67">
                  <c:v>486.66756409928615</c:v>
                </c:pt>
                <c:pt idx="68">
                  <c:v>486.6430518887625</c:v>
                </c:pt>
                <c:pt idx="69">
                  <c:v>486.6185409128567</c:v>
                </c:pt>
                <c:pt idx="70">
                  <c:v>486.59403117150657</c:v>
                </c:pt>
                <c:pt idx="71">
                  <c:v>486.56952266464992</c:v>
                </c:pt>
                <c:pt idx="72">
                  <c:v>486.54501539222457</c:v>
                </c:pt>
                <c:pt idx="73">
                  <c:v>486.52050935416838</c:v>
                </c:pt>
                <c:pt idx="74">
                  <c:v>486.49600455041912</c:v>
                </c:pt>
                <c:pt idx="75">
                  <c:v>486.4715009809147</c:v>
                </c:pt>
                <c:pt idx="76">
                  <c:v>486.44699864559288</c:v>
                </c:pt>
                <c:pt idx="77">
                  <c:v>486.42249754439155</c:v>
                </c:pt>
                <c:pt idx="78">
                  <c:v>486.3979976772485</c:v>
                </c:pt>
                <c:pt idx="79">
                  <c:v>486.37349904410161</c:v>
                </c:pt>
                <c:pt idx="80">
                  <c:v>486.34900164488869</c:v>
                </c:pt>
                <c:pt idx="81">
                  <c:v>486.32450547954767</c:v>
                </c:pt>
                <c:pt idx="82">
                  <c:v>486.3000105480163</c:v>
                </c:pt>
                <c:pt idx="83">
                  <c:v>486.27551685023252</c:v>
                </c:pt>
                <c:pt idx="84">
                  <c:v>486.25102438613413</c:v>
                </c:pt>
                <c:pt idx="85">
                  <c:v>486.22653315565907</c:v>
                </c:pt>
                <c:pt idx="86">
                  <c:v>486.20204315874514</c:v>
                </c:pt>
                <c:pt idx="87">
                  <c:v>486.17755439533022</c:v>
                </c:pt>
                <c:pt idx="88">
                  <c:v>486.15306686535217</c:v>
                </c:pt>
                <c:pt idx="89">
                  <c:v>486.12858056874887</c:v>
                </c:pt>
                <c:pt idx="90">
                  <c:v>486.10409550545825</c:v>
                </c:pt>
                <c:pt idx="91">
                  <c:v>486.07961167541811</c:v>
                </c:pt>
                <c:pt idx="92">
                  <c:v>486.05512907856638</c:v>
                </c:pt>
                <c:pt idx="93">
                  <c:v>486.03064771484094</c:v>
                </c:pt>
                <c:pt idx="94">
                  <c:v>486.00616758417971</c:v>
                </c:pt>
                <c:pt idx="95">
                  <c:v>485.98168868652056</c:v>
                </c:pt>
                <c:pt idx="96">
                  <c:v>485.95721102180136</c:v>
                </c:pt>
                <c:pt idx="97">
                  <c:v>485.93273458996003</c:v>
                </c:pt>
                <c:pt idx="98">
                  <c:v>485.90825939093446</c:v>
                </c:pt>
                <c:pt idx="99">
                  <c:v>485.88378542466256</c:v>
                </c:pt>
                <c:pt idx="100">
                  <c:v>485.85931269108227</c:v>
                </c:pt>
                <c:pt idx="101">
                  <c:v>485.8348411901315</c:v>
                </c:pt>
                <c:pt idx="102">
                  <c:v>485.81037092174813</c:v>
                </c:pt>
                <c:pt idx="103">
                  <c:v>485.78590188587009</c:v>
                </c:pt>
                <c:pt idx="104">
                  <c:v>485.7614340824353</c:v>
                </c:pt>
                <c:pt idx="105">
                  <c:v>485.73696751138169</c:v>
                </c:pt>
                <c:pt idx="106">
                  <c:v>485.71250217264719</c:v>
                </c:pt>
                <c:pt idx="107">
                  <c:v>485.68803806616978</c:v>
                </c:pt>
                <c:pt idx="108">
                  <c:v>485.66357519188733</c:v>
                </c:pt>
                <c:pt idx="109">
                  <c:v>485.63911354973777</c:v>
                </c:pt>
                <c:pt idx="110">
                  <c:v>485.61465313965908</c:v>
                </c:pt>
                <c:pt idx="111">
                  <c:v>485.59019396158919</c:v>
                </c:pt>
                <c:pt idx="112">
                  <c:v>485.56573601546603</c:v>
                </c:pt>
                <c:pt idx="113">
                  <c:v>485.54127930122758</c:v>
                </c:pt>
                <c:pt idx="114">
                  <c:v>485.51682381881176</c:v>
                </c:pt>
                <c:pt idx="115">
                  <c:v>485.49236956815656</c:v>
                </c:pt>
                <c:pt idx="116">
                  <c:v>485.46791654919991</c:v>
                </c:pt>
                <c:pt idx="117">
                  <c:v>485.4434647618798</c:v>
                </c:pt>
                <c:pt idx="118">
                  <c:v>485.41901420613419</c:v>
                </c:pt>
                <c:pt idx="119">
                  <c:v>485.39456488190103</c:v>
                </c:pt>
                <c:pt idx="120">
                  <c:v>485.37011678911836</c:v>
                </c:pt>
                <c:pt idx="121">
                  <c:v>485.34566992772403</c:v>
                </c:pt>
                <c:pt idx="122">
                  <c:v>485.3212242976561</c:v>
                </c:pt>
                <c:pt idx="123">
                  <c:v>485.29677989885255</c:v>
                </c:pt>
                <c:pt idx="124">
                  <c:v>485.27233673125136</c:v>
                </c:pt>
                <c:pt idx="125">
                  <c:v>485.24789479479051</c:v>
                </c:pt>
                <c:pt idx="126">
                  <c:v>485.22345408940799</c:v>
                </c:pt>
                <c:pt idx="127">
                  <c:v>485.19901461504179</c:v>
                </c:pt>
                <c:pt idx="128">
                  <c:v>485.17457637162994</c:v>
                </c:pt>
                <c:pt idx="129">
                  <c:v>485.15013935911037</c:v>
                </c:pt>
                <c:pt idx="130">
                  <c:v>485.12570357742112</c:v>
                </c:pt>
                <c:pt idx="131">
                  <c:v>485.10126902650023</c:v>
                </c:pt>
                <c:pt idx="132">
                  <c:v>485.07683570628569</c:v>
                </c:pt>
                <c:pt idx="133">
                  <c:v>485.05240361671548</c:v>
                </c:pt>
                <c:pt idx="134">
                  <c:v>485.02797275772764</c:v>
                </c:pt>
                <c:pt idx="135">
                  <c:v>485.00354312926021</c:v>
                </c:pt>
                <c:pt idx="136">
                  <c:v>484.97911473125117</c:v>
                </c:pt>
                <c:pt idx="137">
                  <c:v>484.95468756363857</c:v>
                </c:pt>
                <c:pt idx="138">
                  <c:v>484.93026162636039</c:v>
                </c:pt>
                <c:pt idx="139">
                  <c:v>484.90583691935473</c:v>
                </c:pt>
                <c:pt idx="140">
                  <c:v>484.88141344255956</c:v>
                </c:pt>
                <c:pt idx="141">
                  <c:v>484.856991195913</c:v>
                </c:pt>
                <c:pt idx="142">
                  <c:v>484.83257017935301</c:v>
                </c:pt>
                <c:pt idx="143">
                  <c:v>484.80815039281771</c:v>
                </c:pt>
                <c:pt idx="144">
                  <c:v>484.78373183624507</c:v>
                </c:pt>
                <c:pt idx="145">
                  <c:v>484.75931450957319</c:v>
                </c:pt>
                <c:pt idx="146">
                  <c:v>484.73489841274011</c:v>
                </c:pt>
                <c:pt idx="147">
                  <c:v>484.71048354568387</c:v>
                </c:pt>
                <c:pt idx="148">
                  <c:v>484.68606990834257</c:v>
                </c:pt>
                <c:pt idx="149">
                  <c:v>484.6616575006542</c:v>
                </c:pt>
                <c:pt idx="150">
                  <c:v>484.6372463225569</c:v>
                </c:pt>
                <c:pt idx="151">
                  <c:v>484.61283637398873</c:v>
                </c:pt>
                <c:pt idx="152">
                  <c:v>484.58842765488771</c:v>
                </c:pt>
                <c:pt idx="153">
                  <c:v>484.56402016519195</c:v>
                </c:pt>
                <c:pt idx="154">
                  <c:v>484.53961390483954</c:v>
                </c:pt>
                <c:pt idx="155">
                  <c:v>484.51520887376853</c:v>
                </c:pt>
                <c:pt idx="156">
                  <c:v>484.49080507191701</c:v>
                </c:pt>
                <c:pt idx="157">
                  <c:v>484.46640249922308</c:v>
                </c:pt>
                <c:pt idx="158">
                  <c:v>484.44200115562484</c:v>
                </c:pt>
                <c:pt idx="159">
                  <c:v>484.41760104106038</c:v>
                </c:pt>
                <c:pt idx="160">
                  <c:v>484.39320215546775</c:v>
                </c:pt>
                <c:pt idx="161">
                  <c:v>484.3688044987851</c:v>
                </c:pt>
                <c:pt idx="162">
                  <c:v>484.34440807095052</c:v>
                </c:pt>
                <c:pt idx="163">
                  <c:v>484.32001287190212</c:v>
                </c:pt>
                <c:pt idx="164">
                  <c:v>484.295618901578</c:v>
                </c:pt>
                <c:pt idx="165">
                  <c:v>484.2712261599163</c:v>
                </c:pt>
                <c:pt idx="166">
                  <c:v>484.24683464685512</c:v>
                </c:pt>
                <c:pt idx="167">
                  <c:v>484.22244436233257</c:v>
                </c:pt>
                <c:pt idx="168">
                  <c:v>484.19805530628673</c:v>
                </c:pt>
                <c:pt idx="169">
                  <c:v>484.17366747865577</c:v>
                </c:pt>
                <c:pt idx="170">
                  <c:v>484.14928087937784</c:v>
                </c:pt>
                <c:pt idx="171">
                  <c:v>484.12489550839103</c:v>
                </c:pt>
                <c:pt idx="172">
                  <c:v>484.10051136563351</c:v>
                </c:pt>
                <c:pt idx="173">
                  <c:v>484.07612845104342</c:v>
                </c:pt>
                <c:pt idx="174">
                  <c:v>484.05174676455886</c:v>
                </c:pt>
                <c:pt idx="175">
                  <c:v>484.02736630611798</c:v>
                </c:pt>
                <c:pt idx="176">
                  <c:v>484.00298707565895</c:v>
                </c:pt>
                <c:pt idx="177">
                  <c:v>483.97860907311991</c:v>
                </c:pt>
                <c:pt idx="178">
                  <c:v>483.95423229843902</c:v>
                </c:pt>
                <c:pt idx="179">
                  <c:v>483.92985675155438</c:v>
                </c:pt>
                <c:pt idx="180">
                  <c:v>483.9054824324042</c:v>
                </c:pt>
                <c:pt idx="181">
                  <c:v>483.88110934092668</c:v>
                </c:pt>
                <c:pt idx="182">
                  <c:v>483.85673747705994</c:v>
                </c:pt>
                <c:pt idx="183">
                  <c:v>483.83236684074211</c:v>
                </c:pt>
                <c:pt idx="184">
                  <c:v>483.80799743191142</c:v>
                </c:pt>
                <c:pt idx="185">
                  <c:v>483.78362925050601</c:v>
                </c:pt>
                <c:pt idx="186">
                  <c:v>483.7592622964641</c:v>
                </c:pt>
                <c:pt idx="187">
                  <c:v>483.73489656972384</c:v>
                </c:pt>
                <c:pt idx="188">
                  <c:v>483.71053207022345</c:v>
                </c:pt>
                <c:pt idx="189">
                  <c:v>483.68616879790108</c:v>
                </c:pt>
                <c:pt idx="190">
                  <c:v>483.66180675269493</c:v>
                </c:pt>
                <c:pt idx="191">
                  <c:v>483.63744593454317</c:v>
                </c:pt>
                <c:pt idx="192">
                  <c:v>483.613086343384</c:v>
                </c:pt>
                <c:pt idx="193">
                  <c:v>483.58872797915564</c:v>
                </c:pt>
                <c:pt idx="194">
                  <c:v>483.56437084179629</c:v>
                </c:pt>
                <c:pt idx="195">
                  <c:v>483.54001493124417</c:v>
                </c:pt>
                <c:pt idx="196">
                  <c:v>483.51566024743749</c:v>
                </c:pt>
                <c:pt idx="197">
                  <c:v>483.49130679031441</c:v>
                </c:pt>
                <c:pt idx="198">
                  <c:v>483.46695455981319</c:v>
                </c:pt>
                <c:pt idx="199">
                  <c:v>483.44260355587204</c:v>
                </c:pt>
                <c:pt idx="200">
                  <c:v>483.41825377842918</c:v>
                </c:pt>
                <c:pt idx="201">
                  <c:v>483.39390522742281</c:v>
                </c:pt>
                <c:pt idx="202">
                  <c:v>483.3695579027912</c:v>
                </c:pt>
                <c:pt idx="203">
                  <c:v>483.34521180447257</c:v>
                </c:pt>
                <c:pt idx="204">
                  <c:v>483.32086693240512</c:v>
                </c:pt>
                <c:pt idx="205">
                  <c:v>483.29652328652713</c:v>
                </c:pt>
                <c:pt idx="206">
                  <c:v>483.27218086677686</c:v>
                </c:pt>
                <c:pt idx="207">
                  <c:v>483.24783967309247</c:v>
                </c:pt>
                <c:pt idx="208">
                  <c:v>483.22349970541228</c:v>
                </c:pt>
                <c:pt idx="209">
                  <c:v>483.1991609636745</c:v>
                </c:pt>
                <c:pt idx="210">
                  <c:v>483.1748234478174</c:v>
                </c:pt>
                <c:pt idx="211">
                  <c:v>483.15048715777925</c:v>
                </c:pt>
                <c:pt idx="212">
                  <c:v>483.12615209349826</c:v>
                </c:pt>
                <c:pt idx="213">
                  <c:v>483.1018182549127</c:v>
                </c:pt>
                <c:pt idx="214">
                  <c:v>483.07748564196089</c:v>
                </c:pt>
                <c:pt idx="215">
                  <c:v>483.05315425458105</c:v>
                </c:pt>
                <c:pt idx="216">
                  <c:v>483.02882409271143</c:v>
                </c:pt>
                <c:pt idx="217">
                  <c:v>483.00449515629037</c:v>
                </c:pt>
                <c:pt idx="218">
                  <c:v>482.98016744525614</c:v>
                </c:pt>
                <c:pt idx="219">
                  <c:v>482.95584095954695</c:v>
                </c:pt>
                <c:pt idx="220">
                  <c:v>482.93151569910117</c:v>
                </c:pt>
                <c:pt idx="221">
                  <c:v>482.90719166385702</c:v>
                </c:pt>
                <c:pt idx="222">
                  <c:v>482.88286885375283</c:v>
                </c:pt>
                <c:pt idx="223">
                  <c:v>482.85854726872685</c:v>
                </c:pt>
                <c:pt idx="224">
                  <c:v>482.83422690871743</c:v>
                </c:pt>
                <c:pt idx="225">
                  <c:v>482.80990777366281</c:v>
                </c:pt>
                <c:pt idx="226">
                  <c:v>482.78558986350134</c:v>
                </c:pt>
                <c:pt idx="227">
                  <c:v>482.76127317817134</c:v>
                </c:pt>
                <c:pt idx="228">
                  <c:v>482.73695771761106</c:v>
                </c:pt>
                <c:pt idx="229">
                  <c:v>482.71264348175885</c:v>
                </c:pt>
                <c:pt idx="230">
                  <c:v>482.68833047055301</c:v>
                </c:pt>
                <c:pt idx="231">
                  <c:v>482.66401868393189</c:v>
                </c:pt>
                <c:pt idx="232">
                  <c:v>482.63970812183373</c:v>
                </c:pt>
                <c:pt idx="233">
                  <c:v>482.61539878419694</c:v>
                </c:pt>
                <c:pt idx="234">
                  <c:v>482.59109067095983</c:v>
                </c:pt>
                <c:pt idx="235">
                  <c:v>482.56678378206067</c:v>
                </c:pt>
                <c:pt idx="236">
                  <c:v>482.54247811743784</c:v>
                </c:pt>
                <c:pt idx="237">
                  <c:v>482.51817367702967</c:v>
                </c:pt>
                <c:pt idx="238">
                  <c:v>482.49387046077453</c:v>
                </c:pt>
                <c:pt idx="239">
                  <c:v>482.4695684686107</c:v>
                </c:pt>
                <c:pt idx="240">
                  <c:v>482.44526770047662</c:v>
                </c:pt>
                <c:pt idx="241">
                  <c:v>482.42096815631055</c:v>
                </c:pt>
                <c:pt idx="242">
                  <c:v>482.39666983605088</c:v>
                </c:pt>
                <c:pt idx="243">
                  <c:v>482.37237273963592</c:v>
                </c:pt>
                <c:pt idx="244">
                  <c:v>482.34807686700407</c:v>
                </c:pt>
                <c:pt idx="245">
                  <c:v>482.3237822180937</c:v>
                </c:pt>
                <c:pt idx="246">
                  <c:v>482.29948879284319</c:v>
                </c:pt>
                <c:pt idx="247">
                  <c:v>482.27519659119088</c:v>
                </c:pt>
                <c:pt idx="248">
                  <c:v>482.25090561307513</c:v>
                </c:pt>
                <c:pt idx="249">
                  <c:v>482.22661585843429</c:v>
                </c:pt>
                <c:pt idx="250">
                  <c:v>482.20232732720677</c:v>
                </c:pt>
                <c:pt idx="251">
                  <c:v>482.17804001933098</c:v>
                </c:pt>
                <c:pt idx="252">
                  <c:v>482.15375393474523</c:v>
                </c:pt>
                <c:pt idx="253">
                  <c:v>482.12946907338795</c:v>
                </c:pt>
                <c:pt idx="254">
                  <c:v>482.10518543519754</c:v>
                </c:pt>
                <c:pt idx="255">
                  <c:v>482.08090302011237</c:v>
                </c:pt>
                <c:pt idx="256">
                  <c:v>482.05662182807083</c:v>
                </c:pt>
                <c:pt idx="257">
                  <c:v>482.03234185901135</c:v>
                </c:pt>
                <c:pt idx="258">
                  <c:v>482.00806311287232</c:v>
                </c:pt>
                <c:pt idx="259">
                  <c:v>481.98378558959212</c:v>
                </c:pt>
                <c:pt idx="260">
                  <c:v>481.95950928910918</c:v>
                </c:pt>
                <c:pt idx="261">
                  <c:v>481.93523421136189</c:v>
                </c:pt>
                <c:pt idx="262">
                  <c:v>481.91096035628868</c:v>
                </c:pt>
                <c:pt idx="263">
                  <c:v>481.886687723828</c:v>
                </c:pt>
                <c:pt idx="264">
                  <c:v>481.86241631391823</c:v>
                </c:pt>
                <c:pt idx="265">
                  <c:v>481.8381461264978</c:v>
                </c:pt>
                <c:pt idx="266">
                  <c:v>481.81387716150516</c:v>
                </c:pt>
                <c:pt idx="267">
                  <c:v>481.78960941887868</c:v>
                </c:pt>
                <c:pt idx="268">
                  <c:v>481.76534289855687</c:v>
                </c:pt>
                <c:pt idx="269">
                  <c:v>481.74107760047809</c:v>
                </c:pt>
                <c:pt idx="270">
                  <c:v>481.7168135245808</c:v>
                </c:pt>
                <c:pt idx="271">
                  <c:v>481.69255067080348</c:v>
                </c:pt>
                <c:pt idx="272">
                  <c:v>481.66828903908453</c:v>
                </c:pt>
                <c:pt idx="273">
                  <c:v>481.64402862936242</c:v>
                </c:pt>
                <c:pt idx="274">
                  <c:v>481.61976944157561</c:v>
                </c:pt>
                <c:pt idx="275">
                  <c:v>481.59551147566253</c:v>
                </c:pt>
                <c:pt idx="276">
                  <c:v>481.57125473156168</c:v>
                </c:pt>
                <c:pt idx="277">
                  <c:v>481.54699920921149</c:v>
                </c:pt>
                <c:pt idx="278">
                  <c:v>481.52274490855041</c:v>
                </c:pt>
                <c:pt idx="279">
                  <c:v>481.49849182951692</c:v>
                </c:pt>
                <c:pt idx="280">
                  <c:v>481.47423997204947</c:v>
                </c:pt>
                <c:pt idx="281">
                  <c:v>481.44998933608656</c:v>
                </c:pt>
                <c:pt idx="282">
                  <c:v>481.42573992156667</c:v>
                </c:pt>
                <c:pt idx="283">
                  <c:v>481.40149172842825</c:v>
                </c:pt>
                <c:pt idx="284">
                  <c:v>481.37724475660985</c:v>
                </c:pt>
                <c:pt idx="285">
                  <c:v>481.35299900604986</c:v>
                </c:pt>
                <c:pt idx="286">
                  <c:v>481.32875447668681</c:v>
                </c:pt>
                <c:pt idx="287">
                  <c:v>481.30451116845921</c:v>
                </c:pt>
                <c:pt idx="288">
                  <c:v>481.28026908130556</c:v>
                </c:pt>
                <c:pt idx="289">
                  <c:v>481.25602821516435</c:v>
                </c:pt>
                <c:pt idx="290">
                  <c:v>481.23178856997401</c:v>
                </c:pt>
                <c:pt idx="291">
                  <c:v>481.20755014567317</c:v>
                </c:pt>
                <c:pt idx="292">
                  <c:v>481.18331294220025</c:v>
                </c:pt>
                <c:pt idx="293">
                  <c:v>481.15907695949375</c:v>
                </c:pt>
                <c:pt idx="294">
                  <c:v>481.13484219749222</c:v>
                </c:pt>
                <c:pt idx="295">
                  <c:v>481.11060865613416</c:v>
                </c:pt>
                <c:pt idx="296">
                  <c:v>481.08637633535812</c:v>
                </c:pt>
                <c:pt idx="297">
                  <c:v>481.06214523510261</c:v>
                </c:pt>
                <c:pt idx="298">
                  <c:v>481.0379153553061</c:v>
                </c:pt>
                <c:pt idx="299">
                  <c:v>481.01368669590721</c:v>
                </c:pt>
                <c:pt idx="300">
                  <c:v>480.98945925684438</c:v>
                </c:pt>
                <c:pt idx="301">
                  <c:v>480.96523303805623</c:v>
                </c:pt>
                <c:pt idx="302">
                  <c:v>480.94100803948123</c:v>
                </c:pt>
                <c:pt idx="303">
                  <c:v>480.91678426105796</c:v>
                </c:pt>
                <c:pt idx="304">
                  <c:v>480.89256170272495</c:v>
                </c:pt>
                <c:pt idx="305">
                  <c:v>480.86834036442076</c:v>
                </c:pt>
                <c:pt idx="306">
                  <c:v>480.84412024608395</c:v>
                </c:pt>
                <c:pt idx="307">
                  <c:v>480.819901347653</c:v>
                </c:pt>
                <c:pt idx="308">
                  <c:v>480.79568366906653</c:v>
                </c:pt>
                <c:pt idx="309">
                  <c:v>480.7714672102631</c:v>
                </c:pt>
                <c:pt idx="310">
                  <c:v>480.7472519711813</c:v>
                </c:pt>
                <c:pt idx="311">
                  <c:v>480.72303795175964</c:v>
                </c:pt>
                <c:pt idx="312">
                  <c:v>480.69882515193672</c:v>
                </c:pt>
                <c:pt idx="313">
                  <c:v>480.67461357165109</c:v>
                </c:pt>
                <c:pt idx="314">
                  <c:v>480.65040321084132</c:v>
                </c:pt>
                <c:pt idx="315">
                  <c:v>480.626194069446</c:v>
                </c:pt>
                <c:pt idx="316">
                  <c:v>480.60198614740369</c:v>
                </c:pt>
                <c:pt idx="317">
                  <c:v>480.577779444653</c:v>
                </c:pt>
                <c:pt idx="318">
                  <c:v>480.55357396113254</c:v>
                </c:pt>
                <c:pt idx="319">
                  <c:v>480.52936969678086</c:v>
                </c:pt>
                <c:pt idx="320">
                  <c:v>480.50516665153657</c:v>
                </c:pt>
                <c:pt idx="321">
                  <c:v>480.48096482533828</c:v>
                </c:pt>
                <c:pt idx="322">
                  <c:v>480.45676421812459</c:v>
                </c:pt>
                <c:pt idx="323">
                  <c:v>480.43256482983406</c:v>
                </c:pt>
                <c:pt idx="324">
                  <c:v>480.40836666040536</c:v>
                </c:pt>
                <c:pt idx="325">
                  <c:v>480.38416970977704</c:v>
                </c:pt>
                <c:pt idx="326">
                  <c:v>480.35997397788776</c:v>
                </c:pt>
                <c:pt idx="327">
                  <c:v>480.33577946467608</c:v>
                </c:pt>
                <c:pt idx="328">
                  <c:v>480.31158617008066</c:v>
                </c:pt>
                <c:pt idx="329">
                  <c:v>480.28739409404011</c:v>
                </c:pt>
                <c:pt idx="330">
                  <c:v>480.26320323649304</c:v>
                </c:pt>
                <c:pt idx="331">
                  <c:v>480.23901359737812</c:v>
                </c:pt>
                <c:pt idx="332">
                  <c:v>480.21482517663395</c:v>
                </c:pt>
                <c:pt idx="333">
                  <c:v>480.19063797419915</c:v>
                </c:pt>
                <c:pt idx="334">
                  <c:v>480.16645199001238</c:v>
                </c:pt>
                <c:pt idx="335">
                  <c:v>480.14226722401224</c:v>
                </c:pt>
                <c:pt idx="336">
                  <c:v>480.11808367613742</c:v>
                </c:pt>
                <c:pt idx="337">
                  <c:v>480.09390134632656</c:v>
                </c:pt>
                <c:pt idx="338">
                  <c:v>480.06972023451829</c:v>
                </c:pt>
                <c:pt idx="339">
                  <c:v>480.04554034065131</c:v>
                </c:pt>
                <c:pt idx="340">
                  <c:v>480.02136166466425</c:v>
                </c:pt>
                <c:pt idx="341">
                  <c:v>479.99718420649572</c:v>
                </c:pt>
                <c:pt idx="342">
                  <c:v>479.97300796608442</c:v>
                </c:pt>
                <c:pt idx="343">
                  <c:v>479.94883294336904</c:v>
                </c:pt>
                <c:pt idx="344">
                  <c:v>479.92465913828823</c:v>
                </c:pt>
                <c:pt idx="345">
                  <c:v>479.90048655078061</c:v>
                </c:pt>
                <c:pt idx="346">
                  <c:v>479.8763151807849</c:v>
                </c:pt>
                <c:pt idx="347">
                  <c:v>479.85214502823982</c:v>
                </c:pt>
                <c:pt idx="348">
                  <c:v>479.82797609308398</c:v>
                </c:pt>
                <c:pt idx="349">
                  <c:v>479.8038083752561</c:v>
                </c:pt>
                <c:pt idx="350">
                  <c:v>479.77964187469485</c:v>
                </c:pt>
                <c:pt idx="351">
                  <c:v>479.75547659133889</c:v>
                </c:pt>
                <c:pt idx="352">
                  <c:v>479.73131252512695</c:v>
                </c:pt>
                <c:pt idx="353">
                  <c:v>479.70714967599775</c:v>
                </c:pt>
                <c:pt idx="354">
                  <c:v>479.68298804388996</c:v>
                </c:pt>
                <c:pt idx="355">
                  <c:v>479.65882762874224</c:v>
                </c:pt>
                <c:pt idx="356">
                  <c:v>479.63466843049338</c:v>
                </c:pt>
                <c:pt idx="357">
                  <c:v>479.61051044908203</c:v>
                </c:pt>
                <c:pt idx="358">
                  <c:v>479.58635368444692</c:v>
                </c:pt>
                <c:pt idx="359">
                  <c:v>479.56219813652672</c:v>
                </c:pt>
                <c:pt idx="360">
                  <c:v>479.5380438052602</c:v>
                </c:pt>
                <c:pt idx="361">
                  <c:v>479.51389069058609</c:v>
                </c:pt>
                <c:pt idx="362">
                  <c:v>479.48973879244306</c:v>
                </c:pt>
                <c:pt idx="363">
                  <c:v>479.46558811076989</c:v>
                </c:pt>
                <c:pt idx="364">
                  <c:v>479.44143864550529</c:v>
                </c:pt>
                <c:pt idx="365">
                  <c:v>479.41729039658799</c:v>
                </c:pt>
                <c:pt idx="366">
                  <c:v>479.39314336395671</c:v>
                </c:pt>
                <c:pt idx="367">
                  <c:v>479.36899754755018</c:v>
                </c:pt>
                <c:pt idx="368">
                  <c:v>479.34485294730717</c:v>
                </c:pt>
                <c:pt idx="369">
                  <c:v>479.32070956316642</c:v>
                </c:pt>
                <c:pt idx="370">
                  <c:v>479.29656739506669</c:v>
                </c:pt>
                <c:pt idx="371">
                  <c:v>479.27242644294671</c:v>
                </c:pt>
                <c:pt idx="372">
                  <c:v>479.24828670674526</c:v>
                </c:pt>
                <c:pt idx="373">
                  <c:v>479.22414818640107</c:v>
                </c:pt>
                <c:pt idx="374">
                  <c:v>479.2000108818529</c:v>
                </c:pt>
                <c:pt idx="375">
                  <c:v>479.17587479303955</c:v>
                </c:pt>
                <c:pt idx="376">
                  <c:v>479.15173991989974</c:v>
                </c:pt>
                <c:pt idx="377">
                  <c:v>479.12760626237224</c:v>
                </c:pt>
                <c:pt idx="378">
                  <c:v>479.10347382039589</c:v>
                </c:pt>
                <c:pt idx="379">
                  <c:v>479.07934259390942</c:v>
                </c:pt>
                <c:pt idx="380">
                  <c:v>479.0552125828516</c:v>
                </c:pt>
                <c:pt idx="381">
                  <c:v>479.03108378716121</c:v>
                </c:pt>
                <c:pt idx="382">
                  <c:v>479.00695620677703</c:v>
                </c:pt>
                <c:pt idx="383">
                  <c:v>478.98282984163785</c:v>
                </c:pt>
                <c:pt idx="384">
                  <c:v>478.9587046916825</c:v>
                </c:pt>
                <c:pt idx="385">
                  <c:v>478.93458075684975</c:v>
                </c:pt>
                <c:pt idx="386">
                  <c:v>478.9104580370784</c:v>
                </c:pt>
                <c:pt idx="387">
                  <c:v>478.88633653230721</c:v>
                </c:pt>
                <c:pt idx="388">
                  <c:v>478.86221624247503</c:v>
                </c:pt>
                <c:pt idx="389">
                  <c:v>478.83809716752069</c:v>
                </c:pt>
                <c:pt idx="390">
                  <c:v>478.81397930738291</c:v>
                </c:pt>
                <c:pt idx="391">
                  <c:v>478.78986266200059</c:v>
                </c:pt>
                <c:pt idx="392">
                  <c:v>478.7657472313125</c:v>
                </c:pt>
                <c:pt idx="393">
                  <c:v>478.74163301525749</c:v>
                </c:pt>
                <c:pt idx="394">
                  <c:v>478.71752001377433</c:v>
                </c:pt>
                <c:pt idx="395">
                  <c:v>478.69340822680192</c:v>
                </c:pt>
                <c:pt idx="396">
                  <c:v>478.66929765427903</c:v>
                </c:pt>
                <c:pt idx="397">
                  <c:v>478.64518829614451</c:v>
                </c:pt>
                <c:pt idx="398">
                  <c:v>478.62108015233719</c:v>
                </c:pt>
                <c:pt idx="399">
                  <c:v>478.5969732227959</c:v>
                </c:pt>
                <c:pt idx="400">
                  <c:v>478.57286750745953</c:v>
                </c:pt>
                <c:pt idx="401">
                  <c:v>478.54876300626688</c:v>
                </c:pt>
                <c:pt idx="402">
                  <c:v>478.52465971915677</c:v>
                </c:pt>
                <c:pt idx="403">
                  <c:v>478.5005576460681</c:v>
                </c:pt>
                <c:pt idx="404">
                  <c:v>478.47645678693971</c:v>
                </c:pt>
                <c:pt idx="405">
                  <c:v>478.45235714171042</c:v>
                </c:pt>
                <c:pt idx="406">
                  <c:v>478.42825871031914</c:v>
                </c:pt>
                <c:pt idx="407">
                  <c:v>478.4041614927047</c:v>
                </c:pt>
                <c:pt idx="408">
                  <c:v>478.380065488806</c:v>
                </c:pt>
                <c:pt idx="409">
                  <c:v>478.35597069856186</c:v>
                </c:pt>
                <c:pt idx="410">
                  <c:v>478.33187712191119</c:v>
                </c:pt>
                <c:pt idx="411">
                  <c:v>478.30778475879288</c:v>
                </c:pt>
                <c:pt idx="412">
                  <c:v>478.28369360914576</c:v>
                </c:pt>
                <c:pt idx="413">
                  <c:v>478.25960367290872</c:v>
                </c:pt>
                <c:pt idx="414">
                  <c:v>478.23551495002067</c:v>
                </c:pt>
                <c:pt idx="415">
                  <c:v>478.21142744042044</c:v>
                </c:pt>
                <c:pt idx="416">
                  <c:v>478.18734114404697</c:v>
                </c:pt>
                <c:pt idx="417">
                  <c:v>478.16325606083916</c:v>
                </c:pt>
                <c:pt idx="418">
                  <c:v>478.13917219073585</c:v>
                </c:pt>
                <c:pt idx="419">
                  <c:v>478.11508953367598</c:v>
                </c:pt>
                <c:pt idx="420">
                  <c:v>478.09100808959846</c:v>
                </c:pt>
                <c:pt idx="421">
                  <c:v>478.06692785844217</c:v>
                </c:pt>
                <c:pt idx="422">
                  <c:v>478.04284884014606</c:v>
                </c:pt>
                <c:pt idx="423">
                  <c:v>478.01877103464903</c:v>
                </c:pt>
                <c:pt idx="424">
                  <c:v>477.99469444188998</c:v>
                </c:pt>
                <c:pt idx="425">
                  <c:v>477.97061906180778</c:v>
                </c:pt>
                <c:pt idx="426">
                  <c:v>477.9465448943414</c:v>
                </c:pt>
                <c:pt idx="427">
                  <c:v>477.92247193942978</c:v>
                </c:pt>
                <c:pt idx="428">
                  <c:v>477.89840019701182</c:v>
                </c:pt>
                <c:pt idx="429">
                  <c:v>477.87432966702647</c:v>
                </c:pt>
                <c:pt idx="430">
                  <c:v>477.85026034941262</c:v>
                </c:pt>
                <c:pt idx="431">
                  <c:v>477.82619224410922</c:v>
                </c:pt>
                <c:pt idx="432">
                  <c:v>477.80212535105528</c:v>
                </c:pt>
                <c:pt idx="433">
                  <c:v>477.77805967018963</c:v>
                </c:pt>
                <c:pt idx="434">
                  <c:v>477.75399520145129</c:v>
                </c:pt>
                <c:pt idx="435">
                  <c:v>477.7299319447792</c:v>
                </c:pt>
                <c:pt idx="436">
                  <c:v>477.7058699001123</c:v>
                </c:pt>
                <c:pt idx="437">
                  <c:v>477.68180906738957</c:v>
                </c:pt>
                <c:pt idx="438">
                  <c:v>477.65774944654993</c:v>
                </c:pt>
                <c:pt idx="439">
                  <c:v>477.63369103753234</c:v>
                </c:pt>
                <c:pt idx="440">
                  <c:v>477.60963384027576</c:v>
                </c:pt>
                <c:pt idx="441">
                  <c:v>477.58557785471919</c:v>
                </c:pt>
                <c:pt idx="442">
                  <c:v>477.56152308080158</c:v>
                </c:pt>
                <c:pt idx="443">
                  <c:v>477.53746951846188</c:v>
                </c:pt>
                <c:pt idx="444">
                  <c:v>477.51341716763909</c:v>
                </c:pt>
                <c:pt idx="445">
                  <c:v>477.48936602827223</c:v>
                </c:pt>
                <c:pt idx="446">
                  <c:v>477.46531610030024</c:v>
                </c:pt>
                <c:pt idx="447">
                  <c:v>477.44126738366208</c:v>
                </c:pt>
                <c:pt idx="448">
                  <c:v>477.41721987829675</c:v>
                </c:pt>
                <c:pt idx="449">
                  <c:v>477.39317358414326</c:v>
                </c:pt>
                <c:pt idx="450">
                  <c:v>477.36912850114061</c:v>
                </c:pt>
                <c:pt idx="451">
                  <c:v>477.34508462922781</c:v>
                </c:pt>
                <c:pt idx="452">
                  <c:v>477.32104196834382</c:v>
                </c:pt>
                <c:pt idx="453">
                  <c:v>477.29700051842769</c:v>
                </c:pt>
                <c:pt idx="454">
                  <c:v>477.27296027941838</c:v>
                </c:pt>
                <c:pt idx="455">
                  <c:v>477.2489212512549</c:v>
                </c:pt>
                <c:pt idx="456">
                  <c:v>477.2248834338763</c:v>
                </c:pt>
                <c:pt idx="457">
                  <c:v>477.2008468272216</c:v>
                </c:pt>
                <c:pt idx="458">
                  <c:v>477.17681143122979</c:v>
                </c:pt>
                <c:pt idx="459">
                  <c:v>477.1527772458399</c:v>
                </c:pt>
                <c:pt idx="460">
                  <c:v>477.12874427099092</c:v>
                </c:pt>
                <c:pt idx="461">
                  <c:v>477.10471250662192</c:v>
                </c:pt>
                <c:pt idx="462">
                  <c:v>477.08068195267191</c:v>
                </c:pt>
                <c:pt idx="463">
                  <c:v>477.05665260907995</c:v>
                </c:pt>
                <c:pt idx="464">
                  <c:v>477.03262447578504</c:v>
                </c:pt>
                <c:pt idx="465">
                  <c:v>477.00859755272626</c:v>
                </c:pt>
                <c:pt idx="466">
                  <c:v>476.98457183984266</c:v>
                </c:pt>
                <c:pt idx="467">
                  <c:v>476.96054733707325</c:v>
                </c:pt>
                <c:pt idx="468">
                  <c:v>476.9365240443571</c:v>
                </c:pt>
                <c:pt idx="469">
                  <c:v>476.91250196163327</c:v>
                </c:pt>
                <c:pt idx="470">
                  <c:v>476.88848108884076</c:v>
                </c:pt>
                <c:pt idx="471">
                  <c:v>476.86446142591871</c:v>
                </c:pt>
                <c:pt idx="472">
                  <c:v>476.8404429728061</c:v>
                </c:pt>
                <c:pt idx="473">
                  <c:v>476.81642572944207</c:v>
                </c:pt>
                <c:pt idx="474">
                  <c:v>476.79240969576568</c:v>
                </c:pt>
                <c:pt idx="475">
                  <c:v>476.76839487171594</c:v>
                </c:pt>
                <c:pt idx="476">
                  <c:v>476.74438125723196</c:v>
                </c:pt>
                <c:pt idx="477">
                  <c:v>476.72036885225282</c:v>
                </c:pt>
                <c:pt idx="478">
                  <c:v>476.69635765671762</c:v>
                </c:pt>
                <c:pt idx="479">
                  <c:v>476.67234767056544</c:v>
                </c:pt>
                <c:pt idx="480">
                  <c:v>476.64833889373534</c:v>
                </c:pt>
                <c:pt idx="481">
                  <c:v>476.62433132616638</c:v>
                </c:pt>
                <c:pt idx="482">
                  <c:v>476.60032496779775</c:v>
                </c:pt>
                <c:pt idx="483">
                  <c:v>476.57631981856844</c:v>
                </c:pt>
                <c:pt idx="484">
                  <c:v>476.55231587841763</c:v>
                </c:pt>
                <c:pt idx="485">
                  <c:v>476.52831314728434</c:v>
                </c:pt>
                <c:pt idx="486">
                  <c:v>476.50431162510773</c:v>
                </c:pt>
                <c:pt idx="487">
                  <c:v>476.48031131182694</c:v>
                </c:pt>
                <c:pt idx="488">
                  <c:v>476.45631220738102</c:v>
                </c:pt>
                <c:pt idx="489">
                  <c:v>476.43231431170909</c:v>
                </c:pt>
                <c:pt idx="490">
                  <c:v>476.40831762475028</c:v>
                </c:pt>
                <c:pt idx="491">
                  <c:v>476.38432214644371</c:v>
                </c:pt>
                <c:pt idx="492">
                  <c:v>476.36032787672855</c:v>
                </c:pt>
                <c:pt idx="493">
                  <c:v>476.33633481554386</c:v>
                </c:pt>
                <c:pt idx="494">
                  <c:v>476.31234296282878</c:v>
                </c:pt>
                <c:pt idx="495">
                  <c:v>476.28835231852247</c:v>
                </c:pt>
                <c:pt idx="496">
                  <c:v>476.26436288256406</c:v>
                </c:pt>
                <c:pt idx="497">
                  <c:v>476.24037465489266</c:v>
                </c:pt>
                <c:pt idx="498">
                  <c:v>476.2163876354474</c:v>
                </c:pt>
                <c:pt idx="499">
                  <c:v>476.19240182416746</c:v>
                </c:pt>
                <c:pt idx="500">
                  <c:v>476.16841722099201</c:v>
                </c:pt>
                <c:pt idx="501">
                  <c:v>476.14443382586018</c:v>
                </c:pt>
                <c:pt idx="502">
                  <c:v>476.12045163871107</c:v>
                </c:pt>
                <c:pt idx="503">
                  <c:v>476.09647065948394</c:v>
                </c:pt>
                <c:pt idx="504">
                  <c:v>476.0724908881179</c:v>
                </c:pt>
                <c:pt idx="505">
                  <c:v>476.04851232455206</c:v>
                </c:pt>
                <c:pt idx="506">
                  <c:v>476.02453496872567</c:v>
                </c:pt>
                <c:pt idx="507">
                  <c:v>476.00055882057785</c:v>
                </c:pt>
                <c:pt idx="508">
                  <c:v>475.97658388004777</c:v>
                </c:pt>
                <c:pt idx="509">
                  <c:v>475.95261014707461</c:v>
                </c:pt>
                <c:pt idx="510">
                  <c:v>475.92863762159755</c:v>
                </c:pt>
                <c:pt idx="511">
                  <c:v>475.90466630355581</c:v>
                </c:pt>
                <c:pt idx="512">
                  <c:v>475.88069619288854</c:v>
                </c:pt>
                <c:pt idx="513">
                  <c:v>475.85672728953494</c:v>
                </c:pt>
                <c:pt idx="514">
                  <c:v>475.83275959343416</c:v>
                </c:pt>
                <c:pt idx="515">
                  <c:v>475.80879310452548</c:v>
                </c:pt>
                <c:pt idx="516">
                  <c:v>475.78482782274801</c:v>
                </c:pt>
                <c:pt idx="517">
                  <c:v>475.760863748041</c:v>
                </c:pt>
                <c:pt idx="518">
                  <c:v>475.73690088034363</c:v>
                </c:pt>
                <c:pt idx="519">
                  <c:v>475.71293921959511</c:v>
                </c:pt>
                <c:pt idx="520">
                  <c:v>475.68897876573465</c:v>
                </c:pt>
                <c:pt idx="521">
                  <c:v>475.66501951870146</c:v>
                </c:pt>
                <c:pt idx="522">
                  <c:v>475.64106147843478</c:v>
                </c:pt>
                <c:pt idx="523">
                  <c:v>475.61710464487379</c:v>
                </c:pt>
                <c:pt idx="524">
                  <c:v>475.59314901795773</c:v>
                </c:pt>
                <c:pt idx="525">
                  <c:v>475.56919459762582</c:v>
                </c:pt>
                <c:pt idx="526">
                  <c:v>475.54524138381726</c:v>
                </c:pt>
                <c:pt idx="527">
                  <c:v>475.52128937647132</c:v>
                </c:pt>
                <c:pt idx="528">
                  <c:v>475.49733857552724</c:v>
                </c:pt>
                <c:pt idx="529">
                  <c:v>475.47338898092426</c:v>
                </c:pt>
                <c:pt idx="530">
                  <c:v>475.44944059260155</c:v>
                </c:pt>
                <c:pt idx="531">
                  <c:v>475.4254934104984</c:v>
                </c:pt>
                <c:pt idx="532">
                  <c:v>475.40154743455406</c:v>
                </c:pt>
                <c:pt idx="533">
                  <c:v>475.37760266470781</c:v>
                </c:pt>
                <c:pt idx="534">
                  <c:v>475.35365910089888</c:v>
                </c:pt>
                <c:pt idx="535">
                  <c:v>475.32971674306651</c:v>
                </c:pt>
                <c:pt idx="536">
                  <c:v>475.30577559114994</c:v>
                </c:pt>
                <c:pt idx="537">
                  <c:v>475.28183564508845</c:v>
                </c:pt>
                <c:pt idx="538">
                  <c:v>475.25789690482134</c:v>
                </c:pt>
                <c:pt idx="539">
                  <c:v>475.23395937028783</c:v>
                </c:pt>
                <c:pt idx="540">
                  <c:v>475.21002304142718</c:v>
                </c:pt>
                <c:pt idx="541">
                  <c:v>475.18608791817871</c:v>
                </c:pt>
                <c:pt idx="542">
                  <c:v>475.16215400048168</c:v>
                </c:pt>
                <c:pt idx="543">
                  <c:v>475.13822128827536</c:v>
                </c:pt>
                <c:pt idx="544">
                  <c:v>475.11428978149905</c:v>
                </c:pt>
                <c:pt idx="545">
                  <c:v>475.09035948009199</c:v>
                </c:pt>
                <c:pt idx="546">
                  <c:v>475.06643038399352</c:v>
                </c:pt>
                <c:pt idx="547">
                  <c:v>475.04250249314288</c:v>
                </c:pt>
                <c:pt idx="548">
                  <c:v>475.01857580747941</c:v>
                </c:pt>
                <c:pt idx="549">
                  <c:v>474.99465032694241</c:v>
                </c:pt>
                <c:pt idx="550">
                  <c:v>474.97072605147116</c:v>
                </c:pt>
                <c:pt idx="551">
                  <c:v>474.94680298100496</c:v>
                </c:pt>
                <c:pt idx="552">
                  <c:v>474.92288111548316</c:v>
                </c:pt>
                <c:pt idx="553">
                  <c:v>474.898960454845</c:v>
                </c:pt>
                <c:pt idx="554">
                  <c:v>474.87504099902986</c:v>
                </c:pt>
                <c:pt idx="555">
                  <c:v>474.851122747977</c:v>
                </c:pt>
                <c:pt idx="556">
                  <c:v>474.82720570162576</c:v>
                </c:pt>
                <c:pt idx="557">
                  <c:v>474.80328985991548</c:v>
                </c:pt>
                <c:pt idx="558">
                  <c:v>474.77937522278546</c:v>
                </c:pt>
                <c:pt idx="559">
                  <c:v>474.75546179017505</c:v>
                </c:pt>
                <c:pt idx="560">
                  <c:v>474.73154956202359</c:v>
                </c:pt>
                <c:pt idx="561">
                  <c:v>474.70763853827037</c:v>
                </c:pt>
                <c:pt idx="562">
                  <c:v>474.68372871885475</c:v>
                </c:pt>
                <c:pt idx="563">
                  <c:v>474.65982010371607</c:v>
                </c:pt>
                <c:pt idx="564">
                  <c:v>474.63591269279368</c:v>
                </c:pt>
                <c:pt idx="565">
                  <c:v>474.61200648602693</c:v>
                </c:pt>
                <c:pt idx="566">
                  <c:v>474.58810148335516</c:v>
                </c:pt>
                <c:pt idx="567">
                  <c:v>474.56419768471773</c:v>
                </c:pt>
                <c:pt idx="568">
                  <c:v>474.54029509005403</c:v>
                </c:pt>
                <c:pt idx="569">
                  <c:v>474.51639369930336</c:v>
                </c:pt>
                <c:pt idx="570">
                  <c:v>474.49249351240513</c:v>
                </c:pt>
                <c:pt idx="571">
                  <c:v>474.46859452929863</c:v>
                </c:pt>
                <c:pt idx="572">
                  <c:v>474.44469674992331</c:v>
                </c:pt>
                <c:pt idx="573">
                  <c:v>474.42080017421847</c:v>
                </c:pt>
                <c:pt idx="574">
                  <c:v>474.39690480212357</c:v>
                </c:pt>
                <c:pt idx="575">
                  <c:v>474.37301063357791</c:v>
                </c:pt>
                <c:pt idx="576">
                  <c:v>474.34911766852093</c:v>
                </c:pt>
                <c:pt idx="577">
                  <c:v>474.32522590689194</c:v>
                </c:pt>
                <c:pt idx="578">
                  <c:v>474.3013353486304</c:v>
                </c:pt>
                <c:pt idx="579">
                  <c:v>474.27744599367566</c:v>
                </c:pt>
                <c:pt idx="580">
                  <c:v>474.25355784196711</c:v>
                </c:pt>
                <c:pt idx="581">
                  <c:v>474.22967089344417</c:v>
                </c:pt>
                <c:pt idx="582">
                  <c:v>474.20578514804623</c:v>
                </c:pt>
                <c:pt idx="583">
                  <c:v>474.18190060571271</c:v>
                </c:pt>
                <c:pt idx="584">
                  <c:v>474.15801726638296</c:v>
                </c:pt>
                <c:pt idx="585">
                  <c:v>474.13413512999642</c:v>
                </c:pt>
                <c:pt idx="586">
                  <c:v>474.11025419649252</c:v>
                </c:pt>
                <c:pt idx="587">
                  <c:v>474.08637446581065</c:v>
                </c:pt>
                <c:pt idx="588">
                  <c:v>474.06249593789022</c:v>
                </c:pt>
                <c:pt idx="589">
                  <c:v>474.03861861267069</c:v>
                </c:pt>
                <c:pt idx="590">
                  <c:v>474.01474249009141</c:v>
                </c:pt>
                <c:pt idx="591">
                  <c:v>473.99086757009189</c:v>
                </c:pt>
                <c:pt idx="592">
                  <c:v>473.96699385261149</c:v>
                </c:pt>
                <c:pt idx="593">
                  <c:v>473.94312133758967</c:v>
                </c:pt>
                <c:pt idx="594">
                  <c:v>473.91925002496589</c:v>
                </c:pt>
                <c:pt idx="595">
                  <c:v>473.89537991467955</c:v>
                </c:pt>
                <c:pt idx="596">
                  <c:v>473.87151100667012</c:v>
                </c:pt>
                <c:pt idx="597">
                  <c:v>473.847643300877</c:v>
                </c:pt>
                <c:pt idx="598">
                  <c:v>473.8237767972397</c:v>
                </c:pt>
                <c:pt idx="599">
                  <c:v>473.79991149569764</c:v>
                </c:pt>
                <c:pt idx="600">
                  <c:v>473.77604739619028</c:v>
                </c:pt>
                <c:pt idx="601">
                  <c:v>473.75218449865707</c:v>
                </c:pt>
                <c:pt idx="602">
                  <c:v>473.72832280303743</c:v>
                </c:pt>
                <c:pt idx="603">
                  <c:v>473.70446230927087</c:v>
                </c:pt>
                <c:pt idx="604">
                  <c:v>473.68060301729685</c:v>
                </c:pt>
                <c:pt idx="605">
                  <c:v>473.65674492705483</c:v>
                </c:pt>
                <c:pt idx="606">
                  <c:v>473.63288803848428</c:v>
                </c:pt>
                <c:pt idx="607">
                  <c:v>473.60903235152472</c:v>
                </c:pt>
                <c:pt idx="608">
                  <c:v>473.58517786611554</c:v>
                </c:pt>
                <c:pt idx="609">
                  <c:v>473.56132458219628</c:v>
                </c:pt>
                <c:pt idx="610">
                  <c:v>473.53747249970644</c:v>
                </c:pt>
                <c:pt idx="611">
                  <c:v>473.51362161858549</c:v>
                </c:pt>
                <c:pt idx="612">
                  <c:v>473.48977193877289</c:v>
                </c:pt>
                <c:pt idx="613">
                  <c:v>473.46592346020816</c:v>
                </c:pt>
                <c:pt idx="614">
                  <c:v>473.44207618283082</c:v>
                </c:pt>
                <c:pt idx="615">
                  <c:v>473.41823010658032</c:v>
                </c:pt>
                <c:pt idx="616">
                  <c:v>473.3943852313962</c:v>
                </c:pt>
                <c:pt idx="617">
                  <c:v>473.3705415572179</c:v>
                </c:pt>
                <c:pt idx="618">
                  <c:v>473.34669908398502</c:v>
                </c:pt>
                <c:pt idx="619">
                  <c:v>473.32285781163699</c:v>
                </c:pt>
                <c:pt idx="620">
                  <c:v>473.29901774011341</c:v>
                </c:pt>
                <c:pt idx="621">
                  <c:v>473.27517886935374</c:v>
                </c:pt>
                <c:pt idx="622">
                  <c:v>473.25134119929749</c:v>
                </c:pt>
                <c:pt idx="623">
                  <c:v>473.22750472988423</c:v>
                </c:pt>
                <c:pt idx="624">
                  <c:v>473.20366946105344</c:v>
                </c:pt>
                <c:pt idx="625">
                  <c:v>473.17983539274468</c:v>
                </c:pt>
                <c:pt idx="626">
                  <c:v>473.15600252489747</c:v>
                </c:pt>
                <c:pt idx="627">
                  <c:v>473.13217085745134</c:v>
                </c:pt>
                <c:pt idx="628">
                  <c:v>473.10834039034586</c:v>
                </c:pt>
                <c:pt idx="629">
                  <c:v>473.08451112352054</c:v>
                </c:pt>
                <c:pt idx="630">
                  <c:v>473.06068305691491</c:v>
                </c:pt>
                <c:pt idx="631">
                  <c:v>473.03685619046854</c:v>
                </c:pt>
                <c:pt idx="632">
                  <c:v>473.01303052412101</c:v>
                </c:pt>
                <c:pt idx="633">
                  <c:v>472.98920605781183</c:v>
                </c:pt>
                <c:pt idx="634">
                  <c:v>472.96538279148058</c:v>
                </c:pt>
                <c:pt idx="635">
                  <c:v>472.94156072506684</c:v>
                </c:pt>
                <c:pt idx="636">
                  <c:v>472.91773985851012</c:v>
                </c:pt>
                <c:pt idx="637">
                  <c:v>472.89392019175</c:v>
                </c:pt>
                <c:pt idx="638">
                  <c:v>472.87010172472611</c:v>
                </c:pt>
                <c:pt idx="639">
                  <c:v>472.84628445737798</c:v>
                </c:pt>
                <c:pt idx="640">
                  <c:v>472.82246838964517</c:v>
                </c:pt>
                <c:pt idx="641">
                  <c:v>472.79865352146726</c:v>
                </c:pt>
                <c:pt idx="642">
                  <c:v>472.77483985278383</c:v>
                </c:pt>
                <c:pt idx="643">
                  <c:v>472.75102738353451</c:v>
                </c:pt>
                <c:pt idx="644">
                  <c:v>472.72721611365881</c:v>
                </c:pt>
                <c:pt idx="645">
                  <c:v>472.70340604309638</c:v>
                </c:pt>
                <c:pt idx="646">
                  <c:v>472.67959717178678</c:v>
                </c:pt>
                <c:pt idx="647">
                  <c:v>472.65578949966965</c:v>
                </c:pt>
                <c:pt idx="648">
                  <c:v>472.63198302668457</c:v>
                </c:pt>
                <c:pt idx="649">
                  <c:v>472.6081777527711</c:v>
                </c:pt>
                <c:pt idx="650">
                  <c:v>472.58437367786888</c:v>
                </c:pt>
                <c:pt idx="651">
                  <c:v>472.56057080191755</c:v>
                </c:pt>
                <c:pt idx="652">
                  <c:v>472.53676912485668</c:v>
                </c:pt>
                <c:pt idx="653">
                  <c:v>472.51296864662589</c:v>
                </c:pt>
                <c:pt idx="654">
                  <c:v>472.48916936716483</c:v>
                </c:pt>
                <c:pt idx="655">
                  <c:v>472.46537128641307</c:v>
                </c:pt>
                <c:pt idx="656">
                  <c:v>472.4415744043103</c:v>
                </c:pt>
                <c:pt idx="657">
                  <c:v>472.41777872079609</c:v>
                </c:pt>
                <c:pt idx="658">
                  <c:v>472.39398423581008</c:v>
                </c:pt>
                <c:pt idx="659">
                  <c:v>472.37019094929195</c:v>
                </c:pt>
                <c:pt idx="660">
                  <c:v>472.34639886118129</c:v>
                </c:pt>
                <c:pt idx="661">
                  <c:v>472.32260797141771</c:v>
                </c:pt>
                <c:pt idx="662">
                  <c:v>472.29881827994092</c:v>
                </c:pt>
                <c:pt idx="663">
                  <c:v>472.27502978669054</c:v>
                </c:pt>
                <c:pt idx="664">
                  <c:v>472.25124249160621</c:v>
                </c:pt>
                <c:pt idx="665">
                  <c:v>472.22745639462755</c:v>
                </c:pt>
                <c:pt idx="666">
                  <c:v>472.20367149569427</c:v>
                </c:pt>
                <c:pt idx="667">
                  <c:v>472.17988779474598</c:v>
                </c:pt>
                <c:pt idx="668">
                  <c:v>472.15610529172238</c:v>
                </c:pt>
                <c:pt idx="669">
                  <c:v>472.13232398656316</c:v>
                </c:pt>
                <c:pt idx="670">
                  <c:v>472.10854387920796</c:v>
                </c:pt>
                <c:pt idx="671">
                  <c:v>472.08476496959639</c:v>
                </c:pt>
                <c:pt idx="672">
                  <c:v>472.06098725766816</c:v>
                </c:pt>
                <c:pt idx="673">
                  <c:v>472.037210743363</c:v>
                </c:pt>
                <c:pt idx="674">
                  <c:v>472.0134354266205</c:v>
                </c:pt>
                <c:pt idx="675">
                  <c:v>471.9896613073804</c:v>
                </c:pt>
                <c:pt idx="676">
                  <c:v>471.96588838558239</c:v>
                </c:pt>
                <c:pt idx="677">
                  <c:v>471.94211666116615</c:v>
                </c:pt>
                <c:pt idx="678">
                  <c:v>471.91834613407133</c:v>
                </c:pt>
                <c:pt idx="679">
                  <c:v>471.89457680423766</c:v>
                </c:pt>
                <c:pt idx="680">
                  <c:v>471.87080867160483</c:v>
                </c:pt>
                <c:pt idx="681">
                  <c:v>471.84704173611254</c:v>
                </c:pt>
                <c:pt idx="682">
                  <c:v>471.82327599770048</c:v>
                </c:pt>
                <c:pt idx="683">
                  <c:v>471.79951145630838</c:v>
                </c:pt>
                <c:pt idx="684">
                  <c:v>471.77574811187594</c:v>
                </c:pt>
                <c:pt idx="685">
                  <c:v>471.75198596434291</c:v>
                </c:pt>
                <c:pt idx="686">
                  <c:v>471.72822501364891</c:v>
                </c:pt>
                <c:pt idx="687">
                  <c:v>471.70446525973375</c:v>
                </c:pt>
                <c:pt idx="688">
                  <c:v>471.68070670253712</c:v>
                </c:pt>
                <c:pt idx="689">
                  <c:v>471.65694934199871</c:v>
                </c:pt>
                <c:pt idx="690">
                  <c:v>471.63319317805832</c:v>
                </c:pt>
                <c:pt idx="691">
                  <c:v>471.60943821065564</c:v>
                </c:pt>
                <c:pt idx="692">
                  <c:v>471.58568443973036</c:v>
                </c:pt>
                <c:pt idx="693">
                  <c:v>471.56193186522228</c:v>
                </c:pt>
                <c:pt idx="694">
                  <c:v>471.53818048707109</c:v>
                </c:pt>
                <c:pt idx="695">
                  <c:v>471.51443030521659</c:v>
                </c:pt>
                <c:pt idx="696">
                  <c:v>471.49068131959848</c:v>
                </c:pt>
                <c:pt idx="697">
                  <c:v>471.46693353015655</c:v>
                </c:pt>
                <c:pt idx="698">
                  <c:v>471.4431869368305</c:v>
                </c:pt>
                <c:pt idx="699">
                  <c:v>471.41944153956013</c:v>
                </c:pt>
                <c:pt idx="700">
                  <c:v>471.39569733828517</c:v>
                </c:pt>
                <c:pt idx="701">
                  <c:v>471.37195433294539</c:v>
                </c:pt>
                <c:pt idx="702">
                  <c:v>471.34821252348053</c:v>
                </c:pt>
                <c:pt idx="703">
                  <c:v>471.32447190983038</c:v>
                </c:pt>
                <c:pt idx="704">
                  <c:v>471.3007324919347</c:v>
                </c:pt>
                <c:pt idx="705">
                  <c:v>471.27699426973328</c:v>
                </c:pt>
                <c:pt idx="706">
                  <c:v>471.25325724316588</c:v>
                </c:pt>
                <c:pt idx="707">
                  <c:v>471.22952141217229</c:v>
                </c:pt>
                <c:pt idx="708">
                  <c:v>471.20578677669232</c:v>
                </c:pt>
                <c:pt idx="709">
                  <c:v>471.18205333666572</c:v>
                </c:pt>
                <c:pt idx="710">
                  <c:v>471.15832109203228</c:v>
                </c:pt>
                <c:pt idx="711">
                  <c:v>471.13459004273182</c:v>
                </c:pt>
                <c:pt idx="712">
                  <c:v>471.11086018870407</c:v>
                </c:pt>
                <c:pt idx="713">
                  <c:v>471.08713152988889</c:v>
                </c:pt>
                <c:pt idx="714">
                  <c:v>471.06340406622604</c:v>
                </c:pt>
                <c:pt idx="715">
                  <c:v>471.03967779765532</c:v>
                </c:pt>
                <c:pt idx="716">
                  <c:v>471.01595272411657</c:v>
                </c:pt>
                <c:pt idx="717">
                  <c:v>470.99222884554956</c:v>
                </c:pt>
                <c:pt idx="718">
                  <c:v>470.96850616189414</c:v>
                </c:pt>
                <c:pt idx="719">
                  <c:v>470.94478467309011</c:v>
                </c:pt>
                <c:pt idx="720">
                  <c:v>470.92106437907728</c:v>
                </c:pt>
                <c:pt idx="721">
                  <c:v>470.8973452797955</c:v>
                </c:pt>
                <c:pt idx="722">
                  <c:v>470.87362737518458</c:v>
                </c:pt>
                <c:pt idx="723">
                  <c:v>470.84991066518432</c:v>
                </c:pt>
                <c:pt idx="724">
                  <c:v>470.82619514973459</c:v>
                </c:pt>
                <c:pt idx="725">
                  <c:v>470.80248082877523</c:v>
                </c:pt>
                <c:pt idx="726">
                  <c:v>470.77876770224606</c:v>
                </c:pt>
                <c:pt idx="727">
                  <c:v>470.75505577008687</c:v>
                </c:pt>
                <c:pt idx="728">
                  <c:v>470.73134503223758</c:v>
                </c:pt>
                <c:pt idx="729">
                  <c:v>470.707635488638</c:v>
                </c:pt>
                <c:pt idx="730">
                  <c:v>470.68392713922799</c:v>
                </c:pt>
                <c:pt idx="731">
                  <c:v>470.66021998394734</c:v>
                </c:pt>
                <c:pt idx="732">
                  <c:v>470.63651402273598</c:v>
                </c:pt>
                <c:pt idx="733">
                  <c:v>470.61280925553376</c:v>
                </c:pt>
                <c:pt idx="734">
                  <c:v>470.58910568228049</c:v>
                </c:pt>
                <c:pt idx="735">
                  <c:v>470.56540330291608</c:v>
                </c:pt>
                <c:pt idx="736">
                  <c:v>470.5417021173804</c:v>
                </c:pt>
                <c:pt idx="737">
                  <c:v>470.51800212561329</c:v>
                </c:pt>
                <c:pt idx="738">
                  <c:v>470.49430332755463</c:v>
                </c:pt>
                <c:pt idx="739">
                  <c:v>470.47060572314433</c:v>
                </c:pt>
                <c:pt idx="740">
                  <c:v>470.44690931232225</c:v>
                </c:pt>
                <c:pt idx="741">
                  <c:v>470.42321409502824</c:v>
                </c:pt>
                <c:pt idx="742">
                  <c:v>470.39952007120223</c:v>
                </c:pt>
                <c:pt idx="743">
                  <c:v>470.37582724078408</c:v>
                </c:pt>
                <c:pt idx="744">
                  <c:v>470.35213560371369</c:v>
                </c:pt>
                <c:pt idx="745">
                  <c:v>470.32844515993094</c:v>
                </c:pt>
                <c:pt idx="746">
                  <c:v>470.30475590937573</c:v>
                </c:pt>
                <c:pt idx="747">
                  <c:v>470.28106785198798</c:v>
                </c:pt>
                <c:pt idx="748">
                  <c:v>470.25738098770762</c:v>
                </c:pt>
                <c:pt idx="749">
                  <c:v>470.2336953164745</c:v>
                </c:pt>
                <c:pt idx="750">
                  <c:v>470.21001083822853</c:v>
                </c:pt>
                <c:pt idx="751">
                  <c:v>470.18632755290963</c:v>
                </c:pt>
                <c:pt idx="752">
                  <c:v>470.16264546045772</c:v>
                </c:pt>
                <c:pt idx="753">
                  <c:v>470.13896456081278</c:v>
                </c:pt>
                <c:pt idx="754">
                  <c:v>470.11528485391466</c:v>
                </c:pt>
                <c:pt idx="755">
                  <c:v>470.09160633970328</c:v>
                </c:pt>
                <c:pt idx="756">
                  <c:v>470.0679290181186</c:v>
                </c:pt>
                <c:pt idx="757">
                  <c:v>470.04425288910056</c:v>
                </c:pt>
                <c:pt idx="758">
                  <c:v>470.02057795258906</c:v>
                </c:pt>
                <c:pt idx="759">
                  <c:v>469.99690420852403</c:v>
                </c:pt>
                <c:pt idx="760">
                  <c:v>469.97323165684543</c:v>
                </c:pt>
                <c:pt idx="761">
                  <c:v>469.94956029749324</c:v>
                </c:pt>
                <c:pt idx="762">
                  <c:v>469.92589013040731</c:v>
                </c:pt>
                <c:pt idx="763">
                  <c:v>469.90222115552768</c:v>
                </c:pt>
                <c:pt idx="764">
                  <c:v>469.87855337279427</c:v>
                </c:pt>
                <c:pt idx="765">
                  <c:v>469.85488678214699</c:v>
                </c:pt>
                <c:pt idx="766">
                  <c:v>469.83122138352587</c:v>
                </c:pt>
                <c:pt idx="767">
                  <c:v>469.80755717687083</c:v>
                </c:pt>
                <c:pt idx="768">
                  <c:v>469.78389416212184</c:v>
                </c:pt>
                <c:pt idx="769">
                  <c:v>469.76023233921887</c:v>
                </c:pt>
                <c:pt idx="770">
                  <c:v>469.73657170810191</c:v>
                </c:pt>
                <c:pt idx="771">
                  <c:v>469.71291226871091</c:v>
                </c:pt>
                <c:pt idx="772">
                  <c:v>469.68925402098586</c:v>
                </c:pt>
                <c:pt idx="773">
                  <c:v>469.66559696486672</c:v>
                </c:pt>
                <c:pt idx="774">
                  <c:v>469.64194110029348</c:v>
                </c:pt>
                <c:pt idx="775">
                  <c:v>469.6182864272061</c:v>
                </c:pt>
                <c:pt idx="776">
                  <c:v>469.59463294554462</c:v>
                </c:pt>
                <c:pt idx="777">
                  <c:v>469.570980655249</c:v>
                </c:pt>
                <c:pt idx="778">
                  <c:v>469.54732955625923</c:v>
                </c:pt>
                <c:pt idx="779">
                  <c:v>469.52367964851527</c:v>
                </c:pt>
                <c:pt idx="780">
                  <c:v>469.50003093195721</c:v>
                </c:pt>
                <c:pt idx="781">
                  <c:v>469.47638340652497</c:v>
                </c:pt>
                <c:pt idx="782">
                  <c:v>469.45273707215864</c:v>
                </c:pt>
                <c:pt idx="783">
                  <c:v>469.42909192879813</c:v>
                </c:pt>
                <c:pt idx="784">
                  <c:v>469.40544797638353</c:v>
                </c:pt>
                <c:pt idx="785">
                  <c:v>469.38180521485481</c:v>
                </c:pt>
                <c:pt idx="786">
                  <c:v>469.358163644152</c:v>
                </c:pt>
                <c:pt idx="787">
                  <c:v>469.33452326421514</c:v>
                </c:pt>
                <c:pt idx="788">
                  <c:v>469.31088407498424</c:v>
                </c:pt>
                <c:pt idx="789">
                  <c:v>469.28724607639936</c:v>
                </c:pt>
                <c:pt idx="790">
                  <c:v>469.26360926840044</c:v>
                </c:pt>
                <c:pt idx="791">
                  <c:v>469.2399736509276</c:v>
                </c:pt>
                <c:pt idx="792">
                  <c:v>469.21633922392084</c:v>
                </c:pt>
                <c:pt idx="793">
                  <c:v>469.19270598732021</c:v>
                </c:pt>
                <c:pt idx="794">
                  <c:v>469.16907394106579</c:v>
                </c:pt>
                <c:pt idx="795">
                  <c:v>469.14544308509755</c:v>
                </c:pt>
                <c:pt idx="796">
                  <c:v>469.12181341935559</c:v>
                </c:pt>
                <c:pt idx="797">
                  <c:v>469.09818494377993</c:v>
                </c:pt>
                <c:pt idx="798">
                  <c:v>469.07455765831065</c:v>
                </c:pt>
                <c:pt idx="799">
                  <c:v>469.0509315628878</c:v>
                </c:pt>
                <c:pt idx="800">
                  <c:v>469.02730665745145</c:v>
                </c:pt>
                <c:pt idx="801">
                  <c:v>469.00368294194163</c:v>
                </c:pt>
                <c:pt idx="802">
                  <c:v>468.98006041629844</c:v>
                </c:pt>
                <c:pt idx="803">
                  <c:v>468.95643908046191</c:v>
                </c:pt>
                <c:pt idx="804">
                  <c:v>468.93281893437216</c:v>
                </c:pt>
                <c:pt idx="805">
                  <c:v>468.90919997796925</c:v>
                </c:pt>
                <c:pt idx="806">
                  <c:v>468.88558221119325</c:v>
                </c:pt>
                <c:pt idx="807">
                  <c:v>468.86196563398425</c:v>
                </c:pt>
                <c:pt idx="808">
                  <c:v>468.83835024628229</c:v>
                </c:pt>
                <c:pt idx="809">
                  <c:v>468.8147360480275</c:v>
                </c:pt>
                <c:pt idx="810">
                  <c:v>468.79112303915997</c:v>
                </c:pt>
                <c:pt idx="811">
                  <c:v>468.76751121961979</c:v>
                </c:pt>
                <c:pt idx="812">
                  <c:v>468.74390058934705</c:v>
                </c:pt>
                <c:pt idx="813">
                  <c:v>468.72029114828189</c:v>
                </c:pt>
                <c:pt idx="814">
                  <c:v>468.69668289636434</c:v>
                </c:pt>
                <c:pt idx="815">
                  <c:v>468.67307583353454</c:v>
                </c:pt>
                <c:pt idx="816">
                  <c:v>468.64946995973264</c:v>
                </c:pt>
                <c:pt idx="817">
                  <c:v>468.62586527489873</c:v>
                </c:pt>
                <c:pt idx="818">
                  <c:v>468.60226177897289</c:v>
                </c:pt>
                <c:pt idx="819">
                  <c:v>468.57865947189526</c:v>
                </c:pt>
                <c:pt idx="820">
                  <c:v>468.55505835360594</c:v>
                </c:pt>
                <c:pt idx="821">
                  <c:v>468.53145842404507</c:v>
                </c:pt>
                <c:pt idx="822">
                  <c:v>468.50785968315279</c:v>
                </c:pt>
                <c:pt idx="823">
                  <c:v>468.48426213086924</c:v>
                </c:pt>
                <c:pt idx="824">
                  <c:v>468.46066576713451</c:v>
                </c:pt>
                <c:pt idx="825">
                  <c:v>468.43707059188876</c:v>
                </c:pt>
                <c:pt idx="826">
                  <c:v>468.41347660507211</c:v>
                </c:pt>
                <c:pt idx="827">
                  <c:v>468.38988380662471</c:v>
                </c:pt>
                <c:pt idx="828">
                  <c:v>468.36629219648671</c:v>
                </c:pt>
                <c:pt idx="829">
                  <c:v>468.34270177459831</c:v>
                </c:pt>
                <c:pt idx="830">
                  <c:v>468.3191125408996</c:v>
                </c:pt>
                <c:pt idx="831">
                  <c:v>468.29552449533071</c:v>
                </c:pt>
                <c:pt idx="832">
                  <c:v>468.27193763783185</c:v>
                </c:pt>
                <c:pt idx="833">
                  <c:v>468.24835196834317</c:v>
                </c:pt>
                <c:pt idx="834">
                  <c:v>468.22476748680481</c:v>
                </c:pt>
                <c:pt idx="835">
                  <c:v>468.20118419315696</c:v>
                </c:pt>
                <c:pt idx="836">
                  <c:v>468.17760208733978</c:v>
                </c:pt>
                <c:pt idx="837">
                  <c:v>468.15402116929346</c:v>
                </c:pt>
                <c:pt idx="838">
                  <c:v>468.13044143895814</c:v>
                </c:pt>
                <c:pt idx="839">
                  <c:v>468.10686289627404</c:v>
                </c:pt>
                <c:pt idx="840">
                  <c:v>468.08328554118128</c:v>
                </c:pt>
                <c:pt idx="841">
                  <c:v>468.05970937362008</c:v>
                </c:pt>
                <c:pt idx="842">
                  <c:v>468.03613439353063</c:v>
                </c:pt>
                <c:pt idx="843">
                  <c:v>468.01256060085313</c:v>
                </c:pt>
                <c:pt idx="844">
                  <c:v>467.98898799552774</c:v>
                </c:pt>
                <c:pt idx="845">
                  <c:v>467.96541657749469</c:v>
                </c:pt>
                <c:pt idx="846">
                  <c:v>467.94184634669415</c:v>
                </c:pt>
                <c:pt idx="847">
                  <c:v>467.91827730306636</c:v>
                </c:pt>
                <c:pt idx="848">
                  <c:v>467.89470944655147</c:v>
                </c:pt>
                <c:pt idx="849">
                  <c:v>467.87114277708974</c:v>
                </c:pt>
                <c:pt idx="850">
                  <c:v>467.84757729462137</c:v>
                </c:pt>
                <c:pt idx="851">
                  <c:v>467.82401299908656</c:v>
                </c:pt>
                <c:pt idx="852">
                  <c:v>467.80044989042557</c:v>
                </c:pt>
                <c:pt idx="853">
                  <c:v>467.77688796857854</c:v>
                </c:pt>
                <c:pt idx="854">
                  <c:v>467.75332723348572</c:v>
                </c:pt>
                <c:pt idx="855">
                  <c:v>467.72976768508738</c:v>
                </c:pt>
                <c:pt idx="856">
                  <c:v>467.70620932332372</c:v>
                </c:pt>
                <c:pt idx="857">
                  <c:v>467.68265214813499</c:v>
                </c:pt>
                <c:pt idx="858">
                  <c:v>467.6590961594614</c:v>
                </c:pt>
                <c:pt idx="859">
                  <c:v>467.6355413572432</c:v>
                </c:pt>
                <c:pt idx="860">
                  <c:v>467.61198774142065</c:v>
                </c:pt>
                <c:pt idx="861">
                  <c:v>467.58843531193395</c:v>
                </c:pt>
                <c:pt idx="862">
                  <c:v>467.56488406872336</c:v>
                </c:pt>
                <c:pt idx="863">
                  <c:v>467.54133401172913</c:v>
                </c:pt>
                <c:pt idx="864">
                  <c:v>467.51778514089153</c:v>
                </c:pt>
                <c:pt idx="865">
                  <c:v>467.49423745615081</c:v>
                </c:pt>
                <c:pt idx="866">
                  <c:v>467.47069095744723</c:v>
                </c:pt>
                <c:pt idx="867">
                  <c:v>467.44714564472105</c:v>
                </c:pt>
                <c:pt idx="868">
                  <c:v>467.42360151791257</c:v>
                </c:pt>
                <c:pt idx="869">
                  <c:v>467.40005857696201</c:v>
                </c:pt>
                <c:pt idx="870">
                  <c:v>467.37651682180967</c:v>
                </c:pt>
                <c:pt idx="871">
                  <c:v>467.35297625239582</c:v>
                </c:pt>
                <c:pt idx="872">
                  <c:v>467.32943686866071</c:v>
                </c:pt>
                <c:pt idx="873">
                  <c:v>467.30589867054465</c:v>
                </c:pt>
                <c:pt idx="874">
                  <c:v>467.28236165798791</c:v>
                </c:pt>
                <c:pt idx="875">
                  <c:v>467.25882583093079</c:v>
                </c:pt>
                <c:pt idx="876">
                  <c:v>467.23529118931356</c:v>
                </c:pt>
                <c:pt idx="877">
                  <c:v>467.21175773307652</c:v>
                </c:pt>
                <c:pt idx="878">
                  <c:v>467.18822546215995</c:v>
                </c:pt>
                <c:pt idx="879">
                  <c:v>467.16469437650414</c:v>
                </c:pt>
                <c:pt idx="880">
                  <c:v>467.14116447604943</c:v>
                </c:pt>
                <c:pt idx="881">
                  <c:v>467.11763576073611</c:v>
                </c:pt>
                <c:pt idx="882">
                  <c:v>467.0941082305045</c:v>
                </c:pt>
                <c:pt idx="883">
                  <c:v>467.07058188529493</c:v>
                </c:pt>
                <c:pt idx="884">
                  <c:v>467.04705672504764</c:v>
                </c:pt>
                <c:pt idx="885">
                  <c:v>467.02353274970301</c:v>
                </c:pt>
                <c:pt idx="886">
                  <c:v>467.00000995920135</c:v>
                </c:pt>
                <c:pt idx="887">
                  <c:v>466.97648835348292</c:v>
                </c:pt>
                <c:pt idx="888">
                  <c:v>466.95296793248815</c:v>
                </c:pt>
                <c:pt idx="889">
                  <c:v>466.92944869615729</c:v>
                </c:pt>
                <c:pt idx="890">
                  <c:v>466.90593064443073</c:v>
                </c:pt>
                <c:pt idx="891">
                  <c:v>466.88241377724876</c:v>
                </c:pt>
                <c:pt idx="892">
                  <c:v>466.85889809455171</c:v>
                </c:pt>
                <c:pt idx="893">
                  <c:v>466.83538359627994</c:v>
                </c:pt>
                <c:pt idx="894">
                  <c:v>466.81187028237377</c:v>
                </c:pt>
                <c:pt idx="895">
                  <c:v>466.78835815277358</c:v>
                </c:pt>
                <c:pt idx="896">
                  <c:v>466.76484720741973</c:v>
                </c:pt>
                <c:pt idx="897">
                  <c:v>466.74133744625254</c:v>
                </c:pt>
                <c:pt idx="898">
                  <c:v>466.71782886921238</c:v>
                </c:pt>
                <c:pt idx="899">
                  <c:v>466.69432147623957</c:v>
                </c:pt>
                <c:pt idx="900">
                  <c:v>466.67081526727452</c:v>
                </c:pt>
                <c:pt idx="901">
                  <c:v>466.64731024225756</c:v>
                </c:pt>
                <c:pt idx="902">
                  <c:v>466.62380640112912</c:v>
                </c:pt>
                <c:pt idx="903">
                  <c:v>466.6003037438295</c:v>
                </c:pt>
                <c:pt idx="904">
                  <c:v>466.57680227029908</c:v>
                </c:pt>
                <c:pt idx="905">
                  <c:v>466.5533019804783</c:v>
                </c:pt>
                <c:pt idx="906">
                  <c:v>466.52980287430751</c:v>
                </c:pt>
                <c:pt idx="907">
                  <c:v>466.50630495172703</c:v>
                </c:pt>
                <c:pt idx="908">
                  <c:v>466.4828082126773</c:v>
                </c:pt>
                <c:pt idx="909">
                  <c:v>466.45931265709874</c:v>
                </c:pt>
                <c:pt idx="910">
                  <c:v>466.43581828493171</c:v>
                </c:pt>
                <c:pt idx="911">
                  <c:v>466.4123250961166</c:v>
                </c:pt>
                <c:pt idx="912">
                  <c:v>466.38883309059378</c:v>
                </c:pt>
                <c:pt idx="913">
                  <c:v>466.36534226830366</c:v>
                </c:pt>
                <c:pt idx="914">
                  <c:v>466.34185262918669</c:v>
                </c:pt>
                <c:pt idx="915">
                  <c:v>466.31836417318323</c:v>
                </c:pt>
                <c:pt idx="916">
                  <c:v>466.2948769002337</c:v>
                </c:pt>
                <c:pt idx="917">
                  <c:v>466.27139081027855</c:v>
                </c:pt>
                <c:pt idx="918">
                  <c:v>466.24790590325819</c:v>
                </c:pt>
                <c:pt idx="919">
                  <c:v>466.22442217911299</c:v>
                </c:pt>
                <c:pt idx="920">
                  <c:v>466.20093963778339</c:v>
                </c:pt>
                <c:pt idx="921">
                  <c:v>466.17745827920982</c:v>
                </c:pt>
                <c:pt idx="922">
                  <c:v>466.15397810333269</c:v>
                </c:pt>
                <c:pt idx="923">
                  <c:v>466.1304991100925</c:v>
                </c:pt>
                <c:pt idx="924">
                  <c:v>466.10702129942962</c:v>
                </c:pt>
                <c:pt idx="925">
                  <c:v>466.08354467128447</c:v>
                </c:pt>
                <c:pt idx="926">
                  <c:v>466.06006922559754</c:v>
                </c:pt>
                <c:pt idx="927">
                  <c:v>466.03659496230927</c:v>
                </c:pt>
                <c:pt idx="928">
                  <c:v>466.01312188136006</c:v>
                </c:pt>
                <c:pt idx="929">
                  <c:v>465.98964998269042</c:v>
                </c:pt>
                <c:pt idx="930">
                  <c:v>465.96617926624077</c:v>
                </c:pt>
                <c:pt idx="931">
                  <c:v>465.94270973195154</c:v>
                </c:pt>
                <c:pt idx="932">
                  <c:v>465.91924137976321</c:v>
                </c:pt>
                <c:pt idx="933">
                  <c:v>465.89577420961621</c:v>
                </c:pt>
                <c:pt idx="934">
                  <c:v>465.87230822145108</c:v>
                </c:pt>
                <c:pt idx="935">
                  <c:v>465.84884341520819</c:v>
                </c:pt>
                <c:pt idx="936">
                  <c:v>465.82537979082809</c:v>
                </c:pt>
                <c:pt idx="937">
                  <c:v>465.80191734825121</c:v>
                </c:pt>
                <c:pt idx="938">
                  <c:v>465.77845608741802</c:v>
                </c:pt>
                <c:pt idx="939">
                  <c:v>465.75499600826907</c:v>
                </c:pt>
                <c:pt idx="940">
                  <c:v>465.7315371107448</c:v>
                </c:pt>
                <c:pt idx="941">
                  <c:v>465.70807939478567</c:v>
                </c:pt>
                <c:pt idx="942">
                  <c:v>465.68462286033218</c:v>
                </c:pt>
                <c:pt idx="943">
                  <c:v>465.66116750732482</c:v>
                </c:pt>
                <c:pt idx="944">
                  <c:v>465.63771333570406</c:v>
                </c:pt>
                <c:pt idx="945">
                  <c:v>465.61426034541046</c:v>
                </c:pt>
                <c:pt idx="946">
                  <c:v>465.59080853638443</c:v>
                </c:pt>
                <c:pt idx="947">
                  <c:v>465.56735790856652</c:v>
                </c:pt>
                <c:pt idx="948">
                  <c:v>465.54390846189727</c:v>
                </c:pt>
                <c:pt idx="949">
                  <c:v>465.52046019631717</c:v>
                </c:pt>
                <c:pt idx="950">
                  <c:v>465.49701311176671</c:v>
                </c:pt>
                <c:pt idx="951">
                  <c:v>465.47356720818641</c:v>
                </c:pt>
                <c:pt idx="952">
                  <c:v>465.45012248551677</c:v>
                </c:pt>
                <c:pt idx="953">
                  <c:v>465.42667894369833</c:v>
                </c:pt>
                <c:pt idx="954">
                  <c:v>465.40323658267164</c:v>
                </c:pt>
                <c:pt idx="955">
                  <c:v>465.37979540237717</c:v>
                </c:pt>
                <c:pt idx="956">
                  <c:v>465.35635540275547</c:v>
                </c:pt>
                <c:pt idx="957">
                  <c:v>465.33291658374714</c:v>
                </c:pt>
                <c:pt idx="958">
                  <c:v>465.3094789452926</c:v>
                </c:pt>
                <c:pt idx="959">
                  <c:v>465.28604248733245</c:v>
                </c:pt>
                <c:pt idx="960">
                  <c:v>465.26260720980724</c:v>
                </c:pt>
                <c:pt idx="961">
                  <c:v>465.23917311265751</c:v>
                </c:pt>
                <c:pt idx="962">
                  <c:v>465.2157401958238</c:v>
                </c:pt>
                <c:pt idx="963">
                  <c:v>465.19230845924665</c:v>
                </c:pt>
                <c:pt idx="964">
                  <c:v>465.16887790286665</c:v>
                </c:pt>
                <c:pt idx="965">
                  <c:v>465.14544852662431</c:v>
                </c:pt>
                <c:pt idx="966">
                  <c:v>465.1220203304602</c:v>
                </c:pt>
                <c:pt idx="967">
                  <c:v>465.09859331431494</c:v>
                </c:pt>
                <c:pt idx="968">
                  <c:v>465.075167478129</c:v>
                </c:pt>
                <c:pt idx="969">
                  <c:v>465.05174282184305</c:v>
                </c:pt>
                <c:pt idx="970">
                  <c:v>465.02831934539756</c:v>
                </c:pt>
                <c:pt idx="971">
                  <c:v>465.0048970487332</c:v>
                </c:pt>
                <c:pt idx="972">
                  <c:v>464.9814759317905</c:v>
                </c:pt>
                <c:pt idx="973">
                  <c:v>464.95805599451</c:v>
                </c:pt>
                <c:pt idx="974">
                  <c:v>464.93463723683237</c:v>
                </c:pt>
                <c:pt idx="975">
                  <c:v>464.91121965869814</c:v>
                </c:pt>
                <c:pt idx="976">
                  <c:v>464.88780326004792</c:v>
                </c:pt>
                <c:pt idx="977">
                  <c:v>464.86438804082229</c:v>
                </c:pt>
                <c:pt idx="978">
                  <c:v>464.84097400096181</c:v>
                </c:pt>
                <c:pt idx="979">
                  <c:v>464.81756114040712</c:v>
                </c:pt>
                <c:pt idx="980">
                  <c:v>464.79414945909883</c:v>
                </c:pt>
                <c:pt idx="981">
                  <c:v>464.77073895697754</c:v>
                </c:pt>
                <c:pt idx="982">
                  <c:v>464.74732963398384</c:v>
                </c:pt>
                <c:pt idx="983">
                  <c:v>464.72392149005833</c:v>
                </c:pt>
                <c:pt idx="984">
                  <c:v>464.70051452514167</c:v>
                </c:pt>
                <c:pt idx="985">
                  <c:v>464.67710873917446</c:v>
                </c:pt>
                <c:pt idx="986">
                  <c:v>464.65370413209729</c:v>
                </c:pt>
                <c:pt idx="987">
                  <c:v>464.63030070385082</c:v>
                </c:pt>
                <c:pt idx="988">
                  <c:v>464.60689845437565</c:v>
                </c:pt>
                <c:pt idx="989">
                  <c:v>464.58349738361238</c:v>
                </c:pt>
                <c:pt idx="990">
                  <c:v>464.56009749150172</c:v>
                </c:pt>
                <c:pt idx="991">
                  <c:v>464.53669877798421</c:v>
                </c:pt>
                <c:pt idx="992">
                  <c:v>464.51330124300057</c:v>
                </c:pt>
                <c:pt idx="993">
                  <c:v>464.48990488649139</c:v>
                </c:pt>
                <c:pt idx="994">
                  <c:v>464.46650970839733</c:v>
                </c:pt>
                <c:pt idx="995">
                  <c:v>464.44311570865904</c:v>
                </c:pt>
                <c:pt idx="996">
                  <c:v>464.41972288721718</c:v>
                </c:pt>
                <c:pt idx="997">
                  <c:v>464.3963312440124</c:v>
                </c:pt>
                <c:pt idx="998">
                  <c:v>464.37294077898531</c:v>
                </c:pt>
                <c:pt idx="999">
                  <c:v>464.34955149207661</c:v>
                </c:pt>
                <c:pt idx="1000">
                  <c:v>464.32616338322697</c:v>
                </c:pt>
                <c:pt idx="1001">
                  <c:v>464.30277645237703</c:v>
                </c:pt>
                <c:pt idx="1002">
                  <c:v>464.27939069946746</c:v>
                </c:pt>
                <c:pt idx="1003">
                  <c:v>464.25600612443895</c:v>
                </c:pt>
                <c:pt idx="1004">
                  <c:v>464.23262272723213</c:v>
                </c:pt>
                <c:pt idx="1005">
                  <c:v>464.20924050778774</c:v>
                </c:pt>
                <c:pt idx="1006">
                  <c:v>464.1858594660464</c:v>
                </c:pt>
                <c:pt idx="1007">
                  <c:v>464.1624796019488</c:v>
                </c:pt>
                <c:pt idx="1008">
                  <c:v>464.13910091543568</c:v>
                </c:pt>
                <c:pt idx="1009">
                  <c:v>464.11572340644767</c:v>
                </c:pt>
                <c:pt idx="1010">
                  <c:v>464.0923470749255</c:v>
                </c:pt>
                <c:pt idx="1011">
                  <c:v>464.06897192080982</c:v>
                </c:pt>
                <c:pt idx="1012">
                  <c:v>464.04559794404133</c:v>
                </c:pt>
                <c:pt idx="1013">
                  <c:v>464.02222514456076</c:v>
                </c:pt>
                <c:pt idx="1014">
                  <c:v>463.99885352230882</c:v>
                </c:pt>
                <c:pt idx="1015">
                  <c:v>463.97548307722616</c:v>
                </c:pt>
                <c:pt idx="1016">
                  <c:v>463.95211380925355</c:v>
                </c:pt>
                <c:pt idx="1017">
                  <c:v>463.9287457183317</c:v>
                </c:pt>
                <c:pt idx="1018">
                  <c:v>463.90537880440127</c:v>
                </c:pt>
                <c:pt idx="1019">
                  <c:v>463.88201306740302</c:v>
                </c:pt>
                <c:pt idx="1020">
                  <c:v>463.85864850727768</c:v>
                </c:pt>
                <c:pt idx="1021">
                  <c:v>463.83528512396595</c:v>
                </c:pt>
                <c:pt idx="1022">
                  <c:v>463.81192291740854</c:v>
                </c:pt>
                <c:pt idx="1023">
                  <c:v>463.78856188754622</c:v>
                </c:pt>
                <c:pt idx="1024">
                  <c:v>463.76520203431971</c:v>
                </c:pt>
                <c:pt idx="1025">
                  <c:v>463.74184335766978</c:v>
                </c:pt>
                <c:pt idx="1026">
                  <c:v>463.71848585753708</c:v>
                </c:pt>
                <c:pt idx="1027">
                  <c:v>463.69512953386243</c:v>
                </c:pt>
                <c:pt idx="1028">
                  <c:v>463.67177438658655</c:v>
                </c:pt>
                <c:pt idx="1029">
                  <c:v>463.64842041565015</c:v>
                </c:pt>
                <c:pt idx="1030">
                  <c:v>463.62506762099406</c:v>
                </c:pt>
                <c:pt idx="1031">
                  <c:v>463.60171600255899</c:v>
                </c:pt>
                <c:pt idx="1032">
                  <c:v>463.5783655602857</c:v>
                </c:pt>
                <c:pt idx="1033">
                  <c:v>463.55501629411492</c:v>
                </c:pt>
                <c:pt idx="1034">
                  <c:v>463.53166820398746</c:v>
                </c:pt>
                <c:pt idx="1035">
                  <c:v>463.50832128984405</c:v>
                </c:pt>
                <c:pt idx="1036">
                  <c:v>463.4849755516255</c:v>
                </c:pt>
                <c:pt idx="1037">
                  <c:v>463.46163098927252</c:v>
                </c:pt>
                <c:pt idx="1038">
                  <c:v>463.43828760272595</c:v>
                </c:pt>
                <c:pt idx="1039">
                  <c:v>463.41494539192655</c:v>
                </c:pt>
                <c:pt idx="1040">
                  <c:v>463.39160435681504</c:v>
                </c:pt>
                <c:pt idx="1041">
                  <c:v>463.36826449733229</c:v>
                </c:pt>
                <c:pt idx="1042">
                  <c:v>463.34492581341902</c:v>
                </c:pt>
                <c:pt idx="1043">
                  <c:v>463.32158830501606</c:v>
                </c:pt>
                <c:pt idx="1044">
                  <c:v>463.29825197206418</c:v>
                </c:pt>
                <c:pt idx="1045">
                  <c:v>463.27491681450419</c:v>
                </c:pt>
                <c:pt idx="1046">
                  <c:v>463.25158283227688</c:v>
                </c:pt>
                <c:pt idx="1047">
                  <c:v>463.22825002532306</c:v>
                </c:pt>
                <c:pt idx="1048">
                  <c:v>463.20491839358357</c:v>
                </c:pt>
                <c:pt idx="1049">
                  <c:v>463.18158793699916</c:v>
                </c:pt>
                <c:pt idx="1050">
                  <c:v>463.15825865551068</c:v>
                </c:pt>
                <c:pt idx="1051">
                  <c:v>463.13493054905888</c:v>
                </c:pt>
                <c:pt idx="1052">
                  <c:v>463.11160361758465</c:v>
                </c:pt>
                <c:pt idx="1053">
                  <c:v>463.08827786102876</c:v>
                </c:pt>
                <c:pt idx="1054">
                  <c:v>463.06495327933203</c:v>
                </c:pt>
                <c:pt idx="1055">
                  <c:v>463.04162987243529</c:v>
                </c:pt>
                <c:pt idx="1056">
                  <c:v>463.01830764027943</c:v>
                </c:pt>
                <c:pt idx="1057">
                  <c:v>462.99498658280521</c:v>
                </c:pt>
                <c:pt idx="1058">
                  <c:v>462.97166669995352</c:v>
                </c:pt>
                <c:pt idx="1059">
                  <c:v>462.94834799166512</c:v>
                </c:pt>
                <c:pt idx="1060">
                  <c:v>462.92503045788089</c:v>
                </c:pt>
                <c:pt idx="1061">
                  <c:v>462.90171409854173</c:v>
                </c:pt>
                <c:pt idx="1062">
                  <c:v>462.8783989135884</c:v>
                </c:pt>
                <c:pt idx="1063">
                  <c:v>462.85508490296178</c:v>
                </c:pt>
                <c:pt idx="1064">
                  <c:v>462.83177206660275</c:v>
                </c:pt>
                <c:pt idx="1065">
                  <c:v>462.80846040445215</c:v>
                </c:pt>
                <c:pt idx="1066">
                  <c:v>462.78514991645085</c:v>
                </c:pt>
                <c:pt idx="1067">
                  <c:v>462.76184060253968</c:v>
                </c:pt>
                <c:pt idx="1068">
                  <c:v>462.73853246265952</c:v>
                </c:pt>
                <c:pt idx="1069">
                  <c:v>462.7152254967512</c:v>
                </c:pt>
                <c:pt idx="1070">
                  <c:v>462.69191970475566</c:v>
                </c:pt>
                <c:pt idx="1071">
                  <c:v>462.66861508661373</c:v>
                </c:pt>
                <c:pt idx="1072">
                  <c:v>462.64531164226628</c:v>
                </c:pt>
                <c:pt idx="1073">
                  <c:v>462.6220093716542</c:v>
                </c:pt>
                <c:pt idx="1074">
                  <c:v>462.59870827471838</c:v>
                </c:pt>
                <c:pt idx="1075">
                  <c:v>462.57540835139969</c:v>
                </c:pt>
                <c:pt idx="1076">
                  <c:v>462.55210960163902</c:v>
                </c:pt>
                <c:pt idx="1077">
                  <c:v>462.52881202537725</c:v>
                </c:pt>
                <c:pt idx="1078">
                  <c:v>462.50551562255532</c:v>
                </c:pt>
                <c:pt idx="1079">
                  <c:v>462.48222039311406</c:v>
                </c:pt>
                <c:pt idx="1080">
                  <c:v>462.45892633699441</c:v>
                </c:pt>
                <c:pt idx="1081">
                  <c:v>462.4356334541373</c:v>
                </c:pt>
                <c:pt idx="1082">
                  <c:v>462.41234174448357</c:v>
                </c:pt>
                <c:pt idx="1083">
                  <c:v>462.38905120797421</c:v>
                </c:pt>
                <c:pt idx="1084">
                  <c:v>462.36576184455004</c:v>
                </c:pt>
                <c:pt idx="1085">
                  <c:v>462.34247365415206</c:v>
                </c:pt>
                <c:pt idx="1086">
                  <c:v>462.31918663672116</c:v>
                </c:pt>
                <c:pt idx="1087">
                  <c:v>462.29590079219821</c:v>
                </c:pt>
                <c:pt idx="1088">
                  <c:v>462.27261612052416</c:v>
                </c:pt>
                <c:pt idx="1089">
                  <c:v>462.24933262163995</c:v>
                </c:pt>
                <c:pt idx="1090">
                  <c:v>462.22605029548652</c:v>
                </c:pt>
                <c:pt idx="1091">
                  <c:v>462.2027691420048</c:v>
                </c:pt>
                <c:pt idx="1092">
                  <c:v>462.17948916113573</c:v>
                </c:pt>
                <c:pt idx="1093">
                  <c:v>462.15621035282021</c:v>
                </c:pt>
                <c:pt idx="1094">
                  <c:v>462.13293271699922</c:v>
                </c:pt>
                <c:pt idx="1095">
                  <c:v>462.10965625361371</c:v>
                </c:pt>
                <c:pt idx="1096">
                  <c:v>462.08638096260461</c:v>
                </c:pt>
                <c:pt idx="1097">
                  <c:v>462.06310684391286</c:v>
                </c:pt>
                <c:pt idx="1098">
                  <c:v>462.03983389747941</c:v>
                </c:pt>
                <c:pt idx="1099">
                  <c:v>462.01656212324525</c:v>
                </c:pt>
                <c:pt idx="1100">
                  <c:v>461.99329152115132</c:v>
                </c:pt>
                <c:pt idx="1101">
                  <c:v>461.97002209113856</c:v>
                </c:pt>
                <c:pt idx="1102">
                  <c:v>461.94675383314797</c:v>
                </c:pt>
                <c:pt idx="1103">
                  <c:v>461.92348674712048</c:v>
                </c:pt>
                <c:pt idx="1104">
                  <c:v>461.90022083299709</c:v>
                </c:pt>
                <c:pt idx="1105">
                  <c:v>461.87695609071875</c:v>
                </c:pt>
                <c:pt idx="1106">
                  <c:v>461.85369252022645</c:v>
                </c:pt>
                <c:pt idx="1107">
                  <c:v>461.83043012146118</c:v>
                </c:pt>
                <c:pt idx="1108">
                  <c:v>461.80716889436394</c:v>
                </c:pt>
                <c:pt idx="1109">
                  <c:v>461.78390883887567</c:v>
                </c:pt>
                <c:pt idx="1110">
                  <c:v>461.76064995493743</c:v>
                </c:pt>
                <c:pt idx="1111">
                  <c:v>461.73739224249016</c:v>
                </c:pt>
                <c:pt idx="1112">
                  <c:v>461.71413570147485</c:v>
                </c:pt>
                <c:pt idx="1113">
                  <c:v>461.69088033183249</c:v>
                </c:pt>
                <c:pt idx="1114">
                  <c:v>461.66762613350409</c:v>
                </c:pt>
                <c:pt idx="1115">
                  <c:v>461.64437310643069</c:v>
                </c:pt>
                <c:pt idx="1116">
                  <c:v>461.62112125055324</c:v>
                </c:pt>
                <c:pt idx="1117">
                  <c:v>461.5978705658128</c:v>
                </c:pt>
                <c:pt idx="1118">
                  <c:v>461.57462105215035</c:v>
                </c:pt>
                <c:pt idx="1119">
                  <c:v>461.55137270950695</c:v>
                </c:pt>
                <c:pt idx="1120">
                  <c:v>461.5281255378236</c:v>
                </c:pt>
                <c:pt idx="1121">
                  <c:v>461.50487953704129</c:v>
                </c:pt>
                <c:pt idx="1122">
                  <c:v>461.48163470710108</c:v>
                </c:pt>
                <c:pt idx="1123">
                  <c:v>461.45839104794396</c:v>
                </c:pt>
                <c:pt idx="1124">
                  <c:v>461.43514855951099</c:v>
                </c:pt>
                <c:pt idx="1125">
                  <c:v>461.41190724174317</c:v>
                </c:pt>
                <c:pt idx="1126">
                  <c:v>461.38866709458159</c:v>
                </c:pt>
                <c:pt idx="1127">
                  <c:v>461.36542811796727</c:v>
                </c:pt>
                <c:pt idx="1128">
                  <c:v>461.34219031184125</c:v>
                </c:pt>
                <c:pt idx="1129">
                  <c:v>461.31895367614453</c:v>
                </c:pt>
                <c:pt idx="1130">
                  <c:v>461.29571821081822</c:v>
                </c:pt>
                <c:pt idx="1131">
                  <c:v>461.27248391580332</c:v>
                </c:pt>
                <c:pt idx="1132">
                  <c:v>461.24925079104094</c:v>
                </c:pt>
                <c:pt idx="1133">
                  <c:v>461.22601883647212</c:v>
                </c:pt>
                <c:pt idx="1134">
                  <c:v>461.20278805203793</c:v>
                </c:pt>
                <c:pt idx="1135">
                  <c:v>461.17955843767936</c:v>
                </c:pt>
                <c:pt idx="1136">
                  <c:v>461.15632999333758</c:v>
                </c:pt>
                <c:pt idx="1137">
                  <c:v>461.13310271895358</c:v>
                </c:pt>
                <c:pt idx="1138">
                  <c:v>461.10987661446848</c:v>
                </c:pt>
                <c:pt idx="1139">
                  <c:v>461.08665167982332</c:v>
                </c:pt>
                <c:pt idx="1140">
                  <c:v>461.06342791495922</c:v>
                </c:pt>
                <c:pt idx="1141">
                  <c:v>461.04020531981723</c:v>
                </c:pt>
                <c:pt idx="1142">
                  <c:v>461.01698389433847</c:v>
                </c:pt>
                <c:pt idx="1143">
                  <c:v>460.99376363846397</c:v>
                </c:pt>
                <c:pt idx="1144">
                  <c:v>460.97054455213487</c:v>
                </c:pt>
                <c:pt idx="1145">
                  <c:v>460.9473266352922</c:v>
                </c:pt>
                <c:pt idx="1146">
                  <c:v>460.92410988787714</c:v>
                </c:pt>
                <c:pt idx="1147">
                  <c:v>460.90089430983073</c:v>
                </c:pt>
                <c:pt idx="1148">
                  <c:v>460.8776799010941</c:v>
                </c:pt>
                <c:pt idx="1149">
                  <c:v>460.85446666160834</c:v>
                </c:pt>
                <c:pt idx="1150">
                  <c:v>460.83125459131452</c:v>
                </c:pt>
                <c:pt idx="1151">
                  <c:v>460.8080436901538</c:v>
                </c:pt>
                <c:pt idx="1152">
                  <c:v>460.78483395806728</c:v>
                </c:pt>
                <c:pt idx="1153">
                  <c:v>460.76162539499609</c:v>
                </c:pt>
                <c:pt idx="1154">
                  <c:v>460.73841800088132</c:v>
                </c:pt>
                <c:pt idx="1155">
                  <c:v>460.71521177566416</c:v>
                </c:pt>
                <c:pt idx="1156">
                  <c:v>460.6920067192857</c:v>
                </c:pt>
                <c:pt idx="1157">
                  <c:v>460.66880283168706</c:v>
                </c:pt>
                <c:pt idx="1158">
                  <c:v>460.64560011280935</c:v>
                </c:pt>
                <c:pt idx="1159">
                  <c:v>460.62239856259373</c:v>
                </c:pt>
                <c:pt idx="1160">
                  <c:v>460.59919818098132</c:v>
                </c:pt>
                <c:pt idx="1161">
                  <c:v>460.57599896791328</c:v>
                </c:pt>
                <c:pt idx="1162">
                  <c:v>460.55280092333072</c:v>
                </c:pt>
                <c:pt idx="1163">
                  <c:v>460.52960404717481</c:v>
                </c:pt>
                <c:pt idx="1164">
                  <c:v>460.50640833938672</c:v>
                </c:pt>
                <c:pt idx="1165">
                  <c:v>460.48321379990756</c:v>
                </c:pt>
                <c:pt idx="1166">
                  <c:v>460.46002042867855</c:v>
                </c:pt>
                <c:pt idx="1167">
                  <c:v>460.4368282256408</c:v>
                </c:pt>
                <c:pt idx="1168">
                  <c:v>460.41363719073547</c:v>
                </c:pt>
                <c:pt idx="1169">
                  <c:v>460.39044732390374</c:v>
                </c:pt>
                <c:pt idx="1170">
                  <c:v>460.36725862508678</c:v>
                </c:pt>
                <c:pt idx="1171">
                  <c:v>460.34407109422574</c:v>
                </c:pt>
                <c:pt idx="1172">
                  <c:v>460.3208847312618</c:v>
                </c:pt>
                <c:pt idx="1173">
                  <c:v>460.29769953613612</c:v>
                </c:pt>
                <c:pt idx="1174">
                  <c:v>460.27451550878993</c:v>
                </c:pt>
                <c:pt idx="1175">
                  <c:v>460.25133264916434</c:v>
                </c:pt>
                <c:pt idx="1176">
                  <c:v>460.22815095720057</c:v>
                </c:pt>
                <c:pt idx="1177">
                  <c:v>460.20497043283984</c:v>
                </c:pt>
                <c:pt idx="1178">
                  <c:v>460.18179107602333</c:v>
                </c:pt>
                <c:pt idx="1179">
                  <c:v>460.1586128866922</c:v>
                </c:pt>
                <c:pt idx="1180">
                  <c:v>460.13543586478767</c:v>
                </c:pt>
                <c:pt idx="1181">
                  <c:v>460.11226001025091</c:v>
                </c:pt>
                <c:pt idx="1182">
                  <c:v>460.08908532302314</c:v>
                </c:pt>
                <c:pt idx="1183">
                  <c:v>460.06591180304559</c:v>
                </c:pt>
                <c:pt idx="1184">
                  <c:v>460.04273945025943</c:v>
                </c:pt>
                <c:pt idx="1185">
                  <c:v>460.01956826460594</c:v>
                </c:pt>
                <c:pt idx="1186">
                  <c:v>459.99639824602627</c:v>
                </c:pt>
                <c:pt idx="1187">
                  <c:v>459.97322939446161</c:v>
                </c:pt>
                <c:pt idx="1188">
                  <c:v>459.95006170985323</c:v>
                </c:pt>
                <c:pt idx="1189">
                  <c:v>459.92689519214235</c:v>
                </c:pt>
                <c:pt idx="1190">
                  <c:v>459.90372984127021</c:v>
                </c:pt>
                <c:pt idx="1191">
                  <c:v>459.88056565717801</c:v>
                </c:pt>
                <c:pt idx="1192">
                  <c:v>459.85740263980699</c:v>
                </c:pt>
                <c:pt idx="1193">
                  <c:v>459.83424078909843</c:v>
                </c:pt>
                <c:pt idx="1194">
                  <c:v>459.81108010499349</c:v>
                </c:pt>
                <c:pt idx="1195">
                  <c:v>459.78792058743346</c:v>
                </c:pt>
                <c:pt idx="1196">
                  <c:v>459.76476223635956</c:v>
                </c:pt>
                <c:pt idx="1197">
                  <c:v>459.74160505171307</c:v>
                </c:pt>
                <c:pt idx="1198">
                  <c:v>459.71844903343521</c:v>
                </c:pt>
                <c:pt idx="1199">
                  <c:v>459.69529418146726</c:v>
                </c:pt>
                <c:pt idx="1200">
                  <c:v>459.67214049575045</c:v>
                </c:pt>
                <c:pt idx="1201">
                  <c:v>459.64898797622607</c:v>
                </c:pt>
                <c:pt idx="1202">
                  <c:v>459.62583662283532</c:v>
                </c:pt>
                <c:pt idx="1203">
                  <c:v>459.6026864355195</c:v>
                </c:pt>
                <c:pt idx="1204">
                  <c:v>459.57953741421989</c:v>
                </c:pt>
                <c:pt idx="1205">
                  <c:v>459.55638955887775</c:v>
                </c:pt>
                <c:pt idx="1206">
                  <c:v>459.53324286943439</c:v>
                </c:pt>
                <c:pt idx="1207">
                  <c:v>459.51009734583107</c:v>
                </c:pt>
                <c:pt idx="1208">
                  <c:v>459.48695298800902</c:v>
                </c:pt>
                <c:pt idx="1209">
                  <c:v>459.46380979590958</c:v>
                </c:pt>
                <c:pt idx="1210">
                  <c:v>459.44066776947398</c:v>
                </c:pt>
                <c:pt idx="1211">
                  <c:v>459.41752690864354</c:v>
                </c:pt>
                <c:pt idx="1212">
                  <c:v>459.39438721335955</c:v>
                </c:pt>
                <c:pt idx="1213">
                  <c:v>459.37124868356335</c:v>
                </c:pt>
                <c:pt idx="1214">
                  <c:v>459.34811131919616</c:v>
                </c:pt>
                <c:pt idx="1215">
                  <c:v>459.32497512019933</c:v>
                </c:pt>
                <c:pt idx="1216">
                  <c:v>459.30184008651412</c:v>
                </c:pt>
                <c:pt idx="1217">
                  <c:v>459.27870621808188</c:v>
                </c:pt>
                <c:pt idx="1218">
                  <c:v>459.25557351484389</c:v>
                </c:pt>
                <c:pt idx="1219">
                  <c:v>459.23244197674148</c:v>
                </c:pt>
                <c:pt idx="1220">
                  <c:v>459.20931160371595</c:v>
                </c:pt>
                <c:pt idx="1221">
                  <c:v>459.18618239570861</c:v>
                </c:pt>
                <c:pt idx="1222">
                  <c:v>459.16305435266082</c:v>
                </c:pt>
                <c:pt idx="1223">
                  <c:v>459.13992747451391</c:v>
                </c:pt>
                <c:pt idx="1224">
                  <c:v>459.11680176120916</c:v>
                </c:pt>
                <c:pt idx="1225">
                  <c:v>459.09367721268791</c:v>
                </c:pt>
                <c:pt idx="1226">
                  <c:v>459.07055382889149</c:v>
                </c:pt>
                <c:pt idx="1227">
                  <c:v>459.04743160976125</c:v>
                </c:pt>
                <c:pt idx="1228">
                  <c:v>459.02431055523857</c:v>
                </c:pt>
                <c:pt idx="1229">
                  <c:v>459.00119066526474</c:v>
                </c:pt>
                <c:pt idx="1230">
                  <c:v>458.9780719397811</c:v>
                </c:pt>
                <c:pt idx="1231">
                  <c:v>458.95495437872898</c:v>
                </c:pt>
                <c:pt idx="1232">
                  <c:v>458.93183798204979</c:v>
                </c:pt>
                <c:pt idx="1233">
                  <c:v>458.90872274968484</c:v>
                </c:pt>
                <c:pt idx="1234">
                  <c:v>458.88560868157549</c:v>
                </c:pt>
                <c:pt idx="1235">
                  <c:v>458.86249577766313</c:v>
                </c:pt>
                <c:pt idx="1236">
                  <c:v>458.83938403788909</c:v>
                </c:pt>
                <c:pt idx="1237">
                  <c:v>458.81627346219477</c:v>
                </c:pt>
                <c:pt idx="1238">
                  <c:v>458.79316405052151</c:v>
                </c:pt>
                <c:pt idx="1239">
                  <c:v>458.7700558028107</c:v>
                </c:pt>
                <c:pt idx="1240">
                  <c:v>458.74694871900368</c:v>
                </c:pt>
                <c:pt idx="1241">
                  <c:v>458.72384279904185</c:v>
                </c:pt>
                <c:pt idx="1242">
                  <c:v>458.70073804286659</c:v>
                </c:pt>
                <c:pt idx="1243">
                  <c:v>458.6776344504193</c:v>
                </c:pt>
                <c:pt idx="1244">
                  <c:v>458.65453202164133</c:v>
                </c:pt>
                <c:pt idx="1245">
                  <c:v>458.63143075647412</c:v>
                </c:pt>
                <c:pt idx="1246">
                  <c:v>458.608330654859</c:v>
                </c:pt>
                <c:pt idx="1247">
                  <c:v>458.58523171673738</c:v>
                </c:pt>
                <c:pt idx="1248">
                  <c:v>458.56213394205071</c:v>
                </c:pt>
                <c:pt idx="1249">
                  <c:v>458.53903733074031</c:v>
                </c:pt>
                <c:pt idx="1250">
                  <c:v>458.51594188274765</c:v>
                </c:pt>
                <c:pt idx="1251">
                  <c:v>458.49284759801412</c:v>
                </c:pt>
                <c:pt idx="1252">
                  <c:v>458.46975447648111</c:v>
                </c:pt>
                <c:pt idx="1253">
                  <c:v>458.44666251809002</c:v>
                </c:pt>
                <c:pt idx="1254">
                  <c:v>458.4235717227823</c:v>
                </c:pt>
                <c:pt idx="1255">
                  <c:v>458.40048209049934</c:v>
                </c:pt>
                <c:pt idx="1256">
                  <c:v>458.37739362118259</c:v>
                </c:pt>
                <c:pt idx="1257">
                  <c:v>458.35430631477345</c:v>
                </c:pt>
                <c:pt idx="1258">
                  <c:v>458.33122017121337</c:v>
                </c:pt>
                <c:pt idx="1259">
                  <c:v>458.30813519044381</c:v>
                </c:pt>
                <c:pt idx="1260">
                  <c:v>458.28505137240614</c:v>
                </c:pt>
                <c:pt idx="1261">
                  <c:v>458.26196871704184</c:v>
                </c:pt>
                <c:pt idx="1262">
                  <c:v>458.23888722429234</c:v>
                </c:pt>
                <c:pt idx="1263">
                  <c:v>458.21580689409905</c:v>
                </c:pt>
                <c:pt idx="1264">
                  <c:v>458.1927277264034</c:v>
                </c:pt>
                <c:pt idx="1265">
                  <c:v>458.16964972114693</c:v>
                </c:pt>
                <c:pt idx="1266">
                  <c:v>458.146572878271</c:v>
                </c:pt>
                <c:pt idx="1267">
                  <c:v>458.12349719771714</c:v>
                </c:pt>
                <c:pt idx="1268">
                  <c:v>458.10042267942674</c:v>
                </c:pt>
                <c:pt idx="1269">
                  <c:v>458.07734932334131</c:v>
                </c:pt>
                <c:pt idx="1270">
                  <c:v>458.05427712940229</c:v>
                </c:pt>
                <c:pt idx="1271">
                  <c:v>458.03120609755115</c:v>
                </c:pt>
                <c:pt idx="1272">
                  <c:v>458.00813622772932</c:v>
                </c:pt>
                <c:pt idx="1273">
                  <c:v>457.98506751987833</c:v>
                </c:pt>
                <c:pt idx="1274">
                  <c:v>457.96199997393961</c:v>
                </c:pt>
                <c:pt idx="1275">
                  <c:v>457.93893358985463</c:v>
                </c:pt>
                <c:pt idx="1276">
                  <c:v>457.91586836756494</c:v>
                </c:pt>
                <c:pt idx="1277">
                  <c:v>457.89280430701194</c:v>
                </c:pt>
                <c:pt idx="1278">
                  <c:v>457.8697414081372</c:v>
                </c:pt>
                <c:pt idx="1279">
                  <c:v>457.84667967088217</c:v>
                </c:pt>
                <c:pt idx="1280">
                  <c:v>457.82361909518829</c:v>
                </c:pt>
                <c:pt idx="1281">
                  <c:v>457.80055968099714</c:v>
                </c:pt>
                <c:pt idx="1282">
                  <c:v>457.77750142825016</c:v>
                </c:pt>
                <c:pt idx="1283">
                  <c:v>457.75444433688887</c:v>
                </c:pt>
                <c:pt idx="1284">
                  <c:v>457.73138840685476</c:v>
                </c:pt>
                <c:pt idx="1285">
                  <c:v>457.70833363808936</c:v>
                </c:pt>
                <c:pt idx="1286">
                  <c:v>457.68528003053416</c:v>
                </c:pt>
                <c:pt idx="1287">
                  <c:v>457.66222758413073</c:v>
                </c:pt>
                <c:pt idx="1288">
                  <c:v>457.63917629882053</c:v>
                </c:pt>
                <c:pt idx="1289">
                  <c:v>457.61612617454506</c:v>
                </c:pt>
                <c:pt idx="1290">
                  <c:v>457.59307721124588</c:v>
                </c:pt>
                <c:pt idx="1291">
                  <c:v>457.57002940886451</c:v>
                </c:pt>
                <c:pt idx="1292">
                  <c:v>457.54698276734251</c:v>
                </c:pt>
                <c:pt idx="1293">
                  <c:v>457.52393728662133</c:v>
                </c:pt>
                <c:pt idx="1294">
                  <c:v>457.5008929666426</c:v>
                </c:pt>
                <c:pt idx="1295">
                  <c:v>457.47784980734775</c:v>
                </c:pt>
                <c:pt idx="1296">
                  <c:v>457.45480780867837</c:v>
                </c:pt>
                <c:pt idx="1297">
                  <c:v>457.43176697057601</c:v>
                </c:pt>
                <c:pt idx="1298">
                  <c:v>457.40872729298223</c:v>
                </c:pt>
                <c:pt idx="1299">
                  <c:v>457.38568877583856</c:v>
                </c:pt>
                <c:pt idx="1300">
                  <c:v>457.36265141908655</c:v>
                </c:pt>
                <c:pt idx="1301">
                  <c:v>457.33961522266776</c:v>
                </c:pt>
                <c:pt idx="1302">
                  <c:v>457.31658018652371</c:v>
                </c:pt>
                <c:pt idx="1303">
                  <c:v>457.29354631059601</c:v>
                </c:pt>
                <c:pt idx="1304">
                  <c:v>457.27051359482618</c:v>
                </c:pt>
                <c:pt idx="1305">
                  <c:v>457.24748203915584</c:v>
                </c:pt>
                <c:pt idx="1306">
                  <c:v>457.22445164352655</c:v>
                </c:pt>
                <c:pt idx="1307">
                  <c:v>457.20142240787982</c:v>
                </c:pt>
                <c:pt idx="1308">
                  <c:v>457.17839433215727</c:v>
                </c:pt>
                <c:pt idx="1309">
                  <c:v>457.15536741630046</c:v>
                </c:pt>
                <c:pt idx="1310">
                  <c:v>457.13234166025103</c:v>
                </c:pt>
                <c:pt idx="1311">
                  <c:v>457.10931706395047</c:v>
                </c:pt>
                <c:pt idx="1312">
                  <c:v>457.08629362734041</c:v>
                </c:pt>
                <c:pt idx="1313">
                  <c:v>457.06327135036247</c:v>
                </c:pt>
                <c:pt idx="1314">
                  <c:v>457.04025023295821</c:v>
                </c:pt>
                <c:pt idx="1315">
                  <c:v>457.01723027506921</c:v>
                </c:pt>
                <c:pt idx="1316">
                  <c:v>456.99421147663708</c:v>
                </c:pt>
                <c:pt idx="1317">
                  <c:v>456.97119383760344</c:v>
                </c:pt>
                <c:pt idx="1318">
                  <c:v>456.94817735790986</c:v>
                </c:pt>
                <c:pt idx="1319">
                  <c:v>456.92516203749801</c:v>
                </c:pt>
                <c:pt idx="1320">
                  <c:v>456.90214787630947</c:v>
                </c:pt>
                <c:pt idx="1321">
                  <c:v>456.8791348742858</c:v>
                </c:pt>
                <c:pt idx="1322">
                  <c:v>456.85612303136867</c:v>
                </c:pt>
                <c:pt idx="1323">
                  <c:v>456.83311234749971</c:v>
                </c:pt>
                <c:pt idx="1324">
                  <c:v>456.81010282262048</c:v>
                </c:pt>
                <c:pt idx="1325">
                  <c:v>456.78709445667266</c:v>
                </c:pt>
                <c:pt idx="1326">
                  <c:v>456.76408724959788</c:v>
                </c:pt>
                <c:pt idx="1327">
                  <c:v>456.74108120133775</c:v>
                </c:pt>
                <c:pt idx="1328">
                  <c:v>456.7180763118339</c:v>
                </c:pt>
                <c:pt idx="1329">
                  <c:v>456.69507258102794</c:v>
                </c:pt>
                <c:pt idx="1330">
                  <c:v>456.67207000886157</c:v>
                </c:pt>
                <c:pt idx="1331">
                  <c:v>456.64906859527639</c:v>
                </c:pt>
                <c:pt idx="1332">
                  <c:v>456.62606834021403</c:v>
                </c:pt>
                <c:pt idx="1333">
                  <c:v>456.60306924361618</c:v>
                </c:pt>
                <c:pt idx="1334">
                  <c:v>456.5800713054245</c:v>
                </c:pt>
                <c:pt idx="1335">
                  <c:v>456.55707452558062</c:v>
                </c:pt>
                <c:pt idx="1336">
                  <c:v>456.53407890402616</c:v>
                </c:pt>
                <c:pt idx="1337">
                  <c:v>456.51108444070286</c:v>
                </c:pt>
                <c:pt idx="1338">
                  <c:v>456.48809113555234</c:v>
                </c:pt>
                <c:pt idx="1339">
                  <c:v>456.46509898851627</c:v>
                </c:pt>
                <c:pt idx="1340">
                  <c:v>456.44210799953629</c:v>
                </c:pt>
                <c:pt idx="1341">
                  <c:v>456.41911816855412</c:v>
                </c:pt>
                <c:pt idx="1342">
                  <c:v>456.39612949551139</c:v>
                </c:pt>
                <c:pt idx="1343">
                  <c:v>456.37314198034983</c:v>
                </c:pt>
                <c:pt idx="1344">
                  <c:v>456.35015562301106</c:v>
                </c:pt>
                <c:pt idx="1345">
                  <c:v>456.32717042343683</c:v>
                </c:pt>
                <c:pt idx="1346">
                  <c:v>456.30418638156874</c:v>
                </c:pt>
                <c:pt idx="1347">
                  <c:v>456.28120349734854</c:v>
                </c:pt>
                <c:pt idx="1348">
                  <c:v>456.25822177071791</c:v>
                </c:pt>
                <c:pt idx="1349">
                  <c:v>456.23524120161852</c:v>
                </c:pt>
                <c:pt idx="1350">
                  <c:v>456.21226178999211</c:v>
                </c:pt>
                <c:pt idx="1351">
                  <c:v>456.18928353578036</c:v>
                </c:pt>
                <c:pt idx="1352">
                  <c:v>456.16630643892501</c:v>
                </c:pt>
                <c:pt idx="1353">
                  <c:v>456.14333049936772</c:v>
                </c:pt>
                <c:pt idx="1354">
                  <c:v>456.12035571705024</c:v>
                </c:pt>
                <c:pt idx="1355">
                  <c:v>456.09738209191426</c:v>
                </c:pt>
                <c:pt idx="1356">
                  <c:v>456.07440962390149</c:v>
                </c:pt>
                <c:pt idx="1357">
                  <c:v>456.05143831295362</c:v>
                </c:pt>
                <c:pt idx="1358">
                  <c:v>456.02846815901239</c:v>
                </c:pt>
                <c:pt idx="1359">
                  <c:v>456.00549916201959</c:v>
                </c:pt>
                <c:pt idx="1360">
                  <c:v>455.98253132191689</c:v>
                </c:pt>
                <c:pt idx="1361">
                  <c:v>455.95956463864599</c:v>
                </c:pt>
                <c:pt idx="1362">
                  <c:v>455.93659911214866</c:v>
                </c:pt>
                <c:pt idx="1363">
                  <c:v>455.91363474236664</c:v>
                </c:pt>
                <c:pt idx="1364">
                  <c:v>455.89067152924167</c:v>
                </c:pt>
                <c:pt idx="1365">
                  <c:v>455.86770947271549</c:v>
                </c:pt>
                <c:pt idx="1366">
                  <c:v>455.84474857272983</c:v>
                </c:pt>
                <c:pt idx="1367">
                  <c:v>455.82178882922648</c:v>
                </c:pt>
                <c:pt idx="1368">
                  <c:v>455.79883024214712</c:v>
                </c:pt>
                <c:pt idx="1369">
                  <c:v>455.77587281143354</c:v>
                </c:pt>
                <c:pt idx="1370">
                  <c:v>455.75291653702755</c:v>
                </c:pt>
                <c:pt idx="1371">
                  <c:v>455.72996141887086</c:v>
                </c:pt>
                <c:pt idx="1372">
                  <c:v>455.70700745690522</c:v>
                </c:pt>
                <c:pt idx="1373">
                  <c:v>455.68405465107242</c:v>
                </c:pt>
                <c:pt idx="1374">
                  <c:v>455.66110300131419</c:v>
                </c:pt>
                <c:pt idx="1375">
                  <c:v>455.63815250757233</c:v>
                </c:pt>
                <c:pt idx="1376">
                  <c:v>455.61520316978863</c:v>
                </c:pt>
                <c:pt idx="1377">
                  <c:v>455.59225498790488</c:v>
                </c:pt>
                <c:pt idx="1378">
                  <c:v>455.56930796186282</c:v>
                </c:pt>
                <c:pt idx="1379">
                  <c:v>455.54636209160424</c:v>
                </c:pt>
                <c:pt idx="1380">
                  <c:v>455.52341737707093</c:v>
                </c:pt>
                <c:pt idx="1381">
                  <c:v>455.50047381820468</c:v>
                </c:pt>
                <c:pt idx="1382">
                  <c:v>455.47753141494729</c:v>
                </c:pt>
                <c:pt idx="1383">
                  <c:v>455.45459016724055</c:v>
                </c:pt>
                <c:pt idx="1384">
                  <c:v>455.43165007502625</c:v>
                </c:pt>
                <c:pt idx="1385">
                  <c:v>455.40871113824619</c:v>
                </c:pt>
                <c:pt idx="1386">
                  <c:v>455.38577335684215</c:v>
                </c:pt>
                <c:pt idx="1387">
                  <c:v>455.36283673075599</c:v>
                </c:pt>
                <c:pt idx="1388">
                  <c:v>455.33990125992949</c:v>
                </c:pt>
                <c:pt idx="1389">
                  <c:v>455.31696694430445</c:v>
                </c:pt>
                <c:pt idx="1390">
                  <c:v>455.29403378382273</c:v>
                </c:pt>
                <c:pt idx="1391">
                  <c:v>455.2711017784261</c:v>
                </c:pt>
                <c:pt idx="1392">
                  <c:v>455.24817092805642</c:v>
                </c:pt>
                <c:pt idx="1393">
                  <c:v>455.22524123265549</c:v>
                </c:pt>
                <c:pt idx="1394">
                  <c:v>455.20231269216515</c:v>
                </c:pt>
                <c:pt idx="1395">
                  <c:v>455.17938530652725</c:v>
                </c:pt>
                <c:pt idx="1396">
                  <c:v>455.15645907568359</c:v>
                </c:pt>
                <c:pt idx="1397">
                  <c:v>455.133533999576</c:v>
                </c:pt>
                <c:pt idx="1398">
                  <c:v>455.11061007814635</c:v>
                </c:pt>
                <c:pt idx="1399">
                  <c:v>455.08768731133642</c:v>
                </c:pt>
                <c:pt idx="1400">
                  <c:v>455.06476569908813</c:v>
                </c:pt>
                <c:pt idx="1401">
                  <c:v>455.04184524134331</c:v>
                </c:pt>
                <c:pt idx="1402">
                  <c:v>455.01892593804376</c:v>
                </c:pt>
                <c:pt idx="1403">
                  <c:v>454.9960077891314</c:v>
                </c:pt>
                <c:pt idx="1404">
                  <c:v>454.97309079454806</c:v>
                </c:pt>
                <c:pt idx="1405">
                  <c:v>454.95017495423559</c:v>
                </c:pt>
                <c:pt idx="1406">
                  <c:v>454.92726026813585</c:v>
                </c:pt>
                <c:pt idx="1407">
                  <c:v>454.90434673619069</c:v>
                </c:pt>
                <c:pt idx="1408">
                  <c:v>454.88143435834201</c:v>
                </c:pt>
                <c:pt idx="1409">
                  <c:v>454.85852313453171</c:v>
                </c:pt>
                <c:pt idx="1410">
                  <c:v>454.83561306470159</c:v>
                </c:pt>
                <c:pt idx="1411">
                  <c:v>454.81270414879356</c:v>
                </c:pt>
                <c:pt idx="1412">
                  <c:v>454.78979638674952</c:v>
                </c:pt>
                <c:pt idx="1413">
                  <c:v>454.76688977851131</c:v>
                </c:pt>
                <c:pt idx="1414">
                  <c:v>454.74398432402086</c:v>
                </c:pt>
                <c:pt idx="1415">
                  <c:v>454.72108002322005</c:v>
                </c:pt>
                <c:pt idx="1416">
                  <c:v>454.69817687605075</c:v>
                </c:pt>
                <c:pt idx="1417">
                  <c:v>454.67527488245491</c:v>
                </c:pt>
                <c:pt idx="1418">
                  <c:v>454.65237404237439</c:v>
                </c:pt>
                <c:pt idx="1419">
                  <c:v>454.62947435575103</c:v>
                </c:pt>
                <c:pt idx="1420">
                  <c:v>454.60657582252679</c:v>
                </c:pt>
                <c:pt idx="1421">
                  <c:v>454.58367844264359</c:v>
                </c:pt>
                <c:pt idx="1422">
                  <c:v>454.56078221604332</c:v>
                </c:pt>
                <c:pt idx="1423">
                  <c:v>454.5378871426679</c:v>
                </c:pt>
                <c:pt idx="1424">
                  <c:v>454.51499322245922</c:v>
                </c:pt>
                <c:pt idx="1425">
                  <c:v>454.49210045535926</c:v>
                </c:pt>
                <c:pt idx="1426">
                  <c:v>454.46920884130986</c:v>
                </c:pt>
                <c:pt idx="1427">
                  <c:v>454.44631838025299</c:v>
                </c:pt>
                <c:pt idx="1428">
                  <c:v>454.4234290721306</c:v>
                </c:pt>
                <c:pt idx="1429">
                  <c:v>454.40054091688461</c:v>
                </c:pt>
                <c:pt idx="1430">
                  <c:v>454.37765391445691</c:v>
                </c:pt>
                <c:pt idx="1431">
                  <c:v>454.35476806478948</c:v>
                </c:pt>
                <c:pt idx="1432">
                  <c:v>454.33188336782422</c:v>
                </c:pt>
                <c:pt idx="1433">
                  <c:v>454.30899982350309</c:v>
                </c:pt>
                <c:pt idx="1434">
                  <c:v>454.28611743176799</c:v>
                </c:pt>
                <c:pt idx="1435">
                  <c:v>454.26323619256095</c:v>
                </c:pt>
                <c:pt idx="1436">
                  <c:v>454.24035610582388</c:v>
                </c:pt>
                <c:pt idx="1437">
                  <c:v>454.21747717149873</c:v>
                </c:pt>
                <c:pt idx="1438">
                  <c:v>454.19459938952747</c:v>
                </c:pt>
                <c:pt idx="1439">
                  <c:v>454.171722759852</c:v>
                </c:pt>
                <c:pt idx="1440">
                  <c:v>454.14884728241435</c:v>
                </c:pt>
                <c:pt idx="1441">
                  <c:v>454.12597295715648</c:v>
                </c:pt>
                <c:pt idx="1442">
                  <c:v>454.10309978402034</c:v>
                </c:pt>
                <c:pt idx="1443">
                  <c:v>454.08022776294791</c:v>
                </c:pt>
                <c:pt idx="1444">
                  <c:v>454.05735689388115</c:v>
                </c:pt>
                <c:pt idx="1445">
                  <c:v>454.03448717676201</c:v>
                </c:pt>
                <c:pt idx="1446">
                  <c:v>454.01161861153253</c:v>
                </c:pt>
                <c:pt idx="1447">
                  <c:v>453.98875119813465</c:v>
                </c:pt>
                <c:pt idx="1448">
                  <c:v>453.96588493651035</c:v>
                </c:pt>
                <c:pt idx="1449">
                  <c:v>453.94301982660164</c:v>
                </c:pt>
                <c:pt idx="1450">
                  <c:v>453.92015586835049</c:v>
                </c:pt>
                <c:pt idx="1451">
                  <c:v>453.89729306169892</c:v>
                </c:pt>
                <c:pt idx="1452">
                  <c:v>453.87443140658894</c:v>
                </c:pt>
                <c:pt idx="1453">
                  <c:v>453.85157090296252</c:v>
                </c:pt>
                <c:pt idx="1454">
                  <c:v>453.82871155076168</c:v>
                </c:pt>
                <c:pt idx="1455">
                  <c:v>453.80585334992838</c:v>
                </c:pt>
                <c:pt idx="1456">
                  <c:v>453.7829963004047</c:v>
                </c:pt>
                <c:pt idx="1457">
                  <c:v>453.76014040213261</c:v>
                </c:pt>
                <c:pt idx="1458">
                  <c:v>453.73728565505411</c:v>
                </c:pt>
                <c:pt idx="1459">
                  <c:v>453.71443205911123</c:v>
                </c:pt>
                <c:pt idx="1460">
                  <c:v>453.69157961424605</c:v>
                </c:pt>
                <c:pt idx="1461">
                  <c:v>453.66872832040053</c:v>
                </c:pt>
                <c:pt idx="1462">
                  <c:v>453.64587817751669</c:v>
                </c:pt>
                <c:pt idx="1463">
                  <c:v>453.62302918553661</c:v>
                </c:pt>
                <c:pt idx="1464">
                  <c:v>453.60018134440224</c:v>
                </c:pt>
                <c:pt idx="1465">
                  <c:v>453.57733465405568</c:v>
                </c:pt>
                <c:pt idx="1466">
                  <c:v>453.55448911443892</c:v>
                </c:pt>
                <c:pt idx="1467">
                  <c:v>453.53164472549406</c:v>
                </c:pt>
                <c:pt idx="1468">
                  <c:v>453.50880148716311</c:v>
                </c:pt>
                <c:pt idx="1469">
                  <c:v>453.48595939938815</c:v>
                </c:pt>
                <c:pt idx="1470">
                  <c:v>453.4631184621112</c:v>
                </c:pt>
                <c:pt idx="1471">
                  <c:v>453.44027867527427</c:v>
                </c:pt>
                <c:pt idx="1472">
                  <c:v>453.41744003881951</c:v>
                </c:pt>
                <c:pt idx="1473">
                  <c:v>453.39460255268887</c:v>
                </c:pt>
                <c:pt idx="1474">
                  <c:v>453.37176621682448</c:v>
                </c:pt>
                <c:pt idx="1475">
                  <c:v>453.34893103116843</c:v>
                </c:pt>
                <c:pt idx="1476">
                  <c:v>453.32609699566274</c:v>
                </c:pt>
                <c:pt idx="1477">
                  <c:v>453.30326411024947</c:v>
                </c:pt>
                <c:pt idx="1478">
                  <c:v>453.28043237487071</c:v>
                </c:pt>
                <c:pt idx="1479">
                  <c:v>453.25760178946854</c:v>
                </c:pt>
                <c:pt idx="1480">
                  <c:v>453.23477235398502</c:v>
                </c:pt>
                <c:pt idx="1481">
                  <c:v>453.21194406836224</c:v>
                </c:pt>
                <c:pt idx="1482">
                  <c:v>453.18911693254233</c:v>
                </c:pt>
                <c:pt idx="1483">
                  <c:v>453.16629094646731</c:v>
                </c:pt>
                <c:pt idx="1484">
                  <c:v>453.14346611007932</c:v>
                </c:pt>
                <c:pt idx="1485">
                  <c:v>453.12064242332042</c:v>
                </c:pt>
                <c:pt idx="1486">
                  <c:v>453.0978198861327</c:v>
                </c:pt>
                <c:pt idx="1487">
                  <c:v>453.07499849845829</c:v>
                </c:pt>
                <c:pt idx="1488">
                  <c:v>453.05217826023926</c:v>
                </c:pt>
                <c:pt idx="1489">
                  <c:v>453.02935917141775</c:v>
                </c:pt>
                <c:pt idx="1490">
                  <c:v>453.00654123193584</c:v>
                </c:pt>
                <c:pt idx="1491">
                  <c:v>452.98372444173566</c:v>
                </c:pt>
                <c:pt idx="1492">
                  <c:v>452.96090880075934</c:v>
                </c:pt>
                <c:pt idx="1493">
                  <c:v>452.93809430894896</c:v>
                </c:pt>
                <c:pt idx="1494">
                  <c:v>452.91528096624666</c:v>
                </c:pt>
                <c:pt idx="1495">
                  <c:v>452.89246877259455</c:v>
                </c:pt>
                <c:pt idx="1496">
                  <c:v>452.86965772793474</c:v>
                </c:pt>
                <c:pt idx="1497">
                  <c:v>452.84684783220939</c:v>
                </c:pt>
                <c:pt idx="1498">
                  <c:v>452.82403908536065</c:v>
                </c:pt>
                <c:pt idx="1499">
                  <c:v>452.8012314873306</c:v>
                </c:pt>
                <c:pt idx="1500">
                  <c:v>452.77842503806141</c:v>
                </c:pt>
                <c:pt idx="1501">
                  <c:v>452.75561973749518</c:v>
                </c:pt>
                <c:pt idx="1502">
                  <c:v>452.73281558557409</c:v>
                </c:pt>
                <c:pt idx="1503">
                  <c:v>452.71001258224027</c:v>
                </c:pt>
                <c:pt idx="1504">
                  <c:v>452.68721072743591</c:v>
                </c:pt>
                <c:pt idx="1505">
                  <c:v>452.66441002110309</c:v>
                </c:pt>
                <c:pt idx="1506">
                  <c:v>452.64161046318401</c:v>
                </c:pt>
                <c:pt idx="1507">
                  <c:v>452.61881205362084</c:v>
                </c:pt>
                <c:pt idx="1508">
                  <c:v>452.59601479235573</c:v>
                </c:pt>
                <c:pt idx="1509">
                  <c:v>452.57321867933081</c:v>
                </c:pt>
                <c:pt idx="1510">
                  <c:v>452.55042371448826</c:v>
                </c:pt>
                <c:pt idx="1511">
                  <c:v>452.52762989777028</c:v>
                </c:pt>
                <c:pt idx="1512">
                  <c:v>452.504837229119</c:v>
                </c:pt>
                <c:pt idx="1513">
                  <c:v>452.48204570847662</c:v>
                </c:pt>
                <c:pt idx="1514">
                  <c:v>452.45925533578531</c:v>
                </c:pt>
                <c:pt idx="1515">
                  <c:v>452.43646611098728</c:v>
                </c:pt>
                <c:pt idx="1516">
                  <c:v>452.41367803402466</c:v>
                </c:pt>
                <c:pt idx="1517">
                  <c:v>452.39089110483968</c:v>
                </c:pt>
                <c:pt idx="1518">
                  <c:v>452.36810532337449</c:v>
                </c:pt>
                <c:pt idx="1519">
                  <c:v>452.34532068957134</c:v>
                </c:pt>
                <c:pt idx="1520">
                  <c:v>452.32253720337235</c:v>
                </c:pt>
                <c:pt idx="1521">
                  <c:v>452.29975486471977</c:v>
                </c:pt>
                <c:pt idx="1522">
                  <c:v>452.2769736735558</c:v>
                </c:pt>
                <c:pt idx="1523">
                  <c:v>452.25419362982262</c:v>
                </c:pt>
                <c:pt idx="1524">
                  <c:v>452.23141473346249</c:v>
                </c:pt>
                <c:pt idx="1525">
                  <c:v>452.20863698441752</c:v>
                </c:pt>
                <c:pt idx="1526">
                  <c:v>452.18586038263004</c:v>
                </c:pt>
                <c:pt idx="1527">
                  <c:v>452.16308492804217</c:v>
                </c:pt>
                <c:pt idx="1528">
                  <c:v>452.14031062059615</c:v>
                </c:pt>
                <c:pt idx="1529">
                  <c:v>452.11753746023425</c:v>
                </c:pt>
                <c:pt idx="1530">
                  <c:v>452.09476544689863</c:v>
                </c:pt>
                <c:pt idx="1531">
                  <c:v>452.07199458053157</c:v>
                </c:pt>
                <c:pt idx="1532">
                  <c:v>452.04922486107529</c:v>
                </c:pt>
                <c:pt idx="1533">
                  <c:v>452.02645628847199</c:v>
                </c:pt>
                <c:pt idx="1534">
                  <c:v>452.00368886266392</c:v>
                </c:pt>
                <c:pt idx="1535">
                  <c:v>451.98092258359333</c:v>
                </c:pt>
                <c:pt idx="1536">
                  <c:v>451.95815745120245</c:v>
                </c:pt>
                <c:pt idx="1537">
                  <c:v>451.93539346543355</c:v>
                </c:pt>
                <c:pt idx="1538">
                  <c:v>451.91263062622886</c:v>
                </c:pt>
                <c:pt idx="1539">
                  <c:v>451.88986893353064</c:v>
                </c:pt>
                <c:pt idx="1540">
                  <c:v>451.86710838728112</c:v>
                </c:pt>
                <c:pt idx="1541">
                  <c:v>451.84434898742256</c:v>
                </c:pt>
                <c:pt idx="1542">
                  <c:v>451.82159073389727</c:v>
                </c:pt>
                <c:pt idx="1543">
                  <c:v>451.79883362664748</c:v>
                </c:pt>
                <c:pt idx="1544">
                  <c:v>451.77607766561545</c:v>
                </c:pt>
                <c:pt idx="1545">
                  <c:v>451.75332285074342</c:v>
                </c:pt>
                <c:pt idx="1546">
                  <c:v>451.73056918197369</c:v>
                </c:pt>
                <c:pt idx="1547">
                  <c:v>451.70781665924852</c:v>
                </c:pt>
                <c:pt idx="1548">
                  <c:v>451.68506528251021</c:v>
                </c:pt>
                <c:pt idx="1549">
                  <c:v>451.662315051701</c:v>
                </c:pt>
                <c:pt idx="1550">
                  <c:v>451.6395659667632</c:v>
                </c:pt>
                <c:pt idx="1551">
                  <c:v>451.61681802763911</c:v>
                </c:pt>
                <c:pt idx="1552">
                  <c:v>451.59407123427098</c:v>
                </c:pt>
                <c:pt idx="1553">
                  <c:v>451.57132558660118</c:v>
                </c:pt>
                <c:pt idx="1554">
                  <c:v>451.54858108457194</c:v>
                </c:pt>
                <c:pt idx="1555">
                  <c:v>451.52583772812551</c:v>
                </c:pt>
                <c:pt idx="1556">
                  <c:v>451.50309551720426</c:v>
                </c:pt>
                <c:pt idx="1557">
                  <c:v>451.48035445175049</c:v>
                </c:pt>
                <c:pt idx="1558">
                  <c:v>451.4576145317065</c:v>
                </c:pt>
                <c:pt idx="1559">
                  <c:v>451.43487575701459</c:v>
                </c:pt>
                <c:pt idx="1560">
                  <c:v>451.41213812761708</c:v>
                </c:pt>
                <c:pt idx="1561">
                  <c:v>451.38940164345627</c:v>
                </c:pt>
                <c:pt idx="1562">
                  <c:v>451.36666630447445</c:v>
                </c:pt>
                <c:pt idx="1563">
                  <c:v>451.34393211061399</c:v>
                </c:pt>
                <c:pt idx="1564">
                  <c:v>451.3211990618172</c:v>
                </c:pt>
                <c:pt idx="1565">
                  <c:v>451.29846715802643</c:v>
                </c:pt>
                <c:pt idx="1566">
                  <c:v>451.27573639918398</c:v>
                </c:pt>
                <c:pt idx="1567">
                  <c:v>451.25300678523217</c:v>
                </c:pt>
                <c:pt idx="1568">
                  <c:v>451.23027831611336</c:v>
                </c:pt>
                <c:pt idx="1569">
                  <c:v>451.20755099176989</c:v>
                </c:pt>
                <c:pt idx="1570">
                  <c:v>451.18482481214409</c:v>
                </c:pt>
                <c:pt idx="1571">
                  <c:v>451.1620997771783</c:v>
                </c:pt>
                <c:pt idx="1572">
                  <c:v>451.13937588681483</c:v>
                </c:pt>
                <c:pt idx="1573">
                  <c:v>451.11665314099611</c:v>
                </c:pt>
                <c:pt idx="1574">
                  <c:v>451.09393153966442</c:v>
                </c:pt>
                <c:pt idx="1575">
                  <c:v>451.07121108276215</c:v>
                </c:pt>
                <c:pt idx="1576">
                  <c:v>451.04849177023164</c:v>
                </c:pt>
                <c:pt idx="1577">
                  <c:v>451.02577360201525</c:v>
                </c:pt>
                <c:pt idx="1578">
                  <c:v>451.00305657805535</c:v>
                </c:pt>
                <c:pt idx="1579">
                  <c:v>450.98034069829436</c:v>
                </c:pt>
                <c:pt idx="1580">
                  <c:v>450.95762596267457</c:v>
                </c:pt>
                <c:pt idx="1581">
                  <c:v>450.93491237113841</c:v>
                </c:pt>
                <c:pt idx="1582">
                  <c:v>450.91219992362824</c:v>
                </c:pt>
                <c:pt idx="1583">
                  <c:v>450.88948862008641</c:v>
                </c:pt>
                <c:pt idx="1584">
                  <c:v>450.86677846045535</c:v>
                </c:pt>
                <c:pt idx="1585">
                  <c:v>450.84406944467736</c:v>
                </c:pt>
                <c:pt idx="1586">
                  <c:v>450.82136157269491</c:v>
                </c:pt>
                <c:pt idx="1587">
                  <c:v>450.79865484445037</c:v>
                </c:pt>
                <c:pt idx="1588">
                  <c:v>450.77594925988609</c:v>
                </c:pt>
                <c:pt idx="1589">
                  <c:v>450.75324481894455</c:v>
                </c:pt>
                <c:pt idx="1590">
                  <c:v>450.73054152156806</c:v>
                </c:pt>
                <c:pt idx="1591">
                  <c:v>450.70783936769908</c:v>
                </c:pt>
                <c:pt idx="1592">
                  <c:v>450.68513835727998</c:v>
                </c:pt>
                <c:pt idx="1593">
                  <c:v>450.66243849025318</c:v>
                </c:pt>
                <c:pt idx="1594">
                  <c:v>450.63973976656109</c:v>
                </c:pt>
                <c:pt idx="1595">
                  <c:v>450.61704218614614</c:v>
                </c:pt>
                <c:pt idx="1596">
                  <c:v>450.59434574895073</c:v>
                </c:pt>
                <c:pt idx="1597">
                  <c:v>450.57165045491729</c:v>
                </c:pt>
                <c:pt idx="1598">
                  <c:v>450.54895630398823</c:v>
                </c:pt>
                <c:pt idx="1599">
                  <c:v>450.52626329610598</c:v>
                </c:pt>
                <c:pt idx="1600">
                  <c:v>450.50357143121295</c:v>
                </c:pt>
                <c:pt idx="1601">
                  <c:v>450.48088070925161</c:v>
                </c:pt>
                <c:pt idx="1602">
                  <c:v>450.45819113016432</c:v>
                </c:pt>
                <c:pt idx="1603">
                  <c:v>450.43550269389362</c:v>
                </c:pt>
                <c:pt idx="1604">
                  <c:v>450.41281540038187</c:v>
                </c:pt>
                <c:pt idx="1605">
                  <c:v>450.39012924957154</c:v>
                </c:pt>
                <c:pt idx="1606">
                  <c:v>450.36744424140505</c:v>
                </c:pt>
                <c:pt idx="1607">
                  <c:v>450.34476037582488</c:v>
                </c:pt>
                <c:pt idx="1608">
                  <c:v>450.32207765277349</c:v>
                </c:pt>
                <c:pt idx="1609">
                  <c:v>450.2993960721933</c:v>
                </c:pt>
                <c:pt idx="1610">
                  <c:v>450.2767156340268</c:v>
                </c:pt>
                <c:pt idx="1611">
                  <c:v>450.25403633821639</c:v>
                </c:pt>
                <c:pt idx="1612">
                  <c:v>450.23135818470462</c:v>
                </c:pt>
                <c:pt idx="1613">
                  <c:v>450.20868117343389</c:v>
                </c:pt>
                <c:pt idx="1614">
                  <c:v>450.18600530434668</c:v>
                </c:pt>
                <c:pt idx="1615">
                  <c:v>450.16333057738547</c:v>
                </c:pt>
                <c:pt idx="1616">
                  <c:v>450.14065699249272</c:v>
                </c:pt>
                <c:pt idx="1617">
                  <c:v>450.11798454961092</c:v>
                </c:pt>
                <c:pt idx="1618">
                  <c:v>450.09531324868254</c:v>
                </c:pt>
                <c:pt idx="1619">
                  <c:v>450.07264308965006</c:v>
                </c:pt>
                <c:pt idx="1620">
                  <c:v>450.049974072456</c:v>
                </c:pt>
                <c:pt idx="1621">
                  <c:v>450.02730619704283</c:v>
                </c:pt>
                <c:pt idx="1622">
                  <c:v>450.00463946335304</c:v>
                </c:pt>
                <c:pt idx="1623">
                  <c:v>449.9819738713291</c:v>
                </c:pt>
                <c:pt idx="1624">
                  <c:v>449.95930942091354</c:v>
                </c:pt>
                <c:pt idx="1625">
                  <c:v>449.93664611204883</c:v>
                </c:pt>
                <c:pt idx="1626">
                  <c:v>449.91398394467751</c:v>
                </c:pt>
                <c:pt idx="1627">
                  <c:v>449.89132291874205</c:v>
                </c:pt>
                <c:pt idx="1628">
                  <c:v>449.86866303418498</c:v>
                </c:pt>
                <c:pt idx="1629">
                  <c:v>449.84600429094883</c:v>
                </c:pt>
                <c:pt idx="1630">
                  <c:v>449.82334668897607</c:v>
                </c:pt>
                <c:pt idx="1631">
                  <c:v>449.80069022820925</c:v>
                </c:pt>
                <c:pt idx="1632">
                  <c:v>449.77803490859088</c:v>
                </c:pt>
                <c:pt idx="1633">
                  <c:v>449.75538073006345</c:v>
                </c:pt>
                <c:pt idx="1634">
                  <c:v>449.73272769256954</c:v>
                </c:pt>
                <c:pt idx="1635">
                  <c:v>449.71007579605168</c:v>
                </c:pt>
                <c:pt idx="1636">
                  <c:v>449.68742504045235</c:v>
                </c:pt>
                <c:pt idx="1637">
                  <c:v>449.66477542571414</c:v>
                </c:pt>
                <c:pt idx="1638">
                  <c:v>449.64212695177952</c:v>
                </c:pt>
                <c:pt idx="1639">
                  <c:v>449.61947961859107</c:v>
                </c:pt>
                <c:pt idx="1640">
                  <c:v>449.59683342609134</c:v>
                </c:pt>
                <c:pt idx="1641">
                  <c:v>449.5741883742229</c:v>
                </c:pt>
                <c:pt idx="1642">
                  <c:v>449.55154446292829</c:v>
                </c:pt>
                <c:pt idx="1643">
                  <c:v>449.52890169215004</c:v>
                </c:pt>
                <c:pt idx="1644">
                  <c:v>449.50626006183069</c:v>
                </c:pt>
                <c:pt idx="1645">
                  <c:v>449.48361957191281</c:v>
                </c:pt>
                <c:pt idx="1646">
                  <c:v>449.460980222339</c:v>
                </c:pt>
                <c:pt idx="1647">
                  <c:v>449.43834201305179</c:v>
                </c:pt>
                <c:pt idx="1648">
                  <c:v>449.41570494399372</c:v>
                </c:pt>
                <c:pt idx="1649">
                  <c:v>449.39306901510741</c:v>
                </c:pt>
                <c:pt idx="1650">
                  <c:v>449.37043422633542</c:v>
                </c:pt>
                <c:pt idx="1651">
                  <c:v>449.34780057762026</c:v>
                </c:pt>
                <c:pt idx="1652">
                  <c:v>449.32516806890459</c:v>
                </c:pt>
                <c:pt idx="1653">
                  <c:v>449.30253670013099</c:v>
                </c:pt>
                <c:pt idx="1654">
                  <c:v>449.27990647124199</c:v>
                </c:pt>
                <c:pt idx="1655">
                  <c:v>449.25727738218023</c:v>
                </c:pt>
                <c:pt idx="1656">
                  <c:v>449.23464943288826</c:v>
                </c:pt>
                <c:pt idx="1657">
                  <c:v>449.21202262330871</c:v>
                </c:pt>
                <c:pt idx="1658">
                  <c:v>449.18939695338412</c:v>
                </c:pt>
                <c:pt idx="1659">
                  <c:v>449.16677242305713</c:v>
                </c:pt>
                <c:pt idx="1660">
                  <c:v>449.14414903227032</c:v>
                </c:pt>
                <c:pt idx="1661">
                  <c:v>449.12152678096635</c:v>
                </c:pt>
                <c:pt idx="1662">
                  <c:v>449.09890566908774</c:v>
                </c:pt>
                <c:pt idx="1663">
                  <c:v>449.07628569657714</c:v>
                </c:pt>
                <c:pt idx="1664">
                  <c:v>449.0536668633772</c:v>
                </c:pt>
                <c:pt idx="1665">
                  <c:v>449.0310491694305</c:v>
                </c:pt>
                <c:pt idx="1666">
                  <c:v>449.00843261467969</c:v>
                </c:pt>
                <c:pt idx="1667">
                  <c:v>448.98581719906736</c:v>
                </c:pt>
                <c:pt idx="1668">
                  <c:v>448.96320292253614</c:v>
                </c:pt>
                <c:pt idx="1669">
                  <c:v>448.94058978502864</c:v>
                </c:pt>
                <c:pt idx="1670">
                  <c:v>448.91797778648748</c:v>
                </c:pt>
                <c:pt idx="1671">
                  <c:v>448.89536692685533</c:v>
                </c:pt>
                <c:pt idx="1672">
                  <c:v>448.87275720607482</c:v>
                </c:pt>
                <c:pt idx="1673">
                  <c:v>448.8501486240886</c:v>
                </c:pt>
                <c:pt idx="1674">
                  <c:v>448.82754118083926</c:v>
                </c:pt>
                <c:pt idx="1675">
                  <c:v>448.8049348762695</c:v>
                </c:pt>
                <c:pt idx="1676">
                  <c:v>448.78232971032196</c:v>
                </c:pt>
                <c:pt idx="1677">
                  <c:v>448.75972568293929</c:v>
                </c:pt>
                <c:pt idx="1678">
                  <c:v>448.73712279406413</c:v>
                </c:pt>
                <c:pt idx="1679">
                  <c:v>448.71452104363914</c:v>
                </c:pt>
                <c:pt idx="1680">
                  <c:v>448.69192043160695</c:v>
                </c:pt>
                <c:pt idx="1681">
                  <c:v>448.66932095791026</c:v>
                </c:pt>
                <c:pt idx="1682">
                  <c:v>448.64672262249172</c:v>
                </c:pt>
                <c:pt idx="1683">
                  <c:v>448.62412542529404</c:v>
                </c:pt>
                <c:pt idx="1684">
                  <c:v>448.60152936625985</c:v>
                </c:pt>
                <c:pt idx="1685">
                  <c:v>448.57893444533181</c:v>
                </c:pt>
                <c:pt idx="1686">
                  <c:v>448.55634066245261</c:v>
                </c:pt>
                <c:pt idx="1687">
                  <c:v>448.53374801756496</c:v>
                </c:pt>
                <c:pt idx="1688">
                  <c:v>448.5111565106115</c:v>
                </c:pt>
                <c:pt idx="1689">
                  <c:v>448.48856614153493</c:v>
                </c:pt>
                <c:pt idx="1690">
                  <c:v>448.4659769102779</c:v>
                </c:pt>
                <c:pt idx="1691">
                  <c:v>448.44338881678317</c:v>
                </c:pt>
                <c:pt idx="1692">
                  <c:v>448.42080186099338</c:v>
                </c:pt>
                <c:pt idx="1693">
                  <c:v>448.39821604285129</c:v>
                </c:pt>
                <c:pt idx="1694">
                  <c:v>448.37563136229954</c:v>
                </c:pt>
                <c:pt idx="1695">
                  <c:v>448.35304781928085</c:v>
                </c:pt>
                <c:pt idx="1696">
                  <c:v>448.3304654137379</c:v>
                </c:pt>
                <c:pt idx="1697">
                  <c:v>448.30788414561346</c:v>
                </c:pt>
                <c:pt idx="1698">
                  <c:v>448.28530401485017</c:v>
                </c:pt>
                <c:pt idx="1699">
                  <c:v>448.26272502139079</c:v>
                </c:pt>
                <c:pt idx="1700">
                  <c:v>448.24014716517803</c:v>
                </c:pt>
                <c:pt idx="1701">
                  <c:v>448.21757044615464</c:v>
                </c:pt>
                <c:pt idx="1702">
                  <c:v>448.19499486426326</c:v>
                </c:pt>
                <c:pt idx="1703">
                  <c:v>448.17242041944672</c:v>
                </c:pt>
                <c:pt idx="1704">
                  <c:v>448.14984711164766</c:v>
                </c:pt>
                <c:pt idx="1705">
                  <c:v>448.12727494080883</c:v>
                </c:pt>
                <c:pt idx="1706">
                  <c:v>448.104703906873</c:v>
                </c:pt>
                <c:pt idx="1707">
                  <c:v>448.08213400978292</c:v>
                </c:pt>
                <c:pt idx="1708">
                  <c:v>448.0595652494813</c:v>
                </c:pt>
                <c:pt idx="1709">
                  <c:v>448.03699762591083</c:v>
                </c:pt>
                <c:pt idx="1710">
                  <c:v>448.01443113901433</c:v>
                </c:pt>
                <c:pt idx="1711">
                  <c:v>447.99186578873451</c:v>
                </c:pt>
                <c:pt idx="1712">
                  <c:v>447.96930157501413</c:v>
                </c:pt>
                <c:pt idx="1713">
                  <c:v>447.94673849779593</c:v>
                </c:pt>
                <c:pt idx="1714">
                  <c:v>447.92417655702275</c:v>
                </c:pt>
                <c:pt idx="1715">
                  <c:v>447.90161575263727</c:v>
                </c:pt>
                <c:pt idx="1716">
                  <c:v>447.87905608458226</c:v>
                </c:pt>
                <c:pt idx="1717">
                  <c:v>447.85649755280048</c:v>
                </c:pt>
                <c:pt idx="1718">
                  <c:v>447.83394015723474</c:v>
                </c:pt>
                <c:pt idx="1719">
                  <c:v>447.8113838978278</c:v>
                </c:pt>
                <c:pt idx="1720">
                  <c:v>447.78882877452241</c:v>
                </c:pt>
                <c:pt idx="1721">
                  <c:v>447.76627478726135</c:v>
                </c:pt>
                <c:pt idx="1722">
                  <c:v>447.74372193598742</c:v>
                </c:pt>
                <c:pt idx="1723">
                  <c:v>447.72117022064339</c:v>
                </c:pt>
                <c:pt idx="1724">
                  <c:v>447.698619641172</c:v>
                </c:pt>
                <c:pt idx="1725">
                  <c:v>447.67607019751614</c:v>
                </c:pt>
                <c:pt idx="1726">
                  <c:v>447.6535218896185</c:v>
                </c:pt>
                <c:pt idx="1727">
                  <c:v>447.63097471742196</c:v>
                </c:pt>
                <c:pt idx="1728">
                  <c:v>447.60842868086928</c:v>
                </c:pt>
                <c:pt idx="1729">
                  <c:v>447.58588377990327</c:v>
                </c:pt>
                <c:pt idx="1730">
                  <c:v>447.56334001446669</c:v>
                </c:pt>
                <c:pt idx="1731">
                  <c:v>447.54079738450241</c:v>
                </c:pt>
                <c:pt idx="1732">
                  <c:v>447.5182558899532</c:v>
                </c:pt>
                <c:pt idx="1733">
                  <c:v>447.49571553076186</c:v>
                </c:pt>
                <c:pt idx="1734">
                  <c:v>447.47317630687127</c:v>
                </c:pt>
                <c:pt idx="1735">
                  <c:v>447.45063821822419</c:v>
                </c:pt>
                <c:pt idx="1736">
                  <c:v>447.42810126476343</c:v>
                </c:pt>
                <c:pt idx="1737">
                  <c:v>447.40556544643186</c:v>
                </c:pt>
                <c:pt idx="1738">
                  <c:v>447.38303076317231</c:v>
                </c:pt>
                <c:pt idx="1739">
                  <c:v>447.36049721492759</c:v>
                </c:pt>
                <c:pt idx="1740">
                  <c:v>447.33796480164051</c:v>
                </c:pt>
                <c:pt idx="1741">
                  <c:v>447.31543352325389</c:v>
                </c:pt>
                <c:pt idx="1742">
                  <c:v>447.29290337971059</c:v>
                </c:pt>
                <c:pt idx="1743">
                  <c:v>447.2703743709535</c:v>
                </c:pt>
                <c:pt idx="1744">
                  <c:v>447.24784649692543</c:v>
                </c:pt>
                <c:pt idx="1745">
                  <c:v>447.2253197575692</c:v>
                </c:pt>
                <c:pt idx="1746">
                  <c:v>447.20279415282766</c:v>
                </c:pt>
                <c:pt idx="1747">
                  <c:v>447.18026968264371</c:v>
                </c:pt>
                <c:pt idx="1748">
                  <c:v>447.15774634696015</c:v>
                </c:pt>
                <c:pt idx="1749">
                  <c:v>447.13522414571992</c:v>
                </c:pt>
                <c:pt idx="1750">
                  <c:v>447.11270307886582</c:v>
                </c:pt>
                <c:pt idx="1751">
                  <c:v>447.09018314634068</c:v>
                </c:pt>
                <c:pt idx="1752">
                  <c:v>447.06766434808742</c:v>
                </c:pt>
                <c:pt idx="1753">
                  <c:v>447.04514668404892</c:v>
                </c:pt>
                <c:pt idx="1754">
                  <c:v>447.02263015416804</c:v>
                </c:pt>
                <c:pt idx="1755">
                  <c:v>447.00011475838761</c:v>
                </c:pt>
                <c:pt idx="1756">
                  <c:v>446.97760049665055</c:v>
                </c:pt>
                <c:pt idx="1757">
                  <c:v>446.95508736889974</c:v>
                </c:pt>
                <c:pt idx="1758">
                  <c:v>446.93257537507804</c:v>
                </c:pt>
                <c:pt idx="1759">
                  <c:v>446.9100645151284</c:v>
                </c:pt>
                <c:pt idx="1760">
                  <c:v>446.88755478899367</c:v>
                </c:pt>
                <c:pt idx="1761">
                  <c:v>446.86504619661673</c:v>
                </c:pt>
                <c:pt idx="1762">
                  <c:v>446.84253873794046</c:v>
                </c:pt>
                <c:pt idx="1763">
                  <c:v>446.82003241290778</c:v>
                </c:pt>
                <c:pt idx="1764">
                  <c:v>446.79752722146162</c:v>
                </c:pt>
                <c:pt idx="1765">
                  <c:v>446.77502316354486</c:v>
                </c:pt>
                <c:pt idx="1766">
                  <c:v>446.75252023910036</c:v>
                </c:pt>
                <c:pt idx="1767">
                  <c:v>446.73001844807112</c:v>
                </c:pt>
                <c:pt idx="1768">
                  <c:v>446.7075177904</c:v>
                </c:pt>
                <c:pt idx="1769">
                  <c:v>446.68501826602989</c:v>
                </c:pt>
                <c:pt idx="1770">
                  <c:v>446.66251987490375</c:v>
                </c:pt>
                <c:pt idx="1771">
                  <c:v>446.64002261696447</c:v>
                </c:pt>
                <c:pt idx="1772">
                  <c:v>446.61752649215504</c:v>
                </c:pt>
                <c:pt idx="1773">
                  <c:v>446.59503150041832</c:v>
                </c:pt>
                <c:pt idx="1774">
                  <c:v>446.57253764169729</c:v>
                </c:pt>
                <c:pt idx="1775">
                  <c:v>446.55004491593485</c:v>
                </c:pt>
                <c:pt idx="1776">
                  <c:v>446.5275533230739</c:v>
                </c:pt>
                <c:pt idx="1777">
                  <c:v>446.50506286305745</c:v>
                </c:pt>
                <c:pt idx="1778">
                  <c:v>446.48257353582841</c:v>
                </c:pt>
                <c:pt idx="1779">
                  <c:v>446.46008534132972</c:v>
                </c:pt>
                <c:pt idx="1780">
                  <c:v>446.43759827950436</c:v>
                </c:pt>
                <c:pt idx="1781">
                  <c:v>446.41511235029526</c:v>
                </c:pt>
                <c:pt idx="1782">
                  <c:v>446.39262755364535</c:v>
                </c:pt>
                <c:pt idx="1783">
                  <c:v>446.37014388949763</c:v>
                </c:pt>
                <c:pt idx="1784">
                  <c:v>446.347661357795</c:v>
                </c:pt>
                <c:pt idx="1785">
                  <c:v>446.32517995848048</c:v>
                </c:pt>
                <c:pt idx="1786">
                  <c:v>446.30269969149697</c:v>
                </c:pt>
                <c:pt idx="1787">
                  <c:v>446.28022055678747</c:v>
                </c:pt>
                <c:pt idx="1788">
                  <c:v>446.25774255429496</c:v>
                </c:pt>
                <c:pt idx="1789">
                  <c:v>446.23526568396244</c:v>
                </c:pt>
                <c:pt idx="1790">
                  <c:v>446.21278994573282</c:v>
                </c:pt>
                <c:pt idx="1791">
                  <c:v>446.19031533954916</c:v>
                </c:pt>
                <c:pt idx="1792">
                  <c:v>446.16784186535438</c:v>
                </c:pt>
                <c:pt idx="1793">
                  <c:v>446.14536952309146</c:v>
                </c:pt>
                <c:pt idx="1794">
                  <c:v>446.1228983127034</c:v>
                </c:pt>
                <c:pt idx="1795">
                  <c:v>446.10042823413323</c:v>
                </c:pt>
                <c:pt idx="1796">
                  <c:v>446.07795928732389</c:v>
                </c:pt>
                <c:pt idx="1797">
                  <c:v>446.05549147221842</c:v>
                </c:pt>
                <c:pt idx="1798">
                  <c:v>446.0330247887598</c:v>
                </c:pt>
                <c:pt idx="1799">
                  <c:v>446.01055923689103</c:v>
                </c:pt>
                <c:pt idx="1800">
                  <c:v>445.98809481655508</c:v>
                </c:pt>
                <c:pt idx="1801">
                  <c:v>445.965631527695</c:v>
                </c:pt>
                <c:pt idx="1802">
                  <c:v>445.94316937025377</c:v>
                </c:pt>
                <c:pt idx="1803">
                  <c:v>445.92070834417444</c:v>
                </c:pt>
                <c:pt idx="1804">
                  <c:v>445.8982484494</c:v>
                </c:pt>
                <c:pt idx="1805">
                  <c:v>445.87578968587349</c:v>
                </c:pt>
                <c:pt idx="1806">
                  <c:v>445.85333205353794</c:v>
                </c:pt>
                <c:pt idx="1807">
                  <c:v>445.83087555233635</c:v>
                </c:pt>
                <c:pt idx="1808">
                  <c:v>445.80842018221176</c:v>
                </c:pt>
                <c:pt idx="1809">
                  <c:v>445.78596594310716</c:v>
                </c:pt>
                <c:pt idx="1810">
                  <c:v>445.76351283496564</c:v>
                </c:pt>
                <c:pt idx="1811">
                  <c:v>445.74106085773019</c:v>
                </c:pt>
                <c:pt idx="1812">
                  <c:v>445.71861001134391</c:v>
                </c:pt>
                <c:pt idx="1813">
                  <c:v>445.69616029574979</c:v>
                </c:pt>
                <c:pt idx="1814">
                  <c:v>445.67371171089087</c:v>
                </c:pt>
                <c:pt idx="1815">
                  <c:v>445.65126425671025</c:v>
                </c:pt>
                <c:pt idx="1816">
                  <c:v>445.62881793315091</c:v>
                </c:pt>
                <c:pt idx="1817">
                  <c:v>445.60637274015596</c:v>
                </c:pt>
                <c:pt idx="1818">
                  <c:v>445.58392867766844</c:v>
                </c:pt>
                <c:pt idx="1819">
                  <c:v>445.56148574563139</c:v>
                </c:pt>
                <c:pt idx="1820">
                  <c:v>445.53904394398791</c:v>
                </c:pt>
                <c:pt idx="1821">
                  <c:v>445.51660327268104</c:v>
                </c:pt>
                <c:pt idx="1822">
                  <c:v>445.49416373165383</c:v>
                </c:pt>
                <c:pt idx="1823">
                  <c:v>445.47172532084937</c:v>
                </c:pt>
                <c:pt idx="1824">
                  <c:v>445.44928804021077</c:v>
                </c:pt>
                <c:pt idx="1825">
                  <c:v>445.42685188968107</c:v>
                </c:pt>
                <c:pt idx="1826">
                  <c:v>445.40441686920332</c:v>
                </c:pt>
                <c:pt idx="1827">
                  <c:v>445.38198297872066</c:v>
                </c:pt>
                <c:pt idx="1828">
                  <c:v>445.35955021817614</c:v>
                </c:pt>
                <c:pt idx="1829">
                  <c:v>445.33711858751286</c:v>
                </c:pt>
                <c:pt idx="1830">
                  <c:v>445.31468808667393</c:v>
                </c:pt>
                <c:pt idx="1831">
                  <c:v>445.29225871560237</c:v>
                </c:pt>
                <c:pt idx="1832">
                  <c:v>445.26983047424136</c:v>
                </c:pt>
                <c:pt idx="1833">
                  <c:v>445.24740336253393</c:v>
                </c:pt>
                <c:pt idx="1834">
                  <c:v>445.22497738042324</c:v>
                </c:pt>
                <c:pt idx="1835">
                  <c:v>445.20255252785239</c:v>
                </c:pt>
                <c:pt idx="1836">
                  <c:v>445.18012880476448</c:v>
                </c:pt>
                <c:pt idx="1837">
                  <c:v>445.15770621110261</c:v>
                </c:pt>
                <c:pt idx="1838">
                  <c:v>445.13528474680987</c:v>
                </c:pt>
                <c:pt idx="1839">
                  <c:v>445.11286441182943</c:v>
                </c:pt>
                <c:pt idx="1840">
                  <c:v>445.09044520610439</c:v>
                </c:pt>
                <c:pt idx="1841">
                  <c:v>445.06802712957784</c:v>
                </c:pt>
                <c:pt idx="1842">
                  <c:v>445.04561018219295</c:v>
                </c:pt>
                <c:pt idx="1843">
                  <c:v>445.0231943638928</c:v>
                </c:pt>
                <c:pt idx="1844">
                  <c:v>445.00077967462056</c:v>
                </c:pt>
                <c:pt idx="1845">
                  <c:v>444.97836611431933</c:v>
                </c:pt>
                <c:pt idx="1846">
                  <c:v>444.95595368293226</c:v>
                </c:pt>
                <c:pt idx="1847">
                  <c:v>444.93354238040251</c:v>
                </c:pt>
                <c:pt idx="1848">
                  <c:v>444.91113220667324</c:v>
                </c:pt>
                <c:pt idx="1849">
                  <c:v>444.88872316168755</c:v>
                </c:pt>
                <c:pt idx="1850">
                  <c:v>444.86631524538859</c:v>
                </c:pt>
                <c:pt idx="1851">
                  <c:v>444.84390845771952</c:v>
                </c:pt>
                <c:pt idx="1852">
                  <c:v>444.8215027986235</c:v>
                </c:pt>
                <c:pt idx="1853">
                  <c:v>444.79909826804368</c:v>
                </c:pt>
                <c:pt idx="1854">
                  <c:v>444.77669486592328</c:v>
                </c:pt>
                <c:pt idx="1855">
                  <c:v>444.75429259220539</c:v>
                </c:pt>
                <c:pt idx="1856">
                  <c:v>444.73189144683317</c:v>
                </c:pt>
                <c:pt idx="1857">
                  <c:v>444.70949142974985</c:v>
                </c:pt>
                <c:pt idx="1858">
                  <c:v>444.6870925408985</c:v>
                </c:pt>
                <c:pt idx="1859">
                  <c:v>444.66469478022236</c:v>
                </c:pt>
                <c:pt idx="1860">
                  <c:v>444.64229814766463</c:v>
                </c:pt>
                <c:pt idx="1861">
                  <c:v>444.61990264316847</c:v>
                </c:pt>
                <c:pt idx="1862">
                  <c:v>444.59750826667704</c:v>
                </c:pt>
                <c:pt idx="1863">
                  <c:v>444.57511501813354</c:v>
                </c:pt>
                <c:pt idx="1864">
                  <c:v>444.55272289748115</c:v>
                </c:pt>
                <c:pt idx="1865">
                  <c:v>444.53033190466306</c:v>
                </c:pt>
                <c:pt idx="1866">
                  <c:v>444.50794203962249</c:v>
                </c:pt>
                <c:pt idx="1867">
                  <c:v>444.48555330230261</c:v>
                </c:pt>
                <c:pt idx="1868">
                  <c:v>444.46316569264661</c:v>
                </c:pt>
                <c:pt idx="1869">
                  <c:v>444.44077921059773</c:v>
                </c:pt>
                <c:pt idx="1870">
                  <c:v>444.41839385609916</c:v>
                </c:pt>
                <c:pt idx="1871">
                  <c:v>444.39600962909412</c:v>
                </c:pt>
                <c:pt idx="1872">
                  <c:v>444.37362652952578</c:v>
                </c:pt>
                <c:pt idx="1873">
                  <c:v>444.3512445573374</c:v>
                </c:pt>
                <c:pt idx="1874">
                  <c:v>444.32886371247218</c:v>
                </c:pt>
                <c:pt idx="1875">
                  <c:v>444.3064839948733</c:v>
                </c:pt>
                <c:pt idx="1876">
                  <c:v>444.28410540448402</c:v>
                </c:pt>
                <c:pt idx="1877">
                  <c:v>444.26172794124761</c:v>
                </c:pt>
                <c:pt idx="1878">
                  <c:v>444.23935160510723</c:v>
                </c:pt>
                <c:pt idx="1879">
                  <c:v>444.21697639600615</c:v>
                </c:pt>
                <c:pt idx="1880">
                  <c:v>444.19460231388757</c:v>
                </c:pt>
                <c:pt idx="1881">
                  <c:v>444.17222935869472</c:v>
                </c:pt>
                <c:pt idx="1882">
                  <c:v>444.14985753037087</c:v>
                </c:pt>
                <c:pt idx="1883">
                  <c:v>444.12748682885928</c:v>
                </c:pt>
                <c:pt idx="1884">
                  <c:v>444.10511725410316</c:v>
                </c:pt>
                <c:pt idx="1885">
                  <c:v>444.08274880604574</c:v>
                </c:pt>
                <c:pt idx="1886">
                  <c:v>444.06038148463034</c:v>
                </c:pt>
                <c:pt idx="1887">
                  <c:v>444.03801528980017</c:v>
                </c:pt>
                <c:pt idx="1888">
                  <c:v>444.0156502214985</c:v>
                </c:pt>
                <c:pt idx="1889">
                  <c:v>443.99328627966855</c:v>
                </c:pt>
                <c:pt idx="1890">
                  <c:v>443.97092346425364</c:v>
                </c:pt>
                <c:pt idx="1891">
                  <c:v>443.94856177519699</c:v>
                </c:pt>
                <c:pt idx="1892">
                  <c:v>443.92620121244187</c:v>
                </c:pt>
                <c:pt idx="1893">
                  <c:v>443.9038417759316</c:v>
                </c:pt>
                <c:pt idx="1894">
                  <c:v>443.88148346560939</c:v>
                </c:pt>
                <c:pt idx="1895">
                  <c:v>443.85912628141858</c:v>
                </c:pt>
                <c:pt idx="1896">
                  <c:v>443.83677022330238</c:v>
                </c:pt>
                <c:pt idx="1897">
                  <c:v>443.81441529120411</c:v>
                </c:pt>
                <c:pt idx="1898">
                  <c:v>443.79206148506705</c:v>
                </c:pt>
                <c:pt idx="1899">
                  <c:v>443.76970880483452</c:v>
                </c:pt>
                <c:pt idx="1900">
                  <c:v>443.7473572504498</c:v>
                </c:pt>
                <c:pt idx="1901">
                  <c:v>443.72500682185614</c:v>
                </c:pt>
                <c:pt idx="1902">
                  <c:v>443.70265751899689</c:v>
                </c:pt>
                <c:pt idx="1903">
                  <c:v>443.6803093418153</c:v>
                </c:pt>
                <c:pt idx="1904">
                  <c:v>443.65796229025472</c:v>
                </c:pt>
                <c:pt idx="1905">
                  <c:v>443.6356163642584</c:v>
                </c:pt>
                <c:pt idx="1906">
                  <c:v>443.61327156376967</c:v>
                </c:pt>
                <c:pt idx="1907">
                  <c:v>443.59092788873187</c:v>
                </c:pt>
                <c:pt idx="1908">
                  <c:v>443.56858533908832</c:v>
                </c:pt>
                <c:pt idx="1909">
                  <c:v>443.54624391478228</c:v>
                </c:pt>
                <c:pt idx="1910">
                  <c:v>443.52390361575715</c:v>
                </c:pt>
                <c:pt idx="1911">
                  <c:v>443.50156444195619</c:v>
                </c:pt>
                <c:pt idx="1912">
                  <c:v>443.47922639332273</c:v>
                </c:pt>
                <c:pt idx="1913">
                  <c:v>443.4568894698001</c:v>
                </c:pt>
                <c:pt idx="1914">
                  <c:v>443.43455367133163</c:v>
                </c:pt>
                <c:pt idx="1915">
                  <c:v>443.41221899786069</c:v>
                </c:pt>
                <c:pt idx="1916">
                  <c:v>443.38988544933056</c:v>
                </c:pt>
                <c:pt idx="1917">
                  <c:v>443.36755302568463</c:v>
                </c:pt>
                <c:pt idx="1918">
                  <c:v>443.34522172686621</c:v>
                </c:pt>
                <c:pt idx="1919">
                  <c:v>443.32289155281865</c:v>
                </c:pt>
                <c:pt idx="1920">
                  <c:v>443.30056250348531</c:v>
                </c:pt>
                <c:pt idx="1921">
                  <c:v>443.27823457880953</c:v>
                </c:pt>
                <c:pt idx="1922">
                  <c:v>443.2559077787347</c:v>
                </c:pt>
                <c:pt idx="1923">
                  <c:v>443.23358210320413</c:v>
                </c:pt>
                <c:pt idx="1924">
                  <c:v>443.21125755216121</c:v>
                </c:pt>
                <c:pt idx="1925">
                  <c:v>443.18893412554928</c:v>
                </c:pt>
                <c:pt idx="1926">
                  <c:v>443.16661182331171</c:v>
                </c:pt>
                <c:pt idx="1927">
                  <c:v>443.14429064539189</c:v>
                </c:pt>
                <c:pt idx="1928">
                  <c:v>443.12197059173315</c:v>
                </c:pt>
                <c:pt idx="1929">
                  <c:v>443.09965166227886</c:v>
                </c:pt>
                <c:pt idx="1930">
                  <c:v>443.07733385697247</c:v>
                </c:pt>
                <c:pt idx="1931">
                  <c:v>443.05501717575731</c:v>
                </c:pt>
                <c:pt idx="1932">
                  <c:v>443.03270161857677</c:v>
                </c:pt>
                <c:pt idx="1933">
                  <c:v>443.01038718537421</c:v>
                </c:pt>
                <c:pt idx="1934">
                  <c:v>442.98807387609304</c:v>
                </c:pt>
                <c:pt idx="1935">
                  <c:v>442.96576169067663</c:v>
                </c:pt>
                <c:pt idx="1936">
                  <c:v>442.94345062906842</c:v>
                </c:pt>
                <c:pt idx="1937">
                  <c:v>442.92114069121175</c:v>
                </c:pt>
                <c:pt idx="1938">
                  <c:v>442.89883187705004</c:v>
                </c:pt>
                <c:pt idx="1939">
                  <c:v>442.87652418652675</c:v>
                </c:pt>
                <c:pt idx="1940">
                  <c:v>442.8542176195852</c:v>
                </c:pt>
                <c:pt idx="1941">
                  <c:v>442.83191217616883</c:v>
                </c:pt>
                <c:pt idx="1942">
                  <c:v>442.80960785622108</c:v>
                </c:pt>
                <c:pt idx="1943">
                  <c:v>442.78730465968533</c:v>
                </c:pt>
                <c:pt idx="1944">
                  <c:v>442.76500258650503</c:v>
                </c:pt>
                <c:pt idx="1945">
                  <c:v>442.74270163662356</c:v>
                </c:pt>
                <c:pt idx="1946">
                  <c:v>442.72040180998437</c:v>
                </c:pt>
                <c:pt idx="1947">
                  <c:v>442.69810310653088</c:v>
                </c:pt>
                <c:pt idx="1948">
                  <c:v>442.67580552620649</c:v>
                </c:pt>
                <c:pt idx="1949">
                  <c:v>442.65350906895463</c:v>
                </c:pt>
                <c:pt idx="1950">
                  <c:v>442.63121373471876</c:v>
                </c:pt>
                <c:pt idx="1951">
                  <c:v>442.60891952344235</c:v>
                </c:pt>
                <c:pt idx="1952">
                  <c:v>442.58662643506881</c:v>
                </c:pt>
                <c:pt idx="1953">
                  <c:v>442.56433446954156</c:v>
                </c:pt>
                <c:pt idx="1954">
                  <c:v>442.54204362680406</c:v>
                </c:pt>
                <c:pt idx="1955">
                  <c:v>442.51975390679974</c:v>
                </c:pt>
                <c:pt idx="1956">
                  <c:v>442.49746530947209</c:v>
                </c:pt>
                <c:pt idx="1957">
                  <c:v>442.47517783476451</c:v>
                </c:pt>
                <c:pt idx="1958">
                  <c:v>442.45289148262049</c:v>
                </c:pt>
                <c:pt idx="1959">
                  <c:v>442.43060625298347</c:v>
                </c:pt>
                <c:pt idx="1960">
                  <c:v>442.40832214579694</c:v>
                </c:pt>
                <c:pt idx="1961">
                  <c:v>442.38603916100436</c:v>
                </c:pt>
                <c:pt idx="1962">
                  <c:v>442.36375729854922</c:v>
                </c:pt>
                <c:pt idx="1963">
                  <c:v>442.34147655837495</c:v>
                </c:pt>
                <c:pt idx="1964">
                  <c:v>442.319196940425</c:v>
                </c:pt>
                <c:pt idx="1965">
                  <c:v>442.29691844464293</c:v>
                </c:pt>
                <c:pt idx="1966">
                  <c:v>442.27464107097217</c:v>
                </c:pt>
                <c:pt idx="1967">
                  <c:v>442.25236481935616</c:v>
                </c:pt>
                <c:pt idx="1968">
                  <c:v>442.23008968973846</c:v>
                </c:pt>
                <c:pt idx="1969">
                  <c:v>442.20781568206252</c:v>
                </c:pt>
                <c:pt idx="1970">
                  <c:v>442.18554279627182</c:v>
                </c:pt>
                <c:pt idx="1971">
                  <c:v>442.16327103230986</c:v>
                </c:pt>
                <c:pt idx="1972">
                  <c:v>442.14100039012015</c:v>
                </c:pt>
                <c:pt idx="1973">
                  <c:v>442.11873086964624</c:v>
                </c:pt>
                <c:pt idx="1974">
                  <c:v>442.09646247083157</c:v>
                </c:pt>
                <c:pt idx="1975">
                  <c:v>442.07419519361963</c:v>
                </c:pt>
                <c:pt idx="1976">
                  <c:v>442.05192903795398</c:v>
                </c:pt>
                <c:pt idx="1977">
                  <c:v>442.02966400377807</c:v>
                </c:pt>
                <c:pt idx="1978">
                  <c:v>442.00740009103544</c:v>
                </c:pt>
                <c:pt idx="1979">
                  <c:v>441.98513729966965</c:v>
                </c:pt>
                <c:pt idx="1980">
                  <c:v>441.96287562962414</c:v>
                </c:pt>
                <c:pt idx="1981">
                  <c:v>441.94061508084246</c:v>
                </c:pt>
                <c:pt idx="1982">
                  <c:v>441.91835565326818</c:v>
                </c:pt>
                <c:pt idx="1983">
                  <c:v>441.89609734684478</c:v>
                </c:pt>
                <c:pt idx="1984">
                  <c:v>441.87384016151583</c:v>
                </c:pt>
                <c:pt idx="1985">
                  <c:v>441.85158409722482</c:v>
                </c:pt>
                <c:pt idx="1986">
                  <c:v>441.8293291539153</c:v>
                </c:pt>
                <c:pt idx="1987">
                  <c:v>441.80707533153083</c:v>
                </c:pt>
                <c:pt idx="1988">
                  <c:v>441.7848226300149</c:v>
                </c:pt>
                <c:pt idx="1989">
                  <c:v>441.76257104931113</c:v>
                </c:pt>
                <c:pt idx="1990">
                  <c:v>441.74032058936302</c:v>
                </c:pt>
                <c:pt idx="1991">
                  <c:v>441.71807125011412</c:v>
                </c:pt>
                <c:pt idx="1992">
                  <c:v>441.69582303150798</c:v>
                </c:pt>
                <c:pt idx="1993">
                  <c:v>441.67357593348817</c:v>
                </c:pt>
                <c:pt idx="1994">
                  <c:v>441.65132995599822</c:v>
                </c:pt>
                <c:pt idx="1995">
                  <c:v>441.62908509898176</c:v>
                </c:pt>
                <c:pt idx="1996">
                  <c:v>441.60684136238228</c:v>
                </c:pt>
                <c:pt idx="1997">
                  <c:v>441.5845987461434</c:v>
                </c:pt>
                <c:pt idx="1998">
                  <c:v>441.56235725020866</c:v>
                </c:pt>
                <c:pt idx="1999">
                  <c:v>441.54011687452169</c:v>
                </c:pt>
                <c:pt idx="2000">
                  <c:v>441.51787761902597</c:v>
                </c:pt>
                <c:pt idx="2001">
                  <c:v>441.49563948366512</c:v>
                </c:pt>
                <c:pt idx="2002">
                  <c:v>441.47340246838274</c:v>
                </c:pt>
                <c:pt idx="2003">
                  <c:v>441.45116657312241</c:v>
                </c:pt>
                <c:pt idx="2004">
                  <c:v>441.42893179782772</c:v>
                </c:pt>
                <c:pt idx="2005">
                  <c:v>441.40669814244222</c:v>
                </c:pt>
                <c:pt idx="2006">
                  <c:v>441.38446560690954</c:v>
                </c:pt>
                <c:pt idx="2007">
                  <c:v>441.36223419117329</c:v>
                </c:pt>
                <c:pt idx="2008">
                  <c:v>441.34000389517706</c:v>
                </c:pt>
                <c:pt idx="2009">
                  <c:v>441.31777471886443</c:v>
                </c:pt>
                <c:pt idx="2010">
                  <c:v>441.29554666217899</c:v>
                </c:pt>
                <c:pt idx="2011">
                  <c:v>441.27331972506443</c:v>
                </c:pt>
                <c:pt idx="2012">
                  <c:v>441.25109390746428</c:v>
                </c:pt>
                <c:pt idx="2013">
                  <c:v>441.22886920932217</c:v>
                </c:pt>
                <c:pt idx="2014">
                  <c:v>441.2066456305817</c:v>
                </c:pt>
                <c:pt idx="2015">
                  <c:v>441.18442317118655</c:v>
                </c:pt>
                <c:pt idx="2016">
                  <c:v>441.16220183108027</c:v>
                </c:pt>
                <c:pt idx="2017">
                  <c:v>441.13998161020652</c:v>
                </c:pt>
                <c:pt idx="2018">
                  <c:v>441.11776250850892</c:v>
                </c:pt>
                <c:pt idx="2019">
                  <c:v>441.09554452593113</c:v>
                </c:pt>
                <c:pt idx="2020">
                  <c:v>441.07332766241672</c:v>
                </c:pt>
                <c:pt idx="2021">
                  <c:v>441.0511119179094</c:v>
                </c:pt>
                <c:pt idx="2022">
                  <c:v>441.02889729235272</c:v>
                </c:pt>
                <c:pt idx="2023">
                  <c:v>441.00668378569043</c:v>
                </c:pt>
                <c:pt idx="2024">
                  <c:v>440.98447139786606</c:v>
                </c:pt>
                <c:pt idx="2025">
                  <c:v>440.96226012882335</c:v>
                </c:pt>
                <c:pt idx="2026">
                  <c:v>440.9400499785059</c:v>
                </c:pt>
                <c:pt idx="2027">
                  <c:v>440.91784094685738</c:v>
                </c:pt>
                <c:pt idx="2028">
                  <c:v>440.89563303382141</c:v>
                </c:pt>
                <c:pt idx="2029">
                  <c:v>440.87342623934171</c:v>
                </c:pt>
                <c:pt idx="2030">
                  <c:v>440.85122056336189</c:v>
                </c:pt>
                <c:pt idx="2031">
                  <c:v>440.82901600582562</c:v>
                </c:pt>
                <c:pt idx="2032">
                  <c:v>440.80681256667663</c:v>
                </c:pt>
                <c:pt idx="2033">
                  <c:v>440.78461024585852</c:v>
                </c:pt>
                <c:pt idx="2034">
                  <c:v>440.76240904331496</c:v>
                </c:pt>
                <c:pt idx="2035">
                  <c:v>440.74020895898968</c:v>
                </c:pt>
                <c:pt idx="2036">
                  <c:v>440.7180099928263</c:v>
                </c:pt>
                <c:pt idx="2037">
                  <c:v>440.69581214476852</c:v>
                </c:pt>
                <c:pt idx="2038">
                  <c:v>440.67361541476004</c:v>
                </c:pt>
                <c:pt idx="2039">
                  <c:v>440.65141980274456</c:v>
                </c:pt>
                <c:pt idx="2040">
                  <c:v>440.62922530866575</c:v>
                </c:pt>
                <c:pt idx="2041">
                  <c:v>440.60703193246729</c:v>
                </c:pt>
                <c:pt idx="2042">
                  <c:v>440.58483967409285</c:v>
                </c:pt>
                <c:pt idx="2043">
                  <c:v>440.5626485334862</c:v>
                </c:pt>
                <c:pt idx="2044">
                  <c:v>440.54045851059101</c:v>
                </c:pt>
                <c:pt idx="2045">
                  <c:v>440.51826960535095</c:v>
                </c:pt>
                <c:pt idx="2046">
                  <c:v>440.49608181770975</c:v>
                </c:pt>
                <c:pt idx="2047">
                  <c:v>440.47389514761113</c:v>
                </c:pt>
                <c:pt idx="2048">
                  <c:v>440.45170959499882</c:v>
                </c:pt>
                <c:pt idx="2049">
                  <c:v>440.42952515981648</c:v>
                </c:pt>
                <c:pt idx="2050">
                  <c:v>440.40734184200784</c:v>
                </c:pt>
                <c:pt idx="2051">
                  <c:v>440.38515964151668</c:v>
                </c:pt>
                <c:pt idx="2052">
                  <c:v>440.36297855828667</c:v>
                </c:pt>
                <c:pt idx="2053">
                  <c:v>440.34079859226154</c:v>
                </c:pt>
                <c:pt idx="2054">
                  <c:v>440.318619743385</c:v>
                </c:pt>
                <c:pt idx="2055">
                  <c:v>440.29644201160085</c:v>
                </c:pt>
                <c:pt idx="2056">
                  <c:v>440.2742653968528</c:v>
                </c:pt>
                <c:pt idx="2057">
                  <c:v>440.25208989908452</c:v>
                </c:pt>
                <c:pt idx="2058">
                  <c:v>440.22991551823986</c:v>
                </c:pt>
                <c:pt idx="2059">
                  <c:v>440.20774225426248</c:v>
                </c:pt>
                <c:pt idx="2060">
                  <c:v>440.18557010709617</c:v>
                </c:pt>
                <c:pt idx="2061">
                  <c:v>440.16339907668464</c:v>
                </c:pt>
                <c:pt idx="2062">
                  <c:v>440.14122916297168</c:v>
                </c:pt>
                <c:pt idx="2063">
                  <c:v>440.11906036590102</c:v>
                </c:pt>
                <c:pt idx="2064">
                  <c:v>440.09689268541644</c:v>
                </c:pt>
                <c:pt idx="2065">
                  <c:v>440.07472612146165</c:v>
                </c:pt>
                <c:pt idx="2066">
                  <c:v>440.05256067398045</c:v>
                </c:pt>
                <c:pt idx="2067">
                  <c:v>440.03039634291662</c:v>
                </c:pt>
                <c:pt idx="2068">
                  <c:v>440.00823312821393</c:v>
                </c:pt>
                <c:pt idx="2069">
                  <c:v>439.98607102981612</c:v>
                </c:pt>
                <c:pt idx="2070">
                  <c:v>439.96391004766696</c:v>
                </c:pt>
                <c:pt idx="2071">
                  <c:v>439.94175018171029</c:v>
                </c:pt>
                <c:pt idx="2072">
                  <c:v>439.91959143188984</c:v>
                </c:pt>
                <c:pt idx="2073">
                  <c:v>439.89743379814939</c:v>
                </c:pt>
                <c:pt idx="2074">
                  <c:v>439.87527728043273</c:v>
                </c:pt>
                <c:pt idx="2075">
                  <c:v>439.85312187868368</c:v>
                </c:pt>
                <c:pt idx="2076">
                  <c:v>439.83096759284598</c:v>
                </c:pt>
                <c:pt idx="2077">
                  <c:v>439.80881442286346</c:v>
                </c:pt>
                <c:pt idx="2078">
                  <c:v>439.78666236867991</c:v>
                </c:pt>
                <c:pt idx="2079">
                  <c:v>439.76451143023911</c:v>
                </c:pt>
                <c:pt idx="2080">
                  <c:v>439.7423616074849</c:v>
                </c:pt>
                <c:pt idx="2081">
                  <c:v>439.72021290036105</c:v>
                </c:pt>
                <c:pt idx="2082">
                  <c:v>439.69806530881141</c:v>
                </c:pt>
                <c:pt idx="2083">
                  <c:v>439.67591883277976</c:v>
                </c:pt>
                <c:pt idx="2084">
                  <c:v>439.65377347220993</c:v>
                </c:pt>
                <c:pt idx="2085">
                  <c:v>439.63162922704572</c:v>
                </c:pt>
                <c:pt idx="2086">
                  <c:v>439.60948609723096</c:v>
                </c:pt>
                <c:pt idx="2087">
                  <c:v>439.58734408270948</c:v>
                </c:pt>
                <c:pt idx="2088">
                  <c:v>439.56520318342507</c:v>
                </c:pt>
                <c:pt idx="2089">
                  <c:v>439.54306339932162</c:v>
                </c:pt>
                <c:pt idx="2090">
                  <c:v>439.52092473034293</c:v>
                </c:pt>
                <c:pt idx="2091">
                  <c:v>439.49878717643281</c:v>
                </c:pt>
                <c:pt idx="2092">
                  <c:v>439.47665073753512</c:v>
                </c:pt>
                <c:pt idx="2093">
                  <c:v>439.4545154135937</c:v>
                </c:pt>
                <c:pt idx="2094">
                  <c:v>439.43238120455237</c:v>
                </c:pt>
                <c:pt idx="2095">
                  <c:v>439.41024811035504</c:v>
                </c:pt>
                <c:pt idx="2096">
                  <c:v>439.38811613094549</c:v>
                </c:pt>
                <c:pt idx="2097">
                  <c:v>439.36598526626761</c:v>
                </c:pt>
                <c:pt idx="2098">
                  <c:v>439.34385551626525</c:v>
                </c:pt>
                <c:pt idx="2099">
                  <c:v>439.32172688088224</c:v>
                </c:pt>
                <c:pt idx="2100">
                  <c:v>439.29959936006242</c:v>
                </c:pt>
                <c:pt idx="2101">
                  <c:v>439.27747295374968</c:v>
                </c:pt>
                <c:pt idx="2102">
                  <c:v>439.25534766188792</c:v>
                </c:pt>
                <c:pt idx="2103">
                  <c:v>439.23322348442099</c:v>
                </c:pt>
                <c:pt idx="2104">
                  <c:v>439.21110042129271</c:v>
                </c:pt>
                <c:pt idx="2105">
                  <c:v>439.18897847244705</c:v>
                </c:pt>
                <c:pt idx="2106">
                  <c:v>439.16685763782777</c:v>
                </c:pt>
                <c:pt idx="2107">
                  <c:v>439.14473791737885</c:v>
                </c:pt>
                <c:pt idx="2108">
                  <c:v>439.1226193110441</c:v>
                </c:pt>
                <c:pt idx="2109">
                  <c:v>439.10050181876744</c:v>
                </c:pt>
                <c:pt idx="2110">
                  <c:v>439.07838544049275</c:v>
                </c:pt>
                <c:pt idx="2111">
                  <c:v>439.05627017616393</c:v>
                </c:pt>
                <c:pt idx="2112">
                  <c:v>439.03415602572488</c:v>
                </c:pt>
                <c:pt idx="2113">
                  <c:v>439.01204298911949</c:v>
                </c:pt>
                <c:pt idx="2114">
                  <c:v>438.98993106629166</c:v>
                </c:pt>
                <c:pt idx="2115">
                  <c:v>438.96782025718528</c:v>
                </c:pt>
                <c:pt idx="2116">
                  <c:v>438.94571056174425</c:v>
                </c:pt>
                <c:pt idx="2117">
                  <c:v>438.92360197991246</c:v>
                </c:pt>
                <c:pt idx="2118">
                  <c:v>438.90149451163387</c:v>
                </c:pt>
                <c:pt idx="2119">
                  <c:v>438.87938815685237</c:v>
                </c:pt>
                <c:pt idx="2120">
                  <c:v>438.85728291551186</c:v>
                </c:pt>
                <c:pt idx="2121">
                  <c:v>438.83517878755629</c:v>
                </c:pt>
                <c:pt idx="2122">
                  <c:v>438.81307577292955</c:v>
                </c:pt>
                <c:pt idx="2123">
                  <c:v>438.7909738715756</c:v>
                </c:pt>
                <c:pt idx="2124">
                  <c:v>438.76887308343834</c:v>
                </c:pt>
                <c:pt idx="2125">
                  <c:v>438.74677340846171</c:v>
                </c:pt>
                <c:pt idx="2126">
                  <c:v>438.72467484658966</c:v>
                </c:pt>
                <c:pt idx="2127">
                  <c:v>438.70257739776611</c:v>
                </c:pt>
                <c:pt idx="2128">
                  <c:v>438.68048106193498</c:v>
                </c:pt>
                <c:pt idx="2129">
                  <c:v>438.65838583904025</c:v>
                </c:pt>
                <c:pt idx="2130">
                  <c:v>438.6362917290258</c:v>
                </c:pt>
                <c:pt idx="2131">
                  <c:v>438.61419873183564</c:v>
                </c:pt>
                <c:pt idx="2132">
                  <c:v>438.59210684741373</c:v>
                </c:pt>
                <c:pt idx="2133">
                  <c:v>438.57001607570396</c:v>
                </c:pt>
                <c:pt idx="2134">
                  <c:v>438.54792641665034</c:v>
                </c:pt>
                <c:pt idx="2135">
                  <c:v>438.52583787019677</c:v>
                </c:pt>
                <c:pt idx="2136">
                  <c:v>438.50375043628725</c:v>
                </c:pt>
                <c:pt idx="2137">
                  <c:v>438.48166411486574</c:v>
                </c:pt>
                <c:pt idx="2138">
                  <c:v>438.45957890587624</c:v>
                </c:pt>
                <c:pt idx="2139">
                  <c:v>438.43749480926266</c:v>
                </c:pt>
                <c:pt idx="2140">
                  <c:v>438.415411824969</c:v>
                </c:pt>
                <c:pt idx="2141">
                  <c:v>438.39332995293921</c:v>
                </c:pt>
                <c:pt idx="2142">
                  <c:v>438.37124919311731</c:v>
                </c:pt>
                <c:pt idx="2143">
                  <c:v>438.3491695454473</c:v>
                </c:pt>
                <c:pt idx="2144">
                  <c:v>438.32709100987307</c:v>
                </c:pt>
                <c:pt idx="2145">
                  <c:v>438.3050135863387</c:v>
                </c:pt>
                <c:pt idx="2146">
                  <c:v>438.28293727478814</c:v>
                </c:pt>
                <c:pt idx="2147">
                  <c:v>438.26086207516539</c:v>
                </c:pt>
                <c:pt idx="2148">
                  <c:v>438.23878798741441</c:v>
                </c:pt>
                <c:pt idx="2149">
                  <c:v>438.21671501147927</c:v>
                </c:pt>
                <c:pt idx="2150">
                  <c:v>438.19464314730391</c:v>
                </c:pt>
                <c:pt idx="2151">
                  <c:v>438.17257239483234</c:v>
                </c:pt>
                <c:pt idx="2152">
                  <c:v>438.15050275400858</c:v>
                </c:pt>
                <c:pt idx="2153">
                  <c:v>438.12843422477664</c:v>
                </c:pt>
                <c:pt idx="2154">
                  <c:v>438.10636680708052</c:v>
                </c:pt>
                <c:pt idx="2155">
                  <c:v>438.08430050086423</c:v>
                </c:pt>
                <c:pt idx="2156">
                  <c:v>438.06223530607184</c:v>
                </c:pt>
                <c:pt idx="2157">
                  <c:v>438.0401712226473</c:v>
                </c:pt>
                <c:pt idx="2158">
                  <c:v>438.01810825053468</c:v>
                </c:pt>
                <c:pt idx="2159">
                  <c:v>437.99604638967799</c:v>
                </c:pt>
                <c:pt idx="2160">
                  <c:v>437.97398564002128</c:v>
                </c:pt>
                <c:pt idx="2161">
                  <c:v>437.95192600150853</c:v>
                </c:pt>
                <c:pt idx="2162">
                  <c:v>437.92986747408384</c:v>
                </c:pt>
                <c:pt idx="2163">
                  <c:v>437.90781005769122</c:v>
                </c:pt>
                <c:pt idx="2164">
                  <c:v>437.8857537522747</c:v>
                </c:pt>
                <c:pt idx="2165">
                  <c:v>437.86369855777832</c:v>
                </c:pt>
                <c:pt idx="2166">
                  <c:v>437.84164447414611</c:v>
                </c:pt>
                <c:pt idx="2167">
                  <c:v>437.81959150132218</c:v>
                </c:pt>
                <c:pt idx="2168">
                  <c:v>437.79753963925054</c:v>
                </c:pt>
                <c:pt idx="2169">
                  <c:v>437.77548888787521</c:v>
                </c:pt>
                <c:pt idx="2170">
                  <c:v>437.75343924714031</c:v>
                </c:pt>
                <c:pt idx="2171">
                  <c:v>437.73139071698984</c:v>
                </c:pt>
                <c:pt idx="2172">
                  <c:v>437.70934329736792</c:v>
                </c:pt>
                <c:pt idx="2173">
                  <c:v>437.68729698821858</c:v>
                </c:pt>
                <c:pt idx="2174">
                  <c:v>437.66525178948592</c:v>
                </c:pt>
                <c:pt idx="2175">
                  <c:v>437.64320770111397</c:v>
                </c:pt>
                <c:pt idx="2176">
                  <c:v>437.62116472304683</c:v>
                </c:pt>
                <c:pt idx="2177">
                  <c:v>437.59912285522859</c:v>
                </c:pt>
                <c:pt idx="2178">
                  <c:v>437.5770820976033</c:v>
                </c:pt>
                <c:pt idx="2179">
                  <c:v>437.55504245011502</c:v>
                </c:pt>
                <c:pt idx="2180">
                  <c:v>437.5330039127079</c:v>
                </c:pt>
                <c:pt idx="2181">
                  <c:v>437.51096648532598</c:v>
                </c:pt>
                <c:pt idx="2182">
                  <c:v>437.4889301679134</c:v>
                </c:pt>
                <c:pt idx="2183">
                  <c:v>437.46689496041421</c:v>
                </c:pt>
                <c:pt idx="2184">
                  <c:v>437.44486086277254</c:v>
                </c:pt>
                <c:pt idx="2185">
                  <c:v>437.42282787493247</c:v>
                </c:pt>
                <c:pt idx="2186">
                  <c:v>437.4007959968381</c:v>
                </c:pt>
                <c:pt idx="2187">
                  <c:v>437.37876522843351</c:v>
                </c:pt>
                <c:pt idx="2188">
                  <c:v>437.35673556966282</c:v>
                </c:pt>
                <c:pt idx="2189">
                  <c:v>437.33470702047015</c:v>
                </c:pt>
                <c:pt idx="2190">
                  <c:v>437.31267958079962</c:v>
                </c:pt>
                <c:pt idx="2191">
                  <c:v>437.29065325059537</c:v>
                </c:pt>
                <c:pt idx="2192">
                  <c:v>437.26862802980145</c:v>
                </c:pt>
                <c:pt idx="2193">
                  <c:v>437.24660391836204</c:v>
                </c:pt>
                <c:pt idx="2194">
                  <c:v>437.22458091622127</c:v>
                </c:pt>
                <c:pt idx="2195">
                  <c:v>437.20255902332326</c:v>
                </c:pt>
                <c:pt idx="2196">
                  <c:v>437.18053823961208</c:v>
                </c:pt>
                <c:pt idx="2197">
                  <c:v>437.1585185650319</c:v>
                </c:pt>
                <c:pt idx="2198">
                  <c:v>437.1364999995269</c:v>
                </c:pt>
                <c:pt idx="2199">
                  <c:v>437.11448254304116</c:v>
                </c:pt>
                <c:pt idx="2200">
                  <c:v>437.09246619551885</c:v>
                </c:pt>
                <c:pt idx="2201">
                  <c:v>437.0704509569041</c:v>
                </c:pt>
                <c:pt idx="2202">
                  <c:v>437.04843682714107</c:v>
                </c:pt>
                <c:pt idx="2203">
                  <c:v>437.02642380617391</c:v>
                </c:pt>
                <c:pt idx="2204">
                  <c:v>437.00441189394678</c:v>
                </c:pt>
                <c:pt idx="2205">
                  <c:v>436.98240109040381</c:v>
                </c:pt>
                <c:pt idx="2206">
                  <c:v>436.96039139548918</c:v>
                </c:pt>
                <c:pt idx="2207">
                  <c:v>436.93838280914707</c:v>
                </c:pt>
                <c:pt idx="2208">
                  <c:v>436.9163753313216</c:v>
                </c:pt>
                <c:pt idx="2209">
                  <c:v>436.89436896195696</c:v>
                </c:pt>
                <c:pt idx="2210">
                  <c:v>436.87236370099731</c:v>
                </c:pt>
                <c:pt idx="2211">
                  <c:v>436.85035954838685</c:v>
                </c:pt>
                <c:pt idx="2212">
                  <c:v>436.82835650406969</c:v>
                </c:pt>
                <c:pt idx="2213">
                  <c:v>436.80635456799007</c:v>
                </c:pt>
                <c:pt idx="2214">
                  <c:v>436.78435374009217</c:v>
                </c:pt>
                <c:pt idx="2215">
                  <c:v>436.76235402032012</c:v>
                </c:pt>
                <c:pt idx="2216">
                  <c:v>436.74035540861814</c:v>
                </c:pt>
                <c:pt idx="2217">
                  <c:v>436.71835790493043</c:v>
                </c:pt>
                <c:pt idx="2218">
                  <c:v>436.69636150920115</c:v>
                </c:pt>
                <c:pt idx="2219">
                  <c:v>436.67436622137456</c:v>
                </c:pt>
                <c:pt idx="2220">
                  <c:v>436.65237204139481</c:v>
                </c:pt>
                <c:pt idx="2221">
                  <c:v>436.63037896920611</c:v>
                </c:pt>
                <c:pt idx="2222">
                  <c:v>436.60838700475261</c:v>
                </c:pt>
                <c:pt idx="2223">
                  <c:v>436.58639614797863</c:v>
                </c:pt>
                <c:pt idx="2224">
                  <c:v>436.56440639882828</c:v>
                </c:pt>
                <c:pt idx="2225">
                  <c:v>436.5424177572458</c:v>
                </c:pt>
                <c:pt idx="2226">
                  <c:v>436.52043022317542</c:v>
                </c:pt>
                <c:pt idx="2227">
                  <c:v>436.49844379656133</c:v>
                </c:pt>
                <c:pt idx="2228">
                  <c:v>436.47645847734782</c:v>
                </c:pt>
                <c:pt idx="2229">
                  <c:v>436.45447426547901</c:v>
                </c:pt>
                <c:pt idx="2230">
                  <c:v>436.43249116089919</c:v>
                </c:pt>
                <c:pt idx="2231">
                  <c:v>436.4105091635526</c:v>
                </c:pt>
                <c:pt idx="2232">
                  <c:v>436.38852827338343</c:v>
                </c:pt>
                <c:pt idx="2233">
                  <c:v>436.36654849033596</c:v>
                </c:pt>
                <c:pt idx="2234">
                  <c:v>436.34456981435437</c:v>
                </c:pt>
                <c:pt idx="2235">
                  <c:v>436.32259224538296</c:v>
                </c:pt>
                <c:pt idx="2236">
                  <c:v>436.30061578336591</c:v>
                </c:pt>
                <c:pt idx="2237">
                  <c:v>436.27864042824751</c:v>
                </c:pt>
                <c:pt idx="2238">
                  <c:v>436.256666179972</c:v>
                </c:pt>
                <c:pt idx="2239">
                  <c:v>436.23469303848361</c:v>
                </c:pt>
                <c:pt idx="2240">
                  <c:v>436.21272100372664</c:v>
                </c:pt>
                <c:pt idx="2241">
                  <c:v>436.19075007564533</c:v>
                </c:pt>
                <c:pt idx="2242">
                  <c:v>436.1687802541839</c:v>
                </c:pt>
                <c:pt idx="2243">
                  <c:v>436.14681153928666</c:v>
                </c:pt>
                <c:pt idx="2244">
                  <c:v>436.12484393089784</c:v>
                </c:pt>
                <c:pt idx="2245">
                  <c:v>436.10287742896173</c:v>
                </c:pt>
                <c:pt idx="2246">
                  <c:v>436.08091203342258</c:v>
                </c:pt>
                <c:pt idx="2247">
                  <c:v>436.05894774422467</c:v>
                </c:pt>
                <c:pt idx="2248">
                  <c:v>436.03698456131229</c:v>
                </c:pt>
                <c:pt idx="2249">
                  <c:v>436.0150224846297</c:v>
                </c:pt>
                <c:pt idx="2250">
                  <c:v>435.99306151412122</c:v>
                </c:pt>
                <c:pt idx="2251">
                  <c:v>435.97110164973111</c:v>
                </c:pt>
                <c:pt idx="2252">
                  <c:v>435.94914289140365</c:v>
                </c:pt>
                <c:pt idx="2253">
                  <c:v>435.92718523908314</c:v>
                </c:pt>
                <c:pt idx="2254">
                  <c:v>435.90522869271388</c:v>
                </c:pt>
                <c:pt idx="2255">
                  <c:v>435.88327325224014</c:v>
                </c:pt>
                <c:pt idx="2256">
                  <c:v>435.86131891760624</c:v>
                </c:pt>
                <c:pt idx="2257">
                  <c:v>435.83936568875646</c:v>
                </c:pt>
                <c:pt idx="2258">
                  <c:v>435.81741356563515</c:v>
                </c:pt>
                <c:pt idx="2259">
                  <c:v>435.79546254818655</c:v>
                </c:pt>
                <c:pt idx="2260">
                  <c:v>435.77351263635501</c:v>
                </c:pt>
                <c:pt idx="2261">
                  <c:v>435.75156383008488</c:v>
                </c:pt>
                <c:pt idx="2262">
                  <c:v>435.72961612932039</c:v>
                </c:pt>
                <c:pt idx="2263">
                  <c:v>435.7076695340059</c:v>
                </c:pt>
                <c:pt idx="2264">
                  <c:v>435.68572404408576</c:v>
                </c:pt>
                <c:pt idx="2265">
                  <c:v>435.66377965950426</c:v>
                </c:pt>
                <c:pt idx="2266">
                  <c:v>435.64183638020575</c:v>
                </c:pt>
                <c:pt idx="2267">
                  <c:v>435.61989420613457</c:v>
                </c:pt>
                <c:pt idx="2268">
                  <c:v>435.59795313723504</c:v>
                </c:pt>
                <c:pt idx="2269">
                  <c:v>435.57601317345149</c:v>
                </c:pt>
                <c:pt idx="2270">
                  <c:v>435.55407431472821</c:v>
                </c:pt>
                <c:pt idx="2271">
                  <c:v>435.53213656100962</c:v>
                </c:pt>
                <c:pt idx="2272">
                  <c:v>435.51019991224001</c:v>
                </c:pt>
                <c:pt idx="2273">
                  <c:v>435.48826436836373</c:v>
                </c:pt>
                <c:pt idx="2274">
                  <c:v>435.46632992932518</c:v>
                </c:pt>
                <c:pt idx="2275">
                  <c:v>435.44439659506867</c:v>
                </c:pt>
                <c:pt idx="2276">
                  <c:v>435.42246436553853</c:v>
                </c:pt>
                <c:pt idx="2277">
                  <c:v>435.40053324067918</c:v>
                </c:pt>
                <c:pt idx="2278">
                  <c:v>435.37860322043491</c:v>
                </c:pt>
                <c:pt idx="2279">
                  <c:v>435.35667430475013</c:v>
                </c:pt>
                <c:pt idx="2280">
                  <c:v>435.33474649356924</c:v>
                </c:pt>
                <c:pt idx="2281">
                  <c:v>435.31281978683654</c:v>
                </c:pt>
                <c:pt idx="2282">
                  <c:v>435.29089418449644</c:v>
                </c:pt>
                <c:pt idx="2283">
                  <c:v>435.26896968649328</c:v>
                </c:pt>
                <c:pt idx="2284">
                  <c:v>435.24704629277147</c:v>
                </c:pt>
                <c:pt idx="2285">
                  <c:v>435.22512400327537</c:v>
                </c:pt>
                <c:pt idx="2286">
                  <c:v>435.20320281794938</c:v>
                </c:pt>
                <c:pt idx="2287">
                  <c:v>435.1812827367379</c:v>
                </c:pt>
                <c:pt idx="2288">
                  <c:v>435.15936375958529</c:v>
                </c:pt>
                <c:pt idx="2289">
                  <c:v>435.13744588643596</c:v>
                </c:pt>
                <c:pt idx="2290">
                  <c:v>435.1155291172343</c:v>
                </c:pt>
                <c:pt idx="2291">
                  <c:v>435.09361345192468</c:v>
                </c:pt>
                <c:pt idx="2292">
                  <c:v>435.07169889045156</c:v>
                </c:pt>
                <c:pt idx="2293">
                  <c:v>435.04978543275928</c:v>
                </c:pt>
                <c:pt idx="2294">
                  <c:v>435.02787307879225</c:v>
                </c:pt>
                <c:pt idx="2295">
                  <c:v>435.00596182849495</c:v>
                </c:pt>
                <c:pt idx="2296">
                  <c:v>434.98405168181171</c:v>
                </c:pt>
                <c:pt idx="2297">
                  <c:v>434.96214263868694</c:v>
                </c:pt>
                <c:pt idx="2298">
                  <c:v>434.94023469906512</c:v>
                </c:pt>
                <c:pt idx="2299">
                  <c:v>434.91832786289064</c:v>
                </c:pt>
                <c:pt idx="2300">
                  <c:v>434.89642213010791</c:v>
                </c:pt>
                <c:pt idx="2301">
                  <c:v>434.87451750066134</c:v>
                </c:pt>
                <c:pt idx="2302">
                  <c:v>434.8526139744954</c:v>
                </c:pt>
                <c:pt idx="2303">
                  <c:v>434.83071155155449</c:v>
                </c:pt>
                <c:pt idx="2304">
                  <c:v>434.80881023178307</c:v>
                </c:pt>
                <c:pt idx="2305">
                  <c:v>434.78691001512556</c:v>
                </c:pt>
                <c:pt idx="2306">
                  <c:v>434.76501090152641</c:v>
                </c:pt>
                <c:pt idx="2307">
                  <c:v>434.74311289093004</c:v>
                </c:pt>
                <c:pt idx="2308">
                  <c:v>434.7212159832809</c:v>
                </c:pt>
                <c:pt idx="2309">
                  <c:v>434.69932017852346</c:v>
                </c:pt>
                <c:pt idx="2310">
                  <c:v>434.6774254766022</c:v>
                </c:pt>
                <c:pt idx="2311">
                  <c:v>434.6555318774615</c:v>
                </c:pt>
                <c:pt idx="2312">
                  <c:v>434.63363938104584</c:v>
                </c:pt>
                <c:pt idx="2313">
                  <c:v>434.61174798729968</c:v>
                </c:pt>
                <c:pt idx="2314">
                  <c:v>434.58985769616748</c:v>
                </c:pt>
                <c:pt idx="2315">
                  <c:v>434.56796850759372</c:v>
                </c:pt>
                <c:pt idx="2316">
                  <c:v>434.54608042152284</c:v>
                </c:pt>
                <c:pt idx="2317">
                  <c:v>434.52419343789933</c:v>
                </c:pt>
                <c:pt idx="2318">
                  <c:v>434.50230755666769</c:v>
                </c:pt>
                <c:pt idx="2319">
                  <c:v>434.48042277777233</c:v>
                </c:pt>
                <c:pt idx="2320">
                  <c:v>434.45853910115778</c:v>
                </c:pt>
                <c:pt idx="2321">
                  <c:v>434.4366565267685</c:v>
                </c:pt>
                <c:pt idx="2322">
                  <c:v>434.41477505454895</c:v>
                </c:pt>
                <c:pt idx="2323">
                  <c:v>434.39289468444366</c:v>
                </c:pt>
                <c:pt idx="2324">
                  <c:v>434.37101541639709</c:v>
                </c:pt>
                <c:pt idx="2325">
                  <c:v>434.34913725035375</c:v>
                </c:pt>
                <c:pt idx="2326">
                  <c:v>434.32726018625812</c:v>
                </c:pt>
                <c:pt idx="2327">
                  <c:v>434.30538422405471</c:v>
                </c:pt>
                <c:pt idx="2328">
                  <c:v>434.28350936368804</c:v>
                </c:pt>
                <c:pt idx="2329">
                  <c:v>434.26163560510258</c:v>
                </c:pt>
                <c:pt idx="2330">
                  <c:v>434.23976294824286</c:v>
                </c:pt>
                <c:pt idx="2331">
                  <c:v>434.21789139305338</c:v>
                </c:pt>
                <c:pt idx="2332">
                  <c:v>434.19602093947861</c:v>
                </c:pt>
                <c:pt idx="2333">
                  <c:v>434.17415158746314</c:v>
                </c:pt>
                <c:pt idx="2334">
                  <c:v>434.15228333695143</c:v>
                </c:pt>
                <c:pt idx="2335">
                  <c:v>434.13041618788799</c:v>
                </c:pt>
                <c:pt idx="2336">
                  <c:v>434.1085501402174</c:v>
                </c:pt>
                <c:pt idx="2337">
                  <c:v>434.08668519388414</c:v>
                </c:pt>
                <c:pt idx="2338">
                  <c:v>434.06482134883277</c:v>
                </c:pt>
                <c:pt idx="2339">
                  <c:v>434.04295860500781</c:v>
                </c:pt>
                <c:pt idx="2340">
                  <c:v>434.02109696235379</c:v>
                </c:pt>
                <c:pt idx="2341">
                  <c:v>433.99923642081524</c:v>
                </c:pt>
                <c:pt idx="2342">
                  <c:v>433.97737698033671</c:v>
                </c:pt>
                <c:pt idx="2343">
                  <c:v>433.95551864086275</c:v>
                </c:pt>
                <c:pt idx="2344">
                  <c:v>433.93366140233786</c:v>
                </c:pt>
                <c:pt idx="2345">
                  <c:v>433.91180526470663</c:v>
                </c:pt>
                <c:pt idx="2346">
                  <c:v>433.88995022791363</c:v>
                </c:pt>
                <c:pt idx="2347">
                  <c:v>433.86809629190338</c:v>
                </c:pt>
                <c:pt idx="2348">
                  <c:v>433.84624345662041</c:v>
                </c:pt>
                <c:pt idx="2349">
                  <c:v>433.82439172200935</c:v>
                </c:pt>
                <c:pt idx="2350">
                  <c:v>433.80254108801472</c:v>
                </c:pt>
                <c:pt idx="2351">
                  <c:v>433.7806915545811</c:v>
                </c:pt>
                <c:pt idx="2352">
                  <c:v>433.758843121653</c:v>
                </c:pt>
                <c:pt idx="2353">
                  <c:v>433.73699578917507</c:v>
                </c:pt>
                <c:pt idx="2354">
                  <c:v>433.71514955709182</c:v>
                </c:pt>
                <c:pt idx="2355">
                  <c:v>433.69330442534789</c:v>
                </c:pt>
                <c:pt idx="2356">
                  <c:v>433.6714603938878</c:v>
                </c:pt>
                <c:pt idx="2357">
                  <c:v>433.64961746265618</c:v>
                </c:pt>
                <c:pt idx="2358">
                  <c:v>433.62777563159756</c:v>
                </c:pt>
                <c:pt idx="2359">
                  <c:v>433.60593490065656</c:v>
                </c:pt>
                <c:pt idx="2360">
                  <c:v>433.58409526977778</c:v>
                </c:pt>
                <c:pt idx="2361">
                  <c:v>433.56225673890583</c:v>
                </c:pt>
                <c:pt idx="2362">
                  <c:v>433.54041930798525</c:v>
                </c:pt>
                <c:pt idx="2363">
                  <c:v>433.51858297696066</c:v>
                </c:pt>
                <c:pt idx="2364">
                  <c:v>433.49674774577664</c:v>
                </c:pt>
                <c:pt idx="2365">
                  <c:v>433.47491361437784</c:v>
                </c:pt>
                <c:pt idx="2366">
                  <c:v>433.45308058270888</c:v>
                </c:pt>
                <c:pt idx="2367">
                  <c:v>433.43124865071428</c:v>
                </c:pt>
                <c:pt idx="2368">
                  <c:v>433.40941781833874</c:v>
                </c:pt>
                <c:pt idx="2369">
                  <c:v>433.38758808552683</c:v>
                </c:pt>
                <c:pt idx="2370">
                  <c:v>433.36575945222319</c:v>
                </c:pt>
                <c:pt idx="2371">
                  <c:v>433.34393191837245</c:v>
                </c:pt>
                <c:pt idx="2372">
                  <c:v>433.32210548391919</c:v>
                </c:pt>
                <c:pt idx="2373">
                  <c:v>433.30028014880804</c:v>
                </c:pt>
                <c:pt idx="2374">
                  <c:v>433.27845591298365</c:v>
                </c:pt>
                <c:pt idx="2375">
                  <c:v>433.25663277639069</c:v>
                </c:pt>
                <c:pt idx="2376">
                  <c:v>433.23481073897375</c:v>
                </c:pt>
                <c:pt idx="2377">
                  <c:v>433.21298980067746</c:v>
                </c:pt>
                <c:pt idx="2378">
                  <c:v>433.19116996144646</c:v>
                </c:pt>
                <c:pt idx="2379">
                  <c:v>433.16935122122544</c:v>
                </c:pt>
                <c:pt idx="2380">
                  <c:v>433.14753357995897</c:v>
                </c:pt>
                <c:pt idx="2381">
                  <c:v>433.12571703759176</c:v>
                </c:pt>
                <c:pt idx="2382">
                  <c:v>433.10390159406842</c:v>
                </c:pt>
                <c:pt idx="2383">
                  <c:v>433.08208724933365</c:v>
                </c:pt>
                <c:pt idx="2384">
                  <c:v>433.0602740033321</c:v>
                </c:pt>
                <c:pt idx="2385">
                  <c:v>433.03846185600838</c:v>
                </c:pt>
                <c:pt idx="2386">
                  <c:v>433.0166508073072</c:v>
                </c:pt>
                <c:pt idx="2387">
                  <c:v>432.99484085717319</c:v>
                </c:pt>
                <c:pt idx="2388">
                  <c:v>432.97303200555103</c:v>
                </c:pt>
                <c:pt idx="2389">
                  <c:v>432.95122425238543</c:v>
                </c:pt>
                <c:pt idx="2390">
                  <c:v>432.92941759762101</c:v>
                </c:pt>
                <c:pt idx="2391">
                  <c:v>432.90761204120247</c:v>
                </c:pt>
                <c:pt idx="2392">
                  <c:v>432.8858075830745</c:v>
                </c:pt>
                <c:pt idx="2393">
                  <c:v>432.86400422318172</c:v>
                </c:pt>
                <c:pt idx="2394">
                  <c:v>432.8422019614689</c:v>
                </c:pt>
                <c:pt idx="2395">
                  <c:v>432.82040079788067</c:v>
                </c:pt>
                <c:pt idx="2396">
                  <c:v>432.79860073236176</c:v>
                </c:pt>
                <c:pt idx="2397">
                  <c:v>432.77680176485683</c:v>
                </c:pt>
                <c:pt idx="2398">
                  <c:v>432.75500389531061</c:v>
                </c:pt>
                <c:pt idx="2399">
                  <c:v>432.73320712366774</c:v>
                </c:pt>
                <c:pt idx="2400">
                  <c:v>432.71141144987297</c:v>
                </c:pt>
                <c:pt idx="2401">
                  <c:v>432.68961687387099</c:v>
                </c:pt>
                <c:pt idx="2402">
                  <c:v>432.66782339560655</c:v>
                </c:pt>
                <c:pt idx="2403">
                  <c:v>432.64603101502428</c:v>
                </c:pt>
                <c:pt idx="2404">
                  <c:v>432.62423973206893</c:v>
                </c:pt>
                <c:pt idx="2405">
                  <c:v>432.60244954668525</c:v>
                </c:pt>
                <c:pt idx="2406">
                  <c:v>432.58066045881793</c:v>
                </c:pt>
                <c:pt idx="2407">
                  <c:v>432.55887246841166</c:v>
                </c:pt>
                <c:pt idx="2408">
                  <c:v>432.5370855754112</c:v>
                </c:pt>
                <c:pt idx="2409">
                  <c:v>432.51529977976128</c:v>
                </c:pt>
                <c:pt idx="2410">
                  <c:v>432.4935150814066</c:v>
                </c:pt>
                <c:pt idx="2411">
                  <c:v>432.47173148029191</c:v>
                </c:pt>
                <c:pt idx="2412">
                  <c:v>432.44994897636195</c:v>
                </c:pt>
                <c:pt idx="2413">
                  <c:v>432.42816756956142</c:v>
                </c:pt>
                <c:pt idx="2414">
                  <c:v>432.40638725983513</c:v>
                </c:pt>
                <c:pt idx="2415">
                  <c:v>432.38460804712776</c:v>
                </c:pt>
                <c:pt idx="2416">
                  <c:v>432.36282993138406</c:v>
                </c:pt>
                <c:pt idx="2417">
                  <c:v>432.34105291254883</c:v>
                </c:pt>
                <c:pt idx="2418">
                  <c:v>432.31927699056678</c:v>
                </c:pt>
                <c:pt idx="2419">
                  <c:v>432.2975021653827</c:v>
                </c:pt>
                <c:pt idx="2420">
                  <c:v>432.27572843694128</c:v>
                </c:pt>
                <c:pt idx="2421">
                  <c:v>432.25395580518733</c:v>
                </c:pt>
                <c:pt idx="2422">
                  <c:v>432.2321842700656</c:v>
                </c:pt>
                <c:pt idx="2423">
                  <c:v>432.2104138315209</c:v>
                </c:pt>
                <c:pt idx="2424">
                  <c:v>432.1886444894979</c:v>
                </c:pt>
                <c:pt idx="2425">
                  <c:v>432.16687624394149</c:v>
                </c:pt>
                <c:pt idx="2426">
                  <c:v>432.14510909479634</c:v>
                </c:pt>
                <c:pt idx="2427">
                  <c:v>432.12334304200726</c:v>
                </c:pt>
                <c:pt idx="2428">
                  <c:v>432.10157808551907</c:v>
                </c:pt>
                <c:pt idx="2429">
                  <c:v>432.07981422527649</c:v>
                </c:pt>
                <c:pt idx="2430">
                  <c:v>432.05805146122435</c:v>
                </c:pt>
                <c:pt idx="2431">
                  <c:v>432.03628979330745</c:v>
                </c:pt>
                <c:pt idx="2432">
                  <c:v>432.01452922147053</c:v>
                </c:pt>
                <c:pt idx="2433">
                  <c:v>431.99276974565839</c:v>
                </c:pt>
                <c:pt idx="2434">
                  <c:v>431.97101136581585</c:v>
                </c:pt>
                <c:pt idx="2435">
                  <c:v>431.94925408188772</c:v>
                </c:pt>
                <c:pt idx="2436">
                  <c:v>431.92749789381878</c:v>
                </c:pt>
                <c:pt idx="2437">
                  <c:v>431.90574280155386</c:v>
                </c:pt>
                <c:pt idx="2438">
                  <c:v>431.88398880503769</c:v>
                </c:pt>
                <c:pt idx="2439">
                  <c:v>431.86223590421514</c:v>
                </c:pt>
                <c:pt idx="2440">
                  <c:v>431.84048409903102</c:v>
                </c:pt>
                <c:pt idx="2441">
                  <c:v>431.81873338943018</c:v>
                </c:pt>
                <c:pt idx="2442">
                  <c:v>431.79698377535738</c:v>
                </c:pt>
                <c:pt idx="2443">
                  <c:v>431.77523525675747</c:v>
                </c:pt>
                <c:pt idx="2444">
                  <c:v>431.75348783357526</c:v>
                </c:pt>
                <c:pt idx="2445">
                  <c:v>431.73174150575556</c:v>
                </c:pt>
                <c:pt idx="2446">
                  <c:v>431.70999627324323</c:v>
                </c:pt>
                <c:pt idx="2447">
                  <c:v>431.68825213598313</c:v>
                </c:pt>
                <c:pt idx="2448">
                  <c:v>431.66650909392001</c:v>
                </c:pt>
                <c:pt idx="2449">
                  <c:v>431.64476714699879</c:v>
                </c:pt>
                <c:pt idx="2450">
                  <c:v>431.62302629516427</c:v>
                </c:pt>
                <c:pt idx="2451">
                  <c:v>431.60128653836131</c:v>
                </c:pt>
                <c:pt idx="2452">
                  <c:v>431.57954787653472</c:v>
                </c:pt>
                <c:pt idx="2453">
                  <c:v>431.55781030962942</c:v>
                </c:pt>
                <c:pt idx="2454">
                  <c:v>431.53607383759021</c:v>
                </c:pt>
                <c:pt idx="2455">
                  <c:v>431.51433846036196</c:v>
                </c:pt>
                <c:pt idx="2456">
                  <c:v>431.49260417788946</c:v>
                </c:pt>
                <c:pt idx="2457">
                  <c:v>431.47087099011765</c:v>
                </c:pt>
                <c:pt idx="2458">
                  <c:v>431.44913889699137</c:v>
                </c:pt>
                <c:pt idx="2459">
                  <c:v>431.4274078984555</c:v>
                </c:pt>
                <c:pt idx="2460">
                  <c:v>431.40567799445489</c:v>
                </c:pt>
                <c:pt idx="2461">
                  <c:v>431.38394918493441</c:v>
                </c:pt>
                <c:pt idx="2462">
                  <c:v>431.36222146983891</c:v>
                </c:pt>
                <c:pt idx="2463">
                  <c:v>431.34049484911333</c:v>
                </c:pt>
                <c:pt idx="2464">
                  <c:v>431.31876932270251</c:v>
                </c:pt>
                <c:pt idx="2465">
                  <c:v>431.29704489055132</c:v>
                </c:pt>
                <c:pt idx="2466">
                  <c:v>431.27532155260468</c:v>
                </c:pt>
                <c:pt idx="2467">
                  <c:v>431.25359930880745</c:v>
                </c:pt>
                <c:pt idx="2468">
                  <c:v>431.23187815910455</c:v>
                </c:pt>
                <c:pt idx="2469">
                  <c:v>431.21015810344085</c:v>
                </c:pt>
                <c:pt idx="2470">
                  <c:v>431.18843914176125</c:v>
                </c:pt>
                <c:pt idx="2471">
                  <c:v>431.16672127401063</c:v>
                </c:pt>
                <c:pt idx="2472">
                  <c:v>431.14500450013389</c:v>
                </c:pt>
                <c:pt idx="2473">
                  <c:v>431.12328882007597</c:v>
                </c:pt>
                <c:pt idx="2474">
                  <c:v>431.10157423378178</c:v>
                </c:pt>
                <c:pt idx="2475">
                  <c:v>431.07986074119623</c:v>
                </c:pt>
                <c:pt idx="2476">
                  <c:v>431.05814834226419</c:v>
                </c:pt>
                <c:pt idx="2477">
                  <c:v>431.03643703693058</c:v>
                </c:pt>
                <c:pt idx="2478">
                  <c:v>431.01472682514037</c:v>
                </c:pt>
                <c:pt idx="2479">
                  <c:v>430.99301770683843</c:v>
                </c:pt>
                <c:pt idx="2480">
                  <c:v>430.97130968196973</c:v>
                </c:pt>
                <c:pt idx="2481">
                  <c:v>430.94960275047913</c:v>
                </c:pt>
                <c:pt idx="2482">
                  <c:v>430.92789691231161</c:v>
                </c:pt>
                <c:pt idx="2483">
                  <c:v>430.90619216741209</c:v>
                </c:pt>
                <c:pt idx="2484">
                  <c:v>430.88448851572554</c:v>
                </c:pt>
                <c:pt idx="2485">
                  <c:v>430.86278595719682</c:v>
                </c:pt>
                <c:pt idx="2486">
                  <c:v>430.84108449177091</c:v>
                </c:pt>
                <c:pt idx="2487">
                  <c:v>430.81938411939279</c:v>
                </c:pt>
                <c:pt idx="2488">
                  <c:v>430.79768484000738</c:v>
                </c:pt>
                <c:pt idx="2489">
                  <c:v>430.77598665355958</c:v>
                </c:pt>
                <c:pt idx="2490">
                  <c:v>430.75428955999439</c:v>
                </c:pt>
                <c:pt idx="2491">
                  <c:v>430.73259355925677</c:v>
                </c:pt>
                <c:pt idx="2492">
                  <c:v>430.71089865129164</c:v>
                </c:pt>
                <c:pt idx="2493">
                  <c:v>430.68920483604404</c:v>
                </c:pt>
                <c:pt idx="2494">
                  <c:v>430.66751211345883</c:v>
                </c:pt>
                <c:pt idx="2495">
                  <c:v>430.64582048348103</c:v>
                </c:pt>
                <c:pt idx="2496">
                  <c:v>430.62412994605563</c:v>
                </c:pt>
                <c:pt idx="2497">
                  <c:v>430.60244050112755</c:v>
                </c:pt>
                <c:pt idx="2498">
                  <c:v>430.58075214864181</c:v>
                </c:pt>
                <c:pt idx="2499">
                  <c:v>430.55906488854333</c:v>
                </c:pt>
                <c:pt idx="2500">
                  <c:v>430.53737872077716</c:v>
                </c:pt>
                <c:pt idx="2501">
                  <c:v>430.5156936452882</c:v>
                </c:pt>
                <c:pt idx="2502">
                  <c:v>430.49400966202148</c:v>
                </c:pt>
                <c:pt idx="2503">
                  <c:v>430.472326770922</c:v>
                </c:pt>
                <c:pt idx="2504">
                  <c:v>430.45064497193471</c:v>
                </c:pt>
                <c:pt idx="2505">
                  <c:v>430.42896426500465</c:v>
                </c:pt>
                <c:pt idx="2506">
                  <c:v>430.4072846500768</c:v>
                </c:pt>
                <c:pt idx="2507">
                  <c:v>430.38560612709614</c:v>
                </c:pt>
                <c:pt idx="2508">
                  <c:v>430.36392869600769</c:v>
                </c:pt>
                <c:pt idx="2509">
                  <c:v>430.34225235675643</c:v>
                </c:pt>
                <c:pt idx="2510">
                  <c:v>430.3205771092874</c:v>
                </c:pt>
                <c:pt idx="2511">
                  <c:v>430.29890295354562</c:v>
                </c:pt>
                <c:pt idx="2512">
                  <c:v>430.27722988947608</c:v>
                </c:pt>
                <c:pt idx="2513">
                  <c:v>430.25555791702374</c:v>
                </c:pt>
                <c:pt idx="2514">
                  <c:v>430.23388703613369</c:v>
                </c:pt>
                <c:pt idx="2515">
                  <c:v>430.21221724675092</c:v>
                </c:pt>
                <c:pt idx="2516">
                  <c:v>430.19054854882046</c:v>
                </c:pt>
                <c:pt idx="2517">
                  <c:v>430.16888094228739</c:v>
                </c:pt>
                <c:pt idx="2518">
                  <c:v>430.14721442709669</c:v>
                </c:pt>
                <c:pt idx="2519">
                  <c:v>430.12554900319338</c:v>
                </c:pt>
                <c:pt idx="2520">
                  <c:v>430.10388467052252</c:v>
                </c:pt>
                <c:pt idx="2521">
                  <c:v>430.08222142902912</c:v>
                </c:pt>
                <c:pt idx="2522">
                  <c:v>430.06055927865822</c:v>
                </c:pt>
                <c:pt idx="2523">
                  <c:v>430.03889821935485</c:v>
                </c:pt>
                <c:pt idx="2524">
                  <c:v>430.0172382510641</c:v>
                </c:pt>
                <c:pt idx="2525">
                  <c:v>429.995579373731</c:v>
                </c:pt>
                <c:pt idx="2526">
                  <c:v>429.97392158730059</c:v>
                </c:pt>
                <c:pt idx="2527">
                  <c:v>429.95226489171796</c:v>
                </c:pt>
                <c:pt idx="2528">
                  <c:v>429.93060928692813</c:v>
                </c:pt>
                <c:pt idx="2529">
                  <c:v>429.9089547728762</c:v>
                </c:pt>
                <c:pt idx="2530">
                  <c:v>429.8873013495072</c:v>
                </c:pt>
                <c:pt idx="2531">
                  <c:v>429.86564901676621</c:v>
                </c:pt>
                <c:pt idx="2532">
                  <c:v>429.84399777459828</c:v>
                </c:pt>
                <c:pt idx="2533">
                  <c:v>429.82234762294848</c:v>
                </c:pt>
                <c:pt idx="2534">
                  <c:v>429.80069856176192</c:v>
                </c:pt>
                <c:pt idx="2535">
                  <c:v>429.77905059098362</c:v>
                </c:pt>
                <c:pt idx="2536">
                  <c:v>429.75740371055866</c:v>
                </c:pt>
                <c:pt idx="2537">
                  <c:v>429.73575792043215</c:v>
                </c:pt>
                <c:pt idx="2538">
                  <c:v>429.71411322054922</c:v>
                </c:pt>
                <c:pt idx="2539">
                  <c:v>429.69246961085491</c:v>
                </c:pt>
                <c:pt idx="2540">
                  <c:v>429.67082709129431</c:v>
                </c:pt>
                <c:pt idx="2541">
                  <c:v>429.64918566181251</c:v>
                </c:pt>
                <c:pt idx="2542">
                  <c:v>429.62754532235459</c:v>
                </c:pt>
                <c:pt idx="2543">
                  <c:v>429.60590607286565</c:v>
                </c:pt>
                <c:pt idx="2544">
                  <c:v>429.58426791329083</c:v>
                </c:pt>
                <c:pt idx="2545">
                  <c:v>429.56263084357522</c:v>
                </c:pt>
                <c:pt idx="2546">
                  <c:v>429.54099486366391</c:v>
                </c:pt>
                <c:pt idx="2547">
                  <c:v>429.51935997350199</c:v>
                </c:pt>
                <c:pt idx="2548">
                  <c:v>429.49772617303461</c:v>
                </c:pt>
                <c:pt idx="2549">
                  <c:v>429.4760934622069</c:v>
                </c:pt>
                <c:pt idx="2550">
                  <c:v>429.45446184096392</c:v>
                </c:pt>
                <c:pt idx="2551">
                  <c:v>429.43283130925084</c:v>
                </c:pt>
                <c:pt idx="2552">
                  <c:v>429.41120186701278</c:v>
                </c:pt>
                <c:pt idx="2553">
                  <c:v>429.38957351419481</c:v>
                </c:pt>
                <c:pt idx="2554">
                  <c:v>429.36794625074214</c:v>
                </c:pt>
                <c:pt idx="2555">
                  <c:v>429.34632007659985</c:v>
                </c:pt>
                <c:pt idx="2556">
                  <c:v>429.3246949917131</c:v>
                </c:pt>
                <c:pt idx="2557">
                  <c:v>429.30307099602697</c:v>
                </c:pt>
                <c:pt idx="2558">
                  <c:v>429.28144808948667</c:v>
                </c:pt>
                <c:pt idx="2559">
                  <c:v>429.25982627203734</c:v>
                </c:pt>
                <c:pt idx="2560">
                  <c:v>429.23820554362408</c:v>
                </c:pt>
                <c:pt idx="2561">
                  <c:v>429.21658590419207</c:v>
                </c:pt>
                <c:pt idx="2562">
                  <c:v>429.19496735368642</c:v>
                </c:pt>
                <c:pt idx="2563">
                  <c:v>429.17334989205233</c:v>
                </c:pt>
                <c:pt idx="2564">
                  <c:v>429.15173351923494</c:v>
                </c:pt>
                <c:pt idx="2565">
                  <c:v>429.1301182351794</c:v>
                </c:pt>
                <c:pt idx="2566">
                  <c:v>429.10850403983085</c:v>
                </c:pt>
                <c:pt idx="2567">
                  <c:v>429.0868909331345</c:v>
                </c:pt>
                <c:pt idx="2568">
                  <c:v>429.06527891503549</c:v>
                </c:pt>
                <c:pt idx="2569">
                  <c:v>429.04366798547903</c:v>
                </c:pt>
                <c:pt idx="2570">
                  <c:v>429.02205814441027</c:v>
                </c:pt>
                <c:pt idx="2571">
                  <c:v>429.0004493917744</c:v>
                </c:pt>
                <c:pt idx="2572">
                  <c:v>428.97884172751657</c:v>
                </c:pt>
                <c:pt idx="2573">
                  <c:v>428.95723515158193</c:v>
                </c:pt>
                <c:pt idx="2574">
                  <c:v>428.93562966391573</c:v>
                </c:pt>
                <c:pt idx="2575">
                  <c:v>428.91402526446313</c:v>
                </c:pt>
                <c:pt idx="2576">
                  <c:v>428.89242195316933</c:v>
                </c:pt>
                <c:pt idx="2577">
                  <c:v>428.87081972997947</c:v>
                </c:pt>
                <c:pt idx="2578">
                  <c:v>428.84921859483882</c:v>
                </c:pt>
                <c:pt idx="2579">
                  <c:v>428.82761854769251</c:v>
                </c:pt>
                <c:pt idx="2580">
                  <c:v>428.80601958848581</c:v>
                </c:pt>
                <c:pt idx="2581">
                  <c:v>428.78442171716387</c:v>
                </c:pt>
                <c:pt idx="2582">
                  <c:v>428.76282493367194</c:v>
                </c:pt>
                <c:pt idx="2583">
                  <c:v>428.74122923795517</c:v>
                </c:pt>
                <c:pt idx="2584">
                  <c:v>428.71963462995882</c:v>
                </c:pt>
                <c:pt idx="2585">
                  <c:v>428.69804110962809</c:v>
                </c:pt>
                <c:pt idx="2586">
                  <c:v>428.67644867690819</c:v>
                </c:pt>
                <c:pt idx="2587">
                  <c:v>428.65485733174438</c:v>
                </c:pt>
                <c:pt idx="2588">
                  <c:v>428.6332670740818</c:v>
                </c:pt>
                <c:pt idx="2589">
                  <c:v>428.61167790386577</c:v>
                </c:pt>
                <c:pt idx="2590">
                  <c:v>428.59008982104143</c:v>
                </c:pt>
                <c:pt idx="2591">
                  <c:v>428.56850282555405</c:v>
                </c:pt>
                <c:pt idx="2592">
                  <c:v>428.54691691734888</c:v>
                </c:pt>
                <c:pt idx="2593">
                  <c:v>428.52533209637113</c:v>
                </c:pt>
                <c:pt idx="2594">
                  <c:v>428.50374836256606</c:v>
                </c:pt>
                <c:pt idx="2595">
                  <c:v>428.48216571587892</c:v>
                </c:pt>
                <c:pt idx="2596">
                  <c:v>428.46058415625492</c:v>
                </c:pt>
                <c:pt idx="2597">
                  <c:v>428.43900368363933</c:v>
                </c:pt>
                <c:pt idx="2598">
                  <c:v>428.41742429797739</c:v>
                </c:pt>
                <c:pt idx="2599">
                  <c:v>428.39584599921437</c:v>
                </c:pt>
                <c:pt idx="2600">
                  <c:v>428.37426878729553</c:v>
                </c:pt>
                <c:pt idx="2601">
                  <c:v>428.35269266216613</c:v>
                </c:pt>
                <c:pt idx="2602">
                  <c:v>428.33111762377138</c:v>
                </c:pt>
                <c:pt idx="2603">
                  <c:v>428.30954367205658</c:v>
                </c:pt>
                <c:pt idx="2604">
                  <c:v>428.287970806967</c:v>
                </c:pt>
                <c:pt idx="2605">
                  <c:v>428.26639902844789</c:v>
                </c:pt>
                <c:pt idx="2606">
                  <c:v>428.24482833644453</c:v>
                </c:pt>
                <c:pt idx="2607">
                  <c:v>428.22325873090222</c:v>
                </c:pt>
                <c:pt idx="2608">
                  <c:v>428.20169021176622</c:v>
                </c:pt>
                <c:pt idx="2609">
                  <c:v>428.1801227789818</c:v>
                </c:pt>
                <c:pt idx="2610">
                  <c:v>428.15855643249427</c:v>
                </c:pt>
                <c:pt idx="2611">
                  <c:v>428.13699117224888</c:v>
                </c:pt>
                <c:pt idx="2612">
                  <c:v>428.11542699819097</c:v>
                </c:pt>
                <c:pt idx="2613">
                  <c:v>428.09386391026578</c:v>
                </c:pt>
                <c:pt idx="2614">
                  <c:v>428.07230190841864</c:v>
                </c:pt>
                <c:pt idx="2615">
                  <c:v>428.0507409925948</c:v>
                </c:pt>
                <c:pt idx="2616">
                  <c:v>428.02918116273958</c:v>
                </c:pt>
                <c:pt idx="2617">
                  <c:v>428.00762241879829</c:v>
                </c:pt>
                <c:pt idx="2618">
                  <c:v>427.98606476071626</c:v>
                </c:pt>
                <c:pt idx="2619">
                  <c:v>427.9645081884388</c:v>
                </c:pt>
                <c:pt idx="2620">
                  <c:v>427.94295270191117</c:v>
                </c:pt>
                <c:pt idx="2621">
                  <c:v>427.92139830107868</c:v>
                </c:pt>
                <c:pt idx="2622">
                  <c:v>427.89984498588672</c:v>
                </c:pt>
                <c:pt idx="2623">
                  <c:v>427.87829275628053</c:v>
                </c:pt>
                <c:pt idx="2624">
                  <c:v>427.8567416122055</c:v>
                </c:pt>
                <c:pt idx="2625">
                  <c:v>427.83519155360693</c:v>
                </c:pt>
                <c:pt idx="2626">
                  <c:v>427.8136425804301</c:v>
                </c:pt>
                <c:pt idx="2627">
                  <c:v>427.79209469262042</c:v>
                </c:pt>
                <c:pt idx="2628">
                  <c:v>427.77054789012317</c:v>
                </c:pt>
                <c:pt idx="2629">
                  <c:v>427.74900217288371</c:v>
                </c:pt>
                <c:pt idx="2630">
                  <c:v>427.72745754084735</c:v>
                </c:pt>
                <c:pt idx="2631">
                  <c:v>427.70591399395943</c:v>
                </c:pt>
                <c:pt idx="2632">
                  <c:v>427.6843715321653</c:v>
                </c:pt>
                <c:pt idx="2633">
                  <c:v>427.66283015541035</c:v>
                </c:pt>
                <c:pt idx="2634">
                  <c:v>427.64128986363988</c:v>
                </c:pt>
                <c:pt idx="2635">
                  <c:v>427.61975065679928</c:v>
                </c:pt>
                <c:pt idx="2636">
                  <c:v>427.59821253483386</c:v>
                </c:pt>
                <c:pt idx="2637">
                  <c:v>427.576675497689</c:v>
                </c:pt>
                <c:pt idx="2638">
                  <c:v>427.55513954531006</c:v>
                </c:pt>
                <c:pt idx="2639">
                  <c:v>427.53360467764242</c:v>
                </c:pt>
                <c:pt idx="2640">
                  <c:v>427.51207089463139</c:v>
                </c:pt>
                <c:pt idx="2641">
                  <c:v>427.49053819622242</c:v>
                </c:pt>
                <c:pt idx="2642">
                  <c:v>427.46900658236081</c:v>
                </c:pt>
                <c:pt idx="2643">
                  <c:v>427.44747605299199</c:v>
                </c:pt>
                <c:pt idx="2644">
                  <c:v>427.42594660806128</c:v>
                </c:pt>
                <c:pt idx="2645">
                  <c:v>427.40441824751412</c:v>
                </c:pt>
                <c:pt idx="2646">
                  <c:v>427.38289097129586</c:v>
                </c:pt>
                <c:pt idx="2647">
                  <c:v>427.3613647793519</c:v>
                </c:pt>
                <c:pt idx="2648">
                  <c:v>427.3398396716276</c:v>
                </c:pt>
                <c:pt idx="2649">
                  <c:v>427.31831564806839</c:v>
                </c:pt>
                <c:pt idx="2650">
                  <c:v>427.29679270861965</c:v>
                </c:pt>
                <c:pt idx="2651">
                  <c:v>427.27527085322674</c:v>
                </c:pt>
                <c:pt idx="2652">
                  <c:v>427.25375008183511</c:v>
                </c:pt>
                <c:pt idx="2653">
                  <c:v>427.23223039439011</c:v>
                </c:pt>
                <c:pt idx="2654">
                  <c:v>427.21071179083719</c:v>
                </c:pt>
                <c:pt idx="2655">
                  <c:v>427.18919427112172</c:v>
                </c:pt>
                <c:pt idx="2656">
                  <c:v>427.16767783518912</c:v>
                </c:pt>
                <c:pt idx="2657">
                  <c:v>427.14616248298483</c:v>
                </c:pt>
                <c:pt idx="2658">
                  <c:v>427.12464821445423</c:v>
                </c:pt>
                <c:pt idx="2659">
                  <c:v>427.10313502954273</c:v>
                </c:pt>
                <c:pt idx="2660">
                  <c:v>427.08162292819583</c:v>
                </c:pt>
                <c:pt idx="2661">
                  <c:v>427.06011191035884</c:v>
                </c:pt>
                <c:pt idx="2662">
                  <c:v>427.03860197597726</c:v>
                </c:pt>
                <c:pt idx="2663">
                  <c:v>427.01709312499651</c:v>
                </c:pt>
                <c:pt idx="2664">
                  <c:v>426.99558535736202</c:v>
                </c:pt>
                <c:pt idx="2665">
                  <c:v>426.97407867301922</c:v>
                </c:pt>
                <c:pt idx="2666">
                  <c:v>426.95257307191355</c:v>
                </c:pt>
                <c:pt idx="2667">
                  <c:v>426.93106855399043</c:v>
                </c:pt>
                <c:pt idx="2668">
                  <c:v>426.90956511919535</c:v>
                </c:pt>
                <c:pt idx="2669">
                  <c:v>426.88806276747374</c:v>
                </c:pt>
                <c:pt idx="2670">
                  <c:v>426.86656149877103</c:v>
                </c:pt>
                <c:pt idx="2671">
                  <c:v>426.84506131303266</c:v>
                </c:pt>
                <c:pt idx="2672">
                  <c:v>426.8235622102041</c:v>
                </c:pt>
                <c:pt idx="2673">
                  <c:v>426.80206419023079</c:v>
                </c:pt>
                <c:pt idx="2674">
                  <c:v>426.78056725305822</c:v>
                </c:pt>
                <c:pt idx="2675">
                  <c:v>426.75907139863182</c:v>
                </c:pt>
                <c:pt idx="2676">
                  <c:v>426.73757662689707</c:v>
                </c:pt>
                <c:pt idx="2677">
                  <c:v>426.71608293779946</c:v>
                </c:pt>
                <c:pt idx="2678">
                  <c:v>426.69459033128442</c:v>
                </c:pt>
                <c:pt idx="2679">
                  <c:v>426.67309880729744</c:v>
                </c:pt>
                <c:pt idx="2680">
                  <c:v>426.651608365784</c:v>
                </c:pt>
                <c:pt idx="2681">
                  <c:v>426.6301190066896</c:v>
                </c:pt>
                <c:pt idx="2682">
                  <c:v>426.60863072995971</c:v>
                </c:pt>
                <c:pt idx="2683">
                  <c:v>426.58714353553978</c:v>
                </c:pt>
                <c:pt idx="2684">
                  <c:v>426.56565742337534</c:v>
                </c:pt>
                <c:pt idx="2685">
                  <c:v>426.54417239341183</c:v>
                </c:pt>
                <c:pt idx="2686">
                  <c:v>426.52268844559478</c:v>
                </c:pt>
                <c:pt idx="2687">
                  <c:v>426.50120557986969</c:v>
                </c:pt>
                <c:pt idx="2688">
                  <c:v>426.47972379618204</c:v>
                </c:pt>
                <c:pt idx="2689">
                  <c:v>426.45824309447733</c:v>
                </c:pt>
                <c:pt idx="2690">
                  <c:v>426.43676347470108</c:v>
                </c:pt>
                <c:pt idx="2691">
                  <c:v>426.4152849367988</c:v>
                </c:pt>
                <c:pt idx="2692">
                  <c:v>426.39380748071596</c:v>
                </c:pt>
                <c:pt idx="2693">
                  <c:v>426.37233110639812</c:v>
                </c:pt>
                <c:pt idx="2694">
                  <c:v>426.35085581379076</c:v>
                </c:pt>
                <c:pt idx="2695">
                  <c:v>426.32938160283936</c:v>
                </c:pt>
                <c:pt idx="2696">
                  <c:v>426.30790847348953</c:v>
                </c:pt>
                <c:pt idx="2697">
                  <c:v>426.28643642568676</c:v>
                </c:pt>
                <c:pt idx="2698">
                  <c:v>426.26496545937653</c:v>
                </c:pt>
                <c:pt idx="2699">
                  <c:v>426.24349557450438</c:v>
                </c:pt>
                <c:pt idx="2700">
                  <c:v>426.22202677101586</c:v>
                </c:pt>
                <c:pt idx="2701">
                  <c:v>426.20055904885652</c:v>
                </c:pt>
                <c:pt idx="2702">
                  <c:v>426.17909240797189</c:v>
                </c:pt>
                <c:pt idx="2703">
                  <c:v>426.15762684830753</c:v>
                </c:pt>
                <c:pt idx="2704">
                  <c:v>426.13616236980891</c:v>
                </c:pt>
                <c:pt idx="2705">
                  <c:v>426.11469897242165</c:v>
                </c:pt>
                <c:pt idx="2706">
                  <c:v>426.09323665609122</c:v>
                </c:pt>
                <c:pt idx="2707">
                  <c:v>426.07177542076323</c:v>
                </c:pt>
                <c:pt idx="2708">
                  <c:v>426.05031526638322</c:v>
                </c:pt>
                <c:pt idx="2709">
                  <c:v>426.02885619289674</c:v>
                </c:pt>
                <c:pt idx="2710">
                  <c:v>426.00739820024938</c:v>
                </c:pt>
                <c:pt idx="2711">
                  <c:v>425.98594128838664</c:v>
                </c:pt>
                <c:pt idx="2712">
                  <c:v>425.96448545725411</c:v>
                </c:pt>
                <c:pt idx="2713">
                  <c:v>425.9430307067974</c:v>
                </c:pt>
                <c:pt idx="2714">
                  <c:v>425.92157703696199</c:v>
                </c:pt>
                <c:pt idx="2715">
                  <c:v>425.90012444769354</c:v>
                </c:pt>
                <c:pt idx="2716">
                  <c:v>425.8786729389376</c:v>
                </c:pt>
                <c:pt idx="2717">
                  <c:v>425.8572225106397</c:v>
                </c:pt>
                <c:pt idx="2718">
                  <c:v>425.83577316274545</c:v>
                </c:pt>
                <c:pt idx="2719">
                  <c:v>425.81432489520046</c:v>
                </c:pt>
                <c:pt idx="2720">
                  <c:v>425.79287770795025</c:v>
                </c:pt>
                <c:pt idx="2721">
                  <c:v>425.7714316009405</c:v>
                </c:pt>
                <c:pt idx="2722">
                  <c:v>425.74998657411675</c:v>
                </c:pt>
                <c:pt idx="2723">
                  <c:v>425.72854262742459</c:v>
                </c:pt>
                <c:pt idx="2724">
                  <c:v>425.70709976080963</c:v>
                </c:pt>
                <c:pt idx="2725">
                  <c:v>425.68565797421741</c:v>
                </c:pt>
                <c:pt idx="2726">
                  <c:v>425.66421726759359</c:v>
                </c:pt>
                <c:pt idx="2727">
                  <c:v>425.64277764088376</c:v>
                </c:pt>
                <c:pt idx="2728">
                  <c:v>425.62133909403354</c:v>
                </c:pt>
                <c:pt idx="2729">
                  <c:v>425.59990162698858</c:v>
                </c:pt>
                <c:pt idx="2730">
                  <c:v>425.57846523969442</c:v>
                </c:pt>
                <c:pt idx="2731">
                  <c:v>425.55702993209673</c:v>
                </c:pt>
                <c:pt idx="2732">
                  <c:v>425.53559570414109</c:v>
                </c:pt>
                <c:pt idx="2733">
                  <c:v>425.51416255577311</c:v>
                </c:pt>
                <c:pt idx="2734">
                  <c:v>425.49273048693846</c:v>
                </c:pt>
                <c:pt idx="2735">
                  <c:v>425.47129949758272</c:v>
                </c:pt>
                <c:pt idx="2736">
                  <c:v>425.44986958765156</c:v>
                </c:pt>
                <c:pt idx="2737">
                  <c:v>425.42844075709058</c:v>
                </c:pt>
                <c:pt idx="2738">
                  <c:v>425.40701300584544</c:v>
                </c:pt>
                <c:pt idx="2739">
                  <c:v>425.3855863338618</c:v>
                </c:pt>
                <c:pt idx="2740">
                  <c:v>425.36416074108524</c:v>
                </c:pt>
                <c:pt idx="2741">
                  <c:v>425.34273622746144</c:v>
                </c:pt>
                <c:pt idx="2742">
                  <c:v>425.32131279293606</c:v>
                </c:pt>
                <c:pt idx="2743">
                  <c:v>425.29989043745468</c:v>
                </c:pt>
                <c:pt idx="2744">
                  <c:v>425.27846916096303</c:v>
                </c:pt>
                <c:pt idx="2745">
                  <c:v>425.2570489634067</c:v>
                </c:pt>
                <c:pt idx="2746">
                  <c:v>425.23562984473136</c:v>
                </c:pt>
                <c:pt idx="2747">
                  <c:v>425.21421180488272</c:v>
                </c:pt>
                <c:pt idx="2748">
                  <c:v>425.19279484380638</c:v>
                </c:pt>
                <c:pt idx="2749">
                  <c:v>425.17137896144806</c:v>
                </c:pt>
                <c:pt idx="2750">
                  <c:v>425.1499641577534</c:v>
                </c:pt>
                <c:pt idx="2751">
                  <c:v>425.12855043266808</c:v>
                </c:pt>
                <c:pt idx="2752">
                  <c:v>425.10713778613774</c:v>
                </c:pt>
                <c:pt idx="2753">
                  <c:v>425.08572621810811</c:v>
                </c:pt>
                <c:pt idx="2754">
                  <c:v>425.06431572852483</c:v>
                </c:pt>
                <c:pt idx="2755">
                  <c:v>425.04290631733357</c:v>
                </c:pt>
                <c:pt idx="2756">
                  <c:v>425.02149798448005</c:v>
                </c:pt>
                <c:pt idx="2757">
                  <c:v>425.00009072990997</c:v>
                </c:pt>
                <c:pt idx="2758">
                  <c:v>424.978684553569</c:v>
                </c:pt>
                <c:pt idx="2759">
                  <c:v>424.95727945540278</c:v>
                </c:pt>
                <c:pt idx="2760">
                  <c:v>424.93587543535705</c:v>
                </c:pt>
                <c:pt idx="2761">
                  <c:v>424.9144724933775</c:v>
                </c:pt>
                <c:pt idx="2762">
                  <c:v>424.89307062940986</c:v>
                </c:pt>
                <c:pt idx="2763">
                  <c:v>424.87166984339984</c:v>
                </c:pt>
                <c:pt idx="2764">
                  <c:v>424.8502701352931</c:v>
                </c:pt>
                <c:pt idx="2765">
                  <c:v>424.82887150503535</c:v>
                </c:pt>
                <c:pt idx="2766">
                  <c:v>424.80747395257231</c:v>
                </c:pt>
                <c:pt idx="2767">
                  <c:v>424.78607747784974</c:v>
                </c:pt>
                <c:pt idx="2768">
                  <c:v>424.76468208081332</c:v>
                </c:pt>
                <c:pt idx="2769">
                  <c:v>424.74328776140874</c:v>
                </c:pt>
                <c:pt idx="2770">
                  <c:v>424.72189451958178</c:v>
                </c:pt>
                <c:pt idx="2771">
                  <c:v>424.7005023552781</c:v>
                </c:pt>
                <c:pt idx="2772">
                  <c:v>424.67911126844348</c:v>
                </c:pt>
                <c:pt idx="2773">
                  <c:v>424.65772125902362</c:v>
                </c:pt>
                <c:pt idx="2774">
                  <c:v>424.63633232696429</c:v>
                </c:pt>
                <c:pt idx="2775">
                  <c:v>424.61494447221122</c:v>
                </c:pt>
                <c:pt idx="2776">
                  <c:v>424.59355769471011</c:v>
                </c:pt>
                <c:pt idx="2777">
                  <c:v>424.57217199440674</c:v>
                </c:pt>
                <c:pt idx="2778">
                  <c:v>424.55078737124683</c:v>
                </c:pt>
                <c:pt idx="2779">
                  <c:v>424.52940382517613</c:v>
                </c:pt>
                <c:pt idx="2780">
                  <c:v>424.50802135614038</c:v>
                </c:pt>
                <c:pt idx="2781">
                  <c:v>424.48663996408533</c:v>
                </c:pt>
                <c:pt idx="2782">
                  <c:v>424.46525964895676</c:v>
                </c:pt>
                <c:pt idx="2783">
                  <c:v>424.44388041070044</c:v>
                </c:pt>
                <c:pt idx="2784">
                  <c:v>424.4225022492621</c:v>
                </c:pt>
                <c:pt idx="2785">
                  <c:v>424.40112516458754</c:v>
                </c:pt>
                <c:pt idx="2786">
                  <c:v>424.37974915662249</c:v>
                </c:pt>
                <c:pt idx="2787">
                  <c:v>424.35837422531273</c:v>
                </c:pt>
                <c:pt idx="2788">
                  <c:v>424.33700037060402</c:v>
                </c:pt>
                <c:pt idx="2789">
                  <c:v>424.31562759244213</c:v>
                </c:pt>
                <c:pt idx="2790">
                  <c:v>424.29425589077289</c:v>
                </c:pt>
                <c:pt idx="2791">
                  <c:v>424.27288526554202</c:v>
                </c:pt>
                <c:pt idx="2792">
                  <c:v>424.25151571669534</c:v>
                </c:pt>
                <c:pt idx="2793">
                  <c:v>424.23014724417862</c:v>
                </c:pt>
                <c:pt idx="2794">
                  <c:v>424.20877984793765</c:v>
                </c:pt>
                <c:pt idx="2795">
                  <c:v>424.18741352791824</c:v>
                </c:pt>
                <c:pt idx="2796">
                  <c:v>424.16604828406616</c:v>
                </c:pt>
                <c:pt idx="2797">
                  <c:v>424.1446841163272</c:v>
                </c:pt>
                <c:pt idx="2798">
                  <c:v>424.12332102464717</c:v>
                </c:pt>
                <c:pt idx="2799">
                  <c:v>424.10195900897185</c:v>
                </c:pt>
                <c:pt idx="2800">
                  <c:v>424.08059806924706</c:v>
                </c:pt>
                <c:pt idx="2801">
                  <c:v>424.05923820541864</c:v>
                </c:pt>
                <c:pt idx="2802">
                  <c:v>424.03787941743235</c:v>
                </c:pt>
                <c:pt idx="2803">
                  <c:v>424.01652170523403</c:v>
                </c:pt>
                <c:pt idx="2804">
                  <c:v>423.9951650687695</c:v>
                </c:pt>
                <c:pt idx="2805">
                  <c:v>423.97380950798453</c:v>
                </c:pt>
                <c:pt idx="2806">
                  <c:v>423.95245502282501</c:v>
                </c:pt>
                <c:pt idx="2807">
                  <c:v>423.93110161323671</c:v>
                </c:pt>
                <c:pt idx="2808">
                  <c:v>423.90974927916545</c:v>
                </c:pt>
                <c:pt idx="2809">
                  <c:v>423.88839802055713</c:v>
                </c:pt>
                <c:pt idx="2810">
                  <c:v>423.86704783735752</c:v>
                </c:pt>
                <c:pt idx="2811">
                  <c:v>423.84569872951249</c:v>
                </c:pt>
                <c:pt idx="2812">
                  <c:v>423.82435069696783</c:v>
                </c:pt>
                <c:pt idx="2813">
                  <c:v>423.80300373966941</c:v>
                </c:pt>
                <c:pt idx="2814">
                  <c:v>423.78165785756306</c:v>
                </c:pt>
                <c:pt idx="2815">
                  <c:v>423.76031305059468</c:v>
                </c:pt>
                <c:pt idx="2816">
                  <c:v>423.73896931871008</c:v>
                </c:pt>
                <c:pt idx="2817">
                  <c:v>423.71762666185509</c:v>
                </c:pt>
                <c:pt idx="2818">
                  <c:v>423.69628507997561</c:v>
                </c:pt>
                <c:pt idx="2819">
                  <c:v>423.67494457301746</c:v>
                </c:pt>
                <c:pt idx="2820">
                  <c:v>423.65360514092646</c:v>
                </c:pt>
                <c:pt idx="2821">
                  <c:v>423.63226678364856</c:v>
                </c:pt>
                <c:pt idx="2822">
                  <c:v>423.61092950112953</c:v>
                </c:pt>
                <c:pt idx="2823">
                  <c:v>423.58959329331532</c:v>
                </c:pt>
                <c:pt idx="2824">
                  <c:v>423.56825816015174</c:v>
                </c:pt>
                <c:pt idx="2825">
                  <c:v>423.54692410158469</c:v>
                </c:pt>
                <c:pt idx="2826">
                  <c:v>423.52559111756005</c:v>
                </c:pt>
                <c:pt idx="2827">
                  <c:v>423.50425920802371</c:v>
                </c:pt>
                <c:pt idx="2828">
                  <c:v>423.48292837292155</c:v>
                </c:pt>
                <c:pt idx="2829">
                  <c:v>423.4615986121994</c:v>
                </c:pt>
                <c:pt idx="2830">
                  <c:v>423.44026992580319</c:v>
                </c:pt>
                <c:pt idx="2831">
                  <c:v>423.41894231367883</c:v>
                </c:pt>
                <c:pt idx="2832">
                  <c:v>423.39761577577218</c:v>
                </c:pt>
                <c:pt idx="2833">
                  <c:v>423.37629031202914</c:v>
                </c:pt>
                <c:pt idx="2834">
                  <c:v>423.35496592239559</c:v>
                </c:pt>
                <c:pt idx="2835">
                  <c:v>423.33364260681748</c:v>
                </c:pt>
                <c:pt idx="2836">
                  <c:v>423.31232036524062</c:v>
                </c:pt>
                <c:pt idx="2837">
                  <c:v>423.29099919761103</c:v>
                </c:pt>
                <c:pt idx="2838">
                  <c:v>423.26967910387452</c:v>
                </c:pt>
                <c:pt idx="2839">
                  <c:v>423.24836008397705</c:v>
                </c:pt>
                <c:pt idx="2840">
                  <c:v>423.22704213786454</c:v>
                </c:pt>
                <c:pt idx="2841">
                  <c:v>423.2057252654829</c:v>
                </c:pt>
                <c:pt idx="2842">
                  <c:v>423.18440946677805</c:v>
                </c:pt>
                <c:pt idx="2843">
                  <c:v>423.16309474169589</c:v>
                </c:pt>
                <c:pt idx="2844">
                  <c:v>423.14178109018235</c:v>
                </c:pt>
                <c:pt idx="2845">
                  <c:v>423.12046851218338</c:v>
                </c:pt>
                <c:pt idx="2846">
                  <c:v>423.09915700764486</c:v>
                </c:pt>
                <c:pt idx="2847">
                  <c:v>423.0778465765128</c:v>
                </c:pt>
                <c:pt idx="2848">
                  <c:v>423.05653721873307</c:v>
                </c:pt>
                <c:pt idx="2849">
                  <c:v>423.03522893425162</c:v>
                </c:pt>
                <c:pt idx="2850">
                  <c:v>423.01392172301439</c:v>
                </c:pt>
                <c:pt idx="2851">
                  <c:v>422.99261558496733</c:v>
                </c:pt>
                <c:pt idx="2852">
                  <c:v>422.97131052005642</c:v>
                </c:pt>
                <c:pt idx="2853">
                  <c:v>422.95000652822756</c:v>
                </c:pt>
                <c:pt idx="2854">
                  <c:v>422.92870360942675</c:v>
                </c:pt>
                <c:pt idx="2855">
                  <c:v>422.90740176359986</c:v>
                </c:pt>
                <c:pt idx="2856">
                  <c:v>422.88610099069291</c:v>
                </c:pt>
                <c:pt idx="2857">
                  <c:v>422.86480129065188</c:v>
                </c:pt>
                <c:pt idx="2858">
                  <c:v>422.84350266342267</c:v>
                </c:pt>
                <c:pt idx="2859">
                  <c:v>422.82220510895132</c:v>
                </c:pt>
                <c:pt idx="2860">
                  <c:v>422.80090862718373</c:v>
                </c:pt>
                <c:pt idx="2861">
                  <c:v>422.77961321806589</c:v>
                </c:pt>
                <c:pt idx="2862">
                  <c:v>422.7583188815438</c:v>
                </c:pt>
                <c:pt idx="2863">
                  <c:v>422.7370256175634</c:v>
                </c:pt>
                <c:pt idx="2864">
                  <c:v>422.7157334260707</c:v>
                </c:pt>
                <c:pt idx="2865">
                  <c:v>422.69444230701168</c:v>
                </c:pt>
                <c:pt idx="2866">
                  <c:v>422.6731522603323</c:v>
                </c:pt>
                <c:pt idx="2867">
                  <c:v>422.65186328597855</c:v>
                </c:pt>
                <c:pt idx="2868">
                  <c:v>422.63057538389643</c:v>
                </c:pt>
                <c:pt idx="2869">
                  <c:v>422.60928855403193</c:v>
                </c:pt>
                <c:pt idx="2870">
                  <c:v>422.58800279633107</c:v>
                </c:pt>
                <c:pt idx="2871">
                  <c:v>422.56671811073977</c:v>
                </c:pt>
                <c:pt idx="2872">
                  <c:v>422.5454344972041</c:v>
                </c:pt>
                <c:pt idx="2873">
                  <c:v>422.52415195567005</c:v>
                </c:pt>
                <c:pt idx="2874">
                  <c:v>422.50287048608362</c:v>
                </c:pt>
                <c:pt idx="2875">
                  <c:v>422.48159008839082</c:v>
                </c:pt>
                <c:pt idx="2876">
                  <c:v>422.46031076253769</c:v>
                </c:pt>
                <c:pt idx="2877">
                  <c:v>422.43903250847018</c:v>
                </c:pt>
                <c:pt idx="2878">
                  <c:v>422.41775532613434</c:v>
                </c:pt>
                <c:pt idx="2879">
                  <c:v>422.39647921547623</c:v>
                </c:pt>
                <c:pt idx="2880">
                  <c:v>422.37520417644185</c:v>
                </c:pt>
                <c:pt idx="2881">
                  <c:v>422.3539302089772</c:v>
                </c:pt>
                <c:pt idx="2882">
                  <c:v>422.33265731302834</c:v>
                </c:pt>
                <c:pt idx="2883">
                  <c:v>422.31138548854125</c:v>
                </c:pt>
                <c:pt idx="2884">
                  <c:v>422.290114735462</c:v>
                </c:pt>
                <c:pt idx="2885">
                  <c:v>422.26884505373658</c:v>
                </c:pt>
                <c:pt idx="2886">
                  <c:v>422.24757644331112</c:v>
                </c:pt>
                <c:pt idx="2887">
                  <c:v>422.2263089041316</c:v>
                </c:pt>
                <c:pt idx="2888">
                  <c:v>422.20504243614408</c:v>
                </c:pt>
                <c:pt idx="2889">
                  <c:v>422.18377703929457</c:v>
                </c:pt>
                <c:pt idx="2890">
                  <c:v>422.16251271352917</c:v>
                </c:pt>
                <c:pt idx="2891">
                  <c:v>422.14124945879388</c:v>
                </c:pt>
                <c:pt idx="2892">
                  <c:v>422.11998727503482</c:v>
                </c:pt>
                <c:pt idx="2893">
                  <c:v>422.09872616219798</c:v>
                </c:pt>
                <c:pt idx="2894">
                  <c:v>422.07746612022947</c:v>
                </c:pt>
                <c:pt idx="2895">
                  <c:v>422.05620714907536</c:v>
                </c:pt>
                <c:pt idx="2896">
                  <c:v>422.0349492486817</c:v>
                </c:pt>
                <c:pt idx="2897">
                  <c:v>422.01369241899454</c:v>
                </c:pt>
                <c:pt idx="2898">
                  <c:v>421.99243665995994</c:v>
                </c:pt>
                <c:pt idx="2899">
                  <c:v>421.971181971524</c:v>
                </c:pt>
                <c:pt idx="2900">
                  <c:v>421.9499283536328</c:v>
                </c:pt>
                <c:pt idx="2901">
                  <c:v>421.92867580623243</c:v>
                </c:pt>
                <c:pt idx="2902">
                  <c:v>421.90742432926896</c:v>
                </c:pt>
                <c:pt idx="2903">
                  <c:v>421.88617392268844</c:v>
                </c:pt>
                <c:pt idx="2904">
                  <c:v>421.86492458643698</c:v>
                </c:pt>
                <c:pt idx="2905">
                  <c:v>421.8436763204607</c:v>
                </c:pt>
                <c:pt idx="2906">
                  <c:v>421.82242912470565</c:v>
                </c:pt>
                <c:pt idx="2907">
                  <c:v>421.80118299911794</c:v>
                </c:pt>
                <c:pt idx="2908">
                  <c:v>421.77993794364369</c:v>
                </c:pt>
                <c:pt idx="2909">
                  <c:v>421.758693958229</c:v>
                </c:pt>
                <c:pt idx="2910">
                  <c:v>421.73745104281994</c:v>
                </c:pt>
                <c:pt idx="2911">
                  <c:v>421.71620919736262</c:v>
                </c:pt>
                <c:pt idx="2912">
                  <c:v>421.6949684218032</c:v>
                </c:pt>
                <c:pt idx="2913">
                  <c:v>421.67372871608774</c:v>
                </c:pt>
                <c:pt idx="2914">
                  <c:v>421.65249008016235</c:v>
                </c:pt>
                <c:pt idx="2915">
                  <c:v>421.63125251397321</c:v>
                </c:pt>
                <c:pt idx="2916">
                  <c:v>421.61001601746636</c:v>
                </c:pt>
                <c:pt idx="2917">
                  <c:v>421.58878059058799</c:v>
                </c:pt>
                <c:pt idx="2918">
                  <c:v>421.56754623328419</c:v>
                </c:pt>
                <c:pt idx="2919">
                  <c:v>421.54631294550109</c:v>
                </c:pt>
                <c:pt idx="2920">
                  <c:v>421.52508072718484</c:v>
                </c:pt>
                <c:pt idx="2921">
                  <c:v>421.50384957828157</c:v>
                </c:pt>
                <c:pt idx="2922">
                  <c:v>421.48261949873739</c:v>
                </c:pt>
                <c:pt idx="2923">
                  <c:v>421.46139048849847</c:v>
                </c:pt>
                <c:pt idx="2924">
                  <c:v>421.44016254751091</c:v>
                </c:pt>
                <c:pt idx="2925">
                  <c:v>421.41893567572089</c:v>
                </c:pt>
                <c:pt idx="2926">
                  <c:v>421.39770987307458</c:v>
                </c:pt>
                <c:pt idx="2927">
                  <c:v>421.37648513951808</c:v>
                </c:pt>
                <c:pt idx="2928">
                  <c:v>421.35526147499758</c:v>
                </c:pt>
                <c:pt idx="2929">
                  <c:v>421.33403887945917</c:v>
                </c:pt>
                <c:pt idx="2930">
                  <c:v>421.31281735284909</c:v>
                </c:pt>
                <c:pt idx="2931">
                  <c:v>421.29159689511346</c:v>
                </c:pt>
                <c:pt idx="2932">
                  <c:v>421.27037750619843</c:v>
                </c:pt>
                <c:pt idx="2933">
                  <c:v>421.24915918605018</c:v>
                </c:pt>
                <c:pt idx="2934">
                  <c:v>421.22794193461488</c:v>
                </c:pt>
                <c:pt idx="2935">
                  <c:v>421.20672575183875</c:v>
                </c:pt>
                <c:pt idx="2936">
                  <c:v>421.1855106376679</c:v>
                </c:pt>
                <c:pt idx="2937">
                  <c:v>421.16429659204852</c:v>
                </c:pt>
                <c:pt idx="2938">
                  <c:v>421.14308361492681</c:v>
                </c:pt>
                <c:pt idx="2939">
                  <c:v>421.12187170624895</c:v>
                </c:pt>
                <c:pt idx="2940">
                  <c:v>421.10066086596112</c:v>
                </c:pt>
                <c:pt idx="2941">
                  <c:v>421.07945109400947</c:v>
                </c:pt>
                <c:pt idx="2942">
                  <c:v>421.05824239034024</c:v>
                </c:pt>
                <c:pt idx="2943">
                  <c:v>421.03703475489959</c:v>
                </c:pt>
                <c:pt idx="2944">
                  <c:v>421.01582818763376</c:v>
                </c:pt>
                <c:pt idx="2945">
                  <c:v>420.9946226884889</c:v>
                </c:pt>
                <c:pt idx="2946">
                  <c:v>420.97341825741125</c:v>
                </c:pt>
                <c:pt idx="2947">
                  <c:v>420.95221489434698</c:v>
                </c:pt>
                <c:pt idx="2948">
                  <c:v>420.93101259924231</c:v>
                </c:pt>
                <c:pt idx="2949">
                  <c:v>420.90981137204346</c:v>
                </c:pt>
                <c:pt idx="2950">
                  <c:v>420.88861121269667</c:v>
                </c:pt>
                <c:pt idx="2951">
                  <c:v>420.86741212114811</c:v>
                </c:pt>
                <c:pt idx="2952">
                  <c:v>420.84621409734399</c:v>
                </c:pt>
                <c:pt idx="2953">
                  <c:v>420.82501714123055</c:v>
                </c:pt>
                <c:pt idx="2954">
                  <c:v>420.80382125275401</c:v>
                </c:pt>
                <c:pt idx="2955">
                  <c:v>420.78262643186059</c:v>
                </c:pt>
                <c:pt idx="2956">
                  <c:v>420.76143267849653</c:v>
                </c:pt>
                <c:pt idx="2957">
                  <c:v>420.74023999260805</c:v>
                </c:pt>
                <c:pt idx="2958">
                  <c:v>420.71904837414144</c:v>
                </c:pt>
                <c:pt idx="2959">
                  <c:v>420.69785782304285</c:v>
                </c:pt>
                <c:pt idx="2960">
                  <c:v>420.67666833925858</c:v>
                </c:pt>
                <c:pt idx="2961">
                  <c:v>420.65547992273486</c:v>
                </c:pt>
                <c:pt idx="2962">
                  <c:v>420.63429257341789</c:v>
                </c:pt>
                <c:pt idx="2963">
                  <c:v>420.61310629125398</c:v>
                </c:pt>
                <c:pt idx="2964">
                  <c:v>420.59192107618935</c:v>
                </c:pt>
                <c:pt idx="2965">
                  <c:v>420.57073692817022</c:v>
                </c:pt>
                <c:pt idx="2966">
                  <c:v>420.54955384714293</c:v>
                </c:pt>
                <c:pt idx="2967">
                  <c:v>420.52837183305365</c:v>
                </c:pt>
                <c:pt idx="2968">
                  <c:v>420.50719088584873</c:v>
                </c:pt>
                <c:pt idx="2969">
                  <c:v>420.48601100547432</c:v>
                </c:pt>
                <c:pt idx="2970">
                  <c:v>420.46483219187678</c:v>
                </c:pt>
                <c:pt idx="2971">
                  <c:v>420.44365444500238</c:v>
                </c:pt>
                <c:pt idx="2972">
                  <c:v>420.42247776479735</c:v>
                </c:pt>
                <c:pt idx="2973">
                  <c:v>420.40130215120797</c:v>
                </c:pt>
                <c:pt idx="2974">
                  <c:v>420.38012760418053</c:v>
                </c:pt>
                <c:pt idx="2975">
                  <c:v>420.35895412366131</c:v>
                </c:pt>
                <c:pt idx="2976">
                  <c:v>420.33778170959658</c:v>
                </c:pt>
                <c:pt idx="2977">
                  <c:v>420.31661036193265</c:v>
                </c:pt>
                <c:pt idx="2978">
                  <c:v>420.29544008061578</c:v>
                </c:pt>
                <c:pt idx="2979">
                  <c:v>420.27427086559226</c:v>
                </c:pt>
                <c:pt idx="2980">
                  <c:v>420.25310271680837</c:v>
                </c:pt>
                <c:pt idx="2981">
                  <c:v>420.23193563421046</c:v>
                </c:pt>
                <c:pt idx="2982">
                  <c:v>420.2107696177448</c:v>
                </c:pt>
                <c:pt idx="2983">
                  <c:v>420.18960466735768</c:v>
                </c:pt>
                <c:pt idx="2984">
                  <c:v>420.16844078299539</c:v>
                </c:pt>
                <c:pt idx="2985">
                  <c:v>420.14727796460426</c:v>
                </c:pt>
                <c:pt idx="2986">
                  <c:v>420.12611621213063</c:v>
                </c:pt>
                <c:pt idx="2987">
                  <c:v>420.10495552552078</c:v>
                </c:pt>
                <c:pt idx="2988">
                  <c:v>420.083795904721</c:v>
                </c:pt>
                <c:pt idx="2989">
                  <c:v>420.06263734967769</c:v>
                </c:pt>
                <c:pt idx="2990">
                  <c:v>420.04147986033706</c:v>
                </c:pt>
                <c:pt idx="2991">
                  <c:v>420.02032343664553</c:v>
                </c:pt>
                <c:pt idx="2992">
                  <c:v>419.99916807854936</c:v>
                </c:pt>
                <c:pt idx="2993">
                  <c:v>419.9780137859949</c:v>
                </c:pt>
                <c:pt idx="2994">
                  <c:v>419.9568605589285</c:v>
                </c:pt>
                <c:pt idx="2995">
                  <c:v>419.93570839729648</c:v>
                </c:pt>
                <c:pt idx="2996">
                  <c:v>419.91455730104519</c:v>
                </c:pt>
                <c:pt idx="2997">
                  <c:v>419.89340727012097</c:v>
                </c:pt>
                <c:pt idx="2998">
                  <c:v>419.87225830447017</c:v>
                </c:pt>
                <c:pt idx="2999">
                  <c:v>419.8511104040391</c:v>
                </c:pt>
                <c:pt idx="3000">
                  <c:v>419.82996356877413</c:v>
                </c:pt>
                <c:pt idx="3001">
                  <c:v>419.80881779862159</c:v>
                </c:pt>
                <c:pt idx="3002">
                  <c:v>419.78767309352781</c:v>
                </c:pt>
                <c:pt idx="3003">
                  <c:v>419.7665294534392</c:v>
                </c:pt>
                <c:pt idx="3004">
                  <c:v>419.7453868783021</c:v>
                </c:pt>
                <c:pt idx="3005">
                  <c:v>419.7242453680629</c:v>
                </c:pt>
                <c:pt idx="3006">
                  <c:v>419.70310492266793</c:v>
                </c:pt>
                <c:pt idx="3007">
                  <c:v>419.68196554206355</c:v>
                </c:pt>
                <c:pt idx="3008">
                  <c:v>419.66082722619615</c:v>
                </c:pt>
                <c:pt idx="3009">
                  <c:v>419.63968997501206</c:v>
                </c:pt>
                <c:pt idx="3010">
                  <c:v>419.61855378845769</c:v>
                </c:pt>
                <c:pt idx="3011">
                  <c:v>419.59741866647943</c:v>
                </c:pt>
                <c:pt idx="3012">
                  <c:v>419.57628460902362</c:v>
                </c:pt>
                <c:pt idx="3013">
                  <c:v>419.55515161603671</c:v>
                </c:pt>
                <c:pt idx="3014">
                  <c:v>419.53401968746505</c:v>
                </c:pt>
                <c:pt idx="3015">
                  <c:v>419.51288882325497</c:v>
                </c:pt>
                <c:pt idx="3016">
                  <c:v>419.49175902335293</c:v>
                </c:pt>
                <c:pt idx="3017">
                  <c:v>419.47063028770532</c:v>
                </c:pt>
                <c:pt idx="3018">
                  <c:v>419.44950261625848</c:v>
                </c:pt>
                <c:pt idx="3019">
                  <c:v>419.42837600895888</c:v>
                </c:pt>
                <c:pt idx="3020">
                  <c:v>419.4072504657529</c:v>
                </c:pt>
                <c:pt idx="3021">
                  <c:v>419.38612598658693</c:v>
                </c:pt>
                <c:pt idx="3022">
                  <c:v>419.36500257140739</c:v>
                </c:pt>
                <c:pt idx="3023">
                  <c:v>419.34388022016066</c:v>
                </c:pt>
                <c:pt idx="3024">
                  <c:v>419.32275893279319</c:v>
                </c:pt>
                <c:pt idx="3025">
                  <c:v>419.30163870925139</c:v>
                </c:pt>
                <c:pt idx="3026">
                  <c:v>419.28051954948165</c:v>
                </c:pt>
                <c:pt idx="3027">
                  <c:v>419.25940145343043</c:v>
                </c:pt>
                <c:pt idx="3028">
                  <c:v>419.23828442104411</c:v>
                </c:pt>
                <c:pt idx="3029">
                  <c:v>419.21716845226916</c:v>
                </c:pt>
                <c:pt idx="3030">
                  <c:v>419.19605354705197</c:v>
                </c:pt>
                <c:pt idx="3031">
                  <c:v>419.174939705339</c:v>
                </c:pt>
                <c:pt idx="3032">
                  <c:v>419.15382692707664</c:v>
                </c:pt>
                <c:pt idx="3033">
                  <c:v>419.13271521221134</c:v>
                </c:pt>
                <c:pt idx="3034">
                  <c:v>419.11160456068956</c:v>
                </c:pt>
                <c:pt idx="3035">
                  <c:v>419.09049497245775</c:v>
                </c:pt>
                <c:pt idx="3036">
                  <c:v>419.06938644746236</c:v>
                </c:pt>
                <c:pt idx="3037">
                  <c:v>419.0482789856498</c:v>
                </c:pt>
                <c:pt idx="3038">
                  <c:v>419.02717258696657</c:v>
                </c:pt>
                <c:pt idx="3039">
                  <c:v>419.00606725135907</c:v>
                </c:pt>
                <c:pt idx="3040">
                  <c:v>418.98496297877381</c:v>
                </c:pt>
                <c:pt idx="3041">
                  <c:v>418.96385976915718</c:v>
                </c:pt>
                <c:pt idx="3042">
                  <c:v>418.9427576224557</c:v>
                </c:pt>
                <c:pt idx="3043">
                  <c:v>418.92165653861582</c:v>
                </c:pt>
                <c:pt idx="3044">
                  <c:v>418.90055651758399</c:v>
                </c:pt>
                <c:pt idx="3045">
                  <c:v>418.87945755930667</c:v>
                </c:pt>
                <c:pt idx="3046">
                  <c:v>418.85835966373037</c:v>
                </c:pt>
                <c:pt idx="3047">
                  <c:v>418.83726283080154</c:v>
                </c:pt>
                <c:pt idx="3048">
                  <c:v>418.81616706046668</c:v>
                </c:pt>
                <c:pt idx="3049">
                  <c:v>418.79507235267226</c:v>
                </c:pt>
                <c:pt idx="3050">
                  <c:v>418.77397870736473</c:v>
                </c:pt>
                <c:pt idx="3051">
                  <c:v>418.7528861244906</c:v>
                </c:pt>
                <c:pt idx="3052">
                  <c:v>418.73179460399638</c:v>
                </c:pt>
                <c:pt idx="3053">
                  <c:v>418.71070414582852</c:v>
                </c:pt>
                <c:pt idx="3054">
                  <c:v>418.68961474993353</c:v>
                </c:pt>
                <c:pt idx="3055">
                  <c:v>418.66852641625792</c:v>
                </c:pt>
                <c:pt idx="3056">
                  <c:v>418.64743914474815</c:v>
                </c:pt>
                <c:pt idx="3057">
                  <c:v>418.62635293535078</c:v>
                </c:pt>
                <c:pt idx="3058">
                  <c:v>418.60526778801227</c:v>
                </c:pt>
                <c:pt idx="3059">
                  <c:v>418.58418370267913</c:v>
                </c:pt>
                <c:pt idx="3060">
                  <c:v>418.56310067929786</c:v>
                </c:pt>
                <c:pt idx="3061">
                  <c:v>418.54201871781504</c:v>
                </c:pt>
                <c:pt idx="3062">
                  <c:v>418.52093781817712</c:v>
                </c:pt>
                <c:pt idx="3063">
                  <c:v>418.4998579803306</c:v>
                </c:pt>
                <c:pt idx="3064">
                  <c:v>418.47877920422206</c:v>
                </c:pt>
                <c:pt idx="3065">
                  <c:v>418.45770148979801</c:v>
                </c:pt>
                <c:pt idx="3066">
                  <c:v>418.43662483700496</c:v>
                </c:pt>
                <c:pt idx="3067">
                  <c:v>418.41554924578941</c:v>
                </c:pt>
                <c:pt idx="3068">
                  <c:v>418.39447471609793</c:v>
                </c:pt>
                <c:pt idx="3069">
                  <c:v>418.37340124787704</c:v>
                </c:pt>
                <c:pt idx="3070">
                  <c:v>418.3523288410733</c:v>
                </c:pt>
                <c:pt idx="3071">
                  <c:v>418.33125749563322</c:v>
                </c:pt>
                <c:pt idx="3072">
                  <c:v>418.31018721150338</c:v>
                </c:pt>
                <c:pt idx="3073">
                  <c:v>418.28911798863027</c:v>
                </c:pt>
                <c:pt idx="3074">
                  <c:v>418.26804982696046</c:v>
                </c:pt>
                <c:pt idx="3075">
                  <c:v>418.24698272644048</c:v>
                </c:pt>
                <c:pt idx="3076">
                  <c:v>418.22591668701693</c:v>
                </c:pt>
                <c:pt idx="3077">
                  <c:v>418.20485170863634</c:v>
                </c:pt>
                <c:pt idx="3078">
                  <c:v>418.18378779124527</c:v>
                </c:pt>
                <c:pt idx="3079">
                  <c:v>418.16272493479028</c:v>
                </c:pt>
                <c:pt idx="3080">
                  <c:v>418.14166313921794</c:v>
                </c:pt>
                <c:pt idx="3081">
                  <c:v>418.12060240447477</c:v>
                </c:pt>
                <c:pt idx="3082">
                  <c:v>418.09954273050738</c:v>
                </c:pt>
                <c:pt idx="3083">
                  <c:v>418.07848411726235</c:v>
                </c:pt>
                <c:pt idx="3084">
                  <c:v>418.05742656468624</c:v>
                </c:pt>
                <c:pt idx="3085">
                  <c:v>418.03637007272562</c:v>
                </c:pt>
                <c:pt idx="3086">
                  <c:v>418.01531464132711</c:v>
                </c:pt>
                <c:pt idx="3087">
                  <c:v>417.99426027043728</c:v>
                </c:pt>
                <c:pt idx="3088">
                  <c:v>417.9732069600027</c:v>
                </c:pt>
                <c:pt idx="3089">
                  <c:v>417.95215470996993</c:v>
                </c:pt>
                <c:pt idx="3090">
                  <c:v>417.9311035202856</c:v>
                </c:pt>
                <c:pt idx="3091">
                  <c:v>417.91005339089628</c:v>
                </c:pt>
                <c:pt idx="3092">
                  <c:v>417.88900432174859</c:v>
                </c:pt>
                <c:pt idx="3093">
                  <c:v>417.86795631278909</c:v>
                </c:pt>
                <c:pt idx="3094">
                  <c:v>417.84690936396441</c:v>
                </c:pt>
                <c:pt idx="3095">
                  <c:v>417.82586347522113</c:v>
                </c:pt>
                <c:pt idx="3096">
                  <c:v>417.80481864650585</c:v>
                </c:pt>
                <c:pt idx="3097">
                  <c:v>417.78377487776521</c:v>
                </c:pt>
                <c:pt idx="3098">
                  <c:v>417.76273216894583</c:v>
                </c:pt>
                <c:pt idx="3099">
                  <c:v>417.74169051999428</c:v>
                </c:pt>
                <c:pt idx="3100">
                  <c:v>417.72064993085723</c:v>
                </c:pt>
                <c:pt idx="3101">
                  <c:v>417.69961040148127</c:v>
                </c:pt>
                <c:pt idx="3102">
                  <c:v>417.67857193181305</c:v>
                </c:pt>
                <c:pt idx="3103">
                  <c:v>417.65753452179916</c:v>
                </c:pt>
                <c:pt idx="3104">
                  <c:v>417.63649817138622</c:v>
                </c:pt>
                <c:pt idx="3105">
                  <c:v>417.61546288052091</c:v>
                </c:pt>
                <c:pt idx="3106">
                  <c:v>417.59442864914979</c:v>
                </c:pt>
                <c:pt idx="3107">
                  <c:v>417.57339547721955</c:v>
                </c:pt>
                <c:pt idx="3108">
                  <c:v>417.55236336467686</c:v>
                </c:pt>
                <c:pt idx="3109">
                  <c:v>417.5313323114683</c:v>
                </c:pt>
                <c:pt idx="3110">
                  <c:v>417.51030231754055</c:v>
                </c:pt>
                <c:pt idx="3111">
                  <c:v>417.48927338284022</c:v>
                </c:pt>
                <c:pt idx="3112">
                  <c:v>417.46824550731401</c:v>
                </c:pt>
                <c:pt idx="3113">
                  <c:v>417.44721869090853</c:v>
                </c:pt>
                <c:pt idx="3114">
                  <c:v>417.42619293357041</c:v>
                </c:pt>
                <c:pt idx="3115">
                  <c:v>417.40516823524638</c:v>
                </c:pt>
                <c:pt idx="3116">
                  <c:v>417.38414459588307</c:v>
                </c:pt>
                <c:pt idx="3117">
                  <c:v>417.36312201542711</c:v>
                </c:pt>
                <c:pt idx="3118">
                  <c:v>417.34210049382523</c:v>
                </c:pt>
                <c:pt idx="3119">
                  <c:v>417.32108003102405</c:v>
                </c:pt>
                <c:pt idx="3120">
                  <c:v>417.30006062697026</c:v>
                </c:pt>
                <c:pt idx="3121">
                  <c:v>417.27904228161049</c:v>
                </c:pt>
                <c:pt idx="3122">
                  <c:v>417.25802499489146</c:v>
                </c:pt>
                <c:pt idx="3123">
                  <c:v>417.23700876675986</c:v>
                </c:pt>
                <c:pt idx="3124">
                  <c:v>417.21599359716231</c:v>
                </c:pt>
                <c:pt idx="3125">
                  <c:v>417.19497948604555</c:v>
                </c:pt>
                <c:pt idx="3126">
                  <c:v>417.17396643335627</c:v>
                </c:pt>
                <c:pt idx="3127">
                  <c:v>417.15295443904114</c:v>
                </c:pt>
                <c:pt idx="3128">
                  <c:v>417.13194350304684</c:v>
                </c:pt>
                <c:pt idx="3129">
                  <c:v>417.11093362532011</c:v>
                </c:pt>
                <c:pt idx="3130">
                  <c:v>417.08992480580764</c:v>
                </c:pt>
                <c:pt idx="3131">
                  <c:v>417.0689170444561</c:v>
                </c:pt>
                <c:pt idx="3132">
                  <c:v>417.04791034121217</c:v>
                </c:pt>
                <c:pt idx="3133">
                  <c:v>417.0269046960226</c:v>
                </c:pt>
                <c:pt idx="3134">
                  <c:v>417.00590010883411</c:v>
                </c:pt>
                <c:pt idx="3135">
                  <c:v>416.98489657959334</c:v>
                </c:pt>
                <c:pt idx="3136">
                  <c:v>416.96389410824708</c:v>
                </c:pt>
                <c:pt idx="3137">
                  <c:v>416.942892694742</c:v>
                </c:pt>
                <c:pt idx="3138">
                  <c:v>416.92189233902485</c:v>
                </c:pt>
                <c:pt idx="3139">
                  <c:v>416.90089304104237</c:v>
                </c:pt>
                <c:pt idx="3140">
                  <c:v>416.87989480074123</c:v>
                </c:pt>
                <c:pt idx="3141">
                  <c:v>416.85889761806817</c:v>
                </c:pt>
                <c:pt idx="3142">
                  <c:v>416.83790149296993</c:v>
                </c:pt>
                <c:pt idx="3143">
                  <c:v>416.81690642539326</c:v>
                </c:pt>
                <c:pt idx="3144">
                  <c:v>416.79591241528487</c:v>
                </c:pt>
                <c:pt idx="3145">
                  <c:v>416.77491946259153</c:v>
                </c:pt>
                <c:pt idx="3146">
                  <c:v>416.75392756725995</c:v>
                </c:pt>
                <c:pt idx="3147">
                  <c:v>416.73293672923688</c:v>
                </c:pt>
                <c:pt idx="3148">
                  <c:v>416.71194694846906</c:v>
                </c:pt>
                <c:pt idx="3149">
                  <c:v>416.69095822490323</c:v>
                </c:pt>
                <c:pt idx="3150">
                  <c:v>416.66997055848617</c:v>
                </c:pt>
                <c:pt idx="3151">
                  <c:v>416.64898394916463</c:v>
                </c:pt>
                <c:pt idx="3152">
                  <c:v>416.62799839688535</c:v>
                </c:pt>
                <c:pt idx="3153">
                  <c:v>416.60701390159511</c:v>
                </c:pt>
                <c:pt idx="3154">
                  <c:v>416.58603046324066</c:v>
                </c:pt>
                <c:pt idx="3155">
                  <c:v>416.56504808176874</c:v>
                </c:pt>
                <c:pt idx="3156">
                  <c:v>416.54406675712613</c:v>
                </c:pt>
                <c:pt idx="3157">
                  <c:v>416.52308648925964</c:v>
                </c:pt>
                <c:pt idx="3158">
                  <c:v>416.502107278116</c:v>
                </c:pt>
                <c:pt idx="3159">
                  <c:v>416.48112912364201</c:v>
                </c:pt>
                <c:pt idx="3160">
                  <c:v>416.46015202578445</c:v>
                </c:pt>
                <c:pt idx="3161">
                  <c:v>416.43917598449008</c:v>
                </c:pt>
                <c:pt idx="3162">
                  <c:v>416.41820099970568</c:v>
                </c:pt>
                <c:pt idx="3163">
                  <c:v>416.39722707137804</c:v>
                </c:pt>
                <c:pt idx="3164">
                  <c:v>416.37625419945397</c:v>
                </c:pt>
                <c:pt idx="3165">
                  <c:v>416.35528238388025</c:v>
                </c:pt>
                <c:pt idx="3166">
                  <c:v>416.33431162460369</c:v>
                </c:pt>
                <c:pt idx="3167">
                  <c:v>416.31334192157107</c:v>
                </c:pt>
                <c:pt idx="3168">
                  <c:v>416.29237327472919</c:v>
                </c:pt>
                <c:pt idx="3169">
                  <c:v>416.27140568402484</c:v>
                </c:pt>
                <c:pt idx="3170">
                  <c:v>416.25043914940483</c:v>
                </c:pt>
                <c:pt idx="3171">
                  <c:v>416.22947367081599</c:v>
                </c:pt>
                <c:pt idx="3172">
                  <c:v>416.20850924820513</c:v>
                </c:pt>
                <c:pt idx="3173">
                  <c:v>416.18754588151904</c:v>
                </c:pt>
                <c:pt idx="3174">
                  <c:v>416.16658357070457</c:v>
                </c:pt>
                <c:pt idx="3175">
                  <c:v>416.14562231570852</c:v>
                </c:pt>
                <c:pt idx="3176">
                  <c:v>416.12466211647768</c:v>
                </c:pt>
                <c:pt idx="3177">
                  <c:v>416.1037029729589</c:v>
                </c:pt>
                <c:pt idx="3178">
                  <c:v>416.08274488509903</c:v>
                </c:pt>
                <c:pt idx="3179">
                  <c:v>416.06178785284487</c:v>
                </c:pt>
                <c:pt idx="3180">
                  <c:v>416.04083187614322</c:v>
                </c:pt>
                <c:pt idx="3181">
                  <c:v>416.01987695494097</c:v>
                </c:pt>
                <c:pt idx="3182">
                  <c:v>415.99892308918493</c:v>
                </c:pt>
                <c:pt idx="3183">
                  <c:v>415.97797027882194</c:v>
                </c:pt>
                <c:pt idx="3184">
                  <c:v>415.95701852379887</c:v>
                </c:pt>
                <c:pt idx="3185">
                  <c:v>415.93606782406255</c:v>
                </c:pt>
                <c:pt idx="3186">
                  <c:v>415.91511817955978</c:v>
                </c:pt>
                <c:pt idx="3187">
                  <c:v>415.89416959023748</c:v>
                </c:pt>
                <c:pt idx="3188">
                  <c:v>415.87322205604249</c:v>
                </c:pt>
                <c:pt idx="3189">
                  <c:v>415.85227557692167</c:v>
                </c:pt>
                <c:pt idx="3190">
                  <c:v>415.83133015282186</c:v>
                </c:pt>
                <c:pt idx="3191">
                  <c:v>415.81038578368992</c:v>
                </c:pt>
                <c:pt idx="3192">
                  <c:v>415.7894424694727</c:v>
                </c:pt>
                <c:pt idx="3193">
                  <c:v>415.76850021011711</c:v>
                </c:pt>
                <c:pt idx="3194">
                  <c:v>415.74755900556994</c:v>
                </c:pt>
                <c:pt idx="3195">
                  <c:v>415.72661885577816</c:v>
                </c:pt>
                <c:pt idx="3196">
                  <c:v>415.70567976068855</c:v>
                </c:pt>
                <c:pt idx="3197">
                  <c:v>415.6847417202481</c:v>
                </c:pt>
                <c:pt idx="3198">
                  <c:v>415.66380473440358</c:v>
                </c:pt>
                <c:pt idx="3199">
                  <c:v>415.64286880310192</c:v>
                </c:pt>
                <c:pt idx="3200">
                  <c:v>415.62193392629001</c:v>
                </c:pt>
                <c:pt idx="3201">
                  <c:v>415.60100010391477</c:v>
                </c:pt>
                <c:pt idx="3202">
                  <c:v>415.58006733592305</c:v>
                </c:pt>
                <c:pt idx="3203">
                  <c:v>415.55913562226175</c:v>
                </c:pt>
                <c:pt idx="3204">
                  <c:v>415.53820496287773</c:v>
                </c:pt>
                <c:pt idx="3205">
                  <c:v>415.51727535771795</c:v>
                </c:pt>
                <c:pt idx="3206">
                  <c:v>415.49634680672926</c:v>
                </c:pt>
                <c:pt idx="3207">
                  <c:v>415.47541930985858</c:v>
                </c:pt>
                <c:pt idx="3208">
                  <c:v>415.45449286705281</c:v>
                </c:pt>
                <c:pt idx="3209">
                  <c:v>415.43356747825891</c:v>
                </c:pt>
                <c:pt idx="3210">
                  <c:v>415.41264314342374</c:v>
                </c:pt>
                <c:pt idx="3211">
                  <c:v>415.39171986249426</c:v>
                </c:pt>
                <c:pt idx="3212">
                  <c:v>415.37079763541732</c:v>
                </c:pt>
                <c:pt idx="3213">
                  <c:v>415.34987646213989</c:v>
                </c:pt>
                <c:pt idx="3214">
                  <c:v>415.32895634260888</c:v>
                </c:pt>
                <c:pt idx="3215">
                  <c:v>415.30803727677119</c:v>
                </c:pt>
                <c:pt idx="3216">
                  <c:v>415.28711926457379</c:v>
                </c:pt>
                <c:pt idx="3217">
                  <c:v>415.26620230596359</c:v>
                </c:pt>
                <c:pt idx="3218">
                  <c:v>415.24528640088755</c:v>
                </c:pt>
                <c:pt idx="3219">
                  <c:v>415.22437154929258</c:v>
                </c:pt>
                <c:pt idx="3220">
                  <c:v>415.20345775112565</c:v>
                </c:pt>
                <c:pt idx="3221">
                  <c:v>415.18254500633367</c:v>
                </c:pt>
                <c:pt idx="3222">
                  <c:v>415.16163331486359</c:v>
                </c:pt>
                <c:pt idx="3223">
                  <c:v>415.14072267666234</c:v>
                </c:pt>
                <c:pt idx="3224">
                  <c:v>415.11981309167686</c:v>
                </c:pt>
                <c:pt idx="3225">
                  <c:v>415.09890455985413</c:v>
                </c:pt>
                <c:pt idx="3226">
                  <c:v>415.07799708114112</c:v>
                </c:pt>
                <c:pt idx="3227">
                  <c:v>415.05709065548479</c:v>
                </c:pt>
                <c:pt idx="3228">
                  <c:v>415.03618528283204</c:v>
                </c:pt>
                <c:pt idx="3229">
                  <c:v>415.0152809631299</c:v>
                </c:pt>
                <c:pt idx="3230">
                  <c:v>414.99437769632527</c:v>
                </c:pt>
                <c:pt idx="3231">
                  <c:v>414.97347548236519</c:v>
                </c:pt>
                <c:pt idx="3232">
                  <c:v>414.95257432119661</c:v>
                </c:pt>
                <c:pt idx="3233">
                  <c:v>414.9316742127665</c:v>
                </c:pt>
                <c:pt idx="3234">
                  <c:v>414.91077515702182</c:v>
                </c:pt>
                <c:pt idx="3235">
                  <c:v>414.88987715390954</c:v>
                </c:pt>
                <c:pt idx="3236">
                  <c:v>414.86898020337668</c:v>
                </c:pt>
                <c:pt idx="3237">
                  <c:v>414.84808430537021</c:v>
                </c:pt>
                <c:pt idx="3238">
                  <c:v>414.82718945983709</c:v>
                </c:pt>
                <c:pt idx="3239">
                  <c:v>414.80629566672434</c:v>
                </c:pt>
                <c:pt idx="3240">
                  <c:v>414.78540292597893</c:v>
                </c:pt>
                <c:pt idx="3241">
                  <c:v>414.76451123754788</c:v>
                </c:pt>
                <c:pt idx="3242">
                  <c:v>414.74362060137815</c:v>
                </c:pt>
                <c:pt idx="3243">
                  <c:v>414.72273101741678</c:v>
                </c:pt>
                <c:pt idx="3244">
                  <c:v>414.70184248561077</c:v>
                </c:pt>
                <c:pt idx="3245">
                  <c:v>414.68095500590709</c:v>
                </c:pt>
                <c:pt idx="3246">
                  <c:v>414.66006857825278</c:v>
                </c:pt>
                <c:pt idx="3247">
                  <c:v>414.63918320259484</c:v>
                </c:pt>
                <c:pt idx="3248">
                  <c:v>414.6182988788803</c:v>
                </c:pt>
                <c:pt idx="3249">
                  <c:v>414.59741560705612</c:v>
                </c:pt>
                <c:pt idx="3250">
                  <c:v>414.57653338706939</c:v>
                </c:pt>
                <c:pt idx="3251">
                  <c:v>414.55565221886707</c:v>
                </c:pt>
                <c:pt idx="3252">
                  <c:v>414.53477210239623</c:v>
                </c:pt>
                <c:pt idx="3253">
                  <c:v>414.51389303760391</c:v>
                </c:pt>
                <c:pt idx="3254">
                  <c:v>414.49301502443711</c:v>
                </c:pt>
                <c:pt idx="3255">
                  <c:v>414.47213806284287</c:v>
                </c:pt>
                <c:pt idx="3256">
                  <c:v>414.45126215276821</c:v>
                </c:pt>
                <c:pt idx="3257">
                  <c:v>414.4303872941602</c:v>
                </c:pt>
                <c:pt idx="3258">
                  <c:v>414.40951348696581</c:v>
                </c:pt>
                <c:pt idx="3259">
                  <c:v>414.38864073113217</c:v>
                </c:pt>
                <c:pt idx="3260">
                  <c:v>414.36776902660625</c:v>
                </c:pt>
                <c:pt idx="3261">
                  <c:v>414.34689837333514</c:v>
                </c:pt>
                <c:pt idx="3262">
                  <c:v>414.3260287712659</c:v>
                </c:pt>
                <c:pt idx="3263">
                  <c:v>414.30516022034556</c:v>
                </c:pt>
                <c:pt idx="3264">
                  <c:v>414.28429272052119</c:v>
                </c:pt>
                <c:pt idx="3265">
                  <c:v>414.26342627173983</c:v>
                </c:pt>
                <c:pt idx="3266">
                  <c:v>414.24256087394861</c:v>
                </c:pt>
                <c:pt idx="3267">
                  <c:v>414.22169652709448</c:v>
                </c:pt>
                <c:pt idx="3268">
                  <c:v>414.20083323112459</c:v>
                </c:pt>
                <c:pt idx="3269">
                  <c:v>414.17997098598602</c:v>
                </c:pt>
                <c:pt idx="3270">
                  <c:v>414.15910979162578</c:v>
                </c:pt>
                <c:pt idx="3271">
                  <c:v>414.13824964799096</c:v>
                </c:pt>
                <c:pt idx="3272">
                  <c:v>414.11739055502869</c:v>
                </c:pt>
                <c:pt idx="3273">
                  <c:v>414.096532512686</c:v>
                </c:pt>
                <c:pt idx="3274">
                  <c:v>414.07567552090995</c:v>
                </c:pt>
                <c:pt idx="3275">
                  <c:v>414.0548195796477</c:v>
                </c:pt>
                <c:pt idx="3276">
                  <c:v>414.03396468884631</c:v>
                </c:pt>
                <c:pt idx="3277">
                  <c:v>414.01311084845287</c:v>
                </c:pt>
                <c:pt idx="3278">
                  <c:v>413.99225805841445</c:v>
                </c:pt>
                <c:pt idx="3279">
                  <c:v>413.97140631867813</c:v>
                </c:pt>
                <c:pt idx="3280">
                  <c:v>413.95055562919106</c:v>
                </c:pt>
                <c:pt idx="3281">
                  <c:v>413.9297059899003</c:v>
                </c:pt>
                <c:pt idx="3282">
                  <c:v>413.90885740075299</c:v>
                </c:pt>
                <c:pt idx="3283">
                  <c:v>413.88800986169622</c:v>
                </c:pt>
                <c:pt idx="3284">
                  <c:v>413.86716337267711</c:v>
                </c:pt>
                <c:pt idx="3285">
                  <c:v>413.84631793364275</c:v>
                </c:pt>
                <c:pt idx="3286">
                  <c:v>413.82547354454027</c:v>
                </c:pt>
                <c:pt idx="3287">
                  <c:v>413.80463020531681</c:v>
                </c:pt>
                <c:pt idx="3288">
                  <c:v>413.78378791591945</c:v>
                </c:pt>
                <c:pt idx="3289">
                  <c:v>413.76294667629531</c:v>
                </c:pt>
                <c:pt idx="3290">
                  <c:v>413.74210648639155</c:v>
                </c:pt>
                <c:pt idx="3291">
                  <c:v>413.72126734615529</c:v>
                </c:pt>
                <c:pt idx="3292">
                  <c:v>413.70042925553366</c:v>
                </c:pt>
                <c:pt idx="3293">
                  <c:v>413.67959221447381</c:v>
                </c:pt>
                <c:pt idx="3294">
                  <c:v>413.65875622292282</c:v>
                </c:pt>
                <c:pt idx="3295">
                  <c:v>413.63792128082787</c:v>
                </c:pt>
                <c:pt idx="3296">
                  <c:v>413.6170873881361</c:v>
                </c:pt>
                <c:pt idx="3297">
                  <c:v>413.59625454479465</c:v>
                </c:pt>
                <c:pt idx="3298">
                  <c:v>413.57542275075065</c:v>
                </c:pt>
                <c:pt idx="3299">
                  <c:v>413.55459200595129</c:v>
                </c:pt>
                <c:pt idx="3300">
                  <c:v>413.53376231034366</c:v>
                </c:pt>
                <c:pt idx="3301">
                  <c:v>413.512933663875</c:v>
                </c:pt>
                <c:pt idx="3302">
                  <c:v>413.4921060664924</c:v>
                </c:pt>
                <c:pt idx="3303">
                  <c:v>413.47127951814304</c:v>
                </c:pt>
                <c:pt idx="3304">
                  <c:v>413.45045401877405</c:v>
                </c:pt>
                <c:pt idx="3305">
                  <c:v>413.42962956833264</c:v>
                </c:pt>
                <c:pt idx="3306">
                  <c:v>413.408806166766</c:v>
                </c:pt>
                <c:pt idx="3307">
                  <c:v>413.38798381402125</c:v>
                </c:pt>
                <c:pt idx="3308">
                  <c:v>413.3671625100456</c:v>
                </c:pt>
                <c:pt idx="3309">
                  <c:v>413.34634225478618</c:v>
                </c:pt>
                <c:pt idx="3310">
                  <c:v>413.32552304819023</c:v>
                </c:pt>
                <c:pt idx="3311">
                  <c:v>413.3047048902049</c:v>
                </c:pt>
                <c:pt idx="3312">
                  <c:v>413.28388778077738</c:v>
                </c:pt>
                <c:pt idx="3313">
                  <c:v>413.26307171985479</c:v>
                </c:pt>
                <c:pt idx="3314">
                  <c:v>413.2422567073844</c:v>
                </c:pt>
                <c:pt idx="3315">
                  <c:v>413.22144274331339</c:v>
                </c:pt>
                <c:pt idx="3316">
                  <c:v>413.20062982758895</c:v>
                </c:pt>
                <c:pt idx="3317">
                  <c:v>413.17981796015829</c:v>
                </c:pt>
                <c:pt idx="3318">
                  <c:v>413.15900714096858</c:v>
                </c:pt>
                <c:pt idx="3319">
                  <c:v>413.13819736996703</c:v>
                </c:pt>
                <c:pt idx="3320">
                  <c:v>413.11738864710082</c:v>
                </c:pt>
                <c:pt idx="3321">
                  <c:v>413.09658097231721</c:v>
                </c:pt>
                <c:pt idx="3322">
                  <c:v>413.07577434556339</c:v>
                </c:pt>
                <c:pt idx="3323">
                  <c:v>413.0549687667866</c:v>
                </c:pt>
                <c:pt idx="3324">
                  <c:v>413.03416423593399</c:v>
                </c:pt>
                <c:pt idx="3325">
                  <c:v>413.01336075295285</c:v>
                </c:pt>
                <c:pt idx="3326">
                  <c:v>412.99255831779033</c:v>
                </c:pt>
                <c:pt idx="3327">
                  <c:v>412.97175693039372</c:v>
                </c:pt>
                <c:pt idx="3328">
                  <c:v>412.95095659071023</c:v>
                </c:pt>
                <c:pt idx="3329">
                  <c:v>412.93015729868705</c:v>
                </c:pt>
                <c:pt idx="3330">
                  <c:v>412.90935905427148</c:v>
                </c:pt>
                <c:pt idx="3331">
                  <c:v>412.88856185741071</c:v>
                </c:pt>
                <c:pt idx="3332">
                  <c:v>412.86776570805193</c:v>
                </c:pt>
                <c:pt idx="3333">
                  <c:v>412.84697060614246</c:v>
                </c:pt>
                <c:pt idx="3334">
                  <c:v>412.82617655162954</c:v>
                </c:pt>
                <c:pt idx="3335">
                  <c:v>412.80538354446037</c:v>
                </c:pt>
                <c:pt idx="3336">
                  <c:v>412.78459158458224</c:v>
                </c:pt>
                <c:pt idx="3337">
                  <c:v>412.76380067194236</c:v>
                </c:pt>
                <c:pt idx="3338">
                  <c:v>412.74301080648803</c:v>
                </c:pt>
                <c:pt idx="3339">
                  <c:v>412.72222198816644</c:v>
                </c:pt>
                <c:pt idx="3340">
                  <c:v>412.70143421692489</c:v>
                </c:pt>
                <c:pt idx="3341">
                  <c:v>412.68064749271065</c:v>
                </c:pt>
                <c:pt idx="3342">
                  <c:v>412.65986181547095</c:v>
                </c:pt>
                <c:pt idx="3343">
                  <c:v>412.6390771851531</c:v>
                </c:pt>
                <c:pt idx="3344">
                  <c:v>412.61829360170435</c:v>
                </c:pt>
                <c:pt idx="3345">
                  <c:v>412.59751106507196</c:v>
                </c:pt>
                <c:pt idx="3346">
                  <c:v>412.57672957520322</c:v>
                </c:pt>
                <c:pt idx="3347">
                  <c:v>412.55594913204538</c:v>
                </c:pt>
                <c:pt idx="3348">
                  <c:v>412.53516973554576</c:v>
                </c:pt>
                <c:pt idx="3349">
                  <c:v>412.51439138565166</c:v>
                </c:pt>
                <c:pt idx="3350">
                  <c:v>412.49361408231033</c:v>
                </c:pt>
                <c:pt idx="3351">
                  <c:v>412.47283782546901</c:v>
                </c:pt>
                <c:pt idx="3352">
                  <c:v>412.45206261507508</c:v>
                </c:pt>
                <c:pt idx="3353">
                  <c:v>412.43128845107577</c:v>
                </c:pt>
                <c:pt idx="3354">
                  <c:v>412.4105153334184</c:v>
                </c:pt>
                <c:pt idx="3355">
                  <c:v>412.38974326205027</c:v>
                </c:pt>
                <c:pt idx="3356">
                  <c:v>412.36897223691869</c:v>
                </c:pt>
                <c:pt idx="3357">
                  <c:v>412.34820225797091</c:v>
                </c:pt>
                <c:pt idx="3358">
                  <c:v>412.32743332515429</c:v>
                </c:pt>
                <c:pt idx="3359">
                  <c:v>412.30666543841613</c:v>
                </c:pt>
                <c:pt idx="3360">
                  <c:v>412.28589859770375</c:v>
                </c:pt>
                <c:pt idx="3361">
                  <c:v>412.26513280296444</c:v>
                </c:pt>
                <c:pt idx="3362">
                  <c:v>412.24436805414553</c:v>
                </c:pt>
                <c:pt idx="3363">
                  <c:v>412.2236043511943</c:v>
                </c:pt>
                <c:pt idx="3364">
                  <c:v>412.20284169405812</c:v>
                </c:pt>
                <c:pt idx="3365">
                  <c:v>412.18208008268431</c:v>
                </c:pt>
                <c:pt idx="3366">
                  <c:v>412.16131951702022</c:v>
                </c:pt>
                <c:pt idx="3367">
                  <c:v>412.14055999701316</c:v>
                </c:pt>
                <c:pt idx="3368">
                  <c:v>412.11980152261043</c:v>
                </c:pt>
                <c:pt idx="3369">
                  <c:v>412.0990440937594</c:v>
                </c:pt>
                <c:pt idx="3370">
                  <c:v>412.07828771040738</c:v>
                </c:pt>
                <c:pt idx="3371">
                  <c:v>412.05753237250173</c:v>
                </c:pt>
                <c:pt idx="3372">
                  <c:v>412.0367780799898</c:v>
                </c:pt>
                <c:pt idx="3373">
                  <c:v>412.01602483281891</c:v>
                </c:pt>
                <c:pt idx="3374">
                  <c:v>411.99527263093648</c:v>
                </c:pt>
                <c:pt idx="3375">
                  <c:v>411.97452147428982</c:v>
                </c:pt>
                <c:pt idx="3376">
                  <c:v>411.95377136282622</c:v>
                </c:pt>
                <c:pt idx="3377">
                  <c:v>411.93302229649311</c:v>
                </c:pt>
                <c:pt idx="3378">
                  <c:v>411.91227427523785</c:v>
                </c:pt>
                <c:pt idx="3379">
                  <c:v>411.89152729900775</c:v>
                </c:pt>
                <c:pt idx="3380">
                  <c:v>411.87078136775023</c:v>
                </c:pt>
                <c:pt idx="3381">
                  <c:v>411.85003648141264</c:v>
                </c:pt>
                <c:pt idx="3382">
                  <c:v>411.82929263994237</c:v>
                </c:pt>
                <c:pt idx="3383">
                  <c:v>411.80854984328676</c:v>
                </c:pt>
                <c:pt idx="3384">
                  <c:v>411.78780809139317</c:v>
                </c:pt>
                <c:pt idx="3385">
                  <c:v>411.76706738420899</c:v>
                </c:pt>
                <c:pt idx="3386">
                  <c:v>411.74632772168161</c:v>
                </c:pt>
                <c:pt idx="3387">
                  <c:v>411.72558910375841</c:v>
                </c:pt>
                <c:pt idx="3388">
                  <c:v>411.7048515303868</c:v>
                </c:pt>
                <c:pt idx="3389">
                  <c:v>411.68411500151416</c:v>
                </c:pt>
                <c:pt idx="3390">
                  <c:v>411.66337951708783</c:v>
                </c:pt>
                <c:pt idx="3391">
                  <c:v>411.64264507705525</c:v>
                </c:pt>
                <c:pt idx="3392">
                  <c:v>411.62191168136383</c:v>
                </c:pt>
                <c:pt idx="3393">
                  <c:v>411.60117932996093</c:v>
                </c:pt>
                <c:pt idx="3394">
                  <c:v>411.58044802279397</c:v>
                </c:pt>
                <c:pt idx="3395">
                  <c:v>411.55971775981038</c:v>
                </c:pt>
                <c:pt idx="3396">
                  <c:v>411.53898854095752</c:v>
                </c:pt>
                <c:pt idx="3397">
                  <c:v>411.51826036618286</c:v>
                </c:pt>
                <c:pt idx="3398">
                  <c:v>411.49753323543376</c:v>
                </c:pt>
                <c:pt idx="3399">
                  <c:v>411.47680714865766</c:v>
                </c:pt>
                <c:pt idx="3400">
                  <c:v>411.45608210580195</c:v>
                </c:pt>
                <c:pt idx="3401">
                  <c:v>411.43535810681408</c:v>
                </c:pt>
                <c:pt idx="3402">
                  <c:v>411.41463515164145</c:v>
                </c:pt>
                <c:pt idx="3403">
                  <c:v>411.39391324023148</c:v>
                </c:pt>
                <c:pt idx="3404">
                  <c:v>411.37319237253166</c:v>
                </c:pt>
                <c:pt idx="3405">
                  <c:v>411.35247254848935</c:v>
                </c:pt>
                <c:pt idx="3406">
                  <c:v>411.33175376805201</c:v>
                </c:pt>
                <c:pt idx="3407">
                  <c:v>411.31103603116708</c:v>
                </c:pt>
                <c:pt idx="3408">
                  <c:v>411.29031933778202</c:v>
                </c:pt>
                <c:pt idx="3409">
                  <c:v>411.26960368784421</c:v>
                </c:pt>
                <c:pt idx="3410">
                  <c:v>411.24888908130117</c:v>
                </c:pt>
                <c:pt idx="3411">
                  <c:v>411.22817551810027</c:v>
                </c:pt>
                <c:pt idx="3412">
                  <c:v>411.20746299818904</c:v>
                </c:pt>
                <c:pt idx="3413">
                  <c:v>411.18675152151485</c:v>
                </c:pt>
                <c:pt idx="3414">
                  <c:v>411.16604108802522</c:v>
                </c:pt>
                <c:pt idx="3415">
                  <c:v>411.14533169766759</c:v>
                </c:pt>
                <c:pt idx="3416">
                  <c:v>411.12462335038941</c:v>
                </c:pt>
                <c:pt idx="3417">
                  <c:v>411.10391604613812</c:v>
                </c:pt>
                <c:pt idx="3418">
                  <c:v>411.08320978486125</c:v>
                </c:pt>
                <c:pt idx="3419">
                  <c:v>411.06250456650622</c:v>
                </c:pt>
                <c:pt idx="3420">
                  <c:v>411.0418003910205</c:v>
                </c:pt>
                <c:pt idx="3421">
                  <c:v>411.02109725835157</c:v>
                </c:pt>
                <c:pt idx="3422">
                  <c:v>411.00039516844691</c:v>
                </c:pt>
                <c:pt idx="3423">
                  <c:v>410.979694121254</c:v>
                </c:pt>
                <c:pt idx="3424">
                  <c:v>410.95899411672031</c:v>
                </c:pt>
                <c:pt idx="3425">
                  <c:v>410.93829515479331</c:v>
                </c:pt>
                <c:pt idx="3426">
                  <c:v>410.91759723542054</c:v>
                </c:pt>
                <c:pt idx="3427">
                  <c:v>410.89690035854943</c:v>
                </c:pt>
                <c:pt idx="3428">
                  <c:v>410.8762045241275</c:v>
                </c:pt>
                <c:pt idx="3429">
                  <c:v>410.85550973210229</c:v>
                </c:pt>
                <c:pt idx="3430">
                  <c:v>410.83481598242122</c:v>
                </c:pt>
                <c:pt idx="3431">
                  <c:v>410.81412327503182</c:v>
                </c:pt>
                <c:pt idx="3432">
                  <c:v>410.79343160988162</c:v>
                </c:pt>
                <c:pt idx="3433">
                  <c:v>410.77274098691805</c:v>
                </c:pt>
                <c:pt idx="3434">
                  <c:v>410.7520514060887</c:v>
                </c:pt>
                <c:pt idx="3435">
                  <c:v>410.73136286734103</c:v>
                </c:pt>
                <c:pt idx="3436">
                  <c:v>410.7106753706226</c:v>
                </c:pt>
                <c:pt idx="3437">
                  <c:v>410.68998891588086</c:v>
                </c:pt>
                <c:pt idx="3438">
                  <c:v>410.66930350306336</c:v>
                </c:pt>
                <c:pt idx="3439">
                  <c:v>410.64861913211763</c:v>
                </c:pt>
                <c:pt idx="3440">
                  <c:v>410.6279358029912</c:v>
                </c:pt>
                <c:pt idx="3441">
                  <c:v>410.60725351563161</c:v>
                </c:pt>
                <c:pt idx="3442">
                  <c:v>410.58657226998633</c:v>
                </c:pt>
                <c:pt idx="3443">
                  <c:v>410.56589206600296</c:v>
                </c:pt>
                <c:pt idx="3444">
                  <c:v>410.54521290362896</c:v>
                </c:pt>
                <c:pt idx="3445">
                  <c:v>410.52453478281194</c:v>
                </c:pt>
                <c:pt idx="3446">
                  <c:v>410.50385770349936</c:v>
                </c:pt>
                <c:pt idx="3447">
                  <c:v>410.48318166563882</c:v>
                </c:pt>
                <c:pt idx="3448">
                  <c:v>410.46250666917786</c:v>
                </c:pt>
                <c:pt idx="3449">
                  <c:v>410.44183271406399</c:v>
                </c:pt>
                <c:pt idx="3450">
                  <c:v>410.42115980024482</c:v>
                </c:pt>
                <c:pt idx="3451">
                  <c:v>410.40048792766788</c:v>
                </c:pt>
                <c:pt idx="3452">
                  <c:v>410.3798170962807</c:v>
                </c:pt>
                <c:pt idx="3453">
                  <c:v>410.35914730603088</c:v>
                </c:pt>
                <c:pt idx="3454">
                  <c:v>410.33847855686594</c:v>
                </c:pt>
                <c:pt idx="3455">
                  <c:v>410.31781084873347</c:v>
                </c:pt>
                <c:pt idx="3456">
                  <c:v>410.29714418158102</c:v>
                </c:pt>
                <c:pt idx="3457">
                  <c:v>410.27647855535616</c:v>
                </c:pt>
                <c:pt idx="3458">
                  <c:v>410.25581397000644</c:v>
                </c:pt>
                <c:pt idx="3459">
                  <c:v>410.2351504254795</c:v>
                </c:pt>
                <c:pt idx="3460">
                  <c:v>410.21448792172288</c:v>
                </c:pt>
                <c:pt idx="3461">
                  <c:v>410.1938264586841</c:v>
                </c:pt>
                <c:pt idx="3462">
                  <c:v>410.17316603631082</c:v>
                </c:pt>
                <c:pt idx="3463">
                  <c:v>410.15250665455062</c:v>
                </c:pt>
                <c:pt idx="3464">
                  <c:v>410.13184831335104</c:v>
                </c:pt>
                <c:pt idx="3465">
                  <c:v>410.11119101265973</c:v>
                </c:pt>
                <c:pt idx="3466">
                  <c:v>410.09053475242422</c:v>
                </c:pt>
                <c:pt idx="3467">
                  <c:v>410.06987953259215</c:v>
                </c:pt>
                <c:pt idx="3468">
                  <c:v>410.04922535311107</c:v>
                </c:pt>
                <c:pt idx="3469">
                  <c:v>410.02857221392861</c:v>
                </c:pt>
                <c:pt idx="3470">
                  <c:v>410.00792011499237</c:v>
                </c:pt>
                <c:pt idx="3471">
                  <c:v>409.98726905625</c:v>
                </c:pt>
                <c:pt idx="3472">
                  <c:v>409.96661903764902</c:v>
                </c:pt>
                <c:pt idx="3473">
                  <c:v>409.9459700591371</c:v>
                </c:pt>
                <c:pt idx="3474">
                  <c:v>409.92532212066186</c:v>
                </c:pt>
                <c:pt idx="3475">
                  <c:v>409.90467522217091</c:v>
                </c:pt>
                <c:pt idx="3476">
                  <c:v>409.88402936361183</c:v>
                </c:pt>
                <c:pt idx="3477">
                  <c:v>409.86338454493227</c:v>
                </c:pt>
                <c:pt idx="3478">
                  <c:v>409.84274076607983</c:v>
                </c:pt>
                <c:pt idx="3479">
                  <c:v>409.8220980270022</c:v>
                </c:pt>
                <c:pt idx="3480">
                  <c:v>409.80145632764692</c:v>
                </c:pt>
                <c:pt idx="3481">
                  <c:v>409.78081566796169</c:v>
                </c:pt>
                <c:pt idx="3482">
                  <c:v>409.76017604789411</c:v>
                </c:pt>
                <c:pt idx="3483">
                  <c:v>409.73953746739187</c:v>
                </c:pt>
                <c:pt idx="3484">
                  <c:v>409.71889992640257</c:v>
                </c:pt>
                <c:pt idx="3485">
                  <c:v>409.6982634248738</c:v>
                </c:pt>
                <c:pt idx="3486">
                  <c:v>409.67762796275326</c:v>
                </c:pt>
                <c:pt idx="3487">
                  <c:v>409.6569935399886</c:v>
                </c:pt>
                <c:pt idx="3488">
                  <c:v>409.63636015652747</c:v>
                </c:pt>
                <c:pt idx="3489">
                  <c:v>409.61572781231752</c:v>
                </c:pt>
                <c:pt idx="3490">
                  <c:v>409.59509650730644</c:v>
                </c:pt>
                <c:pt idx="3491">
                  <c:v>409.57446624144183</c:v>
                </c:pt>
                <c:pt idx="3492">
                  <c:v>409.55383701467139</c:v>
                </c:pt>
                <c:pt idx="3493">
                  <c:v>409.53320882694277</c:v>
                </c:pt>
                <c:pt idx="3494">
                  <c:v>409.51258167820362</c:v>
                </c:pt>
                <c:pt idx="3495">
                  <c:v>409.49195556840158</c:v>
                </c:pt>
                <c:pt idx="3496">
                  <c:v>409.47133049748442</c:v>
                </c:pt>
                <c:pt idx="3497">
                  <c:v>409.45070646539972</c:v>
                </c:pt>
                <c:pt idx="3498">
                  <c:v>409.43008347209519</c:v>
                </c:pt>
                <c:pt idx="3499">
                  <c:v>409.40946151751854</c:v>
                </c:pt>
                <c:pt idx="3500">
                  <c:v>409.3888406016174</c:v>
                </c:pt>
                <c:pt idx="3501">
                  <c:v>409.36822072433949</c:v>
                </c:pt>
                <c:pt idx="3502">
                  <c:v>409.34760188563246</c:v>
                </c:pt>
                <c:pt idx="3503">
                  <c:v>409.32698408544405</c:v>
                </c:pt>
                <c:pt idx="3504">
                  <c:v>409.30636732372193</c:v>
                </c:pt>
                <c:pt idx="3505">
                  <c:v>409.28575160041379</c:v>
                </c:pt>
                <c:pt idx="3506">
                  <c:v>409.26513691546734</c:v>
                </c:pt>
                <c:pt idx="3507">
                  <c:v>409.24452326883028</c:v>
                </c:pt>
                <c:pt idx="3508">
                  <c:v>409.22391066045026</c:v>
                </c:pt>
                <c:pt idx="3509">
                  <c:v>409.20329909027504</c:v>
                </c:pt>
                <c:pt idx="3510">
                  <c:v>409.18268855825232</c:v>
                </c:pt>
                <c:pt idx="3511">
                  <c:v>409.16207906432982</c:v>
                </c:pt>
                <c:pt idx="3512">
                  <c:v>409.14147060845522</c:v>
                </c:pt>
                <c:pt idx="3513">
                  <c:v>409.1208631905763</c:v>
                </c:pt>
                <c:pt idx="3514">
                  <c:v>409.1002568106407</c:v>
                </c:pt>
                <c:pt idx="3515">
                  <c:v>409.07965146859618</c:v>
                </c:pt>
                <c:pt idx="3516">
                  <c:v>409.05904716439051</c:v>
                </c:pt>
                <c:pt idx="3517">
                  <c:v>409.03844389797132</c:v>
                </c:pt>
                <c:pt idx="3518">
                  <c:v>409.01784166928638</c:v>
                </c:pt>
                <c:pt idx="3519">
                  <c:v>408.99724047828346</c:v>
                </c:pt>
                <c:pt idx="3520">
                  <c:v>408.97664032491025</c:v>
                </c:pt>
                <c:pt idx="3521">
                  <c:v>408.95604120911452</c:v>
                </c:pt>
                <c:pt idx="3522">
                  <c:v>408.93544313084396</c:v>
                </c:pt>
                <c:pt idx="3523">
                  <c:v>408.91484609004635</c:v>
                </c:pt>
                <c:pt idx="3524">
                  <c:v>408.89425008666944</c:v>
                </c:pt>
                <c:pt idx="3525">
                  <c:v>408.873655120661</c:v>
                </c:pt>
                <c:pt idx="3526">
                  <c:v>408.85306119196872</c:v>
                </c:pt>
                <c:pt idx="3527">
                  <c:v>408.83246830054037</c:v>
                </c:pt>
                <c:pt idx="3528">
                  <c:v>408.81187644632377</c:v>
                </c:pt>
                <c:pt idx="3529">
                  <c:v>408.79128562926661</c:v>
                </c:pt>
                <c:pt idx="3530">
                  <c:v>408.77069584931667</c:v>
                </c:pt>
                <c:pt idx="3531">
                  <c:v>408.75010710642169</c:v>
                </c:pt>
                <c:pt idx="3532">
                  <c:v>408.72951940052945</c:v>
                </c:pt>
                <c:pt idx="3533">
                  <c:v>408.70893273158771</c:v>
                </c:pt>
                <c:pt idx="3534">
                  <c:v>408.68834709954427</c:v>
                </c:pt>
                <c:pt idx="3535">
                  <c:v>408.66776250434691</c:v>
                </c:pt>
                <c:pt idx="3536">
                  <c:v>408.64717894594338</c:v>
                </c:pt>
                <c:pt idx="3537">
                  <c:v>408.62659642428144</c:v>
                </c:pt>
                <c:pt idx="3538">
                  <c:v>408.60601493930892</c:v>
                </c:pt>
                <c:pt idx="3539">
                  <c:v>408.58543449097357</c:v>
                </c:pt>
                <c:pt idx="3540">
                  <c:v>408.56485507922321</c:v>
                </c:pt>
                <c:pt idx="3541">
                  <c:v>408.5442767040056</c:v>
                </c:pt>
                <c:pt idx="3542">
                  <c:v>408.52369936526856</c:v>
                </c:pt>
                <c:pt idx="3543">
                  <c:v>408.50312306295984</c:v>
                </c:pt>
                <c:pt idx="3544">
                  <c:v>408.48254779702728</c:v>
                </c:pt>
                <c:pt idx="3545">
                  <c:v>408.46197356741868</c:v>
                </c:pt>
                <c:pt idx="3546">
                  <c:v>408.44140037408181</c:v>
                </c:pt>
                <c:pt idx="3547">
                  <c:v>408.42082821696448</c:v>
                </c:pt>
                <c:pt idx="3548">
                  <c:v>408.40025709601451</c:v>
                </c:pt>
                <c:pt idx="3549">
                  <c:v>408.37968701117973</c:v>
                </c:pt>
                <c:pt idx="3550">
                  <c:v>408.35911796240794</c:v>
                </c:pt>
                <c:pt idx="3551">
                  <c:v>408.33854994964696</c:v>
                </c:pt>
                <c:pt idx="3552">
                  <c:v>408.31798297284456</c:v>
                </c:pt>
                <c:pt idx="3553">
                  <c:v>408.29741703194861</c:v>
                </c:pt>
                <c:pt idx="3554">
                  <c:v>408.27685212690693</c:v>
                </c:pt>
                <c:pt idx="3555">
                  <c:v>408.25628825766734</c:v>
                </c:pt>
                <c:pt idx="3556">
                  <c:v>408.2357254241777</c:v>
                </c:pt>
                <c:pt idx="3557">
                  <c:v>408.21516362638579</c:v>
                </c:pt>
                <c:pt idx="3558">
                  <c:v>408.19460286423947</c:v>
                </c:pt>
                <c:pt idx="3559">
                  <c:v>408.17404313768657</c:v>
                </c:pt>
                <c:pt idx="3560">
                  <c:v>408.15348444667495</c:v>
                </c:pt>
                <c:pt idx="3561">
                  <c:v>408.13292679115244</c:v>
                </c:pt>
                <c:pt idx="3562">
                  <c:v>408.11237017106691</c:v>
                </c:pt>
                <c:pt idx="3563">
                  <c:v>408.09181458636618</c:v>
                </c:pt>
                <c:pt idx="3564">
                  <c:v>408.07126003699807</c:v>
                </c:pt>
                <c:pt idx="3565">
                  <c:v>408.0507065229105</c:v>
                </c:pt>
                <c:pt idx="3566">
                  <c:v>408.03015404405124</c:v>
                </c:pt>
                <c:pt idx="3567">
                  <c:v>408.00960260036823</c:v>
                </c:pt>
                <c:pt idx="3568">
                  <c:v>407.98905219180926</c:v>
                </c:pt>
                <c:pt idx="3569">
                  <c:v>407.96850281832229</c:v>
                </c:pt>
                <c:pt idx="3570">
                  <c:v>407.94795447985513</c:v>
                </c:pt>
                <c:pt idx="3571">
                  <c:v>407.92740717635564</c:v>
                </c:pt>
                <c:pt idx="3572">
                  <c:v>407.90686090777172</c:v>
                </c:pt>
                <c:pt idx="3573">
                  <c:v>407.88631567405116</c:v>
                </c:pt>
                <c:pt idx="3574">
                  <c:v>407.86577147514191</c:v>
                </c:pt>
                <c:pt idx="3575">
                  <c:v>407.84522831099184</c:v>
                </c:pt>
                <c:pt idx="3576">
                  <c:v>407.82468618154883</c:v>
                </c:pt>
                <c:pt idx="3577">
                  <c:v>407.8041450867608</c:v>
                </c:pt>
                <c:pt idx="3578">
                  <c:v>407.78360502657557</c:v>
                </c:pt>
                <c:pt idx="3579">
                  <c:v>407.76306600094108</c:v>
                </c:pt>
                <c:pt idx="3580">
                  <c:v>407.7425280098052</c:v>
                </c:pt>
                <c:pt idx="3581">
                  <c:v>407.7219910531158</c:v>
                </c:pt>
                <c:pt idx="3582">
                  <c:v>407.70145513082082</c:v>
                </c:pt>
                <c:pt idx="3583">
                  <c:v>407.68092024286813</c:v>
                </c:pt>
                <c:pt idx="3584">
                  <c:v>407.66038638920566</c:v>
                </c:pt>
                <c:pt idx="3585">
                  <c:v>407.63985356978134</c:v>
                </c:pt>
                <c:pt idx="3586">
                  <c:v>407.61932178454299</c:v>
                </c:pt>
                <c:pt idx="3587">
                  <c:v>407.5987910334386</c:v>
                </c:pt>
                <c:pt idx="3588">
                  <c:v>407.57826131641605</c:v>
                </c:pt>
                <c:pt idx="3589">
                  <c:v>407.55773263342326</c:v>
                </c:pt>
                <c:pt idx="3590">
                  <c:v>407.53720498440816</c:v>
                </c:pt>
                <c:pt idx="3591">
                  <c:v>407.5166783693187</c:v>
                </c:pt>
                <c:pt idx="3592">
                  <c:v>407.49615278810273</c:v>
                </c:pt>
                <c:pt idx="3593">
                  <c:v>407.4756282407082</c:v>
                </c:pt>
                <c:pt idx="3594">
                  <c:v>407.4551047270831</c:v>
                </c:pt>
                <c:pt idx="3595">
                  <c:v>407.43458224717529</c:v>
                </c:pt>
                <c:pt idx="3596">
                  <c:v>407.4140608009327</c:v>
                </c:pt>
                <c:pt idx="3597">
                  <c:v>407.39354038830334</c:v>
                </c:pt>
                <c:pt idx="3598">
                  <c:v>407.37302100923506</c:v>
                </c:pt>
                <c:pt idx="3599">
                  <c:v>407.35250266367586</c:v>
                </c:pt>
                <c:pt idx="3600">
                  <c:v>407.33198535157368</c:v>
                </c:pt>
                <c:pt idx="3601">
                  <c:v>407.31146907287643</c:v>
                </c:pt>
                <c:pt idx="3602">
                  <c:v>407.29095382753212</c:v>
                </c:pt>
                <c:pt idx="3603">
                  <c:v>407.27043961548867</c:v>
                </c:pt>
                <c:pt idx="3604">
                  <c:v>407.24992643669401</c:v>
                </c:pt>
                <c:pt idx="3605">
                  <c:v>407.22941429109613</c:v>
                </c:pt>
                <c:pt idx="3606">
                  <c:v>407.20890317864297</c:v>
                </c:pt>
                <c:pt idx="3607">
                  <c:v>407.18839309928251</c:v>
                </c:pt>
                <c:pt idx="3608">
                  <c:v>407.16788405296273</c:v>
                </c:pt>
                <c:pt idx="3609">
                  <c:v>407.14737603963158</c:v>
                </c:pt>
                <c:pt idx="3610">
                  <c:v>407.12686905923704</c:v>
                </c:pt>
                <c:pt idx="3611">
                  <c:v>407.10636311172709</c:v>
                </c:pt>
                <c:pt idx="3612">
                  <c:v>407.08585819704967</c:v>
                </c:pt>
                <c:pt idx="3613">
                  <c:v>407.06535431515277</c:v>
                </c:pt>
                <c:pt idx="3614">
                  <c:v>407.04485146598438</c:v>
                </c:pt>
                <c:pt idx="3615">
                  <c:v>407.02434964949248</c:v>
                </c:pt>
                <c:pt idx="3616">
                  <c:v>407.00384886562506</c:v>
                </c:pt>
                <c:pt idx="3617">
                  <c:v>406.98334911433017</c:v>
                </c:pt>
                <c:pt idx="3618">
                  <c:v>406.96285039555573</c:v>
                </c:pt>
                <c:pt idx="3619">
                  <c:v>406.94235270924975</c:v>
                </c:pt>
                <c:pt idx="3620">
                  <c:v>406.92185605536019</c:v>
                </c:pt>
                <c:pt idx="3621">
                  <c:v>406.90136043383512</c:v>
                </c:pt>
                <c:pt idx="3622">
                  <c:v>406.88086584462252</c:v>
                </c:pt>
                <c:pt idx="3623">
                  <c:v>406.86037228767037</c:v>
                </c:pt>
                <c:pt idx="3624">
                  <c:v>406.83987976292667</c:v>
                </c:pt>
                <c:pt idx="3625">
                  <c:v>406.81938827033946</c:v>
                </c:pt>
                <c:pt idx="3626">
                  <c:v>406.79889780985673</c:v>
                </c:pt>
                <c:pt idx="3627">
                  <c:v>406.77840838142652</c:v>
                </c:pt>
                <c:pt idx="3628">
                  <c:v>406.75791998499682</c:v>
                </c:pt>
                <c:pt idx="3629">
                  <c:v>406.73743262051568</c:v>
                </c:pt>
                <c:pt idx="3630">
                  <c:v>406.71694628793114</c:v>
                </c:pt>
                <c:pt idx="3631">
                  <c:v>406.69646098719119</c:v>
                </c:pt>
                <c:pt idx="3632">
                  <c:v>406.67597671824387</c:v>
                </c:pt>
                <c:pt idx="3633">
                  <c:v>406.65549348103718</c:v>
                </c:pt>
                <c:pt idx="3634">
                  <c:v>406.63501127551922</c:v>
                </c:pt>
                <c:pt idx="3635">
                  <c:v>406.61453010163797</c:v>
                </c:pt>
                <c:pt idx="3636">
                  <c:v>406.59404995934148</c:v>
                </c:pt>
                <c:pt idx="3637">
                  <c:v>406.57357084857779</c:v>
                </c:pt>
                <c:pt idx="3638">
                  <c:v>406.55309276929495</c:v>
                </c:pt>
                <c:pt idx="3639">
                  <c:v>406.532615721441</c:v>
                </c:pt>
                <c:pt idx="3640">
                  <c:v>406.51213970496406</c:v>
                </c:pt>
                <c:pt idx="3641">
                  <c:v>406.49166471981209</c:v>
                </c:pt>
                <c:pt idx="3642">
                  <c:v>406.47119076593316</c:v>
                </c:pt>
                <c:pt idx="3643">
                  <c:v>406.45071784327536</c:v>
                </c:pt>
                <c:pt idx="3644">
                  <c:v>406.43024595178673</c:v>
                </c:pt>
                <c:pt idx="3645">
                  <c:v>406.40977509141533</c:v>
                </c:pt>
                <c:pt idx="3646">
                  <c:v>406.38930526210925</c:v>
                </c:pt>
                <c:pt idx="3647">
                  <c:v>406.36883646381654</c:v>
                </c:pt>
                <c:pt idx="3648">
                  <c:v>406.34836869648524</c:v>
                </c:pt>
                <c:pt idx="3649">
                  <c:v>406.32790196006346</c:v>
                </c:pt>
                <c:pt idx="3650">
                  <c:v>406.30743625449929</c:v>
                </c:pt>
                <c:pt idx="3651">
                  <c:v>406.28697157974079</c:v>
                </c:pt>
                <c:pt idx="3652">
                  <c:v>406.26650793573606</c:v>
                </c:pt>
                <c:pt idx="3653">
                  <c:v>406.24604532243313</c:v>
                </c:pt>
                <c:pt idx="3654">
                  <c:v>406.22558373978012</c:v>
                </c:pt>
                <c:pt idx="3655">
                  <c:v>406.20512318772512</c:v>
                </c:pt>
                <c:pt idx="3656">
                  <c:v>406.18466366621624</c:v>
                </c:pt>
                <c:pt idx="3657">
                  <c:v>406.16420517520152</c:v>
                </c:pt>
                <c:pt idx="3658">
                  <c:v>406.14374771462911</c:v>
                </c:pt>
                <c:pt idx="3659">
                  <c:v>406.12329128444708</c:v>
                </c:pt>
                <c:pt idx="3660">
                  <c:v>406.10283588460356</c:v>
                </c:pt>
                <c:pt idx="3661">
                  <c:v>406.08238151504662</c:v>
                </c:pt>
                <c:pt idx="3662">
                  <c:v>406.0619281757244</c:v>
                </c:pt>
                <c:pt idx="3663">
                  <c:v>406.04147586658496</c:v>
                </c:pt>
                <c:pt idx="3664">
                  <c:v>406.02102458757645</c:v>
                </c:pt>
                <c:pt idx="3665">
                  <c:v>406.00057433864697</c:v>
                </c:pt>
                <c:pt idx="3666">
                  <c:v>405.98012511974468</c:v>
                </c:pt>
                <c:pt idx="3667">
                  <c:v>405.95967693081764</c:v>
                </c:pt>
                <c:pt idx="3668">
                  <c:v>405.93922977181398</c:v>
                </c:pt>
                <c:pt idx="3669">
                  <c:v>405.91878364268189</c:v>
                </c:pt>
                <c:pt idx="3670">
                  <c:v>405.89833854336945</c:v>
                </c:pt>
                <c:pt idx="3671">
                  <c:v>405.87789447382477</c:v>
                </c:pt>
                <c:pt idx="3672">
                  <c:v>405.857451433996</c:v>
                </c:pt>
                <c:pt idx="3673">
                  <c:v>405.83700942383132</c:v>
                </c:pt>
                <c:pt idx="3674">
                  <c:v>405.81656844327881</c:v>
                </c:pt>
                <c:pt idx="3675">
                  <c:v>405.79612849228664</c:v>
                </c:pt>
                <c:pt idx="3676">
                  <c:v>405.77568957080291</c:v>
                </c:pt>
                <c:pt idx="3677">
                  <c:v>405.75525167877583</c:v>
                </c:pt>
                <c:pt idx="3678">
                  <c:v>405.73481481615352</c:v>
                </c:pt>
                <c:pt idx="3679">
                  <c:v>405.71437898288411</c:v>
                </c:pt>
                <c:pt idx="3680">
                  <c:v>405.69394417891579</c:v>
                </c:pt>
                <c:pt idx="3681">
                  <c:v>405.67351040419669</c:v>
                </c:pt>
                <c:pt idx="3682">
                  <c:v>405.65307765867499</c:v>
                </c:pt>
                <c:pt idx="3683">
                  <c:v>405.63264594229884</c:v>
                </c:pt>
                <c:pt idx="3684">
                  <c:v>405.61221525501639</c:v>
                </c:pt>
                <c:pt idx="3685">
                  <c:v>405.59178559677588</c:v>
                </c:pt>
                <c:pt idx="3686">
                  <c:v>405.57135696752539</c:v>
                </c:pt>
                <c:pt idx="3687">
                  <c:v>405.55092936721314</c:v>
                </c:pt>
                <c:pt idx="3688">
                  <c:v>405.5305027957873</c:v>
                </c:pt>
                <c:pt idx="3689">
                  <c:v>405.51007725319602</c:v>
                </c:pt>
                <c:pt idx="3690">
                  <c:v>405.48965273938751</c:v>
                </c:pt>
                <c:pt idx="3691">
                  <c:v>405.46922925430994</c:v>
                </c:pt>
                <c:pt idx="3692">
                  <c:v>405.44880679791152</c:v>
                </c:pt>
                <c:pt idx="3693">
                  <c:v>405.4283853701404</c:v>
                </c:pt>
                <c:pt idx="3694">
                  <c:v>405.40796497094476</c:v>
                </c:pt>
                <c:pt idx="3695">
                  <c:v>405.38754560027286</c:v>
                </c:pt>
                <c:pt idx="3696">
                  <c:v>405.36712725807286</c:v>
                </c:pt>
                <c:pt idx="3697">
                  <c:v>405.34670994429291</c:v>
                </c:pt>
                <c:pt idx="3698">
                  <c:v>405.3262936588813</c:v>
                </c:pt>
                <c:pt idx="3699">
                  <c:v>405.30587840178617</c:v>
                </c:pt>
                <c:pt idx="3700">
                  <c:v>405.28546417295576</c:v>
                </c:pt>
                <c:pt idx="3701">
                  <c:v>405.26505097233826</c:v>
                </c:pt>
                <c:pt idx="3702">
                  <c:v>405.2446387998819</c:v>
                </c:pt>
                <c:pt idx="3703">
                  <c:v>405.22422765553483</c:v>
                </c:pt>
                <c:pt idx="3704">
                  <c:v>405.20381753924534</c:v>
                </c:pt>
                <c:pt idx="3705">
                  <c:v>405.18340845096162</c:v>
                </c:pt>
                <c:pt idx="3706">
                  <c:v>405.16300039063191</c:v>
                </c:pt>
                <c:pt idx="3707">
                  <c:v>405.14259335820441</c:v>
                </c:pt>
                <c:pt idx="3708">
                  <c:v>405.1221873536274</c:v>
                </c:pt>
                <c:pt idx="3709">
                  <c:v>405.10178237684903</c:v>
                </c:pt>
                <c:pt idx="3710">
                  <c:v>405.08137842781758</c:v>
                </c:pt>
                <c:pt idx="3711">
                  <c:v>405.06097550648127</c:v>
                </c:pt>
                <c:pt idx="3712">
                  <c:v>405.04057361278836</c:v>
                </c:pt>
                <c:pt idx="3713">
                  <c:v>405.02017274668708</c:v>
                </c:pt>
                <c:pt idx="3714">
                  <c:v>404.99977290812569</c:v>
                </c:pt>
                <c:pt idx="3715">
                  <c:v>404.97937409705241</c:v>
                </c:pt>
                <c:pt idx="3716">
                  <c:v>404.95897631341546</c:v>
                </c:pt>
                <c:pt idx="3717">
                  <c:v>404.93857955716311</c:v>
                </c:pt>
                <c:pt idx="3718">
                  <c:v>404.91818382824363</c:v>
                </c:pt>
                <c:pt idx="3719">
                  <c:v>404.89778912660529</c:v>
                </c:pt>
                <c:pt idx="3720">
                  <c:v>404.87739545219631</c:v>
                </c:pt>
                <c:pt idx="3721">
                  <c:v>404.85700280496502</c:v>
                </c:pt>
                <c:pt idx="3722">
                  <c:v>404.83661118485963</c:v>
                </c:pt>
                <c:pt idx="3723">
                  <c:v>404.81622059182837</c:v>
                </c:pt>
                <c:pt idx="3724">
                  <c:v>404.79583102581955</c:v>
                </c:pt>
                <c:pt idx="3725">
                  <c:v>404.77544248678146</c:v>
                </c:pt>
                <c:pt idx="3726">
                  <c:v>404.75505497466236</c:v>
                </c:pt>
                <c:pt idx="3727">
                  <c:v>404.73466848941052</c:v>
                </c:pt>
                <c:pt idx="3728">
                  <c:v>404.71428303097423</c:v>
                </c:pt>
                <c:pt idx="3729">
                  <c:v>404.69389859930175</c:v>
                </c:pt>
                <c:pt idx="3730">
                  <c:v>404.67351519434135</c:v>
                </c:pt>
                <c:pt idx="3731">
                  <c:v>404.65313281604136</c:v>
                </c:pt>
                <c:pt idx="3732">
                  <c:v>404.63275146435006</c:v>
                </c:pt>
                <c:pt idx="3733">
                  <c:v>404.61237113921572</c:v>
                </c:pt>
                <c:pt idx="3734">
                  <c:v>404.59199184058667</c:v>
                </c:pt>
                <c:pt idx="3735">
                  <c:v>404.57161356841118</c:v>
                </c:pt>
                <c:pt idx="3736">
                  <c:v>404.55123632263758</c:v>
                </c:pt>
                <c:pt idx="3737">
                  <c:v>404.53086010321414</c:v>
                </c:pt>
                <c:pt idx="3738">
                  <c:v>404.51048491008919</c:v>
                </c:pt>
                <c:pt idx="3739">
                  <c:v>404.49011074321101</c:v>
                </c:pt>
                <c:pt idx="3740">
                  <c:v>404.46973760252791</c:v>
                </c:pt>
                <c:pt idx="3741">
                  <c:v>404.44936548798825</c:v>
                </c:pt>
                <c:pt idx="3742">
                  <c:v>404.42899439954033</c:v>
                </c:pt>
                <c:pt idx="3743">
                  <c:v>404.40862433713244</c:v>
                </c:pt>
                <c:pt idx="3744">
                  <c:v>404.3882553007129</c:v>
                </c:pt>
                <c:pt idx="3745">
                  <c:v>404.36788729023004</c:v>
                </c:pt>
                <c:pt idx="3746">
                  <c:v>404.3475203056322</c:v>
                </c:pt>
                <c:pt idx="3747">
                  <c:v>404.3271543468677</c:v>
                </c:pt>
                <c:pt idx="3748">
                  <c:v>404.30678941388487</c:v>
                </c:pt>
                <c:pt idx="3749">
                  <c:v>404.2864255066321</c:v>
                </c:pt>
                <c:pt idx="3750">
                  <c:v>404.26606262505766</c:v>
                </c:pt>
                <c:pt idx="3751">
                  <c:v>404.24570076910987</c:v>
                </c:pt>
                <c:pt idx="3752">
                  <c:v>404.22533993873714</c:v>
                </c:pt>
                <c:pt idx="3753">
                  <c:v>404.20498013388777</c:v>
                </c:pt>
                <c:pt idx="3754">
                  <c:v>404.18462135451011</c:v>
                </c:pt>
                <c:pt idx="3755">
                  <c:v>404.16426360055254</c:v>
                </c:pt>
                <c:pt idx="3756">
                  <c:v>404.1439068719634</c:v>
                </c:pt>
                <c:pt idx="3757">
                  <c:v>404.12355116869099</c:v>
                </c:pt>
                <c:pt idx="3758">
                  <c:v>404.10319649068373</c:v>
                </c:pt>
                <c:pt idx="3759">
                  <c:v>404.08284283788993</c:v>
                </c:pt>
                <c:pt idx="3760">
                  <c:v>404.06249021025803</c:v>
                </c:pt>
                <c:pt idx="3761">
                  <c:v>404.04213860773632</c:v>
                </c:pt>
                <c:pt idx="3762">
                  <c:v>404.02178803027323</c:v>
                </c:pt>
                <c:pt idx="3763">
                  <c:v>404.00143847781709</c:v>
                </c:pt>
                <c:pt idx="3764">
                  <c:v>403.98108995031629</c:v>
                </c:pt>
                <c:pt idx="3765">
                  <c:v>403.96074244771916</c:v>
                </c:pt>
                <c:pt idx="3766">
                  <c:v>403.94039596997413</c:v>
                </c:pt>
                <c:pt idx="3767">
                  <c:v>403.92005051702955</c:v>
                </c:pt>
                <c:pt idx="3768">
                  <c:v>403.89970608883385</c:v>
                </c:pt>
                <c:pt idx="3769">
                  <c:v>403.87936268533537</c:v>
                </c:pt>
                <c:pt idx="3770">
                  <c:v>403.85902030648248</c:v>
                </c:pt>
                <c:pt idx="3771">
                  <c:v>403.83867895222363</c:v>
                </c:pt>
                <c:pt idx="3772">
                  <c:v>403.81833862250721</c:v>
                </c:pt>
                <c:pt idx="3773">
                  <c:v>403.79799931728155</c:v>
                </c:pt>
                <c:pt idx="3774">
                  <c:v>403.77766103649509</c:v>
                </c:pt>
                <c:pt idx="3775">
                  <c:v>403.75732378009627</c:v>
                </c:pt>
                <c:pt idx="3776">
                  <c:v>403.73698754803343</c:v>
                </c:pt>
                <c:pt idx="3777">
                  <c:v>403.716652340255</c:v>
                </c:pt>
                <c:pt idx="3778">
                  <c:v>403.69631815670942</c:v>
                </c:pt>
                <c:pt idx="3779">
                  <c:v>403.6759849973451</c:v>
                </c:pt>
                <c:pt idx="3780">
                  <c:v>403.6556528621104</c:v>
                </c:pt>
                <c:pt idx="3781">
                  <c:v>403.63532175095378</c:v>
                </c:pt>
                <c:pt idx="3782">
                  <c:v>403.61499166382362</c:v>
                </c:pt>
                <c:pt idx="3783">
                  <c:v>403.59466260066841</c:v>
                </c:pt>
                <c:pt idx="3784">
                  <c:v>403.5743345614365</c:v>
                </c:pt>
                <c:pt idx="3785">
                  <c:v>403.55400754607638</c:v>
                </c:pt>
                <c:pt idx="3786">
                  <c:v>403.53368155453643</c:v>
                </c:pt>
                <c:pt idx="3787">
                  <c:v>403.5133565867651</c:v>
                </c:pt>
                <c:pt idx="3788">
                  <c:v>403.49303264271083</c:v>
                </c:pt>
                <c:pt idx="3789">
                  <c:v>403.47270972232207</c:v>
                </c:pt>
                <c:pt idx="3790">
                  <c:v>403.45238782554725</c:v>
                </c:pt>
                <c:pt idx="3791">
                  <c:v>403.43206695233482</c:v>
                </c:pt>
                <c:pt idx="3792">
                  <c:v>403.41174710263323</c:v>
                </c:pt>
                <c:pt idx="3793">
                  <c:v>403.39142827639091</c:v>
                </c:pt>
                <c:pt idx="3794">
                  <c:v>403.37111047355631</c:v>
                </c:pt>
                <c:pt idx="3795">
                  <c:v>403.35079369407794</c:v>
                </c:pt>
                <c:pt idx="3796">
                  <c:v>403.33047793790416</c:v>
                </c:pt>
                <c:pt idx="3797">
                  <c:v>403.3101632049835</c:v>
                </c:pt>
                <c:pt idx="3798">
                  <c:v>403.28984949526438</c:v>
                </c:pt>
                <c:pt idx="3799">
                  <c:v>403.26953680869531</c:v>
                </c:pt>
                <c:pt idx="3800">
                  <c:v>403.24922514522473</c:v>
                </c:pt>
                <c:pt idx="3801">
                  <c:v>403.22891450480108</c:v>
                </c:pt>
                <c:pt idx="3802">
                  <c:v>403.20860488737287</c:v>
                </c:pt>
                <c:pt idx="3803">
                  <c:v>403.18829629288859</c:v>
                </c:pt>
                <c:pt idx="3804">
                  <c:v>403.16798872129669</c:v>
                </c:pt>
                <c:pt idx="3805">
                  <c:v>403.14768217254561</c:v>
                </c:pt>
                <c:pt idx="3806">
                  <c:v>403.12737664658391</c:v>
                </c:pt>
                <c:pt idx="3807">
                  <c:v>403.10707214336003</c:v>
                </c:pt>
                <c:pt idx="3808">
                  <c:v>403.08676866282246</c:v>
                </c:pt>
                <c:pt idx="3809">
                  <c:v>403.06646620491966</c:v>
                </c:pt>
                <c:pt idx="3810">
                  <c:v>403.04616476960018</c:v>
                </c:pt>
                <c:pt idx="3811">
                  <c:v>403.02586435681252</c:v>
                </c:pt>
                <c:pt idx="3812">
                  <c:v>403.00556496650512</c:v>
                </c:pt>
                <c:pt idx="3813">
                  <c:v>402.98526659862654</c:v>
                </c:pt>
                <c:pt idx="3814">
                  <c:v>402.96496925312522</c:v>
                </c:pt>
                <c:pt idx="3815">
                  <c:v>402.94467292994972</c:v>
                </c:pt>
                <c:pt idx="3816">
                  <c:v>402.92437762904854</c:v>
                </c:pt>
                <c:pt idx="3817">
                  <c:v>402.90408335037017</c:v>
                </c:pt>
                <c:pt idx="3818">
                  <c:v>402.88379009386313</c:v>
                </c:pt>
                <c:pt idx="3819">
                  <c:v>402.8634978594759</c:v>
                </c:pt>
                <c:pt idx="3820">
                  <c:v>402.84320664715705</c:v>
                </c:pt>
                <c:pt idx="3821">
                  <c:v>402.82291645685507</c:v>
                </c:pt>
                <c:pt idx="3822">
                  <c:v>402.80262728851852</c:v>
                </c:pt>
                <c:pt idx="3823">
                  <c:v>402.78233914209591</c:v>
                </c:pt>
                <c:pt idx="3824">
                  <c:v>402.76205201753578</c:v>
                </c:pt>
                <c:pt idx="3825">
                  <c:v>402.74176591478664</c:v>
                </c:pt>
                <c:pt idx="3826">
                  <c:v>402.72148083379699</c:v>
                </c:pt>
                <c:pt idx="3827">
                  <c:v>402.70119677451544</c:v>
                </c:pt>
                <c:pt idx="3828">
                  <c:v>402.68091373689049</c:v>
                </c:pt>
                <c:pt idx="3829">
                  <c:v>402.6606317208707</c:v>
                </c:pt>
                <c:pt idx="3830">
                  <c:v>402.64035072640456</c:v>
                </c:pt>
                <c:pt idx="3831">
                  <c:v>402.6200707534407</c:v>
                </c:pt>
                <c:pt idx="3832">
                  <c:v>402.59979180192761</c:v>
                </c:pt>
                <c:pt idx="3833">
                  <c:v>402.57951387181384</c:v>
                </c:pt>
                <c:pt idx="3834">
                  <c:v>402.55923696304797</c:v>
                </c:pt>
                <c:pt idx="3835">
                  <c:v>402.53896107557858</c:v>
                </c:pt>
                <c:pt idx="3836">
                  <c:v>402.5186862093542</c:v>
                </c:pt>
                <c:pt idx="3837">
                  <c:v>402.49841236432337</c:v>
                </c:pt>
                <c:pt idx="3838">
                  <c:v>402.47813954043471</c:v>
                </c:pt>
                <c:pt idx="3839">
                  <c:v>402.45786773763672</c:v>
                </c:pt>
                <c:pt idx="3840">
                  <c:v>402.43759695587801</c:v>
                </c:pt>
                <c:pt idx="3841">
                  <c:v>402.41732719510713</c:v>
                </c:pt>
                <c:pt idx="3842">
                  <c:v>402.39705845527271</c:v>
                </c:pt>
                <c:pt idx="3843">
                  <c:v>402.3767907363233</c:v>
                </c:pt>
                <c:pt idx="3844">
                  <c:v>402.35652403820745</c:v>
                </c:pt>
                <c:pt idx="3845">
                  <c:v>402.33625836087379</c:v>
                </c:pt>
                <c:pt idx="3846">
                  <c:v>402.31599370427085</c:v>
                </c:pt>
                <c:pt idx="3847">
                  <c:v>402.29573006834727</c:v>
                </c:pt>
                <c:pt idx="3848">
                  <c:v>402.27546745305165</c:v>
                </c:pt>
                <c:pt idx="3849">
                  <c:v>402.25520585833254</c:v>
                </c:pt>
                <c:pt idx="3850">
                  <c:v>402.23494528413858</c:v>
                </c:pt>
                <c:pt idx="3851">
                  <c:v>402.2146857304183</c:v>
                </c:pt>
                <c:pt idx="3852">
                  <c:v>402.19442719712032</c:v>
                </c:pt>
                <c:pt idx="3853">
                  <c:v>402.17416968419332</c:v>
                </c:pt>
                <c:pt idx="3854">
                  <c:v>402.15391319158584</c:v>
                </c:pt>
                <c:pt idx="3855">
                  <c:v>402.13365771924651</c:v>
                </c:pt>
                <c:pt idx="3856">
                  <c:v>402.11340326712394</c:v>
                </c:pt>
                <c:pt idx="3857">
                  <c:v>402.09314983516674</c:v>
                </c:pt>
                <c:pt idx="3858">
                  <c:v>402.07289742332352</c:v>
                </c:pt>
                <c:pt idx="3859">
                  <c:v>402.05264603154291</c:v>
                </c:pt>
                <c:pt idx="3860">
                  <c:v>402.0323956597735</c:v>
                </c:pt>
                <c:pt idx="3861">
                  <c:v>402.01214630796392</c:v>
                </c:pt>
                <c:pt idx="3862">
                  <c:v>401.99189797606283</c:v>
                </c:pt>
                <c:pt idx="3863">
                  <c:v>401.97165066401885</c:v>
                </c:pt>
                <c:pt idx="3864">
                  <c:v>401.9514043717806</c:v>
                </c:pt>
                <c:pt idx="3865">
                  <c:v>401.93115909929674</c:v>
                </c:pt>
                <c:pt idx="3866">
                  <c:v>401.91091484651588</c:v>
                </c:pt>
                <c:pt idx="3867">
                  <c:v>401.8906716133867</c:v>
                </c:pt>
                <c:pt idx="3868">
                  <c:v>401.87042939985781</c:v>
                </c:pt>
                <c:pt idx="3869">
                  <c:v>401.85018820587783</c:v>
                </c:pt>
                <c:pt idx="3870">
                  <c:v>401.82994803139547</c:v>
                </c:pt>
                <c:pt idx="3871">
                  <c:v>401.80970887635937</c:v>
                </c:pt>
                <c:pt idx="3872">
                  <c:v>401.78947074071812</c:v>
                </c:pt>
                <c:pt idx="3873">
                  <c:v>401.76923362442039</c:v>
                </c:pt>
                <c:pt idx="3874">
                  <c:v>401.74899752741493</c:v>
                </c:pt>
                <c:pt idx="3875">
                  <c:v>401.72876244965033</c:v>
                </c:pt>
                <c:pt idx="3876">
                  <c:v>401.70852839107522</c:v>
                </c:pt>
                <c:pt idx="3877">
                  <c:v>401.68829535163832</c:v>
                </c:pt>
                <c:pt idx="3878">
                  <c:v>401.66806333128829</c:v>
                </c:pt>
                <c:pt idx="3879">
                  <c:v>401.64783232997382</c:v>
                </c:pt>
                <c:pt idx="3880">
                  <c:v>401.62760234764352</c:v>
                </c:pt>
                <c:pt idx="3881">
                  <c:v>401.6073733842461</c:v>
                </c:pt>
                <c:pt idx="3882">
                  <c:v>401.58714543973025</c:v>
                </c:pt>
                <c:pt idx="3883">
                  <c:v>401.56691851404469</c:v>
                </c:pt>
                <c:pt idx="3884">
                  <c:v>401.54669260713803</c:v>
                </c:pt>
                <c:pt idx="3885">
                  <c:v>401.526467718959</c:v>
                </c:pt>
                <c:pt idx="3886">
                  <c:v>401.50624384945627</c:v>
                </c:pt>
                <c:pt idx="3887">
                  <c:v>401.48602099857857</c:v>
                </c:pt>
                <c:pt idx="3888">
                  <c:v>401.46579916627451</c:v>
                </c:pt>
                <c:pt idx="3889">
                  <c:v>401.44557835249287</c:v>
                </c:pt>
                <c:pt idx="3890">
                  <c:v>401.42535855718234</c:v>
                </c:pt>
                <c:pt idx="3891">
                  <c:v>401.40513978029156</c:v>
                </c:pt>
                <c:pt idx="3892">
                  <c:v>401.38492202176928</c:v>
                </c:pt>
                <c:pt idx="3893">
                  <c:v>401.36470528156423</c:v>
                </c:pt>
                <c:pt idx="3894">
                  <c:v>401.34448955962506</c:v>
                </c:pt>
                <c:pt idx="3895">
                  <c:v>401.32427485590051</c:v>
                </c:pt>
                <c:pt idx="3896">
                  <c:v>401.30406117033931</c:v>
                </c:pt>
                <c:pt idx="3897">
                  <c:v>401.28384850289018</c:v>
                </c:pt>
                <c:pt idx="3898">
                  <c:v>401.26363685350185</c:v>
                </c:pt>
                <c:pt idx="3899">
                  <c:v>401.24342622212299</c:v>
                </c:pt>
                <c:pt idx="3900">
                  <c:v>401.22321660870239</c:v>
                </c:pt>
                <c:pt idx="3901">
                  <c:v>401.20300801318871</c:v>
                </c:pt>
                <c:pt idx="3902">
                  <c:v>401.18280043553074</c:v>
                </c:pt>
                <c:pt idx="3903">
                  <c:v>401.1625938756772</c:v>
                </c:pt>
                <c:pt idx="3904">
                  <c:v>401.14238833357683</c:v>
                </c:pt>
                <c:pt idx="3905">
                  <c:v>401.12218380917835</c:v>
                </c:pt>
                <c:pt idx="3906">
                  <c:v>401.10198030243049</c:v>
                </c:pt>
                <c:pt idx="3907">
                  <c:v>401.08177781328203</c:v>
                </c:pt>
                <c:pt idx="3908">
                  <c:v>401.06157634168164</c:v>
                </c:pt>
                <c:pt idx="3909">
                  <c:v>401.04137588757817</c:v>
                </c:pt>
                <c:pt idx="3910">
                  <c:v>401.02117645092028</c:v>
                </c:pt>
                <c:pt idx="3911">
                  <c:v>401.00097803165681</c:v>
                </c:pt>
                <c:pt idx="3912">
                  <c:v>400.98078062973644</c:v>
                </c:pt>
                <c:pt idx="3913">
                  <c:v>400.96058424510801</c:v>
                </c:pt>
                <c:pt idx="3914">
                  <c:v>400.94038887772018</c:v>
                </c:pt>
                <c:pt idx="3915">
                  <c:v>400.9201945275218</c:v>
                </c:pt>
                <c:pt idx="3916">
                  <c:v>400.90000119446159</c:v>
                </c:pt>
                <c:pt idx="3917">
                  <c:v>400.87980887848835</c:v>
                </c:pt>
                <c:pt idx="3918">
                  <c:v>400.85961757955084</c:v>
                </c:pt>
                <c:pt idx="3919">
                  <c:v>400.83942729759781</c:v>
                </c:pt>
                <c:pt idx="3920">
                  <c:v>400.81923803257808</c:v>
                </c:pt>
                <c:pt idx="3921">
                  <c:v>400.7990497844404</c:v>
                </c:pt>
                <c:pt idx="3922">
                  <c:v>400.77886255313359</c:v>
                </c:pt>
                <c:pt idx="3923">
                  <c:v>400.75867633860639</c:v>
                </c:pt>
                <c:pt idx="3924">
                  <c:v>400.73849114080758</c:v>
                </c:pt>
                <c:pt idx="3925">
                  <c:v>400.718306959686</c:v>
                </c:pt>
                <c:pt idx="3926">
                  <c:v>400.69812379519038</c:v>
                </c:pt>
                <c:pt idx="3927">
                  <c:v>400.67794164726956</c:v>
                </c:pt>
                <c:pt idx="3928">
                  <c:v>400.65776051587233</c:v>
                </c:pt>
                <c:pt idx="3929">
                  <c:v>400.63758040094751</c:v>
                </c:pt>
                <c:pt idx="3930">
                  <c:v>400.61740130244385</c:v>
                </c:pt>
                <c:pt idx="3931">
                  <c:v>400.59722322031024</c:v>
                </c:pt>
                <c:pt idx="3932">
                  <c:v>400.57704615449541</c:v>
                </c:pt>
                <c:pt idx="3933">
                  <c:v>400.55687010494819</c:v>
                </c:pt>
                <c:pt idx="3934">
                  <c:v>400.53669507161737</c:v>
                </c:pt>
                <c:pt idx="3935">
                  <c:v>400.51652105445186</c:v>
                </c:pt>
                <c:pt idx="3936">
                  <c:v>400.49634805340037</c:v>
                </c:pt>
                <c:pt idx="3937">
                  <c:v>400.47617606841175</c:v>
                </c:pt>
                <c:pt idx="3938">
                  <c:v>400.45600509943483</c:v>
                </c:pt>
                <c:pt idx="3939">
                  <c:v>400.43583514641847</c:v>
                </c:pt>
                <c:pt idx="3940">
                  <c:v>400.4156662093115</c:v>
                </c:pt>
                <c:pt idx="3941">
                  <c:v>400.3954982880627</c:v>
                </c:pt>
                <c:pt idx="3942">
                  <c:v>400.37533138262091</c:v>
                </c:pt>
                <c:pt idx="3943">
                  <c:v>400.35516549293499</c:v>
                </c:pt>
                <c:pt idx="3944">
                  <c:v>400.33500061895376</c:v>
                </c:pt>
                <c:pt idx="3945">
                  <c:v>400.31483676062606</c:v>
                </c:pt>
                <c:pt idx="3946">
                  <c:v>400.29467391790081</c:v>
                </c:pt>
                <c:pt idx="3947">
                  <c:v>400.27451209072677</c:v>
                </c:pt>
                <c:pt idx="3948">
                  <c:v>400.2543512790528</c:v>
                </c:pt>
                <c:pt idx="3949">
                  <c:v>400.23419148282778</c:v>
                </c:pt>
                <c:pt idx="3950">
                  <c:v>400.21403270200057</c:v>
                </c:pt>
                <c:pt idx="3951">
                  <c:v>400.19387493651999</c:v>
                </c:pt>
                <c:pt idx="3952">
                  <c:v>400.1737181863349</c:v>
                </c:pt>
                <c:pt idx="3953">
                  <c:v>400.15356245139418</c:v>
                </c:pt>
                <c:pt idx="3954">
                  <c:v>400.13340773164668</c:v>
                </c:pt>
                <c:pt idx="3955">
                  <c:v>400.11325402704131</c:v>
                </c:pt>
                <c:pt idx="3956">
                  <c:v>400.09310133752689</c:v>
                </c:pt>
                <c:pt idx="3957">
                  <c:v>400.07294966305233</c:v>
                </c:pt>
                <c:pt idx="3958">
                  <c:v>400.05279900356646</c:v>
                </c:pt>
                <c:pt idx="3959">
                  <c:v>400.03264935901819</c:v>
                </c:pt>
                <c:pt idx="3960">
                  <c:v>400.01250072935642</c:v>
                </c:pt>
                <c:pt idx="3961">
                  <c:v>399.99235311453003</c:v>
                </c:pt>
                <c:pt idx="3962">
                  <c:v>399.97220651448788</c:v>
                </c:pt>
                <c:pt idx="3963">
                  <c:v>399.95206092917886</c:v>
                </c:pt>
                <c:pt idx="3964">
                  <c:v>399.93191635855186</c:v>
                </c:pt>
                <c:pt idx="3965">
                  <c:v>399.91177280255579</c:v>
                </c:pt>
                <c:pt idx="3966">
                  <c:v>399.89163026113948</c:v>
                </c:pt>
                <c:pt idx="3967">
                  <c:v>399.8714887342519</c:v>
                </c:pt>
                <c:pt idx="3968">
                  <c:v>399.85134822184193</c:v>
                </c:pt>
                <c:pt idx="3969">
                  <c:v>399.83120872385848</c:v>
                </c:pt>
                <c:pt idx="3970">
                  <c:v>399.81107024025044</c:v>
                </c:pt>
                <c:pt idx="3971">
                  <c:v>399.79093277096672</c:v>
                </c:pt>
                <c:pt idx="3972">
                  <c:v>399.77079631595626</c:v>
                </c:pt>
                <c:pt idx="3973">
                  <c:v>399.75066087516797</c:v>
                </c:pt>
                <c:pt idx="3974">
                  <c:v>399.73052644855073</c:v>
                </c:pt>
                <c:pt idx="3975">
                  <c:v>399.71039303605346</c:v>
                </c:pt>
                <c:pt idx="3976">
                  <c:v>399.6902606376251</c:v>
                </c:pt>
                <c:pt idx="3977">
                  <c:v>399.67012925321461</c:v>
                </c:pt>
                <c:pt idx="3978">
                  <c:v>399.64999888277083</c:v>
                </c:pt>
                <c:pt idx="3979">
                  <c:v>399.62986952624277</c:v>
                </c:pt>
                <c:pt idx="3980">
                  <c:v>399.60974118357933</c:v>
                </c:pt>
                <c:pt idx="3981">
                  <c:v>399.58961385472946</c:v>
                </c:pt>
                <c:pt idx="3982">
                  <c:v>399.56948753964207</c:v>
                </c:pt>
                <c:pt idx="3983">
                  <c:v>399.5493622382661</c:v>
                </c:pt>
                <c:pt idx="3984">
                  <c:v>399.52923795055051</c:v>
                </c:pt>
                <c:pt idx="3985">
                  <c:v>399.5091146764442</c:v>
                </c:pt>
                <c:pt idx="3986">
                  <c:v>399.48899241589618</c:v>
                </c:pt>
                <c:pt idx="3987">
                  <c:v>399.46887116885534</c:v>
                </c:pt>
                <c:pt idx="3988">
                  <c:v>399.44875093527071</c:v>
                </c:pt>
                <c:pt idx="3989">
                  <c:v>399.42863171509117</c:v>
                </c:pt>
                <c:pt idx="3990">
                  <c:v>399.40851350826574</c:v>
                </c:pt>
                <c:pt idx="3991">
                  <c:v>399.38839631474332</c:v>
                </c:pt>
                <c:pt idx="3992">
                  <c:v>399.36828013447291</c:v>
                </c:pt>
                <c:pt idx="3993">
                  <c:v>399.34816496740348</c:v>
                </c:pt>
                <c:pt idx="3994">
                  <c:v>399.32805081348397</c:v>
                </c:pt>
                <c:pt idx="3995">
                  <c:v>399.30793767266334</c:v>
                </c:pt>
                <c:pt idx="3996">
                  <c:v>399.28782554489061</c:v>
                </c:pt>
                <c:pt idx="3997">
                  <c:v>399.26771443011472</c:v>
                </c:pt>
                <c:pt idx="3998">
                  <c:v>399.24760432828469</c:v>
                </c:pt>
                <c:pt idx="3999">
                  <c:v>399.22749523934948</c:v>
                </c:pt>
                <c:pt idx="4000">
                  <c:v>399.20738716325803</c:v>
                </c:pt>
                <c:pt idx="4001">
                  <c:v>399.18728009995937</c:v>
                </c:pt>
                <c:pt idx="4002">
                  <c:v>399.16717404940249</c:v>
                </c:pt>
                <c:pt idx="4003">
                  <c:v>399.14706901153636</c:v>
                </c:pt>
                <c:pt idx="4004">
                  <c:v>399.12696498630999</c:v>
                </c:pt>
                <c:pt idx="4005">
                  <c:v>399.10686197367232</c:v>
                </c:pt>
                <c:pt idx="4006">
                  <c:v>399.08675997357244</c:v>
                </c:pt>
                <c:pt idx="4007">
                  <c:v>399.06665898595929</c:v>
                </c:pt>
                <c:pt idx="4008">
                  <c:v>399.04655901078189</c:v>
                </c:pt>
                <c:pt idx="4009">
                  <c:v>399.02646004798925</c:v>
                </c:pt>
                <c:pt idx="4010">
                  <c:v>399.00636209753037</c:v>
                </c:pt>
                <c:pt idx="4011">
                  <c:v>398.98626515935428</c:v>
                </c:pt>
                <c:pt idx="4012">
                  <c:v>398.96616923340997</c:v>
                </c:pt>
                <c:pt idx="4013">
                  <c:v>398.94607431964647</c:v>
                </c:pt>
                <c:pt idx="4014">
                  <c:v>398.92598041801278</c:v>
                </c:pt>
                <c:pt idx="4015">
                  <c:v>398.90588752845792</c:v>
                </c:pt>
                <c:pt idx="4016">
                  <c:v>398.88579565093096</c:v>
                </c:pt>
                <c:pt idx="4017">
                  <c:v>398.8657047853809</c:v>
                </c:pt>
                <c:pt idx="4018">
                  <c:v>398.84561493175676</c:v>
                </c:pt>
                <c:pt idx="4019">
                  <c:v>398.8255260900076</c:v>
                </c:pt>
                <c:pt idx="4020">
                  <c:v>398.80543826008238</c:v>
                </c:pt>
                <c:pt idx="4021">
                  <c:v>398.78535144193023</c:v>
                </c:pt>
                <c:pt idx="4022">
                  <c:v>398.76526563550016</c:v>
                </c:pt>
                <c:pt idx="4023">
                  <c:v>398.74518084074117</c:v>
                </c:pt>
                <c:pt idx="4024">
                  <c:v>398.72509705760234</c:v>
                </c:pt>
                <c:pt idx="4025">
                  <c:v>398.70501428603274</c:v>
                </c:pt>
                <c:pt idx="4026">
                  <c:v>398.68493252598137</c:v>
                </c:pt>
                <c:pt idx="4027">
                  <c:v>398.6648517773973</c:v>
                </c:pt>
                <c:pt idx="4028">
                  <c:v>398.64477204022961</c:v>
                </c:pt>
                <c:pt idx="4029">
                  <c:v>398.62469331442736</c:v>
                </c:pt>
                <c:pt idx="4030">
                  <c:v>398.60461559993956</c:v>
                </c:pt>
                <c:pt idx="4031">
                  <c:v>398.58453889671529</c:v>
                </c:pt>
                <c:pt idx="4032">
                  <c:v>398.56446320470366</c:v>
                </c:pt>
                <c:pt idx="4033">
                  <c:v>398.54438852385368</c:v>
                </c:pt>
                <c:pt idx="4034">
                  <c:v>398.52431485411444</c:v>
                </c:pt>
                <c:pt idx="4035">
                  <c:v>398.50424219543504</c:v>
                </c:pt>
                <c:pt idx="4036">
                  <c:v>398.48417054776451</c:v>
                </c:pt>
                <c:pt idx="4037">
                  <c:v>398.46409991105196</c:v>
                </c:pt>
                <c:pt idx="4038">
                  <c:v>398.44403028524647</c:v>
                </c:pt>
                <c:pt idx="4039">
                  <c:v>398.4239616702971</c:v>
                </c:pt>
                <c:pt idx="4040">
                  <c:v>398.40389406615299</c:v>
                </c:pt>
                <c:pt idx="4041">
                  <c:v>398.38382747276313</c:v>
                </c:pt>
                <c:pt idx="4042">
                  <c:v>398.36376189007672</c:v>
                </c:pt>
                <c:pt idx="4043">
                  <c:v>398.34369731804276</c:v>
                </c:pt>
                <c:pt idx="4044">
                  <c:v>398.32363375661043</c:v>
                </c:pt>
                <c:pt idx="4045">
                  <c:v>398.30357120572876</c:v>
                </c:pt>
                <c:pt idx="4046">
                  <c:v>398.28350966534691</c:v>
                </c:pt>
                <c:pt idx="4047">
                  <c:v>398.26344913541391</c:v>
                </c:pt>
                <c:pt idx="4048">
                  <c:v>398.24338961587893</c:v>
                </c:pt>
                <c:pt idx="4049">
                  <c:v>398.22333110669103</c:v>
                </c:pt>
                <c:pt idx="4050">
                  <c:v>398.20327360779936</c:v>
                </c:pt>
                <c:pt idx="4051">
                  <c:v>398.18321711915303</c:v>
                </c:pt>
                <c:pt idx="4052">
                  <c:v>398.16316164070116</c:v>
                </c:pt>
                <c:pt idx="4053">
                  <c:v>398.14310717239283</c:v>
                </c:pt>
                <c:pt idx="4054">
                  <c:v>398.12305371417722</c:v>
                </c:pt>
                <c:pt idx="4055">
                  <c:v>398.10300126600345</c:v>
                </c:pt>
                <c:pt idx="4056">
                  <c:v>398.08294982782058</c:v>
                </c:pt>
                <c:pt idx="4057">
                  <c:v>398.06289939957782</c:v>
                </c:pt>
                <c:pt idx="4058">
                  <c:v>398.04284998122421</c:v>
                </c:pt>
                <c:pt idx="4059">
                  <c:v>398.02280157270894</c:v>
                </c:pt>
                <c:pt idx="4060">
                  <c:v>398.00275417398115</c:v>
                </c:pt>
                <c:pt idx="4061">
                  <c:v>397.98270778499</c:v>
                </c:pt>
                <c:pt idx="4062">
                  <c:v>397.96266240568457</c:v>
                </c:pt>
                <c:pt idx="4063">
                  <c:v>397.94261803601404</c:v>
                </c:pt>
                <c:pt idx="4064">
                  <c:v>397.92257467592759</c:v>
                </c:pt>
                <c:pt idx="4065">
                  <c:v>397.90253232537435</c:v>
                </c:pt>
                <c:pt idx="4066">
                  <c:v>397.88249098430344</c:v>
                </c:pt>
                <c:pt idx="4067">
                  <c:v>397.86245065266405</c:v>
                </c:pt>
                <c:pt idx="4068">
                  <c:v>397.8424113304053</c:v>
                </c:pt>
                <c:pt idx="4069">
                  <c:v>397.82237301747637</c:v>
                </c:pt>
                <c:pt idx="4070">
                  <c:v>397.80233571382644</c:v>
                </c:pt>
                <c:pt idx="4071">
                  <c:v>397.78229941940464</c:v>
                </c:pt>
                <c:pt idx="4072">
                  <c:v>397.76226413416015</c:v>
                </c:pt>
                <c:pt idx="4073">
                  <c:v>397.74222985804215</c:v>
                </c:pt>
                <c:pt idx="4074">
                  <c:v>397.72219659099983</c:v>
                </c:pt>
                <c:pt idx="4075">
                  <c:v>397.70216433298236</c:v>
                </c:pt>
                <c:pt idx="4076">
                  <c:v>397.68213308393888</c:v>
                </c:pt>
                <c:pt idx="4077">
                  <c:v>397.66210284381862</c:v>
                </c:pt>
                <c:pt idx="4078">
                  <c:v>397.6420736125707</c:v>
                </c:pt>
                <c:pt idx="4079">
                  <c:v>397.62204539014436</c:v>
                </c:pt>
                <c:pt idx="4080">
                  <c:v>397.6020181764888</c:v>
                </c:pt>
                <c:pt idx="4081">
                  <c:v>397.58199197155318</c:v>
                </c:pt>
                <c:pt idx="4082">
                  <c:v>397.56196677528669</c:v>
                </c:pt>
                <c:pt idx="4083">
                  <c:v>397.54194258763852</c:v>
                </c:pt>
                <c:pt idx="4084">
                  <c:v>397.52191940855789</c:v>
                </c:pt>
                <c:pt idx="4085">
                  <c:v>397.501897237994</c:v>
                </c:pt>
                <c:pt idx="4086">
                  <c:v>397.48187607589603</c:v>
                </c:pt>
                <c:pt idx="4087">
                  <c:v>397.4618559222132</c:v>
                </c:pt>
                <c:pt idx="4088">
                  <c:v>397.44183677689472</c:v>
                </c:pt>
                <c:pt idx="4089">
                  <c:v>397.42181863988981</c:v>
                </c:pt>
                <c:pt idx="4090">
                  <c:v>397.40180151114765</c:v>
                </c:pt>
                <c:pt idx="4091">
                  <c:v>397.38178539061749</c:v>
                </c:pt>
                <c:pt idx="4092">
                  <c:v>397.36177027824857</c:v>
                </c:pt>
                <c:pt idx="4093">
                  <c:v>397.34175617399006</c:v>
                </c:pt>
                <c:pt idx="4094">
                  <c:v>397.32174307779121</c:v>
                </c:pt>
                <c:pt idx="4095">
                  <c:v>397.30173098960125</c:v>
                </c:pt>
                <c:pt idx="4096">
                  <c:v>397.28171990936937</c:v>
                </c:pt>
                <c:pt idx="4097">
                  <c:v>397.26170983704486</c:v>
                </c:pt>
                <c:pt idx="4098">
                  <c:v>397.24170077257691</c:v>
                </c:pt>
                <c:pt idx="4099">
                  <c:v>397.2216927159148</c:v>
                </c:pt>
                <c:pt idx="4100">
                  <c:v>397.20168566700772</c:v>
                </c:pt>
                <c:pt idx="4101">
                  <c:v>397.18167962580492</c:v>
                </c:pt>
                <c:pt idx="4102">
                  <c:v>397.16167459225568</c:v>
                </c:pt>
                <c:pt idx="4103">
                  <c:v>397.14167056630924</c:v>
                </c:pt>
                <c:pt idx="4104">
                  <c:v>397.12166754791485</c:v>
                </c:pt>
                <c:pt idx="4105">
                  <c:v>397.10166553702174</c:v>
                </c:pt>
                <c:pt idx="4106">
                  <c:v>397.08166453357916</c:v>
                </c:pt>
                <c:pt idx="4107">
                  <c:v>397.06166453753639</c:v>
                </c:pt>
                <c:pt idx="4108">
                  <c:v>397.04166554884267</c:v>
                </c:pt>
                <c:pt idx="4109">
                  <c:v>397.02166756744725</c:v>
                </c:pt>
                <c:pt idx="4110">
                  <c:v>397.00167059329942</c:v>
                </c:pt>
                <c:pt idx="4111">
                  <c:v>396.98167462634848</c:v>
                </c:pt>
                <c:pt idx="4112">
                  <c:v>396.96167966654366</c:v>
                </c:pt>
                <c:pt idx="4113">
                  <c:v>396.9416857138342</c:v>
                </c:pt>
                <c:pt idx="4114">
                  <c:v>396.92169276816946</c:v>
                </c:pt>
                <c:pt idx="4115">
                  <c:v>396.90170082949868</c:v>
                </c:pt>
                <c:pt idx="4116">
                  <c:v>396.88170989777109</c:v>
                </c:pt>
                <c:pt idx="4117">
                  <c:v>396.86171997293604</c:v>
                </c:pt>
                <c:pt idx="4118">
                  <c:v>396.84173105494278</c:v>
                </c:pt>
                <c:pt idx="4119">
                  <c:v>396.8217431437406</c:v>
                </c:pt>
                <c:pt idx="4120">
                  <c:v>396.8017562392788</c:v>
                </c:pt>
                <c:pt idx="4121">
                  <c:v>396.78177034150667</c:v>
                </c:pt>
                <c:pt idx="4122">
                  <c:v>396.76178545037351</c:v>
                </c:pt>
                <c:pt idx="4123">
                  <c:v>396.74180156582861</c:v>
                </c:pt>
                <c:pt idx="4124">
                  <c:v>396.72181868782127</c:v>
                </c:pt>
                <c:pt idx="4125">
                  <c:v>396.70183681630078</c:v>
                </c:pt>
                <c:pt idx="4126">
                  <c:v>396.68185595121651</c:v>
                </c:pt>
                <c:pt idx="4127">
                  <c:v>396.66187609251767</c:v>
                </c:pt>
                <c:pt idx="4128">
                  <c:v>396.64189724015364</c:v>
                </c:pt>
                <c:pt idx="4129">
                  <c:v>396.62191939407376</c:v>
                </c:pt>
                <c:pt idx="4130">
                  <c:v>396.60194255422726</c:v>
                </c:pt>
                <c:pt idx="4131">
                  <c:v>396.58196672056351</c:v>
                </c:pt>
                <c:pt idx="4132">
                  <c:v>396.56199189303186</c:v>
                </c:pt>
                <c:pt idx="4133">
                  <c:v>396.54201807158154</c:v>
                </c:pt>
                <c:pt idx="4134">
                  <c:v>396.52204525616196</c:v>
                </c:pt>
                <c:pt idx="4135">
                  <c:v>396.50207344672242</c:v>
                </c:pt>
                <c:pt idx="4136">
                  <c:v>396.48210264321227</c:v>
                </c:pt>
                <c:pt idx="4137">
                  <c:v>396.46213284558081</c:v>
                </c:pt>
                <c:pt idx="4138">
                  <c:v>396.44216405377739</c:v>
                </c:pt>
                <c:pt idx="4139">
                  <c:v>396.42219626775136</c:v>
                </c:pt>
                <c:pt idx="4140">
                  <c:v>396.40222948745202</c:v>
                </c:pt>
                <c:pt idx="4141">
                  <c:v>396.38226371282877</c:v>
                </c:pt>
                <c:pt idx="4142">
                  <c:v>396.36229894383092</c:v>
                </c:pt>
                <c:pt idx="4143">
                  <c:v>396.34233518040787</c:v>
                </c:pt>
                <c:pt idx="4144">
                  <c:v>396.32237242250892</c:v>
                </c:pt>
                <c:pt idx="4145">
                  <c:v>396.30241067008342</c:v>
                </c:pt>
                <c:pt idx="4146">
                  <c:v>396.28244992308078</c:v>
                </c:pt>
                <c:pt idx="4147">
                  <c:v>396.26249018145029</c:v>
                </c:pt>
                <c:pt idx="4148">
                  <c:v>396.24253144514137</c:v>
                </c:pt>
                <c:pt idx="4149">
                  <c:v>396.22257371410336</c:v>
                </c:pt>
                <c:pt idx="4150">
                  <c:v>396.20261698828563</c:v>
                </c:pt>
                <c:pt idx="4151">
                  <c:v>396.18266126763757</c:v>
                </c:pt>
                <c:pt idx="4152">
                  <c:v>396.16270655210849</c:v>
                </c:pt>
                <c:pt idx="4153">
                  <c:v>396.14275284164785</c:v>
                </c:pt>
                <c:pt idx="4154">
                  <c:v>396.12280013620494</c:v>
                </c:pt>
                <c:pt idx="4155">
                  <c:v>396.10284843572919</c:v>
                </c:pt>
                <c:pt idx="4156">
                  <c:v>396.08289774016998</c:v>
                </c:pt>
                <c:pt idx="4157">
                  <c:v>396.06294804947669</c:v>
                </c:pt>
                <c:pt idx="4158">
                  <c:v>396.04299936359871</c:v>
                </c:pt>
                <c:pt idx="4159">
                  <c:v>396.02305168248546</c:v>
                </c:pt>
                <c:pt idx="4160">
                  <c:v>396.00310500608629</c:v>
                </c:pt>
                <c:pt idx="4161">
                  <c:v>395.9831593343506</c:v>
                </c:pt>
                <c:pt idx="4162">
                  <c:v>395.96321466722776</c:v>
                </c:pt>
                <c:pt idx="4163">
                  <c:v>395.94327100466722</c:v>
                </c:pt>
                <c:pt idx="4164">
                  <c:v>395.92332834661835</c:v>
                </c:pt>
                <c:pt idx="4165">
                  <c:v>395.9033866930306</c:v>
                </c:pt>
                <c:pt idx="4166">
                  <c:v>395.88344604385333</c:v>
                </c:pt>
                <c:pt idx="4167">
                  <c:v>395.863506399036</c:v>
                </c:pt>
                <c:pt idx="4168">
                  <c:v>395.84356775852797</c:v>
                </c:pt>
                <c:pt idx="4169">
                  <c:v>395.8236301222787</c:v>
                </c:pt>
                <c:pt idx="4170">
                  <c:v>395.80369349023755</c:v>
                </c:pt>
                <c:pt idx="4171">
                  <c:v>395.78375786235398</c:v>
                </c:pt>
                <c:pt idx="4172">
                  <c:v>395.7638232385774</c:v>
                </c:pt>
                <c:pt idx="4173">
                  <c:v>395.74388961885728</c:v>
                </c:pt>
                <c:pt idx="4174">
                  <c:v>395.72395700314303</c:v>
                </c:pt>
                <c:pt idx="4175">
                  <c:v>395.70402539138405</c:v>
                </c:pt>
                <c:pt idx="4176">
                  <c:v>395.68409478352976</c:v>
                </c:pt>
                <c:pt idx="4177">
                  <c:v>395.66416517952962</c:v>
                </c:pt>
                <c:pt idx="4178">
                  <c:v>395.6442365793331</c:v>
                </c:pt>
                <c:pt idx="4179">
                  <c:v>395.6243089828896</c:v>
                </c:pt>
                <c:pt idx="4180">
                  <c:v>395.6043823901486</c:v>
                </c:pt>
                <c:pt idx="4181">
                  <c:v>395.5844568010595</c:v>
                </c:pt>
                <c:pt idx="4182">
                  <c:v>395.56453221557177</c:v>
                </c:pt>
                <c:pt idx="4183">
                  <c:v>395.54460863363488</c:v>
                </c:pt>
                <c:pt idx="4184">
                  <c:v>395.52468605519823</c:v>
                </c:pt>
                <c:pt idx="4185">
                  <c:v>395.50476448021135</c:v>
                </c:pt>
                <c:pt idx="4186">
                  <c:v>395.48484390862365</c:v>
                </c:pt>
                <c:pt idx="4187">
                  <c:v>395.46492434038458</c:v>
                </c:pt>
                <c:pt idx="4188">
                  <c:v>395.44500577544363</c:v>
                </c:pt>
                <c:pt idx="4189">
                  <c:v>395.42508821375026</c:v>
                </c:pt>
                <c:pt idx="4190">
                  <c:v>395.40517165525392</c:v>
                </c:pt>
                <c:pt idx="4191">
                  <c:v>395.38525609990415</c:v>
                </c:pt>
                <c:pt idx="4192">
                  <c:v>395.36534154765036</c:v>
                </c:pt>
                <c:pt idx="4193">
                  <c:v>395.34542799844206</c:v>
                </c:pt>
                <c:pt idx="4194">
                  <c:v>395.32551545222873</c:v>
                </c:pt>
                <c:pt idx="4195">
                  <c:v>395.30560390895982</c:v>
                </c:pt>
                <c:pt idx="4196">
                  <c:v>395.28569336858482</c:v>
                </c:pt>
                <c:pt idx="4197">
                  <c:v>395.26578383105323</c:v>
                </c:pt>
                <c:pt idx="4198">
                  <c:v>395.24587529631452</c:v>
                </c:pt>
                <c:pt idx="4199">
                  <c:v>395.22596776431823</c:v>
                </c:pt>
                <c:pt idx="4200">
                  <c:v>395.20606123501381</c:v>
                </c:pt>
                <c:pt idx="4201">
                  <c:v>395.18615570835073</c:v>
                </c:pt>
                <c:pt idx="4202">
                  <c:v>395.16625118427856</c:v>
                </c:pt>
                <c:pt idx="4203">
                  <c:v>395.14634766274673</c:v>
                </c:pt>
                <c:pt idx="4204">
                  <c:v>395.12644514370481</c:v>
                </c:pt>
                <c:pt idx="4205">
                  <c:v>395.10654362710227</c:v>
                </c:pt>
                <c:pt idx="4206">
                  <c:v>395.08664311288862</c:v>
                </c:pt>
                <c:pt idx="4207">
                  <c:v>395.0667436010134</c:v>
                </c:pt>
                <c:pt idx="4208">
                  <c:v>395.04684509142612</c:v>
                </c:pt>
                <c:pt idx="4209">
                  <c:v>395.02694758407625</c:v>
                </c:pt>
                <c:pt idx="4210">
                  <c:v>395.00705107891338</c:v>
                </c:pt>
                <c:pt idx="4211">
                  <c:v>394.98715557588702</c:v>
                </c:pt>
                <c:pt idx="4212">
                  <c:v>394.96726107494663</c:v>
                </c:pt>
                <c:pt idx="4213">
                  <c:v>394.94736757604181</c:v>
                </c:pt>
                <c:pt idx="4214">
                  <c:v>394.92747507912208</c:v>
                </c:pt>
                <c:pt idx="4215">
                  <c:v>394.90758358413689</c:v>
                </c:pt>
                <c:pt idx="4216">
                  <c:v>394.88769309103589</c:v>
                </c:pt>
                <c:pt idx="4217">
                  <c:v>394.86780359976854</c:v>
                </c:pt>
                <c:pt idx="4218">
                  <c:v>394.84791511028442</c:v>
                </c:pt>
                <c:pt idx="4219">
                  <c:v>394.82802762253306</c:v>
                </c:pt>
                <c:pt idx="4220">
                  <c:v>394.80814113646397</c:v>
                </c:pt>
                <c:pt idx="4221">
                  <c:v>394.78825565202675</c:v>
                </c:pt>
                <c:pt idx="4222">
                  <c:v>394.7683711691709</c:v>
                </c:pt>
                <c:pt idx="4223">
                  <c:v>394.74848768784602</c:v>
                </c:pt>
                <c:pt idx="4224">
                  <c:v>394.72860520800168</c:v>
                </c:pt>
                <c:pt idx="4225">
                  <c:v>394.7087237295874</c:v>
                </c:pt>
                <c:pt idx="4226">
                  <c:v>394.68884325255272</c:v>
                </c:pt>
                <c:pt idx="4227">
                  <c:v>394.66896377684725</c:v>
                </c:pt>
                <c:pt idx="4228">
                  <c:v>394.64908530242053</c:v>
                </c:pt>
                <c:pt idx="4229">
                  <c:v>394.62920782922214</c:v>
                </c:pt>
                <c:pt idx="4230">
                  <c:v>394.60933135720165</c:v>
                </c:pt>
                <c:pt idx="4231">
                  <c:v>394.58945588630866</c:v>
                </c:pt>
                <c:pt idx="4232">
                  <c:v>394.56958141649267</c:v>
                </c:pt>
                <c:pt idx="4233">
                  <c:v>394.54970794770333</c:v>
                </c:pt>
                <c:pt idx="4234">
                  <c:v>394.52983547989015</c:v>
                </c:pt>
                <c:pt idx="4235">
                  <c:v>394.50996401300279</c:v>
                </c:pt>
                <c:pt idx="4236">
                  <c:v>394.49009354699081</c:v>
                </c:pt>
                <c:pt idx="4237">
                  <c:v>394.47022408180379</c:v>
                </c:pt>
                <c:pt idx="4238">
                  <c:v>394.45035561739132</c:v>
                </c:pt>
                <c:pt idx="4239">
                  <c:v>394.43048815370298</c:v>
                </c:pt>
                <c:pt idx="4240">
                  <c:v>394.4106216906884</c:v>
                </c:pt>
                <c:pt idx="4241">
                  <c:v>394.39075622829716</c:v>
                </c:pt>
                <c:pt idx="4242">
                  <c:v>394.37089176647885</c:v>
                </c:pt>
                <c:pt idx="4243">
                  <c:v>394.35102830518309</c:v>
                </c:pt>
                <c:pt idx="4244">
                  <c:v>394.33116584435948</c:v>
                </c:pt>
                <c:pt idx="4245">
                  <c:v>394.31130438395763</c:v>
                </c:pt>
                <c:pt idx="4246">
                  <c:v>394.29144392392715</c:v>
                </c:pt>
                <c:pt idx="4247">
                  <c:v>394.27158446421765</c:v>
                </c:pt>
                <c:pt idx="4248">
                  <c:v>394.25172600477879</c:v>
                </c:pt>
                <c:pt idx="4249">
                  <c:v>394.23186854556013</c:v>
                </c:pt>
                <c:pt idx="4250">
                  <c:v>394.21201208651132</c:v>
                </c:pt>
                <c:pt idx="4251">
                  <c:v>394.19215662758194</c:v>
                </c:pt>
                <c:pt idx="4252">
                  <c:v>394.17230216872167</c:v>
                </c:pt>
                <c:pt idx="4253">
                  <c:v>394.1524487098801</c:v>
                </c:pt>
                <c:pt idx="4254">
                  <c:v>394.13259625100693</c:v>
                </c:pt>
                <c:pt idx="4255">
                  <c:v>394.11274479205173</c:v>
                </c:pt>
                <c:pt idx="4256">
                  <c:v>394.09289433296414</c:v>
                </c:pt>
                <c:pt idx="4257">
                  <c:v>394.07304487369385</c:v>
                </c:pt>
                <c:pt idx="4258">
                  <c:v>394.05319641419044</c:v>
                </c:pt>
                <c:pt idx="4259">
                  <c:v>394.03334895440355</c:v>
                </c:pt>
                <c:pt idx="4260">
                  <c:v>394.01350249428287</c:v>
                </c:pt>
                <c:pt idx="4261">
                  <c:v>393.99365703377805</c:v>
                </c:pt>
                <c:pt idx="4262">
                  <c:v>393.97381257283871</c:v>
                </c:pt>
                <c:pt idx="4263">
                  <c:v>393.95396911141455</c:v>
                </c:pt>
                <c:pt idx="4264">
                  <c:v>393.93412664945521</c:v>
                </c:pt>
                <c:pt idx="4265">
                  <c:v>393.91428518691032</c:v>
                </c:pt>
                <c:pt idx="4266">
                  <c:v>393.89444472372958</c:v>
                </c:pt>
                <c:pt idx="4267">
                  <c:v>393.87460525986262</c:v>
                </c:pt>
                <c:pt idx="4268">
                  <c:v>393.85476679525914</c:v>
                </c:pt>
                <c:pt idx="4269">
                  <c:v>393.83492932986877</c:v>
                </c:pt>
                <c:pt idx="4270">
                  <c:v>393.81509286364121</c:v>
                </c:pt>
                <c:pt idx="4271">
                  <c:v>393.7952573965261</c:v>
                </c:pt>
                <c:pt idx="4272">
                  <c:v>393.77542292847318</c:v>
                </c:pt>
                <c:pt idx="4273">
                  <c:v>393.75558945943209</c:v>
                </c:pt>
                <c:pt idx="4274">
                  <c:v>393.73575698935252</c:v>
                </c:pt>
                <c:pt idx="4275">
                  <c:v>393.71592551818412</c:v>
                </c:pt>
                <c:pt idx="4276">
                  <c:v>393.69609504587663</c:v>
                </c:pt>
                <c:pt idx="4277">
                  <c:v>393.67626557237975</c:v>
                </c:pt>
                <c:pt idx="4278">
                  <c:v>393.65643709764311</c:v>
                </c:pt>
                <c:pt idx="4279">
                  <c:v>393.63660962161646</c:v>
                </c:pt>
                <c:pt idx="4280">
                  <c:v>393.61678314424944</c:v>
                </c:pt>
                <c:pt idx="4281">
                  <c:v>393.5969576654918</c:v>
                </c:pt>
                <c:pt idx="4282">
                  <c:v>393.57713318529323</c:v>
                </c:pt>
                <c:pt idx="4283">
                  <c:v>393.55730970360344</c:v>
                </c:pt>
                <c:pt idx="4284">
                  <c:v>393.5374872203721</c:v>
                </c:pt>
                <c:pt idx="4285">
                  <c:v>393.51766573554897</c:v>
                </c:pt>
                <c:pt idx="4286">
                  <c:v>393.49784524908375</c:v>
                </c:pt>
                <c:pt idx="4287">
                  <c:v>393.47802576092613</c:v>
                </c:pt>
                <c:pt idx="4288">
                  <c:v>393.45820727102586</c:v>
                </c:pt>
                <c:pt idx="4289">
                  <c:v>393.43838977933262</c:v>
                </c:pt>
                <c:pt idx="4290">
                  <c:v>393.41857328579619</c:v>
                </c:pt>
                <c:pt idx="4291">
                  <c:v>393.39875779036623</c:v>
                </c:pt>
                <c:pt idx="4292">
                  <c:v>393.37894329299252</c:v>
                </c:pt>
                <c:pt idx="4293">
                  <c:v>393.35912979362479</c:v>
                </c:pt>
                <c:pt idx="4294">
                  <c:v>393.33931729221274</c:v>
                </c:pt>
                <c:pt idx="4295">
                  <c:v>393.31950578870612</c:v>
                </c:pt>
                <c:pt idx="4296">
                  <c:v>393.29969528305469</c:v>
                </c:pt>
                <c:pt idx="4297">
                  <c:v>393.27988577520819</c:v>
                </c:pt>
                <c:pt idx="4298">
                  <c:v>393.26007726511631</c:v>
                </c:pt>
                <c:pt idx="4299">
                  <c:v>393.24026975272881</c:v>
                </c:pt>
                <c:pt idx="4300">
                  <c:v>393.22046323799549</c:v>
                </c:pt>
                <c:pt idx="4301">
                  <c:v>393.20065772086605</c:v>
                </c:pt>
                <c:pt idx="4302">
                  <c:v>393.18085320129029</c:v>
                </c:pt>
                <c:pt idx="4303">
                  <c:v>393.16104967921791</c:v>
                </c:pt>
                <c:pt idx="4304">
                  <c:v>393.14124715459872</c:v>
                </c:pt>
                <c:pt idx="4305">
                  <c:v>393.12144562738246</c:v>
                </c:pt>
                <c:pt idx="4306">
                  <c:v>393.10164509751888</c:v>
                </c:pt>
                <c:pt idx="4307">
                  <c:v>393.08184556495775</c:v>
                </c:pt>
                <c:pt idx="4308">
                  <c:v>393.06204702964885</c:v>
                </c:pt>
                <c:pt idx="4309">
                  <c:v>393.04224949154195</c:v>
                </c:pt>
                <c:pt idx="4310">
                  <c:v>393.0224529505868</c:v>
                </c:pt>
                <c:pt idx="4311">
                  <c:v>393.00265740673319</c:v>
                </c:pt>
                <c:pt idx="4312">
                  <c:v>392.98286285993089</c:v>
                </c:pt>
                <c:pt idx="4313">
                  <c:v>392.9630693101297</c:v>
                </c:pt>
                <c:pt idx="4314">
                  <c:v>392.94327675727942</c:v>
                </c:pt>
                <c:pt idx="4315">
                  <c:v>392.92348520132981</c:v>
                </c:pt>
                <c:pt idx="4316">
                  <c:v>392.90369464223068</c:v>
                </c:pt>
                <c:pt idx="4317">
                  <c:v>392.88390507993176</c:v>
                </c:pt>
                <c:pt idx="4318">
                  <c:v>392.86411651438289</c:v>
                </c:pt>
                <c:pt idx="4319">
                  <c:v>392.84432894553385</c:v>
                </c:pt>
                <c:pt idx="4320">
                  <c:v>392.82454237333445</c:v>
                </c:pt>
                <c:pt idx="4321">
                  <c:v>392.80475679773451</c:v>
                </c:pt>
                <c:pt idx="4322">
                  <c:v>392.78497221868383</c:v>
                </c:pt>
                <c:pt idx="4323">
                  <c:v>392.76518863613222</c:v>
                </c:pt>
                <c:pt idx="4324">
                  <c:v>392.74540605002943</c:v>
                </c:pt>
                <c:pt idx="4325">
                  <c:v>392.72562446032532</c:v>
                </c:pt>
                <c:pt idx="4326">
                  <c:v>392.7058438669697</c:v>
                </c:pt>
                <c:pt idx="4327">
                  <c:v>392.68606426991238</c:v>
                </c:pt>
                <c:pt idx="4328">
                  <c:v>392.66628566910322</c:v>
                </c:pt>
                <c:pt idx="4329">
                  <c:v>392.64650806449197</c:v>
                </c:pt>
                <c:pt idx="4330">
                  <c:v>392.62673145602849</c:v>
                </c:pt>
                <c:pt idx="4331">
                  <c:v>392.6069558436626</c:v>
                </c:pt>
                <c:pt idx="4332">
                  <c:v>392.58718122734416</c:v>
                </c:pt>
                <c:pt idx="4333">
                  <c:v>392.56740760702297</c:v>
                </c:pt>
                <c:pt idx="4334">
                  <c:v>392.54763498264884</c:v>
                </c:pt>
                <c:pt idx="4335">
                  <c:v>392.52786335417164</c:v>
                </c:pt>
                <c:pt idx="4336">
                  <c:v>392.50809272154123</c:v>
                </c:pt>
                <c:pt idx="4337">
                  <c:v>392.48832308470742</c:v>
                </c:pt>
                <c:pt idx="4338">
                  <c:v>392.46855444362006</c:v>
                </c:pt>
                <c:pt idx="4339">
                  <c:v>392.44878679822898</c:v>
                </c:pt>
                <c:pt idx="4340">
                  <c:v>392.42902014848408</c:v>
                </c:pt>
                <c:pt idx="4341">
                  <c:v>392.40925449433519</c:v>
                </c:pt>
                <c:pt idx="4342">
                  <c:v>392.38948983573215</c:v>
                </c:pt>
                <c:pt idx="4343">
                  <c:v>392.36972617262478</c:v>
                </c:pt>
                <c:pt idx="4344">
                  <c:v>392.349963504963</c:v>
                </c:pt>
                <c:pt idx="4345">
                  <c:v>392.33020183269667</c:v>
                </c:pt>
                <c:pt idx="4346">
                  <c:v>392.31044115577561</c:v>
                </c:pt>
                <c:pt idx="4347">
                  <c:v>392.29068147414972</c:v>
                </c:pt>
                <c:pt idx="4348">
                  <c:v>392.27092278776888</c:v>
                </c:pt>
                <c:pt idx="4349">
                  <c:v>392.25116509658295</c:v>
                </c:pt>
                <c:pt idx="4350">
                  <c:v>392.2314084005418</c:v>
                </c:pt>
                <c:pt idx="4351">
                  <c:v>392.21165269959528</c:v>
                </c:pt>
                <c:pt idx="4352">
                  <c:v>392.19189799369332</c:v>
                </c:pt>
                <c:pt idx="4353">
                  <c:v>392.17214428278578</c:v>
                </c:pt>
                <c:pt idx="4354">
                  <c:v>392.15239156682253</c:v>
                </c:pt>
                <c:pt idx="4355">
                  <c:v>392.13263984575349</c:v>
                </c:pt>
                <c:pt idx="4356">
                  <c:v>392.11288911952852</c:v>
                </c:pt>
                <c:pt idx="4357">
                  <c:v>392.09313938809748</c:v>
                </c:pt>
                <c:pt idx="4358">
                  <c:v>392.07339065141036</c:v>
                </c:pt>
                <c:pt idx="4359">
                  <c:v>392.05364290941696</c:v>
                </c:pt>
                <c:pt idx="4360">
                  <c:v>392.03389616206726</c:v>
                </c:pt>
                <c:pt idx="4361">
                  <c:v>392.01415040931113</c:v>
                </c:pt>
                <c:pt idx="4362">
                  <c:v>391.99440565109848</c:v>
                </c:pt>
                <c:pt idx="4363">
                  <c:v>391.97466188737917</c:v>
                </c:pt>
                <c:pt idx="4364">
                  <c:v>391.95491911810313</c:v>
                </c:pt>
                <c:pt idx="4365">
                  <c:v>391.93517734322035</c:v>
                </c:pt>
                <c:pt idx="4366">
                  <c:v>391.91543656268067</c:v>
                </c:pt>
                <c:pt idx="4367">
                  <c:v>391.89569677643402</c:v>
                </c:pt>
                <c:pt idx="4368">
                  <c:v>391.87595798443033</c:v>
                </c:pt>
                <c:pt idx="4369">
                  <c:v>391.85622018661951</c:v>
                </c:pt>
                <c:pt idx="4370">
                  <c:v>391.83648338295149</c:v>
                </c:pt>
                <c:pt idx="4371">
                  <c:v>391.81674757337618</c:v>
                </c:pt>
                <c:pt idx="4372">
                  <c:v>391.79701275784356</c:v>
                </c:pt>
                <c:pt idx="4373">
                  <c:v>391.7772789363035</c:v>
                </c:pt>
                <c:pt idx="4374">
                  <c:v>391.75754610870598</c:v>
                </c:pt>
                <c:pt idx="4375">
                  <c:v>391.73781427500091</c:v>
                </c:pt>
                <c:pt idx="4376">
                  <c:v>391.71808343513828</c:v>
                </c:pt>
                <c:pt idx="4377">
                  <c:v>391.69835358906795</c:v>
                </c:pt>
                <c:pt idx="4378">
                  <c:v>391.67862473673995</c:v>
                </c:pt>
                <c:pt idx="4379">
                  <c:v>391.65889687810414</c:v>
                </c:pt>
                <c:pt idx="4380">
                  <c:v>391.63917001311057</c:v>
                </c:pt>
                <c:pt idx="4381">
                  <c:v>391.6194441417091</c:v>
                </c:pt>
                <c:pt idx="4382">
                  <c:v>391.59971926384975</c:v>
                </c:pt>
                <c:pt idx="4383">
                  <c:v>391.57999537948245</c:v>
                </c:pt>
                <c:pt idx="4384">
                  <c:v>391.56027248855719</c:v>
                </c:pt>
                <c:pt idx="4385">
                  <c:v>391.54055059102387</c:v>
                </c:pt>
                <c:pt idx="4386">
                  <c:v>391.52082968683254</c:v>
                </c:pt>
                <c:pt idx="4387">
                  <c:v>391.50110977593312</c:v>
                </c:pt>
                <c:pt idx="4388">
                  <c:v>391.48139085827557</c:v>
                </c:pt>
                <c:pt idx="4389">
                  <c:v>391.46167293380989</c:v>
                </c:pt>
                <c:pt idx="4390">
                  <c:v>391.44195600248599</c:v>
                </c:pt>
                <c:pt idx="4391">
                  <c:v>391.42224006425391</c:v>
                </c:pt>
                <c:pt idx="4392">
                  <c:v>391.40252511906363</c:v>
                </c:pt>
                <c:pt idx="4393">
                  <c:v>391.38281116686511</c:v>
                </c:pt>
                <c:pt idx="4394">
                  <c:v>391.36309820760835</c:v>
                </c:pt>
                <c:pt idx="4395">
                  <c:v>391.34338624124337</c:v>
                </c:pt>
                <c:pt idx="4396">
                  <c:v>391.32367526772009</c:v>
                </c:pt>
                <c:pt idx="4397">
                  <c:v>391.30396528698856</c:v>
                </c:pt>
                <c:pt idx="4398">
                  <c:v>391.28425629899874</c:v>
                </c:pt>
                <c:pt idx="4399">
                  <c:v>391.26454830370068</c:v>
                </c:pt>
                <c:pt idx="4400">
                  <c:v>391.24484130104429</c:v>
                </c:pt>
                <c:pt idx="4401">
                  <c:v>391.22513529097967</c:v>
                </c:pt>
                <c:pt idx="4402">
                  <c:v>391.20543027345678</c:v>
                </c:pt>
                <c:pt idx="4403">
                  <c:v>391.18572624842562</c:v>
                </c:pt>
                <c:pt idx="4404">
                  <c:v>391.16602321583622</c:v>
                </c:pt>
                <c:pt idx="4405">
                  <c:v>391.14632117563855</c:v>
                </c:pt>
                <c:pt idx="4406">
                  <c:v>391.1266201277827</c:v>
                </c:pt>
                <c:pt idx="4407">
                  <c:v>391.10692007221866</c:v>
                </c:pt>
                <c:pt idx="4408">
                  <c:v>391.08722100889639</c:v>
                </c:pt>
                <c:pt idx="4409">
                  <c:v>391.067522937766</c:v>
                </c:pt>
                <c:pt idx="4410">
                  <c:v>391.04782585877746</c:v>
                </c:pt>
                <c:pt idx="4411">
                  <c:v>391.0281297718808</c:v>
                </c:pt>
                <c:pt idx="4412">
                  <c:v>391.00843467702606</c:v>
                </c:pt>
                <c:pt idx="4413">
                  <c:v>390.98874057416333</c:v>
                </c:pt>
                <c:pt idx="4414">
                  <c:v>390.96904746324259</c:v>
                </c:pt>
                <c:pt idx="4415">
                  <c:v>390.94935534421387</c:v>
                </c:pt>
                <c:pt idx="4416">
                  <c:v>390.92966421702721</c:v>
                </c:pt>
                <c:pt idx="4417">
                  <c:v>390.9099740816327</c:v>
                </c:pt>
                <c:pt idx="4418">
                  <c:v>390.89028493798037</c:v>
                </c:pt>
                <c:pt idx="4419">
                  <c:v>390.8705967860202</c:v>
                </c:pt>
                <c:pt idx="4420">
                  <c:v>390.85090962570234</c:v>
                </c:pt>
                <c:pt idx="4421">
                  <c:v>390.83122345697677</c:v>
                </c:pt>
                <c:pt idx="4422">
                  <c:v>390.81153827979358</c:v>
                </c:pt>
                <c:pt idx="4423">
                  <c:v>390.7918540941028</c:v>
                </c:pt>
                <c:pt idx="4424">
                  <c:v>390.77217089985453</c:v>
                </c:pt>
                <c:pt idx="4425">
                  <c:v>390.75248869699885</c:v>
                </c:pt>
                <c:pt idx="4426">
                  <c:v>390.73280748548575</c:v>
                </c:pt>
                <c:pt idx="4427">
                  <c:v>390.71312726526537</c:v>
                </c:pt>
                <c:pt idx="4428">
                  <c:v>390.69344803628775</c:v>
                </c:pt>
                <c:pt idx="4429">
                  <c:v>390.67376979850297</c:v>
                </c:pt>
                <c:pt idx="4430">
                  <c:v>390.65409255186108</c:v>
                </c:pt>
                <c:pt idx="4431">
                  <c:v>390.63441629631222</c:v>
                </c:pt>
                <c:pt idx="4432">
                  <c:v>390.61474103180643</c:v>
                </c:pt>
                <c:pt idx="4433">
                  <c:v>390.5950667582938</c:v>
                </c:pt>
                <c:pt idx="4434">
                  <c:v>390.57539347572441</c:v>
                </c:pt>
                <c:pt idx="4435">
                  <c:v>390.55572118404837</c:v>
                </c:pt>
                <c:pt idx="4436">
                  <c:v>390.5360498832157</c:v>
                </c:pt>
                <c:pt idx="4437">
                  <c:v>390.51637957317655</c:v>
                </c:pt>
                <c:pt idx="4438">
                  <c:v>390.49671025388102</c:v>
                </c:pt>
                <c:pt idx="4439">
                  <c:v>390.4770419252792</c:v>
                </c:pt>
                <c:pt idx="4440">
                  <c:v>390.45737458732123</c:v>
                </c:pt>
                <c:pt idx="4441">
                  <c:v>390.43770823995715</c:v>
                </c:pt>
                <c:pt idx="4442">
                  <c:v>390.4180428831371</c:v>
                </c:pt>
                <c:pt idx="4443">
                  <c:v>390.39837851681119</c:v>
                </c:pt>
                <c:pt idx="4444">
                  <c:v>390.3787151409295</c:v>
                </c:pt>
                <c:pt idx="4445">
                  <c:v>390.35905275544218</c:v>
                </c:pt>
                <c:pt idx="4446">
                  <c:v>390.33939136029932</c:v>
                </c:pt>
                <c:pt idx="4447">
                  <c:v>390.31973095545106</c:v>
                </c:pt>
                <c:pt idx="4448">
                  <c:v>390.30007154084751</c:v>
                </c:pt>
                <c:pt idx="4449">
                  <c:v>390.28041311643881</c:v>
                </c:pt>
                <c:pt idx="4450">
                  <c:v>390.26075568217504</c:v>
                </c:pt>
                <c:pt idx="4451">
                  <c:v>390.24109923800637</c:v>
                </c:pt>
                <c:pt idx="4452">
                  <c:v>390.22144378388293</c:v>
                </c:pt>
                <c:pt idx="4453">
                  <c:v>390.20178931975488</c:v>
                </c:pt>
                <c:pt idx="4454">
                  <c:v>390.1821358455723</c:v>
                </c:pt>
                <c:pt idx="4455">
                  <c:v>390.16248336128535</c:v>
                </c:pt>
                <c:pt idx="4456">
                  <c:v>390.14283186684418</c:v>
                </c:pt>
                <c:pt idx="4457">
                  <c:v>390.12318136219892</c:v>
                </c:pt>
                <c:pt idx="4458">
                  <c:v>390.10353184729973</c:v>
                </c:pt>
                <c:pt idx="4459">
                  <c:v>390.08388332209677</c:v>
                </c:pt>
                <c:pt idx="4460">
                  <c:v>390.06423578654017</c:v>
                </c:pt>
                <c:pt idx="4461">
                  <c:v>390.04458924058008</c:v>
                </c:pt>
                <c:pt idx="4462">
                  <c:v>390.02494368416666</c:v>
                </c:pt>
                <c:pt idx="4463">
                  <c:v>390.0052991172501</c:v>
                </c:pt>
                <c:pt idx="4464">
                  <c:v>389.98565553978051</c:v>
                </c:pt>
                <c:pt idx="4465">
                  <c:v>389.96601295170808</c:v>
                </c:pt>
                <c:pt idx="4466">
                  <c:v>389.94637135298302</c:v>
                </c:pt>
                <c:pt idx="4467">
                  <c:v>389.92673074355542</c:v>
                </c:pt>
                <c:pt idx="4468">
                  <c:v>389.90709112337549</c:v>
                </c:pt>
                <c:pt idx="4469">
                  <c:v>389.88745249239344</c:v>
                </c:pt>
                <c:pt idx="4470">
                  <c:v>389.8678148505594</c:v>
                </c:pt>
                <c:pt idx="4471">
                  <c:v>389.84817819782353</c:v>
                </c:pt>
                <c:pt idx="4472">
                  <c:v>389.82854253413603</c:v>
                </c:pt>
                <c:pt idx="4473">
                  <c:v>389.80890785944712</c:v>
                </c:pt>
                <c:pt idx="4474">
                  <c:v>389.78927417370699</c:v>
                </c:pt>
                <c:pt idx="4475">
                  <c:v>389.76964147686579</c:v>
                </c:pt>
                <c:pt idx="4476">
                  <c:v>389.75000976887372</c:v>
                </c:pt>
                <c:pt idx="4477">
                  <c:v>389.73037904968095</c:v>
                </c:pt>
                <c:pt idx="4478">
                  <c:v>389.71074931923772</c:v>
                </c:pt>
                <c:pt idx="4479">
                  <c:v>389.69112057749419</c:v>
                </c:pt>
                <c:pt idx="4480">
                  <c:v>389.67149282440062</c:v>
                </c:pt>
                <c:pt idx="4481">
                  <c:v>389.65186605990715</c:v>
                </c:pt>
                <c:pt idx="4482">
                  <c:v>389.63224028396399</c:v>
                </c:pt>
                <c:pt idx="4483">
                  <c:v>389.61261549652141</c:v>
                </c:pt>
                <c:pt idx="4484">
                  <c:v>389.59299169752956</c:v>
                </c:pt>
                <c:pt idx="4485">
                  <c:v>389.57336888693868</c:v>
                </c:pt>
                <c:pt idx="4486">
                  <c:v>389.553747064699</c:v>
                </c:pt>
                <c:pt idx="4487">
                  <c:v>389.53412623076071</c:v>
                </c:pt>
                <c:pt idx="4488">
                  <c:v>389.51450638507407</c:v>
                </c:pt>
                <c:pt idx="4489">
                  <c:v>389.4948875275893</c:v>
                </c:pt>
                <c:pt idx="4490">
                  <c:v>389.47526965825659</c:v>
                </c:pt>
                <c:pt idx="4491">
                  <c:v>389.45565277702616</c:v>
                </c:pt>
                <c:pt idx="4492">
                  <c:v>389.43603688384832</c:v>
                </c:pt>
                <c:pt idx="4493">
                  <c:v>389.41642197867321</c:v>
                </c:pt>
                <c:pt idx="4494">
                  <c:v>389.39680806145111</c:v>
                </c:pt>
                <c:pt idx="4495">
                  <c:v>389.37719513213227</c:v>
                </c:pt>
                <c:pt idx="4496">
                  <c:v>389.3575831906669</c:v>
                </c:pt>
                <c:pt idx="4497">
                  <c:v>389.33797223700532</c:v>
                </c:pt>
                <c:pt idx="4498">
                  <c:v>389.31836227109767</c:v>
                </c:pt>
                <c:pt idx="4499">
                  <c:v>389.29875329289428</c:v>
                </c:pt>
                <c:pt idx="4500">
                  <c:v>389.27914530234534</c:v>
                </c:pt>
                <c:pt idx="4501">
                  <c:v>389.25953829940119</c:v>
                </c:pt>
                <c:pt idx="4502">
                  <c:v>389.23993228401201</c:v>
                </c:pt>
                <c:pt idx="4503">
                  <c:v>389.22032725612809</c:v>
                </c:pt>
                <c:pt idx="4504">
                  <c:v>389.20072321569967</c:v>
                </c:pt>
                <c:pt idx="4505">
                  <c:v>389.18112016267702</c:v>
                </c:pt>
                <c:pt idx="4506">
                  <c:v>389.16151809701046</c:v>
                </c:pt>
                <c:pt idx="4507">
                  <c:v>389.14191701865019</c:v>
                </c:pt>
                <c:pt idx="4508">
                  <c:v>389.12231692754654</c:v>
                </c:pt>
                <c:pt idx="4509">
                  <c:v>389.10271782364975</c:v>
                </c:pt>
                <c:pt idx="4510">
                  <c:v>389.08311970691011</c:v>
                </c:pt>
                <c:pt idx="4511">
                  <c:v>389.06352257727787</c:v>
                </c:pt>
                <c:pt idx="4512">
                  <c:v>389.04392643470334</c:v>
                </c:pt>
                <c:pt idx="4513">
                  <c:v>389.02433127913679</c:v>
                </c:pt>
                <c:pt idx="4514">
                  <c:v>389.00473711052848</c:v>
                </c:pt>
                <c:pt idx="4515">
                  <c:v>388.98514392882873</c:v>
                </c:pt>
                <c:pt idx="4516">
                  <c:v>388.96555173398787</c:v>
                </c:pt>
                <c:pt idx="4517">
                  <c:v>388.94596052595614</c:v>
                </c:pt>
                <c:pt idx="4518">
                  <c:v>388.92637030468387</c:v>
                </c:pt>
                <c:pt idx="4519">
                  <c:v>388.90678107012133</c:v>
                </c:pt>
                <c:pt idx="4520">
                  <c:v>388.88719282221882</c:v>
                </c:pt>
                <c:pt idx="4521">
                  <c:v>388.86760556092668</c:v>
                </c:pt>
                <c:pt idx="4522">
                  <c:v>388.84801928619521</c:v>
                </c:pt>
                <c:pt idx="4523">
                  <c:v>388.82843399797468</c:v>
                </c:pt>
                <c:pt idx="4524">
                  <c:v>388.80884969621547</c:v>
                </c:pt>
                <c:pt idx="4525">
                  <c:v>388.78926638086784</c:v>
                </c:pt>
                <c:pt idx="4526">
                  <c:v>388.76968405188211</c:v>
                </c:pt>
                <c:pt idx="4527">
                  <c:v>388.75010270920859</c:v>
                </c:pt>
                <c:pt idx="4528">
                  <c:v>388.73052235279766</c:v>
                </c:pt>
                <c:pt idx="4529">
                  <c:v>388.71094298259959</c:v>
                </c:pt>
                <c:pt idx="4530">
                  <c:v>388.69136459856475</c:v>
                </c:pt>
                <c:pt idx="4531">
                  <c:v>388.67178720064339</c:v>
                </c:pt>
                <c:pt idx="4532">
                  <c:v>388.65221078878591</c:v>
                </c:pt>
                <c:pt idx="4533">
                  <c:v>388.63263536294266</c:v>
                </c:pt>
                <c:pt idx="4534">
                  <c:v>388.61306092306393</c:v>
                </c:pt>
                <c:pt idx="4535">
                  <c:v>388.59348746910007</c:v>
                </c:pt>
                <c:pt idx="4536">
                  <c:v>388.57391500100141</c:v>
                </c:pt>
                <c:pt idx="4537">
                  <c:v>388.55434351871833</c:v>
                </c:pt>
                <c:pt idx="4538">
                  <c:v>388.53477302220119</c:v>
                </c:pt>
                <c:pt idx="4539">
                  <c:v>388.51520351140027</c:v>
                </c:pt>
                <c:pt idx="4540">
                  <c:v>388.495634986266</c:v>
                </c:pt>
                <c:pt idx="4541">
                  <c:v>388.47606744674869</c:v>
                </c:pt>
                <c:pt idx="4542">
                  <c:v>388.45650089279866</c:v>
                </c:pt>
                <c:pt idx="4543">
                  <c:v>388.43693532436635</c:v>
                </c:pt>
                <c:pt idx="4544">
                  <c:v>388.41737074140207</c:v>
                </c:pt>
                <c:pt idx="4545">
                  <c:v>388.3978071438562</c:v>
                </c:pt>
                <c:pt idx="4546">
                  <c:v>388.37824453167912</c:v>
                </c:pt>
                <c:pt idx="4547">
                  <c:v>388.35868290482119</c:v>
                </c:pt>
                <c:pt idx="4548">
                  <c:v>388.33912226323275</c:v>
                </c:pt>
                <c:pt idx="4549">
                  <c:v>388.31956260686422</c:v>
                </c:pt>
                <c:pt idx="4550">
                  <c:v>388.30000393566593</c:v>
                </c:pt>
                <c:pt idx="4551">
                  <c:v>388.28044624958829</c:v>
                </c:pt>
                <c:pt idx="4552">
                  <c:v>388.2608895485817</c:v>
                </c:pt>
                <c:pt idx="4553">
                  <c:v>388.24133383259652</c:v>
                </c:pt>
                <c:pt idx="4554">
                  <c:v>388.22177910158314</c:v>
                </c:pt>
                <c:pt idx="4555">
                  <c:v>388.20222535549198</c:v>
                </c:pt>
                <c:pt idx="4556">
                  <c:v>388.18267259427336</c:v>
                </c:pt>
                <c:pt idx="4557">
                  <c:v>388.16312081787771</c:v>
                </c:pt>
                <c:pt idx="4558">
                  <c:v>388.14357002625547</c:v>
                </c:pt>
                <c:pt idx="4559">
                  <c:v>388.12402021935702</c:v>
                </c:pt>
                <c:pt idx="4560">
                  <c:v>388.10447139713273</c:v>
                </c:pt>
                <c:pt idx="4561">
                  <c:v>388.08492355953302</c:v>
                </c:pt>
                <c:pt idx="4562">
                  <c:v>388.06537670650829</c:v>
                </c:pt>
                <c:pt idx="4563">
                  <c:v>388.04583083800895</c:v>
                </c:pt>
                <c:pt idx="4564">
                  <c:v>388.02628595398539</c:v>
                </c:pt>
                <c:pt idx="4565">
                  <c:v>388.0067420543881</c:v>
                </c:pt>
                <c:pt idx="4566">
                  <c:v>387.98719913916744</c:v>
                </c:pt>
                <c:pt idx="4567">
                  <c:v>387.96765720827381</c:v>
                </c:pt>
                <c:pt idx="4568">
                  <c:v>387.94811626165767</c:v>
                </c:pt>
                <c:pt idx="4569">
                  <c:v>387.92857629926942</c:v>
                </c:pt>
                <c:pt idx="4570">
                  <c:v>387.90903732105954</c:v>
                </c:pt>
                <c:pt idx="4571">
                  <c:v>387.88949932697841</c:v>
                </c:pt>
                <c:pt idx="4572">
                  <c:v>387.86996231697645</c:v>
                </c:pt>
                <c:pt idx="4573">
                  <c:v>387.85042629100417</c:v>
                </c:pt>
                <c:pt idx="4574">
                  <c:v>387.83089124901193</c:v>
                </c:pt>
                <c:pt idx="4575">
                  <c:v>387.81135719095016</c:v>
                </c:pt>
                <c:pt idx="4576">
                  <c:v>387.79182411676936</c:v>
                </c:pt>
                <c:pt idx="4577">
                  <c:v>387.77229202641996</c:v>
                </c:pt>
                <c:pt idx="4578">
                  <c:v>387.75276091985239</c:v>
                </c:pt>
                <c:pt idx="4579">
                  <c:v>387.73323079701714</c:v>
                </c:pt>
                <c:pt idx="4580">
                  <c:v>387.71370165786459</c:v>
                </c:pt>
                <c:pt idx="4581">
                  <c:v>387.69417350234522</c:v>
                </c:pt>
                <c:pt idx="4582">
                  <c:v>387.67464633040953</c:v>
                </c:pt>
                <c:pt idx="4583">
                  <c:v>387.65512014200795</c:v>
                </c:pt>
                <c:pt idx="4584">
                  <c:v>387.63559493709096</c:v>
                </c:pt>
                <c:pt idx="4585">
                  <c:v>387.616070715609</c:v>
                </c:pt>
                <c:pt idx="4586">
                  <c:v>387.5965474775125</c:v>
                </c:pt>
                <c:pt idx="4587">
                  <c:v>387.57702522275201</c:v>
                </c:pt>
                <c:pt idx="4588">
                  <c:v>387.55750395127797</c:v>
                </c:pt>
                <c:pt idx="4589">
                  <c:v>387.53798366304085</c:v>
                </c:pt>
                <c:pt idx="4590">
                  <c:v>387.51846435799109</c:v>
                </c:pt>
                <c:pt idx="4591">
                  <c:v>387.49894603607925</c:v>
                </c:pt>
                <c:pt idx="4592">
                  <c:v>387.47942869725574</c:v>
                </c:pt>
                <c:pt idx="4593">
                  <c:v>387.45991234147107</c:v>
                </c:pt>
                <c:pt idx="4594">
                  <c:v>387.44039696867571</c:v>
                </c:pt>
                <c:pt idx="4595">
                  <c:v>387.42088257882017</c:v>
                </c:pt>
                <c:pt idx="4596">
                  <c:v>387.40136917185498</c:v>
                </c:pt>
                <c:pt idx="4597">
                  <c:v>387.38185674773058</c:v>
                </c:pt>
                <c:pt idx="4598">
                  <c:v>387.36234530639746</c:v>
                </c:pt>
                <c:pt idx="4599">
                  <c:v>387.34283484780616</c:v>
                </c:pt>
                <c:pt idx="4600">
                  <c:v>387.32332537190717</c:v>
                </c:pt>
                <c:pt idx="4601">
                  <c:v>387.30381687865099</c:v>
                </c:pt>
                <c:pt idx="4602">
                  <c:v>387.2843093679881</c:v>
                </c:pt>
                <c:pt idx="4603">
                  <c:v>387.26480283986905</c:v>
                </c:pt>
                <c:pt idx="4604">
                  <c:v>387.24529729424432</c:v>
                </c:pt>
                <c:pt idx="4605">
                  <c:v>387.22579273106442</c:v>
                </c:pt>
                <c:pt idx="4606">
                  <c:v>387.20628915027987</c:v>
                </c:pt>
                <c:pt idx="4607">
                  <c:v>387.18678655184124</c:v>
                </c:pt>
                <c:pt idx="4608">
                  <c:v>387.167284935699</c:v>
                </c:pt>
                <c:pt idx="4609">
                  <c:v>387.14778430180371</c:v>
                </c:pt>
                <c:pt idx="4610">
                  <c:v>387.12828465010585</c:v>
                </c:pt>
                <c:pt idx="4611">
                  <c:v>387.10878598055598</c:v>
                </c:pt>
                <c:pt idx="4612">
                  <c:v>387.08928829310463</c:v>
                </c:pt>
                <c:pt idx="4613">
                  <c:v>387.06979158770235</c:v>
                </c:pt>
                <c:pt idx="4614">
                  <c:v>387.05029586429964</c:v>
                </c:pt>
                <c:pt idx="4615">
                  <c:v>387.03080112284704</c:v>
                </c:pt>
                <c:pt idx="4616">
                  <c:v>387.01130736329515</c:v>
                </c:pt>
                <c:pt idx="4617">
                  <c:v>386.99181458559445</c:v>
                </c:pt>
                <c:pt idx="4618">
                  <c:v>386.97232278969551</c:v>
                </c:pt>
                <c:pt idx="4619">
                  <c:v>386.95283197554886</c:v>
                </c:pt>
                <c:pt idx="4620">
                  <c:v>386.93334214310511</c:v>
                </c:pt>
                <c:pt idx="4621">
                  <c:v>386.91385329231474</c:v>
                </c:pt>
                <c:pt idx="4622">
                  <c:v>386.89436542312836</c:v>
                </c:pt>
                <c:pt idx="4623">
                  <c:v>386.87487853549652</c:v>
                </c:pt>
                <c:pt idx="4624">
                  <c:v>386.85539262936976</c:v>
                </c:pt>
                <c:pt idx="4625">
                  <c:v>386.83590770469863</c:v>
                </c:pt>
                <c:pt idx="4626">
                  <c:v>386.81642376143373</c:v>
                </c:pt>
                <c:pt idx="4627">
                  <c:v>386.7969407995256</c:v>
                </c:pt>
                <c:pt idx="4628">
                  <c:v>386.77745881892486</c:v>
                </c:pt>
                <c:pt idx="4629">
                  <c:v>386.75797781958204</c:v>
                </c:pt>
                <c:pt idx="4630">
                  <c:v>386.73849780144775</c:v>
                </c:pt>
                <c:pt idx="4631">
                  <c:v>386.71901876447254</c:v>
                </c:pt>
                <c:pt idx="4632">
                  <c:v>386.699540708607</c:v>
                </c:pt>
                <c:pt idx="4633">
                  <c:v>386.68006363380175</c:v>
                </c:pt>
                <c:pt idx="4634">
                  <c:v>386.66058754000733</c:v>
                </c:pt>
                <c:pt idx="4635">
                  <c:v>386.64111242717433</c:v>
                </c:pt>
                <c:pt idx="4636">
                  <c:v>386.62163829525338</c:v>
                </c:pt>
                <c:pt idx="4637">
                  <c:v>386.60216514419506</c:v>
                </c:pt>
                <c:pt idx="4638">
                  <c:v>386.58269297394992</c:v>
                </c:pt>
                <c:pt idx="4639">
                  <c:v>386.56322178446862</c:v>
                </c:pt>
                <c:pt idx="4640">
                  <c:v>386.54375157570172</c:v>
                </c:pt>
                <c:pt idx="4641">
                  <c:v>386.52428234759986</c:v>
                </c:pt>
                <c:pt idx="4642">
                  <c:v>386.50481410011361</c:v>
                </c:pt>
                <c:pt idx="4643">
                  <c:v>386.4853468331936</c:v>
                </c:pt>
                <c:pt idx="4644">
                  <c:v>386.46588054679046</c:v>
                </c:pt>
                <c:pt idx="4645">
                  <c:v>386.44641524085472</c:v>
                </c:pt>
                <c:pt idx="4646">
                  <c:v>386.4269509153371</c:v>
                </c:pt>
                <c:pt idx="4647">
                  <c:v>386.40748757018815</c:v>
                </c:pt>
                <c:pt idx="4648">
                  <c:v>386.38802520535853</c:v>
                </c:pt>
                <c:pt idx="4649">
                  <c:v>386.36856382079884</c:v>
                </c:pt>
                <c:pt idx="4650">
                  <c:v>386.34910341645974</c:v>
                </c:pt>
                <c:pt idx="4651">
                  <c:v>386.32964399229184</c:v>
                </c:pt>
                <c:pt idx="4652">
                  <c:v>386.31018554824573</c:v>
                </c:pt>
                <c:pt idx="4653">
                  <c:v>386.29072808427208</c:v>
                </c:pt>
                <c:pt idx="4654">
                  <c:v>386.27127160032154</c:v>
                </c:pt>
                <c:pt idx="4655">
                  <c:v>386.25181609634473</c:v>
                </c:pt>
                <c:pt idx="4656">
                  <c:v>386.23236157229229</c:v>
                </c:pt>
                <c:pt idx="4657">
                  <c:v>386.2129080281149</c:v>
                </c:pt>
                <c:pt idx="4658">
                  <c:v>386.19345546376314</c:v>
                </c:pt>
                <c:pt idx="4659">
                  <c:v>386.17400387918769</c:v>
                </c:pt>
                <c:pt idx="4660">
                  <c:v>386.15455327433926</c:v>
                </c:pt>
                <c:pt idx="4661">
                  <c:v>386.1351036491684</c:v>
                </c:pt>
                <c:pt idx="4662">
                  <c:v>386.11565500362582</c:v>
                </c:pt>
                <c:pt idx="4663">
                  <c:v>386.09620733766218</c:v>
                </c:pt>
                <c:pt idx="4664">
                  <c:v>386.07676065122814</c:v>
                </c:pt>
                <c:pt idx="4665">
                  <c:v>386.05731494427437</c:v>
                </c:pt>
                <c:pt idx="4666">
                  <c:v>386.03787021675151</c:v>
                </c:pt>
                <c:pt idx="4667">
                  <c:v>386.01842646861024</c:v>
                </c:pt>
                <c:pt idx="4668">
                  <c:v>385.99898369980127</c:v>
                </c:pt>
                <c:pt idx="4669">
                  <c:v>385.9795419102752</c:v>
                </c:pt>
                <c:pt idx="4670">
                  <c:v>385.96010109998275</c:v>
                </c:pt>
                <c:pt idx="4671">
                  <c:v>385.94066126887463</c:v>
                </c:pt>
                <c:pt idx="4672">
                  <c:v>385.92122241690146</c:v>
                </c:pt>
                <c:pt idx="4673">
                  <c:v>385.90178454401394</c:v>
                </c:pt>
                <c:pt idx="4674">
                  <c:v>385.88234765016279</c:v>
                </c:pt>
                <c:pt idx="4675">
                  <c:v>385.86291173529867</c:v>
                </c:pt>
                <c:pt idx="4676">
                  <c:v>385.84347679937224</c:v>
                </c:pt>
                <c:pt idx="4677">
                  <c:v>385.82404284233422</c:v>
                </c:pt>
                <c:pt idx="4678">
                  <c:v>385.80460986413533</c:v>
                </c:pt>
                <c:pt idx="4679">
                  <c:v>385.78517786472628</c:v>
                </c:pt>
                <c:pt idx="4680">
                  <c:v>385.76574684405773</c:v>
                </c:pt>
                <c:pt idx="4681">
                  <c:v>385.7463168020804</c:v>
                </c:pt>
                <c:pt idx="4682">
                  <c:v>385.72688773874495</c:v>
                </c:pt>
                <c:pt idx="4683">
                  <c:v>385.70745965400215</c:v>
                </c:pt>
                <c:pt idx="4684">
                  <c:v>385.68803254780266</c:v>
                </c:pt>
                <c:pt idx="4685">
                  <c:v>385.66860642009726</c:v>
                </c:pt>
                <c:pt idx="4686">
                  <c:v>385.64918127083661</c:v>
                </c:pt>
                <c:pt idx="4687">
                  <c:v>385.62975709997147</c:v>
                </c:pt>
                <c:pt idx="4688">
                  <c:v>385.61033390745251</c:v>
                </c:pt>
                <c:pt idx="4689">
                  <c:v>385.59091169323051</c:v>
                </c:pt>
                <c:pt idx="4690">
                  <c:v>385.57149045725617</c:v>
                </c:pt>
                <c:pt idx="4691">
                  <c:v>385.55207019948017</c:v>
                </c:pt>
                <c:pt idx="4692">
                  <c:v>385.53265091985332</c:v>
                </c:pt>
                <c:pt idx="4693">
                  <c:v>385.5132326183263</c:v>
                </c:pt>
                <c:pt idx="4694">
                  <c:v>385.49381529484987</c:v>
                </c:pt>
                <c:pt idx="4695">
                  <c:v>385.47439894937474</c:v>
                </c:pt>
                <c:pt idx="4696">
                  <c:v>385.45498358185171</c:v>
                </c:pt>
                <c:pt idx="4697">
                  <c:v>385.43556919223147</c:v>
                </c:pt>
                <c:pt idx="4698">
                  <c:v>385.41615578046481</c:v>
                </c:pt>
                <c:pt idx="4699">
                  <c:v>385.39674334650243</c:v>
                </c:pt>
                <c:pt idx="4700">
                  <c:v>385.37733189029507</c:v>
                </c:pt>
                <c:pt idx="4701">
                  <c:v>385.35792141179354</c:v>
                </c:pt>
                <c:pt idx="4702">
                  <c:v>385.33851191094857</c:v>
                </c:pt>
                <c:pt idx="4703">
                  <c:v>385.31910338771092</c:v>
                </c:pt>
                <c:pt idx="4704">
                  <c:v>385.29969584203133</c:v>
                </c:pt>
                <c:pt idx="4705">
                  <c:v>385.28028927386055</c:v>
                </c:pt>
                <c:pt idx="4706">
                  <c:v>385.26088368314942</c:v>
                </c:pt>
                <c:pt idx="4707">
                  <c:v>385.24147906984865</c:v>
                </c:pt>
                <c:pt idx="4708">
                  <c:v>385.22207543390903</c:v>
                </c:pt>
                <c:pt idx="4709">
                  <c:v>385.20267277528131</c:v>
                </c:pt>
                <c:pt idx="4710">
                  <c:v>385.18327109391629</c:v>
                </c:pt>
                <c:pt idx="4711">
                  <c:v>385.16387038976472</c:v>
                </c:pt>
                <c:pt idx="4712">
                  <c:v>385.14447066277739</c:v>
                </c:pt>
                <c:pt idx="4713">
                  <c:v>385.12507191290513</c:v>
                </c:pt>
                <c:pt idx="4714">
                  <c:v>385.10567414009864</c:v>
                </c:pt>
                <c:pt idx="4715">
                  <c:v>385.08627734430877</c:v>
                </c:pt>
                <c:pt idx="4716">
                  <c:v>385.06688152548628</c:v>
                </c:pt>
                <c:pt idx="4717">
                  <c:v>385.04748668358201</c:v>
                </c:pt>
                <c:pt idx="4718">
                  <c:v>385.02809281854672</c:v>
                </c:pt>
                <c:pt idx="4719">
                  <c:v>385.0086999303312</c:v>
                </c:pt>
                <c:pt idx="4720">
                  <c:v>384.98930801888628</c:v>
                </c:pt>
                <c:pt idx="4721">
                  <c:v>384.96991708416272</c:v>
                </c:pt>
                <c:pt idx="4722">
                  <c:v>384.95052712611135</c:v>
                </c:pt>
                <c:pt idx="4723">
                  <c:v>384.93113814468296</c:v>
                </c:pt>
                <c:pt idx="4724">
                  <c:v>384.91175013982837</c:v>
                </c:pt>
                <c:pt idx="4725">
                  <c:v>384.89236311149841</c:v>
                </c:pt>
                <c:pt idx="4726">
                  <c:v>384.87297705964392</c:v>
                </c:pt>
                <c:pt idx="4727">
                  <c:v>384.85359198421565</c:v>
                </c:pt>
                <c:pt idx="4728">
                  <c:v>384.83420788516446</c:v>
                </c:pt>
                <c:pt idx="4729">
                  <c:v>384.81482476244116</c:v>
                </c:pt>
                <c:pt idx="4730">
                  <c:v>384.79544261599659</c:v>
                </c:pt>
                <c:pt idx="4731">
                  <c:v>384.77606144578152</c:v>
                </c:pt>
                <c:pt idx="4732">
                  <c:v>384.75668125174684</c:v>
                </c:pt>
                <c:pt idx="4733">
                  <c:v>384.73730203384338</c:v>
                </c:pt>
                <c:pt idx="4734">
                  <c:v>384.71792379202196</c:v>
                </c:pt>
                <c:pt idx="4735">
                  <c:v>384.69854652623343</c:v>
                </c:pt>
                <c:pt idx="4736">
                  <c:v>384.6791702364286</c:v>
                </c:pt>
                <c:pt idx="4737">
                  <c:v>384.65979492255832</c:v>
                </c:pt>
                <c:pt idx="4738">
                  <c:v>384.64042058457346</c:v>
                </c:pt>
                <c:pt idx="4739">
                  <c:v>384.62104722242486</c:v>
                </c:pt>
                <c:pt idx="4740">
                  <c:v>384.60167483606335</c:v>
                </c:pt>
                <c:pt idx="4741">
                  <c:v>384.58230342543976</c:v>
                </c:pt>
                <c:pt idx="4742">
                  <c:v>384.56293299050498</c:v>
                </c:pt>
                <c:pt idx="4743">
                  <c:v>384.54356353120988</c:v>
                </c:pt>
                <c:pt idx="4744">
                  <c:v>384.52419504750532</c:v>
                </c:pt>
                <c:pt idx="4745">
                  <c:v>384.5048275393421</c:v>
                </c:pt>
                <c:pt idx="4746">
                  <c:v>384.48546100667119</c:v>
                </c:pt>
                <c:pt idx="4747">
                  <c:v>384.46609544944334</c:v>
                </c:pt>
                <c:pt idx="4748">
                  <c:v>384.44673086760952</c:v>
                </c:pt>
                <c:pt idx="4749">
                  <c:v>384.42736726112054</c:v>
                </c:pt>
                <c:pt idx="4750">
                  <c:v>384.40800462992729</c:v>
                </c:pt>
                <c:pt idx="4751">
                  <c:v>384.38864297398067</c:v>
                </c:pt>
                <c:pt idx="4752">
                  <c:v>384.36928229323155</c:v>
                </c:pt>
                <c:pt idx="4753">
                  <c:v>384.34992258763077</c:v>
                </c:pt>
                <c:pt idx="4754">
                  <c:v>384.33056385712928</c:v>
                </c:pt>
                <c:pt idx="4755">
                  <c:v>384.3112061016779</c:v>
                </c:pt>
                <c:pt idx="4756">
                  <c:v>384.29184932122757</c:v>
                </c:pt>
                <c:pt idx="4757">
                  <c:v>384.27249351572914</c:v>
                </c:pt>
                <c:pt idx="4758">
                  <c:v>384.25313868513354</c:v>
                </c:pt>
                <c:pt idx="4759">
                  <c:v>384.23378482939165</c:v>
                </c:pt>
                <c:pt idx="4760">
                  <c:v>384.21443194845438</c:v>
                </c:pt>
                <c:pt idx="4761">
                  <c:v>384.19508004227259</c:v>
                </c:pt>
                <c:pt idx="4762">
                  <c:v>384.17572911079725</c:v>
                </c:pt>
                <c:pt idx="4763">
                  <c:v>384.15637915397923</c:v>
                </c:pt>
                <c:pt idx="4764">
                  <c:v>384.13703017176942</c:v>
                </c:pt>
                <c:pt idx="4765">
                  <c:v>384.11768216411878</c:v>
                </c:pt>
                <c:pt idx="4766">
                  <c:v>384.09833513097817</c:v>
                </c:pt>
                <c:pt idx="4767">
                  <c:v>384.07898907229855</c:v>
                </c:pt>
                <c:pt idx="4768">
                  <c:v>384.05964398803087</c:v>
                </c:pt>
                <c:pt idx="4769">
                  <c:v>384.04029987812601</c:v>
                </c:pt>
                <c:pt idx="4770">
                  <c:v>384.02095674253485</c:v>
                </c:pt>
                <c:pt idx="4771">
                  <c:v>384.00161458120834</c:v>
                </c:pt>
                <c:pt idx="4772">
                  <c:v>383.98227339409743</c:v>
                </c:pt>
                <c:pt idx="4773">
                  <c:v>383.96293318115306</c:v>
                </c:pt>
                <c:pt idx="4774">
                  <c:v>383.94359394232617</c:v>
                </c:pt>
                <c:pt idx="4775">
                  <c:v>383.92425567756766</c:v>
                </c:pt>
                <c:pt idx="4776">
                  <c:v>383.90491838682846</c:v>
                </c:pt>
                <c:pt idx="4777">
                  <c:v>383.88558207005957</c:v>
                </c:pt>
                <c:pt idx="4778">
                  <c:v>383.86624672721189</c:v>
                </c:pt>
                <c:pt idx="4779">
                  <c:v>383.84691235823635</c:v>
                </c:pt>
                <c:pt idx="4780">
                  <c:v>383.82757896308397</c:v>
                </c:pt>
                <c:pt idx="4781">
                  <c:v>383.80824654170561</c:v>
                </c:pt>
                <c:pt idx="4782">
                  <c:v>383.7889150940523</c:v>
                </c:pt>
                <c:pt idx="4783">
                  <c:v>383.76958462007497</c:v>
                </c:pt>
                <c:pt idx="4784">
                  <c:v>383.75025511972456</c:v>
                </c:pt>
                <c:pt idx="4785">
                  <c:v>383.73092659295202</c:v>
                </c:pt>
                <c:pt idx="4786">
                  <c:v>383.71159903970835</c:v>
                </c:pt>
                <c:pt idx="4787">
                  <c:v>383.69227245994449</c:v>
                </c:pt>
                <c:pt idx="4788">
                  <c:v>383.67294685361145</c:v>
                </c:pt>
                <c:pt idx="4789">
                  <c:v>383.65362222066017</c:v>
                </c:pt>
                <c:pt idx="4790">
                  <c:v>383.63429856104165</c:v>
                </c:pt>
                <c:pt idx="4791">
                  <c:v>383.61497587470683</c:v>
                </c:pt>
                <c:pt idx="4792">
                  <c:v>383.59565416160666</c:v>
                </c:pt>
                <c:pt idx="4793">
                  <c:v>383.5763334216922</c:v>
                </c:pt>
                <c:pt idx="4794">
                  <c:v>383.55701365491439</c:v>
                </c:pt>
                <c:pt idx="4795">
                  <c:v>383.53769486122417</c:v>
                </c:pt>
                <c:pt idx="4796">
                  <c:v>383.5183770405726</c:v>
                </c:pt>
                <c:pt idx="4797">
                  <c:v>383.49906019291063</c:v>
                </c:pt>
                <c:pt idx="4798">
                  <c:v>383.47974431818932</c:v>
                </c:pt>
                <c:pt idx="4799">
                  <c:v>383.4604294163596</c:v>
                </c:pt>
                <c:pt idx="4800">
                  <c:v>383.44111548737249</c:v>
                </c:pt>
                <c:pt idx="4801">
                  <c:v>383.42180253117897</c:v>
                </c:pt>
                <c:pt idx="4802">
                  <c:v>383.40249054773005</c:v>
                </c:pt>
                <c:pt idx="4803">
                  <c:v>383.38317953697674</c:v>
                </c:pt>
                <c:pt idx="4804">
                  <c:v>383.36386949887003</c:v>
                </c:pt>
                <c:pt idx="4805">
                  <c:v>383.34456043336098</c:v>
                </c:pt>
                <c:pt idx="4806">
                  <c:v>383.32525234040054</c:v>
                </c:pt>
                <c:pt idx="4807">
                  <c:v>383.30594521993976</c:v>
                </c:pt>
                <c:pt idx="4808">
                  <c:v>383.2866390719297</c:v>
                </c:pt>
                <c:pt idx="4809">
                  <c:v>383.2673338963213</c:v>
                </c:pt>
                <c:pt idx="4810">
                  <c:v>383.24802969306563</c:v>
                </c:pt>
                <c:pt idx="4811">
                  <c:v>383.22872646211368</c:v>
                </c:pt>
                <c:pt idx="4812">
                  <c:v>383.20942420341652</c:v>
                </c:pt>
                <c:pt idx="4813">
                  <c:v>383.19012291692519</c:v>
                </c:pt>
                <c:pt idx="4814">
                  <c:v>383.17082260259065</c:v>
                </c:pt>
                <c:pt idx="4815">
                  <c:v>383.151523260364</c:v>
                </c:pt>
                <c:pt idx="4816">
                  <c:v>383.13222489019626</c:v>
                </c:pt>
                <c:pt idx="4817">
                  <c:v>383.11292749203847</c:v>
                </c:pt>
                <c:pt idx="4818">
                  <c:v>383.09363106584163</c:v>
                </c:pt>
                <c:pt idx="4819">
                  <c:v>383.07433561155688</c:v>
                </c:pt>
                <c:pt idx="4820">
                  <c:v>383.05504112913519</c:v>
                </c:pt>
                <c:pt idx="4821">
                  <c:v>383.03574761852764</c:v>
                </c:pt>
                <c:pt idx="4822">
                  <c:v>383.01645507968522</c:v>
                </c:pt>
                <c:pt idx="4823">
                  <c:v>382.99716351255904</c:v>
                </c:pt>
                <c:pt idx="4824">
                  <c:v>382.97787291710017</c:v>
                </c:pt>
                <c:pt idx="4825">
                  <c:v>382.95858329325966</c:v>
                </c:pt>
                <c:pt idx="4826">
                  <c:v>382.93929464098858</c:v>
                </c:pt>
                <c:pt idx="4827">
                  <c:v>382.92000696023797</c:v>
                </c:pt>
                <c:pt idx="4828">
                  <c:v>382.9007202509589</c:v>
                </c:pt>
                <c:pt idx="4829">
                  <c:v>382.88143451310242</c:v>
                </c:pt>
                <c:pt idx="4830">
                  <c:v>382.86214974661965</c:v>
                </c:pt>
                <c:pt idx="4831">
                  <c:v>382.84286595146165</c:v>
                </c:pt>
                <c:pt idx="4832">
                  <c:v>382.82358312757947</c:v>
                </c:pt>
                <c:pt idx="4833">
                  <c:v>382.80430127492423</c:v>
                </c:pt>
                <c:pt idx="4834">
                  <c:v>382.78502039344698</c:v>
                </c:pt>
                <c:pt idx="4835">
                  <c:v>382.7657404830988</c:v>
                </c:pt>
                <c:pt idx="4836">
                  <c:v>382.74646154383078</c:v>
                </c:pt>
                <c:pt idx="4837">
                  <c:v>382.72718357559404</c:v>
                </c:pt>
                <c:pt idx="4838">
                  <c:v>382.70790657833965</c:v>
                </c:pt>
                <c:pt idx="4839">
                  <c:v>382.68863055201871</c:v>
                </c:pt>
                <c:pt idx="4840">
                  <c:v>382.66935549658234</c:v>
                </c:pt>
                <c:pt idx="4841">
                  <c:v>382.6500814119816</c:v>
                </c:pt>
                <c:pt idx="4842">
                  <c:v>382.63080829816761</c:v>
                </c:pt>
                <c:pt idx="4843">
                  <c:v>382.61153615509147</c:v>
                </c:pt>
                <c:pt idx="4844">
                  <c:v>382.59226498270425</c:v>
                </c:pt>
                <c:pt idx="4845">
                  <c:v>382.57299478095712</c:v>
                </c:pt>
                <c:pt idx="4846">
                  <c:v>382.55372554980113</c:v>
                </c:pt>
                <c:pt idx="4847">
                  <c:v>382.53445728918746</c:v>
                </c:pt>
                <c:pt idx="4848">
                  <c:v>382.51518999906716</c:v>
                </c:pt>
                <c:pt idx="4849">
                  <c:v>382.49592367939141</c:v>
                </c:pt>
                <c:pt idx="4850">
                  <c:v>382.47665833011132</c:v>
                </c:pt>
                <c:pt idx="4851">
                  <c:v>382.45739395117795</c:v>
                </c:pt>
                <c:pt idx="4852">
                  <c:v>382.43813054254247</c:v>
                </c:pt>
                <c:pt idx="4853">
                  <c:v>382.41886810415605</c:v>
                </c:pt>
                <c:pt idx="4854">
                  <c:v>382.39960663596975</c:v>
                </c:pt>
                <c:pt idx="4855">
                  <c:v>382.38034613793474</c:v>
                </c:pt>
                <c:pt idx="4856">
                  <c:v>382.36108661000219</c:v>
                </c:pt>
                <c:pt idx="4857">
                  <c:v>382.34182805212316</c:v>
                </c:pt>
                <c:pt idx="4858">
                  <c:v>382.32257046424883</c:v>
                </c:pt>
                <c:pt idx="4859">
                  <c:v>382.30331384633035</c:v>
                </c:pt>
                <c:pt idx="4860">
                  <c:v>382.28405819831886</c:v>
                </c:pt>
                <c:pt idx="4861">
                  <c:v>382.26480352016551</c:v>
                </c:pt>
                <c:pt idx="4862">
                  <c:v>382.24554981182149</c:v>
                </c:pt>
                <c:pt idx="4863">
                  <c:v>382.2262970732379</c:v>
                </c:pt>
                <c:pt idx="4864">
                  <c:v>382.20704530436586</c:v>
                </c:pt>
                <c:pt idx="4865">
                  <c:v>382.1877945051566</c:v>
                </c:pt>
                <c:pt idx="4866">
                  <c:v>382.16854467556129</c:v>
                </c:pt>
                <c:pt idx="4867">
                  <c:v>382.14929581553105</c:v>
                </c:pt>
                <c:pt idx="4868">
                  <c:v>382.13004792501704</c:v>
                </c:pt>
                <c:pt idx="4869">
                  <c:v>382.11080100397044</c:v>
                </c:pt>
                <c:pt idx="4870">
                  <c:v>382.09155505234241</c:v>
                </c:pt>
                <c:pt idx="4871">
                  <c:v>382.07231007008414</c:v>
                </c:pt>
                <c:pt idx="4872">
                  <c:v>382.05306605714679</c:v>
                </c:pt>
                <c:pt idx="4873">
                  <c:v>382.03382301348159</c:v>
                </c:pt>
                <c:pt idx="4874">
                  <c:v>382.01458093903966</c:v>
                </c:pt>
                <c:pt idx="4875">
                  <c:v>381.99533983377222</c:v>
                </c:pt>
                <c:pt idx="4876">
                  <c:v>381.97609969763045</c:v>
                </c:pt>
                <c:pt idx="4877">
                  <c:v>381.95686053056551</c:v>
                </c:pt>
                <c:pt idx="4878">
                  <c:v>381.93762233252858</c:v>
                </c:pt>
                <c:pt idx="4879">
                  <c:v>381.91838510347088</c:v>
                </c:pt>
                <c:pt idx="4880">
                  <c:v>381.8991488433436</c:v>
                </c:pt>
                <c:pt idx="4881">
                  <c:v>381.87991355209795</c:v>
                </c:pt>
                <c:pt idx="4882">
                  <c:v>381.8606792296851</c:v>
                </c:pt>
                <c:pt idx="4883">
                  <c:v>381.8414458760563</c:v>
                </c:pt>
                <c:pt idx="4884">
                  <c:v>381.8222134911627</c:v>
                </c:pt>
                <c:pt idx="4885">
                  <c:v>381.80298207495554</c:v>
                </c:pt>
                <c:pt idx="4886">
                  <c:v>381.78375162738604</c:v>
                </c:pt>
                <c:pt idx="4887">
                  <c:v>381.76452214840538</c:v>
                </c:pt>
                <c:pt idx="4888">
                  <c:v>381.74529363796478</c:v>
                </c:pt>
                <c:pt idx="4889">
                  <c:v>381.72606609601547</c:v>
                </c:pt>
                <c:pt idx="4890">
                  <c:v>381.70683952250869</c:v>
                </c:pt>
                <c:pt idx="4891">
                  <c:v>381.68761391739565</c:v>
                </c:pt>
                <c:pt idx="4892">
                  <c:v>381.66838928062754</c:v>
                </c:pt>
                <c:pt idx="4893">
                  <c:v>381.64916561215563</c:v>
                </c:pt>
                <c:pt idx="4894">
                  <c:v>381.6299429119311</c:v>
                </c:pt>
                <c:pt idx="4895">
                  <c:v>381.61072117990523</c:v>
                </c:pt>
                <c:pt idx="4896">
                  <c:v>381.59150041602925</c:v>
                </c:pt>
                <c:pt idx="4897">
                  <c:v>381.57228062025439</c:v>
                </c:pt>
                <c:pt idx="4898">
                  <c:v>381.55306179253188</c:v>
                </c:pt>
                <c:pt idx="4899">
                  <c:v>381.53384393281294</c:v>
                </c:pt>
                <c:pt idx="4900">
                  <c:v>381.51462704104887</c:v>
                </c:pt>
                <c:pt idx="4901">
                  <c:v>381.49541111719088</c:v>
                </c:pt>
                <c:pt idx="4902">
                  <c:v>381.47619616119022</c:v>
                </c:pt>
                <c:pt idx="4903">
                  <c:v>381.45698217299815</c:v>
                </c:pt>
                <c:pt idx="4904">
                  <c:v>381.43776915256592</c:v>
                </c:pt>
                <c:pt idx="4905">
                  <c:v>381.41855709984475</c:v>
                </c:pt>
                <c:pt idx="4906">
                  <c:v>381.39934601478598</c:v>
                </c:pt>
                <c:pt idx="4907">
                  <c:v>381.38013589734078</c:v>
                </c:pt>
                <c:pt idx="4908">
                  <c:v>381.3609267474605</c:v>
                </c:pt>
                <c:pt idx="4909">
                  <c:v>381.34171856509636</c:v>
                </c:pt>
                <c:pt idx="4910">
                  <c:v>381.32251135019959</c:v>
                </c:pt>
                <c:pt idx="4911">
                  <c:v>381.30330510272154</c:v>
                </c:pt>
                <c:pt idx="4912">
                  <c:v>381.28409982261343</c:v>
                </c:pt>
                <c:pt idx="4913">
                  <c:v>381.26489550982654</c:v>
                </c:pt>
                <c:pt idx="4914">
                  <c:v>381.24569216431217</c:v>
                </c:pt>
                <c:pt idx="4915">
                  <c:v>381.2264897860216</c:v>
                </c:pt>
                <c:pt idx="4916">
                  <c:v>381.20728837490611</c:v>
                </c:pt>
                <c:pt idx="4917">
                  <c:v>381.18808793091699</c:v>
                </c:pt>
                <c:pt idx="4918">
                  <c:v>381.16888845400553</c:v>
                </c:pt>
                <c:pt idx="4919">
                  <c:v>381.149689944123</c:v>
                </c:pt>
                <c:pt idx="4920">
                  <c:v>381.13049240122069</c:v>
                </c:pt>
                <c:pt idx="4921">
                  <c:v>381.11129582524995</c:v>
                </c:pt>
                <c:pt idx="4922">
                  <c:v>381.09210021616201</c:v>
                </c:pt>
                <c:pt idx="4923">
                  <c:v>381.0729055739082</c:v>
                </c:pt>
                <c:pt idx="4924">
                  <c:v>381.05371189843987</c:v>
                </c:pt>
                <c:pt idx="4925">
                  <c:v>381.03451918970825</c:v>
                </c:pt>
                <c:pt idx="4926">
                  <c:v>381.01532744766467</c:v>
                </c:pt>
                <c:pt idx="4927">
                  <c:v>380.99613667226049</c:v>
                </c:pt>
                <c:pt idx="4928">
                  <c:v>380.97694686344693</c:v>
                </c:pt>
                <c:pt idx="4929">
                  <c:v>380.95775802117538</c:v>
                </c:pt>
                <c:pt idx="4930">
                  <c:v>380.93857014539714</c:v>
                </c:pt>
                <c:pt idx="4931">
                  <c:v>380.91938323606348</c:v>
                </c:pt>
                <c:pt idx="4932">
                  <c:v>380.90019729312581</c:v>
                </c:pt>
                <c:pt idx="4933">
                  <c:v>380.88101231653542</c:v>
                </c:pt>
                <c:pt idx="4934">
                  <c:v>380.86182830624358</c:v>
                </c:pt>
                <c:pt idx="4935">
                  <c:v>380.8426452622017</c:v>
                </c:pt>
                <c:pt idx="4936">
                  <c:v>380.82346318436106</c:v>
                </c:pt>
                <c:pt idx="4937">
                  <c:v>380.804282072673</c:v>
                </c:pt>
                <c:pt idx="4938">
                  <c:v>380.78510192708893</c:v>
                </c:pt>
                <c:pt idx="4939">
                  <c:v>380.76592274756013</c:v>
                </c:pt>
                <c:pt idx="4940">
                  <c:v>380.74674453403793</c:v>
                </c:pt>
                <c:pt idx="4941">
                  <c:v>380.72756728647369</c:v>
                </c:pt>
                <c:pt idx="4942">
                  <c:v>380.70839100481874</c:v>
                </c:pt>
                <c:pt idx="4943">
                  <c:v>380.68921568902442</c:v>
                </c:pt>
                <c:pt idx="4944">
                  <c:v>380.67004133904214</c:v>
                </c:pt>
                <c:pt idx="4945">
                  <c:v>380.65086795482324</c:v>
                </c:pt>
                <c:pt idx="4946">
                  <c:v>380.63169553631906</c:v>
                </c:pt>
                <c:pt idx="4947">
                  <c:v>380.61252408348093</c:v>
                </c:pt>
                <c:pt idx="4948">
                  <c:v>380.59335359626027</c:v>
                </c:pt>
                <c:pt idx="4949">
                  <c:v>380.57418407460841</c:v>
                </c:pt>
                <c:pt idx="4950">
                  <c:v>380.55501551847669</c:v>
                </c:pt>
                <c:pt idx="4951">
                  <c:v>380.53584792781652</c:v>
                </c:pt>
                <c:pt idx="4952">
                  <c:v>380.51668130257929</c:v>
                </c:pt>
                <c:pt idx="4953">
                  <c:v>380.49751564271634</c:v>
                </c:pt>
                <c:pt idx="4954">
                  <c:v>380.47835094817907</c:v>
                </c:pt>
                <c:pt idx="4955">
                  <c:v>380.45918721891883</c:v>
                </c:pt>
                <c:pt idx="4956">
                  <c:v>380.44002445488701</c:v>
                </c:pt>
                <c:pt idx="4957">
                  <c:v>380.42086265603501</c:v>
                </c:pt>
                <c:pt idx="4958">
                  <c:v>380.40170182231418</c:v>
                </c:pt>
                <c:pt idx="4959">
                  <c:v>380.38254195367597</c:v>
                </c:pt>
                <c:pt idx="4960">
                  <c:v>380.36338305007172</c:v>
                </c:pt>
                <c:pt idx="4961">
                  <c:v>380.34422511145283</c:v>
                </c:pt>
                <c:pt idx="4962">
                  <c:v>380.3250681377707</c:v>
                </c:pt>
                <c:pt idx="4963">
                  <c:v>380.30591212897673</c:v>
                </c:pt>
                <c:pt idx="4964">
                  <c:v>380.28675708502232</c:v>
                </c:pt>
                <c:pt idx="4965">
                  <c:v>380.26760300585886</c:v>
                </c:pt>
                <c:pt idx="4966">
                  <c:v>380.24844989143782</c:v>
                </c:pt>
                <c:pt idx="4967">
                  <c:v>380.22929774171052</c:v>
                </c:pt>
                <c:pt idx="4968">
                  <c:v>380.21014655662844</c:v>
                </c:pt>
                <c:pt idx="4969">
                  <c:v>380.19099633614297</c:v>
                </c:pt>
                <c:pt idx="4970">
                  <c:v>380.17184708020551</c:v>
                </c:pt>
                <c:pt idx="4971">
                  <c:v>380.15269878876751</c:v>
                </c:pt>
                <c:pt idx="4972">
                  <c:v>380.13355146178037</c:v>
                </c:pt>
                <c:pt idx="4973">
                  <c:v>380.11440509919549</c:v>
                </c:pt>
                <c:pt idx="4974">
                  <c:v>380.09525970096433</c:v>
                </c:pt>
                <c:pt idx="4975">
                  <c:v>380.07611526703829</c:v>
                </c:pt>
                <c:pt idx="4976">
                  <c:v>380.05697179736882</c:v>
                </c:pt>
                <c:pt idx="4977">
                  <c:v>380.03782929190737</c:v>
                </c:pt>
                <c:pt idx="4978">
                  <c:v>380.01868775060535</c:v>
                </c:pt>
                <c:pt idx="4979">
                  <c:v>379.99954717341421</c:v>
                </c:pt>
                <c:pt idx="4980">
                  <c:v>379.98040756028536</c:v>
                </c:pt>
                <c:pt idx="4981">
                  <c:v>379.96126891117029</c:v>
                </c:pt>
                <c:pt idx="4982">
                  <c:v>379.94213122602042</c:v>
                </c:pt>
                <c:pt idx="4983">
                  <c:v>379.9229945047872</c:v>
                </c:pt>
                <c:pt idx="4984">
                  <c:v>379.90385874742208</c:v>
                </c:pt>
                <c:pt idx="4985">
                  <c:v>379.88472395387652</c:v>
                </c:pt>
                <c:pt idx="4986">
                  <c:v>379.86559012410191</c:v>
                </c:pt>
                <c:pt idx="4987">
                  <c:v>379.84645725804978</c:v>
                </c:pt>
                <c:pt idx="4988">
                  <c:v>379.82732535567158</c:v>
                </c:pt>
                <c:pt idx="4989">
                  <c:v>379.80819441691875</c:v>
                </c:pt>
                <c:pt idx="4990">
                  <c:v>379.78906444174277</c:v>
                </c:pt>
                <c:pt idx="4991">
                  <c:v>379.76993543009513</c:v>
                </c:pt>
                <c:pt idx="4992">
                  <c:v>379.7508073819273</c:v>
                </c:pt>
                <c:pt idx="4993">
                  <c:v>379.73168029719068</c:v>
                </c:pt>
                <c:pt idx="4994">
                  <c:v>379.71255417583683</c:v>
                </c:pt>
                <c:pt idx="4995">
                  <c:v>379.69342901781715</c:v>
                </c:pt>
                <c:pt idx="4996">
                  <c:v>379.67430482308316</c:v>
                </c:pt>
                <c:pt idx="4997">
                  <c:v>379.65518159158637</c:v>
                </c:pt>
                <c:pt idx="4998">
                  <c:v>379.63605932327823</c:v>
                </c:pt>
                <c:pt idx="4999">
                  <c:v>379.6169380181102</c:v>
                </c:pt>
                <c:pt idx="5000">
                  <c:v>379.59781767603386</c:v>
                </c:pt>
                <c:pt idx="5001">
                  <c:v>379.57869829700059</c:v>
                </c:pt>
                <c:pt idx="5002">
                  <c:v>379.55957988096196</c:v>
                </c:pt>
                <c:pt idx="5003">
                  <c:v>379.54046242786944</c:v>
                </c:pt>
                <c:pt idx="5004">
                  <c:v>379.52134593767454</c:v>
                </c:pt>
                <c:pt idx="5005">
                  <c:v>379.50223041032876</c:v>
                </c:pt>
                <c:pt idx="5006">
                  <c:v>379.48311584578357</c:v>
                </c:pt>
                <c:pt idx="5007">
                  <c:v>379.46400224399054</c:v>
                </c:pt>
                <c:pt idx="5008">
                  <c:v>379.44488960490111</c:v>
                </c:pt>
                <c:pt idx="5009">
                  <c:v>379.4257779284668</c:v>
                </c:pt>
                <c:pt idx="5010">
                  <c:v>379.40666721463919</c:v>
                </c:pt>
                <c:pt idx="5011">
                  <c:v>379.38755746336972</c:v>
                </c:pt>
                <c:pt idx="5012">
                  <c:v>379.36844867460997</c:v>
                </c:pt>
                <c:pt idx="5013">
                  <c:v>379.34934084831139</c:v>
                </c:pt>
                <c:pt idx="5014">
                  <c:v>379.33023398442555</c:v>
                </c:pt>
                <c:pt idx="5015">
                  <c:v>379.31112808290396</c:v>
                </c:pt>
                <c:pt idx="5016">
                  <c:v>379.2920231436982</c:v>
                </c:pt>
                <c:pt idx="5017">
                  <c:v>379.27291916675972</c:v>
                </c:pt>
                <c:pt idx="5018">
                  <c:v>379.25381615204009</c:v>
                </c:pt>
                <c:pt idx="5019">
                  <c:v>379.23471409949087</c:v>
                </c:pt>
                <c:pt idx="5020">
                  <c:v>379.21561300906359</c:v>
                </c:pt>
                <c:pt idx="5021">
                  <c:v>379.19651288070975</c:v>
                </c:pt>
                <c:pt idx="5022">
                  <c:v>379.17741371438092</c:v>
                </c:pt>
                <c:pt idx="5023">
                  <c:v>379.15831551002867</c:v>
                </c:pt>
                <c:pt idx="5024">
                  <c:v>379.13921826760452</c:v>
                </c:pt>
                <c:pt idx="5025">
                  <c:v>379.12012198705997</c:v>
                </c:pt>
                <c:pt idx="5026">
                  <c:v>379.10102666834666</c:v>
                </c:pt>
                <c:pt idx="5027">
                  <c:v>379.0819323114161</c:v>
                </c:pt>
                <c:pt idx="5028">
                  <c:v>379.06283891621985</c:v>
                </c:pt>
                <c:pt idx="5029">
                  <c:v>379.04374648270948</c:v>
                </c:pt>
                <c:pt idx="5030">
                  <c:v>379.02465501083657</c:v>
                </c:pt>
                <c:pt idx="5031">
                  <c:v>379.00556450055262</c:v>
                </c:pt>
                <c:pt idx="5032">
                  <c:v>378.98647495180927</c:v>
                </c:pt>
                <c:pt idx="5033">
                  <c:v>378.96738636455808</c:v>
                </c:pt>
                <c:pt idx="5034">
                  <c:v>378.94829873875057</c:v>
                </c:pt>
                <c:pt idx="5035">
                  <c:v>378.92921207433835</c:v>
                </c:pt>
                <c:pt idx="5036">
                  <c:v>378.91012637127301</c:v>
                </c:pt>
                <c:pt idx="5037">
                  <c:v>378.89104162950611</c:v>
                </c:pt>
                <c:pt idx="5038">
                  <c:v>378.87195784898921</c:v>
                </c:pt>
                <c:pt idx="5039">
                  <c:v>378.85287502967395</c:v>
                </c:pt>
                <c:pt idx="5040">
                  <c:v>378.8337931715119</c:v>
                </c:pt>
                <c:pt idx="5041">
                  <c:v>378.81471227445462</c:v>
                </c:pt>
                <c:pt idx="5042">
                  <c:v>378.79563233845369</c:v>
                </c:pt>
                <c:pt idx="5043">
                  <c:v>378.77655336346072</c:v>
                </c:pt>
                <c:pt idx="5044">
                  <c:v>378.75747534942735</c:v>
                </c:pt>
                <c:pt idx="5045">
                  <c:v>378.73839829630515</c:v>
                </c:pt>
                <c:pt idx="5046">
                  <c:v>378.71932220404568</c:v>
                </c:pt>
                <c:pt idx="5047">
                  <c:v>378.70024707260063</c:v>
                </c:pt>
                <c:pt idx="5048">
                  <c:v>378.68117290192151</c:v>
                </c:pt>
                <c:pt idx="5049">
                  <c:v>378.66209969196001</c:v>
                </c:pt>
                <c:pt idx="5050">
                  <c:v>378.64302744266769</c:v>
                </c:pt>
                <c:pt idx="5051">
                  <c:v>378.62395615399618</c:v>
                </c:pt>
                <c:pt idx="5052">
                  <c:v>378.6048858258971</c:v>
                </c:pt>
                <c:pt idx="5053">
                  <c:v>378.58581645832209</c:v>
                </c:pt>
                <c:pt idx="5054">
                  <c:v>378.5667480512227</c:v>
                </c:pt>
                <c:pt idx="5055">
                  <c:v>378.54768060455064</c:v>
                </c:pt>
                <c:pt idx="5056">
                  <c:v>378.52861411825745</c:v>
                </c:pt>
                <c:pt idx="5057">
                  <c:v>378.50954859229483</c:v>
                </c:pt>
                <c:pt idx="5058">
                  <c:v>378.49048402661441</c:v>
                </c:pt>
                <c:pt idx="5059">
                  <c:v>378.47142042116775</c:v>
                </c:pt>
                <c:pt idx="5060">
                  <c:v>378.45235777590653</c:v>
                </c:pt>
                <c:pt idx="5061">
                  <c:v>378.43329609078239</c:v>
                </c:pt>
                <c:pt idx="5062">
                  <c:v>378.414235365747</c:v>
                </c:pt>
                <c:pt idx="5063">
                  <c:v>378.39517560075194</c:v>
                </c:pt>
                <c:pt idx="5064">
                  <c:v>378.37611679574889</c:v>
                </c:pt>
                <c:pt idx="5065">
                  <c:v>378.35705895068952</c:v>
                </c:pt>
                <c:pt idx="5066">
                  <c:v>378.33800206552547</c:v>
                </c:pt>
                <c:pt idx="5067">
                  <c:v>378.31894614020837</c:v>
                </c:pt>
                <c:pt idx="5068">
                  <c:v>378.29989117468989</c:v>
                </c:pt>
                <c:pt idx="5069">
                  <c:v>378.28083716892166</c:v>
                </c:pt>
                <c:pt idx="5070">
                  <c:v>378.26178412285537</c:v>
                </c:pt>
                <c:pt idx="5071">
                  <c:v>378.24273203644265</c:v>
                </c:pt>
                <c:pt idx="5072">
                  <c:v>378.22368090963522</c:v>
                </c:pt>
                <c:pt idx="5073">
                  <c:v>378.20463074238472</c:v>
                </c:pt>
                <c:pt idx="5074">
                  <c:v>378.18558153464278</c:v>
                </c:pt>
                <c:pt idx="5075">
                  <c:v>378.16653328636113</c:v>
                </c:pt>
                <c:pt idx="5076">
                  <c:v>378.1474859974914</c:v>
                </c:pt>
                <c:pt idx="5077">
                  <c:v>378.12843966798528</c:v>
                </c:pt>
                <c:pt idx="5078">
                  <c:v>378.10939429779449</c:v>
                </c:pt>
                <c:pt idx="5079">
                  <c:v>378.09034988687068</c:v>
                </c:pt>
                <c:pt idx="5080">
                  <c:v>378.07130643516552</c:v>
                </c:pt>
                <c:pt idx="5081">
                  <c:v>378.0522639426307</c:v>
                </c:pt>
                <c:pt idx="5082">
                  <c:v>378.0332224092179</c:v>
                </c:pt>
                <c:pt idx="5083">
                  <c:v>378.01418183487885</c:v>
                </c:pt>
                <c:pt idx="5084">
                  <c:v>377.99514221956525</c:v>
                </c:pt>
                <c:pt idx="5085">
                  <c:v>377.97610356322872</c:v>
                </c:pt>
                <c:pt idx="5086">
                  <c:v>377.95706586582105</c:v>
                </c:pt>
                <c:pt idx="5087">
                  <c:v>377.93802912729387</c:v>
                </c:pt>
                <c:pt idx="5088">
                  <c:v>377.91899334759893</c:v>
                </c:pt>
                <c:pt idx="5089">
                  <c:v>377.8999585266879</c:v>
                </c:pt>
                <c:pt idx="5090">
                  <c:v>377.88092466451252</c:v>
                </c:pt>
                <c:pt idx="5091">
                  <c:v>377.86189176102448</c:v>
                </c:pt>
                <c:pt idx="5092">
                  <c:v>377.84285981617552</c:v>
                </c:pt>
                <c:pt idx="5093">
                  <c:v>377.82382882991732</c:v>
                </c:pt>
                <c:pt idx="5094">
                  <c:v>377.80479880220162</c:v>
                </c:pt>
                <c:pt idx="5095">
                  <c:v>377.78576973298016</c:v>
                </c:pt>
                <c:pt idx="5096">
                  <c:v>377.76674162220462</c:v>
                </c:pt>
                <c:pt idx="5097">
                  <c:v>377.74771446982675</c:v>
                </c:pt>
                <c:pt idx="5098">
                  <c:v>377.72868827579828</c:v>
                </c:pt>
                <c:pt idx="5099">
                  <c:v>377.70966304007089</c:v>
                </c:pt>
                <c:pt idx="5100">
                  <c:v>377.69063876259639</c:v>
                </c:pt>
                <c:pt idx="5101">
                  <c:v>377.67161544332646</c:v>
                </c:pt>
                <c:pt idx="5102">
                  <c:v>377.65259308221289</c:v>
                </c:pt>
                <c:pt idx="5103">
                  <c:v>377.63357167920736</c:v>
                </c:pt>
                <c:pt idx="5104">
                  <c:v>377.61455123426168</c:v>
                </c:pt>
                <c:pt idx="5105">
                  <c:v>377.59553174732753</c:v>
                </c:pt>
                <c:pt idx="5106">
                  <c:v>377.57651321835669</c:v>
                </c:pt>
                <c:pt idx="5107">
                  <c:v>377.55749564730093</c:v>
                </c:pt>
                <c:pt idx="5108">
                  <c:v>377.53847903411196</c:v>
                </c:pt>
                <c:pt idx="5109">
                  <c:v>377.51946337874153</c:v>
                </c:pt>
                <c:pt idx="5110">
                  <c:v>377.50044868114145</c:v>
                </c:pt>
                <c:pt idx="5111">
                  <c:v>377.48143494126344</c:v>
                </c:pt>
                <c:pt idx="5112">
                  <c:v>377.46242215905926</c:v>
                </c:pt>
                <c:pt idx="5113">
                  <c:v>377.44341033448069</c:v>
                </c:pt>
                <c:pt idx="5114">
                  <c:v>377.42439946747947</c:v>
                </c:pt>
                <c:pt idx="5115">
                  <c:v>377.40538955800741</c:v>
                </c:pt>
                <c:pt idx="5116">
                  <c:v>377.38638060601625</c:v>
                </c:pt>
                <c:pt idx="5117">
                  <c:v>377.36737261145777</c:v>
                </c:pt>
                <c:pt idx="5118">
                  <c:v>377.34836557428378</c:v>
                </c:pt>
                <c:pt idx="5119">
                  <c:v>377.32935949444601</c:v>
                </c:pt>
                <c:pt idx="5120">
                  <c:v>377.31035437189627</c:v>
                </c:pt>
                <c:pt idx="5121">
                  <c:v>377.29135020658634</c:v>
                </c:pt>
                <c:pt idx="5122">
                  <c:v>377.27234699846798</c:v>
                </c:pt>
                <c:pt idx="5123">
                  <c:v>377.25334474749303</c:v>
                </c:pt>
                <c:pt idx="5124">
                  <c:v>377.23434345361323</c:v>
                </c:pt>
                <c:pt idx="5125">
                  <c:v>377.21534311678039</c:v>
                </c:pt>
                <c:pt idx="5126">
                  <c:v>377.19634373694635</c:v>
                </c:pt>
                <c:pt idx="5127">
                  <c:v>377.17734531406285</c:v>
                </c:pt>
                <c:pt idx="5128">
                  <c:v>377.15834784808169</c:v>
                </c:pt>
                <c:pt idx="5129">
                  <c:v>377.13935133895473</c:v>
                </c:pt>
                <c:pt idx="5130">
                  <c:v>377.1203557866337</c:v>
                </c:pt>
                <c:pt idx="5131">
                  <c:v>377.10136119107045</c:v>
                </c:pt>
                <c:pt idx="5132">
                  <c:v>377.08236755221679</c:v>
                </c:pt>
                <c:pt idx="5133">
                  <c:v>377.06337487002457</c:v>
                </c:pt>
                <c:pt idx="5134">
                  <c:v>377.04438314444553</c:v>
                </c:pt>
                <c:pt idx="5135">
                  <c:v>377.02539237543158</c:v>
                </c:pt>
                <c:pt idx="5136">
                  <c:v>377.00640256293445</c:v>
                </c:pt>
                <c:pt idx="5137">
                  <c:v>376.98741370690601</c:v>
                </c:pt>
                <c:pt idx="5138">
                  <c:v>376.96842580729805</c:v>
                </c:pt>
                <c:pt idx="5139">
                  <c:v>376.94943886406242</c:v>
                </c:pt>
                <c:pt idx="5140">
                  <c:v>376.93045287715097</c:v>
                </c:pt>
                <c:pt idx="5141">
                  <c:v>376.91146784651551</c:v>
                </c:pt>
                <c:pt idx="5142">
                  <c:v>376.89248377210788</c:v>
                </c:pt>
                <c:pt idx="5143">
                  <c:v>376.87350065387989</c:v>
                </c:pt>
                <c:pt idx="5144">
                  <c:v>376.85451849178344</c:v>
                </c:pt>
                <c:pt idx="5145">
                  <c:v>376.83553728577033</c:v>
                </c:pt>
                <c:pt idx="5146">
                  <c:v>376.81655703579241</c:v>
                </c:pt>
                <c:pt idx="5147">
                  <c:v>376.79757774180155</c:v>
                </c:pt>
                <c:pt idx="5148">
                  <c:v>376.77859940374952</c:v>
                </c:pt>
                <c:pt idx="5149">
                  <c:v>376.75962202158826</c:v>
                </c:pt>
                <c:pt idx="5150">
                  <c:v>376.7406455952696</c:v>
                </c:pt>
                <c:pt idx="5151">
                  <c:v>376.7216701247454</c:v>
                </c:pt>
                <c:pt idx="5152">
                  <c:v>376.70269560996752</c:v>
                </c:pt>
                <c:pt idx="5153">
                  <c:v>376.68372205088781</c:v>
                </c:pt>
                <c:pt idx="5154">
                  <c:v>376.66474944745812</c:v>
                </c:pt>
                <c:pt idx="5155">
                  <c:v>376.64577779963031</c:v>
                </c:pt>
                <c:pt idx="5156">
                  <c:v>376.62680710735629</c:v>
                </c:pt>
                <c:pt idx="5157">
                  <c:v>376.6078373705879</c:v>
                </c:pt>
                <c:pt idx="5158">
                  <c:v>376.58886858927701</c:v>
                </c:pt>
                <c:pt idx="5159">
                  <c:v>376.56990076337553</c:v>
                </c:pt>
                <c:pt idx="5160">
                  <c:v>376.5509338928353</c:v>
                </c:pt>
                <c:pt idx="5161">
                  <c:v>376.53196797760825</c:v>
                </c:pt>
                <c:pt idx="5162">
                  <c:v>376.51300301764621</c:v>
                </c:pt>
                <c:pt idx="5163">
                  <c:v>376.49403901290111</c:v>
                </c:pt>
                <c:pt idx="5164">
                  <c:v>376.4750759633248</c:v>
                </c:pt>
                <c:pt idx="5165">
                  <c:v>376.45611386886918</c:v>
                </c:pt>
                <c:pt idx="5166">
                  <c:v>376.43715272948617</c:v>
                </c:pt>
                <c:pt idx="5167">
                  <c:v>376.41819254512762</c:v>
                </c:pt>
                <c:pt idx="5168">
                  <c:v>376.39923331574551</c:v>
                </c:pt>
                <c:pt idx="5169">
                  <c:v>376.38027504129167</c:v>
                </c:pt>
                <c:pt idx="5170">
                  <c:v>376.36131772171802</c:v>
                </c:pt>
                <c:pt idx="5171">
                  <c:v>376.34236135697643</c:v>
                </c:pt>
                <c:pt idx="5172">
                  <c:v>376.32340594701884</c:v>
                </c:pt>
                <c:pt idx="5173">
                  <c:v>376.30445149179718</c:v>
                </c:pt>
                <c:pt idx="5174">
                  <c:v>376.28549799126336</c:v>
                </c:pt>
                <c:pt idx="5175">
                  <c:v>376.26654544536922</c:v>
                </c:pt>
                <c:pt idx="5176">
                  <c:v>376.24759385406674</c:v>
                </c:pt>
                <c:pt idx="5177">
                  <c:v>376.22864321730788</c:v>
                </c:pt>
                <c:pt idx="5178">
                  <c:v>376.20969353504449</c:v>
                </c:pt>
                <c:pt idx="5179">
                  <c:v>376.1907448072285</c:v>
                </c:pt>
                <c:pt idx="5180">
                  <c:v>376.17179703381186</c:v>
                </c:pt>
                <c:pt idx="5181">
                  <c:v>376.15285021474654</c:v>
                </c:pt>
                <c:pt idx="5182">
                  <c:v>376.13390434998439</c:v>
                </c:pt>
                <c:pt idx="5183">
                  <c:v>376.11495943947739</c:v>
                </c:pt>
                <c:pt idx="5184">
                  <c:v>376.0960154831775</c:v>
                </c:pt>
                <c:pt idx="5185">
                  <c:v>376.07707248103662</c:v>
                </c:pt>
                <c:pt idx="5186">
                  <c:v>376.05813043300668</c:v>
                </c:pt>
                <c:pt idx="5187">
                  <c:v>376.03918933903964</c:v>
                </c:pt>
                <c:pt idx="5188">
                  <c:v>376.02024919908746</c:v>
                </c:pt>
                <c:pt idx="5189">
                  <c:v>376.00131001310206</c:v>
                </c:pt>
                <c:pt idx="5190">
                  <c:v>375.9823717810354</c:v>
                </c:pt>
                <c:pt idx="5191">
                  <c:v>375.96343450283945</c:v>
                </c:pt>
                <c:pt idx="5192">
                  <c:v>375.94449817846618</c:v>
                </c:pt>
                <c:pt idx="5193">
                  <c:v>375.92556280786749</c:v>
                </c:pt>
                <c:pt idx="5194">
                  <c:v>375.90662839099542</c:v>
                </c:pt>
                <c:pt idx="5195">
                  <c:v>375.88769492780187</c:v>
                </c:pt>
                <c:pt idx="5196">
                  <c:v>375.86876241823882</c:v>
                </c:pt>
                <c:pt idx="5197">
                  <c:v>375.84983086225827</c:v>
                </c:pt>
                <c:pt idx="5198">
                  <c:v>375.83090025981215</c:v>
                </c:pt>
                <c:pt idx="5199">
                  <c:v>375.81197061085248</c:v>
                </c:pt>
                <c:pt idx="5200">
                  <c:v>375.79304191533117</c:v>
                </c:pt>
                <c:pt idx="5201">
                  <c:v>375.77411417320025</c:v>
                </c:pt>
                <c:pt idx="5202">
                  <c:v>375.75518738441167</c:v>
                </c:pt>
                <c:pt idx="5203">
                  <c:v>375.73626154891741</c:v>
                </c:pt>
                <c:pt idx="5204">
                  <c:v>375.7173366666695</c:v>
                </c:pt>
                <c:pt idx="5205">
                  <c:v>375.69841273761989</c:v>
                </c:pt>
                <c:pt idx="5206">
                  <c:v>375.67948976172056</c:v>
                </c:pt>
                <c:pt idx="5207">
                  <c:v>375.66056773892353</c:v>
                </c:pt>
                <c:pt idx="5208">
                  <c:v>375.64164666918077</c:v>
                </c:pt>
                <c:pt idx="5209">
                  <c:v>375.62272655244431</c:v>
                </c:pt>
                <c:pt idx="5210">
                  <c:v>375.6038073886661</c:v>
                </c:pt>
                <c:pt idx="5211">
                  <c:v>375.58488917779817</c:v>
                </c:pt>
                <c:pt idx="5212">
                  <c:v>375.56597191979256</c:v>
                </c:pt>
                <c:pt idx="5213">
                  <c:v>375.54705561460122</c:v>
                </c:pt>
                <c:pt idx="5214">
                  <c:v>375.52814026217618</c:v>
                </c:pt>
                <c:pt idx="5215">
                  <c:v>375.50922586246946</c:v>
                </c:pt>
                <c:pt idx="5216">
                  <c:v>375.4903124154331</c:v>
                </c:pt>
                <c:pt idx="5217">
                  <c:v>375.47139992101904</c:v>
                </c:pt>
                <c:pt idx="5218">
                  <c:v>375.45248837917933</c:v>
                </c:pt>
                <c:pt idx="5219">
                  <c:v>375.43357778986604</c:v>
                </c:pt>
                <c:pt idx="5220">
                  <c:v>375.41466815303113</c:v>
                </c:pt>
                <c:pt idx="5221">
                  <c:v>375.39575946862669</c:v>
                </c:pt>
                <c:pt idx="5222">
                  <c:v>375.37685173660469</c:v>
                </c:pt>
                <c:pt idx="5223">
                  <c:v>375.35794495691721</c:v>
                </c:pt>
                <c:pt idx="5224">
                  <c:v>375.33903912951621</c:v>
                </c:pt>
                <c:pt idx="5225">
                  <c:v>375.32013425435377</c:v>
                </c:pt>
                <c:pt idx="5226">
                  <c:v>375.30123033138193</c:v>
                </c:pt>
                <c:pt idx="5227">
                  <c:v>375.28232736055276</c:v>
                </c:pt>
                <c:pt idx="5228">
                  <c:v>375.26342534181828</c:v>
                </c:pt>
                <c:pt idx="5229">
                  <c:v>375.24452427513052</c:v>
                </c:pt>
                <c:pt idx="5230">
                  <c:v>375.2256241604415</c:v>
                </c:pt>
                <c:pt idx="5231">
                  <c:v>375.20672499770336</c:v>
                </c:pt>
                <c:pt idx="5232">
                  <c:v>375.18782678686807</c:v>
                </c:pt>
                <c:pt idx="5233">
                  <c:v>375.16892952788771</c:v>
                </c:pt>
                <c:pt idx="5234">
                  <c:v>375.15003322071436</c:v>
                </c:pt>
                <c:pt idx="5235">
                  <c:v>375.13113786530005</c:v>
                </c:pt>
                <c:pt idx="5236">
                  <c:v>375.11224346159685</c:v>
                </c:pt>
                <c:pt idx="5237">
                  <c:v>375.09335000955684</c:v>
                </c:pt>
                <c:pt idx="5238">
                  <c:v>375.07445750913206</c:v>
                </c:pt>
                <c:pt idx="5239">
                  <c:v>375.05556596027463</c:v>
                </c:pt>
                <c:pt idx="5240">
                  <c:v>375.03667536293659</c:v>
                </c:pt>
                <c:pt idx="5241">
                  <c:v>375.01778571707001</c:v>
                </c:pt>
                <c:pt idx="5242">
                  <c:v>374.99889702262698</c:v>
                </c:pt>
                <c:pt idx="5243">
                  <c:v>374.98000927955951</c:v>
                </c:pt>
                <c:pt idx="5244">
                  <c:v>374.96112248781975</c:v>
                </c:pt>
                <c:pt idx="5245">
                  <c:v>374.94223664735978</c:v>
                </c:pt>
                <c:pt idx="5246">
                  <c:v>374.92335175813167</c:v>
                </c:pt>
                <c:pt idx="5247">
                  <c:v>374.90446782008752</c:v>
                </c:pt>
                <c:pt idx="5248">
                  <c:v>374.88558483317945</c:v>
                </c:pt>
                <c:pt idx="5249">
                  <c:v>374.86670279735949</c:v>
                </c:pt>
                <c:pt idx="5250">
                  <c:v>374.84782171257979</c:v>
                </c:pt>
                <c:pt idx="5251">
                  <c:v>374.82894157879241</c:v>
                </c:pt>
                <c:pt idx="5252">
                  <c:v>374.8100623959495</c:v>
                </c:pt>
                <c:pt idx="5253">
                  <c:v>374.79118416400314</c:v>
                </c:pt>
                <c:pt idx="5254">
                  <c:v>374.77230688290541</c:v>
                </c:pt>
                <c:pt idx="5255">
                  <c:v>374.75343055260845</c:v>
                </c:pt>
                <c:pt idx="5256">
                  <c:v>374.73455517306434</c:v>
                </c:pt>
                <c:pt idx="5257">
                  <c:v>374.71568074422521</c:v>
                </c:pt>
                <c:pt idx="5258">
                  <c:v>374.69680726604321</c:v>
                </c:pt>
                <c:pt idx="5259">
                  <c:v>374.67793473847041</c:v>
                </c:pt>
                <c:pt idx="5260">
                  <c:v>374.65906316145896</c:v>
                </c:pt>
                <c:pt idx="5261">
                  <c:v>374.64019253496093</c:v>
                </c:pt>
                <c:pt idx="5262">
                  <c:v>374.62132285892852</c:v>
                </c:pt>
                <c:pt idx="5263">
                  <c:v>374.60245413331381</c:v>
                </c:pt>
                <c:pt idx="5264">
                  <c:v>374.58358635806894</c:v>
                </c:pt>
                <c:pt idx="5265">
                  <c:v>374.56471953314605</c:v>
                </c:pt>
                <c:pt idx="5266">
                  <c:v>374.54585365849726</c:v>
                </c:pt>
                <c:pt idx="5267">
                  <c:v>374.52698873407468</c:v>
                </c:pt>
                <c:pt idx="5268">
                  <c:v>374.50812475983048</c:v>
                </c:pt>
                <c:pt idx="5269">
                  <c:v>374.48926173571681</c:v>
                </c:pt>
                <c:pt idx="5270">
                  <c:v>374.4703996616858</c:v>
                </c:pt>
                <c:pt idx="5271">
                  <c:v>374.45153853768966</c:v>
                </c:pt>
                <c:pt idx="5272">
                  <c:v>374.43267836368045</c:v>
                </c:pt>
                <c:pt idx="5273">
                  <c:v>374.41381913961038</c:v>
                </c:pt>
                <c:pt idx="5274">
                  <c:v>374.39496086543159</c:v>
                </c:pt>
                <c:pt idx="5275">
                  <c:v>374.3761035410962</c:v>
                </c:pt>
                <c:pt idx="5276">
                  <c:v>374.35724716655642</c:v>
                </c:pt>
                <c:pt idx="5277">
                  <c:v>374.33839174176438</c:v>
                </c:pt>
                <c:pt idx="5278">
                  <c:v>374.31953726667223</c:v>
                </c:pt>
                <c:pt idx="5279">
                  <c:v>374.30068374123215</c:v>
                </c:pt>
                <c:pt idx="5280">
                  <c:v>374.28183116539634</c:v>
                </c:pt>
                <c:pt idx="5281">
                  <c:v>374.26297953911694</c:v>
                </c:pt>
                <c:pt idx="5282">
                  <c:v>374.24412886234609</c:v>
                </c:pt>
                <c:pt idx="5283">
                  <c:v>374.22527913503603</c:v>
                </c:pt>
                <c:pt idx="5284">
                  <c:v>374.20643035713891</c:v>
                </c:pt>
                <c:pt idx="5285">
                  <c:v>374.18758252860692</c:v>
                </c:pt>
                <c:pt idx="5286">
                  <c:v>374.16873564939226</c:v>
                </c:pt>
                <c:pt idx="5287">
                  <c:v>374.14988971944706</c:v>
                </c:pt>
                <c:pt idx="5288">
                  <c:v>374.13104473872352</c:v>
                </c:pt>
                <c:pt idx="5289">
                  <c:v>374.11220070717388</c:v>
                </c:pt>
                <c:pt idx="5290">
                  <c:v>374.0933576247503</c:v>
                </c:pt>
                <c:pt idx="5291">
                  <c:v>374.07451549140495</c:v>
                </c:pt>
                <c:pt idx="5292">
                  <c:v>374.0556743070901</c:v>
                </c:pt>
                <c:pt idx="5293">
                  <c:v>374.03683407175788</c:v>
                </c:pt>
                <c:pt idx="5294">
                  <c:v>374.01799478536049</c:v>
                </c:pt>
                <c:pt idx="5295">
                  <c:v>373.99915644785017</c:v>
                </c:pt>
                <c:pt idx="5296">
                  <c:v>373.98031905917912</c:v>
                </c:pt>
                <c:pt idx="5297">
                  <c:v>373.96148261929955</c:v>
                </c:pt>
                <c:pt idx="5298">
                  <c:v>373.94264712816369</c:v>
                </c:pt>
                <c:pt idx="5299">
                  <c:v>373.92381258572374</c:v>
                </c:pt>
                <c:pt idx="5300">
                  <c:v>373.9049789919319</c:v>
                </c:pt>
                <c:pt idx="5301">
                  <c:v>373.88614634674036</c:v>
                </c:pt>
                <c:pt idx="5302">
                  <c:v>373.86731465010143</c:v>
                </c:pt>
                <c:pt idx="5303">
                  <c:v>373.84848390196726</c:v>
                </c:pt>
                <c:pt idx="5304">
                  <c:v>373.82965410229008</c:v>
                </c:pt>
                <c:pt idx="5305">
                  <c:v>373.81082525102215</c:v>
                </c:pt>
                <c:pt idx="5306">
                  <c:v>373.79199734811567</c:v>
                </c:pt>
                <c:pt idx="5307">
                  <c:v>373.77317039352295</c:v>
                </c:pt>
                <c:pt idx="5308">
                  <c:v>373.75434438719611</c:v>
                </c:pt>
                <c:pt idx="5309">
                  <c:v>373.73551932908748</c:v>
                </c:pt>
                <c:pt idx="5310">
                  <c:v>373.71669521914924</c:v>
                </c:pt>
                <c:pt idx="5311">
                  <c:v>373.69787205733371</c:v>
                </c:pt>
                <c:pt idx="5312">
                  <c:v>373.67904984359308</c:v>
                </c:pt>
                <c:pt idx="5313">
                  <c:v>373.66022857787959</c:v>
                </c:pt>
                <c:pt idx="5314">
                  <c:v>373.64140826014551</c:v>
                </c:pt>
                <c:pt idx="5315">
                  <c:v>373.62258889034308</c:v>
                </c:pt>
                <c:pt idx="5316">
                  <c:v>373.60377046842456</c:v>
                </c:pt>
                <c:pt idx="5317">
                  <c:v>373.58495299434219</c:v>
                </c:pt>
                <c:pt idx="5318">
                  <c:v>373.56613646804828</c:v>
                </c:pt>
                <c:pt idx="5319">
                  <c:v>373.54732088949504</c:v>
                </c:pt>
                <c:pt idx="5320">
                  <c:v>373.52850625863476</c:v>
                </c:pt>
                <c:pt idx="5321">
                  <c:v>373.50969257541971</c:v>
                </c:pt>
                <c:pt idx="5322">
                  <c:v>373.49087983980212</c:v>
                </c:pt>
                <c:pt idx="5323">
                  <c:v>373.47206805173431</c:v>
                </c:pt>
                <c:pt idx="5324">
                  <c:v>373.45325721116853</c:v>
                </c:pt>
                <c:pt idx="5325">
                  <c:v>373.4344473180571</c:v>
                </c:pt>
                <c:pt idx="5326">
                  <c:v>373.41563837235225</c:v>
                </c:pt>
                <c:pt idx="5327">
                  <c:v>373.3968303740063</c:v>
                </c:pt>
                <c:pt idx="5328">
                  <c:v>373.3780233229715</c:v>
                </c:pt>
                <c:pt idx="5329">
                  <c:v>373.35921721920016</c:v>
                </c:pt>
                <c:pt idx="5330">
                  <c:v>373.34041206264453</c:v>
                </c:pt>
                <c:pt idx="5331">
                  <c:v>373.32160785325692</c:v>
                </c:pt>
                <c:pt idx="5332">
                  <c:v>373.30280459098964</c:v>
                </c:pt>
                <c:pt idx="5333">
                  <c:v>373.28400227579499</c:v>
                </c:pt>
                <c:pt idx="5334">
                  <c:v>373.26520090762523</c:v>
                </c:pt>
                <c:pt idx="5335">
                  <c:v>373.24640048643272</c:v>
                </c:pt>
                <c:pt idx="5336">
                  <c:v>373.22760101216971</c:v>
                </c:pt>
                <c:pt idx="5337">
                  <c:v>373.20880248478852</c:v>
                </c:pt>
                <c:pt idx="5338">
                  <c:v>373.19000490424145</c:v>
                </c:pt>
                <c:pt idx="5339">
                  <c:v>373.17120827048086</c:v>
                </c:pt>
                <c:pt idx="5340">
                  <c:v>373.15241258345901</c:v>
                </c:pt>
                <c:pt idx="5341">
                  <c:v>373.13361784312821</c:v>
                </c:pt>
                <c:pt idx="5342">
                  <c:v>373.11482404944081</c:v>
                </c:pt>
                <c:pt idx="5343">
                  <c:v>373.09603120234914</c:v>
                </c:pt>
                <c:pt idx="5344">
                  <c:v>373.07723930180549</c:v>
                </c:pt>
                <c:pt idx="5345">
                  <c:v>373.05844834776218</c:v>
                </c:pt>
                <c:pt idx="5346">
                  <c:v>373.03965834017157</c:v>
                </c:pt>
                <c:pt idx="5347">
                  <c:v>373.02086927898597</c:v>
                </c:pt>
                <c:pt idx="5348">
                  <c:v>373.00208116415769</c:v>
                </c:pt>
                <c:pt idx="5349">
                  <c:v>372.98329399563909</c:v>
                </c:pt>
                <c:pt idx="5350">
                  <c:v>372.96450777338254</c:v>
                </c:pt>
                <c:pt idx="5351">
                  <c:v>372.94572249734034</c:v>
                </c:pt>
                <c:pt idx="5352">
                  <c:v>372.92693816746481</c:v>
                </c:pt>
                <c:pt idx="5353">
                  <c:v>372.90815478370831</c:v>
                </c:pt>
                <c:pt idx="5354">
                  <c:v>372.88937234602321</c:v>
                </c:pt>
                <c:pt idx="5355">
                  <c:v>372.87059085436186</c:v>
                </c:pt>
                <c:pt idx="5356">
                  <c:v>372.85181030867659</c:v>
                </c:pt>
                <c:pt idx="5357">
                  <c:v>372.83303070891975</c:v>
                </c:pt>
                <c:pt idx="5358">
                  <c:v>372.81425205504371</c:v>
                </c:pt>
                <c:pt idx="5359">
                  <c:v>372.79547434700083</c:v>
                </c:pt>
                <c:pt idx="5360">
                  <c:v>372.77669758474349</c:v>
                </c:pt>
                <c:pt idx="5361">
                  <c:v>372.75792176822398</c:v>
                </c:pt>
                <c:pt idx="5362">
                  <c:v>372.73914689739473</c:v>
                </c:pt>
                <c:pt idx="5363">
                  <c:v>372.72037297220811</c:v>
                </c:pt>
                <c:pt idx="5364">
                  <c:v>372.70159999261648</c:v>
                </c:pt>
                <c:pt idx="5365">
                  <c:v>372.6828279585722</c:v>
                </c:pt>
                <c:pt idx="5366">
                  <c:v>372.66405687002765</c:v>
                </c:pt>
                <c:pt idx="5367">
                  <c:v>372.64528672693518</c:v>
                </c:pt>
                <c:pt idx="5368">
                  <c:v>372.62651752924722</c:v>
                </c:pt>
                <c:pt idx="5369">
                  <c:v>372.60774927691614</c:v>
                </c:pt>
                <c:pt idx="5370">
                  <c:v>372.58898196989429</c:v>
                </c:pt>
                <c:pt idx="5371">
                  <c:v>372.57021560813411</c:v>
                </c:pt>
                <c:pt idx="5372">
                  <c:v>372.55145019158795</c:v>
                </c:pt>
                <c:pt idx="5373">
                  <c:v>372.53268572020818</c:v>
                </c:pt>
                <c:pt idx="5374">
                  <c:v>372.51392219394722</c:v>
                </c:pt>
                <c:pt idx="5375">
                  <c:v>372.4951596127575</c:v>
                </c:pt>
                <c:pt idx="5376">
                  <c:v>372.47639797659139</c:v>
                </c:pt>
                <c:pt idx="5377">
                  <c:v>372.45763728540129</c:v>
                </c:pt>
                <c:pt idx="5378">
                  <c:v>372.43887753913964</c:v>
                </c:pt>
                <c:pt idx="5379">
                  <c:v>372.4201187377588</c:v>
                </c:pt>
                <c:pt idx="5380">
                  <c:v>372.40136088121119</c:v>
                </c:pt>
                <c:pt idx="5381">
                  <c:v>372.38260396944924</c:v>
                </c:pt>
                <c:pt idx="5382">
                  <c:v>372.3638480024253</c:v>
                </c:pt>
                <c:pt idx="5383">
                  <c:v>372.34509298009186</c:v>
                </c:pt>
                <c:pt idx="5384">
                  <c:v>372.32633890240135</c:v>
                </c:pt>
                <c:pt idx="5385">
                  <c:v>372.30758576930612</c:v>
                </c:pt>
                <c:pt idx="5386">
                  <c:v>372.28883358075865</c:v>
                </c:pt>
                <c:pt idx="5387">
                  <c:v>372.27008233671131</c:v>
                </c:pt>
                <c:pt idx="5388">
                  <c:v>372.25133203711658</c:v>
                </c:pt>
                <c:pt idx="5389">
                  <c:v>372.23258268192689</c:v>
                </c:pt>
                <c:pt idx="5390">
                  <c:v>372.21383427109464</c:v>
                </c:pt>
                <c:pt idx="5391">
                  <c:v>372.19508680457227</c:v>
                </c:pt>
                <c:pt idx="5392">
                  <c:v>372.1763402823122</c:v>
                </c:pt>
                <c:pt idx="5393">
                  <c:v>372.1575947042669</c:v>
                </c:pt>
                <c:pt idx="5394">
                  <c:v>372.1388500703888</c:v>
                </c:pt>
                <c:pt idx="5395">
                  <c:v>372.12010638063038</c:v>
                </c:pt>
                <c:pt idx="5396">
                  <c:v>372.10136363494405</c:v>
                </c:pt>
                <c:pt idx="5397">
                  <c:v>372.0826218332823</c:v>
                </c:pt>
                <c:pt idx="5398">
                  <c:v>372.06388097559756</c:v>
                </c:pt>
                <c:pt idx="5399">
                  <c:v>372.04514106184223</c:v>
                </c:pt>
                <c:pt idx="5400">
                  <c:v>372.02640209196881</c:v>
                </c:pt>
                <c:pt idx="5401">
                  <c:v>372.00766406592976</c:v>
                </c:pt>
                <c:pt idx="5402">
                  <c:v>371.98892698367757</c:v>
                </c:pt>
                <c:pt idx="5403">
                  <c:v>371.97019084516467</c:v>
                </c:pt>
                <c:pt idx="5404">
                  <c:v>371.95145565034352</c:v>
                </c:pt>
                <c:pt idx="5405">
                  <c:v>371.93272139916661</c:v>
                </c:pt>
                <c:pt idx="5406">
                  <c:v>371.91398809158642</c:v>
                </c:pt>
                <c:pt idx="5407">
                  <c:v>371.89525572755537</c:v>
                </c:pt>
                <c:pt idx="5408">
                  <c:v>371.87652430702599</c:v>
                </c:pt>
                <c:pt idx="5409">
                  <c:v>371.85779382995077</c:v>
                </c:pt>
                <c:pt idx="5410">
                  <c:v>371.83906429628212</c:v>
                </c:pt>
                <c:pt idx="5411">
                  <c:v>371.82033570597258</c:v>
                </c:pt>
                <c:pt idx="5412">
                  <c:v>371.80160805897464</c:v>
                </c:pt>
                <c:pt idx="5413">
                  <c:v>371.78288135524076</c:v>
                </c:pt>
                <c:pt idx="5414">
                  <c:v>371.76415559472343</c:v>
                </c:pt>
                <c:pt idx="5415">
                  <c:v>371.74543077737513</c:v>
                </c:pt>
                <c:pt idx="5416">
                  <c:v>371.7267069031484</c:v>
                </c:pt>
                <c:pt idx="5417">
                  <c:v>371.7079839719957</c:v>
                </c:pt>
                <c:pt idx="5418">
                  <c:v>371.68926198386953</c:v>
                </c:pt>
                <c:pt idx="5419">
                  <c:v>371.67054093872241</c:v>
                </c:pt>
                <c:pt idx="5420">
                  <c:v>371.65182083650683</c:v>
                </c:pt>
                <c:pt idx="5421">
                  <c:v>371.63310167717532</c:v>
                </c:pt>
                <c:pt idx="5422">
                  <c:v>371.61438346068036</c:v>
                </c:pt>
                <c:pt idx="5423">
                  <c:v>371.59566618697448</c:v>
                </c:pt>
                <c:pt idx="5424">
                  <c:v>371.57694985601023</c:v>
                </c:pt>
                <c:pt idx="5425">
                  <c:v>371.55823446774008</c:v>
                </c:pt>
                <c:pt idx="5426">
                  <c:v>371.53952002211656</c:v>
                </c:pt>
                <c:pt idx="5427">
                  <c:v>371.52080651909216</c:v>
                </c:pt>
                <c:pt idx="5428">
                  <c:v>371.50209395861941</c:v>
                </c:pt>
                <c:pt idx="5429">
                  <c:v>371.48338234065091</c:v>
                </c:pt>
                <c:pt idx="5430">
                  <c:v>371.46467166513912</c:v>
                </c:pt>
                <c:pt idx="5431">
                  <c:v>371.4459619320366</c:v>
                </c:pt>
                <c:pt idx="5432">
                  <c:v>371.42725314129586</c:v>
                </c:pt>
                <c:pt idx="5433">
                  <c:v>371.40854529286941</c:v>
                </c:pt>
                <c:pt idx="5434">
                  <c:v>371.38983838670981</c:v>
                </c:pt>
                <c:pt idx="5435">
                  <c:v>371.37113242276968</c:v>
                </c:pt>
                <c:pt idx="5436">
                  <c:v>371.35242740100148</c:v>
                </c:pt>
                <c:pt idx="5437">
                  <c:v>371.33372332135775</c:v>
                </c:pt>
                <c:pt idx="5438">
                  <c:v>371.31502018379109</c:v>
                </c:pt>
                <c:pt idx="5439">
                  <c:v>371.29631798825397</c:v>
                </c:pt>
                <c:pt idx="5440">
                  <c:v>371.277616734699</c:v>
                </c:pt>
                <c:pt idx="5441">
                  <c:v>371.25891642307874</c:v>
                </c:pt>
                <c:pt idx="5442">
                  <c:v>371.24021705334576</c:v>
                </c:pt>
                <c:pt idx="5443">
                  <c:v>371.22151862545257</c:v>
                </c:pt>
                <c:pt idx="5444">
                  <c:v>371.20282113935178</c:v>
                </c:pt>
                <c:pt idx="5445">
                  <c:v>371.18412459499592</c:v>
                </c:pt>
                <c:pt idx="5446">
                  <c:v>371.16542899233752</c:v>
                </c:pt>
                <c:pt idx="5447">
                  <c:v>371.14673433132924</c:v>
                </c:pt>
                <c:pt idx="5448">
                  <c:v>371.12804061192361</c:v>
                </c:pt>
                <c:pt idx="5449">
                  <c:v>371.10934783407316</c:v>
                </c:pt>
                <c:pt idx="5450">
                  <c:v>371.09065599773055</c:v>
                </c:pt>
                <c:pt idx="5451">
                  <c:v>371.07196510284831</c:v>
                </c:pt>
                <c:pt idx="5452">
                  <c:v>371.05327514937903</c:v>
                </c:pt>
                <c:pt idx="5453">
                  <c:v>371.03458613727526</c:v>
                </c:pt>
                <c:pt idx="5454">
                  <c:v>371.01589806648963</c:v>
                </c:pt>
                <c:pt idx="5455">
                  <c:v>370.99721093697468</c:v>
                </c:pt>
                <c:pt idx="5456">
                  <c:v>370.97852474868307</c:v>
                </c:pt>
                <c:pt idx="5457">
                  <c:v>370.95983950156733</c:v>
                </c:pt>
                <c:pt idx="5458">
                  <c:v>370.94115519558011</c:v>
                </c:pt>
                <c:pt idx="5459">
                  <c:v>370.92247183067394</c:v>
                </c:pt>
                <c:pt idx="5460">
                  <c:v>370.90378940680148</c:v>
                </c:pt>
                <c:pt idx="5461">
                  <c:v>370.88510792391531</c:v>
                </c:pt>
                <c:pt idx="5462">
                  <c:v>370.86642738196804</c:v>
                </c:pt>
                <c:pt idx="5463">
                  <c:v>370.8477477809123</c:v>
                </c:pt>
                <c:pt idx="5464">
                  <c:v>370.82906912070064</c:v>
                </c:pt>
                <c:pt idx="5465">
                  <c:v>370.8103914012857</c:v>
                </c:pt>
                <c:pt idx="5466">
                  <c:v>370.79171462262013</c:v>
                </c:pt>
                <c:pt idx="5467">
                  <c:v>370.77303878465653</c:v>
                </c:pt>
                <c:pt idx="5468">
                  <c:v>370.75436388734749</c:v>
                </c:pt>
                <c:pt idx="5469">
                  <c:v>370.73568993064566</c:v>
                </c:pt>
                <c:pt idx="5470">
                  <c:v>370.71701691450363</c:v>
                </c:pt>
                <c:pt idx="5471">
                  <c:v>370.69834483887405</c:v>
                </c:pt>
                <c:pt idx="5472">
                  <c:v>370.67967370370957</c:v>
                </c:pt>
                <c:pt idx="5473">
                  <c:v>370.66100350896278</c:v>
                </c:pt>
                <c:pt idx="5474">
                  <c:v>370.64233425458633</c:v>
                </c:pt>
                <c:pt idx="5475">
                  <c:v>370.62366594053287</c:v>
                </c:pt>
                <c:pt idx="5476">
                  <c:v>370.60499856675506</c:v>
                </c:pt>
                <c:pt idx="5477">
                  <c:v>370.58633213320547</c:v>
                </c:pt>
                <c:pt idx="5478">
                  <c:v>370.56766663983677</c:v>
                </c:pt>
                <c:pt idx="5479">
                  <c:v>370.54900208660166</c:v>
                </c:pt>
                <c:pt idx="5480">
                  <c:v>370.53033847345273</c:v>
                </c:pt>
                <c:pt idx="5481">
                  <c:v>370.51167580034263</c:v>
                </c:pt>
                <c:pt idx="5482">
                  <c:v>370.49301406722401</c:v>
                </c:pt>
                <c:pt idx="5483">
                  <c:v>370.47435327404958</c:v>
                </c:pt>
                <c:pt idx="5484">
                  <c:v>370.45569342077192</c:v>
                </c:pt>
                <c:pt idx="5485">
                  <c:v>370.43703450734375</c:v>
                </c:pt>
                <c:pt idx="5486">
                  <c:v>370.41837653371772</c:v>
                </c:pt>
                <c:pt idx="5487">
                  <c:v>370.39971949984647</c:v>
                </c:pt>
                <c:pt idx="5488">
                  <c:v>370.38106340568271</c:v>
                </c:pt>
                <c:pt idx="5489">
                  <c:v>370.36240825117909</c:v>
                </c:pt>
                <c:pt idx="5490">
                  <c:v>370.34375403628826</c:v>
                </c:pt>
                <c:pt idx="5491">
                  <c:v>370.32510076096293</c:v>
                </c:pt>
                <c:pt idx="5492">
                  <c:v>370.30644842515574</c:v>
                </c:pt>
                <c:pt idx="5493">
                  <c:v>370.28779702881934</c:v>
                </c:pt>
                <c:pt idx="5494">
                  <c:v>370.2691465719065</c:v>
                </c:pt>
                <c:pt idx="5495">
                  <c:v>370.25049705436987</c:v>
                </c:pt>
                <c:pt idx="5496">
                  <c:v>370.2318484761621</c:v>
                </c:pt>
                <c:pt idx="5497">
                  <c:v>370.21320083723589</c:v>
                </c:pt>
                <c:pt idx="5498">
                  <c:v>370.19455413754395</c:v>
                </c:pt>
                <c:pt idx="5499">
                  <c:v>370.17590837703898</c:v>
                </c:pt>
                <c:pt idx="5500">
                  <c:v>370.15726355567364</c:v>
                </c:pt>
                <c:pt idx="5501">
                  <c:v>370.13861967340068</c:v>
                </c:pt>
                <c:pt idx="5502">
                  <c:v>370.11997673017277</c:v>
                </c:pt>
                <c:pt idx="5503">
                  <c:v>370.10133472594259</c:v>
                </c:pt>
                <c:pt idx="5504">
                  <c:v>370.08269366066287</c:v>
                </c:pt>
                <c:pt idx="5505">
                  <c:v>370.0640535342863</c:v>
                </c:pt>
                <c:pt idx="5506">
                  <c:v>370.04541434676565</c:v>
                </c:pt>
                <c:pt idx="5507">
                  <c:v>370.02677609805357</c:v>
                </c:pt>
                <c:pt idx="5508">
                  <c:v>370.00813878810277</c:v>
                </c:pt>
                <c:pt idx="5509">
                  <c:v>369.989502416866</c:v>
                </c:pt>
                <c:pt idx="5510">
                  <c:v>369.97086698429598</c:v>
                </c:pt>
                <c:pt idx="5511">
                  <c:v>369.95223249034541</c:v>
                </c:pt>
                <c:pt idx="5512">
                  <c:v>369.93359893496705</c:v>
                </c:pt>
                <c:pt idx="5513">
                  <c:v>369.91496631811356</c:v>
                </c:pt>
                <c:pt idx="5514">
                  <c:v>369.89633463973774</c:v>
                </c:pt>
                <c:pt idx="5515">
                  <c:v>369.87770389979227</c:v>
                </c:pt>
                <c:pt idx="5516">
                  <c:v>369.85907409822988</c:v>
                </c:pt>
                <c:pt idx="5517">
                  <c:v>369.84044523500336</c:v>
                </c:pt>
                <c:pt idx="5518">
                  <c:v>369.8218173100654</c:v>
                </c:pt>
                <c:pt idx="5519">
                  <c:v>369.80319032336877</c:v>
                </c:pt>
                <c:pt idx="5520">
                  <c:v>369.78456427486623</c:v>
                </c:pt>
                <c:pt idx="5521">
                  <c:v>369.76593916451048</c:v>
                </c:pt>
                <c:pt idx="5522">
                  <c:v>369.7473149922543</c:v>
                </c:pt>
                <c:pt idx="5523">
                  <c:v>369.72869175805045</c:v>
                </c:pt>
                <c:pt idx="5524">
                  <c:v>369.71006946185162</c:v>
                </c:pt>
                <c:pt idx="5525">
                  <c:v>369.69144810361058</c:v>
                </c:pt>
                <c:pt idx="5526">
                  <c:v>369.67282768328016</c:v>
                </c:pt>
                <c:pt idx="5527">
                  <c:v>369.65420820081306</c:v>
                </c:pt>
                <c:pt idx="5528">
                  <c:v>369.63558965616204</c:v>
                </c:pt>
                <c:pt idx="5529">
                  <c:v>369.61697204927987</c:v>
                </c:pt>
                <c:pt idx="5530">
                  <c:v>369.59835538011936</c:v>
                </c:pt>
                <c:pt idx="5531">
                  <c:v>369.57973964863322</c:v>
                </c:pt>
                <c:pt idx="5532">
                  <c:v>369.56112485477428</c:v>
                </c:pt>
                <c:pt idx="5533">
                  <c:v>369.54251099849523</c:v>
                </c:pt>
                <c:pt idx="5534">
                  <c:v>369.5238980797489</c:v>
                </c:pt>
                <c:pt idx="5535">
                  <c:v>369.50528609848811</c:v>
                </c:pt>
                <c:pt idx="5536">
                  <c:v>369.48667505466557</c:v>
                </c:pt>
                <c:pt idx="5537">
                  <c:v>369.46806494823409</c:v>
                </c:pt>
                <c:pt idx="5538">
                  <c:v>369.44945577914649</c:v>
                </c:pt>
                <c:pt idx="5539">
                  <c:v>369.43084754735548</c:v>
                </c:pt>
                <c:pt idx="5540">
                  <c:v>369.41224025281394</c:v>
                </c:pt>
                <c:pt idx="5541">
                  <c:v>369.39363389547458</c:v>
                </c:pt>
                <c:pt idx="5542">
                  <c:v>369.37502847529026</c:v>
                </c:pt>
                <c:pt idx="5543">
                  <c:v>369.35642399221376</c:v>
                </c:pt>
                <c:pt idx="5544">
                  <c:v>369.33782044619784</c:v>
                </c:pt>
                <c:pt idx="5545">
                  <c:v>369.31921783719537</c:v>
                </c:pt>
                <c:pt idx="5546">
                  <c:v>369.30061616515911</c:v>
                </c:pt>
                <c:pt idx="5547">
                  <c:v>369.28201543004189</c:v>
                </c:pt>
                <c:pt idx="5548">
                  <c:v>369.26341563179648</c:v>
                </c:pt>
                <c:pt idx="5549">
                  <c:v>369.24481677037573</c:v>
                </c:pt>
                <c:pt idx="5550">
                  <c:v>369.22621884573243</c:v>
                </c:pt>
                <c:pt idx="5551">
                  <c:v>369.20762185781945</c:v>
                </c:pt>
                <c:pt idx="5552">
                  <c:v>369.18902580658954</c:v>
                </c:pt>
                <c:pt idx="5553">
                  <c:v>369.17043069199553</c:v>
                </c:pt>
                <c:pt idx="5554">
                  <c:v>369.1518365139903</c:v>
                </c:pt>
                <c:pt idx="5555">
                  <c:v>369.13324327252661</c:v>
                </c:pt>
                <c:pt idx="5556">
                  <c:v>369.11465096755734</c:v>
                </c:pt>
                <c:pt idx="5557">
                  <c:v>369.0960595990353</c:v>
                </c:pt>
                <c:pt idx="5558">
                  <c:v>369.07746916691332</c:v>
                </c:pt>
                <c:pt idx="5559">
                  <c:v>369.05887967114427</c:v>
                </c:pt>
                <c:pt idx="5560">
                  <c:v>369.04029111168097</c:v>
                </c:pt>
                <c:pt idx="5561">
                  <c:v>369.02170348847625</c:v>
                </c:pt>
                <c:pt idx="5562">
                  <c:v>369.00311680148292</c:v>
                </c:pt>
                <c:pt idx="5563">
                  <c:v>368.98453105065386</c:v>
                </c:pt>
                <c:pt idx="5564">
                  <c:v>368.96594623594194</c:v>
                </c:pt>
                <c:pt idx="5565">
                  <c:v>368.94736235729999</c:v>
                </c:pt>
                <c:pt idx="5566">
                  <c:v>368.92877941468083</c:v>
                </c:pt>
                <c:pt idx="5567">
                  <c:v>368.91019740803733</c:v>
                </c:pt>
                <c:pt idx="5568">
                  <c:v>368.89161633732238</c:v>
                </c:pt>
                <c:pt idx="5569">
                  <c:v>368.87303620248883</c:v>
                </c:pt>
                <c:pt idx="5570">
                  <c:v>368.85445700348953</c:v>
                </c:pt>
                <c:pt idx="5571">
                  <c:v>368.83587874027734</c:v>
                </c:pt>
                <c:pt idx="5572">
                  <c:v>368.81730141280514</c:v>
                </c:pt>
                <c:pt idx="5573">
                  <c:v>368.7987250210258</c:v>
                </c:pt>
                <c:pt idx="5574">
                  <c:v>368.78014956489221</c:v>
                </c:pt>
                <c:pt idx="5575">
                  <c:v>368.76157504435719</c:v>
                </c:pt>
                <c:pt idx="5576">
                  <c:v>368.74300145937366</c:v>
                </c:pt>
                <c:pt idx="5577">
                  <c:v>368.72442880989445</c:v>
                </c:pt>
                <c:pt idx="5578">
                  <c:v>368.70585709587249</c:v>
                </c:pt>
                <c:pt idx="5579">
                  <c:v>368.68728631726066</c:v>
                </c:pt>
                <c:pt idx="5580">
                  <c:v>368.66871647401183</c:v>
                </c:pt>
                <c:pt idx="5581">
                  <c:v>368.65014756607889</c:v>
                </c:pt>
                <c:pt idx="5582">
                  <c:v>368.63157959341476</c:v>
                </c:pt>
                <c:pt idx="5583">
                  <c:v>368.61301255597226</c:v>
                </c:pt>
                <c:pt idx="5584">
                  <c:v>368.59444645370434</c:v>
                </c:pt>
                <c:pt idx="5585">
                  <c:v>368.57588128656391</c:v>
                </c:pt>
                <c:pt idx="5586">
                  <c:v>368.55731705450387</c:v>
                </c:pt>
                <c:pt idx="5587">
                  <c:v>368.53875375747708</c:v>
                </c:pt>
                <c:pt idx="5588">
                  <c:v>368.52019139543648</c:v>
                </c:pt>
                <c:pt idx="5589">
                  <c:v>368.50162996833495</c:v>
                </c:pt>
                <c:pt idx="5590">
                  <c:v>368.48306947612542</c:v>
                </c:pt>
                <c:pt idx="5591">
                  <c:v>368.46450991876077</c:v>
                </c:pt>
                <c:pt idx="5592">
                  <c:v>368.44595129619393</c:v>
                </c:pt>
                <c:pt idx="5593">
                  <c:v>368.42739360837783</c:v>
                </c:pt>
                <c:pt idx="5594">
                  <c:v>368.40883685526541</c:v>
                </c:pt>
                <c:pt idx="5595">
                  <c:v>368.39028103680954</c:v>
                </c:pt>
                <c:pt idx="5596">
                  <c:v>368.37172615296316</c:v>
                </c:pt>
                <c:pt idx="5597">
                  <c:v>368.35317220367921</c:v>
                </c:pt>
                <c:pt idx="5598">
                  <c:v>368.33461918891061</c:v>
                </c:pt>
                <c:pt idx="5599">
                  <c:v>368.3160671086103</c:v>
                </c:pt>
                <c:pt idx="5600">
                  <c:v>368.29751596273121</c:v>
                </c:pt>
                <c:pt idx="5601">
                  <c:v>368.27896575122628</c:v>
                </c:pt>
                <c:pt idx="5602">
                  <c:v>368.26041647404844</c:v>
                </c:pt>
                <c:pt idx="5603">
                  <c:v>368.24186813115062</c:v>
                </c:pt>
                <c:pt idx="5604">
                  <c:v>368.22332072248582</c:v>
                </c:pt>
                <c:pt idx="5605">
                  <c:v>368.20477424800691</c:v>
                </c:pt>
                <c:pt idx="5606">
                  <c:v>368.18622870766688</c:v>
                </c:pt>
                <c:pt idx="5607">
                  <c:v>368.16768410141867</c:v>
                </c:pt>
                <c:pt idx="5608">
                  <c:v>368.14914042921521</c:v>
                </c:pt>
                <c:pt idx="5609">
                  <c:v>368.13059769100948</c:v>
                </c:pt>
                <c:pt idx="5610">
                  <c:v>368.11205588675443</c:v>
                </c:pt>
                <c:pt idx="5611">
                  <c:v>368.09351501640305</c:v>
                </c:pt>
                <c:pt idx="5612">
                  <c:v>368.07497507990826</c:v>
                </c:pt>
                <c:pt idx="5613">
                  <c:v>368.056436077223</c:v>
                </c:pt>
                <c:pt idx="5614">
                  <c:v>368.03789800830032</c:v>
                </c:pt>
                <c:pt idx="5615">
                  <c:v>368.01936087309309</c:v>
                </c:pt>
                <c:pt idx="5616">
                  <c:v>368.00082467155437</c:v>
                </c:pt>
                <c:pt idx="5617">
                  <c:v>367.98228940363708</c:v>
                </c:pt>
                <c:pt idx="5618">
                  <c:v>367.96375506929422</c:v>
                </c:pt>
                <c:pt idx="5619">
                  <c:v>367.94522166847878</c:v>
                </c:pt>
                <c:pt idx="5620">
                  <c:v>367.92668920114369</c:v>
                </c:pt>
                <c:pt idx="5621">
                  <c:v>367.90815766724194</c:v>
                </c:pt>
                <c:pt idx="5622">
                  <c:v>367.88962706672658</c:v>
                </c:pt>
                <c:pt idx="5623">
                  <c:v>367.87109739955054</c:v>
                </c:pt>
                <c:pt idx="5624">
                  <c:v>367.85256866566681</c:v>
                </c:pt>
                <c:pt idx="5625">
                  <c:v>367.83404086502838</c:v>
                </c:pt>
                <c:pt idx="5626">
                  <c:v>367.81551399758831</c:v>
                </c:pt>
                <c:pt idx="5627">
                  <c:v>367.79698806329952</c:v>
                </c:pt>
                <c:pt idx="5628">
                  <c:v>367.77846306211507</c:v>
                </c:pt>
                <c:pt idx="5629">
                  <c:v>367.75993899398793</c:v>
                </c:pt>
                <c:pt idx="5630">
                  <c:v>367.74141585887111</c:v>
                </c:pt>
                <c:pt idx="5631">
                  <c:v>367.72289365671759</c:v>
                </c:pt>
                <c:pt idx="5632">
                  <c:v>367.70437238748042</c:v>
                </c:pt>
                <c:pt idx="5633">
                  <c:v>367.68585205111259</c:v>
                </c:pt>
                <c:pt idx="5634">
                  <c:v>367.66733264756709</c:v>
                </c:pt>
                <c:pt idx="5635">
                  <c:v>367.64881417679698</c:v>
                </c:pt>
                <c:pt idx="5636">
                  <c:v>367.63029663875523</c:v>
                </c:pt>
                <c:pt idx="5637">
                  <c:v>367.61178003339489</c:v>
                </c:pt>
                <c:pt idx="5638">
                  <c:v>367.59326436066902</c:v>
                </c:pt>
                <c:pt idx="5639">
                  <c:v>367.57474962053061</c:v>
                </c:pt>
                <c:pt idx="5640">
                  <c:v>367.5562358129327</c:v>
                </c:pt>
                <c:pt idx="5641">
                  <c:v>367.53772293782828</c:v>
                </c:pt>
                <c:pt idx="5642">
                  <c:v>367.5192109951704</c:v>
                </c:pt>
                <c:pt idx="5643">
                  <c:v>367.5006999849121</c:v>
                </c:pt>
                <c:pt idx="5644">
                  <c:v>367.48218990700644</c:v>
                </c:pt>
                <c:pt idx="5645">
                  <c:v>367.46368076140647</c:v>
                </c:pt>
                <c:pt idx="5646">
                  <c:v>367.44517254806522</c:v>
                </c:pt>
                <c:pt idx="5647">
                  <c:v>367.42666526693569</c:v>
                </c:pt>
                <c:pt idx="5648">
                  <c:v>367.40815891797098</c:v>
                </c:pt>
                <c:pt idx="5649">
                  <c:v>367.38965350112409</c:v>
                </c:pt>
                <c:pt idx="5650">
                  <c:v>367.37114901634811</c:v>
                </c:pt>
                <c:pt idx="5651">
                  <c:v>367.3526454635961</c:v>
                </c:pt>
                <c:pt idx="5652">
                  <c:v>367.33414284282111</c:v>
                </c:pt>
                <c:pt idx="5653">
                  <c:v>367.31564115397617</c:v>
                </c:pt>
                <c:pt idx="5654">
                  <c:v>367.29714039701435</c:v>
                </c:pt>
                <c:pt idx="5655">
                  <c:v>367.27864057188873</c:v>
                </c:pt>
                <c:pt idx="5656">
                  <c:v>367.26014167855237</c:v>
                </c:pt>
                <c:pt idx="5657">
                  <c:v>367.24164371695832</c:v>
                </c:pt>
                <c:pt idx="5658">
                  <c:v>367.22314668705968</c:v>
                </c:pt>
                <c:pt idx="5659">
                  <c:v>367.2046505888095</c:v>
                </c:pt>
                <c:pt idx="5660">
                  <c:v>367.18615542216088</c:v>
                </c:pt>
                <c:pt idx="5661">
                  <c:v>367.16766118706687</c:v>
                </c:pt>
                <c:pt idx="5662">
                  <c:v>367.14916788348057</c:v>
                </c:pt>
                <c:pt idx="5663">
                  <c:v>367.13067551135504</c:v>
                </c:pt>
                <c:pt idx="5664">
                  <c:v>367.11218407064337</c:v>
                </c:pt>
                <c:pt idx="5665">
                  <c:v>367.09369356129866</c:v>
                </c:pt>
                <c:pt idx="5666">
                  <c:v>367.07520398327398</c:v>
                </c:pt>
                <c:pt idx="5667">
                  <c:v>367.05671533652247</c:v>
                </c:pt>
                <c:pt idx="5668">
                  <c:v>367.03822762099719</c:v>
                </c:pt>
                <c:pt idx="5669">
                  <c:v>367.01974083665124</c:v>
                </c:pt>
                <c:pt idx="5670">
                  <c:v>367.00125498343772</c:v>
                </c:pt>
                <c:pt idx="5671">
                  <c:v>366.98277006130968</c:v>
                </c:pt>
                <c:pt idx="5672">
                  <c:v>366.96428607022028</c:v>
                </c:pt>
                <c:pt idx="5673">
                  <c:v>366.94580301012263</c:v>
                </c:pt>
                <c:pt idx="5674">
                  <c:v>366.92732088096983</c:v>
                </c:pt>
                <c:pt idx="5675">
                  <c:v>366.90883968271498</c:v>
                </c:pt>
                <c:pt idx="5676">
                  <c:v>366.8903594153112</c:v>
                </c:pt>
                <c:pt idx="5677">
                  <c:v>366.87188007871163</c:v>
                </c:pt>
                <c:pt idx="5678">
                  <c:v>366.85340167286932</c:v>
                </c:pt>
                <c:pt idx="5679">
                  <c:v>366.83492419773745</c:v>
                </c:pt>
                <c:pt idx="5680">
                  <c:v>366.81644765326911</c:v>
                </c:pt>
                <c:pt idx="5681">
                  <c:v>366.79797203941746</c:v>
                </c:pt>
                <c:pt idx="5682">
                  <c:v>366.77949735613561</c:v>
                </c:pt>
                <c:pt idx="5683">
                  <c:v>366.76102360337666</c:v>
                </c:pt>
                <c:pt idx="5684">
                  <c:v>366.74255078109377</c:v>
                </c:pt>
                <c:pt idx="5685">
                  <c:v>366.7240788892401</c:v>
                </c:pt>
                <c:pt idx="5686">
                  <c:v>366.70560792776877</c:v>
                </c:pt>
                <c:pt idx="5687">
                  <c:v>366.68713789663286</c:v>
                </c:pt>
                <c:pt idx="5688">
                  <c:v>366.66866879578561</c:v>
                </c:pt>
                <c:pt idx="5689">
                  <c:v>366.6502006251801</c:v>
                </c:pt>
                <c:pt idx="5690">
                  <c:v>366.63173338476946</c:v>
                </c:pt>
                <c:pt idx="5691">
                  <c:v>366.61326707450689</c:v>
                </c:pt>
                <c:pt idx="5692">
                  <c:v>366.59480169434551</c:v>
                </c:pt>
                <c:pt idx="5693">
                  <c:v>366.57633724423846</c:v>
                </c:pt>
                <c:pt idx="5694">
                  <c:v>366.55787372413897</c:v>
                </c:pt>
                <c:pt idx="5695">
                  <c:v>366.53941113400015</c:v>
                </c:pt>
                <c:pt idx="5696">
                  <c:v>366.52094947377515</c:v>
                </c:pt>
                <c:pt idx="5697">
                  <c:v>366.50248874341713</c:v>
                </c:pt>
                <c:pt idx="5698">
                  <c:v>366.48402894287926</c:v>
                </c:pt>
                <c:pt idx="5699">
                  <c:v>366.4655700721147</c:v>
                </c:pt>
                <c:pt idx="5700">
                  <c:v>366.44711213107661</c:v>
                </c:pt>
                <c:pt idx="5701">
                  <c:v>366.4286551197182</c:v>
                </c:pt>
                <c:pt idx="5702">
                  <c:v>366.41019903799264</c:v>
                </c:pt>
                <c:pt idx="5703">
                  <c:v>366.39174388585309</c:v>
                </c:pt>
                <c:pt idx="5704">
                  <c:v>366.37328966325271</c:v>
                </c:pt>
                <c:pt idx="5705">
                  <c:v>366.35483637014471</c:v>
                </c:pt>
                <c:pt idx="5706">
                  <c:v>366.33638400648226</c:v>
                </c:pt>
                <c:pt idx="5707">
                  <c:v>366.31793257221858</c:v>
                </c:pt>
                <c:pt idx="5708">
                  <c:v>366.29948206730683</c:v>
                </c:pt>
                <c:pt idx="5709">
                  <c:v>366.28103249170022</c:v>
                </c:pt>
                <c:pt idx="5710">
                  <c:v>366.26258384535191</c:v>
                </c:pt>
                <c:pt idx="5711">
                  <c:v>366.24413612821513</c:v>
                </c:pt>
                <c:pt idx="5712">
                  <c:v>366.22568934024304</c:v>
                </c:pt>
                <c:pt idx="5713">
                  <c:v>366.20724348138884</c:v>
                </c:pt>
                <c:pt idx="5714">
                  <c:v>366.18879855160577</c:v>
                </c:pt>
                <c:pt idx="5715">
                  <c:v>366.17035455084704</c:v>
                </c:pt>
                <c:pt idx="5716">
                  <c:v>366.1519114790658</c:v>
                </c:pt>
                <c:pt idx="5717">
                  <c:v>366.13346933621528</c:v>
                </c:pt>
                <c:pt idx="5718">
                  <c:v>366.11502812224876</c:v>
                </c:pt>
                <c:pt idx="5719">
                  <c:v>366.09658783711939</c:v>
                </c:pt>
                <c:pt idx="5720">
                  <c:v>366.07814848078038</c:v>
                </c:pt>
                <c:pt idx="5721">
                  <c:v>366.05971005318497</c:v>
                </c:pt>
                <c:pt idx="5722">
                  <c:v>366.04127255428637</c:v>
                </c:pt>
                <c:pt idx="5723">
                  <c:v>366.02283598403784</c:v>
                </c:pt>
                <c:pt idx="5724">
                  <c:v>366.00440034239256</c:v>
                </c:pt>
                <c:pt idx="5725">
                  <c:v>365.98596562930379</c:v>
                </c:pt>
                <c:pt idx="5726">
                  <c:v>365.96753184472476</c:v>
                </c:pt>
                <c:pt idx="5727">
                  <c:v>365.94909898860868</c:v>
                </c:pt>
                <c:pt idx="5728">
                  <c:v>365.93066706090877</c:v>
                </c:pt>
                <c:pt idx="5729">
                  <c:v>365.91223606157831</c:v>
                </c:pt>
                <c:pt idx="5730">
                  <c:v>365.89380599057051</c:v>
                </c:pt>
                <c:pt idx="5731">
                  <c:v>365.87537684783865</c:v>
                </c:pt>
                <c:pt idx="5732">
                  <c:v>365.85694863333595</c:v>
                </c:pt>
                <c:pt idx="5733">
                  <c:v>365.83852134701567</c:v>
                </c:pt>
                <c:pt idx="5734">
                  <c:v>365.82009498883104</c:v>
                </c:pt>
                <c:pt idx="5735">
                  <c:v>365.80166955873534</c:v>
                </c:pt>
                <c:pt idx="5736">
                  <c:v>365.78324505668184</c:v>
                </c:pt>
                <c:pt idx="5737">
                  <c:v>365.76482148262374</c:v>
                </c:pt>
                <c:pt idx="5738">
                  <c:v>365.74639883651435</c:v>
                </c:pt>
                <c:pt idx="5739">
                  <c:v>365.72797711830685</c:v>
                </c:pt>
                <c:pt idx="5740">
                  <c:v>365.7095563279546</c:v>
                </c:pt>
                <c:pt idx="5741">
                  <c:v>365.69113646541081</c:v>
                </c:pt>
                <c:pt idx="5742">
                  <c:v>365.67271753062874</c:v>
                </c:pt>
                <c:pt idx="5743">
                  <c:v>365.65429952356169</c:v>
                </c:pt>
                <c:pt idx="5744">
                  <c:v>365.63588244416297</c:v>
                </c:pt>
                <c:pt idx="5745">
                  <c:v>365.61746629238581</c:v>
                </c:pt>
                <c:pt idx="5746">
                  <c:v>365.59905106818348</c:v>
                </c:pt>
                <c:pt idx="5747">
                  <c:v>365.58063677150926</c:v>
                </c:pt>
                <c:pt idx="5748">
                  <c:v>365.56222340231648</c:v>
                </c:pt>
                <c:pt idx="5749">
                  <c:v>365.54381096055835</c:v>
                </c:pt>
                <c:pt idx="5750">
                  <c:v>365.5253994461882</c:v>
                </c:pt>
                <c:pt idx="5751">
                  <c:v>365.50698885915932</c:v>
                </c:pt>
                <c:pt idx="5752">
                  <c:v>365.48857919942503</c:v>
                </c:pt>
                <c:pt idx="5753">
                  <c:v>365.47017046693861</c:v>
                </c:pt>
                <c:pt idx="5754">
                  <c:v>365.45176266165333</c:v>
                </c:pt>
                <c:pt idx="5755">
                  <c:v>365.43335578352247</c:v>
                </c:pt>
                <c:pt idx="5756">
                  <c:v>365.41494983249936</c:v>
                </c:pt>
                <c:pt idx="5757">
                  <c:v>365.39654480853733</c:v>
                </c:pt>
                <c:pt idx="5758">
                  <c:v>365.37814071158965</c:v>
                </c:pt>
                <c:pt idx="5759">
                  <c:v>365.35973754160966</c:v>
                </c:pt>
                <c:pt idx="5760">
                  <c:v>365.34133529855063</c:v>
                </c:pt>
                <c:pt idx="5761">
                  <c:v>365.3229339823659</c:v>
                </c:pt>
                <c:pt idx="5762">
                  <c:v>365.30453359300878</c:v>
                </c:pt>
                <c:pt idx="5763">
                  <c:v>365.28613413043263</c:v>
                </c:pt>
                <c:pt idx="5764">
                  <c:v>365.2677355945907</c:v>
                </c:pt>
                <c:pt idx="5765">
                  <c:v>365.24933798543634</c:v>
                </c:pt>
                <c:pt idx="5766">
                  <c:v>365.23094130292287</c:v>
                </c:pt>
                <c:pt idx="5767">
                  <c:v>365.21254554700363</c:v>
                </c:pt>
                <c:pt idx="5768">
                  <c:v>365.19415071763194</c:v>
                </c:pt>
                <c:pt idx="5769">
                  <c:v>365.17575681476114</c:v>
                </c:pt>
                <c:pt idx="5770">
                  <c:v>365.15736383834457</c:v>
                </c:pt>
                <c:pt idx="5771">
                  <c:v>365.13897178833554</c:v>
                </c:pt>
                <c:pt idx="5772">
                  <c:v>365.12058066468745</c:v>
                </c:pt>
                <c:pt idx="5773">
                  <c:v>365.10219046735358</c:v>
                </c:pt>
                <c:pt idx="5774">
                  <c:v>365.08380119628731</c:v>
                </c:pt>
                <c:pt idx="5775">
                  <c:v>365.06541285144198</c:v>
                </c:pt>
                <c:pt idx="5776">
                  <c:v>365.04702543277091</c:v>
                </c:pt>
                <c:pt idx="5777">
                  <c:v>365.02863894022744</c:v>
                </c:pt>
                <c:pt idx="5778">
                  <c:v>365.01025337376495</c:v>
                </c:pt>
                <c:pt idx="5779">
                  <c:v>364.99186873333684</c:v>
                </c:pt>
                <c:pt idx="5780">
                  <c:v>364.97348501889644</c:v>
                </c:pt>
                <c:pt idx="5781">
                  <c:v>364.95510223039707</c:v>
                </c:pt>
                <c:pt idx="5782">
                  <c:v>364.93672036779213</c:v>
                </c:pt>
                <c:pt idx="5783">
                  <c:v>364.91833943103495</c:v>
                </c:pt>
                <c:pt idx="5784">
                  <c:v>364.89995942007891</c:v>
                </c:pt>
                <c:pt idx="5785">
                  <c:v>364.88158033487741</c:v>
                </c:pt>
                <c:pt idx="5786">
                  <c:v>364.86320217538383</c:v>
                </c:pt>
                <c:pt idx="5787">
                  <c:v>364.84482494155151</c:v>
                </c:pt>
                <c:pt idx="5788">
                  <c:v>364.82644863333383</c:v>
                </c:pt>
                <c:pt idx="5789">
                  <c:v>364.80807325068417</c:v>
                </c:pt>
                <c:pt idx="5790">
                  <c:v>364.78969879355594</c:v>
                </c:pt>
                <c:pt idx="5791">
                  <c:v>364.77132526190246</c:v>
                </c:pt>
                <c:pt idx="5792">
                  <c:v>364.75295265567718</c:v>
                </c:pt>
                <c:pt idx="5793">
                  <c:v>364.73458097483342</c:v>
                </c:pt>
                <c:pt idx="5794">
                  <c:v>364.71621021932464</c:v>
                </c:pt>
                <c:pt idx="5795">
                  <c:v>364.69784038910421</c:v>
                </c:pt>
                <c:pt idx="5796">
                  <c:v>364.67947148412554</c:v>
                </c:pt>
                <c:pt idx="5797">
                  <c:v>364.66110350434201</c:v>
                </c:pt>
                <c:pt idx="5798">
                  <c:v>364.642736449707</c:v>
                </c:pt>
                <c:pt idx="5799">
                  <c:v>364.62437032017397</c:v>
                </c:pt>
                <c:pt idx="5800">
                  <c:v>364.60600511569623</c:v>
                </c:pt>
                <c:pt idx="5801">
                  <c:v>364.58764083622731</c:v>
                </c:pt>
                <c:pt idx="5802">
                  <c:v>364.56927748172052</c:v>
                </c:pt>
                <c:pt idx="5803">
                  <c:v>364.55091505212931</c:v>
                </c:pt>
                <c:pt idx="5804">
                  <c:v>364.53255354740708</c:v>
                </c:pt>
                <c:pt idx="5805">
                  <c:v>364.51419296750726</c:v>
                </c:pt>
                <c:pt idx="5806">
                  <c:v>364.4958333123833</c:v>
                </c:pt>
                <c:pt idx="5807">
                  <c:v>364.47747458198859</c:v>
                </c:pt>
                <c:pt idx="5808">
                  <c:v>364.45911677627652</c:v>
                </c:pt>
                <c:pt idx="5809">
                  <c:v>364.44075989520059</c:v>
                </c:pt>
                <c:pt idx="5810">
                  <c:v>364.42240393871418</c:v>
                </c:pt>
                <c:pt idx="5811">
                  <c:v>364.4040489067707</c:v>
                </c:pt>
                <c:pt idx="5812">
                  <c:v>364.38569479932363</c:v>
                </c:pt>
                <c:pt idx="5813">
                  <c:v>364.36734161632637</c:v>
                </c:pt>
                <c:pt idx="5814">
                  <c:v>364.34898935773242</c:v>
                </c:pt>
                <c:pt idx="5815">
                  <c:v>364.33063802349517</c:v>
                </c:pt>
                <c:pt idx="5816">
                  <c:v>364.31228761356806</c:v>
                </c:pt>
                <c:pt idx="5817">
                  <c:v>364.29393812790454</c:v>
                </c:pt>
                <c:pt idx="5818">
                  <c:v>364.27558956645805</c:v>
                </c:pt>
                <c:pt idx="5819">
                  <c:v>364.25724192918204</c:v>
                </c:pt>
                <c:pt idx="5820">
                  <c:v>364.23889521602996</c:v>
                </c:pt>
                <c:pt idx="5821">
                  <c:v>364.2205494269553</c:v>
                </c:pt>
                <c:pt idx="5822">
                  <c:v>364.20220456191151</c:v>
                </c:pt>
                <c:pt idx="5823">
                  <c:v>364.18386062085199</c:v>
                </c:pt>
                <c:pt idx="5824">
                  <c:v>364.16551760373028</c:v>
                </c:pt>
                <c:pt idx="5825">
                  <c:v>364.14717551049978</c:v>
                </c:pt>
                <c:pt idx="5826">
                  <c:v>364.12883434111399</c:v>
                </c:pt>
                <c:pt idx="5827">
                  <c:v>364.11049409552635</c:v>
                </c:pt>
                <c:pt idx="5828">
                  <c:v>364.09215477369037</c:v>
                </c:pt>
                <c:pt idx="5829">
                  <c:v>364.07381637555949</c:v>
                </c:pt>
                <c:pt idx="5830">
                  <c:v>364.05547890108721</c:v>
                </c:pt>
                <c:pt idx="5831">
                  <c:v>364.03714235022699</c:v>
                </c:pt>
                <c:pt idx="5832">
                  <c:v>364.01880672293231</c:v>
                </c:pt>
                <c:pt idx="5833">
                  <c:v>364.00047201915669</c:v>
                </c:pt>
                <c:pt idx="5834">
                  <c:v>363.98213823885357</c:v>
                </c:pt>
                <c:pt idx="5835">
                  <c:v>363.96380538197644</c:v>
                </c:pt>
                <c:pt idx="5836">
                  <c:v>363.94547344847882</c:v>
                </c:pt>
                <c:pt idx="5837">
                  <c:v>363.92714243831415</c:v>
                </c:pt>
                <c:pt idx="5838">
                  <c:v>363.90881235143598</c:v>
                </c:pt>
                <c:pt idx="5839">
                  <c:v>363.89048318779777</c:v>
                </c:pt>
                <c:pt idx="5840">
                  <c:v>363.87215494735307</c:v>
                </c:pt>
                <c:pt idx="5841">
                  <c:v>363.85382763005532</c:v>
                </c:pt>
                <c:pt idx="5842">
                  <c:v>363.83550123585803</c:v>
                </c:pt>
                <c:pt idx="5843">
                  <c:v>363.81717576471476</c:v>
                </c:pt>
                <c:pt idx="5844">
                  <c:v>363.79885121657895</c:v>
                </c:pt>
                <c:pt idx="5845">
                  <c:v>363.78052759140417</c:v>
                </c:pt>
                <c:pt idx="5846">
                  <c:v>363.76220488914385</c:v>
                </c:pt>
                <c:pt idx="5847">
                  <c:v>363.74388310975161</c:v>
                </c:pt>
                <c:pt idx="5848">
                  <c:v>363.7255622531809</c:v>
                </c:pt>
                <c:pt idx="5849">
                  <c:v>363.70724231938522</c:v>
                </c:pt>
                <c:pt idx="5850">
                  <c:v>363.68892330831812</c:v>
                </c:pt>
                <c:pt idx="5851">
                  <c:v>363.67060521993318</c:v>
                </c:pt>
                <c:pt idx="5852">
                  <c:v>363.65228805418388</c:v>
                </c:pt>
                <c:pt idx="5853">
                  <c:v>363.63397181102374</c:v>
                </c:pt>
                <c:pt idx="5854">
                  <c:v>363.61565649040631</c:v>
                </c:pt>
                <c:pt idx="5855">
                  <c:v>363.59734209228509</c:v>
                </c:pt>
                <c:pt idx="5856">
                  <c:v>363.57902861661364</c:v>
                </c:pt>
                <c:pt idx="5857">
                  <c:v>363.56071606334552</c:v>
                </c:pt>
                <c:pt idx="5858">
                  <c:v>363.54240443243424</c:v>
                </c:pt>
                <c:pt idx="5859">
                  <c:v>363.52409372383335</c:v>
                </c:pt>
                <c:pt idx="5860">
                  <c:v>363.5057839374964</c:v>
                </c:pt>
                <c:pt idx="5861">
                  <c:v>363.48747507337691</c:v>
                </c:pt>
                <c:pt idx="5862">
                  <c:v>363.46916713142849</c:v>
                </c:pt>
                <c:pt idx="5863">
                  <c:v>363.45086011160464</c:v>
                </c:pt>
                <c:pt idx="5864">
                  <c:v>363.43255401385892</c:v>
                </c:pt>
                <c:pt idx="5865">
                  <c:v>363.41424883814489</c:v>
                </c:pt>
                <c:pt idx="5866">
                  <c:v>363.39594458441616</c:v>
                </c:pt>
                <c:pt idx="5867">
                  <c:v>363.37764125262623</c:v>
                </c:pt>
                <c:pt idx="5868">
                  <c:v>363.35933884272868</c:v>
                </c:pt>
                <c:pt idx="5869">
                  <c:v>363.3410373546771</c:v>
                </c:pt>
                <c:pt idx="5870">
                  <c:v>363.32273678842506</c:v>
                </c:pt>
                <c:pt idx="5871">
                  <c:v>363.30443714392607</c:v>
                </c:pt>
                <c:pt idx="5872">
                  <c:v>363.28613842113378</c:v>
                </c:pt>
                <c:pt idx="5873">
                  <c:v>363.26784062000172</c:v>
                </c:pt>
                <c:pt idx="5874">
                  <c:v>363.24954374048349</c:v>
                </c:pt>
                <c:pt idx="5875">
                  <c:v>363.23124778253265</c:v>
                </c:pt>
                <c:pt idx="5876">
                  <c:v>363.21295274610281</c:v>
                </c:pt>
                <c:pt idx="5877">
                  <c:v>363.19465863114755</c:v>
                </c:pt>
                <c:pt idx="5878">
                  <c:v>363.1763654376204</c:v>
                </c:pt>
                <c:pt idx="5879">
                  <c:v>363.15807316547506</c:v>
                </c:pt>
                <c:pt idx="5880">
                  <c:v>363.13978181466501</c:v>
                </c:pt>
                <c:pt idx="5881">
                  <c:v>363.12149138514394</c:v>
                </c:pt>
                <c:pt idx="5882">
                  <c:v>363.1032018768654</c:v>
                </c:pt>
                <c:pt idx="5883">
                  <c:v>363.08491328978295</c:v>
                </c:pt>
                <c:pt idx="5884">
                  <c:v>363.06662562385026</c:v>
                </c:pt>
                <c:pt idx="5885">
                  <c:v>363.04833887902089</c:v>
                </c:pt>
                <c:pt idx="5886">
                  <c:v>363.03005305524846</c:v>
                </c:pt>
                <c:pt idx="5887">
                  <c:v>363.01176815248658</c:v>
                </c:pt>
                <c:pt idx="5888">
                  <c:v>362.99348417068887</c:v>
                </c:pt>
                <c:pt idx="5889">
                  <c:v>362.97520110980895</c:v>
                </c:pt>
                <c:pt idx="5890">
                  <c:v>362.95691896980043</c:v>
                </c:pt>
                <c:pt idx="5891">
                  <c:v>362.93863775061692</c:v>
                </c:pt>
                <c:pt idx="5892">
                  <c:v>362.92035745221204</c:v>
                </c:pt>
                <c:pt idx="5893">
                  <c:v>362.90207807453942</c:v>
                </c:pt>
                <c:pt idx="5894">
                  <c:v>362.88379961755265</c:v>
                </c:pt>
                <c:pt idx="5895">
                  <c:v>362.86552208120537</c:v>
                </c:pt>
                <c:pt idx="5896">
                  <c:v>362.84724546545124</c:v>
                </c:pt>
                <c:pt idx="5897">
                  <c:v>362.82896977024387</c:v>
                </c:pt>
                <c:pt idx="5898">
                  <c:v>362.81069499553689</c:v>
                </c:pt>
                <c:pt idx="5899">
                  <c:v>362.79242114128397</c:v>
                </c:pt>
                <c:pt idx="5900">
                  <c:v>362.77414820743871</c:v>
                </c:pt>
                <c:pt idx="5901">
                  <c:v>362.7558761939548</c:v>
                </c:pt>
                <c:pt idx="5902">
                  <c:v>362.73760510078586</c:v>
                </c:pt>
                <c:pt idx="5903">
                  <c:v>362.71933492788548</c:v>
                </c:pt>
                <c:pt idx="5904">
                  <c:v>362.70106567520742</c:v>
                </c:pt>
                <c:pt idx="5905">
                  <c:v>362.68279734270521</c:v>
                </c:pt>
                <c:pt idx="5906">
                  <c:v>362.66452993033261</c:v>
                </c:pt>
                <c:pt idx="5907">
                  <c:v>362.64626343804321</c:v>
                </c:pt>
                <c:pt idx="5908">
                  <c:v>362.62799786579069</c:v>
                </c:pt>
                <c:pt idx="5909">
                  <c:v>362.60973321352867</c:v>
                </c:pt>
                <c:pt idx="5910">
                  <c:v>362.59146948121088</c:v>
                </c:pt>
                <c:pt idx="5911">
                  <c:v>362.57320666879093</c:v>
                </c:pt>
                <c:pt idx="5912">
                  <c:v>362.5549447762225</c:v>
                </c:pt>
                <c:pt idx="5913">
                  <c:v>362.53668380345931</c:v>
                </c:pt>
                <c:pt idx="5914">
                  <c:v>362.51842375045499</c:v>
                </c:pt>
                <c:pt idx="5915">
                  <c:v>362.50016461716319</c:v>
                </c:pt>
                <c:pt idx="5916">
                  <c:v>362.48190640353761</c:v>
                </c:pt>
                <c:pt idx="5917">
                  <c:v>362.46364910953196</c:v>
                </c:pt>
                <c:pt idx="5918">
                  <c:v>362.44539273509986</c:v>
                </c:pt>
                <c:pt idx="5919">
                  <c:v>362.42713728019504</c:v>
                </c:pt>
                <c:pt idx="5920">
                  <c:v>362.40888274477118</c:v>
                </c:pt>
                <c:pt idx="5921">
                  <c:v>362.39062912878194</c:v>
                </c:pt>
                <c:pt idx="5922">
                  <c:v>362.372376432181</c:v>
                </c:pt>
                <c:pt idx="5923">
                  <c:v>362.35412465492209</c:v>
                </c:pt>
                <c:pt idx="5924">
                  <c:v>362.33587379695894</c:v>
                </c:pt>
                <c:pt idx="5925">
                  <c:v>362.31762385824516</c:v>
                </c:pt>
                <c:pt idx="5926">
                  <c:v>362.29937483873448</c:v>
                </c:pt>
                <c:pt idx="5927">
                  <c:v>362.28112673838064</c:v>
                </c:pt>
                <c:pt idx="5928">
                  <c:v>362.2628795571373</c:v>
                </c:pt>
                <c:pt idx="5929">
                  <c:v>362.24463329495819</c:v>
                </c:pt>
                <c:pt idx="5930">
                  <c:v>362.22638795179705</c:v>
                </c:pt>
                <c:pt idx="5931">
                  <c:v>362.20814352760755</c:v>
                </c:pt>
                <c:pt idx="5932">
                  <c:v>362.18990002234341</c:v>
                </c:pt>
                <c:pt idx="5933">
                  <c:v>362.17165743595831</c:v>
                </c:pt>
                <c:pt idx="5934">
                  <c:v>362.15341576840603</c:v>
                </c:pt>
                <c:pt idx="5935">
                  <c:v>362.13517501964026</c:v>
                </c:pt>
                <c:pt idx="5936">
                  <c:v>362.11693518961471</c:v>
                </c:pt>
                <c:pt idx="5937">
                  <c:v>362.09869627828311</c:v>
                </c:pt>
                <c:pt idx="5938">
                  <c:v>362.08045828559926</c:v>
                </c:pt>
                <c:pt idx="5939">
                  <c:v>362.06222121151683</c:v>
                </c:pt>
                <c:pt idx="5940">
                  <c:v>362.04398505598954</c:v>
                </c:pt>
                <c:pt idx="5941">
                  <c:v>362.02574981897112</c:v>
                </c:pt>
                <c:pt idx="5942">
                  <c:v>362.00751550041537</c:v>
                </c:pt>
                <c:pt idx="5943">
                  <c:v>361.98928210027594</c:v>
                </c:pt>
                <c:pt idx="5944">
                  <c:v>361.97104961850664</c:v>
                </c:pt>
                <c:pt idx="5945">
                  <c:v>361.95281805506119</c:v>
                </c:pt>
                <c:pt idx="5946">
                  <c:v>361.93458740989331</c:v>
                </c:pt>
                <c:pt idx="5947">
                  <c:v>361.9163576829568</c:v>
                </c:pt>
                <c:pt idx="5948">
                  <c:v>361.89812887420538</c:v>
                </c:pt>
                <c:pt idx="5949">
                  <c:v>361.87990098359279</c:v>
                </c:pt>
                <c:pt idx="5950">
                  <c:v>361.86167401107281</c:v>
                </c:pt>
                <c:pt idx="5951">
                  <c:v>361.84344795659922</c:v>
                </c:pt>
                <c:pt idx="5952">
                  <c:v>361.82522282012576</c:v>
                </c:pt>
                <c:pt idx="5953">
                  <c:v>361.80699860160615</c:v>
                </c:pt>
                <c:pt idx="5954">
                  <c:v>361.78877530099419</c:v>
                </c:pt>
                <c:pt idx="5955">
                  <c:v>361.77055291824365</c:v>
                </c:pt>
                <c:pt idx="5956">
                  <c:v>361.75233145330833</c:v>
                </c:pt>
                <c:pt idx="5957">
                  <c:v>361.73411090614195</c:v>
                </c:pt>
                <c:pt idx="5958">
                  <c:v>361.7158912766983</c:v>
                </c:pt>
                <c:pt idx="5959">
                  <c:v>361.69767256493117</c:v>
                </c:pt>
                <c:pt idx="5960">
                  <c:v>361.67945477079434</c:v>
                </c:pt>
                <c:pt idx="5961">
                  <c:v>361.66123789424159</c:v>
                </c:pt>
                <c:pt idx="5962">
                  <c:v>361.64302193522667</c:v>
                </c:pt>
                <c:pt idx="5963">
                  <c:v>361.62480689370341</c:v>
                </c:pt>
                <c:pt idx="5964">
                  <c:v>361.60659276962559</c:v>
                </c:pt>
                <c:pt idx="5965">
                  <c:v>361.58837956294695</c:v>
                </c:pt>
                <c:pt idx="5966">
                  <c:v>361.57016727362134</c:v>
                </c:pt>
                <c:pt idx="5967">
                  <c:v>361.55195590160253</c:v>
                </c:pt>
                <c:pt idx="5968">
                  <c:v>361.53374544684436</c:v>
                </c:pt>
                <c:pt idx="5969">
                  <c:v>361.51553590930058</c:v>
                </c:pt>
                <c:pt idx="5970">
                  <c:v>361.49732728892502</c:v>
                </c:pt>
                <c:pt idx="5971">
                  <c:v>361.47911958567147</c:v>
                </c:pt>
                <c:pt idx="5972">
                  <c:v>361.46091279949371</c:v>
                </c:pt>
                <c:pt idx="5973">
                  <c:v>361.44270693034559</c:v>
                </c:pt>
                <c:pt idx="5974">
                  <c:v>361.4245019781809</c:v>
                </c:pt>
                <c:pt idx="5975">
                  <c:v>361.40629794295347</c:v>
                </c:pt>
                <c:pt idx="5976">
                  <c:v>361.38809482461716</c:v>
                </c:pt>
                <c:pt idx="5977">
                  <c:v>361.36989262312568</c:v>
                </c:pt>
                <c:pt idx="5978">
                  <c:v>361.35169133843294</c:v>
                </c:pt>
                <c:pt idx="5979">
                  <c:v>361.33349097049273</c:v>
                </c:pt>
                <c:pt idx="5980">
                  <c:v>361.31529151925889</c:v>
                </c:pt>
                <c:pt idx="5981">
                  <c:v>361.29709298468521</c:v>
                </c:pt>
                <c:pt idx="5982">
                  <c:v>361.27889536672558</c:v>
                </c:pt>
                <c:pt idx="5983">
                  <c:v>361.26069866533379</c:v>
                </c:pt>
                <c:pt idx="5984">
                  <c:v>361.24250288046369</c:v>
                </c:pt>
                <c:pt idx="5985">
                  <c:v>361.22430801206912</c:v>
                </c:pt>
                <c:pt idx="5986">
                  <c:v>361.20611406010386</c:v>
                </c:pt>
                <c:pt idx="5987">
                  <c:v>361.18792102452181</c:v>
                </c:pt>
                <c:pt idx="5988">
                  <c:v>361.16972890527683</c:v>
                </c:pt>
                <c:pt idx="5989">
                  <c:v>361.15153770232274</c:v>
                </c:pt>
                <c:pt idx="5990">
                  <c:v>361.1333474156134</c:v>
                </c:pt>
                <c:pt idx="5991">
                  <c:v>361.11515804510265</c:v>
                </c:pt>
                <c:pt idx="5992">
                  <c:v>361.09696959074432</c:v>
                </c:pt>
                <c:pt idx="5993">
                  <c:v>361.07878205249233</c:v>
                </c:pt>
                <c:pt idx="5994">
                  <c:v>361.06059543030045</c:v>
                </c:pt>
                <c:pt idx="5995">
                  <c:v>361.04240972412259</c:v>
                </c:pt>
                <c:pt idx="5996">
                  <c:v>361.02422493391265</c:v>
                </c:pt>
                <c:pt idx="5997">
                  <c:v>361.00604105962447</c:v>
                </c:pt>
                <c:pt idx="5998">
                  <c:v>360.98785810121188</c:v>
                </c:pt>
                <c:pt idx="5999">
                  <c:v>360.96967605862881</c:v>
                </c:pt>
                <c:pt idx="6000">
                  <c:v>360.95149493182907</c:v>
                </c:pt>
                <c:pt idx="6001">
                  <c:v>360.93331472076659</c:v>
                </c:pt>
                <c:pt idx="6002">
                  <c:v>360.91513542539519</c:v>
                </c:pt>
                <c:pt idx="6003">
                  <c:v>360.89695704566878</c:v>
                </c:pt>
                <c:pt idx="6004">
                  <c:v>360.87877958154121</c:v>
                </c:pt>
                <c:pt idx="6005">
                  <c:v>360.86060303296642</c:v>
                </c:pt>
                <c:pt idx="6006">
                  <c:v>360.84242739989827</c:v>
                </c:pt>
                <c:pt idx="6007">
                  <c:v>360.82425268229065</c:v>
                </c:pt>
                <c:pt idx="6008">
                  <c:v>360.8060788800974</c:v>
                </c:pt>
                <c:pt idx="6009">
                  <c:v>360.78790599327249</c:v>
                </c:pt>
                <c:pt idx="6010">
                  <c:v>360.76973402176981</c:v>
                </c:pt>
                <c:pt idx="6011">
                  <c:v>360.7515629655432</c:v>
                </c:pt>
                <c:pt idx="6012">
                  <c:v>360.73339282454663</c:v>
                </c:pt>
                <c:pt idx="6013">
                  <c:v>360.71522359873393</c:v>
                </c:pt>
                <c:pt idx="6014">
                  <c:v>360.69705528805906</c:v>
                </c:pt>
                <c:pt idx="6015">
                  <c:v>360.67888789247587</c:v>
                </c:pt>
                <c:pt idx="6016">
                  <c:v>360.66072141193831</c:v>
                </c:pt>
                <c:pt idx="6017">
                  <c:v>360.64255584640028</c:v>
                </c:pt>
                <c:pt idx="6018">
                  <c:v>360.62439119581575</c:v>
                </c:pt>
                <c:pt idx="6019">
                  <c:v>360.60622746013854</c:v>
                </c:pt>
                <c:pt idx="6020">
                  <c:v>360.58806463932262</c:v>
                </c:pt>
                <c:pt idx="6021">
                  <c:v>360.5699027333219</c:v>
                </c:pt>
                <c:pt idx="6022">
                  <c:v>360.55174174209031</c:v>
                </c:pt>
                <c:pt idx="6023">
                  <c:v>360.53358166558178</c:v>
                </c:pt>
                <c:pt idx="6024">
                  <c:v>360.51542250375024</c:v>
                </c:pt>
                <c:pt idx="6025">
                  <c:v>360.49726425654961</c:v>
                </c:pt>
                <c:pt idx="6026">
                  <c:v>360.47910692393384</c:v>
                </c:pt>
                <c:pt idx="6027">
                  <c:v>360.46095050585683</c:v>
                </c:pt>
                <c:pt idx="6028">
                  <c:v>360.44279500227253</c:v>
                </c:pt>
                <c:pt idx="6029">
                  <c:v>360.42464041313491</c:v>
                </c:pt>
                <c:pt idx="6030">
                  <c:v>360.40648673839786</c:v>
                </c:pt>
                <c:pt idx="6031">
                  <c:v>360.38833397801534</c:v>
                </c:pt>
                <c:pt idx="6032">
                  <c:v>360.37018213194131</c:v>
                </c:pt>
                <c:pt idx="6033">
                  <c:v>360.35203120012972</c:v>
                </c:pt>
                <c:pt idx="6034">
                  <c:v>360.33388118253453</c:v>
                </c:pt>
                <c:pt idx="6035">
                  <c:v>360.31573207910969</c:v>
                </c:pt>
                <c:pt idx="6036">
                  <c:v>360.29758388980912</c:v>
                </c:pt>
                <c:pt idx="6037">
                  <c:v>360.27943661458681</c:v>
                </c:pt>
                <c:pt idx="6038">
                  <c:v>360.26129025339674</c:v>
                </c:pt>
                <c:pt idx="6039">
                  <c:v>360.24314480619284</c:v>
                </c:pt>
                <c:pt idx="6040">
                  <c:v>360.22500027292909</c:v>
                </c:pt>
                <c:pt idx="6041">
                  <c:v>360.20685665355944</c:v>
                </c:pt>
                <c:pt idx="6042">
                  <c:v>360.18871394803784</c:v>
                </c:pt>
                <c:pt idx="6043">
                  <c:v>360.17057215631831</c:v>
                </c:pt>
                <c:pt idx="6044">
                  <c:v>360.15243127835481</c:v>
                </c:pt>
                <c:pt idx="6045">
                  <c:v>360.13429131410129</c:v>
                </c:pt>
                <c:pt idx="6046">
                  <c:v>360.11615226351176</c:v>
                </c:pt>
                <c:pt idx="6047">
                  <c:v>360.09801412654019</c:v>
                </c:pt>
                <c:pt idx="6048">
                  <c:v>360.07987690314053</c:v>
                </c:pt>
                <c:pt idx="6049">
                  <c:v>360.06174059326685</c:v>
                </c:pt>
                <c:pt idx="6050">
                  <c:v>360.04360519687305</c:v>
                </c:pt>
                <c:pt idx="6051">
                  <c:v>360.02547071391314</c:v>
                </c:pt>
                <c:pt idx="6052">
                  <c:v>360.00733714434114</c:v>
                </c:pt>
                <c:pt idx="6053">
                  <c:v>359.98920448811106</c:v>
                </c:pt>
                <c:pt idx="6054">
                  <c:v>359.97107274517685</c:v>
                </c:pt>
                <c:pt idx="6055">
                  <c:v>359.95294191549254</c:v>
                </c:pt>
                <c:pt idx="6056">
                  <c:v>359.93481199901214</c:v>
                </c:pt>
                <c:pt idx="6057">
                  <c:v>359.9166829956896</c:v>
                </c:pt>
                <c:pt idx="6058">
                  <c:v>359.89855490547899</c:v>
                </c:pt>
                <c:pt idx="6059">
                  <c:v>359.88042772833427</c:v>
                </c:pt>
                <c:pt idx="6060">
                  <c:v>359.86230146420951</c:v>
                </c:pt>
                <c:pt idx="6061">
                  <c:v>359.84417611305867</c:v>
                </c:pt>
                <c:pt idx="6062">
                  <c:v>359.82605167483575</c:v>
                </c:pt>
                <c:pt idx="6063">
                  <c:v>359.80792814949484</c:v>
                </c:pt>
                <c:pt idx="6064">
                  <c:v>359.78980553698989</c:v>
                </c:pt>
                <c:pt idx="6065">
                  <c:v>359.77168383727496</c:v>
                </c:pt>
                <c:pt idx="6066">
                  <c:v>359.75356305030408</c:v>
                </c:pt>
                <c:pt idx="6067">
                  <c:v>359.73544317603125</c:v>
                </c:pt>
                <c:pt idx="6068">
                  <c:v>359.71732421441055</c:v>
                </c:pt>
                <c:pt idx="6069">
                  <c:v>359.69920616539599</c:v>
                </c:pt>
                <c:pt idx="6070">
                  <c:v>359.68108902894159</c:v>
                </c:pt>
                <c:pt idx="6071">
                  <c:v>359.66297280500135</c:v>
                </c:pt>
                <c:pt idx="6072">
                  <c:v>359.64485749352934</c:v>
                </c:pt>
                <c:pt idx="6073">
                  <c:v>359.62674309447965</c:v>
                </c:pt>
                <c:pt idx="6074">
                  <c:v>359.60862960780628</c:v>
                </c:pt>
                <c:pt idx="6075">
                  <c:v>359.5905170334633</c:v>
                </c:pt>
                <c:pt idx="6076">
                  <c:v>359.57240537140473</c:v>
                </c:pt>
                <c:pt idx="6077">
                  <c:v>359.55429462158463</c:v>
                </c:pt>
                <c:pt idx="6078">
                  <c:v>359.53618478395703</c:v>
                </c:pt>
                <c:pt idx="6079">
                  <c:v>359.51807585847598</c:v>
                </c:pt>
                <c:pt idx="6080">
                  <c:v>359.49996784509557</c:v>
                </c:pt>
                <c:pt idx="6081">
                  <c:v>359.48186074376986</c:v>
                </c:pt>
                <c:pt idx="6082">
                  <c:v>359.46375455445292</c:v>
                </c:pt>
                <c:pt idx="6083">
                  <c:v>359.44564927709882</c:v>
                </c:pt>
                <c:pt idx="6084">
                  <c:v>359.42754491166158</c:v>
                </c:pt>
                <c:pt idx="6085">
                  <c:v>359.40944145809533</c:v>
                </c:pt>
                <c:pt idx="6086">
                  <c:v>359.39133891635407</c:v>
                </c:pt>
                <c:pt idx="6087">
                  <c:v>359.37323728639194</c:v>
                </c:pt>
                <c:pt idx="6088">
                  <c:v>359.35513656816295</c:v>
                </c:pt>
                <c:pt idx="6089">
                  <c:v>359.33703676162122</c:v>
                </c:pt>
                <c:pt idx="6090">
                  <c:v>359.31893786672083</c:v>
                </c:pt>
                <c:pt idx="6091">
                  <c:v>359.30083988341585</c:v>
                </c:pt>
                <c:pt idx="6092">
                  <c:v>359.2827428116604</c:v>
                </c:pt>
                <c:pt idx="6093">
                  <c:v>359.26464665140855</c:v>
                </c:pt>
                <c:pt idx="6094">
                  <c:v>359.24655140261439</c:v>
                </c:pt>
                <c:pt idx="6095">
                  <c:v>359.22845706523196</c:v>
                </c:pt>
                <c:pt idx="6096">
                  <c:v>359.21036363921542</c:v>
                </c:pt>
                <c:pt idx="6097">
                  <c:v>359.19227112451887</c:v>
                </c:pt>
                <c:pt idx="6098">
                  <c:v>359.17417952109633</c:v>
                </c:pt>
                <c:pt idx="6099">
                  <c:v>359.156088828902</c:v>
                </c:pt>
                <c:pt idx="6100">
                  <c:v>359.13799904788993</c:v>
                </c:pt>
                <c:pt idx="6101">
                  <c:v>359.11991017801427</c:v>
                </c:pt>
                <c:pt idx="6102">
                  <c:v>359.10182221922906</c:v>
                </c:pt>
                <c:pt idx="6103">
                  <c:v>359.08373517148846</c:v>
                </c:pt>
                <c:pt idx="6104">
                  <c:v>359.06564903474657</c:v>
                </c:pt>
                <c:pt idx="6105">
                  <c:v>359.04756380895748</c:v>
                </c:pt>
                <c:pt idx="6106">
                  <c:v>359.02947949407536</c:v>
                </c:pt>
                <c:pt idx="6107">
                  <c:v>359.01139609005429</c:v>
                </c:pt>
                <c:pt idx="6108">
                  <c:v>358.9933135968484</c:v>
                </c:pt>
                <c:pt idx="6109">
                  <c:v>358.9752320144118</c:v>
                </c:pt>
                <c:pt idx="6110">
                  <c:v>358.95715134269864</c:v>
                </c:pt>
                <c:pt idx="6111">
                  <c:v>358.93907158166303</c:v>
                </c:pt>
                <c:pt idx="6112">
                  <c:v>358.9209927312591</c:v>
                </c:pt>
                <c:pt idx="6113">
                  <c:v>358.90291479144105</c:v>
                </c:pt>
                <c:pt idx="6114">
                  <c:v>358.88483776216293</c:v>
                </c:pt>
                <c:pt idx="6115">
                  <c:v>358.86676164337894</c:v>
                </c:pt>
                <c:pt idx="6116">
                  <c:v>358.84868643504319</c:v>
                </c:pt>
                <c:pt idx="6117">
                  <c:v>358.83061213710982</c:v>
                </c:pt>
                <c:pt idx="6118">
                  <c:v>358.81253874953296</c:v>
                </c:pt>
                <c:pt idx="6119">
                  <c:v>358.79446627226679</c:v>
                </c:pt>
                <c:pt idx="6120">
                  <c:v>358.77639470526543</c:v>
                </c:pt>
                <c:pt idx="6121">
                  <c:v>358.75832404848308</c:v>
                </c:pt>
                <c:pt idx="6122">
                  <c:v>358.74025430187385</c:v>
                </c:pt>
                <c:pt idx="6123">
                  <c:v>358.72218546539193</c:v>
                </c:pt>
                <c:pt idx="6124">
                  <c:v>358.70411753899145</c:v>
                </c:pt>
                <c:pt idx="6125">
                  <c:v>358.6860505226266</c:v>
                </c:pt>
                <c:pt idx="6126">
                  <c:v>358.6679844162515</c:v>
                </c:pt>
                <c:pt idx="6127">
                  <c:v>358.64991921982039</c:v>
                </c:pt>
                <c:pt idx="6128">
                  <c:v>358.6318549332874</c:v>
                </c:pt>
                <c:pt idx="6129">
                  <c:v>358.61379155660666</c:v>
                </c:pt>
                <c:pt idx="6130">
                  <c:v>358.5957290897324</c:v>
                </c:pt>
                <c:pt idx="6131">
                  <c:v>358.57766753261876</c:v>
                </c:pt>
                <c:pt idx="6132">
                  <c:v>358.55960688521992</c:v>
                </c:pt>
                <c:pt idx="6133">
                  <c:v>358.54154714749006</c:v>
                </c:pt>
                <c:pt idx="6134">
                  <c:v>358.52348831938338</c:v>
                </c:pt>
                <c:pt idx="6135">
                  <c:v>358.50543040085404</c:v>
                </c:pt>
                <c:pt idx="6136">
                  <c:v>358.48737339185624</c:v>
                </c:pt>
                <c:pt idx="6137">
                  <c:v>358.46931729234421</c:v>
                </c:pt>
                <c:pt idx="6138">
                  <c:v>358.4512621022721</c:v>
                </c:pt>
                <c:pt idx="6139">
                  <c:v>358.43320782159407</c:v>
                </c:pt>
                <c:pt idx="6140">
                  <c:v>358.41515445026437</c:v>
                </c:pt>
                <c:pt idx="6141">
                  <c:v>358.39710198823718</c:v>
                </c:pt>
                <c:pt idx="6142">
                  <c:v>358.3790504354667</c:v>
                </c:pt>
                <c:pt idx="6143">
                  <c:v>358.36099979190715</c:v>
                </c:pt>
                <c:pt idx="6144">
                  <c:v>358.34295005751272</c:v>
                </c:pt>
                <c:pt idx="6145">
                  <c:v>358.32490123223761</c:v>
                </c:pt>
                <c:pt idx="6146">
                  <c:v>358.30685331603604</c:v>
                </c:pt>
                <c:pt idx="6147">
                  <c:v>358.28880630886226</c:v>
                </c:pt>
                <c:pt idx="6148">
                  <c:v>358.2707602106704</c:v>
                </c:pt>
                <c:pt idx="6149">
                  <c:v>358.25271502141476</c:v>
                </c:pt>
                <c:pt idx="6150">
                  <c:v>358.23467074104951</c:v>
                </c:pt>
                <c:pt idx="6151">
                  <c:v>358.21662736952891</c:v>
                </c:pt>
                <c:pt idx="6152">
                  <c:v>358.19858490680713</c:v>
                </c:pt>
                <c:pt idx="6153">
                  <c:v>358.18054335283841</c:v>
                </c:pt>
                <c:pt idx="6154">
                  <c:v>358.162502707577</c:v>
                </c:pt>
                <c:pt idx="6155">
                  <c:v>358.14446297097714</c:v>
                </c:pt>
                <c:pt idx="6156">
                  <c:v>358.12642414299302</c:v>
                </c:pt>
                <c:pt idx="6157">
                  <c:v>358.10838622357892</c:v>
                </c:pt>
                <c:pt idx="6158">
                  <c:v>358.09034921268903</c:v>
                </c:pt>
                <c:pt idx="6159">
                  <c:v>358.07231311027766</c:v>
                </c:pt>
                <c:pt idx="6160">
                  <c:v>358.05427791629899</c:v>
                </c:pt>
                <c:pt idx="6161">
                  <c:v>358.0362436307073</c:v>
                </c:pt>
                <c:pt idx="6162">
                  <c:v>358.0182102534568</c:v>
                </c:pt>
                <c:pt idx="6163">
                  <c:v>358.00017778450177</c:v>
                </c:pt>
                <c:pt idx="6164">
                  <c:v>357.98214622379646</c:v>
                </c:pt>
                <c:pt idx="6165">
                  <c:v>357.96411557129511</c:v>
                </c:pt>
                <c:pt idx="6166">
                  <c:v>357.94608582695196</c:v>
                </c:pt>
                <c:pt idx="6167">
                  <c:v>357.9280569907213</c:v>
                </c:pt>
                <c:pt idx="6168">
                  <c:v>357.91002906255738</c:v>
                </c:pt>
                <c:pt idx="6169">
                  <c:v>357.8920020424145</c:v>
                </c:pt>
                <c:pt idx="6170">
                  <c:v>357.87397593024684</c:v>
                </c:pt>
                <c:pt idx="6171">
                  <c:v>357.85595072600876</c:v>
                </c:pt>
                <c:pt idx="6172">
                  <c:v>357.83792642965449</c:v>
                </c:pt>
                <c:pt idx="6173">
                  <c:v>357.81990304113828</c:v>
                </c:pt>
                <c:pt idx="6174">
                  <c:v>357.80188056041442</c:v>
                </c:pt>
                <c:pt idx="6175">
                  <c:v>357.78385898743721</c:v>
                </c:pt>
                <c:pt idx="6176">
                  <c:v>357.7658383221609</c:v>
                </c:pt>
                <c:pt idx="6177">
                  <c:v>357.74781856453978</c:v>
                </c:pt>
                <c:pt idx="6178">
                  <c:v>357.72979971452816</c:v>
                </c:pt>
                <c:pt idx="6179">
                  <c:v>357.71178177208026</c:v>
                </c:pt>
                <c:pt idx="6180">
                  <c:v>357.69376473715045</c:v>
                </c:pt>
                <c:pt idx="6181">
                  <c:v>357.67574860969296</c:v>
                </c:pt>
                <c:pt idx="6182">
                  <c:v>357.6577333896621</c:v>
                </c:pt>
                <c:pt idx="6183">
                  <c:v>357.63971907701216</c:v>
                </c:pt>
                <c:pt idx="6184">
                  <c:v>357.62170567169744</c:v>
                </c:pt>
                <c:pt idx="6185">
                  <c:v>357.60369317367224</c:v>
                </c:pt>
                <c:pt idx="6186">
                  <c:v>357.58568158289086</c:v>
                </c:pt>
                <c:pt idx="6187">
                  <c:v>357.56767089930764</c:v>
                </c:pt>
                <c:pt idx="6188">
                  <c:v>357.54966112287684</c:v>
                </c:pt>
                <c:pt idx="6189">
                  <c:v>357.53165225355281</c:v>
                </c:pt>
                <c:pt idx="6190">
                  <c:v>357.51364429128984</c:v>
                </c:pt>
                <c:pt idx="6191">
                  <c:v>357.49563723604223</c:v>
                </c:pt>
                <c:pt idx="6192">
                  <c:v>357.47763108776434</c:v>
                </c:pt>
                <c:pt idx="6193">
                  <c:v>357.4596258464104</c:v>
                </c:pt>
                <c:pt idx="6194">
                  <c:v>357.44162151193484</c:v>
                </c:pt>
                <c:pt idx="6195">
                  <c:v>357.42361808429189</c:v>
                </c:pt>
                <c:pt idx="6196">
                  <c:v>357.40561556343596</c:v>
                </c:pt>
                <c:pt idx="6197">
                  <c:v>357.38761394932129</c:v>
                </c:pt>
                <c:pt idx="6198">
                  <c:v>357.36961324190224</c:v>
                </c:pt>
                <c:pt idx="6199">
                  <c:v>357.35161344113317</c:v>
                </c:pt>
                <c:pt idx="6200">
                  <c:v>357.33361454696842</c:v>
                </c:pt>
                <c:pt idx="6201">
                  <c:v>357.3156165593623</c:v>
                </c:pt>
                <c:pt idx="6202">
                  <c:v>357.29761947826916</c:v>
                </c:pt>
                <c:pt idx="6203">
                  <c:v>357.27962330364335</c:v>
                </c:pt>
                <c:pt idx="6204">
                  <c:v>357.26162803543917</c:v>
                </c:pt>
                <c:pt idx="6205">
                  <c:v>357.24363367361099</c:v>
                </c:pt>
                <c:pt idx="6206">
                  <c:v>357.2256402181132</c:v>
                </c:pt>
                <c:pt idx="6207">
                  <c:v>357.20764766890011</c:v>
                </c:pt>
                <c:pt idx="6208">
                  <c:v>357.18965602592607</c:v>
                </c:pt>
                <c:pt idx="6209">
                  <c:v>357.17166528914544</c:v>
                </c:pt>
                <c:pt idx="6210">
                  <c:v>357.15367545851257</c:v>
                </c:pt>
                <c:pt idx="6211">
                  <c:v>357.13568653398181</c:v>
                </c:pt>
                <c:pt idx="6212">
                  <c:v>357.11769851550758</c:v>
                </c:pt>
                <c:pt idx="6213">
                  <c:v>357.09971140304418</c:v>
                </c:pt>
                <c:pt idx="6214">
                  <c:v>357.08172519654602</c:v>
                </c:pt>
                <c:pt idx="6215">
                  <c:v>357.06373989596744</c:v>
                </c:pt>
                <c:pt idx="6216">
                  <c:v>357.04575550126282</c:v>
                </c:pt>
                <c:pt idx="6217">
                  <c:v>357.02777201238655</c:v>
                </c:pt>
                <c:pt idx="6218">
                  <c:v>357.00978942929299</c:v>
                </c:pt>
                <c:pt idx="6219">
                  <c:v>356.99180775193651</c:v>
                </c:pt>
                <c:pt idx="6220">
                  <c:v>356.9738269802715</c:v>
                </c:pt>
                <c:pt idx="6221">
                  <c:v>356.95584711425232</c:v>
                </c:pt>
                <c:pt idx="6222">
                  <c:v>356.93786815383339</c:v>
                </c:pt>
                <c:pt idx="6223">
                  <c:v>356.91989009896906</c:v>
                </c:pt>
                <c:pt idx="6224">
                  <c:v>356.90191294961375</c:v>
                </c:pt>
                <c:pt idx="6225">
                  <c:v>356.88393670572185</c:v>
                </c:pt>
                <c:pt idx="6226">
                  <c:v>356.86596136724773</c:v>
                </c:pt>
                <c:pt idx="6227">
                  <c:v>356.84798693414581</c:v>
                </c:pt>
                <c:pt idx="6228">
                  <c:v>356.83001340637048</c:v>
                </c:pt>
                <c:pt idx="6229">
                  <c:v>356.81204078387617</c:v>
                </c:pt>
                <c:pt idx="6230">
                  <c:v>356.79406906661728</c:v>
                </c:pt>
                <c:pt idx="6231">
                  <c:v>356.77609825454817</c:v>
                </c:pt>
                <c:pt idx="6232">
                  <c:v>356.75812834762326</c:v>
                </c:pt>
                <c:pt idx="6233">
                  <c:v>356.740159345797</c:v>
                </c:pt>
                <c:pt idx="6234">
                  <c:v>356.72219124902375</c:v>
                </c:pt>
                <c:pt idx="6235">
                  <c:v>356.70422405725793</c:v>
                </c:pt>
                <c:pt idx="6236">
                  <c:v>356.68625777045401</c:v>
                </c:pt>
                <c:pt idx="6237">
                  <c:v>356.66829238856639</c:v>
                </c:pt>
                <c:pt idx="6238">
                  <c:v>356.65032791154943</c:v>
                </c:pt>
                <c:pt idx="6239">
                  <c:v>356.63236433935765</c:v>
                </c:pt>
                <c:pt idx="6240">
                  <c:v>356.61440167194542</c:v>
                </c:pt>
                <c:pt idx="6241">
                  <c:v>356.59643990926713</c:v>
                </c:pt>
                <c:pt idx="6242">
                  <c:v>356.57847905127727</c:v>
                </c:pt>
                <c:pt idx="6243">
                  <c:v>356.5605190979303</c:v>
                </c:pt>
                <c:pt idx="6244">
                  <c:v>356.54256004918057</c:v>
                </c:pt>
                <c:pt idx="6245">
                  <c:v>356.5246019049826</c:v>
                </c:pt>
                <c:pt idx="6246">
                  <c:v>356.50664466529076</c:v>
                </c:pt>
                <c:pt idx="6247">
                  <c:v>356.48868833005957</c:v>
                </c:pt>
                <c:pt idx="6248">
                  <c:v>356.47073289924339</c:v>
                </c:pt>
                <c:pt idx="6249">
                  <c:v>356.45277837279673</c:v>
                </c:pt>
                <c:pt idx="6250">
                  <c:v>356.43482475067401</c:v>
                </c:pt>
                <c:pt idx="6251">
                  <c:v>356.4168720328297</c:v>
                </c:pt>
                <c:pt idx="6252">
                  <c:v>356.39892021921821</c:v>
                </c:pt>
                <c:pt idx="6253">
                  <c:v>356.38096930979407</c:v>
                </c:pt>
                <c:pt idx="6254">
                  <c:v>356.36301930451168</c:v>
                </c:pt>
                <c:pt idx="6255">
                  <c:v>356.34507020332552</c:v>
                </c:pt>
                <c:pt idx="6256">
                  <c:v>356.32712200619005</c:v>
                </c:pt>
                <c:pt idx="6257">
                  <c:v>356.30917471305975</c:v>
                </c:pt>
                <c:pt idx="6258">
                  <c:v>356.29122832388907</c:v>
                </c:pt>
                <c:pt idx="6259">
                  <c:v>356.27328283863244</c:v>
                </c:pt>
                <c:pt idx="6260">
                  <c:v>356.25533825724438</c:v>
                </c:pt>
                <c:pt idx="6261">
                  <c:v>356.23739457967935</c:v>
                </c:pt>
                <c:pt idx="6262">
                  <c:v>356.21945180589188</c:v>
                </c:pt>
                <c:pt idx="6263">
                  <c:v>356.20150993583638</c:v>
                </c:pt>
                <c:pt idx="6264">
                  <c:v>356.18356896946739</c:v>
                </c:pt>
                <c:pt idx="6265">
                  <c:v>356.1656289067393</c:v>
                </c:pt>
                <c:pt idx="6266">
                  <c:v>356.14768974760671</c:v>
                </c:pt>
                <c:pt idx="6267">
                  <c:v>356.12975149202401</c:v>
                </c:pt>
                <c:pt idx="6268">
                  <c:v>356.11181413994575</c:v>
                </c:pt>
                <c:pt idx="6269">
                  <c:v>356.09387769132638</c:v>
                </c:pt>
                <c:pt idx="6270">
                  <c:v>356.07594214612044</c:v>
                </c:pt>
                <c:pt idx="6271">
                  <c:v>356.05800750428244</c:v>
                </c:pt>
                <c:pt idx="6272">
                  <c:v>356.04007376576681</c:v>
                </c:pt>
                <c:pt idx="6273">
                  <c:v>356.02214093052811</c:v>
                </c:pt>
                <c:pt idx="6274">
                  <c:v>356.00420899852082</c:v>
                </c:pt>
                <c:pt idx="6275">
                  <c:v>355.98627796969947</c:v>
                </c:pt>
                <c:pt idx="6276">
                  <c:v>355.96834784401852</c:v>
                </c:pt>
                <c:pt idx="6277">
                  <c:v>355.95041862143256</c:v>
                </c:pt>
                <c:pt idx="6278">
                  <c:v>355.93249030189605</c:v>
                </c:pt>
                <c:pt idx="6279">
                  <c:v>355.91456288536347</c:v>
                </c:pt>
                <c:pt idx="6280">
                  <c:v>355.89663637178938</c:v>
                </c:pt>
                <c:pt idx="6281">
                  <c:v>355.87871076112833</c:v>
                </c:pt>
                <c:pt idx="6282">
                  <c:v>355.86078605333478</c:v>
                </c:pt>
                <c:pt idx="6283">
                  <c:v>355.8428622483633</c:v>
                </c:pt>
                <c:pt idx="6284">
                  <c:v>355.82493934616843</c:v>
                </c:pt>
                <c:pt idx="6285">
                  <c:v>355.80701734670464</c:v>
                </c:pt>
                <c:pt idx="6286">
                  <c:v>355.7890962499265</c:v>
                </c:pt>
                <c:pt idx="6287">
                  <c:v>355.77117605578854</c:v>
                </c:pt>
                <c:pt idx="6288">
                  <c:v>355.75325676424529</c:v>
                </c:pt>
                <c:pt idx="6289">
                  <c:v>355.73533837525133</c:v>
                </c:pt>
                <c:pt idx="6290">
                  <c:v>355.71742088876113</c:v>
                </c:pt>
                <c:pt idx="6291">
                  <c:v>355.69950430472926</c:v>
                </c:pt>
                <c:pt idx="6292">
                  <c:v>355.68158862311026</c:v>
                </c:pt>
                <c:pt idx="6293">
                  <c:v>355.6636738438587</c:v>
                </c:pt>
                <c:pt idx="6294">
                  <c:v>355.64575996692912</c:v>
                </c:pt>
                <c:pt idx="6295">
                  <c:v>355.62784699227609</c:v>
                </c:pt>
                <c:pt idx="6296">
                  <c:v>355.60993491985414</c:v>
                </c:pt>
                <c:pt idx="6297">
                  <c:v>355.59202374961785</c:v>
                </c:pt>
                <c:pt idx="6298">
                  <c:v>355.57411348152175</c:v>
                </c:pt>
                <c:pt idx="6299">
                  <c:v>355.55620411552042</c:v>
                </c:pt>
                <c:pt idx="6300">
                  <c:v>355.53829565156843</c:v>
                </c:pt>
                <c:pt idx="6301">
                  <c:v>355.52038808962033</c:v>
                </c:pt>
                <c:pt idx="6302">
                  <c:v>355.50248142963068</c:v>
                </c:pt>
                <c:pt idx="6303">
                  <c:v>355.48457567155407</c:v>
                </c:pt>
                <c:pt idx="6304">
                  <c:v>355.46667081534508</c:v>
                </c:pt>
                <c:pt idx="6305">
                  <c:v>355.44876686095824</c:v>
                </c:pt>
                <c:pt idx="6306">
                  <c:v>355.43086380834819</c:v>
                </c:pt>
                <c:pt idx="6307">
                  <c:v>355.41296165746945</c:v>
                </c:pt>
                <c:pt idx="6308">
                  <c:v>355.39506040827666</c:v>
                </c:pt>
                <c:pt idx="6309">
                  <c:v>355.37716006072435</c:v>
                </c:pt>
                <c:pt idx="6310">
                  <c:v>355.35926061476715</c:v>
                </c:pt>
                <c:pt idx="6311">
                  <c:v>355.34136207035965</c:v>
                </c:pt>
                <c:pt idx="6312">
                  <c:v>355.32346442745643</c:v>
                </c:pt>
                <c:pt idx="6313">
                  <c:v>355.30556768601207</c:v>
                </c:pt>
                <c:pt idx="6314">
                  <c:v>355.28767184598115</c:v>
                </c:pt>
                <c:pt idx="6315">
                  <c:v>355.26977690731832</c:v>
                </c:pt>
                <c:pt idx="6316">
                  <c:v>355.25188286997815</c:v>
                </c:pt>
                <c:pt idx="6317">
                  <c:v>355.23398973391522</c:v>
                </c:pt>
                <c:pt idx="6318">
                  <c:v>355.21609749908419</c:v>
                </c:pt>
                <c:pt idx="6319">
                  <c:v>355.19820616543961</c:v>
                </c:pt>
                <c:pt idx="6320">
                  <c:v>355.18031573293609</c:v>
                </c:pt>
                <c:pt idx="6321">
                  <c:v>355.16242620152832</c:v>
                </c:pt>
                <c:pt idx="6322">
                  <c:v>355.14453757117082</c:v>
                </c:pt>
                <c:pt idx="6323">
                  <c:v>355.12664984181828</c:v>
                </c:pt>
                <c:pt idx="6324">
                  <c:v>355.10876301342529</c:v>
                </c:pt>
                <c:pt idx="6325">
                  <c:v>355.09087708594643</c:v>
                </c:pt>
                <c:pt idx="6326">
                  <c:v>355.0729920593364</c:v>
                </c:pt>
                <c:pt idx="6327">
                  <c:v>355.05510793354978</c:v>
                </c:pt>
                <c:pt idx="6328">
                  <c:v>355.0372247085412</c:v>
                </c:pt>
                <c:pt idx="6329">
                  <c:v>355.01934238426526</c:v>
                </c:pt>
                <c:pt idx="6330">
                  <c:v>355.00146096067664</c:v>
                </c:pt>
                <c:pt idx="6331">
                  <c:v>354.98358043772998</c:v>
                </c:pt>
                <c:pt idx="6332">
                  <c:v>354.96570081537988</c:v>
                </c:pt>
                <c:pt idx="6333">
                  <c:v>354.94782209358101</c:v>
                </c:pt>
                <c:pt idx="6334">
                  <c:v>354.92994427228797</c:v>
                </c:pt>
                <c:pt idx="6335">
                  <c:v>354.91206735145545</c:v>
                </c:pt>
                <c:pt idx="6336">
                  <c:v>354.89419133103809</c:v>
                </c:pt>
                <c:pt idx="6337">
                  <c:v>354.87631621099052</c:v>
                </c:pt>
                <c:pt idx="6338">
                  <c:v>354.8584419912674</c:v>
                </c:pt>
                <c:pt idx="6339">
                  <c:v>354.84056867182335</c:v>
                </c:pt>
                <c:pt idx="6340">
                  <c:v>354.82269625261307</c:v>
                </c:pt>
                <c:pt idx="6341">
                  <c:v>354.8048247335912</c:v>
                </c:pt>
                <c:pt idx="6342">
                  <c:v>354.78695411471244</c:v>
                </c:pt>
                <c:pt idx="6343">
                  <c:v>354.76908439593137</c:v>
                </c:pt>
                <c:pt idx="6344">
                  <c:v>354.75121557720274</c:v>
                </c:pt>
                <c:pt idx="6345">
                  <c:v>354.73334765848114</c:v>
                </c:pt>
                <c:pt idx="6346">
                  <c:v>354.71548063972131</c:v>
                </c:pt>
                <c:pt idx="6347">
                  <c:v>354.69761452087783</c:v>
                </c:pt>
                <c:pt idx="6348">
                  <c:v>354.67974930190547</c:v>
                </c:pt>
                <c:pt idx="6349">
                  <c:v>354.66188498275886</c:v>
                </c:pt>
                <c:pt idx="6350">
                  <c:v>354.6440215633927</c:v>
                </c:pt>
                <c:pt idx="6351">
                  <c:v>354.62615904376162</c:v>
                </c:pt>
                <c:pt idx="6352">
                  <c:v>354.60829742382037</c:v>
                </c:pt>
                <c:pt idx="6353">
                  <c:v>354.59043670352361</c:v>
                </c:pt>
                <c:pt idx="6354">
                  <c:v>354.57257688282601</c:v>
                </c:pt>
                <c:pt idx="6355">
                  <c:v>354.55471796168223</c:v>
                </c:pt>
                <c:pt idx="6356">
                  <c:v>354.53685994004701</c:v>
                </c:pt>
                <c:pt idx="6357">
                  <c:v>354.51900281787505</c:v>
                </c:pt>
                <c:pt idx="6358">
                  <c:v>354.50114659512104</c:v>
                </c:pt>
                <c:pt idx="6359">
                  <c:v>354.48329127173963</c:v>
                </c:pt>
                <c:pt idx="6360">
                  <c:v>354.46543684768557</c:v>
                </c:pt>
                <c:pt idx="6361">
                  <c:v>354.44758332291354</c:v>
                </c:pt>
                <c:pt idx="6362">
                  <c:v>354.42973069737832</c:v>
                </c:pt>
                <c:pt idx="6363">
                  <c:v>354.41187897103453</c:v>
                </c:pt>
                <c:pt idx="6364">
                  <c:v>354.39402814383692</c:v>
                </c:pt>
                <c:pt idx="6365">
                  <c:v>354.37617821574014</c:v>
                </c:pt>
                <c:pt idx="6366">
                  <c:v>354.358329186699</c:v>
                </c:pt>
                <c:pt idx="6367">
                  <c:v>354.34048105666812</c:v>
                </c:pt>
                <c:pt idx="6368">
                  <c:v>354.32263382560228</c:v>
                </c:pt>
                <c:pt idx="6369">
                  <c:v>354.30478749345622</c:v>
                </c:pt>
                <c:pt idx="6370">
                  <c:v>354.28694206018463</c:v>
                </c:pt>
                <c:pt idx="6371">
                  <c:v>354.26909752574221</c:v>
                </c:pt>
                <c:pt idx="6372">
                  <c:v>354.25125389008372</c:v>
                </c:pt>
                <c:pt idx="6373">
                  <c:v>354.2334111531639</c:v>
                </c:pt>
                <c:pt idx="6374">
                  <c:v>354.21556931493745</c:v>
                </c:pt>
                <c:pt idx="6375">
                  <c:v>354.19772837535913</c:v>
                </c:pt>
                <c:pt idx="6376">
                  <c:v>354.17988833438369</c:v>
                </c:pt>
                <c:pt idx="6377">
                  <c:v>354.16204919196588</c:v>
                </c:pt>
                <c:pt idx="6378">
                  <c:v>354.14421094806039</c:v>
                </c:pt>
                <c:pt idx="6379">
                  <c:v>354.12637360262198</c:v>
                </c:pt>
                <c:pt idx="6380">
                  <c:v>354.1085371556054</c:v>
                </c:pt>
                <c:pt idx="6381">
                  <c:v>354.09070160696541</c:v>
                </c:pt>
                <c:pt idx="6382">
                  <c:v>354.07286695665675</c:v>
                </c:pt>
                <c:pt idx="6383">
                  <c:v>354.05503320463419</c:v>
                </c:pt>
                <c:pt idx="6384">
                  <c:v>354.03720035085246</c:v>
                </c:pt>
                <c:pt idx="6385">
                  <c:v>354.01936839526638</c:v>
                </c:pt>
                <c:pt idx="6386">
                  <c:v>354.00153733783065</c:v>
                </c:pt>
                <c:pt idx="6387">
                  <c:v>353.98370717850003</c:v>
                </c:pt>
                <c:pt idx="6388">
                  <c:v>353.96587791722931</c:v>
                </c:pt>
                <c:pt idx="6389">
                  <c:v>353.94804955397325</c:v>
                </c:pt>
                <c:pt idx="6390">
                  <c:v>353.93022208868661</c:v>
                </c:pt>
                <c:pt idx="6391">
                  <c:v>353.91239552132419</c:v>
                </c:pt>
                <c:pt idx="6392">
                  <c:v>353.89456985184074</c:v>
                </c:pt>
                <c:pt idx="6393">
                  <c:v>353.87674508019103</c:v>
                </c:pt>
                <c:pt idx="6394">
                  <c:v>353.85892120632985</c:v>
                </c:pt>
                <c:pt idx="6395">
                  <c:v>353.84109823021197</c:v>
                </c:pt>
                <c:pt idx="6396">
                  <c:v>353.82327615179219</c:v>
                </c:pt>
                <c:pt idx="6397">
                  <c:v>353.80545497102526</c:v>
                </c:pt>
                <c:pt idx="6398">
                  <c:v>353.78763468786599</c:v>
                </c:pt>
                <c:pt idx="6399">
                  <c:v>353.76981530226919</c:v>
                </c:pt>
                <c:pt idx="6400">
                  <c:v>353.75199681418962</c:v>
                </c:pt>
                <c:pt idx="6401">
                  <c:v>353.73417922358209</c:v>
                </c:pt>
                <c:pt idx="6402">
                  <c:v>353.7163625304014</c:v>
                </c:pt>
                <c:pt idx="6403">
                  <c:v>353.69854673460236</c:v>
                </c:pt>
                <c:pt idx="6404">
                  <c:v>353.68073183613973</c:v>
                </c:pt>
                <c:pt idx="6405">
                  <c:v>353.66291783496837</c:v>
                </c:pt>
                <c:pt idx="6406">
                  <c:v>353.64510473104303</c:v>
                </c:pt>
                <c:pt idx="6407">
                  <c:v>353.62729252431853</c:v>
                </c:pt>
                <c:pt idx="6408">
                  <c:v>353.60948121474974</c:v>
                </c:pt>
                <c:pt idx="6409">
                  <c:v>353.59167080229139</c:v>
                </c:pt>
                <c:pt idx="6410">
                  <c:v>353.57386128689836</c:v>
                </c:pt>
                <c:pt idx="6411">
                  <c:v>353.55605266852541</c:v>
                </c:pt>
                <c:pt idx="6412">
                  <c:v>353.5382449471274</c:v>
                </c:pt>
                <c:pt idx="6413">
                  <c:v>353.52043812265913</c:v>
                </c:pt>
                <c:pt idx="6414">
                  <c:v>353.50263219507542</c:v>
                </c:pt>
                <c:pt idx="6415">
                  <c:v>353.48482716433114</c:v>
                </c:pt>
                <c:pt idx="6416">
                  <c:v>353.46702303038109</c:v>
                </c:pt>
                <c:pt idx="6417">
                  <c:v>353.44921979318008</c:v>
                </c:pt>
                <c:pt idx="6418">
                  <c:v>353.43141745268298</c:v>
                </c:pt>
                <c:pt idx="6419">
                  <c:v>353.4136160088446</c:v>
                </c:pt>
                <c:pt idx="6420">
                  <c:v>353.39581546161975</c:v>
                </c:pt>
                <c:pt idx="6421">
                  <c:v>353.37801581096335</c:v>
                </c:pt>
                <c:pt idx="6422">
                  <c:v>353.36021705683015</c:v>
                </c:pt>
                <c:pt idx="6423">
                  <c:v>353.34241919917508</c:v>
                </c:pt>
                <c:pt idx="6424">
                  <c:v>353.32462223795295</c:v>
                </c:pt>
                <c:pt idx="6425">
                  <c:v>353.30682617311857</c:v>
                </c:pt>
                <c:pt idx="6426">
                  <c:v>353.28903100462685</c:v>
                </c:pt>
                <c:pt idx="6427">
                  <c:v>353.27123673243261</c:v>
                </c:pt>
                <c:pt idx="6428">
                  <c:v>353.25344335649072</c:v>
                </c:pt>
                <c:pt idx="6429">
                  <c:v>353.23565087675604</c:v>
                </c:pt>
                <c:pt idx="6430">
                  <c:v>353.21785929318344</c:v>
                </c:pt>
                <c:pt idx="6431">
                  <c:v>353.20006860572772</c:v>
                </c:pt>
                <c:pt idx="6432">
                  <c:v>353.18227881434382</c:v>
                </c:pt>
                <c:pt idx="6433">
                  <c:v>353.16448991898659</c:v>
                </c:pt>
                <c:pt idx="6434">
                  <c:v>353.14670191961085</c:v>
                </c:pt>
                <c:pt idx="6435">
                  <c:v>353.12891481617152</c:v>
                </c:pt>
                <c:pt idx="6436">
                  <c:v>353.11112860862346</c:v>
                </c:pt>
                <c:pt idx="6437">
                  <c:v>353.09334329692155</c:v>
                </c:pt>
                <c:pt idx="6438">
                  <c:v>353.0755588810207</c:v>
                </c:pt>
                <c:pt idx="6439">
                  <c:v>353.05777536087572</c:v>
                </c:pt>
                <c:pt idx="6440">
                  <c:v>353.03999273644155</c:v>
                </c:pt>
                <c:pt idx="6441">
                  <c:v>353.02221100767304</c:v>
                </c:pt>
                <c:pt idx="6442">
                  <c:v>353.00443017452511</c:v>
                </c:pt>
                <c:pt idx="6443">
                  <c:v>352.98665023695264</c:v>
                </c:pt>
                <c:pt idx="6444">
                  <c:v>352.96887119491055</c:v>
                </c:pt>
                <c:pt idx="6445">
                  <c:v>352.9510930483537</c:v>
                </c:pt>
                <c:pt idx="6446">
                  <c:v>352.93331579723696</c:v>
                </c:pt>
                <c:pt idx="6447">
                  <c:v>352.91553944151525</c:v>
                </c:pt>
                <c:pt idx="6448">
                  <c:v>352.8977639811435</c:v>
                </c:pt>
                <c:pt idx="6449">
                  <c:v>352.87998941607657</c:v>
                </c:pt>
                <c:pt idx="6450">
                  <c:v>352.86221574626938</c:v>
                </c:pt>
                <c:pt idx="6451">
                  <c:v>352.84444297167687</c:v>
                </c:pt>
                <c:pt idx="6452">
                  <c:v>352.82667109225395</c:v>
                </c:pt>
                <c:pt idx="6453">
                  <c:v>352.80890010795548</c:v>
                </c:pt>
                <c:pt idx="6454">
                  <c:v>352.7911300187364</c:v>
                </c:pt>
                <c:pt idx="6455">
                  <c:v>352.77336082455162</c:v>
                </c:pt>
                <c:pt idx="6456">
                  <c:v>352.75559252535606</c:v>
                </c:pt>
                <c:pt idx="6457">
                  <c:v>352.73782512110466</c:v>
                </c:pt>
                <c:pt idx="6458">
                  <c:v>352.72005861175234</c:v>
                </c:pt>
                <c:pt idx="6459">
                  <c:v>352.70229299725406</c:v>
                </c:pt>
                <c:pt idx="6460">
                  <c:v>352.68452827756471</c:v>
                </c:pt>
                <c:pt idx="6461">
                  <c:v>352.6667644526392</c:v>
                </c:pt>
                <c:pt idx="6462">
                  <c:v>352.64900152243251</c:v>
                </c:pt>
                <c:pt idx="6463">
                  <c:v>352.63123948689952</c:v>
                </c:pt>
                <c:pt idx="6464">
                  <c:v>352.61347834599519</c:v>
                </c:pt>
                <c:pt idx="6465">
                  <c:v>352.59571809967446</c:v>
                </c:pt>
                <c:pt idx="6466">
                  <c:v>352.5779587478923</c:v>
                </c:pt>
                <c:pt idx="6467">
                  <c:v>352.56020029060363</c:v>
                </c:pt>
                <c:pt idx="6468">
                  <c:v>352.54244272776339</c:v>
                </c:pt>
                <c:pt idx="6469">
                  <c:v>352.52468605932654</c:v>
                </c:pt>
                <c:pt idx="6470">
                  <c:v>352.50693028524802</c:v>
                </c:pt>
                <c:pt idx="6471">
                  <c:v>352.4891754054828</c:v>
                </c:pt>
                <c:pt idx="6472">
                  <c:v>352.47142141998586</c:v>
                </c:pt>
                <c:pt idx="6473">
                  <c:v>352.45366832871213</c:v>
                </c:pt>
                <c:pt idx="6474">
                  <c:v>352.43591613161652</c:v>
                </c:pt>
                <c:pt idx="6475">
                  <c:v>352.41816482865408</c:v>
                </c:pt>
                <c:pt idx="6476">
                  <c:v>352.40041441977974</c:v>
                </c:pt>
                <c:pt idx="6477">
                  <c:v>352.38266490494846</c:v>
                </c:pt>
                <c:pt idx="6478">
                  <c:v>352.36491628411522</c:v>
                </c:pt>
                <c:pt idx="6479">
                  <c:v>352.34716855723497</c:v>
                </c:pt>
                <c:pt idx="6480">
                  <c:v>352.32942172426272</c:v>
                </c:pt>
                <c:pt idx="6481">
                  <c:v>352.3116757851534</c:v>
                </c:pt>
                <c:pt idx="6482">
                  <c:v>352.29393073986199</c:v>
                </c:pt>
                <c:pt idx="6483">
                  <c:v>352.27618658834353</c:v>
                </c:pt>
                <c:pt idx="6484">
                  <c:v>352.25844333055295</c:v>
                </c:pt>
                <c:pt idx="6485">
                  <c:v>352.24070096644522</c:v>
                </c:pt>
                <c:pt idx="6486">
                  <c:v>352.22295949597537</c:v>
                </c:pt>
                <c:pt idx="6487">
                  <c:v>352.2052189190984</c:v>
                </c:pt>
                <c:pt idx="6488">
                  <c:v>352.18747923576927</c:v>
                </c:pt>
                <c:pt idx="6489">
                  <c:v>352.16974044594298</c:v>
                </c:pt>
                <c:pt idx="6490">
                  <c:v>352.15200254957455</c:v>
                </c:pt>
                <c:pt idx="6491">
                  <c:v>352.13426554661896</c:v>
                </c:pt>
                <c:pt idx="6492">
                  <c:v>352.1165294370312</c:v>
                </c:pt>
                <c:pt idx="6493">
                  <c:v>352.09879422076625</c:v>
                </c:pt>
                <c:pt idx="6494">
                  <c:v>352.0810598977792</c:v>
                </c:pt>
                <c:pt idx="6495">
                  <c:v>352.06332646802497</c:v>
                </c:pt>
                <c:pt idx="6496">
                  <c:v>352.0455939314586</c:v>
                </c:pt>
                <c:pt idx="6497">
                  <c:v>352.02786228803512</c:v>
                </c:pt>
                <c:pt idx="6498">
                  <c:v>352.01013153770953</c:v>
                </c:pt>
                <c:pt idx="6499">
                  <c:v>351.99240168043684</c:v>
                </c:pt>
                <c:pt idx="6500">
                  <c:v>351.97467271617211</c:v>
                </c:pt>
                <c:pt idx="6501">
                  <c:v>351.9569446448703</c:v>
                </c:pt>
                <c:pt idx="6502">
                  <c:v>351.93921746648647</c:v>
                </c:pt>
                <c:pt idx="6503">
                  <c:v>351.92149118097564</c:v>
                </c:pt>
                <c:pt idx="6504">
                  <c:v>351.90376578829284</c:v>
                </c:pt>
                <c:pt idx="6505">
                  <c:v>351.88604128839313</c:v>
                </c:pt>
                <c:pt idx="6506">
                  <c:v>351.86831768123147</c:v>
                </c:pt>
                <c:pt idx="6507">
                  <c:v>351.85059496676297</c:v>
                </c:pt>
                <c:pt idx="6508">
                  <c:v>351.83287314494265</c:v>
                </c:pt>
                <c:pt idx="6509">
                  <c:v>351.8151522157255</c:v>
                </c:pt>
                <c:pt idx="6510">
                  <c:v>351.79743217906662</c:v>
                </c:pt>
                <c:pt idx="6511">
                  <c:v>351.77971303492103</c:v>
                </c:pt>
                <c:pt idx="6512">
                  <c:v>351.76199478324378</c:v>
                </c:pt>
                <c:pt idx="6513">
                  <c:v>351.7442774239899</c:v>
                </c:pt>
                <c:pt idx="6514">
                  <c:v>351.72656095711449</c:v>
                </c:pt>
                <c:pt idx="6515">
                  <c:v>351.70884538257252</c:v>
                </c:pt>
                <c:pt idx="6516">
                  <c:v>351.69113070031909</c:v>
                </c:pt>
                <c:pt idx="6517">
                  <c:v>351.6734169103093</c:v>
                </c:pt>
                <c:pt idx="6518">
                  <c:v>351.65570401249818</c:v>
                </c:pt>
                <c:pt idx="6519">
                  <c:v>351.63799200684076</c:v>
                </c:pt>
                <c:pt idx="6520">
                  <c:v>351.62028089329215</c:v>
                </c:pt>
                <c:pt idx="6521">
                  <c:v>351.60257067180737</c:v>
                </c:pt>
                <c:pt idx="6522">
                  <c:v>351.58486134234153</c:v>
                </c:pt>
                <c:pt idx="6523">
                  <c:v>351.56715290484971</c:v>
                </c:pt>
                <c:pt idx="6524">
                  <c:v>351.54944535928695</c:v>
                </c:pt>
                <c:pt idx="6525">
                  <c:v>351.53173870560835</c:v>
                </c:pt>
                <c:pt idx="6526">
                  <c:v>351.51403294376894</c:v>
                </c:pt>
                <c:pt idx="6527">
                  <c:v>351.49632807372382</c:v>
                </c:pt>
                <c:pt idx="6528">
                  <c:v>351.47862409542807</c:v>
                </c:pt>
                <c:pt idx="6529">
                  <c:v>351.46092100883681</c:v>
                </c:pt>
                <c:pt idx="6530">
                  <c:v>351.4432188139051</c:v>
                </c:pt>
                <c:pt idx="6531">
                  <c:v>351.42551751058807</c:v>
                </c:pt>
                <c:pt idx="6532">
                  <c:v>351.40781709884078</c:v>
                </c:pt>
                <c:pt idx="6533">
                  <c:v>351.39011757861834</c:v>
                </c:pt>
                <c:pt idx="6534">
                  <c:v>351.37241894987579</c:v>
                </c:pt>
                <c:pt idx="6535">
                  <c:v>351.35472121256828</c:v>
                </c:pt>
                <c:pt idx="6536">
                  <c:v>351.33702436665089</c:v>
                </c:pt>
                <c:pt idx="6537">
                  <c:v>351.31932841207873</c:v>
                </c:pt>
                <c:pt idx="6538">
                  <c:v>351.30163334880694</c:v>
                </c:pt>
                <c:pt idx="6539">
                  <c:v>351.28393917679057</c:v>
                </c:pt>
                <c:pt idx="6540">
                  <c:v>351.26624589598475</c:v>
                </c:pt>
                <c:pt idx="6541">
                  <c:v>351.24855350634459</c:v>
                </c:pt>
                <c:pt idx="6542">
                  <c:v>351.23086200782524</c:v>
                </c:pt>
                <c:pt idx="6543">
                  <c:v>351.21317140038178</c:v>
                </c:pt>
                <c:pt idx="6544">
                  <c:v>351.19548168396932</c:v>
                </c:pt>
                <c:pt idx="6545">
                  <c:v>351.177792858543</c:v>
                </c:pt>
                <c:pt idx="6546">
                  <c:v>351.16010492405798</c:v>
                </c:pt>
                <c:pt idx="6547">
                  <c:v>351.14241788046928</c:v>
                </c:pt>
                <c:pt idx="6548">
                  <c:v>351.12473172773213</c:v>
                </c:pt>
                <c:pt idx="6549">
                  <c:v>351.1070464658016</c:v>
                </c:pt>
                <c:pt idx="6550">
                  <c:v>351.08936209463286</c:v>
                </c:pt>
                <c:pt idx="6551">
                  <c:v>351.07167861418105</c:v>
                </c:pt>
                <c:pt idx="6552">
                  <c:v>351.05399602440127</c:v>
                </c:pt>
                <c:pt idx="6553">
                  <c:v>351.03631432524867</c:v>
                </c:pt>
                <c:pt idx="6554">
                  <c:v>351.01863351667839</c:v>
                </c:pt>
                <c:pt idx="6555">
                  <c:v>351.00095359864559</c:v>
                </c:pt>
                <c:pt idx="6556">
                  <c:v>350.98327457110543</c:v>
                </c:pt>
                <c:pt idx="6557">
                  <c:v>350.96559643401304</c:v>
                </c:pt>
                <c:pt idx="6558">
                  <c:v>350.94791918732352</c:v>
                </c:pt>
                <c:pt idx="6559">
                  <c:v>350.93024283099209</c:v>
                </c:pt>
                <c:pt idx="6560">
                  <c:v>350.91256736497388</c:v>
                </c:pt>
                <c:pt idx="6561">
                  <c:v>350.89489278922406</c:v>
                </c:pt>
                <c:pt idx="6562">
                  <c:v>350.87721910369777</c:v>
                </c:pt>
                <c:pt idx="6563">
                  <c:v>350.85954630835022</c:v>
                </c:pt>
                <c:pt idx="6564">
                  <c:v>350.8418744031365</c:v>
                </c:pt>
                <c:pt idx="6565">
                  <c:v>350.82420338801182</c:v>
                </c:pt>
                <c:pt idx="6566">
                  <c:v>350.80653326293134</c:v>
                </c:pt>
                <c:pt idx="6567">
                  <c:v>350.78886402785025</c:v>
                </c:pt>
                <c:pt idx="6568">
                  <c:v>350.77119568272371</c:v>
                </c:pt>
                <c:pt idx="6569">
                  <c:v>350.75352822750688</c:v>
                </c:pt>
                <c:pt idx="6570">
                  <c:v>350.73586166215495</c:v>
                </c:pt>
                <c:pt idx="6571">
                  <c:v>350.71819598662307</c:v>
                </c:pt>
                <c:pt idx="6572">
                  <c:v>350.70053120086646</c:v>
                </c:pt>
                <c:pt idx="6573">
                  <c:v>350.68286730484027</c:v>
                </c:pt>
                <c:pt idx="6574">
                  <c:v>350.6652042984997</c:v>
                </c:pt>
                <c:pt idx="6575">
                  <c:v>350.64754218179996</c:v>
                </c:pt>
                <c:pt idx="6576">
                  <c:v>350.62988095469626</c:v>
                </c:pt>
                <c:pt idx="6577">
                  <c:v>350.61222061714375</c:v>
                </c:pt>
                <c:pt idx="6578">
                  <c:v>350.59456116909763</c:v>
                </c:pt>
                <c:pt idx="6579">
                  <c:v>350.57690261051312</c:v>
                </c:pt>
                <c:pt idx="6580">
                  <c:v>350.55924494134541</c:v>
                </c:pt>
                <c:pt idx="6581">
                  <c:v>350.54158816154967</c:v>
                </c:pt>
                <c:pt idx="6582">
                  <c:v>350.52393227108115</c:v>
                </c:pt>
                <c:pt idx="6583">
                  <c:v>350.50627726989507</c:v>
                </c:pt>
                <c:pt idx="6584">
                  <c:v>350.48862315794656</c:v>
                </c:pt>
                <c:pt idx="6585">
                  <c:v>350.47096993519091</c:v>
                </c:pt>
                <c:pt idx="6586">
                  <c:v>350.45331760158331</c:v>
                </c:pt>
                <c:pt idx="6587">
                  <c:v>350.43566615707897</c:v>
                </c:pt>
                <c:pt idx="6588">
                  <c:v>350.4180156016331</c:v>
                </c:pt>
                <c:pt idx="6589">
                  <c:v>350.40036593520091</c:v>
                </c:pt>
                <c:pt idx="6590">
                  <c:v>350.38271715773766</c:v>
                </c:pt>
                <c:pt idx="6591">
                  <c:v>350.36506926919856</c:v>
                </c:pt>
                <c:pt idx="6592">
                  <c:v>350.34742226953881</c:v>
                </c:pt>
                <c:pt idx="6593">
                  <c:v>350.32977615871368</c:v>
                </c:pt>
                <c:pt idx="6594">
                  <c:v>350.31213093667839</c:v>
                </c:pt>
                <c:pt idx="6595">
                  <c:v>350.29448660338812</c:v>
                </c:pt>
                <c:pt idx="6596">
                  <c:v>350.27684315879821</c:v>
                </c:pt>
                <c:pt idx="6597">
                  <c:v>350.25920060286381</c:v>
                </c:pt>
                <c:pt idx="6598">
                  <c:v>350.24155893554018</c:v>
                </c:pt>
                <c:pt idx="6599">
                  <c:v>350.22391815678259</c:v>
                </c:pt>
                <c:pt idx="6600">
                  <c:v>350.20627826654629</c:v>
                </c:pt>
                <c:pt idx="6601">
                  <c:v>350.1886392647865</c:v>
                </c:pt>
                <c:pt idx="6602">
                  <c:v>350.17100115145848</c:v>
                </c:pt>
                <c:pt idx="6603">
                  <c:v>350.1533639265175</c:v>
                </c:pt>
                <c:pt idx="6604">
                  <c:v>350.13572758991876</c:v>
                </c:pt>
                <c:pt idx="6605">
                  <c:v>350.11809214161758</c:v>
                </c:pt>
                <c:pt idx="6606">
                  <c:v>350.10045758156917</c:v>
                </c:pt>
                <c:pt idx="6607">
                  <c:v>350.0828239097288</c:v>
                </c:pt>
                <c:pt idx="6608">
                  <c:v>350.06519112605173</c:v>
                </c:pt>
                <c:pt idx="6609">
                  <c:v>350.04755923049328</c:v>
                </c:pt>
                <c:pt idx="6610">
                  <c:v>350.02992822300865</c:v>
                </c:pt>
                <c:pt idx="6611">
                  <c:v>350.01229810355318</c:v>
                </c:pt>
                <c:pt idx="6612">
                  <c:v>349.99466887208206</c:v>
                </c:pt>
                <c:pt idx="6613">
                  <c:v>349.97704052855062</c:v>
                </c:pt>
                <c:pt idx="6614">
                  <c:v>349.95941307291412</c:v>
                </c:pt>
                <c:pt idx="6615">
                  <c:v>349.94178650512782</c:v>
                </c:pt>
                <c:pt idx="6616">
                  <c:v>349.92416082514706</c:v>
                </c:pt>
                <c:pt idx="6617">
                  <c:v>349.90653603292702</c:v>
                </c:pt>
                <c:pt idx="6618">
                  <c:v>349.8889121284231</c:v>
                </c:pt>
                <c:pt idx="6619">
                  <c:v>349.8712891115905</c:v>
                </c:pt>
                <c:pt idx="6620">
                  <c:v>349.8536669823846</c:v>
                </c:pt>
                <c:pt idx="6621">
                  <c:v>349.8360457407606</c:v>
                </c:pt>
                <c:pt idx="6622">
                  <c:v>349.81842538667382</c:v>
                </c:pt>
                <c:pt idx="6623">
                  <c:v>349.8008059200796</c:v>
                </c:pt>
                <c:pt idx="6624">
                  <c:v>349.78318734093318</c:v>
                </c:pt>
                <c:pt idx="6625">
                  <c:v>349.7655696491899</c:v>
                </c:pt>
                <c:pt idx="6626">
                  <c:v>349.74795284480507</c:v>
                </c:pt>
                <c:pt idx="6627">
                  <c:v>349.73033692773402</c:v>
                </c:pt>
                <c:pt idx="6628">
                  <c:v>349.712721897932</c:v>
                </c:pt>
                <c:pt idx="6629">
                  <c:v>349.69510775535434</c:v>
                </c:pt>
                <c:pt idx="6630">
                  <c:v>349.67749449995637</c:v>
                </c:pt>
                <c:pt idx="6631">
                  <c:v>349.65988213169339</c:v>
                </c:pt>
                <c:pt idx="6632">
                  <c:v>349.64227065052069</c:v>
                </c:pt>
                <c:pt idx="6633">
                  <c:v>349.62466005639362</c:v>
                </c:pt>
                <c:pt idx="6634">
                  <c:v>349.60705034926752</c:v>
                </c:pt>
                <c:pt idx="6635">
                  <c:v>349.58944152909766</c:v>
                </c:pt>
                <c:pt idx="6636">
                  <c:v>349.57183359583939</c:v>
                </c:pt>
                <c:pt idx="6637">
                  <c:v>349.55422654944806</c:v>
                </c:pt>
                <c:pt idx="6638">
                  <c:v>349.53662038987898</c:v>
                </c:pt>
                <c:pt idx="6639">
                  <c:v>349.51901511708752</c:v>
                </c:pt>
                <c:pt idx="6640">
                  <c:v>349.50141073102895</c:v>
                </c:pt>
                <c:pt idx="6641">
                  <c:v>349.48380723165866</c:v>
                </c:pt>
                <c:pt idx="6642">
                  <c:v>349.46620461893195</c:v>
                </c:pt>
                <c:pt idx="6643">
                  <c:v>349.44860289280422</c:v>
                </c:pt>
                <c:pt idx="6644">
                  <c:v>349.43100205323077</c:v>
                </c:pt>
                <c:pt idx="6645">
                  <c:v>349.41340210016693</c:v>
                </c:pt>
                <c:pt idx="6646">
                  <c:v>349.39580303356809</c:v>
                </c:pt>
                <c:pt idx="6647">
                  <c:v>349.3782048533896</c:v>
                </c:pt>
                <c:pt idx="6648">
                  <c:v>349.36060755958681</c:v>
                </c:pt>
                <c:pt idx="6649">
                  <c:v>349.34301115211503</c:v>
                </c:pt>
                <c:pt idx="6650">
                  <c:v>349.32541563092968</c:v>
                </c:pt>
                <c:pt idx="6651">
                  <c:v>349.30782099598611</c:v>
                </c:pt>
                <c:pt idx="6652">
                  <c:v>349.29022724723961</c:v>
                </c:pt>
                <c:pt idx="6653">
                  <c:v>349.27263438464564</c:v>
                </c:pt>
                <c:pt idx="6654">
                  <c:v>349.25504240815951</c:v>
                </c:pt>
                <c:pt idx="6655">
                  <c:v>349.2374513177366</c:v>
                </c:pt>
                <c:pt idx="6656">
                  <c:v>349.21986111333229</c:v>
                </c:pt>
                <c:pt idx="6657">
                  <c:v>349.20227179490195</c:v>
                </c:pt>
                <c:pt idx="6658">
                  <c:v>349.18468336240096</c:v>
                </c:pt>
                <c:pt idx="6659">
                  <c:v>349.16709581578471</c:v>
                </c:pt>
                <c:pt idx="6660">
                  <c:v>349.14950915500856</c:v>
                </c:pt>
                <c:pt idx="6661">
                  <c:v>349.1319233800279</c:v>
                </c:pt>
                <c:pt idx="6662">
                  <c:v>349.1143384907981</c:v>
                </c:pt>
                <c:pt idx="6663">
                  <c:v>349.09675448727455</c:v>
                </c:pt>
                <c:pt idx="6664">
                  <c:v>349.07917136941262</c:v>
                </c:pt>
                <c:pt idx="6665">
                  <c:v>349.06158913716774</c:v>
                </c:pt>
                <c:pt idx="6666">
                  <c:v>349.0440077904953</c:v>
                </c:pt>
                <c:pt idx="6667">
                  <c:v>349.02642732935067</c:v>
                </c:pt>
                <c:pt idx="6668">
                  <c:v>349.00884775368928</c:v>
                </c:pt>
                <c:pt idx="6669">
                  <c:v>348.99126906346652</c:v>
                </c:pt>
                <c:pt idx="6670">
                  <c:v>348.97369125863781</c:v>
                </c:pt>
                <c:pt idx="6671">
                  <c:v>348.95611433915855</c:v>
                </c:pt>
                <c:pt idx="6672">
                  <c:v>348.93853830498409</c:v>
                </c:pt>
                <c:pt idx="6673">
                  <c:v>348.92096315606989</c:v>
                </c:pt>
                <c:pt idx="6674">
                  <c:v>348.90338889237137</c:v>
                </c:pt>
                <c:pt idx="6675">
                  <c:v>348.88581551384391</c:v>
                </c:pt>
                <c:pt idx="6676">
                  <c:v>348.86824302044295</c:v>
                </c:pt>
                <c:pt idx="6677">
                  <c:v>348.85067141212392</c:v>
                </c:pt>
                <c:pt idx="6678">
                  <c:v>348.83310068884219</c:v>
                </c:pt>
                <c:pt idx="6679">
                  <c:v>348.81553085055322</c:v>
                </c:pt>
                <c:pt idx="6680">
                  <c:v>348.79796189721242</c:v>
                </c:pt>
                <c:pt idx="6681">
                  <c:v>348.78039382877523</c:v>
                </c:pt>
                <c:pt idx="6682">
                  <c:v>348.76282664519709</c:v>
                </c:pt>
                <c:pt idx="6683">
                  <c:v>348.74526034643344</c:v>
                </c:pt>
                <c:pt idx="6684">
                  <c:v>348.72769493243965</c:v>
                </c:pt>
                <c:pt idx="6685">
                  <c:v>348.71013040317121</c:v>
                </c:pt>
                <c:pt idx="6686">
                  <c:v>348.69256675858355</c:v>
                </c:pt>
                <c:pt idx="6687">
                  <c:v>348.67500399863212</c:v>
                </c:pt>
                <c:pt idx="6688">
                  <c:v>348.65744212327235</c:v>
                </c:pt>
                <c:pt idx="6689">
                  <c:v>348.63988113245966</c:v>
                </c:pt>
                <c:pt idx="6690">
                  <c:v>348.62232102614956</c:v>
                </c:pt>
                <c:pt idx="6691">
                  <c:v>348.60476180429748</c:v>
                </c:pt>
                <c:pt idx="6692">
                  <c:v>348.58720346685885</c:v>
                </c:pt>
                <c:pt idx="6693">
                  <c:v>348.56964601378911</c:v>
                </c:pt>
                <c:pt idx="6694">
                  <c:v>348.55208944504375</c:v>
                </c:pt>
                <c:pt idx="6695">
                  <c:v>348.5345337605782</c:v>
                </c:pt>
                <c:pt idx="6696">
                  <c:v>348.51697896034796</c:v>
                </c:pt>
                <c:pt idx="6697">
                  <c:v>348.49942504430845</c:v>
                </c:pt>
                <c:pt idx="6698">
                  <c:v>348.48187201241518</c:v>
                </c:pt>
                <c:pt idx="6699">
                  <c:v>348.46431986462358</c:v>
                </c:pt>
                <c:pt idx="6700">
                  <c:v>348.44676860088913</c:v>
                </c:pt>
                <c:pt idx="6701">
                  <c:v>348.42921822116728</c:v>
                </c:pt>
                <c:pt idx="6702">
                  <c:v>348.41166872541356</c:v>
                </c:pt>
                <c:pt idx="6703">
                  <c:v>348.39412011358343</c:v>
                </c:pt>
                <c:pt idx="6704">
                  <c:v>348.37657238563236</c:v>
                </c:pt>
                <c:pt idx="6705">
                  <c:v>348.35902554151579</c:v>
                </c:pt>
                <c:pt idx="6706">
                  <c:v>348.34147958118928</c:v>
                </c:pt>
                <c:pt idx="6707">
                  <c:v>348.32393450460825</c:v>
                </c:pt>
                <c:pt idx="6708">
                  <c:v>348.30639031172819</c:v>
                </c:pt>
                <c:pt idx="6709">
                  <c:v>348.28884700250467</c:v>
                </c:pt>
                <c:pt idx="6710">
                  <c:v>348.2713045768931</c:v>
                </c:pt>
                <c:pt idx="6711">
                  <c:v>348.25376303484899</c:v>
                </c:pt>
                <c:pt idx="6712">
                  <c:v>348.23622237632787</c:v>
                </c:pt>
                <c:pt idx="6713">
                  <c:v>348.2186826012852</c:v>
                </c:pt>
                <c:pt idx="6714">
                  <c:v>348.2011437096765</c:v>
                </c:pt>
                <c:pt idx="6715">
                  <c:v>348.18360570145728</c:v>
                </c:pt>
                <c:pt idx="6716">
                  <c:v>348.16606857658303</c:v>
                </c:pt>
                <c:pt idx="6717">
                  <c:v>348.14853233500929</c:v>
                </c:pt>
                <c:pt idx="6718">
                  <c:v>348.13099697669156</c:v>
                </c:pt>
                <c:pt idx="6719">
                  <c:v>348.11346250158533</c:v>
                </c:pt>
                <c:pt idx="6720">
                  <c:v>348.09592890964615</c:v>
                </c:pt>
                <c:pt idx="6721">
                  <c:v>348.0783962008295</c:v>
                </c:pt>
                <c:pt idx="6722">
                  <c:v>348.06086437509089</c:v>
                </c:pt>
                <c:pt idx="6723">
                  <c:v>348.04333343238585</c:v>
                </c:pt>
                <c:pt idx="6724">
                  <c:v>348.02580337266994</c:v>
                </c:pt>
                <c:pt idx="6725">
                  <c:v>348.00827419589865</c:v>
                </c:pt>
                <c:pt idx="6726">
                  <c:v>347.99074590202753</c:v>
                </c:pt>
                <c:pt idx="6727">
                  <c:v>347.97321849101212</c:v>
                </c:pt>
                <c:pt idx="6728">
                  <c:v>347.95569196280792</c:v>
                </c:pt>
                <c:pt idx="6729">
                  <c:v>347.93816631737047</c:v>
                </c:pt>
                <c:pt idx="6730">
                  <c:v>347.92064155465533</c:v>
                </c:pt>
                <c:pt idx="6731">
                  <c:v>347.90311767461804</c:v>
                </c:pt>
                <c:pt idx="6732">
                  <c:v>347.8855946772141</c:v>
                </c:pt>
                <c:pt idx="6733">
                  <c:v>347.86807256239911</c:v>
                </c:pt>
                <c:pt idx="6734">
                  <c:v>347.85055133012855</c:v>
                </c:pt>
                <c:pt idx="6735">
                  <c:v>347.83303098035805</c:v>
                </c:pt>
                <c:pt idx="6736">
                  <c:v>347.81551151304313</c:v>
                </c:pt>
                <c:pt idx="6737">
                  <c:v>347.79799292813931</c:v>
                </c:pt>
                <c:pt idx="6738">
                  <c:v>347.78047522560217</c:v>
                </c:pt>
                <c:pt idx="6739">
                  <c:v>347.76295840538728</c:v>
                </c:pt>
                <c:pt idx="6740">
                  <c:v>347.74544246745018</c:v>
                </c:pt>
                <c:pt idx="6741">
                  <c:v>347.72792741174641</c:v>
                </c:pt>
                <c:pt idx="6742">
                  <c:v>347.71041323823158</c:v>
                </c:pt>
                <c:pt idx="6743">
                  <c:v>347.69289994686125</c:v>
                </c:pt>
                <c:pt idx="6744">
                  <c:v>347.67538753759095</c:v>
                </c:pt>
                <c:pt idx="6745">
                  <c:v>347.6578760103763</c:v>
                </c:pt>
                <c:pt idx="6746">
                  <c:v>347.64036536517284</c:v>
                </c:pt>
                <c:pt idx="6747">
                  <c:v>347.62285560193612</c:v>
                </c:pt>
                <c:pt idx="6748">
                  <c:v>347.60534672062175</c:v>
                </c:pt>
                <c:pt idx="6749">
                  <c:v>347.58783872118534</c:v>
                </c:pt>
                <c:pt idx="6750">
                  <c:v>347.57033160358242</c:v>
                </c:pt>
                <c:pt idx="6751">
                  <c:v>347.55282536776861</c:v>
                </c:pt>
                <c:pt idx="6752">
                  <c:v>347.5353200136995</c:v>
                </c:pt>
                <c:pt idx="6753">
                  <c:v>347.51781554133066</c:v>
                </c:pt>
                <c:pt idx="6754">
                  <c:v>347.50031195061769</c:v>
                </c:pt>
                <c:pt idx="6755">
                  <c:v>347.48280924151618</c:v>
                </c:pt>
                <c:pt idx="6756">
                  <c:v>347.46530741398169</c:v>
                </c:pt>
                <c:pt idx="6757">
                  <c:v>347.44780646796988</c:v>
                </c:pt>
                <c:pt idx="6758">
                  <c:v>347.4303064034363</c:v>
                </c:pt>
                <c:pt idx="6759">
                  <c:v>347.41280722033662</c:v>
                </c:pt>
                <c:pt idx="6760">
                  <c:v>347.39530891862637</c:v>
                </c:pt>
                <c:pt idx="6761">
                  <c:v>347.37781149826117</c:v>
                </c:pt>
                <c:pt idx="6762">
                  <c:v>347.36031495919667</c:v>
                </c:pt>
                <c:pt idx="6763">
                  <c:v>347.34281930138843</c:v>
                </c:pt>
                <c:pt idx="6764">
                  <c:v>347.32532452479211</c:v>
                </c:pt>
                <c:pt idx="6765">
                  <c:v>347.30783062936331</c:v>
                </c:pt>
                <c:pt idx="6766">
                  <c:v>347.29033761505764</c:v>
                </c:pt>
                <c:pt idx="6767">
                  <c:v>347.2728454818307</c:v>
                </c:pt>
                <c:pt idx="6768">
                  <c:v>347.2553542296381</c:v>
                </c:pt>
                <c:pt idx="6769">
                  <c:v>347.2378638584355</c:v>
                </c:pt>
                <c:pt idx="6770">
                  <c:v>347.22037436817857</c:v>
                </c:pt>
                <c:pt idx="6771">
                  <c:v>347.20288575882284</c:v>
                </c:pt>
                <c:pt idx="6772">
                  <c:v>347.18539803032405</c:v>
                </c:pt>
                <c:pt idx="6773">
                  <c:v>347.16791118263774</c:v>
                </c:pt>
                <c:pt idx="6774">
                  <c:v>347.15042521571962</c:v>
                </c:pt>
                <c:pt idx="6775">
                  <c:v>347.13294012952525</c:v>
                </c:pt>
                <c:pt idx="6776">
                  <c:v>347.11545592401035</c:v>
                </c:pt>
                <c:pt idx="6777">
                  <c:v>347.09797259913051</c:v>
                </c:pt>
                <c:pt idx="6778">
                  <c:v>347.08049015484141</c:v>
                </c:pt>
                <c:pt idx="6779">
                  <c:v>347.06300859109865</c:v>
                </c:pt>
                <c:pt idx="6780">
                  <c:v>347.04552790785789</c:v>
                </c:pt>
                <c:pt idx="6781">
                  <c:v>347.02804810507479</c:v>
                </c:pt>
                <c:pt idx="6782">
                  <c:v>347.01056918270501</c:v>
                </c:pt>
                <c:pt idx="6783">
                  <c:v>346.99309114070422</c:v>
                </c:pt>
                <c:pt idx="6784">
                  <c:v>346.97561397902808</c:v>
                </c:pt>
                <c:pt idx="6785">
                  <c:v>346.95813769763225</c:v>
                </c:pt>
                <c:pt idx="6786">
                  <c:v>346.94066229647234</c:v>
                </c:pt>
                <c:pt idx="6787">
                  <c:v>346.92318777550406</c:v>
                </c:pt>
                <c:pt idx="6788">
                  <c:v>346.90571413468308</c:v>
                </c:pt>
                <c:pt idx="6789">
                  <c:v>346.88824137396506</c:v>
                </c:pt>
                <c:pt idx="6790">
                  <c:v>346.87076949330566</c:v>
                </c:pt>
                <c:pt idx="6791">
                  <c:v>346.85329849266054</c:v>
                </c:pt>
                <c:pt idx="6792">
                  <c:v>346.83582837198543</c:v>
                </c:pt>
                <c:pt idx="6793">
                  <c:v>346.81835913123598</c:v>
                </c:pt>
                <c:pt idx="6794">
                  <c:v>346.80089077036786</c:v>
                </c:pt>
                <c:pt idx="6795">
                  <c:v>346.78342328933672</c:v>
                </c:pt>
                <c:pt idx="6796">
                  <c:v>346.7659566880983</c:v>
                </c:pt>
                <c:pt idx="6797">
                  <c:v>346.7484909666083</c:v>
                </c:pt>
                <c:pt idx="6798">
                  <c:v>346.73102612482239</c:v>
                </c:pt>
                <c:pt idx="6799">
                  <c:v>346.71356216269623</c:v>
                </c:pt>
                <c:pt idx="6800">
                  <c:v>346.69609908018555</c:v>
                </c:pt>
                <c:pt idx="6801">
                  <c:v>346.67863687724599</c:v>
                </c:pt>
                <c:pt idx="6802">
                  <c:v>346.66117555383335</c:v>
                </c:pt>
                <c:pt idx="6803">
                  <c:v>346.64371510990321</c:v>
                </c:pt>
                <c:pt idx="6804">
                  <c:v>346.62625554541137</c:v>
                </c:pt>
                <c:pt idx="6805">
                  <c:v>346.60879686031348</c:v>
                </c:pt>
                <c:pt idx="6806">
                  <c:v>346.59133905456525</c:v>
                </c:pt>
                <c:pt idx="6807">
                  <c:v>346.57388212812242</c:v>
                </c:pt>
                <c:pt idx="6808">
                  <c:v>346.5564260809407</c:v>
                </c:pt>
                <c:pt idx="6809">
                  <c:v>346.5389709129758</c:v>
                </c:pt>
                <c:pt idx="6810">
                  <c:v>346.52151662418339</c:v>
                </c:pt>
                <c:pt idx="6811">
                  <c:v>346.50406321451925</c:v>
                </c:pt>
                <c:pt idx="6812">
                  <c:v>346.48661068393909</c:v>
                </c:pt>
                <c:pt idx="6813">
                  <c:v>346.46915903239858</c:v>
                </c:pt>
                <c:pt idx="6814">
                  <c:v>346.45170825985349</c:v>
                </c:pt>
                <c:pt idx="6815">
                  <c:v>346.43425836625954</c:v>
                </c:pt>
                <c:pt idx="6816">
                  <c:v>346.41680935157245</c:v>
                </c:pt>
                <c:pt idx="6817">
                  <c:v>346.399361215748</c:v>
                </c:pt>
                <c:pt idx="6818">
                  <c:v>346.38191395874185</c:v>
                </c:pt>
                <c:pt idx="6819">
                  <c:v>346.36446758050977</c:v>
                </c:pt>
                <c:pt idx="6820">
                  <c:v>346.34702208100754</c:v>
                </c:pt>
                <c:pt idx="6821">
                  <c:v>346.32957746019082</c:v>
                </c:pt>
                <c:pt idx="6822">
                  <c:v>346.31213371801539</c:v>
                </c:pt>
                <c:pt idx="6823">
                  <c:v>346.29469085443702</c:v>
                </c:pt>
                <c:pt idx="6824">
                  <c:v>346.27724886941144</c:v>
                </c:pt>
                <c:pt idx="6825">
                  <c:v>346.25980776289441</c:v>
                </c:pt>
                <c:pt idx="6826">
                  <c:v>346.24236753484166</c:v>
                </c:pt>
                <c:pt idx="6827">
                  <c:v>346.22492818520897</c:v>
                </c:pt>
                <c:pt idx="6828">
                  <c:v>346.20748971395204</c:v>
                </c:pt>
                <c:pt idx="6829">
                  <c:v>346.19005212102667</c:v>
                </c:pt>
                <c:pt idx="6830">
                  <c:v>346.17261540638862</c:v>
                </c:pt>
                <c:pt idx="6831">
                  <c:v>346.15517956999366</c:v>
                </c:pt>
                <c:pt idx="6832">
                  <c:v>346.13774461179753</c:v>
                </c:pt>
                <c:pt idx="6833">
                  <c:v>346.12031053175599</c:v>
                </c:pt>
                <c:pt idx="6834">
                  <c:v>346.10287732982488</c:v>
                </c:pt>
                <c:pt idx="6835">
                  <c:v>346.08544500595991</c:v>
                </c:pt>
                <c:pt idx="6836">
                  <c:v>346.06801356011687</c:v>
                </c:pt>
                <c:pt idx="6837">
                  <c:v>346.05058299225152</c:v>
                </c:pt>
                <c:pt idx="6838">
                  <c:v>346.03315330231965</c:v>
                </c:pt>
                <c:pt idx="6839">
                  <c:v>346.01572449027702</c:v>
                </c:pt>
                <c:pt idx="6840">
                  <c:v>345.99829655607948</c:v>
                </c:pt>
                <c:pt idx="6841">
                  <c:v>345.98086949968274</c:v>
                </c:pt>
                <c:pt idx="6842">
                  <c:v>345.96344332104263</c:v>
                </c:pt>
                <c:pt idx="6843">
                  <c:v>345.94601802011493</c:v>
                </c:pt>
                <c:pt idx="6844">
                  <c:v>345.92859359685542</c:v>
                </c:pt>
                <c:pt idx="6845">
                  <c:v>345.91117005121993</c:v>
                </c:pt>
                <c:pt idx="6846">
                  <c:v>345.89374738316423</c:v>
                </c:pt>
                <c:pt idx="6847">
                  <c:v>345.87632559264409</c:v>
                </c:pt>
                <c:pt idx="6848">
                  <c:v>345.85890467961536</c:v>
                </c:pt>
                <c:pt idx="6849">
                  <c:v>345.84148464403381</c:v>
                </c:pt>
                <c:pt idx="6850">
                  <c:v>345.82406548585527</c:v>
                </c:pt>
                <c:pt idx="6851">
                  <c:v>345.80664720503552</c:v>
                </c:pt>
                <c:pt idx="6852">
                  <c:v>345.78922980153038</c:v>
                </c:pt>
                <c:pt idx="6853">
                  <c:v>345.7718132752957</c:v>
                </c:pt>
                <c:pt idx="6854">
                  <c:v>345.75439762628724</c:v>
                </c:pt>
                <c:pt idx="6855">
                  <c:v>345.73698285446085</c:v>
                </c:pt>
                <c:pt idx="6856">
                  <c:v>345.71956895977235</c:v>
                </c:pt>
                <c:pt idx="6857">
                  <c:v>345.70215594217751</c:v>
                </c:pt>
                <c:pt idx="6858">
                  <c:v>345.68474380163218</c:v>
                </c:pt>
                <c:pt idx="6859">
                  <c:v>345.66733253809218</c:v>
                </c:pt>
                <c:pt idx="6860">
                  <c:v>345.64992215151341</c:v>
                </c:pt>
                <c:pt idx="6861">
                  <c:v>345.63251264185163</c:v>
                </c:pt>
                <c:pt idx="6862">
                  <c:v>345.61510400906269</c:v>
                </c:pt>
                <c:pt idx="6863">
                  <c:v>345.59769625310241</c:v>
                </c:pt>
                <c:pt idx="6864">
                  <c:v>345.58028937392663</c:v>
                </c:pt>
                <c:pt idx="6865">
                  <c:v>345.56288337149118</c:v>
                </c:pt>
                <c:pt idx="6866">
                  <c:v>345.54547824575189</c:v>
                </c:pt>
                <c:pt idx="6867">
                  <c:v>345.52807399666466</c:v>
                </c:pt>
                <c:pt idx="6868">
                  <c:v>345.51067062418531</c:v>
                </c:pt>
                <c:pt idx="6869">
                  <c:v>345.49326812826968</c:v>
                </c:pt>
                <c:pt idx="6870">
                  <c:v>345.47586650887359</c:v>
                </c:pt>
                <c:pt idx="6871">
                  <c:v>345.45846576595295</c:v>
                </c:pt>
                <c:pt idx="6872">
                  <c:v>345.44106589946358</c:v>
                </c:pt>
                <c:pt idx="6873">
                  <c:v>345.42366690936132</c:v>
                </c:pt>
                <c:pt idx="6874">
                  <c:v>345.40626879560205</c:v>
                </c:pt>
                <c:pt idx="6875">
                  <c:v>345.38887155814166</c:v>
                </c:pt>
                <c:pt idx="6876">
                  <c:v>345.37147519693599</c:v>
                </c:pt>
                <c:pt idx="6877">
                  <c:v>345.35407971194087</c:v>
                </c:pt>
                <c:pt idx="6878">
                  <c:v>345.33668510311219</c:v>
                </c:pt>
                <c:pt idx="6879">
                  <c:v>345.31929137040584</c:v>
                </c:pt>
                <c:pt idx="6880">
                  <c:v>345.30189851377764</c:v>
                </c:pt>
                <c:pt idx="6881">
                  <c:v>345.28450653318356</c:v>
                </c:pt>
                <c:pt idx="6882">
                  <c:v>345.26711542857942</c:v>
                </c:pt>
                <c:pt idx="6883">
                  <c:v>345.24972519992104</c:v>
                </c:pt>
                <c:pt idx="6884">
                  <c:v>345.23233584716439</c:v>
                </c:pt>
                <c:pt idx="6885">
                  <c:v>345.21494737026535</c:v>
                </c:pt>
                <c:pt idx="6886">
                  <c:v>345.19755976917975</c:v>
                </c:pt>
                <c:pt idx="6887">
                  <c:v>345.18017304386348</c:v>
                </c:pt>
                <c:pt idx="6888">
                  <c:v>345.16278719427248</c:v>
                </c:pt>
                <c:pt idx="6889">
                  <c:v>345.1454022203626</c:v>
                </c:pt>
                <c:pt idx="6890">
                  <c:v>345.12801812208977</c:v>
                </c:pt>
                <c:pt idx="6891">
                  <c:v>345.11063489940989</c:v>
                </c:pt>
                <c:pt idx="6892">
                  <c:v>345.09325255227878</c:v>
                </c:pt>
                <c:pt idx="6893">
                  <c:v>345.0758710806524</c:v>
                </c:pt>
                <c:pt idx="6894">
                  <c:v>345.0584904844867</c:v>
                </c:pt>
                <c:pt idx="6895">
                  <c:v>345.04111076373749</c:v>
                </c:pt>
                <c:pt idx="6896">
                  <c:v>345.02373191836074</c:v>
                </c:pt>
                <c:pt idx="6897">
                  <c:v>345.00635394831232</c:v>
                </c:pt>
                <c:pt idx="6898">
                  <c:v>344.98897685354819</c:v>
                </c:pt>
                <c:pt idx="6899">
                  <c:v>344.97160063402424</c:v>
                </c:pt>
                <c:pt idx="6900">
                  <c:v>344.95422528969635</c:v>
                </c:pt>
                <c:pt idx="6901">
                  <c:v>344.93685082052048</c:v>
                </c:pt>
                <c:pt idx="6902">
                  <c:v>344.91947722645256</c:v>
                </c:pt>
                <c:pt idx="6903">
                  <c:v>344.90210450744848</c:v>
                </c:pt>
                <c:pt idx="6904">
                  <c:v>344.88473266346421</c:v>
                </c:pt>
                <c:pt idx="6905">
                  <c:v>344.86736169445561</c:v>
                </c:pt>
                <c:pt idx="6906">
                  <c:v>344.8499916003787</c:v>
                </c:pt>
                <c:pt idx="6907">
                  <c:v>344.83262238118931</c:v>
                </c:pt>
                <c:pt idx="6908">
                  <c:v>344.81525403684344</c:v>
                </c:pt>
                <c:pt idx="6909">
                  <c:v>344.79788656729704</c:v>
                </c:pt>
                <c:pt idx="6910">
                  <c:v>344.780519972506</c:v>
                </c:pt>
                <c:pt idx="6911">
                  <c:v>344.76315425242626</c:v>
                </c:pt>
                <c:pt idx="6912">
                  <c:v>344.74578940701383</c:v>
                </c:pt>
                <c:pt idx="6913">
                  <c:v>344.7284254362246</c:v>
                </c:pt>
                <c:pt idx="6914">
                  <c:v>344.71106234001451</c:v>
                </c:pt>
                <c:pt idx="6915">
                  <c:v>344.69370011833951</c:v>
                </c:pt>
                <c:pt idx="6916">
                  <c:v>344.6763387711556</c:v>
                </c:pt>
                <c:pt idx="6917">
                  <c:v>344.65897829841867</c:v>
                </c:pt>
                <c:pt idx="6918">
                  <c:v>344.64161870008473</c:v>
                </c:pt>
                <c:pt idx="6919">
                  <c:v>344.62425997610973</c:v>
                </c:pt>
                <c:pt idx="6920">
                  <c:v>344.6069021264496</c:v>
                </c:pt>
                <c:pt idx="6921">
                  <c:v>344.58954515106029</c:v>
                </c:pt>
                <c:pt idx="6922">
                  <c:v>344.57218904989782</c:v>
                </c:pt>
                <c:pt idx="6923">
                  <c:v>344.55483382291811</c:v>
                </c:pt>
                <c:pt idx="6924">
                  <c:v>344.53747947007719</c:v>
                </c:pt>
                <c:pt idx="6925">
                  <c:v>344.52012599133099</c:v>
                </c:pt>
                <c:pt idx="6926">
                  <c:v>344.50277338663545</c:v>
                </c:pt>
                <c:pt idx="6927">
                  <c:v>344.4854216559466</c:v>
                </c:pt>
                <c:pt idx="6928">
                  <c:v>344.46807079922041</c:v>
                </c:pt>
                <c:pt idx="6929">
                  <c:v>344.45072081641285</c:v>
                </c:pt>
                <c:pt idx="6930">
                  <c:v>344.43337170747992</c:v>
                </c:pt>
                <c:pt idx="6931">
                  <c:v>344.41602347237762</c:v>
                </c:pt>
                <c:pt idx="6932">
                  <c:v>344.39867611106189</c:v>
                </c:pt>
                <c:pt idx="6933">
                  <c:v>344.38132962348874</c:v>
                </c:pt>
                <c:pt idx="6934">
                  <c:v>344.36398400961417</c:v>
                </c:pt>
                <c:pt idx="6935">
                  <c:v>344.34663926939413</c:v>
                </c:pt>
                <c:pt idx="6936">
                  <c:v>344.32929540278468</c:v>
                </c:pt>
                <c:pt idx="6937">
                  <c:v>344.31195240974176</c:v>
                </c:pt>
                <c:pt idx="6938">
                  <c:v>344.29461029022144</c:v>
                </c:pt>
                <c:pt idx="6939">
                  <c:v>344.27726904417966</c:v>
                </c:pt>
                <c:pt idx="6940">
                  <c:v>344.25992867157242</c:v>
                </c:pt>
                <c:pt idx="6941">
                  <c:v>344.24258917235579</c:v>
                </c:pt>
                <c:pt idx="6942">
                  <c:v>344.22525054648577</c:v>
                </c:pt>
                <c:pt idx="6943">
                  <c:v>344.2079127939183</c:v>
                </c:pt>
                <c:pt idx="6944">
                  <c:v>344.19057591460944</c:v>
                </c:pt>
                <c:pt idx="6945">
                  <c:v>344.1732399085152</c:v>
                </c:pt>
                <c:pt idx="6946">
                  <c:v>344.15590477559164</c:v>
                </c:pt>
                <c:pt idx="6947">
                  <c:v>344.13857051579475</c:v>
                </c:pt>
                <c:pt idx="6948">
                  <c:v>344.12123712908055</c:v>
                </c:pt>
                <c:pt idx="6949">
                  <c:v>344.10390461540504</c:v>
                </c:pt>
                <c:pt idx="6950">
                  <c:v>344.08657297472428</c:v>
                </c:pt>
                <c:pt idx="6951">
                  <c:v>344.06924220699426</c:v>
                </c:pt>
                <c:pt idx="6952">
                  <c:v>344.05191231217105</c:v>
                </c:pt>
                <c:pt idx="6953">
                  <c:v>344.03458329021072</c:v>
                </c:pt>
                <c:pt idx="6954">
                  <c:v>344.01725514106926</c:v>
                </c:pt>
                <c:pt idx="6955">
                  <c:v>343.99992786470267</c:v>
                </c:pt>
                <c:pt idx="6956">
                  <c:v>343.98260146106708</c:v>
                </c:pt>
                <c:pt idx="6957">
                  <c:v>343.96527593011842</c:v>
                </c:pt>
                <c:pt idx="6958">
                  <c:v>343.94795127181283</c:v>
                </c:pt>
                <c:pt idx="6959">
                  <c:v>343.93062748610635</c:v>
                </c:pt>
                <c:pt idx="6960">
                  <c:v>343.91330457295498</c:v>
                </c:pt>
                <c:pt idx="6961">
                  <c:v>343.8959825323148</c:v>
                </c:pt>
                <c:pt idx="6962">
                  <c:v>343.87866136414186</c:v>
                </c:pt>
                <c:pt idx="6963">
                  <c:v>343.86134106839222</c:v>
                </c:pt>
                <c:pt idx="6964">
                  <c:v>343.84402164502194</c:v>
                </c:pt>
                <c:pt idx="6965">
                  <c:v>343.82670309398708</c:v>
                </c:pt>
                <c:pt idx="6966">
                  <c:v>343.8093854152437</c:v>
                </c:pt>
                <c:pt idx="6967">
                  <c:v>343.79206860874785</c:v>
                </c:pt>
                <c:pt idx="6968">
                  <c:v>343.77475267445561</c:v>
                </c:pt>
                <c:pt idx="6969">
                  <c:v>343.75743761232303</c:v>
                </c:pt>
                <c:pt idx="6970">
                  <c:v>343.74012342230623</c:v>
                </c:pt>
                <c:pt idx="6971">
                  <c:v>343.72281010436126</c:v>
                </c:pt>
                <c:pt idx="6972">
                  <c:v>343.70549765844419</c:v>
                </c:pt>
                <c:pt idx="6973">
                  <c:v>343.68818608451107</c:v>
                </c:pt>
                <c:pt idx="6974">
                  <c:v>343.67087538251803</c:v>
                </c:pt>
                <c:pt idx="6975">
                  <c:v>343.65356555242113</c:v>
                </c:pt>
                <c:pt idx="6976">
                  <c:v>343.63625659417647</c:v>
                </c:pt>
                <c:pt idx="6977">
                  <c:v>343.61894850774013</c:v>
                </c:pt>
                <c:pt idx="6978">
                  <c:v>343.60164129306816</c:v>
                </c:pt>
                <c:pt idx="6979">
                  <c:v>343.58433495011667</c:v>
                </c:pt>
                <c:pt idx="6980">
                  <c:v>343.56702947884179</c:v>
                </c:pt>
                <c:pt idx="6981">
                  <c:v>343.54972487919957</c:v>
                </c:pt>
                <c:pt idx="6982">
                  <c:v>343.53242115114614</c:v>
                </c:pt>
                <c:pt idx="6983">
                  <c:v>343.5151182946376</c:v>
                </c:pt>
                <c:pt idx="6984">
                  <c:v>343.49781630963008</c:v>
                </c:pt>
                <c:pt idx="6985">
                  <c:v>343.48051519607964</c:v>
                </c:pt>
                <c:pt idx="6986">
                  <c:v>343.46321495394238</c:v>
                </c:pt>
                <c:pt idx="6987">
                  <c:v>343.44591558317444</c:v>
                </c:pt>
                <c:pt idx="6988">
                  <c:v>343.42861708373192</c:v>
                </c:pt>
                <c:pt idx="6989">
                  <c:v>343.41131945557089</c:v>
                </c:pt>
                <c:pt idx="6990">
                  <c:v>343.39402269864752</c:v>
                </c:pt>
                <c:pt idx="6991">
                  <c:v>343.37672681291792</c:v>
                </c:pt>
                <c:pt idx="6992">
                  <c:v>343.35943179833822</c:v>
                </c:pt>
                <c:pt idx="6993">
                  <c:v>343.34213765486453</c:v>
                </c:pt>
                <c:pt idx="6994">
                  <c:v>343.32484438245297</c:v>
                </c:pt>
                <c:pt idx="6995">
                  <c:v>343.30755198105965</c:v>
                </c:pt>
                <c:pt idx="6996">
                  <c:v>343.29026045064074</c:v>
                </c:pt>
                <c:pt idx="6997">
                  <c:v>343.27296979115232</c:v>
                </c:pt>
                <c:pt idx="6998">
                  <c:v>343.25568000255055</c:v>
                </c:pt>
                <c:pt idx="6999">
                  <c:v>343.2383910847916</c:v>
                </c:pt>
                <c:pt idx="7000">
                  <c:v>343.22110303783154</c:v>
                </c:pt>
                <c:pt idx="7001">
                  <c:v>343.20381586162654</c:v>
                </c:pt>
                <c:pt idx="7002">
                  <c:v>343.18652955613277</c:v>
                </c:pt>
                <c:pt idx="7003">
                  <c:v>343.16924412130635</c:v>
                </c:pt>
                <c:pt idx="7004">
                  <c:v>343.15195955710345</c:v>
                </c:pt>
                <c:pt idx="7005">
                  <c:v>343.1346758634802</c:v>
                </c:pt>
                <c:pt idx="7006">
                  <c:v>343.1173930403927</c:v>
                </c:pt>
                <c:pt idx="7007">
                  <c:v>343.10011108779719</c:v>
                </c:pt>
                <c:pt idx="7008">
                  <c:v>343.08283000564978</c:v>
                </c:pt>
                <c:pt idx="7009">
                  <c:v>343.06554979390665</c:v>
                </c:pt>
                <c:pt idx="7010">
                  <c:v>343.04827045252392</c:v>
                </c:pt>
                <c:pt idx="7011">
                  <c:v>343.03099198145782</c:v>
                </c:pt>
                <c:pt idx="7012">
                  <c:v>343.01371438066445</c:v>
                </c:pt>
                <c:pt idx="7013">
                  <c:v>342.99643765010001</c:v>
                </c:pt>
                <c:pt idx="7014">
                  <c:v>342.97916178972065</c:v>
                </c:pt>
                <c:pt idx="7015">
                  <c:v>342.96188679948256</c:v>
                </c:pt>
                <c:pt idx="7016">
                  <c:v>342.94461267934184</c:v>
                </c:pt>
                <c:pt idx="7017">
                  <c:v>342.92733942925474</c:v>
                </c:pt>
                <c:pt idx="7018">
                  <c:v>342.91006704917743</c:v>
                </c:pt>
                <c:pt idx="7019">
                  <c:v>342.89279553906607</c:v>
                </c:pt>
                <c:pt idx="7020">
                  <c:v>342.8755248988769</c:v>
                </c:pt>
                <c:pt idx="7021">
                  <c:v>342.85825512856604</c:v>
                </c:pt>
                <c:pt idx="7022">
                  <c:v>342.84098622808972</c:v>
                </c:pt>
                <c:pt idx="7023">
                  <c:v>342.82371819740411</c:v>
                </c:pt>
                <c:pt idx="7024">
                  <c:v>342.80645103646538</c:v>
                </c:pt>
                <c:pt idx="7025">
                  <c:v>342.7891847452297</c:v>
                </c:pt>
                <c:pt idx="7026">
                  <c:v>342.77191932365332</c:v>
                </c:pt>
                <c:pt idx="7027">
                  <c:v>342.75465477169246</c:v>
                </c:pt>
                <c:pt idx="7028">
                  <c:v>342.73739108930329</c:v>
                </c:pt>
                <c:pt idx="7029">
                  <c:v>342.72012827644198</c:v>
                </c:pt>
                <c:pt idx="7030">
                  <c:v>342.70286633306478</c:v>
                </c:pt>
                <c:pt idx="7031">
                  <c:v>342.68560525912784</c:v>
                </c:pt>
                <c:pt idx="7032">
                  <c:v>342.66834505458741</c:v>
                </c:pt>
                <c:pt idx="7033">
                  <c:v>342.6510857193997</c:v>
                </c:pt>
                <c:pt idx="7034">
                  <c:v>342.63382725352091</c:v>
                </c:pt>
                <c:pt idx="7035">
                  <c:v>342.61656965690725</c:v>
                </c:pt>
                <c:pt idx="7036">
                  <c:v>342.59931292951495</c:v>
                </c:pt>
                <c:pt idx="7037">
                  <c:v>342.58205707130026</c:v>
                </c:pt>
                <c:pt idx="7038">
                  <c:v>342.56480208221933</c:v>
                </c:pt>
                <c:pt idx="7039">
                  <c:v>342.54754796222846</c:v>
                </c:pt>
                <c:pt idx="7040">
                  <c:v>342.53029471128383</c:v>
                </c:pt>
                <c:pt idx="7041">
                  <c:v>342.51304232934166</c:v>
                </c:pt>
                <c:pt idx="7042">
                  <c:v>342.49579081635824</c:v>
                </c:pt>
                <c:pt idx="7043">
                  <c:v>342.47854017228974</c:v>
                </c:pt>
                <c:pt idx="7044">
                  <c:v>342.4612903970924</c:v>
                </c:pt>
                <c:pt idx="7045">
                  <c:v>342.4440414907225</c:v>
                </c:pt>
                <c:pt idx="7046">
                  <c:v>342.42679345313621</c:v>
                </c:pt>
                <c:pt idx="7047">
                  <c:v>342.40954628428983</c:v>
                </c:pt>
                <c:pt idx="7048">
                  <c:v>342.39229998413958</c:v>
                </c:pt>
                <c:pt idx="7049">
                  <c:v>342.37505455264176</c:v>
                </c:pt>
                <c:pt idx="7050">
                  <c:v>342.35780998975252</c:v>
                </c:pt>
                <c:pt idx="7051">
                  <c:v>342.34056629542818</c:v>
                </c:pt>
                <c:pt idx="7052">
                  <c:v>342.323323469625</c:v>
                </c:pt>
                <c:pt idx="7053">
                  <c:v>342.30608151229922</c:v>
                </c:pt>
                <c:pt idx="7054">
                  <c:v>342.28884042340707</c:v>
                </c:pt>
                <c:pt idx="7055">
                  <c:v>342.27160020290484</c:v>
                </c:pt>
                <c:pt idx="7056">
                  <c:v>342.25436085074875</c:v>
                </c:pt>
                <c:pt idx="7057">
                  <c:v>342.23712236689511</c:v>
                </c:pt>
                <c:pt idx="7058">
                  <c:v>342.21988475130019</c:v>
                </c:pt>
                <c:pt idx="7059">
                  <c:v>342.20264800392022</c:v>
                </c:pt>
                <c:pt idx="7060">
                  <c:v>342.18541212471149</c:v>
                </c:pt>
                <c:pt idx="7061">
                  <c:v>342.16817711363024</c:v>
                </c:pt>
                <c:pt idx="7062">
                  <c:v>342.1509429706328</c:v>
                </c:pt>
                <c:pt idx="7063">
                  <c:v>342.13370969567541</c:v>
                </c:pt>
                <c:pt idx="7064">
                  <c:v>342.11647728871435</c:v>
                </c:pt>
                <c:pt idx="7065">
                  <c:v>342.09924574970591</c:v>
                </c:pt>
                <c:pt idx="7066">
                  <c:v>342.08201507860639</c:v>
                </c:pt>
                <c:pt idx="7067">
                  <c:v>342.06478527537206</c:v>
                </c:pt>
                <c:pt idx="7068">
                  <c:v>342.04755633995921</c:v>
                </c:pt>
                <c:pt idx="7069">
                  <c:v>342.03032827232408</c:v>
                </c:pt>
                <c:pt idx="7070">
                  <c:v>342.01310107242301</c:v>
                </c:pt>
                <c:pt idx="7071">
                  <c:v>341.99587474021234</c:v>
                </c:pt>
                <c:pt idx="7072">
                  <c:v>341.97864927564831</c:v>
                </c:pt>
                <c:pt idx="7073">
                  <c:v>341.96142467868719</c:v>
                </c:pt>
                <c:pt idx="7074">
                  <c:v>341.94420094928535</c:v>
                </c:pt>
                <c:pt idx="7075">
                  <c:v>341.92697808739905</c:v>
                </c:pt>
                <c:pt idx="7076">
                  <c:v>341.90975609298459</c:v>
                </c:pt>
                <c:pt idx="7077">
                  <c:v>341.89253496599832</c:v>
                </c:pt>
                <c:pt idx="7078">
                  <c:v>341.87531470639652</c:v>
                </c:pt>
                <c:pt idx="7079">
                  <c:v>341.85809531413554</c:v>
                </c:pt>
                <c:pt idx="7080">
                  <c:v>341.84087678917166</c:v>
                </c:pt>
                <c:pt idx="7081">
                  <c:v>341.82365913146117</c:v>
                </c:pt>
                <c:pt idx="7082">
                  <c:v>341.80644234096042</c:v>
                </c:pt>
                <c:pt idx="7083">
                  <c:v>341.78922641762574</c:v>
                </c:pt>
                <c:pt idx="7084">
                  <c:v>341.77201136141343</c:v>
                </c:pt>
                <c:pt idx="7085">
                  <c:v>341.75479717227984</c:v>
                </c:pt>
                <c:pt idx="7086">
                  <c:v>341.7375838501813</c:v>
                </c:pt>
                <c:pt idx="7087">
                  <c:v>341.7203713950741</c:v>
                </c:pt>
                <c:pt idx="7088">
                  <c:v>341.70315980691458</c:v>
                </c:pt>
                <c:pt idx="7089">
                  <c:v>341.6859490856591</c:v>
                </c:pt>
                <c:pt idx="7090">
                  <c:v>341.668739231264</c:v>
                </c:pt>
                <c:pt idx="7091">
                  <c:v>341.65153024368561</c:v>
                </c:pt>
                <c:pt idx="7092">
                  <c:v>341.63432212288023</c:v>
                </c:pt>
                <c:pt idx="7093">
                  <c:v>341.61711486880426</c:v>
                </c:pt>
                <c:pt idx="7094">
                  <c:v>341.59990848141405</c:v>
                </c:pt>
                <c:pt idx="7095">
                  <c:v>341.58270296066587</c:v>
                </c:pt>
                <c:pt idx="7096">
                  <c:v>341.56549830651613</c:v>
                </c:pt>
                <c:pt idx="7097">
                  <c:v>341.54829451892118</c:v>
                </c:pt>
                <c:pt idx="7098">
                  <c:v>341.53109159783736</c:v>
                </c:pt>
                <c:pt idx="7099">
                  <c:v>341.51388954322107</c:v>
                </c:pt>
                <c:pt idx="7100">
                  <c:v>341.4966883550286</c:v>
                </c:pt>
                <c:pt idx="7101">
                  <c:v>341.47948803321634</c:v>
                </c:pt>
                <c:pt idx="7102">
                  <c:v>341.46228857774065</c:v>
                </c:pt>
                <c:pt idx="7103">
                  <c:v>341.44508998855792</c:v>
                </c:pt>
                <c:pt idx="7104">
                  <c:v>341.42789226562451</c:v>
                </c:pt>
                <c:pt idx="7105">
                  <c:v>341.41069540889674</c:v>
                </c:pt>
                <c:pt idx="7106">
                  <c:v>341.39349941833103</c:v>
                </c:pt>
                <c:pt idx="7107">
                  <c:v>341.37630429388372</c:v>
                </c:pt>
                <c:pt idx="7108">
                  <c:v>341.35911003551121</c:v>
                </c:pt>
                <c:pt idx="7109">
                  <c:v>341.34191664316984</c:v>
                </c:pt>
                <c:pt idx="7110">
                  <c:v>341.32472411681607</c:v>
                </c:pt>
                <c:pt idx="7111">
                  <c:v>341.30753245640619</c:v>
                </c:pt>
                <c:pt idx="7112">
                  <c:v>341.29034166189666</c:v>
                </c:pt>
                <c:pt idx="7113">
                  <c:v>341.27315173324382</c:v>
                </c:pt>
                <c:pt idx="7114">
                  <c:v>341.25596267040407</c:v>
                </c:pt>
                <c:pt idx="7115">
                  <c:v>341.23877447333382</c:v>
                </c:pt>
                <c:pt idx="7116">
                  <c:v>341.22158714198946</c:v>
                </c:pt>
                <c:pt idx="7117">
                  <c:v>341.20440067632734</c:v>
                </c:pt>
                <c:pt idx="7118">
                  <c:v>341.18721507630391</c:v>
                </c:pt>
                <c:pt idx="7119">
                  <c:v>341.17003034187559</c:v>
                </c:pt>
                <c:pt idx="7120">
                  <c:v>341.1528464729987</c:v>
                </c:pt>
                <c:pt idx="7121">
                  <c:v>341.13566346962972</c:v>
                </c:pt>
                <c:pt idx="7122">
                  <c:v>341.11848133172504</c:v>
                </c:pt>
                <c:pt idx="7123">
                  <c:v>341.101300059241</c:v>
                </c:pt>
                <c:pt idx="7124">
                  <c:v>341.08411965213412</c:v>
                </c:pt>
                <c:pt idx="7125">
                  <c:v>341.06694011036075</c:v>
                </c:pt>
                <c:pt idx="7126">
                  <c:v>341.04976143387728</c:v>
                </c:pt>
                <c:pt idx="7127">
                  <c:v>341.03258362264017</c:v>
                </c:pt>
                <c:pt idx="7128">
                  <c:v>341.01540667660583</c:v>
                </c:pt>
                <c:pt idx="7129">
                  <c:v>340.99823059573072</c:v>
                </c:pt>
                <c:pt idx="7130">
                  <c:v>340.98105537997122</c:v>
                </c:pt>
                <c:pt idx="7131">
                  <c:v>340.96388102928375</c:v>
                </c:pt>
                <c:pt idx="7132">
                  <c:v>340.94670754362477</c:v>
                </c:pt>
                <c:pt idx="7133">
                  <c:v>340.92953492295067</c:v>
                </c:pt>
                <c:pt idx="7134">
                  <c:v>340.9123631672179</c:v>
                </c:pt>
                <c:pt idx="7135">
                  <c:v>340.89519227638294</c:v>
                </c:pt>
                <c:pt idx="7136">
                  <c:v>340.87802225040218</c:v>
                </c:pt>
                <c:pt idx="7137">
                  <c:v>340.86085308923202</c:v>
                </c:pt>
                <c:pt idx="7138">
                  <c:v>340.84368479282898</c:v>
                </c:pt>
                <c:pt idx="7139">
                  <c:v>340.82651736114946</c:v>
                </c:pt>
                <c:pt idx="7140">
                  <c:v>340.80935079414991</c:v>
                </c:pt>
                <c:pt idx="7141">
                  <c:v>340.79218509178679</c:v>
                </c:pt>
                <c:pt idx="7142">
                  <c:v>340.77502025401657</c:v>
                </c:pt>
                <c:pt idx="7143">
                  <c:v>340.75785628079569</c:v>
                </c:pt>
                <c:pt idx="7144">
                  <c:v>340.74069317208057</c:v>
                </c:pt>
                <c:pt idx="7145">
                  <c:v>340.72353092782771</c:v>
                </c:pt>
                <c:pt idx="7146">
                  <c:v>340.70636954799357</c:v>
                </c:pt>
                <c:pt idx="7147">
                  <c:v>340.68920903253456</c:v>
                </c:pt>
                <c:pt idx="7148">
                  <c:v>340.67204938140719</c:v>
                </c:pt>
                <c:pt idx="7149">
                  <c:v>340.65489059456792</c:v>
                </c:pt>
                <c:pt idx="7150">
                  <c:v>340.6377326719732</c:v>
                </c:pt>
                <c:pt idx="7151">
                  <c:v>340.62057561357949</c:v>
                </c:pt>
                <c:pt idx="7152">
                  <c:v>340.60341941934331</c:v>
                </c:pt>
                <c:pt idx="7153">
                  <c:v>340.58626408922112</c:v>
                </c:pt>
                <c:pt idx="7154">
                  <c:v>340.56910962316937</c:v>
                </c:pt>
                <c:pt idx="7155">
                  <c:v>340.55195602114458</c:v>
                </c:pt>
                <c:pt idx="7156">
                  <c:v>340.5348032831032</c:v>
                </c:pt>
                <c:pt idx="7157">
                  <c:v>340.5176514090017</c:v>
                </c:pt>
                <c:pt idx="7158">
                  <c:v>340.50050039879659</c:v>
                </c:pt>
                <c:pt idx="7159">
                  <c:v>340.48335025244432</c:v>
                </c:pt>
                <c:pt idx="7160">
                  <c:v>340.46620096990142</c:v>
                </c:pt>
                <c:pt idx="7161">
                  <c:v>340.4490525511244</c:v>
                </c:pt>
                <c:pt idx="7162">
                  <c:v>340.4319049960697</c:v>
                </c:pt>
                <c:pt idx="7163">
                  <c:v>340.41475830469386</c:v>
                </c:pt>
                <c:pt idx="7164">
                  <c:v>340.39761247695338</c:v>
                </c:pt>
                <c:pt idx="7165">
                  <c:v>340.38046751280473</c:v>
                </c:pt>
                <c:pt idx="7166">
                  <c:v>340.36332341220441</c:v>
                </c:pt>
                <c:pt idx="7167">
                  <c:v>340.34618017510894</c:v>
                </c:pt>
                <c:pt idx="7168">
                  <c:v>340.32903780147484</c:v>
                </c:pt>
                <c:pt idx="7169">
                  <c:v>340.31189629125862</c:v>
                </c:pt>
                <c:pt idx="7170">
                  <c:v>340.2947556444168</c:v>
                </c:pt>
                <c:pt idx="7171">
                  <c:v>340.27761586090588</c:v>
                </c:pt>
                <c:pt idx="7172">
                  <c:v>340.26047694068234</c:v>
                </c:pt>
                <c:pt idx="7173">
                  <c:v>340.24333888370273</c:v>
                </c:pt>
                <c:pt idx="7174">
                  <c:v>340.22620168992358</c:v>
                </c:pt>
                <c:pt idx="7175">
                  <c:v>340.20906535930141</c:v>
                </c:pt>
                <c:pt idx="7176">
                  <c:v>340.19192989179271</c:v>
                </c:pt>
                <c:pt idx="7177">
                  <c:v>340.17479528735407</c:v>
                </c:pt>
                <c:pt idx="7178">
                  <c:v>340.15766154594201</c:v>
                </c:pt>
                <c:pt idx="7179">
                  <c:v>340.14052866751302</c:v>
                </c:pt>
                <c:pt idx="7180">
                  <c:v>340.12339665202364</c:v>
                </c:pt>
                <c:pt idx="7181">
                  <c:v>340.10626549943044</c:v>
                </c:pt>
                <c:pt idx="7182">
                  <c:v>340.08913520968991</c:v>
                </c:pt>
                <c:pt idx="7183">
                  <c:v>340.07200578275859</c:v>
                </c:pt>
                <c:pt idx="7184">
                  <c:v>340.05487721859305</c:v>
                </c:pt>
                <c:pt idx="7185">
                  <c:v>340.03774951714985</c:v>
                </c:pt>
                <c:pt idx="7186">
                  <c:v>340.02062267838551</c:v>
                </c:pt>
                <c:pt idx="7187">
                  <c:v>340.0034967022566</c:v>
                </c:pt>
                <c:pt idx="7188">
                  <c:v>339.98637158871963</c:v>
                </c:pt>
                <c:pt idx="7189">
                  <c:v>339.96924733773119</c:v>
                </c:pt>
                <c:pt idx="7190">
                  <c:v>339.95212394924783</c:v>
                </c:pt>
                <c:pt idx="7191">
                  <c:v>339.93500142322614</c:v>
                </c:pt>
                <c:pt idx="7192">
                  <c:v>339.91787975962262</c:v>
                </c:pt>
                <c:pt idx="7193">
                  <c:v>339.90075895839385</c:v>
                </c:pt>
                <c:pt idx="7194">
                  <c:v>339.8836390194964</c:v>
                </c:pt>
                <c:pt idx="7195">
                  <c:v>339.86651994288684</c:v>
                </c:pt>
                <c:pt idx="7196">
                  <c:v>339.84940172852174</c:v>
                </c:pt>
                <c:pt idx="7197">
                  <c:v>339.83228437635768</c:v>
                </c:pt>
                <c:pt idx="7198">
                  <c:v>339.81516788635122</c:v>
                </c:pt>
                <c:pt idx="7199">
                  <c:v>339.79805225845894</c:v>
                </c:pt>
                <c:pt idx="7200">
                  <c:v>339.78093749263741</c:v>
                </c:pt>
                <c:pt idx="7201">
                  <c:v>339.7638235888432</c:v>
                </c:pt>
                <c:pt idx="7202">
                  <c:v>339.74671054703293</c:v>
                </c:pt>
                <c:pt idx="7203">
                  <c:v>339.72959836716313</c:v>
                </c:pt>
                <c:pt idx="7204">
                  <c:v>339.71248704919043</c:v>
                </c:pt>
                <c:pt idx="7205">
                  <c:v>339.69537659307139</c:v>
                </c:pt>
                <c:pt idx="7206">
                  <c:v>339.67826699876264</c:v>
                </c:pt>
                <c:pt idx="7207">
                  <c:v>339.66115826622075</c:v>
                </c:pt>
                <c:pt idx="7208">
                  <c:v>339.6440503954023</c:v>
                </c:pt>
                <c:pt idx="7209">
                  <c:v>339.62694338626392</c:v>
                </c:pt>
                <c:pt idx="7210">
                  <c:v>339.60983723876217</c:v>
                </c:pt>
                <c:pt idx="7211">
                  <c:v>339.59273195285368</c:v>
                </c:pt>
                <c:pt idx="7212">
                  <c:v>339.57562752849503</c:v>
                </c:pt>
                <c:pt idx="7213">
                  <c:v>339.55852396564285</c:v>
                </c:pt>
                <c:pt idx="7214">
                  <c:v>339.54142126425376</c:v>
                </c:pt>
                <c:pt idx="7215">
                  <c:v>339.52431942428433</c:v>
                </c:pt>
                <c:pt idx="7216">
                  <c:v>339.50721844569119</c:v>
                </c:pt>
                <c:pt idx="7217">
                  <c:v>339.49011832843098</c:v>
                </c:pt>
                <c:pt idx="7218">
                  <c:v>339.47301907246026</c:v>
                </c:pt>
                <c:pt idx="7219">
                  <c:v>339.45592067773572</c:v>
                </c:pt>
                <c:pt idx="7220">
                  <c:v>339.43882314421393</c:v>
                </c:pt>
                <c:pt idx="7221">
                  <c:v>339.42172647185151</c:v>
                </c:pt>
                <c:pt idx="7222">
                  <c:v>339.40463066060511</c:v>
                </c:pt>
                <c:pt idx="7223">
                  <c:v>339.38753571043134</c:v>
                </c:pt>
                <c:pt idx="7224">
                  <c:v>339.37044162128683</c:v>
                </c:pt>
                <c:pt idx="7225">
                  <c:v>339.35334839312821</c:v>
                </c:pt>
                <c:pt idx="7226">
                  <c:v>339.33625602591218</c:v>
                </c:pt>
                <c:pt idx="7227">
                  <c:v>339.31916451959529</c:v>
                </c:pt>
                <c:pt idx="7228">
                  <c:v>339.30207387413424</c:v>
                </c:pt>
                <c:pt idx="7229">
                  <c:v>339.28498408948565</c:v>
                </c:pt>
                <c:pt idx="7230">
                  <c:v>339.26789516560615</c:v>
                </c:pt>
                <c:pt idx="7231">
                  <c:v>339.25080710245237</c:v>
                </c:pt>
                <c:pt idx="7232">
                  <c:v>339.233719899981</c:v>
                </c:pt>
                <c:pt idx="7233">
                  <c:v>339.21663355814866</c:v>
                </c:pt>
                <c:pt idx="7234">
                  <c:v>339.19954807691198</c:v>
                </c:pt>
                <c:pt idx="7235">
                  <c:v>339.18246345622765</c:v>
                </c:pt>
                <c:pt idx="7236">
                  <c:v>339.16537969605236</c:v>
                </c:pt>
                <c:pt idx="7237">
                  <c:v>339.14829679634272</c:v>
                </c:pt>
                <c:pt idx="7238">
                  <c:v>339.13121475705537</c:v>
                </c:pt>
                <c:pt idx="7239">
                  <c:v>339.114133578147</c:v>
                </c:pt>
                <c:pt idx="7240">
                  <c:v>339.0970532595743</c:v>
                </c:pt>
                <c:pt idx="7241">
                  <c:v>339.07997380129387</c:v>
                </c:pt>
                <c:pt idx="7242">
                  <c:v>339.06289520326249</c:v>
                </c:pt>
                <c:pt idx="7243">
                  <c:v>339.0458174654367</c:v>
                </c:pt>
                <c:pt idx="7244">
                  <c:v>339.02874058777326</c:v>
                </c:pt>
                <c:pt idx="7245">
                  <c:v>339.01166457022885</c:v>
                </c:pt>
                <c:pt idx="7246">
                  <c:v>338.99458941276009</c:v>
                </c:pt>
                <c:pt idx="7247">
                  <c:v>338.97751511532368</c:v>
                </c:pt>
                <c:pt idx="7248">
                  <c:v>338.96044167787636</c:v>
                </c:pt>
                <c:pt idx="7249">
                  <c:v>338.94336910037475</c:v>
                </c:pt>
                <c:pt idx="7250">
                  <c:v>338.92629738277554</c:v>
                </c:pt>
                <c:pt idx="7251">
                  <c:v>338.90922652503548</c:v>
                </c:pt>
                <c:pt idx="7252">
                  <c:v>338.89215652711118</c:v>
                </c:pt>
                <c:pt idx="7253">
                  <c:v>338.8750873889594</c:v>
                </c:pt>
                <c:pt idx="7254">
                  <c:v>338.85801911053676</c:v>
                </c:pt>
                <c:pt idx="7255">
                  <c:v>338.8409516918</c:v>
                </c:pt>
                <c:pt idx="7256">
                  <c:v>338.82388513270587</c:v>
                </c:pt>
                <c:pt idx="7257">
                  <c:v>338.80681943321099</c:v>
                </c:pt>
                <c:pt idx="7258">
                  <c:v>338.78975459327211</c:v>
                </c:pt>
                <c:pt idx="7259">
                  <c:v>338.77269061284591</c:v>
                </c:pt>
                <c:pt idx="7260">
                  <c:v>338.75562749188913</c:v>
                </c:pt>
                <c:pt idx="7261">
                  <c:v>338.73856523035846</c:v>
                </c:pt>
                <c:pt idx="7262">
                  <c:v>338.72150382821059</c:v>
                </c:pt>
                <c:pt idx="7263">
                  <c:v>338.70444328540225</c:v>
                </c:pt>
                <c:pt idx="7264">
                  <c:v>338.68738360189019</c:v>
                </c:pt>
                <c:pt idx="7265">
                  <c:v>338.67032477763109</c:v>
                </c:pt>
                <c:pt idx="7266">
                  <c:v>338.65326681258171</c:v>
                </c:pt>
                <c:pt idx="7267">
                  <c:v>338.63620970669876</c:v>
                </c:pt>
                <c:pt idx="7268">
                  <c:v>338.61915345993896</c:v>
                </c:pt>
                <c:pt idx="7269">
                  <c:v>338.60209807225903</c:v>
                </c:pt>
                <c:pt idx="7270">
                  <c:v>338.58504354361571</c:v>
                </c:pt>
                <c:pt idx="7271">
                  <c:v>338.56798987396576</c:v>
                </c:pt>
                <c:pt idx="7272">
                  <c:v>338.55093706326585</c:v>
                </c:pt>
                <c:pt idx="7273">
                  <c:v>338.53388511147278</c:v>
                </c:pt>
                <c:pt idx="7274">
                  <c:v>338.51683401854325</c:v>
                </c:pt>
                <c:pt idx="7275">
                  <c:v>338.49978378443399</c:v>
                </c:pt>
                <c:pt idx="7276">
                  <c:v>338.48273440910179</c:v>
                </c:pt>
                <c:pt idx="7277">
                  <c:v>338.46568589250336</c:v>
                </c:pt>
                <c:pt idx="7278">
                  <c:v>338.44863823459548</c:v>
                </c:pt>
                <c:pt idx="7279">
                  <c:v>338.43159143533484</c:v>
                </c:pt>
                <c:pt idx="7280">
                  <c:v>338.41454549467824</c:v>
                </c:pt>
                <c:pt idx="7281">
                  <c:v>338.39750041258242</c:v>
                </c:pt>
                <c:pt idx="7282">
                  <c:v>338.38045618900418</c:v>
                </c:pt>
                <c:pt idx="7283">
                  <c:v>338.36341282390021</c:v>
                </c:pt>
                <c:pt idx="7284">
                  <c:v>338.3463703172273</c:v>
                </c:pt>
                <c:pt idx="7285">
                  <c:v>338.3293286689422</c:v>
                </c:pt>
                <c:pt idx="7286">
                  <c:v>338.3122878790017</c:v>
                </c:pt>
                <c:pt idx="7287">
                  <c:v>338.29524794736255</c:v>
                </c:pt>
                <c:pt idx="7288">
                  <c:v>338.27820887398155</c:v>
                </c:pt>
                <c:pt idx="7289">
                  <c:v>338.26117065881544</c:v>
                </c:pt>
                <c:pt idx="7290">
                  <c:v>338.24413330182102</c:v>
                </c:pt>
                <c:pt idx="7291">
                  <c:v>338.22709680295503</c:v>
                </c:pt>
                <c:pt idx="7292">
                  <c:v>338.21006116217427</c:v>
                </c:pt>
                <c:pt idx="7293">
                  <c:v>338.19302637943554</c:v>
                </c:pt>
                <c:pt idx="7294">
                  <c:v>338.17599245469557</c:v>
                </c:pt>
                <c:pt idx="7295">
                  <c:v>338.15895938791118</c:v>
                </c:pt>
                <c:pt idx="7296">
                  <c:v>338.14192717903916</c:v>
                </c:pt>
                <c:pt idx="7297">
                  <c:v>338.1248958280363</c:v>
                </c:pt>
                <c:pt idx="7298">
                  <c:v>338.10786533485935</c:v>
                </c:pt>
                <c:pt idx="7299">
                  <c:v>338.09083569946517</c:v>
                </c:pt>
                <c:pt idx="7300">
                  <c:v>338.0738069218105</c:v>
                </c:pt>
                <c:pt idx="7301">
                  <c:v>338.05677900185214</c:v>
                </c:pt>
                <c:pt idx="7302">
                  <c:v>338.03975193954693</c:v>
                </c:pt>
                <c:pt idx="7303">
                  <c:v>338.02272573485163</c:v>
                </c:pt>
                <c:pt idx="7304">
                  <c:v>338.0057003877231</c:v>
                </c:pt>
                <c:pt idx="7305">
                  <c:v>337.98867589811806</c:v>
                </c:pt>
                <c:pt idx="7306">
                  <c:v>337.97165226599338</c:v>
                </c:pt>
                <c:pt idx="7307">
                  <c:v>337.95462949130587</c:v>
                </c:pt>
                <c:pt idx="7308">
                  <c:v>337.93760757401236</c:v>
                </c:pt>
                <c:pt idx="7309">
                  <c:v>337.92058651406961</c:v>
                </c:pt>
                <c:pt idx="7310">
                  <c:v>337.90356631143447</c:v>
                </c:pt>
                <c:pt idx="7311">
                  <c:v>337.88654696606375</c:v>
                </c:pt>
                <c:pt idx="7312">
                  <c:v>337.86952847791429</c:v>
                </c:pt>
                <c:pt idx="7313">
                  <c:v>337.85251084694289</c:v>
                </c:pt>
                <c:pt idx="7314">
                  <c:v>337.83549407310642</c:v>
                </c:pt>
                <c:pt idx="7315">
                  <c:v>337.81847815636166</c:v>
                </c:pt>
                <c:pt idx="7316">
                  <c:v>337.80146309666549</c:v>
                </c:pt>
                <c:pt idx="7317">
                  <c:v>337.78444889397468</c:v>
                </c:pt>
                <c:pt idx="7318">
                  <c:v>337.76743554824611</c:v>
                </c:pt>
                <c:pt idx="7319">
                  <c:v>337.75042305943657</c:v>
                </c:pt>
                <c:pt idx="7320">
                  <c:v>337.73341142750292</c:v>
                </c:pt>
                <c:pt idx="7321">
                  <c:v>337.716400652402</c:v>
                </c:pt>
                <c:pt idx="7322">
                  <c:v>337.69939073409068</c:v>
                </c:pt>
                <c:pt idx="7323">
                  <c:v>337.68238167252582</c:v>
                </c:pt>
                <c:pt idx="7324">
                  <c:v>337.66537346766421</c:v>
                </c:pt>
                <c:pt idx="7325">
                  <c:v>337.64836611946276</c:v>
                </c:pt>
                <c:pt idx="7326">
                  <c:v>337.63135962787828</c:v>
                </c:pt>
                <c:pt idx="7327">
                  <c:v>337.61435399286762</c:v>
                </c:pt>
                <c:pt idx="7328">
                  <c:v>337.59734921438769</c:v>
                </c:pt>
                <c:pt idx="7329">
                  <c:v>337.58034529239529</c:v>
                </c:pt>
                <c:pt idx="7330">
                  <c:v>337.56334222684728</c:v>
                </c:pt>
                <c:pt idx="7331">
                  <c:v>337.54634001770057</c:v>
                </c:pt>
                <c:pt idx="7332">
                  <c:v>337.52933866491202</c:v>
                </c:pt>
                <c:pt idx="7333">
                  <c:v>337.51233816843848</c:v>
                </c:pt>
                <c:pt idx="7334">
                  <c:v>337.4953385282368</c:v>
                </c:pt>
                <c:pt idx="7335">
                  <c:v>337.47833974426385</c:v>
                </c:pt>
                <c:pt idx="7336">
                  <c:v>337.46134181647653</c:v>
                </c:pt>
                <c:pt idx="7337">
                  <c:v>337.44434474483171</c:v>
                </c:pt>
                <c:pt idx="7338">
                  <c:v>337.42734852928629</c:v>
                </c:pt>
                <c:pt idx="7339">
                  <c:v>337.41035316979708</c:v>
                </c:pt>
                <c:pt idx="7340">
                  <c:v>337.39335866632103</c:v>
                </c:pt>
                <c:pt idx="7341">
                  <c:v>337.37636501881502</c:v>
                </c:pt>
                <c:pt idx="7342">
                  <c:v>337.35937222723589</c:v>
                </c:pt>
                <c:pt idx="7343">
                  <c:v>337.34238029154056</c:v>
                </c:pt>
                <c:pt idx="7344">
                  <c:v>337.32538921168594</c:v>
                </c:pt>
                <c:pt idx="7345">
                  <c:v>337.30839898762889</c:v>
                </c:pt>
                <c:pt idx="7346">
                  <c:v>337.29140961932632</c:v>
                </c:pt>
                <c:pt idx="7347">
                  <c:v>337.27442110673513</c:v>
                </c:pt>
                <c:pt idx="7348">
                  <c:v>337.25743344981225</c:v>
                </c:pt>
                <c:pt idx="7349">
                  <c:v>337.24044664851453</c:v>
                </c:pt>
                <c:pt idx="7350">
                  <c:v>337.22346070279889</c:v>
                </c:pt>
                <c:pt idx="7351">
                  <c:v>337.20647561262223</c:v>
                </c:pt>
                <c:pt idx="7352">
                  <c:v>337.18949137794152</c:v>
                </c:pt>
                <c:pt idx="7353">
                  <c:v>337.17250799871363</c:v>
                </c:pt>
                <c:pt idx="7354">
                  <c:v>337.15552547489546</c:v>
                </c:pt>
                <c:pt idx="7355">
                  <c:v>337.13854380644392</c:v>
                </c:pt>
                <c:pt idx="7356">
                  <c:v>337.12156299331593</c:v>
                </c:pt>
                <c:pt idx="7357">
                  <c:v>337.10458303546841</c:v>
                </c:pt>
                <c:pt idx="7358">
                  <c:v>337.08760393285826</c:v>
                </c:pt>
                <c:pt idx="7359">
                  <c:v>337.07062568544245</c:v>
                </c:pt>
                <c:pt idx="7360">
                  <c:v>337.0536482931779</c:v>
                </c:pt>
                <c:pt idx="7361">
                  <c:v>337.03667175602152</c:v>
                </c:pt>
                <c:pt idx="7362">
                  <c:v>337.01969607393028</c:v>
                </c:pt>
                <c:pt idx="7363">
                  <c:v>337.00272124686103</c:v>
                </c:pt>
                <c:pt idx="7364">
                  <c:v>336.98574727477074</c:v>
                </c:pt>
                <c:pt idx="7365">
                  <c:v>336.96877415761639</c:v>
                </c:pt>
                <c:pt idx="7366">
                  <c:v>336.95180189535489</c:v>
                </c:pt>
                <c:pt idx="7367">
                  <c:v>336.9348304879432</c:v>
                </c:pt>
                <c:pt idx="7368">
                  <c:v>336.91785993533824</c:v>
                </c:pt>
                <c:pt idx="7369">
                  <c:v>336.90089023749698</c:v>
                </c:pt>
                <c:pt idx="7370">
                  <c:v>336.88392139437633</c:v>
                </c:pt>
                <c:pt idx="7371">
                  <c:v>336.86695340593326</c:v>
                </c:pt>
                <c:pt idx="7372">
                  <c:v>336.84998627212468</c:v>
                </c:pt>
                <c:pt idx="7373">
                  <c:v>336.83301999290762</c:v>
                </c:pt>
                <c:pt idx="7374">
                  <c:v>336.816054568239</c:v>
                </c:pt>
                <c:pt idx="7375">
                  <c:v>336.79908999807577</c:v>
                </c:pt>
                <c:pt idx="7376">
                  <c:v>336.78212628237492</c:v>
                </c:pt>
                <c:pt idx="7377">
                  <c:v>336.76516342109335</c:v>
                </c:pt>
                <c:pt idx="7378">
                  <c:v>336.74820141418809</c:v>
                </c:pt>
                <c:pt idx="7379">
                  <c:v>336.73124026161611</c:v>
                </c:pt>
                <c:pt idx="7380">
                  <c:v>336.71427996333432</c:v>
                </c:pt>
                <c:pt idx="7381">
                  <c:v>336.69732051929975</c:v>
                </c:pt>
                <c:pt idx="7382">
                  <c:v>336.68036192946931</c:v>
                </c:pt>
                <c:pt idx="7383">
                  <c:v>336.66340419380003</c:v>
                </c:pt>
                <c:pt idx="7384">
                  <c:v>336.64644731224888</c:v>
                </c:pt>
                <c:pt idx="7385">
                  <c:v>336.62949128477283</c:v>
                </c:pt>
                <c:pt idx="7386">
                  <c:v>336.61253611132889</c:v>
                </c:pt>
                <c:pt idx="7387">
                  <c:v>336.595581791874</c:v>
                </c:pt>
                <c:pt idx="7388">
                  <c:v>336.57862832636516</c:v>
                </c:pt>
                <c:pt idx="7389">
                  <c:v>336.56167571475936</c:v>
                </c:pt>
                <c:pt idx="7390">
                  <c:v>336.54472395701362</c:v>
                </c:pt>
                <c:pt idx="7391">
                  <c:v>336.5277730530849</c:v>
                </c:pt>
                <c:pt idx="7392">
                  <c:v>336.51082300293024</c:v>
                </c:pt>
                <c:pt idx="7393">
                  <c:v>336.4938738065066</c:v>
                </c:pt>
                <c:pt idx="7394">
                  <c:v>336.47692546377095</c:v>
                </c:pt>
                <c:pt idx="7395">
                  <c:v>336.45997797468033</c:v>
                </c:pt>
                <c:pt idx="7396">
                  <c:v>336.44303133919175</c:v>
                </c:pt>
                <c:pt idx="7397">
                  <c:v>336.42608555726218</c:v>
                </c:pt>
                <c:pt idx="7398">
                  <c:v>336.40914062884866</c:v>
                </c:pt>
                <c:pt idx="7399">
                  <c:v>336.39219655390821</c:v>
                </c:pt>
                <c:pt idx="7400">
                  <c:v>336.37525333239785</c:v>
                </c:pt>
                <c:pt idx="7401">
                  <c:v>336.35831096427455</c:v>
                </c:pt>
                <c:pt idx="7402">
                  <c:v>336.34136944949535</c:v>
                </c:pt>
                <c:pt idx="7403">
                  <c:v>336.32442878801726</c:v>
                </c:pt>
                <c:pt idx="7404">
                  <c:v>336.30748897979731</c:v>
                </c:pt>
                <c:pt idx="7405">
                  <c:v>336.29055002479254</c:v>
                </c:pt>
                <c:pt idx="7406">
                  <c:v>336.27361192295996</c:v>
                </c:pt>
                <c:pt idx="7407">
                  <c:v>336.2566746742566</c:v>
                </c:pt>
                <c:pt idx="7408">
                  <c:v>336.23973827863949</c:v>
                </c:pt>
                <c:pt idx="7409">
                  <c:v>336.22280273606566</c:v>
                </c:pt>
                <c:pt idx="7410">
                  <c:v>336.20586804649213</c:v>
                </c:pt>
                <c:pt idx="7411">
                  <c:v>336.18893420987592</c:v>
                </c:pt>
                <c:pt idx="7412">
                  <c:v>336.17200122617413</c:v>
                </c:pt>
                <c:pt idx="7413">
                  <c:v>336.15506909534378</c:v>
                </c:pt>
                <c:pt idx="7414">
                  <c:v>336.13813781734189</c:v>
                </c:pt>
                <c:pt idx="7415">
                  <c:v>336.12120739212554</c:v>
                </c:pt>
                <c:pt idx="7416">
                  <c:v>336.10427781965171</c:v>
                </c:pt>
                <c:pt idx="7417">
                  <c:v>336.08734909987754</c:v>
                </c:pt>
                <c:pt idx="7418">
                  <c:v>336.07042123276</c:v>
                </c:pt>
                <c:pt idx="7419">
                  <c:v>336.05349421825622</c:v>
                </c:pt>
                <c:pt idx="7420">
                  <c:v>336.03656805632318</c:v>
                </c:pt>
                <c:pt idx="7421">
                  <c:v>336.01964274691801</c:v>
                </c:pt>
                <c:pt idx="7422">
                  <c:v>336.00271828999769</c:v>
                </c:pt>
                <c:pt idx="7423">
                  <c:v>335.98579468551935</c:v>
                </c:pt>
                <c:pt idx="7424">
                  <c:v>335.96887193344003</c:v>
                </c:pt>
                <c:pt idx="7425">
                  <c:v>335.9519500337168</c:v>
                </c:pt>
                <c:pt idx="7426">
                  <c:v>335.93502898630675</c:v>
                </c:pt>
                <c:pt idx="7427">
                  <c:v>335.9181087911669</c:v>
                </c:pt>
                <c:pt idx="7428">
                  <c:v>335.90118944825434</c:v>
                </c:pt>
                <c:pt idx="7429">
                  <c:v>335.88427095752621</c:v>
                </c:pt>
                <c:pt idx="7430">
                  <c:v>335.86735331893954</c:v>
                </c:pt>
                <c:pt idx="7431">
                  <c:v>335.8504365324514</c:v>
                </c:pt>
                <c:pt idx="7432">
                  <c:v>335.83352059801882</c:v>
                </c:pt>
                <c:pt idx="7433">
                  <c:v>335.81660551559895</c:v>
                </c:pt>
                <c:pt idx="7434">
                  <c:v>335.79969128514887</c:v>
                </c:pt>
                <c:pt idx="7435">
                  <c:v>335.78277790662571</c:v>
                </c:pt>
                <c:pt idx="7436">
                  <c:v>335.76586537998651</c:v>
                </c:pt>
                <c:pt idx="7437">
                  <c:v>335.74895370518834</c:v>
                </c:pt>
                <c:pt idx="7438">
                  <c:v>335.73204288218835</c:v>
                </c:pt>
                <c:pt idx="7439">
                  <c:v>335.71513291094362</c:v>
                </c:pt>
                <c:pt idx="7440">
                  <c:v>335.69822379141124</c:v>
                </c:pt>
                <c:pt idx="7441">
                  <c:v>335.68131552354828</c:v>
                </c:pt>
                <c:pt idx="7442">
                  <c:v>335.66440810731189</c:v>
                </c:pt>
                <c:pt idx="7443">
                  <c:v>335.64750154265914</c:v>
                </c:pt>
                <c:pt idx="7444">
                  <c:v>335.63059582954719</c:v>
                </c:pt>
                <c:pt idx="7445">
                  <c:v>335.61369096793311</c:v>
                </c:pt>
                <c:pt idx="7446">
                  <c:v>335.59678695777404</c:v>
                </c:pt>
                <c:pt idx="7447">
                  <c:v>335.57988379902707</c:v>
                </c:pt>
                <c:pt idx="7448">
                  <c:v>335.56298149164934</c:v>
                </c:pt>
                <c:pt idx="7449">
                  <c:v>335.54608003559792</c:v>
                </c:pt>
                <c:pt idx="7450">
                  <c:v>335.52917943082997</c:v>
                </c:pt>
                <c:pt idx="7451">
                  <c:v>335.51227967730262</c:v>
                </c:pt>
                <c:pt idx="7452">
                  <c:v>335.49538077497294</c:v>
                </c:pt>
                <c:pt idx="7453">
                  <c:v>335.47848272379809</c:v>
                </c:pt>
                <c:pt idx="7454">
                  <c:v>335.46158552373527</c:v>
                </c:pt>
                <c:pt idx="7455">
                  <c:v>335.44468917474148</c:v>
                </c:pt>
                <c:pt idx="7456">
                  <c:v>335.42779367677394</c:v>
                </c:pt>
                <c:pt idx="7457">
                  <c:v>335.41089902978979</c:v>
                </c:pt>
                <c:pt idx="7458">
                  <c:v>335.39400523374616</c:v>
                </c:pt>
                <c:pt idx="7459">
                  <c:v>335.37711228860013</c:v>
                </c:pt>
                <c:pt idx="7460">
                  <c:v>335.36022019430891</c:v>
                </c:pt>
                <c:pt idx="7461">
                  <c:v>335.34332895082963</c:v>
                </c:pt>
                <c:pt idx="7462">
                  <c:v>335.32643855811943</c:v>
                </c:pt>
                <c:pt idx="7463">
                  <c:v>335.30954901613546</c:v>
                </c:pt>
                <c:pt idx="7464">
                  <c:v>335.29266032483486</c:v>
                </c:pt>
                <c:pt idx="7465">
                  <c:v>335.27577248417481</c:v>
                </c:pt>
                <c:pt idx="7466">
                  <c:v>335.25888549411246</c:v>
                </c:pt>
                <c:pt idx="7467">
                  <c:v>335.24199935460496</c:v>
                </c:pt>
                <c:pt idx="7468">
                  <c:v>335.22511406560943</c:v>
                </c:pt>
                <c:pt idx="7469">
                  <c:v>335.20822962708309</c:v>
                </c:pt>
                <c:pt idx="7470">
                  <c:v>335.19134603898306</c:v>
                </c:pt>
                <c:pt idx="7471">
                  <c:v>335.17446330126654</c:v>
                </c:pt>
                <c:pt idx="7472">
                  <c:v>335.15758141389068</c:v>
                </c:pt>
                <c:pt idx="7473">
                  <c:v>335.14070037681267</c:v>
                </c:pt>
                <c:pt idx="7474">
                  <c:v>335.12382018998966</c:v>
                </c:pt>
                <c:pt idx="7475">
                  <c:v>335.10694085337883</c:v>
                </c:pt>
                <c:pt idx="7476">
                  <c:v>335.09006236693739</c:v>
                </c:pt>
                <c:pt idx="7477">
                  <c:v>335.07318473062247</c:v>
                </c:pt>
                <c:pt idx="7478">
                  <c:v>335.05630794439128</c:v>
                </c:pt>
                <c:pt idx="7479">
                  <c:v>335.039432008201</c:v>
                </c:pt>
                <c:pt idx="7480">
                  <c:v>335.02255692200879</c:v>
                </c:pt>
                <c:pt idx="7481">
                  <c:v>335.00568268577189</c:v>
                </c:pt>
                <c:pt idx="7482">
                  <c:v>334.98880929944744</c:v>
                </c:pt>
                <c:pt idx="7483">
                  <c:v>334.97193676299264</c:v>
                </c:pt>
                <c:pt idx="7484">
                  <c:v>334.95506507636475</c:v>
                </c:pt>
                <c:pt idx="7485">
                  <c:v>334.9381942395209</c:v>
                </c:pt>
                <c:pt idx="7486">
                  <c:v>334.92132425241829</c:v>
                </c:pt>
                <c:pt idx="7487">
                  <c:v>334.90445511501412</c:v>
                </c:pt>
                <c:pt idx="7488">
                  <c:v>334.88758682726558</c:v>
                </c:pt>
                <c:pt idx="7489">
                  <c:v>334.87071938912993</c:v>
                </c:pt>
                <c:pt idx="7490">
                  <c:v>334.85385280056437</c:v>
                </c:pt>
                <c:pt idx="7491">
                  <c:v>334.83698706152603</c:v>
                </c:pt>
                <c:pt idx="7492">
                  <c:v>334.82012217197223</c:v>
                </c:pt>
                <c:pt idx="7493">
                  <c:v>334.8032581318601</c:v>
                </c:pt>
                <c:pt idx="7494">
                  <c:v>334.78639494114691</c:v>
                </c:pt>
                <c:pt idx="7495">
                  <c:v>334.76953259978984</c:v>
                </c:pt>
                <c:pt idx="7496">
                  <c:v>334.7526711077461</c:v>
                </c:pt>
                <c:pt idx="7497">
                  <c:v>334.73581046497293</c:v>
                </c:pt>
                <c:pt idx="7498">
                  <c:v>334.71895067142759</c:v>
                </c:pt>
                <c:pt idx="7499">
                  <c:v>334.70209172706728</c:v>
                </c:pt>
                <c:pt idx="7500">
                  <c:v>334.6852336318492</c:v>
                </c:pt>
                <c:pt idx="7501">
                  <c:v>334.66837638573065</c:v>
                </c:pt>
                <c:pt idx="7502">
                  <c:v>334.65151998866878</c:v>
                </c:pt>
                <c:pt idx="7503">
                  <c:v>334.6346644406209</c:v>
                </c:pt>
                <c:pt idx="7504">
                  <c:v>334.61780974154419</c:v>
                </c:pt>
                <c:pt idx="7505">
                  <c:v>334.60095589139593</c:v>
                </c:pt>
                <c:pt idx="7506">
                  <c:v>334.58410289013335</c:v>
                </c:pt>
                <c:pt idx="7507">
                  <c:v>334.56725073771366</c:v>
                </c:pt>
                <c:pt idx="7508">
                  <c:v>334.55039943409412</c:v>
                </c:pt>
                <c:pt idx="7509">
                  <c:v>334.53354897923202</c:v>
                </c:pt>
                <c:pt idx="7510">
                  <c:v>334.51669937308458</c:v>
                </c:pt>
                <c:pt idx="7511">
                  <c:v>334.49985061560903</c:v>
                </c:pt>
                <c:pt idx="7512">
                  <c:v>334.48300270676265</c:v>
                </c:pt>
                <c:pt idx="7513">
                  <c:v>334.46615564650273</c:v>
                </c:pt>
                <c:pt idx="7514">
                  <c:v>334.44930943478647</c:v>
                </c:pt>
                <c:pt idx="7515">
                  <c:v>334.43246407157113</c:v>
                </c:pt>
                <c:pt idx="7516">
                  <c:v>334.41561955681402</c:v>
                </c:pt>
                <c:pt idx="7517">
                  <c:v>334.39877589047239</c:v>
                </c:pt>
                <c:pt idx="7518">
                  <c:v>334.3819330725035</c:v>
                </c:pt>
                <c:pt idx="7519">
                  <c:v>334.3650911028646</c:v>
                </c:pt>
                <c:pt idx="7520">
                  <c:v>334.34824998151299</c:v>
                </c:pt>
                <c:pt idx="7521">
                  <c:v>334.33140970840594</c:v>
                </c:pt>
                <c:pt idx="7522">
                  <c:v>334.31457028350076</c:v>
                </c:pt>
                <c:pt idx="7523">
                  <c:v>334.29773170675469</c:v>
                </c:pt>
                <c:pt idx="7524">
                  <c:v>334.28089397812499</c:v>
                </c:pt>
                <c:pt idx="7525">
                  <c:v>334.26405709756898</c:v>
                </c:pt>
                <c:pt idx="7526">
                  <c:v>334.2472210650439</c:v>
                </c:pt>
                <c:pt idx="7527">
                  <c:v>334.23038588050707</c:v>
                </c:pt>
                <c:pt idx="7528">
                  <c:v>334.2135515439158</c:v>
                </c:pt>
                <c:pt idx="7529">
                  <c:v>334.19671805522734</c:v>
                </c:pt>
                <c:pt idx="7530">
                  <c:v>334.179885414399</c:v>
                </c:pt>
                <c:pt idx="7531">
                  <c:v>334.16305362138809</c:v>
                </c:pt>
                <c:pt idx="7532">
                  <c:v>334.14622267615187</c:v>
                </c:pt>
                <c:pt idx="7533">
                  <c:v>334.12939257864764</c:v>
                </c:pt>
                <c:pt idx="7534">
                  <c:v>334.11256332883272</c:v>
                </c:pt>
                <c:pt idx="7535">
                  <c:v>334.09573492666442</c:v>
                </c:pt>
                <c:pt idx="7536">
                  <c:v>334.07890737210005</c:v>
                </c:pt>
                <c:pt idx="7537">
                  <c:v>334.06208066509691</c:v>
                </c:pt>
                <c:pt idx="7538">
                  <c:v>334.04525480561233</c:v>
                </c:pt>
                <c:pt idx="7539">
                  <c:v>334.02842979360361</c:v>
                </c:pt>
                <c:pt idx="7540">
                  <c:v>334.01160562902805</c:v>
                </c:pt>
                <c:pt idx="7541">
                  <c:v>333.99478231184298</c:v>
                </c:pt>
                <c:pt idx="7542">
                  <c:v>333.9779598420057</c:v>
                </c:pt>
                <c:pt idx="7543">
                  <c:v>333.96113821947358</c:v>
                </c:pt>
                <c:pt idx="7544">
                  <c:v>333.94431744420388</c:v>
                </c:pt>
                <c:pt idx="7545">
                  <c:v>333.92749751615395</c:v>
                </c:pt>
                <c:pt idx="7546">
                  <c:v>333.91067843528111</c:v>
                </c:pt>
                <c:pt idx="7547">
                  <c:v>333.89386020154274</c:v>
                </c:pt>
                <c:pt idx="7548">
                  <c:v>333.87704281489613</c:v>
                </c:pt>
                <c:pt idx="7549">
                  <c:v>333.8602262752986</c:v>
                </c:pt>
                <c:pt idx="7550">
                  <c:v>333.84341058270752</c:v>
                </c:pt>
                <c:pt idx="7551">
                  <c:v>333.8265957370802</c:v>
                </c:pt>
                <c:pt idx="7552">
                  <c:v>333.809781738374</c:v>
                </c:pt>
                <c:pt idx="7553">
                  <c:v>333.79296858654629</c:v>
                </c:pt>
                <c:pt idx="7554">
                  <c:v>333.77615628155439</c:v>
                </c:pt>
                <c:pt idx="7555">
                  <c:v>333.7593448233556</c:v>
                </c:pt>
                <c:pt idx="7556">
                  <c:v>333.7425342119073</c:v>
                </c:pt>
                <c:pt idx="7557">
                  <c:v>333.72572444716684</c:v>
                </c:pt>
                <c:pt idx="7558">
                  <c:v>333.7089155290916</c:v>
                </c:pt>
                <c:pt idx="7559">
                  <c:v>333.69210745763894</c:v>
                </c:pt>
                <c:pt idx="7560">
                  <c:v>333.67530023276618</c:v>
                </c:pt>
                <c:pt idx="7561">
                  <c:v>333.65849385443073</c:v>
                </c:pt>
                <c:pt idx="7562">
                  <c:v>333.64168832258991</c:v>
                </c:pt>
                <c:pt idx="7563">
                  <c:v>333.62488363720109</c:v>
                </c:pt>
                <c:pt idx="7564">
                  <c:v>333.60807979822164</c:v>
                </c:pt>
                <c:pt idx="7565">
                  <c:v>333.59127680560891</c:v>
                </c:pt>
                <c:pt idx="7566">
                  <c:v>333.57447465932029</c:v>
                </c:pt>
                <c:pt idx="7567">
                  <c:v>333.55767335931313</c:v>
                </c:pt>
                <c:pt idx="7568">
                  <c:v>333.54087290554486</c:v>
                </c:pt>
                <c:pt idx="7569">
                  <c:v>333.52407329797279</c:v>
                </c:pt>
                <c:pt idx="7570">
                  <c:v>333.50727453655435</c:v>
                </c:pt>
                <c:pt idx="7571">
                  <c:v>333.4904766212469</c:v>
                </c:pt>
                <c:pt idx="7572">
                  <c:v>333.47367955200787</c:v>
                </c:pt>
                <c:pt idx="7573">
                  <c:v>333.45688332879456</c:v>
                </c:pt>
                <c:pt idx="7574">
                  <c:v>333.44008795156441</c:v>
                </c:pt>
                <c:pt idx="7575">
                  <c:v>333.42329342027483</c:v>
                </c:pt>
                <c:pt idx="7576">
                  <c:v>333.40649973488314</c:v>
                </c:pt>
                <c:pt idx="7577">
                  <c:v>333.38970689534682</c:v>
                </c:pt>
                <c:pt idx="7578">
                  <c:v>333.37291490162318</c:v>
                </c:pt>
                <c:pt idx="7579">
                  <c:v>333.35612375366969</c:v>
                </c:pt>
                <c:pt idx="7580">
                  <c:v>333.33933345144374</c:v>
                </c:pt>
                <c:pt idx="7581">
                  <c:v>333.32254399490267</c:v>
                </c:pt>
                <c:pt idx="7582">
                  <c:v>333.30575538400393</c:v>
                </c:pt>
                <c:pt idx="7583">
                  <c:v>333.28896761870493</c:v>
                </c:pt>
                <c:pt idx="7584">
                  <c:v>333.2721806989631</c:v>
                </c:pt>
                <c:pt idx="7585">
                  <c:v>333.2553946247358</c:v>
                </c:pt>
                <c:pt idx="7586">
                  <c:v>333.23860939598052</c:v>
                </c:pt>
                <c:pt idx="7587">
                  <c:v>333.22182501265462</c:v>
                </c:pt>
                <c:pt idx="7588">
                  <c:v>333.20504147471553</c:v>
                </c:pt>
                <c:pt idx="7589">
                  <c:v>333.18825878212067</c:v>
                </c:pt>
                <c:pt idx="7590">
                  <c:v>333.17147693482741</c:v>
                </c:pt>
                <c:pt idx="7591">
                  <c:v>333.15469593279323</c:v>
                </c:pt>
                <c:pt idx="7592">
                  <c:v>333.13791577597556</c:v>
                </c:pt>
                <c:pt idx="7593">
                  <c:v>333.12113646433181</c:v>
                </c:pt>
                <c:pt idx="7594">
                  <c:v>333.10435799781942</c:v>
                </c:pt>
                <c:pt idx="7595">
                  <c:v>333.08758037639586</c:v>
                </c:pt>
                <c:pt idx="7596">
                  <c:v>333.07080360001851</c:v>
                </c:pt>
                <c:pt idx="7597">
                  <c:v>333.05402766864484</c:v>
                </c:pt>
                <c:pt idx="7598">
                  <c:v>333.03725258223227</c:v>
                </c:pt>
                <c:pt idx="7599">
                  <c:v>333.02047834073824</c:v>
                </c:pt>
                <c:pt idx="7600">
                  <c:v>333.00370494412016</c:v>
                </c:pt>
                <c:pt idx="7601">
                  <c:v>332.98693239233552</c:v>
                </c:pt>
                <c:pt idx="7602">
                  <c:v>332.9701606853418</c:v>
                </c:pt>
                <c:pt idx="7603">
                  <c:v>332.95338982309636</c:v>
                </c:pt>
                <c:pt idx="7604">
                  <c:v>332.93661980555675</c:v>
                </c:pt>
                <c:pt idx="7605">
                  <c:v>332.91985063268038</c:v>
                </c:pt>
                <c:pt idx="7606">
                  <c:v>332.90308230442469</c:v>
                </c:pt>
                <c:pt idx="7607">
                  <c:v>332.88631482074715</c:v>
                </c:pt>
                <c:pt idx="7608">
                  <c:v>332.86954818160524</c:v>
                </c:pt>
                <c:pt idx="7609">
                  <c:v>332.85278238695639</c:v>
                </c:pt>
                <c:pt idx="7610">
                  <c:v>332.83601743675808</c:v>
                </c:pt>
                <c:pt idx="7611">
                  <c:v>332.8192533309678</c:v>
                </c:pt>
                <c:pt idx="7612">
                  <c:v>332.80249006954296</c:v>
                </c:pt>
                <c:pt idx="7613">
                  <c:v>332.7857276524411</c:v>
                </c:pt>
                <c:pt idx="7614">
                  <c:v>332.76896607961964</c:v>
                </c:pt>
                <c:pt idx="7615">
                  <c:v>332.75220535103608</c:v>
                </c:pt>
                <c:pt idx="7616">
                  <c:v>332.73544546664789</c:v>
                </c:pt>
                <c:pt idx="7617">
                  <c:v>332.71868642641255</c:v>
                </c:pt>
                <c:pt idx="7618">
                  <c:v>332.70192823028754</c:v>
                </c:pt>
                <c:pt idx="7619">
                  <c:v>332.68517087823039</c:v>
                </c:pt>
                <c:pt idx="7620">
                  <c:v>332.66841437019855</c:v>
                </c:pt>
                <c:pt idx="7621">
                  <c:v>332.65165870614948</c:v>
                </c:pt>
                <c:pt idx="7622">
                  <c:v>332.63490388604072</c:v>
                </c:pt>
                <c:pt idx="7623">
                  <c:v>332.61814990982975</c:v>
                </c:pt>
                <c:pt idx="7624">
                  <c:v>332.60139677747406</c:v>
                </c:pt>
                <c:pt idx="7625">
                  <c:v>332.58464448893113</c:v>
                </c:pt>
                <c:pt idx="7626">
                  <c:v>332.5678930441585</c:v>
                </c:pt>
                <c:pt idx="7627">
                  <c:v>332.55114244311363</c:v>
                </c:pt>
                <c:pt idx="7628">
                  <c:v>332.53439268575403</c:v>
                </c:pt>
                <c:pt idx="7629">
                  <c:v>332.51764377203722</c:v>
                </c:pt>
                <c:pt idx="7630">
                  <c:v>332.50089570192068</c:v>
                </c:pt>
                <c:pt idx="7631">
                  <c:v>332.48414847536196</c:v>
                </c:pt>
                <c:pt idx="7632">
                  <c:v>332.46740209231854</c:v>
                </c:pt>
                <c:pt idx="7633">
                  <c:v>332.45065655274794</c:v>
                </c:pt>
                <c:pt idx="7634">
                  <c:v>332.43391185660772</c:v>
                </c:pt>
                <c:pt idx="7635">
                  <c:v>332.41716800385535</c:v>
                </c:pt>
                <c:pt idx="7636">
                  <c:v>332.40042499444837</c:v>
                </c:pt>
                <c:pt idx="7637">
                  <c:v>332.38368282834426</c:v>
                </c:pt>
                <c:pt idx="7638">
                  <c:v>332.36694150550062</c:v>
                </c:pt>
                <c:pt idx="7639">
                  <c:v>332.35020102587492</c:v>
                </c:pt>
                <c:pt idx="7640">
                  <c:v>332.33346138942471</c:v>
                </c:pt>
                <c:pt idx="7641">
                  <c:v>332.31672259610752</c:v>
                </c:pt>
                <c:pt idx="7642">
                  <c:v>332.2999846458809</c:v>
                </c:pt>
                <c:pt idx="7643">
                  <c:v>332.28324753870237</c:v>
                </c:pt>
                <c:pt idx="7644">
                  <c:v>332.26651127452942</c:v>
                </c:pt>
                <c:pt idx="7645">
                  <c:v>332.24977585331965</c:v>
                </c:pt>
                <c:pt idx="7646">
                  <c:v>332.23304127503059</c:v>
                </c:pt>
                <c:pt idx="7647">
                  <c:v>332.21630753961978</c:v>
                </c:pt>
                <c:pt idx="7648">
                  <c:v>332.19957464704476</c:v>
                </c:pt>
                <c:pt idx="7649">
                  <c:v>332.18284259726312</c:v>
                </c:pt>
                <c:pt idx="7650">
                  <c:v>332.16611139023235</c:v>
                </c:pt>
                <c:pt idx="7651">
                  <c:v>332.14938102591003</c:v>
                </c:pt>
                <c:pt idx="7652">
                  <c:v>332.13265150425372</c:v>
                </c:pt>
                <c:pt idx="7653">
                  <c:v>332.11592282522099</c:v>
                </c:pt>
                <c:pt idx="7654">
                  <c:v>332.0991949887694</c:v>
                </c:pt>
                <c:pt idx="7655">
                  <c:v>332.08246799485647</c:v>
                </c:pt>
                <c:pt idx="7656">
                  <c:v>332.06574184343981</c:v>
                </c:pt>
                <c:pt idx="7657">
                  <c:v>332.04901653447695</c:v>
                </c:pt>
                <c:pt idx="7658">
                  <c:v>332.03229206792548</c:v>
                </c:pt>
                <c:pt idx="7659">
                  <c:v>332.01556844374295</c:v>
                </c:pt>
                <c:pt idx="7660">
                  <c:v>331.99884566188695</c:v>
                </c:pt>
                <c:pt idx="7661">
                  <c:v>331.98212372231501</c:v>
                </c:pt>
                <c:pt idx="7662">
                  <c:v>331.96540262498479</c:v>
                </c:pt>
                <c:pt idx="7663">
                  <c:v>331.94868236985377</c:v>
                </c:pt>
                <c:pt idx="7664">
                  <c:v>331.9319629568796</c:v>
                </c:pt>
                <c:pt idx="7665">
                  <c:v>331.91524438601988</c:v>
                </c:pt>
                <c:pt idx="7666">
                  <c:v>331.89852665723214</c:v>
                </c:pt>
                <c:pt idx="7667">
                  <c:v>331.88180977047398</c:v>
                </c:pt>
                <c:pt idx="7668">
                  <c:v>331.86509372570299</c:v>
                </c:pt>
                <c:pt idx="7669">
                  <c:v>331.84837852287677</c:v>
                </c:pt>
                <c:pt idx="7670">
                  <c:v>331.83166416195292</c:v>
                </c:pt>
                <c:pt idx="7671">
                  <c:v>331.81495064288902</c:v>
                </c:pt>
                <c:pt idx="7672">
                  <c:v>331.79823796564267</c:v>
                </c:pt>
                <c:pt idx="7673">
                  <c:v>331.78152613017147</c:v>
                </c:pt>
                <c:pt idx="7674">
                  <c:v>331.76481513643301</c:v>
                </c:pt>
                <c:pt idx="7675">
                  <c:v>331.74810498438495</c:v>
                </c:pt>
                <c:pt idx="7676">
                  <c:v>331.73139567398482</c:v>
                </c:pt>
                <c:pt idx="7677">
                  <c:v>331.71468720519027</c:v>
                </c:pt>
                <c:pt idx="7678">
                  <c:v>331.6979795779589</c:v>
                </c:pt>
                <c:pt idx="7679">
                  <c:v>331.68127279224831</c:v>
                </c:pt>
                <c:pt idx="7680">
                  <c:v>331.66456684801614</c:v>
                </c:pt>
                <c:pt idx="7681">
                  <c:v>331.64786174521998</c:v>
                </c:pt>
                <c:pt idx="7682">
                  <c:v>331.6311574838175</c:v>
                </c:pt>
                <c:pt idx="7683">
                  <c:v>331.61445406376629</c:v>
                </c:pt>
                <c:pt idx="7684">
                  <c:v>331.59775148502393</c:v>
                </c:pt>
                <c:pt idx="7685">
                  <c:v>331.58104974754815</c:v>
                </c:pt>
                <c:pt idx="7686">
                  <c:v>331.56434885129647</c:v>
                </c:pt>
                <c:pt idx="7687">
                  <c:v>331.54764879622655</c:v>
                </c:pt>
                <c:pt idx="7688">
                  <c:v>331.53094958229605</c:v>
                </c:pt>
                <c:pt idx="7689">
                  <c:v>331.5142512094626</c:v>
                </c:pt>
                <c:pt idx="7690">
                  <c:v>331.49755367768381</c:v>
                </c:pt>
                <c:pt idx="7691">
                  <c:v>331.48085698691733</c:v>
                </c:pt>
                <c:pt idx="7692">
                  <c:v>331.46416113712081</c:v>
                </c:pt>
                <c:pt idx="7693">
                  <c:v>331.4474661282519</c:v>
                </c:pt>
                <c:pt idx="7694">
                  <c:v>331.43077196026826</c:v>
                </c:pt>
                <c:pt idx="7695">
                  <c:v>331.41407863312747</c:v>
                </c:pt>
                <c:pt idx="7696">
                  <c:v>331.39738614678726</c:v>
                </c:pt>
                <c:pt idx="7697">
                  <c:v>331.3806945012052</c:v>
                </c:pt>
                <c:pt idx="7698">
                  <c:v>331.36400369633901</c:v>
                </c:pt>
                <c:pt idx="7699">
                  <c:v>331.34731373214629</c:v>
                </c:pt>
                <c:pt idx="7700">
                  <c:v>331.33062460858474</c:v>
                </c:pt>
                <c:pt idx="7701">
                  <c:v>331.31393632561202</c:v>
                </c:pt>
                <c:pt idx="7702">
                  <c:v>331.29724888318577</c:v>
                </c:pt>
                <c:pt idx="7703">
                  <c:v>331.28056228126366</c:v>
                </c:pt>
                <c:pt idx="7704">
                  <c:v>331.26387651980332</c:v>
                </c:pt>
                <c:pt idx="7705">
                  <c:v>331.24719159876247</c:v>
                </c:pt>
                <c:pt idx="7706">
                  <c:v>331.23050751809876</c:v>
                </c:pt>
                <c:pt idx="7707">
                  <c:v>331.21382427776985</c:v>
                </c:pt>
                <c:pt idx="7708">
                  <c:v>331.19714187773343</c:v>
                </c:pt>
                <c:pt idx="7709">
                  <c:v>331.18046031794717</c:v>
                </c:pt>
                <c:pt idx="7710">
                  <c:v>331.16377959836876</c:v>
                </c:pt>
                <c:pt idx="7711">
                  <c:v>331.14709971895587</c:v>
                </c:pt>
                <c:pt idx="7712">
                  <c:v>331.1304206796662</c:v>
                </c:pt>
                <c:pt idx="7713">
                  <c:v>331.11374248045746</c:v>
                </c:pt>
                <c:pt idx="7714">
                  <c:v>331.0970651212873</c:v>
                </c:pt>
                <c:pt idx="7715">
                  <c:v>331.08038860211337</c:v>
                </c:pt>
                <c:pt idx="7716">
                  <c:v>331.06371292289344</c:v>
                </c:pt>
                <c:pt idx="7717">
                  <c:v>331.04703808358516</c:v>
                </c:pt>
                <c:pt idx="7718">
                  <c:v>331.03036408414624</c:v>
                </c:pt>
                <c:pt idx="7719">
                  <c:v>331.01369092453433</c:v>
                </c:pt>
                <c:pt idx="7720">
                  <c:v>330.99701860470719</c:v>
                </c:pt>
                <c:pt idx="7721">
                  <c:v>330.98034712462248</c:v>
                </c:pt>
                <c:pt idx="7722">
                  <c:v>330.96367648423796</c:v>
                </c:pt>
                <c:pt idx="7723">
                  <c:v>330.94700668351129</c:v>
                </c:pt>
                <c:pt idx="7724">
                  <c:v>330.93033772240017</c:v>
                </c:pt>
                <c:pt idx="7725">
                  <c:v>330.91366960086236</c:v>
                </c:pt>
                <c:pt idx="7726">
                  <c:v>330.89700231885553</c:v>
                </c:pt>
                <c:pt idx="7727">
                  <c:v>330.88033587633743</c:v>
                </c:pt>
                <c:pt idx="7728">
                  <c:v>330.86367027326571</c:v>
                </c:pt>
                <c:pt idx="7729">
                  <c:v>330.84700550959815</c:v>
                </c:pt>
                <c:pt idx="7730">
                  <c:v>330.83034158529244</c:v>
                </c:pt>
                <c:pt idx="7731">
                  <c:v>330.81367850030637</c:v>
                </c:pt>
                <c:pt idx="7732">
                  <c:v>330.79701625459762</c:v>
                </c:pt>
                <c:pt idx="7733">
                  <c:v>330.78035484812392</c:v>
                </c:pt>
                <c:pt idx="7734">
                  <c:v>330.76369428084297</c:v>
                </c:pt>
                <c:pt idx="7735">
                  <c:v>330.74703455271253</c:v>
                </c:pt>
                <c:pt idx="7736">
                  <c:v>330.73037566369032</c:v>
                </c:pt>
                <c:pt idx="7737">
                  <c:v>330.7137176137341</c:v>
                </c:pt>
                <c:pt idx="7738">
                  <c:v>330.69706040280158</c:v>
                </c:pt>
                <c:pt idx="7739">
                  <c:v>330.68040403085053</c:v>
                </c:pt>
                <c:pt idx="7740">
                  <c:v>330.66374849783864</c:v>
                </c:pt>
                <c:pt idx="7741">
                  <c:v>330.64709380372375</c:v>
                </c:pt>
                <c:pt idx="7742">
                  <c:v>330.6304399484635</c:v>
                </c:pt>
                <c:pt idx="7743">
                  <c:v>330.61378693201573</c:v>
                </c:pt>
                <c:pt idx="7744">
                  <c:v>330.59713475433813</c:v>
                </c:pt>
                <c:pt idx="7745">
                  <c:v>330.58048341538847</c:v>
                </c:pt>
                <c:pt idx="7746">
                  <c:v>330.56383291512452</c:v>
                </c:pt>
                <c:pt idx="7747">
                  <c:v>330.54718325350404</c:v>
                </c:pt>
                <c:pt idx="7748">
                  <c:v>330.53053443048475</c:v>
                </c:pt>
                <c:pt idx="7749">
                  <c:v>330.51388644602446</c:v>
                </c:pt>
                <c:pt idx="7750">
                  <c:v>330.49723930008088</c:v>
                </c:pt>
                <c:pt idx="7751">
                  <c:v>330.48059299261183</c:v>
                </c:pt>
                <c:pt idx="7752">
                  <c:v>330.46394752357503</c:v>
                </c:pt>
                <c:pt idx="7753">
                  <c:v>330.44730289292829</c:v>
                </c:pt>
                <c:pt idx="7754">
                  <c:v>330.43065910062938</c:v>
                </c:pt>
                <c:pt idx="7755">
                  <c:v>330.41401614663607</c:v>
                </c:pt>
                <c:pt idx="7756">
                  <c:v>330.39737403090612</c:v>
                </c:pt>
                <c:pt idx="7757">
                  <c:v>330.3807327533973</c:v>
                </c:pt>
                <c:pt idx="7758">
                  <c:v>330.36409231406742</c:v>
                </c:pt>
                <c:pt idx="7759">
                  <c:v>330.34745271287426</c:v>
                </c:pt>
                <c:pt idx="7760">
                  <c:v>330.33081394977557</c:v>
                </c:pt>
                <c:pt idx="7761">
                  <c:v>330.31417602472919</c:v>
                </c:pt>
                <c:pt idx="7762">
                  <c:v>330.29753893769288</c:v>
                </c:pt>
                <c:pt idx="7763">
                  <c:v>330.28090268862445</c:v>
                </c:pt>
                <c:pt idx="7764">
                  <c:v>330.26426727748168</c:v>
                </c:pt>
                <c:pt idx="7765">
                  <c:v>330.24763270422233</c:v>
                </c:pt>
                <c:pt idx="7766">
                  <c:v>330.23099896880422</c:v>
                </c:pt>
                <c:pt idx="7767">
                  <c:v>330.21436607118517</c:v>
                </c:pt>
                <c:pt idx="7768">
                  <c:v>330.19773401132301</c:v>
                </c:pt>
                <c:pt idx="7769">
                  <c:v>330.1811027891755</c:v>
                </c:pt>
                <c:pt idx="7770">
                  <c:v>330.16447240470046</c:v>
                </c:pt>
                <c:pt idx="7771">
                  <c:v>330.14784285785566</c:v>
                </c:pt>
                <c:pt idx="7772">
                  <c:v>330.13121414859899</c:v>
                </c:pt>
                <c:pt idx="7773">
                  <c:v>330.11458627688819</c:v>
                </c:pt>
                <c:pt idx="7774">
                  <c:v>330.0979592426811</c:v>
                </c:pt>
                <c:pt idx="7775">
                  <c:v>330.08133304593554</c:v>
                </c:pt>
                <c:pt idx="7776">
                  <c:v>330.06470768660932</c:v>
                </c:pt>
                <c:pt idx="7777">
                  <c:v>330.04808316466028</c:v>
                </c:pt>
                <c:pt idx="7778">
                  <c:v>330.03145948004624</c:v>
                </c:pt>
                <c:pt idx="7779">
                  <c:v>330.01483663272501</c:v>
                </c:pt>
                <c:pt idx="7780">
                  <c:v>329.99821462265442</c:v>
                </c:pt>
                <c:pt idx="7781">
                  <c:v>329.98159344979234</c:v>
                </c:pt>
                <c:pt idx="7782">
                  <c:v>329.96497311409655</c:v>
                </c:pt>
                <c:pt idx="7783">
                  <c:v>329.94835361552492</c:v>
                </c:pt>
                <c:pt idx="7784">
                  <c:v>329.93173495403528</c:v>
                </c:pt>
                <c:pt idx="7785">
                  <c:v>329.91511712958544</c:v>
                </c:pt>
                <c:pt idx="7786">
                  <c:v>329.89850014213323</c:v>
                </c:pt>
                <c:pt idx="7787">
                  <c:v>329.88188399163653</c:v>
                </c:pt>
                <c:pt idx="7788">
                  <c:v>329.86526867805321</c:v>
                </c:pt>
                <c:pt idx="7789">
                  <c:v>329.84865420134105</c:v>
                </c:pt>
                <c:pt idx="7790">
                  <c:v>329.83204056145792</c:v>
                </c:pt>
                <c:pt idx="7791">
                  <c:v>329.81542775836169</c:v>
                </c:pt>
                <c:pt idx="7792">
                  <c:v>329.7988157920102</c:v>
                </c:pt>
                <c:pt idx="7793">
                  <c:v>329.78220466236132</c:v>
                </c:pt>
                <c:pt idx="7794">
                  <c:v>329.76559436937293</c:v>
                </c:pt>
                <c:pt idx="7795">
                  <c:v>329.74898491300286</c:v>
                </c:pt>
                <c:pt idx="7796">
                  <c:v>329.73237629320892</c:v>
                </c:pt>
                <c:pt idx="7797">
                  <c:v>329.71576850994904</c:v>
                </c:pt>
                <c:pt idx="7798">
                  <c:v>329.69916156318106</c:v>
                </c:pt>
                <c:pt idx="7799">
                  <c:v>329.68255545286286</c:v>
                </c:pt>
                <c:pt idx="7800">
                  <c:v>329.6659501789523</c:v>
                </c:pt>
                <c:pt idx="7801">
                  <c:v>329.64934574140727</c:v>
                </c:pt>
                <c:pt idx="7802">
                  <c:v>329.63274214018566</c:v>
                </c:pt>
                <c:pt idx="7803">
                  <c:v>329.61613937524533</c:v>
                </c:pt>
                <c:pt idx="7804">
                  <c:v>329.5995374465441</c:v>
                </c:pt>
                <c:pt idx="7805">
                  <c:v>329.58293635403993</c:v>
                </c:pt>
                <c:pt idx="7806">
                  <c:v>329.56633609769068</c:v>
                </c:pt>
                <c:pt idx="7807">
                  <c:v>329.54973667745423</c:v>
                </c:pt>
                <c:pt idx="7808">
                  <c:v>329.53313809328847</c:v>
                </c:pt>
                <c:pt idx="7809">
                  <c:v>329.51654034515127</c:v>
                </c:pt>
                <c:pt idx="7810">
                  <c:v>329.49994343300051</c:v>
                </c:pt>
                <c:pt idx="7811">
                  <c:v>329.48334735679413</c:v>
                </c:pt>
                <c:pt idx="7812">
                  <c:v>329.46675211649</c:v>
                </c:pt>
                <c:pt idx="7813">
                  <c:v>329.45015771204601</c:v>
                </c:pt>
                <c:pt idx="7814">
                  <c:v>329.43356414342009</c:v>
                </c:pt>
                <c:pt idx="7815">
                  <c:v>329.41697141057011</c:v>
                </c:pt>
                <c:pt idx="7816">
                  <c:v>329.40037951345397</c:v>
                </c:pt>
                <c:pt idx="7817">
                  <c:v>329.38378845202959</c:v>
                </c:pt>
                <c:pt idx="7818">
                  <c:v>329.36719822625491</c:v>
                </c:pt>
                <c:pt idx="7819">
                  <c:v>329.35060883608782</c:v>
                </c:pt>
                <c:pt idx="7820">
                  <c:v>329.33402028148623</c:v>
                </c:pt>
                <c:pt idx="7821">
                  <c:v>329.31743256240804</c:v>
                </c:pt>
                <c:pt idx="7822">
                  <c:v>329.30084567881119</c:v>
                </c:pt>
                <c:pt idx="7823">
                  <c:v>329.28425963065354</c:v>
                </c:pt>
                <c:pt idx="7824">
                  <c:v>329.26767441789309</c:v>
                </c:pt>
                <c:pt idx="7825">
                  <c:v>329.25109004048772</c:v>
                </c:pt>
                <c:pt idx="7826">
                  <c:v>329.23450649839538</c:v>
                </c:pt>
                <c:pt idx="7827">
                  <c:v>329.21792379157398</c:v>
                </c:pt>
                <c:pt idx="7828">
                  <c:v>329.20134191998147</c:v>
                </c:pt>
                <c:pt idx="7829">
                  <c:v>329.18476088357573</c:v>
                </c:pt>
                <c:pt idx="7830">
                  <c:v>329.16818068231476</c:v>
                </c:pt>
                <c:pt idx="7831">
                  <c:v>329.15160131615642</c:v>
                </c:pt>
                <c:pt idx="7832">
                  <c:v>329.13502278505871</c:v>
                </c:pt>
                <c:pt idx="7833">
                  <c:v>329.11844508897957</c:v>
                </c:pt>
                <c:pt idx="7834">
                  <c:v>329.10186822787688</c:v>
                </c:pt>
                <c:pt idx="7835">
                  <c:v>329.08529220170863</c:v>
                </c:pt>
                <c:pt idx="7836">
                  <c:v>329.06871701043281</c:v>
                </c:pt>
                <c:pt idx="7837">
                  <c:v>329.0521426540073</c:v>
                </c:pt>
                <c:pt idx="7838">
                  <c:v>329.03556913239009</c:v>
                </c:pt>
                <c:pt idx="7839">
                  <c:v>329.01899644553913</c:v>
                </c:pt>
                <c:pt idx="7840">
                  <c:v>329.00242459341234</c:v>
                </c:pt>
                <c:pt idx="7841">
                  <c:v>328.98585357596772</c:v>
                </c:pt>
                <c:pt idx="7842">
                  <c:v>328.96928339316321</c:v>
                </c:pt>
                <c:pt idx="7843">
                  <c:v>328.95271404495674</c:v>
                </c:pt>
                <c:pt idx="7844">
                  <c:v>328.93614553130629</c:v>
                </c:pt>
                <c:pt idx="7845">
                  <c:v>328.91957785216988</c:v>
                </c:pt>
                <c:pt idx="7846">
                  <c:v>328.90301100750543</c:v>
                </c:pt>
                <c:pt idx="7847">
                  <c:v>328.88644499727087</c:v>
                </c:pt>
                <c:pt idx="7848">
                  <c:v>328.86987982142426</c:v>
                </c:pt>
                <c:pt idx="7849">
                  <c:v>328.85331547992354</c:v>
                </c:pt>
                <c:pt idx="7850">
                  <c:v>328.83675197272663</c:v>
                </c:pt>
                <c:pt idx="7851">
                  <c:v>328.82018929979159</c:v>
                </c:pt>
                <c:pt idx="7852">
                  <c:v>328.80362746107636</c:v>
                </c:pt>
                <c:pt idx="7853">
                  <c:v>328.78706645653892</c:v>
                </c:pt>
                <c:pt idx="7854">
                  <c:v>328.77050628613728</c:v>
                </c:pt>
                <c:pt idx="7855">
                  <c:v>328.75394694982941</c:v>
                </c:pt>
                <c:pt idx="7856">
                  <c:v>328.73738844757327</c:v>
                </c:pt>
                <c:pt idx="7857">
                  <c:v>328.72083077932689</c:v>
                </c:pt>
                <c:pt idx="7858">
                  <c:v>328.70427394504827</c:v>
                </c:pt>
                <c:pt idx="7859">
                  <c:v>328.68771794469535</c:v>
                </c:pt>
                <c:pt idx="7860">
                  <c:v>328.67116277822618</c:v>
                </c:pt>
                <c:pt idx="7861">
                  <c:v>328.65460844559874</c:v>
                </c:pt>
                <c:pt idx="7862">
                  <c:v>328.63805494677104</c:v>
                </c:pt>
                <c:pt idx="7863">
                  <c:v>328.62150228170105</c:v>
                </c:pt>
                <c:pt idx="7864">
                  <c:v>328.60495045034685</c:v>
                </c:pt>
                <c:pt idx="7865">
                  <c:v>328.58839945266641</c:v>
                </c:pt>
                <c:pt idx="7866">
                  <c:v>328.57184928861773</c:v>
                </c:pt>
                <c:pt idx="7867">
                  <c:v>328.5552999581588</c:v>
                </c:pt>
                <c:pt idx="7868">
                  <c:v>328.53875146124767</c:v>
                </c:pt>
                <c:pt idx="7869">
                  <c:v>328.52220379784234</c:v>
                </c:pt>
                <c:pt idx="7870">
                  <c:v>328.50565696790085</c:v>
                </c:pt>
                <c:pt idx="7871">
                  <c:v>328.48911097138119</c:v>
                </c:pt>
                <c:pt idx="7872">
                  <c:v>328.47256580824143</c:v>
                </c:pt>
                <c:pt idx="7873">
                  <c:v>328.45602147843954</c:v>
                </c:pt>
                <c:pt idx="7874">
                  <c:v>328.43947798193358</c:v>
                </c:pt>
                <c:pt idx="7875">
                  <c:v>328.42293531868154</c:v>
                </c:pt>
                <c:pt idx="7876">
                  <c:v>328.40639348864147</c:v>
                </c:pt>
                <c:pt idx="7877">
                  <c:v>328.38985249177142</c:v>
                </c:pt>
                <c:pt idx="7878">
                  <c:v>328.37331232802944</c:v>
                </c:pt>
                <c:pt idx="7879">
                  <c:v>328.35677299737353</c:v>
                </c:pt>
                <c:pt idx="7880">
                  <c:v>328.34023449976172</c:v>
                </c:pt>
                <c:pt idx="7881">
                  <c:v>328.32369683515213</c:v>
                </c:pt>
                <c:pt idx="7882">
                  <c:v>328.30716000350276</c:v>
                </c:pt>
                <c:pt idx="7883">
                  <c:v>328.29062400477159</c:v>
                </c:pt>
                <c:pt idx="7884">
                  <c:v>328.27408883891673</c:v>
                </c:pt>
                <c:pt idx="7885">
                  <c:v>328.25755450589622</c:v>
                </c:pt>
                <c:pt idx="7886">
                  <c:v>328.24102100566813</c:v>
                </c:pt>
                <c:pt idx="7887">
                  <c:v>328.2244883381905</c:v>
                </c:pt>
                <c:pt idx="7888">
                  <c:v>328.20795650342137</c:v>
                </c:pt>
                <c:pt idx="7889">
                  <c:v>328.19142550131886</c:v>
                </c:pt>
                <c:pt idx="7890">
                  <c:v>328.17489533184096</c:v>
                </c:pt>
                <c:pt idx="7891">
                  <c:v>328.15836599494577</c:v>
                </c:pt>
                <c:pt idx="7892">
                  <c:v>328.14183749059134</c:v>
                </c:pt>
                <c:pt idx="7893">
                  <c:v>328.12530981873573</c:v>
                </c:pt>
                <c:pt idx="7894">
                  <c:v>328.10878297933704</c:v>
                </c:pt>
                <c:pt idx="7895">
                  <c:v>328.09225697235331</c:v>
                </c:pt>
                <c:pt idx="7896">
                  <c:v>328.07573179774261</c:v>
                </c:pt>
                <c:pt idx="7897">
                  <c:v>328.05920745546302</c:v>
                </c:pt>
                <c:pt idx="7898">
                  <c:v>328.04268394547267</c:v>
                </c:pt>
                <c:pt idx="7899">
                  <c:v>328.02616126772961</c:v>
                </c:pt>
                <c:pt idx="7900">
                  <c:v>328.00963942219187</c:v>
                </c:pt>
                <c:pt idx="7901">
                  <c:v>327.99311840881757</c:v>
                </c:pt>
                <c:pt idx="7902">
                  <c:v>327.97659822756481</c:v>
                </c:pt>
                <c:pt idx="7903">
                  <c:v>327.9600788783917</c:v>
                </c:pt>
                <c:pt idx="7904">
                  <c:v>327.94356036125629</c:v>
                </c:pt>
                <c:pt idx="7905">
                  <c:v>327.92704267611668</c:v>
                </c:pt>
                <c:pt idx="7906">
                  <c:v>327.91052582293094</c:v>
                </c:pt>
                <c:pt idx="7907">
                  <c:v>327.89400980165721</c:v>
                </c:pt>
                <c:pt idx="7908">
                  <c:v>327.87749461225354</c:v>
                </c:pt>
                <c:pt idx="7909">
                  <c:v>327.86098025467811</c:v>
                </c:pt>
                <c:pt idx="7910">
                  <c:v>327.84446672888896</c:v>
                </c:pt>
                <c:pt idx="7911">
                  <c:v>327.8279540348442</c:v>
                </c:pt>
                <c:pt idx="7912">
                  <c:v>327.81144217250193</c:v>
                </c:pt>
                <c:pt idx="7913">
                  <c:v>327.79493114182031</c:v>
                </c:pt>
                <c:pt idx="7914">
                  <c:v>327.77842094275741</c:v>
                </c:pt>
                <c:pt idx="7915">
                  <c:v>327.76191157527131</c:v>
                </c:pt>
                <c:pt idx="7916">
                  <c:v>327.74540303932019</c:v>
                </c:pt>
                <c:pt idx="7917">
                  <c:v>327.72889533486216</c:v>
                </c:pt>
                <c:pt idx="7918">
                  <c:v>327.71238846185531</c:v>
                </c:pt>
                <c:pt idx="7919">
                  <c:v>327.69588242025776</c:v>
                </c:pt>
                <c:pt idx="7920">
                  <c:v>327.67937721002767</c:v>
                </c:pt>
                <c:pt idx="7921">
                  <c:v>327.66287283112314</c:v>
                </c:pt>
                <c:pt idx="7922">
                  <c:v>327.64636928350228</c:v>
                </c:pt>
                <c:pt idx="7923">
                  <c:v>327.62986656712326</c:v>
                </c:pt>
                <c:pt idx="7924">
                  <c:v>327.61336468194418</c:v>
                </c:pt>
                <c:pt idx="7925">
                  <c:v>327.5968636279232</c:v>
                </c:pt>
                <c:pt idx="7926">
                  <c:v>327.58036340501849</c:v>
                </c:pt>
                <c:pt idx="7927">
                  <c:v>327.56386401318809</c:v>
                </c:pt>
                <c:pt idx="7928">
                  <c:v>327.54736545239024</c:v>
                </c:pt>
                <c:pt idx="7929">
                  <c:v>327.53086772258303</c:v>
                </c:pt>
                <c:pt idx="7930">
                  <c:v>327.51437082372462</c:v>
                </c:pt>
                <c:pt idx="7931">
                  <c:v>327.49787475577313</c:v>
                </c:pt>
                <c:pt idx="7932">
                  <c:v>327.48137951868677</c:v>
                </c:pt>
                <c:pt idx="7933">
                  <c:v>327.46488511242364</c:v>
                </c:pt>
                <c:pt idx="7934">
                  <c:v>327.44839153694193</c:v>
                </c:pt>
                <c:pt idx="7935">
                  <c:v>327.43189879219972</c:v>
                </c:pt>
                <c:pt idx="7936">
                  <c:v>327.41540687815524</c:v>
                </c:pt>
                <c:pt idx="7937">
                  <c:v>327.39891579476665</c:v>
                </c:pt>
                <c:pt idx="7938">
                  <c:v>327.38242554199206</c:v>
                </c:pt>
                <c:pt idx="7939">
                  <c:v>327.36593611978969</c:v>
                </c:pt>
                <c:pt idx="7940">
                  <c:v>327.34944752811765</c:v>
                </c:pt>
                <c:pt idx="7941">
                  <c:v>327.33295976693415</c:v>
                </c:pt>
                <c:pt idx="7942">
                  <c:v>327.31647283619736</c:v>
                </c:pt>
                <c:pt idx="7943">
                  <c:v>327.29998673586545</c:v>
                </c:pt>
                <c:pt idx="7944">
                  <c:v>327.28350146589656</c:v>
                </c:pt>
                <c:pt idx="7945">
                  <c:v>327.26701702624894</c:v>
                </c:pt>
                <c:pt idx="7946">
                  <c:v>327.25053341688073</c:v>
                </c:pt>
                <c:pt idx="7947">
                  <c:v>327.2340506377501</c:v>
                </c:pt>
                <c:pt idx="7948">
                  <c:v>327.21756868881522</c:v>
                </c:pt>
                <c:pt idx="7949">
                  <c:v>327.2010875700343</c:v>
                </c:pt>
                <c:pt idx="7950">
                  <c:v>327.18460728136552</c:v>
                </c:pt>
                <c:pt idx="7951">
                  <c:v>327.16812782276708</c:v>
                </c:pt>
                <c:pt idx="7952">
                  <c:v>327.15164919419715</c:v>
                </c:pt>
                <c:pt idx="7953">
                  <c:v>327.13517139561395</c:v>
                </c:pt>
                <c:pt idx="7954">
                  <c:v>327.11869442697565</c:v>
                </c:pt>
                <c:pt idx="7955">
                  <c:v>327.10221828824046</c:v>
                </c:pt>
                <c:pt idx="7956">
                  <c:v>327.08574297936656</c:v>
                </c:pt>
                <c:pt idx="7957">
                  <c:v>327.06926850031215</c:v>
                </c:pt>
                <c:pt idx="7958">
                  <c:v>327.05279485103546</c:v>
                </c:pt>
                <c:pt idx="7959">
                  <c:v>327.03632203149471</c:v>
                </c:pt>
                <c:pt idx="7960">
                  <c:v>327.01985004164806</c:v>
                </c:pt>
                <c:pt idx="7961">
                  <c:v>327.00337888145378</c:v>
                </c:pt>
                <c:pt idx="7962">
                  <c:v>326.98690855087006</c:v>
                </c:pt>
                <c:pt idx="7963">
                  <c:v>326.97043904985509</c:v>
                </c:pt>
                <c:pt idx="7964">
                  <c:v>326.9539703783671</c:v>
                </c:pt>
                <c:pt idx="7965">
                  <c:v>326.93750253636432</c:v>
                </c:pt>
                <c:pt idx="7966">
                  <c:v>326.92103552380496</c:v>
                </c:pt>
                <c:pt idx="7967">
                  <c:v>326.90456934064724</c:v>
                </c:pt>
                <c:pt idx="7968">
                  <c:v>326.88810398684939</c:v>
                </c:pt>
                <c:pt idx="7969">
                  <c:v>326.87163946236961</c:v>
                </c:pt>
                <c:pt idx="7970">
                  <c:v>326.8551757671662</c:v>
                </c:pt>
                <c:pt idx="7971">
                  <c:v>326.83871290119737</c:v>
                </c:pt>
                <c:pt idx="7972">
                  <c:v>326.82225086442128</c:v>
                </c:pt>
                <c:pt idx="7973">
                  <c:v>326.80578965679626</c:v>
                </c:pt>
                <c:pt idx="7974">
                  <c:v>326.78932927828049</c:v>
                </c:pt>
                <c:pt idx="7975">
                  <c:v>326.77286972883223</c:v>
                </c:pt>
                <c:pt idx="7976">
                  <c:v>326.75641100840971</c:v>
                </c:pt>
                <c:pt idx="7977">
                  <c:v>326.73995311697121</c:v>
                </c:pt>
                <c:pt idx="7978">
                  <c:v>326.72349605447494</c:v>
                </c:pt>
                <c:pt idx="7979">
                  <c:v>326.70703982087912</c:v>
                </c:pt>
                <c:pt idx="7980">
                  <c:v>326.69058441614203</c:v>
                </c:pt>
                <c:pt idx="7981">
                  <c:v>326.67412984022195</c:v>
                </c:pt>
                <c:pt idx="7982">
                  <c:v>326.6576760930771</c:v>
                </c:pt>
                <c:pt idx="7983">
                  <c:v>326.64122317466575</c:v>
                </c:pt>
                <c:pt idx="7984">
                  <c:v>326.62477108494619</c:v>
                </c:pt>
                <c:pt idx="7985">
                  <c:v>326.60831982387663</c:v>
                </c:pt>
                <c:pt idx="7986">
                  <c:v>326.59186939141534</c:v>
                </c:pt>
                <c:pt idx="7987">
                  <c:v>326.57541978752062</c:v>
                </c:pt>
                <c:pt idx="7988">
                  <c:v>326.55897101215072</c:v>
                </c:pt>
                <c:pt idx="7989">
                  <c:v>326.54252306526388</c:v>
                </c:pt>
                <c:pt idx="7990">
                  <c:v>326.52607594681842</c:v>
                </c:pt>
                <c:pt idx="7991">
                  <c:v>326.50962965677257</c:v>
                </c:pt>
                <c:pt idx="7992">
                  <c:v>326.49318419508467</c:v>
                </c:pt>
                <c:pt idx="7993">
                  <c:v>326.47673956171292</c:v>
                </c:pt>
                <c:pt idx="7994">
                  <c:v>326.46029575661561</c:v>
                </c:pt>
                <c:pt idx="7995">
                  <c:v>326.44385277975107</c:v>
                </c:pt>
                <c:pt idx="7996">
                  <c:v>326.42741063107758</c:v>
                </c:pt>
                <c:pt idx="7997">
                  <c:v>326.41096931055336</c:v>
                </c:pt>
                <c:pt idx="7998">
                  <c:v>326.39452881813673</c:v>
                </c:pt>
                <c:pt idx="7999">
                  <c:v>326.37808915378605</c:v>
                </c:pt>
                <c:pt idx="8000">
                  <c:v>326.36165031745952</c:v>
                </c:pt>
                <c:pt idx="8001">
                  <c:v>326.34521230911548</c:v>
                </c:pt>
                <c:pt idx="8002">
                  <c:v>326.32877512871221</c:v>
                </c:pt>
                <c:pt idx="8003">
                  <c:v>326.31233877620804</c:v>
                </c:pt>
                <c:pt idx="8004">
                  <c:v>326.29590325156124</c:v>
                </c:pt>
                <c:pt idx="8005">
                  <c:v>326.2794685547301</c:v>
                </c:pt>
                <c:pt idx="8006">
                  <c:v>326.26303468567295</c:v>
                </c:pt>
                <c:pt idx="8007">
                  <c:v>326.24660164434812</c:v>
                </c:pt>
                <c:pt idx="8008">
                  <c:v>326.23016943071389</c:v>
                </c:pt>
                <c:pt idx="8009">
                  <c:v>326.21373804472853</c:v>
                </c:pt>
                <c:pt idx="8010">
                  <c:v>326.19730748635044</c:v>
                </c:pt>
                <c:pt idx="8011">
                  <c:v>326.18087775553789</c:v>
                </c:pt>
                <c:pt idx="8012">
                  <c:v>326.16444885224917</c:v>
                </c:pt>
                <c:pt idx="8013">
                  <c:v>326.14802077644265</c:v>
                </c:pt>
                <c:pt idx="8014">
                  <c:v>326.13159352807662</c:v>
                </c:pt>
                <c:pt idx="8015">
                  <c:v>326.11516710710941</c:v>
                </c:pt>
                <c:pt idx="8016">
                  <c:v>326.09874151349936</c:v>
                </c:pt>
                <c:pt idx="8017">
                  <c:v>326.0823167472048</c:v>
                </c:pt>
                <c:pt idx="8018">
                  <c:v>326.065892808184</c:v>
                </c:pt>
                <c:pt idx="8019">
                  <c:v>326.04946969639536</c:v>
                </c:pt>
                <c:pt idx="8020">
                  <c:v>326.03304741179721</c:v>
                </c:pt>
                <c:pt idx="8021">
                  <c:v>326.01662595434789</c:v>
                </c:pt>
                <c:pt idx="8022">
                  <c:v>326.00020532400572</c:v>
                </c:pt>
                <c:pt idx="8023">
                  <c:v>325.98378552072904</c:v>
                </c:pt>
                <c:pt idx="8024">
                  <c:v>325.96736654447619</c:v>
                </c:pt>
                <c:pt idx="8025">
                  <c:v>325.9509483952055</c:v>
                </c:pt>
                <c:pt idx="8026">
                  <c:v>325.93453107287536</c:v>
                </c:pt>
                <c:pt idx="8027">
                  <c:v>325.91811457744404</c:v>
                </c:pt>
                <c:pt idx="8028">
                  <c:v>325.90169890887</c:v>
                </c:pt>
                <c:pt idx="8029">
                  <c:v>325.88528406711151</c:v>
                </c:pt>
                <c:pt idx="8030">
                  <c:v>325.86887005212697</c:v>
                </c:pt>
                <c:pt idx="8031">
                  <c:v>325.85245686387469</c:v>
                </c:pt>
                <c:pt idx="8032">
                  <c:v>325.83604450231309</c:v>
                </c:pt>
                <c:pt idx="8033">
                  <c:v>325.81963296740048</c:v>
                </c:pt>
                <c:pt idx="8034">
                  <c:v>325.80322225909526</c:v>
                </c:pt>
                <c:pt idx="8035">
                  <c:v>325.78681237735577</c:v>
                </c:pt>
                <c:pt idx="8036">
                  <c:v>325.7704033221404</c:v>
                </c:pt>
                <c:pt idx="8037">
                  <c:v>325.75399509340753</c:v>
                </c:pt>
                <c:pt idx="8038">
                  <c:v>325.73758769111549</c:v>
                </c:pt>
                <c:pt idx="8039">
                  <c:v>325.72118111522269</c:v>
                </c:pt>
                <c:pt idx="8040">
                  <c:v>325.70477536568751</c:v>
                </c:pt>
                <c:pt idx="8041">
                  <c:v>325.68837044246828</c:v>
                </c:pt>
                <c:pt idx="8042">
                  <c:v>325.67196634552346</c:v>
                </c:pt>
                <c:pt idx="8043">
                  <c:v>325.65556307481137</c:v>
                </c:pt>
                <c:pt idx="8044">
                  <c:v>325.63916063029041</c:v>
                </c:pt>
                <c:pt idx="8045">
                  <c:v>325.62275901191896</c:v>
                </c:pt>
                <c:pt idx="8046">
                  <c:v>325.60635821965542</c:v>
                </c:pt>
                <c:pt idx="8047">
                  <c:v>325.58995825345818</c:v>
                </c:pt>
                <c:pt idx="8048">
                  <c:v>325.57355911328563</c:v>
                </c:pt>
                <c:pt idx="8049">
                  <c:v>325.55716079909615</c:v>
                </c:pt>
                <c:pt idx="8050">
                  <c:v>325.54076331084815</c:v>
                </c:pt>
                <c:pt idx="8051">
                  <c:v>325.52436664850006</c:v>
                </c:pt>
                <c:pt idx="8052">
                  <c:v>325.50797081201023</c:v>
                </c:pt>
                <c:pt idx="8053">
                  <c:v>325.49157580133709</c:v>
                </c:pt>
                <c:pt idx="8054">
                  <c:v>325.47518161643904</c:v>
                </c:pt>
                <c:pt idx="8055">
                  <c:v>325.45878825727448</c:v>
                </c:pt>
                <c:pt idx="8056">
                  <c:v>325.44239572380184</c:v>
                </c:pt>
                <c:pt idx="8057">
                  <c:v>325.42600401597952</c:v>
                </c:pt>
                <c:pt idx="8058">
                  <c:v>325.40961313376596</c:v>
                </c:pt>
                <c:pt idx="8059">
                  <c:v>325.39322307711956</c:v>
                </c:pt>
                <c:pt idx="8060">
                  <c:v>325.3768338459987</c:v>
                </c:pt>
                <c:pt idx="8061">
                  <c:v>325.36044544036184</c:v>
                </c:pt>
                <c:pt idx="8062">
                  <c:v>325.34405786016742</c:v>
                </c:pt>
                <c:pt idx="8063">
                  <c:v>325.32767110537384</c:v>
                </c:pt>
                <c:pt idx="8064">
                  <c:v>325.31128517593947</c:v>
                </c:pt>
                <c:pt idx="8065">
                  <c:v>325.29490007182284</c:v>
                </c:pt>
                <c:pt idx="8066">
                  <c:v>325.27851579298232</c:v>
                </c:pt>
                <c:pt idx="8067">
                  <c:v>325.26213233937636</c:v>
                </c:pt>
                <c:pt idx="8068">
                  <c:v>325.24574971096342</c:v>
                </c:pt>
                <c:pt idx="8069">
                  <c:v>325.22936790770189</c:v>
                </c:pt>
                <c:pt idx="8070">
                  <c:v>325.2129869295502</c:v>
                </c:pt>
                <c:pt idx="8071">
                  <c:v>325.19660677646687</c:v>
                </c:pt>
                <c:pt idx="8072">
                  <c:v>325.18022744841028</c:v>
                </c:pt>
                <c:pt idx="8073">
                  <c:v>325.16384894533888</c:v>
                </c:pt>
                <c:pt idx="8074">
                  <c:v>325.14747126721113</c:v>
                </c:pt>
                <c:pt idx="8075">
                  <c:v>325.13109441398547</c:v>
                </c:pt>
                <c:pt idx="8076">
                  <c:v>325.11471838562034</c:v>
                </c:pt>
                <c:pt idx="8077">
                  <c:v>325.09834318207425</c:v>
                </c:pt>
                <c:pt idx="8078">
                  <c:v>325.08196880330559</c:v>
                </c:pt>
                <c:pt idx="8079">
                  <c:v>325.06559524927286</c:v>
                </c:pt>
                <c:pt idx="8080">
                  <c:v>325.04922251993452</c:v>
                </c:pt>
                <c:pt idx="8081">
                  <c:v>325.032850615249</c:v>
                </c:pt>
                <c:pt idx="8082">
                  <c:v>325.01647953517477</c:v>
                </c:pt>
                <c:pt idx="8083">
                  <c:v>325.00010927967031</c:v>
                </c:pt>
                <c:pt idx="8084">
                  <c:v>324.98373984869409</c:v>
                </c:pt>
                <c:pt idx="8085">
                  <c:v>324.96737124220459</c:v>
                </c:pt>
                <c:pt idx="8086">
                  <c:v>324.95100346016028</c:v>
                </c:pt>
                <c:pt idx="8087">
                  <c:v>324.9346365025196</c:v>
                </c:pt>
                <c:pt idx="8088">
                  <c:v>324.9182703692411</c:v>
                </c:pt>
                <c:pt idx="8089">
                  <c:v>324.90190506028318</c:v>
                </c:pt>
                <c:pt idx="8090">
                  <c:v>324.88554057560435</c:v>
                </c:pt>
                <c:pt idx="8091">
                  <c:v>324.86917691516311</c:v>
                </c:pt>
                <c:pt idx="8092">
                  <c:v>324.8528140789179</c:v>
                </c:pt>
                <c:pt idx="8093">
                  <c:v>324.83645206682729</c:v>
                </c:pt>
                <c:pt idx="8094">
                  <c:v>324.82009087884973</c:v>
                </c:pt>
                <c:pt idx="8095">
                  <c:v>324.80373051494365</c:v>
                </c:pt>
                <c:pt idx="8096">
                  <c:v>324.78737097506763</c:v>
                </c:pt>
                <c:pt idx="8097">
                  <c:v>324.77101225918011</c:v>
                </c:pt>
                <c:pt idx="8098">
                  <c:v>324.7546543672396</c:v>
                </c:pt>
                <c:pt idx="8099">
                  <c:v>324.73829729920459</c:v>
                </c:pt>
                <c:pt idx="8100">
                  <c:v>324.7219410550336</c:v>
                </c:pt>
                <c:pt idx="8101">
                  <c:v>324.70558563468518</c:v>
                </c:pt>
                <c:pt idx="8102">
                  <c:v>324.68923103811778</c:v>
                </c:pt>
                <c:pt idx="8103">
                  <c:v>324.67287726528991</c:v>
                </c:pt>
                <c:pt idx="8104">
                  <c:v>324.65652431616007</c:v>
                </c:pt>
                <c:pt idx="8105">
                  <c:v>324.64017219068683</c:v>
                </c:pt>
                <c:pt idx="8106">
                  <c:v>324.62382088882862</c:v>
                </c:pt>
                <c:pt idx="8107">
                  <c:v>324.60747041054401</c:v>
                </c:pt>
                <c:pt idx="8108">
                  <c:v>324.59112075579151</c:v>
                </c:pt>
                <c:pt idx="8109">
                  <c:v>324.57477192452967</c:v>
                </c:pt>
                <c:pt idx="8110">
                  <c:v>324.55842391671695</c:v>
                </c:pt>
                <c:pt idx="8111">
                  <c:v>324.5420767323119</c:v>
                </c:pt>
                <c:pt idx="8112">
                  <c:v>324.52573037127308</c:v>
                </c:pt>
                <c:pt idx="8113">
                  <c:v>324.50938483355901</c:v>
                </c:pt>
                <c:pt idx="8114">
                  <c:v>324.49304011912818</c:v>
                </c:pt>
                <c:pt idx="8115">
                  <c:v>324.47669622793916</c:v>
                </c:pt>
                <c:pt idx="8116">
                  <c:v>324.46035315995044</c:v>
                </c:pt>
                <c:pt idx="8117">
                  <c:v>324.4440109151206</c:v>
                </c:pt>
                <c:pt idx="8118">
                  <c:v>324.42766949340819</c:v>
                </c:pt>
                <c:pt idx="8119">
                  <c:v>324.41132889477171</c:v>
                </c:pt>
                <c:pt idx="8120">
                  <c:v>324.39498911916974</c:v>
                </c:pt>
                <c:pt idx="8121">
                  <c:v>324.37865016656082</c:v>
                </c:pt>
                <c:pt idx="8122">
                  <c:v>324.36231203690352</c:v>
                </c:pt>
                <c:pt idx="8123">
                  <c:v>324.34597473015634</c:v>
                </c:pt>
                <c:pt idx="8124">
                  <c:v>324.32963824627785</c:v>
                </c:pt>
                <c:pt idx="8125">
                  <c:v>324.31330258522661</c:v>
                </c:pt>
                <c:pt idx="8126">
                  <c:v>324.29696774696117</c:v>
                </c:pt>
                <c:pt idx="8127">
                  <c:v>324.2806337314401</c:v>
                </c:pt>
                <c:pt idx="8128">
                  <c:v>324.26430053862197</c:v>
                </c:pt>
                <c:pt idx="8129">
                  <c:v>324.24796816846532</c:v>
                </c:pt>
                <c:pt idx="8130">
                  <c:v>324.23163662092873</c:v>
                </c:pt>
                <c:pt idx="8131">
                  <c:v>324.21530589597074</c:v>
                </c:pt>
                <c:pt idx="8132">
                  <c:v>324.19897599354994</c:v>
                </c:pt>
                <c:pt idx="8133">
                  <c:v>324.18264691362486</c:v>
                </c:pt>
                <c:pt idx="8134">
                  <c:v>324.16631865615415</c:v>
                </c:pt>
                <c:pt idx="8135">
                  <c:v>324.14999122109634</c:v>
                </c:pt>
                <c:pt idx="8136">
                  <c:v>324.13366460841002</c:v>
                </c:pt>
                <c:pt idx="8137">
                  <c:v>324.11733881805372</c:v>
                </c:pt>
                <c:pt idx="8138">
                  <c:v>324.10101384998609</c:v>
                </c:pt>
                <c:pt idx="8139">
                  <c:v>324.08468970416567</c:v>
                </c:pt>
                <c:pt idx="8140">
                  <c:v>324.06836638055108</c:v>
                </c:pt>
                <c:pt idx="8141">
                  <c:v>324.05204387910089</c:v>
                </c:pt>
                <c:pt idx="8142">
                  <c:v>324.03572219977366</c:v>
                </c:pt>
                <c:pt idx="8143">
                  <c:v>324.019401342528</c:v>
                </c:pt>
                <c:pt idx="8144">
                  <c:v>324.00308130732253</c:v>
                </c:pt>
                <c:pt idx="8145">
                  <c:v>323.98676209411582</c:v>
                </c:pt>
                <c:pt idx="8146">
                  <c:v>323.97044370286648</c:v>
                </c:pt>
                <c:pt idx="8147">
                  <c:v>323.95412613353312</c:v>
                </c:pt>
                <c:pt idx="8148">
                  <c:v>323.93780938607432</c:v>
                </c:pt>
                <c:pt idx="8149">
                  <c:v>323.92149346044869</c:v>
                </c:pt>
                <c:pt idx="8150">
                  <c:v>323.90517835661484</c:v>
                </c:pt>
                <c:pt idx="8151">
                  <c:v>323.8888640745314</c:v>
                </c:pt>
                <c:pt idx="8152">
                  <c:v>323.87255061415692</c:v>
                </c:pt>
                <c:pt idx="8153">
                  <c:v>323.85623797545009</c:v>
                </c:pt>
                <c:pt idx="8154">
                  <c:v>323.83992615836945</c:v>
                </c:pt>
                <c:pt idx="8155">
                  <c:v>323.82361516287369</c:v>
                </c:pt>
                <c:pt idx="8156">
                  <c:v>323.80730498892137</c:v>
                </c:pt>
                <c:pt idx="8157">
                  <c:v>323.79099563647117</c:v>
                </c:pt>
                <c:pt idx="8158">
                  <c:v>323.77468710548163</c:v>
                </c:pt>
                <c:pt idx="8159">
                  <c:v>323.75837939591145</c:v>
                </c:pt>
                <c:pt idx="8160">
                  <c:v>323.74207250771923</c:v>
                </c:pt>
                <c:pt idx="8161">
                  <c:v>323.72576644086359</c:v>
                </c:pt>
                <c:pt idx="8162">
                  <c:v>323.70946119530316</c:v>
                </c:pt>
                <c:pt idx="8163">
                  <c:v>323.69315677099661</c:v>
                </c:pt>
                <c:pt idx="8164">
                  <c:v>323.67685316790249</c:v>
                </c:pt>
                <c:pt idx="8165">
                  <c:v>323.66055038597955</c:v>
                </c:pt>
                <c:pt idx="8166">
                  <c:v>323.64424842518633</c:v>
                </c:pt>
                <c:pt idx="8167">
                  <c:v>323.62794728548153</c:v>
                </c:pt>
                <c:pt idx="8168">
                  <c:v>323.6116469668238</c:v>
                </c:pt>
                <c:pt idx="8169">
                  <c:v>323.59534746917177</c:v>
                </c:pt>
                <c:pt idx="8170">
                  <c:v>323.57904879248406</c:v>
                </c:pt>
                <c:pt idx="8171">
                  <c:v>323.56275093671934</c:v>
                </c:pt>
                <c:pt idx="8172">
                  <c:v>323.54645390183629</c:v>
                </c:pt>
                <c:pt idx="8173">
                  <c:v>323.53015768779352</c:v>
                </c:pt>
                <c:pt idx="8174">
                  <c:v>323.51386229454971</c:v>
                </c:pt>
                <c:pt idx="8175">
                  <c:v>323.49756772206354</c:v>
                </c:pt>
                <c:pt idx="8176">
                  <c:v>323.48127397029361</c:v>
                </c:pt>
                <c:pt idx="8177">
                  <c:v>323.46498103919862</c:v>
                </c:pt>
                <c:pt idx="8178">
                  <c:v>323.44868892873723</c:v>
                </c:pt>
                <c:pt idx="8179">
                  <c:v>323.43239763886811</c:v>
                </c:pt>
                <c:pt idx="8180">
                  <c:v>323.41610716954995</c:v>
                </c:pt>
                <c:pt idx="8181">
                  <c:v>323.39981752074141</c:v>
                </c:pt>
                <c:pt idx="8182">
                  <c:v>323.38352869240117</c:v>
                </c:pt>
                <c:pt idx="8183">
                  <c:v>323.36724068448785</c:v>
                </c:pt>
                <c:pt idx="8184">
                  <c:v>323.35095349696019</c:v>
                </c:pt>
                <c:pt idx="8185">
                  <c:v>323.33466712977685</c:v>
                </c:pt>
                <c:pt idx="8186">
                  <c:v>323.31838158289651</c:v>
                </c:pt>
                <c:pt idx="8187">
                  <c:v>323.30209685627784</c:v>
                </c:pt>
                <c:pt idx="8188">
                  <c:v>323.28581294987953</c:v>
                </c:pt>
                <c:pt idx="8189">
                  <c:v>323.2695298636603</c:v>
                </c:pt>
                <c:pt idx="8190">
                  <c:v>323.25324759757876</c:v>
                </c:pt>
                <c:pt idx="8191">
                  <c:v>323.23696615159366</c:v>
                </c:pt>
                <c:pt idx="8192">
                  <c:v>323.22068552566373</c:v>
                </c:pt>
                <c:pt idx="8193">
                  <c:v>323.20440571974757</c:v>
                </c:pt>
                <c:pt idx="8194">
                  <c:v>323.18812673380398</c:v>
                </c:pt>
                <c:pt idx="8195">
                  <c:v>323.17184856779159</c:v>
                </c:pt>
                <c:pt idx="8196">
                  <c:v>323.15557122166911</c:v>
                </c:pt>
                <c:pt idx="8197">
                  <c:v>323.13929469539528</c:v>
                </c:pt>
                <c:pt idx="8198">
                  <c:v>323.12301898892878</c:v>
                </c:pt>
                <c:pt idx="8199">
                  <c:v>323.10674410222833</c:v>
                </c:pt>
                <c:pt idx="8200">
                  <c:v>323.09047003525262</c:v>
                </c:pt>
                <c:pt idx="8201">
                  <c:v>323.07419678796037</c:v>
                </c:pt>
                <c:pt idx="8202">
                  <c:v>323.05792436031032</c:v>
                </c:pt>
                <c:pt idx="8203">
                  <c:v>323.04165275226114</c:v>
                </c:pt>
                <c:pt idx="8204">
                  <c:v>323.02538196377162</c:v>
                </c:pt>
                <c:pt idx="8205">
                  <c:v>323.00911199480043</c:v>
                </c:pt>
                <c:pt idx="8206">
                  <c:v>322.99284284530631</c:v>
                </c:pt>
                <c:pt idx="8207">
                  <c:v>322.97657451524793</c:v>
                </c:pt>
                <c:pt idx="8208">
                  <c:v>322.96030700458408</c:v>
                </c:pt>
                <c:pt idx="8209">
                  <c:v>322.94404031327349</c:v>
                </c:pt>
                <c:pt idx="8210">
                  <c:v>322.92777444127483</c:v>
                </c:pt>
                <c:pt idx="8211">
                  <c:v>322.9115093885469</c:v>
                </c:pt>
                <c:pt idx="8212">
                  <c:v>322.89524515504843</c:v>
                </c:pt>
                <c:pt idx="8213">
                  <c:v>322.87898174073814</c:v>
                </c:pt>
                <c:pt idx="8214">
                  <c:v>322.86271914557477</c:v>
                </c:pt>
                <c:pt idx="8215">
                  <c:v>322.84645736951705</c:v>
                </c:pt>
                <c:pt idx="8216">
                  <c:v>322.83019641252372</c:v>
                </c:pt>
                <c:pt idx="8217">
                  <c:v>322.81393627455355</c:v>
                </c:pt>
                <c:pt idx="8218">
                  <c:v>322.79767695556529</c:v>
                </c:pt>
                <c:pt idx="8219">
                  <c:v>322.78141845551767</c:v>
                </c:pt>
                <c:pt idx="8220">
                  <c:v>322.76516077436946</c:v>
                </c:pt>
                <c:pt idx="8221">
                  <c:v>322.74890391207941</c:v>
                </c:pt>
                <c:pt idx="8222">
                  <c:v>322.73264786860625</c:v>
                </c:pt>
                <c:pt idx="8223">
                  <c:v>322.71639264390876</c:v>
                </c:pt>
                <c:pt idx="8224">
                  <c:v>322.70013823794568</c:v>
                </c:pt>
                <c:pt idx="8225">
                  <c:v>322.68388465067579</c:v>
                </c:pt>
                <c:pt idx="8226">
                  <c:v>322.66763188205789</c:v>
                </c:pt>
                <c:pt idx="8227">
                  <c:v>322.6513799320507</c:v>
                </c:pt>
                <c:pt idx="8228">
                  <c:v>322.63512880061302</c:v>
                </c:pt>
                <c:pt idx="8229">
                  <c:v>322.61887848770357</c:v>
                </c:pt>
                <c:pt idx="8230">
                  <c:v>322.60262899328114</c:v>
                </c:pt>
                <c:pt idx="8231">
                  <c:v>322.58638031730453</c:v>
                </c:pt>
                <c:pt idx="8232">
                  <c:v>322.57013245973252</c:v>
                </c:pt>
                <c:pt idx="8233">
                  <c:v>322.55388542052384</c:v>
                </c:pt>
                <c:pt idx="8234">
                  <c:v>322.53763919963734</c:v>
                </c:pt>
                <c:pt idx="8235">
                  <c:v>322.52139379703175</c:v>
                </c:pt>
                <c:pt idx="8236">
                  <c:v>322.50514921266586</c:v>
                </c:pt>
                <c:pt idx="8237">
                  <c:v>322.48890544649851</c:v>
                </c:pt>
                <c:pt idx="8238">
                  <c:v>322.47266249848843</c:v>
                </c:pt>
                <c:pt idx="8239">
                  <c:v>322.45642036859442</c:v>
                </c:pt>
                <c:pt idx="8240">
                  <c:v>322.44017905677532</c:v>
                </c:pt>
                <c:pt idx="8241">
                  <c:v>322.42393856298986</c:v>
                </c:pt>
                <c:pt idx="8242">
                  <c:v>322.40769888719689</c:v>
                </c:pt>
                <c:pt idx="8243">
                  <c:v>322.39146002935519</c:v>
                </c:pt>
                <c:pt idx="8244">
                  <c:v>322.37522198942355</c:v>
                </c:pt>
                <c:pt idx="8245">
                  <c:v>322.35898476736077</c:v>
                </c:pt>
                <c:pt idx="8246">
                  <c:v>322.34274836312568</c:v>
                </c:pt>
                <c:pt idx="8247">
                  <c:v>322.32651277667708</c:v>
                </c:pt>
                <c:pt idx="8248">
                  <c:v>322.31027800797381</c:v>
                </c:pt>
                <c:pt idx="8249">
                  <c:v>322.29404405697466</c:v>
                </c:pt>
                <c:pt idx="8250">
                  <c:v>322.27781092363841</c:v>
                </c:pt>
                <c:pt idx="8251">
                  <c:v>322.26157860792392</c:v>
                </c:pt>
                <c:pt idx="8252">
                  <c:v>322.24534710978998</c:v>
                </c:pt>
                <c:pt idx="8253">
                  <c:v>322.22911642919541</c:v>
                </c:pt>
                <c:pt idx="8254">
                  <c:v>322.21288656609903</c:v>
                </c:pt>
                <c:pt idx="8255">
                  <c:v>322.19665752045972</c:v>
                </c:pt>
                <c:pt idx="8256">
                  <c:v>322.18042929223623</c:v>
                </c:pt>
                <c:pt idx="8257">
                  <c:v>322.16420188138744</c:v>
                </c:pt>
                <c:pt idx="8258">
                  <c:v>322.14797528787216</c:v>
                </c:pt>
                <c:pt idx="8259">
                  <c:v>322.13174951164922</c:v>
                </c:pt>
                <c:pt idx="8260">
                  <c:v>322.11552455267747</c:v>
                </c:pt>
                <c:pt idx="8261">
                  <c:v>322.09930041091576</c:v>
                </c:pt>
                <c:pt idx="8262">
                  <c:v>322.08307708632287</c:v>
                </c:pt>
                <c:pt idx="8263">
                  <c:v>322.06685457885771</c:v>
                </c:pt>
                <c:pt idx="8264">
                  <c:v>322.05063288847907</c:v>
                </c:pt>
                <c:pt idx="8265">
                  <c:v>322.03441201514585</c:v>
                </c:pt>
                <c:pt idx="8266">
                  <c:v>322.01819195881683</c:v>
                </c:pt>
                <c:pt idx="8267">
                  <c:v>322.00197271945092</c:v>
                </c:pt>
                <c:pt idx="8268">
                  <c:v>321.98575429700696</c:v>
                </c:pt>
                <c:pt idx="8269">
                  <c:v>321.96953669144381</c:v>
                </c:pt>
                <c:pt idx="8270">
                  <c:v>321.9533199027203</c:v>
                </c:pt>
                <c:pt idx="8271">
                  <c:v>321.93710393079527</c:v>
                </c:pt>
                <c:pt idx="8272">
                  <c:v>321.92088877562765</c:v>
                </c:pt>
                <c:pt idx="8273">
                  <c:v>321.9046744371762</c:v>
                </c:pt>
                <c:pt idx="8274">
                  <c:v>321.88846091539989</c:v>
                </c:pt>
                <c:pt idx="8275">
                  <c:v>321.87224821025751</c:v>
                </c:pt>
                <c:pt idx="8276">
                  <c:v>321.85603632170796</c:v>
                </c:pt>
                <c:pt idx="8277">
                  <c:v>321.83982524971009</c:v>
                </c:pt>
                <c:pt idx="8278">
                  <c:v>321.82361499422279</c:v>
                </c:pt>
                <c:pt idx="8279">
                  <c:v>321.80740555520498</c:v>
                </c:pt>
                <c:pt idx="8280">
                  <c:v>321.79119693261543</c:v>
                </c:pt>
                <c:pt idx="8281">
                  <c:v>321.77498912641312</c:v>
                </c:pt>
                <c:pt idx="8282">
                  <c:v>321.75878213655687</c:v>
                </c:pt>
                <c:pt idx="8283">
                  <c:v>321.74257596300561</c:v>
                </c:pt>
                <c:pt idx="8284">
                  <c:v>321.72637060571816</c:v>
                </c:pt>
                <c:pt idx="8285">
                  <c:v>321.71016606465344</c:v>
                </c:pt>
                <c:pt idx="8286">
                  <c:v>321.69396233977034</c:v>
                </c:pt>
                <c:pt idx="8287">
                  <c:v>321.67775943102777</c:v>
                </c:pt>
                <c:pt idx="8288">
                  <c:v>321.66155733838463</c:v>
                </c:pt>
                <c:pt idx="8289">
                  <c:v>321.64535606179976</c:v>
                </c:pt>
                <c:pt idx="8290">
                  <c:v>321.62915560123213</c:v>
                </c:pt>
                <c:pt idx="8291">
                  <c:v>321.61295595664058</c:v>
                </c:pt>
                <c:pt idx="8292">
                  <c:v>321.59675712798401</c:v>
                </c:pt>
                <c:pt idx="8293">
                  <c:v>321.58055911522132</c:v>
                </c:pt>
                <c:pt idx="8294">
                  <c:v>321.56436191831148</c:v>
                </c:pt>
                <c:pt idx="8295">
                  <c:v>321.54816553721332</c:v>
                </c:pt>
                <c:pt idx="8296">
                  <c:v>321.53196997188581</c:v>
                </c:pt>
                <c:pt idx="8297">
                  <c:v>321.51577522228786</c:v>
                </c:pt>
                <c:pt idx="8298">
                  <c:v>321.49958128837835</c:v>
                </c:pt>
                <c:pt idx="8299">
                  <c:v>321.4833881701162</c:v>
                </c:pt>
                <c:pt idx="8300">
                  <c:v>321.4671958674603</c:v>
                </c:pt>
                <c:pt idx="8301">
                  <c:v>321.45100438036962</c:v>
                </c:pt>
                <c:pt idx="8302">
                  <c:v>321.43481370880306</c:v>
                </c:pt>
                <c:pt idx="8303">
                  <c:v>321.41862385271958</c:v>
                </c:pt>
                <c:pt idx="8304">
                  <c:v>321.40243481207807</c:v>
                </c:pt>
                <c:pt idx="8305">
                  <c:v>321.38624658683744</c:v>
                </c:pt>
                <c:pt idx="8306">
                  <c:v>321.37005917695666</c:v>
                </c:pt>
                <c:pt idx="8307">
                  <c:v>321.35387258239467</c:v>
                </c:pt>
                <c:pt idx="8308">
                  <c:v>321.33768680311039</c:v>
                </c:pt>
                <c:pt idx="8309">
                  <c:v>321.32150183906271</c:v>
                </c:pt>
                <c:pt idx="8310">
                  <c:v>321.30531769021064</c:v>
                </c:pt>
                <c:pt idx="8311">
                  <c:v>321.2891343565131</c:v>
                </c:pt>
                <c:pt idx="8312">
                  <c:v>321.27295183792899</c:v>
                </c:pt>
                <c:pt idx="8313">
                  <c:v>321.25677013441731</c:v>
                </c:pt>
                <c:pt idx="8314">
                  <c:v>321.24058924593697</c:v>
                </c:pt>
                <c:pt idx="8315">
                  <c:v>321.22440917244694</c:v>
                </c:pt>
                <c:pt idx="8316">
                  <c:v>321.20822991390617</c:v>
                </c:pt>
                <c:pt idx="8317">
                  <c:v>321.19205147027361</c:v>
                </c:pt>
                <c:pt idx="8318">
                  <c:v>321.17587384150818</c:v>
                </c:pt>
                <c:pt idx="8319">
                  <c:v>321.15969702756888</c:v>
                </c:pt>
                <c:pt idx="8320">
                  <c:v>321.14352102841468</c:v>
                </c:pt>
                <c:pt idx="8321">
                  <c:v>321.12734584400448</c:v>
                </c:pt>
                <c:pt idx="8322">
                  <c:v>321.11117147429729</c:v>
                </c:pt>
                <c:pt idx="8323">
                  <c:v>321.09499791925208</c:v>
                </c:pt>
                <c:pt idx="8324">
                  <c:v>321.0788251788278</c:v>
                </c:pt>
                <c:pt idx="8325">
                  <c:v>321.06265325298341</c:v>
                </c:pt>
                <c:pt idx="8326">
                  <c:v>321.04648214167793</c:v>
                </c:pt>
                <c:pt idx="8327">
                  <c:v>321.03031184487025</c:v>
                </c:pt>
                <c:pt idx="8328">
                  <c:v>321.01414236251941</c:v>
                </c:pt>
                <c:pt idx="8329">
                  <c:v>320.9979736945844</c:v>
                </c:pt>
                <c:pt idx="8330">
                  <c:v>320.98180584102414</c:v>
                </c:pt>
                <c:pt idx="8331">
                  <c:v>320.9656388017977</c:v>
                </c:pt>
                <c:pt idx="8332">
                  <c:v>320.94947257686397</c:v>
                </c:pt>
                <c:pt idx="8333">
                  <c:v>320.93330716618198</c:v>
                </c:pt>
                <c:pt idx="8334">
                  <c:v>320.91714256971073</c:v>
                </c:pt>
                <c:pt idx="8335">
                  <c:v>320.9009787874092</c:v>
                </c:pt>
                <c:pt idx="8336">
                  <c:v>320.88481581923634</c:v>
                </c:pt>
                <c:pt idx="8337">
                  <c:v>320.86865366515121</c:v>
                </c:pt>
                <c:pt idx="8338">
                  <c:v>320.85249232511279</c:v>
                </c:pt>
                <c:pt idx="8339">
                  <c:v>320.83633179908003</c:v>
                </c:pt>
                <c:pt idx="8340">
                  <c:v>320.820172087012</c:v>
                </c:pt>
                <c:pt idx="8341">
                  <c:v>320.80401318886766</c:v>
                </c:pt>
                <c:pt idx="8342">
                  <c:v>320.78785510460602</c:v>
                </c:pt>
                <c:pt idx="8343">
                  <c:v>320.77169783418611</c:v>
                </c:pt>
                <c:pt idx="8344">
                  <c:v>320.75554137756689</c:v>
                </c:pt>
                <c:pt idx="8345">
                  <c:v>320.73938573470741</c:v>
                </c:pt>
                <c:pt idx="8346">
                  <c:v>320.72323090556665</c:v>
                </c:pt>
                <c:pt idx="8347">
                  <c:v>320.70707689010368</c:v>
                </c:pt>
                <c:pt idx="8348">
                  <c:v>320.69092368827745</c:v>
                </c:pt>
                <c:pt idx="8349">
                  <c:v>320.67477130004704</c:v>
                </c:pt>
                <c:pt idx="8350">
                  <c:v>320.65861972537147</c:v>
                </c:pt>
                <c:pt idx="8351">
                  <c:v>320.64246896420974</c:v>
                </c:pt>
                <c:pt idx="8352">
                  <c:v>320.62631901652088</c:v>
                </c:pt>
                <c:pt idx="8353">
                  <c:v>320.6101698822639</c:v>
                </c:pt>
                <c:pt idx="8354">
                  <c:v>320.59402156139782</c:v>
                </c:pt>
                <c:pt idx="8355">
                  <c:v>320.57787405388171</c:v>
                </c:pt>
                <c:pt idx="8356">
                  <c:v>320.56172735967459</c:v>
                </c:pt>
                <c:pt idx="8357">
                  <c:v>320.54558147873547</c:v>
                </c:pt>
                <c:pt idx="8358">
                  <c:v>320.52943641102343</c:v>
                </c:pt>
                <c:pt idx="8359">
                  <c:v>320.51329215649747</c:v>
                </c:pt>
                <c:pt idx="8360">
                  <c:v>320.49714871511668</c:v>
                </c:pt>
                <c:pt idx="8361">
                  <c:v>320.48100608684007</c:v>
                </c:pt>
                <c:pt idx="8362">
                  <c:v>320.46486427162671</c:v>
                </c:pt>
                <c:pt idx="8363">
                  <c:v>320.44872326943562</c:v>
                </c:pt>
                <c:pt idx="8364">
                  <c:v>320.43258308022587</c:v>
                </c:pt>
                <c:pt idx="8365">
                  <c:v>320.41644370395647</c:v>
                </c:pt>
                <c:pt idx="8366">
                  <c:v>320.40030514058651</c:v>
                </c:pt>
                <c:pt idx="8367">
                  <c:v>320.38416739007505</c:v>
                </c:pt>
                <c:pt idx="8368">
                  <c:v>320.36803045238116</c:v>
                </c:pt>
                <c:pt idx="8369">
                  <c:v>320.35189432746387</c:v>
                </c:pt>
                <c:pt idx="8370">
                  <c:v>320.33575901528224</c:v>
                </c:pt>
                <c:pt idx="8371">
                  <c:v>320.31962451579534</c:v>
                </c:pt>
                <c:pt idx="8372">
                  <c:v>320.30349082896225</c:v>
                </c:pt>
                <c:pt idx="8373">
                  <c:v>320.28735795474205</c:v>
                </c:pt>
                <c:pt idx="8374">
                  <c:v>320.2712258930938</c:v>
                </c:pt>
                <c:pt idx="8375">
                  <c:v>320.25509464397658</c:v>
                </c:pt>
                <c:pt idx="8376">
                  <c:v>320.23896420734945</c:v>
                </c:pt>
                <c:pt idx="8377">
                  <c:v>320.22283458317145</c:v>
                </c:pt>
                <c:pt idx="8378">
                  <c:v>320.20670577140174</c:v>
                </c:pt>
                <c:pt idx="8379">
                  <c:v>320.19057777199936</c:v>
                </c:pt>
                <c:pt idx="8380">
                  <c:v>320.17445058492336</c:v>
                </c:pt>
                <c:pt idx="8381">
                  <c:v>320.15832421013289</c:v>
                </c:pt>
                <c:pt idx="8382">
                  <c:v>320.14219864758701</c:v>
                </c:pt>
                <c:pt idx="8383">
                  <c:v>320.12607389724479</c:v>
                </c:pt>
                <c:pt idx="8384">
                  <c:v>320.10994995906532</c:v>
                </c:pt>
                <c:pt idx="8385">
                  <c:v>320.09382683300771</c:v>
                </c:pt>
                <c:pt idx="8386">
                  <c:v>320.07770451903104</c:v>
                </c:pt>
                <c:pt idx="8387">
                  <c:v>320.06158301709445</c:v>
                </c:pt>
                <c:pt idx="8388">
                  <c:v>320.045462327157</c:v>
                </c:pt>
                <c:pt idx="8389">
                  <c:v>320.02934244917782</c:v>
                </c:pt>
                <c:pt idx="8390">
                  <c:v>320.01322338311599</c:v>
                </c:pt>
                <c:pt idx="8391">
                  <c:v>319.99710512893063</c:v>
                </c:pt>
                <c:pt idx="8392">
                  <c:v>319.98098768658082</c:v>
                </c:pt>
                <c:pt idx="8393">
                  <c:v>319.96487105602569</c:v>
                </c:pt>
                <c:pt idx="8394">
                  <c:v>319.94875523722436</c:v>
                </c:pt>
                <c:pt idx="8395">
                  <c:v>319.93264023013592</c:v>
                </c:pt>
                <c:pt idx="8396">
                  <c:v>319.91652603471954</c:v>
                </c:pt>
                <c:pt idx="8397">
                  <c:v>319.9004126509343</c:v>
                </c:pt>
                <c:pt idx="8398">
                  <c:v>319.88430007873933</c:v>
                </c:pt>
                <c:pt idx="8399">
                  <c:v>319.8681883180937</c:v>
                </c:pt>
                <c:pt idx="8400">
                  <c:v>319.8520773689566</c:v>
                </c:pt>
                <c:pt idx="8401">
                  <c:v>319.83596723128716</c:v>
                </c:pt>
                <c:pt idx="8402">
                  <c:v>319.81985790504444</c:v>
                </c:pt>
                <c:pt idx="8403">
                  <c:v>319.80374939018765</c:v>
                </c:pt>
                <c:pt idx="8404">
                  <c:v>319.78764168667584</c:v>
                </c:pt>
                <c:pt idx="8405">
                  <c:v>319.77153479446821</c:v>
                </c:pt>
                <c:pt idx="8406">
                  <c:v>319.75542871352388</c:v>
                </c:pt>
                <c:pt idx="8407">
                  <c:v>319.73932344380199</c:v>
                </c:pt>
                <c:pt idx="8408">
                  <c:v>319.72321898526167</c:v>
                </c:pt>
                <c:pt idx="8409">
                  <c:v>319.70711533786209</c:v>
                </c:pt>
                <c:pt idx="8410">
                  <c:v>319.69101250156234</c:v>
                </c:pt>
                <c:pt idx="8411">
                  <c:v>319.6749104763216</c:v>
                </c:pt>
                <c:pt idx="8412">
                  <c:v>319.65880926209906</c:v>
                </c:pt>
                <c:pt idx="8413">
                  <c:v>319.64270885885384</c:v>
                </c:pt>
                <c:pt idx="8414">
                  <c:v>319.62660926654507</c:v>
                </c:pt>
                <c:pt idx="8415">
                  <c:v>319.6105104851319</c:v>
                </c:pt>
                <c:pt idx="8416">
                  <c:v>319.59441251457349</c:v>
                </c:pt>
                <c:pt idx="8417">
                  <c:v>319.57831535482904</c:v>
                </c:pt>
                <c:pt idx="8418">
                  <c:v>319.56221900585768</c:v>
                </c:pt>
                <c:pt idx="8419">
                  <c:v>319.5461234676186</c:v>
                </c:pt>
                <c:pt idx="8420">
                  <c:v>319.53002874007092</c:v>
                </c:pt>
                <c:pt idx="8421">
                  <c:v>319.51393482317383</c:v>
                </c:pt>
                <c:pt idx="8422">
                  <c:v>319.49784171688651</c:v>
                </c:pt>
                <c:pt idx="8423">
                  <c:v>319.48174942116816</c:v>
                </c:pt>
                <c:pt idx="8424">
                  <c:v>319.4656579359779</c:v>
                </c:pt>
                <c:pt idx="8425">
                  <c:v>319.44956726127492</c:v>
                </c:pt>
                <c:pt idx="8426">
                  <c:v>319.43347739701841</c:v>
                </c:pt>
                <c:pt idx="8427">
                  <c:v>319.41738834316754</c:v>
                </c:pt>
                <c:pt idx="8428">
                  <c:v>319.40130009968152</c:v>
                </c:pt>
                <c:pt idx="8429">
                  <c:v>319.38521266651946</c:v>
                </c:pt>
                <c:pt idx="8430">
                  <c:v>319.36912604364062</c:v>
                </c:pt>
                <c:pt idx="8431">
                  <c:v>319.35304023100417</c:v>
                </c:pt>
                <c:pt idx="8432">
                  <c:v>319.33695522856931</c:v>
                </c:pt>
                <c:pt idx="8433">
                  <c:v>319.32087103629516</c:v>
                </c:pt>
                <c:pt idx="8434">
                  <c:v>319.30478765414102</c:v>
                </c:pt>
                <c:pt idx="8435">
                  <c:v>319.28870508206603</c:v>
                </c:pt>
                <c:pt idx="8436">
                  <c:v>319.27262332002937</c:v>
                </c:pt>
                <c:pt idx="8437">
                  <c:v>319.25654236799028</c:v>
                </c:pt>
                <c:pt idx="8438">
                  <c:v>319.24046222590795</c:v>
                </c:pt>
                <c:pt idx="8439">
                  <c:v>319.22438289374156</c:v>
                </c:pt>
                <c:pt idx="8440">
                  <c:v>319.20830437145037</c:v>
                </c:pt>
                <c:pt idx="8441">
                  <c:v>319.19222665899355</c:v>
                </c:pt>
                <c:pt idx="8442">
                  <c:v>319.17614975633029</c:v>
                </c:pt>
                <c:pt idx="8443">
                  <c:v>319.16007366341984</c:v>
                </c:pt>
                <c:pt idx="8444">
                  <c:v>319.14399838022138</c:v>
                </c:pt>
                <c:pt idx="8445">
                  <c:v>319.12792390669415</c:v>
                </c:pt>
                <c:pt idx="8446">
                  <c:v>319.1118502427974</c:v>
                </c:pt>
                <c:pt idx="8447">
                  <c:v>319.09577738849032</c:v>
                </c:pt>
                <c:pt idx="8448">
                  <c:v>319.07970534373214</c:v>
                </c:pt>
                <c:pt idx="8449">
                  <c:v>319.06363410848206</c:v>
                </c:pt>
                <c:pt idx="8450">
                  <c:v>319.04756368269932</c:v>
                </c:pt>
                <c:pt idx="8451">
                  <c:v>319.03149406634316</c:v>
                </c:pt>
                <c:pt idx="8452">
                  <c:v>319.01542525937282</c:v>
                </c:pt>
                <c:pt idx="8453">
                  <c:v>318.99935726174755</c:v>
                </c:pt>
                <c:pt idx="8454">
                  <c:v>318.98329007342653</c:v>
                </c:pt>
                <c:pt idx="8455">
                  <c:v>318.96722369436901</c:v>
                </c:pt>
                <c:pt idx="8456">
                  <c:v>318.95115812453423</c:v>
                </c:pt>
                <c:pt idx="8457">
                  <c:v>318.93509336388149</c:v>
                </c:pt>
                <c:pt idx="8458">
                  <c:v>318.91902941236998</c:v>
                </c:pt>
                <c:pt idx="8459">
                  <c:v>318.90296626995894</c:v>
                </c:pt>
                <c:pt idx="8460">
                  <c:v>318.88690393660761</c:v>
                </c:pt>
                <c:pt idx="8461">
                  <c:v>318.87084241227529</c:v>
                </c:pt>
                <c:pt idx="8462">
                  <c:v>318.85478169692118</c:v>
                </c:pt>
                <c:pt idx="8463">
                  <c:v>318.83872179050456</c:v>
                </c:pt>
                <c:pt idx="8464">
                  <c:v>318.82266269298469</c:v>
                </c:pt>
                <c:pt idx="8465">
                  <c:v>318.80660440432081</c:v>
                </c:pt>
                <c:pt idx="8466">
                  <c:v>318.79054692447221</c:v>
                </c:pt>
                <c:pt idx="8467">
                  <c:v>318.77449025339814</c:v>
                </c:pt>
                <c:pt idx="8468">
                  <c:v>318.75843439105785</c:v>
                </c:pt>
                <c:pt idx="8469">
                  <c:v>318.74237933741057</c:v>
                </c:pt>
                <c:pt idx="8470">
                  <c:v>318.72632509241566</c:v>
                </c:pt>
                <c:pt idx="8471">
                  <c:v>318.71027165603232</c:v>
                </c:pt>
                <c:pt idx="8472">
                  <c:v>318.69421902821983</c:v>
                </c:pt>
                <c:pt idx="8473">
                  <c:v>318.67816720893751</c:v>
                </c:pt>
                <c:pt idx="8474">
                  <c:v>318.66211619814459</c:v>
                </c:pt>
                <c:pt idx="8475">
                  <c:v>318.64606599580037</c:v>
                </c:pt>
                <c:pt idx="8476">
                  <c:v>318.6300166018641</c:v>
                </c:pt>
                <c:pt idx="8477">
                  <c:v>318.61396801629508</c:v>
                </c:pt>
                <c:pt idx="8478">
                  <c:v>318.5979202390526</c:v>
                </c:pt>
                <c:pt idx="8479">
                  <c:v>318.58187327009597</c:v>
                </c:pt>
                <c:pt idx="8480">
                  <c:v>318.56582710938443</c:v>
                </c:pt>
                <c:pt idx="8481">
                  <c:v>318.54978175687734</c:v>
                </c:pt>
                <c:pt idx="8482">
                  <c:v>318.53373721253394</c:v>
                </c:pt>
                <c:pt idx="8483">
                  <c:v>318.51769347631353</c:v>
                </c:pt>
                <c:pt idx="8484">
                  <c:v>318.50165054817541</c:v>
                </c:pt>
                <c:pt idx="8485">
                  <c:v>318.48560842807888</c:v>
                </c:pt>
                <c:pt idx="8486">
                  <c:v>318.46956711598324</c:v>
                </c:pt>
                <c:pt idx="8487">
                  <c:v>318.45352661184779</c:v>
                </c:pt>
                <c:pt idx="8488">
                  <c:v>318.43748691563184</c:v>
                </c:pt>
                <c:pt idx="8489">
                  <c:v>318.42144802729467</c:v>
                </c:pt>
                <c:pt idx="8490">
                  <c:v>318.4054099467956</c:v>
                </c:pt>
                <c:pt idx="8491">
                  <c:v>318.38937267409398</c:v>
                </c:pt>
                <c:pt idx="8492">
                  <c:v>318.3733362091491</c:v>
                </c:pt>
                <c:pt idx="8493">
                  <c:v>318.35730055192028</c:v>
                </c:pt>
                <c:pt idx="8494">
                  <c:v>318.3412657023668</c:v>
                </c:pt>
                <c:pt idx="8495">
                  <c:v>318.32523166044803</c:v>
                </c:pt>
                <c:pt idx="8496">
                  <c:v>318.30919842612326</c:v>
                </c:pt>
                <c:pt idx="8497">
                  <c:v>318.29316599935186</c:v>
                </c:pt>
                <c:pt idx="8498">
                  <c:v>318.27713438009312</c:v>
                </c:pt>
                <c:pt idx="8499">
                  <c:v>318.26110356830634</c:v>
                </c:pt>
                <c:pt idx="8500">
                  <c:v>318.24507356395088</c:v>
                </c:pt>
                <c:pt idx="8501">
                  <c:v>318.2290443669861</c:v>
                </c:pt>
                <c:pt idx="8502">
                  <c:v>318.2130159773713</c:v>
                </c:pt>
                <c:pt idx="8503">
                  <c:v>318.19698839506583</c:v>
                </c:pt>
                <c:pt idx="8504">
                  <c:v>318.180961620029</c:v>
                </c:pt>
                <c:pt idx="8505">
                  <c:v>318.16493565222015</c:v>
                </c:pt>
                <c:pt idx="8506">
                  <c:v>318.14891049159866</c:v>
                </c:pt>
                <c:pt idx="8507">
                  <c:v>318.13288613812387</c:v>
                </c:pt>
                <c:pt idx="8508">
                  <c:v>318.11686259175508</c:v>
                </c:pt>
                <c:pt idx="8509">
                  <c:v>318.10083985245171</c:v>
                </c:pt>
                <c:pt idx="8510">
                  <c:v>318.08481792017307</c:v>
                </c:pt>
                <c:pt idx="8511">
                  <c:v>318.06879679487849</c:v>
                </c:pt>
                <c:pt idx="8512">
                  <c:v>318.05277647652736</c:v>
                </c:pt>
                <c:pt idx="8513">
                  <c:v>318.03675696507901</c:v>
                </c:pt>
                <c:pt idx="8514">
                  <c:v>318.02073826049281</c:v>
                </c:pt>
                <c:pt idx="8515">
                  <c:v>318.00472036272811</c:v>
                </c:pt>
                <c:pt idx="8516">
                  <c:v>317.98870327174427</c:v>
                </c:pt>
                <c:pt idx="8517">
                  <c:v>317.97268698750071</c:v>
                </c:pt>
                <c:pt idx="8518">
                  <c:v>317.95667150995672</c:v>
                </c:pt>
                <c:pt idx="8519">
                  <c:v>317.94065683907172</c:v>
                </c:pt>
                <c:pt idx="8520">
                  <c:v>317.92464297480507</c:v>
                </c:pt>
                <c:pt idx="8521">
                  <c:v>317.90862991711612</c:v>
                </c:pt>
                <c:pt idx="8522">
                  <c:v>317.89261766596428</c:v>
                </c:pt>
                <c:pt idx="8523">
                  <c:v>317.87660622130886</c:v>
                </c:pt>
                <c:pt idx="8524">
                  <c:v>317.86059558310933</c:v>
                </c:pt>
                <c:pt idx="8525">
                  <c:v>317.84458575132498</c:v>
                </c:pt>
                <c:pt idx="8526">
                  <c:v>317.8285767259153</c:v>
                </c:pt>
                <c:pt idx="8527">
                  <c:v>317.81256850683957</c:v>
                </c:pt>
                <c:pt idx="8528">
                  <c:v>317.79656109405721</c:v>
                </c:pt>
                <c:pt idx="8529">
                  <c:v>317.78055448752764</c:v>
                </c:pt>
                <c:pt idx="8530">
                  <c:v>317.76454868721027</c:v>
                </c:pt>
                <c:pt idx="8531">
                  <c:v>317.74854369306445</c:v>
                </c:pt>
                <c:pt idx="8532">
                  <c:v>317.73253950504954</c:v>
                </c:pt>
                <c:pt idx="8533">
                  <c:v>317.71653612312502</c:v>
                </c:pt>
                <c:pt idx="8534">
                  <c:v>317.70053354725025</c:v>
                </c:pt>
                <c:pt idx="8535">
                  <c:v>317.68453177738462</c:v>
                </c:pt>
                <c:pt idx="8536">
                  <c:v>317.66853081348751</c:v>
                </c:pt>
                <c:pt idx="8537">
                  <c:v>317.65253065551838</c:v>
                </c:pt>
                <c:pt idx="8538">
                  <c:v>317.63653130343658</c:v>
                </c:pt>
                <c:pt idx="8539">
                  <c:v>317.6205327572016</c:v>
                </c:pt>
                <c:pt idx="8540">
                  <c:v>317.60453501677279</c:v>
                </c:pt>
                <c:pt idx="8541">
                  <c:v>317.58853808210955</c:v>
                </c:pt>
                <c:pt idx="8542">
                  <c:v>317.57254195317137</c:v>
                </c:pt>
                <c:pt idx="8543">
                  <c:v>317.55654662991759</c:v>
                </c:pt>
                <c:pt idx="8544">
                  <c:v>317.54055211230769</c:v>
                </c:pt>
                <c:pt idx="8545">
                  <c:v>317.52455840030103</c:v>
                </c:pt>
                <c:pt idx="8546">
                  <c:v>317.50856549385708</c:v>
                </c:pt>
                <c:pt idx="8547">
                  <c:v>317.49257339293524</c:v>
                </c:pt>
                <c:pt idx="8548">
                  <c:v>317.47658209749494</c:v>
                </c:pt>
                <c:pt idx="8549">
                  <c:v>317.46059160749564</c:v>
                </c:pt>
                <c:pt idx="8550">
                  <c:v>317.44460192289677</c:v>
                </c:pt>
                <c:pt idx="8551">
                  <c:v>317.42861304365772</c:v>
                </c:pt>
                <c:pt idx="8552">
                  <c:v>317.41262496973798</c:v>
                </c:pt>
                <c:pt idx="8553">
                  <c:v>317.39663770109695</c:v>
                </c:pt>
                <c:pt idx="8554">
                  <c:v>317.38065123769411</c:v>
                </c:pt>
                <c:pt idx="8555">
                  <c:v>317.36466557948887</c:v>
                </c:pt>
                <c:pt idx="8556">
                  <c:v>317.34868072644065</c:v>
                </c:pt>
                <c:pt idx="8557">
                  <c:v>317.33269667850891</c:v>
                </c:pt>
                <c:pt idx="8558">
                  <c:v>317.31671343565313</c:v>
                </c:pt>
                <c:pt idx="8559">
                  <c:v>317.30073099783272</c:v>
                </c:pt>
                <c:pt idx="8560">
                  <c:v>317.2847493650072</c:v>
                </c:pt>
                <c:pt idx="8561">
                  <c:v>317.26876853713594</c:v>
                </c:pt>
                <c:pt idx="8562">
                  <c:v>317.25278851417846</c:v>
                </c:pt>
                <c:pt idx="8563">
                  <c:v>317.23680929609418</c:v>
                </c:pt>
                <c:pt idx="8564">
                  <c:v>317.22083088284256</c:v>
                </c:pt>
                <c:pt idx="8565">
                  <c:v>317.20485327438308</c:v>
                </c:pt>
                <c:pt idx="8566">
                  <c:v>317.18887647067521</c:v>
                </c:pt>
                <c:pt idx="8567">
                  <c:v>317.17290047167842</c:v>
                </c:pt>
                <c:pt idx="8568">
                  <c:v>317.15692527735217</c:v>
                </c:pt>
                <c:pt idx="8569">
                  <c:v>317.14095088765595</c:v>
                </c:pt>
                <c:pt idx="8570">
                  <c:v>317.12497730254921</c:v>
                </c:pt>
                <c:pt idx="8571">
                  <c:v>317.10900452199144</c:v>
                </c:pt>
                <c:pt idx="8572">
                  <c:v>317.09303254594209</c:v>
                </c:pt>
                <c:pt idx="8573">
                  <c:v>317.07706137436065</c:v>
                </c:pt>
                <c:pt idx="8574">
                  <c:v>317.06109100720658</c:v>
                </c:pt>
                <c:pt idx="8575">
                  <c:v>317.04512144443942</c:v>
                </c:pt>
                <c:pt idx="8576">
                  <c:v>317.02915268601862</c:v>
                </c:pt>
                <c:pt idx="8577">
                  <c:v>317.01318473190366</c:v>
                </c:pt>
                <c:pt idx="8578">
                  <c:v>316.99721758205402</c:v>
                </c:pt>
                <c:pt idx="8579">
                  <c:v>316.98125123642922</c:v>
                </c:pt>
                <c:pt idx="8580">
                  <c:v>316.96528569498872</c:v>
                </c:pt>
                <c:pt idx="8581">
                  <c:v>316.94932095769207</c:v>
                </c:pt>
                <c:pt idx="8582">
                  <c:v>316.93335702449872</c:v>
                </c:pt>
                <c:pt idx="8583">
                  <c:v>316.91739389536821</c:v>
                </c:pt>
                <c:pt idx="8584">
                  <c:v>316.90143157026</c:v>
                </c:pt>
                <c:pt idx="8585">
                  <c:v>316.88547004913363</c:v>
                </c:pt>
                <c:pt idx="8586">
                  <c:v>316.86950933194856</c:v>
                </c:pt>
                <c:pt idx="8587">
                  <c:v>316.85354941866433</c:v>
                </c:pt>
                <c:pt idx="8588">
                  <c:v>316.83759030924045</c:v>
                </c:pt>
                <c:pt idx="8589">
                  <c:v>316.82163200363641</c:v>
                </c:pt>
                <c:pt idx="8590">
                  <c:v>316.80567450181172</c:v>
                </c:pt>
                <c:pt idx="8591">
                  <c:v>316.78971780372592</c:v>
                </c:pt>
                <c:pt idx="8592">
                  <c:v>316.77376190933853</c:v>
                </c:pt>
                <c:pt idx="8593">
                  <c:v>316.75780681860903</c:v>
                </c:pt>
                <c:pt idx="8594">
                  <c:v>316.74185253149699</c:v>
                </c:pt>
                <c:pt idx="8595">
                  <c:v>316.72589904796195</c:v>
                </c:pt>
                <c:pt idx="8596">
                  <c:v>316.70994636796337</c:v>
                </c:pt>
                <c:pt idx="8597">
                  <c:v>316.69399449146078</c:v>
                </c:pt>
                <c:pt idx="8598">
                  <c:v>316.67804341841378</c:v>
                </c:pt>
                <c:pt idx="8599">
                  <c:v>316.66209314878188</c:v>
                </c:pt>
                <c:pt idx="8600">
                  <c:v>316.64614368252455</c:v>
                </c:pt>
                <c:pt idx="8601">
                  <c:v>316.63019501960139</c:v>
                </c:pt>
                <c:pt idx="8602">
                  <c:v>316.61424715997191</c:v>
                </c:pt>
                <c:pt idx="8603">
                  <c:v>316.59830010359565</c:v>
                </c:pt>
                <c:pt idx="8604">
                  <c:v>316.58235385043218</c:v>
                </c:pt>
                <c:pt idx="8605">
                  <c:v>316.56640840044105</c:v>
                </c:pt>
                <c:pt idx="8606">
                  <c:v>316.55046375358177</c:v>
                </c:pt>
                <c:pt idx="8607">
                  <c:v>316.53451990981387</c:v>
                </c:pt>
                <c:pt idx="8608">
                  <c:v>316.51857686909693</c:v>
                </c:pt>
                <c:pt idx="8609">
                  <c:v>316.50263463139055</c:v>
                </c:pt>
                <c:pt idx="8610">
                  <c:v>316.48669319665419</c:v>
                </c:pt>
                <c:pt idx="8611">
                  <c:v>316.47075256484749</c:v>
                </c:pt>
                <c:pt idx="8612">
                  <c:v>316.45481273592998</c:v>
                </c:pt>
                <c:pt idx="8613">
                  <c:v>316.43887370986118</c:v>
                </c:pt>
                <c:pt idx="8614">
                  <c:v>316.42293548660069</c:v>
                </c:pt>
                <c:pt idx="8615">
                  <c:v>316.40699806610809</c:v>
                </c:pt>
                <c:pt idx="8616">
                  <c:v>316.3910614483429</c:v>
                </c:pt>
                <c:pt idx="8617">
                  <c:v>316.3751256332647</c:v>
                </c:pt>
                <c:pt idx="8618">
                  <c:v>316.35919062083309</c:v>
                </c:pt>
                <c:pt idx="8619">
                  <c:v>316.34325641100764</c:v>
                </c:pt>
                <c:pt idx="8620">
                  <c:v>316.32732300374795</c:v>
                </c:pt>
                <c:pt idx="8621">
                  <c:v>316.31139039901353</c:v>
                </c:pt>
                <c:pt idx="8622">
                  <c:v>316.29545859676398</c:v>
                </c:pt>
                <c:pt idx="8623">
                  <c:v>316.27952759695887</c:v>
                </c:pt>
                <c:pt idx="8624">
                  <c:v>316.26359739955785</c:v>
                </c:pt>
                <c:pt idx="8625">
                  <c:v>316.24766800452045</c:v>
                </c:pt>
                <c:pt idx="8626">
                  <c:v>316.23173941180625</c:v>
                </c:pt>
                <c:pt idx="8627">
                  <c:v>316.21581162137483</c:v>
                </c:pt>
                <c:pt idx="8628">
                  <c:v>316.19988463318583</c:v>
                </c:pt>
                <c:pt idx="8629">
                  <c:v>316.18395844719885</c:v>
                </c:pt>
                <c:pt idx="8630">
                  <c:v>316.1680330633734</c:v>
                </c:pt>
                <c:pt idx="8631">
                  <c:v>316.15210848166913</c:v>
                </c:pt>
                <c:pt idx="8632">
                  <c:v>316.13618470204568</c:v>
                </c:pt>
                <c:pt idx="8633">
                  <c:v>316.12026172446258</c:v>
                </c:pt>
                <c:pt idx="8634">
                  <c:v>316.10433954887947</c:v>
                </c:pt>
                <c:pt idx="8635">
                  <c:v>316.08841817525598</c:v>
                </c:pt>
                <c:pt idx="8636">
                  <c:v>316.07249760355165</c:v>
                </c:pt>
                <c:pt idx="8637">
                  <c:v>316.05657783372612</c:v>
                </c:pt>
                <c:pt idx="8638">
                  <c:v>316.04065886573903</c:v>
                </c:pt>
                <c:pt idx="8639">
                  <c:v>316.02474069954997</c:v>
                </c:pt>
                <c:pt idx="8640">
                  <c:v>316.00882333511856</c:v>
                </c:pt>
                <c:pt idx="8641">
                  <c:v>315.99290677240441</c:v>
                </c:pt>
                <c:pt idx="8642">
                  <c:v>315.97699101136715</c:v>
                </c:pt>
                <c:pt idx="8643">
                  <c:v>315.96107605196636</c:v>
                </c:pt>
                <c:pt idx="8644">
                  <c:v>315.94516189416174</c:v>
                </c:pt>
                <c:pt idx="8645">
                  <c:v>315.92924853791288</c:v>
                </c:pt>
                <c:pt idx="8646">
                  <c:v>315.91333598317937</c:v>
                </c:pt>
                <c:pt idx="8647">
                  <c:v>315.89742422992089</c:v>
                </c:pt>
                <c:pt idx="8648">
                  <c:v>315.88151327809703</c:v>
                </c:pt>
                <c:pt idx="8649">
                  <c:v>315.86560312766744</c:v>
                </c:pt>
                <c:pt idx="8650">
                  <c:v>315.84969377859181</c:v>
                </c:pt>
                <c:pt idx="8651">
                  <c:v>315.83378523082973</c:v>
                </c:pt>
                <c:pt idx="8652">
                  <c:v>315.81787748434084</c:v>
                </c:pt>
                <c:pt idx="8653">
                  <c:v>315.80197053908478</c:v>
                </c:pt>
                <c:pt idx="8654">
                  <c:v>315.78606439502119</c:v>
                </c:pt>
                <c:pt idx="8655">
                  <c:v>315.7701590521097</c:v>
                </c:pt>
                <c:pt idx="8656">
                  <c:v>315.75425451030998</c:v>
                </c:pt>
                <c:pt idx="8657">
                  <c:v>315.7383507695817</c:v>
                </c:pt>
                <c:pt idx="8658">
                  <c:v>315.72244782988446</c:v>
                </c:pt>
                <c:pt idx="8659">
                  <c:v>315.70654569117795</c:v>
                </c:pt>
                <c:pt idx="8660">
                  <c:v>315.69064435342182</c:v>
                </c:pt>
                <c:pt idx="8661">
                  <c:v>315.67474381657576</c:v>
                </c:pt>
                <c:pt idx="8662">
                  <c:v>315.65884408059941</c:v>
                </c:pt>
                <c:pt idx="8663">
                  <c:v>315.64294514545242</c:v>
                </c:pt>
                <c:pt idx="8664">
                  <c:v>315.62704701109442</c:v>
                </c:pt>
                <c:pt idx="8665">
                  <c:v>315.61114967748512</c:v>
                </c:pt>
                <c:pt idx="8666">
                  <c:v>315.59525314458421</c:v>
                </c:pt>
                <c:pt idx="8667">
                  <c:v>315.57935741235133</c:v>
                </c:pt>
                <c:pt idx="8668">
                  <c:v>315.56346248074613</c:v>
                </c:pt>
                <c:pt idx="8669">
                  <c:v>315.54756834972835</c:v>
                </c:pt>
                <c:pt idx="8670">
                  <c:v>315.53167501925759</c:v>
                </c:pt>
                <c:pt idx="8671">
                  <c:v>315.5157824892936</c:v>
                </c:pt>
                <c:pt idx="8672">
                  <c:v>315.49989075979602</c:v>
                </c:pt>
                <c:pt idx="8673">
                  <c:v>315.48399983072454</c:v>
                </c:pt>
                <c:pt idx="8674">
                  <c:v>315.46810970203882</c:v>
                </c:pt>
                <c:pt idx="8675">
                  <c:v>315.45222037369859</c:v>
                </c:pt>
                <c:pt idx="8676">
                  <c:v>315.43633184566352</c:v>
                </c:pt>
                <c:pt idx="8677">
                  <c:v>315.42044411789328</c:v>
                </c:pt>
                <c:pt idx="8678">
                  <c:v>315.40455719034759</c:v>
                </c:pt>
                <c:pt idx="8679">
                  <c:v>315.38867106298613</c:v>
                </c:pt>
                <c:pt idx="8680">
                  <c:v>315.37278573576862</c:v>
                </c:pt>
                <c:pt idx="8681">
                  <c:v>315.35690120865473</c:v>
                </c:pt>
                <c:pt idx="8682">
                  <c:v>315.34101748160418</c:v>
                </c:pt>
                <c:pt idx="8683">
                  <c:v>315.32513455457666</c:v>
                </c:pt>
                <c:pt idx="8684">
                  <c:v>315.30925242753187</c:v>
                </c:pt>
                <c:pt idx="8685">
                  <c:v>315.29337110042951</c:v>
                </c:pt>
                <c:pt idx="8686">
                  <c:v>315.27749057322933</c:v>
                </c:pt>
                <c:pt idx="8687">
                  <c:v>315.26161084589097</c:v>
                </c:pt>
                <c:pt idx="8688">
                  <c:v>315.24573191837419</c:v>
                </c:pt>
                <c:pt idx="8689">
                  <c:v>315.22985379063874</c:v>
                </c:pt>
                <c:pt idx="8690">
                  <c:v>315.21397646264427</c:v>
                </c:pt>
                <c:pt idx="8691">
                  <c:v>315.19809993435052</c:v>
                </c:pt>
                <c:pt idx="8692">
                  <c:v>315.18222420571726</c:v>
                </c:pt>
                <c:pt idx="8693">
                  <c:v>315.16634927670418</c:v>
                </c:pt>
                <c:pt idx="8694">
                  <c:v>315.15047514727098</c:v>
                </c:pt>
                <c:pt idx="8695">
                  <c:v>315.13460181737742</c:v>
                </c:pt>
                <c:pt idx="8696">
                  <c:v>315.11872928698318</c:v>
                </c:pt>
                <c:pt idx="8697">
                  <c:v>315.10285755604804</c:v>
                </c:pt>
                <c:pt idx="8698">
                  <c:v>315.08698662453173</c:v>
                </c:pt>
                <c:pt idx="8699">
                  <c:v>315.07111649239397</c:v>
                </c:pt>
                <c:pt idx="8700">
                  <c:v>315.0552471595945</c:v>
                </c:pt>
                <c:pt idx="8701">
                  <c:v>315.03937862609308</c:v>
                </c:pt>
                <c:pt idx="8702">
                  <c:v>315.02351089184941</c:v>
                </c:pt>
                <c:pt idx="8703">
                  <c:v>315.0076439568233</c:v>
                </c:pt>
                <c:pt idx="8704">
                  <c:v>314.99177782097445</c:v>
                </c:pt>
                <c:pt idx="8705">
                  <c:v>314.97591248426261</c:v>
                </c:pt>
                <c:pt idx="8706">
                  <c:v>314.96004794664753</c:v>
                </c:pt>
                <c:pt idx="8707">
                  <c:v>314.94418420808893</c:v>
                </c:pt>
                <c:pt idx="8708">
                  <c:v>314.9283212685466</c:v>
                </c:pt>
                <c:pt idx="8709">
                  <c:v>314.9124591279803</c:v>
                </c:pt>
                <c:pt idx="8710">
                  <c:v>314.89659778634979</c:v>
                </c:pt>
                <c:pt idx="8711">
                  <c:v>314.88073724361482</c:v>
                </c:pt>
                <c:pt idx="8712">
                  <c:v>314.86487749973514</c:v>
                </c:pt>
                <c:pt idx="8713">
                  <c:v>314.84901855467052</c:v>
                </c:pt>
                <c:pt idx="8714">
                  <c:v>314.83316040838071</c:v>
                </c:pt>
                <c:pt idx="8715">
                  <c:v>314.81730306082551</c:v>
                </c:pt>
                <c:pt idx="8716">
                  <c:v>314.80144651196468</c:v>
                </c:pt>
                <c:pt idx="8717">
                  <c:v>314.78559076175799</c:v>
                </c:pt>
                <c:pt idx="8718">
                  <c:v>314.76973581016523</c:v>
                </c:pt>
                <c:pt idx="8719">
                  <c:v>314.75388165714611</c:v>
                </c:pt>
                <c:pt idx="8720">
                  <c:v>314.7380283026605</c:v>
                </c:pt>
                <c:pt idx="8721">
                  <c:v>314.72217574666809</c:v>
                </c:pt>
                <c:pt idx="8722">
                  <c:v>314.70632398912875</c:v>
                </c:pt>
                <c:pt idx="8723">
                  <c:v>314.69047303000218</c:v>
                </c:pt>
                <c:pt idx="8724">
                  <c:v>314.67462286924825</c:v>
                </c:pt>
                <c:pt idx="8725">
                  <c:v>314.65877350682666</c:v>
                </c:pt>
                <c:pt idx="8726">
                  <c:v>314.64292494269728</c:v>
                </c:pt>
                <c:pt idx="8727">
                  <c:v>314.62707717681985</c:v>
                </c:pt>
                <c:pt idx="8728">
                  <c:v>314.6112302091542</c:v>
                </c:pt>
                <c:pt idx="8729">
                  <c:v>314.59538403966008</c:v>
                </c:pt>
                <c:pt idx="8730">
                  <c:v>314.57953866829735</c:v>
                </c:pt>
                <c:pt idx="8731">
                  <c:v>314.56369409502577</c:v>
                </c:pt>
                <c:pt idx="8732">
                  <c:v>314.54785031980515</c:v>
                </c:pt>
                <c:pt idx="8733">
                  <c:v>314.53200734259531</c:v>
                </c:pt>
                <c:pt idx="8734">
                  <c:v>314.51616516335599</c:v>
                </c:pt>
                <c:pt idx="8735">
                  <c:v>314.50032378204708</c:v>
                </c:pt>
                <c:pt idx="8736">
                  <c:v>314.48448319862831</c:v>
                </c:pt>
                <c:pt idx="8737">
                  <c:v>314.46864341305957</c:v>
                </c:pt>
                <c:pt idx="8738">
                  <c:v>314.45280442530066</c:v>
                </c:pt>
                <c:pt idx="8739">
                  <c:v>314.43696623531133</c:v>
                </c:pt>
                <c:pt idx="8740">
                  <c:v>314.42112884305146</c:v>
                </c:pt>
                <c:pt idx="8741">
                  <c:v>314.40529224848086</c:v>
                </c:pt>
                <c:pt idx="8742">
                  <c:v>314.3894564515594</c:v>
                </c:pt>
                <c:pt idx="8743">
                  <c:v>314.37362145224682</c:v>
                </c:pt>
                <c:pt idx="8744">
                  <c:v>314.35778725050301</c:v>
                </c:pt>
                <c:pt idx="8745">
                  <c:v>314.34195384628777</c:v>
                </c:pt>
                <c:pt idx="8746">
                  <c:v>314.3261212395609</c:v>
                </c:pt>
                <c:pt idx="8747">
                  <c:v>314.3102894302823</c:v>
                </c:pt>
                <c:pt idx="8748">
                  <c:v>314.29445841841175</c:v>
                </c:pt>
                <c:pt idx="8749">
                  <c:v>314.27862820390908</c:v>
                </c:pt>
                <c:pt idx="8750">
                  <c:v>314.26279878673415</c:v>
                </c:pt>
                <c:pt idx="8751">
                  <c:v>314.24697016684684</c:v>
                </c:pt>
                <c:pt idx="8752">
                  <c:v>314.23114234420694</c:v>
                </c:pt>
                <c:pt idx="8753">
                  <c:v>314.21531531877429</c:v>
                </c:pt>
                <c:pt idx="8754">
                  <c:v>314.19948909050879</c:v>
                </c:pt>
                <c:pt idx="8755">
                  <c:v>314.18366365937027</c:v>
                </c:pt>
                <c:pt idx="8756">
                  <c:v>314.16783902531853</c:v>
                </c:pt>
                <c:pt idx="8757">
                  <c:v>314.15201518831344</c:v>
                </c:pt>
                <c:pt idx="8758">
                  <c:v>314.13619214831493</c:v>
                </c:pt>
                <c:pt idx="8759">
                  <c:v>314.12036990528276</c:v>
                </c:pt>
                <c:pt idx="8760">
                  <c:v>314.10454845917684</c:v>
                </c:pt>
                <c:pt idx="8761">
                  <c:v>314.08872780995705</c:v>
                </c:pt>
                <c:pt idx="8762">
                  <c:v>314.0729079575832</c:v>
                </c:pt>
                <c:pt idx="8763">
                  <c:v>314.05708890201515</c:v>
                </c:pt>
                <c:pt idx="8764">
                  <c:v>314.04127064321284</c:v>
                </c:pt>
                <c:pt idx="8765">
                  <c:v>314.02545318113607</c:v>
                </c:pt>
                <c:pt idx="8766">
                  <c:v>314.00963651574477</c:v>
                </c:pt>
                <c:pt idx="8767">
                  <c:v>313.99382064699876</c:v>
                </c:pt>
                <c:pt idx="8768">
                  <c:v>313.97800557485795</c:v>
                </c:pt>
                <c:pt idx="8769">
                  <c:v>313.96219129928215</c:v>
                </c:pt>
                <c:pt idx="8770">
                  <c:v>313.94637782023131</c:v>
                </c:pt>
                <c:pt idx="8771">
                  <c:v>313.93056513766527</c:v>
                </c:pt>
                <c:pt idx="8772">
                  <c:v>313.91475325154397</c:v>
                </c:pt>
                <c:pt idx="8773">
                  <c:v>313.89894216182728</c:v>
                </c:pt>
                <c:pt idx="8774">
                  <c:v>313.88313186847506</c:v>
                </c:pt>
                <c:pt idx="8775">
                  <c:v>313.86732237144719</c:v>
                </c:pt>
                <c:pt idx="8776">
                  <c:v>313.85151367070358</c:v>
                </c:pt>
                <c:pt idx="8777">
                  <c:v>313.83570576620411</c:v>
                </c:pt>
                <c:pt idx="8778">
                  <c:v>313.81989865790871</c:v>
                </c:pt>
                <c:pt idx="8779">
                  <c:v>313.80409234577724</c:v>
                </c:pt>
                <c:pt idx="8780">
                  <c:v>313.78828682976962</c:v>
                </c:pt>
                <c:pt idx="8781">
                  <c:v>313.77248210984573</c:v>
                </c:pt>
                <c:pt idx="8782">
                  <c:v>313.75667818596548</c:v>
                </c:pt>
                <c:pt idx="8783">
                  <c:v>313.74087505808876</c:v>
                </c:pt>
                <c:pt idx="8784">
                  <c:v>313.72507272617554</c:v>
                </c:pt>
                <c:pt idx="8785">
                  <c:v>313.70927119018569</c:v>
                </c:pt>
                <c:pt idx="8786">
                  <c:v>313.69347045007908</c:v>
                </c:pt>
                <c:pt idx="8787">
                  <c:v>313.67767050581568</c:v>
                </c:pt>
                <c:pt idx="8788">
                  <c:v>313.66187135735538</c:v>
                </c:pt>
                <c:pt idx="8789">
                  <c:v>313.64607300465809</c:v>
                </c:pt>
                <c:pt idx="8790">
                  <c:v>313.63027544768374</c:v>
                </c:pt>
                <c:pt idx="8791">
                  <c:v>313.61447868639226</c:v>
                </c:pt>
                <c:pt idx="8792">
                  <c:v>313.59868272074357</c:v>
                </c:pt>
                <c:pt idx="8793">
                  <c:v>313.58288755069759</c:v>
                </c:pt>
                <c:pt idx="8794">
                  <c:v>313.56709317621426</c:v>
                </c:pt>
                <c:pt idx="8795">
                  <c:v>313.55129959725355</c:v>
                </c:pt>
                <c:pt idx="8796">
                  <c:v>313.53550681377533</c:v>
                </c:pt>
                <c:pt idx="8797">
                  <c:v>313.51971482573953</c:v>
                </c:pt>
                <c:pt idx="8798">
                  <c:v>313.50392363310613</c:v>
                </c:pt>
                <c:pt idx="8799">
                  <c:v>313.48813323583499</c:v>
                </c:pt>
                <c:pt idx="8800">
                  <c:v>313.47234363388611</c:v>
                </c:pt>
                <c:pt idx="8801">
                  <c:v>313.45655482721946</c:v>
                </c:pt>
                <c:pt idx="8802">
                  <c:v>313.44076681579492</c:v>
                </c:pt>
                <c:pt idx="8803">
                  <c:v>313.42497959957245</c:v>
                </c:pt>
                <c:pt idx="8804">
                  <c:v>313.40919317851206</c:v>
                </c:pt>
                <c:pt idx="8805">
                  <c:v>313.39340755257359</c:v>
                </c:pt>
                <c:pt idx="8806">
                  <c:v>313.3776227217171</c:v>
                </c:pt>
                <c:pt idx="8807">
                  <c:v>313.36183868590246</c:v>
                </c:pt>
                <c:pt idx="8808">
                  <c:v>313.34605544508969</c:v>
                </c:pt>
                <c:pt idx="8809">
                  <c:v>313.33027299923867</c:v>
                </c:pt>
                <c:pt idx="8810">
                  <c:v>313.31449134830945</c:v>
                </c:pt>
                <c:pt idx="8811">
                  <c:v>313.29871049226193</c:v>
                </c:pt>
                <c:pt idx="8812">
                  <c:v>313.28293043105612</c:v>
                </c:pt>
                <c:pt idx="8813">
                  <c:v>313.26715116465192</c:v>
                </c:pt>
                <c:pt idx="8814">
                  <c:v>313.25137269300933</c:v>
                </c:pt>
                <c:pt idx="8815">
                  <c:v>313.23559501608833</c:v>
                </c:pt>
                <c:pt idx="8816">
                  <c:v>313.21981813384889</c:v>
                </c:pt>
                <c:pt idx="8817">
                  <c:v>313.204042046251</c:v>
                </c:pt>
                <c:pt idx="8818">
                  <c:v>313.1882667532546</c:v>
                </c:pt>
                <c:pt idx="8819">
                  <c:v>313.1724922548197</c:v>
                </c:pt>
                <c:pt idx="8820">
                  <c:v>313.15671855090625</c:v>
                </c:pt>
                <c:pt idx="8821">
                  <c:v>313.14094564147427</c:v>
                </c:pt>
                <c:pt idx="8822">
                  <c:v>313.12517352648371</c:v>
                </c:pt>
                <c:pt idx="8823">
                  <c:v>313.10940220589458</c:v>
                </c:pt>
                <c:pt idx="8824">
                  <c:v>313.09363167966683</c:v>
                </c:pt>
                <c:pt idx="8825">
                  <c:v>313.07786194776048</c:v>
                </c:pt>
                <c:pt idx="8826">
                  <c:v>313.06209301013553</c:v>
                </c:pt>
                <c:pt idx="8827">
                  <c:v>313.04632486675195</c:v>
                </c:pt>
                <c:pt idx="8828">
                  <c:v>313.03055751756978</c:v>
                </c:pt>
                <c:pt idx="8829">
                  <c:v>313.01479096254894</c:v>
                </c:pt>
                <c:pt idx="8830">
                  <c:v>312.99902520164949</c:v>
                </c:pt>
                <c:pt idx="8831">
                  <c:v>312.98326023483145</c:v>
                </c:pt>
                <c:pt idx="8832">
                  <c:v>312.96749606205481</c:v>
                </c:pt>
                <c:pt idx="8833">
                  <c:v>312.95173268327954</c:v>
                </c:pt>
                <c:pt idx="8834">
                  <c:v>312.93597009846565</c:v>
                </c:pt>
                <c:pt idx="8835">
                  <c:v>312.92020830757315</c:v>
                </c:pt>
                <c:pt idx="8836">
                  <c:v>312.90444731056209</c:v>
                </c:pt>
                <c:pt idx="8837">
                  <c:v>312.88868710739246</c:v>
                </c:pt>
                <c:pt idx="8838">
                  <c:v>312.87292769802428</c:v>
                </c:pt>
                <c:pt idx="8839">
                  <c:v>312.85716908241756</c:v>
                </c:pt>
                <c:pt idx="8840">
                  <c:v>312.84141126053231</c:v>
                </c:pt>
                <c:pt idx="8841">
                  <c:v>312.82565423232859</c:v>
                </c:pt>
                <c:pt idx="8842">
                  <c:v>312.80989799776643</c:v>
                </c:pt>
                <c:pt idx="8843">
                  <c:v>312.79414255680581</c:v>
                </c:pt>
                <c:pt idx="8844">
                  <c:v>312.77838790940677</c:v>
                </c:pt>
                <c:pt idx="8845">
                  <c:v>312.76263405552936</c:v>
                </c:pt>
                <c:pt idx="8846">
                  <c:v>312.74688099513361</c:v>
                </c:pt>
                <c:pt idx="8847">
                  <c:v>312.73112872817956</c:v>
                </c:pt>
                <c:pt idx="8848">
                  <c:v>312.71537725462724</c:v>
                </c:pt>
                <c:pt idx="8849">
                  <c:v>312.69962657443665</c:v>
                </c:pt>
                <c:pt idx="8850">
                  <c:v>312.68387668756787</c:v>
                </c:pt>
                <c:pt idx="8851">
                  <c:v>312.66812759398096</c:v>
                </c:pt>
                <c:pt idx="8852">
                  <c:v>312.65237929363593</c:v>
                </c:pt>
                <c:pt idx="8853">
                  <c:v>312.63663178649284</c:v>
                </c:pt>
                <c:pt idx="8854">
                  <c:v>312.62088507251173</c:v>
                </c:pt>
                <c:pt idx="8855">
                  <c:v>312.60513915165262</c:v>
                </c:pt>
                <c:pt idx="8856">
                  <c:v>312.58939402387563</c:v>
                </c:pt>
                <c:pt idx="8857">
                  <c:v>312.57364968914078</c:v>
                </c:pt>
                <c:pt idx="8858">
                  <c:v>312.55790614740812</c:v>
                </c:pt>
                <c:pt idx="8859">
                  <c:v>312.54216339863768</c:v>
                </c:pt>
                <c:pt idx="8860">
                  <c:v>312.52642144278957</c:v>
                </c:pt>
                <c:pt idx="8861">
                  <c:v>312.51068027982387</c:v>
                </c:pt>
                <c:pt idx="8862">
                  <c:v>312.49493990970058</c:v>
                </c:pt>
                <c:pt idx="8863">
                  <c:v>312.47920033237983</c:v>
                </c:pt>
                <c:pt idx="8864">
                  <c:v>312.46346154782162</c:v>
                </c:pt>
                <c:pt idx="8865">
                  <c:v>312.4477235559861</c:v>
                </c:pt>
                <c:pt idx="8866">
                  <c:v>312.43198635683331</c:v>
                </c:pt>
                <c:pt idx="8867">
                  <c:v>312.41624995032328</c:v>
                </c:pt>
                <c:pt idx="8868">
                  <c:v>312.40051433641611</c:v>
                </c:pt>
                <c:pt idx="8869">
                  <c:v>312.3847795150719</c:v>
                </c:pt>
                <c:pt idx="8870">
                  <c:v>312.36904548625074</c:v>
                </c:pt>
                <c:pt idx="8871">
                  <c:v>312.35331224991268</c:v>
                </c:pt>
                <c:pt idx="8872">
                  <c:v>312.3375798060178</c:v>
                </c:pt>
                <c:pt idx="8873">
                  <c:v>312.32184815452621</c:v>
                </c:pt>
                <c:pt idx="8874">
                  <c:v>312.306117295398</c:v>
                </c:pt>
                <c:pt idx="8875">
                  <c:v>312.29038722859326</c:v>
                </c:pt>
                <c:pt idx="8876">
                  <c:v>312.2746579540721</c:v>
                </c:pt>
                <c:pt idx="8877">
                  <c:v>312.2589294717946</c:v>
                </c:pt>
                <c:pt idx="8878">
                  <c:v>312.24320178172081</c:v>
                </c:pt>
                <c:pt idx="8879">
                  <c:v>312.22747488381088</c:v>
                </c:pt>
                <c:pt idx="8880">
                  <c:v>312.21174877802491</c:v>
                </c:pt>
                <c:pt idx="8881">
                  <c:v>312.19602346432299</c:v>
                </c:pt>
                <c:pt idx="8882">
                  <c:v>312.18029894266522</c:v>
                </c:pt>
                <c:pt idx="8883">
                  <c:v>312.16457521301169</c:v>
                </c:pt>
                <c:pt idx="8884">
                  <c:v>312.14885227532255</c:v>
                </c:pt>
                <c:pt idx="8885">
                  <c:v>312.13313012955791</c:v>
                </c:pt>
                <c:pt idx="8886">
                  <c:v>312.11740877567786</c:v>
                </c:pt>
                <c:pt idx="8887">
                  <c:v>312.10168821364249</c:v>
                </c:pt>
                <c:pt idx="8888">
                  <c:v>312.08596844341196</c:v>
                </c:pt>
                <c:pt idx="8889">
                  <c:v>312.07024946494636</c:v>
                </c:pt>
                <c:pt idx="8890">
                  <c:v>312.05453127820584</c:v>
                </c:pt>
                <c:pt idx="8891">
                  <c:v>312.03881388315051</c:v>
                </c:pt>
                <c:pt idx="8892">
                  <c:v>312.02309727974051</c:v>
                </c:pt>
                <c:pt idx="8893">
                  <c:v>312.00738146793594</c:v>
                </c:pt>
                <c:pt idx="8894">
                  <c:v>311.99166644769696</c:v>
                </c:pt>
                <c:pt idx="8895">
                  <c:v>311.97595221898365</c:v>
                </c:pt>
                <c:pt idx="8896">
                  <c:v>311.96023878175617</c:v>
                </c:pt>
                <c:pt idx="8897">
                  <c:v>311.94452613597468</c:v>
                </c:pt>
                <c:pt idx="8898">
                  <c:v>311.92881428159927</c:v>
                </c:pt>
                <c:pt idx="8899">
                  <c:v>311.91310321859015</c:v>
                </c:pt>
                <c:pt idx="8900">
                  <c:v>311.89739294690742</c:v>
                </c:pt>
                <c:pt idx="8901">
                  <c:v>311.88168346651116</c:v>
                </c:pt>
                <c:pt idx="8902">
                  <c:v>311.8659747773616</c:v>
                </c:pt>
                <c:pt idx="8903">
                  <c:v>311.85026687941888</c:v>
                </c:pt>
                <c:pt idx="8904">
                  <c:v>311.8345597726431</c:v>
                </c:pt>
                <c:pt idx="8905">
                  <c:v>311.81885345699447</c:v>
                </c:pt>
                <c:pt idx="8906">
                  <c:v>311.80314793243309</c:v>
                </c:pt>
                <c:pt idx="8907">
                  <c:v>311.78744319891916</c:v>
                </c:pt>
                <c:pt idx="8908">
                  <c:v>311.77173925641279</c:v>
                </c:pt>
                <c:pt idx="8909">
                  <c:v>311.75603610487417</c:v>
                </c:pt>
                <c:pt idx="8910">
                  <c:v>311.74033374426347</c:v>
                </c:pt>
                <c:pt idx="8911">
                  <c:v>311.72463217454083</c:v>
                </c:pt>
                <c:pt idx="8912">
                  <c:v>311.70893139566641</c:v>
                </c:pt>
                <c:pt idx="8913">
                  <c:v>311.69323140760036</c:v>
                </c:pt>
                <c:pt idx="8914">
                  <c:v>311.6775322103029</c:v>
                </c:pt>
                <c:pt idx="8915">
                  <c:v>311.66183380373417</c:v>
                </c:pt>
                <c:pt idx="8916">
                  <c:v>311.64613618785438</c:v>
                </c:pt>
                <c:pt idx="8917">
                  <c:v>311.63043936262369</c:v>
                </c:pt>
                <c:pt idx="8918">
                  <c:v>311.61474332800225</c:v>
                </c:pt>
                <c:pt idx="8919">
                  <c:v>311.59904808395021</c:v>
                </c:pt>
                <c:pt idx="8920">
                  <c:v>311.58335363042784</c:v>
                </c:pt>
                <c:pt idx="8921">
                  <c:v>311.56765996739523</c:v>
                </c:pt>
                <c:pt idx="8922">
                  <c:v>311.55196709481265</c:v>
                </c:pt>
                <c:pt idx="8923">
                  <c:v>311.53627501264026</c:v>
                </c:pt>
                <c:pt idx="8924">
                  <c:v>311.5205837208382</c:v>
                </c:pt>
                <c:pt idx="8925">
                  <c:v>311.50489321936669</c:v>
                </c:pt>
                <c:pt idx="8926">
                  <c:v>311.48920350818594</c:v>
                </c:pt>
                <c:pt idx="8927">
                  <c:v>311.47351458725615</c:v>
                </c:pt>
                <c:pt idx="8928">
                  <c:v>311.45782645653753</c:v>
                </c:pt>
                <c:pt idx="8929">
                  <c:v>311.44213911599024</c:v>
                </c:pt>
                <c:pt idx="8930">
                  <c:v>311.42645256557449</c:v>
                </c:pt>
                <c:pt idx="8931">
                  <c:v>311.41076680525049</c:v>
                </c:pt>
                <c:pt idx="8932">
                  <c:v>311.39508183497844</c:v>
                </c:pt>
                <c:pt idx="8933">
                  <c:v>311.37939765471856</c:v>
                </c:pt>
                <c:pt idx="8934">
                  <c:v>311.36371426443105</c:v>
                </c:pt>
                <c:pt idx="8935">
                  <c:v>311.34803166407613</c:v>
                </c:pt>
                <c:pt idx="8936">
                  <c:v>311.33234985361401</c:v>
                </c:pt>
                <c:pt idx="8937">
                  <c:v>311.31666883300488</c:v>
                </c:pt>
                <c:pt idx="8938">
                  <c:v>311.30098860220897</c:v>
                </c:pt>
                <c:pt idx="8939">
                  <c:v>311.28530916118649</c:v>
                </c:pt>
                <c:pt idx="8940">
                  <c:v>311.26963050989769</c:v>
                </c:pt>
                <c:pt idx="8941">
                  <c:v>311.2539526483028</c:v>
                </c:pt>
                <c:pt idx="8942">
                  <c:v>311.23827557636201</c:v>
                </c:pt>
                <c:pt idx="8943">
                  <c:v>311.22259929403555</c:v>
                </c:pt>
                <c:pt idx="8944">
                  <c:v>311.20692380128366</c:v>
                </c:pt>
                <c:pt idx="8945">
                  <c:v>311.19124909806658</c:v>
                </c:pt>
                <c:pt idx="8946">
                  <c:v>311.1755751843445</c:v>
                </c:pt>
                <c:pt idx="8947">
                  <c:v>311.15990206007768</c:v>
                </c:pt>
                <c:pt idx="8948">
                  <c:v>311.14422972522641</c:v>
                </c:pt>
                <c:pt idx="8949">
                  <c:v>311.12855817975088</c:v>
                </c:pt>
                <c:pt idx="8950">
                  <c:v>311.11288742361131</c:v>
                </c:pt>
                <c:pt idx="8951">
                  <c:v>311.09721745676796</c:v>
                </c:pt>
                <c:pt idx="8952">
                  <c:v>311.08154827918111</c:v>
                </c:pt>
                <c:pt idx="8953">
                  <c:v>311.065879890811</c:v>
                </c:pt>
                <c:pt idx="8954">
                  <c:v>311.05021229161787</c:v>
                </c:pt>
                <c:pt idx="8955">
                  <c:v>311.03454548156196</c:v>
                </c:pt>
                <c:pt idx="8956">
                  <c:v>311.0188794606035</c:v>
                </c:pt>
                <c:pt idx="8957">
                  <c:v>311.0032142287028</c:v>
                </c:pt>
                <c:pt idx="8958">
                  <c:v>310.98754978582008</c:v>
                </c:pt>
                <c:pt idx="8959">
                  <c:v>310.9718861319156</c:v>
                </c:pt>
                <c:pt idx="8960">
                  <c:v>310.95622326694962</c:v>
                </c:pt>
                <c:pt idx="8961">
                  <c:v>310.94056119088242</c:v>
                </c:pt>
                <c:pt idx="8962">
                  <c:v>310.92489990367426</c:v>
                </c:pt>
                <c:pt idx="8963">
                  <c:v>310.9092394052854</c:v>
                </c:pt>
                <c:pt idx="8964">
                  <c:v>310.89357969567612</c:v>
                </c:pt>
                <c:pt idx="8965">
                  <c:v>310.87792077480668</c:v>
                </c:pt>
                <c:pt idx="8966">
                  <c:v>310.86226264263735</c:v>
                </c:pt>
                <c:pt idx="8967">
                  <c:v>310.84660529912838</c:v>
                </c:pt>
                <c:pt idx="8968">
                  <c:v>310.83094874424012</c:v>
                </c:pt>
                <c:pt idx="8969">
                  <c:v>310.81529297793281</c:v>
                </c:pt>
                <c:pt idx="8970">
                  <c:v>310.79963800016674</c:v>
                </c:pt>
                <c:pt idx="8971">
                  <c:v>310.78398381090216</c:v>
                </c:pt>
                <c:pt idx="8972">
                  <c:v>310.7683304100994</c:v>
                </c:pt>
                <c:pt idx="8973">
                  <c:v>310.75267779771872</c:v>
                </c:pt>
                <c:pt idx="8974">
                  <c:v>310.73702597372039</c:v>
                </c:pt>
                <c:pt idx="8975">
                  <c:v>310.72137493806474</c:v>
                </c:pt>
                <c:pt idx="8976">
                  <c:v>310.70572469071203</c:v>
                </c:pt>
                <c:pt idx="8977">
                  <c:v>310.69007523162259</c:v>
                </c:pt>
                <c:pt idx="8978">
                  <c:v>310.67442656075667</c:v>
                </c:pt>
                <c:pt idx="8979">
                  <c:v>310.65877867807461</c:v>
                </c:pt>
                <c:pt idx="8980">
                  <c:v>310.64313158353673</c:v>
                </c:pt>
                <c:pt idx="8981">
                  <c:v>310.62748527710329</c:v>
                </c:pt>
                <c:pt idx="8982">
                  <c:v>310.61183975873462</c:v>
                </c:pt>
                <c:pt idx="8983">
                  <c:v>310.59619502839104</c:v>
                </c:pt>
                <c:pt idx="8984">
                  <c:v>310.58055108603281</c:v>
                </c:pt>
                <c:pt idx="8985">
                  <c:v>310.56490793162027</c:v>
                </c:pt>
                <c:pt idx="8986">
                  <c:v>310.54926556511373</c:v>
                </c:pt>
                <c:pt idx="8987">
                  <c:v>310.53362398647351</c:v>
                </c:pt>
                <c:pt idx="8988">
                  <c:v>310.51798319565995</c:v>
                </c:pt>
                <c:pt idx="8989">
                  <c:v>310.5023431926333</c:v>
                </c:pt>
                <c:pt idx="8990">
                  <c:v>310.48670397735395</c:v>
                </c:pt>
                <c:pt idx="8991">
                  <c:v>310.47106554978217</c:v>
                </c:pt>
                <c:pt idx="8992">
                  <c:v>310.45542790987832</c:v>
                </c:pt>
                <c:pt idx="8993">
                  <c:v>310.43979105760275</c:v>
                </c:pt>
                <c:pt idx="8994">
                  <c:v>310.4241549929157</c:v>
                </c:pt>
                <c:pt idx="8995">
                  <c:v>310.40851971577757</c:v>
                </c:pt>
                <c:pt idx="8996">
                  <c:v>310.39288522614874</c:v>
                </c:pt>
                <c:pt idx="8997">
                  <c:v>310.37725152398946</c:v>
                </c:pt>
                <c:pt idx="8998">
                  <c:v>310.36161860926006</c:v>
                </c:pt>
                <c:pt idx="8999">
                  <c:v>310.34598648192093</c:v>
                </c:pt>
                <c:pt idx="9000">
                  <c:v>310.33035514193239</c:v>
                </c:pt>
                <c:pt idx="9001">
                  <c:v>310.31472458925481</c:v>
                </c:pt>
                <c:pt idx="9002">
                  <c:v>310.29909482384852</c:v>
                </c:pt>
                <c:pt idx="9003">
                  <c:v>310.28346584567385</c:v>
                </c:pt>
                <c:pt idx="9004">
                  <c:v>310.26783765469116</c:v>
                </c:pt>
                <c:pt idx="9005">
                  <c:v>310.2522102508608</c:v>
                </c:pt>
                <c:pt idx="9006">
                  <c:v>310.23658363414313</c:v>
                </c:pt>
                <c:pt idx="9007">
                  <c:v>310.22095780449848</c:v>
                </c:pt>
                <c:pt idx="9008">
                  <c:v>310.20533276188723</c:v>
                </c:pt>
                <c:pt idx="9009">
                  <c:v>310.18970850626977</c:v>
                </c:pt>
                <c:pt idx="9010">
                  <c:v>310.1740850376064</c:v>
                </c:pt>
                <c:pt idx="9011">
                  <c:v>310.15846235585752</c:v>
                </c:pt>
                <c:pt idx="9012">
                  <c:v>310.14284046098351</c:v>
                </c:pt>
                <c:pt idx="9013">
                  <c:v>310.12721935294468</c:v>
                </c:pt>
                <c:pt idx="9014">
                  <c:v>310.11159903170142</c:v>
                </c:pt>
                <c:pt idx="9015">
                  <c:v>310.0959794972141</c:v>
                </c:pt>
                <c:pt idx="9016">
                  <c:v>310.08036074944312</c:v>
                </c:pt>
                <c:pt idx="9017">
                  <c:v>310.06474278834884</c:v>
                </c:pt>
                <c:pt idx="9018">
                  <c:v>310.04912561389165</c:v>
                </c:pt>
                <c:pt idx="9019">
                  <c:v>310.03350922603192</c:v>
                </c:pt>
                <c:pt idx="9020">
                  <c:v>310.01789362473005</c:v>
                </c:pt>
                <c:pt idx="9021">
                  <c:v>310.00227880994635</c:v>
                </c:pt>
                <c:pt idx="9022">
                  <c:v>309.98666478164125</c:v>
                </c:pt>
                <c:pt idx="9023">
                  <c:v>309.97105153977515</c:v>
                </c:pt>
                <c:pt idx="9024">
                  <c:v>309.95543908430847</c:v>
                </c:pt>
                <c:pt idx="9025">
                  <c:v>309.93982741520153</c:v>
                </c:pt>
                <c:pt idx="9026">
                  <c:v>309.92421653241479</c:v>
                </c:pt>
                <c:pt idx="9027">
                  <c:v>309.90860643590861</c:v>
                </c:pt>
                <c:pt idx="9028">
                  <c:v>309.89299712564338</c:v>
                </c:pt>
                <c:pt idx="9029">
                  <c:v>309.87738860157947</c:v>
                </c:pt>
                <c:pt idx="9030">
                  <c:v>309.86178086367732</c:v>
                </c:pt>
                <c:pt idx="9031">
                  <c:v>309.84617391189738</c:v>
                </c:pt>
                <c:pt idx="9032">
                  <c:v>309.83056774619996</c:v>
                </c:pt>
                <c:pt idx="9033">
                  <c:v>309.81496236654556</c:v>
                </c:pt>
                <c:pt idx="9034">
                  <c:v>309.7993577728945</c:v>
                </c:pt>
                <c:pt idx="9035">
                  <c:v>309.78375396520727</c:v>
                </c:pt>
                <c:pt idx="9036">
                  <c:v>309.7681509434442</c:v>
                </c:pt>
                <c:pt idx="9037">
                  <c:v>309.75254870756578</c:v>
                </c:pt>
                <c:pt idx="9038">
                  <c:v>309.73694725753239</c:v>
                </c:pt>
                <c:pt idx="9039">
                  <c:v>309.72134659330447</c:v>
                </c:pt>
                <c:pt idx="9040">
                  <c:v>309.70574671484241</c:v>
                </c:pt>
                <c:pt idx="9041">
                  <c:v>309.69014762210668</c:v>
                </c:pt>
                <c:pt idx="9042">
                  <c:v>309.67454931505767</c:v>
                </c:pt>
                <c:pt idx="9043">
                  <c:v>309.65895179365583</c:v>
                </c:pt>
                <c:pt idx="9044">
                  <c:v>309.64335505786153</c:v>
                </c:pt>
                <c:pt idx="9045">
                  <c:v>309.62775910763526</c:v>
                </c:pt>
                <c:pt idx="9046">
                  <c:v>309.6121639429374</c:v>
                </c:pt>
                <c:pt idx="9047">
                  <c:v>309.59656956372845</c:v>
                </c:pt>
                <c:pt idx="9048">
                  <c:v>309.58097596996885</c:v>
                </c:pt>
                <c:pt idx="9049">
                  <c:v>309.56538316161897</c:v>
                </c:pt>
                <c:pt idx="9050">
                  <c:v>309.54979113863931</c:v>
                </c:pt>
                <c:pt idx="9051">
                  <c:v>309.53419990099025</c:v>
                </c:pt>
                <c:pt idx="9052">
                  <c:v>309.51860944863228</c:v>
                </c:pt>
                <c:pt idx="9053">
                  <c:v>309.50301978152584</c:v>
                </c:pt>
                <c:pt idx="9054">
                  <c:v>309.48743089963142</c:v>
                </c:pt>
                <c:pt idx="9055">
                  <c:v>309.47184280290941</c:v>
                </c:pt>
                <c:pt idx="9056">
                  <c:v>309.45625549132029</c:v>
                </c:pt>
                <c:pt idx="9057">
                  <c:v>309.44066896482451</c:v>
                </c:pt>
                <c:pt idx="9058">
                  <c:v>309.4250832233825</c:v>
                </c:pt>
                <c:pt idx="9059">
                  <c:v>309.40949826695476</c:v>
                </c:pt>
                <c:pt idx="9060">
                  <c:v>309.39391409550171</c:v>
                </c:pt>
                <c:pt idx="9061">
                  <c:v>309.37833070898387</c:v>
                </c:pt>
                <c:pt idx="9062">
                  <c:v>309.36274810736165</c:v>
                </c:pt>
                <c:pt idx="9063">
                  <c:v>309.34716629059557</c:v>
                </c:pt>
                <c:pt idx="9064">
                  <c:v>309.33158525864604</c:v>
                </c:pt>
                <c:pt idx="9065">
                  <c:v>309.31600501147358</c:v>
                </c:pt>
                <c:pt idx="9066">
                  <c:v>309.30042554903866</c:v>
                </c:pt>
                <c:pt idx="9067">
                  <c:v>309.28484687130174</c:v>
                </c:pt>
                <c:pt idx="9068">
                  <c:v>309.26926897822329</c:v>
                </c:pt>
                <c:pt idx="9069">
                  <c:v>309.25369186976377</c:v>
                </c:pt>
                <c:pt idx="9070">
                  <c:v>309.23811554588372</c:v>
                </c:pt>
                <c:pt idx="9071">
                  <c:v>309.22254000654357</c:v>
                </c:pt>
                <c:pt idx="9072">
                  <c:v>309.20696525170382</c:v>
                </c:pt>
                <c:pt idx="9073">
                  <c:v>309.19139128132497</c:v>
                </c:pt>
                <c:pt idx="9074">
                  <c:v>309.1758180953675</c:v>
                </c:pt>
                <c:pt idx="9075">
                  <c:v>309.16024569379186</c:v>
                </c:pt>
                <c:pt idx="9076">
                  <c:v>309.1446740765586</c:v>
                </c:pt>
                <c:pt idx="9077">
                  <c:v>309.12910324362821</c:v>
                </c:pt>
                <c:pt idx="9078">
                  <c:v>309.11353319496118</c:v>
                </c:pt>
                <c:pt idx="9079">
                  <c:v>309.09796393051795</c:v>
                </c:pt>
                <c:pt idx="9080">
                  <c:v>309.08239545025907</c:v>
                </c:pt>
                <c:pt idx="9081">
                  <c:v>309.06682775414509</c:v>
                </c:pt>
                <c:pt idx="9082">
                  <c:v>309.05126084213646</c:v>
                </c:pt>
                <c:pt idx="9083">
                  <c:v>309.03569471419365</c:v>
                </c:pt>
                <c:pt idx="9084">
                  <c:v>309.02012937027723</c:v>
                </c:pt>
                <c:pt idx="9085">
                  <c:v>309.00456481034769</c:v>
                </c:pt>
                <c:pt idx="9086">
                  <c:v>308.98900103436557</c:v>
                </c:pt>
                <c:pt idx="9087">
                  <c:v>308.97343804229138</c:v>
                </c:pt>
                <c:pt idx="9088">
                  <c:v>308.9578758340856</c:v>
                </c:pt>
                <c:pt idx="9089">
                  <c:v>308.94231440970879</c:v>
                </c:pt>
                <c:pt idx="9090">
                  <c:v>308.92675376912143</c:v>
                </c:pt>
                <c:pt idx="9091">
                  <c:v>308.91119391228403</c:v>
                </c:pt>
                <c:pt idx="9092">
                  <c:v>308.89563483915714</c:v>
                </c:pt>
                <c:pt idx="9093">
                  <c:v>308.8800765497013</c:v>
                </c:pt>
                <c:pt idx="9094">
                  <c:v>308.86451904387701</c:v>
                </c:pt>
                <c:pt idx="9095">
                  <c:v>308.84896232164482</c:v>
                </c:pt>
                <c:pt idx="9096">
                  <c:v>308.83340638296528</c:v>
                </c:pt>
                <c:pt idx="9097">
                  <c:v>308.81785122779888</c:v>
                </c:pt>
                <c:pt idx="9098">
                  <c:v>308.80229685610624</c:v>
                </c:pt>
                <c:pt idx="9099">
                  <c:v>308.78674326784784</c:v>
                </c:pt>
                <c:pt idx="9100">
                  <c:v>308.77119046298418</c:v>
                </c:pt>
                <c:pt idx="9101">
                  <c:v>308.75563844147587</c:v>
                </c:pt>
                <c:pt idx="9102">
                  <c:v>308.74008720328339</c:v>
                </c:pt>
                <c:pt idx="9103">
                  <c:v>308.72453674836737</c:v>
                </c:pt>
                <c:pt idx="9104">
                  <c:v>308.70898707668829</c:v>
                </c:pt>
                <c:pt idx="9105">
                  <c:v>308.6934381882067</c:v>
                </c:pt>
                <c:pt idx="9106">
                  <c:v>308.67789008288321</c:v>
                </c:pt>
                <c:pt idx="9107">
                  <c:v>308.66234276067831</c:v>
                </c:pt>
                <c:pt idx="9108">
                  <c:v>308.64679622155262</c:v>
                </c:pt>
                <c:pt idx="9109">
                  <c:v>308.63125046546668</c:v>
                </c:pt>
                <c:pt idx="9110">
                  <c:v>308.61570549238098</c:v>
                </c:pt>
                <c:pt idx="9111">
                  <c:v>308.60016130225614</c:v>
                </c:pt>
                <c:pt idx="9112">
                  <c:v>308.58461789505276</c:v>
                </c:pt>
                <c:pt idx="9113">
                  <c:v>308.56907527073133</c:v>
                </c:pt>
                <c:pt idx="9114">
                  <c:v>308.55353342925247</c:v>
                </c:pt>
                <c:pt idx="9115">
                  <c:v>308.53799237057672</c:v>
                </c:pt>
                <c:pt idx="9116">
                  <c:v>308.52245209466469</c:v>
                </c:pt>
                <c:pt idx="9117">
                  <c:v>308.50691260147693</c:v>
                </c:pt>
                <c:pt idx="9118">
                  <c:v>308.49137389097399</c:v>
                </c:pt>
                <c:pt idx="9119">
                  <c:v>308.47583596311648</c:v>
                </c:pt>
                <c:pt idx="9120">
                  <c:v>308.46029881786501</c:v>
                </c:pt>
                <c:pt idx="9121">
                  <c:v>308.44476245518013</c:v>
                </c:pt>
                <c:pt idx="9122">
                  <c:v>308.42922687502238</c:v>
                </c:pt>
                <c:pt idx="9123">
                  <c:v>308.41369207735244</c:v>
                </c:pt>
                <c:pt idx="9124">
                  <c:v>308.39815806213085</c:v>
                </c:pt>
                <c:pt idx="9125">
                  <c:v>308.38262482931816</c:v>
                </c:pt>
                <c:pt idx="9126">
                  <c:v>308.36709237887499</c:v>
                </c:pt>
                <c:pt idx="9127">
                  <c:v>308.35156071076199</c:v>
                </c:pt>
                <c:pt idx="9128">
                  <c:v>308.33602982493966</c:v>
                </c:pt>
                <c:pt idx="9129">
                  <c:v>308.32049972136866</c:v>
                </c:pt>
                <c:pt idx="9130">
                  <c:v>308.30497040000961</c:v>
                </c:pt>
                <c:pt idx="9131">
                  <c:v>308.28944186082305</c:v>
                </c:pt>
                <c:pt idx="9132">
                  <c:v>308.27391410376964</c:v>
                </c:pt>
                <c:pt idx="9133">
                  <c:v>308.25838712880994</c:v>
                </c:pt>
                <c:pt idx="9134">
                  <c:v>308.24286093590456</c:v>
                </c:pt>
                <c:pt idx="9135">
                  <c:v>308.22733552501415</c:v>
                </c:pt>
                <c:pt idx="9136">
                  <c:v>308.21181089609928</c:v>
                </c:pt>
                <c:pt idx="9137">
                  <c:v>308.1962870491206</c:v>
                </c:pt>
                <c:pt idx="9138">
                  <c:v>308.18076398403872</c:v>
                </c:pt>
                <c:pt idx="9139">
                  <c:v>308.16524170081425</c:v>
                </c:pt>
                <c:pt idx="9140">
                  <c:v>308.1497201994078</c:v>
                </c:pt>
                <c:pt idx="9141">
                  <c:v>308.13419947977997</c:v>
                </c:pt>
                <c:pt idx="9142">
                  <c:v>308.11867954189142</c:v>
                </c:pt>
                <c:pt idx="9143">
                  <c:v>308.10316038570278</c:v>
                </c:pt>
                <c:pt idx="9144">
                  <c:v>308.08764201117464</c:v>
                </c:pt>
                <c:pt idx="9145">
                  <c:v>308.07212441826766</c:v>
                </c:pt>
                <c:pt idx="9146">
                  <c:v>308.05660760694246</c:v>
                </c:pt>
                <c:pt idx="9147">
                  <c:v>308.0410915771597</c:v>
                </c:pt>
                <c:pt idx="9148">
                  <c:v>308.02557632887999</c:v>
                </c:pt>
                <c:pt idx="9149">
                  <c:v>308.01006186206399</c:v>
                </c:pt>
                <c:pt idx="9150">
                  <c:v>307.99454817667231</c:v>
                </c:pt>
                <c:pt idx="9151">
                  <c:v>307.97903527266561</c:v>
                </c:pt>
                <c:pt idx="9152">
                  <c:v>307.96352315000451</c:v>
                </c:pt>
                <c:pt idx="9153">
                  <c:v>307.94801180864965</c:v>
                </c:pt>
                <c:pt idx="9154">
                  <c:v>307.93250124856172</c:v>
                </c:pt>
                <c:pt idx="9155">
                  <c:v>307.91699146970137</c:v>
                </c:pt>
                <c:pt idx="9156">
                  <c:v>307.90148247202922</c:v>
                </c:pt>
                <c:pt idx="9157">
                  <c:v>307.88597425550591</c:v>
                </c:pt>
                <c:pt idx="9158">
                  <c:v>307.87046682009219</c:v>
                </c:pt>
                <c:pt idx="9159">
                  <c:v>307.85496016574859</c:v>
                </c:pt>
                <c:pt idx="9160">
                  <c:v>307.83945429243585</c:v>
                </c:pt>
                <c:pt idx="9161">
                  <c:v>307.82394920011461</c:v>
                </c:pt>
                <c:pt idx="9162">
                  <c:v>307.80844488874556</c:v>
                </c:pt>
                <c:pt idx="9163">
                  <c:v>307.79294135828934</c:v>
                </c:pt>
                <c:pt idx="9164">
                  <c:v>307.77743860870657</c:v>
                </c:pt>
                <c:pt idx="9165">
                  <c:v>307.76193663995798</c:v>
                </c:pt>
                <c:pt idx="9166">
                  <c:v>307.74643545200422</c:v>
                </c:pt>
                <c:pt idx="9167">
                  <c:v>307.73093504480602</c:v>
                </c:pt>
                <c:pt idx="9168">
                  <c:v>307.71543541832398</c:v>
                </c:pt>
                <c:pt idx="9169">
                  <c:v>307.69993657251882</c:v>
                </c:pt>
                <c:pt idx="9170">
                  <c:v>307.68443850735116</c:v>
                </c:pt>
                <c:pt idx="9171">
                  <c:v>307.66894122278177</c:v>
                </c:pt>
                <c:pt idx="9172">
                  <c:v>307.65344471877125</c:v>
                </c:pt>
                <c:pt idx="9173">
                  <c:v>307.63794899528034</c:v>
                </c:pt>
                <c:pt idx="9174">
                  <c:v>307.62245405226969</c:v>
                </c:pt>
                <c:pt idx="9175">
                  <c:v>307.60695988970002</c:v>
                </c:pt>
                <c:pt idx="9176">
                  <c:v>307.591466507532</c:v>
                </c:pt>
                <c:pt idx="9177">
                  <c:v>307.57597390572636</c:v>
                </c:pt>
                <c:pt idx="9178">
                  <c:v>307.56048208424374</c:v>
                </c:pt>
                <c:pt idx="9179">
                  <c:v>307.54499104304489</c:v>
                </c:pt>
                <c:pt idx="9180">
                  <c:v>307.52950078209045</c:v>
                </c:pt>
                <c:pt idx="9181">
                  <c:v>307.51401130134116</c:v>
                </c:pt>
                <c:pt idx="9182">
                  <c:v>307.49852260075772</c:v>
                </c:pt>
                <c:pt idx="9183">
                  <c:v>307.48303468030088</c:v>
                </c:pt>
                <c:pt idx="9184">
                  <c:v>307.46754753993127</c:v>
                </c:pt>
                <c:pt idx="9185">
                  <c:v>307.45206117960964</c:v>
                </c:pt>
                <c:pt idx="9186">
                  <c:v>307.4365755992967</c:v>
                </c:pt>
                <c:pt idx="9187">
                  <c:v>307.42109079895312</c:v>
                </c:pt>
                <c:pt idx="9188">
                  <c:v>307.40560677853966</c:v>
                </c:pt>
                <c:pt idx="9189">
                  <c:v>307.39012353801701</c:v>
                </c:pt>
                <c:pt idx="9190">
                  <c:v>307.37464107734593</c:v>
                </c:pt>
                <c:pt idx="9191">
                  <c:v>307.35915939648709</c:v>
                </c:pt>
                <c:pt idx="9192">
                  <c:v>307.34367849540126</c:v>
                </c:pt>
                <c:pt idx="9193">
                  <c:v>307.32819837404912</c:v>
                </c:pt>
                <c:pt idx="9194">
                  <c:v>307.31271903239144</c:v>
                </c:pt>
                <c:pt idx="9195">
                  <c:v>307.29724047038894</c:v>
                </c:pt>
                <c:pt idx="9196">
                  <c:v>307.28176268800235</c:v>
                </c:pt>
                <c:pt idx="9197">
                  <c:v>307.26628568519237</c:v>
                </c:pt>
                <c:pt idx="9198">
                  <c:v>307.25080946191974</c:v>
                </c:pt>
                <c:pt idx="9199">
                  <c:v>307.23533401814524</c:v>
                </c:pt>
                <c:pt idx="9200">
                  <c:v>307.21985935382958</c:v>
                </c:pt>
                <c:pt idx="9201">
                  <c:v>307.20438546893348</c:v>
                </c:pt>
                <c:pt idx="9202">
                  <c:v>307.18891236341773</c:v>
                </c:pt>
                <c:pt idx="9203">
                  <c:v>307.17344003724304</c:v>
                </c:pt>
                <c:pt idx="9204">
                  <c:v>307.15796849037014</c:v>
                </c:pt>
                <c:pt idx="9205">
                  <c:v>307.1424977227598</c:v>
                </c:pt>
                <c:pt idx="9206">
                  <c:v>307.1270277343728</c:v>
                </c:pt>
                <c:pt idx="9207">
                  <c:v>307.11155852516987</c:v>
                </c:pt>
                <c:pt idx="9208">
                  <c:v>307.09609009511178</c:v>
                </c:pt>
                <c:pt idx="9209">
                  <c:v>307.08062244415925</c:v>
                </c:pt>
                <c:pt idx="9210">
                  <c:v>307.06515557227306</c:v>
                </c:pt>
                <c:pt idx="9211">
                  <c:v>307.04968947941393</c:v>
                </c:pt>
                <c:pt idx="9212">
                  <c:v>307.0342241655427</c:v>
                </c:pt>
                <c:pt idx="9213">
                  <c:v>307.01875963062008</c:v>
                </c:pt>
                <c:pt idx="9214">
                  <c:v>307.00329587460686</c:v>
                </c:pt>
                <c:pt idx="9215">
                  <c:v>306.98783289746382</c:v>
                </c:pt>
                <c:pt idx="9216">
                  <c:v>306.97237069915167</c:v>
                </c:pt>
                <c:pt idx="9217">
                  <c:v>306.95690927963125</c:v>
                </c:pt>
                <c:pt idx="9218">
                  <c:v>306.94144863886328</c:v>
                </c:pt>
                <c:pt idx="9219">
                  <c:v>306.92598877680859</c:v>
                </c:pt>
                <c:pt idx="9220">
                  <c:v>306.91052969342792</c:v>
                </c:pt>
                <c:pt idx="9221">
                  <c:v>306.89507138868203</c:v>
                </c:pt>
                <c:pt idx="9222">
                  <c:v>306.87961386253176</c:v>
                </c:pt>
                <c:pt idx="9223">
                  <c:v>306.86415711493783</c:v>
                </c:pt>
                <c:pt idx="9224">
                  <c:v>306.84870114586107</c:v>
                </c:pt>
                <c:pt idx="9225">
                  <c:v>306.83324595526227</c:v>
                </c:pt>
                <c:pt idx="9226">
                  <c:v>306.8177915431022</c:v>
                </c:pt>
                <c:pt idx="9227">
                  <c:v>306.8023379093417</c:v>
                </c:pt>
                <c:pt idx="9228">
                  <c:v>306.78688505394149</c:v>
                </c:pt>
                <c:pt idx="9229">
                  <c:v>306.7714329768624</c:v>
                </c:pt>
                <c:pt idx="9230">
                  <c:v>306.75598167806527</c:v>
                </c:pt>
                <c:pt idx="9231">
                  <c:v>306.74053115751082</c:v>
                </c:pt>
                <c:pt idx="9232">
                  <c:v>306.72508141515993</c:v>
                </c:pt>
                <c:pt idx="9233">
                  <c:v>306.70963245097334</c:v>
                </c:pt>
                <c:pt idx="9234">
                  <c:v>306.69418426491188</c:v>
                </c:pt>
                <c:pt idx="9235">
                  <c:v>306.67873685693638</c:v>
                </c:pt>
                <c:pt idx="9236">
                  <c:v>306.66329022700762</c:v>
                </c:pt>
                <c:pt idx="9237">
                  <c:v>306.64784437508644</c:v>
                </c:pt>
                <c:pt idx="9238">
                  <c:v>306.6323993011336</c:v>
                </c:pt>
                <c:pt idx="9239">
                  <c:v>306.61695500510996</c:v>
                </c:pt>
                <c:pt idx="9240">
                  <c:v>306.60151148697634</c:v>
                </c:pt>
                <c:pt idx="9241">
                  <c:v>306.58606874669351</c:v>
                </c:pt>
                <c:pt idx="9242">
                  <c:v>306.57062678422238</c:v>
                </c:pt>
                <c:pt idx="9243">
                  <c:v>306.55518559952372</c:v>
                </c:pt>
                <c:pt idx="9244">
                  <c:v>306.53974519255837</c:v>
                </c:pt>
                <c:pt idx="9245">
                  <c:v>306.5243055632871</c:v>
                </c:pt>
                <c:pt idx="9246">
                  <c:v>306.50886671167081</c:v>
                </c:pt>
                <c:pt idx="9247">
                  <c:v>306.49342863767032</c:v>
                </c:pt>
                <c:pt idx="9248">
                  <c:v>306.47799134124642</c:v>
                </c:pt>
                <c:pt idx="9249">
                  <c:v>306.46255482236</c:v>
                </c:pt>
                <c:pt idx="9250">
                  <c:v>306.44711908097185</c:v>
                </c:pt>
                <c:pt idx="9251">
                  <c:v>306.43168411704283</c:v>
                </c:pt>
                <c:pt idx="9252">
                  <c:v>306.41624993053381</c:v>
                </c:pt>
                <c:pt idx="9253">
                  <c:v>306.4008165214056</c:v>
                </c:pt>
                <c:pt idx="9254">
                  <c:v>306.38538388961905</c:v>
                </c:pt>
                <c:pt idx="9255">
                  <c:v>306.36995203513504</c:v>
                </c:pt>
                <c:pt idx="9256">
                  <c:v>306.35452095791436</c:v>
                </c:pt>
                <c:pt idx="9257">
                  <c:v>306.33909065791789</c:v>
                </c:pt>
                <c:pt idx="9258">
                  <c:v>306.32366113510648</c:v>
                </c:pt>
                <c:pt idx="9259">
                  <c:v>306.308232389441</c:v>
                </c:pt>
                <c:pt idx="9260">
                  <c:v>306.29280442088231</c:v>
                </c:pt>
                <c:pt idx="9261">
                  <c:v>306.27737722939122</c:v>
                </c:pt>
                <c:pt idx="9262">
                  <c:v>306.26195081492864</c:v>
                </c:pt>
                <c:pt idx="9263">
                  <c:v>306.24652517745545</c:v>
                </c:pt>
                <c:pt idx="9264">
                  <c:v>306.23110031693244</c:v>
                </c:pt>
                <c:pt idx="9265">
                  <c:v>306.21567623332055</c:v>
                </c:pt>
                <c:pt idx="9266">
                  <c:v>306.20025292658062</c:v>
                </c:pt>
                <c:pt idx="9267">
                  <c:v>306.18483039667353</c:v>
                </c:pt>
                <c:pt idx="9268">
                  <c:v>306.16940864356013</c:v>
                </c:pt>
                <c:pt idx="9269">
                  <c:v>306.15398766720131</c:v>
                </c:pt>
                <c:pt idx="9270">
                  <c:v>306.13856746755795</c:v>
                </c:pt>
                <c:pt idx="9271">
                  <c:v>306.12314804459089</c:v>
                </c:pt>
                <c:pt idx="9272">
                  <c:v>306.10772939826109</c:v>
                </c:pt>
                <c:pt idx="9273">
                  <c:v>306.09231152852936</c:v>
                </c:pt>
                <c:pt idx="9274">
                  <c:v>306.07689443535662</c:v>
                </c:pt>
                <c:pt idx="9275">
                  <c:v>306.06147811870375</c:v>
                </c:pt>
                <c:pt idx="9276">
                  <c:v>306.04606257853163</c:v>
                </c:pt>
                <c:pt idx="9277">
                  <c:v>306.03064781480117</c:v>
                </c:pt>
                <c:pt idx="9278">
                  <c:v>306.01523382747325</c:v>
                </c:pt>
                <c:pt idx="9279">
                  <c:v>305.99982061650877</c:v>
                </c:pt>
                <c:pt idx="9280">
                  <c:v>305.98440818186862</c:v>
                </c:pt>
                <c:pt idx="9281">
                  <c:v>305.96899652351368</c:v>
                </c:pt>
                <c:pt idx="9282">
                  <c:v>305.95358564140491</c:v>
                </c:pt>
                <c:pt idx="9283">
                  <c:v>305.93817553550315</c:v>
                </c:pt>
                <c:pt idx="9284">
                  <c:v>305.92276620576934</c:v>
                </c:pt>
                <c:pt idx="9285">
                  <c:v>305.90735765216436</c:v>
                </c:pt>
                <c:pt idx="9286">
                  <c:v>305.89194987464913</c:v>
                </c:pt>
                <c:pt idx="9287">
                  <c:v>305.87654287318458</c:v>
                </c:pt>
                <c:pt idx="9288">
                  <c:v>305.8611366477316</c:v>
                </c:pt>
                <c:pt idx="9289">
                  <c:v>305.84573119825114</c:v>
                </c:pt>
                <c:pt idx="9290">
                  <c:v>305.83032652470405</c:v>
                </c:pt>
                <c:pt idx="9291">
                  <c:v>305.81492262705132</c:v>
                </c:pt>
                <c:pt idx="9292">
                  <c:v>305.79951950525384</c:v>
                </c:pt>
                <c:pt idx="9293">
                  <c:v>305.78411715927251</c:v>
                </c:pt>
                <c:pt idx="9294">
                  <c:v>305.76871558906828</c:v>
                </c:pt>
                <c:pt idx="9295">
                  <c:v>305.75331479460203</c:v>
                </c:pt>
                <c:pt idx="9296">
                  <c:v>305.73791477583472</c:v>
                </c:pt>
                <c:pt idx="9297">
                  <c:v>305.7225155327273</c:v>
                </c:pt>
                <c:pt idx="9298">
                  <c:v>305.70711706524071</c:v>
                </c:pt>
                <c:pt idx="9299">
                  <c:v>305.69171937333584</c:v>
                </c:pt>
                <c:pt idx="9300">
                  <c:v>305.67632245697365</c:v>
                </c:pt>
                <c:pt idx="9301">
                  <c:v>305.66092631611508</c:v>
                </c:pt>
                <c:pt idx="9302">
                  <c:v>305.64553095072108</c:v>
                </c:pt>
                <c:pt idx="9303">
                  <c:v>305.63013636075254</c:v>
                </c:pt>
                <c:pt idx="9304">
                  <c:v>305.61474254617048</c:v>
                </c:pt>
                <c:pt idx="9305">
                  <c:v>305.59934950693577</c:v>
                </c:pt>
                <c:pt idx="9306">
                  <c:v>305.58395724300942</c:v>
                </c:pt>
                <c:pt idx="9307">
                  <c:v>305.56856575435233</c:v>
                </c:pt>
                <c:pt idx="9308">
                  <c:v>305.55317504092551</c:v>
                </c:pt>
                <c:pt idx="9309">
                  <c:v>305.53778510268984</c:v>
                </c:pt>
                <c:pt idx="9310">
                  <c:v>305.52239593960633</c:v>
                </c:pt>
                <c:pt idx="9311">
                  <c:v>305.50700755163592</c:v>
                </c:pt>
                <c:pt idx="9312">
                  <c:v>305.49161993873957</c:v>
                </c:pt>
                <c:pt idx="9313">
                  <c:v>305.47623310087823</c:v>
                </c:pt>
                <c:pt idx="9314">
                  <c:v>305.4608470380129</c:v>
                </c:pt>
                <c:pt idx="9315">
                  <c:v>305.44546175010453</c:v>
                </c:pt>
                <c:pt idx="9316">
                  <c:v>305.43007723711406</c:v>
                </c:pt>
                <c:pt idx="9317">
                  <c:v>305.41469349900251</c:v>
                </c:pt>
                <c:pt idx="9318">
                  <c:v>305.39931053573082</c:v>
                </c:pt>
                <c:pt idx="9319">
                  <c:v>305.38392834725994</c:v>
                </c:pt>
                <c:pt idx="9320">
                  <c:v>305.36854693355087</c:v>
                </c:pt>
                <c:pt idx="9321">
                  <c:v>305.35316629456457</c:v>
                </c:pt>
                <c:pt idx="9322">
                  <c:v>305.33778643026204</c:v>
                </c:pt>
                <c:pt idx="9323">
                  <c:v>305.32240734060429</c:v>
                </c:pt>
                <c:pt idx="9324">
                  <c:v>305.30702902555225</c:v>
                </c:pt>
                <c:pt idx="9325">
                  <c:v>305.29165148506695</c:v>
                </c:pt>
                <c:pt idx="9326">
                  <c:v>305.27627471910932</c:v>
                </c:pt>
                <c:pt idx="9327">
                  <c:v>305.26089872764038</c:v>
                </c:pt>
                <c:pt idx="9328">
                  <c:v>305.24552351062113</c:v>
                </c:pt>
                <c:pt idx="9329">
                  <c:v>305.23014906801257</c:v>
                </c:pt>
                <c:pt idx="9330">
                  <c:v>305.21477539977565</c:v>
                </c:pt>
                <c:pt idx="9331">
                  <c:v>305.19940250587138</c:v>
                </c:pt>
                <c:pt idx="9332">
                  <c:v>305.18403038626082</c:v>
                </c:pt>
                <c:pt idx="9333">
                  <c:v>305.16865904090491</c:v>
                </c:pt>
                <c:pt idx="9334">
                  <c:v>305.15328846976468</c:v>
                </c:pt>
                <c:pt idx="9335">
                  <c:v>305.13791867280111</c:v>
                </c:pt>
                <c:pt idx="9336">
                  <c:v>305.12254964997521</c:v>
                </c:pt>
                <c:pt idx="9337">
                  <c:v>305.107181401248</c:v>
                </c:pt>
                <c:pt idx="9338">
                  <c:v>305.09181392658047</c:v>
                </c:pt>
                <c:pt idx="9339">
                  <c:v>305.07644722593369</c:v>
                </c:pt>
                <c:pt idx="9340">
                  <c:v>305.06108129926861</c:v>
                </c:pt>
                <c:pt idx="9341">
                  <c:v>305.04571614654628</c:v>
                </c:pt>
                <c:pt idx="9342">
                  <c:v>305.03035176772772</c:v>
                </c:pt>
                <c:pt idx="9343">
                  <c:v>305.01498816277393</c:v>
                </c:pt>
                <c:pt idx="9344">
                  <c:v>304.99962533164597</c:v>
                </c:pt>
                <c:pt idx="9345">
                  <c:v>304.98426327430479</c:v>
                </c:pt>
                <c:pt idx="9346">
                  <c:v>304.96890199071152</c:v>
                </c:pt>
                <c:pt idx="9347">
                  <c:v>304.95354148082708</c:v>
                </c:pt>
                <c:pt idx="9348">
                  <c:v>304.93818174461256</c:v>
                </c:pt>
                <c:pt idx="9349">
                  <c:v>304.92282278202902</c:v>
                </c:pt>
                <c:pt idx="9350">
                  <c:v>304.90746459303745</c:v>
                </c:pt>
                <c:pt idx="9351">
                  <c:v>304.89210717759886</c:v>
                </c:pt>
                <c:pt idx="9352">
                  <c:v>304.87675053567438</c:v>
                </c:pt>
                <c:pt idx="9353">
                  <c:v>304.86139466722494</c:v>
                </c:pt>
                <c:pt idx="9354">
                  <c:v>304.84603957221168</c:v>
                </c:pt>
                <c:pt idx="9355">
                  <c:v>304.83068525059559</c:v>
                </c:pt>
                <c:pt idx="9356">
                  <c:v>304.81533170233774</c:v>
                </c:pt>
                <c:pt idx="9357">
                  <c:v>304.79997892739914</c:v>
                </c:pt>
                <c:pt idx="9358">
                  <c:v>304.78462692574084</c:v>
                </c:pt>
                <c:pt idx="9359">
                  <c:v>304.76927569732396</c:v>
                </c:pt>
                <c:pt idx="9360">
                  <c:v>304.75392524210952</c:v>
                </c:pt>
                <c:pt idx="9361">
                  <c:v>304.73857556005851</c:v>
                </c:pt>
                <c:pt idx="9362">
                  <c:v>304.72322665113205</c:v>
                </c:pt>
                <c:pt idx="9363">
                  <c:v>304.70787851529121</c:v>
                </c:pt>
                <c:pt idx="9364">
                  <c:v>304.69253115249705</c:v>
                </c:pt>
                <c:pt idx="9365">
                  <c:v>304.67718456271058</c:v>
                </c:pt>
                <c:pt idx="9366">
                  <c:v>304.66183874589291</c:v>
                </c:pt>
                <c:pt idx="9367">
                  <c:v>304.6464937020051</c:v>
                </c:pt>
                <c:pt idx="9368">
                  <c:v>304.63114943100823</c:v>
                </c:pt>
                <c:pt idx="9369">
                  <c:v>304.61580593286334</c:v>
                </c:pt>
                <c:pt idx="9370">
                  <c:v>304.60046320753156</c:v>
                </c:pt>
                <c:pt idx="9371">
                  <c:v>304.5851212549739</c:v>
                </c:pt>
                <c:pt idx="9372">
                  <c:v>304.56978007515147</c:v>
                </c:pt>
                <c:pt idx="9373">
                  <c:v>304.5544396680254</c:v>
                </c:pt>
                <c:pt idx="9374">
                  <c:v>304.53910003355668</c:v>
                </c:pt>
                <c:pt idx="9375">
                  <c:v>304.52376117170644</c:v>
                </c:pt>
                <c:pt idx="9376">
                  <c:v>304.50842308243574</c:v>
                </c:pt>
                <c:pt idx="9377">
                  <c:v>304.4930857657057</c:v>
                </c:pt>
                <c:pt idx="9378">
                  <c:v>304.47774922147738</c:v>
                </c:pt>
                <c:pt idx="9379">
                  <c:v>304.4624134497119</c:v>
                </c:pt>
                <c:pt idx="9380">
                  <c:v>304.44707845037033</c:v>
                </c:pt>
                <c:pt idx="9381">
                  <c:v>304.43174422341377</c:v>
                </c:pt>
                <c:pt idx="9382">
                  <c:v>304.4164107688033</c:v>
                </c:pt>
                <c:pt idx="9383">
                  <c:v>304.40107808650004</c:v>
                </c:pt>
                <c:pt idx="9384">
                  <c:v>304.38574617646509</c:v>
                </c:pt>
                <c:pt idx="9385">
                  <c:v>304.37041503865959</c:v>
                </c:pt>
                <c:pt idx="9386">
                  <c:v>304.35508467304459</c:v>
                </c:pt>
                <c:pt idx="9387">
                  <c:v>304.33975507958121</c:v>
                </c:pt>
                <c:pt idx="9388">
                  <c:v>304.32442625823057</c:v>
                </c:pt>
                <c:pt idx="9389">
                  <c:v>304.30909820895374</c:v>
                </c:pt>
                <c:pt idx="9390">
                  <c:v>304.29377093171189</c:v>
                </c:pt>
                <c:pt idx="9391">
                  <c:v>304.27844442646608</c:v>
                </c:pt>
                <c:pt idx="9392">
                  <c:v>304.26311869317749</c:v>
                </c:pt>
                <c:pt idx="9393">
                  <c:v>304.24779373180718</c:v>
                </c:pt>
                <c:pt idx="9394">
                  <c:v>304.23246954231632</c:v>
                </c:pt>
                <c:pt idx="9395">
                  <c:v>304.21714612466599</c:v>
                </c:pt>
                <c:pt idx="9396">
                  <c:v>304.20182347881735</c:v>
                </c:pt>
                <c:pt idx="9397">
                  <c:v>304.18650160473152</c:v>
                </c:pt>
                <c:pt idx="9398">
                  <c:v>304.17118050236957</c:v>
                </c:pt>
                <c:pt idx="9399">
                  <c:v>304.15586017169267</c:v>
                </c:pt>
                <c:pt idx="9400">
                  <c:v>304.14054061266199</c:v>
                </c:pt>
                <c:pt idx="9401">
                  <c:v>304.12522182523861</c:v>
                </c:pt>
                <c:pt idx="9402">
                  <c:v>304.1099038093837</c:v>
                </c:pt>
                <c:pt idx="9403">
                  <c:v>304.09458656505836</c:v>
                </c:pt>
                <c:pt idx="9404">
                  <c:v>304.07927009222379</c:v>
                </c:pt>
                <c:pt idx="9405">
                  <c:v>304.0639543908411</c:v>
                </c:pt>
                <c:pt idx="9406">
                  <c:v>304.04863946087141</c:v>
                </c:pt>
                <c:pt idx="9407">
                  <c:v>304.0333253022759</c:v>
                </c:pt>
                <c:pt idx="9408">
                  <c:v>304.01801191501573</c:v>
                </c:pt>
                <c:pt idx="9409">
                  <c:v>304.00269929905204</c:v>
                </c:pt>
                <c:pt idx="9410">
                  <c:v>303.98738745434594</c:v>
                </c:pt>
                <c:pt idx="9411">
                  <c:v>303.9720763808586</c:v>
                </c:pt>
                <c:pt idx="9412">
                  <c:v>303.9567660785512</c:v>
                </c:pt>
                <c:pt idx="9413">
                  <c:v>303.94145654738486</c:v>
                </c:pt>
                <c:pt idx="9414">
                  <c:v>303.92614778732082</c:v>
                </c:pt>
                <c:pt idx="9415">
                  <c:v>303.91083979832013</c:v>
                </c:pt>
                <c:pt idx="9416">
                  <c:v>303.89553258034402</c:v>
                </c:pt>
                <c:pt idx="9417">
                  <c:v>303.88022613335369</c:v>
                </c:pt>
                <c:pt idx="9418">
                  <c:v>303.86492045731023</c:v>
                </c:pt>
                <c:pt idx="9419">
                  <c:v>303.84961555217484</c:v>
                </c:pt>
                <c:pt idx="9420">
                  <c:v>303.83431141790868</c:v>
                </c:pt>
                <c:pt idx="9421">
                  <c:v>303.81900805447293</c:v>
                </c:pt>
                <c:pt idx="9422">
                  <c:v>303.80370546182877</c:v>
                </c:pt>
                <c:pt idx="9423">
                  <c:v>303.78840363993743</c:v>
                </c:pt>
                <c:pt idx="9424">
                  <c:v>303.77310258876003</c:v>
                </c:pt>
                <c:pt idx="9425">
                  <c:v>303.75780230825774</c:v>
                </c:pt>
                <c:pt idx="9426">
                  <c:v>303.74250279839174</c:v>
                </c:pt>
                <c:pt idx="9427">
                  <c:v>303.72720405912327</c:v>
                </c:pt>
                <c:pt idx="9428">
                  <c:v>303.71190609041349</c:v>
                </c:pt>
                <c:pt idx="9429">
                  <c:v>303.69660889222359</c:v>
                </c:pt>
                <c:pt idx="9430">
                  <c:v>303.68131246451475</c:v>
                </c:pt>
                <c:pt idx="9431">
                  <c:v>303.66601680724813</c:v>
                </c:pt>
                <c:pt idx="9432">
                  <c:v>303.65072192038497</c:v>
                </c:pt>
                <c:pt idx="9433">
                  <c:v>303.63542780388644</c:v>
                </c:pt>
                <c:pt idx="9434">
                  <c:v>303.62013445771379</c:v>
                </c:pt>
                <c:pt idx="9435">
                  <c:v>303.60484188182818</c:v>
                </c:pt>
                <c:pt idx="9436">
                  <c:v>303.58955007619079</c:v>
                </c:pt>
                <c:pt idx="9437">
                  <c:v>303.57425904076291</c:v>
                </c:pt>
                <c:pt idx="9438">
                  <c:v>303.55896877550566</c:v>
                </c:pt>
                <c:pt idx="9439">
                  <c:v>303.54367928038027</c:v>
                </c:pt>
                <c:pt idx="9440">
                  <c:v>303.52839055534798</c:v>
                </c:pt>
                <c:pt idx="9441">
                  <c:v>303.51310260036996</c:v>
                </c:pt>
                <c:pt idx="9442">
                  <c:v>303.49781541540744</c:v>
                </c:pt>
                <c:pt idx="9443">
                  <c:v>303.48252900042166</c:v>
                </c:pt>
                <c:pt idx="9444">
                  <c:v>303.46724335537385</c:v>
                </c:pt>
                <c:pt idx="9445">
                  <c:v>303.45195848022519</c:v>
                </c:pt>
                <c:pt idx="9446">
                  <c:v>303.4366743749369</c:v>
                </c:pt>
                <c:pt idx="9447">
                  <c:v>303.42139103947022</c:v>
                </c:pt>
                <c:pt idx="9448">
                  <c:v>303.40610847378639</c:v>
                </c:pt>
                <c:pt idx="9449">
                  <c:v>303.39082667784658</c:v>
                </c:pt>
                <c:pt idx="9450">
                  <c:v>303.37554565161207</c:v>
                </c:pt>
                <c:pt idx="9451">
                  <c:v>303.36026539504411</c:v>
                </c:pt>
                <c:pt idx="9452">
                  <c:v>303.34498590810392</c:v>
                </c:pt>
                <c:pt idx="9453">
                  <c:v>303.32970719075269</c:v>
                </c:pt>
                <c:pt idx="9454">
                  <c:v>303.31442924295169</c:v>
                </c:pt>
                <c:pt idx="9455">
                  <c:v>303.29915206466217</c:v>
                </c:pt>
                <c:pt idx="9456">
                  <c:v>303.28387565584535</c:v>
                </c:pt>
                <c:pt idx="9457">
                  <c:v>303.26860001646247</c:v>
                </c:pt>
                <c:pt idx="9458">
                  <c:v>303.25332514647482</c:v>
                </c:pt>
                <c:pt idx="9459">
                  <c:v>303.23805104584363</c:v>
                </c:pt>
                <c:pt idx="9460">
                  <c:v>303.22277771453014</c:v>
                </c:pt>
                <c:pt idx="9461">
                  <c:v>303.20750515249557</c:v>
                </c:pt>
                <c:pt idx="9462">
                  <c:v>303.19223335970122</c:v>
                </c:pt>
                <c:pt idx="9463">
                  <c:v>303.17696233610832</c:v>
                </c:pt>
                <c:pt idx="9464">
                  <c:v>303.16169208167815</c:v>
                </c:pt>
                <c:pt idx="9465">
                  <c:v>303.14642259637196</c:v>
                </c:pt>
                <c:pt idx="9466">
                  <c:v>303.13115388015098</c:v>
                </c:pt>
                <c:pt idx="9467">
                  <c:v>303.11588593297648</c:v>
                </c:pt>
                <c:pt idx="9468">
                  <c:v>303.10061875480977</c:v>
                </c:pt>
                <c:pt idx="9469">
                  <c:v>303.08535234561208</c:v>
                </c:pt>
                <c:pt idx="9470">
                  <c:v>303.07008670534469</c:v>
                </c:pt>
                <c:pt idx="9471">
                  <c:v>303.0548218339689</c:v>
                </c:pt>
                <c:pt idx="9472">
                  <c:v>303.03955773144594</c:v>
                </c:pt>
                <c:pt idx="9473">
                  <c:v>303.02429439773709</c:v>
                </c:pt>
                <c:pt idx="9474">
                  <c:v>303.00903183280366</c:v>
                </c:pt>
                <c:pt idx="9475">
                  <c:v>302.99377003660692</c:v>
                </c:pt>
                <c:pt idx="9476">
                  <c:v>302.97850900910811</c:v>
                </c:pt>
                <c:pt idx="9477">
                  <c:v>302.96324875026852</c:v>
                </c:pt>
                <c:pt idx="9478">
                  <c:v>302.94798926004944</c:v>
                </c:pt>
                <c:pt idx="9479">
                  <c:v>302.93273053841222</c:v>
                </c:pt>
                <c:pt idx="9480">
                  <c:v>302.91747258531808</c:v>
                </c:pt>
                <c:pt idx="9481">
                  <c:v>302.90221540072832</c:v>
                </c:pt>
                <c:pt idx="9482">
                  <c:v>302.88695898460423</c:v>
                </c:pt>
                <c:pt idx="9483">
                  <c:v>302.8717033369071</c:v>
                </c:pt>
                <c:pt idx="9484">
                  <c:v>302.85644845759828</c:v>
                </c:pt>
                <c:pt idx="9485">
                  <c:v>302.84119434663899</c:v>
                </c:pt>
                <c:pt idx="9486">
                  <c:v>302.82594100399058</c:v>
                </c:pt>
                <c:pt idx="9487">
                  <c:v>302.81068842961434</c:v>
                </c:pt>
                <c:pt idx="9488">
                  <c:v>302.79543662347157</c:v>
                </c:pt>
                <c:pt idx="9489">
                  <c:v>302.78018558552361</c:v>
                </c:pt>
                <c:pt idx="9490">
                  <c:v>302.76493531573175</c:v>
                </c:pt>
                <c:pt idx="9491">
                  <c:v>302.74968581405727</c:v>
                </c:pt>
                <c:pt idx="9492">
                  <c:v>302.73443708046153</c:v>
                </c:pt>
                <c:pt idx="9493">
                  <c:v>302.71918911490582</c:v>
                </c:pt>
                <c:pt idx="9494">
                  <c:v>302.70394191735141</c:v>
                </c:pt>
                <c:pt idx="9495">
                  <c:v>302.68869548775967</c:v>
                </c:pt>
                <c:pt idx="9496">
                  <c:v>302.67344982609188</c:v>
                </c:pt>
                <c:pt idx="9497">
                  <c:v>302.65820493230945</c:v>
                </c:pt>
                <c:pt idx="9498">
                  <c:v>302.64296080637359</c:v>
                </c:pt>
                <c:pt idx="9499">
                  <c:v>302.62771744824568</c:v>
                </c:pt>
                <c:pt idx="9500">
                  <c:v>302.61247485788704</c:v>
                </c:pt>
                <c:pt idx="9501">
                  <c:v>302.59723303525902</c:v>
                </c:pt>
                <c:pt idx="9502">
                  <c:v>302.58199198032293</c:v>
                </c:pt>
                <c:pt idx="9503">
                  <c:v>302.56675169304015</c:v>
                </c:pt>
                <c:pt idx="9504">
                  <c:v>302.55151217337198</c:v>
                </c:pt>
                <c:pt idx="9505">
                  <c:v>302.5362734212797</c:v>
                </c:pt>
                <c:pt idx="9506">
                  <c:v>302.52103543672473</c:v>
                </c:pt>
                <c:pt idx="9507">
                  <c:v>302.50579821966841</c:v>
                </c:pt>
                <c:pt idx="9508">
                  <c:v>302.49056177007202</c:v>
                </c:pt>
                <c:pt idx="9509">
                  <c:v>302.47532608789697</c:v>
                </c:pt>
                <c:pt idx="9510">
                  <c:v>302.46009117310456</c:v>
                </c:pt>
                <c:pt idx="9511">
                  <c:v>302.44485702565618</c:v>
                </c:pt>
                <c:pt idx="9512">
                  <c:v>302.42962364551312</c:v>
                </c:pt>
                <c:pt idx="9513">
                  <c:v>302.41439103263679</c:v>
                </c:pt>
                <c:pt idx="9514">
                  <c:v>302.39915918698853</c:v>
                </c:pt>
                <c:pt idx="9515">
                  <c:v>302.38392810852969</c:v>
                </c:pt>
                <c:pt idx="9516">
                  <c:v>302.36869779722161</c:v>
                </c:pt>
                <c:pt idx="9517">
                  <c:v>302.35346825302571</c:v>
                </c:pt>
                <c:pt idx="9518">
                  <c:v>302.33823947590326</c:v>
                </c:pt>
                <c:pt idx="9519">
                  <c:v>302.32301146581568</c:v>
                </c:pt>
                <c:pt idx="9520">
                  <c:v>302.30778422272437</c:v>
                </c:pt>
                <c:pt idx="9521">
                  <c:v>302.29255774659066</c:v>
                </c:pt>
                <c:pt idx="9522">
                  <c:v>302.27733203737591</c:v>
                </c:pt>
                <c:pt idx="9523">
                  <c:v>302.26210709504153</c:v>
                </c:pt>
                <c:pt idx="9524">
                  <c:v>302.24688291954885</c:v>
                </c:pt>
                <c:pt idx="9525">
                  <c:v>302.23165951085929</c:v>
                </c:pt>
                <c:pt idx="9526">
                  <c:v>302.21643686893418</c:v>
                </c:pt>
                <c:pt idx="9527">
                  <c:v>302.20121499373494</c:v>
                </c:pt>
                <c:pt idx="9528">
                  <c:v>302.1859938852229</c:v>
                </c:pt>
                <c:pt idx="9529">
                  <c:v>302.17077354335947</c:v>
                </c:pt>
                <c:pt idx="9530">
                  <c:v>302.15555396810606</c:v>
                </c:pt>
                <c:pt idx="9531">
                  <c:v>302.14033515942407</c:v>
                </c:pt>
                <c:pt idx="9532">
                  <c:v>302.12511711727484</c:v>
                </c:pt>
                <c:pt idx="9533">
                  <c:v>302.10989984161978</c:v>
                </c:pt>
                <c:pt idx="9534">
                  <c:v>302.09468333242029</c:v>
                </c:pt>
                <c:pt idx="9535">
                  <c:v>302.07946758963777</c:v>
                </c:pt>
                <c:pt idx="9536">
                  <c:v>302.06425261323363</c:v>
                </c:pt>
                <c:pt idx="9537">
                  <c:v>302.04903840316922</c:v>
                </c:pt>
                <c:pt idx="9538">
                  <c:v>302.03382495940599</c:v>
                </c:pt>
                <c:pt idx="9539">
                  <c:v>302.01861228190535</c:v>
                </c:pt>
                <c:pt idx="9540">
                  <c:v>302.00340037062864</c:v>
                </c:pt>
                <c:pt idx="9541">
                  <c:v>301.98818922553733</c:v>
                </c:pt>
                <c:pt idx="9542">
                  <c:v>301.97297884659281</c:v>
                </c:pt>
                <c:pt idx="9543">
                  <c:v>301.95776923375649</c:v>
                </c:pt>
                <c:pt idx="9544">
                  <c:v>301.94256038698978</c:v>
                </c:pt>
                <c:pt idx="9545">
                  <c:v>301.92735230625408</c:v>
                </c:pt>
                <c:pt idx="9546">
                  <c:v>301.91214499151084</c:v>
                </c:pt>
                <c:pt idx="9547">
                  <c:v>301.89693844272148</c:v>
                </c:pt>
                <c:pt idx="9548">
                  <c:v>301.88173265984739</c:v>
                </c:pt>
                <c:pt idx="9549">
                  <c:v>301.86652764284997</c:v>
                </c:pt>
                <c:pt idx="9550">
                  <c:v>301.8513233916907</c:v>
                </c:pt>
                <c:pt idx="9551">
                  <c:v>301.83611990633102</c:v>
                </c:pt>
                <c:pt idx="9552">
                  <c:v>301.82091718673229</c:v>
                </c:pt>
                <c:pt idx="9553">
                  <c:v>301.80571523285596</c:v>
                </c:pt>
                <c:pt idx="9554">
                  <c:v>301.7905140446635</c:v>
                </c:pt>
                <c:pt idx="9555">
                  <c:v>301.7753136221163</c:v>
                </c:pt>
                <c:pt idx="9556">
                  <c:v>301.76011396517583</c:v>
                </c:pt>
                <c:pt idx="9557">
                  <c:v>301.74491507380355</c:v>
                </c:pt>
                <c:pt idx="9558">
                  <c:v>301.72971694796087</c:v>
                </c:pt>
                <c:pt idx="9559">
                  <c:v>301.71451958760923</c:v>
                </c:pt>
                <c:pt idx="9560">
                  <c:v>301.69932299271005</c:v>
                </c:pt>
                <c:pt idx="9561">
                  <c:v>301.68412716322484</c:v>
                </c:pt>
                <c:pt idx="9562">
                  <c:v>301.66893209911501</c:v>
                </c:pt>
                <c:pt idx="9563">
                  <c:v>301.65373780034196</c:v>
                </c:pt>
                <c:pt idx="9564">
                  <c:v>301.6385442668672</c:v>
                </c:pt>
                <c:pt idx="9565">
                  <c:v>301.6233514986522</c:v>
                </c:pt>
                <c:pt idx="9566">
                  <c:v>301.60815949565836</c:v>
                </c:pt>
                <c:pt idx="9567">
                  <c:v>301.59296825784719</c:v>
                </c:pt>
                <c:pt idx="9568">
                  <c:v>301.5777777851801</c:v>
                </c:pt>
                <c:pt idx="9569">
                  <c:v>301.56258807761861</c:v>
                </c:pt>
                <c:pt idx="9570">
                  <c:v>301.54739913512418</c:v>
                </c:pt>
                <c:pt idx="9571">
                  <c:v>301.53221095765821</c:v>
                </c:pt>
                <c:pt idx="9572">
                  <c:v>301.51702354518221</c:v>
                </c:pt>
                <c:pt idx="9573">
                  <c:v>301.50183689765765</c:v>
                </c:pt>
                <c:pt idx="9574">
                  <c:v>301.48665101504599</c:v>
                </c:pt>
                <c:pt idx="9575">
                  <c:v>301.47146589730875</c:v>
                </c:pt>
                <c:pt idx="9576">
                  <c:v>301.45628154440732</c:v>
                </c:pt>
                <c:pt idx="9577">
                  <c:v>301.44109795630322</c:v>
                </c:pt>
                <c:pt idx="9578">
                  <c:v>301.42591513295798</c:v>
                </c:pt>
                <c:pt idx="9579">
                  <c:v>301.410733074333</c:v>
                </c:pt>
                <c:pt idx="9580">
                  <c:v>301.39555178038978</c:v>
                </c:pt>
                <c:pt idx="9581">
                  <c:v>301.38037125108985</c:v>
                </c:pt>
                <c:pt idx="9582">
                  <c:v>301.36519148639468</c:v>
                </c:pt>
                <c:pt idx="9583">
                  <c:v>301.35001248626571</c:v>
                </c:pt>
                <c:pt idx="9584">
                  <c:v>301.33483425066447</c:v>
                </c:pt>
                <c:pt idx="9585">
                  <c:v>301.31965677955247</c:v>
                </c:pt>
                <c:pt idx="9586">
                  <c:v>301.30448007289118</c:v>
                </c:pt>
                <c:pt idx="9587">
                  <c:v>301.28930413064211</c:v>
                </c:pt>
                <c:pt idx="9588">
                  <c:v>301.27412895276672</c:v>
                </c:pt>
                <c:pt idx="9589">
                  <c:v>301.25895453922658</c:v>
                </c:pt>
                <c:pt idx="9590">
                  <c:v>301.2437808899831</c:v>
                </c:pt>
                <c:pt idx="9591">
                  <c:v>301.22860800499785</c:v>
                </c:pt>
                <c:pt idx="9592">
                  <c:v>301.21343588423235</c:v>
                </c:pt>
                <c:pt idx="9593">
                  <c:v>301.19826452764806</c:v>
                </c:pt>
                <c:pt idx="9594">
                  <c:v>301.1830939352065</c:v>
                </c:pt>
                <c:pt idx="9595">
                  <c:v>301.16792410686924</c:v>
                </c:pt>
                <c:pt idx="9596">
                  <c:v>301.15275504259773</c:v>
                </c:pt>
                <c:pt idx="9597">
                  <c:v>301.13758674235351</c:v>
                </c:pt>
                <c:pt idx="9598">
                  <c:v>301.12241920609807</c:v>
                </c:pt>
                <c:pt idx="9599">
                  <c:v>301.10725243379295</c:v>
                </c:pt>
                <c:pt idx="9600">
                  <c:v>301.09208642539966</c:v>
                </c:pt>
                <c:pt idx="9601">
                  <c:v>301.07692118087976</c:v>
                </c:pt>
                <c:pt idx="9602">
                  <c:v>301.06175670019474</c:v>
                </c:pt>
                <c:pt idx="9603">
                  <c:v>301.04659298330614</c:v>
                </c:pt>
                <c:pt idx="9604">
                  <c:v>301.0314300301755</c:v>
                </c:pt>
                <c:pt idx="9605">
                  <c:v>301.01626784076433</c:v>
                </c:pt>
                <c:pt idx="9606">
                  <c:v>301.0011064150342</c:v>
                </c:pt>
                <c:pt idx="9607">
                  <c:v>300.98594575294658</c:v>
                </c:pt>
                <c:pt idx="9608">
                  <c:v>300.97078585446309</c:v>
                </c:pt>
                <c:pt idx="9609">
                  <c:v>300.95562671954519</c:v>
                </c:pt>
                <c:pt idx="9610">
                  <c:v>300.94046834815447</c:v>
                </c:pt>
                <c:pt idx="9611">
                  <c:v>300.92531074025248</c:v>
                </c:pt>
                <c:pt idx="9612">
                  <c:v>300.9101538958007</c:v>
                </c:pt>
                <c:pt idx="9613">
                  <c:v>300.89499781476076</c:v>
                </c:pt>
                <c:pt idx="9614">
                  <c:v>300.87984249709416</c:v>
                </c:pt>
                <c:pt idx="9615">
                  <c:v>300.86468794276249</c:v>
                </c:pt>
                <c:pt idx="9616">
                  <c:v>300.84953415172725</c:v>
                </c:pt>
                <c:pt idx="9617">
                  <c:v>300.83438112395004</c:v>
                </c:pt>
                <c:pt idx="9618">
                  <c:v>300.81922885939235</c:v>
                </c:pt>
                <c:pt idx="9619">
                  <c:v>300.80407735801583</c:v>
                </c:pt>
                <c:pt idx="9620">
                  <c:v>300.78892661978199</c:v>
                </c:pt>
                <c:pt idx="9621">
                  <c:v>300.7737766446524</c:v>
                </c:pt>
                <c:pt idx="9622">
                  <c:v>300.75862743258858</c:v>
                </c:pt>
                <c:pt idx="9623">
                  <c:v>300.74347898355217</c:v>
                </c:pt>
                <c:pt idx="9624">
                  <c:v>300.72833129750467</c:v>
                </c:pt>
                <c:pt idx="9625">
                  <c:v>300.71318437440772</c:v>
                </c:pt>
                <c:pt idx="9626">
                  <c:v>300.69803821422283</c:v>
                </c:pt>
                <c:pt idx="9627">
                  <c:v>300.68289281691165</c:v>
                </c:pt>
                <c:pt idx="9628">
                  <c:v>300.66774818243567</c:v>
                </c:pt>
                <c:pt idx="9629">
                  <c:v>300.65260431075654</c:v>
                </c:pt>
                <c:pt idx="9630">
                  <c:v>300.63746120183578</c:v>
                </c:pt>
                <c:pt idx="9631">
                  <c:v>300.622318855635</c:v>
                </c:pt>
                <c:pt idx="9632">
                  <c:v>300.60717727211579</c:v>
                </c:pt>
                <c:pt idx="9633">
                  <c:v>300.59203645123972</c:v>
                </c:pt>
                <c:pt idx="9634">
                  <c:v>300.57689639296837</c:v>
                </c:pt>
                <c:pt idx="9635">
                  <c:v>300.56175709726335</c:v>
                </c:pt>
                <c:pt idx="9636">
                  <c:v>300.54661856408626</c:v>
                </c:pt>
                <c:pt idx="9637">
                  <c:v>300.53148079339866</c:v>
                </c:pt>
                <c:pt idx="9638">
                  <c:v>300.51634378516218</c:v>
                </c:pt>
                <c:pt idx="9639">
                  <c:v>300.5012075393384</c:v>
                </c:pt>
                <c:pt idx="9640">
                  <c:v>300.48607205588894</c:v>
                </c:pt>
                <c:pt idx="9641">
                  <c:v>300.47093733477539</c:v>
                </c:pt>
                <c:pt idx="9642">
                  <c:v>300.45580337595931</c:v>
                </c:pt>
                <c:pt idx="9643">
                  <c:v>300.44067017940233</c:v>
                </c:pt>
                <c:pt idx="9644">
                  <c:v>300.42553774506609</c:v>
                </c:pt>
                <c:pt idx="9645">
                  <c:v>300.41040607291217</c:v>
                </c:pt>
                <c:pt idx="9646">
                  <c:v>300.39527516290218</c:v>
                </c:pt>
                <c:pt idx="9647">
                  <c:v>300.38014501499777</c:v>
                </c:pt>
                <c:pt idx="9648">
                  <c:v>300.3650156291605</c:v>
                </c:pt>
                <c:pt idx="9649">
                  <c:v>300.349887005352</c:v>
                </c:pt>
                <c:pt idx="9650">
                  <c:v>300.33475914353392</c:v>
                </c:pt>
                <c:pt idx="9651">
                  <c:v>300.31963204366787</c:v>
                </c:pt>
                <c:pt idx="9652">
                  <c:v>300.30450570571543</c:v>
                </c:pt>
                <c:pt idx="9653">
                  <c:v>300.28938012963829</c:v>
                </c:pt>
                <c:pt idx="9654">
                  <c:v>300.27425531539802</c:v>
                </c:pt>
                <c:pt idx="9655">
                  <c:v>300.25913126295626</c:v>
                </c:pt>
                <c:pt idx="9656">
                  <c:v>300.24400797227469</c:v>
                </c:pt>
                <c:pt idx="9657">
                  <c:v>300.22888544331488</c:v>
                </c:pt>
                <c:pt idx="9658">
                  <c:v>300.21376367603847</c:v>
                </c:pt>
                <c:pt idx="9659">
                  <c:v>300.19864267040714</c:v>
                </c:pt>
                <c:pt idx="9660">
                  <c:v>300.18352242638252</c:v>
                </c:pt>
                <c:pt idx="9661">
                  <c:v>300.1684029439262</c:v>
                </c:pt>
                <c:pt idx="9662">
                  <c:v>300.15328422299984</c:v>
                </c:pt>
                <c:pt idx="9663">
                  <c:v>300.1381662635651</c:v>
                </c:pt>
                <c:pt idx="9664">
                  <c:v>300.12304906558364</c:v>
                </c:pt>
                <c:pt idx="9665">
                  <c:v>300.10793262901711</c:v>
                </c:pt>
                <c:pt idx="9666">
                  <c:v>300.09281695382714</c:v>
                </c:pt>
                <c:pt idx="9667">
                  <c:v>300.07770203997535</c:v>
                </c:pt>
                <c:pt idx="9668">
                  <c:v>300.06258788742343</c:v>
                </c:pt>
                <c:pt idx="9669">
                  <c:v>300.04747449613302</c:v>
                </c:pt>
                <c:pt idx="9670">
                  <c:v>300.0323618660658</c:v>
                </c:pt>
                <c:pt idx="9671">
                  <c:v>300.0172499971834</c:v>
                </c:pt>
                <c:pt idx="9672">
                  <c:v>300.00213888944751</c:v>
                </c:pt>
                <c:pt idx="9673">
                  <c:v>299.98702854281976</c:v>
                </c:pt>
                <c:pt idx="9674">
                  <c:v>299.97191895726183</c:v>
                </c:pt>
                <c:pt idx="9675">
                  <c:v>299.95681013273543</c:v>
                </c:pt>
                <c:pt idx="9676">
                  <c:v>299.94170206920217</c:v>
                </c:pt>
                <c:pt idx="9677">
                  <c:v>299.92659476662374</c:v>
                </c:pt>
                <c:pt idx="9678">
                  <c:v>299.91148822496183</c:v>
                </c:pt>
                <c:pt idx="9679">
                  <c:v>299.89638244417807</c:v>
                </c:pt>
                <c:pt idx="9680">
                  <c:v>299.88127742423421</c:v>
                </c:pt>
                <c:pt idx="9681">
                  <c:v>299.86617316509188</c:v>
                </c:pt>
                <c:pt idx="9682">
                  <c:v>299.85106966671276</c:v>
                </c:pt>
                <c:pt idx="9683">
                  <c:v>299.83596692905854</c:v>
                </c:pt>
                <c:pt idx="9684">
                  <c:v>299.82086495209086</c:v>
                </c:pt>
                <c:pt idx="9685">
                  <c:v>299.80576373577145</c:v>
                </c:pt>
                <c:pt idx="9686">
                  <c:v>299.79066328006201</c:v>
                </c:pt>
                <c:pt idx="9687">
                  <c:v>299.77556358492421</c:v>
                </c:pt>
                <c:pt idx="9688">
                  <c:v>299.76046465031976</c:v>
                </c:pt>
                <c:pt idx="9689">
                  <c:v>299.74536647621034</c:v>
                </c:pt>
                <c:pt idx="9690">
                  <c:v>299.73026906255762</c:v>
                </c:pt>
                <c:pt idx="9691">
                  <c:v>299.71517240932332</c:v>
                </c:pt>
                <c:pt idx="9692">
                  <c:v>299.70007651646915</c:v>
                </c:pt>
                <c:pt idx="9693">
                  <c:v>299.68498138395682</c:v>
                </c:pt>
                <c:pt idx="9694">
                  <c:v>299.66988701174802</c:v>
                </c:pt>
                <c:pt idx="9695">
                  <c:v>299.65479339980442</c:v>
                </c:pt>
                <c:pt idx="9696">
                  <c:v>299.63970054808777</c:v>
                </c:pt>
                <c:pt idx="9697">
                  <c:v>299.62460845655977</c:v>
                </c:pt>
                <c:pt idx="9698">
                  <c:v>299.60951712518215</c:v>
                </c:pt>
                <c:pt idx="9699">
                  <c:v>299.59442655391661</c:v>
                </c:pt>
                <c:pt idx="9700">
                  <c:v>299.57933674272488</c:v>
                </c:pt>
                <c:pt idx="9701">
                  <c:v>299.56424769156865</c:v>
                </c:pt>
                <c:pt idx="9702">
                  <c:v>299.54915940040962</c:v>
                </c:pt>
                <c:pt idx="9703">
                  <c:v>299.53407186920953</c:v>
                </c:pt>
                <c:pt idx="9704">
                  <c:v>299.51898509793011</c:v>
                </c:pt>
                <c:pt idx="9705">
                  <c:v>299.50389908653312</c:v>
                </c:pt>
                <c:pt idx="9706">
                  <c:v>299.48881383498025</c:v>
                </c:pt>
                <c:pt idx="9707">
                  <c:v>299.47372934323323</c:v>
                </c:pt>
                <c:pt idx="9708">
                  <c:v>299.45864561125376</c:v>
                </c:pt>
                <c:pt idx="9709">
                  <c:v>299.44356263900363</c:v>
                </c:pt>
                <c:pt idx="9710">
                  <c:v>299.42848042644454</c:v>
                </c:pt>
                <c:pt idx="9711">
                  <c:v>299.41339897353822</c:v>
                </c:pt>
                <c:pt idx="9712">
                  <c:v>299.39831828024643</c:v>
                </c:pt>
                <c:pt idx="9713">
                  <c:v>299.3832383465309</c:v>
                </c:pt>
                <c:pt idx="9714">
                  <c:v>299.36815917235339</c:v>
                </c:pt>
                <c:pt idx="9715">
                  <c:v>299.35308075767563</c:v>
                </c:pt>
                <c:pt idx="9716">
                  <c:v>299.33800310245931</c:v>
                </c:pt>
                <c:pt idx="9717">
                  <c:v>299.32292620666624</c:v>
                </c:pt>
                <c:pt idx="9718">
                  <c:v>299.30785007025816</c:v>
                </c:pt>
                <c:pt idx="9719">
                  <c:v>299.29277469319686</c:v>
                </c:pt>
                <c:pt idx="9720">
                  <c:v>299.27770007544405</c:v>
                </c:pt>
                <c:pt idx="9721">
                  <c:v>299.26262621696145</c:v>
                </c:pt>
                <c:pt idx="9722">
                  <c:v>299.24755311771088</c:v>
                </c:pt>
                <c:pt idx="9723">
                  <c:v>299.23248077765408</c:v>
                </c:pt>
                <c:pt idx="9724">
                  <c:v>299.21740919675284</c:v>
                </c:pt>
                <c:pt idx="9725">
                  <c:v>299.20233837496886</c:v>
                </c:pt>
                <c:pt idx="9726">
                  <c:v>299.18726831226394</c:v>
                </c:pt>
                <c:pt idx="9727">
                  <c:v>299.17219900859988</c:v>
                </c:pt>
                <c:pt idx="9728">
                  <c:v>299.15713046393836</c:v>
                </c:pt>
                <c:pt idx="9729">
                  <c:v>299.14206267824125</c:v>
                </c:pt>
                <c:pt idx="9730">
                  <c:v>299.12699565147028</c:v>
                </c:pt>
                <c:pt idx="9731">
                  <c:v>299.11192938358721</c:v>
                </c:pt>
                <c:pt idx="9732">
                  <c:v>299.09686387455383</c:v>
                </c:pt>
                <c:pt idx="9733">
                  <c:v>299.08179912433189</c:v>
                </c:pt>
                <c:pt idx="9734">
                  <c:v>299.06673513288325</c:v>
                </c:pt>
                <c:pt idx="9735">
                  <c:v>299.05167190016959</c:v>
                </c:pt>
                <c:pt idx="9736">
                  <c:v>299.03660942615278</c:v>
                </c:pt>
                <c:pt idx="9737">
                  <c:v>299.02154771079455</c:v>
                </c:pt>
                <c:pt idx="9738">
                  <c:v>299.00648675405671</c:v>
                </c:pt>
                <c:pt idx="9739">
                  <c:v>298.99142655590106</c:v>
                </c:pt>
                <c:pt idx="9740">
                  <c:v>298.9763671162894</c:v>
                </c:pt>
                <c:pt idx="9741">
                  <c:v>298.96130843518347</c:v>
                </c:pt>
                <c:pt idx="9742">
                  <c:v>298.94625051254513</c:v>
                </c:pt>
                <c:pt idx="9743">
                  <c:v>298.93119334833614</c:v>
                </c:pt>
                <c:pt idx="9744">
                  <c:v>298.91613694251834</c:v>
                </c:pt>
                <c:pt idx="9745">
                  <c:v>298.90108129505347</c:v>
                </c:pt>
                <c:pt idx="9746">
                  <c:v>298.88602640590341</c:v>
                </c:pt>
                <c:pt idx="9747">
                  <c:v>298.87097227502989</c:v>
                </c:pt>
                <c:pt idx="9748">
                  <c:v>298.85591890239476</c:v>
                </c:pt>
                <c:pt idx="9749">
                  <c:v>298.84086628795984</c:v>
                </c:pt>
                <c:pt idx="9750">
                  <c:v>298.82581443168692</c:v>
                </c:pt>
                <c:pt idx="9751">
                  <c:v>298.81076333353781</c:v>
                </c:pt>
                <c:pt idx="9752">
                  <c:v>298.7957129934743</c:v>
                </c:pt>
                <c:pt idx="9753">
                  <c:v>298.78066341145825</c:v>
                </c:pt>
                <c:pt idx="9754">
                  <c:v>298.76561458745147</c:v>
                </c:pt>
                <c:pt idx="9755">
                  <c:v>298.75056652141575</c:v>
                </c:pt>
                <c:pt idx="9756">
                  <c:v>298.73551921331295</c:v>
                </c:pt>
                <c:pt idx="9757">
                  <c:v>298.72047266310489</c:v>
                </c:pt>
                <c:pt idx="9758">
                  <c:v>298.7054268707534</c:v>
                </c:pt>
                <c:pt idx="9759">
                  <c:v>298.6903818362203</c:v>
                </c:pt>
                <c:pt idx="9760">
                  <c:v>298.67533755946738</c:v>
                </c:pt>
                <c:pt idx="9761">
                  <c:v>298.66029404045656</c:v>
                </c:pt>
                <c:pt idx="9762">
                  <c:v>298.64525127914959</c:v>
                </c:pt>
                <c:pt idx="9763">
                  <c:v>298.63020927550838</c:v>
                </c:pt>
                <c:pt idx="9764">
                  <c:v>298.61516802949473</c:v>
                </c:pt>
                <c:pt idx="9765">
                  <c:v>298.60012754107044</c:v>
                </c:pt>
                <c:pt idx="9766">
                  <c:v>298.58508781019742</c:v>
                </c:pt>
                <c:pt idx="9767">
                  <c:v>298.57004883683749</c:v>
                </c:pt>
                <c:pt idx="9768">
                  <c:v>298.55501062095249</c:v>
                </c:pt>
                <c:pt idx="9769">
                  <c:v>298.53997316250428</c:v>
                </c:pt>
                <c:pt idx="9770">
                  <c:v>298.52493646145467</c:v>
                </c:pt>
                <c:pt idx="9771">
                  <c:v>298.50990051776557</c:v>
                </c:pt>
                <c:pt idx="9772">
                  <c:v>298.49486533139878</c:v>
                </c:pt>
                <c:pt idx="9773">
                  <c:v>298.47983090231622</c:v>
                </c:pt>
                <c:pt idx="9774">
                  <c:v>298.46479723047969</c:v>
                </c:pt>
                <c:pt idx="9775">
                  <c:v>298.4497643158511</c:v>
                </c:pt>
                <c:pt idx="9776">
                  <c:v>298.43473215839225</c:v>
                </c:pt>
                <c:pt idx="9777">
                  <c:v>298.41970075806506</c:v>
                </c:pt>
                <c:pt idx="9778">
                  <c:v>298.40467011483133</c:v>
                </c:pt>
                <c:pt idx="9779">
                  <c:v>298.38964022865298</c:v>
                </c:pt>
                <c:pt idx="9780">
                  <c:v>298.37461109949186</c:v>
                </c:pt>
                <c:pt idx="9781">
                  <c:v>298.35958272730988</c:v>
                </c:pt>
                <c:pt idx="9782">
                  <c:v>298.34455511206886</c:v>
                </c:pt>
                <c:pt idx="9783">
                  <c:v>298.3295282537307</c:v>
                </c:pt>
                <c:pt idx="9784">
                  <c:v>298.31450215225726</c:v>
                </c:pt>
                <c:pt idx="9785">
                  <c:v>298.29947680761046</c:v>
                </c:pt>
                <c:pt idx="9786">
                  <c:v>298.28445221975215</c:v>
                </c:pt>
                <c:pt idx="9787">
                  <c:v>298.2694283886442</c:v>
                </c:pt>
                <c:pt idx="9788">
                  <c:v>298.25440531424852</c:v>
                </c:pt>
                <c:pt idx="9789">
                  <c:v>298.23938299652696</c:v>
                </c:pt>
                <c:pt idx="9790">
                  <c:v>298.22436143544144</c:v>
                </c:pt>
                <c:pt idx="9791">
                  <c:v>298.20934063095382</c:v>
                </c:pt>
                <c:pt idx="9792">
                  <c:v>298.19432058302601</c:v>
                </c:pt>
                <c:pt idx="9793">
                  <c:v>298.17930129161994</c:v>
                </c:pt>
                <c:pt idx="9794">
                  <c:v>298.16428275669745</c:v>
                </c:pt>
                <c:pt idx="9795">
                  <c:v>298.14926497822046</c:v>
                </c:pt>
                <c:pt idx="9796">
                  <c:v>298.13424795615089</c:v>
                </c:pt>
                <c:pt idx="9797">
                  <c:v>298.11923169045059</c:v>
                </c:pt>
                <c:pt idx="9798">
                  <c:v>298.10421618108154</c:v>
                </c:pt>
                <c:pt idx="9799">
                  <c:v>298.08920142800559</c:v>
                </c:pt>
                <c:pt idx="9800">
                  <c:v>298.07418743118467</c:v>
                </c:pt>
                <c:pt idx="9801">
                  <c:v>298.05917419058068</c:v>
                </c:pt>
                <c:pt idx="9802">
                  <c:v>298.04416170615553</c:v>
                </c:pt>
                <c:pt idx="9803">
                  <c:v>298.0291499778711</c:v>
                </c:pt>
                <c:pt idx="9804">
                  <c:v>298.01413900568934</c:v>
                </c:pt>
                <c:pt idx="9805">
                  <c:v>297.99912878957218</c:v>
                </c:pt>
                <c:pt idx="9806">
                  <c:v>297.98411932948153</c:v>
                </c:pt>
                <c:pt idx="9807">
                  <c:v>297.9691106253793</c:v>
                </c:pt>
                <c:pt idx="9808">
                  <c:v>297.95410267722741</c:v>
                </c:pt>
                <c:pt idx="9809">
                  <c:v>297.93909548498783</c:v>
                </c:pt>
                <c:pt idx="9810">
                  <c:v>297.92408904862242</c:v>
                </c:pt>
                <c:pt idx="9811">
                  <c:v>297.90908336809315</c:v>
                </c:pt>
                <c:pt idx="9812">
                  <c:v>297.89407844336193</c:v>
                </c:pt>
                <c:pt idx="9813">
                  <c:v>297.87907427439069</c:v>
                </c:pt>
                <c:pt idx="9814">
                  <c:v>297.86407086114139</c:v>
                </c:pt>
                <c:pt idx="9815">
                  <c:v>297.84906820357594</c:v>
                </c:pt>
                <c:pt idx="9816">
                  <c:v>297.83406630165632</c:v>
                </c:pt>
                <c:pt idx="9817">
                  <c:v>297.81906515534445</c:v>
                </c:pt>
                <c:pt idx="9818">
                  <c:v>297.80406476460223</c:v>
                </c:pt>
                <c:pt idx="9819">
                  <c:v>297.78906512939164</c:v>
                </c:pt>
                <c:pt idx="9820">
                  <c:v>297.7740662496746</c:v>
                </c:pt>
                <c:pt idx="9821">
                  <c:v>297.75906812541308</c:v>
                </c:pt>
                <c:pt idx="9822">
                  <c:v>297.74407075656904</c:v>
                </c:pt>
                <c:pt idx="9823">
                  <c:v>297.72907414310441</c:v>
                </c:pt>
                <c:pt idx="9824">
                  <c:v>297.71407828498116</c:v>
                </c:pt>
                <c:pt idx="9825">
                  <c:v>297.69908318216125</c:v>
                </c:pt>
                <c:pt idx="9826">
                  <c:v>297.6840888346066</c:v>
                </c:pt>
                <c:pt idx="9827">
                  <c:v>297.66909524227924</c:v>
                </c:pt>
                <c:pt idx="9828">
                  <c:v>297.65410240514109</c:v>
                </c:pt>
                <c:pt idx="9829">
                  <c:v>297.63911032315411</c:v>
                </c:pt>
                <c:pt idx="9830">
                  <c:v>297.62411899628023</c:v>
                </c:pt>
                <c:pt idx="9831">
                  <c:v>297.60912842448147</c:v>
                </c:pt>
                <c:pt idx="9832">
                  <c:v>297.5941386077198</c:v>
                </c:pt>
                <c:pt idx="9833">
                  <c:v>297.57914954595714</c:v>
                </c:pt>
                <c:pt idx="9834">
                  <c:v>297.56416123915551</c:v>
                </c:pt>
                <c:pt idx="9835">
                  <c:v>297.54917368727683</c:v>
                </c:pt>
                <c:pt idx="9836">
                  <c:v>297.53418689028314</c:v>
                </c:pt>
                <c:pt idx="9837">
                  <c:v>297.51920084813639</c:v>
                </c:pt>
                <c:pt idx="9838">
                  <c:v>297.50421556079857</c:v>
                </c:pt>
                <c:pt idx="9839">
                  <c:v>297.48923102823164</c:v>
                </c:pt>
                <c:pt idx="9840">
                  <c:v>297.47424725039764</c:v>
                </c:pt>
                <c:pt idx="9841">
                  <c:v>297.45926422725847</c:v>
                </c:pt>
                <c:pt idx="9842">
                  <c:v>297.44428195877617</c:v>
                </c:pt>
                <c:pt idx="9843">
                  <c:v>297.42930044491271</c:v>
                </c:pt>
                <c:pt idx="9844">
                  <c:v>297.41431968563012</c:v>
                </c:pt>
                <c:pt idx="9845">
                  <c:v>297.39933968089036</c:v>
                </c:pt>
                <c:pt idx="9846">
                  <c:v>297.38436043065548</c:v>
                </c:pt>
                <c:pt idx="9847">
                  <c:v>297.36938193488737</c:v>
                </c:pt>
                <c:pt idx="9848">
                  <c:v>297.35440419354813</c:v>
                </c:pt>
                <c:pt idx="9849">
                  <c:v>297.33942720659974</c:v>
                </c:pt>
                <c:pt idx="9850">
                  <c:v>297.32445097400415</c:v>
                </c:pt>
                <c:pt idx="9851">
                  <c:v>297.3094754957234</c:v>
                </c:pt>
                <c:pt idx="9852">
                  <c:v>297.29450077171953</c:v>
                </c:pt>
                <c:pt idx="9853">
                  <c:v>297.27952680195449</c:v>
                </c:pt>
                <c:pt idx="9854">
                  <c:v>297.26455358639032</c:v>
                </c:pt>
                <c:pt idx="9855">
                  <c:v>297.24958112498905</c:v>
                </c:pt>
                <c:pt idx="9856">
                  <c:v>297.23460941771265</c:v>
                </c:pt>
                <c:pt idx="9857">
                  <c:v>297.21963846452314</c:v>
                </c:pt>
                <c:pt idx="9858">
                  <c:v>297.20466826538257</c:v>
                </c:pt>
                <c:pt idx="9859">
                  <c:v>297.18969882025294</c:v>
                </c:pt>
                <c:pt idx="9860">
                  <c:v>297.1747301290963</c:v>
                </c:pt>
                <c:pt idx="9861">
                  <c:v>297.15976219187468</c:v>
                </c:pt>
                <c:pt idx="9862">
                  <c:v>297.14479500855009</c:v>
                </c:pt>
                <c:pt idx="9863">
                  <c:v>297.12982857908452</c:v>
                </c:pt>
                <c:pt idx="9864">
                  <c:v>297.11486290344004</c:v>
                </c:pt>
                <c:pt idx="9865">
                  <c:v>297.09989798157869</c:v>
                </c:pt>
                <c:pt idx="9866">
                  <c:v>297.0849338134625</c:v>
                </c:pt>
                <c:pt idx="9867">
                  <c:v>297.06997039905349</c:v>
                </c:pt>
                <c:pt idx="9868">
                  <c:v>297.05500773831369</c:v>
                </c:pt>
                <c:pt idx="9869">
                  <c:v>297.04004583120513</c:v>
                </c:pt>
                <c:pt idx="9870">
                  <c:v>297.0250846776899</c:v>
                </c:pt>
                <c:pt idx="9871">
                  <c:v>297.01012427773003</c:v>
                </c:pt>
                <c:pt idx="9872">
                  <c:v>296.99516463128754</c:v>
                </c:pt>
                <c:pt idx="9873">
                  <c:v>296.98020573832446</c:v>
                </c:pt>
                <c:pt idx="9874">
                  <c:v>296.96524759880288</c:v>
                </c:pt>
                <c:pt idx="9875">
                  <c:v>296.95029021268482</c:v>
                </c:pt>
                <c:pt idx="9876">
                  <c:v>296.93533357993238</c:v>
                </c:pt>
                <c:pt idx="9877">
                  <c:v>296.92037770050757</c:v>
                </c:pt>
                <c:pt idx="9878">
                  <c:v>296.90542257437249</c:v>
                </c:pt>
                <c:pt idx="9879">
                  <c:v>296.89046820148917</c:v>
                </c:pt>
                <c:pt idx="9880">
                  <c:v>296.87551458181969</c:v>
                </c:pt>
                <c:pt idx="9881">
                  <c:v>296.86056171532607</c:v>
                </c:pt>
                <c:pt idx="9882">
                  <c:v>296.84560960197041</c:v>
                </c:pt>
                <c:pt idx="9883">
                  <c:v>296.83065824171473</c:v>
                </c:pt>
                <c:pt idx="9884">
                  <c:v>296.81570763452117</c:v>
                </c:pt>
                <c:pt idx="9885">
                  <c:v>296.80075778035177</c:v>
                </c:pt>
                <c:pt idx="9886">
                  <c:v>296.78580867916855</c:v>
                </c:pt>
                <c:pt idx="9887">
                  <c:v>296.77086033093366</c:v>
                </c:pt>
                <c:pt idx="9888">
                  <c:v>296.75591273560912</c:v>
                </c:pt>
                <c:pt idx="9889">
                  <c:v>296.74096589315707</c:v>
                </c:pt>
                <c:pt idx="9890">
                  <c:v>296.72601980353954</c:v>
                </c:pt>
                <c:pt idx="9891">
                  <c:v>296.71107446671863</c:v>
                </c:pt>
                <c:pt idx="9892">
                  <c:v>296.69612988265641</c:v>
                </c:pt>
                <c:pt idx="9893">
                  <c:v>296.68118605131497</c:v>
                </c:pt>
                <c:pt idx="9894">
                  <c:v>296.66624297265639</c:v>
                </c:pt>
                <c:pt idx="9895">
                  <c:v>296.65130064664282</c:v>
                </c:pt>
                <c:pt idx="9896">
                  <c:v>296.63635907323629</c:v>
                </c:pt>
                <c:pt idx="9897">
                  <c:v>296.62141825239888</c:v>
                </c:pt>
                <c:pt idx="9898">
                  <c:v>296.60647818409274</c:v>
                </c:pt>
                <c:pt idx="9899">
                  <c:v>296.59153886827994</c:v>
                </c:pt>
                <c:pt idx="9900">
                  <c:v>296.57660030492258</c:v>
                </c:pt>
                <c:pt idx="9901">
                  <c:v>296.56166249398274</c:v>
                </c:pt>
                <c:pt idx="9902">
                  <c:v>296.54672543542256</c:v>
                </c:pt>
                <c:pt idx="9903">
                  <c:v>296.53178912920407</c:v>
                </c:pt>
                <c:pt idx="9904">
                  <c:v>296.51685357528947</c:v>
                </c:pt>
                <c:pt idx="9905">
                  <c:v>296.5019187736408</c:v>
                </c:pt>
                <c:pt idx="9906">
                  <c:v>296.48698472422024</c:v>
                </c:pt>
                <c:pt idx="9907">
                  <c:v>296.47205142698982</c:v>
                </c:pt>
                <c:pt idx="9908">
                  <c:v>296.4571188819117</c:v>
                </c:pt>
                <c:pt idx="9909">
                  <c:v>296.442187088948</c:v>
                </c:pt>
                <c:pt idx="9910">
                  <c:v>296.42725604806083</c:v>
                </c:pt>
                <c:pt idx="9911">
                  <c:v>296.41232575921231</c:v>
                </c:pt>
                <c:pt idx="9912">
                  <c:v>296.39739622236459</c:v>
                </c:pt>
                <c:pt idx="9913">
                  <c:v>296.38246743747976</c:v>
                </c:pt>
                <c:pt idx="9914">
                  <c:v>296.36753940451996</c:v>
                </c:pt>
                <c:pt idx="9915">
                  <c:v>296.35261212344727</c:v>
                </c:pt>
                <c:pt idx="9916">
                  <c:v>296.33768559422384</c:v>
                </c:pt>
                <c:pt idx="9917">
                  <c:v>296.32275981681187</c:v>
                </c:pt>
                <c:pt idx="9918">
                  <c:v>296.30783479117343</c:v>
                </c:pt>
                <c:pt idx="9919">
                  <c:v>296.29291051727068</c:v>
                </c:pt>
                <c:pt idx="9920">
                  <c:v>296.2779869950657</c:v>
                </c:pt>
                <c:pt idx="9921">
                  <c:v>296.26306422452069</c:v>
                </c:pt>
                <c:pt idx="9922">
                  <c:v>296.24814220559779</c:v>
                </c:pt>
                <c:pt idx="9923">
                  <c:v>296.23322093825908</c:v>
                </c:pt>
                <c:pt idx="9924">
                  <c:v>296.21830042246677</c:v>
                </c:pt>
                <c:pt idx="9925">
                  <c:v>296.20338065818299</c:v>
                </c:pt>
                <c:pt idx="9926">
                  <c:v>296.1884616453699</c:v>
                </c:pt>
                <c:pt idx="9927">
                  <c:v>296.17354338398962</c:v>
                </c:pt>
                <c:pt idx="9928">
                  <c:v>296.15862587400431</c:v>
                </c:pt>
                <c:pt idx="9929">
                  <c:v>296.14370911537617</c:v>
                </c:pt>
                <c:pt idx="9930">
                  <c:v>296.12879310806727</c:v>
                </c:pt>
                <c:pt idx="9931">
                  <c:v>296.11387785203982</c:v>
                </c:pt>
                <c:pt idx="9932">
                  <c:v>296.09896334725602</c:v>
                </c:pt>
                <c:pt idx="9933">
                  <c:v>296.08404959367795</c:v>
                </c:pt>
                <c:pt idx="9934">
                  <c:v>296.06913659126781</c:v>
                </c:pt>
                <c:pt idx="9935">
                  <c:v>296.0542243399878</c:v>
                </c:pt>
                <c:pt idx="9936">
                  <c:v>296.03931283980006</c:v>
                </c:pt>
                <c:pt idx="9937">
                  <c:v>296.02440209066674</c:v>
                </c:pt>
                <c:pt idx="9938">
                  <c:v>296.00949209255003</c:v>
                </c:pt>
                <c:pt idx="9939">
                  <c:v>295.99458284541208</c:v>
                </c:pt>
                <c:pt idx="9940">
                  <c:v>295.97967434921509</c:v>
                </c:pt>
                <c:pt idx="9941">
                  <c:v>295.96476660392125</c:v>
                </c:pt>
                <c:pt idx="9942">
                  <c:v>295.94985960949271</c:v>
                </c:pt>
                <c:pt idx="9943">
                  <c:v>295.93495336589166</c:v>
                </c:pt>
                <c:pt idx="9944">
                  <c:v>295.92004787308025</c:v>
                </c:pt>
                <c:pt idx="9945">
                  <c:v>295.90514313102074</c:v>
                </c:pt>
                <c:pt idx="9946">
                  <c:v>295.89023913967526</c:v>
                </c:pt>
                <c:pt idx="9947">
                  <c:v>295.87533589900602</c:v>
                </c:pt>
                <c:pt idx="9948">
                  <c:v>295.86043340897521</c:v>
                </c:pt>
                <c:pt idx="9949">
                  <c:v>295.84553166954498</c:v>
                </c:pt>
                <c:pt idx="9950">
                  <c:v>295.83063068067759</c:v>
                </c:pt>
                <c:pt idx="9951">
                  <c:v>295.81573044233517</c:v>
                </c:pt>
                <c:pt idx="9952">
                  <c:v>295.80083095447998</c:v>
                </c:pt>
                <c:pt idx="9953">
                  <c:v>295.78593221707416</c:v>
                </c:pt>
                <c:pt idx="9954">
                  <c:v>295.77103423007998</c:v>
                </c:pt>
                <c:pt idx="9955">
                  <c:v>295.75613699345962</c:v>
                </c:pt>
                <c:pt idx="9956">
                  <c:v>295.74124050717523</c:v>
                </c:pt>
                <c:pt idx="9957">
                  <c:v>295.72634477118908</c:v>
                </c:pt>
                <c:pt idx="9958">
                  <c:v>295.71144978546334</c:v>
                </c:pt>
                <c:pt idx="9959">
                  <c:v>295.69655554996029</c:v>
                </c:pt>
                <c:pt idx="9960">
                  <c:v>295.68166206464207</c:v>
                </c:pt>
                <c:pt idx="9961">
                  <c:v>295.66676932947092</c:v>
                </c:pt>
                <c:pt idx="9962">
                  <c:v>295.65187734440906</c:v>
                </c:pt>
                <c:pt idx="9963">
                  <c:v>295.63698610941873</c:v>
                </c:pt>
                <c:pt idx="9964">
                  <c:v>295.62209562446208</c:v>
                </c:pt>
                <c:pt idx="9965">
                  <c:v>295.60720588950142</c:v>
                </c:pt>
                <c:pt idx="9966">
                  <c:v>295.59231690449889</c:v>
                </c:pt>
                <c:pt idx="9967">
                  <c:v>295.5774286694168</c:v>
                </c:pt>
                <c:pt idx="9968">
                  <c:v>295.56254118421731</c:v>
                </c:pt>
                <c:pt idx="9969">
                  <c:v>295.54765444886272</c:v>
                </c:pt>
                <c:pt idx="9970">
                  <c:v>295.53276846331522</c:v>
                </c:pt>
                <c:pt idx="9971">
                  <c:v>295.51788322753703</c:v>
                </c:pt>
                <c:pt idx="9972">
                  <c:v>295.50299874149039</c:v>
                </c:pt>
                <c:pt idx="9973">
                  <c:v>295.48811500513756</c:v>
                </c:pt>
                <c:pt idx="9974">
                  <c:v>295.47323201844074</c:v>
                </c:pt>
                <c:pt idx="9975">
                  <c:v>295.45834978136224</c:v>
                </c:pt>
                <c:pt idx="9976">
                  <c:v>295.44346829386427</c:v>
                </c:pt>
                <c:pt idx="9977">
                  <c:v>295.42858755590908</c:v>
                </c:pt>
                <c:pt idx="9978">
                  <c:v>295.41370756745886</c:v>
                </c:pt>
                <c:pt idx="9979">
                  <c:v>295.39882832847593</c:v>
                </c:pt>
                <c:pt idx="9980">
                  <c:v>295.38394983892255</c:v>
                </c:pt>
                <c:pt idx="9981">
                  <c:v>295.36907209876091</c:v>
                </c:pt>
                <c:pt idx="9982">
                  <c:v>295.35419510795327</c:v>
                </c:pt>
                <c:pt idx="9983">
                  <c:v>295.33931886646195</c:v>
                </c:pt>
                <c:pt idx="9984">
                  <c:v>295.32444337424914</c:v>
                </c:pt>
                <c:pt idx="9985">
                  <c:v>295.30956863127716</c:v>
                </c:pt>
                <c:pt idx="9986">
                  <c:v>295.29469463750826</c:v>
                </c:pt>
                <c:pt idx="9987">
                  <c:v>295.27982139290469</c:v>
                </c:pt>
                <c:pt idx="9988">
                  <c:v>295.26494889742872</c:v>
                </c:pt>
                <c:pt idx="9989">
                  <c:v>295.2500771510426</c:v>
                </c:pt>
                <c:pt idx="9990">
                  <c:v>295.23520615370865</c:v>
                </c:pt>
                <c:pt idx="9991">
                  <c:v>295.22033590538905</c:v>
                </c:pt>
                <c:pt idx="9992">
                  <c:v>295.20546640604613</c:v>
                </c:pt>
                <c:pt idx="9993">
                  <c:v>295.19059765564219</c:v>
                </c:pt>
                <c:pt idx="9994">
                  <c:v>295.1757296541395</c:v>
                </c:pt>
                <c:pt idx="9995">
                  <c:v>295.16086240150031</c:v>
                </c:pt>
                <c:pt idx="9996">
                  <c:v>295.14599589768693</c:v>
                </c:pt>
                <c:pt idx="9997">
                  <c:v>295.13113014266162</c:v>
                </c:pt>
                <c:pt idx="9998">
                  <c:v>295.11626513638669</c:v>
                </c:pt>
                <c:pt idx="9999">
                  <c:v>295.10140087882439</c:v>
                </c:pt>
                <c:pt idx="10000">
                  <c:v>295.08653736993705</c:v>
                </c:pt>
                <c:pt idx="10001">
                  <c:v>295.07167460968691</c:v>
                </c:pt>
                <c:pt idx="10002">
                  <c:v>295.05681259803634</c:v>
                </c:pt>
                <c:pt idx="10003">
                  <c:v>295.04195133494756</c:v>
                </c:pt>
                <c:pt idx="10004">
                  <c:v>295.02709082038291</c:v>
                </c:pt>
                <c:pt idx="10005">
                  <c:v>295.01223105430466</c:v>
                </c:pt>
                <c:pt idx="10006">
                  <c:v>294.99737203667513</c:v>
                </c:pt>
                <c:pt idx="10007">
                  <c:v>294.98251376745662</c:v>
                </c:pt>
                <c:pt idx="10008">
                  <c:v>294.96765624661145</c:v>
                </c:pt>
                <c:pt idx="10009">
                  <c:v>294.95279947410194</c:v>
                </c:pt>
                <c:pt idx="10010">
                  <c:v>294.93794344989033</c:v>
                </c:pt>
                <c:pt idx="10011">
                  <c:v>294.92308817393899</c:v>
                </c:pt>
                <c:pt idx="10012">
                  <c:v>294.90823364621019</c:v>
                </c:pt>
                <c:pt idx="10013">
                  <c:v>294.89337986666629</c:v>
                </c:pt>
                <c:pt idx="10014">
                  <c:v>294.87852683526955</c:v>
                </c:pt>
                <c:pt idx="10015">
                  <c:v>294.86367455198234</c:v>
                </c:pt>
                <c:pt idx="10016">
                  <c:v>294.84882301676697</c:v>
                </c:pt>
                <c:pt idx="10017">
                  <c:v>294.83397222958575</c:v>
                </c:pt>
                <c:pt idx="10018">
                  <c:v>294.819122190401</c:v>
                </c:pt>
                <c:pt idx="10019">
                  <c:v>294.80427289917503</c:v>
                </c:pt>
                <c:pt idx="10020">
                  <c:v>294.78942435587021</c:v>
                </c:pt>
                <c:pt idx="10021">
                  <c:v>294.77457656044885</c:v>
                </c:pt>
                <c:pt idx="10022">
                  <c:v>294.75972951287326</c:v>
                </c:pt>
                <c:pt idx="10023">
                  <c:v>294.74488321310582</c:v>
                </c:pt>
                <c:pt idx="10024">
                  <c:v>294.73003766110878</c:v>
                </c:pt>
                <c:pt idx="10025">
                  <c:v>294.71519285684457</c:v>
                </c:pt>
                <c:pt idx="10026">
                  <c:v>294.70034880027549</c:v>
                </c:pt>
                <c:pt idx="10027">
                  <c:v>294.68550549136387</c:v>
                </c:pt>
                <c:pt idx="10028">
                  <c:v>294.67066293007207</c:v>
                </c:pt>
                <c:pt idx="10029">
                  <c:v>294.6558211163624</c:v>
                </c:pt>
                <c:pt idx="10030">
                  <c:v>294.64098005019724</c:v>
                </c:pt>
                <c:pt idx="10031">
                  <c:v>294.62613973153896</c:v>
                </c:pt>
                <c:pt idx="10032">
                  <c:v>294.61130016034986</c:v>
                </c:pt>
                <c:pt idx="10033">
                  <c:v>294.59646133659231</c:v>
                </c:pt>
                <c:pt idx="10034">
                  <c:v>294.5816232602287</c:v>
                </c:pt>
                <c:pt idx="10035">
                  <c:v>294.56678593122132</c:v>
                </c:pt>
                <c:pt idx="10036">
                  <c:v>294.55194934953255</c:v>
                </c:pt>
                <c:pt idx="10037">
                  <c:v>294.53711351512476</c:v>
                </c:pt>
                <c:pt idx="10038">
                  <c:v>294.52227842796032</c:v>
                </c:pt>
                <c:pt idx="10039">
                  <c:v>294.50744408800159</c:v>
                </c:pt>
                <c:pt idx="10040">
                  <c:v>294.4926104952109</c:v>
                </c:pt>
                <c:pt idx="10041">
                  <c:v>294.47777764955066</c:v>
                </c:pt>
                <c:pt idx="10042">
                  <c:v>294.46294555098325</c:v>
                </c:pt>
                <c:pt idx="10043">
                  <c:v>294.44811419947098</c:v>
                </c:pt>
                <c:pt idx="10044">
                  <c:v>294.43328359497627</c:v>
                </c:pt>
                <c:pt idx="10045">
                  <c:v>294.4184537374615</c:v>
                </c:pt>
                <c:pt idx="10046">
                  <c:v>294.40362462688904</c:v>
                </c:pt>
                <c:pt idx="10047">
                  <c:v>294.38879626322125</c:v>
                </c:pt>
                <c:pt idx="10048">
                  <c:v>294.37396864642051</c:v>
                </c:pt>
                <c:pt idx="10049">
                  <c:v>294.35914177644918</c:v>
                </c:pt>
                <c:pt idx="10050">
                  <c:v>294.34431565326969</c:v>
                </c:pt>
                <c:pt idx="10051">
                  <c:v>294.32949027684441</c:v>
                </c:pt>
                <c:pt idx="10052">
                  <c:v>294.31466564713577</c:v>
                </c:pt>
                <c:pt idx="10053">
                  <c:v>294.29984176410608</c:v>
                </c:pt>
                <c:pt idx="10054">
                  <c:v>294.28501862771776</c:v>
                </c:pt>
                <c:pt idx="10055">
                  <c:v>294.27019623793325</c:v>
                </c:pt>
                <c:pt idx="10056">
                  <c:v>294.25537459471491</c:v>
                </c:pt>
                <c:pt idx="10057">
                  <c:v>294.24055369802511</c:v>
                </c:pt>
                <c:pt idx="10058">
                  <c:v>294.22573354782628</c:v>
                </c:pt>
                <c:pt idx="10059">
                  <c:v>294.21091414408085</c:v>
                </c:pt>
                <c:pt idx="10060">
                  <c:v>294.19609548675118</c:v>
                </c:pt>
                <c:pt idx="10061">
                  <c:v>294.18127757579964</c:v>
                </c:pt>
                <c:pt idx="10062">
                  <c:v>294.16646041118872</c:v>
                </c:pt>
                <c:pt idx="10063">
                  <c:v>294.15164399288079</c:v>
                </c:pt>
                <c:pt idx="10064">
                  <c:v>294.13682832083828</c:v>
                </c:pt>
                <c:pt idx="10065">
                  <c:v>294.12201339502354</c:v>
                </c:pt>
                <c:pt idx="10066">
                  <c:v>294.10719921539902</c:v>
                </c:pt>
                <c:pt idx="10067">
                  <c:v>294.09238578192713</c:v>
                </c:pt>
                <c:pt idx="10068">
                  <c:v>294.07757309457031</c:v>
                </c:pt>
                <c:pt idx="10069">
                  <c:v>294.06276115329098</c:v>
                </c:pt>
                <c:pt idx="10070">
                  <c:v>294.04794995805156</c:v>
                </c:pt>
                <c:pt idx="10071">
                  <c:v>294.03313950881449</c:v>
                </c:pt>
                <c:pt idx="10072">
                  <c:v>294.01832980554218</c:v>
                </c:pt>
                <c:pt idx="10073">
                  <c:v>294.00352084819701</c:v>
                </c:pt>
                <c:pt idx="10074">
                  <c:v>293.98871263674147</c:v>
                </c:pt>
                <c:pt idx="10075">
                  <c:v>293.97390517113797</c:v>
                </c:pt>
                <c:pt idx="10076">
                  <c:v>293.95909845134895</c:v>
                </c:pt>
                <c:pt idx="10077">
                  <c:v>293.94429247733683</c:v>
                </c:pt>
                <c:pt idx="10078">
                  <c:v>293.9294872490641</c:v>
                </c:pt>
                <c:pt idx="10079">
                  <c:v>293.91468276649312</c:v>
                </c:pt>
                <c:pt idx="10080">
                  <c:v>293.89987902958637</c:v>
                </c:pt>
                <c:pt idx="10081">
                  <c:v>293.88507603830629</c:v>
                </c:pt>
                <c:pt idx="10082">
                  <c:v>293.87027379261536</c:v>
                </c:pt>
                <c:pt idx="10083">
                  <c:v>293.85547229247595</c:v>
                </c:pt>
                <c:pt idx="10084">
                  <c:v>293.84067153785054</c:v>
                </c:pt>
                <c:pt idx="10085">
                  <c:v>293.82587152870161</c:v>
                </c:pt>
                <c:pt idx="10086">
                  <c:v>293.81107226499159</c:v>
                </c:pt>
                <c:pt idx="10087">
                  <c:v>293.79627374668297</c:v>
                </c:pt>
                <c:pt idx="10088">
                  <c:v>293.78147597373817</c:v>
                </c:pt>
                <c:pt idx="10089">
                  <c:v>293.76667894611961</c:v>
                </c:pt>
                <c:pt idx="10090">
                  <c:v>293.75188266378979</c:v>
                </c:pt>
                <c:pt idx="10091">
                  <c:v>293.73708712671117</c:v>
                </c:pt>
                <c:pt idx="10092">
                  <c:v>293.72229233484626</c:v>
                </c:pt>
                <c:pt idx="10093">
                  <c:v>293.70749828815747</c:v>
                </c:pt>
                <c:pt idx="10094">
                  <c:v>293.69270498660728</c:v>
                </c:pt>
                <c:pt idx="10095">
                  <c:v>293.67791243015813</c:v>
                </c:pt>
                <c:pt idx="10096">
                  <c:v>293.66312061877255</c:v>
                </c:pt>
                <c:pt idx="10097">
                  <c:v>293.64832955241297</c:v>
                </c:pt>
                <c:pt idx="10098">
                  <c:v>293.63353923104188</c:v>
                </c:pt>
                <c:pt idx="10099">
                  <c:v>293.61874965462175</c:v>
                </c:pt>
                <c:pt idx="10100">
                  <c:v>293.60396082311507</c:v>
                </c:pt>
                <c:pt idx="10101">
                  <c:v>293.58917273648433</c:v>
                </c:pt>
                <c:pt idx="10102">
                  <c:v>293.574385394692</c:v>
                </c:pt>
                <c:pt idx="10103">
                  <c:v>293.55959879770052</c:v>
                </c:pt>
                <c:pt idx="10104">
                  <c:v>293.54481294547242</c:v>
                </c:pt>
                <c:pt idx="10105">
                  <c:v>293.53002783797018</c:v>
                </c:pt>
                <c:pt idx="10106">
                  <c:v>293.5152434751563</c:v>
                </c:pt>
                <c:pt idx="10107">
                  <c:v>293.5004598569933</c:v>
                </c:pt>
                <c:pt idx="10108">
                  <c:v>293.48567698344362</c:v>
                </c:pt>
                <c:pt idx="10109">
                  <c:v>293.4708948544698</c:v>
                </c:pt>
                <c:pt idx="10110">
                  <c:v>293.45611347003432</c:v>
                </c:pt>
                <c:pt idx="10111">
                  <c:v>293.44133283009967</c:v>
                </c:pt>
                <c:pt idx="10112">
                  <c:v>293.42655293462832</c:v>
                </c:pt>
                <c:pt idx="10113">
                  <c:v>293.41177378358282</c:v>
                </c:pt>
                <c:pt idx="10114">
                  <c:v>293.39699537692564</c:v>
                </c:pt>
                <c:pt idx="10115">
                  <c:v>293.38221771461934</c:v>
                </c:pt>
                <c:pt idx="10116">
                  <c:v>293.3674407966264</c:v>
                </c:pt>
                <c:pt idx="10117">
                  <c:v>293.35266462290934</c:v>
                </c:pt>
                <c:pt idx="10118">
                  <c:v>293.33788919343067</c:v>
                </c:pt>
                <c:pt idx="10119">
                  <c:v>293.32311450815286</c:v>
                </c:pt>
                <c:pt idx="10120">
                  <c:v>293.3083405670385</c:v>
                </c:pt>
                <c:pt idx="10121">
                  <c:v>293.29356737005003</c:v>
                </c:pt>
                <c:pt idx="10122">
                  <c:v>293.27879491715004</c:v>
                </c:pt>
                <c:pt idx="10123">
                  <c:v>293.26402320830101</c:v>
                </c:pt>
                <c:pt idx="10124">
                  <c:v>293.24925224346549</c:v>
                </c:pt>
                <c:pt idx="10125">
                  <c:v>293.23448202260602</c:v>
                </c:pt>
                <c:pt idx="10126">
                  <c:v>293.21971254568507</c:v>
                </c:pt>
                <c:pt idx="10127">
                  <c:v>293.20494381266519</c:v>
                </c:pt>
                <c:pt idx="10128">
                  <c:v>293.19017582350892</c:v>
                </c:pt>
                <c:pt idx="10129">
                  <c:v>293.1754085781788</c:v>
                </c:pt>
                <c:pt idx="10130">
                  <c:v>293.16064207663737</c:v>
                </c:pt>
                <c:pt idx="10131">
                  <c:v>293.14587631884717</c:v>
                </c:pt>
                <c:pt idx="10132">
                  <c:v>293.13111130477074</c:v>
                </c:pt>
                <c:pt idx="10133">
                  <c:v>293.11634703437062</c:v>
                </c:pt>
                <c:pt idx="10134">
                  <c:v>293.10158350760929</c:v>
                </c:pt>
                <c:pt idx="10135">
                  <c:v>293.08682072444935</c:v>
                </c:pt>
                <c:pt idx="10136">
                  <c:v>293.0720586848534</c:v>
                </c:pt>
                <c:pt idx="10137">
                  <c:v>293.05729738878392</c:v>
                </c:pt>
                <c:pt idx="10138">
                  <c:v>293.04253683620345</c:v>
                </c:pt>
                <c:pt idx="10139">
                  <c:v>293.02777702707459</c:v>
                </c:pt>
                <c:pt idx="10140">
                  <c:v>293.01301796135988</c:v>
                </c:pt>
                <c:pt idx="10141">
                  <c:v>292.99825963902185</c:v>
                </c:pt>
                <c:pt idx="10142">
                  <c:v>292.98350206002306</c:v>
                </c:pt>
                <c:pt idx="10143">
                  <c:v>292.96874522432609</c:v>
                </c:pt>
                <c:pt idx="10144">
                  <c:v>292.95398913189348</c:v>
                </c:pt>
                <c:pt idx="10145">
                  <c:v>292.93923378268784</c:v>
                </c:pt>
                <c:pt idx="10146">
                  <c:v>292.9244791766717</c:v>
                </c:pt>
                <c:pt idx="10147">
                  <c:v>292.9097253138076</c:v>
                </c:pt>
                <c:pt idx="10148">
                  <c:v>292.89497219405814</c:v>
                </c:pt>
                <c:pt idx="10149">
                  <c:v>292.88021981738592</c:v>
                </c:pt>
                <c:pt idx="10150">
                  <c:v>292.86546818375348</c:v>
                </c:pt>
                <c:pt idx="10151">
                  <c:v>292.85071729312341</c:v>
                </c:pt>
                <c:pt idx="10152">
                  <c:v>292.83596714545826</c:v>
                </c:pt>
                <c:pt idx="10153">
                  <c:v>292.82121774072061</c:v>
                </c:pt>
                <c:pt idx="10154">
                  <c:v>292.80646907887308</c:v>
                </c:pt>
                <c:pt idx="10155">
                  <c:v>292.79172115987825</c:v>
                </c:pt>
                <c:pt idx="10156">
                  <c:v>292.77697398369867</c:v>
                </c:pt>
                <c:pt idx="10157">
                  <c:v>292.76222755029693</c:v>
                </c:pt>
                <c:pt idx="10158">
                  <c:v>292.74748185963563</c:v>
                </c:pt>
                <c:pt idx="10159">
                  <c:v>292.73273691167736</c:v>
                </c:pt>
                <c:pt idx="10160">
                  <c:v>292.71799270638473</c:v>
                </c:pt>
                <c:pt idx="10161">
                  <c:v>292.70324924372028</c:v>
                </c:pt>
                <c:pt idx="10162">
                  <c:v>292.68850652364665</c:v>
                </c:pt>
                <c:pt idx="10163">
                  <c:v>292.67376454612645</c:v>
                </c:pt>
                <c:pt idx="10164">
                  <c:v>292.65902331112227</c:v>
                </c:pt>
                <c:pt idx="10165">
                  <c:v>292.64428281859665</c:v>
                </c:pt>
                <c:pt idx="10166">
                  <c:v>292.62954306851225</c:v>
                </c:pt>
                <c:pt idx="10167">
                  <c:v>292.61480406083166</c:v>
                </c:pt>
                <c:pt idx="10168">
                  <c:v>292.60006579551754</c:v>
                </c:pt>
                <c:pt idx="10169">
                  <c:v>292.58532827253242</c:v>
                </c:pt>
                <c:pt idx="10170">
                  <c:v>292.57059149183897</c:v>
                </c:pt>
                <c:pt idx="10171">
                  <c:v>292.55585545339977</c:v>
                </c:pt>
                <c:pt idx="10172">
                  <c:v>292.54112015717743</c:v>
                </c:pt>
                <c:pt idx="10173">
                  <c:v>292.5263856031346</c:v>
                </c:pt>
                <c:pt idx="10174">
                  <c:v>292.51165179123387</c:v>
                </c:pt>
                <c:pt idx="10175">
                  <c:v>292.49691872143785</c:v>
                </c:pt>
                <c:pt idx="10176">
                  <c:v>292.48218639370918</c:v>
                </c:pt>
                <c:pt idx="10177">
                  <c:v>292.46745480801047</c:v>
                </c:pt>
                <c:pt idx="10178">
                  <c:v>292.45272396430437</c:v>
                </c:pt>
                <c:pt idx="10179">
                  <c:v>292.43799386255347</c:v>
                </c:pt>
                <c:pt idx="10180">
                  <c:v>292.42326450272043</c:v>
                </c:pt>
                <c:pt idx="10181">
                  <c:v>292.4085358847679</c:v>
                </c:pt>
                <c:pt idx="10182">
                  <c:v>292.39380800865848</c:v>
                </c:pt>
                <c:pt idx="10183">
                  <c:v>292.37908087435483</c:v>
                </c:pt>
                <c:pt idx="10184">
                  <c:v>292.36435448181953</c:v>
                </c:pt>
                <c:pt idx="10185">
                  <c:v>292.34962883101531</c:v>
                </c:pt>
                <c:pt idx="10186">
                  <c:v>292.33490392190475</c:v>
                </c:pt>
                <c:pt idx="10187">
                  <c:v>292.32017975445052</c:v>
                </c:pt>
                <c:pt idx="10188">
                  <c:v>292.30545632861521</c:v>
                </c:pt>
                <c:pt idx="10189">
                  <c:v>292.29073364436152</c:v>
                </c:pt>
                <c:pt idx="10190">
                  <c:v>292.27601170165207</c:v>
                </c:pt>
                <c:pt idx="10191">
                  <c:v>292.26129050044955</c:v>
                </c:pt>
                <c:pt idx="10192">
                  <c:v>292.24657004071656</c:v>
                </c:pt>
                <c:pt idx="10193">
                  <c:v>292.23185032241582</c:v>
                </c:pt>
                <c:pt idx="10194">
                  <c:v>292.21713134550993</c:v>
                </c:pt>
                <c:pt idx="10195">
                  <c:v>292.20241310996158</c:v>
                </c:pt>
                <c:pt idx="10196">
                  <c:v>292.18769561573339</c:v>
                </c:pt>
                <c:pt idx="10197">
                  <c:v>292.17297886278806</c:v>
                </c:pt>
                <c:pt idx="10198">
                  <c:v>292.15826285108824</c:v>
                </c:pt>
                <c:pt idx="10199">
                  <c:v>292.14354758059659</c:v>
                </c:pt>
                <c:pt idx="10200">
                  <c:v>292.12883305127576</c:v>
                </c:pt>
                <c:pt idx="10201">
                  <c:v>292.11411926308847</c:v>
                </c:pt>
                <c:pt idx="10202">
                  <c:v>292.09940621599736</c:v>
                </c:pt>
                <c:pt idx="10203">
                  <c:v>292.0846939099651</c:v>
                </c:pt>
                <c:pt idx="10204">
                  <c:v>292.06998234495438</c:v>
                </c:pt>
                <c:pt idx="10205">
                  <c:v>292.05527152092787</c:v>
                </c:pt>
                <c:pt idx="10206">
                  <c:v>292.04056143784823</c:v>
                </c:pt>
                <c:pt idx="10207">
                  <c:v>292.02585209567815</c:v>
                </c:pt>
                <c:pt idx="10208">
                  <c:v>292.01114349438029</c:v>
                </c:pt>
                <c:pt idx="10209">
                  <c:v>291.99643563391737</c:v>
                </c:pt>
                <c:pt idx="10210">
                  <c:v>291.9817285142521</c:v>
                </c:pt>
                <c:pt idx="10211">
                  <c:v>291.96702213534712</c:v>
                </c:pt>
                <c:pt idx="10212">
                  <c:v>291.95231649716516</c:v>
                </c:pt>
                <c:pt idx="10213">
                  <c:v>291.93761159966886</c:v>
                </c:pt>
                <c:pt idx="10214">
                  <c:v>291.92290744282093</c:v>
                </c:pt>
                <c:pt idx="10215">
                  <c:v>291.90820402658409</c:v>
                </c:pt>
                <c:pt idx="10216">
                  <c:v>291.89350135092104</c:v>
                </c:pt>
                <c:pt idx="10217">
                  <c:v>291.87879941579445</c:v>
                </c:pt>
                <c:pt idx="10218">
                  <c:v>291.86409822116701</c:v>
                </c:pt>
                <c:pt idx="10219">
                  <c:v>291.84939776700145</c:v>
                </c:pt>
                <c:pt idx="10220">
                  <c:v>291.83469805326047</c:v>
                </c:pt>
                <c:pt idx="10221">
                  <c:v>291.81999907990678</c:v>
                </c:pt>
                <c:pt idx="10222">
                  <c:v>291.80530084690309</c:v>
                </c:pt>
                <c:pt idx="10223">
                  <c:v>291.79060335421212</c:v>
                </c:pt>
                <c:pt idx="10224">
                  <c:v>291.77590660179658</c:v>
                </c:pt>
                <c:pt idx="10225">
                  <c:v>291.76121058961917</c:v>
                </c:pt>
                <c:pt idx="10226">
                  <c:v>291.7465153176426</c:v>
                </c:pt>
                <c:pt idx="10227">
                  <c:v>291.7318207858296</c:v>
                </c:pt>
                <c:pt idx="10228">
                  <c:v>291.71712699414286</c:v>
                </c:pt>
                <c:pt idx="10229">
                  <c:v>291.70243394254516</c:v>
                </c:pt>
                <c:pt idx="10230">
                  <c:v>291.6877416309992</c:v>
                </c:pt>
                <c:pt idx="10231">
                  <c:v>291.6730500594677</c:v>
                </c:pt>
                <c:pt idx="10232">
                  <c:v>291.65835922791337</c:v>
                </c:pt>
                <c:pt idx="10233">
                  <c:v>291.64366913629897</c:v>
                </c:pt>
                <c:pt idx="10234">
                  <c:v>291.62897978458722</c:v>
                </c:pt>
                <c:pt idx="10235">
                  <c:v>291.61429117274082</c:v>
                </c:pt>
                <c:pt idx="10236">
                  <c:v>291.59960330072255</c:v>
                </c:pt>
                <c:pt idx="10237">
                  <c:v>291.58491616849511</c:v>
                </c:pt>
                <c:pt idx="10238">
                  <c:v>291.57022977602128</c:v>
                </c:pt>
                <c:pt idx="10239">
                  <c:v>291.55554412326376</c:v>
                </c:pt>
                <c:pt idx="10240">
                  <c:v>291.54085921018532</c:v>
                </c:pt>
                <c:pt idx="10241">
                  <c:v>291.52617503674867</c:v>
                </c:pt>
                <c:pt idx="10242">
                  <c:v>291.51149160291664</c:v>
                </c:pt>
                <c:pt idx="10243">
                  <c:v>291.49680890865187</c:v>
                </c:pt>
                <c:pt idx="10244">
                  <c:v>291.4821269539172</c:v>
                </c:pt>
                <c:pt idx="10245">
                  <c:v>291.46744573867534</c:v>
                </c:pt>
                <c:pt idx="10246">
                  <c:v>291.45276526288905</c:v>
                </c:pt>
                <c:pt idx="10247">
                  <c:v>291.43808552652104</c:v>
                </c:pt>
                <c:pt idx="10248">
                  <c:v>291.42340652953413</c:v>
                </c:pt>
                <c:pt idx="10249">
                  <c:v>291.40872827189105</c:v>
                </c:pt>
                <c:pt idx="10250">
                  <c:v>291.39405075355455</c:v>
                </c:pt>
                <c:pt idx="10251">
                  <c:v>291.37937397448741</c:v>
                </c:pt>
                <c:pt idx="10252">
                  <c:v>291.36469793465244</c:v>
                </c:pt>
                <c:pt idx="10253">
                  <c:v>291.35002263401236</c:v>
                </c:pt>
                <c:pt idx="10254">
                  <c:v>291.33534807252994</c:v>
                </c:pt>
                <c:pt idx="10255">
                  <c:v>291.32067425016794</c:v>
                </c:pt>
                <c:pt idx="10256">
                  <c:v>291.30600116688913</c:v>
                </c:pt>
                <c:pt idx="10257">
                  <c:v>291.29132882265634</c:v>
                </c:pt>
                <c:pt idx="10258">
                  <c:v>291.27665721743227</c:v>
                </c:pt>
                <c:pt idx="10259">
                  <c:v>291.26198635117976</c:v>
                </c:pt>
                <c:pt idx="10260">
                  <c:v>291.24731622386156</c:v>
                </c:pt>
                <c:pt idx="10261">
                  <c:v>291.23264683544045</c:v>
                </c:pt>
                <c:pt idx="10262">
                  <c:v>291.21797818587919</c:v>
                </c:pt>
                <c:pt idx="10263">
                  <c:v>291.20331027514061</c:v>
                </c:pt>
                <c:pt idx="10264">
                  <c:v>291.18864310318747</c:v>
                </c:pt>
                <c:pt idx="10265">
                  <c:v>291.17397666998261</c:v>
                </c:pt>
                <c:pt idx="10266">
                  <c:v>291.15931097548872</c:v>
                </c:pt>
                <c:pt idx="10267">
                  <c:v>291.1446460196687</c:v>
                </c:pt>
                <c:pt idx="10268">
                  <c:v>291.1299818024853</c:v>
                </c:pt>
                <c:pt idx="10269">
                  <c:v>291.11531832390131</c:v>
                </c:pt>
                <c:pt idx="10270">
                  <c:v>291.10065558387953</c:v>
                </c:pt>
                <c:pt idx="10271">
                  <c:v>291.08599358238274</c:v>
                </c:pt>
                <c:pt idx="10272">
                  <c:v>291.07133231937377</c:v>
                </c:pt>
                <c:pt idx="10273">
                  <c:v>291.05667179481543</c:v>
                </c:pt>
                <c:pt idx="10274">
                  <c:v>291.04201200867055</c:v>
                </c:pt>
                <c:pt idx="10275">
                  <c:v>291.02735296090191</c:v>
                </c:pt>
                <c:pt idx="10276">
                  <c:v>291.01269465147232</c:v>
                </c:pt>
                <c:pt idx="10277">
                  <c:v>290.99803708034455</c:v>
                </c:pt>
                <c:pt idx="10278">
                  <c:v>290.98338024748148</c:v>
                </c:pt>
                <c:pt idx="10279">
                  <c:v>290.96872415284588</c:v>
                </c:pt>
                <c:pt idx="10280">
                  <c:v>290.95406879640058</c:v>
                </c:pt>
                <c:pt idx="10281">
                  <c:v>290.93941417810839</c:v>
                </c:pt>
                <c:pt idx="10282">
                  <c:v>290.92476029793215</c:v>
                </c:pt>
                <c:pt idx="10283">
                  <c:v>290.91010715583468</c:v>
                </c:pt>
                <c:pt idx="10284">
                  <c:v>290.8954547517788</c:v>
                </c:pt>
                <c:pt idx="10285">
                  <c:v>290.88080308572734</c:v>
                </c:pt>
                <c:pt idx="10286">
                  <c:v>290.86615215764311</c:v>
                </c:pt>
                <c:pt idx="10287">
                  <c:v>290.85150196748901</c:v>
                </c:pt>
                <c:pt idx="10288">
                  <c:v>290.8368525152278</c:v>
                </c:pt>
                <c:pt idx="10289">
                  <c:v>290.82220380082231</c:v>
                </c:pt>
                <c:pt idx="10290">
                  <c:v>290.80755582423541</c:v>
                </c:pt>
                <c:pt idx="10291">
                  <c:v>290.79290858542993</c:v>
                </c:pt>
                <c:pt idx="10292">
                  <c:v>290.77826208436869</c:v>
                </c:pt>
                <c:pt idx="10293">
                  <c:v>290.76361632101458</c:v>
                </c:pt>
                <c:pt idx="10294">
                  <c:v>290.74897129533042</c:v>
                </c:pt>
                <c:pt idx="10295">
                  <c:v>290.73432700727903</c:v>
                </c:pt>
                <c:pt idx="10296">
                  <c:v>290.7196834568233</c:v>
                </c:pt>
                <c:pt idx="10297">
                  <c:v>290.70504064392605</c:v>
                </c:pt>
                <c:pt idx="10298">
                  <c:v>290.69039856855011</c:v>
                </c:pt>
                <c:pt idx="10299">
                  <c:v>290.67575723065841</c:v>
                </c:pt>
                <c:pt idx="10300">
                  <c:v>290.66111663021371</c:v>
                </c:pt>
                <c:pt idx="10301">
                  <c:v>290.64647676717891</c:v>
                </c:pt>
                <c:pt idx="10302">
                  <c:v>290.63183764151688</c:v>
                </c:pt>
                <c:pt idx="10303">
                  <c:v>290.61719925319045</c:v>
                </c:pt>
                <c:pt idx="10304">
                  <c:v>290.60256160216255</c:v>
                </c:pt>
                <c:pt idx="10305">
                  <c:v>290.58792468839596</c:v>
                </c:pt>
                <c:pt idx="10306">
                  <c:v>290.5732885118536</c:v>
                </c:pt>
                <c:pt idx="10307">
                  <c:v>290.55865307249832</c:v>
                </c:pt>
                <c:pt idx="10308">
                  <c:v>290.54401837029297</c:v>
                </c:pt>
                <c:pt idx="10309">
                  <c:v>290.52938440520046</c:v>
                </c:pt>
                <c:pt idx="10310">
                  <c:v>290.51475117718365</c:v>
                </c:pt>
                <c:pt idx="10311">
                  <c:v>290.50011868620538</c:v>
                </c:pt>
                <c:pt idx="10312">
                  <c:v>290.48548693222858</c:v>
                </c:pt>
                <c:pt idx="10313">
                  <c:v>290.47085591521613</c:v>
                </c:pt>
                <c:pt idx="10314">
                  <c:v>290.45622563513086</c:v>
                </c:pt>
                <c:pt idx="10315">
                  <c:v>290.44159609193571</c:v>
                </c:pt>
                <c:pt idx="10316">
                  <c:v>290.42696728559349</c:v>
                </c:pt>
                <c:pt idx="10317">
                  <c:v>290.41233921606715</c:v>
                </c:pt>
                <c:pt idx="10318">
                  <c:v>290.39771188331957</c:v>
                </c:pt>
                <c:pt idx="10319">
                  <c:v>290.38308528731363</c:v>
                </c:pt>
                <c:pt idx="10320">
                  <c:v>290.36845942801222</c:v>
                </c:pt>
                <c:pt idx="10321">
                  <c:v>290.35383430537826</c:v>
                </c:pt>
                <c:pt idx="10322">
                  <c:v>290.33920991937458</c:v>
                </c:pt>
                <c:pt idx="10323">
                  <c:v>290.32458626996413</c:v>
                </c:pt>
                <c:pt idx="10324">
                  <c:v>290.30996335710984</c:v>
                </c:pt>
                <c:pt idx="10325">
                  <c:v>290.29534118077453</c:v>
                </c:pt>
                <c:pt idx="10326">
                  <c:v>290.28071974092114</c:v>
                </c:pt>
                <c:pt idx="10327">
                  <c:v>290.26609903751262</c:v>
                </c:pt>
                <c:pt idx="10328">
                  <c:v>290.25147907051183</c:v>
                </c:pt>
                <c:pt idx="10329">
                  <c:v>290.23685983988167</c:v>
                </c:pt>
                <c:pt idx="10330">
                  <c:v>290.22224134558508</c:v>
                </c:pt>
                <c:pt idx="10331">
                  <c:v>290.20762358758492</c:v>
                </c:pt>
                <c:pt idx="10332">
                  <c:v>290.1930065658442</c:v>
                </c:pt>
                <c:pt idx="10333">
                  <c:v>290.17839028032574</c:v>
                </c:pt>
                <c:pt idx="10334">
                  <c:v>290.16377473099254</c:v>
                </c:pt>
                <c:pt idx="10335">
                  <c:v>290.14915991780748</c:v>
                </c:pt>
                <c:pt idx="10336">
                  <c:v>290.13454584073344</c:v>
                </c:pt>
                <c:pt idx="10337">
                  <c:v>290.11993249973341</c:v>
                </c:pt>
                <c:pt idx="10338">
                  <c:v>290.10531989477028</c:v>
                </c:pt>
                <c:pt idx="10339">
                  <c:v>290.09070802580698</c:v>
                </c:pt>
                <c:pt idx="10340">
                  <c:v>290.07609689280645</c:v>
                </c:pt>
                <c:pt idx="10341">
                  <c:v>290.06148649573163</c:v>
                </c:pt>
                <c:pt idx="10342">
                  <c:v>290.04687683454546</c:v>
                </c:pt>
                <c:pt idx="10343">
                  <c:v>290.03226790921087</c:v>
                </c:pt>
                <c:pt idx="10344">
                  <c:v>290.01765971969076</c:v>
                </c:pt>
                <c:pt idx="10345">
                  <c:v>290.0030522659481</c:v>
                </c:pt>
                <c:pt idx="10346">
                  <c:v>289.98844554794584</c:v>
                </c:pt>
                <c:pt idx="10347">
                  <c:v>289.97383956564693</c:v>
                </c:pt>
                <c:pt idx="10348">
                  <c:v>289.95923431901423</c:v>
                </c:pt>
                <c:pt idx="10349">
                  <c:v>289.9446298080108</c:v>
                </c:pt>
                <c:pt idx="10350">
                  <c:v>289.93002603259953</c:v>
                </c:pt>
                <c:pt idx="10351">
                  <c:v>289.91542299274334</c:v>
                </c:pt>
                <c:pt idx="10352">
                  <c:v>289.90082068840525</c:v>
                </c:pt>
                <c:pt idx="10353">
                  <c:v>289.88621911954817</c:v>
                </c:pt>
                <c:pt idx="10354">
                  <c:v>289.87161828613506</c:v>
                </c:pt>
                <c:pt idx="10355">
                  <c:v>289.8570181881289</c:v>
                </c:pt>
                <c:pt idx="10356">
                  <c:v>289.84241882549264</c:v>
                </c:pt>
                <c:pt idx="10357">
                  <c:v>289.82782019818922</c:v>
                </c:pt>
                <c:pt idx="10358">
                  <c:v>289.81322230618161</c:v>
                </c:pt>
                <c:pt idx="10359">
                  <c:v>289.79862514943284</c:v>
                </c:pt>
                <c:pt idx="10360">
                  <c:v>289.78402872790576</c:v>
                </c:pt>
                <c:pt idx="10361">
                  <c:v>289.76943304156345</c:v>
                </c:pt>
                <c:pt idx="10362">
                  <c:v>289.75483809036882</c:v>
                </c:pt>
                <c:pt idx="10363">
                  <c:v>289.74024387428483</c:v>
                </c:pt>
                <c:pt idx="10364">
                  <c:v>289.72565039327452</c:v>
                </c:pt>
                <c:pt idx="10365">
                  <c:v>289.71105764730078</c:v>
                </c:pt>
                <c:pt idx="10366">
                  <c:v>289.69646563632665</c:v>
                </c:pt>
                <c:pt idx="10367">
                  <c:v>289.68187436031508</c:v>
                </c:pt>
                <c:pt idx="10368">
                  <c:v>289.66728381922906</c:v>
                </c:pt>
                <c:pt idx="10369">
                  <c:v>289.65269401303158</c:v>
                </c:pt>
                <c:pt idx="10370">
                  <c:v>289.63810494168564</c:v>
                </c:pt>
                <c:pt idx="10371">
                  <c:v>289.62351660515424</c:v>
                </c:pt>
                <c:pt idx="10372">
                  <c:v>289.60892900340031</c:v>
                </c:pt>
                <c:pt idx="10373">
                  <c:v>289.5943421363869</c:v>
                </c:pt>
                <c:pt idx="10374">
                  <c:v>289.57975600407696</c:v>
                </c:pt>
                <c:pt idx="10375">
                  <c:v>289.56517060643347</c:v>
                </c:pt>
                <c:pt idx="10376">
                  <c:v>289.55058594341949</c:v>
                </c:pt>
                <c:pt idx="10377">
                  <c:v>289.53600201499796</c:v>
                </c:pt>
                <c:pt idx="10378">
                  <c:v>289.52141882113193</c:v>
                </c:pt>
                <c:pt idx="10379">
                  <c:v>289.50683636178434</c:v>
                </c:pt>
                <c:pt idx="10380">
                  <c:v>289.49225463691823</c:v>
                </c:pt>
                <c:pt idx="10381">
                  <c:v>289.47767364649661</c:v>
                </c:pt>
                <c:pt idx="10382">
                  <c:v>289.46309339048253</c:v>
                </c:pt>
                <c:pt idx="10383">
                  <c:v>289.44851386883892</c:v>
                </c:pt>
                <c:pt idx="10384">
                  <c:v>289.43393508152883</c:v>
                </c:pt>
                <c:pt idx="10385">
                  <c:v>289.41935702851526</c:v>
                </c:pt>
                <c:pt idx="10386">
                  <c:v>289.40477970976127</c:v>
                </c:pt>
                <c:pt idx="10387">
                  <c:v>289.39020312522985</c:v>
                </c:pt>
                <c:pt idx="10388">
                  <c:v>289.37562727488398</c:v>
                </c:pt>
                <c:pt idx="10389">
                  <c:v>289.36105215868673</c:v>
                </c:pt>
                <c:pt idx="10390">
                  <c:v>289.34647777660109</c:v>
                </c:pt>
                <c:pt idx="10391">
                  <c:v>289.33190412859011</c:v>
                </c:pt>
                <c:pt idx="10392">
                  <c:v>289.31733121461679</c:v>
                </c:pt>
                <c:pt idx="10393">
                  <c:v>289.30275903464417</c:v>
                </c:pt>
                <c:pt idx="10394">
                  <c:v>289.28818758863531</c:v>
                </c:pt>
                <c:pt idx="10395">
                  <c:v>289.27361687655321</c:v>
                </c:pt>
                <c:pt idx="10396">
                  <c:v>289.25904689836091</c:v>
                </c:pt>
                <c:pt idx="10397">
                  <c:v>289.24447765402147</c:v>
                </c:pt>
                <c:pt idx="10398">
                  <c:v>289.22990914349788</c:v>
                </c:pt>
                <c:pt idx="10399">
                  <c:v>289.21534136675319</c:v>
                </c:pt>
                <c:pt idx="10400">
                  <c:v>289.20077432375047</c:v>
                </c:pt>
                <c:pt idx="10401">
                  <c:v>289.18620801445275</c:v>
                </c:pt>
                <c:pt idx="10402">
                  <c:v>289.17164243882308</c:v>
                </c:pt>
                <c:pt idx="10403">
                  <c:v>289.15707759682454</c:v>
                </c:pt>
                <c:pt idx="10404">
                  <c:v>289.14251348842009</c:v>
                </c:pt>
                <c:pt idx="10405">
                  <c:v>289.12795011357287</c:v>
                </c:pt>
                <c:pt idx="10406">
                  <c:v>289.11338747224585</c:v>
                </c:pt>
                <c:pt idx="10407">
                  <c:v>289.09882556440215</c:v>
                </c:pt>
                <c:pt idx="10408">
                  <c:v>289.08426439000482</c:v>
                </c:pt>
                <c:pt idx="10409">
                  <c:v>289.06970394901691</c:v>
                </c:pt>
                <c:pt idx="10410">
                  <c:v>289.05514424140142</c:v>
                </c:pt>
                <c:pt idx="10411">
                  <c:v>289.04058526712151</c:v>
                </c:pt>
                <c:pt idx="10412">
                  <c:v>289.02602702614018</c:v>
                </c:pt>
                <c:pt idx="10413">
                  <c:v>289.01146951842054</c:v>
                </c:pt>
                <c:pt idx="10414">
                  <c:v>288.99691274392563</c:v>
                </c:pt>
                <c:pt idx="10415">
                  <c:v>288.98235670261852</c:v>
                </c:pt>
                <c:pt idx="10416">
                  <c:v>288.96780139446224</c:v>
                </c:pt>
                <c:pt idx="10417">
                  <c:v>288.95324681941992</c:v>
                </c:pt>
                <c:pt idx="10418">
                  <c:v>288.93869297745459</c:v>
                </c:pt>
                <c:pt idx="10419">
                  <c:v>288.92413986852938</c:v>
                </c:pt>
                <c:pt idx="10420">
                  <c:v>288.90958749260733</c:v>
                </c:pt>
                <c:pt idx="10421">
                  <c:v>288.89503584965155</c:v>
                </c:pt>
                <c:pt idx="10422">
                  <c:v>288.88048493962509</c:v>
                </c:pt>
                <c:pt idx="10423">
                  <c:v>288.86593476249107</c:v>
                </c:pt>
                <c:pt idx="10424">
                  <c:v>288.85138531821258</c:v>
                </c:pt>
                <c:pt idx="10425">
                  <c:v>288.83683660675268</c:v>
                </c:pt>
                <c:pt idx="10426">
                  <c:v>288.82228862807449</c:v>
                </c:pt>
                <c:pt idx="10427">
                  <c:v>288.80774138214105</c:v>
                </c:pt>
                <c:pt idx="10428">
                  <c:v>288.79319486891546</c:v>
                </c:pt>
                <c:pt idx="10429">
                  <c:v>288.77864908836085</c:v>
                </c:pt>
                <c:pt idx="10430">
                  <c:v>288.76410404044032</c:v>
                </c:pt>
                <c:pt idx="10431">
                  <c:v>288.74955972511697</c:v>
                </c:pt>
                <c:pt idx="10432">
                  <c:v>288.73501614235386</c:v>
                </c:pt>
                <c:pt idx="10433">
                  <c:v>288.72047329211409</c:v>
                </c:pt>
                <c:pt idx="10434">
                  <c:v>288.70593117436084</c:v>
                </c:pt>
                <c:pt idx="10435">
                  <c:v>288.69138978905715</c:v>
                </c:pt>
                <c:pt idx="10436">
                  <c:v>288.67684913616614</c:v>
                </c:pt>
                <c:pt idx="10437">
                  <c:v>288.66230921565091</c:v>
                </c:pt>
                <c:pt idx="10438">
                  <c:v>288.64777002747462</c:v>
                </c:pt>
                <c:pt idx="10439">
                  <c:v>288.63323157160033</c:v>
                </c:pt>
                <c:pt idx="10440">
                  <c:v>288.61869384799121</c:v>
                </c:pt>
                <c:pt idx="10441">
                  <c:v>288.6041568566103</c:v>
                </c:pt>
                <c:pt idx="10442">
                  <c:v>288.58962059742078</c:v>
                </c:pt>
                <c:pt idx="10443">
                  <c:v>288.57508507038574</c:v>
                </c:pt>
                <c:pt idx="10444">
                  <c:v>288.56055027546836</c:v>
                </c:pt>
                <c:pt idx="10445">
                  <c:v>288.54601621263168</c:v>
                </c:pt>
                <c:pt idx="10446">
                  <c:v>288.53148288183888</c:v>
                </c:pt>
                <c:pt idx="10447">
                  <c:v>288.51695028305312</c:v>
                </c:pt>
                <c:pt idx="10448">
                  <c:v>288.50241841623745</c:v>
                </c:pt>
                <c:pt idx="10449">
                  <c:v>288.48788728135509</c:v>
                </c:pt>
                <c:pt idx="10450">
                  <c:v>288.47335687836909</c:v>
                </c:pt>
                <c:pt idx="10451">
                  <c:v>288.45882720724262</c:v>
                </c:pt>
                <c:pt idx="10452">
                  <c:v>288.44429826793885</c:v>
                </c:pt>
                <c:pt idx="10453">
                  <c:v>288.42977006042088</c:v>
                </c:pt>
                <c:pt idx="10454">
                  <c:v>288.41524258465188</c:v>
                </c:pt>
                <c:pt idx="10455">
                  <c:v>288.40071584059496</c:v>
                </c:pt>
                <c:pt idx="10456">
                  <c:v>288.38618982821328</c:v>
                </c:pt>
                <c:pt idx="10457">
                  <c:v>288.37166454747</c:v>
                </c:pt>
                <c:pt idx="10458">
                  <c:v>288.35713999832825</c:v>
                </c:pt>
                <c:pt idx="10459">
                  <c:v>288.34261618075118</c:v>
                </c:pt>
                <c:pt idx="10460">
                  <c:v>288.32809309470196</c:v>
                </c:pt>
                <c:pt idx="10461">
                  <c:v>288.31357074014375</c:v>
                </c:pt>
                <c:pt idx="10462">
                  <c:v>288.29904911703971</c:v>
                </c:pt>
                <c:pt idx="10463">
                  <c:v>288.28452822535297</c:v>
                </c:pt>
                <c:pt idx="10464">
                  <c:v>288.27000806504674</c:v>
                </c:pt>
                <c:pt idx="10465">
                  <c:v>288.25548863608412</c:v>
                </c:pt>
                <c:pt idx="10466">
                  <c:v>288.24096993842829</c:v>
                </c:pt>
                <c:pt idx="10467">
                  <c:v>288.22645197204241</c:v>
                </c:pt>
                <c:pt idx="10468">
                  <c:v>288.2119347368897</c:v>
                </c:pt>
                <c:pt idx="10469">
                  <c:v>288.19741823293327</c:v>
                </c:pt>
                <c:pt idx="10470">
                  <c:v>288.18290246013635</c:v>
                </c:pt>
                <c:pt idx="10471">
                  <c:v>288.16838741846203</c:v>
                </c:pt>
                <c:pt idx="10472">
                  <c:v>288.15387310787355</c:v>
                </c:pt>
                <c:pt idx="10473">
                  <c:v>288.13935952833407</c:v>
                </c:pt>
                <c:pt idx="10474">
                  <c:v>288.12484667980681</c:v>
                </c:pt>
                <c:pt idx="10475">
                  <c:v>288.11033456225488</c:v>
                </c:pt>
                <c:pt idx="10476">
                  <c:v>288.0958231756415</c:v>
                </c:pt>
                <c:pt idx="10477">
                  <c:v>288.08131251992984</c:v>
                </c:pt>
                <c:pt idx="10478">
                  <c:v>288.06680259508312</c:v>
                </c:pt>
                <c:pt idx="10479">
                  <c:v>288.0522934010645</c:v>
                </c:pt>
                <c:pt idx="10480">
                  <c:v>288.03778493783716</c:v>
                </c:pt>
                <c:pt idx="10481">
                  <c:v>288.02327720536431</c:v>
                </c:pt>
                <c:pt idx="10482">
                  <c:v>288.00877020360912</c:v>
                </c:pt>
                <c:pt idx="10483">
                  <c:v>287.99426393253481</c:v>
                </c:pt>
                <c:pt idx="10484">
                  <c:v>287.9797583921046</c:v>
                </c:pt>
                <c:pt idx="10485">
                  <c:v>287.96525358228166</c:v>
                </c:pt>
                <c:pt idx="10486">
                  <c:v>287.95074950302916</c:v>
                </c:pt>
                <c:pt idx="10487">
                  <c:v>287.93624615431037</c:v>
                </c:pt>
                <c:pt idx="10488">
                  <c:v>287.92174353608846</c:v>
                </c:pt>
                <c:pt idx="10489">
                  <c:v>287.90724164832659</c:v>
                </c:pt>
                <c:pt idx="10490">
                  <c:v>287.89274049098805</c:v>
                </c:pt>
                <c:pt idx="10491">
                  <c:v>287.87824006403599</c:v>
                </c:pt>
                <c:pt idx="10492">
                  <c:v>287.86374036743365</c:v>
                </c:pt>
                <c:pt idx="10493">
                  <c:v>287.84924140114424</c:v>
                </c:pt>
                <c:pt idx="10494">
                  <c:v>287.83474316513099</c:v>
                </c:pt>
                <c:pt idx="10495">
                  <c:v>287.82024565935711</c:v>
                </c:pt>
                <c:pt idx="10496">
                  <c:v>287.80574888378584</c:v>
                </c:pt>
                <c:pt idx="10497">
                  <c:v>287.79125283838033</c:v>
                </c:pt>
                <c:pt idx="10498">
                  <c:v>287.77675752310387</c:v>
                </c:pt>
                <c:pt idx="10499">
                  <c:v>287.76226293791967</c:v>
                </c:pt>
                <c:pt idx="10500">
                  <c:v>287.74776908279097</c:v>
                </c:pt>
                <c:pt idx="10501">
                  <c:v>287.73327595768097</c:v>
                </c:pt>
                <c:pt idx="10502">
                  <c:v>287.71878356255291</c:v>
                </c:pt>
                <c:pt idx="10503">
                  <c:v>287.70429189737001</c:v>
                </c:pt>
                <c:pt idx="10504">
                  <c:v>287.68980096209555</c:v>
                </c:pt>
                <c:pt idx="10505">
                  <c:v>287.67531075669268</c:v>
                </c:pt>
                <c:pt idx="10506">
                  <c:v>287.66082128112475</c:v>
                </c:pt>
                <c:pt idx="10507">
                  <c:v>287.64633253535493</c:v>
                </c:pt>
                <c:pt idx="10508">
                  <c:v>287.63184451934649</c:v>
                </c:pt>
                <c:pt idx="10509">
                  <c:v>287.61735723306265</c:v>
                </c:pt>
                <c:pt idx="10510">
                  <c:v>287.60287067646664</c:v>
                </c:pt>
                <c:pt idx="10511">
                  <c:v>287.58838484952173</c:v>
                </c:pt>
                <c:pt idx="10512">
                  <c:v>287.57389975219121</c:v>
                </c:pt>
                <c:pt idx="10513">
                  <c:v>287.5594153844383</c:v>
                </c:pt>
                <c:pt idx="10514">
                  <c:v>287.54493174622621</c:v>
                </c:pt>
                <c:pt idx="10515">
                  <c:v>287.53044883751824</c:v>
                </c:pt>
                <c:pt idx="10516">
                  <c:v>287.51596665827765</c:v>
                </c:pt>
                <c:pt idx="10517">
                  <c:v>287.50148520846767</c:v>
                </c:pt>
                <c:pt idx="10518">
                  <c:v>287.48700448805158</c:v>
                </c:pt>
                <c:pt idx="10519">
                  <c:v>287.47252449699266</c:v>
                </c:pt>
                <c:pt idx="10520">
                  <c:v>287.45804523525413</c:v>
                </c:pt>
                <c:pt idx="10521">
                  <c:v>287.44356670279927</c:v>
                </c:pt>
                <c:pt idx="10522">
                  <c:v>287.42908889959136</c:v>
                </c:pt>
                <c:pt idx="10523">
                  <c:v>287.41461182559368</c:v>
                </c:pt>
                <c:pt idx="10524">
                  <c:v>287.40013548076951</c:v>
                </c:pt>
                <c:pt idx="10525">
                  <c:v>287.38565986508206</c:v>
                </c:pt>
                <c:pt idx="10526">
                  <c:v>287.37118497849468</c:v>
                </c:pt>
                <c:pt idx="10527">
                  <c:v>287.35671082097059</c:v>
                </c:pt>
                <c:pt idx="10528">
                  <c:v>287.34223739247312</c:v>
                </c:pt>
                <c:pt idx="10529">
                  <c:v>287.3277646929655</c:v>
                </c:pt>
                <c:pt idx="10530">
                  <c:v>287.31329272241106</c:v>
                </c:pt>
                <c:pt idx="10531">
                  <c:v>287.29882148077303</c:v>
                </c:pt>
                <c:pt idx="10532">
                  <c:v>287.28435096801473</c:v>
                </c:pt>
                <c:pt idx="10533">
                  <c:v>287.26988118409946</c:v>
                </c:pt>
                <c:pt idx="10534">
                  <c:v>287.25541212899049</c:v>
                </c:pt>
                <c:pt idx="10535">
                  <c:v>287.24094380265115</c:v>
                </c:pt>
                <c:pt idx="10536">
                  <c:v>287.22647620504466</c:v>
                </c:pt>
                <c:pt idx="10537">
                  <c:v>287.21200933613437</c:v>
                </c:pt>
                <c:pt idx="10538">
                  <c:v>287.19754319588355</c:v>
                </c:pt>
                <c:pt idx="10539">
                  <c:v>287.18307778425554</c:v>
                </c:pt>
                <c:pt idx="10540">
                  <c:v>287.16861310121362</c:v>
                </c:pt>
                <c:pt idx="10541">
                  <c:v>287.15414914672107</c:v>
                </c:pt>
                <c:pt idx="10542">
                  <c:v>287.13968592074121</c:v>
                </c:pt>
                <c:pt idx="10543">
                  <c:v>287.12522342323734</c:v>
                </c:pt>
                <c:pt idx="10544">
                  <c:v>287.11076165417279</c:v>
                </c:pt>
                <c:pt idx="10545">
                  <c:v>287.09630061351089</c:v>
                </c:pt>
                <c:pt idx="10546">
                  <c:v>287.08184030121492</c:v>
                </c:pt>
                <c:pt idx="10547">
                  <c:v>287.06738071724817</c:v>
                </c:pt>
                <c:pt idx="10548">
                  <c:v>287.05292186157396</c:v>
                </c:pt>
                <c:pt idx="10549">
                  <c:v>287.03846373415564</c:v>
                </c:pt>
                <c:pt idx="10550">
                  <c:v>287.02400633495654</c:v>
                </c:pt>
                <c:pt idx="10551">
                  <c:v>287.00954966393994</c:v>
                </c:pt>
                <c:pt idx="10552">
                  <c:v>286.99509372106917</c:v>
                </c:pt>
                <c:pt idx="10553">
                  <c:v>286.98063850630757</c:v>
                </c:pt>
                <c:pt idx="10554">
                  <c:v>286.96618401961848</c:v>
                </c:pt>
                <c:pt idx="10555">
                  <c:v>286.95173026096523</c:v>
                </c:pt>
                <c:pt idx="10556">
                  <c:v>286.93727723031111</c:v>
                </c:pt>
                <c:pt idx="10557">
                  <c:v>286.9228249276195</c:v>
                </c:pt>
                <c:pt idx="10558">
                  <c:v>286.90837335285369</c:v>
                </c:pt>
                <c:pt idx="10559">
                  <c:v>286.89392250597706</c:v>
                </c:pt>
                <c:pt idx="10560">
                  <c:v>286.8794723869529</c:v>
                </c:pt>
                <c:pt idx="10561">
                  <c:v>286.8650229957446</c:v>
                </c:pt>
                <c:pt idx="10562">
                  <c:v>286.85057433231543</c:v>
                </c:pt>
                <c:pt idx="10563">
                  <c:v>286.8361263966288</c:v>
                </c:pt>
                <c:pt idx="10564">
                  <c:v>286.82167918864803</c:v>
                </c:pt>
                <c:pt idx="10565">
                  <c:v>286.80723270833647</c:v>
                </c:pt>
                <c:pt idx="10566">
                  <c:v>286.7927869556575</c:v>
                </c:pt>
                <c:pt idx="10567">
                  <c:v>286.77834193057441</c:v>
                </c:pt>
                <c:pt idx="10568">
                  <c:v>286.76389763305059</c:v>
                </c:pt>
                <c:pt idx="10569">
                  <c:v>286.74945406304943</c:v>
                </c:pt>
                <c:pt idx="10570">
                  <c:v>286.7350112205342</c:v>
                </c:pt>
                <c:pt idx="10571">
                  <c:v>286.72056910546831</c:v>
                </c:pt>
                <c:pt idx="10572">
                  <c:v>286.70612771781515</c:v>
                </c:pt>
                <c:pt idx="10573">
                  <c:v>286.69168705753805</c:v>
                </c:pt>
                <c:pt idx="10574">
                  <c:v>286.67724712460034</c:v>
                </c:pt>
                <c:pt idx="10575">
                  <c:v>286.66280791896543</c:v>
                </c:pt>
                <c:pt idx="10576">
                  <c:v>286.6483694405967</c:v>
                </c:pt>
                <c:pt idx="10577">
                  <c:v>286.63393168945748</c:v>
                </c:pt>
                <c:pt idx="10578">
                  <c:v>286.61949466551118</c:v>
                </c:pt>
                <c:pt idx="10579">
                  <c:v>286.60505836872113</c:v>
                </c:pt>
                <c:pt idx="10580">
                  <c:v>286.59062279905072</c:v>
                </c:pt>
                <c:pt idx="10581">
                  <c:v>286.57618795646334</c:v>
                </c:pt>
                <c:pt idx="10582">
                  <c:v>286.56175384092234</c:v>
                </c:pt>
                <c:pt idx="10583">
                  <c:v>286.54732045239115</c:v>
                </c:pt>
                <c:pt idx="10584">
                  <c:v>286.53288779083312</c:v>
                </c:pt>
                <c:pt idx="10585">
                  <c:v>286.51845585621163</c:v>
                </c:pt>
                <c:pt idx="10586">
                  <c:v>286.50402464849009</c:v>
                </c:pt>
                <c:pt idx="10587">
                  <c:v>286.48959416763182</c:v>
                </c:pt>
                <c:pt idx="10588">
                  <c:v>286.47516441360028</c:v>
                </c:pt>
                <c:pt idx="10589">
                  <c:v>286.46073538635886</c:v>
                </c:pt>
                <c:pt idx="10590">
                  <c:v>286.4463070858709</c:v>
                </c:pt>
                <c:pt idx="10591">
                  <c:v>286.43187951209984</c:v>
                </c:pt>
                <c:pt idx="10592">
                  <c:v>286.41745266500908</c:v>
                </c:pt>
                <c:pt idx="10593">
                  <c:v>286.40302654456201</c:v>
                </c:pt>
                <c:pt idx="10594">
                  <c:v>286.38860115072202</c:v>
                </c:pt>
                <c:pt idx="10595">
                  <c:v>286.37417648345252</c:v>
                </c:pt>
                <c:pt idx="10596">
                  <c:v>286.35975254271693</c:v>
                </c:pt>
                <c:pt idx="10597">
                  <c:v>286.34532932847861</c:v>
                </c:pt>
                <c:pt idx="10598">
                  <c:v>286.330906840701</c:v>
                </c:pt>
                <c:pt idx="10599">
                  <c:v>286.31648507934756</c:v>
                </c:pt>
                <c:pt idx="10600">
                  <c:v>286.30206404438161</c:v>
                </c:pt>
                <c:pt idx="10601">
                  <c:v>286.28764373576661</c:v>
                </c:pt>
                <c:pt idx="10602">
                  <c:v>286.273224153466</c:v>
                </c:pt>
                <c:pt idx="10603">
                  <c:v>286.25880529744313</c:v>
                </c:pt>
                <c:pt idx="10604">
                  <c:v>286.2443871676615</c:v>
                </c:pt>
                <c:pt idx="10605">
                  <c:v>286.22996976408444</c:v>
                </c:pt>
                <c:pt idx="10606">
                  <c:v>286.21555308667547</c:v>
                </c:pt>
                <c:pt idx="10607">
                  <c:v>286.20113713539791</c:v>
                </c:pt>
                <c:pt idx="10608">
                  <c:v>286.18672191021528</c:v>
                </c:pt>
                <c:pt idx="10609">
                  <c:v>286.17230741109097</c:v>
                </c:pt>
                <c:pt idx="10610">
                  <c:v>286.15789363798842</c:v>
                </c:pt>
                <c:pt idx="10611">
                  <c:v>286.14348059087104</c:v>
                </c:pt>
                <c:pt idx="10612">
                  <c:v>286.12906826970226</c:v>
                </c:pt>
                <c:pt idx="10613">
                  <c:v>286.11465667444554</c:v>
                </c:pt>
                <c:pt idx="10614">
                  <c:v>286.10024580506433</c:v>
                </c:pt>
                <c:pt idx="10615">
                  <c:v>286.08583566152203</c:v>
                </c:pt>
                <c:pt idx="10616">
                  <c:v>286.07142624378213</c:v>
                </c:pt>
                <c:pt idx="10617">
                  <c:v>286.05701755180803</c:v>
                </c:pt>
                <c:pt idx="10618">
                  <c:v>286.04260958556318</c:v>
                </c:pt>
                <c:pt idx="10619">
                  <c:v>286.02820234501104</c:v>
                </c:pt>
                <c:pt idx="10620">
                  <c:v>286.01379583011504</c:v>
                </c:pt>
                <c:pt idx="10621">
                  <c:v>285.99939004083865</c:v>
                </c:pt>
                <c:pt idx="10622">
                  <c:v>285.9849849771453</c:v>
                </c:pt>
                <c:pt idx="10623">
                  <c:v>285.97058063899851</c:v>
                </c:pt>
                <c:pt idx="10624">
                  <c:v>285.95617702636167</c:v>
                </c:pt>
                <c:pt idx="10625">
                  <c:v>285.94177413919823</c:v>
                </c:pt>
                <c:pt idx="10626">
                  <c:v>285.92737197747169</c:v>
                </c:pt>
                <c:pt idx="10627">
                  <c:v>285.91297054114551</c:v>
                </c:pt>
                <c:pt idx="10628">
                  <c:v>285.89856983018313</c:v>
                </c:pt>
                <c:pt idx="10629">
                  <c:v>285.88416984454807</c:v>
                </c:pt>
                <c:pt idx="10630">
                  <c:v>285.86977058420371</c:v>
                </c:pt>
                <c:pt idx="10631">
                  <c:v>285.85537204911356</c:v>
                </c:pt>
                <c:pt idx="10632">
                  <c:v>285.84097423924112</c:v>
                </c:pt>
                <c:pt idx="10633">
                  <c:v>285.8265771545498</c:v>
                </c:pt>
                <c:pt idx="10634">
                  <c:v>285.81218079500314</c:v>
                </c:pt>
                <c:pt idx="10635">
                  <c:v>285.79778516056456</c:v>
                </c:pt>
                <c:pt idx="10636">
                  <c:v>285.7833902511976</c:v>
                </c:pt>
                <c:pt idx="10637">
                  <c:v>285.76899606686567</c:v>
                </c:pt>
                <c:pt idx="10638">
                  <c:v>285.75460260753232</c:v>
                </c:pt>
                <c:pt idx="10639">
                  <c:v>285.74020987316101</c:v>
                </c:pt>
                <c:pt idx="10640">
                  <c:v>285.72581786371518</c:v>
                </c:pt>
                <c:pt idx="10641">
                  <c:v>285.71142657915834</c:v>
                </c:pt>
                <c:pt idx="10642">
                  <c:v>285.697036019454</c:v>
                </c:pt>
                <c:pt idx="10643">
                  <c:v>285.68264618456567</c:v>
                </c:pt>
                <c:pt idx="10644">
                  <c:v>285.66825707445679</c:v>
                </c:pt>
                <c:pt idx="10645">
                  <c:v>285.65386868909087</c:v>
                </c:pt>
                <c:pt idx="10646">
                  <c:v>285.63948102843142</c:v>
                </c:pt>
                <c:pt idx="10647">
                  <c:v>285.62509409244194</c:v>
                </c:pt>
                <c:pt idx="10648">
                  <c:v>285.61070788108594</c:v>
                </c:pt>
                <c:pt idx="10649">
                  <c:v>285.59632239432693</c:v>
                </c:pt>
                <c:pt idx="10650">
                  <c:v>285.58193763212836</c:v>
                </c:pt>
                <c:pt idx="10651">
                  <c:v>285.56755359445378</c:v>
                </c:pt>
                <c:pt idx="10652">
                  <c:v>285.55317028126672</c:v>
                </c:pt>
                <c:pt idx="10653">
                  <c:v>285.5387876925306</c:v>
                </c:pt>
                <c:pt idx="10654">
                  <c:v>285.52440582820901</c:v>
                </c:pt>
                <c:pt idx="10655">
                  <c:v>285.51002468826545</c:v>
                </c:pt>
                <c:pt idx="10656">
                  <c:v>285.49564427266341</c:v>
                </c:pt>
                <c:pt idx="10657">
                  <c:v>285.48126458136642</c:v>
                </c:pt>
                <c:pt idx="10658">
                  <c:v>285.46688561433803</c:v>
                </c:pt>
                <c:pt idx="10659">
                  <c:v>285.45250737154169</c:v>
                </c:pt>
                <c:pt idx="10660">
                  <c:v>285.43812985294096</c:v>
                </c:pt>
                <c:pt idx="10661">
                  <c:v>285.42375305849936</c:v>
                </c:pt>
                <c:pt idx="10662">
                  <c:v>285.40937698818044</c:v>
                </c:pt>
                <c:pt idx="10663">
                  <c:v>285.39500164194772</c:v>
                </c:pt>
                <c:pt idx="10664">
                  <c:v>285.38062701976469</c:v>
                </c:pt>
                <c:pt idx="10665">
                  <c:v>285.36625312159492</c:v>
                </c:pt>
                <c:pt idx="10666">
                  <c:v>285.35187994740193</c:v>
                </c:pt>
                <c:pt idx="10667">
                  <c:v>285.33750749714926</c:v>
                </c:pt>
                <c:pt idx="10668">
                  <c:v>285.32313577080049</c:v>
                </c:pt>
                <c:pt idx="10669">
                  <c:v>285.30876476831907</c:v>
                </c:pt>
                <c:pt idx="10670">
                  <c:v>285.2943944896686</c:v>
                </c:pt>
                <c:pt idx="10671">
                  <c:v>285.28002493481262</c:v>
                </c:pt>
                <c:pt idx="10672">
                  <c:v>285.26565610371466</c:v>
                </c:pt>
                <c:pt idx="10673">
                  <c:v>285.25128799633825</c:v>
                </c:pt>
                <c:pt idx="10674">
                  <c:v>285.23692061264694</c:v>
                </c:pt>
                <c:pt idx="10675">
                  <c:v>285.2225539526043</c:v>
                </c:pt>
                <c:pt idx="10676">
                  <c:v>285.20818801617389</c:v>
                </c:pt>
                <c:pt idx="10677">
                  <c:v>285.19382280331928</c:v>
                </c:pt>
                <c:pt idx="10678">
                  <c:v>285.17945831400397</c:v>
                </c:pt>
                <c:pt idx="10679">
                  <c:v>285.16509454819158</c:v>
                </c:pt>
                <c:pt idx="10680">
                  <c:v>285.15073150584561</c:v>
                </c:pt>
                <c:pt idx="10681">
                  <c:v>285.13636918692964</c:v>
                </c:pt>
                <c:pt idx="10682">
                  <c:v>285.12200759140723</c:v>
                </c:pt>
                <c:pt idx="10683">
                  <c:v>285.10764671924193</c:v>
                </c:pt>
                <c:pt idx="10684">
                  <c:v>285.09328657039737</c:v>
                </c:pt>
                <c:pt idx="10685">
                  <c:v>285.07892714483705</c:v>
                </c:pt>
                <c:pt idx="10686">
                  <c:v>285.0645684425246</c:v>
                </c:pt>
                <c:pt idx="10687">
                  <c:v>285.05021046342353</c:v>
                </c:pt>
                <c:pt idx="10688">
                  <c:v>285.03585320749744</c:v>
                </c:pt>
                <c:pt idx="10689">
                  <c:v>285.02149667470991</c:v>
                </c:pt>
                <c:pt idx="10690">
                  <c:v>285.0071408650245</c:v>
                </c:pt>
                <c:pt idx="10691">
                  <c:v>284.99278577840482</c:v>
                </c:pt>
                <c:pt idx="10692">
                  <c:v>284.97843141481445</c:v>
                </c:pt>
                <c:pt idx="10693">
                  <c:v>284.96407777421695</c:v>
                </c:pt>
                <c:pt idx="10694">
                  <c:v>284.94972485657593</c:v>
                </c:pt>
                <c:pt idx="10695">
                  <c:v>284.9353726618549</c:v>
                </c:pt>
                <c:pt idx="10696">
                  <c:v>284.92102119001754</c:v>
                </c:pt>
                <c:pt idx="10697">
                  <c:v>284.90667044102742</c:v>
                </c:pt>
                <c:pt idx="10698">
                  <c:v>284.89232041484809</c:v>
                </c:pt>
                <c:pt idx="10699">
                  <c:v>284.87797111144317</c:v>
                </c:pt>
                <c:pt idx="10700">
                  <c:v>284.8636225307763</c:v>
                </c:pt>
                <c:pt idx="10701">
                  <c:v>284.84927467281102</c:v>
                </c:pt>
                <c:pt idx="10702">
                  <c:v>284.83492753751091</c:v>
                </c:pt>
                <c:pt idx="10703">
                  <c:v>284.82058112483963</c:v>
                </c:pt>
                <c:pt idx="10704">
                  <c:v>284.80623543476077</c:v>
                </c:pt>
                <c:pt idx="10705">
                  <c:v>284.79189046723792</c:v>
                </c:pt>
                <c:pt idx="10706">
                  <c:v>284.77754622223466</c:v>
                </c:pt>
                <c:pt idx="10707">
                  <c:v>284.76320269971467</c:v>
                </c:pt>
                <c:pt idx="10708">
                  <c:v>284.7488598996415</c:v>
                </c:pt>
                <c:pt idx="10709">
                  <c:v>284.73451782197878</c:v>
                </c:pt>
                <c:pt idx="10710">
                  <c:v>284.72017646669013</c:v>
                </c:pt>
                <c:pt idx="10711">
                  <c:v>284.70583583373917</c:v>
                </c:pt>
                <c:pt idx="10712">
                  <c:v>284.69149592308952</c:v>
                </c:pt>
                <c:pt idx="10713">
                  <c:v>284.67715673470479</c:v>
                </c:pt>
                <c:pt idx="10714">
                  <c:v>284.66281826854856</c:v>
                </c:pt>
                <c:pt idx="10715">
                  <c:v>284.6484805245845</c:v>
                </c:pt>
                <c:pt idx="10716">
                  <c:v>284.63414350277623</c:v>
                </c:pt>
                <c:pt idx="10717">
                  <c:v>284.61980720308736</c:v>
                </c:pt>
                <c:pt idx="10718">
                  <c:v>284.60547162548158</c:v>
                </c:pt>
                <c:pt idx="10719">
                  <c:v>284.59113676992246</c:v>
                </c:pt>
                <c:pt idx="10720">
                  <c:v>284.57680263637366</c:v>
                </c:pt>
                <c:pt idx="10721">
                  <c:v>284.5624692247988</c:v>
                </c:pt>
                <c:pt idx="10722">
                  <c:v>284.54813653516152</c:v>
                </c:pt>
                <c:pt idx="10723">
                  <c:v>284.53380456742542</c:v>
                </c:pt>
                <c:pt idx="10724">
                  <c:v>284.51947332155419</c:v>
                </c:pt>
                <c:pt idx="10725">
                  <c:v>284.50514279751144</c:v>
                </c:pt>
                <c:pt idx="10726">
                  <c:v>284.49081299526085</c:v>
                </c:pt>
                <c:pt idx="10727">
                  <c:v>284.47648391476605</c:v>
                </c:pt>
                <c:pt idx="10728">
                  <c:v>284.46215555599065</c:v>
                </c:pt>
                <c:pt idx="10729">
                  <c:v>284.44782791889833</c:v>
                </c:pt>
                <c:pt idx="10730">
                  <c:v>284.43350100345276</c:v>
                </c:pt>
                <c:pt idx="10731">
                  <c:v>284.41917480961757</c:v>
                </c:pt>
                <c:pt idx="10732">
                  <c:v>284.40484933735644</c:v>
                </c:pt>
                <c:pt idx="10733">
                  <c:v>284.39052458663298</c:v>
                </c:pt>
                <c:pt idx="10734">
                  <c:v>284.37620055741087</c:v>
                </c:pt>
                <c:pt idx="10735">
                  <c:v>284.36187724965379</c:v>
                </c:pt>
                <c:pt idx="10736">
                  <c:v>284.34755466332535</c:v>
                </c:pt>
                <c:pt idx="10737">
                  <c:v>284.3332327983893</c:v>
                </c:pt>
                <c:pt idx="10738">
                  <c:v>284.31891165480926</c:v>
                </c:pt>
                <c:pt idx="10739">
                  <c:v>284.30459123254883</c:v>
                </c:pt>
                <c:pt idx="10740">
                  <c:v>284.29027153157176</c:v>
                </c:pt>
                <c:pt idx="10741">
                  <c:v>284.27595255184173</c:v>
                </c:pt>
                <c:pt idx="10742">
                  <c:v>284.26163429332235</c:v>
                </c:pt>
                <c:pt idx="10743">
                  <c:v>284.24731675597735</c:v>
                </c:pt>
                <c:pt idx="10744">
                  <c:v>284.23299993977037</c:v>
                </c:pt>
                <c:pt idx="10745">
                  <c:v>284.21868384466507</c:v>
                </c:pt>
                <c:pt idx="10746">
                  <c:v>284.20436847062518</c:v>
                </c:pt>
                <c:pt idx="10747">
                  <c:v>284.19005381761434</c:v>
                </c:pt>
                <c:pt idx="10748">
                  <c:v>284.17573988559627</c:v>
                </c:pt>
                <c:pt idx="10749">
                  <c:v>284.16142667453465</c:v>
                </c:pt>
                <c:pt idx="10750">
                  <c:v>284.14711418439316</c:v>
                </c:pt>
                <c:pt idx="10751">
                  <c:v>284.13280241513547</c:v>
                </c:pt>
                <c:pt idx="10752">
                  <c:v>284.11849136672532</c:v>
                </c:pt>
                <c:pt idx="10753">
                  <c:v>284.10418103912639</c:v>
                </c:pt>
                <c:pt idx="10754">
                  <c:v>284.08987143230235</c:v>
                </c:pt>
                <c:pt idx="10755">
                  <c:v>284.07556254621687</c:v>
                </c:pt>
                <c:pt idx="10756">
                  <c:v>284.0612543808337</c:v>
                </c:pt>
                <c:pt idx="10757">
                  <c:v>284.04694693611651</c:v>
                </c:pt>
                <c:pt idx="10758">
                  <c:v>284.03264021202904</c:v>
                </c:pt>
                <c:pt idx="10759">
                  <c:v>284.01833420853495</c:v>
                </c:pt>
                <c:pt idx="10760">
                  <c:v>284.00402892559794</c:v>
                </c:pt>
                <c:pt idx="10761">
                  <c:v>283.98972436318172</c:v>
                </c:pt>
                <c:pt idx="10762">
                  <c:v>283.97542052125004</c:v>
                </c:pt>
                <c:pt idx="10763">
                  <c:v>283.96111739976658</c:v>
                </c:pt>
                <c:pt idx="10764">
                  <c:v>283.94681499869506</c:v>
                </c:pt>
                <c:pt idx="10765">
                  <c:v>283.93251331799922</c:v>
                </c:pt>
                <c:pt idx="10766">
                  <c:v>283.91821235764274</c:v>
                </c:pt>
                <c:pt idx="10767">
                  <c:v>283.90391211758936</c:v>
                </c:pt>
                <c:pt idx="10768">
                  <c:v>283.8896125978028</c:v>
                </c:pt>
                <c:pt idx="10769">
                  <c:v>283.87531379824674</c:v>
                </c:pt>
                <c:pt idx="10770">
                  <c:v>283.86101571888497</c:v>
                </c:pt>
                <c:pt idx="10771">
                  <c:v>283.84671835968118</c:v>
                </c:pt>
                <c:pt idx="10772">
                  <c:v>283.83242172059909</c:v>
                </c:pt>
                <c:pt idx="10773">
                  <c:v>283.81812580160243</c:v>
                </c:pt>
                <c:pt idx="10774">
                  <c:v>283.80383060265495</c:v>
                </c:pt>
                <c:pt idx="10775">
                  <c:v>283.78953612372038</c:v>
                </c:pt>
                <c:pt idx="10776">
                  <c:v>283.77524236476245</c:v>
                </c:pt>
                <c:pt idx="10777">
                  <c:v>283.76094932574489</c:v>
                </c:pt>
                <c:pt idx="10778">
                  <c:v>283.74665700663144</c:v>
                </c:pt>
                <c:pt idx="10779">
                  <c:v>283.73236540738583</c:v>
                </c:pt>
                <c:pt idx="10780">
                  <c:v>283.71807452797185</c:v>
                </c:pt>
                <c:pt idx="10781">
                  <c:v>283.70378436835318</c:v>
                </c:pt>
                <c:pt idx="10782">
                  <c:v>283.68949492849362</c:v>
                </c:pt>
                <c:pt idx="10783">
                  <c:v>283.67520620835688</c:v>
                </c:pt>
                <c:pt idx="10784">
                  <c:v>283.66091820790672</c:v>
                </c:pt>
                <c:pt idx="10785">
                  <c:v>283.64663092710691</c:v>
                </c:pt>
                <c:pt idx="10786">
                  <c:v>283.6323443659212</c:v>
                </c:pt>
                <c:pt idx="10787">
                  <c:v>283.61805852431331</c:v>
                </c:pt>
                <c:pt idx="10788">
                  <c:v>283.60377340224704</c:v>
                </c:pt>
                <c:pt idx="10789">
                  <c:v>283.58948899968613</c:v>
                </c:pt>
                <c:pt idx="10790">
                  <c:v>283.57520531659429</c:v>
                </c:pt>
                <c:pt idx="10791">
                  <c:v>283.56092235293534</c:v>
                </c:pt>
                <c:pt idx="10792">
                  <c:v>283.54664010867305</c:v>
                </c:pt>
                <c:pt idx="10793">
                  <c:v>283.53235858377116</c:v>
                </c:pt>
                <c:pt idx="10794">
                  <c:v>283.51807777819346</c:v>
                </c:pt>
                <c:pt idx="10795">
                  <c:v>283.50379769190369</c:v>
                </c:pt>
                <c:pt idx="10796">
                  <c:v>283.48951832486563</c:v>
                </c:pt>
                <c:pt idx="10797">
                  <c:v>283.47523967704308</c:v>
                </c:pt>
                <c:pt idx="10798">
                  <c:v>283.46096174839977</c:v>
                </c:pt>
                <c:pt idx="10799">
                  <c:v>283.44668453889955</c:v>
                </c:pt>
                <c:pt idx="10800">
                  <c:v>283.43240804850615</c:v>
                </c:pt>
                <c:pt idx="10801">
                  <c:v>283.4181322771833</c:v>
                </c:pt>
                <c:pt idx="10802">
                  <c:v>283.40385722489486</c:v>
                </c:pt>
                <c:pt idx="10803">
                  <c:v>283.38958289160462</c:v>
                </c:pt>
                <c:pt idx="10804">
                  <c:v>283.3753092772763</c:v>
                </c:pt>
                <c:pt idx="10805">
                  <c:v>283.3610363818737</c:v>
                </c:pt>
                <c:pt idx="10806">
                  <c:v>283.34676420536067</c:v>
                </c:pt>
                <c:pt idx="10807">
                  <c:v>283.33249274770094</c:v>
                </c:pt>
                <c:pt idx="10808">
                  <c:v>283.31822200885836</c:v>
                </c:pt>
                <c:pt idx="10809">
                  <c:v>283.30395198879665</c:v>
                </c:pt>
                <c:pt idx="10810">
                  <c:v>283.28968268747968</c:v>
                </c:pt>
                <c:pt idx="10811">
                  <c:v>283.27541410487117</c:v>
                </c:pt>
                <c:pt idx="10812">
                  <c:v>283.26114624093498</c:v>
                </c:pt>
                <c:pt idx="10813">
                  <c:v>283.24687909563488</c:v>
                </c:pt>
                <c:pt idx="10814">
                  <c:v>283.23261266893473</c:v>
                </c:pt>
                <c:pt idx="10815">
                  <c:v>283.21834696079827</c:v>
                </c:pt>
                <c:pt idx="10816">
                  <c:v>283.20408197118934</c:v>
                </c:pt>
                <c:pt idx="10817">
                  <c:v>283.18981770007179</c:v>
                </c:pt>
                <c:pt idx="10818">
                  <c:v>283.17555414740934</c:v>
                </c:pt>
                <c:pt idx="10819">
                  <c:v>283.16129131316586</c:v>
                </c:pt>
                <c:pt idx="10820">
                  <c:v>283.14702919730519</c:v>
                </c:pt>
                <c:pt idx="10821">
                  <c:v>283.13276779979111</c:v>
                </c:pt>
                <c:pt idx="10822">
                  <c:v>283.11850712058742</c:v>
                </c:pt>
                <c:pt idx="10823">
                  <c:v>283.10424715965797</c:v>
                </c:pt>
                <c:pt idx="10824">
                  <c:v>283.08998791696655</c:v>
                </c:pt>
                <c:pt idx="10825">
                  <c:v>283.075729392477</c:v>
                </c:pt>
                <c:pt idx="10826">
                  <c:v>283.06147158615317</c:v>
                </c:pt>
                <c:pt idx="10827">
                  <c:v>283.04721449795892</c:v>
                </c:pt>
                <c:pt idx="10828">
                  <c:v>283.03295812785802</c:v>
                </c:pt>
                <c:pt idx="10829">
                  <c:v>283.01870247581428</c:v>
                </c:pt>
                <c:pt idx="10830">
                  <c:v>283.00444754179159</c:v>
                </c:pt>
                <c:pt idx="10831">
                  <c:v>282.99019332575375</c:v>
                </c:pt>
                <c:pt idx="10832">
                  <c:v>282.9759398276646</c:v>
                </c:pt>
                <c:pt idx="10833">
                  <c:v>282.961687047488</c:v>
                </c:pt>
                <c:pt idx="10834">
                  <c:v>282.94743498518778</c:v>
                </c:pt>
                <c:pt idx="10835">
                  <c:v>282.9331836407278</c:v>
                </c:pt>
                <c:pt idx="10836">
                  <c:v>282.91893301407185</c:v>
                </c:pt>
                <c:pt idx="10837">
                  <c:v>282.90468310518384</c:v>
                </c:pt>
                <c:pt idx="10838">
                  <c:v>282.89043391402754</c:v>
                </c:pt>
                <c:pt idx="10839">
                  <c:v>282.87618544056687</c:v>
                </c:pt>
                <c:pt idx="10840">
                  <c:v>282.86193768476568</c:v>
                </c:pt>
                <c:pt idx="10841">
                  <c:v>282.84769064658781</c:v>
                </c:pt>
                <c:pt idx="10842">
                  <c:v>282.83344432599711</c:v>
                </c:pt>
                <c:pt idx="10843">
                  <c:v>282.81919872295742</c:v>
                </c:pt>
                <c:pt idx="10844">
                  <c:v>282.80495383743261</c:v>
                </c:pt>
                <c:pt idx="10845">
                  <c:v>282.79070966938656</c:v>
                </c:pt>
                <c:pt idx="10846">
                  <c:v>282.77646621878307</c:v>
                </c:pt>
                <c:pt idx="10847">
                  <c:v>282.76222348558611</c:v>
                </c:pt>
                <c:pt idx="10848">
                  <c:v>282.74798146975945</c:v>
                </c:pt>
                <c:pt idx="10849">
                  <c:v>282.73374017126702</c:v>
                </c:pt>
                <c:pt idx="10850">
                  <c:v>282.71949959007264</c:v>
                </c:pt>
                <c:pt idx="10851">
                  <c:v>282.70525972614024</c:v>
                </c:pt>
                <c:pt idx="10852">
                  <c:v>282.69102057943365</c:v>
                </c:pt>
                <c:pt idx="10853">
                  <c:v>282.67678214991673</c:v>
                </c:pt>
                <c:pt idx="10854">
                  <c:v>282.66254443755338</c:v>
                </c:pt>
                <c:pt idx="10855">
                  <c:v>282.6483074423075</c:v>
                </c:pt>
                <c:pt idx="10856">
                  <c:v>282.63407116414294</c:v>
                </c:pt>
                <c:pt idx="10857">
                  <c:v>282.6198356030236</c:v>
                </c:pt>
                <c:pt idx="10858">
                  <c:v>282.60560075891334</c:v>
                </c:pt>
                <c:pt idx="10859">
                  <c:v>282.59136663177605</c:v>
                </c:pt>
                <c:pt idx="10860">
                  <c:v>282.57713322157565</c:v>
                </c:pt>
                <c:pt idx="10861">
                  <c:v>282.56290052827603</c:v>
                </c:pt>
                <c:pt idx="10862">
                  <c:v>282.54866855184105</c:v>
                </c:pt>
                <c:pt idx="10863">
                  <c:v>282.5344372922346</c:v>
                </c:pt>
                <c:pt idx="10864">
                  <c:v>282.52020674942059</c:v>
                </c:pt>
                <c:pt idx="10865">
                  <c:v>282.50597692336294</c:v>
                </c:pt>
                <c:pt idx="10866">
                  <c:v>282.49174781402553</c:v>
                </c:pt>
                <c:pt idx="10867">
                  <c:v>282.47751942137228</c:v>
                </c:pt>
                <c:pt idx="10868">
                  <c:v>282.46329174536703</c:v>
                </c:pt>
                <c:pt idx="10869">
                  <c:v>282.44906478597375</c:v>
                </c:pt>
                <c:pt idx="10870">
                  <c:v>282.43483854315633</c:v>
                </c:pt>
                <c:pt idx="10871">
                  <c:v>282.42061301687863</c:v>
                </c:pt>
                <c:pt idx="10872">
                  <c:v>282.40638820710461</c:v>
                </c:pt>
                <c:pt idx="10873">
                  <c:v>282.39216411379817</c:v>
                </c:pt>
                <c:pt idx="10874">
                  <c:v>282.37794073692322</c:v>
                </c:pt>
                <c:pt idx="10875">
                  <c:v>282.36371807644372</c:v>
                </c:pt>
                <c:pt idx="10876">
                  <c:v>282.34949613232351</c:v>
                </c:pt>
                <c:pt idx="10877">
                  <c:v>282.33527490452656</c:v>
                </c:pt>
                <c:pt idx="10878">
                  <c:v>282.32105439301677</c:v>
                </c:pt>
                <c:pt idx="10879">
                  <c:v>282.30683459775804</c:v>
                </c:pt>
                <c:pt idx="10880">
                  <c:v>282.29261551871434</c:v>
                </c:pt>
                <c:pt idx="10881">
                  <c:v>282.27839715584958</c:v>
                </c:pt>
                <c:pt idx="10882">
                  <c:v>282.2641795091277</c:v>
                </c:pt>
                <c:pt idx="10883">
                  <c:v>282.24996257851262</c:v>
                </c:pt>
                <c:pt idx="10884">
                  <c:v>282.23574636396825</c:v>
                </c:pt>
                <c:pt idx="10885">
                  <c:v>282.22153086545853</c:v>
                </c:pt>
                <c:pt idx="10886">
                  <c:v>282.20731608294739</c:v>
                </c:pt>
                <c:pt idx="10887">
                  <c:v>282.19310201639883</c:v>
                </c:pt>
                <c:pt idx="10888">
                  <c:v>282.1788886657767</c:v>
                </c:pt>
                <c:pt idx="10889">
                  <c:v>282.16467603104502</c:v>
                </c:pt>
                <c:pt idx="10890">
                  <c:v>282.15046411216764</c:v>
                </c:pt>
                <c:pt idx="10891">
                  <c:v>282.13625290910858</c:v>
                </c:pt>
                <c:pt idx="10892">
                  <c:v>282.12204242183179</c:v>
                </c:pt>
                <c:pt idx="10893">
                  <c:v>282.10783265030119</c:v>
                </c:pt>
                <c:pt idx="10894">
                  <c:v>282.09362359448073</c:v>
                </c:pt>
                <c:pt idx="10895">
                  <c:v>282.07941525433432</c:v>
                </c:pt>
                <c:pt idx="10896">
                  <c:v>282.06520762982598</c:v>
                </c:pt>
                <c:pt idx="10897">
                  <c:v>282.05100072091966</c:v>
                </c:pt>
                <c:pt idx="10898">
                  <c:v>282.03679452757927</c:v>
                </c:pt>
                <c:pt idx="10899">
                  <c:v>282.02258904976884</c:v>
                </c:pt>
                <c:pt idx="10900">
                  <c:v>282.00838428745226</c:v>
                </c:pt>
                <c:pt idx="10901">
                  <c:v>281.99418024059349</c:v>
                </c:pt>
                <c:pt idx="10902">
                  <c:v>281.97997690915656</c:v>
                </c:pt>
                <c:pt idx="10903">
                  <c:v>281.96577429310537</c:v>
                </c:pt>
                <c:pt idx="10904">
                  <c:v>281.95157239240393</c:v>
                </c:pt>
                <c:pt idx="10905">
                  <c:v>281.93737120701621</c:v>
                </c:pt>
                <c:pt idx="10906">
                  <c:v>281.92317073690617</c:v>
                </c:pt>
                <c:pt idx="10907">
                  <c:v>281.90897098203777</c:v>
                </c:pt>
                <c:pt idx="10908">
                  <c:v>281.89477194237503</c:v>
                </c:pt>
                <c:pt idx="10909">
                  <c:v>281.88057361788185</c:v>
                </c:pt>
                <c:pt idx="10910">
                  <c:v>281.86637600852225</c:v>
                </c:pt>
                <c:pt idx="10911">
                  <c:v>281.85217911426025</c:v>
                </c:pt>
                <c:pt idx="10912">
                  <c:v>281.83798293505981</c:v>
                </c:pt>
                <c:pt idx="10913">
                  <c:v>281.82378747088489</c:v>
                </c:pt>
                <c:pt idx="10914">
                  <c:v>281.80959272169946</c:v>
                </c:pt>
                <c:pt idx="10915">
                  <c:v>281.79539868746753</c:v>
                </c:pt>
                <c:pt idx="10916">
                  <c:v>281.78120536815311</c:v>
                </c:pt>
                <c:pt idx="10917">
                  <c:v>281.76701276372017</c:v>
                </c:pt>
                <c:pt idx="10918">
                  <c:v>281.75282087413274</c:v>
                </c:pt>
                <c:pt idx="10919">
                  <c:v>281.73862969935476</c:v>
                </c:pt>
                <c:pt idx="10920">
                  <c:v>281.72443923935026</c:v>
                </c:pt>
                <c:pt idx="10921">
                  <c:v>281.7102494940832</c:v>
                </c:pt>
                <c:pt idx="10922">
                  <c:v>281.69606046351765</c:v>
                </c:pt>
                <c:pt idx="10923">
                  <c:v>281.68187214761758</c:v>
                </c:pt>
                <c:pt idx="10924">
                  <c:v>281.66768454634695</c:v>
                </c:pt>
                <c:pt idx="10925">
                  <c:v>281.65349765966982</c:v>
                </c:pt>
                <c:pt idx="10926">
                  <c:v>281.63931148755017</c:v>
                </c:pt>
                <c:pt idx="10927">
                  <c:v>281.62512602995201</c:v>
                </c:pt>
                <c:pt idx="10928">
                  <c:v>281.61094128683936</c:v>
                </c:pt>
                <c:pt idx="10929">
                  <c:v>281.59675725817624</c:v>
                </c:pt>
                <c:pt idx="10930">
                  <c:v>281.58257394392666</c:v>
                </c:pt>
                <c:pt idx="10931">
                  <c:v>281.56839134405465</c:v>
                </c:pt>
                <c:pt idx="10932">
                  <c:v>281.55420945852421</c:v>
                </c:pt>
                <c:pt idx="10933">
                  <c:v>281.54002828729938</c:v>
                </c:pt>
                <c:pt idx="10934">
                  <c:v>281.52584783034416</c:v>
                </c:pt>
                <c:pt idx="10935">
                  <c:v>281.51166808762258</c:v>
                </c:pt>
                <c:pt idx="10936">
                  <c:v>281.49748905909865</c:v>
                </c:pt>
                <c:pt idx="10937">
                  <c:v>281.4833107447364</c:v>
                </c:pt>
                <c:pt idx="10938">
                  <c:v>281.46913314449989</c:v>
                </c:pt>
                <c:pt idx="10939">
                  <c:v>281.45495625835315</c:v>
                </c:pt>
                <c:pt idx="10940">
                  <c:v>281.44078008626019</c:v>
                </c:pt>
                <c:pt idx="10941">
                  <c:v>281.42660462818503</c:v>
                </c:pt>
                <c:pt idx="10942">
                  <c:v>281.41242988409175</c:v>
                </c:pt>
                <c:pt idx="10943">
                  <c:v>281.39825585394436</c:v>
                </c:pt>
                <c:pt idx="10944">
                  <c:v>281.38408253770695</c:v>
                </c:pt>
                <c:pt idx="10945">
                  <c:v>281.36990993534346</c:v>
                </c:pt>
                <c:pt idx="10946">
                  <c:v>281.35573804681803</c:v>
                </c:pt>
                <c:pt idx="10947">
                  <c:v>281.34156687209469</c:v>
                </c:pt>
                <c:pt idx="10948">
                  <c:v>281.32739641113744</c:v>
                </c:pt>
                <c:pt idx="10949">
                  <c:v>281.31322666391037</c:v>
                </c:pt>
                <c:pt idx="10950">
                  <c:v>281.29905763037749</c:v>
                </c:pt>
                <c:pt idx="10951">
                  <c:v>281.28488931050288</c:v>
                </c:pt>
                <c:pt idx="10952">
                  <c:v>281.2707217042506</c:v>
                </c:pt>
                <c:pt idx="10953">
                  <c:v>281.25655481158475</c:v>
                </c:pt>
                <c:pt idx="10954">
                  <c:v>281.24238863246933</c:v>
                </c:pt>
                <c:pt idx="10955">
                  <c:v>281.22822316686842</c:v>
                </c:pt>
                <c:pt idx="10956">
                  <c:v>281.21405841474603</c:v>
                </c:pt>
                <c:pt idx="10957">
                  <c:v>281.19989437606631</c:v>
                </c:pt>
                <c:pt idx="10958">
                  <c:v>281.18573105079327</c:v>
                </c:pt>
                <c:pt idx="10959">
                  <c:v>281.17156843889097</c:v>
                </c:pt>
                <c:pt idx="10960">
                  <c:v>281.15740654032351</c:v>
                </c:pt>
                <c:pt idx="10961">
                  <c:v>281.14324535505494</c:v>
                </c:pt>
                <c:pt idx="10962">
                  <c:v>281.12908488304936</c:v>
                </c:pt>
                <c:pt idx="10963">
                  <c:v>281.11492512427083</c:v>
                </c:pt>
                <c:pt idx="10964">
                  <c:v>281.10076607868342</c:v>
                </c:pt>
                <c:pt idx="10965">
                  <c:v>281.08660774625122</c:v>
                </c:pt>
                <c:pt idx="10966">
                  <c:v>281.07245012693829</c:v>
                </c:pt>
                <c:pt idx="10967">
                  <c:v>281.05829322070872</c:v>
                </c:pt>
                <c:pt idx="10968">
                  <c:v>281.04413702752663</c:v>
                </c:pt>
                <c:pt idx="10969">
                  <c:v>281.02998154735604</c:v>
                </c:pt>
                <c:pt idx="10970">
                  <c:v>281.01582678016109</c:v>
                </c:pt>
                <c:pt idx="10971">
                  <c:v>281.00167272590585</c:v>
                </c:pt>
                <c:pt idx="10972">
                  <c:v>280.98751938455445</c:v>
                </c:pt>
                <c:pt idx="10973">
                  <c:v>280.9733667560709</c:v>
                </c:pt>
                <c:pt idx="10974">
                  <c:v>280.95921484041935</c:v>
                </c:pt>
                <c:pt idx="10975">
                  <c:v>280.94506363756392</c:v>
                </c:pt>
                <c:pt idx="10976">
                  <c:v>280.93091314746869</c:v>
                </c:pt>
                <c:pt idx="10977">
                  <c:v>280.91676337009773</c:v>
                </c:pt>
                <c:pt idx="10978">
                  <c:v>280.90261430541511</c:v>
                </c:pt>
                <c:pt idx="10979">
                  <c:v>280.88846595338504</c:v>
                </c:pt>
                <c:pt idx="10980">
                  <c:v>280.87431831397151</c:v>
                </c:pt>
                <c:pt idx="10981">
                  <c:v>280.86017138713873</c:v>
                </c:pt>
                <c:pt idx="10982">
                  <c:v>280.84602517285077</c:v>
                </c:pt>
                <c:pt idx="10983">
                  <c:v>280.8318796710717</c:v>
                </c:pt>
                <c:pt idx="10984">
                  <c:v>280.81773488176566</c:v>
                </c:pt>
                <c:pt idx="10985">
                  <c:v>280.80359080489677</c:v>
                </c:pt>
                <c:pt idx="10986">
                  <c:v>280.78944744042917</c:v>
                </c:pt>
                <c:pt idx="10987">
                  <c:v>280.77530478832693</c:v>
                </c:pt>
                <c:pt idx="10988">
                  <c:v>280.76116284855425</c:v>
                </c:pt>
                <c:pt idx="10989">
                  <c:v>280.74702162107519</c:v>
                </c:pt>
                <c:pt idx="10990">
                  <c:v>280.73288110585389</c:v>
                </c:pt>
                <c:pt idx="10991">
                  <c:v>280.71874130285443</c:v>
                </c:pt>
                <c:pt idx="10992">
                  <c:v>280.70460221204098</c:v>
                </c:pt>
                <c:pt idx="10993">
                  <c:v>280.69046383337769</c:v>
                </c:pt>
                <c:pt idx="10994">
                  <c:v>280.67632616682863</c:v>
                </c:pt>
                <c:pt idx="10995">
                  <c:v>280.66218921235799</c:v>
                </c:pt>
                <c:pt idx="10996">
                  <c:v>280.64805296992989</c:v>
                </c:pt>
                <c:pt idx="10997">
                  <c:v>280.63391743950842</c:v>
                </c:pt>
                <c:pt idx="10998">
                  <c:v>280.61978262105777</c:v>
                </c:pt>
                <c:pt idx="10999">
                  <c:v>280.60564851454205</c:v>
                </c:pt>
                <c:pt idx="11000">
                  <c:v>280.59151511992542</c:v>
                </c:pt>
                <c:pt idx="11001">
                  <c:v>280.57738243717205</c:v>
                </c:pt>
                <c:pt idx="11002">
                  <c:v>280.56325046624602</c:v>
                </c:pt>
                <c:pt idx="11003">
                  <c:v>280.54911920711152</c:v>
                </c:pt>
                <c:pt idx="11004">
                  <c:v>280.53498865973268</c:v>
                </c:pt>
                <c:pt idx="11005">
                  <c:v>280.52085882407368</c:v>
                </c:pt>
                <c:pt idx="11006">
                  <c:v>280.50672970009867</c:v>
                </c:pt>
                <c:pt idx="11007">
                  <c:v>280.49260128777178</c:v>
                </c:pt>
                <c:pt idx="11008">
                  <c:v>280.47847358705718</c:v>
                </c:pt>
                <c:pt idx="11009">
                  <c:v>280.46434659791902</c:v>
                </c:pt>
                <c:pt idx="11010">
                  <c:v>280.45022032032148</c:v>
                </c:pt>
                <c:pt idx="11011">
                  <c:v>280.43609475422869</c:v>
                </c:pt>
                <c:pt idx="11012">
                  <c:v>280.42196989960485</c:v>
                </c:pt>
                <c:pt idx="11013">
                  <c:v>280.40784575641408</c:v>
                </c:pt>
                <c:pt idx="11014">
                  <c:v>280.39372232462057</c:v>
                </c:pt>
                <c:pt idx="11015">
                  <c:v>280.37959960418846</c:v>
                </c:pt>
                <c:pt idx="11016">
                  <c:v>280.36547759508198</c:v>
                </c:pt>
                <c:pt idx="11017">
                  <c:v>280.35135629726528</c:v>
                </c:pt>
                <c:pt idx="11018">
                  <c:v>280.33723571070249</c:v>
                </c:pt>
                <c:pt idx="11019">
                  <c:v>280.32311583535784</c:v>
                </c:pt>
                <c:pt idx="11020">
                  <c:v>280.30899667119547</c:v>
                </c:pt>
                <c:pt idx="11021">
                  <c:v>280.29487821817958</c:v>
                </c:pt>
                <c:pt idx="11022">
                  <c:v>280.28076047627434</c:v>
                </c:pt>
                <c:pt idx="11023">
                  <c:v>280.26664344544395</c:v>
                </c:pt>
                <c:pt idx="11024">
                  <c:v>280.25252712565259</c:v>
                </c:pt>
                <c:pt idx="11025">
                  <c:v>280.23841151686446</c:v>
                </c:pt>
                <c:pt idx="11026">
                  <c:v>280.22429661904374</c:v>
                </c:pt>
                <c:pt idx="11027">
                  <c:v>280.21018243215462</c:v>
                </c:pt>
                <c:pt idx="11028">
                  <c:v>280.1960689561613</c:v>
                </c:pt>
                <c:pt idx="11029">
                  <c:v>280.18195619102795</c:v>
                </c:pt>
                <c:pt idx="11030">
                  <c:v>280.16784413671877</c:v>
                </c:pt>
                <c:pt idx="11031">
                  <c:v>280.15373279319795</c:v>
                </c:pt>
                <c:pt idx="11032">
                  <c:v>280.13962216042972</c:v>
                </c:pt>
                <c:pt idx="11033">
                  <c:v>280.12551223837823</c:v>
                </c:pt>
                <c:pt idx="11034">
                  <c:v>280.11140302700773</c:v>
                </c:pt>
                <c:pt idx="11035">
                  <c:v>280.09729452628244</c:v>
                </c:pt>
                <c:pt idx="11036">
                  <c:v>280.08318673616651</c:v>
                </c:pt>
                <c:pt idx="11037">
                  <c:v>280.06907965662418</c:v>
                </c:pt>
                <c:pt idx="11038">
                  <c:v>280.05497328761965</c:v>
                </c:pt>
                <c:pt idx="11039">
                  <c:v>280.04086762911714</c:v>
                </c:pt>
                <c:pt idx="11040">
                  <c:v>280.02676268108087</c:v>
                </c:pt>
                <c:pt idx="11041">
                  <c:v>280.01265844347506</c:v>
                </c:pt>
                <c:pt idx="11042">
                  <c:v>279.99855491626391</c:v>
                </c:pt>
                <c:pt idx="11043">
                  <c:v>279.98445209941167</c:v>
                </c:pt>
                <c:pt idx="11044">
                  <c:v>279.97034999288252</c:v>
                </c:pt>
                <c:pt idx="11045">
                  <c:v>279.95624859664071</c:v>
                </c:pt>
                <c:pt idx="11046">
                  <c:v>279.94214791065042</c:v>
                </c:pt>
                <c:pt idx="11047">
                  <c:v>279.92804793487591</c:v>
                </c:pt>
                <c:pt idx="11048">
                  <c:v>279.91394866928141</c:v>
                </c:pt>
                <c:pt idx="11049">
                  <c:v>279.89985011383118</c:v>
                </c:pt>
                <c:pt idx="11050">
                  <c:v>279.8857522684894</c:v>
                </c:pt>
                <c:pt idx="11051">
                  <c:v>279.87165513322032</c:v>
                </c:pt>
                <c:pt idx="11052">
                  <c:v>279.85755870798818</c:v>
                </c:pt>
                <c:pt idx="11053">
                  <c:v>279.84346299275722</c:v>
                </c:pt>
                <c:pt idx="11054">
                  <c:v>279.82936798749165</c:v>
                </c:pt>
                <c:pt idx="11055">
                  <c:v>279.81527369215576</c:v>
                </c:pt>
                <c:pt idx="11056">
                  <c:v>279.80118010671379</c:v>
                </c:pt>
                <c:pt idx="11057">
                  <c:v>279.78708723112993</c:v>
                </c:pt>
                <c:pt idx="11058">
                  <c:v>279.77299506536849</c:v>
                </c:pt>
                <c:pt idx="11059">
                  <c:v>279.75890360939366</c:v>
                </c:pt>
                <c:pt idx="11060">
                  <c:v>279.74481286316973</c:v>
                </c:pt>
                <c:pt idx="11061">
                  <c:v>279.73072282666095</c:v>
                </c:pt>
                <c:pt idx="11062">
                  <c:v>279.71663349983152</c:v>
                </c:pt>
                <c:pt idx="11063">
                  <c:v>279.70254488264578</c:v>
                </c:pt>
                <c:pt idx="11064">
                  <c:v>279.68845697506794</c:v>
                </c:pt>
                <c:pt idx="11065">
                  <c:v>279.67436977706222</c:v>
                </c:pt>
                <c:pt idx="11066">
                  <c:v>279.66028328859295</c:v>
                </c:pt>
                <c:pt idx="11067">
                  <c:v>279.64619750962436</c:v>
                </c:pt>
                <c:pt idx="11068">
                  <c:v>279.63211244012075</c:v>
                </c:pt>
                <c:pt idx="11069">
                  <c:v>279.61802808004632</c:v>
                </c:pt>
                <c:pt idx="11070">
                  <c:v>279.60394442936541</c:v>
                </c:pt>
                <c:pt idx="11071">
                  <c:v>279.58986148804223</c:v>
                </c:pt>
                <c:pt idx="11072">
                  <c:v>279.57577925604107</c:v>
                </c:pt>
                <c:pt idx="11073">
                  <c:v>279.56169773332624</c:v>
                </c:pt>
                <c:pt idx="11074">
                  <c:v>279.54761691986198</c:v>
                </c:pt>
                <c:pt idx="11075">
                  <c:v>279.53353681561254</c:v>
                </c:pt>
                <c:pt idx="11076">
                  <c:v>279.51945742054227</c:v>
                </c:pt>
                <c:pt idx="11077">
                  <c:v>279.50537873461536</c:v>
                </c:pt>
                <c:pt idx="11078">
                  <c:v>279.49130075779618</c:v>
                </c:pt>
                <c:pt idx="11079">
                  <c:v>279.47722349004897</c:v>
                </c:pt>
                <c:pt idx="11080">
                  <c:v>279.46314693133803</c:v>
                </c:pt>
                <c:pt idx="11081">
                  <c:v>279.44907108162761</c:v>
                </c:pt>
                <c:pt idx="11082">
                  <c:v>279.43499594088206</c:v>
                </c:pt>
                <c:pt idx="11083">
                  <c:v>279.42092150906564</c:v>
                </c:pt>
                <c:pt idx="11084">
                  <c:v>279.40684778614263</c:v>
                </c:pt>
                <c:pt idx="11085">
                  <c:v>279.39277477207736</c:v>
                </c:pt>
                <c:pt idx="11086">
                  <c:v>279.37870246683406</c:v>
                </c:pt>
                <c:pt idx="11087">
                  <c:v>279.36463087037708</c:v>
                </c:pt>
                <c:pt idx="11088">
                  <c:v>279.35055998267075</c:v>
                </c:pt>
                <c:pt idx="11089">
                  <c:v>279.33648980367929</c:v>
                </c:pt>
                <c:pt idx="11090">
                  <c:v>279.32242033336706</c:v>
                </c:pt>
                <c:pt idx="11091">
                  <c:v>279.30835157169838</c:v>
                </c:pt>
                <c:pt idx="11092">
                  <c:v>279.29428351863754</c:v>
                </c:pt>
                <c:pt idx="11093">
                  <c:v>279.28021617414885</c:v>
                </c:pt>
                <c:pt idx="11094">
                  <c:v>279.2661495381966</c:v>
                </c:pt>
                <c:pt idx="11095">
                  <c:v>279.2520836107451</c:v>
                </c:pt>
                <c:pt idx="11096">
                  <c:v>279.23801839175871</c:v>
                </c:pt>
                <c:pt idx="11097">
                  <c:v>279.22395388120168</c:v>
                </c:pt>
                <c:pt idx="11098">
                  <c:v>279.20989007903836</c:v>
                </c:pt>
                <c:pt idx="11099">
                  <c:v>279.19582698523311</c:v>
                </c:pt>
                <c:pt idx="11100">
                  <c:v>279.18176459975018</c:v>
                </c:pt>
                <c:pt idx="11101">
                  <c:v>279.16770292255393</c:v>
                </c:pt>
                <c:pt idx="11102">
                  <c:v>279.15364195360871</c:v>
                </c:pt>
                <c:pt idx="11103">
                  <c:v>279.13958169287883</c:v>
                </c:pt>
                <c:pt idx="11104">
                  <c:v>279.1255221403286</c:v>
                </c:pt>
                <c:pt idx="11105">
                  <c:v>279.11146329592236</c:v>
                </c:pt>
                <c:pt idx="11106">
                  <c:v>279.09740515962443</c:v>
                </c:pt>
                <c:pt idx="11107">
                  <c:v>279.08334773139916</c:v>
                </c:pt>
                <c:pt idx="11108">
                  <c:v>279.06929101121091</c:v>
                </c:pt>
                <c:pt idx="11109">
                  <c:v>279.05523499902398</c:v>
                </c:pt>
                <c:pt idx="11110">
                  <c:v>279.04117969480274</c:v>
                </c:pt>
                <c:pt idx="11111">
                  <c:v>279.02712509851148</c:v>
                </c:pt>
                <c:pt idx="11112">
                  <c:v>279.01307121011462</c:v>
                </c:pt>
                <c:pt idx="11113">
                  <c:v>278.99901802957646</c:v>
                </c:pt>
                <c:pt idx="11114">
                  <c:v>278.98496555686137</c:v>
                </c:pt>
                <c:pt idx="11115">
                  <c:v>278.97091379193364</c:v>
                </c:pt>
                <c:pt idx="11116">
                  <c:v>278.95686273475769</c:v>
                </c:pt>
                <c:pt idx="11117">
                  <c:v>278.94281238529783</c:v>
                </c:pt>
                <c:pt idx="11118">
                  <c:v>278.9287627435184</c:v>
                </c:pt>
                <c:pt idx="11119">
                  <c:v>278.91471380938378</c:v>
                </c:pt>
                <c:pt idx="11120">
                  <c:v>278.90066558285838</c:v>
                </c:pt>
                <c:pt idx="11121">
                  <c:v>278.8866180639065</c:v>
                </c:pt>
                <c:pt idx="11122">
                  <c:v>278.87257125249249</c:v>
                </c:pt>
                <c:pt idx="11123">
                  <c:v>278.85852514858072</c:v>
                </c:pt>
                <c:pt idx="11124">
                  <c:v>278.84447975213561</c:v>
                </c:pt>
                <c:pt idx="11125">
                  <c:v>278.83043506312146</c:v>
                </c:pt>
                <c:pt idx="11126">
                  <c:v>278.81639108150267</c:v>
                </c:pt>
                <c:pt idx="11127">
                  <c:v>278.80234780724362</c:v>
                </c:pt>
                <c:pt idx="11128">
                  <c:v>278.78830524030866</c:v>
                </c:pt>
                <c:pt idx="11129">
                  <c:v>278.77426338066215</c:v>
                </c:pt>
                <c:pt idx="11130">
                  <c:v>278.7602222282685</c:v>
                </c:pt>
                <c:pt idx="11131">
                  <c:v>278.74618178309208</c:v>
                </c:pt>
                <c:pt idx="11132">
                  <c:v>278.73214204509725</c:v>
                </c:pt>
                <c:pt idx="11133">
                  <c:v>278.71810301424841</c:v>
                </c:pt>
                <c:pt idx="11134">
                  <c:v>278.70406469050994</c:v>
                </c:pt>
                <c:pt idx="11135">
                  <c:v>278.69002707384618</c:v>
                </c:pt>
                <c:pt idx="11136">
                  <c:v>278.67599016422156</c:v>
                </c:pt>
                <c:pt idx="11137">
                  <c:v>278.66195396160049</c:v>
                </c:pt>
                <c:pt idx="11138">
                  <c:v>278.64791846594733</c:v>
                </c:pt>
                <c:pt idx="11139">
                  <c:v>278.63388367722649</c:v>
                </c:pt>
                <c:pt idx="11140">
                  <c:v>278.61984959540234</c:v>
                </c:pt>
                <c:pt idx="11141">
                  <c:v>278.60581622043929</c:v>
                </c:pt>
                <c:pt idx="11142">
                  <c:v>278.59178355230176</c:v>
                </c:pt>
                <c:pt idx="11143">
                  <c:v>278.57775159095411</c:v>
                </c:pt>
                <c:pt idx="11144">
                  <c:v>278.56372033636075</c:v>
                </c:pt>
                <c:pt idx="11145">
                  <c:v>278.54968978848609</c:v>
                </c:pt>
                <c:pt idx="11146">
                  <c:v>278.5356599472945</c:v>
                </c:pt>
                <c:pt idx="11147">
                  <c:v>278.52163081275046</c:v>
                </c:pt>
                <c:pt idx="11148">
                  <c:v>278.50760238481831</c:v>
                </c:pt>
                <c:pt idx="11149">
                  <c:v>278.49357466346248</c:v>
                </c:pt>
                <c:pt idx="11150">
                  <c:v>278.47954764864738</c:v>
                </c:pt>
                <c:pt idx="11151">
                  <c:v>278.46552134033743</c:v>
                </c:pt>
                <c:pt idx="11152">
                  <c:v>278.45149573849704</c:v>
                </c:pt>
                <c:pt idx="11153">
                  <c:v>278.43747084309064</c:v>
                </c:pt>
                <c:pt idx="11154">
                  <c:v>278.42344665408262</c:v>
                </c:pt>
                <c:pt idx="11155">
                  <c:v>278.40942317143748</c:v>
                </c:pt>
                <c:pt idx="11156">
                  <c:v>278.39540039511957</c:v>
                </c:pt>
                <c:pt idx="11157">
                  <c:v>278.38137832509329</c:v>
                </c:pt>
                <c:pt idx="11158">
                  <c:v>278.36735696132314</c:v>
                </c:pt>
                <c:pt idx="11159">
                  <c:v>278.35333630377352</c:v>
                </c:pt>
                <c:pt idx="11160">
                  <c:v>278.33931635240884</c:v>
                </c:pt>
                <c:pt idx="11161">
                  <c:v>278.32529710719353</c:v>
                </c:pt>
                <c:pt idx="11162">
                  <c:v>278.31127856809206</c:v>
                </c:pt>
                <c:pt idx="11163">
                  <c:v>278.29726073506879</c:v>
                </c:pt>
                <c:pt idx="11164">
                  <c:v>278.28324360808824</c:v>
                </c:pt>
                <c:pt idx="11165">
                  <c:v>278.26922718711478</c:v>
                </c:pt>
                <c:pt idx="11166">
                  <c:v>278.25521147211293</c:v>
                </c:pt>
                <c:pt idx="11167">
                  <c:v>278.24119646304706</c:v>
                </c:pt>
                <c:pt idx="11168">
                  <c:v>278.22718215988164</c:v>
                </c:pt>
                <c:pt idx="11169">
                  <c:v>278.21316856258113</c:v>
                </c:pt>
                <c:pt idx="11170">
                  <c:v>278.19915567110996</c:v>
                </c:pt>
                <c:pt idx="11171">
                  <c:v>278.1851434854326</c:v>
                </c:pt>
                <c:pt idx="11172">
                  <c:v>278.17113200551347</c:v>
                </c:pt>
                <c:pt idx="11173">
                  <c:v>278.15712123131703</c:v>
                </c:pt>
                <c:pt idx="11174">
                  <c:v>278.14311116280777</c:v>
                </c:pt>
                <c:pt idx="11175">
                  <c:v>278.12910179995009</c:v>
                </c:pt>
                <c:pt idx="11176">
                  <c:v>278.11509314270847</c:v>
                </c:pt>
                <c:pt idx="11177">
                  <c:v>278.10108519104739</c:v>
                </c:pt>
                <c:pt idx="11178">
                  <c:v>278.08707794493131</c:v>
                </c:pt>
                <c:pt idx="11179">
                  <c:v>278.07307140432465</c:v>
                </c:pt>
                <c:pt idx="11180">
                  <c:v>278.05906556919189</c:v>
                </c:pt>
                <c:pt idx="11181">
                  <c:v>278.04506043949755</c:v>
                </c:pt>
                <c:pt idx="11182">
                  <c:v>278.03105601520605</c:v>
                </c:pt>
                <c:pt idx="11183">
                  <c:v>278.01705229628186</c:v>
                </c:pt>
                <c:pt idx="11184">
                  <c:v>278.00304928268946</c:v>
                </c:pt>
                <c:pt idx="11185">
                  <c:v>277.98904697439332</c:v>
                </c:pt>
                <c:pt idx="11186">
                  <c:v>277.97504537135796</c:v>
                </c:pt>
                <c:pt idx="11187">
                  <c:v>277.96104447354782</c:v>
                </c:pt>
                <c:pt idx="11188">
                  <c:v>277.94704428092734</c:v>
                </c:pt>
                <c:pt idx="11189">
                  <c:v>277.93304479346108</c:v>
                </c:pt>
                <c:pt idx="11190">
                  <c:v>277.91904601111349</c:v>
                </c:pt>
                <c:pt idx="11191">
                  <c:v>277.90504793384906</c:v>
                </c:pt>
                <c:pt idx="11192">
                  <c:v>277.89105056163226</c:v>
                </c:pt>
                <c:pt idx="11193">
                  <c:v>277.87705389442755</c:v>
                </c:pt>
                <c:pt idx="11194">
                  <c:v>277.86305793219947</c:v>
                </c:pt>
                <c:pt idx="11195">
                  <c:v>277.84906267491249</c:v>
                </c:pt>
                <c:pt idx="11196">
                  <c:v>277.83506812253114</c:v>
                </c:pt>
                <c:pt idx="11197">
                  <c:v>277.8210742750199</c:v>
                </c:pt>
                <c:pt idx="11198">
                  <c:v>277.80708113234323</c:v>
                </c:pt>
                <c:pt idx="11199">
                  <c:v>277.79308869446567</c:v>
                </c:pt>
                <c:pt idx="11200">
                  <c:v>277.77909696135168</c:v>
                </c:pt>
                <c:pt idx="11201">
                  <c:v>277.76510593296581</c:v>
                </c:pt>
                <c:pt idx="11202">
                  <c:v>277.75111560927257</c:v>
                </c:pt>
                <c:pt idx="11203">
                  <c:v>277.73712599023645</c:v>
                </c:pt>
                <c:pt idx="11204">
                  <c:v>277.72313707582191</c:v>
                </c:pt>
                <c:pt idx="11205">
                  <c:v>277.70914886599348</c:v>
                </c:pt>
                <c:pt idx="11206">
                  <c:v>277.6951613607157</c:v>
                </c:pt>
                <c:pt idx="11207">
                  <c:v>277.68117455995309</c:v>
                </c:pt>
                <c:pt idx="11208">
                  <c:v>277.66718846367013</c:v>
                </c:pt>
                <c:pt idx="11209">
                  <c:v>277.6532030718314</c:v>
                </c:pt>
                <c:pt idx="11210">
                  <c:v>277.63921838440137</c:v>
                </c:pt>
                <c:pt idx="11211">
                  <c:v>277.62523440134458</c:v>
                </c:pt>
                <c:pt idx="11212">
                  <c:v>277.6112511226255</c:v>
                </c:pt>
                <c:pt idx="11213">
                  <c:v>277.59726854820872</c:v>
                </c:pt>
                <c:pt idx="11214">
                  <c:v>277.5832866780587</c:v>
                </c:pt>
                <c:pt idx="11215">
                  <c:v>277.56930551214003</c:v>
                </c:pt>
                <c:pt idx="11216">
                  <c:v>277.5553250504172</c:v>
                </c:pt>
                <c:pt idx="11217">
                  <c:v>277.54134529285477</c:v>
                </c:pt>
                <c:pt idx="11218">
                  <c:v>277.52736623941729</c:v>
                </c:pt>
                <c:pt idx="11219">
                  <c:v>277.51338789006923</c:v>
                </c:pt>
                <c:pt idx="11220">
                  <c:v>277.49941024477516</c:v>
                </c:pt>
                <c:pt idx="11221">
                  <c:v>277.48543330349963</c:v>
                </c:pt>
                <c:pt idx="11222">
                  <c:v>277.47145706620717</c:v>
                </c:pt>
                <c:pt idx="11223">
                  <c:v>277.45748153286235</c:v>
                </c:pt>
                <c:pt idx="11224">
                  <c:v>277.44350670342965</c:v>
                </c:pt>
                <c:pt idx="11225">
                  <c:v>277.42953257787366</c:v>
                </c:pt>
                <c:pt idx="11226">
                  <c:v>277.41555915615896</c:v>
                </c:pt>
                <c:pt idx="11227">
                  <c:v>277.40158643825004</c:v>
                </c:pt>
                <c:pt idx="11228">
                  <c:v>277.38761442411146</c:v>
                </c:pt>
                <c:pt idx="11229">
                  <c:v>277.37364311370783</c:v>
                </c:pt>
                <c:pt idx="11230">
                  <c:v>277.35967250700361</c:v>
                </c:pt>
                <c:pt idx="11231">
                  <c:v>277.34570260396345</c:v>
                </c:pt>
                <c:pt idx="11232">
                  <c:v>277.33173340455181</c:v>
                </c:pt>
                <c:pt idx="11233">
                  <c:v>277.31776490873335</c:v>
                </c:pt>
                <c:pt idx="11234">
                  <c:v>277.30379711647259</c:v>
                </c:pt>
                <c:pt idx="11235">
                  <c:v>277.28983002773407</c:v>
                </c:pt>
                <c:pt idx="11236">
                  <c:v>277.27586364248236</c:v>
                </c:pt>
                <c:pt idx="11237">
                  <c:v>277.26189796068206</c:v>
                </c:pt>
                <c:pt idx="11238">
                  <c:v>277.2479329822977</c:v>
                </c:pt>
                <c:pt idx="11239">
                  <c:v>277.23396870729391</c:v>
                </c:pt>
                <c:pt idx="11240">
                  <c:v>277.22000513563523</c:v>
                </c:pt>
                <c:pt idx="11241">
                  <c:v>277.20604226728619</c:v>
                </c:pt>
                <c:pt idx="11242">
                  <c:v>277.19208010221143</c:v>
                </c:pt>
                <c:pt idx="11243">
                  <c:v>277.17811864037549</c:v>
                </c:pt>
                <c:pt idx="11244">
                  <c:v>277.16415788174294</c:v>
                </c:pt>
                <c:pt idx="11245">
                  <c:v>277.15019782627843</c:v>
                </c:pt>
                <c:pt idx="11246">
                  <c:v>277.13623847394649</c:v>
                </c:pt>
                <c:pt idx="11247">
                  <c:v>277.12227982471171</c:v>
                </c:pt>
                <c:pt idx="11248">
                  <c:v>277.10832187853867</c:v>
                </c:pt>
                <c:pt idx="11249">
                  <c:v>277.09436463539197</c:v>
                </c:pt>
                <c:pt idx="11250">
                  <c:v>277.08040809523618</c:v>
                </c:pt>
                <c:pt idx="11251">
                  <c:v>277.06645225803589</c:v>
                </c:pt>
                <c:pt idx="11252">
                  <c:v>277.05249712375576</c:v>
                </c:pt>
                <c:pt idx="11253">
                  <c:v>277.03854269236029</c:v>
                </c:pt>
                <c:pt idx="11254">
                  <c:v>277.02458896381415</c:v>
                </c:pt>
                <c:pt idx="11255">
                  <c:v>277.01063593808192</c:v>
                </c:pt>
                <c:pt idx="11256">
                  <c:v>276.99668361512818</c:v>
                </c:pt>
                <c:pt idx="11257">
                  <c:v>276.98273199491757</c:v>
                </c:pt>
                <c:pt idx="11258">
                  <c:v>276.96878107741469</c:v>
                </c:pt>
                <c:pt idx="11259">
                  <c:v>276.95483086258412</c:v>
                </c:pt>
                <c:pt idx="11260">
                  <c:v>276.9408813503905</c:v>
                </c:pt>
                <c:pt idx="11261">
                  <c:v>276.92693254079842</c:v>
                </c:pt>
                <c:pt idx="11262">
                  <c:v>276.91298443377246</c:v>
                </c:pt>
                <c:pt idx="11263">
                  <c:v>276.89903702927728</c:v>
                </c:pt>
                <c:pt idx="11264">
                  <c:v>276.88509032727745</c:v>
                </c:pt>
                <c:pt idx="11265">
                  <c:v>276.87114432773762</c:v>
                </c:pt>
                <c:pt idx="11266">
                  <c:v>276.85719903062244</c:v>
                </c:pt>
                <c:pt idx="11267">
                  <c:v>276.84325443589648</c:v>
                </c:pt>
                <c:pt idx="11268">
                  <c:v>276.8293105435244</c:v>
                </c:pt>
                <c:pt idx="11269">
                  <c:v>276.81536735347078</c:v>
                </c:pt>
                <c:pt idx="11270">
                  <c:v>276.80142486570026</c:v>
                </c:pt>
                <c:pt idx="11271">
                  <c:v>276.78748308017748</c:v>
                </c:pt>
                <c:pt idx="11272">
                  <c:v>276.7735419968671</c:v>
                </c:pt>
                <c:pt idx="11273">
                  <c:v>276.75960161573369</c:v>
                </c:pt>
                <c:pt idx="11274">
                  <c:v>276.7456619367419</c:v>
                </c:pt>
                <c:pt idx="11275">
                  <c:v>276.73172295985637</c:v>
                </c:pt>
                <c:pt idx="11276">
                  <c:v>276.71778468504175</c:v>
                </c:pt>
                <c:pt idx="11277">
                  <c:v>276.70384711226268</c:v>
                </c:pt>
                <c:pt idx="11278">
                  <c:v>276.6899102414838</c:v>
                </c:pt>
                <c:pt idx="11279">
                  <c:v>276.67597407266976</c:v>
                </c:pt>
                <c:pt idx="11280">
                  <c:v>276.66203860578514</c:v>
                </c:pt>
                <c:pt idx="11281">
                  <c:v>276.64810384079465</c:v>
                </c:pt>
                <c:pt idx="11282">
                  <c:v>276.63416977766292</c:v>
                </c:pt>
                <c:pt idx="11283">
                  <c:v>276.6202364163546</c:v>
                </c:pt>
                <c:pt idx="11284">
                  <c:v>276.60630375683434</c:v>
                </c:pt>
                <c:pt idx="11285">
                  <c:v>276.59237179906677</c:v>
                </c:pt>
                <c:pt idx="11286">
                  <c:v>276.5784405430166</c:v>
                </c:pt>
                <c:pt idx="11287">
                  <c:v>276.56450998864847</c:v>
                </c:pt>
                <c:pt idx="11288">
                  <c:v>276.55058013592702</c:v>
                </c:pt>
                <c:pt idx="11289">
                  <c:v>276.5366509848169</c:v>
                </c:pt>
                <c:pt idx="11290">
                  <c:v>276.52272253528275</c:v>
                </c:pt>
                <c:pt idx="11291">
                  <c:v>276.50879478728928</c:v>
                </c:pt>
                <c:pt idx="11292">
                  <c:v>276.49486774080117</c:v>
                </c:pt>
                <c:pt idx="11293">
                  <c:v>276.48094139578302</c:v>
                </c:pt>
                <c:pt idx="11294">
                  <c:v>276.46701575219959</c:v>
                </c:pt>
                <c:pt idx="11295">
                  <c:v>276.45309081001545</c:v>
                </c:pt>
                <c:pt idx="11296">
                  <c:v>276.43916656919532</c:v>
                </c:pt>
                <c:pt idx="11297">
                  <c:v>276.42524302970389</c:v>
                </c:pt>
                <c:pt idx="11298">
                  <c:v>276.41132019150581</c:v>
                </c:pt>
                <c:pt idx="11299">
                  <c:v>276.39739805456577</c:v>
                </c:pt>
                <c:pt idx="11300">
                  <c:v>276.38347661884848</c:v>
                </c:pt>
                <c:pt idx="11301">
                  <c:v>276.36955588431857</c:v>
                </c:pt>
                <c:pt idx="11302">
                  <c:v>276.35563585094076</c:v>
                </c:pt>
                <c:pt idx="11303">
                  <c:v>276.34171651867968</c:v>
                </c:pt>
                <c:pt idx="11304">
                  <c:v>276.32779788750008</c:v>
                </c:pt>
                <c:pt idx="11305">
                  <c:v>276.31387995736662</c:v>
                </c:pt>
                <c:pt idx="11306">
                  <c:v>276.299962728244</c:v>
                </c:pt>
                <c:pt idx="11307">
                  <c:v>276.28604620009691</c:v>
                </c:pt>
                <c:pt idx="11308">
                  <c:v>276.27213037288999</c:v>
                </c:pt>
                <c:pt idx="11309">
                  <c:v>276.25821524658801</c:v>
                </c:pt>
                <c:pt idx="11310">
                  <c:v>276.2443008211556</c:v>
                </c:pt>
                <c:pt idx="11311">
                  <c:v>276.23038709655754</c:v>
                </c:pt>
                <c:pt idx="11312">
                  <c:v>276.21647407275844</c:v>
                </c:pt>
                <c:pt idx="11313">
                  <c:v>276.20256174972309</c:v>
                </c:pt>
                <c:pt idx="11314">
                  <c:v>276.18865012741617</c:v>
                </c:pt>
                <c:pt idx="11315">
                  <c:v>276.17473920580233</c:v>
                </c:pt>
                <c:pt idx="11316">
                  <c:v>276.16082898484632</c:v>
                </c:pt>
                <c:pt idx="11317">
                  <c:v>276.14691946451285</c:v>
                </c:pt>
                <c:pt idx="11318">
                  <c:v>276.13301064476667</c:v>
                </c:pt>
                <c:pt idx="11319">
                  <c:v>276.11910252557243</c:v>
                </c:pt>
                <c:pt idx="11320">
                  <c:v>276.10519510689488</c:v>
                </c:pt>
                <c:pt idx="11321">
                  <c:v>276.09128838869873</c:v>
                </c:pt>
                <c:pt idx="11322">
                  <c:v>276.07738237094867</c:v>
                </c:pt>
                <c:pt idx="11323">
                  <c:v>276.06347705360946</c:v>
                </c:pt>
                <c:pt idx="11324">
                  <c:v>276.0495724366458</c:v>
                </c:pt>
                <c:pt idx="11325">
                  <c:v>276.03566852002245</c:v>
                </c:pt>
                <c:pt idx="11326">
                  <c:v>276.02176530370406</c:v>
                </c:pt>
                <c:pt idx="11327">
                  <c:v>276.00786278765543</c:v>
                </c:pt>
                <c:pt idx="11328">
                  <c:v>275.99396097184126</c:v>
                </c:pt>
                <c:pt idx="11329">
                  <c:v>275.98005985622626</c:v>
                </c:pt>
                <c:pt idx="11330">
                  <c:v>275.96615944077519</c:v>
                </c:pt>
                <c:pt idx="11331">
                  <c:v>275.95225972545279</c:v>
                </c:pt>
                <c:pt idx="11332">
                  <c:v>275.93836071022378</c:v>
                </c:pt>
                <c:pt idx="11333">
                  <c:v>275.9244623950529</c:v>
                </c:pt>
                <c:pt idx="11334">
                  <c:v>275.91056477990492</c:v>
                </c:pt>
                <c:pt idx="11335">
                  <c:v>275.89666786474453</c:v>
                </c:pt>
                <c:pt idx="11336">
                  <c:v>275.88277164953649</c:v>
                </c:pt>
                <c:pt idx="11337">
                  <c:v>275.86887613424557</c:v>
                </c:pt>
                <c:pt idx="11338">
                  <c:v>275.85498131883651</c:v>
                </c:pt>
                <c:pt idx="11339">
                  <c:v>275.84108720327407</c:v>
                </c:pt>
                <c:pt idx="11340">
                  <c:v>275.82719378752296</c:v>
                </c:pt>
                <c:pt idx="11341">
                  <c:v>275.81330107154798</c:v>
                </c:pt>
                <c:pt idx="11342">
                  <c:v>275.79940905531384</c:v>
                </c:pt>
                <c:pt idx="11343">
                  <c:v>275.7855177387853</c:v>
                </c:pt>
                <c:pt idx="11344">
                  <c:v>275.77162712192717</c:v>
                </c:pt>
                <c:pt idx="11345">
                  <c:v>275.75773720470414</c:v>
                </c:pt>
                <c:pt idx="11346">
                  <c:v>275.74384798708104</c:v>
                </c:pt>
                <c:pt idx="11347">
                  <c:v>275.72995946902256</c:v>
                </c:pt>
                <c:pt idx="11348">
                  <c:v>275.71607165049352</c:v>
                </c:pt>
                <c:pt idx="11349">
                  <c:v>275.70218453145867</c:v>
                </c:pt>
                <c:pt idx="11350">
                  <c:v>275.68829811188277</c:v>
                </c:pt>
                <c:pt idx="11351">
                  <c:v>275.67441239173058</c:v>
                </c:pt>
                <c:pt idx="11352">
                  <c:v>275.66052737096686</c:v>
                </c:pt>
                <c:pt idx="11353">
                  <c:v>275.64664304955642</c:v>
                </c:pt>
                <c:pt idx="11354">
                  <c:v>275.63275942746401</c:v>
                </c:pt>
                <c:pt idx="11355">
                  <c:v>275.61887650465445</c:v>
                </c:pt>
                <c:pt idx="11356">
                  <c:v>275.6049942810925</c:v>
                </c:pt>
                <c:pt idx="11357">
                  <c:v>275.59111275674292</c:v>
                </c:pt>
                <c:pt idx="11358">
                  <c:v>275.57723193157051</c:v>
                </c:pt>
                <c:pt idx="11359">
                  <c:v>275.56335180554004</c:v>
                </c:pt>
                <c:pt idx="11360">
                  <c:v>275.54947237861631</c:v>
                </c:pt>
                <c:pt idx="11361">
                  <c:v>275.5355936507641</c:v>
                </c:pt>
                <c:pt idx="11362">
                  <c:v>275.5217156219482</c:v>
                </c:pt>
                <c:pt idx="11363">
                  <c:v>275.50783829213339</c:v>
                </c:pt>
                <c:pt idx="11364">
                  <c:v>275.49396166128446</c:v>
                </c:pt>
                <c:pt idx="11365">
                  <c:v>275.48008572936624</c:v>
                </c:pt>
                <c:pt idx="11366">
                  <c:v>275.46621049634354</c:v>
                </c:pt>
                <c:pt idx="11367">
                  <c:v>275.45233596218111</c:v>
                </c:pt>
                <c:pt idx="11368">
                  <c:v>275.43846212684377</c:v>
                </c:pt>
                <c:pt idx="11369">
                  <c:v>275.42458899029629</c:v>
                </c:pt>
                <c:pt idx="11370">
                  <c:v>275.41071655250352</c:v>
                </c:pt>
                <c:pt idx="11371">
                  <c:v>275.39684481343022</c:v>
                </c:pt>
                <c:pt idx="11372">
                  <c:v>275.38297377304127</c:v>
                </c:pt>
                <c:pt idx="11373">
                  <c:v>275.36910343130143</c:v>
                </c:pt>
                <c:pt idx="11374">
                  <c:v>275.3552337881755</c:v>
                </c:pt>
                <c:pt idx="11375">
                  <c:v>275.3413648436283</c:v>
                </c:pt>
                <c:pt idx="11376">
                  <c:v>275.32749659762464</c:v>
                </c:pt>
                <c:pt idx="11377">
                  <c:v>275.31362905012935</c:v>
                </c:pt>
                <c:pt idx="11378">
                  <c:v>275.29976220110728</c:v>
                </c:pt>
                <c:pt idx="11379">
                  <c:v>275.28589605052321</c:v>
                </c:pt>
                <c:pt idx="11380">
                  <c:v>275.27203059834193</c:v>
                </c:pt>
                <c:pt idx="11381">
                  <c:v>275.25816584452832</c:v>
                </c:pt>
                <c:pt idx="11382">
                  <c:v>275.2443017890472</c:v>
                </c:pt>
                <c:pt idx="11383">
                  <c:v>275.23043843186338</c:v>
                </c:pt>
                <c:pt idx="11384">
                  <c:v>275.21657577294167</c:v>
                </c:pt>
                <c:pt idx="11385">
                  <c:v>275.20271381224694</c:v>
                </c:pt>
                <c:pt idx="11386">
                  <c:v>275.18885254974401</c:v>
                </c:pt>
                <c:pt idx="11387">
                  <c:v>275.1749919853977</c:v>
                </c:pt>
                <c:pt idx="11388">
                  <c:v>275.16113211917281</c:v>
                </c:pt>
                <c:pt idx="11389">
                  <c:v>275.14727295103427</c:v>
                </c:pt>
                <c:pt idx="11390">
                  <c:v>275.13341448094684</c:v>
                </c:pt>
                <c:pt idx="11391">
                  <c:v>275.11955670887539</c:v>
                </c:pt>
                <c:pt idx="11392">
                  <c:v>275.10569963478474</c:v>
                </c:pt>
                <c:pt idx="11393">
                  <c:v>275.09184325863976</c:v>
                </c:pt>
                <c:pt idx="11394">
                  <c:v>275.07798758040531</c:v>
                </c:pt>
                <c:pt idx="11395">
                  <c:v>275.06413260004621</c:v>
                </c:pt>
                <c:pt idx="11396">
                  <c:v>275.05027831752733</c:v>
                </c:pt>
                <c:pt idx="11397">
                  <c:v>275.03642473281354</c:v>
                </c:pt>
                <c:pt idx="11398">
                  <c:v>275.02257184586966</c:v>
                </c:pt>
                <c:pt idx="11399">
                  <c:v>275.00871965666056</c:v>
                </c:pt>
                <c:pt idx="11400">
                  <c:v>274.99486816515105</c:v>
                </c:pt>
                <c:pt idx="11401">
                  <c:v>274.98101737130605</c:v>
                </c:pt>
                <c:pt idx="11402">
                  <c:v>274.96716727509039</c:v>
                </c:pt>
                <c:pt idx="11403">
                  <c:v>274.95331787646893</c:v>
                </c:pt>
                <c:pt idx="11404">
                  <c:v>274.93946917540654</c:v>
                </c:pt>
                <c:pt idx="11405">
                  <c:v>274.9256211718681</c:v>
                </c:pt>
                <c:pt idx="11406">
                  <c:v>274.91177386581847</c:v>
                </c:pt>
                <c:pt idx="11407">
                  <c:v>274.89792725722253</c:v>
                </c:pt>
                <c:pt idx="11408">
                  <c:v>274.88408134604509</c:v>
                </c:pt>
                <c:pt idx="11409">
                  <c:v>274.87023613225108</c:v>
                </c:pt>
                <c:pt idx="11410">
                  <c:v>274.85639161580536</c:v>
                </c:pt>
                <c:pt idx="11411">
                  <c:v>274.84254779667282</c:v>
                </c:pt>
                <c:pt idx="11412">
                  <c:v>274.82870467481831</c:v>
                </c:pt>
                <c:pt idx="11413">
                  <c:v>274.81486225020677</c:v>
                </c:pt>
                <c:pt idx="11414">
                  <c:v>274.80102052280301</c:v>
                </c:pt>
                <c:pt idx="11415">
                  <c:v>274.78717949257197</c:v>
                </c:pt>
                <c:pt idx="11416">
                  <c:v>274.7733391594785</c:v>
                </c:pt>
                <c:pt idx="11417">
                  <c:v>274.75949952348748</c:v>
                </c:pt>
                <c:pt idx="11418">
                  <c:v>274.74566058456384</c:v>
                </c:pt>
                <c:pt idx="11419">
                  <c:v>274.73182234267239</c:v>
                </c:pt>
                <c:pt idx="11420">
                  <c:v>274.71798479777812</c:v>
                </c:pt>
                <c:pt idx="11421">
                  <c:v>274.70414794984583</c:v>
                </c:pt>
                <c:pt idx="11422">
                  <c:v>274.69031179884053</c:v>
                </c:pt>
                <c:pt idx="11423">
                  <c:v>274.67647634472701</c:v>
                </c:pt>
                <c:pt idx="11424">
                  <c:v>274.6626415874702</c:v>
                </c:pt>
                <c:pt idx="11425">
                  <c:v>274.64880752703505</c:v>
                </c:pt>
                <c:pt idx="11426">
                  <c:v>274.6349741633864</c:v>
                </c:pt>
                <c:pt idx="11427">
                  <c:v>274.6211414964892</c:v>
                </c:pt>
                <c:pt idx="11428">
                  <c:v>274.60730952630831</c:v>
                </c:pt>
                <c:pt idx="11429">
                  <c:v>274.59347825280872</c:v>
                </c:pt>
                <c:pt idx="11430">
                  <c:v>274.57964767595524</c:v>
                </c:pt>
                <c:pt idx="11431">
                  <c:v>274.56581779571286</c:v>
                </c:pt>
                <c:pt idx="11432">
                  <c:v>274.55198861204644</c:v>
                </c:pt>
                <c:pt idx="11433">
                  <c:v>274.53816012492092</c:v>
                </c:pt>
                <c:pt idx="11434">
                  <c:v>274.52433233430122</c:v>
                </c:pt>
                <c:pt idx="11435">
                  <c:v>274.51050524015227</c:v>
                </c:pt>
                <c:pt idx="11436">
                  <c:v>274.49667884243894</c:v>
                </c:pt>
                <c:pt idx="11437">
                  <c:v>274.48285314112621</c:v>
                </c:pt>
                <c:pt idx="11438">
                  <c:v>274.46902813617896</c:v>
                </c:pt>
                <c:pt idx="11439">
                  <c:v>274.45520382756217</c:v>
                </c:pt>
                <c:pt idx="11440">
                  <c:v>274.44138021524071</c:v>
                </c:pt>
                <c:pt idx="11441">
                  <c:v>274.42755729917951</c:v>
                </c:pt>
                <c:pt idx="11442">
                  <c:v>274.41373507934355</c:v>
                </c:pt>
                <c:pt idx="11443">
                  <c:v>274.39991355569771</c:v>
                </c:pt>
                <c:pt idx="11444">
                  <c:v>274.38609272820696</c:v>
                </c:pt>
                <c:pt idx="11445">
                  <c:v>274.37227259683624</c:v>
                </c:pt>
                <c:pt idx="11446">
                  <c:v>274.35845316155047</c:v>
                </c:pt>
                <c:pt idx="11447">
                  <c:v>274.34463442231458</c:v>
                </c:pt>
                <c:pt idx="11448">
                  <c:v>274.33081637909356</c:v>
                </c:pt>
                <c:pt idx="11449">
                  <c:v>274.31699903185233</c:v>
                </c:pt>
                <c:pt idx="11450">
                  <c:v>274.30318238055582</c:v>
                </c:pt>
                <c:pt idx="11451">
                  <c:v>274.28936642516896</c:v>
                </c:pt>
                <c:pt idx="11452">
                  <c:v>274.27555116565674</c:v>
                </c:pt>
                <c:pt idx="11453">
                  <c:v>274.26173660198407</c:v>
                </c:pt>
                <c:pt idx="11454">
                  <c:v>274.24792273411595</c:v>
                </c:pt>
                <c:pt idx="11455">
                  <c:v>274.2341095620173</c:v>
                </c:pt>
                <c:pt idx="11456">
                  <c:v>274.22029708565304</c:v>
                </c:pt>
                <c:pt idx="11457">
                  <c:v>274.20648530498823</c:v>
                </c:pt>
                <c:pt idx="11458">
                  <c:v>274.19267421998774</c:v>
                </c:pt>
                <c:pt idx="11459">
                  <c:v>274.17886383061659</c:v>
                </c:pt>
                <c:pt idx="11460">
                  <c:v>274.16505413683967</c:v>
                </c:pt>
                <c:pt idx="11461">
                  <c:v>274.15124513862202</c:v>
                </c:pt>
                <c:pt idx="11462">
                  <c:v>274.13743683592855</c:v>
                </c:pt>
                <c:pt idx="11463">
                  <c:v>274.12362922872427</c:v>
                </c:pt>
                <c:pt idx="11464">
                  <c:v>274.10982231697415</c:v>
                </c:pt>
                <c:pt idx="11465">
                  <c:v>274.09601610064311</c:v>
                </c:pt>
                <c:pt idx="11466">
                  <c:v>274.08221057969621</c:v>
                </c:pt>
                <c:pt idx="11467">
                  <c:v>274.06840575409836</c:v>
                </c:pt>
                <c:pt idx="11468">
                  <c:v>274.05460162381456</c:v>
                </c:pt>
                <c:pt idx="11469">
                  <c:v>274.04079818880979</c:v>
                </c:pt>
                <c:pt idx="11470">
                  <c:v>274.02699544904902</c:v>
                </c:pt>
                <c:pt idx="11471">
                  <c:v>274.0131934044972</c:v>
                </c:pt>
                <c:pt idx="11472">
                  <c:v>273.99939205511936</c:v>
                </c:pt>
                <c:pt idx="11473">
                  <c:v>273.98559140088048</c:v>
                </c:pt>
                <c:pt idx="11474">
                  <c:v>273.97179144174555</c:v>
                </c:pt>
                <c:pt idx="11475">
                  <c:v>273.95799217767956</c:v>
                </c:pt>
                <c:pt idx="11476">
                  <c:v>273.94419360864748</c:v>
                </c:pt>
                <c:pt idx="11477">
                  <c:v>273.93039573461431</c:v>
                </c:pt>
                <c:pt idx="11478">
                  <c:v>273.91659855554502</c:v>
                </c:pt>
                <c:pt idx="11479">
                  <c:v>273.90280207140466</c:v>
                </c:pt>
                <c:pt idx="11480">
                  <c:v>273.88900628215822</c:v>
                </c:pt>
                <c:pt idx="11481">
                  <c:v>273.87521118777067</c:v>
                </c:pt>
                <c:pt idx="11482">
                  <c:v>273.86141678820701</c:v>
                </c:pt>
                <c:pt idx="11483">
                  <c:v>273.84762308343227</c:v>
                </c:pt>
                <c:pt idx="11484">
                  <c:v>273.83383007341143</c:v>
                </c:pt>
                <c:pt idx="11485">
                  <c:v>273.82003775810955</c:v>
                </c:pt>
                <c:pt idx="11486">
                  <c:v>273.8062461374916</c:v>
                </c:pt>
                <c:pt idx="11487">
                  <c:v>273.79245521152257</c:v>
                </c:pt>
                <c:pt idx="11488">
                  <c:v>273.77866498016749</c:v>
                </c:pt>
                <c:pt idx="11489">
                  <c:v>273.76487544339136</c:v>
                </c:pt>
                <c:pt idx="11490">
                  <c:v>273.75108660115922</c:v>
                </c:pt>
                <c:pt idx="11491">
                  <c:v>273.7372984534361</c:v>
                </c:pt>
                <c:pt idx="11492">
                  <c:v>273.72351100018699</c:v>
                </c:pt>
                <c:pt idx="11493">
                  <c:v>273.70972424137693</c:v>
                </c:pt>
                <c:pt idx="11494">
                  <c:v>273.69593817697091</c:v>
                </c:pt>
                <c:pt idx="11495">
                  <c:v>273.68215280693403</c:v>
                </c:pt>
                <c:pt idx="11496">
                  <c:v>273.66836813123126</c:v>
                </c:pt>
                <c:pt idx="11497">
                  <c:v>273.6545841498276</c:v>
                </c:pt>
                <c:pt idx="11498">
                  <c:v>273.64080086268814</c:v>
                </c:pt>
                <c:pt idx="11499">
                  <c:v>273.62701826977786</c:v>
                </c:pt>
                <c:pt idx="11500">
                  <c:v>273.61323637106182</c:v>
                </c:pt>
                <c:pt idx="11501">
                  <c:v>273.59945516650504</c:v>
                </c:pt>
                <c:pt idx="11502">
                  <c:v>273.58567465607257</c:v>
                </c:pt>
                <c:pt idx="11503">
                  <c:v>273.57189483972945</c:v>
                </c:pt>
                <c:pt idx="11504">
                  <c:v>273.55811571744073</c:v>
                </c:pt>
                <c:pt idx="11505">
                  <c:v>273.54433728917144</c:v>
                </c:pt>
                <c:pt idx="11506">
                  <c:v>273.53055955488662</c:v>
                </c:pt>
                <c:pt idx="11507">
                  <c:v>273.51678251455132</c:v>
                </c:pt>
                <c:pt idx="11508">
                  <c:v>273.50300616813064</c:v>
                </c:pt>
                <c:pt idx="11509">
                  <c:v>273.48923051558955</c:v>
                </c:pt>
                <c:pt idx="11510">
                  <c:v>273.47545555689311</c:v>
                </c:pt>
                <c:pt idx="11511">
                  <c:v>273.4616812920064</c:v>
                </c:pt>
                <c:pt idx="11512">
                  <c:v>273.44790772089448</c:v>
                </c:pt>
                <c:pt idx="11513">
                  <c:v>273.43413484352237</c:v>
                </c:pt>
                <c:pt idx="11514">
                  <c:v>273.42036265985519</c:v>
                </c:pt>
                <c:pt idx="11515">
                  <c:v>273.40659116985796</c:v>
                </c:pt>
                <c:pt idx="11516">
                  <c:v>273.39282037349574</c:v>
                </c:pt>
                <c:pt idx="11517">
                  <c:v>273.37905027073356</c:v>
                </c:pt>
                <c:pt idx="11518">
                  <c:v>273.36528086153652</c:v>
                </c:pt>
                <c:pt idx="11519">
                  <c:v>273.35151214586972</c:v>
                </c:pt>
                <c:pt idx="11520">
                  <c:v>273.3377441236982</c:v>
                </c:pt>
                <c:pt idx="11521">
                  <c:v>273.323976794987</c:v>
                </c:pt>
                <c:pt idx="11522">
                  <c:v>273.31021015970123</c:v>
                </c:pt>
                <c:pt idx="11523">
                  <c:v>273.29644421780597</c:v>
                </c:pt>
                <c:pt idx="11524">
                  <c:v>273.28267896926627</c:v>
                </c:pt>
                <c:pt idx="11525">
                  <c:v>273.26891441404723</c:v>
                </c:pt>
                <c:pt idx="11526">
                  <c:v>273.25515055211389</c:v>
                </c:pt>
                <c:pt idx="11527">
                  <c:v>273.24138738343134</c:v>
                </c:pt>
                <c:pt idx="11528">
                  <c:v>273.2276249079647</c:v>
                </c:pt>
                <c:pt idx="11529">
                  <c:v>273.21386312567904</c:v>
                </c:pt>
                <c:pt idx="11530">
                  <c:v>273.20010203653942</c:v>
                </c:pt>
                <c:pt idx="11531">
                  <c:v>273.18634164051099</c:v>
                </c:pt>
                <c:pt idx="11532">
                  <c:v>273.17258193755879</c:v>
                </c:pt>
                <c:pt idx="11533">
                  <c:v>273.15882292764792</c:v>
                </c:pt>
                <c:pt idx="11534">
                  <c:v>273.14506461074347</c:v>
                </c:pt>
                <c:pt idx="11535">
                  <c:v>273.1313069868105</c:v>
                </c:pt>
                <c:pt idx="11536">
                  <c:v>273.11755005581415</c:v>
                </c:pt>
                <c:pt idx="11537">
                  <c:v>273.10379381771952</c:v>
                </c:pt>
                <c:pt idx="11538">
                  <c:v>273.09003827249171</c:v>
                </c:pt>
                <c:pt idx="11539">
                  <c:v>273.07628342009582</c:v>
                </c:pt>
                <c:pt idx="11540">
                  <c:v>273.06252926049694</c:v>
                </c:pt>
                <c:pt idx="11541">
                  <c:v>273.04877579366018</c:v>
                </c:pt>
                <c:pt idx="11542">
                  <c:v>273.03502301955069</c:v>
                </c:pt>
                <c:pt idx="11543">
                  <c:v>273.02127093813351</c:v>
                </c:pt>
                <c:pt idx="11544">
                  <c:v>273.0075195493738</c:v>
                </c:pt>
                <c:pt idx="11545">
                  <c:v>272.99376885323665</c:v>
                </c:pt>
                <c:pt idx="11546">
                  <c:v>272.98001884968716</c:v>
                </c:pt>
                <c:pt idx="11547">
                  <c:v>272.96626953869048</c:v>
                </c:pt>
                <c:pt idx="11548">
                  <c:v>272.95252092021173</c:v>
                </c:pt>
                <c:pt idx="11549">
                  <c:v>272.93877299421598</c:v>
                </c:pt>
                <c:pt idx="11550">
                  <c:v>272.9250257606684</c:v>
                </c:pt>
                <c:pt idx="11551">
                  <c:v>272.91127921953409</c:v>
                </c:pt>
                <c:pt idx="11552">
                  <c:v>272.89753337077821</c:v>
                </c:pt>
                <c:pt idx="11553">
                  <c:v>272.88378821436584</c:v>
                </c:pt>
                <c:pt idx="11554">
                  <c:v>272.87004375026214</c:v>
                </c:pt>
                <c:pt idx="11555">
                  <c:v>272.85629997843222</c:v>
                </c:pt>
                <c:pt idx="11556">
                  <c:v>272.84255689884122</c:v>
                </c:pt>
                <c:pt idx="11557">
                  <c:v>272.82881451145425</c:v>
                </c:pt>
                <c:pt idx="11558">
                  <c:v>272.81507281623647</c:v>
                </c:pt>
                <c:pt idx="11559">
                  <c:v>272.80133181315301</c:v>
                </c:pt>
                <c:pt idx="11560">
                  <c:v>272.78759150216905</c:v>
                </c:pt>
                <c:pt idx="11561">
                  <c:v>272.77385188324968</c:v>
                </c:pt>
                <c:pt idx="11562">
                  <c:v>272.76011295636005</c:v>
                </c:pt>
                <c:pt idx="11563">
                  <c:v>272.74637472146532</c:v>
                </c:pt>
                <c:pt idx="11564">
                  <c:v>272.73263717853064</c:v>
                </c:pt>
                <c:pt idx="11565">
                  <c:v>272.71890032752111</c:v>
                </c:pt>
                <c:pt idx="11566">
                  <c:v>272.70516416840195</c:v>
                </c:pt>
                <c:pt idx="11567">
                  <c:v>272.69142870113825</c:v>
                </c:pt>
                <c:pt idx="11568">
                  <c:v>272.67769392569517</c:v>
                </c:pt>
                <c:pt idx="11569">
                  <c:v>272.66395984203791</c:v>
                </c:pt>
                <c:pt idx="11570">
                  <c:v>272.65022645013158</c:v>
                </c:pt>
                <c:pt idx="11571">
                  <c:v>272.63649374994139</c:v>
                </c:pt>
                <c:pt idx="11572">
                  <c:v>272.62276174143244</c:v>
                </c:pt>
                <c:pt idx="11573">
                  <c:v>272.60903042456994</c:v>
                </c:pt>
                <c:pt idx="11574">
                  <c:v>272.59529979931904</c:v>
                </c:pt>
                <c:pt idx="11575">
                  <c:v>272.58156986564489</c:v>
                </c:pt>
                <c:pt idx="11576">
                  <c:v>272.56784062351267</c:v>
                </c:pt>
                <c:pt idx="11577">
                  <c:v>272.55411207288751</c:v>
                </c:pt>
                <c:pt idx="11578">
                  <c:v>272.54038421373463</c:v>
                </c:pt>
                <c:pt idx="11579">
                  <c:v>272.52665704601918</c:v>
                </c:pt>
                <c:pt idx="11580">
                  <c:v>272.51293056970638</c:v>
                </c:pt>
                <c:pt idx="11581">
                  <c:v>272.49920478476133</c:v>
                </c:pt>
                <c:pt idx="11582">
                  <c:v>272.48547969114929</c:v>
                </c:pt>
                <c:pt idx="11583">
                  <c:v>272.47175528883537</c:v>
                </c:pt>
                <c:pt idx="11584">
                  <c:v>272.45803157778477</c:v>
                </c:pt>
                <c:pt idx="11585">
                  <c:v>272.4443085579627</c:v>
                </c:pt>
                <c:pt idx="11586">
                  <c:v>272.43058622933432</c:v>
                </c:pt>
                <c:pt idx="11587">
                  <c:v>272.41686459186479</c:v>
                </c:pt>
                <c:pt idx="11588">
                  <c:v>272.40314364551932</c:v>
                </c:pt>
                <c:pt idx="11589">
                  <c:v>272.38942339026312</c:v>
                </c:pt>
                <c:pt idx="11590">
                  <c:v>272.3757038260614</c:v>
                </c:pt>
                <c:pt idx="11591">
                  <c:v>272.36198495287931</c:v>
                </c:pt>
                <c:pt idx="11592">
                  <c:v>272.34826677068207</c:v>
                </c:pt>
                <c:pt idx="11593">
                  <c:v>272.33454927943484</c:v>
                </c:pt>
                <c:pt idx="11594">
                  <c:v>272.32083247910282</c:v>
                </c:pt>
                <c:pt idx="11595">
                  <c:v>272.30711636965128</c:v>
                </c:pt>
                <c:pt idx="11596">
                  <c:v>272.29340095104538</c:v>
                </c:pt>
                <c:pt idx="11597">
                  <c:v>272.27968622325028</c:v>
                </c:pt>
                <c:pt idx="11598">
                  <c:v>272.26597218623124</c:v>
                </c:pt>
                <c:pt idx="11599">
                  <c:v>272.25225883995347</c:v>
                </c:pt>
                <c:pt idx="11600">
                  <c:v>272.23854618438213</c:v>
                </c:pt>
                <c:pt idx="11601">
                  <c:v>272.22483421948249</c:v>
                </c:pt>
                <c:pt idx="11602">
                  <c:v>272.2111229452197</c:v>
                </c:pt>
                <c:pt idx="11603">
                  <c:v>272.19741236155903</c:v>
                </c:pt>
                <c:pt idx="11604">
                  <c:v>272.1837024684657</c:v>
                </c:pt>
                <c:pt idx="11605">
                  <c:v>272.16999326590485</c:v>
                </c:pt>
                <c:pt idx="11606">
                  <c:v>272.15628475384176</c:v>
                </c:pt>
                <c:pt idx="11607">
                  <c:v>272.14257693224164</c:v>
                </c:pt>
                <c:pt idx="11608">
                  <c:v>272.12886980106975</c:v>
                </c:pt>
                <c:pt idx="11609">
                  <c:v>272.11516336029126</c:v>
                </c:pt>
                <c:pt idx="11610">
                  <c:v>272.10145760987143</c:v>
                </c:pt>
                <c:pt idx="11611">
                  <c:v>272.08775254977547</c:v>
                </c:pt>
                <c:pt idx="11612">
                  <c:v>272.0740481799686</c:v>
                </c:pt>
                <c:pt idx="11613">
                  <c:v>272.06034450041608</c:v>
                </c:pt>
                <c:pt idx="11614">
                  <c:v>272.04664151108312</c:v>
                </c:pt>
                <c:pt idx="11615">
                  <c:v>272.032939211935</c:v>
                </c:pt>
                <c:pt idx="11616">
                  <c:v>272.01923760293693</c:v>
                </c:pt>
                <c:pt idx="11617">
                  <c:v>272.00553668405411</c:v>
                </c:pt>
                <c:pt idx="11618">
                  <c:v>271.99183645525181</c:v>
                </c:pt>
                <c:pt idx="11619">
                  <c:v>271.97813691649532</c:v>
                </c:pt>
                <c:pt idx="11620">
                  <c:v>271.96443806774982</c:v>
                </c:pt>
                <c:pt idx="11621">
                  <c:v>271.95073990898061</c:v>
                </c:pt>
                <c:pt idx="11622">
                  <c:v>271.93704244015288</c:v>
                </c:pt>
                <c:pt idx="11623">
                  <c:v>271.92334566123191</c:v>
                </c:pt>
                <c:pt idx="11624">
                  <c:v>271.90964957218296</c:v>
                </c:pt>
                <c:pt idx="11625">
                  <c:v>271.89595417297124</c:v>
                </c:pt>
                <c:pt idx="11626">
                  <c:v>271.88225946356204</c:v>
                </c:pt>
                <c:pt idx="11627">
                  <c:v>271.8685654439206</c:v>
                </c:pt>
                <c:pt idx="11628">
                  <c:v>271.85487211401221</c:v>
                </c:pt>
                <c:pt idx="11629">
                  <c:v>271.84117947380207</c:v>
                </c:pt>
                <c:pt idx="11630">
                  <c:v>271.82748752325551</c:v>
                </c:pt>
                <c:pt idx="11631">
                  <c:v>271.81379626233775</c:v>
                </c:pt>
                <c:pt idx="11632">
                  <c:v>271.8001056910141</c:v>
                </c:pt>
                <c:pt idx="11633">
                  <c:v>271.78641580924977</c:v>
                </c:pt>
                <c:pt idx="11634">
                  <c:v>271.77272661701005</c:v>
                </c:pt>
                <c:pt idx="11635">
                  <c:v>271.75903811426019</c:v>
                </c:pt>
                <c:pt idx="11636">
                  <c:v>271.74535030096553</c:v>
                </c:pt>
                <c:pt idx="11637">
                  <c:v>271.73166317709126</c:v>
                </c:pt>
                <c:pt idx="11638">
                  <c:v>271.71797674260273</c:v>
                </c:pt>
                <c:pt idx="11639">
                  <c:v>271.70429099746519</c:v>
                </c:pt>
                <c:pt idx="11640">
                  <c:v>271.69060594164387</c:v>
                </c:pt>
                <c:pt idx="11641">
                  <c:v>271.67692157510413</c:v>
                </c:pt>
                <c:pt idx="11642">
                  <c:v>271.6632378978112</c:v>
                </c:pt>
                <c:pt idx="11643">
                  <c:v>271.6495549097304</c:v>
                </c:pt>
                <c:pt idx="11644">
                  <c:v>271.63587261082699</c:v>
                </c:pt>
                <c:pt idx="11645">
                  <c:v>271.62219100106626</c:v>
                </c:pt>
                <c:pt idx="11646">
                  <c:v>271.60851008041351</c:v>
                </c:pt>
                <c:pt idx="11647">
                  <c:v>271.59482984883402</c:v>
                </c:pt>
                <c:pt idx="11648">
                  <c:v>271.58115030629307</c:v>
                </c:pt>
                <c:pt idx="11649">
                  <c:v>271.56747145275597</c:v>
                </c:pt>
                <c:pt idx="11650">
                  <c:v>271.55379328818805</c:v>
                </c:pt>
                <c:pt idx="11651">
                  <c:v>271.54011581255457</c:v>
                </c:pt>
                <c:pt idx="11652">
                  <c:v>271.52643902582082</c:v>
                </c:pt>
                <c:pt idx="11653">
                  <c:v>271.51276292795211</c:v>
                </c:pt>
                <c:pt idx="11654">
                  <c:v>271.49908751891377</c:v>
                </c:pt>
                <c:pt idx="11655">
                  <c:v>271.48541279867106</c:v>
                </c:pt>
                <c:pt idx="11656">
                  <c:v>271.47173876718932</c:v>
                </c:pt>
                <c:pt idx="11657">
                  <c:v>271.45806542443387</c:v>
                </c:pt>
                <c:pt idx="11658">
                  <c:v>271.44439277037003</c:v>
                </c:pt>
                <c:pt idx="11659">
                  <c:v>271.43072080496307</c:v>
                </c:pt>
                <c:pt idx="11660">
                  <c:v>271.41704952817832</c:v>
                </c:pt>
                <c:pt idx="11661">
                  <c:v>271.40337893998111</c:v>
                </c:pt>
                <c:pt idx="11662">
                  <c:v>271.38970904033675</c:v>
                </c:pt>
                <c:pt idx="11663">
                  <c:v>271.37603982921053</c:v>
                </c:pt>
                <c:pt idx="11664">
                  <c:v>271.36237130656781</c:v>
                </c:pt>
                <c:pt idx="11665">
                  <c:v>271.34870347237387</c:v>
                </c:pt>
                <c:pt idx="11666">
                  <c:v>271.33503632659409</c:v>
                </c:pt>
                <c:pt idx="11667">
                  <c:v>271.32136986919375</c:v>
                </c:pt>
                <c:pt idx="11668">
                  <c:v>271.30770410013821</c:v>
                </c:pt>
                <c:pt idx="11669">
                  <c:v>271.29403901939276</c:v>
                </c:pt>
                <c:pt idx="11670">
                  <c:v>271.28037462692276</c:v>
                </c:pt>
                <c:pt idx="11671">
                  <c:v>271.26671092269356</c:v>
                </c:pt>
                <c:pt idx="11672">
                  <c:v>271.25304790667047</c:v>
                </c:pt>
                <c:pt idx="11673">
                  <c:v>271.23938557881883</c:v>
                </c:pt>
                <c:pt idx="11674">
                  <c:v>271.225723939104</c:v>
                </c:pt>
                <c:pt idx="11675">
                  <c:v>271.21206298749132</c:v>
                </c:pt>
                <c:pt idx="11676">
                  <c:v>271.19840272394612</c:v>
                </c:pt>
                <c:pt idx="11677">
                  <c:v>271.18474314843371</c:v>
                </c:pt>
                <c:pt idx="11678">
                  <c:v>271.17108426091949</c:v>
                </c:pt>
                <c:pt idx="11679">
                  <c:v>271.15742606136877</c:v>
                </c:pt>
                <c:pt idx="11680">
                  <c:v>271.14376854974688</c:v>
                </c:pt>
                <c:pt idx="11681">
                  <c:v>271.13011172601921</c:v>
                </c:pt>
                <c:pt idx="11682">
                  <c:v>271.11645559015113</c:v>
                </c:pt>
                <c:pt idx="11683">
                  <c:v>271.10280014210798</c:v>
                </c:pt>
                <c:pt idx="11684">
                  <c:v>271.08914538185508</c:v>
                </c:pt>
                <c:pt idx="11685">
                  <c:v>271.0754913093578</c:v>
                </c:pt>
                <c:pt idx="11686">
                  <c:v>271.06183792458154</c:v>
                </c:pt>
                <c:pt idx="11687">
                  <c:v>271.04818522749162</c:v>
                </c:pt>
                <c:pt idx="11688">
                  <c:v>271.03453321805341</c:v>
                </c:pt>
                <c:pt idx="11689">
                  <c:v>271.02088189623225</c:v>
                </c:pt>
                <c:pt idx="11690">
                  <c:v>271.00723126199358</c:v>
                </c:pt>
                <c:pt idx="11691">
                  <c:v>270.99358131530272</c:v>
                </c:pt>
                <c:pt idx="11692">
                  <c:v>270.97993205612505</c:v>
                </c:pt>
                <c:pt idx="11693">
                  <c:v>270.9662834844259</c:v>
                </c:pt>
                <c:pt idx="11694">
                  <c:v>270.95263560017071</c:v>
                </c:pt>
                <c:pt idx="11695">
                  <c:v>270.9389884033248</c:v>
                </c:pt>
                <c:pt idx="11696">
                  <c:v>270.92534189385361</c:v>
                </c:pt>
                <c:pt idx="11697">
                  <c:v>270.91169607172247</c:v>
                </c:pt>
                <c:pt idx="11698">
                  <c:v>270.89805093689677</c:v>
                </c:pt>
                <c:pt idx="11699">
                  <c:v>270.88440648934187</c:v>
                </c:pt>
                <c:pt idx="11700">
                  <c:v>270.87076272902317</c:v>
                </c:pt>
                <c:pt idx="11701">
                  <c:v>270.8571196559061</c:v>
                </c:pt>
                <c:pt idx="11702">
                  <c:v>270.843477269956</c:v>
                </c:pt>
                <c:pt idx="11703">
                  <c:v>270.82983557113823</c:v>
                </c:pt>
                <c:pt idx="11704">
                  <c:v>270.81619455941825</c:v>
                </c:pt>
                <c:pt idx="11705">
                  <c:v>270.80255423476143</c:v>
                </c:pt>
                <c:pt idx="11706">
                  <c:v>270.78891459713316</c:v>
                </c:pt>
                <c:pt idx="11707">
                  <c:v>270.77527564649881</c:v>
                </c:pt>
                <c:pt idx="11708">
                  <c:v>270.76163738282384</c:v>
                </c:pt>
                <c:pt idx="11709">
                  <c:v>270.74799980607361</c:v>
                </c:pt>
                <c:pt idx="11710">
                  <c:v>270.73436291621351</c:v>
                </c:pt>
                <c:pt idx="11711">
                  <c:v>270.72072671320893</c:v>
                </c:pt>
                <c:pt idx="11712">
                  <c:v>270.70709119702531</c:v>
                </c:pt>
                <c:pt idx="11713">
                  <c:v>270.69345636762807</c:v>
                </c:pt>
                <c:pt idx="11714">
                  <c:v>270.67982222498256</c:v>
                </c:pt>
                <c:pt idx="11715">
                  <c:v>270.66618876905426</c:v>
                </c:pt>
                <c:pt idx="11716">
                  <c:v>270.65255599980856</c:v>
                </c:pt>
                <c:pt idx="11717">
                  <c:v>270.63892391721083</c:v>
                </c:pt>
                <c:pt idx="11718">
                  <c:v>270.62529252122653</c:v>
                </c:pt>
                <c:pt idx="11719">
                  <c:v>270.61166181182102</c:v>
                </c:pt>
                <c:pt idx="11720">
                  <c:v>270.59803178895982</c:v>
                </c:pt>
                <c:pt idx="11721">
                  <c:v>270.58440245260823</c:v>
                </c:pt>
                <c:pt idx="11722">
                  <c:v>270.57077380273176</c:v>
                </c:pt>
                <c:pt idx="11723">
                  <c:v>270.5571458392958</c:v>
                </c:pt>
                <c:pt idx="11724">
                  <c:v>270.54351856226577</c:v>
                </c:pt>
                <c:pt idx="11725">
                  <c:v>270.52989197160713</c:v>
                </c:pt>
                <c:pt idx="11726">
                  <c:v>270.5162660672853</c:v>
                </c:pt>
                <c:pt idx="11727">
                  <c:v>270.50264084926567</c:v>
                </c:pt>
                <c:pt idx="11728">
                  <c:v>270.48901631751374</c:v>
                </c:pt>
                <c:pt idx="11729">
                  <c:v>270.47539247199489</c:v>
                </c:pt>
                <c:pt idx="11730">
                  <c:v>270.46176931267462</c:v>
                </c:pt>
                <c:pt idx="11731">
                  <c:v>270.4481468395183</c:v>
                </c:pt>
                <c:pt idx="11732">
                  <c:v>270.43452505249138</c:v>
                </c:pt>
                <c:pt idx="11733">
                  <c:v>270.4209039515593</c:v>
                </c:pt>
                <c:pt idx="11734">
                  <c:v>270.40728353668754</c:v>
                </c:pt>
                <c:pt idx="11735">
                  <c:v>270.39366380784151</c:v>
                </c:pt>
                <c:pt idx="11736">
                  <c:v>270.38004476498668</c:v>
                </c:pt>
                <c:pt idx="11737">
                  <c:v>270.3664264080885</c:v>
                </c:pt>
                <c:pt idx="11738">
                  <c:v>270.35280873711241</c:v>
                </c:pt>
                <c:pt idx="11739">
                  <c:v>270.33919175202385</c:v>
                </c:pt>
                <c:pt idx="11740">
                  <c:v>270.32557545278826</c:v>
                </c:pt>
                <c:pt idx="11741">
                  <c:v>270.31195983937113</c:v>
                </c:pt>
                <c:pt idx="11742">
                  <c:v>270.2983449117379</c:v>
                </c:pt>
                <c:pt idx="11743">
                  <c:v>270.28473066985401</c:v>
                </c:pt>
                <c:pt idx="11744">
                  <c:v>270.27111711368497</c:v>
                </c:pt>
                <c:pt idx="11745">
                  <c:v>270.25750424319619</c:v>
                </c:pt>
                <c:pt idx="11746">
                  <c:v>270.2438920583532</c:v>
                </c:pt>
                <c:pt idx="11747">
                  <c:v>270.23028055912141</c:v>
                </c:pt>
                <c:pt idx="11748">
                  <c:v>270.21666974546633</c:v>
                </c:pt>
                <c:pt idx="11749">
                  <c:v>270.2030596173534</c:v>
                </c:pt>
                <c:pt idx="11750">
                  <c:v>270.18945017474806</c:v>
                </c:pt>
                <c:pt idx="11751">
                  <c:v>270.17584141761586</c:v>
                </c:pt>
                <c:pt idx="11752">
                  <c:v>270.16223334592217</c:v>
                </c:pt>
                <c:pt idx="11753">
                  <c:v>270.14862595963257</c:v>
                </c:pt>
                <c:pt idx="11754">
                  <c:v>270.13501925871248</c:v>
                </c:pt>
                <c:pt idx="11755">
                  <c:v>270.12141324312739</c:v>
                </c:pt>
                <c:pt idx="11756">
                  <c:v>270.10780791284282</c:v>
                </c:pt>
                <c:pt idx="11757">
                  <c:v>270.09420326782418</c:v>
                </c:pt>
                <c:pt idx="11758">
                  <c:v>270.08059930803699</c:v>
                </c:pt>
                <c:pt idx="11759">
                  <c:v>270.06699603344674</c:v>
                </c:pt>
                <c:pt idx="11760">
                  <c:v>270.05339344401892</c:v>
                </c:pt>
                <c:pt idx="11761">
                  <c:v>270.03979153971903</c:v>
                </c:pt>
                <c:pt idx="11762">
                  <c:v>270.02619032051257</c:v>
                </c:pt>
                <c:pt idx="11763">
                  <c:v>270.01258978636503</c:v>
                </c:pt>
                <c:pt idx="11764">
                  <c:v>269.99898993724184</c:v>
                </c:pt>
                <c:pt idx="11765">
                  <c:v>269.98539077310858</c:v>
                </c:pt>
                <c:pt idx="11766">
                  <c:v>269.97179229393072</c:v>
                </c:pt>
                <c:pt idx="11767">
                  <c:v>269.95819449967377</c:v>
                </c:pt>
                <c:pt idx="11768">
                  <c:v>269.94459739030322</c:v>
                </c:pt>
                <c:pt idx="11769">
                  <c:v>269.93100096578456</c:v>
                </c:pt>
                <c:pt idx="11770">
                  <c:v>269.9174052260833</c:v>
                </c:pt>
                <c:pt idx="11771">
                  <c:v>269.90381017116493</c:v>
                </c:pt>
                <c:pt idx="11772">
                  <c:v>269.89021580099501</c:v>
                </c:pt>
                <c:pt idx="11773">
                  <c:v>269.87662211553902</c:v>
                </c:pt>
                <c:pt idx="11774">
                  <c:v>269.86302911476247</c:v>
                </c:pt>
                <c:pt idx="11775">
                  <c:v>269.8494367986309</c:v>
                </c:pt>
                <c:pt idx="11776">
                  <c:v>269.83584516710982</c:v>
                </c:pt>
                <c:pt idx="11777">
                  <c:v>269.82225422016472</c:v>
                </c:pt>
                <c:pt idx="11778">
                  <c:v>269.80866395776115</c:v>
                </c:pt>
                <c:pt idx="11779">
                  <c:v>269.79507437986462</c:v>
                </c:pt>
                <c:pt idx="11780">
                  <c:v>269.78148548644066</c:v>
                </c:pt>
                <c:pt idx="11781">
                  <c:v>269.76789727745478</c:v>
                </c:pt>
                <c:pt idx="11782">
                  <c:v>269.75430975287253</c:v>
                </c:pt>
                <c:pt idx="11783">
                  <c:v>269.74072291265941</c:v>
                </c:pt>
                <c:pt idx="11784">
                  <c:v>269.72713675678096</c:v>
                </c:pt>
                <c:pt idx="11785">
                  <c:v>269.7135512852027</c:v>
                </c:pt>
                <c:pt idx="11786">
                  <c:v>269.69996649789016</c:v>
                </c:pt>
                <c:pt idx="11787">
                  <c:v>269.6863823948089</c:v>
                </c:pt>
                <c:pt idx="11788">
                  <c:v>269.67279897592448</c:v>
                </c:pt>
                <c:pt idx="11789">
                  <c:v>269.65921624120239</c:v>
                </c:pt>
                <c:pt idx="11790">
                  <c:v>269.64563419060818</c:v>
                </c:pt>
                <c:pt idx="11791">
                  <c:v>269.6320528241074</c:v>
                </c:pt>
                <c:pt idx="11792">
                  <c:v>269.61847214166562</c:v>
                </c:pt>
                <c:pt idx="11793">
                  <c:v>269.60489214324832</c:v>
                </c:pt>
                <c:pt idx="11794">
                  <c:v>269.59131282882112</c:v>
                </c:pt>
                <c:pt idx="11795">
                  <c:v>269.5777341983495</c:v>
                </c:pt>
                <c:pt idx="11796">
                  <c:v>269.56415625179909</c:v>
                </c:pt>
                <c:pt idx="11797">
                  <c:v>269.55057898913537</c:v>
                </c:pt>
                <c:pt idx="11798">
                  <c:v>269.53700241032396</c:v>
                </c:pt>
                <c:pt idx="11799">
                  <c:v>269.52342651533036</c:v>
                </c:pt>
                <c:pt idx="11800">
                  <c:v>269.50985130412016</c:v>
                </c:pt>
                <c:pt idx="11801">
                  <c:v>269.49627677665887</c:v>
                </c:pt>
                <c:pt idx="11802">
                  <c:v>269.4827029329121</c:v>
                </c:pt>
                <c:pt idx="11803">
                  <c:v>269.46912977284541</c:v>
                </c:pt>
                <c:pt idx="11804">
                  <c:v>269.45555729642439</c:v>
                </c:pt>
                <c:pt idx="11805">
                  <c:v>269.44198550361455</c:v>
                </c:pt>
                <c:pt idx="11806">
                  <c:v>269.42841439438149</c:v>
                </c:pt>
                <c:pt idx="11807">
                  <c:v>269.41484396869078</c:v>
                </c:pt>
                <c:pt idx="11808">
                  <c:v>269.40127422650795</c:v>
                </c:pt>
                <c:pt idx="11809">
                  <c:v>269.38770516779863</c:v>
                </c:pt>
                <c:pt idx="11810">
                  <c:v>269.37413679252836</c:v>
                </c:pt>
                <c:pt idx="11811">
                  <c:v>269.36056910066276</c:v>
                </c:pt>
                <c:pt idx="11812">
                  <c:v>269.34700209216737</c:v>
                </c:pt>
                <c:pt idx="11813">
                  <c:v>269.33343576700776</c:v>
                </c:pt>
                <c:pt idx="11814">
                  <c:v>269.31987012514952</c:v>
                </c:pt>
                <c:pt idx="11815">
                  <c:v>269.30630516655827</c:v>
                </c:pt>
                <c:pt idx="11816">
                  <c:v>269.29274089119957</c:v>
                </c:pt>
                <c:pt idx="11817">
                  <c:v>269.27917729903902</c:v>
                </c:pt>
                <c:pt idx="11818">
                  <c:v>269.26561439004217</c:v>
                </c:pt>
                <c:pt idx="11819">
                  <c:v>269.25205216417464</c:v>
                </c:pt>
                <c:pt idx="11820">
                  <c:v>269.23849062140204</c:v>
                </c:pt>
                <c:pt idx="11821">
                  <c:v>269.22492976168991</c:v>
                </c:pt>
                <c:pt idx="11822">
                  <c:v>269.21136958500387</c:v>
                </c:pt>
                <c:pt idx="11823">
                  <c:v>269.19781009130952</c:v>
                </c:pt>
                <c:pt idx="11824">
                  <c:v>269.18425128057248</c:v>
                </c:pt>
                <c:pt idx="11825">
                  <c:v>269.17069315275836</c:v>
                </c:pt>
                <c:pt idx="11826">
                  <c:v>269.15713570783271</c:v>
                </c:pt>
                <c:pt idx="11827">
                  <c:v>269.14357894576119</c:v>
                </c:pt>
                <c:pt idx="11828">
                  <c:v>269.13002286650936</c:v>
                </c:pt>
                <c:pt idx="11829">
                  <c:v>269.11646747004289</c:v>
                </c:pt>
                <c:pt idx="11830">
                  <c:v>269.10291275632733</c:v>
                </c:pt>
                <c:pt idx="11831">
                  <c:v>269.08935872532834</c:v>
                </c:pt>
                <c:pt idx="11832">
                  <c:v>269.07580537701148</c:v>
                </c:pt>
                <c:pt idx="11833">
                  <c:v>269.06225271134241</c:v>
                </c:pt>
                <c:pt idx="11834">
                  <c:v>269.04870072828669</c:v>
                </c:pt>
                <c:pt idx="11835">
                  <c:v>269.03514942780998</c:v>
                </c:pt>
                <c:pt idx="11836">
                  <c:v>269.0215988098779</c:v>
                </c:pt>
                <c:pt idx="11837">
                  <c:v>269.00804887445605</c:v>
                </c:pt>
                <c:pt idx="11838">
                  <c:v>268.9944996215101</c:v>
                </c:pt>
                <c:pt idx="11839">
                  <c:v>268.98095105100566</c:v>
                </c:pt>
                <c:pt idx="11840">
                  <c:v>268.96740316290834</c:v>
                </c:pt>
                <c:pt idx="11841">
                  <c:v>268.95385595718375</c:v>
                </c:pt>
                <c:pt idx="11842">
                  <c:v>268.94030943379755</c:v>
                </c:pt>
                <c:pt idx="11843">
                  <c:v>268.92676359271536</c:v>
                </c:pt>
                <c:pt idx="11844">
                  <c:v>268.91321843390284</c:v>
                </c:pt>
                <c:pt idx="11845">
                  <c:v>268.8996739573256</c:v>
                </c:pt>
                <c:pt idx="11846">
                  <c:v>268.88613016294926</c:v>
                </c:pt>
                <c:pt idx="11847">
                  <c:v>268.87258705073947</c:v>
                </c:pt>
                <c:pt idx="11848">
                  <c:v>268.8590446206619</c:v>
                </c:pt>
                <c:pt idx="11849">
                  <c:v>268.84550287268218</c:v>
                </c:pt>
                <c:pt idx="11850">
                  <c:v>268.83196180676595</c:v>
                </c:pt>
                <c:pt idx="11851">
                  <c:v>268.81842142287883</c:v>
                </c:pt>
                <c:pt idx="11852">
                  <c:v>268.80488172098654</c:v>
                </c:pt>
                <c:pt idx="11853">
                  <c:v>268.79134270105465</c:v>
                </c:pt>
                <c:pt idx="11854">
                  <c:v>268.77780436304886</c:v>
                </c:pt>
                <c:pt idx="11855">
                  <c:v>268.76426670693479</c:v>
                </c:pt>
                <c:pt idx="11856">
                  <c:v>268.75072973267811</c:v>
                </c:pt>
                <c:pt idx="11857">
                  <c:v>268.73719344024448</c:v>
                </c:pt>
                <c:pt idx="11858">
                  <c:v>268.72365782959957</c:v>
                </c:pt>
                <c:pt idx="11859">
                  <c:v>268.71012290070905</c:v>
                </c:pt>
                <c:pt idx="11860">
                  <c:v>268.69658865353853</c:v>
                </c:pt>
                <c:pt idx="11861">
                  <c:v>268.68305508805372</c:v>
                </c:pt>
                <c:pt idx="11862">
                  <c:v>268.6695222042203</c:v>
                </c:pt>
                <c:pt idx="11863">
                  <c:v>268.65599000200388</c:v>
                </c:pt>
                <c:pt idx="11864">
                  <c:v>268.64245848137017</c:v>
                </c:pt>
                <c:pt idx="11865">
                  <c:v>268.62892764228479</c:v>
                </c:pt>
                <c:pt idx="11866">
                  <c:v>268.61539748471347</c:v>
                </c:pt>
                <c:pt idx="11867">
                  <c:v>268.60186800862186</c:v>
                </c:pt>
                <c:pt idx="11868">
                  <c:v>268.58833921397564</c:v>
                </c:pt>
                <c:pt idx="11869">
                  <c:v>268.57481110074048</c:v>
                </c:pt>
                <c:pt idx="11870">
                  <c:v>268.56128366888203</c:v>
                </c:pt>
                <c:pt idx="11871">
                  <c:v>268.54775691836602</c:v>
                </c:pt>
                <c:pt idx="11872">
                  <c:v>268.53423084915812</c:v>
                </c:pt>
                <c:pt idx="11873">
                  <c:v>268.520705461224</c:v>
                </c:pt>
                <c:pt idx="11874">
                  <c:v>268.50718075452937</c:v>
                </c:pt>
                <c:pt idx="11875">
                  <c:v>268.49365672903991</c:v>
                </c:pt>
                <c:pt idx="11876">
                  <c:v>268.48013338472128</c:v>
                </c:pt>
                <c:pt idx="11877">
                  <c:v>268.46661072153921</c:v>
                </c:pt>
                <c:pt idx="11878">
                  <c:v>268.45308873945936</c:v>
                </c:pt>
                <c:pt idx="11879">
                  <c:v>268.43956743844745</c:v>
                </c:pt>
                <c:pt idx="11880">
                  <c:v>268.42604681846916</c:v>
                </c:pt>
                <c:pt idx="11881">
                  <c:v>268.4125268794902</c:v>
                </c:pt>
                <c:pt idx="11882">
                  <c:v>268.3990076214763</c:v>
                </c:pt>
                <c:pt idx="11883">
                  <c:v>268.38548904439313</c:v>
                </c:pt>
                <c:pt idx="11884">
                  <c:v>268.37197114820634</c:v>
                </c:pt>
                <c:pt idx="11885">
                  <c:v>268.35845393288173</c:v>
                </c:pt>
                <c:pt idx="11886">
                  <c:v>268.34493739838496</c:v>
                </c:pt>
                <c:pt idx="11887">
                  <c:v>268.33142154468175</c:v>
                </c:pt>
                <c:pt idx="11888">
                  <c:v>268.31790637173776</c:v>
                </c:pt>
                <c:pt idx="11889">
                  <c:v>268.30439187951879</c:v>
                </c:pt>
                <c:pt idx="11890">
                  <c:v>268.29087806799049</c:v>
                </c:pt>
                <c:pt idx="11891">
                  <c:v>268.27736493711859</c:v>
                </c:pt>
                <c:pt idx="11892">
                  <c:v>268.26385248686881</c:v>
                </c:pt>
                <c:pt idx="11893">
                  <c:v>268.25034071720688</c:v>
                </c:pt>
                <c:pt idx="11894">
                  <c:v>268.23682962809852</c:v>
                </c:pt>
                <c:pt idx="11895">
                  <c:v>268.22331921950939</c:v>
                </c:pt>
                <c:pt idx="11896">
                  <c:v>268.20980949140528</c:v>
                </c:pt>
                <c:pt idx="11897">
                  <c:v>268.19630044375191</c:v>
                </c:pt>
                <c:pt idx="11898">
                  <c:v>268.182792076515</c:v>
                </c:pt>
                <c:pt idx="11899">
                  <c:v>268.16928438966028</c:v>
                </c:pt>
                <c:pt idx="11900">
                  <c:v>268.15577738315346</c:v>
                </c:pt>
                <c:pt idx="11901">
                  <c:v>268.14227105696028</c:v>
                </c:pt>
                <c:pt idx="11902">
                  <c:v>268.12876541104652</c:v>
                </c:pt>
                <c:pt idx="11903">
                  <c:v>268.11526044537788</c:v>
                </c:pt>
                <c:pt idx="11904">
                  <c:v>268.10175615992011</c:v>
                </c:pt>
                <c:pt idx="11905">
                  <c:v>268.08825255463893</c:v>
                </c:pt>
                <c:pt idx="11906">
                  <c:v>268.07474962950005</c:v>
                </c:pt>
                <c:pt idx="11907">
                  <c:v>268.06124738446925</c:v>
                </c:pt>
                <c:pt idx="11908">
                  <c:v>268.04774581951233</c:v>
                </c:pt>
                <c:pt idx="11909">
                  <c:v>268.03424493459494</c:v>
                </c:pt>
                <c:pt idx="11910">
                  <c:v>268.02074472968286</c:v>
                </c:pt>
                <c:pt idx="11911">
                  <c:v>268.00724520474188</c:v>
                </c:pt>
                <c:pt idx="11912">
                  <c:v>267.99374635973771</c:v>
                </c:pt>
                <c:pt idx="11913">
                  <c:v>267.98024819463615</c:v>
                </c:pt>
                <c:pt idx="11914">
                  <c:v>267.9667507094029</c:v>
                </c:pt>
                <c:pt idx="11915">
                  <c:v>267.95325390400376</c:v>
                </c:pt>
                <c:pt idx="11916">
                  <c:v>267.93975777840444</c:v>
                </c:pt>
                <c:pt idx="11917">
                  <c:v>267.92626233257073</c:v>
                </c:pt>
                <c:pt idx="11918">
                  <c:v>267.9127675664684</c:v>
                </c:pt>
                <c:pt idx="11919">
                  <c:v>267.89927348006319</c:v>
                </c:pt>
                <c:pt idx="11920">
                  <c:v>267.88578007332086</c:v>
                </c:pt>
                <c:pt idx="11921">
                  <c:v>267.8722873462072</c:v>
                </c:pt>
                <c:pt idx="11922">
                  <c:v>267.85879529868799</c:v>
                </c:pt>
                <c:pt idx="11923">
                  <c:v>267.84530393072896</c:v>
                </c:pt>
                <c:pt idx="11924">
                  <c:v>267.83181324229594</c:v>
                </c:pt>
                <c:pt idx="11925">
                  <c:v>267.81832323335465</c:v>
                </c:pt>
                <c:pt idx="11926">
                  <c:v>267.80483390387087</c:v>
                </c:pt>
                <c:pt idx="11927">
                  <c:v>267.79134525381039</c:v>
                </c:pt>
                <c:pt idx="11928">
                  <c:v>267.77785728313904</c:v>
                </c:pt>
                <c:pt idx="11929">
                  <c:v>267.76436999182255</c:v>
                </c:pt>
                <c:pt idx="11930">
                  <c:v>267.75088337982669</c:v>
                </c:pt>
                <c:pt idx="11931">
                  <c:v>267.73739744711725</c:v>
                </c:pt>
                <c:pt idx="11932">
                  <c:v>267.72391219366006</c:v>
                </c:pt>
                <c:pt idx="11933">
                  <c:v>267.71042761942084</c:v>
                </c:pt>
                <c:pt idx="11934">
                  <c:v>267.69694372436544</c:v>
                </c:pt>
                <c:pt idx="11935">
                  <c:v>267.68346050845963</c:v>
                </c:pt>
                <c:pt idx="11936">
                  <c:v>267.6699779716692</c:v>
                </c:pt>
                <c:pt idx="11937">
                  <c:v>267.65649611395992</c:v>
                </c:pt>
                <c:pt idx="11938">
                  <c:v>267.64301493529763</c:v>
                </c:pt>
                <c:pt idx="11939">
                  <c:v>267.62953443564811</c:v>
                </c:pt>
                <c:pt idx="11940">
                  <c:v>267.61605461497714</c:v>
                </c:pt>
                <c:pt idx="11941">
                  <c:v>267.60257547325051</c:v>
                </c:pt>
                <c:pt idx="11942">
                  <c:v>267.5890970104341</c:v>
                </c:pt>
                <c:pt idx="11943">
                  <c:v>267.57561922649364</c:v>
                </c:pt>
                <c:pt idx="11944">
                  <c:v>267.56214212139497</c:v>
                </c:pt>
                <c:pt idx="11945">
                  <c:v>267.54866569510386</c:v>
                </c:pt>
                <c:pt idx="11946">
                  <c:v>267.53518994758616</c:v>
                </c:pt>
                <c:pt idx="11947">
                  <c:v>267.5217148788077</c:v>
                </c:pt>
                <c:pt idx="11948">
                  <c:v>267.50824048873426</c:v>
                </c:pt>
                <c:pt idx="11949">
                  <c:v>267.49476677733168</c:v>
                </c:pt>
                <c:pt idx="11950">
                  <c:v>267.48129374456573</c:v>
                </c:pt>
                <c:pt idx="11951">
                  <c:v>267.46782139040226</c:v>
                </c:pt>
                <c:pt idx="11952">
                  <c:v>267.45434971480711</c:v>
                </c:pt>
                <c:pt idx="11953">
                  <c:v>267.4408787177461</c:v>
                </c:pt>
                <c:pt idx="11954">
                  <c:v>267.42740839918503</c:v>
                </c:pt>
                <c:pt idx="11955">
                  <c:v>267.41393875908972</c:v>
                </c:pt>
                <c:pt idx="11956">
                  <c:v>267.40046979742601</c:v>
                </c:pt>
                <c:pt idx="11957">
                  <c:v>267.38700151415975</c:v>
                </c:pt>
                <c:pt idx="11958">
                  <c:v>267.37353390925671</c:v>
                </c:pt>
                <c:pt idx="11959">
                  <c:v>267.36006698268278</c:v>
                </c:pt>
                <c:pt idx="11960">
                  <c:v>267.34660073440375</c:v>
                </c:pt>
                <c:pt idx="11961">
                  <c:v>267.33313516438551</c:v>
                </c:pt>
                <c:pt idx="11962">
                  <c:v>267.31967027259384</c:v>
                </c:pt>
                <c:pt idx="11963">
                  <c:v>267.30620605899463</c:v>
                </c:pt>
                <c:pt idx="11964">
                  <c:v>267.29274252355373</c:v>
                </c:pt>
                <c:pt idx="11965">
                  <c:v>267.2792796662369</c:v>
                </c:pt>
                <c:pt idx="11966">
                  <c:v>267.26581748701005</c:v>
                </c:pt>
                <c:pt idx="11967">
                  <c:v>267.25235598583902</c:v>
                </c:pt>
                <c:pt idx="11968">
                  <c:v>267.23889516268963</c:v>
                </c:pt>
                <c:pt idx="11969">
                  <c:v>267.22543501752779</c:v>
                </c:pt>
                <c:pt idx="11970">
                  <c:v>267.21197555031932</c:v>
                </c:pt>
                <c:pt idx="11971">
                  <c:v>267.19851676103008</c:v>
                </c:pt>
                <c:pt idx="11972">
                  <c:v>267.18505864962589</c:v>
                </c:pt>
                <c:pt idx="11973">
                  <c:v>267.17160121607259</c:v>
                </c:pt>
                <c:pt idx="11974">
                  <c:v>267.15814446033608</c:v>
                </c:pt>
                <c:pt idx="11975">
                  <c:v>267.14468838238224</c:v>
                </c:pt>
                <c:pt idx="11976">
                  <c:v>267.13123298217693</c:v>
                </c:pt>
                <c:pt idx="11977">
                  <c:v>267.11777825968596</c:v>
                </c:pt>
                <c:pt idx="11978">
                  <c:v>267.10432421487525</c:v>
                </c:pt>
                <c:pt idx="11979">
                  <c:v>267.09087084771062</c:v>
                </c:pt>
                <c:pt idx="11980">
                  <c:v>267.07741815815797</c:v>
                </c:pt>
                <c:pt idx="11981">
                  <c:v>267.06396614618319</c:v>
                </c:pt>
                <c:pt idx="11982">
                  <c:v>267.05051481175212</c:v>
                </c:pt>
                <c:pt idx="11983">
                  <c:v>267.0370641548306</c:v>
                </c:pt>
                <c:pt idx="11984">
                  <c:v>267.02361417538458</c:v>
                </c:pt>
                <c:pt idx="11985">
                  <c:v>267.01016487337989</c:v>
                </c:pt>
                <c:pt idx="11986">
                  <c:v>266.99671624878243</c:v>
                </c:pt>
                <c:pt idx="11987">
                  <c:v>266.98326830155804</c:v>
                </c:pt>
                <c:pt idx="11988">
                  <c:v>266.96982103167267</c:v>
                </c:pt>
                <c:pt idx="11989">
                  <c:v>266.95637443909214</c:v>
                </c:pt>
                <c:pt idx="11990">
                  <c:v>266.94292852378237</c:v>
                </c:pt>
                <c:pt idx="11991">
                  <c:v>266.92948328570924</c:v>
                </c:pt>
                <c:pt idx="11992">
                  <c:v>266.91603872483864</c:v>
                </c:pt>
                <c:pt idx="11993">
                  <c:v>266.90259484113648</c:v>
                </c:pt>
                <c:pt idx="11994">
                  <c:v>266.88915163456863</c:v>
                </c:pt>
                <c:pt idx="11995">
                  <c:v>266.87570910510101</c:v>
                </c:pt>
                <c:pt idx="11996">
                  <c:v>266.8622672526995</c:v>
                </c:pt>
                <c:pt idx="11997">
                  <c:v>266.84882607732999</c:v>
                </c:pt>
                <c:pt idx="11998">
                  <c:v>266.83538557895838</c:v>
                </c:pt>
                <c:pt idx="11999">
                  <c:v>266.82194575755057</c:v>
                </c:pt>
                <c:pt idx="12000">
                  <c:v>266.80850661307244</c:v>
                </c:pt>
                <c:pt idx="12001">
                  <c:v>266.79506814548995</c:v>
                </c:pt>
                <c:pt idx="12002">
                  <c:v>266.78163035476894</c:v>
                </c:pt>
                <c:pt idx="12003">
                  <c:v>266.76819324087535</c:v>
                </c:pt>
                <c:pt idx="12004">
                  <c:v>266.75475680377514</c:v>
                </c:pt>
                <c:pt idx="12005">
                  <c:v>266.74132104343414</c:v>
                </c:pt>
                <c:pt idx="12006">
                  <c:v>266.72788595981831</c:v>
                </c:pt>
                <c:pt idx="12007">
                  <c:v>266.71445155289359</c:v>
                </c:pt>
                <c:pt idx="12008">
                  <c:v>266.70101782262583</c:v>
                </c:pt>
                <c:pt idx="12009">
                  <c:v>266.68758476898097</c:v>
                </c:pt>
                <c:pt idx="12010">
                  <c:v>266.67415239192496</c:v>
                </c:pt>
                <c:pt idx="12011">
                  <c:v>266.66072069142371</c:v>
                </c:pt>
                <c:pt idx="12012">
                  <c:v>266.64728966744315</c:v>
                </c:pt>
                <c:pt idx="12013">
                  <c:v>266.63385931994918</c:v>
                </c:pt>
                <c:pt idx="12014">
                  <c:v>266.62042964890776</c:v>
                </c:pt>
                <c:pt idx="12015">
                  <c:v>266.60700065428478</c:v>
                </c:pt>
                <c:pt idx="12016">
                  <c:v>266.59357233604618</c:v>
                </c:pt>
                <c:pt idx="12017">
                  <c:v>266.58014469415792</c:v>
                </c:pt>
                <c:pt idx="12018">
                  <c:v>266.5667177285859</c:v>
                </c:pt>
                <c:pt idx="12019">
                  <c:v>266.55329143929606</c:v>
                </c:pt>
                <c:pt idx="12020">
                  <c:v>266.53986582625436</c:v>
                </c:pt>
                <c:pt idx="12021">
                  <c:v>266.52644088942674</c:v>
                </c:pt>
                <c:pt idx="12022">
                  <c:v>266.5130166287791</c:v>
                </c:pt>
                <c:pt idx="12023">
                  <c:v>266.49959304427745</c:v>
                </c:pt>
                <c:pt idx="12024">
                  <c:v>266.48617013588768</c:v>
                </c:pt>
                <c:pt idx="12025">
                  <c:v>266.47274790357574</c:v>
                </c:pt>
                <c:pt idx="12026">
                  <c:v>266.45932634730758</c:v>
                </c:pt>
                <c:pt idx="12027">
                  <c:v>266.44590546704916</c:v>
                </c:pt>
                <c:pt idx="12028">
                  <c:v>266.43248526276648</c:v>
                </c:pt>
                <c:pt idx="12029">
                  <c:v>266.41906573442543</c:v>
                </c:pt>
                <c:pt idx="12030">
                  <c:v>266.40564688199197</c:v>
                </c:pt>
                <c:pt idx="12031">
                  <c:v>266.39222870543205</c:v>
                </c:pt>
                <c:pt idx="12032">
                  <c:v>266.37881120471167</c:v>
                </c:pt>
                <c:pt idx="12033">
                  <c:v>266.36539437979673</c:v>
                </c:pt>
                <c:pt idx="12034">
                  <c:v>266.35197823065323</c:v>
                </c:pt>
                <c:pt idx="12035">
                  <c:v>266.33856275724713</c:v>
                </c:pt>
                <c:pt idx="12036">
                  <c:v>266.32514795954438</c:v>
                </c:pt>
                <c:pt idx="12037">
                  <c:v>266.31173383751099</c:v>
                </c:pt>
                <c:pt idx="12038">
                  <c:v>266.29832039111284</c:v>
                </c:pt>
                <c:pt idx="12039">
                  <c:v>266.28490762031601</c:v>
                </c:pt>
                <c:pt idx="12040">
                  <c:v>266.27149552508638</c:v>
                </c:pt>
                <c:pt idx="12041">
                  <c:v>266.25808410538997</c:v>
                </c:pt>
                <c:pt idx="12042">
                  <c:v>266.24467336119272</c:v>
                </c:pt>
                <c:pt idx="12043">
                  <c:v>266.23126329246065</c:v>
                </c:pt>
                <c:pt idx="12044">
                  <c:v>266.21785389915971</c:v>
                </c:pt>
                <c:pt idx="12045">
                  <c:v>266.20444518125589</c:v>
                </c:pt>
                <c:pt idx="12046">
                  <c:v>266.19103713871522</c:v>
                </c:pt>
                <c:pt idx="12047">
                  <c:v>266.17762977150363</c:v>
                </c:pt>
                <c:pt idx="12048">
                  <c:v>266.16422307958709</c:v>
                </c:pt>
                <c:pt idx="12049">
                  <c:v>266.15081706293159</c:v>
                </c:pt>
                <c:pt idx="12050">
                  <c:v>266.13741172150316</c:v>
                </c:pt>
                <c:pt idx="12051">
                  <c:v>266.12400705526778</c:v>
                </c:pt>
                <c:pt idx="12052">
                  <c:v>266.11060306419142</c:v>
                </c:pt>
                <c:pt idx="12053">
                  <c:v>266.09719974824009</c:v>
                </c:pt>
                <c:pt idx="12054">
                  <c:v>266.08379710737978</c:v>
                </c:pt>
                <c:pt idx="12055">
                  <c:v>266.07039514157645</c:v>
                </c:pt>
                <c:pt idx="12056">
                  <c:v>266.05699385079618</c:v>
                </c:pt>
                <c:pt idx="12057">
                  <c:v>266.04359323500489</c:v>
                </c:pt>
                <c:pt idx="12058">
                  <c:v>266.03019329416867</c:v>
                </c:pt>
                <c:pt idx="12059">
                  <c:v>266.01679402825346</c:v>
                </c:pt>
                <c:pt idx="12060">
                  <c:v>266.00339543722527</c:v>
                </c:pt>
                <c:pt idx="12061">
                  <c:v>265.9899975210501</c:v>
                </c:pt>
                <c:pt idx="12062">
                  <c:v>265.97660027969397</c:v>
                </c:pt>
                <c:pt idx="12063">
                  <c:v>265.96320371312294</c:v>
                </c:pt>
                <c:pt idx="12064">
                  <c:v>265.94980782130295</c:v>
                </c:pt>
                <c:pt idx="12065">
                  <c:v>265.93641260420009</c:v>
                </c:pt>
                <c:pt idx="12066">
                  <c:v>265.92301806178028</c:v>
                </c:pt>
                <c:pt idx="12067">
                  <c:v>265.90962419400961</c:v>
                </c:pt>
                <c:pt idx="12068">
                  <c:v>265.89623100085407</c:v>
                </c:pt>
                <c:pt idx="12069">
                  <c:v>265.88283848227968</c:v>
                </c:pt>
                <c:pt idx="12070">
                  <c:v>265.8694466382525</c:v>
                </c:pt>
                <c:pt idx="12071">
                  <c:v>265.85605546873853</c:v>
                </c:pt>
                <c:pt idx="12072">
                  <c:v>265.84266497370379</c:v>
                </c:pt>
                <c:pt idx="12073">
                  <c:v>265.82927515311428</c:v>
                </c:pt>
                <c:pt idx="12074">
                  <c:v>265.81588600693607</c:v>
                </c:pt>
                <c:pt idx="12075">
                  <c:v>265.80249753513522</c:v>
                </c:pt>
                <c:pt idx="12076">
                  <c:v>265.78910973767773</c:v>
                </c:pt>
                <c:pt idx="12077">
                  <c:v>265.77572261452963</c:v>
                </c:pt>
                <c:pt idx="12078">
                  <c:v>265.76233616565696</c:v>
                </c:pt>
                <c:pt idx="12079">
                  <c:v>265.74895039102574</c:v>
                </c:pt>
                <c:pt idx="12080">
                  <c:v>265.73556529060204</c:v>
                </c:pt>
                <c:pt idx="12081">
                  <c:v>265.72218086435186</c:v>
                </c:pt>
                <c:pt idx="12082">
                  <c:v>265.70879711224131</c:v>
                </c:pt>
                <c:pt idx="12083">
                  <c:v>265.69541403423636</c:v>
                </c:pt>
                <c:pt idx="12084">
                  <c:v>265.68203163030313</c:v>
                </c:pt>
                <c:pt idx="12085">
                  <c:v>265.66864990040762</c:v>
                </c:pt>
                <c:pt idx="12086">
                  <c:v>265.65526884451589</c:v>
                </c:pt>
                <c:pt idx="12087">
                  <c:v>265.64188846259401</c:v>
                </c:pt>
                <c:pt idx="12088">
                  <c:v>265.62850875460805</c:v>
                </c:pt>
                <c:pt idx="12089">
                  <c:v>265.61512972052401</c:v>
                </c:pt>
                <c:pt idx="12090">
                  <c:v>265.60175136030796</c:v>
                </c:pt>
                <c:pt idx="12091">
                  <c:v>265.58837367392596</c:v>
                </c:pt>
                <c:pt idx="12092">
                  <c:v>265.57499666134413</c:v>
                </c:pt>
                <c:pt idx="12093">
                  <c:v>265.56162032252848</c:v>
                </c:pt>
                <c:pt idx="12094">
                  <c:v>265.54824465744508</c:v>
                </c:pt>
                <c:pt idx="12095">
                  <c:v>265.53486966605999</c:v>
                </c:pt>
                <c:pt idx="12096">
                  <c:v>265.52149534833927</c:v>
                </c:pt>
                <c:pt idx="12097">
                  <c:v>265.50812170424899</c:v>
                </c:pt>
                <c:pt idx="12098">
                  <c:v>265.49474873375527</c:v>
                </c:pt>
                <c:pt idx="12099">
                  <c:v>265.48137643682412</c:v>
                </c:pt>
                <c:pt idx="12100">
                  <c:v>265.46800481342166</c:v>
                </c:pt>
                <c:pt idx="12101">
                  <c:v>265.45463386351395</c:v>
                </c:pt>
                <c:pt idx="12102">
                  <c:v>265.44126358706706</c:v>
                </c:pt>
                <c:pt idx="12103">
                  <c:v>265.42789398404705</c:v>
                </c:pt>
                <c:pt idx="12104">
                  <c:v>265.41452505442004</c:v>
                </c:pt>
                <c:pt idx="12105">
                  <c:v>265.4011567981521</c:v>
                </c:pt>
                <c:pt idx="12106">
                  <c:v>265.3877892152093</c:v>
                </c:pt>
                <c:pt idx="12107">
                  <c:v>265.37442230555774</c:v>
                </c:pt>
                <c:pt idx="12108">
                  <c:v>265.36105606916351</c:v>
                </c:pt>
                <c:pt idx="12109">
                  <c:v>265.34769050599272</c:v>
                </c:pt>
                <c:pt idx="12110">
                  <c:v>265.33432561601143</c:v>
                </c:pt>
                <c:pt idx="12111">
                  <c:v>265.32096139918571</c:v>
                </c:pt>
                <c:pt idx="12112">
                  <c:v>265.30759785548173</c:v>
                </c:pt>
                <c:pt idx="12113">
                  <c:v>265.29423498486551</c:v>
                </c:pt>
                <c:pt idx="12114">
                  <c:v>265.28087278730317</c:v>
                </c:pt>
                <c:pt idx="12115">
                  <c:v>265.26751126276082</c:v>
                </c:pt>
                <c:pt idx="12116">
                  <c:v>265.25415041120459</c:v>
                </c:pt>
                <c:pt idx="12117">
                  <c:v>265.24079023260055</c:v>
                </c:pt>
                <c:pt idx="12118">
                  <c:v>265.2274307269148</c:v>
                </c:pt>
                <c:pt idx="12119">
                  <c:v>265.21407189411349</c:v>
                </c:pt>
                <c:pt idx="12120">
                  <c:v>265.20071373416266</c:v>
                </c:pt>
                <c:pt idx="12121">
                  <c:v>265.1873562470285</c:v>
                </c:pt>
                <c:pt idx="12122">
                  <c:v>265.17399943267708</c:v>
                </c:pt>
                <c:pt idx="12123">
                  <c:v>265.16064329107451</c:v>
                </c:pt>
                <c:pt idx="12124">
                  <c:v>265.14728782218691</c:v>
                </c:pt>
                <c:pt idx="12125">
                  <c:v>265.13393302598035</c:v>
                </c:pt>
                <c:pt idx="12126">
                  <c:v>265.12057890242102</c:v>
                </c:pt>
                <c:pt idx="12127">
                  <c:v>265.10722545147502</c:v>
                </c:pt>
                <c:pt idx="12128">
                  <c:v>265.09387267310848</c:v>
                </c:pt>
                <c:pt idx="12129">
                  <c:v>265.08052056728746</c:v>
                </c:pt>
                <c:pt idx="12130">
                  <c:v>265.06716913397815</c:v>
                </c:pt>
                <c:pt idx="12131">
                  <c:v>265.05381837314667</c:v>
                </c:pt>
                <c:pt idx="12132">
                  <c:v>265.04046828475913</c:v>
                </c:pt>
                <c:pt idx="12133">
                  <c:v>265.02711886878171</c:v>
                </c:pt>
                <c:pt idx="12134">
                  <c:v>265.01377012518049</c:v>
                </c:pt>
                <c:pt idx="12135">
                  <c:v>265.00042205392162</c:v>
                </c:pt>
                <c:pt idx="12136">
                  <c:v>264.98707465497125</c:v>
                </c:pt>
                <c:pt idx="12137">
                  <c:v>264.97372792829549</c:v>
                </c:pt>
                <c:pt idx="12138">
                  <c:v>264.96038187386046</c:v>
                </c:pt>
                <c:pt idx="12139">
                  <c:v>264.94703649163233</c:v>
                </c:pt>
                <c:pt idx="12140">
                  <c:v>264.93369178157729</c:v>
                </c:pt>
                <c:pt idx="12141">
                  <c:v>264.92034774366141</c:v>
                </c:pt>
                <c:pt idx="12142">
                  <c:v>264.90700437785085</c:v>
                </c:pt>
                <c:pt idx="12143">
                  <c:v>264.89366168411181</c:v>
                </c:pt>
                <c:pt idx="12144">
                  <c:v>264.88031966241039</c:v>
                </c:pt>
                <c:pt idx="12145">
                  <c:v>264.86697831271277</c:v>
                </c:pt>
                <c:pt idx="12146">
                  <c:v>264.85363763498509</c:v>
                </c:pt>
                <c:pt idx="12147">
                  <c:v>264.84029762919351</c:v>
                </c:pt>
                <c:pt idx="12148">
                  <c:v>264.82695829530417</c:v>
                </c:pt>
                <c:pt idx="12149">
                  <c:v>264.81361963328322</c:v>
                </c:pt>
                <c:pt idx="12150">
                  <c:v>264.80028164309687</c:v>
                </c:pt>
                <c:pt idx="12151">
                  <c:v>264.78694432471121</c:v>
                </c:pt>
                <c:pt idx="12152">
                  <c:v>264.77360767809245</c:v>
                </c:pt>
                <c:pt idx="12153">
                  <c:v>264.76027170320674</c:v>
                </c:pt>
                <c:pt idx="12154">
                  <c:v>264.74693640002027</c:v>
                </c:pt>
                <c:pt idx="12155">
                  <c:v>264.73360176849917</c:v>
                </c:pt>
                <c:pt idx="12156">
                  <c:v>264.72026780860961</c:v>
                </c:pt>
                <c:pt idx="12157">
                  <c:v>264.70693452031782</c:v>
                </c:pt>
                <c:pt idx="12158">
                  <c:v>264.69360190358992</c:v>
                </c:pt>
                <c:pt idx="12159">
                  <c:v>264.6802699583921</c:v>
                </c:pt>
                <c:pt idx="12160">
                  <c:v>264.66693868469054</c:v>
                </c:pt>
                <c:pt idx="12161">
                  <c:v>264.6536080824514</c:v>
                </c:pt>
                <c:pt idx="12162">
                  <c:v>264.64027815164087</c:v>
                </c:pt>
                <c:pt idx="12163">
                  <c:v>264.62694889222513</c:v>
                </c:pt>
                <c:pt idx="12164">
                  <c:v>264.61362030417041</c:v>
                </c:pt>
                <c:pt idx="12165">
                  <c:v>264.60029238744283</c:v>
                </c:pt>
                <c:pt idx="12166">
                  <c:v>264.58696514200864</c:v>
                </c:pt>
                <c:pt idx="12167">
                  <c:v>264.57363856783394</c:v>
                </c:pt>
                <c:pt idx="12168">
                  <c:v>264.56031266488498</c:v>
                </c:pt>
                <c:pt idx="12169">
                  <c:v>264.54698743312792</c:v>
                </c:pt>
                <c:pt idx="12170">
                  <c:v>264.53366287252902</c:v>
                </c:pt>
                <c:pt idx="12171">
                  <c:v>264.52033898305444</c:v>
                </c:pt>
                <c:pt idx="12172">
                  <c:v>264.50701576467037</c:v>
                </c:pt>
                <c:pt idx="12173">
                  <c:v>264.49369321734298</c:v>
                </c:pt>
                <c:pt idx="12174">
                  <c:v>264.48037134103851</c:v>
                </c:pt>
                <c:pt idx="12175">
                  <c:v>264.46705013572313</c:v>
                </c:pt>
                <c:pt idx="12176">
                  <c:v>264.45372960136308</c:v>
                </c:pt>
                <c:pt idx="12177">
                  <c:v>264.44040973792454</c:v>
                </c:pt>
                <c:pt idx="12178">
                  <c:v>264.42709054537374</c:v>
                </c:pt>
                <c:pt idx="12179">
                  <c:v>264.41377202367687</c:v>
                </c:pt>
                <c:pt idx="12180">
                  <c:v>264.40045417280015</c:v>
                </c:pt>
                <c:pt idx="12181">
                  <c:v>264.38713699270983</c:v>
                </c:pt>
                <c:pt idx="12182">
                  <c:v>264.37382048337207</c:v>
                </c:pt>
                <c:pt idx="12183">
                  <c:v>264.36050464475312</c:v>
                </c:pt>
                <c:pt idx="12184">
                  <c:v>264.34718947681915</c:v>
                </c:pt>
                <c:pt idx="12185">
                  <c:v>264.3338749795364</c:v>
                </c:pt>
                <c:pt idx="12186">
                  <c:v>264.32056115287111</c:v>
                </c:pt>
                <c:pt idx="12187">
                  <c:v>264.3072479967895</c:v>
                </c:pt>
                <c:pt idx="12188">
                  <c:v>264.29393551125776</c:v>
                </c:pt>
                <c:pt idx="12189">
                  <c:v>264.28062369624217</c:v>
                </c:pt>
                <c:pt idx="12190">
                  <c:v>264.26731255170893</c:v>
                </c:pt>
                <c:pt idx="12191">
                  <c:v>264.25400207762425</c:v>
                </c:pt>
                <c:pt idx="12192">
                  <c:v>264.24069227395438</c:v>
                </c:pt>
                <c:pt idx="12193">
                  <c:v>264.22738314066555</c:v>
                </c:pt>
                <c:pt idx="12194">
                  <c:v>264.214074677724</c:v>
                </c:pt>
                <c:pt idx="12195">
                  <c:v>264.20076688509596</c:v>
                </c:pt>
                <c:pt idx="12196">
                  <c:v>264.18745976274766</c:v>
                </c:pt>
                <c:pt idx="12197">
                  <c:v>264.17415331064541</c:v>
                </c:pt>
                <c:pt idx="12198">
                  <c:v>264.16084752875537</c:v>
                </c:pt>
                <c:pt idx="12199">
                  <c:v>264.14754241704378</c:v>
                </c:pt>
                <c:pt idx="12200">
                  <c:v>264.13423797547694</c:v>
                </c:pt>
                <c:pt idx="12201">
                  <c:v>264.12093420402107</c:v>
                </c:pt>
                <c:pt idx="12202">
                  <c:v>264.10763110264242</c:v>
                </c:pt>
                <c:pt idx="12203">
                  <c:v>264.09432867130721</c:v>
                </c:pt>
                <c:pt idx="12204">
                  <c:v>264.08102690998174</c:v>
                </c:pt>
                <c:pt idx="12205">
                  <c:v>264.06772581863225</c:v>
                </c:pt>
                <c:pt idx="12206">
                  <c:v>264.05442539722497</c:v>
                </c:pt>
                <c:pt idx="12207">
                  <c:v>264.0411256457262</c:v>
                </c:pt>
                <c:pt idx="12208">
                  <c:v>264.02782656410216</c:v>
                </c:pt>
                <c:pt idx="12209">
                  <c:v>264.01452815231909</c:v>
                </c:pt>
                <c:pt idx="12210">
                  <c:v>264.00123041034328</c:v>
                </c:pt>
                <c:pt idx="12211">
                  <c:v>263.98793333814103</c:v>
                </c:pt>
                <c:pt idx="12212">
                  <c:v>263.97463693567857</c:v>
                </c:pt>
                <c:pt idx="12213">
                  <c:v>263.96134120292214</c:v>
                </c:pt>
                <c:pt idx="12214">
                  <c:v>263.94804613983808</c:v>
                </c:pt>
                <c:pt idx="12215">
                  <c:v>263.93475174639258</c:v>
                </c:pt>
                <c:pt idx="12216">
                  <c:v>263.92145802255197</c:v>
                </c:pt>
                <c:pt idx="12217">
                  <c:v>263.90816496828251</c:v>
                </c:pt>
                <c:pt idx="12218">
                  <c:v>263.89487258355047</c:v>
                </c:pt>
                <c:pt idx="12219">
                  <c:v>263.88158086832209</c:v>
                </c:pt>
                <c:pt idx="12220">
                  <c:v>263.86828982256372</c:v>
                </c:pt>
                <c:pt idx="12221">
                  <c:v>263.85499944624161</c:v>
                </c:pt>
                <c:pt idx="12222">
                  <c:v>263.84170973932203</c:v>
                </c:pt>
                <c:pt idx="12223">
                  <c:v>263.82842070177128</c:v>
                </c:pt>
                <c:pt idx="12224">
                  <c:v>263.8151323335556</c:v>
                </c:pt>
                <c:pt idx="12225">
                  <c:v>263.80184463464133</c:v>
                </c:pt>
                <c:pt idx="12226">
                  <c:v>263.78855760499476</c:v>
                </c:pt>
                <c:pt idx="12227">
                  <c:v>263.77527124458214</c:v>
                </c:pt>
                <c:pt idx="12228">
                  <c:v>263.76198555336981</c:v>
                </c:pt>
                <c:pt idx="12229">
                  <c:v>263.748700531324</c:v>
                </c:pt>
                <c:pt idx="12230">
                  <c:v>263.73541617841107</c:v>
                </c:pt>
                <c:pt idx="12231">
                  <c:v>263.7221324945973</c:v>
                </c:pt>
                <c:pt idx="12232">
                  <c:v>263.70884947984899</c:v>
                </c:pt>
                <c:pt idx="12233">
                  <c:v>263.69556713413243</c:v>
                </c:pt>
                <c:pt idx="12234">
                  <c:v>263.68228545741391</c:v>
                </c:pt>
                <c:pt idx="12235">
                  <c:v>263.66900444965978</c:v>
                </c:pt>
                <c:pt idx="12236">
                  <c:v>263.65572411083627</c:v>
                </c:pt>
                <c:pt idx="12237">
                  <c:v>263.64244444090974</c:v>
                </c:pt>
                <c:pt idx="12238">
                  <c:v>263.62916543984653</c:v>
                </c:pt>
                <c:pt idx="12239">
                  <c:v>263.61588710761288</c:v>
                </c:pt>
                <c:pt idx="12240">
                  <c:v>263.60260944417513</c:v>
                </c:pt>
                <c:pt idx="12241">
                  <c:v>263.58933244949964</c:v>
                </c:pt>
                <c:pt idx="12242">
                  <c:v>263.57605612355269</c:v>
                </c:pt>
                <c:pt idx="12243">
                  <c:v>263.56278046630058</c:v>
                </c:pt>
                <c:pt idx="12244">
                  <c:v>263.54950547770966</c:v>
                </c:pt>
                <c:pt idx="12245">
                  <c:v>263.53623115774622</c:v>
                </c:pt>
                <c:pt idx="12246">
                  <c:v>263.5229575063766</c:v>
                </c:pt>
                <c:pt idx="12247">
                  <c:v>263.5096845235671</c:v>
                </c:pt>
                <c:pt idx="12248">
                  <c:v>263.49641220928407</c:v>
                </c:pt>
                <c:pt idx="12249">
                  <c:v>263.48314056349386</c:v>
                </c:pt>
                <c:pt idx="12250">
                  <c:v>263.46986958616276</c:v>
                </c:pt>
                <c:pt idx="12251">
                  <c:v>263.45659927725717</c:v>
                </c:pt>
                <c:pt idx="12252">
                  <c:v>263.44332963674333</c:v>
                </c:pt>
                <c:pt idx="12253">
                  <c:v>263.43006066458764</c:v>
                </c:pt>
                <c:pt idx="12254">
                  <c:v>263.4167923607564</c:v>
                </c:pt>
                <c:pt idx="12255">
                  <c:v>263.40352472521596</c:v>
                </c:pt>
                <c:pt idx="12256">
                  <c:v>263.39025775793266</c:v>
                </c:pt>
                <c:pt idx="12257">
                  <c:v>263.37699145887285</c:v>
                </c:pt>
                <c:pt idx="12258">
                  <c:v>263.36372582800288</c:v>
                </c:pt>
                <c:pt idx="12259">
                  <c:v>263.35046086528911</c:v>
                </c:pt>
                <c:pt idx="12260">
                  <c:v>263.33719657069781</c:v>
                </c:pt>
                <c:pt idx="12261">
                  <c:v>263.32393294419541</c:v>
                </c:pt>
                <c:pt idx="12262">
                  <c:v>263.31066998574818</c:v>
                </c:pt>
                <c:pt idx="12263">
                  <c:v>263.29740769532253</c:v>
                </c:pt>
                <c:pt idx="12264">
                  <c:v>263.28414607288482</c:v>
                </c:pt>
                <c:pt idx="12265">
                  <c:v>263.2708851184014</c:v>
                </c:pt>
                <c:pt idx="12266">
                  <c:v>263.2576248318386</c:v>
                </c:pt>
                <c:pt idx="12267">
                  <c:v>263.24436521316278</c:v>
                </c:pt>
                <c:pt idx="12268">
                  <c:v>263.23110626234035</c:v>
                </c:pt>
                <c:pt idx="12269">
                  <c:v>263.21784797933759</c:v>
                </c:pt>
                <c:pt idx="12270">
                  <c:v>263.20459036412092</c:v>
                </c:pt>
                <c:pt idx="12271">
                  <c:v>263.19133341665668</c:v>
                </c:pt>
                <c:pt idx="12272">
                  <c:v>263.17807713691127</c:v>
                </c:pt>
                <c:pt idx="12273">
                  <c:v>263.16482152485105</c:v>
                </c:pt>
                <c:pt idx="12274">
                  <c:v>263.15156658044236</c:v>
                </c:pt>
                <c:pt idx="12275">
                  <c:v>263.13831230365162</c:v>
                </c:pt>
                <c:pt idx="12276">
                  <c:v>263.12505869444516</c:v>
                </c:pt>
                <c:pt idx="12277">
                  <c:v>263.11180575278939</c:v>
                </c:pt>
                <c:pt idx="12278">
                  <c:v>263.09855347865067</c:v>
                </c:pt>
                <c:pt idx="12279">
                  <c:v>263.08530187199534</c:v>
                </c:pt>
                <c:pt idx="12280">
                  <c:v>263.07205093278986</c:v>
                </c:pt>
                <c:pt idx="12281">
                  <c:v>263.05880066100053</c:v>
                </c:pt>
                <c:pt idx="12282">
                  <c:v>263.04555105659381</c:v>
                </c:pt>
                <c:pt idx="12283">
                  <c:v>263.03230211953604</c:v>
                </c:pt>
                <c:pt idx="12284">
                  <c:v>263.01905384979358</c:v>
                </c:pt>
                <c:pt idx="12285">
                  <c:v>263.00580624733288</c:v>
                </c:pt>
                <c:pt idx="12286">
                  <c:v>262.99255931212031</c:v>
                </c:pt>
                <c:pt idx="12287">
                  <c:v>262.97931304412225</c:v>
                </c:pt>
                <c:pt idx="12288">
                  <c:v>262.96606744330512</c:v>
                </c:pt>
                <c:pt idx="12289">
                  <c:v>262.95282250963527</c:v>
                </c:pt>
                <c:pt idx="12290">
                  <c:v>262.93957824307915</c:v>
                </c:pt>
                <c:pt idx="12291">
                  <c:v>262.92633464360313</c:v>
                </c:pt>
                <c:pt idx="12292">
                  <c:v>262.91309171117359</c:v>
                </c:pt>
                <c:pt idx="12293">
                  <c:v>262.89984944575701</c:v>
                </c:pt>
                <c:pt idx="12294">
                  <c:v>262.88660784731974</c:v>
                </c:pt>
                <c:pt idx="12295">
                  <c:v>262.87336691582817</c:v>
                </c:pt>
                <c:pt idx="12296">
                  <c:v>262.86012665124872</c:v>
                </c:pt>
                <c:pt idx="12297">
                  <c:v>262.84688705354779</c:v>
                </c:pt>
                <c:pt idx="12298">
                  <c:v>262.83364812269184</c:v>
                </c:pt>
                <c:pt idx="12299">
                  <c:v>262.82040985864722</c:v>
                </c:pt>
                <c:pt idx="12300">
                  <c:v>262.8071722613804</c:v>
                </c:pt>
                <c:pt idx="12301">
                  <c:v>262.79393533085778</c:v>
                </c:pt>
                <c:pt idx="12302">
                  <c:v>262.78069906704576</c:v>
                </c:pt>
                <c:pt idx="12303">
                  <c:v>262.76746346991075</c:v>
                </c:pt>
                <c:pt idx="12304">
                  <c:v>262.75422853941922</c:v>
                </c:pt>
                <c:pt idx="12305">
                  <c:v>262.74099427553756</c:v>
                </c:pt>
                <c:pt idx="12306">
                  <c:v>262.72776067823219</c:v>
                </c:pt>
                <c:pt idx="12307">
                  <c:v>262.7145277474695</c:v>
                </c:pt>
                <c:pt idx="12308">
                  <c:v>262.70129548321597</c:v>
                </c:pt>
                <c:pt idx="12309">
                  <c:v>262.68806388543805</c:v>
                </c:pt>
                <c:pt idx="12310">
                  <c:v>262.67483295410216</c:v>
                </c:pt>
                <c:pt idx="12311">
                  <c:v>262.66160268917469</c:v>
                </c:pt>
                <c:pt idx="12312">
                  <c:v>262.6483730906221</c:v>
                </c:pt>
                <c:pt idx="12313">
                  <c:v>262.63514415841081</c:v>
                </c:pt>
                <c:pt idx="12314">
                  <c:v>262.62191589250727</c:v>
                </c:pt>
                <c:pt idx="12315">
                  <c:v>262.60868829287796</c:v>
                </c:pt>
                <c:pt idx="12316">
                  <c:v>262.59546135948926</c:v>
                </c:pt>
                <c:pt idx="12317">
                  <c:v>262.58223509230766</c:v>
                </c:pt>
                <c:pt idx="12318">
                  <c:v>262.56900949129954</c:v>
                </c:pt>
                <c:pt idx="12319">
                  <c:v>262.55578455643143</c:v>
                </c:pt>
                <c:pt idx="12320">
                  <c:v>262.54256028766974</c:v>
                </c:pt>
                <c:pt idx="12321">
                  <c:v>262.52933668498088</c:v>
                </c:pt>
                <c:pt idx="12322">
                  <c:v>262.51611374833135</c:v>
                </c:pt>
                <c:pt idx="12323">
                  <c:v>262.50289147768763</c:v>
                </c:pt>
                <c:pt idx="12324">
                  <c:v>262.48966987301611</c:v>
                </c:pt>
                <c:pt idx="12325">
                  <c:v>262.47644893428327</c:v>
                </c:pt>
                <c:pt idx="12326">
                  <c:v>262.46322866145556</c:v>
                </c:pt>
                <c:pt idx="12327">
                  <c:v>262.45000905449945</c:v>
                </c:pt>
                <c:pt idx="12328">
                  <c:v>262.43679011338139</c:v>
                </c:pt>
                <c:pt idx="12329">
                  <c:v>262.42357183806791</c:v>
                </c:pt>
                <c:pt idx="12330">
                  <c:v>262.41035422852542</c:v>
                </c:pt>
                <c:pt idx="12331">
                  <c:v>262.39713728472037</c:v>
                </c:pt>
                <c:pt idx="12332">
                  <c:v>262.38392100661923</c:v>
                </c:pt>
                <c:pt idx="12333">
                  <c:v>262.37070539418852</c:v>
                </c:pt>
                <c:pt idx="12334">
                  <c:v>262.35749044739464</c:v>
                </c:pt>
                <c:pt idx="12335">
                  <c:v>262.34427616620411</c:v>
                </c:pt>
                <c:pt idx="12336">
                  <c:v>262.3310625505834</c:v>
                </c:pt>
                <c:pt idx="12337">
                  <c:v>262.31784960049902</c:v>
                </c:pt>
                <c:pt idx="12338">
                  <c:v>262.30463731591738</c:v>
                </c:pt>
                <c:pt idx="12339">
                  <c:v>262.29142569680499</c:v>
                </c:pt>
                <c:pt idx="12340">
                  <c:v>262.27821474312839</c:v>
                </c:pt>
                <c:pt idx="12341">
                  <c:v>262.26500445485397</c:v>
                </c:pt>
                <c:pt idx="12342">
                  <c:v>262.25179483194825</c:v>
                </c:pt>
                <c:pt idx="12343">
                  <c:v>262.23858587437775</c:v>
                </c:pt>
                <c:pt idx="12344">
                  <c:v>262.22537758210893</c:v>
                </c:pt>
                <c:pt idx="12345">
                  <c:v>262.21216995510827</c:v>
                </c:pt>
                <c:pt idx="12346">
                  <c:v>262.19896299334226</c:v>
                </c:pt>
                <c:pt idx="12347">
                  <c:v>262.18575669677745</c:v>
                </c:pt>
                <c:pt idx="12348">
                  <c:v>262.17255106538028</c:v>
                </c:pt>
                <c:pt idx="12349">
                  <c:v>262.15934609911722</c:v>
                </c:pt>
                <c:pt idx="12350">
                  <c:v>262.14614179795484</c:v>
                </c:pt>
                <c:pt idx="12351">
                  <c:v>262.13293816185961</c:v>
                </c:pt>
                <c:pt idx="12352">
                  <c:v>262.11973519079805</c:v>
                </c:pt>
                <c:pt idx="12353">
                  <c:v>262.10653288473662</c:v>
                </c:pt>
                <c:pt idx="12354">
                  <c:v>262.09333124364184</c:v>
                </c:pt>
                <c:pt idx="12355">
                  <c:v>262.08013026748023</c:v>
                </c:pt>
                <c:pt idx="12356">
                  <c:v>262.0669299562183</c:v>
                </c:pt>
                <c:pt idx="12357">
                  <c:v>262.05373030982258</c:v>
                </c:pt>
                <c:pt idx="12358">
                  <c:v>262.04053132825953</c:v>
                </c:pt>
                <c:pt idx="12359">
                  <c:v>262.02733301149573</c:v>
                </c:pt>
                <c:pt idx="12360">
                  <c:v>262.01413535949763</c:v>
                </c:pt>
                <c:pt idx="12361">
                  <c:v>262.00093837223181</c:v>
                </c:pt>
                <c:pt idx="12362">
                  <c:v>261.98774204966475</c:v>
                </c:pt>
                <c:pt idx="12363">
                  <c:v>261.974546391763</c:v>
                </c:pt>
                <c:pt idx="12364">
                  <c:v>261.96135139849304</c:v>
                </c:pt>
                <c:pt idx="12365">
                  <c:v>261.94815706982143</c:v>
                </c:pt>
                <c:pt idx="12366">
                  <c:v>261.93496340571465</c:v>
                </c:pt>
                <c:pt idx="12367">
                  <c:v>261.92177040613927</c:v>
                </c:pt>
                <c:pt idx="12368">
                  <c:v>261.90857807106181</c:v>
                </c:pt>
                <c:pt idx="12369">
                  <c:v>261.89538640044879</c:v>
                </c:pt>
                <c:pt idx="12370">
                  <c:v>261.88219539426677</c:v>
                </c:pt>
                <c:pt idx="12371">
                  <c:v>261.86900505248224</c:v>
                </c:pt>
                <c:pt idx="12372">
                  <c:v>261.85581537506175</c:v>
                </c:pt>
                <c:pt idx="12373">
                  <c:v>261.8426263619719</c:v>
                </c:pt>
                <c:pt idx="12374">
                  <c:v>261.82943801317913</c:v>
                </c:pt>
                <c:pt idx="12375">
                  <c:v>261.81625032865003</c:v>
                </c:pt>
                <c:pt idx="12376">
                  <c:v>261.80306330835117</c:v>
                </c:pt>
                <c:pt idx="12377">
                  <c:v>261.78987695224907</c:v>
                </c:pt>
                <c:pt idx="12378">
                  <c:v>261.77669126031026</c:v>
                </c:pt>
                <c:pt idx="12379">
                  <c:v>261.7635062325013</c:v>
                </c:pt>
                <c:pt idx="12380">
                  <c:v>261.75032186878877</c:v>
                </c:pt>
                <c:pt idx="12381">
                  <c:v>261.7371381691392</c:v>
                </c:pt>
                <c:pt idx="12382">
                  <c:v>261.7239551335191</c:v>
                </c:pt>
                <c:pt idx="12383">
                  <c:v>261.71077276189504</c:v>
                </c:pt>
                <c:pt idx="12384">
                  <c:v>261.69759105423361</c:v>
                </c:pt>
                <c:pt idx="12385">
                  <c:v>261.68441001050138</c:v>
                </c:pt>
                <c:pt idx="12386">
                  <c:v>261.67122963066487</c:v>
                </c:pt>
                <c:pt idx="12387">
                  <c:v>261.65804991469065</c:v>
                </c:pt>
                <c:pt idx="12388">
                  <c:v>261.6448708625453</c:v>
                </c:pt>
                <c:pt idx="12389">
                  <c:v>261.63169247419535</c:v>
                </c:pt>
                <c:pt idx="12390">
                  <c:v>261.61851474960741</c:v>
                </c:pt>
                <c:pt idx="12391">
                  <c:v>261.60533768874802</c:v>
                </c:pt>
                <c:pt idx="12392">
                  <c:v>261.59216129158375</c:v>
                </c:pt>
                <c:pt idx="12393">
                  <c:v>261.57898555808117</c:v>
                </c:pt>
                <c:pt idx="12394">
                  <c:v>261.56581048820686</c:v>
                </c:pt>
                <c:pt idx="12395">
                  <c:v>261.5526360819274</c:v>
                </c:pt>
                <c:pt idx="12396">
                  <c:v>261.53946233920936</c:v>
                </c:pt>
                <c:pt idx="12397">
                  <c:v>261.52628926001933</c:v>
                </c:pt>
                <c:pt idx="12398">
                  <c:v>261.51311684432386</c:v>
                </c:pt>
                <c:pt idx="12399">
                  <c:v>261.49994509208955</c:v>
                </c:pt>
                <c:pt idx="12400">
                  <c:v>261.48677400328296</c:v>
                </c:pt>
                <c:pt idx="12401">
                  <c:v>261.47360357787073</c:v>
                </c:pt>
                <c:pt idx="12402">
                  <c:v>261.46043381581939</c:v>
                </c:pt>
                <c:pt idx="12403">
                  <c:v>261.44726471709555</c:v>
                </c:pt>
                <c:pt idx="12404">
                  <c:v>261.4340962816658</c:v>
                </c:pt>
                <c:pt idx="12405">
                  <c:v>261.42092850949678</c:v>
                </c:pt>
                <c:pt idx="12406">
                  <c:v>261.40776140055499</c:v>
                </c:pt>
                <c:pt idx="12407">
                  <c:v>261.39459495480708</c:v>
                </c:pt>
                <c:pt idx="12408">
                  <c:v>261.38142917221967</c:v>
                </c:pt>
                <c:pt idx="12409">
                  <c:v>261.36826405275929</c:v>
                </c:pt>
                <c:pt idx="12410">
                  <c:v>261.35509959639262</c:v>
                </c:pt>
                <c:pt idx="12411">
                  <c:v>261.34193580308619</c:v>
                </c:pt>
                <c:pt idx="12412">
                  <c:v>261.32877267280662</c:v>
                </c:pt>
                <c:pt idx="12413">
                  <c:v>261.31561020552056</c:v>
                </c:pt>
                <c:pt idx="12414">
                  <c:v>261.30244840119457</c:v>
                </c:pt>
                <c:pt idx="12415">
                  <c:v>261.28928725979529</c:v>
                </c:pt>
                <c:pt idx="12416">
                  <c:v>261.27612678128929</c:v>
                </c:pt>
                <c:pt idx="12417">
                  <c:v>261.26296696564322</c:v>
                </c:pt>
                <c:pt idx="12418">
                  <c:v>261.24980781282369</c:v>
                </c:pt>
                <c:pt idx="12419">
                  <c:v>261.23664932279729</c:v>
                </c:pt>
                <c:pt idx="12420">
                  <c:v>261.22349149553065</c:v>
                </c:pt>
                <c:pt idx="12421">
                  <c:v>261.21033433099041</c:v>
                </c:pt>
                <c:pt idx="12422">
                  <c:v>261.19717782914313</c:v>
                </c:pt>
                <c:pt idx="12423">
                  <c:v>261.18402198995545</c:v>
                </c:pt>
                <c:pt idx="12424">
                  <c:v>261.17086681339407</c:v>
                </c:pt>
                <c:pt idx="12425">
                  <c:v>261.15771229942555</c:v>
                </c:pt>
                <c:pt idx="12426">
                  <c:v>261.14455844801648</c:v>
                </c:pt>
                <c:pt idx="12427">
                  <c:v>261.13140525913354</c:v>
                </c:pt>
                <c:pt idx="12428">
                  <c:v>261.11825273274337</c:v>
                </c:pt>
                <c:pt idx="12429">
                  <c:v>261.1051008688126</c:v>
                </c:pt>
                <c:pt idx="12430">
                  <c:v>261.09194966730786</c:v>
                </c:pt>
                <c:pt idx="12431">
                  <c:v>261.07879912819573</c:v>
                </c:pt>
                <c:pt idx="12432">
                  <c:v>261.06564925144289</c:v>
                </c:pt>
                <c:pt idx="12433">
                  <c:v>261.05250003701599</c:v>
                </c:pt>
                <c:pt idx="12434">
                  <c:v>261.03935148488165</c:v>
                </c:pt>
                <c:pt idx="12435">
                  <c:v>261.02620359500656</c:v>
                </c:pt>
                <c:pt idx="12436">
                  <c:v>261.01305636735731</c:v>
                </c:pt>
                <c:pt idx="12437">
                  <c:v>260.99990980190057</c:v>
                </c:pt>
                <c:pt idx="12438">
                  <c:v>260.98676389860299</c:v>
                </c:pt>
                <c:pt idx="12439">
                  <c:v>260.97361865743119</c:v>
                </c:pt>
                <c:pt idx="12440">
                  <c:v>260.96047407835187</c:v>
                </c:pt>
                <c:pt idx="12441">
                  <c:v>260.94733016133159</c:v>
                </c:pt>
                <c:pt idx="12442">
                  <c:v>260.93418690633712</c:v>
                </c:pt>
                <c:pt idx="12443">
                  <c:v>260.92104431333502</c:v>
                </c:pt>
                <c:pt idx="12444">
                  <c:v>260.90790238229198</c:v>
                </c:pt>
                <c:pt idx="12445">
                  <c:v>260.8947611131747</c:v>
                </c:pt>
                <c:pt idx="12446">
                  <c:v>260.8816205059498</c:v>
                </c:pt>
                <c:pt idx="12447">
                  <c:v>260.86848056058392</c:v>
                </c:pt>
                <c:pt idx="12448">
                  <c:v>260.85534127704375</c:v>
                </c:pt>
                <c:pt idx="12449">
                  <c:v>260.84220265529598</c:v>
                </c:pt>
                <c:pt idx="12450">
                  <c:v>260.82906469530724</c:v>
                </c:pt>
                <c:pt idx="12451">
                  <c:v>260.81592739704422</c:v>
                </c:pt>
                <c:pt idx="12452">
                  <c:v>260.80279076047361</c:v>
                </c:pt>
                <c:pt idx="12453">
                  <c:v>260.78965478556205</c:v>
                </c:pt>
                <c:pt idx="12454">
                  <c:v>260.77651947227622</c:v>
                </c:pt>
                <c:pt idx="12455">
                  <c:v>260.76338482058281</c:v>
                </c:pt>
                <c:pt idx="12456">
                  <c:v>260.75025083044846</c:v>
                </c:pt>
                <c:pt idx="12457">
                  <c:v>260.73711750183986</c:v>
                </c:pt>
                <c:pt idx="12458">
                  <c:v>260.72398483472369</c:v>
                </c:pt>
                <c:pt idx="12459">
                  <c:v>260.71085282906665</c:v>
                </c:pt>
                <c:pt idx="12460">
                  <c:v>260.69772148483543</c:v>
                </c:pt>
                <c:pt idx="12461">
                  <c:v>260.68459080199671</c:v>
                </c:pt>
                <c:pt idx="12462">
                  <c:v>260.67146078051718</c:v>
                </c:pt>
                <c:pt idx="12463">
                  <c:v>260.65833142036354</c:v>
                </c:pt>
                <c:pt idx="12464">
                  <c:v>260.64520272150241</c:v>
                </c:pt>
                <c:pt idx="12465">
                  <c:v>260.63207468390056</c:v>
                </c:pt>
                <c:pt idx="12466">
                  <c:v>260.61894730752465</c:v>
                </c:pt>
                <c:pt idx="12467">
                  <c:v>260.60582059234139</c:v>
                </c:pt>
                <c:pt idx="12468">
                  <c:v>260.59269453831746</c:v>
                </c:pt>
                <c:pt idx="12469">
                  <c:v>260.57956914541961</c:v>
                </c:pt>
                <c:pt idx="12470">
                  <c:v>260.56644441361448</c:v>
                </c:pt>
                <c:pt idx="12471">
                  <c:v>260.5533203428688</c:v>
                </c:pt>
                <c:pt idx="12472">
                  <c:v>260.54019693314928</c:v>
                </c:pt>
                <c:pt idx="12473">
                  <c:v>260.52707418442259</c:v>
                </c:pt>
                <c:pt idx="12474">
                  <c:v>260.51395209665549</c:v>
                </c:pt>
                <c:pt idx="12475">
                  <c:v>260.5008306698146</c:v>
                </c:pt>
                <c:pt idx="12476">
                  <c:v>260.48770990386674</c:v>
                </c:pt>
                <c:pt idx="12477">
                  <c:v>260.47458979877854</c:v>
                </c:pt>
                <c:pt idx="12478">
                  <c:v>260.46147035451673</c:v>
                </c:pt>
                <c:pt idx="12479">
                  <c:v>260.44835157104808</c:v>
                </c:pt>
                <c:pt idx="12480">
                  <c:v>260.43523344833926</c:v>
                </c:pt>
                <c:pt idx="12481">
                  <c:v>260.42211598635703</c:v>
                </c:pt>
                <c:pt idx="12482">
                  <c:v>260.40899918506807</c:v>
                </c:pt>
                <c:pt idx="12483">
                  <c:v>260.39588304443907</c:v>
                </c:pt>
                <c:pt idx="12484">
                  <c:v>260.38276756443685</c:v>
                </c:pt>
                <c:pt idx="12485">
                  <c:v>260.36965274502808</c:v>
                </c:pt>
                <c:pt idx="12486">
                  <c:v>260.35653858617945</c:v>
                </c:pt>
                <c:pt idx="12487">
                  <c:v>260.34342508785778</c:v>
                </c:pt>
                <c:pt idx="12488">
                  <c:v>260.33031225002975</c:v>
                </c:pt>
                <c:pt idx="12489">
                  <c:v>260.31720007266205</c:v>
                </c:pt>
                <c:pt idx="12490">
                  <c:v>260.30408855572148</c:v>
                </c:pt>
                <c:pt idx="12491">
                  <c:v>260.29097769917473</c:v>
                </c:pt>
                <c:pt idx="12492">
                  <c:v>260.27786750298861</c:v>
                </c:pt>
                <c:pt idx="12493">
                  <c:v>260.26475796712981</c:v>
                </c:pt>
                <c:pt idx="12494">
                  <c:v>260.25164909156507</c:v>
                </c:pt>
                <c:pt idx="12495">
                  <c:v>260.23854087626114</c:v>
                </c:pt>
                <c:pt idx="12496">
                  <c:v>260.22543332118471</c:v>
                </c:pt>
                <c:pt idx="12497">
                  <c:v>260.21232642630258</c:v>
                </c:pt>
                <c:pt idx="12498">
                  <c:v>260.1992201915815</c:v>
                </c:pt>
                <c:pt idx="12499">
                  <c:v>260.18611461698822</c:v>
                </c:pt>
                <c:pt idx="12500">
                  <c:v>260.17300970248948</c:v>
                </c:pt>
                <c:pt idx="12501">
                  <c:v>260.15990544805203</c:v>
                </c:pt>
                <c:pt idx="12502">
                  <c:v>260.14680185364261</c:v>
                </c:pt>
                <c:pt idx="12503">
                  <c:v>260.13369891922804</c:v>
                </c:pt>
                <c:pt idx="12504">
                  <c:v>260.12059664477505</c:v>
                </c:pt>
                <c:pt idx="12505">
                  <c:v>260.10749503025033</c:v>
                </c:pt>
                <c:pt idx="12506">
                  <c:v>260.0943940756207</c:v>
                </c:pt>
                <c:pt idx="12507">
                  <c:v>260.08129378085295</c:v>
                </c:pt>
                <c:pt idx="12508">
                  <c:v>260.06819414591382</c:v>
                </c:pt>
                <c:pt idx="12509">
                  <c:v>260.05509517077007</c:v>
                </c:pt>
                <c:pt idx="12510">
                  <c:v>260.04199685538845</c:v>
                </c:pt>
                <c:pt idx="12511">
                  <c:v>260.02889919973575</c:v>
                </c:pt>
                <c:pt idx="12512">
                  <c:v>260.01580220377872</c:v>
                </c:pt>
                <c:pt idx="12513">
                  <c:v>260.00270586748417</c:v>
                </c:pt>
                <c:pt idx="12514">
                  <c:v>259.98961019081884</c:v>
                </c:pt>
                <c:pt idx="12515">
                  <c:v>259.97651517374953</c:v>
                </c:pt>
                <c:pt idx="12516">
                  <c:v>259.963420816243</c:v>
                </c:pt>
                <c:pt idx="12517">
                  <c:v>259.95032711826605</c:v>
                </c:pt>
                <c:pt idx="12518">
                  <c:v>259.93723407978541</c:v>
                </c:pt>
                <c:pt idx="12519">
                  <c:v>259.9241417007679</c:v>
                </c:pt>
                <c:pt idx="12520">
                  <c:v>259.91104998118033</c:v>
                </c:pt>
                <c:pt idx="12521">
                  <c:v>259.89795892098948</c:v>
                </c:pt>
                <c:pt idx="12522">
                  <c:v>259.88486852016212</c:v>
                </c:pt>
                <c:pt idx="12523">
                  <c:v>259.87177877866503</c:v>
                </c:pt>
                <c:pt idx="12524">
                  <c:v>259.85868969646498</c:v>
                </c:pt>
                <c:pt idx="12525">
                  <c:v>259.84560127352881</c:v>
                </c:pt>
                <c:pt idx="12526">
                  <c:v>259.83251350982329</c:v>
                </c:pt>
                <c:pt idx="12527">
                  <c:v>259.81942640531526</c:v>
                </c:pt>
                <c:pt idx="12528">
                  <c:v>259.80633995997147</c:v>
                </c:pt>
                <c:pt idx="12529">
                  <c:v>259.79325417375873</c:v>
                </c:pt>
                <c:pt idx="12530">
                  <c:v>259.78016904664383</c:v>
                </c:pt>
                <c:pt idx="12531">
                  <c:v>259.7670845785936</c:v>
                </c:pt>
                <c:pt idx="12532">
                  <c:v>259.75400076957482</c:v>
                </c:pt>
                <c:pt idx="12533">
                  <c:v>259.7409176195543</c:v>
                </c:pt>
                <c:pt idx="12534">
                  <c:v>259.72783512849884</c:v>
                </c:pt>
                <c:pt idx="12535">
                  <c:v>259.71475329637531</c:v>
                </c:pt>
                <c:pt idx="12536">
                  <c:v>259.70167212315044</c:v>
                </c:pt>
                <c:pt idx="12537">
                  <c:v>259.68859160879111</c:v>
                </c:pt>
                <c:pt idx="12538">
                  <c:v>259.67551175326406</c:v>
                </c:pt>
                <c:pt idx="12539">
                  <c:v>259.66243255653615</c:v>
                </c:pt>
                <c:pt idx="12540">
                  <c:v>259.64935401857423</c:v>
                </c:pt>
                <c:pt idx="12541">
                  <c:v>259.63627613934506</c:v>
                </c:pt>
                <c:pt idx="12542">
                  <c:v>259.62319891881549</c:v>
                </c:pt>
                <c:pt idx="12543">
                  <c:v>259.61012235695233</c:v>
                </c:pt>
                <c:pt idx="12544">
                  <c:v>259.59704645372244</c:v>
                </c:pt>
                <c:pt idx="12545">
                  <c:v>259.58397120909262</c:v>
                </c:pt>
                <c:pt idx="12546">
                  <c:v>259.57089662302968</c:v>
                </c:pt>
                <c:pt idx="12547">
                  <c:v>259.55782269550048</c:v>
                </c:pt>
                <c:pt idx="12548">
                  <c:v>259.54474942647187</c:v>
                </c:pt>
                <c:pt idx="12549">
                  <c:v>259.53167681591066</c:v>
                </c:pt>
                <c:pt idx="12550">
                  <c:v>259.51860486378365</c:v>
                </c:pt>
                <c:pt idx="12551">
                  <c:v>259.50553357005771</c:v>
                </c:pt>
                <c:pt idx="12552">
                  <c:v>259.49246293469969</c:v>
                </c:pt>
                <c:pt idx="12553">
                  <c:v>259.4793929576764</c:v>
                </c:pt>
                <c:pt idx="12554">
                  <c:v>259.46632363895469</c:v>
                </c:pt>
                <c:pt idx="12555">
                  <c:v>259.45325497850138</c:v>
                </c:pt>
                <c:pt idx="12556">
                  <c:v>259.44018697628337</c:v>
                </c:pt>
                <c:pt idx="12557">
                  <c:v>259.42711963226748</c:v>
                </c:pt>
                <c:pt idx="12558">
                  <c:v>259.41405294642055</c:v>
                </c:pt>
                <c:pt idx="12559">
                  <c:v>259.40098691870946</c:v>
                </c:pt>
                <c:pt idx="12560">
                  <c:v>259.38792154910101</c:v>
                </c:pt>
                <c:pt idx="12561">
                  <c:v>259.37485683756211</c:v>
                </c:pt>
                <c:pt idx="12562">
                  <c:v>259.36179278405956</c:v>
                </c:pt>
                <c:pt idx="12563">
                  <c:v>259.34872938856023</c:v>
                </c:pt>
                <c:pt idx="12564">
                  <c:v>259.33566665103098</c:v>
                </c:pt>
                <c:pt idx="12565">
                  <c:v>259.32260457143872</c:v>
                </c:pt>
                <c:pt idx="12566">
                  <c:v>259.30954314975025</c:v>
                </c:pt>
                <c:pt idx="12567">
                  <c:v>259.29648238593245</c:v>
                </c:pt>
                <c:pt idx="12568">
                  <c:v>259.28342227995216</c:v>
                </c:pt>
                <c:pt idx="12569">
                  <c:v>259.27036283177631</c:v>
                </c:pt>
                <c:pt idx="12570">
                  <c:v>259.25730404137175</c:v>
                </c:pt>
                <c:pt idx="12571">
                  <c:v>259.2442459087053</c:v>
                </c:pt>
                <c:pt idx="12572">
                  <c:v>259.23118843374385</c:v>
                </c:pt>
                <c:pt idx="12573">
                  <c:v>259.21813161645429</c:v>
                </c:pt>
                <c:pt idx="12574">
                  <c:v>259.20507545680351</c:v>
                </c:pt>
                <c:pt idx="12575">
                  <c:v>259.19201995475839</c:v>
                </c:pt>
                <c:pt idx="12576">
                  <c:v>259.17896511028579</c:v>
                </c:pt>
                <c:pt idx="12577">
                  <c:v>259.16591092335256</c:v>
                </c:pt>
                <c:pt idx="12578">
                  <c:v>259.15285739392561</c:v>
                </c:pt>
                <c:pt idx="12579">
                  <c:v>259.13980452197183</c:v>
                </c:pt>
                <c:pt idx="12580">
                  <c:v>259.1267523074581</c:v>
                </c:pt>
                <c:pt idx="12581">
                  <c:v>259.11370075035131</c:v>
                </c:pt>
                <c:pt idx="12582">
                  <c:v>259.10064985061831</c:v>
                </c:pt>
                <c:pt idx="12583">
                  <c:v>259.08759960822601</c:v>
                </c:pt>
                <c:pt idx="12584">
                  <c:v>259.07455002314134</c:v>
                </c:pt>
                <c:pt idx="12585">
                  <c:v>259.06150109533115</c:v>
                </c:pt>
                <c:pt idx="12586">
                  <c:v>259.04845282476236</c:v>
                </c:pt>
                <c:pt idx="12587">
                  <c:v>259.03540521140184</c:v>
                </c:pt>
                <c:pt idx="12588">
                  <c:v>259.02235825521649</c:v>
                </c:pt>
                <c:pt idx="12589">
                  <c:v>259.00931195617324</c:v>
                </c:pt>
                <c:pt idx="12590">
                  <c:v>258.99626631423899</c:v>
                </c:pt>
                <c:pt idx="12591">
                  <c:v>258.98322132938063</c:v>
                </c:pt>
                <c:pt idx="12592">
                  <c:v>258.97017700156505</c:v>
                </c:pt>
                <c:pt idx="12593">
                  <c:v>258.95713333075918</c:v>
                </c:pt>
                <c:pt idx="12594">
                  <c:v>258.94409031692987</c:v>
                </c:pt>
                <c:pt idx="12595">
                  <c:v>258.93104796004411</c:v>
                </c:pt>
                <c:pt idx="12596">
                  <c:v>258.91800626006875</c:v>
                </c:pt>
                <c:pt idx="12597">
                  <c:v>258.90496521697077</c:v>
                </c:pt>
                <c:pt idx="12598">
                  <c:v>258.89192483071702</c:v>
                </c:pt>
                <c:pt idx="12599">
                  <c:v>258.87888510127442</c:v>
                </c:pt>
                <c:pt idx="12600">
                  <c:v>258.86584602860995</c:v>
                </c:pt>
                <c:pt idx="12601">
                  <c:v>258.85280761269047</c:v>
                </c:pt>
                <c:pt idx="12602">
                  <c:v>258.83976985348295</c:v>
                </c:pt>
                <c:pt idx="12603">
                  <c:v>258.82673275095425</c:v>
                </c:pt>
                <c:pt idx="12604">
                  <c:v>258.81369630507135</c:v>
                </c:pt>
                <c:pt idx="12605">
                  <c:v>258.80066051580116</c:v>
                </c:pt>
                <c:pt idx="12606">
                  <c:v>258.78762538311059</c:v>
                </c:pt>
                <c:pt idx="12607">
                  <c:v>258.77459090696658</c:v>
                </c:pt>
                <c:pt idx="12608">
                  <c:v>258.76155708733609</c:v>
                </c:pt>
                <c:pt idx="12609">
                  <c:v>258.74852392418603</c:v>
                </c:pt>
                <c:pt idx="12610">
                  <c:v>258.73549141748333</c:v>
                </c:pt>
                <c:pt idx="12611">
                  <c:v>258.7224595671949</c:v>
                </c:pt>
                <c:pt idx="12612">
                  <c:v>258.70942837328772</c:v>
                </c:pt>
                <c:pt idx="12613">
                  <c:v>258.6963978357287</c:v>
                </c:pt>
                <c:pt idx="12614">
                  <c:v>258.68336795448482</c:v>
                </c:pt>
                <c:pt idx="12615">
                  <c:v>258.670338729523</c:v>
                </c:pt>
                <c:pt idx="12616">
                  <c:v>258.6573101608102</c:v>
                </c:pt>
                <c:pt idx="12617">
                  <c:v>258.64428224831335</c:v>
                </c:pt>
                <c:pt idx="12618">
                  <c:v>258.63125499199936</c:v>
                </c:pt>
                <c:pt idx="12619">
                  <c:v>258.61822839183526</c:v>
                </c:pt>
                <c:pt idx="12620">
                  <c:v>258.60520244778792</c:v>
                </c:pt>
                <c:pt idx="12621">
                  <c:v>258.59217715982436</c:v>
                </c:pt>
                <c:pt idx="12622">
                  <c:v>258.5791525279115</c:v>
                </c:pt>
                <c:pt idx="12623">
                  <c:v>258.56612855201632</c:v>
                </c:pt>
                <c:pt idx="12624">
                  <c:v>258.55310523210574</c:v>
                </c:pt>
                <c:pt idx="12625">
                  <c:v>258.54008256814677</c:v>
                </c:pt>
                <c:pt idx="12626">
                  <c:v>258.52706056010635</c:v>
                </c:pt>
                <c:pt idx="12627">
                  <c:v>258.51403920795144</c:v>
                </c:pt>
                <c:pt idx="12628">
                  <c:v>258.50101851164897</c:v>
                </c:pt>
                <c:pt idx="12629">
                  <c:v>258.48799847116595</c:v>
                </c:pt>
                <c:pt idx="12630">
                  <c:v>258.47497908646932</c:v>
                </c:pt>
                <c:pt idx="12631">
                  <c:v>258.4619603575261</c:v>
                </c:pt>
                <c:pt idx="12632">
                  <c:v>258.4489422843032</c:v>
                </c:pt>
                <c:pt idx="12633">
                  <c:v>258.43592486676766</c:v>
                </c:pt>
                <c:pt idx="12634">
                  <c:v>258.4229081048864</c:v>
                </c:pt>
                <c:pt idx="12635">
                  <c:v>258.40989199862639</c:v>
                </c:pt>
                <c:pt idx="12636">
                  <c:v>258.39687654795466</c:v>
                </c:pt>
                <c:pt idx="12637">
                  <c:v>258.38386175283813</c:v>
                </c:pt>
                <c:pt idx="12638">
                  <c:v>258.37084761324382</c:v>
                </c:pt>
                <c:pt idx="12639">
                  <c:v>258.35783412913872</c:v>
                </c:pt>
                <c:pt idx="12640">
                  <c:v>258.3448213004898</c:v>
                </c:pt>
                <c:pt idx="12641">
                  <c:v>258.33180912726402</c:v>
                </c:pt>
                <c:pt idx="12642">
                  <c:v>258.31879760942843</c:v>
                </c:pt>
                <c:pt idx="12643">
                  <c:v>258.30578674694999</c:v>
                </c:pt>
                <c:pt idx="12644">
                  <c:v>258.29277653979568</c:v>
                </c:pt>
                <c:pt idx="12645">
                  <c:v>258.27976698793248</c:v>
                </c:pt>
                <c:pt idx="12646">
                  <c:v>258.2667580913274</c:v>
                </c:pt>
                <c:pt idx="12647">
                  <c:v>258.25374984994744</c:v>
                </c:pt>
                <c:pt idx="12648">
                  <c:v>258.24074226375961</c:v>
                </c:pt>
                <c:pt idx="12649">
                  <c:v>258.2277353327309</c:v>
                </c:pt>
                <c:pt idx="12650">
                  <c:v>258.21472905682828</c:v>
                </c:pt>
                <c:pt idx="12651">
                  <c:v>258.20172343601877</c:v>
                </c:pt>
                <c:pt idx="12652">
                  <c:v>258.18871847026941</c:v>
                </c:pt>
                <c:pt idx="12653">
                  <c:v>258.17571415954717</c:v>
                </c:pt>
                <c:pt idx="12654">
                  <c:v>258.16271050381908</c:v>
                </c:pt>
                <c:pt idx="12655">
                  <c:v>258.14970750305213</c:v>
                </c:pt>
                <c:pt idx="12656">
                  <c:v>258.13670515721333</c:v>
                </c:pt>
                <c:pt idx="12657">
                  <c:v>258.12370346626972</c:v>
                </c:pt>
                <c:pt idx="12658">
                  <c:v>258.11070243018827</c:v>
                </c:pt>
                <c:pt idx="12659">
                  <c:v>258.09770204893607</c:v>
                </c:pt>
                <c:pt idx="12660">
                  <c:v>258.08470232248004</c:v>
                </c:pt>
                <c:pt idx="12661">
                  <c:v>258.07170325078727</c:v>
                </c:pt>
                <c:pt idx="12662">
                  <c:v>258.05870483382478</c:v>
                </c:pt>
                <c:pt idx="12663">
                  <c:v>258.04570707155955</c:v>
                </c:pt>
                <c:pt idx="12664">
                  <c:v>258.03270996395867</c:v>
                </c:pt>
                <c:pt idx="12665">
                  <c:v>258.01971351098911</c:v>
                </c:pt>
                <c:pt idx="12666">
                  <c:v>258.0067177126179</c:v>
                </c:pt>
                <c:pt idx="12667">
                  <c:v>257.99372256881207</c:v>
                </c:pt>
                <c:pt idx="12668">
                  <c:v>257.98072807953866</c:v>
                </c:pt>
                <c:pt idx="12669">
                  <c:v>257.96773424476476</c:v>
                </c:pt>
                <c:pt idx="12670">
                  <c:v>257.95474106445732</c:v>
                </c:pt>
                <c:pt idx="12671">
                  <c:v>257.9417485385834</c:v>
                </c:pt>
                <c:pt idx="12672">
                  <c:v>257.92875666711006</c:v>
                </c:pt>
                <c:pt idx="12673">
                  <c:v>257.9157654500043</c:v>
                </c:pt>
                <c:pt idx="12674">
                  <c:v>257.90277488723319</c:v>
                </c:pt>
                <c:pt idx="12675">
                  <c:v>257.88978497876377</c:v>
                </c:pt>
                <c:pt idx="12676">
                  <c:v>257.87679572456312</c:v>
                </c:pt>
                <c:pt idx="12677">
                  <c:v>257.86380712459822</c:v>
                </c:pt>
                <c:pt idx="12678">
                  <c:v>257.85081917883616</c:v>
                </c:pt>
                <c:pt idx="12679">
                  <c:v>257.83783188724396</c:v>
                </c:pt>
                <c:pt idx="12680">
                  <c:v>257.82484524978872</c:v>
                </c:pt>
                <c:pt idx="12681">
                  <c:v>257.81185926643747</c:v>
                </c:pt>
                <c:pt idx="12682">
                  <c:v>257.79887393715723</c:v>
                </c:pt>
                <c:pt idx="12683">
                  <c:v>257.78588926191509</c:v>
                </c:pt>
                <c:pt idx="12684">
                  <c:v>257.77290524067809</c:v>
                </c:pt>
                <c:pt idx="12685">
                  <c:v>257.7599218734133</c:v>
                </c:pt>
                <c:pt idx="12686">
                  <c:v>257.74693916008778</c:v>
                </c:pt>
                <c:pt idx="12687">
                  <c:v>257.73395710066859</c:v>
                </c:pt>
                <c:pt idx="12688">
                  <c:v>257.72097569512283</c:v>
                </c:pt>
                <c:pt idx="12689">
                  <c:v>257.70799494341753</c:v>
                </c:pt>
                <c:pt idx="12690">
                  <c:v>257.69501484551972</c:v>
                </c:pt>
                <c:pt idx="12691">
                  <c:v>257.68203540139655</c:v>
                </c:pt>
                <c:pt idx="12692">
                  <c:v>257.66905661101504</c:v>
                </c:pt>
                <c:pt idx="12693">
                  <c:v>257.65607847434228</c:v>
                </c:pt>
                <c:pt idx="12694">
                  <c:v>257.64310099134531</c:v>
                </c:pt>
                <c:pt idx="12695">
                  <c:v>257.63012416199126</c:v>
                </c:pt>
                <c:pt idx="12696">
                  <c:v>257.61714798624718</c:v>
                </c:pt>
                <c:pt idx="12697">
                  <c:v>257.60417246408014</c:v>
                </c:pt>
                <c:pt idx="12698">
                  <c:v>257.59119759545723</c:v>
                </c:pt>
                <c:pt idx="12699">
                  <c:v>257.57822338034555</c:v>
                </c:pt>
                <c:pt idx="12700">
                  <c:v>257.56524981871218</c:v>
                </c:pt>
                <c:pt idx="12701">
                  <c:v>257.5522769105242</c:v>
                </c:pt>
                <c:pt idx="12702">
                  <c:v>257.53930465574865</c:v>
                </c:pt>
                <c:pt idx="12703">
                  <c:v>257.52633305435268</c:v>
                </c:pt>
                <c:pt idx="12704">
                  <c:v>257.51336210630336</c:v>
                </c:pt>
                <c:pt idx="12705">
                  <c:v>257.50039181156779</c:v>
                </c:pt>
                <c:pt idx="12706">
                  <c:v>257.48742217011306</c:v>
                </c:pt>
                <c:pt idx="12707">
                  <c:v>257.47445318190626</c:v>
                </c:pt>
                <c:pt idx="12708">
                  <c:v>257.46148484691452</c:v>
                </c:pt>
                <c:pt idx="12709">
                  <c:v>257.44851716510487</c:v>
                </c:pt>
                <c:pt idx="12710">
                  <c:v>257.43555013644448</c:v>
                </c:pt>
                <c:pt idx="12711">
                  <c:v>257.42258376090041</c:v>
                </c:pt>
                <c:pt idx="12712">
                  <c:v>257.40961803843982</c:v>
                </c:pt>
                <c:pt idx="12713">
                  <c:v>257.39665296902973</c:v>
                </c:pt>
                <c:pt idx="12714">
                  <c:v>257.3836885526373</c:v>
                </c:pt>
                <c:pt idx="12715">
                  <c:v>257.37072478922966</c:v>
                </c:pt>
                <c:pt idx="12716">
                  <c:v>257.3577616787739</c:v>
                </c:pt>
                <c:pt idx="12717">
                  <c:v>257.34479922123711</c:v>
                </c:pt>
                <c:pt idx="12718">
                  <c:v>257.33183741658644</c:v>
                </c:pt>
                <c:pt idx="12719">
                  <c:v>257.31887626478897</c:v>
                </c:pt>
                <c:pt idx="12720">
                  <c:v>257.30591576581185</c:v>
                </c:pt>
                <c:pt idx="12721">
                  <c:v>257.29295591962216</c:v>
                </c:pt>
                <c:pt idx="12722">
                  <c:v>257.27999672618705</c:v>
                </c:pt>
                <c:pt idx="12723">
                  <c:v>257.26703818547361</c:v>
                </c:pt>
                <c:pt idx="12724">
                  <c:v>257.25408029744898</c:v>
                </c:pt>
                <c:pt idx="12725">
                  <c:v>257.24112306208031</c:v>
                </c:pt>
                <c:pt idx="12726">
                  <c:v>257.22816647933473</c:v>
                </c:pt>
                <c:pt idx="12727">
                  <c:v>257.21521054917935</c:v>
                </c:pt>
                <c:pt idx="12728">
                  <c:v>257.20225527158129</c:v>
                </c:pt>
                <c:pt idx="12729">
                  <c:v>257.18930064650772</c:v>
                </c:pt>
                <c:pt idx="12730">
                  <c:v>257.17634667392571</c:v>
                </c:pt>
                <c:pt idx="12731">
                  <c:v>257.16339335380246</c:v>
                </c:pt>
                <c:pt idx="12732">
                  <c:v>257.15044068610507</c:v>
                </c:pt>
                <c:pt idx="12733">
                  <c:v>257.13748867080068</c:v>
                </c:pt>
                <c:pt idx="12734">
                  <c:v>257.12453730785649</c:v>
                </c:pt>
                <c:pt idx="12735">
                  <c:v>257.11158659723958</c:v>
                </c:pt>
                <c:pt idx="12736">
                  <c:v>257.09863653891711</c:v>
                </c:pt>
                <c:pt idx="12737">
                  <c:v>257.08568713285621</c:v>
                </c:pt>
                <c:pt idx="12738">
                  <c:v>257.07273837902403</c:v>
                </c:pt>
                <c:pt idx="12739">
                  <c:v>257.05979027738772</c:v>
                </c:pt>
                <c:pt idx="12740">
                  <c:v>257.04684282791447</c:v>
                </c:pt>
                <c:pt idx="12741">
                  <c:v>257.03389603057138</c:v>
                </c:pt>
                <c:pt idx="12742">
                  <c:v>257.02094988532565</c:v>
                </c:pt>
                <c:pt idx="12743">
                  <c:v>257.00800439214441</c:v>
                </c:pt>
                <c:pt idx="12744">
                  <c:v>256.99505955099482</c:v>
                </c:pt>
                <c:pt idx="12745">
                  <c:v>256.98211536184402</c:v>
                </c:pt>
                <c:pt idx="12746">
                  <c:v>256.96917182465921</c:v>
                </c:pt>
                <c:pt idx="12747">
                  <c:v>256.95622893940754</c:v>
                </c:pt>
                <c:pt idx="12748">
                  <c:v>256.94328670605614</c:v>
                </c:pt>
                <c:pt idx="12749">
                  <c:v>256.93034512457217</c:v>
                </c:pt>
                <c:pt idx="12750">
                  <c:v>256.91740419492282</c:v>
                </c:pt>
                <c:pt idx="12751">
                  <c:v>256.9044639170753</c:v>
                </c:pt>
                <c:pt idx="12752">
                  <c:v>256.89152429099676</c:v>
                </c:pt>
                <c:pt idx="12753">
                  <c:v>256.87858531665432</c:v>
                </c:pt>
                <c:pt idx="12754">
                  <c:v>256.86564699401521</c:v>
                </c:pt>
                <c:pt idx="12755">
                  <c:v>256.85270932304661</c:v>
                </c:pt>
                <c:pt idx="12756">
                  <c:v>256.83977230371568</c:v>
                </c:pt>
                <c:pt idx="12757">
                  <c:v>256.82683593598955</c:v>
                </c:pt>
                <c:pt idx="12758">
                  <c:v>256.81390021983543</c:v>
                </c:pt>
                <c:pt idx="12759">
                  <c:v>256.80096515522052</c:v>
                </c:pt>
                <c:pt idx="12760">
                  <c:v>256.78803074211203</c:v>
                </c:pt>
                <c:pt idx="12761">
                  <c:v>256.77509698047709</c:v>
                </c:pt>
                <c:pt idx="12762">
                  <c:v>256.7621638702829</c:v>
                </c:pt>
                <c:pt idx="12763">
                  <c:v>256.74923141149668</c:v>
                </c:pt>
                <c:pt idx="12764">
                  <c:v>256.73629960408562</c:v>
                </c:pt>
                <c:pt idx="12765">
                  <c:v>256.72336844801686</c:v>
                </c:pt>
                <c:pt idx="12766">
                  <c:v>256.71043794325766</c:v>
                </c:pt>
                <c:pt idx="12767">
                  <c:v>256.69750808977517</c:v>
                </c:pt>
                <c:pt idx="12768">
                  <c:v>256.68457888753659</c:v>
                </c:pt>
                <c:pt idx="12769">
                  <c:v>256.67165033650912</c:v>
                </c:pt>
                <c:pt idx="12770">
                  <c:v>256.65872243665996</c:v>
                </c:pt>
                <c:pt idx="12771">
                  <c:v>256.64579518795631</c:v>
                </c:pt>
                <c:pt idx="12772">
                  <c:v>256.63286859036538</c:v>
                </c:pt>
                <c:pt idx="12773">
                  <c:v>256.61994264385436</c:v>
                </c:pt>
                <c:pt idx="12774">
                  <c:v>256.60701734839051</c:v>
                </c:pt>
                <c:pt idx="12775">
                  <c:v>256.59409270394099</c:v>
                </c:pt>
                <c:pt idx="12776">
                  <c:v>256.58116871047304</c:v>
                </c:pt>
                <c:pt idx="12777">
                  <c:v>256.56824536795381</c:v>
                </c:pt>
                <c:pt idx="12778">
                  <c:v>256.55532267635056</c:v>
                </c:pt>
                <c:pt idx="12779">
                  <c:v>256.54240063563054</c:v>
                </c:pt>
                <c:pt idx="12780">
                  <c:v>256.52947924576091</c:v>
                </c:pt>
                <c:pt idx="12781">
                  <c:v>256.51655850670892</c:v>
                </c:pt>
                <c:pt idx="12782">
                  <c:v>256.50363841844177</c:v>
                </c:pt>
                <c:pt idx="12783">
                  <c:v>256.49071898092666</c:v>
                </c:pt>
                <c:pt idx="12784">
                  <c:v>256.47780019413085</c:v>
                </c:pt>
                <c:pt idx="12785">
                  <c:v>256.46488205802154</c:v>
                </c:pt>
                <c:pt idx="12786">
                  <c:v>256.451964572566</c:v>
                </c:pt>
                <c:pt idx="12787">
                  <c:v>256.43904773773141</c:v>
                </c:pt>
                <c:pt idx="12788">
                  <c:v>256.42613155348505</c:v>
                </c:pt>
                <c:pt idx="12789">
                  <c:v>256.41321601979411</c:v>
                </c:pt>
                <c:pt idx="12790">
                  <c:v>256.40030113662584</c:v>
                </c:pt>
                <c:pt idx="12791">
                  <c:v>256.38738690394746</c:v>
                </c:pt>
                <c:pt idx="12792">
                  <c:v>256.37447332172621</c:v>
                </c:pt>
                <c:pt idx="12793">
                  <c:v>256.36156038992937</c:v>
                </c:pt>
                <c:pt idx="12794">
                  <c:v>256.34864810852412</c:v>
                </c:pt>
                <c:pt idx="12795">
                  <c:v>256.33573647747772</c:v>
                </c:pt>
                <c:pt idx="12796">
                  <c:v>256.32282549675745</c:v>
                </c:pt>
                <c:pt idx="12797">
                  <c:v>256.30991516633048</c:v>
                </c:pt>
                <c:pt idx="12798">
                  <c:v>256.29700548616415</c:v>
                </c:pt>
                <c:pt idx="12799">
                  <c:v>256.28409645622565</c:v>
                </c:pt>
                <c:pt idx="12800">
                  <c:v>256.27118807648225</c:v>
                </c:pt>
                <c:pt idx="12801">
                  <c:v>256.25828034690113</c:v>
                </c:pt>
                <c:pt idx="12802">
                  <c:v>256.24537326744962</c:v>
                </c:pt>
                <c:pt idx="12803">
                  <c:v>256.23246683809498</c:v>
                </c:pt>
                <c:pt idx="12804">
                  <c:v>256.2195610588044</c:v>
                </c:pt>
                <c:pt idx="12805">
                  <c:v>256.20665592954521</c:v>
                </c:pt>
                <c:pt idx="12806">
                  <c:v>256.19375145028465</c:v>
                </c:pt>
                <c:pt idx="12807">
                  <c:v>256.18084762098994</c:v>
                </c:pt>
                <c:pt idx="12808">
                  <c:v>256.16794444162838</c:v>
                </c:pt>
                <c:pt idx="12809">
                  <c:v>256.15504191216723</c:v>
                </c:pt>
                <c:pt idx="12810">
                  <c:v>256.14214003257376</c:v>
                </c:pt>
                <c:pt idx="12811">
                  <c:v>256.12923880281522</c:v>
                </c:pt>
                <c:pt idx="12812">
                  <c:v>256.11633822285893</c:v>
                </c:pt>
                <c:pt idx="12813">
                  <c:v>256.10343829267208</c:v>
                </c:pt>
                <c:pt idx="12814">
                  <c:v>256.090539012222</c:v>
                </c:pt>
                <c:pt idx="12815">
                  <c:v>256.07764038147599</c:v>
                </c:pt>
                <c:pt idx="12816">
                  <c:v>256.06474240040126</c:v>
                </c:pt>
                <c:pt idx="12817">
                  <c:v>256.05184506896512</c:v>
                </c:pt>
                <c:pt idx="12818">
                  <c:v>256.03894838713484</c:v>
                </c:pt>
                <c:pt idx="12819">
                  <c:v>256.02605235487772</c:v>
                </c:pt>
                <c:pt idx="12820">
                  <c:v>256.01315697216103</c:v>
                </c:pt>
                <c:pt idx="12821">
                  <c:v>256.00026223895202</c:v>
                </c:pt>
                <c:pt idx="12822">
                  <c:v>255.98736815521801</c:v>
                </c:pt>
                <c:pt idx="12823">
                  <c:v>255.97447472092628</c:v>
                </c:pt>
                <c:pt idx="12824">
                  <c:v>255.96158193604415</c:v>
                </c:pt>
                <c:pt idx="12825">
                  <c:v>255.94868980053889</c:v>
                </c:pt>
                <c:pt idx="12826">
                  <c:v>255.93579831437776</c:v>
                </c:pt>
                <c:pt idx="12827">
                  <c:v>255.9229074775281</c:v>
                </c:pt>
                <c:pt idx="12828">
                  <c:v>255.91001728995718</c:v>
                </c:pt>
                <c:pt idx="12829">
                  <c:v>255.89712775163233</c:v>
                </c:pt>
                <c:pt idx="12830">
                  <c:v>255.88423886252079</c:v>
                </c:pt>
                <c:pt idx="12831">
                  <c:v>255.87135062258992</c:v>
                </c:pt>
                <c:pt idx="12832">
                  <c:v>255.85846303180699</c:v>
                </c:pt>
                <c:pt idx="12833">
                  <c:v>255.8455760901393</c:v>
                </c:pt>
                <c:pt idx="12834">
                  <c:v>255.83268979755417</c:v>
                </c:pt>
                <c:pt idx="12835">
                  <c:v>255.8198041540189</c:v>
                </c:pt>
                <c:pt idx="12836">
                  <c:v>255.80691915950081</c:v>
                </c:pt>
                <c:pt idx="12837">
                  <c:v>255.79403481396722</c:v>
                </c:pt>
                <c:pt idx="12838">
                  <c:v>255.78115111738541</c:v>
                </c:pt>
                <c:pt idx="12839">
                  <c:v>255.76826806972272</c:v>
                </c:pt>
                <c:pt idx="12840">
                  <c:v>255.75538567094645</c:v>
                </c:pt>
                <c:pt idx="12841">
                  <c:v>255.74250392102394</c:v>
                </c:pt>
                <c:pt idx="12842">
                  <c:v>255.72962281992247</c:v>
                </c:pt>
                <c:pt idx="12843">
                  <c:v>255.71674236760938</c:v>
                </c:pt>
                <c:pt idx="12844">
                  <c:v>255.703862564052</c:v>
                </c:pt>
                <c:pt idx="12845">
                  <c:v>255.69098340921767</c:v>
                </c:pt>
                <c:pt idx="12846">
                  <c:v>255.67810490307369</c:v>
                </c:pt>
                <c:pt idx="12847">
                  <c:v>255.66522704558739</c:v>
                </c:pt>
                <c:pt idx="12848">
                  <c:v>255.6523498367261</c:v>
                </c:pt>
                <c:pt idx="12849">
                  <c:v>255.63947327645715</c:v>
                </c:pt>
                <c:pt idx="12850">
                  <c:v>255.62659736474788</c:v>
                </c:pt>
                <c:pt idx="12851">
                  <c:v>255.6137221015656</c:v>
                </c:pt>
                <c:pt idx="12852">
                  <c:v>255.60084748687765</c:v>
                </c:pt>
                <c:pt idx="12853">
                  <c:v>255.58797352065139</c:v>
                </c:pt>
                <c:pt idx="12854">
                  <c:v>255.57510020285414</c:v>
                </c:pt>
                <c:pt idx="12855">
                  <c:v>255.56222753345327</c:v>
                </c:pt>
                <c:pt idx="12856">
                  <c:v>255.5493555124161</c:v>
                </c:pt>
                <c:pt idx="12857">
                  <c:v>255.53648413970996</c:v>
                </c:pt>
                <c:pt idx="12858">
                  <c:v>255.52361341530221</c:v>
                </c:pt>
                <c:pt idx="12859">
                  <c:v>255.5107433391602</c:v>
                </c:pt>
                <c:pt idx="12860">
                  <c:v>255.49787391125128</c:v>
                </c:pt>
                <c:pt idx="12861">
                  <c:v>255.48500513154278</c:v>
                </c:pt>
                <c:pt idx="12862">
                  <c:v>255.47213700000208</c:v>
                </c:pt>
                <c:pt idx="12863">
                  <c:v>255.45926951659652</c:v>
                </c:pt>
                <c:pt idx="12864">
                  <c:v>255.44640268129345</c:v>
                </c:pt>
                <c:pt idx="12865">
                  <c:v>255.43353649406023</c:v>
                </c:pt>
                <c:pt idx="12866">
                  <c:v>255.42067095486422</c:v>
                </c:pt>
                <c:pt idx="12867">
                  <c:v>255.40780606367278</c:v>
                </c:pt>
                <c:pt idx="12868">
                  <c:v>255.39494182045325</c:v>
                </c:pt>
                <c:pt idx="12869">
                  <c:v>255.38207822517305</c:v>
                </c:pt>
                <c:pt idx="12870">
                  <c:v>255.3692152777995</c:v>
                </c:pt>
                <c:pt idx="12871">
                  <c:v>255.35635297829995</c:v>
                </c:pt>
                <c:pt idx="12872">
                  <c:v>255.34349132664181</c:v>
                </c:pt>
                <c:pt idx="12873">
                  <c:v>255.33063032279244</c:v>
                </c:pt>
                <c:pt idx="12874">
                  <c:v>255.3177699667192</c:v>
                </c:pt>
                <c:pt idx="12875">
                  <c:v>255.30491025838947</c:v>
                </c:pt>
                <c:pt idx="12876">
                  <c:v>255.2920511977706</c:v>
                </c:pt>
                <c:pt idx="12877">
                  <c:v>255.27919278483</c:v>
                </c:pt>
                <c:pt idx="12878">
                  <c:v>255.26633501953503</c:v>
                </c:pt>
                <c:pt idx="12879">
                  <c:v>255.2534779018531</c:v>
                </c:pt>
                <c:pt idx="12880">
                  <c:v>255.24062143175158</c:v>
                </c:pt>
                <c:pt idx="12881">
                  <c:v>255.22776560919783</c:v>
                </c:pt>
                <c:pt idx="12882">
                  <c:v>255.21491043415924</c:v>
                </c:pt>
                <c:pt idx="12883">
                  <c:v>255.20205590660319</c:v>
                </c:pt>
                <c:pt idx="12884">
                  <c:v>255.1892020264971</c:v>
                </c:pt>
                <c:pt idx="12885">
                  <c:v>255.17634879380833</c:v>
                </c:pt>
                <c:pt idx="12886">
                  <c:v>255.16349620850428</c:v>
                </c:pt>
                <c:pt idx="12887">
                  <c:v>255.15064427055236</c:v>
                </c:pt>
                <c:pt idx="12888">
                  <c:v>255.13779297991994</c:v>
                </c:pt>
                <c:pt idx="12889">
                  <c:v>255.12494233657443</c:v>
                </c:pt>
                <c:pt idx="12890">
                  <c:v>255.11209234048323</c:v>
                </c:pt>
                <c:pt idx="12891">
                  <c:v>255.09924299161372</c:v>
                </c:pt>
                <c:pt idx="12892">
                  <c:v>255.08639428993331</c:v>
                </c:pt>
                <c:pt idx="12893">
                  <c:v>255.07354623540942</c:v>
                </c:pt>
                <c:pt idx="12894">
                  <c:v>255.06069882800944</c:v>
                </c:pt>
                <c:pt idx="12895">
                  <c:v>255.04785206770077</c:v>
                </c:pt>
                <c:pt idx="12896">
                  <c:v>255.03500595445084</c:v>
                </c:pt>
                <c:pt idx="12897">
                  <c:v>255.02216048822703</c:v>
                </c:pt>
                <c:pt idx="12898">
                  <c:v>255.00931566899675</c:v>
                </c:pt>
                <c:pt idx="12899">
                  <c:v>254.99647149672745</c:v>
                </c:pt>
                <c:pt idx="12900">
                  <c:v>254.98362797138651</c:v>
                </c:pt>
                <c:pt idx="12901">
                  <c:v>254.97078509294136</c:v>
                </c:pt>
                <c:pt idx="12902">
                  <c:v>254.95794286135941</c:v>
                </c:pt>
                <c:pt idx="12903">
                  <c:v>254.94510127660809</c:v>
                </c:pt>
                <c:pt idx="12904">
                  <c:v>254.9322603386548</c:v>
                </c:pt>
                <c:pt idx="12905">
                  <c:v>254.91942004746699</c:v>
                </c:pt>
                <c:pt idx="12906">
                  <c:v>254.90658040301207</c:v>
                </c:pt>
                <c:pt idx="12907">
                  <c:v>254.89374140525746</c:v>
                </c:pt>
                <c:pt idx="12908">
                  <c:v>254.8809030541706</c:v>
                </c:pt>
                <c:pt idx="12909">
                  <c:v>254.8680653497189</c:v>
                </c:pt>
                <c:pt idx="12910">
                  <c:v>254.85522829186982</c:v>
                </c:pt>
                <c:pt idx="12911">
                  <c:v>254.84239188059078</c:v>
                </c:pt>
                <c:pt idx="12912">
                  <c:v>254.82955611584921</c:v>
                </c:pt>
                <c:pt idx="12913">
                  <c:v>254.81672099761255</c:v>
                </c:pt>
                <c:pt idx="12914">
                  <c:v>254.80388652584821</c:v>
                </c:pt>
                <c:pt idx="12915">
                  <c:v>254.79105270052366</c:v>
                </c:pt>
                <c:pt idx="12916">
                  <c:v>254.77821952160633</c:v>
                </c:pt>
                <c:pt idx="12917">
                  <c:v>254.76538698906367</c:v>
                </c:pt>
                <c:pt idx="12918">
                  <c:v>254.75255510286311</c:v>
                </c:pt>
                <c:pt idx="12919">
                  <c:v>254.73972386297211</c:v>
                </c:pt>
                <c:pt idx="12920">
                  <c:v>254.72689326935813</c:v>
                </c:pt>
                <c:pt idx="12921">
                  <c:v>254.71406332198859</c:v>
                </c:pt>
                <c:pt idx="12922">
                  <c:v>254.70123402083095</c:v>
                </c:pt>
                <c:pt idx="12923">
                  <c:v>254.68840536585265</c:v>
                </c:pt>
                <c:pt idx="12924">
                  <c:v>254.67557735702115</c:v>
                </c:pt>
                <c:pt idx="12925">
                  <c:v>254.66274999430391</c:v>
                </c:pt>
                <c:pt idx="12926">
                  <c:v>254.64992327766839</c:v>
                </c:pt>
                <c:pt idx="12927">
                  <c:v>254.63709720708206</c:v>
                </c:pt>
                <c:pt idx="12928">
                  <c:v>254.62427178251235</c:v>
                </c:pt>
                <c:pt idx="12929">
                  <c:v>254.61144700392674</c:v>
                </c:pt>
                <c:pt idx="12930">
                  <c:v>254.59862287129269</c:v>
                </c:pt>
                <c:pt idx="12931">
                  <c:v>254.58579938457768</c:v>
                </c:pt>
                <c:pt idx="12932">
                  <c:v>254.57297654374915</c:v>
                </c:pt>
                <c:pt idx="12933">
                  <c:v>254.56015434877457</c:v>
                </c:pt>
                <c:pt idx="12934">
                  <c:v>254.54733279962144</c:v>
                </c:pt>
                <c:pt idx="12935">
                  <c:v>254.53451189625721</c:v>
                </c:pt>
                <c:pt idx="12936">
                  <c:v>254.52169163864934</c:v>
                </c:pt>
                <c:pt idx="12937">
                  <c:v>254.50887202676535</c:v>
                </c:pt>
                <c:pt idx="12938">
                  <c:v>254.49605306057268</c:v>
                </c:pt>
                <c:pt idx="12939">
                  <c:v>254.4832347400388</c:v>
                </c:pt>
                <c:pt idx="12940">
                  <c:v>254.47041706513122</c:v>
                </c:pt>
                <c:pt idx="12941">
                  <c:v>254.45760003581739</c:v>
                </c:pt>
                <c:pt idx="12942">
                  <c:v>254.44478365206481</c:v>
                </c:pt>
                <c:pt idx="12943">
                  <c:v>254.43196791384096</c:v>
                </c:pt>
                <c:pt idx="12944">
                  <c:v>254.41915282111336</c:v>
                </c:pt>
                <c:pt idx="12945">
                  <c:v>254.40633837384945</c:v>
                </c:pt>
                <c:pt idx="12946">
                  <c:v>254.39352457201673</c:v>
                </c:pt>
                <c:pt idx="12947">
                  <c:v>254.38071141558271</c:v>
                </c:pt>
                <c:pt idx="12948">
                  <c:v>254.36789890451487</c:v>
                </c:pt>
                <c:pt idx="12949">
                  <c:v>254.35508703878071</c:v>
                </c:pt>
                <c:pt idx="12950">
                  <c:v>254.34227581834773</c:v>
                </c:pt>
                <c:pt idx="12951">
                  <c:v>254.32946524318342</c:v>
                </c:pt>
                <c:pt idx="12952">
                  <c:v>254.31665531325527</c:v>
                </c:pt>
                <c:pt idx="12953">
                  <c:v>254.30384602853078</c:v>
                </c:pt>
                <c:pt idx="12954">
                  <c:v>254.29103738897749</c:v>
                </c:pt>
                <c:pt idx="12955">
                  <c:v>254.27822939456286</c:v>
                </c:pt>
                <c:pt idx="12956">
                  <c:v>254.26542204525441</c:v>
                </c:pt>
                <c:pt idx="12957">
                  <c:v>254.25261534101966</c:v>
                </c:pt>
                <c:pt idx="12958">
                  <c:v>254.23980928182613</c:v>
                </c:pt>
                <c:pt idx="12959">
                  <c:v>254.22700386764129</c:v>
                </c:pt>
                <c:pt idx="12960">
                  <c:v>254.21419909843269</c:v>
                </c:pt>
                <c:pt idx="12961">
                  <c:v>254.20139497416781</c:v>
                </c:pt>
                <c:pt idx="12962">
                  <c:v>254.1885914948142</c:v>
                </c:pt>
                <c:pt idx="12963">
                  <c:v>254.17578866033935</c:v>
                </c:pt>
                <c:pt idx="12964">
                  <c:v>254.16298647071079</c:v>
                </c:pt>
                <c:pt idx="12965">
                  <c:v>254.15018492589604</c:v>
                </c:pt>
                <c:pt idx="12966">
                  <c:v>254.13738402586264</c:v>
                </c:pt>
                <c:pt idx="12967">
                  <c:v>254.12458377057811</c:v>
                </c:pt>
                <c:pt idx="12968">
                  <c:v>254.11178416000996</c:v>
                </c:pt>
                <c:pt idx="12969">
                  <c:v>254.0989851941257</c:v>
                </c:pt>
                <c:pt idx="12970">
                  <c:v>254.08618687289291</c:v>
                </c:pt>
                <c:pt idx="12971">
                  <c:v>254.07338919627907</c:v>
                </c:pt>
                <c:pt idx="12972">
                  <c:v>254.06059216425174</c:v>
                </c:pt>
                <c:pt idx="12973">
                  <c:v>254.04779577677846</c:v>
                </c:pt>
                <c:pt idx="12974">
                  <c:v>254.03500003382675</c:v>
                </c:pt>
                <c:pt idx="12975">
                  <c:v>254.02220493536413</c:v>
                </c:pt>
                <c:pt idx="12976">
                  <c:v>254.00941048135817</c:v>
                </c:pt>
                <c:pt idx="12977">
                  <c:v>253.99661667177639</c:v>
                </c:pt>
                <c:pt idx="12978">
                  <c:v>253.98382350658636</c:v>
                </c:pt>
                <c:pt idx="12979">
                  <c:v>253.97103098575559</c:v>
                </c:pt>
                <c:pt idx="12980">
                  <c:v>253.95823910925165</c:v>
                </c:pt>
                <c:pt idx="12981">
                  <c:v>253.94544787704206</c:v>
                </c:pt>
                <c:pt idx="12982">
                  <c:v>253.93265728909438</c:v>
                </c:pt>
                <c:pt idx="12983">
                  <c:v>253.91986734537616</c:v>
                </c:pt>
                <c:pt idx="12984">
                  <c:v>253.90707804585497</c:v>
                </c:pt>
                <c:pt idx="12985">
                  <c:v>253.89428939049836</c:v>
                </c:pt>
                <c:pt idx="12986">
                  <c:v>253.88150137927386</c:v>
                </c:pt>
                <c:pt idx="12987">
                  <c:v>253.86871401214904</c:v>
                </c:pt>
                <c:pt idx="12988">
                  <c:v>253.85592728909148</c:v>
                </c:pt>
                <c:pt idx="12989">
                  <c:v>253.84314121006872</c:v>
                </c:pt>
                <c:pt idx="12990">
                  <c:v>253.8303557750483</c:v>
                </c:pt>
                <c:pt idx="12991">
                  <c:v>253.81757098399783</c:v>
                </c:pt>
                <c:pt idx="12992">
                  <c:v>253.80478683688483</c:v>
                </c:pt>
                <c:pt idx="12993">
                  <c:v>253.79200333367689</c:v>
                </c:pt>
                <c:pt idx="12994">
                  <c:v>253.77922047434157</c:v>
                </c:pt>
                <c:pt idx="12995">
                  <c:v>253.76643825884645</c:v>
                </c:pt>
                <c:pt idx="12996">
                  <c:v>253.75365668715909</c:v>
                </c:pt>
                <c:pt idx="12997">
                  <c:v>253.74087575924707</c:v>
                </c:pt>
                <c:pt idx="12998">
                  <c:v>253.72809547507796</c:v>
                </c:pt>
                <c:pt idx="12999">
                  <c:v>253.71531583461936</c:v>
                </c:pt>
                <c:pt idx="13000">
                  <c:v>253.70253683783881</c:v>
                </c:pt>
                <c:pt idx="13001">
                  <c:v>253.6897584847039</c:v>
                </c:pt>
                <c:pt idx="13002">
                  <c:v>253.67698077518224</c:v>
                </c:pt>
                <c:pt idx="13003">
                  <c:v>253.66420370924138</c:v>
                </c:pt>
                <c:pt idx="13004">
                  <c:v>253.65142728684893</c:v>
                </c:pt>
                <c:pt idx="13005">
                  <c:v>253.63865150797244</c:v>
                </c:pt>
                <c:pt idx="13006">
                  <c:v>253.62587637257954</c:v>
                </c:pt>
                <c:pt idx="13007">
                  <c:v>253.6131018806378</c:v>
                </c:pt>
                <c:pt idx="13008">
                  <c:v>253.60032803211479</c:v>
                </c:pt>
                <c:pt idx="13009">
                  <c:v>253.58755482697813</c:v>
                </c:pt>
                <c:pt idx="13010">
                  <c:v>253.57478226519541</c:v>
                </c:pt>
                <c:pt idx="13011">
                  <c:v>253.56201034673421</c:v>
                </c:pt>
                <c:pt idx="13012">
                  <c:v>253.54923907156217</c:v>
                </c:pt>
                <c:pt idx="13013">
                  <c:v>253.53646843964685</c:v>
                </c:pt>
                <c:pt idx="13014">
                  <c:v>253.52369845095586</c:v>
                </c:pt>
                <c:pt idx="13015">
                  <c:v>253.5109291054568</c:v>
                </c:pt>
                <c:pt idx="13016">
                  <c:v>253.49816040311728</c:v>
                </c:pt>
                <c:pt idx="13017">
                  <c:v>253.48539234390489</c:v>
                </c:pt>
                <c:pt idx="13018">
                  <c:v>253.47262492778725</c:v>
                </c:pt>
                <c:pt idx="13019">
                  <c:v>253.45985815473199</c:v>
                </c:pt>
                <c:pt idx="13020">
                  <c:v>253.44709202470668</c:v>
                </c:pt>
                <c:pt idx="13021">
                  <c:v>253.43432653767894</c:v>
                </c:pt>
                <c:pt idx="13022">
                  <c:v>253.42156169361641</c:v>
                </c:pt>
                <c:pt idx="13023">
                  <c:v>253.40879749248668</c:v>
                </c:pt>
                <c:pt idx="13024">
                  <c:v>253.39603393425739</c:v>
                </c:pt>
                <c:pt idx="13025">
                  <c:v>253.38327101889615</c:v>
                </c:pt>
                <c:pt idx="13026">
                  <c:v>253.37050874637058</c:v>
                </c:pt>
                <c:pt idx="13027">
                  <c:v>253.35774711664828</c:v>
                </c:pt>
                <c:pt idx="13028">
                  <c:v>253.34498612969691</c:v>
                </c:pt>
                <c:pt idx="13029">
                  <c:v>253.33222578548407</c:v>
                </c:pt>
                <c:pt idx="13030">
                  <c:v>253.3194660839774</c:v>
                </c:pt>
                <c:pt idx="13031">
                  <c:v>253.30670702514453</c:v>
                </c:pt>
                <c:pt idx="13032">
                  <c:v>253.29394860895309</c:v>
                </c:pt>
                <c:pt idx="13033">
                  <c:v>253.28119083537069</c:v>
                </c:pt>
                <c:pt idx="13034">
                  <c:v>253.26843370436498</c:v>
                </c:pt>
                <c:pt idx="13035">
                  <c:v>253.2556772159036</c:v>
                </c:pt>
                <c:pt idx="13036">
                  <c:v>253.24292136995419</c:v>
                </c:pt>
                <c:pt idx="13037">
                  <c:v>253.23016616648437</c:v>
                </c:pt>
                <c:pt idx="13038">
                  <c:v>253.21741160546179</c:v>
                </c:pt>
                <c:pt idx="13039">
                  <c:v>253.20465768685409</c:v>
                </c:pt>
                <c:pt idx="13040">
                  <c:v>253.19190441062892</c:v>
                </c:pt>
                <c:pt idx="13041">
                  <c:v>253.17915177675391</c:v>
                </c:pt>
                <c:pt idx="13042">
                  <c:v>253.16639978519672</c:v>
                </c:pt>
                <c:pt idx="13043">
                  <c:v>253.15364843592499</c:v>
                </c:pt>
                <c:pt idx="13044">
                  <c:v>253.14089772890637</c:v>
                </c:pt>
                <c:pt idx="13045">
                  <c:v>253.1281476641085</c:v>
                </c:pt>
                <c:pt idx="13046">
                  <c:v>253.11539824149907</c:v>
                </c:pt>
                <c:pt idx="13047">
                  <c:v>253.1026494610457</c:v>
                </c:pt>
                <c:pt idx="13048">
                  <c:v>253.08990132271606</c:v>
                </c:pt>
                <c:pt idx="13049">
                  <c:v>253.0771538264778</c:v>
                </c:pt>
                <c:pt idx="13050">
                  <c:v>253.06440697229857</c:v>
                </c:pt>
                <c:pt idx="13051">
                  <c:v>253.05166076014606</c:v>
                </c:pt>
                <c:pt idx="13052">
                  <c:v>253.03891518998793</c:v>
                </c:pt>
                <c:pt idx="13053">
                  <c:v>253.02617026179183</c:v>
                </c:pt>
                <c:pt idx="13054">
                  <c:v>253.01342597552542</c:v>
                </c:pt>
                <c:pt idx="13055">
                  <c:v>253.00068233115638</c:v>
                </c:pt>
                <c:pt idx="13056">
                  <c:v>252.98793932865237</c:v>
                </c:pt>
                <c:pt idx="13057">
                  <c:v>252.97519696798108</c:v>
                </c:pt>
                <c:pt idx="13058">
                  <c:v>252.96245524911015</c:v>
                </c:pt>
                <c:pt idx="13059">
                  <c:v>252.94971417200728</c:v>
                </c:pt>
                <c:pt idx="13060">
                  <c:v>252.93697373664014</c:v>
                </c:pt>
                <c:pt idx="13061">
                  <c:v>252.9242339429764</c:v>
                </c:pt>
                <c:pt idx="13062">
                  <c:v>252.91149479098377</c:v>
                </c:pt>
                <c:pt idx="13063">
                  <c:v>252.8987562806299</c:v>
                </c:pt>
                <c:pt idx="13064">
                  <c:v>252.88601841188247</c:v>
                </c:pt>
                <c:pt idx="13065">
                  <c:v>252.87328118470919</c:v>
                </c:pt>
                <c:pt idx="13066">
                  <c:v>252.86054459907771</c:v>
                </c:pt>
                <c:pt idx="13067">
                  <c:v>252.84780865495574</c:v>
                </c:pt>
                <c:pt idx="13068">
                  <c:v>252.83507335231096</c:v>
                </c:pt>
                <c:pt idx="13069">
                  <c:v>252.82233869111107</c:v>
                </c:pt>
                <c:pt idx="13070">
                  <c:v>252.80960467132377</c:v>
                </c:pt>
                <c:pt idx="13071">
                  <c:v>252.79687129291673</c:v>
                </c:pt>
                <c:pt idx="13072">
                  <c:v>252.78413855585765</c:v>
                </c:pt>
                <c:pt idx="13073">
                  <c:v>252.77140646011424</c:v>
                </c:pt>
                <c:pt idx="13074">
                  <c:v>252.75867500565417</c:v>
                </c:pt>
                <c:pt idx="13075">
                  <c:v>252.74594419244517</c:v>
                </c:pt>
                <c:pt idx="13076">
                  <c:v>252.73321402045494</c:v>
                </c:pt>
                <c:pt idx="13077">
                  <c:v>252.72048448965117</c:v>
                </c:pt>
                <c:pt idx="13078">
                  <c:v>252.70775560000158</c:v>
                </c:pt>
                <c:pt idx="13079">
                  <c:v>252.69502735147387</c:v>
                </c:pt>
                <c:pt idx="13080">
                  <c:v>252.68229974403573</c:v>
                </c:pt>
                <c:pt idx="13081">
                  <c:v>252.66957277765491</c:v>
                </c:pt>
                <c:pt idx="13082">
                  <c:v>252.65684645229908</c:v>
                </c:pt>
                <c:pt idx="13083">
                  <c:v>252.64412076793599</c:v>
                </c:pt>
                <c:pt idx="13084">
                  <c:v>252.63139572453332</c:v>
                </c:pt>
                <c:pt idx="13085">
                  <c:v>252.61867132205882</c:v>
                </c:pt>
                <c:pt idx="13086">
                  <c:v>252.60594756048019</c:v>
                </c:pt>
                <c:pt idx="13087">
                  <c:v>252.59322443976515</c:v>
                </c:pt>
                <c:pt idx="13088">
                  <c:v>252.58050195988142</c:v>
                </c:pt>
                <c:pt idx="13089">
                  <c:v>252.56778012079673</c:v>
                </c:pt>
                <c:pt idx="13090">
                  <c:v>252.55505892247879</c:v>
                </c:pt>
                <c:pt idx="13091">
                  <c:v>252.54233836489533</c:v>
                </c:pt>
                <c:pt idx="13092">
                  <c:v>252.52961844801408</c:v>
                </c:pt>
                <c:pt idx="13093">
                  <c:v>252.51689917180278</c:v>
                </c:pt>
                <c:pt idx="13094">
                  <c:v>252.50418053622914</c:v>
                </c:pt>
                <c:pt idx="13095">
                  <c:v>252.49146254126092</c:v>
                </c:pt>
                <c:pt idx="13096">
                  <c:v>252.47874518686584</c:v>
                </c:pt>
                <c:pt idx="13097">
                  <c:v>252.46602847301162</c:v>
                </c:pt>
                <c:pt idx="13098">
                  <c:v>252.45331239966603</c:v>
                </c:pt>
                <c:pt idx="13099">
                  <c:v>252.44059696679679</c:v>
                </c:pt>
                <c:pt idx="13100">
                  <c:v>252.42788217437166</c:v>
                </c:pt>
                <c:pt idx="13101">
                  <c:v>252.41516802235836</c:v>
                </c:pt>
                <c:pt idx="13102">
                  <c:v>252.40245451072462</c:v>
                </c:pt>
                <c:pt idx="13103">
                  <c:v>252.38974163943823</c:v>
                </c:pt>
                <c:pt idx="13104">
                  <c:v>252.37702940846691</c:v>
                </c:pt>
                <c:pt idx="13105">
                  <c:v>252.36431781777841</c:v>
                </c:pt>
                <c:pt idx="13106">
                  <c:v>252.35160686734048</c:v>
                </c:pt>
                <c:pt idx="13107">
                  <c:v>252.33889655712088</c:v>
                </c:pt>
                <c:pt idx="13108">
                  <c:v>252.32618688708735</c:v>
                </c:pt>
                <c:pt idx="13109">
                  <c:v>252.31347785720766</c:v>
                </c:pt>
                <c:pt idx="13110">
                  <c:v>252.30076946744956</c:v>
                </c:pt>
                <c:pt idx="13111">
                  <c:v>252.28806171778081</c:v>
                </c:pt>
                <c:pt idx="13112">
                  <c:v>252.27535460816918</c:v>
                </c:pt>
                <c:pt idx="13113">
                  <c:v>252.26264813858242</c:v>
                </c:pt>
                <c:pt idx="13114">
                  <c:v>252.2499423089883</c:v>
                </c:pt>
                <c:pt idx="13115">
                  <c:v>252.23723711935457</c:v>
                </c:pt>
                <c:pt idx="13116">
                  <c:v>252.22453256964903</c:v>
                </c:pt>
                <c:pt idx="13117">
                  <c:v>252.21182865983943</c:v>
                </c:pt>
                <c:pt idx="13118">
                  <c:v>252.19912538989351</c:v>
                </c:pt>
                <c:pt idx="13119">
                  <c:v>252.18642275977908</c:v>
                </c:pt>
                <c:pt idx="13120">
                  <c:v>252.1737207694639</c:v>
                </c:pt>
                <c:pt idx="13121">
                  <c:v>252.16101941891574</c:v>
                </c:pt>
                <c:pt idx="13122">
                  <c:v>252.14831870810241</c:v>
                </c:pt>
                <c:pt idx="13123">
                  <c:v>252.13561863699164</c:v>
                </c:pt>
                <c:pt idx="13124">
                  <c:v>252.12291920555123</c:v>
                </c:pt>
                <c:pt idx="13125">
                  <c:v>252.11022041374898</c:v>
                </c:pt>
                <c:pt idx="13126">
                  <c:v>252.09752226155265</c:v>
                </c:pt>
                <c:pt idx="13127">
                  <c:v>252.08482474893003</c:v>
                </c:pt>
                <c:pt idx="13128">
                  <c:v>252.07212787584891</c:v>
                </c:pt>
                <c:pt idx="13129">
                  <c:v>252.05943164227708</c:v>
                </c:pt>
                <c:pt idx="13130">
                  <c:v>252.04673604818231</c:v>
                </c:pt>
                <c:pt idx="13131">
                  <c:v>252.03404109353241</c:v>
                </c:pt>
                <c:pt idx="13132">
                  <c:v>252.02134677829517</c:v>
                </c:pt>
                <c:pt idx="13133">
                  <c:v>252.00865310243839</c:v>
                </c:pt>
                <c:pt idx="13134">
                  <c:v>251.99596006592984</c:v>
                </c:pt>
                <c:pt idx="13135">
                  <c:v>251.98326766873734</c:v>
                </c:pt>
                <c:pt idx="13136">
                  <c:v>251.9705759108287</c:v>
                </c:pt>
                <c:pt idx="13137">
                  <c:v>251.95788479217171</c:v>
                </c:pt>
                <c:pt idx="13138">
                  <c:v>251.94519431273417</c:v>
                </c:pt>
                <c:pt idx="13139">
                  <c:v>251.93250447248388</c:v>
                </c:pt>
                <c:pt idx="13140">
                  <c:v>251.91981527138864</c:v>
                </c:pt>
                <c:pt idx="13141">
                  <c:v>251.90712670941627</c:v>
                </c:pt>
                <c:pt idx="13142">
                  <c:v>251.89443878653458</c:v>
                </c:pt>
                <c:pt idx="13143">
                  <c:v>251.88175150271138</c:v>
                </c:pt>
                <c:pt idx="13144">
                  <c:v>251.86906485791448</c:v>
                </c:pt>
                <c:pt idx="13145">
                  <c:v>251.85637885211167</c:v>
                </c:pt>
                <c:pt idx="13146">
                  <c:v>251.84369348527079</c:v>
                </c:pt>
                <c:pt idx="13147">
                  <c:v>251.83100875735965</c:v>
                </c:pt>
                <c:pt idx="13148">
                  <c:v>251.81832466834609</c:v>
                </c:pt>
                <c:pt idx="13149">
                  <c:v>251.80564121819791</c:v>
                </c:pt>
                <c:pt idx="13150">
                  <c:v>251.79295840688295</c:v>
                </c:pt>
                <c:pt idx="13151">
                  <c:v>251.78027623436901</c:v>
                </c:pt>
                <c:pt idx="13152">
                  <c:v>251.76759470062393</c:v>
                </c:pt>
                <c:pt idx="13153">
                  <c:v>251.75491380561553</c:v>
                </c:pt>
                <c:pt idx="13154">
                  <c:v>251.74223354931163</c:v>
                </c:pt>
                <c:pt idx="13155">
                  <c:v>251.72955393168007</c:v>
                </c:pt>
                <c:pt idx="13156">
                  <c:v>251.7168749526887</c:v>
                </c:pt>
                <c:pt idx="13157">
                  <c:v>251.70419661230531</c:v>
                </c:pt>
                <c:pt idx="13158">
                  <c:v>251.69151891049776</c:v>
                </c:pt>
                <c:pt idx="13159">
                  <c:v>251.67884184723391</c:v>
                </c:pt>
                <c:pt idx="13160">
                  <c:v>251.66616542248155</c:v>
                </c:pt>
                <c:pt idx="13161">
                  <c:v>251.65348963620855</c:v>
                </c:pt>
                <c:pt idx="13162">
                  <c:v>251.64081448838274</c:v>
                </c:pt>
                <c:pt idx="13163">
                  <c:v>251.62813997897197</c:v>
                </c:pt>
                <c:pt idx="13164">
                  <c:v>251.61546610794409</c:v>
                </c:pt>
                <c:pt idx="13165">
                  <c:v>251.60279287526694</c:v>
                </c:pt>
                <c:pt idx="13166">
                  <c:v>251.59012028090837</c:v>
                </c:pt>
                <c:pt idx="13167">
                  <c:v>251.57744832483621</c:v>
                </c:pt>
                <c:pt idx="13168">
                  <c:v>251.56477700701834</c:v>
                </c:pt>
                <c:pt idx="13169">
                  <c:v>251.55210632742259</c:v>
                </c:pt>
                <c:pt idx="13170">
                  <c:v>251.53943628601684</c:v>
                </c:pt>
                <c:pt idx="13171">
                  <c:v>251.52676688276892</c:v>
                </c:pt>
                <c:pt idx="13172">
                  <c:v>251.51409811764671</c:v>
                </c:pt>
                <c:pt idx="13173">
                  <c:v>251.50142999061805</c:v>
                </c:pt>
                <c:pt idx="13174">
                  <c:v>251.48876250165083</c:v>
                </c:pt>
                <c:pt idx="13175">
                  <c:v>251.47609565071289</c:v>
                </c:pt>
                <c:pt idx="13176">
                  <c:v>251.46342943777211</c:v>
                </c:pt>
                <c:pt idx="13177">
                  <c:v>251.45076386279632</c:v>
                </c:pt>
                <c:pt idx="13178">
                  <c:v>251.43809892575342</c:v>
                </c:pt>
                <c:pt idx="13179">
                  <c:v>251.42543462661126</c:v>
                </c:pt>
                <c:pt idx="13180">
                  <c:v>251.41277096533773</c:v>
                </c:pt>
                <c:pt idx="13181">
                  <c:v>251.40010794190067</c:v>
                </c:pt>
                <c:pt idx="13182">
                  <c:v>251.38744555626798</c:v>
                </c:pt>
                <c:pt idx="13183">
                  <c:v>251.37478380840753</c:v>
                </c:pt>
                <c:pt idx="13184">
                  <c:v>251.36212269828721</c:v>
                </c:pt>
                <c:pt idx="13185">
                  <c:v>251.34946222587487</c:v>
                </c:pt>
                <c:pt idx="13186">
                  <c:v>251.33680239113841</c:v>
                </c:pt>
                <c:pt idx="13187">
                  <c:v>251.32414319404569</c:v>
                </c:pt>
                <c:pt idx="13188">
                  <c:v>251.31148463456464</c:v>
                </c:pt>
                <c:pt idx="13189">
                  <c:v>251.2988267126631</c:v>
                </c:pt>
                <c:pt idx="13190">
                  <c:v>251.28616942830897</c:v>
                </c:pt>
                <c:pt idx="13191">
                  <c:v>251.27351278147015</c:v>
                </c:pt>
                <c:pt idx="13192">
                  <c:v>251.26085677211452</c:v>
                </c:pt>
                <c:pt idx="13193">
                  <c:v>251.24820140020998</c:v>
                </c:pt>
                <c:pt idx="13194">
                  <c:v>251.2355466657244</c:v>
                </c:pt>
                <c:pt idx="13195">
                  <c:v>251.2228925686257</c:v>
                </c:pt>
                <c:pt idx="13196">
                  <c:v>251.21023910888175</c:v>
                </c:pt>
                <c:pt idx="13197">
                  <c:v>251.19758628646048</c:v>
                </c:pt>
                <c:pt idx="13198">
                  <c:v>251.18493410132979</c:v>
                </c:pt>
                <c:pt idx="13199">
                  <c:v>251.17228255345756</c:v>
                </c:pt>
                <c:pt idx="13200">
                  <c:v>251.15963164281169</c:v>
                </c:pt>
                <c:pt idx="13201">
                  <c:v>251.14698136936011</c:v>
                </c:pt>
                <c:pt idx="13202">
                  <c:v>251.1343317330707</c:v>
                </c:pt>
                <c:pt idx="13203">
                  <c:v>251.12168273391137</c:v>
                </c:pt>
                <c:pt idx="13204">
                  <c:v>251.10903437185004</c:v>
                </c:pt>
                <c:pt idx="13205">
                  <c:v>251.09638664685463</c:v>
                </c:pt>
                <c:pt idx="13206">
                  <c:v>251.08373955889303</c:v>
                </c:pt>
                <c:pt idx="13207">
                  <c:v>251.07109310793317</c:v>
                </c:pt>
                <c:pt idx="13208">
                  <c:v>251.05844729394295</c:v>
                </c:pt>
                <c:pt idx="13209">
                  <c:v>251.04580211689031</c:v>
                </c:pt>
                <c:pt idx="13210">
                  <c:v>251.03315757674315</c:v>
                </c:pt>
                <c:pt idx="13211">
                  <c:v>251.0205136734694</c:v>
                </c:pt>
                <c:pt idx="13212">
                  <c:v>251.00787040703696</c:v>
                </c:pt>
                <c:pt idx="13213">
                  <c:v>250.99522777741379</c:v>
                </c:pt>
                <c:pt idx="13214">
                  <c:v>250.98258578456779</c:v>
                </c:pt>
                <c:pt idx="13215">
                  <c:v>250.9699444284669</c:v>
                </c:pt>
                <c:pt idx="13216">
                  <c:v>250.95730370907907</c:v>
                </c:pt>
                <c:pt idx="13217">
                  <c:v>250.9446636263722</c:v>
                </c:pt>
                <c:pt idx="13218">
                  <c:v>250.93202418031422</c:v>
                </c:pt>
                <c:pt idx="13219">
                  <c:v>250.91938537087307</c:v>
                </c:pt>
                <c:pt idx="13220">
                  <c:v>250.90674719801669</c:v>
                </c:pt>
                <c:pt idx="13221">
                  <c:v>250.894109661713</c:v>
                </c:pt>
                <c:pt idx="13222">
                  <c:v>250.88147276192996</c:v>
                </c:pt>
                <c:pt idx="13223">
                  <c:v>250.86883649863549</c:v>
                </c:pt>
                <c:pt idx="13224">
                  <c:v>250.85620087179757</c:v>
                </c:pt>
                <c:pt idx="13225">
                  <c:v>250.84356588138411</c:v>
                </c:pt>
                <c:pt idx="13226">
                  <c:v>250.83093152736305</c:v>
                </c:pt>
                <c:pt idx="13227">
                  <c:v>250.81829780970236</c:v>
                </c:pt>
                <c:pt idx="13228">
                  <c:v>250.80566472836998</c:v>
                </c:pt>
                <c:pt idx="13229">
                  <c:v>250.79303228333384</c:v>
                </c:pt>
                <c:pt idx="13230">
                  <c:v>250.78040047456193</c:v>
                </c:pt>
                <c:pt idx="13231">
                  <c:v>250.76776930202217</c:v>
                </c:pt>
                <c:pt idx="13232">
                  <c:v>250.75513876568252</c:v>
                </c:pt>
                <c:pt idx="13233">
                  <c:v>250.74250886551093</c:v>
                </c:pt>
                <c:pt idx="13234">
                  <c:v>250.72987960147537</c:v>
                </c:pt>
                <c:pt idx="13235">
                  <c:v>250.71725097354383</c:v>
                </c:pt>
                <c:pt idx="13236">
                  <c:v>250.70462298168422</c:v>
                </c:pt>
                <c:pt idx="13237">
                  <c:v>250.69199562586454</c:v>
                </c:pt>
                <c:pt idx="13238">
                  <c:v>250.67936890605273</c:v>
                </c:pt>
                <c:pt idx="13239">
                  <c:v>250.66674282221675</c:v>
                </c:pt>
                <c:pt idx="13240">
                  <c:v>250.65411737432458</c:v>
                </c:pt>
                <c:pt idx="13241">
                  <c:v>250.64149256234421</c:v>
                </c:pt>
                <c:pt idx="13242">
                  <c:v>250.62886838624357</c:v>
                </c:pt>
                <c:pt idx="13243">
                  <c:v>250.61624484599065</c:v>
                </c:pt>
                <c:pt idx="13244">
                  <c:v>250.60362194155343</c:v>
                </c:pt>
                <c:pt idx="13245">
                  <c:v>250.5909996728999</c:v>
                </c:pt>
                <c:pt idx="13246">
                  <c:v>250.578378039998</c:v>
                </c:pt>
                <c:pt idx="13247">
                  <c:v>250.56575704281573</c:v>
                </c:pt>
                <c:pt idx="13248">
                  <c:v>250.55313668132106</c:v>
                </c:pt>
                <c:pt idx="13249">
                  <c:v>250.54051695548199</c:v>
                </c:pt>
                <c:pt idx="13250">
                  <c:v>250.52789786526651</c:v>
                </c:pt>
                <c:pt idx="13251">
                  <c:v>250.51527941064256</c:v>
                </c:pt>
                <c:pt idx="13252">
                  <c:v>250.50266159157817</c:v>
                </c:pt>
                <c:pt idx="13253">
                  <c:v>250.49004440804131</c:v>
                </c:pt>
                <c:pt idx="13254">
                  <c:v>250.47742785999998</c:v>
                </c:pt>
                <c:pt idx="13255">
                  <c:v>250.46481194742216</c:v>
                </c:pt>
                <c:pt idx="13256">
                  <c:v>250.45219667027587</c:v>
                </c:pt>
                <c:pt idx="13257">
                  <c:v>250.43958202852906</c:v>
                </c:pt>
                <c:pt idx="13258">
                  <c:v>250.42696802214977</c:v>
                </c:pt>
                <c:pt idx="13259">
                  <c:v>250.41435465110598</c:v>
                </c:pt>
                <c:pt idx="13260">
                  <c:v>250.40174191536568</c:v>
                </c:pt>
                <c:pt idx="13261">
                  <c:v>250.38912981489688</c:v>
                </c:pt>
                <c:pt idx="13262">
                  <c:v>250.37651834966758</c:v>
                </c:pt>
                <c:pt idx="13263">
                  <c:v>250.36390751964581</c:v>
                </c:pt>
                <c:pt idx="13264">
                  <c:v>250.35129732479953</c:v>
                </c:pt>
                <c:pt idx="13265">
                  <c:v>250.33868776509678</c:v>
                </c:pt>
                <c:pt idx="13266">
                  <c:v>250.32607884050557</c:v>
                </c:pt>
                <c:pt idx="13267">
                  <c:v>250.31347055099391</c:v>
                </c:pt>
                <c:pt idx="13268">
                  <c:v>250.30086289652979</c:v>
                </c:pt>
                <c:pt idx="13269">
                  <c:v>250.28825587708124</c:v>
                </c:pt>
                <c:pt idx="13270">
                  <c:v>250.27564949261628</c:v>
                </c:pt>
                <c:pt idx="13271">
                  <c:v>250.26304374310291</c:v>
                </c:pt>
                <c:pt idx="13272">
                  <c:v>250.25043862850919</c:v>
                </c:pt>
                <c:pt idx="13273">
                  <c:v>250.2378341488031</c:v>
                </c:pt>
                <c:pt idx="13274">
                  <c:v>250.22523030395269</c:v>
                </c:pt>
                <c:pt idx="13275">
                  <c:v>250.21262709392593</c:v>
                </c:pt>
                <c:pt idx="13276">
                  <c:v>250.2000245186909</c:v>
                </c:pt>
                <c:pt idx="13277">
                  <c:v>250.1874225782156</c:v>
                </c:pt>
                <c:pt idx="13278">
                  <c:v>250.17482127246808</c:v>
                </c:pt>
                <c:pt idx="13279">
                  <c:v>250.16222060141638</c:v>
                </c:pt>
                <c:pt idx="13280">
                  <c:v>250.1496205650285</c:v>
                </c:pt>
                <c:pt idx="13281">
                  <c:v>250.13702116327249</c:v>
                </c:pt>
                <c:pt idx="13282">
                  <c:v>250.12442239611639</c:v>
                </c:pt>
                <c:pt idx="13283">
                  <c:v>250.11182426352821</c:v>
                </c:pt>
                <c:pt idx="13284">
                  <c:v>250.099226765476</c:v>
                </c:pt>
                <c:pt idx="13285">
                  <c:v>250.08662990192784</c:v>
                </c:pt>
                <c:pt idx="13286">
                  <c:v>250.07403367285173</c:v>
                </c:pt>
                <c:pt idx="13287">
                  <c:v>250.0614380782157</c:v>
                </c:pt>
                <c:pt idx="13288">
                  <c:v>250.04884311798781</c:v>
                </c:pt>
                <c:pt idx="13289">
                  <c:v>250.03624879213615</c:v>
                </c:pt>
                <c:pt idx="13290">
                  <c:v>250.0236551006287</c:v>
                </c:pt>
                <c:pt idx="13291">
                  <c:v>250.01106204343355</c:v>
                </c:pt>
                <c:pt idx="13292">
                  <c:v>249.99846962051876</c:v>
                </c:pt>
                <c:pt idx="13293">
                  <c:v>249.98587783185235</c:v>
                </c:pt>
                <c:pt idx="13294">
                  <c:v>249.9732866774024</c:v>
                </c:pt>
                <c:pt idx="13295">
                  <c:v>249.96069615713694</c:v>
                </c:pt>
                <c:pt idx="13296">
                  <c:v>249.94810627102405</c:v>
                </c:pt>
                <c:pt idx="13297">
                  <c:v>249.93551701903178</c:v>
                </c:pt>
                <c:pt idx="13298">
                  <c:v>249.92292840112819</c:v>
                </c:pt>
                <c:pt idx="13299">
                  <c:v>249.91034041728136</c:v>
                </c:pt>
                <c:pt idx="13300">
                  <c:v>249.89775306745935</c:v>
                </c:pt>
                <c:pt idx="13301">
                  <c:v>249.8851663516302</c:v>
                </c:pt>
                <c:pt idx="13302">
                  <c:v>249.87258026976198</c:v>
                </c:pt>
                <c:pt idx="13303">
                  <c:v>249.8599948218228</c:v>
                </c:pt>
                <c:pt idx="13304">
                  <c:v>249.8474100077807</c:v>
                </c:pt>
                <c:pt idx="13305">
                  <c:v>249.83482582760374</c:v>
                </c:pt>
                <c:pt idx="13306">
                  <c:v>249.82224228126</c:v>
                </c:pt>
                <c:pt idx="13307">
                  <c:v>249.80965936871758</c:v>
                </c:pt>
                <c:pt idx="13308">
                  <c:v>249.79707708994454</c:v>
                </c:pt>
                <c:pt idx="13309">
                  <c:v>249.78449544490897</c:v>
                </c:pt>
                <c:pt idx="13310">
                  <c:v>249.77191443357893</c:v>
                </c:pt>
                <c:pt idx="13311">
                  <c:v>249.75933405592252</c:v>
                </c:pt>
                <c:pt idx="13312">
                  <c:v>249.74675431190781</c:v>
                </c:pt>
                <c:pt idx="13313">
                  <c:v>249.73417520150289</c:v>
                </c:pt>
                <c:pt idx="13314">
                  <c:v>249.72159672467586</c:v>
                </c:pt>
                <c:pt idx="13315">
                  <c:v>249.7090188813948</c:v>
                </c:pt>
                <c:pt idx="13316">
                  <c:v>249.69644167162778</c:v>
                </c:pt>
                <c:pt idx="13317">
                  <c:v>249.6838650953429</c:v>
                </c:pt>
                <c:pt idx="13318">
                  <c:v>249.67128915250825</c:v>
                </c:pt>
                <c:pt idx="13319">
                  <c:v>249.65871384309196</c:v>
                </c:pt>
                <c:pt idx="13320">
                  <c:v>249.6461391670621</c:v>
                </c:pt>
                <c:pt idx="13321">
                  <c:v>249.63356512438676</c:v>
                </c:pt>
                <c:pt idx="13322">
                  <c:v>249.62099171503405</c:v>
                </c:pt>
                <c:pt idx="13323">
                  <c:v>249.60841893897208</c:v>
                </c:pt>
                <c:pt idx="13324">
                  <c:v>249.59584679616893</c:v>
                </c:pt>
                <c:pt idx="13325">
                  <c:v>249.58327528659271</c:v>
                </c:pt>
                <c:pt idx="13326">
                  <c:v>249.57070441021153</c:v>
                </c:pt>
                <c:pt idx="13327">
                  <c:v>249.55813416699351</c:v>
                </c:pt>
                <c:pt idx="13328">
                  <c:v>249.54556455690675</c:v>
                </c:pt>
                <c:pt idx="13329">
                  <c:v>249.53299557991937</c:v>
                </c:pt>
                <c:pt idx="13330">
                  <c:v>249.52042723599948</c:v>
                </c:pt>
                <c:pt idx="13331">
                  <c:v>249.50785952511518</c:v>
                </c:pt>
                <c:pt idx="13332">
                  <c:v>249.49529244723459</c:v>
                </c:pt>
                <c:pt idx="13333">
                  <c:v>249.48272600232585</c:v>
                </c:pt>
                <c:pt idx="13334">
                  <c:v>249.47016019035703</c:v>
                </c:pt>
                <c:pt idx="13335">
                  <c:v>249.45759501129629</c:v>
                </c:pt>
                <c:pt idx="13336">
                  <c:v>249.44503046511176</c:v>
                </c:pt>
                <c:pt idx="13337">
                  <c:v>249.43246655177151</c:v>
                </c:pt>
                <c:pt idx="13338">
                  <c:v>249.41990327124373</c:v>
                </c:pt>
                <c:pt idx="13339">
                  <c:v>249.40734062349651</c:v>
                </c:pt>
                <c:pt idx="13340">
                  <c:v>249.39477860849797</c:v>
                </c:pt>
                <c:pt idx="13341">
                  <c:v>249.38221722621626</c:v>
                </c:pt>
                <c:pt idx="13342">
                  <c:v>249.3696564766195</c:v>
                </c:pt>
                <c:pt idx="13343">
                  <c:v>249.35709635967584</c:v>
                </c:pt>
                <c:pt idx="13344">
                  <c:v>249.34453687535341</c:v>
                </c:pt>
                <c:pt idx="13345">
                  <c:v>249.33197802362034</c:v>
                </c:pt>
                <c:pt idx="13346">
                  <c:v>249.31941980444478</c:v>
                </c:pt>
                <c:pt idx="13347">
                  <c:v>249.30686221779484</c:v>
                </c:pt>
                <c:pt idx="13348">
                  <c:v>249.29430526363871</c:v>
                </c:pt>
                <c:pt idx="13349">
                  <c:v>249.28174894194447</c:v>
                </c:pt>
                <c:pt idx="13350">
                  <c:v>249.26919325268031</c:v>
                </c:pt>
                <c:pt idx="13351">
                  <c:v>249.25663819581436</c:v>
                </c:pt>
                <c:pt idx="13352">
                  <c:v>249.24408377131479</c:v>
                </c:pt>
                <c:pt idx="13353">
                  <c:v>249.23152997914971</c:v>
                </c:pt>
                <c:pt idx="13354">
                  <c:v>249.21897681928729</c:v>
                </c:pt>
                <c:pt idx="13355">
                  <c:v>249.2064242916957</c:v>
                </c:pt>
                <c:pt idx="13356">
                  <c:v>249.19387239634307</c:v>
                </c:pt>
                <c:pt idx="13357">
                  <c:v>249.18132113319757</c:v>
                </c:pt>
                <c:pt idx="13358">
                  <c:v>249.16877050222735</c:v>
                </c:pt>
                <c:pt idx="13359">
                  <c:v>249.15622050340056</c:v>
                </c:pt>
                <c:pt idx="13360">
                  <c:v>249.14367113668538</c:v>
                </c:pt>
                <c:pt idx="13361">
                  <c:v>249.13112240204998</c:v>
                </c:pt>
                <c:pt idx="13362">
                  <c:v>249.11857429946249</c:v>
                </c:pt>
                <c:pt idx="13363">
                  <c:v>249.10602682889112</c:v>
                </c:pt>
                <c:pt idx="13364">
                  <c:v>249.09347999030399</c:v>
                </c:pt>
                <c:pt idx="13365">
                  <c:v>249.08093378366928</c:v>
                </c:pt>
                <c:pt idx="13366">
                  <c:v>249.06838820895518</c:v>
                </c:pt>
                <c:pt idx="13367">
                  <c:v>249.05584326612984</c:v>
                </c:pt>
                <c:pt idx="13368">
                  <c:v>249.04329895516145</c:v>
                </c:pt>
                <c:pt idx="13369">
                  <c:v>249.03075527601817</c:v>
                </c:pt>
                <c:pt idx="13370">
                  <c:v>249.0182122286682</c:v>
                </c:pt>
                <c:pt idx="13371">
                  <c:v>249.00566981307969</c:v>
                </c:pt>
                <c:pt idx="13372">
                  <c:v>248.99312802922083</c:v>
                </c:pt>
                <c:pt idx="13373">
                  <c:v>248.98058687705981</c:v>
                </c:pt>
                <c:pt idx="13374">
                  <c:v>248.9680463565648</c:v>
                </c:pt>
                <c:pt idx="13375">
                  <c:v>248.955506467704</c:v>
                </c:pt>
                <c:pt idx="13376">
                  <c:v>248.9429672104456</c:v>
                </c:pt>
                <c:pt idx="13377">
                  <c:v>248.93042858475778</c:v>
                </c:pt>
                <c:pt idx="13378">
                  <c:v>248.91789059060872</c:v>
                </c:pt>
                <c:pt idx="13379">
                  <c:v>248.9053532279666</c:v>
                </c:pt>
                <c:pt idx="13380">
                  <c:v>248.89281649679964</c:v>
                </c:pt>
                <c:pt idx="13381">
                  <c:v>248.88028039707601</c:v>
                </c:pt>
                <c:pt idx="13382">
                  <c:v>248.86774492876393</c:v>
                </c:pt>
                <c:pt idx="13383">
                  <c:v>248.85521009183159</c:v>
                </c:pt>
                <c:pt idx="13384">
                  <c:v>248.84267588624718</c:v>
                </c:pt>
                <c:pt idx="13385">
                  <c:v>248.8301423119789</c:v>
                </c:pt>
                <c:pt idx="13386">
                  <c:v>248.81760936899497</c:v>
                </c:pt>
                <c:pt idx="13387">
                  <c:v>248.80507705726356</c:v>
                </c:pt>
                <c:pt idx="13388">
                  <c:v>248.79254537675291</c:v>
                </c:pt>
                <c:pt idx="13389">
                  <c:v>248.78001432743122</c:v>
                </c:pt>
                <c:pt idx="13390">
                  <c:v>248.7674839092667</c:v>
                </c:pt>
                <c:pt idx="13391">
                  <c:v>248.75495412222756</c:v>
                </c:pt>
                <c:pt idx="13392">
                  <c:v>248.74242496628199</c:v>
                </c:pt>
                <c:pt idx="13393">
                  <c:v>248.72989644139821</c:v>
                </c:pt>
                <c:pt idx="13394">
                  <c:v>248.71736854754445</c:v>
                </c:pt>
                <c:pt idx="13395">
                  <c:v>248.70484128468891</c:v>
                </c:pt>
                <c:pt idx="13396">
                  <c:v>248.69231465279984</c:v>
                </c:pt>
                <c:pt idx="13397">
                  <c:v>248.67978865184543</c:v>
                </c:pt>
                <c:pt idx="13398">
                  <c:v>248.66726328179391</c:v>
                </c:pt>
                <c:pt idx="13399">
                  <c:v>248.6547385426135</c:v>
                </c:pt>
                <c:pt idx="13400">
                  <c:v>248.64221443427243</c:v>
                </c:pt>
                <c:pt idx="13401">
                  <c:v>248.62969095673893</c:v>
                </c:pt>
                <c:pt idx="13402">
                  <c:v>248.61716810998121</c:v>
                </c:pt>
                <c:pt idx="13403">
                  <c:v>248.6046458939675</c:v>
                </c:pt>
                <c:pt idx="13404">
                  <c:v>248.59212430866606</c:v>
                </c:pt>
                <c:pt idx="13405">
                  <c:v>248.5796033540451</c:v>
                </c:pt>
                <c:pt idx="13406">
                  <c:v>248.56708303007287</c:v>
                </c:pt>
                <c:pt idx="13407">
                  <c:v>248.55456333671756</c:v>
                </c:pt>
                <c:pt idx="13408">
                  <c:v>248.54204427394745</c:v>
                </c:pt>
                <c:pt idx="13409">
                  <c:v>248.52952584173079</c:v>
                </c:pt>
                <c:pt idx="13410">
                  <c:v>248.51700804003579</c:v>
                </c:pt>
                <c:pt idx="13411">
                  <c:v>248.50449086883071</c:v>
                </c:pt>
                <c:pt idx="13412">
                  <c:v>248.49197432808378</c:v>
                </c:pt>
                <c:pt idx="13413">
                  <c:v>248.47945841776325</c:v>
                </c:pt>
                <c:pt idx="13414">
                  <c:v>248.46694313783738</c:v>
                </c:pt>
                <c:pt idx="13415">
                  <c:v>248.4544284882744</c:v>
                </c:pt>
                <c:pt idx="13416">
                  <c:v>248.44191446904259</c:v>
                </c:pt>
                <c:pt idx="13417">
                  <c:v>248.42940108011015</c:v>
                </c:pt>
                <c:pt idx="13418">
                  <c:v>248.41688832144538</c:v>
                </c:pt>
                <c:pt idx="13419">
                  <c:v>248.40437619301653</c:v>
                </c:pt>
                <c:pt idx="13420">
                  <c:v>248.39186469479185</c:v>
                </c:pt>
                <c:pt idx="13421">
                  <c:v>248.37935382673959</c:v>
                </c:pt>
                <c:pt idx="13422">
                  <c:v>248.366843588828</c:v>
                </c:pt>
                <c:pt idx="13423">
                  <c:v>248.35433398102535</c:v>
                </c:pt>
                <c:pt idx="13424">
                  <c:v>248.3418250032999</c:v>
                </c:pt>
                <c:pt idx="13425">
                  <c:v>248.32931665561995</c:v>
                </c:pt>
                <c:pt idx="13426">
                  <c:v>248.31680893795374</c:v>
                </c:pt>
                <c:pt idx="13427">
                  <c:v>248.30430185026952</c:v>
                </c:pt>
                <c:pt idx="13428">
                  <c:v>248.29179539253559</c:v>
                </c:pt>
                <c:pt idx="13429">
                  <c:v>248.27928956472019</c:v>
                </c:pt>
                <c:pt idx="13430">
                  <c:v>248.26678436679163</c:v>
                </c:pt>
                <c:pt idx="13431">
                  <c:v>248.25427979871816</c:v>
                </c:pt>
                <c:pt idx="13432">
                  <c:v>248.24177586046804</c:v>
                </c:pt>
                <c:pt idx="13433">
                  <c:v>248.22927255200958</c:v>
                </c:pt>
                <c:pt idx="13434">
                  <c:v>248.21676987331105</c:v>
                </c:pt>
                <c:pt idx="13435">
                  <c:v>248.20426782434072</c:v>
                </c:pt>
                <c:pt idx="13436">
                  <c:v>248.19176640506689</c:v>
                </c:pt>
                <c:pt idx="13437">
                  <c:v>248.17926561545781</c:v>
                </c:pt>
                <c:pt idx="13438">
                  <c:v>248.16676545548179</c:v>
                </c:pt>
                <c:pt idx="13439">
                  <c:v>248.15426592510713</c:v>
                </c:pt>
                <c:pt idx="13440">
                  <c:v>248.14176702430208</c:v>
                </c:pt>
                <c:pt idx="13441">
                  <c:v>248.12926875303498</c:v>
                </c:pt>
                <c:pt idx="13442">
                  <c:v>248.11677111127409</c:v>
                </c:pt>
                <c:pt idx="13443">
                  <c:v>248.1042740989877</c:v>
                </c:pt>
                <c:pt idx="13444">
                  <c:v>248.09177771614412</c:v>
                </c:pt>
                <c:pt idx="13445">
                  <c:v>248.07928196271163</c:v>
                </c:pt>
                <c:pt idx="13446">
                  <c:v>248.06678683865854</c:v>
                </c:pt>
                <c:pt idx="13447">
                  <c:v>248.05429234395316</c:v>
                </c:pt>
                <c:pt idx="13448">
                  <c:v>248.04179847856378</c:v>
                </c:pt>
                <c:pt idx="13449">
                  <c:v>248.02930524245869</c:v>
                </c:pt>
                <c:pt idx="13450">
                  <c:v>248.01681263560621</c:v>
                </c:pt>
                <c:pt idx="13451">
                  <c:v>248.00432065797466</c:v>
                </c:pt>
                <c:pt idx="13452">
                  <c:v>247.99182930953231</c:v>
                </c:pt>
                <c:pt idx="13453">
                  <c:v>247.97933859024749</c:v>
                </c:pt>
                <c:pt idx="13454">
                  <c:v>247.96684850008853</c:v>
                </c:pt>
                <c:pt idx="13455">
                  <c:v>247.95435903902373</c:v>
                </c:pt>
                <c:pt idx="13456">
                  <c:v>247.9418702070214</c:v>
                </c:pt>
                <c:pt idx="13457">
                  <c:v>247.92938200404984</c:v>
                </c:pt>
                <c:pt idx="13458">
                  <c:v>247.91689443007738</c:v>
                </c:pt>
                <c:pt idx="13459">
                  <c:v>247.90440748507234</c:v>
                </c:pt>
                <c:pt idx="13460">
                  <c:v>247.89192116900304</c:v>
                </c:pt>
                <c:pt idx="13461">
                  <c:v>247.87943548183779</c:v>
                </c:pt>
                <c:pt idx="13462">
                  <c:v>247.86695042354492</c:v>
                </c:pt>
                <c:pt idx="13463">
                  <c:v>247.85446599409278</c:v>
                </c:pt>
                <c:pt idx="13464">
                  <c:v>247.84198219344967</c:v>
                </c:pt>
                <c:pt idx="13465">
                  <c:v>247.82949902158393</c:v>
                </c:pt>
                <c:pt idx="13466">
                  <c:v>247.8170164784639</c:v>
                </c:pt>
                <c:pt idx="13467">
                  <c:v>247.80453456405789</c:v>
                </c:pt>
                <c:pt idx="13468">
                  <c:v>247.79205327833424</c:v>
                </c:pt>
                <c:pt idx="13469">
                  <c:v>247.77957262126128</c:v>
                </c:pt>
                <c:pt idx="13470">
                  <c:v>247.76709259280736</c:v>
                </c:pt>
                <c:pt idx="13471">
                  <c:v>247.75461319294081</c:v>
                </c:pt>
                <c:pt idx="13472">
                  <c:v>247.74213442162997</c:v>
                </c:pt>
                <c:pt idx="13473">
                  <c:v>247.72965627884318</c:v>
                </c:pt>
                <c:pt idx="13474">
                  <c:v>247.71717876454878</c:v>
                </c:pt>
                <c:pt idx="13475">
                  <c:v>247.70470187871513</c:v>
                </c:pt>
                <c:pt idx="13476">
                  <c:v>247.69222562131057</c:v>
                </c:pt>
                <c:pt idx="13477">
                  <c:v>247.67974999230344</c:v>
                </c:pt>
                <c:pt idx="13478">
                  <c:v>247.66727499166208</c:v>
                </c:pt>
                <c:pt idx="13479">
                  <c:v>247.65480061935486</c:v>
                </c:pt>
                <c:pt idx="13480">
                  <c:v>247.64232687535014</c:v>
                </c:pt>
                <c:pt idx="13481">
                  <c:v>247.62985375961625</c:v>
                </c:pt>
                <c:pt idx="13482">
                  <c:v>247.61738127212155</c:v>
                </c:pt>
                <c:pt idx="13483">
                  <c:v>247.60490941283442</c:v>
                </c:pt>
                <c:pt idx="13484">
                  <c:v>247.5924381817232</c:v>
                </c:pt>
                <c:pt idx="13485">
                  <c:v>247.57996757875623</c:v>
                </c:pt>
                <c:pt idx="13486">
                  <c:v>247.5674976039019</c:v>
                </c:pt>
                <c:pt idx="13487">
                  <c:v>247.55502825712855</c:v>
                </c:pt>
                <c:pt idx="13488">
                  <c:v>247.54255953840459</c:v>
                </c:pt>
                <c:pt idx="13489">
                  <c:v>247.53009144769834</c:v>
                </c:pt>
                <c:pt idx="13490">
                  <c:v>247.5176239849782</c:v>
                </c:pt>
                <c:pt idx="13491">
                  <c:v>247.50515715021251</c:v>
                </c:pt>
                <c:pt idx="13492">
                  <c:v>247.49269094336967</c:v>
                </c:pt>
                <c:pt idx="13493">
                  <c:v>247.48022536441803</c:v>
                </c:pt>
                <c:pt idx="13494">
                  <c:v>247.467760413326</c:v>
                </c:pt>
                <c:pt idx="13495">
                  <c:v>247.45529609006192</c:v>
                </c:pt>
                <c:pt idx="13496">
                  <c:v>247.44283239459418</c:v>
                </c:pt>
                <c:pt idx="13497">
                  <c:v>247.43036932689117</c:v>
                </c:pt>
                <c:pt idx="13498">
                  <c:v>247.41790688692126</c:v>
                </c:pt>
                <c:pt idx="13499">
                  <c:v>247.40544507465282</c:v>
                </c:pt>
                <c:pt idx="13500">
                  <c:v>247.39298389005427</c:v>
                </c:pt>
                <c:pt idx="13501">
                  <c:v>247.38052333309395</c:v>
                </c:pt>
                <c:pt idx="13502">
                  <c:v>247.36806340374028</c:v>
                </c:pt>
                <c:pt idx="13503">
                  <c:v>247.35560410196163</c:v>
                </c:pt>
                <c:pt idx="13504">
                  <c:v>247.34314542772643</c:v>
                </c:pt>
                <c:pt idx="13505">
                  <c:v>247.33068738100303</c:v>
                </c:pt>
                <c:pt idx="13506">
                  <c:v>247.31822996175984</c:v>
                </c:pt>
                <c:pt idx="13507">
                  <c:v>247.30577316996525</c:v>
                </c:pt>
                <c:pt idx="13508">
                  <c:v>247.29331700558765</c:v>
                </c:pt>
                <c:pt idx="13509">
                  <c:v>247.28086146859545</c:v>
                </c:pt>
                <c:pt idx="13510">
                  <c:v>247.26840655895705</c:v>
                </c:pt>
                <c:pt idx="13511">
                  <c:v>247.25595227664087</c:v>
                </c:pt>
                <c:pt idx="13512">
                  <c:v>247.24349862161529</c:v>
                </c:pt>
                <c:pt idx="13513">
                  <c:v>247.23104559384871</c:v>
                </c:pt>
                <c:pt idx="13514">
                  <c:v>247.21859319330954</c:v>
                </c:pt>
                <c:pt idx="13515">
                  <c:v>247.2061414199662</c:v>
                </c:pt>
                <c:pt idx="13516">
                  <c:v>247.1936902737871</c:v>
                </c:pt>
                <c:pt idx="13517">
                  <c:v>247.18123975474063</c:v>
                </c:pt>
                <c:pt idx="13518">
                  <c:v>247.16878986279522</c:v>
                </c:pt>
                <c:pt idx="13519">
                  <c:v>247.1563405979193</c:v>
                </c:pt>
                <c:pt idx="13520">
                  <c:v>247.14389196008125</c:v>
                </c:pt>
                <c:pt idx="13521">
                  <c:v>247.1314439492495</c:v>
                </c:pt>
                <c:pt idx="13522">
                  <c:v>247.11899656539248</c:v>
                </c:pt>
                <c:pt idx="13523">
                  <c:v>247.1065498084786</c:v>
                </c:pt>
                <c:pt idx="13524">
                  <c:v>247.0941036784763</c:v>
                </c:pt>
                <c:pt idx="13525">
                  <c:v>247.08165817535399</c:v>
                </c:pt>
                <c:pt idx="13526">
                  <c:v>247.0692132990801</c:v>
                </c:pt>
                <c:pt idx="13527">
                  <c:v>247.05676904962306</c:v>
                </c:pt>
                <c:pt idx="13528">
                  <c:v>247.04432542695127</c:v>
                </c:pt>
                <c:pt idx="13529">
                  <c:v>247.03188243103321</c:v>
                </c:pt>
                <c:pt idx="13530">
                  <c:v>247.01944006183729</c:v>
                </c:pt>
                <c:pt idx="13531">
                  <c:v>247.00699831933193</c:v>
                </c:pt>
                <c:pt idx="13532">
                  <c:v>246.99455720348556</c:v>
                </c:pt>
                <c:pt idx="13533">
                  <c:v>246.98211671426665</c:v>
                </c:pt>
                <c:pt idx="13534">
                  <c:v>246.96967685164361</c:v>
                </c:pt>
                <c:pt idx="13535">
                  <c:v>246.95723761558489</c:v>
                </c:pt>
                <c:pt idx="13536">
                  <c:v>246.94479900605893</c:v>
                </c:pt>
                <c:pt idx="13537">
                  <c:v>246.93236102303419</c:v>
                </c:pt>
                <c:pt idx="13538">
                  <c:v>246.91992366647909</c:v>
                </c:pt>
                <c:pt idx="13539">
                  <c:v>246.90748693636209</c:v>
                </c:pt>
                <c:pt idx="13540">
                  <c:v>246.89505083265163</c:v>
                </c:pt>
                <c:pt idx="13541">
                  <c:v>246.88261535531618</c:v>
                </c:pt>
                <c:pt idx="13542">
                  <c:v>246.87018050432417</c:v>
                </c:pt>
                <c:pt idx="13543">
                  <c:v>246.85774627964403</c:v>
                </c:pt>
                <c:pt idx="13544">
                  <c:v>246.84531268124425</c:v>
                </c:pt>
                <c:pt idx="13545">
                  <c:v>246.83287970909328</c:v>
                </c:pt>
                <c:pt idx="13546">
                  <c:v>246.82044736315959</c:v>
                </c:pt>
                <c:pt idx="13547">
                  <c:v>246.80801564341161</c:v>
                </c:pt>
                <c:pt idx="13548">
                  <c:v>246.79558454981782</c:v>
                </c:pt>
                <c:pt idx="13549">
                  <c:v>246.78315408234667</c:v>
                </c:pt>
                <c:pt idx="13550">
                  <c:v>246.77072424096664</c:v>
                </c:pt>
                <c:pt idx="13551">
                  <c:v>246.75829502564619</c:v>
                </c:pt>
                <c:pt idx="13552">
                  <c:v>246.74586643635377</c:v>
                </c:pt>
                <c:pt idx="13553">
                  <c:v>246.73343847305784</c:v>
                </c:pt>
                <c:pt idx="13554">
                  <c:v>246.72101113572691</c:v>
                </c:pt>
                <c:pt idx="13555">
                  <c:v>246.70858442432944</c:v>
                </c:pt>
                <c:pt idx="13556">
                  <c:v>246.6961583388339</c:v>
                </c:pt>
                <c:pt idx="13557">
                  <c:v>246.68373287920875</c:v>
                </c:pt>
                <c:pt idx="13558">
                  <c:v>246.67130804542248</c:v>
                </c:pt>
                <c:pt idx="13559">
                  <c:v>246.65888383744357</c:v>
                </c:pt>
                <c:pt idx="13560">
                  <c:v>246.6464602552405</c:v>
                </c:pt>
                <c:pt idx="13561">
                  <c:v>246.63403729878175</c:v>
                </c:pt>
                <c:pt idx="13562">
                  <c:v>246.6216149680358</c:v>
                </c:pt>
                <c:pt idx="13563">
                  <c:v>246.60919326297113</c:v>
                </c:pt>
                <c:pt idx="13564">
                  <c:v>246.59677218355623</c:v>
                </c:pt>
                <c:pt idx="13565">
                  <c:v>246.58435172975959</c:v>
                </c:pt>
                <c:pt idx="13566">
                  <c:v>246.5719319015497</c:v>
                </c:pt>
                <c:pt idx="13567">
                  <c:v>246.55951269889505</c:v>
                </c:pt>
                <c:pt idx="13568">
                  <c:v>246.5470941217641</c:v>
                </c:pt>
                <c:pt idx="13569">
                  <c:v>246.53467617012541</c:v>
                </c:pt>
                <c:pt idx="13570">
                  <c:v>246.52225884394741</c:v>
                </c:pt>
                <c:pt idx="13571">
                  <c:v>246.50984214319865</c:v>
                </c:pt>
                <c:pt idx="13572">
                  <c:v>246.49742606784758</c:v>
                </c:pt>
                <c:pt idx="13573">
                  <c:v>246.48501061786274</c:v>
                </c:pt>
                <c:pt idx="13574">
                  <c:v>246.47259579321261</c:v>
                </c:pt>
                <c:pt idx="13575">
                  <c:v>246.46018159386571</c:v>
                </c:pt>
                <c:pt idx="13576">
                  <c:v>246.44776801979054</c:v>
                </c:pt>
                <c:pt idx="13577">
                  <c:v>246.43535507095561</c:v>
                </c:pt>
                <c:pt idx="13578">
                  <c:v>246.42294274732942</c:v>
                </c:pt>
                <c:pt idx="13579">
                  <c:v>246.41053104888047</c:v>
                </c:pt>
                <c:pt idx="13580">
                  <c:v>246.39811997557729</c:v>
                </c:pt>
                <c:pt idx="13581">
                  <c:v>246.38570952738837</c:v>
                </c:pt>
                <c:pt idx="13582">
                  <c:v>246.37329970428226</c:v>
                </c:pt>
                <c:pt idx="13583">
                  <c:v>246.36089050622743</c:v>
                </c:pt>
                <c:pt idx="13584">
                  <c:v>246.34848193319243</c:v>
                </c:pt>
                <c:pt idx="13585">
                  <c:v>246.33607398514579</c:v>
                </c:pt>
                <c:pt idx="13586">
                  <c:v>246.32366666205601</c:v>
                </c:pt>
                <c:pt idx="13587">
                  <c:v>246.31125996389162</c:v>
                </c:pt>
                <c:pt idx="13588">
                  <c:v>246.29885389062113</c:v>
                </c:pt>
                <c:pt idx="13589">
                  <c:v>246.28644844221307</c:v>
                </c:pt>
                <c:pt idx="13590">
                  <c:v>246.27404361863597</c:v>
                </c:pt>
                <c:pt idx="13591">
                  <c:v>246.26163941985837</c:v>
                </c:pt>
                <c:pt idx="13592">
                  <c:v>246.2492358458488</c:v>
                </c:pt>
                <c:pt idx="13593">
                  <c:v>246.23683289657578</c:v>
                </c:pt>
                <c:pt idx="13594">
                  <c:v>246.22443057200783</c:v>
                </c:pt>
                <c:pt idx="13595">
                  <c:v>246.21202887211354</c:v>
                </c:pt>
                <c:pt idx="13596">
                  <c:v>246.19962779686139</c:v>
                </c:pt>
                <c:pt idx="13597">
                  <c:v>246.18722734621994</c:v>
                </c:pt>
                <c:pt idx="13598">
                  <c:v>246.17482752015772</c:v>
                </c:pt>
                <c:pt idx="13599">
                  <c:v>246.16242831864329</c:v>
                </c:pt>
                <c:pt idx="13600">
                  <c:v>246.1500297416452</c:v>
                </c:pt>
                <c:pt idx="13601">
                  <c:v>246.13763178913197</c:v>
                </c:pt>
                <c:pt idx="13602">
                  <c:v>246.12523446107215</c:v>
                </c:pt>
                <c:pt idx="13603">
                  <c:v>246.11283775743431</c:v>
                </c:pt>
                <c:pt idx="13604">
                  <c:v>246.10044167818697</c:v>
                </c:pt>
                <c:pt idx="13605">
                  <c:v>246.08804622329868</c:v>
                </c:pt>
                <c:pt idx="13606">
                  <c:v>246.075651392738</c:v>
                </c:pt>
                <c:pt idx="13607">
                  <c:v>246.06325718647349</c:v>
                </c:pt>
                <c:pt idx="13608">
                  <c:v>246.0508636044737</c:v>
                </c:pt>
                <c:pt idx="13609">
                  <c:v>246.03847064670722</c:v>
                </c:pt>
                <c:pt idx="13610">
                  <c:v>246.02607831314256</c:v>
                </c:pt>
                <c:pt idx="13611">
                  <c:v>246.01368660374831</c:v>
                </c:pt>
                <c:pt idx="13612">
                  <c:v>246.00129551849304</c:v>
                </c:pt>
                <c:pt idx="13613">
                  <c:v>245.98890505734528</c:v>
                </c:pt>
                <c:pt idx="13614">
                  <c:v>245.97651522027363</c:v>
                </c:pt>
                <c:pt idx="13615">
                  <c:v>245.96412600724662</c:v>
                </c:pt>
                <c:pt idx="13616">
                  <c:v>245.95173741823285</c:v>
                </c:pt>
                <c:pt idx="13617">
                  <c:v>245.93934945320086</c:v>
                </c:pt>
                <c:pt idx="13618">
                  <c:v>245.92696211211924</c:v>
                </c:pt>
                <c:pt idx="13619">
                  <c:v>245.91457539495659</c:v>
                </c:pt>
                <c:pt idx="13620">
                  <c:v>245.90218930168143</c:v>
                </c:pt>
                <c:pt idx="13621">
                  <c:v>245.88980383226237</c:v>
                </c:pt>
                <c:pt idx="13622">
                  <c:v>245.877418986668</c:v>
                </c:pt>
                <c:pt idx="13623">
                  <c:v>245.86503476486689</c:v>
                </c:pt>
                <c:pt idx="13624">
                  <c:v>245.8526511668276</c:v>
                </c:pt>
                <c:pt idx="13625">
                  <c:v>245.84026819251872</c:v>
                </c:pt>
                <c:pt idx="13626">
                  <c:v>245.82788584190885</c:v>
                </c:pt>
                <c:pt idx="13627">
                  <c:v>245.81550411496656</c:v>
                </c:pt>
                <c:pt idx="13628">
                  <c:v>245.80312301166043</c:v>
                </c:pt>
                <c:pt idx="13629">
                  <c:v>245.79074253195907</c:v>
                </c:pt>
                <c:pt idx="13630">
                  <c:v>245.77836267583106</c:v>
                </c:pt>
                <c:pt idx="13631">
                  <c:v>245.76598344324501</c:v>
                </c:pt>
                <c:pt idx="13632">
                  <c:v>245.75360483416949</c:v>
                </c:pt>
                <c:pt idx="13633">
                  <c:v>245.74122684857312</c:v>
                </c:pt>
                <c:pt idx="13634">
                  <c:v>245.72884948642448</c:v>
                </c:pt>
                <c:pt idx="13635">
                  <c:v>245.71647274769217</c:v>
                </c:pt>
                <c:pt idx="13636">
                  <c:v>245.70409663234477</c:v>
                </c:pt>
                <c:pt idx="13637">
                  <c:v>245.69172114035092</c:v>
                </c:pt>
                <c:pt idx="13638">
                  <c:v>245.67934627167921</c:v>
                </c:pt>
                <c:pt idx="13639">
                  <c:v>245.66697202629823</c:v>
                </c:pt>
                <c:pt idx="13640">
                  <c:v>245.6545984041766</c:v>
                </c:pt>
                <c:pt idx="13641">
                  <c:v>245.64222540528291</c:v>
                </c:pt>
                <c:pt idx="13642">
                  <c:v>245.6298530295858</c:v>
                </c:pt>
                <c:pt idx="13643">
                  <c:v>245.61748127705386</c:v>
                </c:pt>
                <c:pt idx="13644">
                  <c:v>245.60511014765569</c:v>
                </c:pt>
                <c:pt idx="13645">
                  <c:v>245.59273964135994</c:v>
                </c:pt>
                <c:pt idx="13646">
                  <c:v>245.58036975813519</c:v>
                </c:pt>
                <c:pt idx="13647">
                  <c:v>245.56800049795009</c:v>
                </c:pt>
                <c:pt idx="13648">
                  <c:v>245.55563186077325</c:v>
                </c:pt>
                <c:pt idx="13649">
                  <c:v>245.54326384657327</c:v>
                </c:pt>
                <c:pt idx="13650">
                  <c:v>245.53089645531878</c:v>
                </c:pt>
                <c:pt idx="13651">
                  <c:v>245.51852968697844</c:v>
                </c:pt>
                <c:pt idx="13652">
                  <c:v>245.50616354152083</c:v>
                </c:pt>
                <c:pt idx="13653">
                  <c:v>245.49379801891459</c:v>
                </c:pt>
                <c:pt idx="13654">
                  <c:v>245.48143311912835</c:v>
                </c:pt>
                <c:pt idx="13655">
                  <c:v>245.46906884213075</c:v>
                </c:pt>
                <c:pt idx="13656">
                  <c:v>245.45670518789041</c:v>
                </c:pt>
                <c:pt idx="13657">
                  <c:v>245.44434215637597</c:v>
                </c:pt>
                <c:pt idx="13658">
                  <c:v>245.43197974755606</c:v>
                </c:pt>
                <c:pt idx="13659">
                  <c:v>245.41961796139933</c:v>
                </c:pt>
                <c:pt idx="13660">
                  <c:v>245.4072567978744</c:v>
                </c:pt>
                <c:pt idx="13661">
                  <c:v>245.39489625694992</c:v>
                </c:pt>
                <c:pt idx="13662">
                  <c:v>245.38253633859452</c:v>
                </c:pt>
                <c:pt idx="13663">
                  <c:v>245.37017704277685</c:v>
                </c:pt>
                <c:pt idx="13664">
                  <c:v>245.35781836946555</c:v>
                </c:pt>
                <c:pt idx="13665">
                  <c:v>245.34546031862928</c:v>
                </c:pt>
                <c:pt idx="13666">
                  <c:v>245.33310289023669</c:v>
                </c:pt>
                <c:pt idx="13667">
                  <c:v>245.3207460842564</c:v>
                </c:pt>
                <c:pt idx="13668">
                  <c:v>245.30838990065709</c:v>
                </c:pt>
                <c:pt idx="13669">
                  <c:v>245.29603433940738</c:v>
                </c:pt>
                <c:pt idx="13670">
                  <c:v>245.28367940047596</c:v>
                </c:pt>
                <c:pt idx="13671">
                  <c:v>245.27132508383147</c:v>
                </c:pt>
                <c:pt idx="13672">
                  <c:v>245.25897138944256</c:v>
                </c:pt>
                <c:pt idx="13673">
                  <c:v>245.24661831727789</c:v>
                </c:pt>
                <c:pt idx="13674">
                  <c:v>245.23426586730614</c:v>
                </c:pt>
                <c:pt idx="13675">
                  <c:v>245.22191403949594</c:v>
                </c:pt>
                <c:pt idx="13676">
                  <c:v>245.20956283381599</c:v>
                </c:pt>
                <c:pt idx="13677">
                  <c:v>245.19721225023494</c:v>
                </c:pt>
                <c:pt idx="13678">
                  <c:v>245.18486228872143</c:v>
                </c:pt>
                <c:pt idx="13679">
                  <c:v>245.17251294924415</c:v>
                </c:pt>
                <c:pt idx="13680">
                  <c:v>245.16016423177177</c:v>
                </c:pt>
                <c:pt idx="13681">
                  <c:v>245.14781613627298</c:v>
                </c:pt>
                <c:pt idx="13682">
                  <c:v>245.13546866271642</c:v>
                </c:pt>
                <c:pt idx="13683">
                  <c:v>245.12312181107077</c:v>
                </c:pt>
                <c:pt idx="13684">
                  <c:v>245.11077558130472</c:v>
                </c:pt>
                <c:pt idx="13685">
                  <c:v>245.09842997338694</c:v>
                </c:pt>
                <c:pt idx="13686">
                  <c:v>245.08608498728611</c:v>
                </c:pt>
                <c:pt idx="13687">
                  <c:v>245.07374062297092</c:v>
                </c:pt>
                <c:pt idx="13688">
                  <c:v>245.06139688041003</c:v>
                </c:pt>
                <c:pt idx="13689">
                  <c:v>245.04905375957213</c:v>
                </c:pt>
                <c:pt idx="13690">
                  <c:v>245.03671126042593</c:v>
                </c:pt>
                <c:pt idx="13691">
                  <c:v>245.02436938294011</c:v>
                </c:pt>
                <c:pt idx="13692">
                  <c:v>245.01202812708334</c:v>
                </c:pt>
                <c:pt idx="13693">
                  <c:v>244.99968749282431</c:v>
                </c:pt>
                <c:pt idx="13694">
                  <c:v>244.98734748013172</c:v>
                </c:pt>
                <c:pt idx="13695">
                  <c:v>244.97500808897425</c:v>
                </c:pt>
                <c:pt idx="13696">
                  <c:v>244.96266931932061</c:v>
                </c:pt>
                <c:pt idx="13697">
                  <c:v>244.95033117113951</c:v>
                </c:pt>
                <c:pt idx="13698">
                  <c:v>244.93799364439963</c:v>
                </c:pt>
                <c:pt idx="13699">
                  <c:v>244.92565673906967</c:v>
                </c:pt>
                <c:pt idx="13700">
                  <c:v>244.91332045511831</c:v>
                </c:pt>
                <c:pt idx="13701">
                  <c:v>244.90098479251429</c:v>
                </c:pt>
                <c:pt idx="13702">
                  <c:v>244.8886497512263</c:v>
                </c:pt>
                <c:pt idx="13703">
                  <c:v>244.87631533122305</c:v>
                </c:pt>
                <c:pt idx="13704">
                  <c:v>244.86398153247325</c:v>
                </c:pt>
                <c:pt idx="13705">
                  <c:v>244.85164835494558</c:v>
                </c:pt>
                <c:pt idx="13706">
                  <c:v>244.83931579860879</c:v>
                </c:pt>
                <c:pt idx="13707">
                  <c:v>244.82698386343156</c:v>
                </c:pt>
                <c:pt idx="13708">
                  <c:v>244.81465254938263</c:v>
                </c:pt>
                <c:pt idx="13709">
                  <c:v>244.80232185643069</c:v>
                </c:pt>
                <c:pt idx="13710">
                  <c:v>244.7899917845445</c:v>
                </c:pt>
                <c:pt idx="13711">
                  <c:v>244.77766233369272</c:v>
                </c:pt>
                <c:pt idx="13712">
                  <c:v>244.76533350384412</c:v>
                </c:pt>
                <c:pt idx="13713">
                  <c:v>244.75300529496738</c:v>
                </c:pt>
                <c:pt idx="13714">
                  <c:v>244.74067770703127</c:v>
                </c:pt>
                <c:pt idx="13715">
                  <c:v>244.72835074000449</c:v>
                </c:pt>
                <c:pt idx="13716">
                  <c:v>244.71602439385575</c:v>
                </c:pt>
                <c:pt idx="13717">
                  <c:v>244.70369866855378</c:v>
                </c:pt>
                <c:pt idx="13718">
                  <c:v>244.69137356406733</c:v>
                </c:pt>
                <c:pt idx="13719">
                  <c:v>244.67904908036513</c:v>
                </c:pt>
                <c:pt idx="13720">
                  <c:v>244.66672521741592</c:v>
                </c:pt>
                <c:pt idx="13721">
                  <c:v>244.65440197518842</c:v>
                </c:pt>
                <c:pt idx="13722">
                  <c:v>244.64207935365135</c:v>
                </c:pt>
                <c:pt idx="13723">
                  <c:v>244.62975735277348</c:v>
                </c:pt>
                <c:pt idx="13724">
                  <c:v>244.61743597252354</c:v>
                </c:pt>
                <c:pt idx="13725">
                  <c:v>244.60511521287026</c:v>
                </c:pt>
                <c:pt idx="13726">
                  <c:v>244.59279507378238</c:v>
                </c:pt>
                <c:pt idx="13727">
                  <c:v>244.58047555522865</c:v>
                </c:pt>
                <c:pt idx="13728">
                  <c:v>244.56815665717781</c:v>
                </c:pt>
                <c:pt idx="13729">
                  <c:v>244.55583837959861</c:v>
                </c:pt>
                <c:pt idx="13730">
                  <c:v>244.54352072245979</c:v>
                </c:pt>
                <c:pt idx="13731">
                  <c:v>244.53120368573013</c:v>
                </c:pt>
                <c:pt idx="13732">
                  <c:v>244.51888726937835</c:v>
                </c:pt>
                <c:pt idx="13733">
                  <c:v>244.50657147337321</c:v>
                </c:pt>
                <c:pt idx="13734">
                  <c:v>244.49425629768348</c:v>
                </c:pt>
                <c:pt idx="13735">
                  <c:v>244.48194174227791</c:v>
                </c:pt>
                <c:pt idx="13736">
                  <c:v>244.46962780712525</c:v>
                </c:pt>
                <c:pt idx="13737">
                  <c:v>244.45731449219426</c:v>
                </c:pt>
                <c:pt idx="13738">
                  <c:v>244.4450017974537</c:v>
                </c:pt>
                <c:pt idx="13739">
                  <c:v>244.43268972287234</c:v>
                </c:pt>
                <c:pt idx="13740">
                  <c:v>244.42037826841894</c:v>
                </c:pt>
                <c:pt idx="13741">
                  <c:v>244.40806743406227</c:v>
                </c:pt>
                <c:pt idx="13742">
                  <c:v>244.3957572197711</c:v>
                </c:pt>
                <c:pt idx="13743">
                  <c:v>244.38344762551418</c:v>
                </c:pt>
                <c:pt idx="13744">
                  <c:v>244.37113865126031</c:v>
                </c:pt>
                <c:pt idx="13745">
                  <c:v>244.35883029697823</c:v>
                </c:pt>
                <c:pt idx="13746">
                  <c:v>244.34652256263672</c:v>
                </c:pt>
                <c:pt idx="13747">
                  <c:v>244.33421544820459</c:v>
                </c:pt>
                <c:pt idx="13748">
                  <c:v>244.32190895365056</c:v>
                </c:pt>
                <c:pt idx="13749">
                  <c:v>244.30960307894347</c:v>
                </c:pt>
                <c:pt idx="13750">
                  <c:v>244.29729782405204</c:v>
                </c:pt>
                <c:pt idx="13751">
                  <c:v>244.28499318894509</c:v>
                </c:pt>
                <c:pt idx="13752">
                  <c:v>244.2726891735914</c:v>
                </c:pt>
                <c:pt idx="13753">
                  <c:v>244.26038577795975</c:v>
                </c:pt>
                <c:pt idx="13754">
                  <c:v>244.24808300201892</c:v>
                </c:pt>
                <c:pt idx="13755">
                  <c:v>244.23578084573771</c:v>
                </c:pt>
                <c:pt idx="13756">
                  <c:v>244.22347930908489</c:v>
                </c:pt>
                <c:pt idx="13757">
                  <c:v>244.21117839202927</c:v>
                </c:pt>
                <c:pt idx="13758">
                  <c:v>244.19887809453962</c:v>
                </c:pt>
                <c:pt idx="13759">
                  <c:v>244.18657841658475</c:v>
                </c:pt>
                <c:pt idx="13760">
                  <c:v>244.17427935813348</c:v>
                </c:pt>
                <c:pt idx="13761">
                  <c:v>244.16198091915456</c:v>
                </c:pt>
                <c:pt idx="13762">
                  <c:v>244.14968309961682</c:v>
                </c:pt>
                <c:pt idx="13763">
                  <c:v>244.13738589948903</c:v>
                </c:pt>
                <c:pt idx="13764">
                  <c:v>244.12508931874004</c:v>
                </c:pt>
                <c:pt idx="13765">
                  <c:v>244.1127933573386</c:v>
                </c:pt>
                <c:pt idx="13766">
                  <c:v>244.10049801525355</c:v>
                </c:pt>
                <c:pt idx="13767">
                  <c:v>244.0882032924537</c:v>
                </c:pt>
                <c:pt idx="13768">
                  <c:v>244.07590918890784</c:v>
                </c:pt>
                <c:pt idx="13769">
                  <c:v>244.06361570458478</c:v>
                </c:pt>
                <c:pt idx="13770">
                  <c:v>244.05132283945335</c:v>
                </c:pt>
                <c:pt idx="13771">
                  <c:v>244.03903059348232</c:v>
                </c:pt>
                <c:pt idx="13772">
                  <c:v>244.02673896664055</c:v>
                </c:pt>
                <c:pt idx="13773">
                  <c:v>244.01444795889685</c:v>
                </c:pt>
                <c:pt idx="13774">
                  <c:v>244.00215757022002</c:v>
                </c:pt>
                <c:pt idx="13775">
                  <c:v>243.98986780057888</c:v>
                </c:pt>
                <c:pt idx="13776">
                  <c:v>243.97757864994227</c:v>
                </c:pt>
                <c:pt idx="13777">
                  <c:v>243.965290118279</c:v>
                </c:pt>
                <c:pt idx="13778">
                  <c:v>243.95300220555788</c:v>
                </c:pt>
                <c:pt idx="13779">
                  <c:v>243.94071491174776</c:v>
                </c:pt>
                <c:pt idx="13780">
                  <c:v>243.92842823681747</c:v>
                </c:pt>
                <c:pt idx="13781">
                  <c:v>243.91614218073582</c:v>
                </c:pt>
                <c:pt idx="13782">
                  <c:v>243.90385674347164</c:v>
                </c:pt>
                <c:pt idx="13783">
                  <c:v>243.89157192499374</c:v>
                </c:pt>
                <c:pt idx="13784">
                  <c:v>243.87928772527101</c:v>
                </c:pt>
                <c:pt idx="13785">
                  <c:v>243.86700414427224</c:v>
                </c:pt>
                <c:pt idx="13786">
                  <c:v>243.85472118196628</c:v>
                </c:pt>
                <c:pt idx="13787">
                  <c:v>243.84243883832198</c:v>
                </c:pt>
                <c:pt idx="13788">
                  <c:v>243.83015711330816</c:v>
                </c:pt>
                <c:pt idx="13789">
                  <c:v>243.81787600689367</c:v>
                </c:pt>
                <c:pt idx="13790">
                  <c:v>243.80559551904736</c:v>
                </c:pt>
                <c:pt idx="13791">
                  <c:v>243.79331564973805</c:v>
                </c:pt>
                <c:pt idx="13792">
                  <c:v>243.78103639893462</c:v>
                </c:pt>
                <c:pt idx="13793">
                  <c:v>243.76875776660589</c:v>
                </c:pt>
                <c:pt idx="13794">
                  <c:v>243.75647975272074</c:v>
                </c:pt>
                <c:pt idx="13795">
                  <c:v>243.74420235724799</c:v>
                </c:pt>
                <c:pt idx="13796">
                  <c:v>243.73192558015649</c:v>
                </c:pt>
                <c:pt idx="13797">
                  <c:v>243.71964942141511</c:v>
                </c:pt>
                <c:pt idx="13798">
                  <c:v>243.70737388099272</c:v>
                </c:pt>
                <c:pt idx="13799">
                  <c:v>243.69509895885815</c:v>
                </c:pt>
                <c:pt idx="13800">
                  <c:v>243.68282465498027</c:v>
                </c:pt>
                <c:pt idx="13801">
                  <c:v>243.67055096932793</c:v>
                </c:pt>
                <c:pt idx="13802">
                  <c:v>243.65827790187001</c:v>
                </c:pt>
                <c:pt idx="13803">
                  <c:v>243.64600545257534</c:v>
                </c:pt>
                <c:pt idx="13804">
                  <c:v>243.6337336214128</c:v>
                </c:pt>
                <c:pt idx="13805">
                  <c:v>243.62146240835128</c:v>
                </c:pt>
                <c:pt idx="13806">
                  <c:v>243.60919181335962</c:v>
                </c:pt>
                <c:pt idx="13807">
                  <c:v>243.59692183640669</c:v>
                </c:pt>
                <c:pt idx="13808">
                  <c:v>243.58465247746139</c:v>
                </c:pt>
                <c:pt idx="13809">
                  <c:v>243.57238373649255</c:v>
                </c:pt>
                <c:pt idx="13810">
                  <c:v>243.56011561346909</c:v>
                </c:pt>
                <c:pt idx="13811">
                  <c:v>243.54784810835986</c:v>
                </c:pt>
                <c:pt idx="13812">
                  <c:v>243.53558122113373</c:v>
                </c:pt>
                <c:pt idx="13813">
                  <c:v>243.52331495175957</c:v>
                </c:pt>
                <c:pt idx="13814">
                  <c:v>243.51104930020631</c:v>
                </c:pt>
                <c:pt idx="13815">
                  <c:v>243.49878426644278</c:v>
                </c:pt>
                <c:pt idx="13816">
                  <c:v>243.4865198504379</c:v>
                </c:pt>
                <c:pt idx="13817">
                  <c:v>243.47425605216054</c:v>
                </c:pt>
                <c:pt idx="13818">
                  <c:v>243.46199287157958</c:v>
                </c:pt>
                <c:pt idx="13819">
                  <c:v>243.4497303086639</c:v>
                </c:pt>
                <c:pt idx="13820">
                  <c:v>243.43746836338241</c:v>
                </c:pt>
                <c:pt idx="13821">
                  <c:v>243.42520703570401</c:v>
                </c:pt>
                <c:pt idx="13822">
                  <c:v>243.41294632559757</c:v>
                </c:pt>
                <c:pt idx="13823">
                  <c:v>243.40068623303199</c:v>
                </c:pt>
                <c:pt idx="13824">
                  <c:v>243.38842675797616</c:v>
                </c:pt>
                <c:pt idx="13825">
                  <c:v>243.376167900399</c:v>
                </c:pt>
                <c:pt idx="13826">
                  <c:v>243.3639096602694</c:v>
                </c:pt>
                <c:pt idx="13827">
                  <c:v>243.35165203755625</c:v>
                </c:pt>
                <c:pt idx="13828">
                  <c:v>243.33939503222845</c:v>
                </c:pt>
                <c:pt idx="13829">
                  <c:v>243.32713864425492</c:v>
                </c:pt>
                <c:pt idx="13830">
                  <c:v>243.31488287360455</c:v>
                </c:pt>
                <c:pt idx="13831">
                  <c:v>243.30262772024625</c:v>
                </c:pt>
                <c:pt idx="13832">
                  <c:v>243.29037318414893</c:v>
                </c:pt>
                <c:pt idx="13833">
                  <c:v>243.27811926528153</c:v>
                </c:pt>
                <c:pt idx="13834">
                  <c:v>243.26586596361292</c:v>
                </c:pt>
                <c:pt idx="13835">
                  <c:v>243.25361327911205</c:v>
                </c:pt>
                <c:pt idx="13836">
                  <c:v>243.2413612117478</c:v>
                </c:pt>
                <c:pt idx="13837">
                  <c:v>243.2291097614891</c:v>
                </c:pt>
                <c:pt idx="13838">
                  <c:v>243.21685892830487</c:v>
                </c:pt>
                <c:pt idx="13839">
                  <c:v>243.20460871216403</c:v>
                </c:pt>
                <c:pt idx="13840">
                  <c:v>243.19235911303548</c:v>
                </c:pt>
                <c:pt idx="13841">
                  <c:v>243.18011013088818</c:v>
                </c:pt>
                <c:pt idx="13842">
                  <c:v>243.16786176569101</c:v>
                </c:pt>
                <c:pt idx="13843">
                  <c:v>243.15561401741294</c:v>
                </c:pt>
                <c:pt idx="13844">
                  <c:v>243.14336688602287</c:v>
                </c:pt>
                <c:pt idx="13845">
                  <c:v>243.13112037148974</c:v>
                </c:pt>
                <c:pt idx="13846">
                  <c:v>243.11887447378248</c:v>
                </c:pt>
                <c:pt idx="13847">
                  <c:v>243.10662919287003</c:v>
                </c:pt>
                <c:pt idx="13848">
                  <c:v>243.09438452872129</c:v>
                </c:pt>
                <c:pt idx="13849">
                  <c:v>243.08214048130523</c:v>
                </c:pt>
                <c:pt idx="13850">
                  <c:v>243.06989705059078</c:v>
                </c:pt>
                <c:pt idx="13851">
                  <c:v>243.05765423654688</c:v>
                </c:pt>
                <c:pt idx="13852">
                  <c:v>243.04541203914246</c:v>
                </c:pt>
                <c:pt idx="13853">
                  <c:v>243.03317045834646</c:v>
                </c:pt>
                <c:pt idx="13854">
                  <c:v>243.02092949412781</c:v>
                </c:pt>
                <c:pt idx="13855">
                  <c:v>243.00868914645548</c:v>
                </c:pt>
                <c:pt idx="13856">
                  <c:v>242.9964494152984</c:v>
                </c:pt>
                <c:pt idx="13857">
                  <c:v>242.98421030062553</c:v>
                </c:pt>
                <c:pt idx="13858">
                  <c:v>242.97197180240582</c:v>
                </c:pt>
                <c:pt idx="13859">
                  <c:v>242.95973392060822</c:v>
                </c:pt>
                <c:pt idx="13860">
                  <c:v>242.94749665520166</c:v>
                </c:pt>
                <c:pt idx="13861">
                  <c:v>242.93526000615512</c:v>
                </c:pt>
                <c:pt idx="13862">
                  <c:v>242.92302397343755</c:v>
                </c:pt>
                <c:pt idx="13863">
                  <c:v>242.91078855701792</c:v>
                </c:pt>
                <c:pt idx="13864">
                  <c:v>242.89855375686517</c:v>
                </c:pt>
                <c:pt idx="13865">
                  <c:v>242.88631957294825</c:v>
                </c:pt>
                <c:pt idx="13866">
                  <c:v>242.87408600523614</c:v>
                </c:pt>
                <c:pt idx="13867">
                  <c:v>242.86185305369781</c:v>
                </c:pt>
                <c:pt idx="13868">
                  <c:v>242.84962071830222</c:v>
                </c:pt>
                <c:pt idx="13869">
                  <c:v>242.83738899901832</c:v>
                </c:pt>
                <c:pt idx="13870">
                  <c:v>242.8251578958151</c:v>
                </c:pt>
                <c:pt idx="13871">
                  <c:v>242.81292740866149</c:v>
                </c:pt>
                <c:pt idx="13872">
                  <c:v>242.8006975375265</c:v>
                </c:pt>
                <c:pt idx="13873">
                  <c:v>242.78846828237911</c:v>
                </c:pt>
                <c:pt idx="13874">
                  <c:v>242.77623964318826</c:v>
                </c:pt>
                <c:pt idx="13875">
                  <c:v>242.76401161992294</c:v>
                </c:pt>
                <c:pt idx="13876">
                  <c:v>242.75178421255214</c:v>
                </c:pt>
                <c:pt idx="13877">
                  <c:v>242.73955742104482</c:v>
                </c:pt>
                <c:pt idx="13878">
                  <c:v>242.72733124536998</c:v>
                </c:pt>
                <c:pt idx="13879">
                  <c:v>242.71510568549658</c:v>
                </c:pt>
                <c:pt idx="13880">
                  <c:v>242.70288074139361</c:v>
                </c:pt>
                <c:pt idx="13881">
                  <c:v>242.69065641303007</c:v>
                </c:pt>
                <c:pt idx="13882">
                  <c:v>242.67843270037494</c:v>
                </c:pt>
                <c:pt idx="13883">
                  <c:v>242.66620960339719</c:v>
                </c:pt>
                <c:pt idx="13884">
                  <c:v>242.65398712206584</c:v>
                </c:pt>
                <c:pt idx="13885">
                  <c:v>242.64176525634986</c:v>
                </c:pt>
                <c:pt idx="13886">
                  <c:v>242.62954400621825</c:v>
                </c:pt>
                <c:pt idx="13887">
                  <c:v>242.61732337164</c:v>
                </c:pt>
                <c:pt idx="13888">
                  <c:v>242.60510335258411</c:v>
                </c:pt>
                <c:pt idx="13889">
                  <c:v>242.59288394901958</c:v>
                </c:pt>
                <c:pt idx="13890">
                  <c:v>242.5806651609154</c:v>
                </c:pt>
                <c:pt idx="13891">
                  <c:v>242.56844698824059</c:v>
                </c:pt>
                <c:pt idx="13892">
                  <c:v>242.55622943096415</c:v>
                </c:pt>
                <c:pt idx="13893">
                  <c:v>242.54401248905506</c:v>
                </c:pt>
                <c:pt idx="13894">
                  <c:v>242.53179616248235</c:v>
                </c:pt>
                <c:pt idx="13895">
                  <c:v>242.51958045121501</c:v>
                </c:pt>
                <c:pt idx="13896">
                  <c:v>242.50736535522205</c:v>
                </c:pt>
                <c:pt idx="13897">
                  <c:v>242.49515087447247</c:v>
                </c:pt>
                <c:pt idx="13898">
                  <c:v>242.48293700893532</c:v>
                </c:pt>
                <c:pt idx="13899">
                  <c:v>242.4707237585796</c:v>
                </c:pt>
                <c:pt idx="13900">
                  <c:v>242.45851112337428</c:v>
                </c:pt>
                <c:pt idx="13901">
                  <c:v>242.44629910328842</c:v>
                </c:pt>
                <c:pt idx="13902">
                  <c:v>242.43408769829105</c:v>
                </c:pt>
                <c:pt idx="13903">
                  <c:v>242.42187690835115</c:v>
                </c:pt>
                <c:pt idx="13904">
                  <c:v>242.40966673343777</c:v>
                </c:pt>
                <c:pt idx="13905">
                  <c:v>242.39745717351994</c:v>
                </c:pt>
                <c:pt idx="13906">
                  <c:v>242.38524822856664</c:v>
                </c:pt>
                <c:pt idx="13907">
                  <c:v>242.37303989854692</c:v>
                </c:pt>
                <c:pt idx="13908">
                  <c:v>242.36083218342984</c:v>
                </c:pt>
                <c:pt idx="13909">
                  <c:v>242.34862508318437</c:v>
                </c:pt>
                <c:pt idx="13910">
                  <c:v>242.33641859777958</c:v>
                </c:pt>
                <c:pt idx="13911">
                  <c:v>242.32421272718449</c:v>
                </c:pt>
                <c:pt idx="13912">
                  <c:v>242.31200747136813</c:v>
                </c:pt>
                <c:pt idx="13913">
                  <c:v>242.29980283029954</c:v>
                </c:pt>
                <c:pt idx="13914">
                  <c:v>242.28759880394776</c:v>
                </c:pt>
                <c:pt idx="13915">
                  <c:v>242.27539539228184</c:v>
                </c:pt>
                <c:pt idx="13916">
                  <c:v>242.26319259527079</c:v>
                </c:pt>
                <c:pt idx="13917">
                  <c:v>242.25099041288368</c:v>
                </c:pt>
                <c:pt idx="13918">
                  <c:v>242.23878884508954</c:v>
                </c:pt>
                <c:pt idx="13919">
                  <c:v>242.22658789185741</c:v>
                </c:pt>
                <c:pt idx="13920">
                  <c:v>242.21438755315634</c:v>
                </c:pt>
                <c:pt idx="13921">
                  <c:v>242.20218782895537</c:v>
                </c:pt>
                <c:pt idx="13922">
                  <c:v>242.18998871922358</c:v>
                </c:pt>
                <c:pt idx="13923">
                  <c:v>242.17779022392997</c:v>
                </c:pt>
                <c:pt idx="13924">
                  <c:v>242.16559234304364</c:v>
                </c:pt>
                <c:pt idx="13925">
                  <c:v>242.15339507653363</c:v>
                </c:pt>
                <c:pt idx="13926">
                  <c:v>242.14119842436898</c:v>
                </c:pt>
                <c:pt idx="13927">
                  <c:v>242.12900238651875</c:v>
                </c:pt>
                <c:pt idx="13928">
                  <c:v>242.11680696295201</c:v>
                </c:pt>
                <c:pt idx="13929">
                  <c:v>242.10461215363782</c:v>
                </c:pt>
                <c:pt idx="13930">
                  <c:v>242.09241795854521</c:v>
                </c:pt>
                <c:pt idx="13931">
                  <c:v>242.0802243776433</c:v>
                </c:pt>
                <c:pt idx="13932">
                  <c:v>242.06803141090111</c:v>
                </c:pt>
                <c:pt idx="13933">
                  <c:v>242.05583905828772</c:v>
                </c:pt>
                <c:pt idx="13934">
                  <c:v>242.04364731977219</c:v>
                </c:pt>
                <c:pt idx="13935">
                  <c:v>242.03145619532361</c:v>
                </c:pt>
                <c:pt idx="13936">
                  <c:v>242.01926568491103</c:v>
                </c:pt>
                <c:pt idx="13937">
                  <c:v>242.00707578850356</c:v>
                </c:pt>
                <c:pt idx="13938">
                  <c:v>241.99488650607023</c:v>
                </c:pt>
                <c:pt idx="13939">
                  <c:v>241.98269783758013</c:v>
                </c:pt>
                <c:pt idx="13940">
                  <c:v>241.97050978300234</c:v>
                </c:pt>
                <c:pt idx="13941">
                  <c:v>241.95832234230593</c:v>
                </c:pt>
                <c:pt idx="13942">
                  <c:v>241.94613551546001</c:v>
                </c:pt>
                <c:pt idx="13943">
                  <c:v>241.93394930243363</c:v>
                </c:pt>
                <c:pt idx="13944">
                  <c:v>241.92176370319589</c:v>
                </c:pt>
                <c:pt idx="13945">
                  <c:v>241.90957871771587</c:v>
                </c:pt>
                <c:pt idx="13946">
                  <c:v>241.89739434596265</c:v>
                </c:pt>
                <c:pt idx="13947">
                  <c:v>241.88521058790533</c:v>
                </c:pt>
                <c:pt idx="13948">
                  <c:v>241.873027443513</c:v>
                </c:pt>
                <c:pt idx="13949">
                  <c:v>241.86084491275471</c:v>
                </c:pt>
                <c:pt idx="13950">
                  <c:v>241.8486629955996</c:v>
                </c:pt>
                <c:pt idx="13951">
                  <c:v>241.83648169201675</c:v>
                </c:pt>
                <c:pt idx="13952">
                  <c:v>241.82430100197527</c:v>
                </c:pt>
                <c:pt idx="13953">
                  <c:v>241.81212092544425</c:v>
                </c:pt>
                <c:pt idx="13954">
                  <c:v>241.79994146239278</c:v>
                </c:pt>
                <c:pt idx="13955">
                  <c:v>241.78776261278995</c:v>
                </c:pt>
                <c:pt idx="13956">
                  <c:v>241.77558437660488</c:v>
                </c:pt>
                <c:pt idx="13957">
                  <c:v>241.76340675380666</c:v>
                </c:pt>
                <c:pt idx="13958">
                  <c:v>241.75122974436442</c:v>
                </c:pt>
                <c:pt idx="13959">
                  <c:v>241.73905334824724</c:v>
                </c:pt>
                <c:pt idx="13960">
                  <c:v>241.72687756542425</c:v>
                </c:pt>
                <c:pt idx="13961">
                  <c:v>241.71470239586455</c:v>
                </c:pt>
                <c:pt idx="13962">
                  <c:v>241.70252783953725</c:v>
                </c:pt>
                <c:pt idx="13963">
                  <c:v>241.69035389641147</c:v>
                </c:pt>
                <c:pt idx="13964">
                  <c:v>241.67818056645632</c:v>
                </c:pt>
                <c:pt idx="13965">
                  <c:v>241.66600784964092</c:v>
                </c:pt>
                <c:pt idx="13966">
                  <c:v>241.65383574593437</c:v>
                </c:pt>
                <c:pt idx="13967">
                  <c:v>241.64166425530581</c:v>
                </c:pt>
                <c:pt idx="13968">
                  <c:v>241.62949337772434</c:v>
                </c:pt>
                <c:pt idx="13969">
                  <c:v>241.6173231131591</c:v>
                </c:pt>
                <c:pt idx="13970">
                  <c:v>241.60515346157922</c:v>
                </c:pt>
                <c:pt idx="13971">
                  <c:v>241.5929844229538</c:v>
                </c:pt>
                <c:pt idx="13972">
                  <c:v>241.58081599725202</c:v>
                </c:pt>
                <c:pt idx="13973">
                  <c:v>241.56864818444294</c:v>
                </c:pt>
                <c:pt idx="13974">
                  <c:v>241.55648098449572</c:v>
                </c:pt>
                <c:pt idx="13975">
                  <c:v>241.54431439737951</c:v>
                </c:pt>
                <c:pt idx="13976">
                  <c:v>241.53214842306343</c:v>
                </c:pt>
                <c:pt idx="13977">
                  <c:v>241.5199830615166</c:v>
                </c:pt>
                <c:pt idx="13978">
                  <c:v>241.50781831270817</c:v>
                </c:pt>
                <c:pt idx="13979">
                  <c:v>241.49565417660727</c:v>
                </c:pt>
                <c:pt idx="13980">
                  <c:v>241.48349065318305</c:v>
                </c:pt>
                <c:pt idx="13981">
                  <c:v>241.47132774240464</c:v>
                </c:pt>
                <c:pt idx="13982">
                  <c:v>241.45916544424119</c:v>
                </c:pt>
                <c:pt idx="13983">
                  <c:v>241.44700375866185</c:v>
                </c:pt>
                <c:pt idx="13984">
                  <c:v>241.43484268563574</c:v>
                </c:pt>
                <c:pt idx="13985">
                  <c:v>241.42268222513204</c:v>
                </c:pt>
                <c:pt idx="13986">
                  <c:v>241.41052237711989</c:v>
                </c:pt>
                <c:pt idx="13987">
                  <c:v>241.39836314156844</c:v>
                </c:pt>
                <c:pt idx="13988">
                  <c:v>241.38620451844682</c:v>
                </c:pt>
                <c:pt idx="13989">
                  <c:v>241.37404650772422</c:v>
                </c:pt>
                <c:pt idx="13990">
                  <c:v>241.36188910936977</c:v>
                </c:pt>
                <c:pt idx="13991">
                  <c:v>241.34973232335261</c:v>
                </c:pt>
                <c:pt idx="13992">
                  <c:v>241.33757614964193</c:v>
                </c:pt>
                <c:pt idx="13993">
                  <c:v>241.3254205882069</c:v>
                </c:pt>
                <c:pt idx="13994">
                  <c:v>241.31326563901663</c:v>
                </c:pt>
                <c:pt idx="13995">
                  <c:v>241.30111130204034</c:v>
                </c:pt>
                <c:pt idx="13996">
                  <c:v>241.28895757724715</c:v>
                </c:pt>
                <c:pt idx="13997">
                  <c:v>241.27680446460624</c:v>
                </c:pt>
                <c:pt idx="13998">
                  <c:v>241.2646519640868</c:v>
                </c:pt>
                <c:pt idx="13999">
                  <c:v>241.25250007565796</c:v>
                </c:pt>
                <c:pt idx="14000">
                  <c:v>241.24034879928894</c:v>
                </c:pt>
                <c:pt idx="14001">
                  <c:v>241.22819813494885</c:v>
                </c:pt>
                <c:pt idx="14002">
                  <c:v>241.2160480826069</c:v>
                </c:pt>
                <c:pt idx="14003">
                  <c:v>241.20389864223228</c:v>
                </c:pt>
                <c:pt idx="14004">
                  <c:v>241.19174981379413</c:v>
                </c:pt>
                <c:pt idx="14005">
                  <c:v>241.17960159726167</c:v>
                </c:pt>
                <c:pt idx="14006">
                  <c:v>241.16745399260404</c:v>
                </c:pt>
                <c:pt idx="14007">
                  <c:v>241.15530699979044</c:v>
                </c:pt>
                <c:pt idx="14008">
                  <c:v>241.14316061879006</c:v>
                </c:pt>
                <c:pt idx="14009">
                  <c:v>241.13101484957207</c:v>
                </c:pt>
                <c:pt idx="14010">
                  <c:v>241.11886969210565</c:v>
                </c:pt>
                <c:pt idx="14011">
                  <c:v>241.10672514636002</c:v>
                </c:pt>
                <c:pt idx="14012">
                  <c:v>241.09458121230435</c:v>
                </c:pt>
                <c:pt idx="14013">
                  <c:v>241.08243788990782</c:v>
                </c:pt>
                <c:pt idx="14014">
                  <c:v>241.07029517913963</c:v>
                </c:pt>
                <c:pt idx="14015">
                  <c:v>241.05815307996897</c:v>
                </c:pt>
                <c:pt idx="14016">
                  <c:v>241.04601159236506</c:v>
                </c:pt>
                <c:pt idx="14017">
                  <c:v>241.03387071629706</c:v>
                </c:pt>
                <c:pt idx="14018">
                  <c:v>241.02173045173419</c:v>
                </c:pt>
                <c:pt idx="14019">
                  <c:v>241.00959079864563</c:v>
                </c:pt>
                <c:pt idx="14020">
                  <c:v>240.99745175700062</c:v>
                </c:pt>
                <c:pt idx="14021">
                  <c:v>240.98531332676833</c:v>
                </c:pt>
                <c:pt idx="14022">
                  <c:v>240.97317550791797</c:v>
                </c:pt>
                <c:pt idx="14023">
                  <c:v>240.96103830041875</c:v>
                </c:pt>
                <c:pt idx="14024">
                  <c:v>240.94890170423989</c:v>
                </c:pt>
                <c:pt idx="14025">
                  <c:v>240.93676571935057</c:v>
                </c:pt>
                <c:pt idx="14026">
                  <c:v>240.92463034572003</c:v>
                </c:pt>
                <c:pt idx="14027">
                  <c:v>240.91249558331748</c:v>
                </c:pt>
                <c:pt idx="14028">
                  <c:v>240.90036143211213</c:v>
                </c:pt>
                <c:pt idx="14029">
                  <c:v>240.88822789207319</c:v>
                </c:pt>
                <c:pt idx="14030">
                  <c:v>240.87609496316986</c:v>
                </c:pt>
                <c:pt idx="14031">
                  <c:v>240.8639626453714</c:v>
                </c:pt>
                <c:pt idx="14032">
                  <c:v>240.851830938647</c:v>
                </c:pt>
                <c:pt idx="14033">
                  <c:v>240.8396998429659</c:v>
                </c:pt>
                <c:pt idx="14034">
                  <c:v>240.8275693582973</c:v>
                </c:pt>
                <c:pt idx="14035">
                  <c:v>240.81543948461044</c:v>
                </c:pt>
                <c:pt idx="14036">
                  <c:v>240.80331022187454</c:v>
                </c:pt>
                <c:pt idx="14037">
                  <c:v>240.79118157005882</c:v>
                </c:pt>
                <c:pt idx="14038">
                  <c:v>240.77905352913254</c:v>
                </c:pt>
                <c:pt idx="14039">
                  <c:v>240.7669260990649</c:v>
                </c:pt>
                <c:pt idx="14040">
                  <c:v>240.75479927982516</c:v>
                </c:pt>
                <c:pt idx="14041">
                  <c:v>240.74267307138254</c:v>
                </c:pt>
                <c:pt idx="14042">
                  <c:v>240.73054747370628</c:v>
                </c:pt>
                <c:pt idx="14043">
                  <c:v>240.7184224867656</c:v>
                </c:pt>
                <c:pt idx="14044">
                  <c:v>240.70629811052976</c:v>
                </c:pt>
                <c:pt idx="14045">
                  <c:v>240.69417434496799</c:v>
                </c:pt>
                <c:pt idx="14046">
                  <c:v>240.68205119004952</c:v>
                </c:pt>
                <c:pt idx="14047">
                  <c:v>240.66992864574362</c:v>
                </c:pt>
                <c:pt idx="14048">
                  <c:v>240.65780671201952</c:v>
                </c:pt>
                <c:pt idx="14049">
                  <c:v>240.64568538884646</c:v>
                </c:pt>
                <c:pt idx="14050">
                  <c:v>240.63356467619371</c:v>
                </c:pt>
                <c:pt idx="14051">
                  <c:v>240.62144457403051</c:v>
                </c:pt>
                <c:pt idx="14052">
                  <c:v>240.60932508232608</c:v>
                </c:pt>
                <c:pt idx="14053">
                  <c:v>240.59720620104972</c:v>
                </c:pt>
                <c:pt idx="14054">
                  <c:v>240.58508793017066</c:v>
                </c:pt>
                <c:pt idx="14055">
                  <c:v>240.57297026965816</c:v>
                </c:pt>
                <c:pt idx="14056">
                  <c:v>240.56085321948149</c:v>
                </c:pt>
                <c:pt idx="14057">
                  <c:v>240.54873677960987</c:v>
                </c:pt>
                <c:pt idx="14058">
                  <c:v>240.5366209500126</c:v>
                </c:pt>
                <c:pt idx="14059">
                  <c:v>240.52450573065894</c:v>
                </c:pt>
                <c:pt idx="14060">
                  <c:v>240.51239112151814</c:v>
                </c:pt>
                <c:pt idx="14061">
                  <c:v>240.50027712255945</c:v>
                </c:pt>
                <c:pt idx="14062">
                  <c:v>240.48816373375217</c:v>
                </c:pt>
                <c:pt idx="14063">
                  <c:v>240.47605095506555</c:v>
                </c:pt>
                <c:pt idx="14064">
                  <c:v>240.46393878646884</c:v>
                </c:pt>
                <c:pt idx="14065">
                  <c:v>240.45182722793135</c:v>
                </c:pt>
                <c:pt idx="14066">
                  <c:v>240.43971627942233</c:v>
                </c:pt>
                <c:pt idx="14067">
                  <c:v>240.42760594091106</c:v>
                </c:pt>
                <c:pt idx="14068">
                  <c:v>240.41549621236683</c:v>
                </c:pt>
                <c:pt idx="14069">
                  <c:v>240.40338709375891</c:v>
                </c:pt>
                <c:pt idx="14070">
                  <c:v>240.39127858505657</c:v>
                </c:pt>
                <c:pt idx="14071">
                  <c:v>240.37917068622909</c:v>
                </c:pt>
                <c:pt idx="14072">
                  <c:v>240.36706339724574</c:v>
                </c:pt>
                <c:pt idx="14073">
                  <c:v>240.35495671807584</c:v>
                </c:pt>
                <c:pt idx="14074">
                  <c:v>240.34285064868865</c:v>
                </c:pt>
                <c:pt idx="14075">
                  <c:v>240.33074518905346</c:v>
                </c:pt>
                <c:pt idx="14076">
                  <c:v>240.31864033913956</c:v>
                </c:pt>
                <c:pt idx="14077">
                  <c:v>240.30653609891624</c:v>
                </c:pt>
                <c:pt idx="14078">
                  <c:v>240.2944324683528</c:v>
                </c:pt>
                <c:pt idx="14079">
                  <c:v>240.2823294474185</c:v>
                </c:pt>
                <c:pt idx="14080">
                  <c:v>240.27022703608267</c:v>
                </c:pt>
                <c:pt idx="14081">
                  <c:v>240.2581252343146</c:v>
                </c:pt>
                <c:pt idx="14082">
                  <c:v>240.24602404208358</c:v>
                </c:pt>
                <c:pt idx="14083">
                  <c:v>240.23392345935892</c:v>
                </c:pt>
                <c:pt idx="14084">
                  <c:v>240.22182348610991</c:v>
                </c:pt>
                <c:pt idx="14085">
                  <c:v>240.20972412230586</c:v>
                </c:pt>
                <c:pt idx="14086">
                  <c:v>240.19762536791606</c:v>
                </c:pt>
                <c:pt idx="14087">
                  <c:v>240.18552722290983</c:v>
                </c:pt>
                <c:pt idx="14088">
                  <c:v>240.17342968725646</c:v>
                </c:pt>
                <c:pt idx="14089">
                  <c:v>240.16133276092526</c:v>
                </c:pt>
                <c:pt idx="14090">
                  <c:v>240.14923644388557</c:v>
                </c:pt>
                <c:pt idx="14091">
                  <c:v>240.13714073610669</c:v>
                </c:pt>
                <c:pt idx="14092">
                  <c:v>240.12504563755792</c:v>
                </c:pt>
                <c:pt idx="14093">
                  <c:v>240.11295114820857</c:v>
                </c:pt>
                <c:pt idx="14094">
                  <c:v>240.10085726802797</c:v>
                </c:pt>
                <c:pt idx="14095">
                  <c:v>240.08876399698542</c:v>
                </c:pt>
                <c:pt idx="14096">
                  <c:v>240.07667133505026</c:v>
                </c:pt>
                <c:pt idx="14097">
                  <c:v>240.0645792821918</c:v>
                </c:pt>
                <c:pt idx="14098">
                  <c:v>240.05248783837936</c:v>
                </c:pt>
                <c:pt idx="14099">
                  <c:v>240.04039700358229</c:v>
                </c:pt>
                <c:pt idx="14100">
                  <c:v>240.02830677776987</c:v>
                </c:pt>
                <c:pt idx="14101">
                  <c:v>240.01621716091145</c:v>
                </c:pt>
                <c:pt idx="14102">
                  <c:v>240.00412815297636</c:v>
                </c:pt>
                <c:pt idx="14103">
                  <c:v>239.99203975393394</c:v>
                </c:pt>
                <c:pt idx="14104">
                  <c:v>239.97995196375351</c:v>
                </c:pt>
                <c:pt idx="14105">
                  <c:v>239.9678647824044</c:v>
                </c:pt>
                <c:pt idx="14106">
                  <c:v>239.95577820985596</c:v>
                </c:pt>
                <c:pt idx="14107">
                  <c:v>239.94369224607752</c:v>
                </c:pt>
                <c:pt idx="14108">
                  <c:v>239.9316068910384</c:v>
                </c:pt>
                <c:pt idx="14109">
                  <c:v>239.91952214470794</c:v>
                </c:pt>
                <c:pt idx="14110">
                  <c:v>239.9074380070555</c:v>
                </c:pt>
                <c:pt idx="14111">
                  <c:v>239.89535447805042</c:v>
                </c:pt>
                <c:pt idx="14112">
                  <c:v>239.88327155766206</c:v>
                </c:pt>
                <c:pt idx="14113">
                  <c:v>239.87118924585971</c:v>
                </c:pt>
                <c:pt idx="14114">
                  <c:v>239.85910754261278</c:v>
                </c:pt>
                <c:pt idx="14115">
                  <c:v>239.84702644789058</c:v>
                </c:pt>
                <c:pt idx="14116">
                  <c:v>239.83494596166247</c:v>
                </c:pt>
                <c:pt idx="14117">
                  <c:v>239.82286608389779</c:v>
                </c:pt>
                <c:pt idx="14118">
                  <c:v>239.81078681456592</c:v>
                </c:pt>
                <c:pt idx="14119">
                  <c:v>239.7987081536362</c:v>
                </c:pt>
                <c:pt idx="14120">
                  <c:v>239.78663010107798</c:v>
                </c:pt>
                <c:pt idx="14121">
                  <c:v>239.77455265686064</c:v>
                </c:pt>
                <c:pt idx="14122">
                  <c:v>239.76247582095351</c:v>
                </c:pt>
                <c:pt idx="14123">
                  <c:v>239.75039959332597</c:v>
                </c:pt>
                <c:pt idx="14124">
                  <c:v>239.73832397394739</c:v>
                </c:pt>
                <c:pt idx="14125">
                  <c:v>239.72624896278711</c:v>
                </c:pt>
                <c:pt idx="14126">
                  <c:v>239.71417455981452</c:v>
                </c:pt>
                <c:pt idx="14127">
                  <c:v>239.70210076499896</c:v>
                </c:pt>
                <c:pt idx="14128">
                  <c:v>239.69002757830981</c:v>
                </c:pt>
                <c:pt idx="14129">
                  <c:v>239.67795499971646</c:v>
                </c:pt>
                <c:pt idx="14130">
                  <c:v>239.66588302918825</c:v>
                </c:pt>
                <c:pt idx="14131">
                  <c:v>239.65381166669459</c:v>
                </c:pt>
                <c:pt idx="14132">
                  <c:v>239.64174091220482</c:v>
                </c:pt>
                <c:pt idx="14133">
                  <c:v>239.62967076568833</c:v>
                </c:pt>
                <c:pt idx="14134">
                  <c:v>239.61760122711451</c:v>
                </c:pt>
                <c:pt idx="14135">
                  <c:v>239.60553229645271</c:v>
                </c:pt>
                <c:pt idx="14136">
                  <c:v>239.59346397367233</c:v>
                </c:pt>
                <c:pt idx="14137">
                  <c:v>239.58139625874276</c:v>
                </c:pt>
                <c:pt idx="14138">
                  <c:v>239.56932915163338</c:v>
                </c:pt>
                <c:pt idx="14139">
                  <c:v>239.55726265231357</c:v>
                </c:pt>
                <c:pt idx="14140">
                  <c:v>239.5451967607527</c:v>
                </c:pt>
                <c:pt idx="14141">
                  <c:v>239.5331314769202</c:v>
                </c:pt>
                <c:pt idx="14142">
                  <c:v>239.52106680078543</c:v>
                </c:pt>
                <c:pt idx="14143">
                  <c:v>239.50900273231778</c:v>
                </c:pt>
                <c:pt idx="14144">
                  <c:v>239.49693927148667</c:v>
                </c:pt>
                <c:pt idx="14145">
                  <c:v>239.48487641826145</c:v>
                </c:pt>
                <c:pt idx="14146">
                  <c:v>239.47281417261155</c:v>
                </c:pt>
                <c:pt idx="14147">
                  <c:v>239.46075253450636</c:v>
                </c:pt>
                <c:pt idx="14148">
                  <c:v>239.44869150391528</c:v>
                </c:pt>
                <c:pt idx="14149">
                  <c:v>239.43663108080773</c:v>
                </c:pt>
                <c:pt idx="14150">
                  <c:v>239.42457126515308</c:v>
                </c:pt>
                <c:pt idx="14151">
                  <c:v>239.41251205692075</c:v>
                </c:pt>
                <c:pt idx="14152">
                  <c:v>239.40045345608016</c:v>
                </c:pt>
                <c:pt idx="14153">
                  <c:v>239.3883954626007</c:v>
                </c:pt>
                <c:pt idx="14154">
                  <c:v>239.37633807645176</c:v>
                </c:pt>
                <c:pt idx="14155">
                  <c:v>239.36428129760279</c:v>
                </c:pt>
                <c:pt idx="14156">
                  <c:v>239.35222512602317</c:v>
                </c:pt>
                <c:pt idx="14157">
                  <c:v>239.34016956168233</c:v>
                </c:pt>
                <c:pt idx="14158">
                  <c:v>239.32811460454968</c:v>
                </c:pt>
                <c:pt idx="14159">
                  <c:v>239.31606025459465</c:v>
                </c:pt>
                <c:pt idx="14160">
                  <c:v>239.30400651178664</c:v>
                </c:pt>
                <c:pt idx="14161">
                  <c:v>239.29195337609508</c:v>
                </c:pt>
                <c:pt idx="14162">
                  <c:v>239.27990084748939</c:v>
                </c:pt>
                <c:pt idx="14163">
                  <c:v>239.26784892593898</c:v>
                </c:pt>
                <c:pt idx="14164">
                  <c:v>239.25579761141327</c:v>
                </c:pt>
                <c:pt idx="14165">
                  <c:v>239.24374690388171</c:v>
                </c:pt>
                <c:pt idx="14166">
                  <c:v>239.23169680331372</c:v>
                </c:pt>
                <c:pt idx="14167">
                  <c:v>239.21964730967872</c:v>
                </c:pt>
                <c:pt idx="14168">
                  <c:v>239.20759842294615</c:v>
                </c:pt>
                <c:pt idx="14169">
                  <c:v>239.19555014308543</c:v>
                </c:pt>
                <c:pt idx="14170">
                  <c:v>239.183502470066</c:v>
                </c:pt>
                <c:pt idx="14171">
                  <c:v>239.17145540385729</c:v>
                </c:pt>
                <c:pt idx="14172">
                  <c:v>239.15940894442875</c:v>
                </c:pt>
                <c:pt idx="14173">
                  <c:v>239.14736309174981</c:v>
                </c:pt>
                <c:pt idx="14174">
                  <c:v>239.1353178457899</c:v>
                </c:pt>
                <c:pt idx="14175">
                  <c:v>239.12327320651846</c:v>
                </c:pt>
                <c:pt idx="14176">
                  <c:v>239.11122917390495</c:v>
                </c:pt>
                <c:pt idx="14177">
                  <c:v>239.0991857479188</c:v>
                </c:pt>
                <c:pt idx="14178">
                  <c:v>239.08714292852946</c:v>
                </c:pt>
                <c:pt idx="14179">
                  <c:v>239.07510071570638</c:v>
                </c:pt>
                <c:pt idx="14180">
                  <c:v>239.06305910941902</c:v>
                </c:pt>
                <c:pt idx="14181">
                  <c:v>239.0510181096368</c:v>
                </c:pt>
                <c:pt idx="14182">
                  <c:v>239.03897771632921</c:v>
                </c:pt>
                <c:pt idx="14183">
                  <c:v>239.02693792946567</c:v>
                </c:pt>
                <c:pt idx="14184">
                  <c:v>239.01489874901566</c:v>
                </c:pt>
                <c:pt idx="14185">
                  <c:v>239.00286017494864</c:v>
                </c:pt>
                <c:pt idx="14186">
                  <c:v>238.99082220723403</c:v>
                </c:pt>
                <c:pt idx="14187">
                  <c:v>238.97878484584132</c:v>
                </c:pt>
                <c:pt idx="14188">
                  <c:v>238.96674809073997</c:v>
                </c:pt>
                <c:pt idx="14189">
                  <c:v>238.95471194189943</c:v>
                </c:pt>
                <c:pt idx="14190">
                  <c:v>238.94267639928918</c:v>
                </c:pt>
                <c:pt idx="14191">
                  <c:v>238.93064146287867</c:v>
                </c:pt>
                <c:pt idx="14192">
                  <c:v>238.91860713263739</c:v>
                </c:pt>
                <c:pt idx="14193">
                  <c:v>238.9065734085348</c:v>
                </c:pt>
                <c:pt idx="14194">
                  <c:v>238.89454029054033</c:v>
                </c:pt>
                <c:pt idx="14195">
                  <c:v>238.88250777862351</c:v>
                </c:pt>
                <c:pt idx="14196">
                  <c:v>238.87047587275379</c:v>
                </c:pt>
                <c:pt idx="14197">
                  <c:v>238.85844457290062</c:v>
                </c:pt>
                <c:pt idx="14198">
                  <c:v>238.84641387903352</c:v>
                </c:pt>
                <c:pt idx="14199">
                  <c:v>238.83438379112195</c:v>
                </c:pt>
                <c:pt idx="14200">
                  <c:v>238.82235430913539</c:v>
                </c:pt>
                <c:pt idx="14201">
                  <c:v>238.81032543304332</c:v>
                </c:pt>
                <c:pt idx="14202">
                  <c:v>238.7982971628152</c:v>
                </c:pt>
                <c:pt idx="14203">
                  <c:v>238.78626949842055</c:v>
                </c:pt>
                <c:pt idx="14204">
                  <c:v>238.77424243982884</c:v>
                </c:pt>
                <c:pt idx="14205">
                  <c:v>238.76221598700957</c:v>
                </c:pt>
                <c:pt idx="14206">
                  <c:v>238.75019013993222</c:v>
                </c:pt>
                <c:pt idx="14207">
                  <c:v>238.73816489856625</c:v>
                </c:pt>
                <c:pt idx="14208">
                  <c:v>238.72614026288119</c:v>
                </c:pt>
                <c:pt idx="14209">
                  <c:v>238.71411623284652</c:v>
                </c:pt>
                <c:pt idx="14210">
                  <c:v>238.70209280843173</c:v>
                </c:pt>
                <c:pt idx="14211">
                  <c:v>238.69006998960634</c:v>
                </c:pt>
                <c:pt idx="14212">
                  <c:v>238.67804777633984</c:v>
                </c:pt>
                <c:pt idx="14213">
                  <c:v>238.66602616860172</c:v>
                </c:pt>
                <c:pt idx="14214">
                  <c:v>238.65400516636146</c:v>
                </c:pt>
                <c:pt idx="14215">
                  <c:v>238.64198476958859</c:v>
                </c:pt>
                <c:pt idx="14216">
                  <c:v>238.62996497825262</c:v>
                </c:pt>
                <c:pt idx="14217">
                  <c:v>238.61794579232304</c:v>
                </c:pt>
                <c:pt idx="14218">
                  <c:v>238.60592721176937</c:v>
                </c:pt>
                <c:pt idx="14219">
                  <c:v>238.5939092365611</c:v>
                </c:pt>
                <c:pt idx="14220">
                  <c:v>238.58189186666777</c:v>
                </c:pt>
                <c:pt idx="14221">
                  <c:v>238.56987510205886</c:v>
                </c:pt>
                <c:pt idx="14222">
                  <c:v>238.55785894270389</c:v>
                </c:pt>
                <c:pt idx="14223">
                  <c:v>238.54584338857239</c:v>
                </c:pt>
                <c:pt idx="14224">
                  <c:v>238.53382843963388</c:v>
                </c:pt>
                <c:pt idx="14225">
                  <c:v>238.52181409585785</c:v>
                </c:pt>
                <c:pt idx="14226">
                  <c:v>238.50980035721383</c:v>
                </c:pt>
                <c:pt idx="14227">
                  <c:v>238.49778722367137</c:v>
                </c:pt>
                <c:pt idx="14228">
                  <c:v>238.48577469519995</c:v>
                </c:pt>
                <c:pt idx="14229">
                  <c:v>238.47376277176912</c:v>
                </c:pt>
                <c:pt idx="14230">
                  <c:v>238.4617514533484</c:v>
                </c:pt>
                <c:pt idx="14231">
                  <c:v>238.4497407399073</c:v>
                </c:pt>
                <c:pt idx="14232">
                  <c:v>238.43773063141538</c:v>
                </c:pt>
                <c:pt idx="14233">
                  <c:v>238.42572112784214</c:v>
                </c:pt>
                <c:pt idx="14234">
                  <c:v>238.41371222915714</c:v>
                </c:pt>
                <c:pt idx="14235">
                  <c:v>238.40170393532989</c:v>
                </c:pt>
                <c:pt idx="14236">
                  <c:v>238.38969624632995</c:v>
                </c:pt>
                <c:pt idx="14237">
                  <c:v>238.37768916212684</c:v>
                </c:pt>
                <c:pt idx="14238">
                  <c:v>238.36568268269011</c:v>
                </c:pt>
                <c:pt idx="14239">
                  <c:v>238.35367680798927</c:v>
                </c:pt>
                <c:pt idx="14240">
                  <c:v>238.34167153799388</c:v>
                </c:pt>
                <c:pt idx="14241">
                  <c:v>238.32966687267347</c:v>
                </c:pt>
                <c:pt idx="14242">
                  <c:v>238.31766281199762</c:v>
                </c:pt>
                <c:pt idx="14243">
                  <c:v>238.30565935593583</c:v>
                </c:pt>
                <c:pt idx="14244">
                  <c:v>238.29365650445769</c:v>
                </c:pt>
                <c:pt idx="14245">
                  <c:v>238.28165425753272</c:v>
                </c:pt>
                <c:pt idx="14246">
                  <c:v>238.26965261513047</c:v>
                </c:pt>
                <c:pt idx="14247">
                  <c:v>238.25765157722051</c:v>
                </c:pt>
                <c:pt idx="14248">
                  <c:v>238.24565114377239</c:v>
                </c:pt>
                <c:pt idx="14249">
                  <c:v>238.23365131475566</c:v>
                </c:pt>
                <c:pt idx="14250">
                  <c:v>238.22165209013986</c:v>
                </c:pt>
                <c:pt idx="14251">
                  <c:v>238.20965346989456</c:v>
                </c:pt>
                <c:pt idx="14252">
                  <c:v>238.19765545398931</c:v>
                </c:pt>
                <c:pt idx="14253">
                  <c:v>238.1856580423937</c:v>
                </c:pt>
                <c:pt idx="14254">
                  <c:v>238.17366123507728</c:v>
                </c:pt>
                <c:pt idx="14255">
                  <c:v>238.16166503200961</c:v>
                </c:pt>
                <c:pt idx="14256">
                  <c:v>238.14966943316026</c:v>
                </c:pt>
                <c:pt idx="14257">
                  <c:v>238.13767443849878</c:v>
                </c:pt>
                <c:pt idx="14258">
                  <c:v>238.12568004799473</c:v>
                </c:pt>
                <c:pt idx="14259">
                  <c:v>238.11368626161772</c:v>
                </c:pt>
                <c:pt idx="14260">
                  <c:v>238.10169307933728</c:v>
                </c:pt>
                <c:pt idx="14261">
                  <c:v>238.08970050112302</c:v>
                </c:pt>
                <c:pt idx="14262">
                  <c:v>238.07770852694449</c:v>
                </c:pt>
                <c:pt idx="14263">
                  <c:v>238.06571715677129</c:v>
                </c:pt>
                <c:pt idx="14264">
                  <c:v>238.05372639057296</c:v>
                </c:pt>
                <c:pt idx="14265">
                  <c:v>238.04173622831911</c:v>
                </c:pt>
                <c:pt idx="14266">
                  <c:v>238.02974666997932</c:v>
                </c:pt>
                <c:pt idx="14267">
                  <c:v>238.01775771552317</c:v>
                </c:pt>
                <c:pt idx="14268">
                  <c:v>238.00576936492024</c:v>
                </c:pt>
                <c:pt idx="14269">
                  <c:v>237.9937816181401</c:v>
                </c:pt>
                <c:pt idx="14270">
                  <c:v>237.98179447515238</c:v>
                </c:pt>
                <c:pt idx="14271">
                  <c:v>237.96980793592664</c:v>
                </c:pt>
                <c:pt idx="14272">
                  <c:v>237.95782200043246</c:v>
                </c:pt>
                <c:pt idx="14273">
                  <c:v>237.94583666863943</c:v>
                </c:pt>
                <c:pt idx="14274">
                  <c:v>237.93385194051717</c:v>
                </c:pt>
                <c:pt idx="14275">
                  <c:v>237.92186781603527</c:v>
                </c:pt>
                <c:pt idx="14276">
                  <c:v>237.90988429516329</c:v>
                </c:pt>
                <c:pt idx="14277">
                  <c:v>237.89790137787088</c:v>
                </c:pt>
                <c:pt idx="14278">
                  <c:v>237.88591906412759</c:v>
                </c:pt>
                <c:pt idx="14279">
                  <c:v>237.87393735390305</c:v>
                </c:pt>
                <c:pt idx="14280">
                  <c:v>237.86195624716686</c:v>
                </c:pt>
                <c:pt idx="14281">
                  <c:v>237.84997574388862</c:v>
                </c:pt>
                <c:pt idx="14282">
                  <c:v>237.83799584403795</c:v>
                </c:pt>
                <c:pt idx="14283">
                  <c:v>237.82601654758443</c:v>
                </c:pt>
                <c:pt idx="14284">
                  <c:v>237.81403785449768</c:v>
                </c:pt>
                <c:pt idx="14285">
                  <c:v>237.80205976474733</c:v>
                </c:pt>
                <c:pt idx="14286">
                  <c:v>237.79008227830295</c:v>
                </c:pt>
                <c:pt idx="14287">
                  <c:v>237.77810539513416</c:v>
                </c:pt>
                <c:pt idx="14288">
                  <c:v>237.76612911521062</c:v>
                </c:pt>
                <c:pt idx="14289">
                  <c:v>237.7541534385019</c:v>
                </c:pt>
                <c:pt idx="14290">
                  <c:v>237.74217836497763</c:v>
                </c:pt>
                <c:pt idx="14291">
                  <c:v>237.73020389460746</c:v>
                </c:pt>
                <c:pt idx="14292">
                  <c:v>237.71823002736096</c:v>
                </c:pt>
                <c:pt idx="14293">
                  <c:v>237.70625676320779</c:v>
                </c:pt>
                <c:pt idx="14294">
                  <c:v>237.69428410211754</c:v>
                </c:pt>
                <c:pt idx="14295">
                  <c:v>237.68231204405987</c:v>
                </c:pt>
                <c:pt idx="14296">
                  <c:v>237.67034058900438</c:v>
                </c:pt>
                <c:pt idx="14297">
                  <c:v>237.65836973692072</c:v>
                </c:pt>
                <c:pt idx="14298">
                  <c:v>237.6463994877785</c:v>
                </c:pt>
                <c:pt idx="14299">
                  <c:v>237.63442984154736</c:v>
                </c:pt>
                <c:pt idx="14300">
                  <c:v>237.62246079819693</c:v>
                </c:pt>
                <c:pt idx="14301">
                  <c:v>237.61049235769684</c:v>
                </c:pt>
                <c:pt idx="14302">
                  <c:v>237.59852452001675</c:v>
                </c:pt>
                <c:pt idx="14303">
                  <c:v>237.58655728512628</c:v>
                </c:pt>
                <c:pt idx="14304">
                  <c:v>237.57459065299506</c:v>
                </c:pt>
                <c:pt idx="14305">
                  <c:v>237.56262462359274</c:v>
                </c:pt>
                <c:pt idx="14306">
                  <c:v>237.55065919688897</c:v>
                </c:pt>
                <c:pt idx="14307">
                  <c:v>237.5386943728534</c:v>
                </c:pt>
                <c:pt idx="14308">
                  <c:v>237.52673015145564</c:v>
                </c:pt>
                <c:pt idx="14309">
                  <c:v>237.51476653266536</c:v>
                </c:pt>
                <c:pt idx="14310">
                  <c:v>237.50280351645222</c:v>
                </c:pt>
                <c:pt idx="14311">
                  <c:v>237.49084110278585</c:v>
                </c:pt>
                <c:pt idx="14312">
                  <c:v>237.47887929163591</c:v>
                </c:pt>
                <c:pt idx="14313">
                  <c:v>237.46691808297206</c:v>
                </c:pt>
                <c:pt idx="14314">
                  <c:v>237.45495747676392</c:v>
                </c:pt>
                <c:pt idx="14315">
                  <c:v>237.4429974729812</c:v>
                </c:pt>
                <c:pt idx="14316">
                  <c:v>237.43103807159352</c:v>
                </c:pt>
                <c:pt idx="14317">
                  <c:v>237.41907927257054</c:v>
                </c:pt>
                <c:pt idx="14318">
                  <c:v>237.40712107588192</c:v>
                </c:pt>
                <c:pt idx="14319">
                  <c:v>237.39516348149735</c:v>
                </c:pt>
                <c:pt idx="14320">
                  <c:v>237.38320648938645</c:v>
                </c:pt>
                <c:pt idx="14321">
                  <c:v>237.37125009951893</c:v>
                </c:pt>
                <c:pt idx="14322">
                  <c:v>237.35929431186443</c:v>
                </c:pt>
                <c:pt idx="14323">
                  <c:v>237.34733912639263</c:v>
                </c:pt>
                <c:pt idx="14324">
                  <c:v>237.33538454307316</c:v>
                </c:pt>
                <c:pt idx="14325">
                  <c:v>237.32343056187574</c:v>
                </c:pt>
                <c:pt idx="14326">
                  <c:v>237.31147718277003</c:v>
                </c:pt>
                <c:pt idx="14327">
                  <c:v>237.29952440572569</c:v>
                </c:pt>
                <c:pt idx="14328">
                  <c:v>237.28757223071241</c:v>
                </c:pt>
                <c:pt idx="14329">
                  <c:v>237.27562065769987</c:v>
                </c:pt>
                <c:pt idx="14330">
                  <c:v>237.26366968665775</c:v>
                </c:pt>
                <c:pt idx="14331">
                  <c:v>237.25171931755571</c:v>
                </c:pt>
                <c:pt idx="14332">
                  <c:v>237.23976955036343</c:v>
                </c:pt>
                <c:pt idx="14333">
                  <c:v>237.22782038505062</c:v>
                </c:pt>
                <c:pt idx="14334">
                  <c:v>237.21587182158694</c:v>
                </c:pt>
                <c:pt idx="14335">
                  <c:v>237.20392385994211</c:v>
                </c:pt>
                <c:pt idx="14336">
                  <c:v>237.19197650008579</c:v>
                </c:pt>
                <c:pt idx="14337">
                  <c:v>237.18002974198765</c:v>
                </c:pt>
                <c:pt idx="14338">
                  <c:v>237.16808358561744</c:v>
                </c:pt>
                <c:pt idx="14339">
                  <c:v>237.15613803094479</c:v>
                </c:pt>
                <c:pt idx="14340">
                  <c:v>237.14419307793943</c:v>
                </c:pt>
                <c:pt idx="14341">
                  <c:v>237.13224872657105</c:v>
                </c:pt>
                <c:pt idx="14342">
                  <c:v>237.12030497680934</c:v>
                </c:pt>
                <c:pt idx="14343">
                  <c:v>237.108361828624</c:v>
                </c:pt>
                <c:pt idx="14344">
                  <c:v>237.09641928198474</c:v>
                </c:pt>
                <c:pt idx="14345">
                  <c:v>237.08447733686126</c:v>
                </c:pt>
                <c:pt idx="14346">
                  <c:v>237.07253599322325</c:v>
                </c:pt>
                <c:pt idx="14347">
                  <c:v>237.06059525104044</c:v>
                </c:pt>
                <c:pt idx="14348">
                  <c:v>237.04865511028251</c:v>
                </c:pt>
                <c:pt idx="14349">
                  <c:v>237.03671557091917</c:v>
                </c:pt>
                <c:pt idx="14350">
                  <c:v>237.02477663292015</c:v>
                </c:pt>
                <c:pt idx="14351">
                  <c:v>237.01283829625515</c:v>
                </c:pt>
                <c:pt idx="14352">
                  <c:v>237.00090056089388</c:v>
                </c:pt>
                <c:pt idx="14353">
                  <c:v>236.98896342680607</c:v>
                </c:pt>
                <c:pt idx="14354">
                  <c:v>236.97702689396141</c:v>
                </c:pt>
                <c:pt idx="14355">
                  <c:v>236.96509096232961</c:v>
                </c:pt>
                <c:pt idx="14356">
                  <c:v>236.95315563188041</c:v>
                </c:pt>
                <c:pt idx="14357">
                  <c:v>236.94122090258352</c:v>
                </c:pt>
                <c:pt idx="14358">
                  <c:v>236.92928677440867</c:v>
                </c:pt>
                <c:pt idx="14359">
                  <c:v>236.91735324732559</c:v>
                </c:pt>
                <c:pt idx="14360">
                  <c:v>236.90542032130398</c:v>
                </c:pt>
                <c:pt idx="14361">
                  <c:v>236.89348799631358</c:v>
                </c:pt>
                <c:pt idx="14362">
                  <c:v>236.88155627232413</c:v>
                </c:pt>
                <c:pt idx="14363">
                  <c:v>236.86962514930534</c:v>
                </c:pt>
                <c:pt idx="14364">
                  <c:v>236.85769462722695</c:v>
                </c:pt>
                <c:pt idx="14365">
                  <c:v>236.84576470605867</c:v>
                </c:pt>
                <c:pt idx="14366">
                  <c:v>236.83383538577027</c:v>
                </c:pt>
                <c:pt idx="14367">
                  <c:v>236.82190666633147</c:v>
                </c:pt>
                <c:pt idx="14368">
                  <c:v>236.80997854771201</c:v>
                </c:pt>
                <c:pt idx="14369">
                  <c:v>236.79805102988161</c:v>
                </c:pt>
                <c:pt idx="14370">
                  <c:v>236.78612411281003</c:v>
                </c:pt>
                <c:pt idx="14371">
                  <c:v>236.77419779646701</c:v>
                </c:pt>
                <c:pt idx="14372">
                  <c:v>236.76227208082227</c:v>
                </c:pt>
                <c:pt idx="14373">
                  <c:v>236.75034696584558</c:v>
                </c:pt>
                <c:pt idx="14374">
                  <c:v>236.73842245150669</c:v>
                </c:pt>
                <c:pt idx="14375">
                  <c:v>236.72649853777531</c:v>
                </c:pt>
                <c:pt idx="14376">
                  <c:v>236.71457522462123</c:v>
                </c:pt>
                <c:pt idx="14377">
                  <c:v>236.70265251201417</c:v>
                </c:pt>
                <c:pt idx="14378">
                  <c:v>236.69073039992389</c:v>
                </c:pt>
                <c:pt idx="14379">
                  <c:v>236.67880888832016</c:v>
                </c:pt>
                <c:pt idx="14380">
                  <c:v>236.66688797717273</c:v>
                </c:pt>
                <c:pt idx="14381">
                  <c:v>236.65496766645137</c:v>
                </c:pt>
                <c:pt idx="14382">
                  <c:v>236.6430479561258</c:v>
                </c:pt>
                <c:pt idx="14383">
                  <c:v>236.63112884616581</c:v>
                </c:pt>
                <c:pt idx="14384">
                  <c:v>236.61921033654113</c:v>
                </c:pt>
                <c:pt idx="14385">
                  <c:v>236.60729242722155</c:v>
                </c:pt>
                <c:pt idx="14386">
                  <c:v>236.59537511817683</c:v>
                </c:pt>
                <c:pt idx="14387">
                  <c:v>236.58345840937673</c:v>
                </c:pt>
                <c:pt idx="14388">
                  <c:v>236.57154230079101</c:v>
                </c:pt>
                <c:pt idx="14389">
                  <c:v>236.55962679238945</c:v>
                </c:pt>
                <c:pt idx="14390">
                  <c:v>236.54771188414182</c:v>
                </c:pt>
                <c:pt idx="14391">
                  <c:v>236.5357975760179</c:v>
                </c:pt>
                <c:pt idx="14392">
                  <c:v>236.52388386798745</c:v>
                </c:pt>
                <c:pt idx="14393">
                  <c:v>236.51197076002026</c:v>
                </c:pt>
                <c:pt idx="14394">
                  <c:v>236.50005825208609</c:v>
                </c:pt>
                <c:pt idx="14395">
                  <c:v>236.48814634415473</c:v>
                </c:pt>
                <c:pt idx="14396">
                  <c:v>236.47623503619593</c:v>
                </c:pt>
                <c:pt idx="14397">
                  <c:v>236.46432432817952</c:v>
                </c:pt>
                <c:pt idx="14398">
                  <c:v>236.45241422007524</c:v>
                </c:pt>
                <c:pt idx="14399">
                  <c:v>236.4405047118529</c:v>
                </c:pt>
                <c:pt idx="14400">
                  <c:v>236.42859580348227</c:v>
                </c:pt>
                <c:pt idx="14401">
                  <c:v>236.41668749493314</c:v>
                </c:pt>
                <c:pt idx="14402">
                  <c:v>236.40477978617528</c:v>
                </c:pt>
                <c:pt idx="14403">
                  <c:v>236.3928726771785</c:v>
                </c:pt>
                <c:pt idx="14404">
                  <c:v>236.38096616791262</c:v>
                </c:pt>
                <c:pt idx="14405">
                  <c:v>236.36906025834739</c:v>
                </c:pt>
                <c:pt idx="14406">
                  <c:v>236.3571549484526</c:v>
                </c:pt>
                <c:pt idx="14407">
                  <c:v>236.34525023819808</c:v>
                </c:pt>
                <c:pt idx="14408">
                  <c:v>236.33334612755363</c:v>
                </c:pt>
                <c:pt idx="14409">
                  <c:v>236.32144261648901</c:v>
                </c:pt>
                <c:pt idx="14410">
                  <c:v>236.30953970497404</c:v>
                </c:pt>
                <c:pt idx="14411">
                  <c:v>236.29763739297854</c:v>
                </c:pt>
                <c:pt idx="14412">
                  <c:v>236.2857356804723</c:v>
                </c:pt>
                <c:pt idx="14413">
                  <c:v>236.27383456742513</c:v>
                </c:pt>
                <c:pt idx="14414">
                  <c:v>236.26193405380681</c:v>
                </c:pt>
                <c:pt idx="14415">
                  <c:v>236.25003413958717</c:v>
                </c:pt>
                <c:pt idx="14416">
                  <c:v>236.23813482473602</c:v>
                </c:pt>
                <c:pt idx="14417">
                  <c:v>236.22623610922318</c:v>
                </c:pt>
                <c:pt idx="14418">
                  <c:v>236.21433799301846</c:v>
                </c:pt>
                <c:pt idx="14419">
                  <c:v>236.20244047609165</c:v>
                </c:pt>
                <c:pt idx="14420">
                  <c:v>236.1905435584126</c:v>
                </c:pt>
                <c:pt idx="14421">
                  <c:v>236.17864723995112</c:v>
                </c:pt>
                <c:pt idx="14422">
                  <c:v>236.166751520677</c:v>
                </c:pt>
                <c:pt idx="14423">
                  <c:v>236.15485640056008</c:v>
                </c:pt>
                <c:pt idx="14424">
                  <c:v>236.14296187957018</c:v>
                </c:pt>
                <c:pt idx="14425">
                  <c:v>236.13106795767715</c:v>
                </c:pt>
                <c:pt idx="14426">
                  <c:v>236.11917463485076</c:v>
                </c:pt>
                <c:pt idx="14427">
                  <c:v>236.10728191106088</c:v>
                </c:pt>
                <c:pt idx="14428">
                  <c:v>236.09538978627734</c:v>
                </c:pt>
                <c:pt idx="14429">
                  <c:v>236.08349826046995</c:v>
                </c:pt>
                <c:pt idx="14430">
                  <c:v>236.07160733360854</c:v>
                </c:pt>
                <c:pt idx="14431">
                  <c:v>236.05971700566295</c:v>
                </c:pt>
                <c:pt idx="14432">
                  <c:v>236.04782727660302</c:v>
                </c:pt>
                <c:pt idx="14433">
                  <c:v>236.03593814639856</c:v>
                </c:pt>
                <c:pt idx="14434">
                  <c:v>236.02404961501944</c:v>
                </c:pt>
                <c:pt idx="14435">
                  <c:v>236.01216168243548</c:v>
                </c:pt>
                <c:pt idx="14436">
                  <c:v>236.00027434861653</c:v>
                </c:pt>
                <c:pt idx="14437">
                  <c:v>235.98838761353241</c:v>
                </c:pt>
                <c:pt idx="14438">
                  <c:v>235.97650147715299</c:v>
                </c:pt>
                <c:pt idx="14439">
                  <c:v>235.96461593944809</c:v>
                </c:pt>
                <c:pt idx="14440">
                  <c:v>235.95273100038759</c:v>
                </c:pt>
                <c:pt idx="14441">
                  <c:v>235.94084665994131</c:v>
                </c:pt>
                <c:pt idx="14442">
                  <c:v>235.92896291807912</c:v>
                </c:pt>
                <c:pt idx="14443">
                  <c:v>235.91707977477085</c:v>
                </c:pt>
                <c:pt idx="14444">
                  <c:v>235.90519722998636</c:v>
                </c:pt>
                <c:pt idx="14445">
                  <c:v>235.8933152836955</c:v>
                </c:pt>
                <c:pt idx="14446">
                  <c:v>235.88143393586813</c:v>
                </c:pt>
                <c:pt idx="14447">
                  <c:v>235.86955318647412</c:v>
                </c:pt>
                <c:pt idx="14448">
                  <c:v>235.85767303548332</c:v>
                </c:pt>
                <c:pt idx="14449">
                  <c:v>235.84579348286556</c:v>
                </c:pt>
                <c:pt idx="14450">
                  <c:v>235.83391452859073</c:v>
                </c:pt>
                <c:pt idx="14451">
                  <c:v>235.82203617262869</c:v>
                </c:pt>
                <c:pt idx="14452">
                  <c:v>235.81015841494931</c:v>
                </c:pt>
                <c:pt idx="14453">
                  <c:v>235.79828125552245</c:v>
                </c:pt>
                <c:pt idx="14454">
                  <c:v>235.78640469431798</c:v>
                </c:pt>
                <c:pt idx="14455">
                  <c:v>235.77452873130576</c:v>
                </c:pt>
                <c:pt idx="14456">
                  <c:v>235.76265336645568</c:v>
                </c:pt>
                <c:pt idx="14457">
                  <c:v>235.7507785997376</c:v>
                </c:pt>
                <c:pt idx="14458">
                  <c:v>235.7389044311214</c:v>
                </c:pt>
                <c:pt idx="14459">
                  <c:v>235.72703086057695</c:v>
                </c:pt>
                <c:pt idx="14460">
                  <c:v>235.71515788807412</c:v>
                </c:pt>
                <c:pt idx="14461">
                  <c:v>235.70328551358278</c:v>
                </c:pt>
                <c:pt idx="14462">
                  <c:v>235.69141373707282</c:v>
                </c:pt>
                <c:pt idx="14463">
                  <c:v>235.67954255851413</c:v>
                </c:pt>
                <c:pt idx="14464">
                  <c:v>235.66767197787658</c:v>
                </c:pt>
                <c:pt idx="14465">
                  <c:v>235.65580199513008</c:v>
                </c:pt>
                <c:pt idx="14466">
                  <c:v>235.64393261024449</c:v>
                </c:pt>
                <c:pt idx="14467">
                  <c:v>235.6320638231897</c:v>
                </c:pt>
                <c:pt idx="14468">
                  <c:v>235.62019563393559</c:v>
                </c:pt>
                <c:pt idx="14469">
                  <c:v>235.60832804245209</c:v>
                </c:pt>
                <c:pt idx="14470">
                  <c:v>235.59646104870905</c:v>
                </c:pt>
                <c:pt idx="14471">
                  <c:v>235.58459465267637</c:v>
                </c:pt>
                <c:pt idx="14472">
                  <c:v>235.57272885432397</c:v>
                </c:pt>
                <c:pt idx="14473">
                  <c:v>235.56086365362171</c:v>
                </c:pt>
                <c:pt idx="14474">
                  <c:v>235.54899905053952</c:v>
                </c:pt>
                <c:pt idx="14475">
                  <c:v>235.53713504504728</c:v>
                </c:pt>
                <c:pt idx="14476">
                  <c:v>235.52527163711491</c:v>
                </c:pt>
                <c:pt idx="14477">
                  <c:v>235.51340882671229</c:v>
                </c:pt>
                <c:pt idx="14478">
                  <c:v>235.50154661380932</c:v>
                </c:pt>
                <c:pt idx="14479">
                  <c:v>235.48968499837594</c:v>
                </c:pt>
                <c:pt idx="14480">
                  <c:v>235.47782398038203</c:v>
                </c:pt>
                <c:pt idx="14481">
                  <c:v>235.4659635597975</c:v>
                </c:pt>
                <c:pt idx="14482">
                  <c:v>235.45410373659226</c:v>
                </c:pt>
                <c:pt idx="14483">
                  <c:v>235.44224451073623</c:v>
                </c:pt>
                <c:pt idx="14484">
                  <c:v>235.43038588219932</c:v>
                </c:pt>
                <c:pt idx="14485">
                  <c:v>235.41852785095145</c:v>
                </c:pt>
                <c:pt idx="14486">
                  <c:v>235.40667041696253</c:v>
                </c:pt>
                <c:pt idx="14487">
                  <c:v>235.39481358020248</c:v>
                </c:pt>
                <c:pt idx="14488">
                  <c:v>235.38295734064121</c:v>
                </c:pt>
                <c:pt idx="14489">
                  <c:v>235.37110169824865</c:v>
                </c:pt>
                <c:pt idx="14490">
                  <c:v>235.35924665299473</c:v>
                </c:pt>
                <c:pt idx="14491">
                  <c:v>235.34739220484934</c:v>
                </c:pt>
                <c:pt idx="14492">
                  <c:v>235.33553835378245</c:v>
                </c:pt>
                <c:pt idx="14493">
                  <c:v>235.32368509976396</c:v>
                </c:pt>
                <c:pt idx="14494">
                  <c:v>235.3118324427638</c:v>
                </c:pt>
                <c:pt idx="14495">
                  <c:v>235.2999803827519</c:v>
                </c:pt>
                <c:pt idx="14496">
                  <c:v>235.28812891969818</c:v>
                </c:pt>
                <c:pt idx="14497">
                  <c:v>235.27627805357261</c:v>
                </c:pt>
                <c:pt idx="14498">
                  <c:v>235.26442778434509</c:v>
                </c:pt>
                <c:pt idx="14499">
                  <c:v>235.25257811198557</c:v>
                </c:pt>
                <c:pt idx="14500">
                  <c:v>235.24072903646399</c:v>
                </c:pt>
                <c:pt idx="14501">
                  <c:v>235.22888055775027</c:v>
                </c:pt>
                <c:pt idx="14502">
                  <c:v>235.21703267581438</c:v>
                </c:pt>
                <c:pt idx="14503">
                  <c:v>235.20518539062624</c:v>
                </c:pt>
                <c:pt idx="14504">
                  <c:v>235.19333870215578</c:v>
                </c:pt>
                <c:pt idx="14505">
                  <c:v>235.18149261037297</c:v>
                </c:pt>
                <c:pt idx="14506">
                  <c:v>235.16964711524776</c:v>
                </c:pt>
                <c:pt idx="14507">
                  <c:v>235.15780221675007</c:v>
                </c:pt>
                <c:pt idx="14508">
                  <c:v>235.14595791484987</c:v>
                </c:pt>
                <c:pt idx="14509">
                  <c:v>235.13411420951712</c:v>
                </c:pt>
                <c:pt idx="14510">
                  <c:v>235.12227110072175</c:v>
                </c:pt>
                <c:pt idx="14511">
                  <c:v>235.11042858843373</c:v>
                </c:pt>
                <c:pt idx="14512">
                  <c:v>235.09858667262301</c:v>
                </c:pt>
                <c:pt idx="14513">
                  <c:v>235.08674535325954</c:v>
                </c:pt>
                <c:pt idx="14514">
                  <c:v>235.07490463031328</c:v>
                </c:pt>
                <c:pt idx="14515">
                  <c:v>235.06306450375422</c:v>
                </c:pt>
                <c:pt idx="14516">
                  <c:v>235.05122497355228</c:v>
                </c:pt>
                <c:pt idx="14517">
                  <c:v>235.03938603967745</c:v>
                </c:pt>
                <c:pt idx="14518">
                  <c:v>235.02754770209967</c:v>
                </c:pt>
                <c:pt idx="14519">
                  <c:v>235.01570996078891</c:v>
                </c:pt>
                <c:pt idx="14520">
                  <c:v>235.00387281571517</c:v>
                </c:pt>
                <c:pt idx="14521">
                  <c:v>234.9920362668484</c:v>
                </c:pt>
                <c:pt idx="14522">
                  <c:v>234.98020031415857</c:v>
                </c:pt>
                <c:pt idx="14523">
                  <c:v>234.96836495761562</c:v>
                </c:pt>
                <c:pt idx="14524">
                  <c:v>234.95653019718958</c:v>
                </c:pt>
                <c:pt idx="14525">
                  <c:v>234.94469603285037</c:v>
                </c:pt>
                <c:pt idx="14526">
                  <c:v>234.93286246456802</c:v>
                </c:pt>
                <c:pt idx="14527">
                  <c:v>234.92102949231247</c:v>
                </c:pt>
                <c:pt idx="14528">
                  <c:v>234.90919711605372</c:v>
                </c:pt>
                <c:pt idx="14529">
                  <c:v>234.89736533576175</c:v>
                </c:pt>
                <c:pt idx="14530">
                  <c:v>234.88553415140652</c:v>
                </c:pt>
                <c:pt idx="14531">
                  <c:v>234.87370356295804</c:v>
                </c:pt>
                <c:pt idx="14532">
                  <c:v>234.86187357038628</c:v>
                </c:pt>
                <c:pt idx="14533">
                  <c:v>234.85004417366125</c:v>
                </c:pt>
                <c:pt idx="14534">
                  <c:v>234.8382153727529</c:v>
                </c:pt>
                <c:pt idx="14535">
                  <c:v>234.82638716763125</c:v>
                </c:pt>
                <c:pt idx="14536">
                  <c:v>234.8145595582663</c:v>
                </c:pt>
                <c:pt idx="14537">
                  <c:v>234.80273254462801</c:v>
                </c:pt>
                <c:pt idx="14538">
                  <c:v>234.79090612668639</c:v>
                </c:pt>
                <c:pt idx="14539">
                  <c:v>234.77908030441145</c:v>
                </c:pt>
                <c:pt idx="14540">
                  <c:v>234.76725507777317</c:v>
                </c:pt>
                <c:pt idx="14541">
                  <c:v>234.75543044674154</c:v>
                </c:pt>
                <c:pt idx="14542">
                  <c:v>234.74360641128658</c:v>
                </c:pt>
                <c:pt idx="14543">
                  <c:v>234.73178297137829</c:v>
                </c:pt>
                <c:pt idx="14544">
                  <c:v>234.71996012698668</c:v>
                </c:pt>
                <c:pt idx="14545">
                  <c:v>234.70813787808174</c:v>
                </c:pt>
                <c:pt idx="14546">
                  <c:v>234.69631622463348</c:v>
                </c:pt>
                <c:pt idx="14547">
                  <c:v>234.68449516661192</c:v>
                </c:pt>
                <c:pt idx="14548">
                  <c:v>234.67267470398707</c:v>
                </c:pt>
                <c:pt idx="14549">
                  <c:v>234.66085483672893</c:v>
                </c:pt>
                <c:pt idx="14550">
                  <c:v>234.64903556480752</c:v>
                </c:pt>
                <c:pt idx="14551">
                  <c:v>234.63721688819285</c:v>
                </c:pt>
                <c:pt idx="14552">
                  <c:v>234.62539880685495</c:v>
                </c:pt>
                <c:pt idx="14553">
                  <c:v>234.61358132076381</c:v>
                </c:pt>
                <c:pt idx="14554">
                  <c:v>234.60176442988947</c:v>
                </c:pt>
                <c:pt idx="14555">
                  <c:v>234.58994813420193</c:v>
                </c:pt>
                <c:pt idx="14556">
                  <c:v>234.57813243367124</c:v>
                </c:pt>
                <c:pt idx="14557">
                  <c:v>234.56631732826739</c:v>
                </c:pt>
                <c:pt idx="14558">
                  <c:v>234.55450281796044</c:v>
                </c:pt>
                <c:pt idx="14559">
                  <c:v>234.54268890272039</c:v>
                </c:pt>
                <c:pt idx="14560">
                  <c:v>234.53087558251727</c:v>
                </c:pt>
                <c:pt idx="14561">
                  <c:v>234.51906285732113</c:v>
                </c:pt>
                <c:pt idx="14562">
                  <c:v>234.50725072710199</c:v>
                </c:pt>
                <c:pt idx="14563">
                  <c:v>234.49543919182989</c:v>
                </c:pt>
                <c:pt idx="14564">
                  <c:v>234.48362825147484</c:v>
                </c:pt>
                <c:pt idx="14565">
                  <c:v>234.47181790600689</c:v>
                </c:pt>
                <c:pt idx="14566">
                  <c:v>234.46000815539608</c:v>
                </c:pt>
                <c:pt idx="14567">
                  <c:v>234.44819899961246</c:v>
                </c:pt>
                <c:pt idx="14568">
                  <c:v>234.43639043862603</c:v>
                </c:pt>
                <c:pt idx="14569">
                  <c:v>234.42458247240688</c:v>
                </c:pt>
                <c:pt idx="14570">
                  <c:v>234.41277510092502</c:v>
                </c:pt>
                <c:pt idx="14571">
                  <c:v>234.40096832415051</c:v>
                </c:pt>
                <c:pt idx="14572">
                  <c:v>234.38916214205341</c:v>
                </c:pt>
                <c:pt idx="14573">
                  <c:v>234.37735655460372</c:v>
                </c:pt>
                <c:pt idx="14574">
                  <c:v>234.36555156177153</c:v>
                </c:pt>
                <c:pt idx="14575">
                  <c:v>234.35374716352689</c:v>
                </c:pt>
                <c:pt idx="14576">
                  <c:v>234.34194335983983</c:v>
                </c:pt>
                <c:pt idx="14577">
                  <c:v>234.33014015068042</c:v>
                </c:pt>
                <c:pt idx="14578">
                  <c:v>234.3183375360187</c:v>
                </c:pt>
                <c:pt idx="14579">
                  <c:v>234.30653551582475</c:v>
                </c:pt>
                <c:pt idx="14580">
                  <c:v>234.2947340900686</c:v>
                </c:pt>
                <c:pt idx="14581">
                  <c:v>234.28293325872033</c:v>
                </c:pt>
                <c:pt idx="14582">
                  <c:v>234.27113302175002</c:v>
                </c:pt>
                <c:pt idx="14583">
                  <c:v>234.2593333791277</c:v>
                </c:pt>
                <c:pt idx="14584">
                  <c:v>234.24753433082344</c:v>
                </c:pt>
                <c:pt idx="14585">
                  <c:v>234.2357358768073</c:v>
                </c:pt>
                <c:pt idx="14586">
                  <c:v>234.22393801704936</c:v>
                </c:pt>
                <c:pt idx="14587">
                  <c:v>234.21214075151968</c:v>
                </c:pt>
                <c:pt idx="14588">
                  <c:v>234.20034408018836</c:v>
                </c:pt>
                <c:pt idx="14589">
                  <c:v>234.18854800302543</c:v>
                </c:pt>
                <c:pt idx="14590">
                  <c:v>234.17675252000097</c:v>
                </c:pt>
                <c:pt idx="14591">
                  <c:v>234.16495763108509</c:v>
                </c:pt>
                <c:pt idx="14592">
                  <c:v>234.15316333624781</c:v>
                </c:pt>
                <c:pt idx="14593">
                  <c:v>234.14136963545926</c:v>
                </c:pt>
                <c:pt idx="14594">
                  <c:v>234.12957652868948</c:v>
                </c:pt>
                <c:pt idx="14595">
                  <c:v>234.1177840159086</c:v>
                </c:pt>
                <c:pt idx="14596">
                  <c:v>234.10599209708664</c:v>
                </c:pt>
                <c:pt idx="14597">
                  <c:v>234.09420077219372</c:v>
                </c:pt>
                <c:pt idx="14598">
                  <c:v>234.08241004119992</c:v>
                </c:pt>
                <c:pt idx="14599">
                  <c:v>234.07061990407533</c:v>
                </c:pt>
                <c:pt idx="14600">
                  <c:v>234.05883036079004</c:v>
                </c:pt>
                <c:pt idx="14601">
                  <c:v>234.04704141131413</c:v>
                </c:pt>
                <c:pt idx="14602">
                  <c:v>234.03525305561769</c:v>
                </c:pt>
                <c:pt idx="14603">
                  <c:v>234.02346529367082</c:v>
                </c:pt>
                <c:pt idx="14604">
                  <c:v>234.01167812544364</c:v>
                </c:pt>
                <c:pt idx="14605">
                  <c:v>233.9998915509062</c:v>
                </c:pt>
                <c:pt idx="14606">
                  <c:v>233.98810557002861</c:v>
                </c:pt>
                <c:pt idx="14607">
                  <c:v>233.976320182781</c:v>
                </c:pt>
                <c:pt idx="14608">
                  <c:v>233.96453538913343</c:v>
                </c:pt>
                <c:pt idx="14609">
                  <c:v>233.95275118905602</c:v>
                </c:pt>
                <c:pt idx="14610">
                  <c:v>233.94096758251888</c:v>
                </c:pt>
                <c:pt idx="14611">
                  <c:v>233.92918456949209</c:v>
                </c:pt>
                <c:pt idx="14612">
                  <c:v>233.91740214994579</c:v>
                </c:pt>
                <c:pt idx="14613">
                  <c:v>233.90562032385006</c:v>
                </c:pt>
                <c:pt idx="14614">
                  <c:v>233.89383909117501</c:v>
                </c:pt>
                <c:pt idx="14615">
                  <c:v>233.88205845189077</c:v>
                </c:pt>
                <c:pt idx="14616">
                  <c:v>233.87027840596744</c:v>
                </c:pt>
                <c:pt idx="14617">
                  <c:v>233.85849895337515</c:v>
                </c:pt>
                <c:pt idx="14618">
                  <c:v>233.84672009408399</c:v>
                </c:pt>
                <c:pt idx="14619">
                  <c:v>233.8349418280641</c:v>
                </c:pt>
                <c:pt idx="14620">
                  <c:v>233.82316415528558</c:v>
                </c:pt>
                <c:pt idx="14621">
                  <c:v>233.81138707571856</c:v>
                </c:pt>
                <c:pt idx="14622">
                  <c:v>233.79961058933316</c:v>
                </c:pt>
                <c:pt idx="14623">
                  <c:v>233.78783469609951</c:v>
                </c:pt>
                <c:pt idx="14624">
                  <c:v>233.77605939598772</c:v>
                </c:pt>
                <c:pt idx="14625">
                  <c:v>233.7642846889679</c:v>
                </c:pt>
                <c:pt idx="14626">
                  <c:v>233.75251057501023</c:v>
                </c:pt>
                <c:pt idx="14627">
                  <c:v>233.7407370540848</c:v>
                </c:pt>
                <c:pt idx="14628">
                  <c:v>233.72896412616174</c:v>
                </c:pt>
                <c:pt idx="14629">
                  <c:v>233.71719179121121</c:v>
                </c:pt>
                <c:pt idx="14630">
                  <c:v>233.7054200492033</c:v>
                </c:pt>
                <c:pt idx="14631">
                  <c:v>233.69364890010817</c:v>
                </c:pt>
                <c:pt idx="14632">
                  <c:v>233.68187834389596</c:v>
                </c:pt>
                <c:pt idx="14633">
                  <c:v>233.67010838053682</c:v>
                </c:pt>
                <c:pt idx="14634">
                  <c:v>233.65833901000087</c:v>
                </c:pt>
                <c:pt idx="14635">
                  <c:v>233.64657023225826</c:v>
                </c:pt>
                <c:pt idx="14636">
                  <c:v>233.63480204727912</c:v>
                </c:pt>
                <c:pt idx="14637">
                  <c:v>233.6230344550336</c:v>
                </c:pt>
                <c:pt idx="14638">
                  <c:v>233.61126745549186</c:v>
                </c:pt>
                <c:pt idx="14639">
                  <c:v>233.59950104862401</c:v>
                </c:pt>
                <c:pt idx="14640">
                  <c:v>233.58773523440024</c:v>
                </c:pt>
                <c:pt idx="14641">
                  <c:v>233.57597001279069</c:v>
                </c:pt>
                <c:pt idx="14642">
                  <c:v>233.56420538376548</c:v>
                </c:pt>
                <c:pt idx="14643">
                  <c:v>233.5524413472948</c:v>
                </c:pt>
                <c:pt idx="14644">
                  <c:v>233.54067790334878</c:v>
                </c:pt>
                <c:pt idx="14645">
                  <c:v>233.5289150518976</c:v>
                </c:pt>
                <c:pt idx="14646">
                  <c:v>233.51715279291139</c:v>
                </c:pt>
                <c:pt idx="14647">
                  <c:v>233.50539112636034</c:v>
                </c:pt>
                <c:pt idx="14648">
                  <c:v>233.4936300522146</c:v>
                </c:pt>
                <c:pt idx="14649">
                  <c:v>233.4818695704443</c:v>
                </c:pt>
                <c:pt idx="14650">
                  <c:v>233.47010968101966</c:v>
                </c:pt>
                <c:pt idx="14651">
                  <c:v>233.45835038391081</c:v>
                </c:pt>
                <c:pt idx="14652">
                  <c:v>233.44659167908793</c:v>
                </c:pt>
                <c:pt idx="14653">
                  <c:v>233.43483356652118</c:v>
                </c:pt>
                <c:pt idx="14654">
                  <c:v>233.42307604618071</c:v>
                </c:pt>
                <c:pt idx="14655">
                  <c:v>233.41131911803672</c:v>
                </c:pt>
                <c:pt idx="14656">
                  <c:v>233.39956278205938</c:v>
                </c:pt>
                <c:pt idx="14657">
                  <c:v>233.38780703821885</c:v>
                </c:pt>
                <c:pt idx="14658">
                  <c:v>233.3760518864853</c:v>
                </c:pt>
                <c:pt idx="14659">
                  <c:v>233.36429732682893</c:v>
                </c:pt>
                <c:pt idx="14660">
                  <c:v>233.35254335921991</c:v>
                </c:pt>
                <c:pt idx="14661">
                  <c:v>233.34078998362841</c:v>
                </c:pt>
                <c:pt idx="14662">
                  <c:v>233.32903720002463</c:v>
                </c:pt>
                <c:pt idx="14663">
                  <c:v>233.31728500837875</c:v>
                </c:pt>
                <c:pt idx="14664">
                  <c:v>233.30553340866092</c:v>
                </c:pt>
                <c:pt idx="14665">
                  <c:v>233.29378240084137</c:v>
                </c:pt>
                <c:pt idx="14666">
                  <c:v>233.28203198489027</c:v>
                </c:pt>
                <c:pt idx="14667">
                  <c:v>233.27028216077781</c:v>
                </c:pt>
                <c:pt idx="14668">
                  <c:v>233.25853292847418</c:v>
                </c:pt>
                <c:pt idx="14669">
                  <c:v>233.24678428794957</c:v>
                </c:pt>
                <c:pt idx="14670">
                  <c:v>233.23503623917418</c:v>
                </c:pt>
                <c:pt idx="14671">
                  <c:v>233.2232887821182</c:v>
                </c:pt>
                <c:pt idx="14672">
                  <c:v>233.21154191675183</c:v>
                </c:pt>
                <c:pt idx="14673">
                  <c:v>233.19979564304526</c:v>
                </c:pt>
                <c:pt idx="14674">
                  <c:v>233.1880499609687</c:v>
                </c:pt>
                <c:pt idx="14675">
                  <c:v>233.17630487049234</c:v>
                </c:pt>
                <c:pt idx="14676">
                  <c:v>233.16456037158642</c:v>
                </c:pt>
                <c:pt idx="14677">
                  <c:v>233.1528164642211</c:v>
                </c:pt>
                <c:pt idx="14678">
                  <c:v>233.14107314836662</c:v>
                </c:pt>
                <c:pt idx="14679">
                  <c:v>233.12933042399314</c:v>
                </c:pt>
                <c:pt idx="14680">
                  <c:v>233.11758829107089</c:v>
                </c:pt>
                <c:pt idx="14681">
                  <c:v>233.10584674957011</c:v>
                </c:pt>
                <c:pt idx="14682">
                  <c:v>233.09410579946098</c:v>
                </c:pt>
                <c:pt idx="14683">
                  <c:v>233.08236544071372</c:v>
                </c:pt>
                <c:pt idx="14684">
                  <c:v>233.07062567329854</c:v>
                </c:pt>
                <c:pt idx="14685">
                  <c:v>233.05888649718565</c:v>
                </c:pt>
                <c:pt idx="14686">
                  <c:v>233.04714791234528</c:v>
                </c:pt>
                <c:pt idx="14687">
                  <c:v>233.03540991874766</c:v>
                </c:pt>
                <c:pt idx="14688">
                  <c:v>233.02367251636301</c:v>
                </c:pt>
                <c:pt idx="14689">
                  <c:v>233.01193570516153</c:v>
                </c:pt>
                <c:pt idx="14690">
                  <c:v>233.00019948511346</c:v>
                </c:pt>
                <c:pt idx="14691">
                  <c:v>232.98846385618901</c:v>
                </c:pt>
                <c:pt idx="14692">
                  <c:v>232.97672881835842</c:v>
                </c:pt>
                <c:pt idx="14693">
                  <c:v>232.9649943715919</c:v>
                </c:pt>
                <c:pt idx="14694">
                  <c:v>232.95326051585971</c:v>
                </c:pt>
                <c:pt idx="14695">
                  <c:v>232.94152725113204</c:v>
                </c:pt>
                <c:pt idx="14696">
                  <c:v>232.92979457737917</c:v>
                </c:pt>
                <c:pt idx="14697">
                  <c:v>232.9180624945713</c:v>
                </c:pt>
                <c:pt idx="14698">
                  <c:v>232.90633100267868</c:v>
                </c:pt>
                <c:pt idx="14699">
                  <c:v>232.89460010167156</c:v>
                </c:pt>
                <c:pt idx="14700">
                  <c:v>232.88286979152014</c:v>
                </c:pt>
                <c:pt idx="14701">
                  <c:v>232.87114007219469</c:v>
                </c:pt>
                <c:pt idx="14702">
                  <c:v>232.85941094366544</c:v>
                </c:pt>
                <c:pt idx="14703">
                  <c:v>232.84768240590265</c:v>
                </c:pt>
                <c:pt idx="14704">
                  <c:v>232.83595445887653</c:v>
                </c:pt>
                <c:pt idx="14705">
                  <c:v>232.82422710255736</c:v>
                </c:pt>
                <c:pt idx="14706">
                  <c:v>232.81250033691538</c:v>
                </c:pt>
                <c:pt idx="14707">
                  <c:v>232.80077416192083</c:v>
                </c:pt>
                <c:pt idx="14708">
                  <c:v>232.78904857754395</c:v>
                </c:pt>
                <c:pt idx="14709">
                  <c:v>232.77732358375502</c:v>
                </c:pt>
                <c:pt idx="14710">
                  <c:v>232.76559918052428</c:v>
                </c:pt>
                <c:pt idx="14711">
                  <c:v>232.75387536782199</c:v>
                </c:pt>
                <c:pt idx="14712">
                  <c:v>232.74215214561841</c:v>
                </c:pt>
                <c:pt idx="14713">
                  <c:v>232.73042951388376</c:v>
                </c:pt>
                <c:pt idx="14714">
                  <c:v>232.71870747258836</c:v>
                </c:pt>
                <c:pt idx="14715">
                  <c:v>232.70698602170242</c:v>
                </c:pt>
                <c:pt idx="14716">
                  <c:v>232.69526516119623</c:v>
                </c:pt>
                <c:pt idx="14717">
                  <c:v>232.68354489104004</c:v>
                </c:pt>
                <c:pt idx="14718">
                  <c:v>232.67182521120412</c:v>
                </c:pt>
                <c:pt idx="14719">
                  <c:v>232.66010612165877</c:v>
                </c:pt>
                <c:pt idx="14720">
                  <c:v>232.6483876223742</c:v>
                </c:pt>
                <c:pt idx="14721">
                  <c:v>232.63666971332071</c:v>
                </c:pt>
                <c:pt idx="14722">
                  <c:v>232.62495239446858</c:v>
                </c:pt>
                <c:pt idx="14723">
                  <c:v>232.61323566578807</c:v>
                </c:pt>
                <c:pt idx="14724">
                  <c:v>232.60151952724945</c:v>
                </c:pt>
                <c:pt idx="14725">
                  <c:v>232.58980397882303</c:v>
                </c:pt>
                <c:pt idx="14726">
                  <c:v>232.57808902047904</c:v>
                </c:pt>
                <c:pt idx="14727">
                  <c:v>232.56637465218779</c:v>
                </c:pt>
                <c:pt idx="14728">
                  <c:v>232.55466087391954</c:v>
                </c:pt>
                <c:pt idx="14729">
                  <c:v>232.54294768564461</c:v>
                </c:pt>
                <c:pt idx="14730">
                  <c:v>232.53123508733324</c:v>
                </c:pt>
                <c:pt idx="14731">
                  <c:v>232.51952307895573</c:v>
                </c:pt>
                <c:pt idx="14732">
                  <c:v>232.50781166048236</c:v>
                </c:pt>
                <c:pt idx="14733">
                  <c:v>232.49610083188344</c:v>
                </c:pt>
                <c:pt idx="14734">
                  <c:v>232.48439059312923</c:v>
                </c:pt>
                <c:pt idx="14735">
                  <c:v>232.47268094419005</c:v>
                </c:pt>
                <c:pt idx="14736">
                  <c:v>232.46097188503617</c:v>
                </c:pt>
                <c:pt idx="14737">
                  <c:v>232.44926341563792</c:v>
                </c:pt>
                <c:pt idx="14738">
                  <c:v>232.43755553596554</c:v>
                </c:pt>
                <c:pt idx="14739">
                  <c:v>232.42584824598939</c:v>
                </c:pt>
                <c:pt idx="14740">
                  <c:v>232.41414154567971</c:v>
                </c:pt>
                <c:pt idx="14741">
                  <c:v>232.40243543500682</c:v>
                </c:pt>
                <c:pt idx="14742">
                  <c:v>232.39072991394104</c:v>
                </c:pt>
                <c:pt idx="14743">
                  <c:v>232.37902498245265</c:v>
                </c:pt>
                <c:pt idx="14744">
                  <c:v>232.36732064051196</c:v>
                </c:pt>
                <c:pt idx="14745">
                  <c:v>232.35561688808929</c:v>
                </c:pt>
                <c:pt idx="14746">
                  <c:v>232.34391372515492</c:v>
                </c:pt>
                <c:pt idx="14747">
                  <c:v>232.33221115167919</c:v>
                </c:pt>
                <c:pt idx="14748">
                  <c:v>232.32050916763239</c:v>
                </c:pt>
                <c:pt idx="14749">
                  <c:v>232.30880777298486</c:v>
                </c:pt>
                <c:pt idx="14750">
                  <c:v>232.2971069677069</c:v>
                </c:pt>
                <c:pt idx="14751">
                  <c:v>232.28540675176879</c:v>
                </c:pt>
                <c:pt idx="14752">
                  <c:v>232.27370712514087</c:v>
                </c:pt>
                <c:pt idx="14753">
                  <c:v>232.26200808779348</c:v>
                </c:pt>
                <c:pt idx="14754">
                  <c:v>232.25030963969689</c:v>
                </c:pt>
                <c:pt idx="14755">
                  <c:v>232.23861178082149</c:v>
                </c:pt>
                <c:pt idx="14756">
                  <c:v>232.22691451113755</c:v>
                </c:pt>
                <c:pt idx="14757">
                  <c:v>232.21521783061542</c:v>
                </c:pt>
                <c:pt idx="14758">
                  <c:v>232.20352173922538</c:v>
                </c:pt>
                <c:pt idx="14759">
                  <c:v>232.1918262369378</c:v>
                </c:pt>
                <c:pt idx="14760">
                  <c:v>232.180131323723</c:v>
                </c:pt>
                <c:pt idx="14761">
                  <c:v>232.16843699955132</c:v>
                </c:pt>
                <c:pt idx="14762">
                  <c:v>232.15674326439307</c:v>
                </c:pt>
                <c:pt idx="14763">
                  <c:v>232.14505011821859</c:v>
                </c:pt>
                <c:pt idx="14764">
                  <c:v>232.13335756099823</c:v>
                </c:pt>
                <c:pt idx="14765">
                  <c:v>232.1216655927023</c:v>
                </c:pt>
                <c:pt idx="14766">
                  <c:v>232.10997421330117</c:v>
                </c:pt>
                <c:pt idx="14767">
                  <c:v>232.09828342276515</c:v>
                </c:pt>
                <c:pt idx="14768">
                  <c:v>232.08659322106459</c:v>
                </c:pt>
                <c:pt idx="14769">
                  <c:v>232.07490360816982</c:v>
                </c:pt>
                <c:pt idx="14770">
                  <c:v>232.0632145840512</c:v>
                </c:pt>
                <c:pt idx="14771">
                  <c:v>232.05152614867907</c:v>
                </c:pt>
                <c:pt idx="14772">
                  <c:v>232.03983830202378</c:v>
                </c:pt>
                <c:pt idx="14773">
                  <c:v>232.02815104405568</c:v>
                </c:pt>
                <c:pt idx="14774">
                  <c:v>232.01646437474511</c:v>
                </c:pt>
                <c:pt idx="14775">
                  <c:v>232.00477829406242</c:v>
                </c:pt>
                <c:pt idx="14776">
                  <c:v>231.99309280197795</c:v>
                </c:pt>
                <c:pt idx="14777">
                  <c:v>231.98140789846209</c:v>
                </c:pt>
                <c:pt idx="14778">
                  <c:v>231.96972358348518</c:v>
                </c:pt>
                <c:pt idx="14779">
                  <c:v>231.95803985701755</c:v>
                </c:pt>
                <c:pt idx="14780">
                  <c:v>231.94635671902961</c:v>
                </c:pt>
                <c:pt idx="14781">
                  <c:v>231.93467416949167</c:v>
                </c:pt>
                <c:pt idx="14782">
                  <c:v>231.92299220837413</c:v>
                </c:pt>
                <c:pt idx="14783">
                  <c:v>231.91131083564733</c:v>
                </c:pt>
                <c:pt idx="14784">
                  <c:v>231.89963005128163</c:v>
                </c:pt>
                <c:pt idx="14785">
                  <c:v>231.8879498552474</c:v>
                </c:pt>
                <c:pt idx="14786">
                  <c:v>231.87627024751501</c:v>
                </c:pt>
                <c:pt idx="14787">
                  <c:v>231.86459122805482</c:v>
                </c:pt>
                <c:pt idx="14788">
                  <c:v>231.85291279683722</c:v>
                </c:pt>
                <c:pt idx="14789">
                  <c:v>231.84123495383258</c:v>
                </c:pt>
                <c:pt idx="14790">
                  <c:v>231.82955769901127</c:v>
                </c:pt>
                <c:pt idx="14791">
                  <c:v>231.81788103234365</c:v>
                </c:pt>
                <c:pt idx="14792">
                  <c:v>231.80620495380012</c:v>
                </c:pt>
                <c:pt idx="14793">
                  <c:v>231.79452946335104</c:v>
                </c:pt>
                <c:pt idx="14794">
                  <c:v>231.7828545609668</c:v>
                </c:pt>
                <c:pt idx="14795">
                  <c:v>231.77118024661775</c:v>
                </c:pt>
                <c:pt idx="14796">
                  <c:v>231.7595065202743</c:v>
                </c:pt>
                <c:pt idx="14797">
                  <c:v>231.74783338190684</c:v>
                </c:pt>
                <c:pt idx="14798">
                  <c:v>231.73616083148573</c:v>
                </c:pt>
                <c:pt idx="14799">
                  <c:v>231.72448886898138</c:v>
                </c:pt>
                <c:pt idx="14800">
                  <c:v>231.71281749436417</c:v>
                </c:pt>
                <c:pt idx="14801">
                  <c:v>231.70114670760449</c:v>
                </c:pt>
                <c:pt idx="14802">
                  <c:v>231.68947650867273</c:v>
                </c:pt>
                <c:pt idx="14803">
                  <c:v>231.67780689753928</c:v>
                </c:pt>
                <c:pt idx="14804">
                  <c:v>231.66613787417455</c:v>
                </c:pt>
                <c:pt idx="14805">
                  <c:v>231.65446943854892</c:v>
                </c:pt>
                <c:pt idx="14806">
                  <c:v>231.64280159063279</c:v>
                </c:pt>
                <c:pt idx="14807">
                  <c:v>231.63113433039655</c:v>
                </c:pt>
                <c:pt idx="14808">
                  <c:v>231.61946765781062</c:v>
                </c:pt>
                <c:pt idx="14809">
                  <c:v>231.60780157284537</c:v>
                </c:pt>
                <c:pt idx="14810">
                  <c:v>231.59613607547124</c:v>
                </c:pt>
                <c:pt idx="14811">
                  <c:v>231.58447116565861</c:v>
                </c:pt>
                <c:pt idx="14812">
                  <c:v>231.57280684337789</c:v>
                </c:pt>
                <c:pt idx="14813">
                  <c:v>231.56114310859948</c:v>
                </c:pt>
                <c:pt idx="14814">
                  <c:v>231.54947996129383</c:v>
                </c:pt>
                <c:pt idx="14815">
                  <c:v>231.53781740143131</c:v>
                </c:pt>
                <c:pt idx="14816">
                  <c:v>231.52615542898235</c:v>
                </c:pt>
                <c:pt idx="14817">
                  <c:v>231.51449404391735</c:v>
                </c:pt>
                <c:pt idx="14818">
                  <c:v>231.50283324620673</c:v>
                </c:pt>
                <c:pt idx="14819">
                  <c:v>231.49117303582091</c:v>
                </c:pt>
                <c:pt idx="14820">
                  <c:v>231.47951341273028</c:v>
                </c:pt>
                <c:pt idx="14821">
                  <c:v>231.46785437690531</c:v>
                </c:pt>
                <c:pt idx="14822">
                  <c:v>231.45619592831639</c:v>
                </c:pt>
                <c:pt idx="14823">
                  <c:v>231.44453806693394</c:v>
                </c:pt>
                <c:pt idx="14824">
                  <c:v>231.43288079272838</c:v>
                </c:pt>
                <c:pt idx="14825">
                  <c:v>231.42122410567015</c:v>
                </c:pt>
                <c:pt idx="14826">
                  <c:v>231.40956800572968</c:v>
                </c:pt>
                <c:pt idx="14827">
                  <c:v>231.3979124928774</c:v>
                </c:pt>
                <c:pt idx="14828">
                  <c:v>231.38625756708373</c:v>
                </c:pt>
                <c:pt idx="14829">
                  <c:v>231.3746032283191</c:v>
                </c:pt>
                <c:pt idx="14830">
                  <c:v>231.36294947655395</c:v>
                </c:pt>
                <c:pt idx="14831">
                  <c:v>231.35129631175872</c:v>
                </c:pt>
                <c:pt idx="14832">
                  <c:v>231.33964373390381</c:v>
                </c:pt>
                <c:pt idx="14833">
                  <c:v>231.32799174295971</c:v>
                </c:pt>
                <c:pt idx="14834">
                  <c:v>231.31634033889682</c:v>
                </c:pt>
                <c:pt idx="14835">
                  <c:v>231.30468952168559</c:v>
                </c:pt>
                <c:pt idx="14836">
                  <c:v>231.29303929129648</c:v>
                </c:pt>
                <c:pt idx="14837">
                  <c:v>231.28138964769991</c:v>
                </c:pt>
                <c:pt idx="14838">
                  <c:v>231.26974059086632</c:v>
                </c:pt>
                <c:pt idx="14839">
                  <c:v>231.25809212076618</c:v>
                </c:pt>
                <c:pt idx="14840">
                  <c:v>231.24644423736993</c:v>
                </c:pt>
                <c:pt idx="14841">
                  <c:v>231.23479694064801</c:v>
                </c:pt>
                <c:pt idx="14842">
                  <c:v>231.22315023057087</c:v>
                </c:pt>
                <c:pt idx="14843">
                  <c:v>231.21150410710896</c:v>
                </c:pt>
                <c:pt idx="14844">
                  <c:v>231.19985857023278</c:v>
                </c:pt>
                <c:pt idx="14845">
                  <c:v>231.18821361991272</c:v>
                </c:pt>
                <c:pt idx="14846">
                  <c:v>231.17656925611928</c:v>
                </c:pt>
                <c:pt idx="14847">
                  <c:v>231.16492547882288</c:v>
                </c:pt>
                <c:pt idx="14848">
                  <c:v>231.15328228799402</c:v>
                </c:pt>
                <c:pt idx="14849">
                  <c:v>231.14163968360313</c:v>
                </c:pt>
                <c:pt idx="14850">
                  <c:v>231.12999766562069</c:v>
                </c:pt>
                <c:pt idx="14851">
                  <c:v>231.11835623401717</c:v>
                </c:pt>
                <c:pt idx="14852">
                  <c:v>231.10671538876301</c:v>
                </c:pt>
                <c:pt idx="14853">
                  <c:v>231.0950751298287</c:v>
                </c:pt>
                <c:pt idx="14854">
                  <c:v>231.08343545718469</c:v>
                </c:pt>
                <c:pt idx="14855">
                  <c:v>231.07179637080148</c:v>
                </c:pt>
                <c:pt idx="14856">
                  <c:v>231.0601578706495</c:v>
                </c:pt>
                <c:pt idx="14857">
                  <c:v>231.04851995669927</c:v>
                </c:pt>
                <c:pt idx="14858">
                  <c:v>231.03688262892123</c:v>
                </c:pt>
                <c:pt idx="14859">
                  <c:v>231.02524588728588</c:v>
                </c:pt>
                <c:pt idx="14860">
                  <c:v>231.01360973176367</c:v>
                </c:pt>
                <c:pt idx="14861">
                  <c:v>231.0019741623251</c:v>
                </c:pt>
                <c:pt idx="14862">
                  <c:v>230.99033917894064</c:v>
                </c:pt>
                <c:pt idx="14863">
                  <c:v>230.97870478158077</c:v>
                </c:pt>
                <c:pt idx="14864">
                  <c:v>230.96707097021599</c:v>
                </c:pt>
                <c:pt idx="14865">
                  <c:v>230.95543774481675</c:v>
                </c:pt>
                <c:pt idx="14866">
                  <c:v>230.94380510535356</c:v>
                </c:pt>
                <c:pt idx="14867">
                  <c:v>230.93217305179692</c:v>
                </c:pt>
                <c:pt idx="14868">
                  <c:v>230.9205415841173</c:v>
                </c:pt>
                <c:pt idx="14869">
                  <c:v>230.9089107022852</c:v>
                </c:pt>
                <c:pt idx="14870">
                  <c:v>230.89728040627111</c:v>
                </c:pt>
                <c:pt idx="14871">
                  <c:v>230.88565069604553</c:v>
                </c:pt>
                <c:pt idx="14872">
                  <c:v>230.87402157157896</c:v>
                </c:pt>
                <c:pt idx="14873">
                  <c:v>230.86239303284188</c:v>
                </c:pt>
                <c:pt idx="14874">
                  <c:v>230.8507650798048</c:v>
                </c:pt>
                <c:pt idx="14875">
                  <c:v>230.8391377124382</c:v>
                </c:pt>
                <c:pt idx="14876">
                  <c:v>230.82751093071261</c:v>
                </c:pt>
                <c:pt idx="14877">
                  <c:v>230.81588473459851</c:v>
                </c:pt>
                <c:pt idx="14878">
                  <c:v>230.80425912406642</c:v>
                </c:pt>
                <c:pt idx="14879">
                  <c:v>230.79263409908683</c:v>
                </c:pt>
                <c:pt idx="14880">
                  <c:v>230.78100965963026</c:v>
                </c:pt>
                <c:pt idx="14881">
                  <c:v>230.76938580566721</c:v>
                </c:pt>
                <c:pt idx="14882">
                  <c:v>230.75776253716819</c:v>
                </c:pt>
                <c:pt idx="14883">
                  <c:v>230.74613985410372</c:v>
                </c:pt>
                <c:pt idx="14884">
                  <c:v>230.73451775644432</c:v>
                </c:pt>
                <c:pt idx="14885">
                  <c:v>230.72289624416049</c:v>
                </c:pt>
                <c:pt idx="14886">
                  <c:v>230.71127531722274</c:v>
                </c:pt>
                <c:pt idx="14887">
                  <c:v>230.69965497560162</c:v>
                </c:pt>
                <c:pt idx="14888">
                  <c:v>230.68803521926762</c:v>
                </c:pt>
                <c:pt idx="14889">
                  <c:v>230.67641604819124</c:v>
                </c:pt>
                <c:pt idx="14890">
                  <c:v>230.66479746234305</c:v>
                </c:pt>
                <c:pt idx="14891">
                  <c:v>230.65317946169355</c:v>
                </c:pt>
                <c:pt idx="14892">
                  <c:v>230.64156204621327</c:v>
                </c:pt>
                <c:pt idx="14893">
                  <c:v>230.62994521587274</c:v>
                </c:pt>
                <c:pt idx="14894">
                  <c:v>230.61832897064247</c:v>
                </c:pt>
                <c:pt idx="14895">
                  <c:v>230.60671331049301</c:v>
                </c:pt>
                <c:pt idx="14896">
                  <c:v>230.59509823539489</c:v>
                </c:pt>
                <c:pt idx="14897">
                  <c:v>230.5834837453186</c:v>
                </c:pt>
                <c:pt idx="14898">
                  <c:v>230.57186984023474</c:v>
                </c:pt>
                <c:pt idx="14899">
                  <c:v>230.5602565201138</c:v>
                </c:pt>
                <c:pt idx="14900">
                  <c:v>230.54864378492633</c:v>
                </c:pt>
                <c:pt idx="14901">
                  <c:v>230.53703163464286</c:v>
                </c:pt>
                <c:pt idx="14902">
                  <c:v>230.52542006923395</c:v>
                </c:pt>
                <c:pt idx="14903">
                  <c:v>230.51380908867014</c:v>
                </c:pt>
                <c:pt idx="14904">
                  <c:v>230.50219869292195</c:v>
                </c:pt>
                <c:pt idx="14905">
                  <c:v>230.49058888195995</c:v>
                </c:pt>
                <c:pt idx="14906">
                  <c:v>230.47897965575467</c:v>
                </c:pt>
                <c:pt idx="14907">
                  <c:v>230.46737101427667</c:v>
                </c:pt>
                <c:pt idx="14908">
                  <c:v>230.45576295749649</c:v>
                </c:pt>
                <c:pt idx="14909">
                  <c:v>230.44415548538467</c:v>
                </c:pt>
                <c:pt idx="14910">
                  <c:v>230.43254859791176</c:v>
                </c:pt>
                <c:pt idx="14911">
                  <c:v>230.42094229504835</c:v>
                </c:pt>
                <c:pt idx="14912">
                  <c:v>230.40933657676496</c:v>
                </c:pt>
                <c:pt idx="14913">
                  <c:v>230.39773144303214</c:v>
                </c:pt>
                <c:pt idx="14914">
                  <c:v>230.38612689382049</c:v>
                </c:pt>
                <c:pt idx="14915">
                  <c:v>230.37452292910052</c:v>
                </c:pt>
                <c:pt idx="14916">
                  <c:v>230.36291954884283</c:v>
                </c:pt>
                <c:pt idx="14917">
                  <c:v>230.35131675301795</c:v>
                </c:pt>
                <c:pt idx="14918">
                  <c:v>230.33971454159646</c:v>
                </c:pt>
                <c:pt idx="14919">
                  <c:v>230.32811291454894</c:v>
                </c:pt>
                <c:pt idx="14920">
                  <c:v>230.31651187184593</c:v>
                </c:pt>
                <c:pt idx="14921">
                  <c:v>230.30491141345803</c:v>
                </c:pt>
                <c:pt idx="14922">
                  <c:v>230.29331153935578</c:v>
                </c:pt>
                <c:pt idx="14923">
                  <c:v>230.28171224950975</c:v>
                </c:pt>
                <c:pt idx="14924">
                  <c:v>230.27011354389052</c:v>
                </c:pt>
                <c:pt idx="14925">
                  <c:v>230.25851542246866</c:v>
                </c:pt>
                <c:pt idx="14926">
                  <c:v>230.24691788521477</c:v>
                </c:pt>
                <c:pt idx="14927">
                  <c:v>230.2353209320994</c:v>
                </c:pt>
                <c:pt idx="14928">
                  <c:v>230.22372456309313</c:v>
                </c:pt>
                <c:pt idx="14929">
                  <c:v>230.21212877816654</c:v>
                </c:pt>
                <c:pt idx="14930">
                  <c:v>230.20053357729023</c:v>
                </c:pt>
                <c:pt idx="14931">
                  <c:v>230.18893896043477</c:v>
                </c:pt>
                <c:pt idx="14932">
                  <c:v>230.17734492757074</c:v>
                </c:pt>
                <c:pt idx="14933">
                  <c:v>230.16575147866874</c:v>
                </c:pt>
                <c:pt idx="14934">
                  <c:v>230.15415861369934</c:v>
                </c:pt>
                <c:pt idx="14935">
                  <c:v>230.14256633263315</c:v>
                </c:pt>
                <c:pt idx="14936">
                  <c:v>230.13097463544074</c:v>
                </c:pt>
                <c:pt idx="14937">
                  <c:v>230.1193835220927</c:v>
                </c:pt>
                <c:pt idx="14938">
                  <c:v>230.10779299255964</c:v>
                </c:pt>
                <c:pt idx="14939">
                  <c:v>230.09620304681215</c:v>
                </c:pt>
                <c:pt idx="14940">
                  <c:v>230.08461368482082</c:v>
                </c:pt>
                <c:pt idx="14941">
                  <c:v>230.07302490655627</c:v>
                </c:pt>
                <c:pt idx="14942">
                  <c:v>230.06143671198907</c:v>
                </c:pt>
                <c:pt idx="14943">
                  <c:v>230.04984910108985</c:v>
                </c:pt>
                <c:pt idx="14944">
                  <c:v>230.03826207382917</c:v>
                </c:pt>
                <c:pt idx="14945">
                  <c:v>230.02667563017766</c:v>
                </c:pt>
                <c:pt idx="14946">
                  <c:v>230.01508977010593</c:v>
                </c:pt>
                <c:pt idx="14947">
                  <c:v>230.00350449358456</c:v>
                </c:pt>
                <c:pt idx="14948">
                  <c:v>229.99191980058418</c:v>
                </c:pt>
                <c:pt idx="14949">
                  <c:v>229.9803356910754</c:v>
                </c:pt>
                <c:pt idx="14950">
                  <c:v>229.96875216502883</c:v>
                </c:pt>
                <c:pt idx="14951">
                  <c:v>229.95716922241508</c:v>
                </c:pt>
                <c:pt idx="14952">
                  <c:v>229.94558686320477</c:v>
                </c:pt>
                <c:pt idx="14953">
                  <c:v>229.93400508736849</c:v>
                </c:pt>
                <c:pt idx="14954">
                  <c:v>229.92242389487689</c:v>
                </c:pt>
                <c:pt idx="14955">
                  <c:v>229.91084328570057</c:v>
                </c:pt>
                <c:pt idx="14956">
                  <c:v>229.89926325981014</c:v>
                </c:pt>
                <c:pt idx="14957">
                  <c:v>229.88768381717625</c:v>
                </c:pt>
                <c:pt idx="14958">
                  <c:v>229.87610495776951</c:v>
                </c:pt>
                <c:pt idx="14959">
                  <c:v>229.86452668156053</c:v>
                </c:pt>
                <c:pt idx="14960">
                  <c:v>229.85294898851996</c:v>
                </c:pt>
                <c:pt idx="14961">
                  <c:v>229.84137187861842</c:v>
                </c:pt>
                <c:pt idx="14962">
                  <c:v>229.82979535182653</c:v>
                </c:pt>
                <c:pt idx="14963">
                  <c:v>229.81821940811494</c:v>
                </c:pt>
                <c:pt idx="14964">
                  <c:v>229.80664404745426</c:v>
                </c:pt>
                <c:pt idx="14965">
                  <c:v>229.79506926981512</c:v>
                </c:pt>
                <c:pt idx="14966">
                  <c:v>229.78349507516816</c:v>
                </c:pt>
                <c:pt idx="14967">
                  <c:v>229.77192146348403</c:v>
                </c:pt>
                <c:pt idx="14968">
                  <c:v>229.76034843473334</c:v>
                </c:pt>
                <c:pt idx="14969">
                  <c:v>229.74877598888676</c:v>
                </c:pt>
                <c:pt idx="14970">
                  <c:v>229.73720412591493</c:v>
                </c:pt>
                <c:pt idx="14971">
                  <c:v>229.72563284578848</c:v>
                </c:pt>
                <c:pt idx="14972">
                  <c:v>229.71406214847804</c:v>
                </c:pt>
                <c:pt idx="14973">
                  <c:v>229.70249203395426</c:v>
                </c:pt>
                <c:pt idx="14974">
                  <c:v>229.69092250218782</c:v>
                </c:pt>
                <c:pt idx="14975">
                  <c:v>229.67935355314933</c:v>
                </c:pt>
                <c:pt idx="14976">
                  <c:v>229.66778518680945</c:v>
                </c:pt>
                <c:pt idx="14977">
                  <c:v>229.65621740313884</c:v>
                </c:pt>
                <c:pt idx="14978">
                  <c:v>229.64465020210815</c:v>
                </c:pt>
                <c:pt idx="14979">
                  <c:v>229.63308358368803</c:v>
                </c:pt>
                <c:pt idx="14980">
                  <c:v>229.62151754784912</c:v>
                </c:pt>
                <c:pt idx="14981">
                  <c:v>229.60995209456209</c:v>
                </c:pt>
                <c:pt idx="14982">
                  <c:v>229.5983872237976</c:v>
                </c:pt>
                <c:pt idx="14983">
                  <c:v>229.58682293552633</c:v>
                </c:pt>
                <c:pt idx="14984">
                  <c:v>229.57525922971891</c:v>
                </c:pt>
                <c:pt idx="14985">
                  <c:v>229.56369610634601</c:v>
                </c:pt>
                <c:pt idx="14986">
                  <c:v>229.55213356537831</c:v>
                </c:pt>
                <c:pt idx="14987">
                  <c:v>229.54057160678647</c:v>
                </c:pt>
                <c:pt idx="14988">
                  <c:v>229.52901023054113</c:v>
                </c:pt>
                <c:pt idx="14989">
                  <c:v>229.51744943661299</c:v>
                </c:pt>
                <c:pt idx="14990">
                  <c:v>229.50588922497272</c:v>
                </c:pt>
                <c:pt idx="14991">
                  <c:v>229.49432959559098</c:v>
                </c:pt>
                <c:pt idx="14992">
                  <c:v>229.48277054843845</c:v>
                </c:pt>
                <c:pt idx="14993">
                  <c:v>229.4712120834858</c:v>
                </c:pt>
                <c:pt idx="14994">
                  <c:v>229.45965420070368</c:v>
                </c:pt>
                <c:pt idx="14995">
                  <c:v>229.44809690006281</c:v>
                </c:pt>
                <c:pt idx="14996">
                  <c:v>229.43654018153384</c:v>
                </c:pt>
                <c:pt idx="14997">
                  <c:v>229.42498404508748</c:v>
                </c:pt>
                <c:pt idx="14998">
                  <c:v>229.4134284906944</c:v>
                </c:pt>
                <c:pt idx="14999">
                  <c:v>229.40187351832526</c:v>
                </c:pt>
                <c:pt idx="15000">
                  <c:v>229.6</c:v>
                </c:pt>
                <c:pt idx="15001">
                  <c:v>229.37876473757629</c:v>
                </c:pt>
                <c:pt idx="15002">
                  <c:v>229.36721092919646</c:v>
                </c:pt>
                <c:pt idx="15003">
                  <c:v>229.35565770278197</c:v>
                </c:pt>
                <c:pt idx="15004">
                  <c:v>229.34410505830348</c:v>
                </c:pt>
                <c:pt idx="15005">
                  <c:v>229.3325529957317</c:v>
                </c:pt>
                <c:pt idx="15006">
                  <c:v>229.32100151503732</c:v>
                </c:pt>
                <c:pt idx="15007">
                  <c:v>229.30945061619101</c:v>
                </c:pt>
                <c:pt idx="15008">
                  <c:v>229.29790029916347</c:v>
                </c:pt>
                <c:pt idx="15009">
                  <c:v>229.28635056392542</c:v>
                </c:pt>
                <c:pt idx="15010">
                  <c:v>229.27480141044754</c:v>
                </c:pt>
                <c:pt idx="15011">
                  <c:v>229.26325283870051</c:v>
                </c:pt>
                <c:pt idx="15012">
                  <c:v>229.25170484865504</c:v>
                </c:pt>
                <c:pt idx="15013">
                  <c:v>229.24015744028182</c:v>
                </c:pt>
                <c:pt idx="15014">
                  <c:v>229.22861061355155</c:v>
                </c:pt>
                <c:pt idx="15015">
                  <c:v>229.21706436843496</c:v>
                </c:pt>
                <c:pt idx="15016">
                  <c:v>229.20551870490274</c:v>
                </c:pt>
                <c:pt idx="15017">
                  <c:v>229.1939736229256</c:v>
                </c:pt>
                <c:pt idx="15018">
                  <c:v>229.18242912247422</c:v>
                </c:pt>
                <c:pt idx="15019">
                  <c:v>229.17088520351933</c:v>
                </c:pt>
                <c:pt idx="15020">
                  <c:v>229.15934186603164</c:v>
                </c:pt>
                <c:pt idx="15021">
                  <c:v>229.14779910998186</c:v>
                </c:pt>
                <c:pt idx="15022">
                  <c:v>229.1362569353407</c:v>
                </c:pt>
                <c:pt idx="15023">
                  <c:v>229.12471534207887</c:v>
                </c:pt>
                <c:pt idx="15024">
                  <c:v>229.11317433016711</c:v>
                </c:pt>
                <c:pt idx="15025">
                  <c:v>229.10163389957611</c:v>
                </c:pt>
                <c:pt idx="15026">
                  <c:v>229.0900940502766</c:v>
                </c:pt>
                <c:pt idx="15027">
                  <c:v>229.07855478223931</c:v>
                </c:pt>
                <c:pt idx="15028">
                  <c:v>229.06701609543492</c:v>
                </c:pt>
                <c:pt idx="15029">
                  <c:v>229.0554779898342</c:v>
                </c:pt>
                <c:pt idx="15030">
                  <c:v>229.04394046540787</c:v>
                </c:pt>
                <c:pt idx="15031">
                  <c:v>229.03240352212663</c:v>
                </c:pt>
                <c:pt idx="15032">
                  <c:v>229.02086715996123</c:v>
                </c:pt>
                <c:pt idx="15033">
                  <c:v>229.00933137888239</c:v>
                </c:pt>
                <c:pt idx="15034">
                  <c:v>228.99779617886085</c:v>
                </c:pt>
                <c:pt idx="15035">
                  <c:v>228.98626155986733</c:v>
                </c:pt>
                <c:pt idx="15036">
                  <c:v>228.97472752187258</c:v>
                </c:pt>
                <c:pt idx="15037">
                  <c:v>228.9631940648473</c:v>
                </c:pt>
                <c:pt idx="15038">
                  <c:v>228.95166118876227</c:v>
                </c:pt>
                <c:pt idx="15039">
                  <c:v>228.9401288935882</c:v>
                </c:pt>
                <c:pt idx="15040">
                  <c:v>228.92859717929582</c:v>
                </c:pt>
                <c:pt idx="15041">
                  <c:v>228.9170660458559</c:v>
                </c:pt>
                <c:pt idx="15042">
                  <c:v>228.90553549323917</c:v>
                </c:pt>
                <c:pt idx="15043">
                  <c:v>228.89400552141637</c:v>
                </c:pt>
                <c:pt idx="15044">
                  <c:v>228.88247613035827</c:v>
                </c:pt>
                <c:pt idx="15045">
                  <c:v>228.87094732003558</c:v>
                </c:pt>
                <c:pt idx="15046">
                  <c:v>228.85941909041907</c:v>
                </c:pt>
                <c:pt idx="15047">
                  <c:v>228.8478914414795</c:v>
                </c:pt>
                <c:pt idx="15048">
                  <c:v>228.83636437318759</c:v>
                </c:pt>
                <c:pt idx="15049">
                  <c:v>228.82483788551411</c:v>
                </c:pt>
                <c:pt idx="15050">
                  <c:v>228.81331197842982</c:v>
                </c:pt>
                <c:pt idx="15051">
                  <c:v>228.80178665190547</c:v>
                </c:pt>
                <c:pt idx="15052">
                  <c:v>228.79026190591182</c:v>
                </c:pt>
                <c:pt idx="15053">
                  <c:v>228.77873774041961</c:v>
                </c:pt>
                <c:pt idx="15054">
                  <c:v>228.76721415539964</c:v>
                </c:pt>
                <c:pt idx="15055">
                  <c:v>228.75569115082266</c:v>
                </c:pt>
                <c:pt idx="15056">
                  <c:v>228.74416872665941</c:v>
                </c:pt>
                <c:pt idx="15057">
                  <c:v>228.73264688288066</c:v>
                </c:pt>
                <c:pt idx="15058">
                  <c:v>228.72112561945718</c:v>
                </c:pt>
                <c:pt idx="15059">
                  <c:v>228.70960493635974</c:v>
                </c:pt>
                <c:pt idx="15060">
                  <c:v>228.69808483355911</c:v>
                </c:pt>
                <c:pt idx="15061">
                  <c:v>228.68656531102604</c:v>
                </c:pt>
                <c:pt idx="15062">
                  <c:v>228.67504636873133</c:v>
                </c:pt>
                <c:pt idx="15063">
                  <c:v>228.66352800664575</c:v>
                </c:pt>
                <c:pt idx="15064">
                  <c:v>228.65201022474005</c:v>
                </c:pt>
                <c:pt idx="15065">
                  <c:v>228.64049302298503</c:v>
                </c:pt>
                <c:pt idx="15066">
                  <c:v>228.62897640135148</c:v>
                </c:pt>
                <c:pt idx="15067">
                  <c:v>228.61746035981014</c:v>
                </c:pt>
                <c:pt idx="15068">
                  <c:v>228.60594489833181</c:v>
                </c:pt>
                <c:pt idx="15069">
                  <c:v>228.59443001688729</c:v>
                </c:pt>
                <c:pt idx="15070">
                  <c:v>228.58291571544734</c:v>
                </c:pt>
                <c:pt idx="15071">
                  <c:v>228.57140199398276</c:v>
                </c:pt>
                <c:pt idx="15072">
                  <c:v>228.55988885246433</c:v>
                </c:pt>
                <c:pt idx="15073">
                  <c:v>228.54837629086285</c:v>
                </c:pt>
                <c:pt idx="15074">
                  <c:v>228.53686430914908</c:v>
                </c:pt>
                <c:pt idx="15075">
                  <c:v>228.52535290729384</c:v>
                </c:pt>
                <c:pt idx="15076">
                  <c:v>228.5138420852679</c:v>
                </c:pt>
                <c:pt idx="15077">
                  <c:v>228.50233184304207</c:v>
                </c:pt>
                <c:pt idx="15078">
                  <c:v>228.49082218058714</c:v>
                </c:pt>
                <c:pt idx="15079">
                  <c:v>228.47931309787393</c:v>
                </c:pt>
                <c:pt idx="15080">
                  <c:v>228.4678045948732</c:v>
                </c:pt>
                <c:pt idx="15081">
                  <c:v>228.45629667155578</c:v>
                </c:pt>
                <c:pt idx="15082">
                  <c:v>228.44478932789244</c:v>
                </c:pt>
                <c:pt idx="15083">
                  <c:v>228.43328256385399</c:v>
                </c:pt>
                <c:pt idx="15084">
                  <c:v>228.42177637941126</c:v>
                </c:pt>
                <c:pt idx="15085">
                  <c:v>228.41027077453504</c:v>
                </c:pt>
                <c:pt idx="15086">
                  <c:v>228.39876574919614</c:v>
                </c:pt>
                <c:pt idx="15087">
                  <c:v>228.38726130336536</c:v>
                </c:pt>
                <c:pt idx="15088">
                  <c:v>228.37575743701353</c:v>
                </c:pt>
                <c:pt idx="15089">
                  <c:v>228.36425415011144</c:v>
                </c:pt>
                <c:pt idx="15090">
                  <c:v>228.35275144262991</c:v>
                </c:pt>
                <c:pt idx="15091">
                  <c:v>228.34124931453974</c:v>
                </c:pt>
                <c:pt idx="15092">
                  <c:v>228.32974776581176</c:v>
                </c:pt>
                <c:pt idx="15093">
                  <c:v>228.31824679641682</c:v>
                </c:pt>
                <c:pt idx="15094">
                  <c:v>228.30674640632569</c:v>
                </c:pt>
                <c:pt idx="15095">
                  <c:v>228.29524659550921</c:v>
                </c:pt>
                <c:pt idx="15096">
                  <c:v>228.2837473639382</c:v>
                </c:pt>
                <c:pt idx="15097">
                  <c:v>228.2722487115835</c:v>
                </c:pt>
                <c:pt idx="15098">
                  <c:v>228.26075063841591</c:v>
                </c:pt>
                <c:pt idx="15099">
                  <c:v>228.24925314440625</c:v>
                </c:pt>
                <c:pt idx="15100">
                  <c:v>228.23775622952539</c:v>
                </c:pt>
                <c:pt idx="15101">
                  <c:v>228.22625989374413</c:v>
                </c:pt>
                <c:pt idx="15102">
                  <c:v>228.21476413703328</c:v>
                </c:pt>
                <c:pt idx="15103">
                  <c:v>228.2032689593637</c:v>
                </c:pt>
                <c:pt idx="15104">
                  <c:v>228.19177436070623</c:v>
                </c:pt>
                <c:pt idx="15105">
                  <c:v>228.1802803410317</c:v>
                </c:pt>
                <c:pt idx="15106">
                  <c:v>228.16878690031092</c:v>
                </c:pt>
                <c:pt idx="15107">
                  <c:v>228.15729403851475</c:v>
                </c:pt>
                <c:pt idx="15108">
                  <c:v>228.14580175561403</c:v>
                </c:pt>
                <c:pt idx="15109">
                  <c:v>228.1343100515796</c:v>
                </c:pt>
                <c:pt idx="15110">
                  <c:v>228.12281892638231</c:v>
                </c:pt>
                <c:pt idx="15111">
                  <c:v>228.11132837999298</c:v>
                </c:pt>
                <c:pt idx="15112">
                  <c:v>228.0998384123825</c:v>
                </c:pt>
                <c:pt idx="15113">
                  <c:v>228.08834902352166</c:v>
                </c:pt>
                <c:pt idx="15114">
                  <c:v>228.07686021338134</c:v>
                </c:pt>
                <c:pt idx="15115">
                  <c:v>228.0653719819324</c:v>
                </c:pt>
                <c:pt idx="15116">
                  <c:v>228.05388432914569</c:v>
                </c:pt>
                <c:pt idx="15117">
                  <c:v>228.04239725499204</c:v>
                </c:pt>
                <c:pt idx="15118">
                  <c:v>228.03091075944232</c:v>
                </c:pt>
                <c:pt idx="15119">
                  <c:v>228.01942484246737</c:v>
                </c:pt>
                <c:pt idx="15120">
                  <c:v>228.00793950403806</c:v>
                </c:pt>
                <c:pt idx="15121">
                  <c:v>227.99645474412526</c:v>
                </c:pt>
                <c:pt idx="15122">
                  <c:v>227.9849705626998</c:v>
                </c:pt>
                <c:pt idx="15123">
                  <c:v>227.97348695973255</c:v>
                </c:pt>
                <c:pt idx="15124">
                  <c:v>227.96200393519439</c:v>
                </c:pt>
                <c:pt idx="15125">
                  <c:v>227.95052148905617</c:v>
                </c:pt>
                <c:pt idx="15126">
                  <c:v>227.93903962128877</c:v>
                </c:pt>
                <c:pt idx="15127">
                  <c:v>227.92755833186305</c:v>
                </c:pt>
                <c:pt idx="15128">
                  <c:v>227.91607762074989</c:v>
                </c:pt>
                <c:pt idx="15129">
                  <c:v>227.90459748792014</c:v>
                </c:pt>
                <c:pt idx="15130">
                  <c:v>227.89311793334468</c:v>
                </c:pt>
                <c:pt idx="15131">
                  <c:v>227.88163895699438</c:v>
                </c:pt>
                <c:pt idx="15132">
                  <c:v>227.87016055884013</c:v>
                </c:pt>
                <c:pt idx="15133">
                  <c:v>227.85868273885279</c:v>
                </c:pt>
                <c:pt idx="15134">
                  <c:v>227.84720549700324</c:v>
                </c:pt>
                <c:pt idx="15135">
                  <c:v>227.83572883326238</c:v>
                </c:pt>
                <c:pt idx="15136">
                  <c:v>227.82425274760107</c:v>
                </c:pt>
                <c:pt idx="15137">
                  <c:v>227.81277723999017</c:v>
                </c:pt>
                <c:pt idx="15138">
                  <c:v>227.80130231040059</c:v>
                </c:pt>
                <c:pt idx="15139">
                  <c:v>227.78982795880322</c:v>
                </c:pt>
                <c:pt idx="15140">
                  <c:v>227.77835418516895</c:v>
                </c:pt>
                <c:pt idx="15141">
                  <c:v>227.76688098946866</c:v>
                </c:pt>
                <c:pt idx="15142">
                  <c:v>227.75540837167324</c:v>
                </c:pt>
                <c:pt idx="15143">
                  <c:v>227.74393633175356</c:v>
                </c:pt>
                <c:pt idx="15144">
                  <c:v>227.73246486968054</c:v>
                </c:pt>
                <c:pt idx="15145">
                  <c:v>227.72099398542505</c:v>
                </c:pt>
                <c:pt idx="15146">
                  <c:v>227.70952367895802</c:v>
                </c:pt>
                <c:pt idx="15147">
                  <c:v>227.69805395025031</c:v>
                </c:pt>
                <c:pt idx="15148">
                  <c:v>227.68658479927285</c:v>
                </c:pt>
                <c:pt idx="15149">
                  <c:v>227.67511622599653</c:v>
                </c:pt>
                <c:pt idx="15150">
                  <c:v>227.66364823039223</c:v>
                </c:pt>
                <c:pt idx="15151">
                  <c:v>227.65218081243086</c:v>
                </c:pt>
                <c:pt idx="15152">
                  <c:v>227.64071397208335</c:v>
                </c:pt>
                <c:pt idx="15153">
                  <c:v>227.62924770932059</c:v>
                </c:pt>
                <c:pt idx="15154">
                  <c:v>227.6177820241135</c:v>
                </c:pt>
                <c:pt idx="15155">
                  <c:v>227.60631691643295</c:v>
                </c:pt>
                <c:pt idx="15156">
                  <c:v>227.59485238624987</c:v>
                </c:pt>
                <c:pt idx="15157">
                  <c:v>227.58338843353519</c:v>
                </c:pt>
                <c:pt idx="15158">
                  <c:v>227.57192505825981</c:v>
                </c:pt>
                <c:pt idx="15159">
                  <c:v>227.56046226039464</c:v>
                </c:pt>
                <c:pt idx="15160">
                  <c:v>227.5490000399106</c:v>
                </c:pt>
                <c:pt idx="15161">
                  <c:v>227.53753839677859</c:v>
                </c:pt>
                <c:pt idx="15162">
                  <c:v>227.52607733096954</c:v>
                </c:pt>
                <c:pt idx="15163">
                  <c:v>227.51461684245439</c:v>
                </c:pt>
                <c:pt idx="15164">
                  <c:v>227.50315693120405</c:v>
                </c:pt>
                <c:pt idx="15165">
                  <c:v>227.49169759718944</c:v>
                </c:pt>
                <c:pt idx="15166">
                  <c:v>227.48023884038147</c:v>
                </c:pt>
                <c:pt idx="15167">
                  <c:v>227.46878066075109</c:v>
                </c:pt>
                <c:pt idx="15168">
                  <c:v>227.45732305826922</c:v>
                </c:pt>
                <c:pt idx="15169">
                  <c:v>227.44586603290679</c:v>
                </c:pt>
                <c:pt idx="15170">
                  <c:v>227.43440958463472</c:v>
                </c:pt>
                <c:pt idx="15171">
                  <c:v>227.42295371342396</c:v>
                </c:pt>
                <c:pt idx="15172">
                  <c:v>227.41149841924542</c:v>
                </c:pt>
                <c:pt idx="15173">
                  <c:v>227.40004370207004</c:v>
                </c:pt>
                <c:pt idx="15174">
                  <c:v>227.38858956186877</c:v>
                </c:pt>
                <c:pt idx="15175">
                  <c:v>227.37713599861254</c:v>
                </c:pt>
                <c:pt idx="15176">
                  <c:v>227.36568301227231</c:v>
                </c:pt>
                <c:pt idx="15177">
                  <c:v>227.354230602819</c:v>
                </c:pt>
                <c:pt idx="15178">
                  <c:v>227.34277877022353</c:v>
                </c:pt>
                <c:pt idx="15179">
                  <c:v>227.33132751445689</c:v>
                </c:pt>
                <c:pt idx="15180">
                  <c:v>227.31987683548999</c:v>
                </c:pt>
                <c:pt idx="15181">
                  <c:v>227.3084267332938</c:v>
                </c:pt>
                <c:pt idx="15182">
                  <c:v>227.29697720783926</c:v>
                </c:pt>
                <c:pt idx="15183">
                  <c:v>227.2855282590973</c:v>
                </c:pt>
                <c:pt idx="15184">
                  <c:v>227.27407988703891</c:v>
                </c:pt>
                <c:pt idx="15185">
                  <c:v>227.262632091635</c:v>
                </c:pt>
                <c:pt idx="15186">
                  <c:v>227.25118487285656</c:v>
                </c:pt>
                <c:pt idx="15187">
                  <c:v>227.2397382306745</c:v>
                </c:pt>
                <c:pt idx="15188">
                  <c:v>227.22829216505983</c:v>
                </c:pt>
                <c:pt idx="15189">
                  <c:v>227.21684667598348</c:v>
                </c:pt>
                <c:pt idx="15190">
                  <c:v>227.2054017634164</c:v>
                </c:pt>
                <c:pt idx="15191">
                  <c:v>227.19395742732959</c:v>
                </c:pt>
                <c:pt idx="15192">
                  <c:v>227.182513667694</c:v>
                </c:pt>
                <c:pt idx="15193">
                  <c:v>227.17107048448057</c:v>
                </c:pt>
                <c:pt idx="15194">
                  <c:v>227.15962787766028</c:v>
                </c:pt>
                <c:pt idx="15195">
                  <c:v>227.1481858472041</c:v>
                </c:pt>
                <c:pt idx="15196">
                  <c:v>227.13674439308298</c:v>
                </c:pt>
                <c:pt idx="15197">
                  <c:v>227.12530351526792</c:v>
                </c:pt>
                <c:pt idx="15198">
                  <c:v>227.11386321372987</c:v>
                </c:pt>
                <c:pt idx="15199">
                  <c:v>227.1024234884398</c:v>
                </c:pt>
                <c:pt idx="15200">
                  <c:v>227.0909843393687</c:v>
                </c:pt>
                <c:pt idx="15201">
                  <c:v>227.07954576648754</c:v>
                </c:pt>
                <c:pt idx="15202">
                  <c:v>227.06810776976729</c:v>
                </c:pt>
                <c:pt idx="15203">
                  <c:v>227.05667034917894</c:v>
                </c:pt>
                <c:pt idx="15204">
                  <c:v>227.04523350469347</c:v>
                </c:pt>
                <c:pt idx="15205">
                  <c:v>227.03379723628186</c:v>
                </c:pt>
                <c:pt idx="15206">
                  <c:v>227.02236154391508</c:v>
                </c:pt>
                <c:pt idx="15207">
                  <c:v>227.01092642756413</c:v>
                </c:pt>
                <c:pt idx="15208">
                  <c:v>226.99949188719998</c:v>
                </c:pt>
                <c:pt idx="15209">
                  <c:v>226.98805792279362</c:v>
                </c:pt>
                <c:pt idx="15210">
                  <c:v>226.97662453431604</c:v>
                </c:pt>
                <c:pt idx="15211">
                  <c:v>226.96519172173825</c:v>
                </c:pt>
                <c:pt idx="15212">
                  <c:v>226.95375948503124</c:v>
                </c:pt>
                <c:pt idx="15213">
                  <c:v>226.942327824166</c:v>
                </c:pt>
                <c:pt idx="15214">
                  <c:v>226.93089673911351</c:v>
                </c:pt>
                <c:pt idx="15215">
                  <c:v>226.91946622984477</c:v>
                </c:pt>
                <c:pt idx="15216">
                  <c:v>226.90803629633078</c:v>
                </c:pt>
                <c:pt idx="15217">
                  <c:v>226.89660693854253</c:v>
                </c:pt>
                <c:pt idx="15218">
                  <c:v>226.88517815645105</c:v>
                </c:pt>
                <c:pt idx="15219">
                  <c:v>226.8737499500273</c:v>
                </c:pt>
                <c:pt idx="15220">
                  <c:v>226.86232231924234</c:v>
                </c:pt>
                <c:pt idx="15221">
                  <c:v>226.85089526406713</c:v>
                </c:pt>
                <c:pt idx="15222">
                  <c:v>226.8394687844727</c:v>
                </c:pt>
                <c:pt idx="15223">
                  <c:v>226.82804288043005</c:v>
                </c:pt>
                <c:pt idx="15224">
                  <c:v>226.81661755191016</c:v>
                </c:pt>
                <c:pt idx="15225">
                  <c:v>226.80519279888406</c:v>
                </c:pt>
                <c:pt idx="15226">
                  <c:v>226.79376862132278</c:v>
                </c:pt>
                <c:pt idx="15227">
                  <c:v>226.78234501919732</c:v>
                </c:pt>
                <c:pt idx="15228">
                  <c:v>226.77092199247872</c:v>
                </c:pt>
                <c:pt idx="15229">
                  <c:v>226.75949954113796</c:v>
                </c:pt>
                <c:pt idx="15230">
                  <c:v>226.74807766514607</c:v>
                </c:pt>
                <c:pt idx="15231">
                  <c:v>226.73665636447407</c:v>
                </c:pt>
                <c:pt idx="15232">
                  <c:v>226.725235639093</c:v>
                </c:pt>
                <c:pt idx="15233">
                  <c:v>226.71381548897386</c:v>
                </c:pt>
                <c:pt idx="15234">
                  <c:v>226.7023959140877</c:v>
                </c:pt>
                <c:pt idx="15235">
                  <c:v>226.69097691440552</c:v>
                </c:pt>
                <c:pt idx="15236">
                  <c:v>226.67955848989834</c:v>
                </c:pt>
                <c:pt idx="15237">
                  <c:v>226.66814064053722</c:v>
                </c:pt>
                <c:pt idx="15238">
                  <c:v>226.65672336629316</c:v>
                </c:pt>
                <c:pt idx="15239">
                  <c:v>226.64530666713722</c:v>
                </c:pt>
                <c:pt idx="15240">
                  <c:v>226.63389054304039</c:v>
                </c:pt>
                <c:pt idx="15241">
                  <c:v>226.62247499397375</c:v>
                </c:pt>
                <c:pt idx="15242">
                  <c:v>226.61106001990831</c:v>
                </c:pt>
                <c:pt idx="15243">
                  <c:v>226.59964562081512</c:v>
                </c:pt>
                <c:pt idx="15244">
                  <c:v>226.58823179666521</c:v>
                </c:pt>
                <c:pt idx="15245">
                  <c:v>226.57681854742961</c:v>
                </c:pt>
                <c:pt idx="15246">
                  <c:v>226.56540587307938</c:v>
                </c:pt>
                <c:pt idx="15247">
                  <c:v>226.55399377358557</c:v>
                </c:pt>
                <c:pt idx="15248">
                  <c:v>226.54258224891922</c:v>
                </c:pt>
                <c:pt idx="15249">
                  <c:v>226.53117129905135</c:v>
                </c:pt>
                <c:pt idx="15250">
                  <c:v>226.51976092395302</c:v>
                </c:pt>
                <c:pt idx="15251">
                  <c:v>226.50835112359528</c:v>
                </c:pt>
                <c:pt idx="15252">
                  <c:v>226.4969418979492</c:v>
                </c:pt>
                <c:pt idx="15253">
                  <c:v>226.4855332469858</c:v>
                </c:pt>
                <c:pt idx="15254">
                  <c:v>226.47412517067616</c:v>
                </c:pt>
                <c:pt idx="15255">
                  <c:v>226.46271766899133</c:v>
                </c:pt>
                <c:pt idx="15256">
                  <c:v>226.45131074190235</c:v>
                </c:pt>
                <c:pt idx="15257">
                  <c:v>226.43990438938027</c:v>
                </c:pt>
                <c:pt idx="15258">
                  <c:v>226.42849861139618</c:v>
                </c:pt>
                <c:pt idx="15259">
                  <c:v>226.41709340792113</c:v>
                </c:pt>
                <c:pt idx="15260">
                  <c:v>226.40568877892619</c:v>
                </c:pt>
                <c:pt idx="15261">
                  <c:v>226.3942847243824</c:v>
                </c:pt>
                <c:pt idx="15262">
                  <c:v>226.38288124426083</c:v>
                </c:pt>
                <c:pt idx="15263">
                  <c:v>226.37147833853257</c:v>
                </c:pt>
                <c:pt idx="15264">
                  <c:v>226.36007600716866</c:v>
                </c:pt>
                <c:pt idx="15265">
                  <c:v>226.34867425014019</c:v>
                </c:pt>
                <c:pt idx="15266">
                  <c:v>226.33727306741821</c:v>
                </c:pt>
                <c:pt idx="15267">
                  <c:v>226.32587245897381</c:v>
                </c:pt>
                <c:pt idx="15268">
                  <c:v>226.31447242477805</c:v>
                </c:pt>
                <c:pt idx="15269">
                  <c:v>226.30307296480203</c:v>
                </c:pt>
                <c:pt idx="15270">
                  <c:v>226.29167407901679</c:v>
                </c:pt>
                <c:pt idx="15271">
                  <c:v>226.28027576739345</c:v>
                </c:pt>
                <c:pt idx="15272">
                  <c:v>226.26887802990305</c:v>
                </c:pt>
                <c:pt idx="15273">
                  <c:v>226.25748086651669</c:v>
                </c:pt>
                <c:pt idx="15274">
                  <c:v>226.24608427720545</c:v>
                </c:pt>
                <c:pt idx="15275">
                  <c:v>226.23468826194042</c:v>
                </c:pt>
                <c:pt idx="15276">
                  <c:v>226.22329282069268</c:v>
                </c:pt>
                <c:pt idx="15277">
                  <c:v>226.21189795343329</c:v>
                </c:pt>
                <c:pt idx="15278">
                  <c:v>226.20050366013339</c:v>
                </c:pt>
                <c:pt idx="15279">
                  <c:v>226.18910994076404</c:v>
                </c:pt>
                <c:pt idx="15280">
                  <c:v>226.17771679529633</c:v>
                </c:pt>
                <c:pt idx="15281">
                  <c:v>226.16632422370137</c:v>
                </c:pt>
                <c:pt idx="15282">
                  <c:v>226.15493222595023</c:v>
                </c:pt>
                <c:pt idx="15283">
                  <c:v>226.14354080201403</c:v>
                </c:pt>
                <c:pt idx="15284">
                  <c:v>226.13214995186385</c:v>
                </c:pt>
                <c:pt idx="15285">
                  <c:v>226.12075967547079</c:v>
                </c:pt>
                <c:pt idx="15286">
                  <c:v>226.10936997280595</c:v>
                </c:pt>
                <c:pt idx="15287">
                  <c:v>226.09798084384042</c:v>
                </c:pt>
                <c:pt idx="15288">
                  <c:v>226.08659228854532</c:v>
                </c:pt>
                <c:pt idx="15289">
                  <c:v>226.07520430689175</c:v>
                </c:pt>
                <c:pt idx="15290">
                  <c:v>226.06381689885083</c:v>
                </c:pt>
                <c:pt idx="15291">
                  <c:v>226.05243006439363</c:v>
                </c:pt>
                <c:pt idx="15292">
                  <c:v>226.04104380349131</c:v>
                </c:pt>
                <c:pt idx="15293">
                  <c:v>226.02965811611494</c:v>
                </c:pt>
                <c:pt idx="15294">
                  <c:v>226.01827300223565</c:v>
                </c:pt>
                <c:pt idx="15295">
                  <c:v>226.00688846182453</c:v>
                </c:pt>
                <c:pt idx="15296">
                  <c:v>225.99550449485272</c:v>
                </c:pt>
                <c:pt idx="15297">
                  <c:v>225.98412110129132</c:v>
                </c:pt>
                <c:pt idx="15298">
                  <c:v>225.97273828111145</c:v>
                </c:pt>
                <c:pt idx="15299">
                  <c:v>225.96135603428422</c:v>
                </c:pt>
                <c:pt idx="15300">
                  <c:v>225.94997436078077</c:v>
                </c:pt>
                <c:pt idx="15301">
                  <c:v>225.93859326057222</c:v>
                </c:pt>
                <c:pt idx="15302">
                  <c:v>225.92721273362969</c:v>
                </c:pt>
                <c:pt idx="15303">
                  <c:v>225.9158327799243</c:v>
                </c:pt>
                <c:pt idx="15304">
                  <c:v>225.90445339942718</c:v>
                </c:pt>
                <c:pt idx="15305">
                  <c:v>225.89307459210946</c:v>
                </c:pt>
                <c:pt idx="15306">
                  <c:v>225.88169635794225</c:v>
                </c:pt>
                <c:pt idx="15307">
                  <c:v>225.8703186968967</c:v>
                </c:pt>
                <c:pt idx="15308">
                  <c:v>225.85894160894395</c:v>
                </c:pt>
                <c:pt idx="15309">
                  <c:v>225.84756509405511</c:v>
                </c:pt>
                <c:pt idx="15310">
                  <c:v>225.83618915220134</c:v>
                </c:pt>
                <c:pt idx="15311">
                  <c:v>225.82481378335376</c:v>
                </c:pt>
                <c:pt idx="15312">
                  <c:v>225.81343898748349</c:v>
                </c:pt>
                <c:pt idx="15313">
                  <c:v>225.80206476456169</c:v>
                </c:pt>
                <c:pt idx="15314">
                  <c:v>225.79069111455951</c:v>
                </c:pt>
                <c:pt idx="15315">
                  <c:v>225.77931803744806</c:v>
                </c:pt>
                <c:pt idx="15316">
                  <c:v>225.76794553319851</c:v>
                </c:pt>
                <c:pt idx="15317">
                  <c:v>225.75657360178201</c:v>
                </c:pt>
                <c:pt idx="15318">
                  <c:v>225.7452022431697</c:v>
                </c:pt>
                <c:pt idx="15319">
                  <c:v>225.73383145733271</c:v>
                </c:pt>
                <c:pt idx="15320">
                  <c:v>225.72246124424223</c:v>
                </c:pt>
                <c:pt idx="15321">
                  <c:v>225.71109160386936</c:v>
                </c:pt>
                <c:pt idx="15322">
                  <c:v>225.69972253618528</c:v>
                </c:pt>
                <c:pt idx="15323">
                  <c:v>225.68835404116115</c:v>
                </c:pt>
                <c:pt idx="15324">
                  <c:v>225.6769861187681</c:v>
                </c:pt>
                <c:pt idx="15325">
                  <c:v>225.66561876897731</c:v>
                </c:pt>
                <c:pt idx="15326">
                  <c:v>225.65425199175993</c:v>
                </c:pt>
                <c:pt idx="15327">
                  <c:v>225.64288578708712</c:v>
                </c:pt>
                <c:pt idx="15328">
                  <c:v>225.63152015493003</c:v>
                </c:pt>
                <c:pt idx="15329">
                  <c:v>225.62015509525983</c:v>
                </c:pt>
                <c:pt idx="15330">
                  <c:v>225.60879060804768</c:v>
                </c:pt>
                <c:pt idx="15331">
                  <c:v>225.59742669326477</c:v>
                </c:pt>
                <c:pt idx="15332">
                  <c:v>225.58606335088223</c:v>
                </c:pt>
                <c:pt idx="15333">
                  <c:v>225.57470058087125</c:v>
                </c:pt>
                <c:pt idx="15334">
                  <c:v>225.56333838320299</c:v>
                </c:pt>
                <c:pt idx="15335">
                  <c:v>225.55197675784862</c:v>
                </c:pt>
                <c:pt idx="15336">
                  <c:v>225.54061570477933</c:v>
                </c:pt>
                <c:pt idx="15337">
                  <c:v>225.52925522396629</c:v>
                </c:pt>
                <c:pt idx="15338">
                  <c:v>225.51789531538066</c:v>
                </c:pt>
                <c:pt idx="15339">
                  <c:v>225.50653597899364</c:v>
                </c:pt>
                <c:pt idx="15340">
                  <c:v>225.49517721477639</c:v>
                </c:pt>
                <c:pt idx="15341">
                  <c:v>225.48381902270009</c:v>
                </c:pt>
                <c:pt idx="15342">
                  <c:v>225.47246140273592</c:v>
                </c:pt>
                <c:pt idx="15343">
                  <c:v>225.46110435485508</c:v>
                </c:pt>
                <c:pt idx="15344">
                  <c:v>225.44974787902873</c:v>
                </c:pt>
                <c:pt idx="15345">
                  <c:v>225.43839197522809</c:v>
                </c:pt>
                <c:pt idx="15346">
                  <c:v>225.42703664342429</c:v>
                </c:pt>
                <c:pt idx="15347">
                  <c:v>225.41568188358858</c:v>
                </c:pt>
                <c:pt idx="15348">
                  <c:v>225.4043276956921</c:v>
                </c:pt>
                <c:pt idx="15349">
                  <c:v>225.39297407970608</c:v>
                </c:pt>
                <c:pt idx="15350">
                  <c:v>225.38162103560168</c:v>
                </c:pt>
                <c:pt idx="15351">
                  <c:v>225.37026856335012</c:v>
                </c:pt>
                <c:pt idx="15352">
                  <c:v>225.35891666292258</c:v>
                </c:pt>
                <c:pt idx="15353">
                  <c:v>225.34756533429027</c:v>
                </c:pt>
                <c:pt idx="15354">
                  <c:v>225.33621457742439</c:v>
                </c:pt>
                <c:pt idx="15355">
                  <c:v>225.32486439229612</c:v>
                </c:pt>
                <c:pt idx="15356">
                  <c:v>225.31351477887668</c:v>
                </c:pt>
                <c:pt idx="15357">
                  <c:v>225.30216573713727</c:v>
                </c:pt>
                <c:pt idx="15358">
                  <c:v>225.29081726704911</c:v>
                </c:pt>
                <c:pt idx="15359">
                  <c:v>225.27946936858336</c:v>
                </c:pt>
                <c:pt idx="15360">
                  <c:v>225.26812204171128</c:v>
                </c:pt>
                <c:pt idx="15361">
                  <c:v>225.25677528640404</c:v>
                </c:pt>
                <c:pt idx="15362">
                  <c:v>225.24542910263287</c:v>
                </c:pt>
                <c:pt idx="15363">
                  <c:v>225.23408349036899</c:v>
                </c:pt>
                <c:pt idx="15364">
                  <c:v>225.22273844958357</c:v>
                </c:pt>
                <c:pt idx="15365">
                  <c:v>225.21139398024786</c:v>
                </c:pt>
                <c:pt idx="15366">
                  <c:v>225.20005008233309</c:v>
                </c:pt>
                <c:pt idx="15367">
                  <c:v>225.18870675581044</c:v>
                </c:pt>
                <c:pt idx="15368">
                  <c:v>225.17736400065115</c:v>
                </c:pt>
                <c:pt idx="15369">
                  <c:v>225.16602181682646</c:v>
                </c:pt>
                <c:pt idx="15370">
                  <c:v>225.15468020430754</c:v>
                </c:pt>
                <c:pt idx="15371">
                  <c:v>225.14333916306566</c:v>
                </c:pt>
                <c:pt idx="15372">
                  <c:v>225.13199869307203</c:v>
                </c:pt>
                <c:pt idx="15373">
                  <c:v>225.12065879429787</c:v>
                </c:pt>
                <c:pt idx="15374">
                  <c:v>225.1093194667144</c:v>
                </c:pt>
                <c:pt idx="15375">
                  <c:v>225.09798071029286</c:v>
                </c:pt>
                <c:pt idx="15376">
                  <c:v>225.08664252500449</c:v>
                </c:pt>
                <c:pt idx="15377">
                  <c:v>225.07530491082051</c:v>
                </c:pt>
                <c:pt idx="15378">
                  <c:v>225.06396786771217</c:v>
                </c:pt>
                <c:pt idx="15379">
                  <c:v>225.05263139565068</c:v>
                </c:pt>
                <c:pt idx="15380">
                  <c:v>225.04129549460728</c:v>
                </c:pt>
                <c:pt idx="15381">
                  <c:v>225.02996016455322</c:v>
                </c:pt>
                <c:pt idx="15382">
                  <c:v>225.01862540545974</c:v>
                </c:pt>
                <c:pt idx="15383">
                  <c:v>225.00729121729808</c:v>
                </c:pt>
                <c:pt idx="15384">
                  <c:v>224.99595760003947</c:v>
                </c:pt>
                <c:pt idx="15385">
                  <c:v>224.98462455365518</c:v>
                </c:pt>
                <c:pt idx="15386">
                  <c:v>224.97329207811643</c:v>
                </c:pt>
                <c:pt idx="15387">
                  <c:v>224.96196017339446</c:v>
                </c:pt>
                <c:pt idx="15388">
                  <c:v>224.95062883946053</c:v>
                </c:pt>
                <c:pt idx="15389">
                  <c:v>224.93929807628589</c:v>
                </c:pt>
                <c:pt idx="15390">
                  <c:v>224.9279678838418</c:v>
                </c:pt>
                <c:pt idx="15391">
                  <c:v>224.9166382620995</c:v>
                </c:pt>
                <c:pt idx="15392">
                  <c:v>224.90530921103024</c:v>
                </c:pt>
                <c:pt idx="15393">
                  <c:v>224.89398073060528</c:v>
                </c:pt>
                <c:pt idx="15394">
                  <c:v>224.8826528207959</c:v>
                </c:pt>
                <c:pt idx="15395">
                  <c:v>224.87132548157331</c:v>
                </c:pt>
                <c:pt idx="15396">
                  <c:v>224.8599987129088</c:v>
                </c:pt>
                <c:pt idx="15397">
                  <c:v>224.84867251477365</c:v>
                </c:pt>
                <c:pt idx="15398">
                  <c:v>224.83734688713909</c:v>
                </c:pt>
                <c:pt idx="15399">
                  <c:v>224.82602182997638</c:v>
                </c:pt>
                <c:pt idx="15400">
                  <c:v>224.81469734325682</c:v>
                </c:pt>
                <c:pt idx="15401">
                  <c:v>224.80337342695165</c:v>
                </c:pt>
                <c:pt idx="15402">
                  <c:v>224.79205008103213</c:v>
                </c:pt>
                <c:pt idx="15403">
                  <c:v>224.78072730546955</c:v>
                </c:pt>
                <c:pt idx="15404">
                  <c:v>224.76940510023519</c:v>
                </c:pt>
                <c:pt idx="15405">
                  <c:v>224.7580834653003</c:v>
                </c:pt>
                <c:pt idx="15406">
                  <c:v>224.74676240063616</c:v>
                </c:pt>
                <c:pt idx="15407">
                  <c:v>224.73544190621405</c:v>
                </c:pt>
                <c:pt idx="15408">
                  <c:v>224.72412198200524</c:v>
                </c:pt>
                <c:pt idx="15409">
                  <c:v>224.71280262798101</c:v>
                </c:pt>
                <c:pt idx="15410">
                  <c:v>224.70148384411263</c:v>
                </c:pt>
                <c:pt idx="15411">
                  <c:v>224.69016563037141</c:v>
                </c:pt>
                <c:pt idx="15412">
                  <c:v>224.67884798672861</c:v>
                </c:pt>
                <c:pt idx="15413">
                  <c:v>224.66753091315553</c:v>
                </c:pt>
                <c:pt idx="15414">
                  <c:v>224.65621440962343</c:v>
                </c:pt>
                <c:pt idx="15415">
                  <c:v>224.64489847610363</c:v>
                </c:pt>
                <c:pt idx="15416">
                  <c:v>224.63358311256741</c:v>
                </c:pt>
                <c:pt idx="15417">
                  <c:v>224.62226831898604</c:v>
                </c:pt>
                <c:pt idx="15418">
                  <c:v>224.61095409533081</c:v>
                </c:pt>
                <c:pt idx="15419">
                  <c:v>224.59964044157303</c:v>
                </c:pt>
                <c:pt idx="15420">
                  <c:v>224.58832735768399</c:v>
                </c:pt>
                <c:pt idx="15421">
                  <c:v>224.577014843635</c:v>
                </c:pt>
                <c:pt idx="15422">
                  <c:v>224.56570289939734</c:v>
                </c:pt>
                <c:pt idx="15423">
                  <c:v>224.5543915249423</c:v>
                </c:pt>
                <c:pt idx="15424">
                  <c:v>224.54308072024119</c:v>
                </c:pt>
                <c:pt idx="15425">
                  <c:v>224.53177048526533</c:v>
                </c:pt>
                <c:pt idx="15426">
                  <c:v>224.520460819986</c:v>
                </c:pt>
                <c:pt idx="15427">
                  <c:v>224.5091517243745</c:v>
                </c:pt>
                <c:pt idx="15428">
                  <c:v>224.49784319840217</c:v>
                </c:pt>
                <c:pt idx="15429">
                  <c:v>224.48653524204028</c:v>
                </c:pt>
                <c:pt idx="15430">
                  <c:v>224.47522785526013</c:v>
                </c:pt>
                <c:pt idx="15431">
                  <c:v>224.46392103803308</c:v>
                </c:pt>
                <c:pt idx="15432">
                  <c:v>224.45261479033039</c:v>
                </c:pt>
                <c:pt idx="15433">
                  <c:v>224.44130911212341</c:v>
                </c:pt>
                <c:pt idx="15434">
                  <c:v>224.43000400338343</c:v>
                </c:pt>
                <c:pt idx="15435">
                  <c:v>224.41869946408178</c:v>
                </c:pt>
                <c:pt idx="15436">
                  <c:v>224.40739549418979</c:v>
                </c:pt>
                <c:pt idx="15437">
                  <c:v>224.39609209367876</c:v>
                </c:pt>
                <c:pt idx="15438">
                  <c:v>224.38478926252</c:v>
                </c:pt>
                <c:pt idx="15439">
                  <c:v>224.37348700068486</c:v>
                </c:pt>
                <c:pt idx="15440">
                  <c:v>224.36218530814463</c:v>
                </c:pt>
                <c:pt idx="15441">
                  <c:v>224.35088418487067</c:v>
                </c:pt>
                <c:pt idx="15442">
                  <c:v>224.33958363083428</c:v>
                </c:pt>
                <c:pt idx="15443">
                  <c:v>224.32828364600681</c:v>
                </c:pt>
                <c:pt idx="15444">
                  <c:v>224.31698423035957</c:v>
                </c:pt>
                <c:pt idx="15445">
                  <c:v>224.3056853838639</c:v>
                </c:pt>
                <c:pt idx="15446">
                  <c:v>224.29438710649111</c:v>
                </c:pt>
                <c:pt idx="15447">
                  <c:v>224.28308939821258</c:v>
                </c:pt>
                <c:pt idx="15448">
                  <c:v>224.2717922589996</c:v>
                </c:pt>
                <c:pt idx="15449">
                  <c:v>224.26049568882351</c:v>
                </c:pt>
                <c:pt idx="15450">
                  <c:v>224.24919968765568</c:v>
                </c:pt>
                <c:pt idx="15451">
                  <c:v>224.23790425546741</c:v>
                </c:pt>
                <c:pt idx="15452">
                  <c:v>224.22660939223007</c:v>
                </c:pt>
                <c:pt idx="15453">
                  <c:v>224.21531509791498</c:v>
                </c:pt>
                <c:pt idx="15454">
                  <c:v>224.20402137249351</c:v>
                </c:pt>
                <c:pt idx="15455">
                  <c:v>224.192728215937</c:v>
                </c:pt>
                <c:pt idx="15456">
                  <c:v>224.18143562821678</c:v>
                </c:pt>
                <c:pt idx="15457">
                  <c:v>224.17014360930418</c:v>
                </c:pt>
                <c:pt idx="15458">
                  <c:v>224.15885215917058</c:v>
                </c:pt>
                <c:pt idx="15459">
                  <c:v>224.14756127778733</c:v>
                </c:pt>
                <c:pt idx="15460">
                  <c:v>224.13627096512579</c:v>
                </c:pt>
                <c:pt idx="15461">
                  <c:v>224.12498122115727</c:v>
                </c:pt>
                <c:pt idx="15462">
                  <c:v>224.11369204585316</c:v>
                </c:pt>
                <c:pt idx="15463">
                  <c:v>224.10240343918483</c:v>
                </c:pt>
                <c:pt idx="15464">
                  <c:v>224.0911154011236</c:v>
                </c:pt>
                <c:pt idx="15465">
                  <c:v>224.07982793164086</c:v>
                </c:pt>
                <c:pt idx="15466">
                  <c:v>224.06854103070796</c:v>
                </c:pt>
                <c:pt idx="15467">
                  <c:v>224.05725469829625</c:v>
                </c:pt>
                <c:pt idx="15468">
                  <c:v>224.0459689343771</c:v>
                </c:pt>
                <c:pt idx="15469">
                  <c:v>224.03468373892187</c:v>
                </c:pt>
                <c:pt idx="15470">
                  <c:v>224.02339911190194</c:v>
                </c:pt>
                <c:pt idx="15471">
                  <c:v>224.01211505328868</c:v>
                </c:pt>
                <c:pt idx="15472">
                  <c:v>224.00083156305345</c:v>
                </c:pt>
                <c:pt idx="15473">
                  <c:v>223.98954864116763</c:v>
                </c:pt>
                <c:pt idx="15474">
                  <c:v>223.97826628760259</c:v>
                </c:pt>
                <c:pt idx="15475">
                  <c:v>223.96698450232969</c:v>
                </c:pt>
                <c:pt idx="15476">
                  <c:v>223.95570328532031</c:v>
                </c:pt>
                <c:pt idx="15477">
                  <c:v>223.94442263654582</c:v>
                </c:pt>
                <c:pt idx="15478">
                  <c:v>223.93314255597764</c:v>
                </c:pt>
                <c:pt idx="15479">
                  <c:v>223.92186304358711</c:v>
                </c:pt>
                <c:pt idx="15480">
                  <c:v>223.91058409934561</c:v>
                </c:pt>
                <c:pt idx="15481">
                  <c:v>223.89930572322453</c:v>
                </c:pt>
                <c:pt idx="15482">
                  <c:v>223.88802791519527</c:v>
                </c:pt>
                <c:pt idx="15483">
                  <c:v>223.87675067522918</c:v>
                </c:pt>
                <c:pt idx="15484">
                  <c:v>223.86547400329766</c:v>
                </c:pt>
                <c:pt idx="15485">
                  <c:v>223.85419789937214</c:v>
                </c:pt>
                <c:pt idx="15486">
                  <c:v>223.84292236342395</c:v>
                </c:pt>
                <c:pt idx="15487">
                  <c:v>223.83164739542451</c:v>
                </c:pt>
                <c:pt idx="15488">
                  <c:v>223.82037299534522</c:v>
                </c:pt>
                <c:pt idx="15489">
                  <c:v>223.80909916315747</c:v>
                </c:pt>
                <c:pt idx="15490">
                  <c:v>223.79782589883263</c:v>
                </c:pt>
                <c:pt idx="15491">
                  <c:v>223.78655320234211</c:v>
                </c:pt>
                <c:pt idx="15492">
                  <c:v>223.77528107365731</c:v>
                </c:pt>
                <c:pt idx="15493">
                  <c:v>223.76400951274965</c:v>
                </c:pt>
                <c:pt idx="15494">
                  <c:v>223.75273851959051</c:v>
                </c:pt>
                <c:pt idx="15495">
                  <c:v>223.74146809415129</c:v>
                </c:pt>
                <c:pt idx="15496">
                  <c:v>223.7301982364034</c:v>
                </c:pt>
                <c:pt idx="15497">
                  <c:v>223.71892894631824</c:v>
                </c:pt>
                <c:pt idx="15498">
                  <c:v>223.70766022386724</c:v>
                </c:pt>
                <c:pt idx="15499">
                  <c:v>223.69639206902175</c:v>
                </c:pt>
                <c:pt idx="15500">
                  <c:v>223.68512448175323</c:v>
                </c:pt>
                <c:pt idx="15501">
                  <c:v>223.67385746203308</c:v>
                </c:pt>
                <c:pt idx="15502">
                  <c:v>223.66259100983274</c:v>
                </c:pt>
                <c:pt idx="15503">
                  <c:v>223.65132512512358</c:v>
                </c:pt>
                <c:pt idx="15504">
                  <c:v>223.64005980787704</c:v>
                </c:pt>
                <c:pt idx="15505">
                  <c:v>223.62879505806453</c:v>
                </c:pt>
                <c:pt idx="15506">
                  <c:v>223.61753087565745</c:v>
                </c:pt>
                <c:pt idx="15507">
                  <c:v>223.60626726062725</c:v>
                </c:pt>
                <c:pt idx="15508">
                  <c:v>223.59500421294533</c:v>
                </c:pt>
                <c:pt idx="15509">
                  <c:v>223.58374173258312</c:v>
                </c:pt>
                <c:pt idx="15510">
                  <c:v>223.57247981951207</c:v>
                </c:pt>
                <c:pt idx="15511">
                  <c:v>223.56121847370358</c:v>
                </c:pt>
                <c:pt idx="15512">
                  <c:v>223.54995769512905</c:v>
                </c:pt>
                <c:pt idx="15513">
                  <c:v>223.53869748375996</c:v>
                </c:pt>
                <c:pt idx="15514">
                  <c:v>223.52743783956771</c:v>
                </c:pt>
                <c:pt idx="15515">
                  <c:v>223.51617876252374</c:v>
                </c:pt>
                <c:pt idx="15516">
                  <c:v>223.50492025259948</c:v>
                </c:pt>
                <c:pt idx="15517">
                  <c:v>223.49366230976636</c:v>
                </c:pt>
                <c:pt idx="15518">
                  <c:v>223.48240493399584</c:v>
                </c:pt>
                <c:pt idx="15519">
                  <c:v>223.47114812525933</c:v>
                </c:pt>
                <c:pt idx="15520">
                  <c:v>223.45989188352826</c:v>
                </c:pt>
                <c:pt idx="15521">
                  <c:v>223.4486362087741</c:v>
                </c:pt>
                <c:pt idx="15522">
                  <c:v>223.43738110096828</c:v>
                </c:pt>
                <c:pt idx="15523">
                  <c:v>223.42612656008222</c:v>
                </c:pt>
                <c:pt idx="15524">
                  <c:v>223.4148725860874</c:v>
                </c:pt>
                <c:pt idx="15525">
                  <c:v>223.40361917895524</c:v>
                </c:pt>
                <c:pt idx="15526">
                  <c:v>223.39236633865721</c:v>
                </c:pt>
                <c:pt idx="15527">
                  <c:v>223.38111406516475</c:v>
                </c:pt>
                <c:pt idx="15528">
                  <c:v>223.3698623584493</c:v>
                </c:pt>
                <c:pt idx="15529">
                  <c:v>223.35861121848231</c:v>
                </c:pt>
                <c:pt idx="15530">
                  <c:v>223.34736064523526</c:v>
                </c:pt>
                <c:pt idx="15531">
                  <c:v>223.33611063867957</c:v>
                </c:pt>
                <c:pt idx="15532">
                  <c:v>223.32486119878672</c:v>
                </c:pt>
                <c:pt idx="15533">
                  <c:v>223.31361232552814</c:v>
                </c:pt>
                <c:pt idx="15534">
                  <c:v>223.30236401887532</c:v>
                </c:pt>
                <c:pt idx="15535">
                  <c:v>223.29111627879971</c:v>
                </c:pt>
                <c:pt idx="15536">
                  <c:v>223.27986910527275</c:v>
                </c:pt>
                <c:pt idx="15537">
                  <c:v>223.26862249826593</c:v>
                </c:pt>
                <c:pt idx="15538">
                  <c:v>223.25737645775069</c:v>
                </c:pt>
                <c:pt idx="15539">
                  <c:v>223.24613098369852</c:v>
                </c:pt>
                <c:pt idx="15540">
                  <c:v>223.23488607608087</c:v>
                </c:pt>
                <c:pt idx="15541">
                  <c:v>223.22364173486923</c:v>
                </c:pt>
                <c:pt idx="15542">
                  <c:v>223.21239796003505</c:v>
                </c:pt>
                <c:pt idx="15543">
                  <c:v>223.20115475154981</c:v>
                </c:pt>
                <c:pt idx="15544">
                  <c:v>223.18991210938498</c:v>
                </c:pt>
                <c:pt idx="15545">
                  <c:v>223.17867003351205</c:v>
                </c:pt>
                <c:pt idx="15546">
                  <c:v>223.16742852390246</c:v>
                </c:pt>
                <c:pt idx="15547">
                  <c:v>223.15618758052773</c:v>
                </c:pt>
                <c:pt idx="15548">
                  <c:v>223.14494720335929</c:v>
                </c:pt>
                <c:pt idx="15549">
                  <c:v>223.13370739236868</c:v>
                </c:pt>
                <c:pt idx="15550">
                  <c:v>223.12246814752734</c:v>
                </c:pt>
                <c:pt idx="15551">
                  <c:v>223.11122946880675</c:v>
                </c:pt>
                <c:pt idx="15552">
                  <c:v>223.09999135617841</c:v>
                </c:pt>
                <c:pt idx="15553">
                  <c:v>223.08875380961379</c:v>
                </c:pt>
                <c:pt idx="15554">
                  <c:v>223.0775168290844</c:v>
                </c:pt>
                <c:pt idx="15555">
                  <c:v>223.06628041456173</c:v>
                </c:pt>
                <c:pt idx="15556">
                  <c:v>223.05504456601724</c:v>
                </c:pt>
                <c:pt idx="15557">
                  <c:v>223.04380928342246</c:v>
                </c:pt>
                <c:pt idx="15558">
                  <c:v>223.03257456674888</c:v>
                </c:pt>
                <c:pt idx="15559">
                  <c:v>223.02134041596796</c:v>
                </c:pt>
                <c:pt idx="15560">
                  <c:v>223.01010683105122</c:v>
                </c:pt>
                <c:pt idx="15561">
                  <c:v>222.99887381197016</c:v>
                </c:pt>
                <c:pt idx="15562">
                  <c:v>222.98764135869627</c:v>
                </c:pt>
                <c:pt idx="15563">
                  <c:v>222.97640947120104</c:v>
                </c:pt>
                <c:pt idx="15564">
                  <c:v>222.96517814945599</c:v>
                </c:pt>
                <c:pt idx="15565">
                  <c:v>222.9539473934326</c:v>
                </c:pt>
                <c:pt idx="15566">
                  <c:v>222.9427172031024</c:v>
                </c:pt>
                <c:pt idx="15567">
                  <c:v>222.9314875784369</c:v>
                </c:pt>
                <c:pt idx="15568">
                  <c:v>222.92025851940758</c:v>
                </c:pt>
                <c:pt idx="15569">
                  <c:v>222.90903002598597</c:v>
                </c:pt>
                <c:pt idx="15570">
                  <c:v>222.89780209814356</c:v>
                </c:pt>
                <c:pt idx="15571">
                  <c:v>222.88657473585189</c:v>
                </c:pt>
                <c:pt idx="15572">
                  <c:v>222.87534793908245</c:v>
                </c:pt>
                <c:pt idx="15573">
                  <c:v>222.86412170780676</c:v>
                </c:pt>
                <c:pt idx="15574">
                  <c:v>222.85289604199633</c:v>
                </c:pt>
                <c:pt idx="15575">
                  <c:v>222.84167094162271</c:v>
                </c:pt>
                <c:pt idx="15576">
                  <c:v>222.83044640665739</c:v>
                </c:pt>
                <c:pt idx="15577">
                  <c:v>222.81922243707189</c:v>
                </c:pt>
                <c:pt idx="15578">
                  <c:v>222.80799903283773</c:v>
                </c:pt>
                <c:pt idx="15579">
                  <c:v>222.79677619392646</c:v>
                </c:pt>
                <c:pt idx="15580">
                  <c:v>222.78555392030958</c:v>
                </c:pt>
                <c:pt idx="15581">
                  <c:v>222.77433221195864</c:v>
                </c:pt>
                <c:pt idx="15582">
                  <c:v>222.76311106884512</c:v>
                </c:pt>
                <c:pt idx="15583">
                  <c:v>222.75189049094058</c:v>
                </c:pt>
                <c:pt idx="15584">
                  <c:v>222.74067047821657</c:v>
                </c:pt>
                <c:pt idx="15585">
                  <c:v>222.72945103064458</c:v>
                </c:pt>
                <c:pt idx="15586">
                  <c:v>222.71823214819617</c:v>
                </c:pt>
                <c:pt idx="15587">
                  <c:v>222.70701383084287</c:v>
                </c:pt>
                <c:pt idx="15588">
                  <c:v>222.69579607855621</c:v>
                </c:pt>
                <c:pt idx="15589">
                  <c:v>222.68457889130775</c:v>
                </c:pt>
                <c:pt idx="15590">
                  <c:v>222.673362269069</c:v>
                </c:pt>
                <c:pt idx="15591">
                  <c:v>222.66214621181152</c:v>
                </c:pt>
                <c:pt idx="15592">
                  <c:v>222.65093071950685</c:v>
                </c:pt>
                <c:pt idx="15593">
                  <c:v>222.63971579212651</c:v>
                </c:pt>
                <c:pt idx="15594">
                  <c:v>222.62850142964206</c:v>
                </c:pt>
                <c:pt idx="15595">
                  <c:v>222.61728763202504</c:v>
                </c:pt>
                <c:pt idx="15596">
                  <c:v>222.60607439924703</c:v>
                </c:pt>
                <c:pt idx="15597">
                  <c:v>222.59486173127956</c:v>
                </c:pt>
                <c:pt idx="15598">
                  <c:v>222.58364962809418</c:v>
                </c:pt>
                <c:pt idx="15599">
                  <c:v>222.57243808966243</c:v>
                </c:pt>
                <c:pt idx="15600">
                  <c:v>222.56122711595586</c:v>
                </c:pt>
                <c:pt idx="15601">
                  <c:v>222.55001670694602</c:v>
                </c:pt>
                <c:pt idx="15602">
                  <c:v>222.5388068626045</c:v>
                </c:pt>
                <c:pt idx="15603">
                  <c:v>222.52759758290284</c:v>
                </c:pt>
                <c:pt idx="15604">
                  <c:v>222.51638886781259</c:v>
                </c:pt>
                <c:pt idx="15605">
                  <c:v>222.50518071730534</c:v>
                </c:pt>
                <c:pt idx="15606">
                  <c:v>222.49397313135262</c:v>
                </c:pt>
                <c:pt idx="15607">
                  <c:v>222.48276610992599</c:v>
                </c:pt>
                <c:pt idx="15608">
                  <c:v>222.47155965299703</c:v>
                </c:pt>
                <c:pt idx="15609">
                  <c:v>222.46035376053732</c:v>
                </c:pt>
                <c:pt idx="15610">
                  <c:v>222.4491484325184</c:v>
                </c:pt>
                <c:pt idx="15611">
                  <c:v>222.43794366891186</c:v>
                </c:pt>
                <c:pt idx="15612">
                  <c:v>222.42673946968927</c:v>
                </c:pt>
                <c:pt idx="15613">
                  <c:v>222.41553583482218</c:v>
                </c:pt>
                <c:pt idx="15614">
                  <c:v>222.40433276428217</c:v>
                </c:pt>
                <c:pt idx="15615">
                  <c:v>222.39313025804086</c:v>
                </c:pt>
                <c:pt idx="15616">
                  <c:v>222.38192831606978</c:v>
                </c:pt>
                <c:pt idx="15617">
                  <c:v>222.37072693834051</c:v>
                </c:pt>
                <c:pt idx="15618">
                  <c:v>222.35952612482464</c:v>
                </c:pt>
                <c:pt idx="15619">
                  <c:v>222.34832587549374</c:v>
                </c:pt>
                <c:pt idx="15620">
                  <c:v>222.3371261903194</c:v>
                </c:pt>
                <c:pt idx="15621">
                  <c:v>222.32592706927321</c:v>
                </c:pt>
                <c:pt idx="15622">
                  <c:v>222.31472851232672</c:v>
                </c:pt>
                <c:pt idx="15623">
                  <c:v>222.30353051945156</c:v>
                </c:pt>
                <c:pt idx="15624">
                  <c:v>222.29233309061931</c:v>
                </c:pt>
                <c:pt idx="15625">
                  <c:v>222.28113622580153</c:v>
                </c:pt>
                <c:pt idx="15626">
                  <c:v>222.26993992496983</c:v>
                </c:pt>
                <c:pt idx="15627">
                  <c:v>222.25874418809582</c:v>
                </c:pt>
                <c:pt idx="15628">
                  <c:v>222.24754901515107</c:v>
                </c:pt>
                <c:pt idx="15629">
                  <c:v>222.23635440610718</c:v>
                </c:pt>
                <c:pt idx="15630">
                  <c:v>222.22516036093575</c:v>
                </c:pt>
                <c:pt idx="15631">
                  <c:v>222.21396687960836</c:v>
                </c:pt>
                <c:pt idx="15632">
                  <c:v>222.20277396209664</c:v>
                </c:pt>
                <c:pt idx="15633">
                  <c:v>222.19158160837219</c:v>
                </c:pt>
                <c:pt idx="15634">
                  <c:v>222.18038981840658</c:v>
                </c:pt>
                <c:pt idx="15635">
                  <c:v>222.16919859217143</c:v>
                </c:pt>
                <c:pt idx="15636">
                  <c:v>222.15800792963836</c:v>
                </c:pt>
                <c:pt idx="15637">
                  <c:v>222.14681783077896</c:v>
                </c:pt>
                <c:pt idx="15638">
                  <c:v>222.13562829556483</c:v>
                </c:pt>
                <c:pt idx="15639">
                  <c:v>222.12443932396758</c:v>
                </c:pt>
                <c:pt idx="15640">
                  <c:v>222.11325091595884</c:v>
                </c:pt>
                <c:pt idx="15641">
                  <c:v>222.1020630715102</c:v>
                </c:pt>
                <c:pt idx="15642">
                  <c:v>222.09087579059329</c:v>
                </c:pt>
                <c:pt idx="15643">
                  <c:v>222.07968907317974</c:v>
                </c:pt>
                <c:pt idx="15644">
                  <c:v>222.06850291924113</c:v>
                </c:pt>
                <c:pt idx="15645">
                  <c:v>222.05731732874909</c:v>
                </c:pt>
                <c:pt idx="15646">
                  <c:v>222.04613230167524</c:v>
                </c:pt>
                <c:pt idx="15647">
                  <c:v>222.03494783799121</c:v>
                </c:pt>
                <c:pt idx="15648">
                  <c:v>222.02376393766863</c:v>
                </c:pt>
                <c:pt idx="15649">
                  <c:v>222.01258060067909</c:v>
                </c:pt>
                <c:pt idx="15650">
                  <c:v>222.00139782699424</c:v>
                </c:pt>
                <c:pt idx="15651">
                  <c:v>221.99021561658569</c:v>
                </c:pt>
                <c:pt idx="15652">
                  <c:v>221.97903396942507</c:v>
                </c:pt>
                <c:pt idx="15653">
                  <c:v>221.96785288548404</c:v>
                </c:pt>
                <c:pt idx="15654">
                  <c:v>221.9566723647342</c:v>
                </c:pt>
                <c:pt idx="15655">
                  <c:v>221.94549240714719</c:v>
                </c:pt>
                <c:pt idx="15656">
                  <c:v>221.93431301269464</c:v>
                </c:pt>
                <c:pt idx="15657">
                  <c:v>221.92313418134819</c:v>
                </c:pt>
                <c:pt idx="15658">
                  <c:v>221.91195591307948</c:v>
                </c:pt>
                <c:pt idx="15659">
                  <c:v>221.90077820786016</c:v>
                </c:pt>
                <c:pt idx="15660">
                  <c:v>221.88960106566182</c:v>
                </c:pt>
                <c:pt idx="15661">
                  <c:v>221.87842448645614</c:v>
                </c:pt>
                <c:pt idx="15662">
                  <c:v>221.86724847021478</c:v>
                </c:pt>
                <c:pt idx="15663">
                  <c:v>221.85607301690933</c:v>
                </c:pt>
                <c:pt idx="15664">
                  <c:v>221.84489812651148</c:v>
                </c:pt>
                <c:pt idx="15665">
                  <c:v>221.83372379899285</c:v>
                </c:pt>
                <c:pt idx="15666">
                  <c:v>221.8225500343251</c:v>
                </c:pt>
                <c:pt idx="15667">
                  <c:v>221.81137683247988</c:v>
                </c:pt>
                <c:pt idx="15668">
                  <c:v>221.80020419342884</c:v>
                </c:pt>
                <c:pt idx="15669">
                  <c:v>221.78903211714362</c:v>
                </c:pt>
                <c:pt idx="15670">
                  <c:v>221.77786060359588</c:v>
                </c:pt>
                <c:pt idx="15671">
                  <c:v>221.76668965275729</c:v>
                </c:pt>
                <c:pt idx="15672">
                  <c:v>221.75551926459949</c:v>
                </c:pt>
                <c:pt idx="15673">
                  <c:v>221.74434943909412</c:v>
                </c:pt>
                <c:pt idx="15674">
                  <c:v>221.73318017621287</c:v>
                </c:pt>
                <c:pt idx="15675">
                  <c:v>221.72201147592739</c:v>
                </c:pt>
                <c:pt idx="15676">
                  <c:v>221.71084333820934</c:v>
                </c:pt>
                <c:pt idx="15677">
                  <c:v>221.6996757630304</c:v>
                </c:pt>
                <c:pt idx="15678">
                  <c:v>221.68850875036222</c:v>
                </c:pt>
                <c:pt idx="15679">
                  <c:v>221.67734230017646</c:v>
                </c:pt>
                <c:pt idx="15680">
                  <c:v>221.6661764124448</c:v>
                </c:pt>
                <c:pt idx="15681">
                  <c:v>221.65501108713892</c:v>
                </c:pt>
                <c:pt idx="15682">
                  <c:v>221.64384632423045</c:v>
                </c:pt>
                <c:pt idx="15683">
                  <c:v>221.6326821236911</c:v>
                </c:pt>
                <c:pt idx="15684">
                  <c:v>221.62151848549254</c:v>
                </c:pt>
                <c:pt idx="15685">
                  <c:v>221.61035540960643</c:v>
                </c:pt>
                <c:pt idx="15686">
                  <c:v>221.59919289600444</c:v>
                </c:pt>
                <c:pt idx="15687">
                  <c:v>221.58803094465827</c:v>
                </c:pt>
                <c:pt idx="15688">
                  <c:v>221.57686955553959</c:v>
                </c:pt>
                <c:pt idx="15689">
                  <c:v>221.56570872862008</c:v>
                </c:pt>
                <c:pt idx="15690">
                  <c:v>221.55454846387144</c:v>
                </c:pt>
                <c:pt idx="15691">
                  <c:v>221.54338876126533</c:v>
                </c:pt>
                <c:pt idx="15692">
                  <c:v>221.53222962077345</c:v>
                </c:pt>
                <c:pt idx="15693">
                  <c:v>221.52107104236745</c:v>
                </c:pt>
                <c:pt idx="15694">
                  <c:v>221.50991302601906</c:v>
                </c:pt>
                <c:pt idx="15695">
                  <c:v>221.49875557169995</c:v>
                </c:pt>
                <c:pt idx="15696">
                  <c:v>221.48759867938182</c:v>
                </c:pt>
                <c:pt idx="15697">
                  <c:v>221.47644234903635</c:v>
                </c:pt>
                <c:pt idx="15698">
                  <c:v>221.46528658063522</c:v>
                </c:pt>
                <c:pt idx="15699">
                  <c:v>221.45413137415017</c:v>
                </c:pt>
                <c:pt idx="15700">
                  <c:v>221.44297672955287</c:v>
                </c:pt>
                <c:pt idx="15701">
                  <c:v>221.43182264681502</c:v>
                </c:pt>
                <c:pt idx="15702">
                  <c:v>221.42066912590832</c:v>
                </c:pt>
                <c:pt idx="15703">
                  <c:v>221.40951616680445</c:v>
                </c:pt>
                <c:pt idx="15704">
                  <c:v>221.39836376947514</c:v>
                </c:pt>
                <c:pt idx="15705">
                  <c:v>221.38721193389208</c:v>
                </c:pt>
                <c:pt idx="15706">
                  <c:v>221.37606066002698</c:v>
                </c:pt>
                <c:pt idx="15707">
                  <c:v>221.36490994785154</c:v>
                </c:pt>
                <c:pt idx="15708">
                  <c:v>221.35375979733749</c:v>
                </c:pt>
                <c:pt idx="15709">
                  <c:v>221.34261020845651</c:v>
                </c:pt>
                <c:pt idx="15710">
                  <c:v>221.33146118118032</c:v>
                </c:pt>
                <c:pt idx="15711">
                  <c:v>221.32031271548064</c:v>
                </c:pt>
                <c:pt idx="15712">
                  <c:v>221.30916481132917</c:v>
                </c:pt>
                <c:pt idx="15713">
                  <c:v>221.29801746869762</c:v>
                </c:pt>
                <c:pt idx="15714">
                  <c:v>221.28687068755772</c:v>
                </c:pt>
                <c:pt idx="15715">
                  <c:v>221.27572446788119</c:v>
                </c:pt>
                <c:pt idx="15716">
                  <c:v>221.26457880963974</c:v>
                </c:pt>
                <c:pt idx="15717">
                  <c:v>221.2534337128051</c:v>
                </c:pt>
                <c:pt idx="15718">
                  <c:v>221.24228917734899</c:v>
                </c:pt>
                <c:pt idx="15719">
                  <c:v>221.23114520324313</c:v>
                </c:pt>
                <c:pt idx="15720">
                  <c:v>221.22000179045926</c:v>
                </c:pt>
                <c:pt idx="15721">
                  <c:v>221.20885893896909</c:v>
                </c:pt>
                <c:pt idx="15722">
                  <c:v>221.19771664874435</c:v>
                </c:pt>
                <c:pt idx="15723">
                  <c:v>221.18657491975677</c:v>
                </c:pt>
                <c:pt idx="15724">
                  <c:v>221.17543375197806</c:v>
                </c:pt>
                <c:pt idx="15725">
                  <c:v>221.16429314537999</c:v>
                </c:pt>
                <c:pt idx="15726">
                  <c:v>221.15315309993426</c:v>
                </c:pt>
                <c:pt idx="15727">
                  <c:v>221.14201361561263</c:v>
                </c:pt>
                <c:pt idx="15728">
                  <c:v>221.13087469238681</c:v>
                </c:pt>
                <c:pt idx="15729">
                  <c:v>221.11973633022856</c:v>
                </c:pt>
                <c:pt idx="15730">
                  <c:v>221.10859852910963</c:v>
                </c:pt>
                <c:pt idx="15731">
                  <c:v>221.09746128900173</c:v>
                </c:pt>
                <c:pt idx="15732">
                  <c:v>221.08632460987661</c:v>
                </c:pt>
                <c:pt idx="15733">
                  <c:v>221.07518849170603</c:v>
                </c:pt>
                <c:pt idx="15734">
                  <c:v>221.0640529344617</c:v>
                </c:pt>
                <c:pt idx="15735">
                  <c:v>221.0529179381154</c:v>
                </c:pt>
                <c:pt idx="15736">
                  <c:v>221.04178350263885</c:v>
                </c:pt>
                <c:pt idx="15737">
                  <c:v>221.03064962800383</c:v>
                </c:pt>
                <c:pt idx="15738">
                  <c:v>221.01951631418208</c:v>
                </c:pt>
                <c:pt idx="15739">
                  <c:v>221.00838356114534</c:v>
                </c:pt>
                <c:pt idx="15740">
                  <c:v>220.99725136886536</c:v>
                </c:pt>
                <c:pt idx="15741">
                  <c:v>220.98611973731391</c:v>
                </c:pt>
                <c:pt idx="15742">
                  <c:v>220.97498866646276</c:v>
                </c:pt>
                <c:pt idx="15743">
                  <c:v>220.96385815628364</c:v>
                </c:pt>
                <c:pt idx="15744">
                  <c:v>220.9527282067483</c:v>
                </c:pt>
                <c:pt idx="15745">
                  <c:v>220.94159881782855</c:v>
                </c:pt>
                <c:pt idx="15746">
                  <c:v>220.93046998949609</c:v>
                </c:pt>
                <c:pt idx="15747">
                  <c:v>220.91934172172273</c:v>
                </c:pt>
                <c:pt idx="15748">
                  <c:v>220.90821401448022</c:v>
                </c:pt>
                <c:pt idx="15749">
                  <c:v>220.89708686774031</c:v>
                </c:pt>
                <c:pt idx="15750">
                  <c:v>220.88596028147478</c:v>
                </c:pt>
                <c:pt idx="15751">
                  <c:v>220.8748342556554</c:v>
                </c:pt>
                <c:pt idx="15752">
                  <c:v>220.86370879025395</c:v>
                </c:pt>
                <c:pt idx="15753">
                  <c:v>220.85258388524218</c:v>
                </c:pt>
                <c:pt idx="15754">
                  <c:v>220.8414595405919</c:v>
                </c:pt>
                <c:pt idx="15755">
                  <c:v>220.83033575627485</c:v>
                </c:pt>
                <c:pt idx="15756">
                  <c:v>220.81921253226281</c:v>
                </c:pt>
                <c:pt idx="15757">
                  <c:v>220.80808986852756</c:v>
                </c:pt>
                <c:pt idx="15758">
                  <c:v>220.79696776504088</c:v>
                </c:pt>
                <c:pt idx="15759">
                  <c:v>220.78584622177456</c:v>
                </c:pt>
                <c:pt idx="15760">
                  <c:v>220.77472523870037</c:v>
                </c:pt>
                <c:pt idx="15761">
                  <c:v>220.7636048157901</c:v>
                </c:pt>
                <c:pt idx="15762">
                  <c:v>220.75248495301554</c:v>
                </c:pt>
                <c:pt idx="15763">
                  <c:v>220.74136565034846</c:v>
                </c:pt>
                <c:pt idx="15764">
                  <c:v>220.73024690776066</c:v>
                </c:pt>
                <c:pt idx="15765">
                  <c:v>220.71912872522392</c:v>
                </c:pt>
                <c:pt idx="15766">
                  <c:v>220.70801110271003</c:v>
                </c:pt>
                <c:pt idx="15767">
                  <c:v>220.69689404019078</c:v>
                </c:pt>
                <c:pt idx="15768">
                  <c:v>220.68577753763799</c:v>
                </c:pt>
                <c:pt idx="15769">
                  <c:v>220.67466159502342</c:v>
                </c:pt>
                <c:pt idx="15770">
                  <c:v>220.66354621231889</c:v>
                </c:pt>
                <c:pt idx="15771">
                  <c:v>220.65243138949617</c:v>
                </c:pt>
                <c:pt idx="15772">
                  <c:v>220.6413171265271</c:v>
                </c:pt>
                <c:pt idx="15773">
                  <c:v>220.63020342338345</c:v>
                </c:pt>
                <c:pt idx="15774">
                  <c:v>220.61909028003703</c:v>
                </c:pt>
                <c:pt idx="15775">
                  <c:v>220.60797769645964</c:v>
                </c:pt>
                <c:pt idx="15776">
                  <c:v>220.59686567262307</c:v>
                </c:pt>
                <c:pt idx="15777">
                  <c:v>220.58575420849914</c:v>
                </c:pt>
                <c:pt idx="15778">
                  <c:v>220.57464330405966</c:v>
                </c:pt>
                <c:pt idx="15779">
                  <c:v>220.56353295927644</c:v>
                </c:pt>
                <c:pt idx="15780">
                  <c:v>220.55242317412129</c:v>
                </c:pt>
                <c:pt idx="15781">
                  <c:v>220.54131394856603</c:v>
                </c:pt>
                <c:pt idx="15782">
                  <c:v>220.53020528258244</c:v>
                </c:pt>
                <c:pt idx="15783">
                  <c:v>220.51909717614237</c:v>
                </c:pt>
                <c:pt idx="15784">
                  <c:v>220.5079896292176</c:v>
                </c:pt>
                <c:pt idx="15785">
                  <c:v>220.49688264177999</c:v>
                </c:pt>
                <c:pt idx="15786">
                  <c:v>220.48577621380133</c:v>
                </c:pt>
                <c:pt idx="15787">
                  <c:v>220.47467034525346</c:v>
                </c:pt>
                <c:pt idx="15788">
                  <c:v>220.46356503610818</c:v>
                </c:pt>
                <c:pt idx="15789">
                  <c:v>220.45246028633733</c:v>
                </c:pt>
                <c:pt idx="15790">
                  <c:v>220.44135609591271</c:v>
                </c:pt>
                <c:pt idx="15791">
                  <c:v>220.43025246480616</c:v>
                </c:pt>
                <c:pt idx="15792">
                  <c:v>220.41914939298951</c:v>
                </c:pt>
                <c:pt idx="15793">
                  <c:v>220.4080468804346</c:v>
                </c:pt>
                <c:pt idx="15794">
                  <c:v>220.39694492711322</c:v>
                </c:pt>
                <c:pt idx="15795">
                  <c:v>220.38584353299726</c:v>
                </c:pt>
                <c:pt idx="15796">
                  <c:v>220.3747426980585</c:v>
                </c:pt>
                <c:pt idx="15797">
                  <c:v>220.36364242226881</c:v>
                </c:pt>
                <c:pt idx="15798">
                  <c:v>220.3525427056</c:v>
                </c:pt>
                <c:pt idx="15799">
                  <c:v>220.34144354802393</c:v>
                </c:pt>
                <c:pt idx="15800">
                  <c:v>220.33034494951244</c:v>
                </c:pt>
                <c:pt idx="15801">
                  <c:v>220.31924691003735</c:v>
                </c:pt>
                <c:pt idx="15802">
                  <c:v>220.30814942957051</c:v>
                </c:pt>
                <c:pt idx="15803">
                  <c:v>220.29705250808374</c:v>
                </c:pt>
                <c:pt idx="15804">
                  <c:v>220.28595614554891</c:v>
                </c:pt>
                <c:pt idx="15805">
                  <c:v>220.27486034193785</c:v>
                </c:pt>
                <c:pt idx="15806">
                  <c:v>220.26376509722243</c:v>
                </c:pt>
                <c:pt idx="15807">
                  <c:v>220.25267041137448</c:v>
                </c:pt>
                <c:pt idx="15808">
                  <c:v>220.24157628436586</c:v>
                </c:pt>
                <c:pt idx="15809">
                  <c:v>220.23048271616844</c:v>
                </c:pt>
                <c:pt idx="15810">
                  <c:v>220.21938970675404</c:v>
                </c:pt>
                <c:pt idx="15811">
                  <c:v>220.20829725609451</c:v>
                </c:pt>
                <c:pt idx="15812">
                  <c:v>220.19720536416173</c:v>
                </c:pt>
                <c:pt idx="15813">
                  <c:v>220.18611403092754</c:v>
                </c:pt>
                <c:pt idx="15814">
                  <c:v>220.1750232563638</c:v>
                </c:pt>
                <c:pt idx="15815">
                  <c:v>220.16393304044237</c:v>
                </c:pt>
                <c:pt idx="15816">
                  <c:v>220.15284338313512</c:v>
                </c:pt>
                <c:pt idx="15817">
                  <c:v>220.14175428441391</c:v>
                </c:pt>
                <c:pt idx="15818">
                  <c:v>220.13066574425062</c:v>
                </c:pt>
                <c:pt idx="15819">
                  <c:v>220.1195777626171</c:v>
                </c:pt>
                <c:pt idx="15820">
                  <c:v>220.1084903394852</c:v>
                </c:pt>
                <c:pt idx="15821">
                  <c:v>220.09740347482682</c:v>
                </c:pt>
                <c:pt idx="15822">
                  <c:v>220.08631716861379</c:v>
                </c:pt>
                <c:pt idx="15823">
                  <c:v>220.075231420818</c:v>
                </c:pt>
                <c:pt idx="15824">
                  <c:v>220.06414623141134</c:v>
                </c:pt>
                <c:pt idx="15825">
                  <c:v>220.05306160036568</c:v>
                </c:pt>
                <c:pt idx="15826">
                  <c:v>220.04197752765288</c:v>
                </c:pt>
                <c:pt idx="15827">
                  <c:v>220.03089401324482</c:v>
                </c:pt>
                <c:pt idx="15828">
                  <c:v>220.01981105711337</c:v>
                </c:pt>
                <c:pt idx="15829">
                  <c:v>220.00872865923043</c:v>
                </c:pt>
                <c:pt idx="15830">
                  <c:v>219.99764681956788</c:v>
                </c:pt>
                <c:pt idx="15831">
                  <c:v>219.98656553809758</c:v>
                </c:pt>
                <c:pt idx="15832">
                  <c:v>219.97548481479143</c:v>
                </c:pt>
                <c:pt idx="15833">
                  <c:v>219.96440464962132</c:v>
                </c:pt>
                <c:pt idx="15834">
                  <c:v>219.95332504255913</c:v>
                </c:pt>
                <c:pt idx="15835">
                  <c:v>219.94224599357673</c:v>
                </c:pt>
                <c:pt idx="15836">
                  <c:v>219.93116750264605</c:v>
                </c:pt>
                <c:pt idx="15837">
                  <c:v>219.92008956973893</c:v>
                </c:pt>
                <c:pt idx="15838">
                  <c:v>219.90901219482731</c:v>
                </c:pt>
                <c:pt idx="15839">
                  <c:v>219.89793537788307</c:v>
                </c:pt>
                <c:pt idx="15840">
                  <c:v>219.88685911887811</c:v>
                </c:pt>
                <c:pt idx="15841">
                  <c:v>219.87578341778431</c:v>
                </c:pt>
                <c:pt idx="15842">
                  <c:v>219.86470827457356</c:v>
                </c:pt>
                <c:pt idx="15843">
                  <c:v>219.85363368921779</c:v>
                </c:pt>
                <c:pt idx="15844">
                  <c:v>219.84255966168888</c:v>
                </c:pt>
                <c:pt idx="15845">
                  <c:v>219.83148619195873</c:v>
                </c:pt>
                <c:pt idx="15846">
                  <c:v>219.82041327999926</c:v>
                </c:pt>
                <c:pt idx="15847">
                  <c:v>219.80934092578235</c:v>
                </c:pt>
                <c:pt idx="15848">
                  <c:v>219.79826912927993</c:v>
                </c:pt>
                <c:pt idx="15849">
                  <c:v>219.78719789046389</c:v>
                </c:pt>
                <c:pt idx="15850">
                  <c:v>219.77612720930614</c:v>
                </c:pt>
                <c:pt idx="15851">
                  <c:v>219.76505708577861</c:v>
                </c:pt>
                <c:pt idx="15852">
                  <c:v>219.75398751985321</c:v>
                </c:pt>
                <c:pt idx="15853">
                  <c:v>219.74291851150184</c:v>
                </c:pt>
                <c:pt idx="15854">
                  <c:v>219.73185006069642</c:v>
                </c:pt>
                <c:pt idx="15855">
                  <c:v>219.72078216740886</c:v>
                </c:pt>
                <c:pt idx="15856">
                  <c:v>219.70971483161108</c:v>
                </c:pt>
                <c:pt idx="15857">
                  <c:v>219.69864805327501</c:v>
                </c:pt>
                <c:pt idx="15858">
                  <c:v>219.68758183237256</c:v>
                </c:pt>
                <c:pt idx="15859">
                  <c:v>219.67651616887568</c:v>
                </c:pt>
                <c:pt idx="15860">
                  <c:v>219.66545106275626</c:v>
                </c:pt>
                <c:pt idx="15861">
                  <c:v>219.65438651398622</c:v>
                </c:pt>
                <c:pt idx="15862">
                  <c:v>219.64332252253752</c:v>
                </c:pt>
                <c:pt idx="15863">
                  <c:v>219.63225908838206</c:v>
                </c:pt>
                <c:pt idx="15864">
                  <c:v>219.62119621149179</c:v>
                </c:pt>
                <c:pt idx="15865">
                  <c:v>219.61013389183861</c:v>
                </c:pt>
                <c:pt idx="15866">
                  <c:v>219.5990721293945</c:v>
                </c:pt>
                <c:pt idx="15867">
                  <c:v>219.58801092413134</c:v>
                </c:pt>
                <c:pt idx="15868">
                  <c:v>219.57695027602111</c:v>
                </c:pt>
                <c:pt idx="15869">
                  <c:v>219.5658901850357</c:v>
                </c:pt>
                <c:pt idx="15870">
                  <c:v>219.55483065114709</c:v>
                </c:pt>
                <c:pt idx="15871">
                  <c:v>219.54377167432719</c:v>
                </c:pt>
                <c:pt idx="15872">
                  <c:v>219.53271325454796</c:v>
                </c:pt>
                <c:pt idx="15873">
                  <c:v>219.52165539178134</c:v>
                </c:pt>
                <c:pt idx="15874">
                  <c:v>219.51059808599925</c:v>
                </c:pt>
                <c:pt idx="15875">
                  <c:v>219.49954133717367</c:v>
                </c:pt>
                <c:pt idx="15876">
                  <c:v>219.48848514527651</c:v>
                </c:pt>
                <c:pt idx="15877">
                  <c:v>219.47742951027976</c:v>
                </c:pt>
                <c:pt idx="15878">
                  <c:v>219.46637443215533</c:v>
                </c:pt>
                <c:pt idx="15879">
                  <c:v>219.4553199108752</c:v>
                </c:pt>
                <c:pt idx="15880">
                  <c:v>219.44426594641129</c:v>
                </c:pt>
                <c:pt idx="15881">
                  <c:v>219.43321253873557</c:v>
                </c:pt>
                <c:pt idx="15882">
                  <c:v>219.42215968782</c:v>
                </c:pt>
                <c:pt idx="15883">
                  <c:v>219.41110739363654</c:v>
                </c:pt>
                <c:pt idx="15884">
                  <c:v>219.40005565615712</c:v>
                </c:pt>
                <c:pt idx="15885">
                  <c:v>219.38900447535372</c:v>
                </c:pt>
                <c:pt idx="15886">
                  <c:v>219.3779538511983</c:v>
                </c:pt>
                <c:pt idx="15887">
                  <c:v>219.36690378366282</c:v>
                </c:pt>
                <c:pt idx="15888">
                  <c:v>219.35585427271926</c:v>
                </c:pt>
                <c:pt idx="15889">
                  <c:v>219.34480531833955</c:v>
                </c:pt>
                <c:pt idx="15890">
                  <c:v>219.33375692049569</c:v>
                </c:pt>
                <c:pt idx="15891">
                  <c:v>219.32270907915961</c:v>
                </c:pt>
                <c:pt idx="15892">
                  <c:v>219.31166179430329</c:v>
                </c:pt>
                <c:pt idx="15893">
                  <c:v>219.30061506589871</c:v>
                </c:pt>
                <c:pt idx="15894">
                  <c:v>219.28956889391785</c:v>
                </c:pt>
                <c:pt idx="15895">
                  <c:v>219.27852327833267</c:v>
                </c:pt>
                <c:pt idx="15896">
                  <c:v>219.26747821911516</c:v>
                </c:pt>
                <c:pt idx="15897">
                  <c:v>219.25643371623727</c:v>
                </c:pt>
                <c:pt idx="15898">
                  <c:v>219.24538976967099</c:v>
                </c:pt>
                <c:pt idx="15899">
                  <c:v>219.23434637938831</c:v>
                </c:pt>
                <c:pt idx="15900">
                  <c:v>219.2233035453612</c:v>
                </c:pt>
                <c:pt idx="15901">
                  <c:v>219.21226126756164</c:v>
                </c:pt>
                <c:pt idx="15902">
                  <c:v>219.20121954596161</c:v>
                </c:pt>
                <c:pt idx="15903">
                  <c:v>219.1901783805331</c:v>
                </c:pt>
                <c:pt idx="15904">
                  <c:v>219.17913777124807</c:v>
                </c:pt>
                <c:pt idx="15905">
                  <c:v>219.16809771807854</c:v>
                </c:pt>
                <c:pt idx="15906">
                  <c:v>219.15705822099648</c:v>
                </c:pt>
                <c:pt idx="15907">
                  <c:v>219.1460192799739</c:v>
                </c:pt>
                <c:pt idx="15908">
                  <c:v>219.13498089498276</c:v>
                </c:pt>
                <c:pt idx="15909">
                  <c:v>219.12394306599509</c:v>
                </c:pt>
                <c:pt idx="15910">
                  <c:v>219.11290579298287</c:v>
                </c:pt>
                <c:pt idx="15911">
                  <c:v>219.10186907591807</c:v>
                </c:pt>
                <c:pt idx="15912">
                  <c:v>219.09083291477273</c:v>
                </c:pt>
                <c:pt idx="15913">
                  <c:v>219.07979730951882</c:v>
                </c:pt>
                <c:pt idx="15914">
                  <c:v>219.06876226012835</c:v>
                </c:pt>
                <c:pt idx="15915">
                  <c:v>219.05772776657332</c:v>
                </c:pt>
                <c:pt idx="15916">
                  <c:v>219.04669382882574</c:v>
                </c:pt>
                <c:pt idx="15917">
                  <c:v>219.03566044685758</c:v>
                </c:pt>
                <c:pt idx="15918">
                  <c:v>219.02462762064087</c:v>
                </c:pt>
                <c:pt idx="15919">
                  <c:v>219.01359535014763</c:v>
                </c:pt>
                <c:pt idx="15920">
                  <c:v>219.00256363534984</c:v>
                </c:pt>
                <c:pt idx="15921">
                  <c:v>218.99153247621953</c:v>
                </c:pt>
                <c:pt idx="15922">
                  <c:v>218.98050187272872</c:v>
                </c:pt>
                <c:pt idx="15923">
                  <c:v>218.96947182484939</c:v>
                </c:pt>
                <c:pt idx="15924">
                  <c:v>218.95844233255357</c:v>
                </c:pt>
                <c:pt idx="15925">
                  <c:v>218.9474133958133</c:v>
                </c:pt>
                <c:pt idx="15926">
                  <c:v>218.93638501460055</c:v>
                </c:pt>
                <c:pt idx="15927">
                  <c:v>218.92535718888738</c:v>
                </c:pt>
                <c:pt idx="15928">
                  <c:v>218.91432991864579</c:v>
                </c:pt>
                <c:pt idx="15929">
                  <c:v>218.9033032038478</c:v>
                </c:pt>
                <c:pt idx="15930">
                  <c:v>218.89227704446543</c:v>
                </c:pt>
                <c:pt idx="15931">
                  <c:v>218.88125144047072</c:v>
                </c:pt>
                <c:pt idx="15932">
                  <c:v>218.87022639183567</c:v>
                </c:pt>
                <c:pt idx="15933">
                  <c:v>218.85920189853232</c:v>
                </c:pt>
                <c:pt idx="15934">
                  <c:v>218.84817796053269</c:v>
                </c:pt>
                <c:pt idx="15935">
                  <c:v>218.83715457780883</c:v>
                </c:pt>
                <c:pt idx="15936">
                  <c:v>218.82613175033276</c:v>
                </c:pt>
                <c:pt idx="15937">
                  <c:v>218.81510947807649</c:v>
                </c:pt>
                <c:pt idx="15938">
                  <c:v>218.80408776101208</c:v>
                </c:pt>
                <c:pt idx="15939">
                  <c:v>218.79306659911157</c:v>
                </c:pt>
                <c:pt idx="15940">
                  <c:v>218.78204599234698</c:v>
                </c:pt>
                <c:pt idx="15941">
                  <c:v>218.77102594069035</c:v>
                </c:pt>
                <c:pt idx="15942">
                  <c:v>218.76000644411371</c:v>
                </c:pt>
                <c:pt idx="15943">
                  <c:v>218.74898750258913</c:v>
                </c:pt>
                <c:pt idx="15944">
                  <c:v>218.73796911608864</c:v>
                </c:pt>
                <c:pt idx="15945">
                  <c:v>218.72695128458426</c:v>
                </c:pt>
                <c:pt idx="15946">
                  <c:v>218.71593400804807</c:v>
                </c:pt>
                <c:pt idx="15947">
                  <c:v>218.70491728645209</c:v>
                </c:pt>
                <c:pt idx="15948">
                  <c:v>218.69390111976838</c:v>
                </c:pt>
                <c:pt idx="15949">
                  <c:v>218.68288550796899</c:v>
                </c:pt>
                <c:pt idx="15950">
                  <c:v>218.67187045102597</c:v>
                </c:pt>
                <c:pt idx="15951">
                  <c:v>218.66085594891135</c:v>
                </c:pt>
                <c:pt idx="15952">
                  <c:v>218.64984200159722</c:v>
                </c:pt>
                <c:pt idx="15953">
                  <c:v>218.63882860905562</c:v>
                </c:pt>
                <c:pt idx="15954">
                  <c:v>218.62781577125858</c:v>
                </c:pt>
                <c:pt idx="15955">
                  <c:v>218.61680348817819</c:v>
                </c:pt>
                <c:pt idx="15956">
                  <c:v>218.60579175978651</c:v>
                </c:pt>
                <c:pt idx="15957">
                  <c:v>218.59478058605558</c:v>
                </c:pt>
                <c:pt idx="15958">
                  <c:v>218.58376996695748</c:v>
                </c:pt>
                <c:pt idx="15959">
                  <c:v>218.57275990246424</c:v>
                </c:pt>
                <c:pt idx="15960">
                  <c:v>218.56175039254796</c:v>
                </c:pt>
                <c:pt idx="15961">
                  <c:v>218.5507414371807</c:v>
                </c:pt>
                <c:pt idx="15962">
                  <c:v>218.53973303633452</c:v>
                </c:pt>
                <c:pt idx="15963">
                  <c:v>218.52872518998149</c:v>
                </c:pt>
                <c:pt idx="15964">
                  <c:v>218.51771789809368</c:v>
                </c:pt>
                <c:pt idx="15965">
                  <c:v>218.50671116064316</c:v>
                </c:pt>
                <c:pt idx="15966">
                  <c:v>218.495704977602</c:v>
                </c:pt>
                <c:pt idx="15967">
                  <c:v>218.48469934894229</c:v>
                </c:pt>
                <c:pt idx="15968">
                  <c:v>218.47369427463607</c:v>
                </c:pt>
                <c:pt idx="15969">
                  <c:v>218.46268975465546</c:v>
                </c:pt>
                <c:pt idx="15970">
                  <c:v>218.45168578897253</c:v>
                </c:pt>
                <c:pt idx="15971">
                  <c:v>218.44068237755934</c:v>
                </c:pt>
                <c:pt idx="15972">
                  <c:v>218.42967952038799</c:v>
                </c:pt>
                <c:pt idx="15973">
                  <c:v>218.41867721743057</c:v>
                </c:pt>
                <c:pt idx="15974">
                  <c:v>218.40767546865914</c:v>
                </c:pt>
                <c:pt idx="15975">
                  <c:v>218.39667427404578</c:v>
                </c:pt>
                <c:pt idx="15976">
                  <c:v>218.38567363356259</c:v>
                </c:pt>
                <c:pt idx="15977">
                  <c:v>218.37467354718169</c:v>
                </c:pt>
                <c:pt idx="15978">
                  <c:v>218.36367401487513</c:v>
                </c:pt>
                <c:pt idx="15979">
                  <c:v>218.35267503661501</c:v>
                </c:pt>
                <c:pt idx="15980">
                  <c:v>218.34167661237342</c:v>
                </c:pt>
                <c:pt idx="15981">
                  <c:v>218.33067874212247</c:v>
                </c:pt>
                <c:pt idx="15982">
                  <c:v>218.31968142583423</c:v>
                </c:pt>
                <c:pt idx="15983">
                  <c:v>218.30868466348082</c:v>
                </c:pt>
                <c:pt idx="15984">
                  <c:v>218.29768845503432</c:v>
                </c:pt>
                <c:pt idx="15985">
                  <c:v>218.28669280046685</c:v>
                </c:pt>
                <c:pt idx="15986">
                  <c:v>218.27569769975051</c:v>
                </c:pt>
                <c:pt idx="15987">
                  <c:v>218.26470315285738</c:v>
                </c:pt>
                <c:pt idx="15988">
                  <c:v>218.25370915975958</c:v>
                </c:pt>
                <c:pt idx="15989">
                  <c:v>218.2427157204292</c:v>
                </c:pt>
                <c:pt idx="15990">
                  <c:v>218.23172283483837</c:v>
                </c:pt>
                <c:pt idx="15991">
                  <c:v>218.22073050295919</c:v>
                </c:pt>
                <c:pt idx="15992">
                  <c:v>218.20973872476375</c:v>
                </c:pt>
                <c:pt idx="15993">
                  <c:v>218.19874750022419</c:v>
                </c:pt>
                <c:pt idx="15994">
                  <c:v>218.1877568293126</c:v>
                </c:pt>
                <c:pt idx="15995">
                  <c:v>218.17676671200113</c:v>
                </c:pt>
                <c:pt idx="15996">
                  <c:v>218.16577714826184</c:v>
                </c:pt>
                <c:pt idx="15997">
                  <c:v>218.15478813806689</c:v>
                </c:pt>
                <c:pt idx="15998">
                  <c:v>218.14379968138837</c:v>
                </c:pt>
                <c:pt idx="15999">
                  <c:v>218.13281177819843</c:v>
                </c:pt>
                <c:pt idx="16000">
                  <c:v>218.12182442846918</c:v>
                </c:pt>
                <c:pt idx="16001">
                  <c:v>218.11083763217272</c:v>
                </c:pt>
                <c:pt idx="16002">
                  <c:v>218.09985138928118</c:v>
                </c:pt>
                <c:pt idx="16003">
                  <c:v>218.0888656997667</c:v>
                </c:pt>
                <c:pt idx="16004">
                  <c:v>218.07788056360141</c:v>
                </c:pt>
                <c:pt idx="16005">
                  <c:v>218.06689598075744</c:v>
                </c:pt>
                <c:pt idx="16006">
                  <c:v>218.05591195120689</c:v>
                </c:pt>
                <c:pt idx="16007">
                  <c:v>218.04492847492193</c:v>
                </c:pt>
                <c:pt idx="16008">
                  <c:v>218.03394555187467</c:v>
                </c:pt>
                <c:pt idx="16009">
                  <c:v>218.02296318203722</c:v>
                </c:pt>
                <c:pt idx="16010">
                  <c:v>218.01198136538176</c:v>
                </c:pt>
                <c:pt idx="16011">
                  <c:v>218.00100010188038</c:v>
                </c:pt>
                <c:pt idx="16012">
                  <c:v>217.99001939150526</c:v>
                </c:pt>
                <c:pt idx="16013">
                  <c:v>217.97903923422851</c:v>
                </c:pt>
                <c:pt idx="16014">
                  <c:v>217.96805963002228</c:v>
                </c:pt>
                <c:pt idx="16015">
                  <c:v>217.95708057885872</c:v>
                </c:pt>
                <c:pt idx="16016">
                  <c:v>217.94610208070998</c:v>
                </c:pt>
                <c:pt idx="16017">
                  <c:v>217.93512413554819</c:v>
                </c:pt>
                <c:pt idx="16018">
                  <c:v>217.92414674334549</c:v>
                </c:pt>
                <c:pt idx="16019">
                  <c:v>217.91316990407404</c:v>
                </c:pt>
                <c:pt idx="16020">
                  <c:v>217.90219361770599</c:v>
                </c:pt>
                <c:pt idx="16021">
                  <c:v>217.89121788421346</c:v>
                </c:pt>
                <c:pt idx="16022">
                  <c:v>217.88024270356863</c:v>
                </c:pt>
                <c:pt idx="16023">
                  <c:v>217.86926807574366</c:v>
                </c:pt>
                <c:pt idx="16024">
                  <c:v>217.85829400071069</c:v>
                </c:pt>
                <c:pt idx="16025">
                  <c:v>217.84732047844187</c:v>
                </c:pt>
                <c:pt idx="16026">
                  <c:v>217.83634750890937</c:v>
                </c:pt>
                <c:pt idx="16027">
                  <c:v>217.82537509208535</c:v>
                </c:pt>
                <c:pt idx="16028">
                  <c:v>217.81440322794197</c:v>
                </c:pt>
                <c:pt idx="16029">
                  <c:v>217.80343191645139</c:v>
                </c:pt>
                <c:pt idx="16030">
                  <c:v>217.79246115758576</c:v>
                </c:pt>
                <c:pt idx="16031">
                  <c:v>217.78149095131727</c:v>
                </c:pt>
                <c:pt idx="16032">
                  <c:v>217.77052129761805</c:v>
                </c:pt>
                <c:pt idx="16033">
                  <c:v>217.75955219646031</c:v>
                </c:pt>
                <c:pt idx="16034">
                  <c:v>217.74858364781619</c:v>
                </c:pt>
                <c:pt idx="16035">
                  <c:v>217.73761565165785</c:v>
                </c:pt>
                <c:pt idx="16036">
                  <c:v>217.72664820795748</c:v>
                </c:pt>
                <c:pt idx="16037">
                  <c:v>217.71568131668727</c:v>
                </c:pt>
                <c:pt idx="16038">
                  <c:v>217.70471497781935</c:v>
                </c:pt>
                <c:pt idx="16039">
                  <c:v>217.69374919132594</c:v>
                </c:pt>
                <c:pt idx="16040">
                  <c:v>217.68278395717917</c:v>
                </c:pt>
                <c:pt idx="16041">
                  <c:v>217.67181927535125</c:v>
                </c:pt>
                <c:pt idx="16042">
                  <c:v>217.66085514581437</c:v>
                </c:pt>
                <c:pt idx="16043">
                  <c:v>217.64989156854068</c:v>
                </c:pt>
                <c:pt idx="16044">
                  <c:v>217.63892854350237</c:v>
                </c:pt>
                <c:pt idx="16045">
                  <c:v>217.62796607067165</c:v>
                </c:pt>
                <c:pt idx="16046">
                  <c:v>217.61700415002068</c:v>
                </c:pt>
                <c:pt idx="16047">
                  <c:v>217.60604278152164</c:v>
                </c:pt>
                <c:pt idx="16048">
                  <c:v>217.59508196514673</c:v>
                </c:pt>
                <c:pt idx="16049">
                  <c:v>217.58412170086817</c:v>
                </c:pt>
                <c:pt idx="16050">
                  <c:v>217.57316198865811</c:v>
                </c:pt>
                <c:pt idx="16051">
                  <c:v>217.56220282848875</c:v>
                </c:pt>
                <c:pt idx="16052">
                  <c:v>217.55124422033228</c:v>
                </c:pt>
                <c:pt idx="16053">
                  <c:v>217.5402861641609</c:v>
                </c:pt>
                <c:pt idx="16054">
                  <c:v>217.52932865994683</c:v>
                </c:pt>
                <c:pt idx="16055">
                  <c:v>217.51837170766223</c:v>
                </c:pt>
                <c:pt idx="16056">
                  <c:v>217.50741530727933</c:v>
                </c:pt>
                <c:pt idx="16057">
                  <c:v>217.49645945877032</c:v>
                </c:pt>
                <c:pt idx="16058">
                  <c:v>217.48550416210739</c:v>
                </c:pt>
                <c:pt idx="16059">
                  <c:v>217.47454941726275</c:v>
                </c:pt>
                <c:pt idx="16060">
                  <c:v>217.4635952242086</c:v>
                </c:pt>
                <c:pt idx="16061">
                  <c:v>217.45264158291718</c:v>
                </c:pt>
                <c:pt idx="16062">
                  <c:v>217.44168849336066</c:v>
                </c:pt>
                <c:pt idx="16063">
                  <c:v>217.43073595551127</c:v>
                </c:pt>
                <c:pt idx="16064">
                  <c:v>217.41978396934118</c:v>
                </c:pt>
                <c:pt idx="16065">
                  <c:v>217.40883253482266</c:v>
                </c:pt>
                <c:pt idx="16066">
                  <c:v>217.39788165192789</c:v>
                </c:pt>
                <c:pt idx="16067">
                  <c:v>217.38693132062909</c:v>
                </c:pt>
                <c:pt idx="16068">
                  <c:v>217.37598154089847</c:v>
                </c:pt>
                <c:pt idx="16069">
                  <c:v>217.36503231270825</c:v>
                </c:pt>
                <c:pt idx="16070">
                  <c:v>217.35408363603068</c:v>
                </c:pt>
                <c:pt idx="16071">
                  <c:v>217.34313551083795</c:v>
                </c:pt>
                <c:pt idx="16072">
                  <c:v>217.33218793710228</c:v>
                </c:pt>
                <c:pt idx="16073">
                  <c:v>217.32124091479588</c:v>
                </c:pt>
                <c:pt idx="16074">
                  <c:v>217.310294443891</c:v>
                </c:pt>
                <c:pt idx="16075">
                  <c:v>217.29934852435986</c:v>
                </c:pt>
                <c:pt idx="16076">
                  <c:v>217.2884031561747</c:v>
                </c:pt>
                <c:pt idx="16077">
                  <c:v>217.27745833930771</c:v>
                </c:pt>
                <c:pt idx="16078">
                  <c:v>217.26651407373117</c:v>
                </c:pt>
                <c:pt idx="16079">
                  <c:v>217.25557035941728</c:v>
                </c:pt>
                <c:pt idx="16080">
                  <c:v>217.24462719633829</c:v>
                </c:pt>
                <c:pt idx="16081">
                  <c:v>217.2336845844664</c:v>
                </c:pt>
                <c:pt idx="16082">
                  <c:v>217.22274252377389</c:v>
                </c:pt>
                <c:pt idx="16083">
                  <c:v>217.21180101423298</c:v>
                </c:pt>
                <c:pt idx="16084">
                  <c:v>217.20086005581589</c:v>
                </c:pt>
                <c:pt idx="16085">
                  <c:v>217.18991964849488</c:v>
                </c:pt>
                <c:pt idx="16086">
                  <c:v>217.17897979224219</c:v>
                </c:pt>
                <c:pt idx="16087">
                  <c:v>217.16804048703005</c:v>
                </c:pt>
                <c:pt idx="16088">
                  <c:v>217.15710173283074</c:v>
                </c:pt>
                <c:pt idx="16089">
                  <c:v>217.14616352961647</c:v>
                </c:pt>
                <c:pt idx="16090">
                  <c:v>217.13522587735949</c:v>
                </c:pt>
                <c:pt idx="16091">
                  <c:v>217.12428877603205</c:v>
                </c:pt>
                <c:pt idx="16092">
                  <c:v>217.11335222560641</c:v>
                </c:pt>
                <c:pt idx="16093">
                  <c:v>217.1024162260548</c:v>
                </c:pt>
                <c:pt idx="16094">
                  <c:v>217.09148077734949</c:v>
                </c:pt>
                <c:pt idx="16095">
                  <c:v>217.08054587946273</c:v>
                </c:pt>
                <c:pt idx="16096">
                  <c:v>217.06961153236679</c:v>
                </c:pt>
                <c:pt idx="16097">
                  <c:v>217.05867773603393</c:v>
                </c:pt>
                <c:pt idx="16098">
                  <c:v>217.04774449043637</c:v>
                </c:pt>
                <c:pt idx="16099">
                  <c:v>217.03681179554638</c:v>
                </c:pt>
                <c:pt idx="16100">
                  <c:v>217.02587965133625</c:v>
                </c:pt>
                <c:pt idx="16101">
                  <c:v>217.01494805777821</c:v>
                </c:pt>
                <c:pt idx="16102">
                  <c:v>217.00401701484455</c:v>
                </c:pt>
                <c:pt idx="16103">
                  <c:v>216.99308652250753</c:v>
                </c:pt>
                <c:pt idx="16104">
                  <c:v>216.9821565807394</c:v>
                </c:pt>
                <c:pt idx="16105">
                  <c:v>216.97122718951243</c:v>
                </c:pt>
                <c:pt idx="16106">
                  <c:v>216.96029834879891</c:v>
                </c:pt>
                <c:pt idx="16107">
                  <c:v>216.94937005857111</c:v>
                </c:pt>
                <c:pt idx="16108">
                  <c:v>216.93844231880126</c:v>
                </c:pt>
                <c:pt idx="16109">
                  <c:v>216.92751512946168</c:v>
                </c:pt>
                <c:pt idx="16110">
                  <c:v>216.91658849052462</c:v>
                </c:pt>
                <c:pt idx="16111">
                  <c:v>216.90566240196236</c:v>
                </c:pt>
                <c:pt idx="16112">
                  <c:v>216.89473686374717</c:v>
                </c:pt>
                <c:pt idx="16113">
                  <c:v>216.88381187585134</c:v>
                </c:pt>
                <c:pt idx="16114">
                  <c:v>216.87288743824715</c:v>
                </c:pt>
                <c:pt idx="16115">
                  <c:v>216.86196355090689</c:v>
                </c:pt>
                <c:pt idx="16116">
                  <c:v>216.85104021380283</c:v>
                </c:pt>
                <c:pt idx="16117">
                  <c:v>216.84011742690728</c:v>
                </c:pt>
                <c:pt idx="16118">
                  <c:v>216.82919519019251</c:v>
                </c:pt>
                <c:pt idx="16119">
                  <c:v>216.81827350363079</c:v>
                </c:pt>
                <c:pt idx="16120">
                  <c:v>216.80735236719443</c:v>
                </c:pt>
                <c:pt idx="16121">
                  <c:v>216.7964317808557</c:v>
                </c:pt>
                <c:pt idx="16122">
                  <c:v>216.7855117445869</c:v>
                </c:pt>
                <c:pt idx="16123">
                  <c:v>216.77459225836034</c:v>
                </c:pt>
                <c:pt idx="16124">
                  <c:v>216.76367332214829</c:v>
                </c:pt>
                <c:pt idx="16125">
                  <c:v>216.75275493592306</c:v>
                </c:pt>
                <c:pt idx="16126">
                  <c:v>216.74183709965695</c:v>
                </c:pt>
                <c:pt idx="16127">
                  <c:v>216.73091981332226</c:v>
                </c:pt>
                <c:pt idx="16128">
                  <c:v>216.72000307689126</c:v>
                </c:pt>
                <c:pt idx="16129">
                  <c:v>216.70908689033629</c:v>
                </c:pt>
                <c:pt idx="16130">
                  <c:v>216.69817125362962</c:v>
                </c:pt>
                <c:pt idx="16131">
                  <c:v>216.68725616674359</c:v>
                </c:pt>
                <c:pt idx="16132">
                  <c:v>216.67634162965049</c:v>
                </c:pt>
                <c:pt idx="16133">
                  <c:v>216.66542764232261</c:v>
                </c:pt>
                <c:pt idx="16134">
                  <c:v>216.65451420473227</c:v>
                </c:pt>
                <c:pt idx="16135">
                  <c:v>216.64360131685177</c:v>
                </c:pt>
                <c:pt idx="16136">
                  <c:v>216.63268897865345</c:v>
                </c:pt>
                <c:pt idx="16137">
                  <c:v>216.62177719010961</c:v>
                </c:pt>
                <c:pt idx="16138">
                  <c:v>216.61086595119255</c:v>
                </c:pt>
                <c:pt idx="16139">
                  <c:v>216.59995526187458</c:v>
                </c:pt>
                <c:pt idx="16140">
                  <c:v>216.58904512212806</c:v>
                </c:pt>
                <c:pt idx="16141">
                  <c:v>216.57813553192526</c:v>
                </c:pt>
                <c:pt idx="16142">
                  <c:v>216.56722649123853</c:v>
                </c:pt>
                <c:pt idx="16143">
                  <c:v>216.55631800004016</c:v>
                </c:pt>
                <c:pt idx="16144">
                  <c:v>216.54541005830251</c:v>
                </c:pt>
                <c:pt idx="16145">
                  <c:v>216.53450266599788</c:v>
                </c:pt>
                <c:pt idx="16146">
                  <c:v>216.52359582309859</c:v>
                </c:pt>
                <c:pt idx="16147">
                  <c:v>216.51268952957699</c:v>
                </c:pt>
                <c:pt idx="16148">
                  <c:v>216.50178378540539</c:v>
                </c:pt>
                <c:pt idx="16149">
                  <c:v>216.49087859055612</c:v>
                </c:pt>
                <c:pt idx="16150">
                  <c:v>216.47997394500152</c:v>
                </c:pt>
                <c:pt idx="16151">
                  <c:v>216.46906984871393</c:v>
                </c:pt>
                <c:pt idx="16152">
                  <c:v>216.45816630166564</c:v>
                </c:pt>
                <c:pt idx="16153">
                  <c:v>216.44726330382903</c:v>
                </c:pt>
                <c:pt idx="16154">
                  <c:v>216.43636085517642</c:v>
                </c:pt>
                <c:pt idx="16155">
                  <c:v>216.42545895568014</c:v>
                </c:pt>
                <c:pt idx="16156">
                  <c:v>216.41455760531255</c:v>
                </c:pt>
                <c:pt idx="16157">
                  <c:v>216.40365680404599</c:v>
                </c:pt>
                <c:pt idx="16158">
                  <c:v>216.39275655185278</c:v>
                </c:pt>
                <c:pt idx="16159">
                  <c:v>216.38185684870527</c:v>
                </c:pt>
                <c:pt idx="16160">
                  <c:v>216.37095769457579</c:v>
                </c:pt>
                <c:pt idx="16161">
                  <c:v>216.36005908943673</c:v>
                </c:pt>
                <c:pt idx="16162">
                  <c:v>216.3491610332604</c:v>
                </c:pt>
                <c:pt idx="16163">
                  <c:v>216.33826352601918</c:v>
                </c:pt>
                <c:pt idx="16164">
                  <c:v>216.32736656768537</c:v>
                </c:pt>
                <c:pt idx="16165">
                  <c:v>216.31647015823137</c:v>
                </c:pt>
                <c:pt idx="16166">
                  <c:v>216.30557429762951</c:v>
                </c:pt>
                <c:pt idx="16167">
                  <c:v>216.29467898585213</c:v>
                </c:pt>
                <c:pt idx="16168">
                  <c:v>216.28378422287162</c:v>
                </c:pt>
                <c:pt idx="16169">
                  <c:v>216.27289000866031</c:v>
                </c:pt>
                <c:pt idx="16170">
                  <c:v>216.26199634319059</c:v>
                </c:pt>
                <c:pt idx="16171">
                  <c:v>216.25110322643479</c:v>
                </c:pt>
                <c:pt idx="16172">
                  <c:v>216.24021065836527</c:v>
                </c:pt>
                <c:pt idx="16173">
                  <c:v>216.22931863895442</c:v>
                </c:pt>
                <c:pt idx="16174">
                  <c:v>216.2184271681746</c:v>
                </c:pt>
                <c:pt idx="16175">
                  <c:v>216.20753624599814</c:v>
                </c:pt>
                <c:pt idx="16176">
                  <c:v>216.19664587239743</c:v>
                </c:pt>
                <c:pt idx="16177">
                  <c:v>216.18575604734485</c:v>
                </c:pt>
                <c:pt idx="16178">
                  <c:v>216.17486677081274</c:v>
                </c:pt>
                <c:pt idx="16179">
                  <c:v>216.16397804277349</c:v>
                </c:pt>
                <c:pt idx="16180">
                  <c:v>216.15308986319948</c:v>
                </c:pt>
                <c:pt idx="16181">
                  <c:v>216.14220223206308</c:v>
                </c:pt>
                <c:pt idx="16182">
                  <c:v>216.13131514933667</c:v>
                </c:pt>
                <c:pt idx="16183">
                  <c:v>216.12042861499262</c:v>
                </c:pt>
                <c:pt idx="16184">
                  <c:v>216.1095426290033</c:v>
                </c:pt>
                <c:pt idx="16185">
                  <c:v>216.09865719134109</c:v>
                </c:pt>
                <c:pt idx="16186">
                  <c:v>216.08777230197836</c:v>
                </c:pt>
                <c:pt idx="16187">
                  <c:v>216.07688796088752</c:v>
                </c:pt>
                <c:pt idx="16188">
                  <c:v>216.06600416804093</c:v>
                </c:pt>
                <c:pt idx="16189">
                  <c:v>216.05512092341101</c:v>
                </c:pt>
                <c:pt idx="16190">
                  <c:v>216.04423822697009</c:v>
                </c:pt>
                <c:pt idx="16191">
                  <c:v>216.03335607869062</c:v>
                </c:pt>
                <c:pt idx="16192">
                  <c:v>216.02247447854495</c:v>
                </c:pt>
                <c:pt idx="16193">
                  <c:v>216.01159342650547</c:v>
                </c:pt>
                <c:pt idx="16194">
                  <c:v>216.00071292254458</c:v>
                </c:pt>
                <c:pt idx="16195">
                  <c:v>215.98983296663468</c:v>
                </c:pt>
                <c:pt idx="16196">
                  <c:v>215.97895355874815</c:v>
                </c:pt>
                <c:pt idx="16197">
                  <c:v>215.96807469885741</c:v>
                </c:pt>
                <c:pt idx="16198">
                  <c:v>215.95719638693484</c:v>
                </c:pt>
                <c:pt idx="16199">
                  <c:v>215.94631862295284</c:v>
                </c:pt>
                <c:pt idx="16200">
                  <c:v>215.93544140688383</c:v>
                </c:pt>
                <c:pt idx="16201">
                  <c:v>215.92456473870016</c:v>
                </c:pt>
                <c:pt idx="16202">
                  <c:v>215.91368861837427</c:v>
                </c:pt>
                <c:pt idx="16203">
                  <c:v>215.90281304587856</c:v>
                </c:pt>
                <c:pt idx="16204">
                  <c:v>215.89193802118544</c:v>
                </c:pt>
                <c:pt idx="16205">
                  <c:v>215.88106354426731</c:v>
                </c:pt>
                <c:pt idx="16206">
                  <c:v>215.87018961509659</c:v>
                </c:pt>
                <c:pt idx="16207">
                  <c:v>215.8593162336457</c:v>
                </c:pt>
                <c:pt idx="16208">
                  <c:v>215.84844339988703</c:v>
                </c:pt>
                <c:pt idx="16209">
                  <c:v>215.83757111379299</c:v>
                </c:pt>
                <c:pt idx="16210">
                  <c:v>215.82669937533601</c:v>
                </c:pt>
                <c:pt idx="16211">
                  <c:v>215.81582818448848</c:v>
                </c:pt>
                <c:pt idx="16212">
                  <c:v>215.80495754122285</c:v>
                </c:pt>
                <c:pt idx="16213">
                  <c:v>215.79408744551151</c:v>
                </c:pt>
                <c:pt idx="16214">
                  <c:v>215.78321789732689</c:v>
                </c:pt>
                <c:pt idx="16215">
                  <c:v>215.7723488966414</c:v>
                </c:pt>
                <c:pt idx="16216">
                  <c:v>215.76148044342747</c:v>
                </c:pt>
                <c:pt idx="16217">
                  <c:v>215.75061253765753</c:v>
                </c:pt>
                <c:pt idx="16218">
                  <c:v>215.73974517930401</c:v>
                </c:pt>
                <c:pt idx="16219">
                  <c:v>215.72887836833934</c:v>
                </c:pt>
                <c:pt idx="16220">
                  <c:v>215.71801210473592</c:v>
                </c:pt>
                <c:pt idx="16221">
                  <c:v>215.70714638846621</c:v>
                </c:pt>
                <c:pt idx="16222">
                  <c:v>215.69628121950262</c:v>
                </c:pt>
                <c:pt idx="16223">
                  <c:v>215.68541659781761</c:v>
                </c:pt>
                <c:pt idx="16224">
                  <c:v>215.6745525233836</c:v>
                </c:pt>
                <c:pt idx="16225">
                  <c:v>215.66368899617299</c:v>
                </c:pt>
                <c:pt idx="16226">
                  <c:v>215.65282601615826</c:v>
                </c:pt>
                <c:pt idx="16227">
                  <c:v>215.64196358331182</c:v>
                </c:pt>
                <c:pt idx="16228">
                  <c:v>215.63110169760614</c:v>
                </c:pt>
                <c:pt idx="16229">
                  <c:v>215.62024035901365</c:v>
                </c:pt>
                <c:pt idx="16230">
                  <c:v>215.60937956750678</c:v>
                </c:pt>
                <c:pt idx="16231">
                  <c:v>215.59851932305796</c:v>
                </c:pt>
                <c:pt idx="16232">
                  <c:v>215.58765962563967</c:v>
                </c:pt>
                <c:pt idx="16233">
                  <c:v>215.57680047522433</c:v>
                </c:pt>
                <c:pt idx="16234">
                  <c:v>215.56594187178439</c:v>
                </c:pt>
                <c:pt idx="16235">
                  <c:v>215.55508381529231</c:v>
                </c:pt>
                <c:pt idx="16236">
                  <c:v>215.54422630572054</c:v>
                </c:pt>
                <c:pt idx="16237">
                  <c:v>215.53336934304153</c:v>
                </c:pt>
                <c:pt idx="16238">
                  <c:v>215.52251292722772</c:v>
                </c:pt>
                <c:pt idx="16239">
                  <c:v>215.51165705825159</c:v>
                </c:pt>
                <c:pt idx="16240">
                  <c:v>215.50080173608558</c:v>
                </c:pt>
                <c:pt idx="16241">
                  <c:v>215.48994696070213</c:v>
                </c:pt>
                <c:pt idx="16242">
                  <c:v>215.47909273207372</c:v>
                </c:pt>
                <c:pt idx="16243">
                  <c:v>215.46823905017283</c:v>
                </c:pt>
                <c:pt idx="16244">
                  <c:v>215.45738591497187</c:v>
                </c:pt>
                <c:pt idx="16245">
                  <c:v>215.44653332644333</c:v>
                </c:pt>
                <c:pt idx="16246">
                  <c:v>215.43568128455968</c:v>
                </c:pt>
                <c:pt idx="16247">
                  <c:v>215.42482978929337</c:v>
                </c:pt>
                <c:pt idx="16248">
                  <c:v>215.41397884061689</c:v>
                </c:pt>
                <c:pt idx="16249">
                  <c:v>215.4031284385027</c:v>
                </c:pt>
                <c:pt idx="16250">
                  <c:v>215.39227858292327</c:v>
                </c:pt>
                <c:pt idx="16251">
                  <c:v>215.38142927385104</c:v>
                </c:pt>
                <c:pt idx="16252">
                  <c:v>215.37058051125851</c:v>
                </c:pt>
                <c:pt idx="16253">
                  <c:v>215.35973229511816</c:v>
                </c:pt>
                <c:pt idx="16254">
                  <c:v>215.34888462540246</c:v>
                </c:pt>
                <c:pt idx="16255">
                  <c:v>215.33803750208389</c:v>
                </c:pt>
                <c:pt idx="16256">
                  <c:v>215.32719092513491</c:v>
                </c:pt>
                <c:pt idx="16257">
                  <c:v>215.31634489452802</c:v>
                </c:pt>
                <c:pt idx="16258">
                  <c:v>215.30549941023568</c:v>
                </c:pt>
                <c:pt idx="16259">
                  <c:v>215.29465447223041</c:v>
                </c:pt>
                <c:pt idx="16260">
                  <c:v>215.28381008048464</c:v>
                </c:pt>
                <c:pt idx="16261">
                  <c:v>215.27296623497091</c:v>
                </c:pt>
                <c:pt idx="16262">
                  <c:v>215.26212293566167</c:v>
                </c:pt>
                <c:pt idx="16263">
                  <c:v>215.2512801825294</c:v>
                </c:pt>
                <c:pt idx="16264">
                  <c:v>215.2404379755466</c:v>
                </c:pt>
                <c:pt idx="16265">
                  <c:v>215.22959631468578</c:v>
                </c:pt>
                <c:pt idx="16266">
                  <c:v>215.21875519991943</c:v>
                </c:pt>
                <c:pt idx="16267">
                  <c:v>215.20791463122001</c:v>
                </c:pt>
                <c:pt idx="16268">
                  <c:v>215.19707460856003</c:v>
                </c:pt>
                <c:pt idx="16269">
                  <c:v>215.18623513191201</c:v>
                </c:pt>
                <c:pt idx="16270">
                  <c:v>215.17539620124842</c:v>
                </c:pt>
                <c:pt idx="16271">
                  <c:v>215.16455781654176</c:v>
                </c:pt>
                <c:pt idx="16272">
                  <c:v>215.15371997776455</c:v>
                </c:pt>
                <c:pt idx="16273">
                  <c:v>215.14288268488929</c:v>
                </c:pt>
                <c:pt idx="16274">
                  <c:v>215.13204593788845</c:v>
                </c:pt>
                <c:pt idx="16275">
                  <c:v>215.12120973673456</c:v>
                </c:pt>
                <c:pt idx="16276">
                  <c:v>215.11037408140012</c:v>
                </c:pt>
                <c:pt idx="16277">
                  <c:v>215.09953897185764</c:v>
                </c:pt>
                <c:pt idx="16278">
                  <c:v>215.08870440807962</c:v>
                </c:pt>
                <c:pt idx="16279">
                  <c:v>215.07787039003858</c:v>
                </c:pt>
                <c:pt idx="16280">
                  <c:v>215.06703691770704</c:v>
                </c:pt>
                <c:pt idx="16281">
                  <c:v>215.05620399105752</c:v>
                </c:pt>
                <c:pt idx="16282">
                  <c:v>215.04537161006249</c:v>
                </c:pt>
                <c:pt idx="16283">
                  <c:v>215.03453977469451</c:v>
                </c:pt>
                <c:pt idx="16284">
                  <c:v>215.02370848492606</c:v>
                </c:pt>
                <c:pt idx="16285">
                  <c:v>215.01287774072969</c:v>
                </c:pt>
                <c:pt idx="16286">
                  <c:v>215.00204754207789</c:v>
                </c:pt>
                <c:pt idx="16287">
                  <c:v>214.9912178889432</c:v>
                </c:pt>
                <c:pt idx="16288">
                  <c:v>214.98038878129813</c:v>
                </c:pt>
                <c:pt idx="16289">
                  <c:v>214.96956021911524</c:v>
                </c:pt>
                <c:pt idx="16290">
                  <c:v>214.958732202367</c:v>
                </c:pt>
                <c:pt idx="16291">
                  <c:v>214.94790473102597</c:v>
                </c:pt>
                <c:pt idx="16292">
                  <c:v>214.93707780506469</c:v>
                </c:pt>
                <c:pt idx="16293">
                  <c:v>214.92625142445564</c:v>
                </c:pt>
                <c:pt idx="16294">
                  <c:v>214.91542558917141</c:v>
                </c:pt>
                <c:pt idx="16295">
                  <c:v>214.90460029918449</c:v>
                </c:pt>
                <c:pt idx="16296">
                  <c:v>214.89377555446742</c:v>
                </c:pt>
                <c:pt idx="16297">
                  <c:v>214.88295135499274</c:v>
                </c:pt>
                <c:pt idx="16298">
                  <c:v>214.87212770073299</c:v>
                </c:pt>
                <c:pt idx="16299">
                  <c:v>214.86130459166071</c:v>
                </c:pt>
                <c:pt idx="16300">
                  <c:v>214.85048202774843</c:v>
                </c:pt>
                <c:pt idx="16301">
                  <c:v>214.83966000896871</c:v>
                </c:pt>
                <c:pt idx="16302">
                  <c:v>214.82883853529407</c:v>
                </c:pt>
                <c:pt idx="16303">
                  <c:v>214.81801760669705</c:v>
                </c:pt>
                <c:pt idx="16304">
                  <c:v>214.80719722315021</c:v>
                </c:pt>
                <c:pt idx="16305">
                  <c:v>214.79637738462608</c:v>
                </c:pt>
                <c:pt idx="16306">
                  <c:v>214.78555809109722</c:v>
                </c:pt>
                <c:pt idx="16307">
                  <c:v>214.77473934253618</c:v>
                </c:pt>
                <c:pt idx="16308">
                  <c:v>214.76392113891549</c:v>
                </c:pt>
                <c:pt idx="16309">
                  <c:v>214.75310348020773</c:v>
                </c:pt>
                <c:pt idx="16310">
                  <c:v>214.74228636638543</c:v>
                </c:pt>
                <c:pt idx="16311">
                  <c:v>214.73146979742117</c:v>
                </c:pt>
                <c:pt idx="16312">
                  <c:v>214.72065377328749</c:v>
                </c:pt>
                <c:pt idx="16313">
                  <c:v>214.70983829395695</c:v>
                </c:pt>
                <c:pt idx="16314">
                  <c:v>214.69902335940208</c:v>
                </c:pt>
                <c:pt idx="16315">
                  <c:v>214.68820896959548</c:v>
                </c:pt>
                <c:pt idx="16316">
                  <c:v>214.6773951245097</c:v>
                </c:pt>
                <c:pt idx="16317">
                  <c:v>214.66658182411729</c:v>
                </c:pt>
                <c:pt idx="16318">
                  <c:v>214.65576906839081</c:v>
                </c:pt>
                <c:pt idx="16319">
                  <c:v>214.64495685730284</c:v>
                </c:pt>
                <c:pt idx="16320">
                  <c:v>214.63414519082596</c:v>
                </c:pt>
                <c:pt idx="16321">
                  <c:v>214.62333406893271</c:v>
                </c:pt>
                <c:pt idx="16322">
                  <c:v>214.61252349159565</c:v>
                </c:pt>
                <c:pt idx="16323">
                  <c:v>214.6017134587874</c:v>
                </c:pt>
                <c:pt idx="16324">
                  <c:v>214.5909039704805</c:v>
                </c:pt>
                <c:pt idx="16325">
                  <c:v>214.58009502664751</c:v>
                </c:pt>
                <c:pt idx="16326">
                  <c:v>214.56928662726102</c:v>
                </c:pt>
                <c:pt idx="16327">
                  <c:v>214.55847877229363</c:v>
                </c:pt>
                <c:pt idx="16328">
                  <c:v>214.54767146171787</c:v>
                </c:pt>
                <c:pt idx="16329">
                  <c:v>214.53686469550635</c:v>
                </c:pt>
                <c:pt idx="16330">
                  <c:v>214.52605847363165</c:v>
                </c:pt>
                <c:pt idx="16331">
                  <c:v>214.51525279606633</c:v>
                </c:pt>
                <c:pt idx="16332">
                  <c:v>214.50444766278301</c:v>
                </c:pt>
                <c:pt idx="16333">
                  <c:v>214.49364307375424</c:v>
                </c:pt>
                <c:pt idx="16334">
                  <c:v>214.48283902895261</c:v>
                </c:pt>
                <c:pt idx="16335">
                  <c:v>214.47203552835072</c:v>
                </c:pt>
                <c:pt idx="16336">
                  <c:v>214.46123257192116</c:v>
                </c:pt>
                <c:pt idx="16337">
                  <c:v>214.45043015963651</c:v>
                </c:pt>
                <c:pt idx="16338">
                  <c:v>214.43962829146938</c:v>
                </c:pt>
                <c:pt idx="16339">
                  <c:v>214.42882696739235</c:v>
                </c:pt>
                <c:pt idx="16340">
                  <c:v>214.41802618737802</c:v>
                </c:pt>
                <c:pt idx="16341">
                  <c:v>214.40722595139897</c:v>
                </c:pt>
                <c:pt idx="16342">
                  <c:v>214.39642625942781</c:v>
                </c:pt>
                <c:pt idx="16343">
                  <c:v>214.38562711143715</c:v>
                </c:pt>
                <c:pt idx="16344">
                  <c:v>214.37482850739954</c:v>
                </c:pt>
                <c:pt idx="16345">
                  <c:v>214.36403044728763</c:v>
                </c:pt>
                <c:pt idx="16346">
                  <c:v>214.35323293107402</c:v>
                </c:pt>
                <c:pt idx="16347">
                  <c:v>214.3424359587313</c:v>
                </c:pt>
                <c:pt idx="16348">
                  <c:v>214.33163953023205</c:v>
                </c:pt>
                <c:pt idx="16349">
                  <c:v>214.32084364554893</c:v>
                </c:pt>
                <c:pt idx="16350">
                  <c:v>214.31004830465452</c:v>
                </c:pt>
                <c:pt idx="16351">
                  <c:v>214.29925350752143</c:v>
                </c:pt>
                <c:pt idx="16352">
                  <c:v>214.28845925412227</c:v>
                </c:pt>
                <c:pt idx="16353">
                  <c:v>214.27766554442965</c:v>
                </c:pt>
                <c:pt idx="16354">
                  <c:v>214.2668723784162</c:v>
                </c:pt>
                <c:pt idx="16355">
                  <c:v>214.2560797560545</c:v>
                </c:pt>
                <c:pt idx="16356">
                  <c:v>214.24528767731721</c:v>
                </c:pt>
                <c:pt idx="16357">
                  <c:v>214.23449614217691</c:v>
                </c:pt>
                <c:pt idx="16358">
                  <c:v>214.22370515060624</c:v>
                </c:pt>
                <c:pt idx="16359">
                  <c:v>214.21291470257782</c:v>
                </c:pt>
                <c:pt idx="16360">
                  <c:v>214.20212479806426</c:v>
                </c:pt>
                <c:pt idx="16361">
                  <c:v>214.19133543703819</c:v>
                </c:pt>
                <c:pt idx="16362">
                  <c:v>214.18054661947224</c:v>
                </c:pt>
                <c:pt idx="16363">
                  <c:v>214.16975834533903</c:v>
                </c:pt>
                <c:pt idx="16364">
                  <c:v>214.15897061461118</c:v>
                </c:pt>
                <c:pt idx="16365">
                  <c:v>214.14818342726133</c:v>
                </c:pt>
                <c:pt idx="16366">
                  <c:v>214.13739678326212</c:v>
                </c:pt>
                <c:pt idx="16367">
                  <c:v>214.12661068258615</c:v>
                </c:pt>
                <c:pt idx="16368">
                  <c:v>214.11582512520607</c:v>
                </c:pt>
                <c:pt idx="16369">
                  <c:v>214.10504011109452</c:v>
                </c:pt>
                <c:pt idx="16370">
                  <c:v>214.09425564022413</c:v>
                </c:pt>
                <c:pt idx="16371">
                  <c:v>214.08347171256753</c:v>
                </c:pt>
                <c:pt idx="16372">
                  <c:v>214.07268832809737</c:v>
                </c:pt>
                <c:pt idx="16373">
                  <c:v>214.06190548678629</c:v>
                </c:pt>
                <c:pt idx="16374">
                  <c:v>214.05112318860694</c:v>
                </c:pt>
                <c:pt idx="16375">
                  <c:v>214.04034143353192</c:v>
                </c:pt>
                <c:pt idx="16376">
                  <c:v>214.02956022153393</c:v>
                </c:pt>
                <c:pt idx="16377">
                  <c:v>214.01877955258558</c:v>
                </c:pt>
                <c:pt idx="16378">
                  <c:v>214.00799942665952</c:v>
                </c:pt>
                <c:pt idx="16379">
                  <c:v>213.9972198437284</c:v>
                </c:pt>
                <c:pt idx="16380">
                  <c:v>213.98644080376488</c:v>
                </c:pt>
                <c:pt idx="16381">
                  <c:v>213.97566230674161</c:v>
                </c:pt>
                <c:pt idx="16382">
                  <c:v>213.96488435263123</c:v>
                </c:pt>
                <c:pt idx="16383">
                  <c:v>213.95410694140639</c:v>
                </c:pt>
                <c:pt idx="16384">
                  <c:v>213.94333007303976</c:v>
                </c:pt>
                <c:pt idx="16385">
                  <c:v>213.93255374750399</c:v>
                </c:pt>
                <c:pt idx="16386">
                  <c:v>213.92177796477174</c:v>
                </c:pt>
                <c:pt idx="16387">
                  <c:v>213.91100272481566</c:v>
                </c:pt>
                <c:pt idx="16388">
                  <c:v>213.90022802760842</c:v>
                </c:pt>
                <c:pt idx="16389">
                  <c:v>213.88945387312268</c:v>
                </c:pt>
                <c:pt idx="16390">
                  <c:v>213.87868026133108</c:v>
                </c:pt>
                <c:pt idx="16391">
                  <c:v>213.86790719220633</c:v>
                </c:pt>
                <c:pt idx="16392">
                  <c:v>213.85713466572108</c:v>
                </c:pt>
                <c:pt idx="16393">
                  <c:v>213.84636268184798</c:v>
                </c:pt>
                <c:pt idx="16394">
                  <c:v>213.83559124055969</c:v>
                </c:pt>
                <c:pt idx="16395">
                  <c:v>213.82482034182891</c:v>
                </c:pt>
                <c:pt idx="16396">
                  <c:v>213.81404998562829</c:v>
                </c:pt>
                <c:pt idx="16397">
                  <c:v>213.80328017193051</c:v>
                </c:pt>
                <c:pt idx="16398">
                  <c:v>213.79251090070827</c:v>
                </c:pt>
                <c:pt idx="16399">
                  <c:v>213.78174217193421</c:v>
                </c:pt>
                <c:pt idx="16400">
                  <c:v>213.77097398558101</c:v>
                </c:pt>
                <c:pt idx="16401">
                  <c:v>213.76020634162137</c:v>
                </c:pt>
                <c:pt idx="16402">
                  <c:v>213.74943924002795</c:v>
                </c:pt>
                <c:pt idx="16403">
                  <c:v>213.73867268077345</c:v>
                </c:pt>
                <c:pt idx="16404">
                  <c:v>213.72790666383054</c:v>
                </c:pt>
                <c:pt idx="16405">
                  <c:v>213.71714118917188</c:v>
                </c:pt>
                <c:pt idx="16406">
                  <c:v>213.7063762567702</c:v>
                </c:pt>
                <c:pt idx="16407">
                  <c:v>213.69561186659814</c:v>
                </c:pt>
                <c:pt idx="16408">
                  <c:v>213.68484801862843</c:v>
                </c:pt>
                <c:pt idx="16409">
                  <c:v>213.67408471283375</c:v>
                </c:pt>
                <c:pt idx="16410">
                  <c:v>213.66332194918678</c:v>
                </c:pt>
                <c:pt idx="16411">
                  <c:v>213.65255972766022</c:v>
                </c:pt>
                <c:pt idx="16412">
                  <c:v>213.64179804822675</c:v>
                </c:pt>
                <c:pt idx="16413">
                  <c:v>213.63103691085905</c:v>
                </c:pt>
                <c:pt idx="16414">
                  <c:v>213.62027631552985</c:v>
                </c:pt>
                <c:pt idx="16415">
                  <c:v>213.60951626221186</c:v>
                </c:pt>
                <c:pt idx="16416">
                  <c:v>213.59875675087773</c:v>
                </c:pt>
                <c:pt idx="16417">
                  <c:v>213.58799778150018</c:v>
                </c:pt>
                <c:pt idx="16418">
                  <c:v>213.57723935405193</c:v>
                </c:pt>
                <c:pt idx="16419">
                  <c:v>213.56648146850566</c:v>
                </c:pt>
                <c:pt idx="16420">
                  <c:v>213.55572412483409</c:v>
                </c:pt>
                <c:pt idx="16421">
                  <c:v>213.54496732300993</c:v>
                </c:pt>
                <c:pt idx="16422">
                  <c:v>213.53421106300587</c:v>
                </c:pt>
                <c:pt idx="16423">
                  <c:v>213.52345534479463</c:v>
                </c:pt>
                <c:pt idx="16424">
                  <c:v>213.51270016834891</c:v>
                </c:pt>
                <c:pt idx="16425">
                  <c:v>213.50194553364145</c:v>
                </c:pt>
                <c:pt idx="16426">
                  <c:v>213.49119144064491</c:v>
                </c:pt>
                <c:pt idx="16427">
                  <c:v>213.48043788933205</c:v>
                </c:pt>
                <c:pt idx="16428">
                  <c:v>213.46968487967558</c:v>
                </c:pt>
                <c:pt idx="16429">
                  <c:v>213.45893241164819</c:v>
                </c:pt>
                <c:pt idx="16430">
                  <c:v>213.44818048522262</c:v>
                </c:pt>
                <c:pt idx="16431">
                  <c:v>213.43742910037159</c:v>
                </c:pt>
                <c:pt idx="16432">
                  <c:v>213.42667825706781</c:v>
                </c:pt>
                <c:pt idx="16433">
                  <c:v>213.41592795528402</c:v>
                </c:pt>
                <c:pt idx="16434">
                  <c:v>213.40517819499291</c:v>
                </c:pt>
                <c:pt idx="16435">
                  <c:v>213.39442897616723</c:v>
                </c:pt>
                <c:pt idx="16436">
                  <c:v>213.38368029877972</c:v>
                </c:pt>
                <c:pt idx="16437">
                  <c:v>213.37293216280307</c:v>
                </c:pt>
                <c:pt idx="16438">
                  <c:v>213.36218456821004</c:v>
                </c:pt>
                <c:pt idx="16439">
                  <c:v>213.35143751497336</c:v>
                </c:pt>
                <c:pt idx="16440">
                  <c:v>213.34069100306573</c:v>
                </c:pt>
                <c:pt idx="16441">
                  <c:v>213.3299450324599</c:v>
                </c:pt>
                <c:pt idx="16442">
                  <c:v>213.31919960312862</c:v>
                </c:pt>
                <c:pt idx="16443">
                  <c:v>213.30845471504463</c:v>
                </c:pt>
                <c:pt idx="16444">
                  <c:v>213.29771036818065</c:v>
                </c:pt>
                <c:pt idx="16445">
                  <c:v>213.28696656250941</c:v>
                </c:pt>
                <c:pt idx="16446">
                  <c:v>213.27622329800366</c:v>
                </c:pt>
                <c:pt idx="16447">
                  <c:v>213.26548057463614</c:v>
                </c:pt>
                <c:pt idx="16448">
                  <c:v>213.25473839237961</c:v>
                </c:pt>
                <c:pt idx="16449">
                  <c:v>213.24399675120679</c:v>
                </c:pt>
                <c:pt idx="16450">
                  <c:v>213.23325565109045</c:v>
                </c:pt>
                <c:pt idx="16451">
                  <c:v>213.22251509200331</c:v>
                </c:pt>
                <c:pt idx="16452">
                  <c:v>213.21177507391812</c:v>
                </c:pt>
                <c:pt idx="16453">
                  <c:v>213.20103559680766</c:v>
                </c:pt>
                <c:pt idx="16454">
                  <c:v>213.19029666064466</c:v>
                </c:pt>
                <c:pt idx="16455">
                  <c:v>213.17955826540188</c:v>
                </c:pt>
                <c:pt idx="16456">
                  <c:v>213.16882041105205</c:v>
                </c:pt>
                <c:pt idx="16457">
                  <c:v>213.15808309756795</c:v>
                </c:pt>
                <c:pt idx="16458">
                  <c:v>213.14734632492232</c:v>
                </c:pt>
                <c:pt idx="16459">
                  <c:v>213.13661009308794</c:v>
                </c:pt>
                <c:pt idx="16460">
                  <c:v>213.12587440203757</c:v>
                </c:pt>
                <c:pt idx="16461">
                  <c:v>213.11513925174395</c:v>
                </c:pt>
                <c:pt idx="16462">
                  <c:v>213.10440464217984</c:v>
                </c:pt>
                <c:pt idx="16463">
                  <c:v>213.09367057331804</c:v>
                </c:pt>
                <c:pt idx="16464">
                  <c:v>213.08293704513127</c:v>
                </c:pt>
                <c:pt idx="16465">
                  <c:v>213.07220405759233</c:v>
                </c:pt>
                <c:pt idx="16466">
                  <c:v>213.06147161067395</c:v>
                </c:pt>
                <c:pt idx="16467">
                  <c:v>213.05073970434893</c:v>
                </c:pt>
                <c:pt idx="16468">
                  <c:v>213.04000833859001</c:v>
                </c:pt>
                <c:pt idx="16469">
                  <c:v>213.02927751337</c:v>
                </c:pt>
                <c:pt idx="16470">
                  <c:v>213.01854722866167</c:v>
                </c:pt>
                <c:pt idx="16471">
                  <c:v>213.00781748443777</c:v>
                </c:pt>
                <c:pt idx="16472">
                  <c:v>212.99708828067108</c:v>
                </c:pt>
                <c:pt idx="16473">
                  <c:v>212.98635961733439</c:v>
                </c:pt>
                <c:pt idx="16474">
                  <c:v>212.97563149440046</c:v>
                </c:pt>
                <c:pt idx="16475">
                  <c:v>212.9649039118421</c:v>
                </c:pt>
                <c:pt idx="16476">
                  <c:v>212.95417686963208</c:v>
                </c:pt>
                <c:pt idx="16477">
                  <c:v>212.94345036774317</c:v>
                </c:pt>
                <c:pt idx="16478">
                  <c:v>212.93272440614814</c:v>
                </c:pt>
                <c:pt idx="16479">
                  <c:v>212.92199898481982</c:v>
                </c:pt>
                <c:pt idx="16480">
                  <c:v>212.91127410373096</c:v>
                </c:pt>
                <c:pt idx="16481">
                  <c:v>212.90054976285435</c:v>
                </c:pt>
                <c:pt idx="16482">
                  <c:v>212.8898259621628</c:v>
                </c:pt>
                <c:pt idx="16483">
                  <c:v>212.87910270162911</c:v>
                </c:pt>
                <c:pt idx="16484">
                  <c:v>212.86837998122604</c:v>
                </c:pt>
                <c:pt idx="16485">
                  <c:v>212.8576578009264</c:v>
                </c:pt>
                <c:pt idx="16486">
                  <c:v>212.84693616070297</c:v>
                </c:pt>
                <c:pt idx="16487">
                  <c:v>212.83621506052856</c:v>
                </c:pt>
                <c:pt idx="16488">
                  <c:v>212.82549450037598</c:v>
                </c:pt>
                <c:pt idx="16489">
                  <c:v>212.81477448021801</c:v>
                </c:pt>
                <c:pt idx="16490">
                  <c:v>212.80405500002743</c:v>
                </c:pt>
                <c:pt idx="16491">
                  <c:v>212.79333605977709</c:v>
                </c:pt>
                <c:pt idx="16492">
                  <c:v>212.78261765943978</c:v>
                </c:pt>
                <c:pt idx="16493">
                  <c:v>212.77189979898827</c:v>
                </c:pt>
                <c:pt idx="16494">
                  <c:v>212.7611824783954</c:v>
                </c:pt>
                <c:pt idx="16495">
                  <c:v>212.75046569763396</c:v>
                </c:pt>
                <c:pt idx="16496">
                  <c:v>212.73974945667678</c:v>
                </c:pt>
                <c:pt idx="16497">
                  <c:v>212.72903375549666</c:v>
                </c:pt>
                <c:pt idx="16498">
                  <c:v>212.7183185940664</c:v>
                </c:pt>
                <c:pt idx="16499">
                  <c:v>212.70760397235884</c:v>
                </c:pt>
                <c:pt idx="16500">
                  <c:v>212.69688989034677</c:v>
                </c:pt>
                <c:pt idx="16501">
                  <c:v>212.68617634800299</c:v>
                </c:pt>
                <c:pt idx="16502">
                  <c:v>212.67546334530036</c:v>
                </c:pt>
                <c:pt idx="16503">
                  <c:v>212.66475088221165</c:v>
                </c:pt>
                <c:pt idx="16504">
                  <c:v>212.65403895870972</c:v>
                </c:pt>
                <c:pt idx="16505">
                  <c:v>212.64332757476737</c:v>
                </c:pt>
                <c:pt idx="16506">
                  <c:v>212.63261673035743</c:v>
                </c:pt>
                <c:pt idx="16507">
                  <c:v>212.62190642545272</c:v>
                </c:pt>
                <c:pt idx="16508">
                  <c:v>212.61119666002608</c:v>
                </c:pt>
                <c:pt idx="16509">
                  <c:v>212.60048743405034</c:v>
                </c:pt>
                <c:pt idx="16510">
                  <c:v>212.58977874749829</c:v>
                </c:pt>
                <c:pt idx="16511">
                  <c:v>212.57907060034279</c:v>
                </c:pt>
                <c:pt idx="16512">
                  <c:v>212.56836299255664</c:v>
                </c:pt>
                <c:pt idx="16513">
                  <c:v>212.55765592411271</c:v>
                </c:pt>
                <c:pt idx="16514">
                  <c:v>212.54694939498381</c:v>
                </c:pt>
                <c:pt idx="16515">
                  <c:v>212.53624340514278</c:v>
                </c:pt>
                <c:pt idx="16516">
                  <c:v>212.52553795456248</c:v>
                </c:pt>
                <c:pt idx="16517">
                  <c:v>212.5148330432157</c:v>
                </c:pt>
                <c:pt idx="16518">
                  <c:v>212.50412867107534</c:v>
                </c:pt>
                <c:pt idx="16519">
                  <c:v>212.49342483811418</c:v>
                </c:pt>
                <c:pt idx="16520">
                  <c:v>212.48272154430509</c:v>
                </c:pt>
                <c:pt idx="16521">
                  <c:v>212.4720187896209</c:v>
                </c:pt>
                <c:pt idx="16522">
                  <c:v>212.46131657403447</c:v>
                </c:pt>
                <c:pt idx="16523">
                  <c:v>212.45061489751865</c:v>
                </c:pt>
                <c:pt idx="16524">
                  <c:v>212.43991376004627</c:v>
                </c:pt>
                <c:pt idx="16525">
                  <c:v>212.42921316159018</c:v>
                </c:pt>
                <c:pt idx="16526">
                  <c:v>212.41851310212323</c:v>
                </c:pt>
                <c:pt idx="16527">
                  <c:v>212.40781358161829</c:v>
                </c:pt>
                <c:pt idx="16528">
                  <c:v>212.39711460004818</c:v>
                </c:pt>
                <c:pt idx="16529">
                  <c:v>212.38641615738578</c:v>
                </c:pt>
                <c:pt idx="16530">
                  <c:v>212.37571825360394</c:v>
                </c:pt>
                <c:pt idx="16531">
                  <c:v>212.3650208886755</c:v>
                </c:pt>
                <c:pt idx="16532">
                  <c:v>212.35432406257334</c:v>
                </c:pt>
                <c:pt idx="16533">
                  <c:v>212.34362777527031</c:v>
                </c:pt>
                <c:pt idx="16534">
                  <c:v>212.33293202673929</c:v>
                </c:pt>
                <c:pt idx="16535">
                  <c:v>212.32223681695311</c:v>
                </c:pt>
                <c:pt idx="16536">
                  <c:v>212.31154214588466</c:v>
                </c:pt>
                <c:pt idx="16537">
                  <c:v>212.30084801350677</c:v>
                </c:pt>
                <c:pt idx="16538">
                  <c:v>212.29015441979234</c:v>
                </c:pt>
                <c:pt idx="16539">
                  <c:v>212.27946136471422</c:v>
                </c:pt>
                <c:pt idx="16540">
                  <c:v>212.26876884824529</c:v>
                </c:pt>
                <c:pt idx="16541">
                  <c:v>212.25807687035839</c:v>
                </c:pt>
                <c:pt idx="16542">
                  <c:v>212.24738543102643</c:v>
                </c:pt>
                <c:pt idx="16543">
                  <c:v>212.23669453022228</c:v>
                </c:pt>
                <c:pt idx="16544">
                  <c:v>212.2260041679188</c:v>
                </c:pt>
                <c:pt idx="16545">
                  <c:v>212.21531434408888</c:v>
                </c:pt>
                <c:pt idx="16546">
                  <c:v>212.20462505870537</c:v>
                </c:pt>
                <c:pt idx="16547">
                  <c:v>212.19393631174117</c:v>
                </c:pt>
                <c:pt idx="16548">
                  <c:v>212.18324810316915</c:v>
                </c:pt>
                <c:pt idx="16549">
                  <c:v>212.1725604329622</c:v>
                </c:pt>
                <c:pt idx="16550">
                  <c:v>212.16187330109321</c:v>
                </c:pt>
                <c:pt idx="16551">
                  <c:v>212.15118670753503</c:v>
                </c:pt>
                <c:pt idx="16552">
                  <c:v>212.14050065226058</c:v>
                </c:pt>
                <c:pt idx="16553">
                  <c:v>212.12981513524275</c:v>
                </c:pt>
                <c:pt idx="16554">
                  <c:v>212.11913015645439</c:v>
                </c:pt>
                <c:pt idx="16555">
                  <c:v>212.10844571586841</c:v>
                </c:pt>
                <c:pt idx="16556">
                  <c:v>212.09776181345771</c:v>
                </c:pt>
                <c:pt idx="16557">
                  <c:v>212.08707844919516</c:v>
                </c:pt>
                <c:pt idx="16558">
                  <c:v>212.07639562305368</c:v>
                </c:pt>
                <c:pt idx="16559">
                  <c:v>212.06571333500617</c:v>
                </c:pt>
                <c:pt idx="16560">
                  <c:v>212.05503158502549</c:v>
                </c:pt>
                <c:pt idx="16561">
                  <c:v>212.04435037308457</c:v>
                </c:pt>
                <c:pt idx="16562">
                  <c:v>212.03366969915629</c:v>
                </c:pt>
                <c:pt idx="16563">
                  <c:v>212.02298956321354</c:v>
                </c:pt>
                <c:pt idx="16564">
                  <c:v>212.01230996522926</c:v>
                </c:pt>
                <c:pt idx="16565">
                  <c:v>212.00163090517631</c:v>
                </c:pt>
                <c:pt idx="16566">
                  <c:v>211.99095238302763</c:v>
                </c:pt>
                <c:pt idx="16567">
                  <c:v>211.98027439875611</c:v>
                </c:pt>
                <c:pt idx="16568">
                  <c:v>211.96959695233465</c:v>
                </c:pt>
                <c:pt idx="16569">
                  <c:v>211.95892004373619</c:v>
                </c:pt>
                <c:pt idx="16570">
                  <c:v>211.94824367293359</c:v>
                </c:pt>
                <c:pt idx="16571">
                  <c:v>211.9375678398998</c:v>
                </c:pt>
                <c:pt idx="16572">
                  <c:v>211.92689254460771</c:v>
                </c:pt>
                <c:pt idx="16573">
                  <c:v>211.91621778703023</c:v>
                </c:pt>
                <c:pt idx="16574">
                  <c:v>211.90554356714031</c:v>
                </c:pt>
                <c:pt idx="16575">
                  <c:v>211.89486988491083</c:v>
                </c:pt>
                <c:pt idx="16576">
                  <c:v>211.88419674031474</c:v>
                </c:pt>
                <c:pt idx="16577">
                  <c:v>211.87352413332493</c:v>
                </c:pt>
                <c:pt idx="16578">
                  <c:v>211.86285206391435</c:v>
                </c:pt>
                <c:pt idx="16579">
                  <c:v>211.85218053205588</c:v>
                </c:pt>
                <c:pt idx="16580">
                  <c:v>211.84150953772249</c:v>
                </c:pt>
                <c:pt idx="16581">
                  <c:v>211.83083908088707</c:v>
                </c:pt>
                <c:pt idx="16582">
                  <c:v>211.82016916152259</c:v>
                </c:pt>
                <c:pt idx="16583">
                  <c:v>211.80949977960194</c:v>
                </c:pt>
                <c:pt idx="16584">
                  <c:v>211.79883093509804</c:v>
                </c:pt>
                <c:pt idx="16585">
                  <c:v>211.78816262798384</c:v>
                </c:pt>
                <c:pt idx="16586">
                  <c:v>211.77749485823227</c:v>
                </c:pt>
                <c:pt idx="16587">
                  <c:v>211.76682762581626</c:v>
                </c:pt>
                <c:pt idx="16588">
                  <c:v>211.75616093070875</c:v>
                </c:pt>
                <c:pt idx="16589">
                  <c:v>211.74549477288267</c:v>
                </c:pt>
                <c:pt idx="16590">
                  <c:v>211.73482915231097</c:v>
                </c:pt>
                <c:pt idx="16591">
                  <c:v>211.72416406896656</c:v>
                </c:pt>
                <c:pt idx="16592">
                  <c:v>211.71349952282242</c:v>
                </c:pt>
                <c:pt idx="16593">
                  <c:v>211.70283551385145</c:v>
                </c:pt>
                <c:pt idx="16594">
                  <c:v>211.69217204202664</c:v>
                </c:pt>
                <c:pt idx="16595">
                  <c:v>211.68150910732089</c:v>
                </c:pt>
                <c:pt idx="16596">
                  <c:v>211.67084670970715</c:v>
                </c:pt>
                <c:pt idx="16597">
                  <c:v>211.66018484915838</c:v>
                </c:pt>
                <c:pt idx="16598">
                  <c:v>211.64952352564754</c:v>
                </c:pt>
                <c:pt idx="16599">
                  <c:v>211.63886273914756</c:v>
                </c:pt>
                <c:pt idx="16600">
                  <c:v>211.62820248963141</c:v>
                </c:pt>
                <c:pt idx="16601">
                  <c:v>211.617542777072</c:v>
                </c:pt>
                <c:pt idx="16602">
                  <c:v>211.60688360144232</c:v>
                </c:pt>
                <c:pt idx="16603">
                  <c:v>211.59622496271533</c:v>
                </c:pt>
                <c:pt idx="16604">
                  <c:v>211.58556686086396</c:v>
                </c:pt>
                <c:pt idx="16605">
                  <c:v>211.57490929586118</c:v>
                </c:pt>
                <c:pt idx="16606">
                  <c:v>211.56425226767996</c:v>
                </c:pt>
                <c:pt idx="16607">
                  <c:v>211.55359577629324</c:v>
                </c:pt>
                <c:pt idx="16608">
                  <c:v>211.542939821674</c:v>
                </c:pt>
                <c:pt idx="16609">
                  <c:v>211.53228440379519</c:v>
                </c:pt>
                <c:pt idx="16610">
                  <c:v>211.52162952262978</c:v>
                </c:pt>
                <c:pt idx="16611">
                  <c:v>211.51097517815074</c:v>
                </c:pt>
                <c:pt idx="16612">
                  <c:v>211.50032137033102</c:v>
                </c:pt>
                <c:pt idx="16613">
                  <c:v>211.48966809914361</c:v>
                </c:pt>
                <c:pt idx="16614">
                  <c:v>211.47901536456146</c:v>
                </c:pt>
                <c:pt idx="16615">
                  <c:v>211.46836316655757</c:v>
                </c:pt>
                <c:pt idx="16616">
                  <c:v>211.45771150510487</c:v>
                </c:pt>
                <c:pt idx="16617">
                  <c:v>211.44706038017637</c:v>
                </c:pt>
                <c:pt idx="16618">
                  <c:v>211.43640979174504</c:v>
                </c:pt>
                <c:pt idx="16619">
                  <c:v>211.42575973978384</c:v>
                </c:pt>
                <c:pt idx="16620">
                  <c:v>211.41511022426576</c:v>
                </c:pt>
                <c:pt idx="16621">
                  <c:v>211.40446124516376</c:v>
                </c:pt>
                <c:pt idx="16622">
                  <c:v>211.39381280245084</c:v>
                </c:pt>
                <c:pt idx="16623">
                  <c:v>211.3831648961</c:v>
                </c:pt>
                <c:pt idx="16624">
                  <c:v>211.37251752608418</c:v>
                </c:pt>
                <c:pt idx="16625">
                  <c:v>211.36187069237639</c:v>
                </c:pt>
                <c:pt idx="16626">
                  <c:v>211.35122439494961</c:v>
                </c:pt>
                <c:pt idx="16627">
                  <c:v>211.34057863377686</c:v>
                </c:pt>
                <c:pt idx="16628">
                  <c:v>211.32993340883107</c:v>
                </c:pt>
                <c:pt idx="16629">
                  <c:v>211.31928872008527</c:v>
                </c:pt>
                <c:pt idx="16630">
                  <c:v>211.30864456751243</c:v>
                </c:pt>
                <c:pt idx="16631">
                  <c:v>211.29800095108558</c:v>
                </c:pt>
                <c:pt idx="16632">
                  <c:v>211.2873578707777</c:v>
                </c:pt>
                <c:pt idx="16633">
                  <c:v>211.27671532656174</c:v>
                </c:pt>
                <c:pt idx="16634">
                  <c:v>211.26607331841075</c:v>
                </c:pt>
                <c:pt idx="16635">
                  <c:v>211.25543184629771</c:v>
                </c:pt>
                <c:pt idx="16636">
                  <c:v>211.24479091019563</c:v>
                </c:pt>
                <c:pt idx="16637">
                  <c:v>211.23415051007748</c:v>
                </c:pt>
                <c:pt idx="16638">
                  <c:v>211.22351064591629</c:v>
                </c:pt>
                <c:pt idx="16639">
                  <c:v>211.21287131768506</c:v>
                </c:pt>
                <c:pt idx="16640">
                  <c:v>211.20223252535681</c:v>
                </c:pt>
                <c:pt idx="16641">
                  <c:v>211.19159426890451</c:v>
                </c:pt>
                <c:pt idx="16642">
                  <c:v>211.1809565483012</c:v>
                </c:pt>
                <c:pt idx="16643">
                  <c:v>211.17031936351987</c:v>
                </c:pt>
                <c:pt idx="16644">
                  <c:v>211.15968271453355</c:v>
                </c:pt>
                <c:pt idx="16645">
                  <c:v>211.14904660131523</c:v>
                </c:pt>
                <c:pt idx="16646">
                  <c:v>211.13841102383793</c:v>
                </c:pt>
                <c:pt idx="16647">
                  <c:v>211.12777598207467</c:v>
                </c:pt>
                <c:pt idx="16648">
                  <c:v>211.11714147599847</c:v>
                </c:pt>
                <c:pt idx="16649">
                  <c:v>211.10650750558233</c:v>
                </c:pt>
                <c:pt idx="16650">
                  <c:v>211.09587407079928</c:v>
                </c:pt>
                <c:pt idx="16651">
                  <c:v>211.08524117162236</c:v>
                </c:pt>
                <c:pt idx="16652">
                  <c:v>211.07460880802455</c:v>
                </c:pt>
                <c:pt idx="16653">
                  <c:v>211.06397697997889</c:v>
                </c:pt>
                <c:pt idx="16654">
                  <c:v>211.0533456874584</c:v>
                </c:pt>
                <c:pt idx="16655">
                  <c:v>211.04271493043612</c:v>
                </c:pt>
                <c:pt idx="16656">
                  <c:v>211.03208470888509</c:v>
                </c:pt>
                <c:pt idx="16657">
                  <c:v>211.02145502277833</c:v>
                </c:pt>
                <c:pt idx="16658">
                  <c:v>211.01082587208884</c:v>
                </c:pt>
                <c:pt idx="16659">
                  <c:v>211.00019725678968</c:v>
                </c:pt>
                <c:pt idx="16660">
                  <c:v>210.98956917685385</c:v>
                </c:pt>
                <c:pt idx="16661">
                  <c:v>210.97894163225442</c:v>
                </c:pt>
                <c:pt idx="16662">
                  <c:v>210.96831462296441</c:v>
                </c:pt>
                <c:pt idx="16663">
                  <c:v>210.95768814895686</c:v>
                </c:pt>
                <c:pt idx="16664">
                  <c:v>210.94706221020482</c:v>
                </c:pt>
                <c:pt idx="16665">
                  <c:v>210.93643680668129</c:v>
                </c:pt>
                <c:pt idx="16666">
                  <c:v>210.92581193835935</c:v>
                </c:pt>
                <c:pt idx="16667">
                  <c:v>210.91518760521203</c:v>
                </c:pt>
                <c:pt idx="16668">
                  <c:v>210.90456380721236</c:v>
                </c:pt>
                <c:pt idx="16669">
                  <c:v>210.89394054433339</c:v>
                </c:pt>
                <c:pt idx="16670">
                  <c:v>210.88331781654819</c:v>
                </c:pt>
                <c:pt idx="16671">
                  <c:v>210.87269562382977</c:v>
                </c:pt>
                <c:pt idx="16672">
                  <c:v>210.8620739661512</c:v>
                </c:pt>
                <c:pt idx="16673">
                  <c:v>210.85145284348553</c:v>
                </c:pt>
                <c:pt idx="16674">
                  <c:v>210.84083225580582</c:v>
                </c:pt>
                <c:pt idx="16675">
                  <c:v>210.8302122030851</c:v>
                </c:pt>
                <c:pt idx="16676">
                  <c:v>210.81959268529644</c:v>
                </c:pt>
                <c:pt idx="16677">
                  <c:v>210.80897370241289</c:v>
                </c:pt>
                <c:pt idx="16678">
                  <c:v>210.79835525440751</c:v>
                </c:pt>
                <c:pt idx="16679">
                  <c:v>210.78773734125335</c:v>
                </c:pt>
                <c:pt idx="16680">
                  <c:v>210.77711996292348</c:v>
                </c:pt>
                <c:pt idx="16681">
                  <c:v>210.76650311939096</c:v>
                </c:pt>
                <c:pt idx="16682">
                  <c:v>210.75588681062885</c:v>
                </c:pt>
                <c:pt idx="16683">
                  <c:v>210.74527103661021</c:v>
                </c:pt>
                <c:pt idx="16684">
                  <c:v>210.73465579730811</c:v>
                </c:pt>
                <c:pt idx="16685">
                  <c:v>210.72404109269561</c:v>
                </c:pt>
                <c:pt idx="16686">
                  <c:v>210.71342692274578</c:v>
                </c:pt>
                <c:pt idx="16687">
                  <c:v>210.7028132874317</c:v>
                </c:pt>
                <c:pt idx="16688">
                  <c:v>210.69220018672641</c:v>
                </c:pt>
                <c:pt idx="16689">
                  <c:v>210.68158762060301</c:v>
                </c:pt>
                <c:pt idx="16690">
                  <c:v>210.67097558903455</c:v>
                </c:pt>
                <c:pt idx="16691">
                  <c:v>210.66036409199415</c:v>
                </c:pt>
                <c:pt idx="16692">
                  <c:v>210.64975312945484</c:v>
                </c:pt>
                <c:pt idx="16693">
                  <c:v>210.63914270138972</c:v>
                </c:pt>
                <c:pt idx="16694">
                  <c:v>210.62853280777185</c:v>
                </c:pt>
                <c:pt idx="16695">
                  <c:v>210.61792344857432</c:v>
                </c:pt>
                <c:pt idx="16696">
                  <c:v>210.60731462377021</c:v>
                </c:pt>
                <c:pt idx="16697">
                  <c:v>210.59670633333261</c:v>
                </c:pt>
                <c:pt idx="16698">
                  <c:v>210.58609857723459</c:v>
                </c:pt>
                <c:pt idx="16699">
                  <c:v>210.57549135544926</c:v>
                </c:pt>
                <c:pt idx="16700">
                  <c:v>210.56488466794968</c:v>
                </c:pt>
                <c:pt idx="16701">
                  <c:v>210.55427851470895</c:v>
                </c:pt>
                <c:pt idx="16702">
                  <c:v>210.54367289570018</c:v>
                </c:pt>
                <c:pt idx="16703">
                  <c:v>210.53306781089643</c:v>
                </c:pt>
                <c:pt idx="16704">
                  <c:v>210.5224632602708</c:v>
                </c:pt>
                <c:pt idx="16705">
                  <c:v>210.51185924379638</c:v>
                </c:pt>
                <c:pt idx="16706">
                  <c:v>210.50125576144629</c:v>
                </c:pt>
                <c:pt idx="16707">
                  <c:v>210.49065281319358</c:v>
                </c:pt>
                <c:pt idx="16708">
                  <c:v>210.48005039901139</c:v>
                </c:pt>
                <c:pt idx="16709">
                  <c:v>210.46944851887281</c:v>
                </c:pt>
                <c:pt idx="16710">
                  <c:v>210.45884717275092</c:v>
                </c:pt>
                <c:pt idx="16711">
                  <c:v>210.44824636061884</c:v>
                </c:pt>
                <c:pt idx="16712">
                  <c:v>210.43764608244967</c:v>
                </c:pt>
                <c:pt idx="16713">
                  <c:v>210.42704633821651</c:v>
                </c:pt>
                <c:pt idx="16714">
                  <c:v>210.41644712789247</c:v>
                </c:pt>
                <c:pt idx="16715">
                  <c:v>210.40584845145065</c:v>
                </c:pt>
                <c:pt idx="16716">
                  <c:v>210.39525030886415</c:v>
                </c:pt>
                <c:pt idx="16717">
                  <c:v>210.3846527001061</c:v>
                </c:pt>
                <c:pt idx="16718">
                  <c:v>210.37405562514959</c:v>
                </c:pt>
                <c:pt idx="16719">
                  <c:v>210.36345908396777</c:v>
                </c:pt>
                <c:pt idx="16720">
                  <c:v>210.35286307653371</c:v>
                </c:pt>
                <c:pt idx="16721">
                  <c:v>210.34226760282056</c:v>
                </c:pt>
                <c:pt idx="16722">
                  <c:v>210.3316726628014</c:v>
                </c:pt>
                <c:pt idx="16723">
                  <c:v>210.32107825644937</c:v>
                </c:pt>
                <c:pt idx="16724">
                  <c:v>210.31048438373759</c:v>
                </c:pt>
                <c:pt idx="16725">
                  <c:v>210.2998910446392</c:v>
                </c:pt>
                <c:pt idx="16726">
                  <c:v>210.28929823912728</c:v>
                </c:pt>
                <c:pt idx="16727">
                  <c:v>210.27870596717497</c:v>
                </c:pt>
                <c:pt idx="16728">
                  <c:v>210.26811422875542</c:v>
                </c:pt>
                <c:pt idx="16729">
                  <c:v>210.25752302384171</c:v>
                </c:pt>
                <c:pt idx="16730">
                  <c:v>210.24693235240701</c:v>
                </c:pt>
                <c:pt idx="16731">
                  <c:v>210.23634221442444</c:v>
                </c:pt>
                <c:pt idx="16732">
                  <c:v>210.2257526098671</c:v>
                </c:pt>
                <c:pt idx="16733">
                  <c:v>210.21516353870814</c:v>
                </c:pt>
                <c:pt idx="16734">
                  <c:v>210.2045750009207</c:v>
                </c:pt>
                <c:pt idx="16735">
                  <c:v>210.19398699647792</c:v>
                </c:pt>
                <c:pt idx="16736">
                  <c:v>210.18339952535291</c:v>
                </c:pt>
                <c:pt idx="16737">
                  <c:v>210.17281258751882</c:v>
                </c:pt>
                <c:pt idx="16738">
                  <c:v>210.16222618294879</c:v>
                </c:pt>
                <c:pt idx="16739">
                  <c:v>210.15164031161595</c:v>
                </c:pt>
                <c:pt idx="16740">
                  <c:v>210.14105497349345</c:v>
                </c:pt>
                <c:pt idx="16741">
                  <c:v>210.13047016855444</c:v>
                </c:pt>
                <c:pt idx="16742">
                  <c:v>210.11988589677205</c:v>
                </c:pt>
                <c:pt idx="16743">
                  <c:v>210.10930215811942</c:v>
                </c:pt>
                <c:pt idx="16744">
                  <c:v>210.09871895256973</c:v>
                </c:pt>
                <c:pt idx="16745">
                  <c:v>210.08813628009608</c:v>
                </c:pt>
                <c:pt idx="16746">
                  <c:v>210.07755414067165</c:v>
                </c:pt>
                <c:pt idx="16747">
                  <c:v>210.06697253426958</c:v>
                </c:pt>
                <c:pt idx="16748">
                  <c:v>210.05639146086304</c:v>
                </c:pt>
                <c:pt idx="16749">
                  <c:v>210.04581092042517</c:v>
                </c:pt>
                <c:pt idx="16750">
                  <c:v>210.03523091292911</c:v>
                </c:pt>
                <c:pt idx="16751">
                  <c:v>210.02465143834803</c:v>
                </c:pt>
                <c:pt idx="16752">
                  <c:v>210.01407249665507</c:v>
                </c:pt>
                <c:pt idx="16753">
                  <c:v>210.00349408782341</c:v>
                </c:pt>
                <c:pt idx="16754">
                  <c:v>209.99291621182621</c:v>
                </c:pt>
                <c:pt idx="16755">
                  <c:v>209.98233886863662</c:v>
                </c:pt>
                <c:pt idx="16756">
                  <c:v>209.97176205822782</c:v>
                </c:pt>
                <c:pt idx="16757">
                  <c:v>209.96118578057295</c:v>
                </c:pt>
                <c:pt idx="16758">
                  <c:v>209.95061003564518</c:v>
                </c:pt>
                <c:pt idx="16759">
                  <c:v>209.9400348234177</c:v>
                </c:pt>
                <c:pt idx="16760">
                  <c:v>209.92946014386365</c:v>
                </c:pt>
                <c:pt idx="16761">
                  <c:v>209.91888599695622</c:v>
                </c:pt>
                <c:pt idx="16762">
                  <c:v>209.90831238266856</c:v>
                </c:pt>
                <c:pt idx="16763">
                  <c:v>209.89773930097385</c:v>
                </c:pt>
                <c:pt idx="16764">
                  <c:v>209.88716675184526</c:v>
                </c:pt>
                <c:pt idx="16765">
                  <c:v>209.87659473525596</c:v>
                </c:pt>
                <c:pt idx="16766">
                  <c:v>209.86602325117914</c:v>
                </c:pt>
                <c:pt idx="16767">
                  <c:v>209.85545229958799</c:v>
                </c:pt>
                <c:pt idx="16768">
                  <c:v>209.84488188045566</c:v>
                </c:pt>
                <c:pt idx="16769">
                  <c:v>209.83431199375534</c:v>
                </c:pt>
                <c:pt idx="16770">
                  <c:v>209.82374263946022</c:v>
                </c:pt>
                <c:pt idx="16771">
                  <c:v>209.81317381754349</c:v>
                </c:pt>
                <c:pt idx="16772">
                  <c:v>209.8026055279783</c:v>
                </c:pt>
                <c:pt idx="16773">
                  <c:v>209.79203777073786</c:v>
                </c:pt>
                <c:pt idx="16774">
                  <c:v>209.78147054579537</c:v>
                </c:pt>
                <c:pt idx="16775">
                  <c:v>209.770903853124</c:v>
                </c:pt>
                <c:pt idx="16776">
                  <c:v>209.76033769269694</c:v>
                </c:pt>
                <c:pt idx="16777">
                  <c:v>209.74977206448736</c:v>
                </c:pt>
                <c:pt idx="16778">
                  <c:v>209.73920696846847</c:v>
                </c:pt>
                <c:pt idx="16779">
                  <c:v>209.72864240461348</c:v>
                </c:pt>
                <c:pt idx="16780">
                  <c:v>209.71807837289558</c:v>
                </c:pt>
                <c:pt idx="16781">
                  <c:v>209.70751487328795</c:v>
                </c:pt>
                <c:pt idx="16782">
                  <c:v>209.6969519057638</c:v>
                </c:pt>
                <c:pt idx="16783">
                  <c:v>209.68638947029632</c:v>
                </c:pt>
                <c:pt idx="16784">
                  <c:v>209.67582756685871</c:v>
                </c:pt>
                <c:pt idx="16785">
                  <c:v>209.66526619542418</c:v>
                </c:pt>
                <c:pt idx="16786">
                  <c:v>209.65470535596592</c:v>
                </c:pt>
                <c:pt idx="16787">
                  <c:v>209.64414504845715</c:v>
                </c:pt>
                <c:pt idx="16788">
                  <c:v>209.63358527287107</c:v>
                </c:pt>
                <c:pt idx="16789">
                  <c:v>209.62302602918089</c:v>
                </c:pt>
                <c:pt idx="16790">
                  <c:v>209.6124673173598</c:v>
                </c:pt>
                <c:pt idx="16791">
                  <c:v>209.60190913738103</c:v>
                </c:pt>
                <c:pt idx="16792">
                  <c:v>209.59135148921777</c:v>
                </c:pt>
                <c:pt idx="16793">
                  <c:v>209.58079437284326</c:v>
                </c:pt>
                <c:pt idx="16794">
                  <c:v>209.57023778823071</c:v>
                </c:pt>
                <c:pt idx="16795">
                  <c:v>209.55968173535334</c:v>
                </c:pt>
                <c:pt idx="16796">
                  <c:v>209.54912621418433</c:v>
                </c:pt>
                <c:pt idx="16797">
                  <c:v>209.53857122469694</c:v>
                </c:pt>
                <c:pt idx="16798">
                  <c:v>209.52801676686437</c:v>
                </c:pt>
                <c:pt idx="16799">
                  <c:v>209.51746284065982</c:v>
                </c:pt>
                <c:pt idx="16800">
                  <c:v>209.50690944605654</c:v>
                </c:pt>
                <c:pt idx="16801">
                  <c:v>209.49635658302776</c:v>
                </c:pt>
                <c:pt idx="16802">
                  <c:v>209.48580425154668</c:v>
                </c:pt>
                <c:pt idx="16803">
                  <c:v>209.47525245158653</c:v>
                </c:pt>
                <c:pt idx="16804">
                  <c:v>209.46470118312055</c:v>
                </c:pt>
                <c:pt idx="16805">
                  <c:v>209.45415044612196</c:v>
                </c:pt>
                <c:pt idx="16806">
                  <c:v>209.443600240564</c:v>
                </c:pt>
                <c:pt idx="16807">
                  <c:v>209.43305056641989</c:v>
                </c:pt>
                <c:pt idx="16808">
                  <c:v>209.42250142366288</c:v>
                </c:pt>
                <c:pt idx="16809">
                  <c:v>209.41195281226618</c:v>
                </c:pt>
                <c:pt idx="16810">
                  <c:v>209.40140473220302</c:v>
                </c:pt>
                <c:pt idx="16811">
                  <c:v>209.39085718344666</c:v>
                </c:pt>
                <c:pt idx="16812">
                  <c:v>209.38031016597034</c:v>
                </c:pt>
                <c:pt idx="16813">
                  <c:v>209.36976367974728</c:v>
                </c:pt>
                <c:pt idx="16814">
                  <c:v>209.35921772475075</c:v>
                </c:pt>
                <c:pt idx="16815">
                  <c:v>209.34867230095395</c:v>
                </c:pt>
                <c:pt idx="16816">
                  <c:v>209.33812740833017</c:v>
                </c:pt>
                <c:pt idx="16817">
                  <c:v>209.32758304685262</c:v>
                </c:pt>
                <c:pt idx="16818">
                  <c:v>209.31703921649455</c:v>
                </c:pt>
                <c:pt idx="16819">
                  <c:v>209.30649591722923</c:v>
                </c:pt>
                <c:pt idx="16820">
                  <c:v>209.29595314902988</c:v>
                </c:pt>
                <c:pt idx="16821">
                  <c:v>209.28541091186977</c:v>
                </c:pt>
                <c:pt idx="16822">
                  <c:v>209.27486920572215</c:v>
                </c:pt>
                <c:pt idx="16823">
                  <c:v>209.26432803056028</c:v>
                </c:pt>
                <c:pt idx="16824">
                  <c:v>209.25378738635737</c:v>
                </c:pt>
                <c:pt idx="16825">
                  <c:v>209.24324727308672</c:v>
                </c:pt>
                <c:pt idx="16826">
                  <c:v>209.23270769072158</c:v>
                </c:pt>
                <c:pt idx="16827">
                  <c:v>209.22216863923521</c:v>
                </c:pt>
                <c:pt idx="16828">
                  <c:v>209.21163011860085</c:v>
                </c:pt>
                <c:pt idx="16829">
                  <c:v>209.20109212879177</c:v>
                </c:pt>
                <c:pt idx="16830">
                  <c:v>209.19055466978125</c:v>
                </c:pt>
                <c:pt idx="16831">
                  <c:v>209.18001774154254</c:v>
                </c:pt>
                <c:pt idx="16832">
                  <c:v>209.1694813440489</c:v>
                </c:pt>
                <c:pt idx="16833">
                  <c:v>209.15894547727362</c:v>
                </c:pt>
                <c:pt idx="16834">
                  <c:v>209.14841014118994</c:v>
                </c:pt>
                <c:pt idx="16835">
                  <c:v>209.13787533577113</c:v>
                </c:pt>
                <c:pt idx="16836">
                  <c:v>209.12734106099046</c:v>
                </c:pt>
                <c:pt idx="16837">
                  <c:v>209.11680731682122</c:v>
                </c:pt>
                <c:pt idx="16838">
                  <c:v>209.10627410323667</c:v>
                </c:pt>
                <c:pt idx="16839">
                  <c:v>209.09574142021009</c:v>
                </c:pt>
                <c:pt idx="16840">
                  <c:v>209.08520926771476</c:v>
                </c:pt>
                <c:pt idx="16841">
                  <c:v>209.07467764572394</c:v>
                </c:pt>
                <c:pt idx="16842">
                  <c:v>209.06414655421094</c:v>
                </c:pt>
                <c:pt idx="16843">
                  <c:v>209.05361599314901</c:v>
                </c:pt>
                <c:pt idx="16844">
                  <c:v>209.04308596251144</c:v>
                </c:pt>
                <c:pt idx="16845">
                  <c:v>209.03255646227151</c:v>
                </c:pt>
                <c:pt idx="16846">
                  <c:v>209.02202749240251</c:v>
                </c:pt>
                <c:pt idx="16847">
                  <c:v>209.01149905287772</c:v>
                </c:pt>
                <c:pt idx="16848">
                  <c:v>209.00097114367043</c:v>
                </c:pt>
                <c:pt idx="16849">
                  <c:v>208.99044376475393</c:v>
                </c:pt>
                <c:pt idx="16850">
                  <c:v>208.9799169161015</c:v>
                </c:pt>
                <c:pt idx="16851">
                  <c:v>208.96939059768644</c:v>
                </c:pt>
                <c:pt idx="16852">
                  <c:v>208.95886480948204</c:v>
                </c:pt>
                <c:pt idx="16853">
                  <c:v>208.9483395514616</c:v>
                </c:pt>
                <c:pt idx="16854">
                  <c:v>208.93781482359839</c:v>
                </c:pt>
                <c:pt idx="16855">
                  <c:v>208.92729062586574</c:v>
                </c:pt>
                <c:pt idx="16856">
                  <c:v>208.91676695823691</c:v>
                </c:pt>
                <c:pt idx="16857">
                  <c:v>208.90624382068523</c:v>
                </c:pt>
                <c:pt idx="16858">
                  <c:v>208.895721213184</c:v>
                </c:pt>
                <c:pt idx="16859">
                  <c:v>208.8851991357065</c:v>
                </c:pt>
                <c:pt idx="16860">
                  <c:v>208.87467758822604</c:v>
                </c:pt>
                <c:pt idx="16861">
                  <c:v>208.86415657071592</c:v>
                </c:pt>
                <c:pt idx="16862">
                  <c:v>208.85363608314947</c:v>
                </c:pt>
                <c:pt idx="16863">
                  <c:v>208.84311612549996</c:v>
                </c:pt>
                <c:pt idx="16864">
                  <c:v>208.83259669774074</c:v>
                </c:pt>
                <c:pt idx="16865">
                  <c:v>208.82207779984509</c:v>
                </c:pt>
                <c:pt idx="16866">
                  <c:v>208.81155943178632</c:v>
                </c:pt>
                <c:pt idx="16867">
                  <c:v>208.80104159353775</c:v>
                </c:pt>
                <c:pt idx="16868">
                  <c:v>208.79052428507268</c:v>
                </c:pt>
                <c:pt idx="16869">
                  <c:v>208.78000750636446</c:v>
                </c:pt>
                <c:pt idx="16870">
                  <c:v>208.76949125738636</c:v>
                </c:pt>
                <c:pt idx="16871">
                  <c:v>208.75897553811174</c:v>
                </c:pt>
                <c:pt idx="16872">
                  <c:v>208.7484603485139</c:v>
                </c:pt>
                <c:pt idx="16873">
                  <c:v>208.73794568856616</c:v>
                </c:pt>
                <c:pt idx="16874">
                  <c:v>208.72743155824182</c:v>
                </c:pt>
                <c:pt idx="16875">
                  <c:v>208.71691795751423</c:v>
                </c:pt>
                <c:pt idx="16876">
                  <c:v>208.70640488635672</c:v>
                </c:pt>
                <c:pt idx="16877">
                  <c:v>208.69589234474262</c:v>
                </c:pt>
                <c:pt idx="16878">
                  <c:v>208.68538033264522</c:v>
                </c:pt>
                <c:pt idx="16879">
                  <c:v>208.67486885003788</c:v>
                </c:pt>
                <c:pt idx="16880">
                  <c:v>208.6643578968939</c:v>
                </c:pt>
                <c:pt idx="16881">
                  <c:v>208.65384747318666</c:v>
                </c:pt>
                <c:pt idx="16882">
                  <c:v>208.64333757888943</c:v>
                </c:pt>
                <c:pt idx="16883">
                  <c:v>208.63282821397559</c:v>
                </c:pt>
                <c:pt idx="16884">
                  <c:v>208.62231937841847</c:v>
                </c:pt>
                <c:pt idx="16885">
                  <c:v>208.61181107219139</c:v>
                </c:pt>
                <c:pt idx="16886">
                  <c:v>208.60130329526768</c:v>
                </c:pt>
                <c:pt idx="16887">
                  <c:v>208.5907960476207</c:v>
                </c:pt>
                <c:pt idx="16888">
                  <c:v>208.58028932922377</c:v>
                </c:pt>
                <c:pt idx="16889">
                  <c:v>208.56978314005028</c:v>
                </c:pt>
                <c:pt idx="16890">
                  <c:v>208.55927748007352</c:v>
                </c:pt>
                <c:pt idx="16891">
                  <c:v>208.54877234926684</c:v>
                </c:pt>
                <c:pt idx="16892">
                  <c:v>208.53826774760361</c:v>
                </c:pt>
                <c:pt idx="16893">
                  <c:v>208.52776367505717</c:v>
                </c:pt>
                <c:pt idx="16894">
                  <c:v>208.51726013160086</c:v>
                </c:pt>
                <c:pt idx="16895">
                  <c:v>208.50675711720805</c:v>
                </c:pt>
                <c:pt idx="16896">
                  <c:v>208.49625463185205</c:v>
                </c:pt>
                <c:pt idx="16897">
                  <c:v>208.48575267550626</c:v>
                </c:pt>
                <c:pt idx="16898">
                  <c:v>208.47525124814399</c:v>
                </c:pt>
                <c:pt idx="16899">
                  <c:v>208.46475034973864</c:v>
                </c:pt>
                <c:pt idx="16900">
                  <c:v>208.45424998026354</c:v>
                </c:pt>
                <c:pt idx="16901">
                  <c:v>208.44375013969204</c:v>
                </c:pt>
                <c:pt idx="16902">
                  <c:v>208.43325082799751</c:v>
                </c:pt>
                <c:pt idx="16903">
                  <c:v>208.42275204515332</c:v>
                </c:pt>
                <c:pt idx="16904">
                  <c:v>208.4122537911328</c:v>
                </c:pt>
                <c:pt idx="16905">
                  <c:v>208.40175606590935</c:v>
                </c:pt>
                <c:pt idx="16906">
                  <c:v>208.39125886945632</c:v>
                </c:pt>
                <c:pt idx="16907">
                  <c:v>208.38076220174707</c:v>
                </c:pt>
                <c:pt idx="16908">
                  <c:v>208.37026606275498</c:v>
                </c:pt>
                <c:pt idx="16909">
                  <c:v>208.3597704524534</c:v>
                </c:pt>
                <c:pt idx="16910">
                  <c:v>208.34927537081572</c:v>
                </c:pt>
                <c:pt idx="16911">
                  <c:v>208.33878081781529</c:v>
                </c:pt>
                <c:pt idx="16912">
                  <c:v>208.32828679342549</c:v>
                </c:pt>
                <c:pt idx="16913">
                  <c:v>208.31779329761972</c:v>
                </c:pt>
                <c:pt idx="16914">
                  <c:v>208.30730033037133</c:v>
                </c:pt>
                <c:pt idx="16915">
                  <c:v>208.29680789165371</c:v>
                </c:pt>
                <c:pt idx="16916">
                  <c:v>208.28631598144023</c:v>
                </c:pt>
                <c:pt idx="16917">
                  <c:v>208.27582459970424</c:v>
                </c:pt>
                <c:pt idx="16918">
                  <c:v>208.26533374641915</c:v>
                </c:pt>
                <c:pt idx="16919">
                  <c:v>208.25484342155835</c:v>
                </c:pt>
                <c:pt idx="16920">
                  <c:v>208.24435362509521</c:v>
                </c:pt>
                <c:pt idx="16921">
                  <c:v>208.23386435700311</c:v>
                </c:pt>
                <c:pt idx="16922">
                  <c:v>208.22337561725547</c:v>
                </c:pt>
                <c:pt idx="16923">
                  <c:v>208.21288740582563</c:v>
                </c:pt>
                <c:pt idx="16924">
                  <c:v>208.20239972268701</c:v>
                </c:pt>
                <c:pt idx="16925">
                  <c:v>208.19191256781298</c:v>
                </c:pt>
                <c:pt idx="16926">
                  <c:v>208.18142594117694</c:v>
                </c:pt>
                <c:pt idx="16927">
                  <c:v>208.17093984275229</c:v>
                </c:pt>
                <c:pt idx="16928">
                  <c:v>208.16045427251242</c:v>
                </c:pt>
                <c:pt idx="16929">
                  <c:v>208.14996923043071</c:v>
                </c:pt>
                <c:pt idx="16930">
                  <c:v>208.13948471648058</c:v>
                </c:pt>
                <c:pt idx="16931">
                  <c:v>208.12900073063543</c:v>
                </c:pt>
                <c:pt idx="16932">
                  <c:v>208.11851727286864</c:v>
                </c:pt>
                <c:pt idx="16933">
                  <c:v>208.10803434315361</c:v>
                </c:pt>
                <c:pt idx="16934">
                  <c:v>208.09755194146373</c:v>
                </c:pt>
                <c:pt idx="16935">
                  <c:v>208.08707006777246</c:v>
                </c:pt>
                <c:pt idx="16936">
                  <c:v>208.07658872205315</c:v>
                </c:pt>
                <c:pt idx="16937">
                  <c:v>208.06610790427922</c:v>
                </c:pt>
                <c:pt idx="16938">
                  <c:v>208.05562761442408</c:v>
                </c:pt>
                <c:pt idx="16939">
                  <c:v>208.04514785246116</c:v>
                </c:pt>
                <c:pt idx="16940">
                  <c:v>208.03466861836384</c:v>
                </c:pt>
                <c:pt idx="16941">
                  <c:v>208.02418991210553</c:v>
                </c:pt>
                <c:pt idx="16942">
                  <c:v>208.01371173365965</c:v>
                </c:pt>
                <c:pt idx="16943">
                  <c:v>208.00323408299963</c:v>
                </c:pt>
                <c:pt idx="16944">
                  <c:v>207.99275696009886</c:v>
                </c:pt>
                <c:pt idx="16945">
                  <c:v>207.98228036493077</c:v>
                </c:pt>
                <c:pt idx="16946">
                  <c:v>207.97180429746879</c:v>
                </c:pt>
                <c:pt idx="16947">
                  <c:v>207.96132875768635</c:v>
                </c:pt>
                <c:pt idx="16948">
                  <c:v>207.95085374555683</c:v>
                </c:pt>
                <c:pt idx="16949">
                  <c:v>207.94037926105366</c:v>
                </c:pt>
                <c:pt idx="16950">
                  <c:v>207.92990530415028</c:v>
                </c:pt>
                <c:pt idx="16951">
                  <c:v>207.91943187482011</c:v>
                </c:pt>
                <c:pt idx="16952">
                  <c:v>207.90895897303659</c:v>
                </c:pt>
                <c:pt idx="16953">
                  <c:v>207.89848659877313</c:v>
                </c:pt>
                <c:pt idx="16954">
                  <c:v>207.88801475200316</c:v>
                </c:pt>
                <c:pt idx="16955">
                  <c:v>207.87754343270009</c:v>
                </c:pt>
                <c:pt idx="16956">
                  <c:v>207.86707264083739</c:v>
                </c:pt>
                <c:pt idx="16957">
                  <c:v>207.85660237638848</c:v>
                </c:pt>
                <c:pt idx="16958">
                  <c:v>207.84613263932678</c:v>
                </c:pt>
                <c:pt idx="16959">
                  <c:v>207.83566342962575</c:v>
                </c:pt>
                <c:pt idx="16960">
                  <c:v>207.82519474725882</c:v>
                </c:pt>
                <c:pt idx="16961">
                  <c:v>207.81472659219941</c:v>
                </c:pt>
                <c:pt idx="16962">
                  <c:v>207.80425896442097</c:v>
                </c:pt>
                <c:pt idx="16963">
                  <c:v>207.79379186389693</c:v>
                </c:pt>
                <c:pt idx="16964">
                  <c:v>207.78332529060074</c:v>
                </c:pt>
                <c:pt idx="16965">
                  <c:v>207.77285924450587</c:v>
                </c:pt>
                <c:pt idx="16966">
                  <c:v>207.76239372558572</c:v>
                </c:pt>
                <c:pt idx="16967">
                  <c:v>207.75192873381377</c:v>
                </c:pt>
                <c:pt idx="16968">
                  <c:v>207.74146426916346</c:v>
                </c:pt>
                <c:pt idx="16969">
                  <c:v>207.73100033160821</c:v>
                </c:pt>
                <c:pt idx="16970">
                  <c:v>207.72053692112152</c:v>
                </c:pt>
                <c:pt idx="16971">
                  <c:v>207.7100740376768</c:v>
                </c:pt>
                <c:pt idx="16972">
                  <c:v>207.69961168124755</c:v>
                </c:pt>
                <c:pt idx="16973">
                  <c:v>207.68914985180717</c:v>
                </c:pt>
                <c:pt idx="16974">
                  <c:v>207.67868854932914</c:v>
                </c:pt>
                <c:pt idx="16975">
                  <c:v>207.66822777378692</c:v>
                </c:pt>
                <c:pt idx="16976">
                  <c:v>207.65776752515396</c:v>
                </c:pt>
                <c:pt idx="16977">
                  <c:v>207.64730780340372</c:v>
                </c:pt>
                <c:pt idx="16978">
                  <c:v>207.63684860850967</c:v>
                </c:pt>
                <c:pt idx="16979">
                  <c:v>207.62638994044525</c:v>
                </c:pt>
                <c:pt idx="16980">
                  <c:v>207.61593179918395</c:v>
                </c:pt>
                <c:pt idx="16981">
                  <c:v>207.60547418469923</c:v>
                </c:pt>
                <c:pt idx="16982">
                  <c:v>207.59501709696457</c:v>
                </c:pt>
                <c:pt idx="16983">
                  <c:v>207.58456053595341</c:v>
                </c:pt>
                <c:pt idx="16984">
                  <c:v>207.57410450163923</c:v>
                </c:pt>
                <c:pt idx="16985">
                  <c:v>207.56364899399549</c:v>
                </c:pt>
                <c:pt idx="16986">
                  <c:v>207.55319401299568</c:v>
                </c:pt>
                <c:pt idx="16987">
                  <c:v>207.54273955861325</c:v>
                </c:pt>
                <c:pt idx="16988">
                  <c:v>207.53228563082169</c:v>
                </c:pt>
                <c:pt idx="16989">
                  <c:v>207.52183222959448</c:v>
                </c:pt>
                <c:pt idx="16990">
                  <c:v>207.51137935490507</c:v>
                </c:pt>
                <c:pt idx="16991">
                  <c:v>207.50092700672698</c:v>
                </c:pt>
                <c:pt idx="16992">
                  <c:v>207.49047518503366</c:v>
                </c:pt>
                <c:pt idx="16993">
                  <c:v>207.48002388979859</c:v>
                </c:pt>
                <c:pt idx="16994">
                  <c:v>207.46957312099528</c:v>
                </c:pt>
                <c:pt idx="16995">
                  <c:v>207.45912287859719</c:v>
                </c:pt>
                <c:pt idx="16996">
                  <c:v>207.44867316257779</c:v>
                </c:pt>
                <c:pt idx="16997">
                  <c:v>207.43822397291061</c:v>
                </c:pt>
                <c:pt idx="16998">
                  <c:v>207.42777530956909</c:v>
                </c:pt>
                <c:pt idx="16999">
                  <c:v>207.41732717252674</c:v>
                </c:pt>
                <c:pt idx="17000">
                  <c:v>207.40687956175708</c:v>
                </c:pt>
                <c:pt idx="17001">
                  <c:v>207.39643247723356</c:v>
                </c:pt>
                <c:pt idx="17002">
                  <c:v>207.38598591892969</c:v>
                </c:pt>
                <c:pt idx="17003">
                  <c:v>207.37553988681896</c:v>
                </c:pt>
                <c:pt idx="17004">
                  <c:v>207.36509438087487</c:v>
                </c:pt>
                <c:pt idx="17005">
                  <c:v>207.3546494010709</c:v>
                </c:pt>
                <c:pt idx="17006">
                  <c:v>207.34420494738058</c:v>
                </c:pt>
                <c:pt idx="17007">
                  <c:v>207.33376101977737</c:v>
                </c:pt>
                <c:pt idx="17008">
                  <c:v>207.32331761823482</c:v>
                </c:pt>
                <c:pt idx="17009">
                  <c:v>207.31287474272639</c:v>
                </c:pt>
                <c:pt idx="17010">
                  <c:v>207.30243239322562</c:v>
                </c:pt>
                <c:pt idx="17011">
                  <c:v>207.29199056970597</c:v>
                </c:pt>
                <c:pt idx="17012">
                  <c:v>207.28154927214098</c:v>
                </c:pt>
                <c:pt idx="17013">
                  <c:v>207.27110850050414</c:v>
                </c:pt>
                <c:pt idx="17014">
                  <c:v>207.26066825476897</c:v>
                </c:pt>
                <c:pt idx="17015">
                  <c:v>207.25022853490898</c:v>
                </c:pt>
                <c:pt idx="17016">
                  <c:v>207.23978934089769</c:v>
                </c:pt>
                <c:pt idx="17017">
                  <c:v>207.22935067270859</c:v>
                </c:pt>
                <c:pt idx="17018">
                  <c:v>207.21891253031521</c:v>
                </c:pt>
                <c:pt idx="17019">
                  <c:v>207.20847491369108</c:v>
                </c:pt>
                <c:pt idx="17020">
                  <c:v>207.19803782280968</c:v>
                </c:pt>
                <c:pt idx="17021">
                  <c:v>207.18760125764456</c:v>
                </c:pt>
                <c:pt idx="17022">
                  <c:v>207.17716521816922</c:v>
                </c:pt>
                <c:pt idx="17023">
                  <c:v>207.16672970435718</c:v>
                </c:pt>
                <c:pt idx="17024">
                  <c:v>207.15629471618197</c:v>
                </c:pt>
                <c:pt idx="17025">
                  <c:v>207.14586025361712</c:v>
                </c:pt>
                <c:pt idx="17026">
                  <c:v>207.13542631663614</c:v>
                </c:pt>
                <c:pt idx="17027">
                  <c:v>207.12499290521259</c:v>
                </c:pt>
                <c:pt idx="17028">
                  <c:v>207.11456001931995</c:v>
                </c:pt>
                <c:pt idx="17029">
                  <c:v>207.10412765893179</c:v>
                </c:pt>
                <c:pt idx="17030">
                  <c:v>207.09369582402161</c:v>
                </c:pt>
                <c:pt idx="17031">
                  <c:v>207.08326451456296</c:v>
                </c:pt>
                <c:pt idx="17032">
                  <c:v>207.07283373052937</c:v>
                </c:pt>
                <c:pt idx="17033">
                  <c:v>207.06240347189436</c:v>
                </c:pt>
                <c:pt idx="17034">
                  <c:v>207.05197373863149</c:v>
                </c:pt>
                <c:pt idx="17035">
                  <c:v>207.04154453071428</c:v>
                </c:pt>
                <c:pt idx="17036">
                  <c:v>207.03111584811626</c:v>
                </c:pt>
                <c:pt idx="17037">
                  <c:v>207.020687690811</c:v>
                </c:pt>
                <c:pt idx="17038">
                  <c:v>207.01026005877202</c:v>
                </c:pt>
                <c:pt idx="17039">
                  <c:v>206.99983295197288</c:v>
                </c:pt>
                <c:pt idx="17040">
                  <c:v>206.98940637038709</c:v>
                </c:pt>
                <c:pt idx="17041">
                  <c:v>206.97898031398822</c:v>
                </c:pt>
                <c:pt idx="17042">
                  <c:v>206.96855478274981</c:v>
                </c:pt>
                <c:pt idx="17043">
                  <c:v>206.95812977664539</c:v>
                </c:pt>
                <c:pt idx="17044">
                  <c:v>206.94770529564855</c:v>
                </c:pt>
                <c:pt idx="17045">
                  <c:v>206.93728133973281</c:v>
                </c:pt>
                <c:pt idx="17046">
                  <c:v>206.92685790887174</c:v>
                </c:pt>
                <c:pt idx="17047">
                  <c:v>206.91643500303888</c:v>
                </c:pt>
                <c:pt idx="17048">
                  <c:v>206.90601262220778</c:v>
                </c:pt>
                <c:pt idx="17049">
                  <c:v>206.895590766352</c:v>
                </c:pt>
                <c:pt idx="17050">
                  <c:v>206.88516943544511</c:v>
                </c:pt>
                <c:pt idx="17051">
                  <c:v>206.87474862946064</c:v>
                </c:pt>
                <c:pt idx="17052">
                  <c:v>206.86432834837217</c:v>
                </c:pt>
                <c:pt idx="17053">
                  <c:v>206.85390859215326</c:v>
                </c:pt>
                <c:pt idx="17054">
                  <c:v>206.84348936077748</c:v>
                </c:pt>
                <c:pt idx="17055">
                  <c:v>206.83307065421837</c:v>
                </c:pt>
                <c:pt idx="17056">
                  <c:v>206.82265247244953</c:v>
                </c:pt>
                <c:pt idx="17057">
                  <c:v>206.8122348154445</c:v>
                </c:pt>
                <c:pt idx="17058">
                  <c:v>206.80181768317686</c:v>
                </c:pt>
                <c:pt idx="17059">
                  <c:v>206.79140107562017</c:v>
                </c:pt>
                <c:pt idx="17060">
                  <c:v>206.78098499274799</c:v>
                </c:pt>
                <c:pt idx="17061">
                  <c:v>206.77056943453391</c:v>
                </c:pt>
                <c:pt idx="17062">
                  <c:v>206.76015440095151</c:v>
                </c:pt>
                <c:pt idx="17063">
                  <c:v>206.74973989197434</c:v>
                </c:pt>
                <c:pt idx="17064">
                  <c:v>206.73932590757599</c:v>
                </c:pt>
                <c:pt idx="17065">
                  <c:v>206.72891244773004</c:v>
                </c:pt>
                <c:pt idx="17066">
                  <c:v>206.71849951241006</c:v>
                </c:pt>
                <c:pt idx="17067">
                  <c:v>206.70808710158963</c:v>
                </c:pt>
                <c:pt idx="17068">
                  <c:v>206.69767521524233</c:v>
                </c:pt>
                <c:pt idx="17069">
                  <c:v>206.68726385334173</c:v>
                </c:pt>
                <c:pt idx="17070">
                  <c:v>206.67685301586144</c:v>
                </c:pt>
                <c:pt idx="17071">
                  <c:v>206.66644270277504</c:v>
                </c:pt>
                <c:pt idx="17072">
                  <c:v>206.65603291405611</c:v>
                </c:pt>
                <c:pt idx="17073">
                  <c:v>206.64562364967824</c:v>
                </c:pt>
                <c:pt idx="17074">
                  <c:v>206.635214909615</c:v>
                </c:pt>
                <c:pt idx="17075">
                  <c:v>206.62480669384001</c:v>
                </c:pt>
                <c:pt idx="17076">
                  <c:v>206.61439900232685</c:v>
                </c:pt>
                <c:pt idx="17077">
                  <c:v>206.6039918350491</c:v>
                </c:pt>
                <c:pt idx="17078">
                  <c:v>206.59358519198037</c:v>
                </c:pt>
                <c:pt idx="17079">
                  <c:v>206.58317907309424</c:v>
                </c:pt>
                <c:pt idx="17080">
                  <c:v>206.57277347836433</c:v>
                </c:pt>
                <c:pt idx="17081">
                  <c:v>206.56236840776424</c:v>
                </c:pt>
                <c:pt idx="17082">
                  <c:v>206.55196386126755</c:v>
                </c:pt>
                <c:pt idx="17083">
                  <c:v>206.54155983884786</c:v>
                </c:pt>
                <c:pt idx="17084">
                  <c:v>206.53115634047879</c:v>
                </c:pt>
                <c:pt idx="17085">
                  <c:v>206.52075336613393</c:v>
                </c:pt>
                <c:pt idx="17086">
                  <c:v>206.51035091578689</c:v>
                </c:pt>
                <c:pt idx="17087">
                  <c:v>206.49994898941128</c:v>
                </c:pt>
                <c:pt idx="17088">
                  <c:v>206.48954758698068</c:v>
                </c:pt>
                <c:pt idx="17089">
                  <c:v>206.47914670846873</c:v>
                </c:pt>
                <c:pt idx="17090">
                  <c:v>206.46874635384904</c:v>
                </c:pt>
                <c:pt idx="17091">
                  <c:v>206.4583465230952</c:v>
                </c:pt>
                <c:pt idx="17092">
                  <c:v>206.44794721618084</c:v>
                </c:pt>
                <c:pt idx="17093">
                  <c:v>206.43754843307957</c:v>
                </c:pt>
                <c:pt idx="17094">
                  <c:v>206.427150173765</c:v>
                </c:pt>
                <c:pt idx="17095">
                  <c:v>206.41675243821075</c:v>
                </c:pt>
                <c:pt idx="17096">
                  <c:v>206.40635522639045</c:v>
                </c:pt>
                <c:pt idx="17097">
                  <c:v>206.39595853827771</c:v>
                </c:pt>
                <c:pt idx="17098">
                  <c:v>206.38556237384614</c:v>
                </c:pt>
                <c:pt idx="17099">
                  <c:v>206.37516673306939</c:v>
                </c:pt>
                <c:pt idx="17100">
                  <c:v>206.36477161592106</c:v>
                </c:pt>
                <c:pt idx="17101">
                  <c:v>206.35437702237476</c:v>
                </c:pt>
                <c:pt idx="17102">
                  <c:v>206.34398295240416</c:v>
                </c:pt>
                <c:pt idx="17103">
                  <c:v>206.33358940598285</c:v>
                </c:pt>
                <c:pt idx="17104">
                  <c:v>206.32319638308448</c:v>
                </c:pt>
                <c:pt idx="17105">
                  <c:v>206.31280388368268</c:v>
                </c:pt>
                <c:pt idx="17106">
                  <c:v>206.30241190775106</c:v>
                </c:pt>
                <c:pt idx="17107">
                  <c:v>206.29202045526327</c:v>
                </c:pt>
                <c:pt idx="17108">
                  <c:v>206.28162952619294</c:v>
                </c:pt>
                <c:pt idx="17109">
                  <c:v>206.27123912051371</c:v>
                </c:pt>
                <c:pt idx="17110">
                  <c:v>206.26084923819923</c:v>
                </c:pt>
                <c:pt idx="17111">
                  <c:v>206.25045987922311</c:v>
                </c:pt>
                <c:pt idx="17112">
                  <c:v>206.240071043559</c:v>
                </c:pt>
                <c:pt idx="17113">
                  <c:v>206.22968273118053</c:v>
                </c:pt>
                <c:pt idx="17114">
                  <c:v>206.21929494206137</c:v>
                </c:pt>
                <c:pt idx="17115">
                  <c:v>206.20890767617513</c:v>
                </c:pt>
                <c:pt idx="17116">
                  <c:v>206.1985209334955</c:v>
                </c:pt>
                <c:pt idx="17117">
                  <c:v>206.18813471399608</c:v>
                </c:pt>
                <c:pt idx="17118">
                  <c:v>206.17774901765054</c:v>
                </c:pt>
                <c:pt idx="17119">
                  <c:v>206.16736384443251</c:v>
                </c:pt>
                <c:pt idx="17120">
                  <c:v>206.15697919431568</c:v>
                </c:pt>
                <c:pt idx="17121">
                  <c:v>206.14659506727367</c:v>
                </c:pt>
                <c:pt idx="17122">
                  <c:v>206.13621146328015</c:v>
                </c:pt>
                <c:pt idx="17123">
                  <c:v>206.12582838230875</c:v>
                </c:pt>
                <c:pt idx="17124">
                  <c:v>206.11544582433314</c:v>
                </c:pt>
                <c:pt idx="17125">
                  <c:v>206.10506378932698</c:v>
                </c:pt>
                <c:pt idx="17126">
                  <c:v>206.09468227726393</c:v>
                </c:pt>
                <c:pt idx="17127">
                  <c:v>206.08430128811762</c:v>
                </c:pt>
                <c:pt idx="17128">
                  <c:v>206.07392082186175</c:v>
                </c:pt>
                <c:pt idx="17129">
                  <c:v>206.06354087846995</c:v>
                </c:pt>
                <c:pt idx="17130">
                  <c:v>206.05316145791591</c:v>
                </c:pt>
                <c:pt idx="17131">
                  <c:v>206.04278256017326</c:v>
                </c:pt>
                <c:pt idx="17132">
                  <c:v>206.03240418521571</c:v>
                </c:pt>
                <c:pt idx="17133">
                  <c:v>206.0220263330169</c:v>
                </c:pt>
                <c:pt idx="17134">
                  <c:v>206.0116490035505</c:v>
                </c:pt>
                <c:pt idx="17135">
                  <c:v>206.00127219679021</c:v>
                </c:pt>
                <c:pt idx="17136">
                  <c:v>205.99089591270968</c:v>
                </c:pt>
                <c:pt idx="17137">
                  <c:v>205.98052015128255</c:v>
                </c:pt>
                <c:pt idx="17138">
                  <c:v>205.97014491248254</c:v>
                </c:pt>
                <c:pt idx="17139">
                  <c:v>205.9597701962833</c:v>
                </c:pt>
                <c:pt idx="17140">
                  <c:v>205.94939600265852</c:v>
                </c:pt>
                <c:pt idx="17141">
                  <c:v>205.93902233158187</c:v>
                </c:pt>
                <c:pt idx="17142">
                  <c:v>205.92864918302703</c:v>
                </c:pt>
                <c:pt idx="17143">
                  <c:v>205.9182765569677</c:v>
                </c:pt>
                <c:pt idx="17144">
                  <c:v>205.90790445337754</c:v>
                </c:pt>
                <c:pt idx="17145">
                  <c:v>205.89753287223024</c:v>
                </c:pt>
                <c:pt idx="17146">
                  <c:v>205.88716181349949</c:v>
                </c:pt>
                <c:pt idx="17147">
                  <c:v>205.87679127715896</c:v>
                </c:pt>
                <c:pt idx="17148">
                  <c:v>205.86642126318233</c:v>
                </c:pt>
                <c:pt idx="17149">
                  <c:v>205.85605177154332</c:v>
                </c:pt>
                <c:pt idx="17150">
                  <c:v>205.84568280221561</c:v>
                </c:pt>
                <c:pt idx="17151">
                  <c:v>205.83531435517287</c:v>
                </c:pt>
                <c:pt idx="17152">
                  <c:v>205.82494643038882</c:v>
                </c:pt>
                <c:pt idx="17153">
                  <c:v>205.81457902783714</c:v>
                </c:pt>
                <c:pt idx="17154">
                  <c:v>205.80421214749151</c:v>
                </c:pt>
                <c:pt idx="17155">
                  <c:v>205.79384578932564</c:v>
                </c:pt>
                <c:pt idx="17156">
                  <c:v>205.78347995331325</c:v>
                </c:pt>
                <c:pt idx="17157">
                  <c:v>205.773114639428</c:v>
                </c:pt>
                <c:pt idx="17158">
                  <c:v>205.76274984764362</c:v>
                </c:pt>
                <c:pt idx="17159">
                  <c:v>205.75238557793381</c:v>
                </c:pt>
                <c:pt idx="17160">
                  <c:v>205.74202183027225</c:v>
                </c:pt>
                <c:pt idx="17161">
                  <c:v>205.73165860463266</c:v>
                </c:pt>
                <c:pt idx="17162">
                  <c:v>205.72129590098874</c:v>
                </c:pt>
                <c:pt idx="17163">
                  <c:v>205.7109337193142</c:v>
                </c:pt>
                <c:pt idx="17164">
                  <c:v>205.70057205958275</c:v>
                </c:pt>
                <c:pt idx="17165">
                  <c:v>205.69021092176811</c:v>
                </c:pt>
                <c:pt idx="17166">
                  <c:v>205.67985030584398</c:v>
                </c:pt>
                <c:pt idx="17167">
                  <c:v>205.66949021178408</c:v>
                </c:pt>
                <c:pt idx="17168">
                  <c:v>205.65913063956211</c:v>
                </c:pt>
                <c:pt idx="17169">
                  <c:v>205.64877158915181</c:v>
                </c:pt>
                <c:pt idx="17170">
                  <c:v>205.63841306052686</c:v>
                </c:pt>
                <c:pt idx="17171">
                  <c:v>205.628055053661</c:v>
                </c:pt>
                <c:pt idx="17172">
                  <c:v>205.61769756852794</c:v>
                </c:pt>
                <c:pt idx="17173">
                  <c:v>205.60734060510143</c:v>
                </c:pt>
                <c:pt idx="17174">
                  <c:v>205.59698416335516</c:v>
                </c:pt>
                <c:pt idx="17175">
                  <c:v>205.58662824326285</c:v>
                </c:pt>
                <c:pt idx="17176">
                  <c:v>205.57627284479824</c:v>
                </c:pt>
                <c:pt idx="17177">
                  <c:v>205.56591796793506</c:v>
                </c:pt>
                <c:pt idx="17178">
                  <c:v>205.55556361264703</c:v>
                </c:pt>
                <c:pt idx="17179">
                  <c:v>205.54520977890786</c:v>
                </c:pt>
                <c:pt idx="17180">
                  <c:v>205.53485646669131</c:v>
                </c:pt>
                <c:pt idx="17181">
                  <c:v>205.52450367597109</c:v>
                </c:pt>
                <c:pt idx="17182">
                  <c:v>205.51415140672094</c:v>
                </c:pt>
                <c:pt idx="17183">
                  <c:v>205.5037996589146</c:v>
                </c:pt>
                <c:pt idx="17184">
                  <c:v>205.49344843252578</c:v>
                </c:pt>
                <c:pt idx="17185">
                  <c:v>205.48309772752825</c:v>
                </c:pt>
                <c:pt idx="17186">
                  <c:v>205.47274754389571</c:v>
                </c:pt>
                <c:pt idx="17187">
                  <c:v>205.46239788160193</c:v>
                </c:pt>
                <c:pt idx="17188">
                  <c:v>205.45204874062065</c:v>
                </c:pt>
                <c:pt idx="17189">
                  <c:v>205.44170012092559</c:v>
                </c:pt>
                <c:pt idx="17190">
                  <c:v>205.4313520224905</c:v>
                </c:pt>
                <c:pt idx="17191">
                  <c:v>205.42100444528913</c:v>
                </c:pt>
                <c:pt idx="17192">
                  <c:v>205.41065738929524</c:v>
                </c:pt>
                <c:pt idx="17193">
                  <c:v>205.40031085448254</c:v>
                </c:pt>
                <c:pt idx="17194">
                  <c:v>205.3899648408248</c:v>
                </c:pt>
                <c:pt idx="17195">
                  <c:v>205.37961934829579</c:v>
                </c:pt>
                <c:pt idx="17196">
                  <c:v>205.36927437686921</c:v>
                </c:pt>
                <c:pt idx="17197">
                  <c:v>205.35892992651887</c:v>
                </c:pt>
                <c:pt idx="17198">
                  <c:v>205.34858599721846</c:v>
                </c:pt>
                <c:pt idx="17199">
                  <c:v>205.3382425889418</c:v>
                </c:pt>
                <c:pt idx="17200">
                  <c:v>205.3278997016626</c:v>
                </c:pt>
                <c:pt idx="17201">
                  <c:v>205.31755733535465</c:v>
                </c:pt>
                <c:pt idx="17202">
                  <c:v>205.30721548999168</c:v>
                </c:pt>
                <c:pt idx="17203">
                  <c:v>205.29687416554745</c:v>
                </c:pt>
                <c:pt idx="17204">
                  <c:v>205.28653336199574</c:v>
                </c:pt>
                <c:pt idx="17205">
                  <c:v>205.2761930793103</c:v>
                </c:pt>
                <c:pt idx="17206">
                  <c:v>205.26585331746492</c:v>
                </c:pt>
                <c:pt idx="17207">
                  <c:v>205.25551407643331</c:v>
                </c:pt>
                <c:pt idx="17208">
                  <c:v>205.24517535618929</c:v>
                </c:pt>
                <c:pt idx="17209">
                  <c:v>205.23483715670662</c:v>
                </c:pt>
                <c:pt idx="17210">
                  <c:v>205.22449947795903</c:v>
                </c:pt>
                <c:pt idx="17211">
                  <c:v>205.21416231992032</c:v>
                </c:pt>
                <c:pt idx="17212">
                  <c:v>205.20382568256429</c:v>
                </c:pt>
                <c:pt idx="17213">
                  <c:v>205.19348956586467</c:v>
                </c:pt>
                <c:pt idx="17214">
                  <c:v>205.18315396979523</c:v>
                </c:pt>
                <c:pt idx="17215">
                  <c:v>205.17281889432977</c:v>
                </c:pt>
                <c:pt idx="17216">
                  <c:v>205.16248433944207</c:v>
                </c:pt>
                <c:pt idx="17217">
                  <c:v>205.15215030510589</c:v>
                </c:pt>
                <c:pt idx="17218">
                  <c:v>205.14181679129504</c:v>
                </c:pt>
                <c:pt idx="17219">
                  <c:v>205.13148379798326</c:v>
                </c:pt>
                <c:pt idx="17220">
                  <c:v>205.12115132514435</c:v>
                </c:pt>
                <c:pt idx="17221">
                  <c:v>205.1108193727521</c:v>
                </c:pt>
                <c:pt idx="17222">
                  <c:v>205.10048794078031</c:v>
                </c:pt>
                <c:pt idx="17223">
                  <c:v>205.09015702920274</c:v>
                </c:pt>
                <c:pt idx="17224">
                  <c:v>205.07982663799319</c:v>
                </c:pt>
                <c:pt idx="17225">
                  <c:v>205.06949676712546</c:v>
                </c:pt>
                <c:pt idx="17226">
                  <c:v>205.0591674165733</c:v>
                </c:pt>
                <c:pt idx="17227">
                  <c:v>205.04883858631052</c:v>
                </c:pt>
                <c:pt idx="17228">
                  <c:v>205.03851027631094</c:v>
                </c:pt>
                <c:pt idx="17229">
                  <c:v>205.02818248654833</c:v>
                </c:pt>
                <c:pt idx="17230">
                  <c:v>205.01785521699648</c:v>
                </c:pt>
                <c:pt idx="17231">
                  <c:v>205.00752846762921</c:v>
                </c:pt>
                <c:pt idx="17232">
                  <c:v>204.9972022384203</c:v>
                </c:pt>
                <c:pt idx="17233">
                  <c:v>204.98687652934356</c:v>
                </c:pt>
                <c:pt idx="17234">
                  <c:v>204.97655134037279</c:v>
                </c:pt>
                <c:pt idx="17235">
                  <c:v>204.96622667148179</c:v>
                </c:pt>
                <c:pt idx="17236">
                  <c:v>204.95590252264435</c:v>
                </c:pt>
                <c:pt idx="17237">
                  <c:v>204.94557889383429</c:v>
                </c:pt>
                <c:pt idx="17238">
                  <c:v>204.93525578502542</c:v>
                </c:pt>
                <c:pt idx="17239">
                  <c:v>204.92493319619155</c:v>
                </c:pt>
                <c:pt idx="17240">
                  <c:v>204.91461112730647</c:v>
                </c:pt>
                <c:pt idx="17241">
                  <c:v>204.90428957834399</c:v>
                </c:pt>
                <c:pt idx="17242">
                  <c:v>204.89396854927793</c:v>
                </c:pt>
                <c:pt idx="17243">
                  <c:v>204.88364804008211</c:v>
                </c:pt>
                <c:pt idx="17244">
                  <c:v>204.87332805073032</c:v>
                </c:pt>
                <c:pt idx="17245">
                  <c:v>204.86300858119642</c:v>
                </c:pt>
                <c:pt idx="17246">
                  <c:v>204.85268963145418</c:v>
                </c:pt>
                <c:pt idx="17247">
                  <c:v>204.84237120147745</c:v>
                </c:pt>
                <c:pt idx="17248">
                  <c:v>204.83205329124004</c:v>
                </c:pt>
                <c:pt idx="17249">
                  <c:v>204.82173590071577</c:v>
                </c:pt>
                <c:pt idx="17250">
                  <c:v>204.81141902987846</c:v>
                </c:pt>
                <c:pt idx="17251">
                  <c:v>204.80110267870194</c:v>
                </c:pt>
                <c:pt idx="17252">
                  <c:v>204.79078684716001</c:v>
                </c:pt>
                <c:pt idx="17253">
                  <c:v>204.78047153522652</c:v>
                </c:pt>
                <c:pt idx="17254">
                  <c:v>204.77015674287532</c:v>
                </c:pt>
                <c:pt idx="17255">
                  <c:v>204.75984247008017</c:v>
                </c:pt>
                <c:pt idx="17256">
                  <c:v>204.74952871681495</c:v>
                </c:pt>
                <c:pt idx="17257">
                  <c:v>204.7392154830535</c:v>
                </c:pt>
                <c:pt idx="17258">
                  <c:v>204.72890276876961</c:v>
                </c:pt>
                <c:pt idx="17259">
                  <c:v>204.71859057393715</c:v>
                </c:pt>
                <c:pt idx="17260">
                  <c:v>204.70827889852995</c:v>
                </c:pt>
                <c:pt idx="17261">
                  <c:v>204.69796774252185</c:v>
                </c:pt>
                <c:pt idx="17262">
                  <c:v>204.68765710588667</c:v>
                </c:pt>
                <c:pt idx="17263">
                  <c:v>204.67734698859826</c:v>
                </c:pt>
                <c:pt idx="17264">
                  <c:v>204.66703739063044</c:v>
                </c:pt>
                <c:pt idx="17265">
                  <c:v>204.65672831195707</c:v>
                </c:pt>
                <c:pt idx="17266">
                  <c:v>204.64641975255199</c:v>
                </c:pt>
                <c:pt idx="17267">
                  <c:v>204.63611171238907</c:v>
                </c:pt>
                <c:pt idx="17268">
                  <c:v>204.62580419144211</c:v>
                </c:pt>
                <c:pt idx="17269">
                  <c:v>204.61549718968499</c:v>
                </c:pt>
                <c:pt idx="17270">
                  <c:v>204.60519070709154</c:v>
                </c:pt>
                <c:pt idx="17271">
                  <c:v>204.59488474363562</c:v>
                </c:pt>
                <c:pt idx="17272">
                  <c:v>204.58457929929108</c:v>
                </c:pt>
                <c:pt idx="17273">
                  <c:v>204.57427437403177</c:v>
                </c:pt>
                <c:pt idx="17274">
                  <c:v>204.56396996783155</c:v>
                </c:pt>
                <c:pt idx="17275">
                  <c:v>204.55366608066427</c:v>
                </c:pt>
                <c:pt idx="17276">
                  <c:v>204.54336271250381</c:v>
                </c:pt>
                <c:pt idx="17277">
                  <c:v>204.53305986332398</c:v>
                </c:pt>
                <c:pt idx="17278">
                  <c:v>204.52275753309868</c:v>
                </c:pt>
                <c:pt idx="17279">
                  <c:v>204.51245572180176</c:v>
                </c:pt>
                <c:pt idx="17280">
                  <c:v>204.50215442940706</c:v>
                </c:pt>
                <c:pt idx="17281">
                  <c:v>204.49185365588846</c:v>
                </c:pt>
                <c:pt idx="17282">
                  <c:v>204.48155340121983</c:v>
                </c:pt>
                <c:pt idx="17283">
                  <c:v>204.471253665375</c:v>
                </c:pt>
                <c:pt idx="17284">
                  <c:v>204.4609544483279</c:v>
                </c:pt>
                <c:pt idx="17285">
                  <c:v>204.45065575005233</c:v>
                </c:pt>
                <c:pt idx="17286">
                  <c:v>204.44035757052222</c:v>
                </c:pt>
                <c:pt idx="17287">
                  <c:v>204.43005990971142</c:v>
                </c:pt>
                <c:pt idx="17288">
                  <c:v>204.41976276759377</c:v>
                </c:pt>
                <c:pt idx="17289">
                  <c:v>204.40946614414318</c:v>
                </c:pt>
                <c:pt idx="17290">
                  <c:v>204.39917003933351</c:v>
                </c:pt>
                <c:pt idx="17291">
                  <c:v>204.38887445313864</c:v>
                </c:pt>
                <c:pt idx="17292">
                  <c:v>204.37857938553245</c:v>
                </c:pt>
                <c:pt idx="17293">
                  <c:v>204.36828483648881</c:v>
                </c:pt>
                <c:pt idx="17294">
                  <c:v>204.35799080598161</c:v>
                </c:pt>
                <c:pt idx="17295">
                  <c:v>204.34769729398474</c:v>
                </c:pt>
                <c:pt idx="17296">
                  <c:v>204.33740430047206</c:v>
                </c:pt>
                <c:pt idx="17297">
                  <c:v>204.32711182541746</c:v>
                </c:pt>
                <c:pt idx="17298">
                  <c:v>204.31681986879482</c:v>
                </c:pt>
                <c:pt idx="17299">
                  <c:v>204.30652843057803</c:v>
                </c:pt>
                <c:pt idx="17300">
                  <c:v>204.29623751074098</c:v>
                </c:pt>
                <c:pt idx="17301">
                  <c:v>204.28594710925756</c:v>
                </c:pt>
                <c:pt idx="17302">
                  <c:v>204.27565722610169</c:v>
                </c:pt>
                <c:pt idx="17303">
                  <c:v>204.26536786124723</c:v>
                </c:pt>
                <c:pt idx="17304">
                  <c:v>204.25507901466807</c:v>
                </c:pt>
                <c:pt idx="17305">
                  <c:v>204.24479068633812</c:v>
                </c:pt>
                <c:pt idx="17306">
                  <c:v>204.23450287623126</c:v>
                </c:pt>
                <c:pt idx="17307">
                  <c:v>204.2242155843214</c:v>
                </c:pt>
                <c:pt idx="17308">
                  <c:v>204.21392881058242</c:v>
                </c:pt>
                <c:pt idx="17309">
                  <c:v>204.20364255498822</c:v>
                </c:pt>
                <c:pt idx="17310">
                  <c:v>204.19335681751272</c:v>
                </c:pt>
                <c:pt idx="17311">
                  <c:v>204.18307159812983</c:v>
                </c:pt>
                <c:pt idx="17312">
                  <c:v>204.17278689681345</c:v>
                </c:pt>
                <c:pt idx="17313">
                  <c:v>204.16250271353746</c:v>
                </c:pt>
                <c:pt idx="17314">
                  <c:v>204.15221904827578</c:v>
                </c:pt>
                <c:pt idx="17315">
                  <c:v>204.14193590100234</c:v>
                </c:pt>
                <c:pt idx="17316">
                  <c:v>204.13165327169102</c:v>
                </c:pt>
                <c:pt idx="17317">
                  <c:v>204.12137116031573</c:v>
                </c:pt>
                <c:pt idx="17318">
                  <c:v>204.11108956685038</c:v>
                </c:pt>
                <c:pt idx="17319">
                  <c:v>204.10080849126891</c:v>
                </c:pt>
                <c:pt idx="17320">
                  <c:v>204.09052793354522</c:v>
                </c:pt>
                <c:pt idx="17321">
                  <c:v>204.08024789365322</c:v>
                </c:pt>
                <c:pt idx="17322">
                  <c:v>204.06996837156683</c:v>
                </c:pt>
                <c:pt idx="17323">
                  <c:v>204.05968936725995</c:v>
                </c:pt>
                <c:pt idx="17324">
                  <c:v>204.04941088070652</c:v>
                </c:pt>
                <c:pt idx="17325">
                  <c:v>204.03913291188047</c:v>
                </c:pt>
                <c:pt idx="17326">
                  <c:v>204.02885546075569</c:v>
                </c:pt>
                <c:pt idx="17327">
                  <c:v>204.01857852730615</c:v>
                </c:pt>
                <c:pt idx="17328">
                  <c:v>204.00830211150574</c:v>
                </c:pt>
                <c:pt idx="17329">
                  <c:v>203.99802621332839</c:v>
                </c:pt>
                <c:pt idx="17330">
                  <c:v>203.98775083274802</c:v>
                </c:pt>
                <c:pt idx="17331">
                  <c:v>203.97747596973858</c:v>
                </c:pt>
                <c:pt idx="17332">
                  <c:v>203.967201624274</c:v>
                </c:pt>
                <c:pt idx="17333">
                  <c:v>203.95692779632819</c:v>
                </c:pt>
                <c:pt idx="17334">
                  <c:v>203.94665448587509</c:v>
                </c:pt>
                <c:pt idx="17335">
                  <c:v>203.93638169288863</c:v>
                </c:pt>
                <c:pt idx="17336">
                  <c:v>203.92610941734276</c:v>
                </c:pt>
                <c:pt idx="17337">
                  <c:v>203.91583765921141</c:v>
                </c:pt>
                <c:pt idx="17338">
                  <c:v>203.90556641846851</c:v>
                </c:pt>
                <c:pt idx="17339">
                  <c:v>203.89529569508801</c:v>
                </c:pt>
                <c:pt idx="17340">
                  <c:v>203.88502548904384</c:v>
                </c:pt>
                <c:pt idx="17341">
                  <c:v>203.87475580030997</c:v>
                </c:pt>
                <c:pt idx="17342">
                  <c:v>203.86448662886031</c:v>
                </c:pt>
                <c:pt idx="17343">
                  <c:v>203.85421797466881</c:v>
                </c:pt>
                <c:pt idx="17344">
                  <c:v>203.84394983770943</c:v>
                </c:pt>
                <c:pt idx="17345">
                  <c:v>203.83368221795612</c:v>
                </c:pt>
                <c:pt idx="17346">
                  <c:v>203.8234151153828</c:v>
                </c:pt>
                <c:pt idx="17347">
                  <c:v>203.81314852996346</c:v>
                </c:pt>
                <c:pt idx="17348">
                  <c:v>203.802882461672</c:v>
                </c:pt>
                <c:pt idx="17349">
                  <c:v>203.79261691048242</c:v>
                </c:pt>
                <c:pt idx="17350">
                  <c:v>203.78235187636864</c:v>
                </c:pt>
                <c:pt idx="17351">
                  <c:v>203.77208735930463</c:v>
                </c:pt>
                <c:pt idx="17352">
                  <c:v>203.76182335926435</c:v>
                </c:pt>
                <c:pt idx="17353">
                  <c:v>203.75155987622176</c:v>
                </c:pt>
                <c:pt idx="17354">
                  <c:v>203.74129691015079</c:v>
                </c:pt>
                <c:pt idx="17355">
                  <c:v>203.73103446102544</c:v>
                </c:pt>
                <c:pt idx="17356">
                  <c:v>203.72077252881965</c:v>
                </c:pt>
                <c:pt idx="17357">
                  <c:v>203.71051111350738</c:v>
                </c:pt>
                <c:pt idx="17358">
                  <c:v>203.7002502150626</c:v>
                </c:pt>
                <c:pt idx="17359">
                  <c:v>203.68998983345926</c:v>
                </c:pt>
                <c:pt idx="17360">
                  <c:v>203.67972996867135</c:v>
                </c:pt>
                <c:pt idx="17361">
                  <c:v>203.66947062067283</c:v>
                </c:pt>
                <c:pt idx="17362">
                  <c:v>203.65921178943768</c:v>
                </c:pt>
                <c:pt idx="17363">
                  <c:v>203.64895347493984</c:v>
                </c:pt>
                <c:pt idx="17364">
                  <c:v>203.63869567715332</c:v>
                </c:pt>
                <c:pt idx="17365">
                  <c:v>203.62843839605208</c:v>
                </c:pt>
                <c:pt idx="17366">
                  <c:v>203.61818163161007</c:v>
                </c:pt>
                <c:pt idx="17367">
                  <c:v>203.6079253838013</c:v>
                </c:pt>
                <c:pt idx="17368">
                  <c:v>203.59766965259973</c:v>
                </c:pt>
                <c:pt idx="17369">
                  <c:v>203.58741443797933</c:v>
                </c:pt>
                <c:pt idx="17370">
                  <c:v>203.57715973991409</c:v>
                </c:pt>
                <c:pt idx="17371">
                  <c:v>203.56690555837801</c:v>
                </c:pt>
                <c:pt idx="17372">
                  <c:v>203.55665189334505</c:v>
                </c:pt>
                <c:pt idx="17373">
                  <c:v>203.5463987447892</c:v>
                </c:pt>
                <c:pt idx="17374">
                  <c:v>203.53614611268443</c:v>
                </c:pt>
                <c:pt idx="17375">
                  <c:v>203.52589399700474</c:v>
                </c:pt>
                <c:pt idx="17376">
                  <c:v>203.51564239772412</c:v>
                </c:pt>
                <c:pt idx="17377">
                  <c:v>203.50539131481656</c:v>
                </c:pt>
                <c:pt idx="17378">
                  <c:v>203.49514074825603</c:v>
                </c:pt>
                <c:pt idx="17379">
                  <c:v>203.48489069801656</c:v>
                </c:pt>
                <c:pt idx="17380">
                  <c:v>203.4746411640721</c:v>
                </c:pt>
                <c:pt idx="17381">
                  <c:v>203.46439214639668</c:v>
                </c:pt>
                <c:pt idx="17382">
                  <c:v>203.45414364496426</c:v>
                </c:pt>
                <c:pt idx="17383">
                  <c:v>203.44389565974888</c:v>
                </c:pt>
                <c:pt idx="17384">
                  <c:v>203.43364819072451</c:v>
                </c:pt>
                <c:pt idx="17385">
                  <c:v>203.42340123786516</c:v>
                </c:pt>
                <c:pt idx="17386">
                  <c:v>203.41315480114483</c:v>
                </c:pt>
                <c:pt idx="17387">
                  <c:v>203.4029088805375</c:v>
                </c:pt>
                <c:pt idx="17388">
                  <c:v>203.39266347601719</c:v>
                </c:pt>
                <c:pt idx="17389">
                  <c:v>203.38241858755791</c:v>
                </c:pt>
                <c:pt idx="17390">
                  <c:v>203.37217421513367</c:v>
                </c:pt>
                <c:pt idx="17391">
                  <c:v>203.36193035871847</c:v>
                </c:pt>
                <c:pt idx="17392">
                  <c:v>203.3516870182863</c:v>
                </c:pt>
                <c:pt idx="17393">
                  <c:v>203.34144419381118</c:v>
                </c:pt>
                <c:pt idx="17394">
                  <c:v>203.33120188526715</c:v>
                </c:pt>
                <c:pt idx="17395">
                  <c:v>203.32096009262818</c:v>
                </c:pt>
                <c:pt idx="17396">
                  <c:v>203.31071881586831</c:v>
                </c:pt>
                <c:pt idx="17397">
                  <c:v>203.30047805496156</c:v>
                </c:pt>
                <c:pt idx="17398">
                  <c:v>203.29023780988194</c:v>
                </c:pt>
                <c:pt idx="17399">
                  <c:v>203.27999808060346</c:v>
                </c:pt>
                <c:pt idx="17400">
                  <c:v>203.26975886710014</c:v>
                </c:pt>
                <c:pt idx="17401">
                  <c:v>203.25952016934602</c:v>
                </c:pt>
                <c:pt idx="17402">
                  <c:v>203.2492819873151</c:v>
                </c:pt>
                <c:pt idx="17403">
                  <c:v>203.23904432098141</c:v>
                </c:pt>
                <c:pt idx="17404">
                  <c:v>203.22880717031896</c:v>
                </c:pt>
                <c:pt idx="17405">
                  <c:v>203.21857053530181</c:v>
                </c:pt>
                <c:pt idx="17406">
                  <c:v>203.20833441590395</c:v>
                </c:pt>
                <c:pt idx="17407">
                  <c:v>203.19809881209943</c:v>
                </c:pt>
                <c:pt idx="17408">
                  <c:v>203.18786372386228</c:v>
                </c:pt>
                <c:pt idx="17409">
                  <c:v>203.17762915116651</c:v>
                </c:pt>
                <c:pt idx="17410">
                  <c:v>203.16739509398619</c:v>
                </c:pt>
                <c:pt idx="17411">
                  <c:v>203.15716155229532</c:v>
                </c:pt>
                <c:pt idx="17412">
                  <c:v>203.14692852606794</c:v>
                </c:pt>
                <c:pt idx="17413">
                  <c:v>203.13669601527809</c:v>
                </c:pt>
                <c:pt idx="17414">
                  <c:v>203.1264640198998</c:v>
                </c:pt>
                <c:pt idx="17415">
                  <c:v>203.11623253990712</c:v>
                </c:pt>
                <c:pt idx="17416">
                  <c:v>203.10600157527409</c:v>
                </c:pt>
                <c:pt idx="17417">
                  <c:v>203.09577112597475</c:v>
                </c:pt>
                <c:pt idx="17418">
                  <c:v>203.08554119198314</c:v>
                </c:pt>
                <c:pt idx="17419">
                  <c:v>203.07531177327331</c:v>
                </c:pt>
                <c:pt idx="17420">
                  <c:v>203.06508286981929</c:v>
                </c:pt>
                <c:pt idx="17421">
                  <c:v>203.05485448159516</c:v>
                </c:pt>
                <c:pt idx="17422">
                  <c:v>203.04462660857493</c:v>
                </c:pt>
                <c:pt idx="17423">
                  <c:v>203.03439925073266</c:v>
                </c:pt>
                <c:pt idx="17424">
                  <c:v>203.0241724080424</c:v>
                </c:pt>
                <c:pt idx="17425">
                  <c:v>203.01394608047821</c:v>
                </c:pt>
                <c:pt idx="17426">
                  <c:v>203.00372026801415</c:v>
                </c:pt>
                <c:pt idx="17427">
                  <c:v>202.99349497062425</c:v>
                </c:pt>
                <c:pt idx="17428">
                  <c:v>202.9832701882826</c:v>
                </c:pt>
                <c:pt idx="17429">
                  <c:v>202.97304592096322</c:v>
                </c:pt>
                <c:pt idx="17430">
                  <c:v>202.96282216864017</c:v>
                </c:pt>
                <c:pt idx="17431">
                  <c:v>202.95259893128755</c:v>
                </c:pt>
                <c:pt idx="17432">
                  <c:v>202.94237620887938</c:v>
                </c:pt>
                <c:pt idx="17433">
                  <c:v>202.93215400138973</c:v>
                </c:pt>
                <c:pt idx="17434">
                  <c:v>202.92193230879269</c:v>
                </c:pt>
                <c:pt idx="17435">
                  <c:v>202.9117111310623</c:v>
                </c:pt>
                <c:pt idx="17436">
                  <c:v>202.90149046817265</c:v>
                </c:pt>
                <c:pt idx="17437">
                  <c:v>202.89127032009779</c:v>
                </c:pt>
                <c:pt idx="17438">
                  <c:v>202.88105068681176</c:v>
                </c:pt>
                <c:pt idx="17439">
                  <c:v>202.87083156828868</c:v>
                </c:pt>
                <c:pt idx="17440">
                  <c:v>202.86061296450259</c:v>
                </c:pt>
                <c:pt idx="17441">
                  <c:v>202.85039487542758</c:v>
                </c:pt>
                <c:pt idx="17442">
                  <c:v>202.84017730103773</c:v>
                </c:pt>
                <c:pt idx="17443">
                  <c:v>202.82996024130708</c:v>
                </c:pt>
                <c:pt idx="17444">
                  <c:v>202.81974369620974</c:v>
                </c:pt>
                <c:pt idx="17445">
                  <c:v>202.80952766571977</c:v>
                </c:pt>
                <c:pt idx="17446">
                  <c:v>202.79931214981124</c:v>
                </c:pt>
                <c:pt idx="17447">
                  <c:v>202.78909714845827</c:v>
                </c:pt>
                <c:pt idx="17448">
                  <c:v>202.7788826616349</c:v>
                </c:pt>
                <c:pt idx="17449">
                  <c:v>202.76866868931523</c:v>
                </c:pt>
                <c:pt idx="17450">
                  <c:v>202.75845523147336</c:v>
                </c:pt>
                <c:pt idx="17451">
                  <c:v>202.74824228808336</c:v>
                </c:pt>
                <c:pt idx="17452">
                  <c:v>202.73802985911931</c:v>
                </c:pt>
                <c:pt idx="17453">
                  <c:v>202.72781794455531</c:v>
                </c:pt>
                <c:pt idx="17454">
                  <c:v>202.71760654436545</c:v>
                </c:pt>
                <c:pt idx="17455">
                  <c:v>202.70739565852381</c:v>
                </c:pt>
                <c:pt idx="17456">
                  <c:v>202.69718528700449</c:v>
                </c:pt>
                <c:pt idx="17457">
                  <c:v>202.6869754297816</c:v>
                </c:pt>
                <c:pt idx="17458">
                  <c:v>202.67676608682922</c:v>
                </c:pt>
                <c:pt idx="17459">
                  <c:v>202.66655725812143</c:v>
                </c:pt>
                <c:pt idx="17460">
                  <c:v>202.65634894363234</c:v>
                </c:pt>
                <c:pt idx="17461">
                  <c:v>202.64614114333605</c:v>
                </c:pt>
                <c:pt idx="17462">
                  <c:v>202.63593385720668</c:v>
                </c:pt>
                <c:pt idx="17463">
                  <c:v>202.6257270852183</c:v>
                </c:pt>
                <c:pt idx="17464">
                  <c:v>202.61552082734502</c:v>
                </c:pt>
                <c:pt idx="17465">
                  <c:v>202.60531508356095</c:v>
                </c:pt>
                <c:pt idx="17466">
                  <c:v>202.5951098538402</c:v>
                </c:pt>
                <c:pt idx="17467">
                  <c:v>202.58490513815687</c:v>
                </c:pt>
                <c:pt idx="17468">
                  <c:v>202.57470093648507</c:v>
                </c:pt>
                <c:pt idx="17469">
                  <c:v>202.56449724879892</c:v>
                </c:pt>
                <c:pt idx="17470">
                  <c:v>202.55429407507251</c:v>
                </c:pt>
                <c:pt idx="17471">
                  <c:v>202.54409141527995</c:v>
                </c:pt>
                <c:pt idx="17472">
                  <c:v>202.53388926939536</c:v>
                </c:pt>
                <c:pt idx="17473">
                  <c:v>202.52368763739287</c:v>
                </c:pt>
                <c:pt idx="17474">
                  <c:v>202.51348651924658</c:v>
                </c:pt>
                <c:pt idx="17475">
                  <c:v>202.50328591493061</c:v>
                </c:pt>
                <c:pt idx="17476">
                  <c:v>202.4930858244191</c:v>
                </c:pt>
                <c:pt idx="17477">
                  <c:v>202.48288624768614</c:v>
                </c:pt>
                <c:pt idx="17478">
                  <c:v>202.47268718470585</c:v>
                </c:pt>
                <c:pt idx="17479">
                  <c:v>202.46248863545236</c:v>
                </c:pt>
                <c:pt idx="17480">
                  <c:v>202.45229059989981</c:v>
                </c:pt>
                <c:pt idx="17481">
                  <c:v>202.44209307802231</c:v>
                </c:pt>
                <c:pt idx="17482">
                  <c:v>202.43189606979396</c:v>
                </c:pt>
                <c:pt idx="17483">
                  <c:v>202.42169957518894</c:v>
                </c:pt>
                <c:pt idx="17484">
                  <c:v>202.41150359418134</c:v>
                </c:pt>
                <c:pt idx="17485">
                  <c:v>202.40130812674531</c:v>
                </c:pt>
                <c:pt idx="17486">
                  <c:v>202.39111317285497</c:v>
                </c:pt>
                <c:pt idx="17487">
                  <c:v>202.38091873248447</c:v>
                </c:pt>
                <c:pt idx="17488">
                  <c:v>202.37072480560792</c:v>
                </c:pt>
                <c:pt idx="17489">
                  <c:v>202.36053139219948</c:v>
                </c:pt>
                <c:pt idx="17490">
                  <c:v>202.35033849223325</c:v>
                </c:pt>
                <c:pt idx="17491">
                  <c:v>202.3401461056834</c:v>
                </c:pt>
                <c:pt idx="17492">
                  <c:v>202.32995423252407</c:v>
                </c:pt>
                <c:pt idx="17493">
                  <c:v>202.3197628727294</c:v>
                </c:pt>
                <c:pt idx="17494">
                  <c:v>202.30957202627351</c:v>
                </c:pt>
                <c:pt idx="17495">
                  <c:v>202.29938169313056</c:v>
                </c:pt>
                <c:pt idx="17496">
                  <c:v>202.28919187327469</c:v>
                </c:pt>
                <c:pt idx="17497">
                  <c:v>202.27900256668005</c:v>
                </c:pt>
                <c:pt idx="17498">
                  <c:v>202.26881377332077</c:v>
                </c:pt>
                <c:pt idx="17499">
                  <c:v>202.25862549317102</c:v>
                </c:pt>
                <c:pt idx="17500">
                  <c:v>202.24843772620494</c:v>
                </c:pt>
                <c:pt idx="17501">
                  <c:v>202.23825047239669</c:v>
                </c:pt>
                <c:pt idx="17502">
                  <c:v>202.2280637317204</c:v>
                </c:pt>
                <c:pt idx="17503">
                  <c:v>202.21787750415024</c:v>
                </c:pt>
                <c:pt idx="17504">
                  <c:v>202.20769178966037</c:v>
                </c:pt>
                <c:pt idx="17505">
                  <c:v>202.19750658822494</c:v>
                </c:pt>
                <c:pt idx="17506">
                  <c:v>202.1873218998181</c:v>
                </c:pt>
                <c:pt idx="17507">
                  <c:v>202.17713772441402</c:v>
                </c:pt>
                <c:pt idx="17508">
                  <c:v>202.16695406198684</c:v>
                </c:pt>
                <c:pt idx="17509">
                  <c:v>202.15677091251075</c:v>
                </c:pt>
                <c:pt idx="17510">
                  <c:v>202.14658827595989</c:v>
                </c:pt>
                <c:pt idx="17511">
                  <c:v>202.13640615230844</c:v>
                </c:pt>
                <c:pt idx="17512">
                  <c:v>202.12622454153055</c:v>
                </c:pt>
                <c:pt idx="17513">
                  <c:v>202.1160434436004</c:v>
                </c:pt>
                <c:pt idx="17514">
                  <c:v>202.10586285849215</c:v>
                </c:pt>
                <c:pt idx="17515">
                  <c:v>202.09568278617996</c:v>
                </c:pt>
                <c:pt idx="17516">
                  <c:v>202.08550322663802</c:v>
                </c:pt>
                <c:pt idx="17517">
                  <c:v>202.07532417984049</c:v>
                </c:pt>
                <c:pt idx="17518">
                  <c:v>202.06514564576156</c:v>
                </c:pt>
                <c:pt idx="17519">
                  <c:v>202.05496762437539</c:v>
                </c:pt>
                <c:pt idx="17520">
                  <c:v>202.04479011565616</c:v>
                </c:pt>
                <c:pt idx="17521">
                  <c:v>202.03461311957804</c:v>
                </c:pt>
                <c:pt idx="17522">
                  <c:v>202.02443663611521</c:v>
                </c:pt>
                <c:pt idx="17523">
                  <c:v>202.01426066524186</c:v>
                </c:pt>
                <c:pt idx="17524">
                  <c:v>202.00408520693216</c:v>
                </c:pt>
                <c:pt idx="17525">
                  <c:v>201.99391026116029</c:v>
                </c:pt>
                <c:pt idx="17526">
                  <c:v>201.98373582790046</c:v>
                </c:pt>
                <c:pt idx="17527">
                  <c:v>201.97356190712682</c:v>
                </c:pt>
                <c:pt idx="17528">
                  <c:v>201.96338849881357</c:v>
                </c:pt>
                <c:pt idx="17529">
                  <c:v>201.9532156029349</c:v>
                </c:pt>
                <c:pt idx="17530">
                  <c:v>201.94304321946498</c:v>
                </c:pt>
                <c:pt idx="17531">
                  <c:v>201.93287134837803</c:v>
                </c:pt>
                <c:pt idx="17532">
                  <c:v>201.92269998964821</c:v>
                </c:pt>
                <c:pt idx="17533">
                  <c:v>201.91252914324974</c:v>
                </c:pt>
                <c:pt idx="17534">
                  <c:v>201.90235880915679</c:v>
                </c:pt>
                <c:pt idx="17535">
                  <c:v>201.89218898734359</c:v>
                </c:pt>
                <c:pt idx="17536">
                  <c:v>201.88201967778431</c:v>
                </c:pt>
                <c:pt idx="17537">
                  <c:v>201.87185088045314</c:v>
                </c:pt>
                <c:pt idx="17538">
                  <c:v>201.86168259532428</c:v>
                </c:pt>
                <c:pt idx="17539">
                  <c:v>201.85151482237197</c:v>
                </c:pt>
                <c:pt idx="17540">
                  <c:v>201.84134756157036</c:v>
                </c:pt>
                <c:pt idx="17541">
                  <c:v>201.83118081289368</c:v>
                </c:pt>
                <c:pt idx="17542">
                  <c:v>201.82101457631614</c:v>
                </c:pt>
                <c:pt idx="17543">
                  <c:v>201.81084885181195</c:v>
                </c:pt>
                <c:pt idx="17544">
                  <c:v>201.8006836393553</c:v>
                </c:pt>
                <c:pt idx="17545">
                  <c:v>201.7905189389204</c:v>
                </c:pt>
                <c:pt idx="17546">
                  <c:v>201.78035475048145</c:v>
                </c:pt>
                <c:pt idx="17547">
                  <c:v>201.77019107401267</c:v>
                </c:pt>
                <c:pt idx="17548">
                  <c:v>201.76002790948829</c:v>
                </c:pt>
                <c:pt idx="17549">
                  <c:v>201.74986525688249</c:v>
                </c:pt>
                <c:pt idx="17550">
                  <c:v>201.73970311616949</c:v>
                </c:pt>
                <c:pt idx="17551">
                  <c:v>201.72954148732353</c:v>
                </c:pt>
                <c:pt idx="17552">
                  <c:v>201.71938037031882</c:v>
                </c:pt>
                <c:pt idx="17553">
                  <c:v>201.70921976512957</c:v>
                </c:pt>
                <c:pt idx="17554">
                  <c:v>201.69905967173</c:v>
                </c:pt>
                <c:pt idx="17555">
                  <c:v>201.68890009009434</c:v>
                </c:pt>
                <c:pt idx="17556">
                  <c:v>201.67874102019681</c:v>
                </c:pt>
                <c:pt idx="17557">
                  <c:v>201.66858246201164</c:v>
                </c:pt>
                <c:pt idx="17558">
                  <c:v>201.65842441551302</c:v>
                </c:pt>
                <c:pt idx="17559">
                  <c:v>201.64826688067521</c:v>
                </c:pt>
                <c:pt idx="17560">
                  <c:v>201.63810985747244</c:v>
                </c:pt>
                <c:pt idx="17561">
                  <c:v>201.62795334587892</c:v>
                </c:pt>
                <c:pt idx="17562">
                  <c:v>201.61779734586889</c:v>
                </c:pt>
                <c:pt idx="17563">
                  <c:v>201.60764185741658</c:v>
                </c:pt>
                <c:pt idx="17564">
                  <c:v>201.59748688049623</c:v>
                </c:pt>
                <c:pt idx="17565">
                  <c:v>201.58733241508207</c:v>
                </c:pt>
                <c:pt idx="17566">
                  <c:v>201.57717846114832</c:v>
                </c:pt>
                <c:pt idx="17567">
                  <c:v>201.56702501866923</c:v>
                </c:pt>
                <c:pt idx="17568">
                  <c:v>201.55687208761904</c:v>
                </c:pt>
                <c:pt idx="17569">
                  <c:v>201.54671966797198</c:v>
                </c:pt>
                <c:pt idx="17570">
                  <c:v>201.53656775970231</c:v>
                </c:pt>
                <c:pt idx="17571">
                  <c:v>201.52641636278426</c:v>
                </c:pt>
                <c:pt idx="17572">
                  <c:v>201.51626547719206</c:v>
                </c:pt>
                <c:pt idx="17573">
                  <c:v>201.5061151029</c:v>
                </c:pt>
                <c:pt idx="17574">
                  <c:v>201.49596523988228</c:v>
                </c:pt>
                <c:pt idx="17575">
                  <c:v>201.48581588811317</c:v>
                </c:pt>
                <c:pt idx="17576">
                  <c:v>201.4756670475669</c:v>
                </c:pt>
                <c:pt idx="17577">
                  <c:v>201.46551871821771</c:v>
                </c:pt>
                <c:pt idx="17578">
                  <c:v>201.45537090003987</c:v>
                </c:pt>
                <c:pt idx="17579">
                  <c:v>201.44522359300763</c:v>
                </c:pt>
                <c:pt idx="17580">
                  <c:v>201.43507679709526</c:v>
                </c:pt>
                <c:pt idx="17581">
                  <c:v>201.424930512277</c:v>
                </c:pt>
                <c:pt idx="17582">
                  <c:v>201.41478473852712</c:v>
                </c:pt>
                <c:pt idx="17583">
                  <c:v>201.40463947581983</c:v>
                </c:pt>
                <c:pt idx="17584">
                  <c:v>201.39449472412946</c:v>
                </c:pt>
                <c:pt idx="17585">
                  <c:v>201.38435048343021</c:v>
                </c:pt>
                <c:pt idx="17586">
                  <c:v>201.37420675369637</c:v>
                </c:pt>
                <c:pt idx="17587">
                  <c:v>201.36406353490219</c:v>
                </c:pt>
                <c:pt idx="17588">
                  <c:v>201.35392082702194</c:v>
                </c:pt>
                <c:pt idx="17589">
                  <c:v>201.34377863002987</c:v>
                </c:pt>
                <c:pt idx="17590">
                  <c:v>201.33363694390027</c:v>
                </c:pt>
                <c:pt idx="17591">
                  <c:v>201.32349576860742</c:v>
                </c:pt>
                <c:pt idx="17592">
                  <c:v>201.31335510412555</c:v>
                </c:pt>
                <c:pt idx="17593">
                  <c:v>201.30321495042895</c:v>
                </c:pt>
                <c:pt idx="17594">
                  <c:v>201.2930753074919</c:v>
                </c:pt>
                <c:pt idx="17595">
                  <c:v>201.28293617528868</c:v>
                </c:pt>
                <c:pt idx="17596">
                  <c:v>201.27279755379354</c:v>
                </c:pt>
                <c:pt idx="17597">
                  <c:v>201.26265944298075</c:v>
                </c:pt>
                <c:pt idx="17598">
                  <c:v>201.25252184282462</c:v>
                </c:pt>
                <c:pt idx="17599">
                  <c:v>201.2423847532994</c:v>
                </c:pt>
                <c:pt idx="17600">
                  <c:v>201.23224817437938</c:v>
                </c:pt>
                <c:pt idx="17601">
                  <c:v>201.22211210603885</c:v>
                </c:pt>
                <c:pt idx="17602">
                  <c:v>201.21197654825207</c:v>
                </c:pt>
                <c:pt idx="17603">
                  <c:v>201.20184150099334</c:v>
                </c:pt>
                <c:pt idx="17604">
                  <c:v>201.19170696423694</c:v>
                </c:pt>
                <c:pt idx="17605">
                  <c:v>201.18157293795716</c:v>
                </c:pt>
                <c:pt idx="17606">
                  <c:v>201.17143942212829</c:v>
                </c:pt>
                <c:pt idx="17607">
                  <c:v>201.16130641672461</c:v>
                </c:pt>
                <c:pt idx="17608">
                  <c:v>201.15117392172041</c:v>
                </c:pt>
                <c:pt idx="17609">
                  <c:v>201.14104193708999</c:v>
                </c:pt>
                <c:pt idx="17610">
                  <c:v>201.13091046280763</c:v>
                </c:pt>
                <c:pt idx="17611">
                  <c:v>201.12077949884764</c:v>
                </c:pt>
                <c:pt idx="17612">
                  <c:v>201.11064904518429</c:v>
                </c:pt>
                <c:pt idx="17613">
                  <c:v>201.10051910179189</c:v>
                </c:pt>
                <c:pt idx="17614">
                  <c:v>201.09038966864475</c:v>
                </c:pt>
                <c:pt idx="17615">
                  <c:v>201.08026074571714</c:v>
                </c:pt>
                <c:pt idx="17616">
                  <c:v>201.07013233298338</c:v>
                </c:pt>
                <c:pt idx="17617">
                  <c:v>201.06000443041776</c:v>
                </c:pt>
                <c:pt idx="17618">
                  <c:v>201.04987703799461</c:v>
                </c:pt>
                <c:pt idx="17619">
                  <c:v>201.03975015568821</c:v>
                </c:pt>
                <c:pt idx="17620">
                  <c:v>201.02962378347289</c:v>
                </c:pt>
                <c:pt idx="17621">
                  <c:v>201.01949792132291</c:v>
                </c:pt>
                <c:pt idx="17622">
                  <c:v>201.00937256921262</c:v>
                </c:pt>
                <c:pt idx="17623">
                  <c:v>200.99924772711631</c:v>
                </c:pt>
                <c:pt idx="17624">
                  <c:v>200.98912339500831</c:v>
                </c:pt>
                <c:pt idx="17625">
                  <c:v>200.9789995728629</c:v>
                </c:pt>
                <c:pt idx="17626">
                  <c:v>200.96887626065441</c:v>
                </c:pt>
                <c:pt idx="17627">
                  <c:v>200.95875345835717</c:v>
                </c:pt>
                <c:pt idx="17628">
                  <c:v>200.94863116594547</c:v>
                </c:pt>
                <c:pt idx="17629">
                  <c:v>200.93850938339364</c:v>
                </c:pt>
                <c:pt idx="17630">
                  <c:v>200.928388110676</c:v>
                </c:pt>
                <c:pt idx="17631">
                  <c:v>200.91826734776686</c:v>
                </c:pt>
                <c:pt idx="17632">
                  <c:v>200.90814709464055</c:v>
                </c:pt>
                <c:pt idx="17633">
                  <c:v>200.89802735127139</c:v>
                </c:pt>
                <c:pt idx="17634">
                  <c:v>200.88790811763371</c:v>
                </c:pt>
                <c:pt idx="17635">
                  <c:v>200.87778939370185</c:v>
                </c:pt>
                <c:pt idx="17636">
                  <c:v>200.8676711794501</c:v>
                </c:pt>
                <c:pt idx="17637">
                  <c:v>200.85755347485281</c:v>
                </c:pt>
                <c:pt idx="17638">
                  <c:v>200.84743627988428</c:v>
                </c:pt>
                <c:pt idx="17639">
                  <c:v>200.83731959451887</c:v>
                </c:pt>
                <c:pt idx="17640">
                  <c:v>200.8272034187309</c:v>
                </c:pt>
                <c:pt idx="17641">
                  <c:v>200.8170877524947</c:v>
                </c:pt>
                <c:pt idx="17642">
                  <c:v>200.8069725957846</c:v>
                </c:pt>
                <c:pt idx="17643">
                  <c:v>200.79685794857497</c:v>
                </c:pt>
                <c:pt idx="17644">
                  <c:v>200.78674381084011</c:v>
                </c:pt>
                <c:pt idx="17645">
                  <c:v>200.77663018255436</c:v>
                </c:pt>
                <c:pt idx="17646">
                  <c:v>200.76651706369208</c:v>
                </c:pt>
                <c:pt idx="17647">
                  <c:v>200.75640445422758</c:v>
                </c:pt>
                <c:pt idx="17648">
                  <c:v>200.74629235413522</c:v>
                </c:pt>
                <c:pt idx="17649">
                  <c:v>200.73618076338934</c:v>
                </c:pt>
                <c:pt idx="17650">
                  <c:v>200.7260696819643</c:v>
                </c:pt>
                <c:pt idx="17651">
                  <c:v>200.71595910983444</c:v>
                </c:pt>
                <c:pt idx="17652">
                  <c:v>200.70584904697409</c:v>
                </c:pt>
                <c:pt idx="17653">
                  <c:v>200.69573949335759</c:v>
                </c:pt>
                <c:pt idx="17654">
                  <c:v>200.68563044895933</c:v>
                </c:pt>
                <c:pt idx="17655">
                  <c:v>200.67552191375361</c:v>
                </c:pt>
                <c:pt idx="17656">
                  <c:v>200.66541388771483</c:v>
                </c:pt>
                <c:pt idx="17657">
                  <c:v>200.65530637081733</c:v>
                </c:pt>
                <c:pt idx="17658">
                  <c:v>200.64519936303543</c:v>
                </c:pt>
                <c:pt idx="17659">
                  <c:v>200.63509286434353</c:v>
                </c:pt>
                <c:pt idx="17660">
                  <c:v>200.62498687471597</c:v>
                </c:pt>
                <c:pt idx="17661">
                  <c:v>200.61488139412711</c:v>
                </c:pt>
                <c:pt idx="17662">
                  <c:v>200.60477642255128</c:v>
                </c:pt>
                <c:pt idx="17663">
                  <c:v>200.59467195996288</c:v>
                </c:pt>
                <c:pt idx="17664">
                  <c:v>200.58456800633627</c:v>
                </c:pt>
                <c:pt idx="17665">
                  <c:v>200.57446456164578</c:v>
                </c:pt>
                <c:pt idx="17666">
                  <c:v>200.56436162586581</c:v>
                </c:pt>
                <c:pt idx="17667">
                  <c:v>200.55425919897073</c:v>
                </c:pt>
                <c:pt idx="17668">
                  <c:v>200.54415728093488</c:v>
                </c:pt>
                <c:pt idx="17669">
                  <c:v>200.53405587173265</c:v>
                </c:pt>
                <c:pt idx="17670">
                  <c:v>200.52395497133838</c:v>
                </c:pt>
                <c:pt idx="17671">
                  <c:v>200.51385457972648</c:v>
                </c:pt>
                <c:pt idx="17672">
                  <c:v>200.50375469687131</c:v>
                </c:pt>
                <c:pt idx="17673">
                  <c:v>200.49365532274723</c:v>
                </c:pt>
                <c:pt idx="17674">
                  <c:v>200.48355645732863</c:v>
                </c:pt>
                <c:pt idx="17675">
                  <c:v>200.47345810058988</c:v>
                </c:pt>
                <c:pt idx="17676">
                  <c:v>200.46336025250537</c:v>
                </c:pt>
                <c:pt idx="17677">
                  <c:v>200.45326291304946</c:v>
                </c:pt>
                <c:pt idx="17678">
                  <c:v>200.44316608219654</c:v>
                </c:pt>
                <c:pt idx="17679">
                  <c:v>200.43306975992098</c:v>
                </c:pt>
                <c:pt idx="17680">
                  <c:v>200.42297394619717</c:v>
                </c:pt>
                <c:pt idx="17681">
                  <c:v>200.41287864099951</c:v>
                </c:pt>
                <c:pt idx="17682">
                  <c:v>200.40278384430238</c:v>
                </c:pt>
                <c:pt idx="17683">
                  <c:v>200.39268955608014</c:v>
                </c:pt>
                <c:pt idx="17684">
                  <c:v>200.3825957763072</c:v>
                </c:pt>
                <c:pt idx="17685">
                  <c:v>200.37250250495796</c:v>
                </c:pt>
                <c:pt idx="17686">
                  <c:v>200.3624097420068</c:v>
                </c:pt>
                <c:pt idx="17687">
                  <c:v>200.35231748742811</c:v>
                </c:pt>
                <c:pt idx="17688">
                  <c:v>200.34222574119627</c:v>
                </c:pt>
                <c:pt idx="17689">
                  <c:v>200.33213450328569</c:v>
                </c:pt>
                <c:pt idx="17690">
                  <c:v>200.32204377367077</c:v>
                </c:pt>
                <c:pt idx="17691">
                  <c:v>200.31195355232589</c:v>
                </c:pt>
                <c:pt idx="17692">
                  <c:v>200.30186383922546</c:v>
                </c:pt>
                <c:pt idx="17693">
                  <c:v>200.29177463434388</c:v>
                </c:pt>
                <c:pt idx="17694">
                  <c:v>200.28168593765557</c:v>
                </c:pt>
                <c:pt idx="17695">
                  <c:v>200.27159774913488</c:v>
                </c:pt>
                <c:pt idx="17696">
                  <c:v>200.26151006875628</c:v>
                </c:pt>
                <c:pt idx="17697">
                  <c:v>200.25142289649412</c:v>
                </c:pt>
                <c:pt idx="17698">
                  <c:v>200.24133623232282</c:v>
                </c:pt>
                <c:pt idx="17699">
                  <c:v>200.23125007621681</c:v>
                </c:pt>
                <c:pt idx="17700">
                  <c:v>200.22116442815047</c:v>
                </c:pt>
                <c:pt idx="17701">
                  <c:v>200.21107928809823</c:v>
                </c:pt>
                <c:pt idx="17702">
                  <c:v>200.20099465603451</c:v>
                </c:pt>
                <c:pt idx="17703">
                  <c:v>200.1909105319337</c:v>
                </c:pt>
                <c:pt idx="17704">
                  <c:v>200.18082691577021</c:v>
                </c:pt>
                <c:pt idx="17705">
                  <c:v>200.17074380751848</c:v>
                </c:pt>
                <c:pt idx="17706">
                  <c:v>200.16066120715291</c:v>
                </c:pt>
                <c:pt idx="17707">
                  <c:v>200.15057911464791</c:v>
                </c:pt>
                <c:pt idx="17708">
                  <c:v>200.14049752997792</c:v>
                </c:pt>
                <c:pt idx="17709">
                  <c:v>200.13041645311733</c:v>
                </c:pt>
                <c:pt idx="17710">
                  <c:v>200.1203358840406</c:v>
                </c:pt>
                <c:pt idx="17711">
                  <c:v>200.11025582272214</c:v>
                </c:pt>
                <c:pt idx="17712">
                  <c:v>200.10017626913634</c:v>
                </c:pt>
                <c:pt idx="17713">
                  <c:v>200.09009722325766</c:v>
                </c:pt>
                <c:pt idx="17714">
                  <c:v>200.08001868506054</c:v>
                </c:pt>
                <c:pt idx="17715">
                  <c:v>200.06994065451937</c:v>
                </c:pt>
                <c:pt idx="17716">
                  <c:v>200.05986313160861</c:v>
                </c:pt>
                <c:pt idx="17717">
                  <c:v>200.04978611630267</c:v>
                </c:pt>
                <c:pt idx="17718">
                  <c:v>200.039709608576</c:v>
                </c:pt>
                <c:pt idx="17719">
                  <c:v>200.02963360840303</c:v>
                </c:pt>
                <c:pt idx="17720">
                  <c:v>200.01955811575817</c:v>
                </c:pt>
                <c:pt idx="17721">
                  <c:v>200.00948313061588</c:v>
                </c:pt>
                <c:pt idx="17722">
                  <c:v>199.99940865295059</c:v>
                </c:pt>
                <c:pt idx="17723">
                  <c:v>199.98933468273674</c:v>
                </c:pt>
                <c:pt idx="17724">
                  <c:v>199.97926121994877</c:v>
                </c:pt>
                <c:pt idx="17725">
                  <c:v>199.96918826456113</c:v>
                </c:pt>
                <c:pt idx="17726">
                  <c:v>199.95911581654823</c:v>
                </c:pt>
                <c:pt idx="17727">
                  <c:v>199.94904387588457</c:v>
                </c:pt>
                <c:pt idx="17728">
                  <c:v>199.93897244254455</c:v>
                </c:pt>
                <c:pt idx="17729">
                  <c:v>199.92890151650263</c:v>
                </c:pt>
                <c:pt idx="17730">
                  <c:v>199.91883109773326</c:v>
                </c:pt>
                <c:pt idx="17731">
                  <c:v>199.90876118621088</c:v>
                </c:pt>
                <c:pt idx="17732">
                  <c:v>199.89869178190995</c:v>
                </c:pt>
                <c:pt idx="17733">
                  <c:v>199.8886228848049</c:v>
                </c:pt>
                <c:pt idx="17734">
                  <c:v>199.8785544948702</c:v>
                </c:pt>
                <c:pt idx="17735">
                  <c:v>199.86848661208029</c:v>
                </c:pt>
                <c:pt idx="17736">
                  <c:v>199.85841923640965</c:v>
                </c:pt>
                <c:pt idx="17737">
                  <c:v>199.84835236783272</c:v>
                </c:pt>
                <c:pt idx="17738">
                  <c:v>199.83828600632395</c:v>
                </c:pt>
                <c:pt idx="17739">
                  <c:v>199.82822015185783</c:v>
                </c:pt>
                <c:pt idx="17740">
                  <c:v>199.81815480440881</c:v>
                </c:pt>
                <c:pt idx="17741">
                  <c:v>199.80808996395132</c:v>
                </c:pt>
                <c:pt idx="17742">
                  <c:v>199.79802563045985</c:v>
                </c:pt>
                <c:pt idx="17743">
                  <c:v>199.78796180390884</c:v>
                </c:pt>
                <c:pt idx="17744">
                  <c:v>199.77789848427278</c:v>
                </c:pt>
                <c:pt idx="17745">
                  <c:v>199.76783567152614</c:v>
                </c:pt>
                <c:pt idx="17746">
                  <c:v>199.75777336564337</c:v>
                </c:pt>
                <c:pt idx="17747">
                  <c:v>199.74771156659895</c:v>
                </c:pt>
                <c:pt idx="17748">
                  <c:v>199.73765027436735</c:v>
                </c:pt>
                <c:pt idx="17749">
                  <c:v>199.72758948892303</c:v>
                </c:pt>
                <c:pt idx="17750">
                  <c:v>199.71752921024049</c:v>
                </c:pt>
                <c:pt idx="17751">
                  <c:v>199.70746943829417</c:v>
                </c:pt>
                <c:pt idx="17752">
                  <c:v>199.69741017305856</c:v>
                </c:pt>
                <c:pt idx="17753">
                  <c:v>199.68735141450816</c:v>
                </c:pt>
                <c:pt idx="17754">
                  <c:v>199.67729316261742</c:v>
                </c:pt>
                <c:pt idx="17755">
                  <c:v>199.66723541736081</c:v>
                </c:pt>
                <c:pt idx="17756">
                  <c:v>199.65717817871285</c:v>
                </c:pt>
                <c:pt idx="17757">
                  <c:v>199.64712144664799</c:v>
                </c:pt>
                <c:pt idx="17758">
                  <c:v>199.63706522114072</c:v>
                </c:pt>
                <c:pt idx="17759">
                  <c:v>199.62700950216552</c:v>
                </c:pt>
                <c:pt idx="17760">
                  <c:v>199.61695428969691</c:v>
                </c:pt>
                <c:pt idx="17761">
                  <c:v>199.60689958370935</c:v>
                </c:pt>
                <c:pt idx="17762">
                  <c:v>199.59684538417733</c:v>
                </c:pt>
                <c:pt idx="17763">
                  <c:v>199.58679169107535</c:v>
                </c:pt>
                <c:pt idx="17764">
                  <c:v>199.57673850437789</c:v>
                </c:pt>
                <c:pt idx="17765">
                  <c:v>199.56668582405942</c:v>
                </c:pt>
                <c:pt idx="17766">
                  <c:v>199.55663365009445</c:v>
                </c:pt>
                <c:pt idx="17767">
                  <c:v>199.5465819824575</c:v>
                </c:pt>
                <c:pt idx="17768">
                  <c:v>199.53653082112305</c:v>
                </c:pt>
                <c:pt idx="17769">
                  <c:v>199.5264801660656</c:v>
                </c:pt>
                <c:pt idx="17770">
                  <c:v>199.51643001725964</c:v>
                </c:pt>
                <c:pt idx="17771">
                  <c:v>199.50638037467968</c:v>
                </c:pt>
                <c:pt idx="17772">
                  <c:v>199.4963312383002</c:v>
                </c:pt>
                <c:pt idx="17773">
                  <c:v>199.48628260809573</c:v>
                </c:pt>
                <c:pt idx="17774">
                  <c:v>199.47623448404076</c:v>
                </c:pt>
                <c:pt idx="17775">
                  <c:v>199.46618686610981</c:v>
                </c:pt>
                <c:pt idx="17776">
                  <c:v>199.45613975427736</c:v>
                </c:pt>
                <c:pt idx="17777">
                  <c:v>199.44609314851795</c:v>
                </c:pt>
                <c:pt idx="17778">
                  <c:v>199.43604704880607</c:v>
                </c:pt>
                <c:pt idx="17779">
                  <c:v>199.42600145511622</c:v>
                </c:pt>
                <c:pt idx="17780">
                  <c:v>199.41595636742292</c:v>
                </c:pt>
                <c:pt idx="17781">
                  <c:v>199.40591178570071</c:v>
                </c:pt>
                <c:pt idx="17782">
                  <c:v>199.39586770992406</c:v>
                </c:pt>
                <c:pt idx="17783">
                  <c:v>199.38582414006751</c:v>
                </c:pt>
                <c:pt idx="17784">
                  <c:v>199.3757810761056</c:v>
                </c:pt>
                <c:pt idx="17785">
                  <c:v>199.36573851801279</c:v>
                </c:pt>
                <c:pt idx="17786">
                  <c:v>199.35569646576366</c:v>
                </c:pt>
                <c:pt idx="17787">
                  <c:v>199.34565491933267</c:v>
                </c:pt>
                <c:pt idx="17788">
                  <c:v>199.3356138786944</c:v>
                </c:pt>
                <c:pt idx="17789">
                  <c:v>199.32557334382335</c:v>
                </c:pt>
                <c:pt idx="17790">
                  <c:v>199.31553331469402</c:v>
                </c:pt>
                <c:pt idx="17791">
                  <c:v>199.30549379128098</c:v>
                </c:pt>
                <c:pt idx="17792">
                  <c:v>199.29545477355873</c:v>
                </c:pt>
                <c:pt idx="17793">
                  <c:v>199.28541626150178</c:v>
                </c:pt>
                <c:pt idx="17794">
                  <c:v>199.27537825508469</c:v>
                </c:pt>
                <c:pt idx="17795">
                  <c:v>199.26534075428199</c:v>
                </c:pt>
                <c:pt idx="17796">
                  <c:v>199.2553037590682</c:v>
                </c:pt>
                <c:pt idx="17797">
                  <c:v>199.24526726941787</c:v>
                </c:pt>
                <c:pt idx="17798">
                  <c:v>199.2352312853055</c:v>
                </c:pt>
                <c:pt idx="17799">
                  <c:v>199.22519580670567</c:v>
                </c:pt>
                <c:pt idx="17800">
                  <c:v>199.2151608335929</c:v>
                </c:pt>
                <c:pt idx="17801">
                  <c:v>199.20512636594171</c:v>
                </c:pt>
                <c:pt idx="17802">
                  <c:v>199.19509240372668</c:v>
                </c:pt>
                <c:pt idx="17803">
                  <c:v>199.18505894692231</c:v>
                </c:pt>
                <c:pt idx="17804">
                  <c:v>199.17502599550315</c:v>
                </c:pt>
                <c:pt idx="17805">
                  <c:v>199.16499354944375</c:v>
                </c:pt>
                <c:pt idx="17806">
                  <c:v>199.15496160871868</c:v>
                </c:pt>
                <c:pt idx="17807">
                  <c:v>199.14493017330244</c:v>
                </c:pt>
                <c:pt idx="17808">
                  <c:v>199.13489924316963</c:v>
                </c:pt>
                <c:pt idx="17809">
                  <c:v>199.12486881829474</c:v>
                </c:pt>
                <c:pt idx="17810">
                  <c:v>199.11483889865238</c:v>
                </c:pt>
                <c:pt idx="17811">
                  <c:v>199.10480948421707</c:v>
                </c:pt>
                <c:pt idx="17812">
                  <c:v>199.09478057496335</c:v>
                </c:pt>
                <c:pt idx="17813">
                  <c:v>199.08475217086578</c:v>
                </c:pt>
                <c:pt idx="17814">
                  <c:v>199.07472427189893</c:v>
                </c:pt>
                <c:pt idx="17815">
                  <c:v>199.06469687803735</c:v>
                </c:pt>
                <c:pt idx="17816">
                  <c:v>199.05466998925561</c:v>
                </c:pt>
                <c:pt idx="17817">
                  <c:v>199.04464360552825</c:v>
                </c:pt>
                <c:pt idx="17818">
                  <c:v>199.03461772682985</c:v>
                </c:pt>
                <c:pt idx="17819">
                  <c:v>199.02459235313495</c:v>
                </c:pt>
                <c:pt idx="17820">
                  <c:v>199.01456748441814</c:v>
                </c:pt>
                <c:pt idx="17821">
                  <c:v>199.00454312065395</c:v>
                </c:pt>
                <c:pt idx="17822">
                  <c:v>198.99451926181698</c:v>
                </c:pt>
                <c:pt idx="17823">
                  <c:v>198.98449590788175</c:v>
                </c:pt>
                <c:pt idx="17824">
                  <c:v>198.97447305882287</c:v>
                </c:pt>
                <c:pt idx="17825">
                  <c:v>198.96445071461491</c:v>
                </c:pt>
                <c:pt idx="17826">
                  <c:v>198.95442887523242</c:v>
                </c:pt>
                <c:pt idx="17827">
                  <c:v>198.94440754064999</c:v>
                </c:pt>
                <c:pt idx="17828">
                  <c:v>198.93438671084218</c:v>
                </c:pt>
                <c:pt idx="17829">
                  <c:v>198.92436638578357</c:v>
                </c:pt>
                <c:pt idx="17830">
                  <c:v>198.91434656544874</c:v>
                </c:pt>
                <c:pt idx="17831">
                  <c:v>198.90432724981224</c:v>
                </c:pt>
                <c:pt idx="17832">
                  <c:v>198.89430843884867</c:v>
                </c:pt>
                <c:pt idx="17833">
                  <c:v>198.88429013253261</c:v>
                </c:pt>
                <c:pt idx="17834">
                  <c:v>198.87427233083864</c:v>
                </c:pt>
                <c:pt idx="17835">
                  <c:v>198.86425503374133</c:v>
                </c:pt>
                <c:pt idx="17836">
                  <c:v>198.85423824121528</c:v>
                </c:pt>
                <c:pt idx="17837">
                  <c:v>198.84422195323509</c:v>
                </c:pt>
                <c:pt idx="17838">
                  <c:v>198.83420616977531</c:v>
                </c:pt>
                <c:pt idx="17839">
                  <c:v>198.82419089081054</c:v>
                </c:pt>
                <c:pt idx="17840">
                  <c:v>198.81417611631537</c:v>
                </c:pt>
                <c:pt idx="17841">
                  <c:v>198.80416184626441</c:v>
                </c:pt>
                <c:pt idx="17842">
                  <c:v>198.79414808063223</c:v>
                </c:pt>
                <c:pt idx="17843">
                  <c:v>198.78413481939342</c:v>
                </c:pt>
                <c:pt idx="17844">
                  <c:v>198.77412206252257</c:v>
                </c:pt>
                <c:pt idx="17845">
                  <c:v>198.7641098099943</c:v>
                </c:pt>
                <c:pt idx="17846">
                  <c:v>198.75409806178317</c:v>
                </c:pt>
                <c:pt idx="17847">
                  <c:v>198.7440868178638</c:v>
                </c:pt>
                <c:pt idx="17848">
                  <c:v>198.73407607821079</c:v>
                </c:pt>
                <c:pt idx="17849">
                  <c:v>198.72406584279875</c:v>
                </c:pt>
                <c:pt idx="17850">
                  <c:v>198.71405611160225</c:v>
                </c:pt>
                <c:pt idx="17851">
                  <c:v>198.70404688459593</c:v>
                </c:pt>
                <c:pt idx="17852">
                  <c:v>198.69403816175435</c:v>
                </c:pt>
                <c:pt idx="17853">
                  <c:v>198.68402994305214</c:v>
                </c:pt>
                <c:pt idx="17854">
                  <c:v>198.67402222846391</c:v>
                </c:pt>
                <c:pt idx="17855">
                  <c:v>198.66401501796426</c:v>
                </c:pt>
                <c:pt idx="17856">
                  <c:v>198.6540083115278</c:v>
                </c:pt>
                <c:pt idx="17857">
                  <c:v>198.64400210912916</c:v>
                </c:pt>
                <c:pt idx="17858">
                  <c:v>198.63399641074292</c:v>
                </c:pt>
                <c:pt idx="17859">
                  <c:v>198.62399121634371</c:v>
                </c:pt>
                <c:pt idx="17860">
                  <c:v>198.61398652590614</c:v>
                </c:pt>
                <c:pt idx="17861">
                  <c:v>198.60398233940484</c:v>
                </c:pt>
                <c:pt idx="17862">
                  <c:v>198.59397865681441</c:v>
                </c:pt>
                <c:pt idx="17863">
                  <c:v>198.58397547810947</c:v>
                </c:pt>
                <c:pt idx="17864">
                  <c:v>198.57397280326464</c:v>
                </c:pt>
                <c:pt idx="17865">
                  <c:v>198.56397063225455</c:v>
                </c:pt>
                <c:pt idx="17866">
                  <c:v>198.5539689650538</c:v>
                </c:pt>
                <c:pt idx="17867">
                  <c:v>198.54396780163702</c:v>
                </c:pt>
                <c:pt idx="17868">
                  <c:v>198.53396714197885</c:v>
                </c:pt>
                <c:pt idx="17869">
                  <c:v>198.52396698605392</c:v>
                </c:pt>
                <c:pt idx="17870">
                  <c:v>198.51396733383683</c:v>
                </c:pt>
                <c:pt idx="17871">
                  <c:v>198.50396818530223</c:v>
                </c:pt>
                <c:pt idx="17872">
                  <c:v>198.49396954042473</c:v>
                </c:pt>
                <c:pt idx="17873">
                  <c:v>198.48397139917898</c:v>
                </c:pt>
                <c:pt idx="17874">
                  <c:v>198.47397376153961</c:v>
                </c:pt>
                <c:pt idx="17875">
                  <c:v>198.46397662748126</c:v>
                </c:pt>
                <c:pt idx="17876">
                  <c:v>198.45397999697855</c:v>
                </c:pt>
                <c:pt idx="17877">
                  <c:v>198.44398387000609</c:v>
                </c:pt>
                <c:pt idx="17878">
                  <c:v>198.43398824653858</c:v>
                </c:pt>
                <c:pt idx="17879">
                  <c:v>198.42399312655061</c:v>
                </c:pt>
                <c:pt idx="17880">
                  <c:v>198.41399851001682</c:v>
                </c:pt>
                <c:pt idx="17881">
                  <c:v>198.40400439691189</c:v>
                </c:pt>
                <c:pt idx="17882">
                  <c:v>198.39401078721042</c:v>
                </c:pt>
                <c:pt idx="17883">
                  <c:v>198.38401768088707</c:v>
                </c:pt>
                <c:pt idx="17884">
                  <c:v>198.37402507791649</c:v>
                </c:pt>
                <c:pt idx="17885">
                  <c:v>198.36403297827331</c:v>
                </c:pt>
                <c:pt idx="17886">
                  <c:v>198.35404138193221</c:v>
                </c:pt>
                <c:pt idx="17887">
                  <c:v>198.34405028886781</c:v>
                </c:pt>
                <c:pt idx="17888">
                  <c:v>198.33405969905476</c:v>
                </c:pt>
                <c:pt idx="17889">
                  <c:v>198.32406961246772</c:v>
                </c:pt>
                <c:pt idx="17890">
                  <c:v>198.31408002908134</c:v>
                </c:pt>
                <c:pt idx="17891">
                  <c:v>198.30409094887028</c:v>
                </c:pt>
                <c:pt idx="17892">
                  <c:v>198.2941023718092</c:v>
                </c:pt>
                <c:pt idx="17893">
                  <c:v>198.28411429787275</c:v>
                </c:pt>
                <c:pt idx="17894">
                  <c:v>198.27412672703556</c:v>
                </c:pt>
                <c:pt idx="17895">
                  <c:v>198.26413965927233</c:v>
                </c:pt>
                <c:pt idx="17896">
                  <c:v>198.25415309455769</c:v>
                </c:pt>
                <c:pt idx="17897">
                  <c:v>198.24416703286633</c:v>
                </c:pt>
                <c:pt idx="17898">
                  <c:v>198.23418147417289</c:v>
                </c:pt>
                <c:pt idx="17899">
                  <c:v>198.22419641845204</c:v>
                </c:pt>
                <c:pt idx="17900">
                  <c:v>198.21421186567844</c:v>
                </c:pt>
                <c:pt idx="17901">
                  <c:v>198.20422781582675</c:v>
                </c:pt>
                <c:pt idx="17902">
                  <c:v>198.19424426887167</c:v>
                </c:pt>
                <c:pt idx="17903">
                  <c:v>198.18426122478786</c:v>
                </c:pt>
                <c:pt idx="17904">
                  <c:v>198.17427868354997</c:v>
                </c:pt>
                <c:pt idx="17905">
                  <c:v>198.16429664513268</c:v>
                </c:pt>
                <c:pt idx="17906">
                  <c:v>198.15431510951066</c:v>
                </c:pt>
                <c:pt idx="17907">
                  <c:v>198.14433407665859</c:v>
                </c:pt>
                <c:pt idx="17908">
                  <c:v>198.13435354655115</c:v>
                </c:pt>
                <c:pt idx="17909">
                  <c:v>198.12437351916302</c:v>
                </c:pt>
                <c:pt idx="17910">
                  <c:v>198.11439399446886</c:v>
                </c:pt>
                <c:pt idx="17911">
                  <c:v>198.10441497244335</c:v>
                </c:pt>
                <c:pt idx="17912">
                  <c:v>198.09443645306121</c:v>
                </c:pt>
                <c:pt idx="17913">
                  <c:v>198.08445843629707</c:v>
                </c:pt>
                <c:pt idx="17914">
                  <c:v>198.07448092212564</c:v>
                </c:pt>
                <c:pt idx="17915">
                  <c:v>198.06450391052161</c:v>
                </c:pt>
                <c:pt idx="17916">
                  <c:v>198.05452740145964</c:v>
                </c:pt>
                <c:pt idx="17917">
                  <c:v>198.04455139491444</c:v>
                </c:pt>
                <c:pt idx="17918">
                  <c:v>198.03457589086068</c:v>
                </c:pt>
                <c:pt idx="17919">
                  <c:v>198.02460088927307</c:v>
                </c:pt>
                <c:pt idx="17920">
                  <c:v>198.0146263901263</c:v>
                </c:pt>
                <c:pt idx="17921">
                  <c:v>198.00465239339502</c:v>
                </c:pt>
                <c:pt idx="17922">
                  <c:v>197.99467889905398</c:v>
                </c:pt>
                <c:pt idx="17923">
                  <c:v>197.98470590707785</c:v>
                </c:pt>
                <c:pt idx="17924">
                  <c:v>197.97473341744131</c:v>
                </c:pt>
                <c:pt idx="17925">
                  <c:v>197.9647614301191</c:v>
                </c:pt>
                <c:pt idx="17926">
                  <c:v>197.95478994508588</c:v>
                </c:pt>
                <c:pt idx="17927">
                  <c:v>197.94481896231636</c:v>
                </c:pt>
                <c:pt idx="17928">
                  <c:v>197.93484848178522</c:v>
                </c:pt>
                <c:pt idx="17929">
                  <c:v>197.9248785034672</c:v>
                </c:pt>
                <c:pt idx="17930">
                  <c:v>197.91490902733699</c:v>
                </c:pt>
                <c:pt idx="17931">
                  <c:v>197.9049400533693</c:v>
                </c:pt>
                <c:pt idx="17932">
                  <c:v>197.89497158153881</c:v>
                </c:pt>
                <c:pt idx="17933">
                  <c:v>197.88500361182025</c:v>
                </c:pt>
                <c:pt idx="17934">
                  <c:v>197.87503614418833</c:v>
                </c:pt>
                <c:pt idx="17935">
                  <c:v>197.86506917861774</c:v>
                </c:pt>
                <c:pt idx="17936">
                  <c:v>197.85510271508323</c:v>
                </c:pt>
                <c:pt idx="17937">
                  <c:v>197.84513675355947</c:v>
                </c:pt>
                <c:pt idx="17938">
                  <c:v>197.83517129402119</c:v>
                </c:pt>
                <c:pt idx="17939">
                  <c:v>197.82520633644313</c:v>
                </c:pt>
                <c:pt idx="17940">
                  <c:v>197.81524188079996</c:v>
                </c:pt>
                <c:pt idx="17941">
                  <c:v>197.80527792706644</c:v>
                </c:pt>
                <c:pt idx="17942">
                  <c:v>197.79531447521725</c:v>
                </c:pt>
                <c:pt idx="17943">
                  <c:v>197.78535152522716</c:v>
                </c:pt>
                <c:pt idx="17944">
                  <c:v>197.77538907707083</c:v>
                </c:pt>
                <c:pt idx="17945">
                  <c:v>197.76542713072303</c:v>
                </c:pt>
                <c:pt idx="17946">
                  <c:v>197.75546568615846</c:v>
                </c:pt>
                <c:pt idx="17947">
                  <c:v>197.74550474335186</c:v>
                </c:pt>
                <c:pt idx="17948">
                  <c:v>197.73554430227793</c:v>
                </c:pt>
                <c:pt idx="17949">
                  <c:v>197.72558436291143</c:v>
                </c:pt>
                <c:pt idx="17950">
                  <c:v>197.71562492522708</c:v>
                </c:pt>
                <c:pt idx="17951">
                  <c:v>197.70566598919959</c:v>
                </c:pt>
                <c:pt idx="17952">
                  <c:v>197.69570755480373</c:v>
                </c:pt>
                <c:pt idx="17953">
                  <c:v>197.68574962201421</c:v>
                </c:pt>
                <c:pt idx="17954">
                  <c:v>197.67579219080577</c:v>
                </c:pt>
                <c:pt idx="17955">
                  <c:v>197.66583526115312</c:v>
                </c:pt>
                <c:pt idx="17956">
                  <c:v>197.65587883303101</c:v>
                </c:pt>
                <c:pt idx="17957">
                  <c:v>197.6459229064142</c:v>
                </c:pt>
                <c:pt idx="17958">
                  <c:v>197.63596748127742</c:v>
                </c:pt>
                <c:pt idx="17959">
                  <c:v>197.6260125575954</c:v>
                </c:pt>
                <c:pt idx="17960">
                  <c:v>197.61605813534288</c:v>
                </c:pt>
                <c:pt idx="17961">
                  <c:v>197.60610421449462</c:v>
                </c:pt>
                <c:pt idx="17962">
                  <c:v>197.59615079502535</c:v>
                </c:pt>
                <c:pt idx="17963">
                  <c:v>197.58619787690981</c:v>
                </c:pt>
                <c:pt idx="17964">
                  <c:v>197.57624546012275</c:v>
                </c:pt>
                <c:pt idx="17965">
                  <c:v>197.56629354463894</c:v>
                </c:pt>
                <c:pt idx="17966">
                  <c:v>197.55634213043311</c:v>
                </c:pt>
                <c:pt idx="17967">
                  <c:v>197.54639121747999</c:v>
                </c:pt>
                <c:pt idx="17968">
                  <c:v>197.53644080575438</c:v>
                </c:pt>
                <c:pt idx="17969">
                  <c:v>197.52649089523101</c:v>
                </c:pt>
                <c:pt idx="17970">
                  <c:v>197.51654148588463</c:v>
                </c:pt>
                <c:pt idx="17971">
                  <c:v>197.50659257768999</c:v>
                </c:pt>
                <c:pt idx="17972">
                  <c:v>197.49664417062186</c:v>
                </c:pt>
                <c:pt idx="17973">
                  <c:v>197.486696264655</c:v>
                </c:pt>
                <c:pt idx="17974">
                  <c:v>197.47674885976414</c:v>
                </c:pt>
                <c:pt idx="17975">
                  <c:v>197.4668019559241</c:v>
                </c:pt>
                <c:pt idx="17976">
                  <c:v>197.45685555310959</c:v>
                </c:pt>
                <c:pt idx="17977">
                  <c:v>197.44690965129539</c:v>
                </c:pt>
                <c:pt idx="17978">
                  <c:v>197.43696425045624</c:v>
                </c:pt>
                <c:pt idx="17979">
                  <c:v>197.42701935056695</c:v>
                </c:pt>
                <c:pt idx="17980">
                  <c:v>197.41707495160227</c:v>
                </c:pt>
                <c:pt idx="17981">
                  <c:v>197.40713105353697</c:v>
                </c:pt>
                <c:pt idx="17982">
                  <c:v>197.39718765634581</c:v>
                </c:pt>
                <c:pt idx="17983">
                  <c:v>197.38724476000357</c:v>
                </c:pt>
                <c:pt idx="17984">
                  <c:v>197.37730236448502</c:v>
                </c:pt>
                <c:pt idx="17985">
                  <c:v>197.36736046976492</c:v>
                </c:pt>
                <c:pt idx="17986">
                  <c:v>197.35741907581806</c:v>
                </c:pt>
                <c:pt idx="17987">
                  <c:v>197.34747818261923</c:v>
                </c:pt>
                <c:pt idx="17988">
                  <c:v>197.33753779014319</c:v>
                </c:pt>
                <c:pt idx="17989">
                  <c:v>197.3275978983647</c:v>
                </c:pt>
                <c:pt idx="17990">
                  <c:v>197.31765850725856</c:v>
                </c:pt>
                <c:pt idx="17991">
                  <c:v>197.30771961679955</c:v>
                </c:pt>
                <c:pt idx="17992">
                  <c:v>197.29778122696246</c:v>
                </c:pt>
                <c:pt idx="17993">
                  <c:v>197.28784333772205</c:v>
                </c:pt>
                <c:pt idx="17994">
                  <c:v>197.27790594905315</c:v>
                </c:pt>
                <c:pt idx="17995">
                  <c:v>197.26796906093051</c:v>
                </c:pt>
                <c:pt idx="17996">
                  <c:v>197.25803267332893</c:v>
                </c:pt>
                <c:pt idx="17997">
                  <c:v>197.24809678622319</c:v>
                </c:pt>
                <c:pt idx="17998">
                  <c:v>197.23816139958808</c:v>
                </c:pt>
                <c:pt idx="17999">
                  <c:v>197.2282265133984</c:v>
                </c:pt>
                <c:pt idx="18000">
                  <c:v>197.21829212762893</c:v>
                </c:pt>
                <c:pt idx="18001">
                  <c:v>197.20835824225446</c:v>
                </c:pt>
                <c:pt idx="18002">
                  <c:v>197.19842485724982</c:v>
                </c:pt>
                <c:pt idx="18003">
                  <c:v>197.18849197258976</c:v>
                </c:pt>
                <c:pt idx="18004">
                  <c:v>197.1785595882491</c:v>
                </c:pt>
                <c:pt idx="18005">
                  <c:v>197.16862770420263</c:v>
                </c:pt>
                <c:pt idx="18006">
                  <c:v>197.15869632042518</c:v>
                </c:pt>
                <c:pt idx="18007">
                  <c:v>197.14876543689152</c:v>
                </c:pt>
                <c:pt idx="18008">
                  <c:v>197.13883505357649</c:v>
                </c:pt>
                <c:pt idx="18009">
                  <c:v>197.12890517045486</c:v>
                </c:pt>
                <c:pt idx="18010">
                  <c:v>197.11897578750143</c:v>
                </c:pt>
                <c:pt idx="18011">
                  <c:v>197.10904690469101</c:v>
                </c:pt>
                <c:pt idx="18012">
                  <c:v>197.09911852199843</c:v>
                </c:pt>
                <c:pt idx="18013">
                  <c:v>197.08919063939848</c:v>
                </c:pt>
                <c:pt idx="18014">
                  <c:v>197.07926325686597</c:v>
                </c:pt>
                <c:pt idx="18015">
                  <c:v>197.06933637437572</c:v>
                </c:pt>
                <c:pt idx="18016">
                  <c:v>197.05940999190256</c:v>
                </c:pt>
                <c:pt idx="18017">
                  <c:v>197.04948410942126</c:v>
                </c:pt>
                <c:pt idx="18018">
                  <c:v>197.03955872690668</c:v>
                </c:pt>
                <c:pt idx="18019">
                  <c:v>197.0296338443336</c:v>
                </c:pt>
                <c:pt idx="18020">
                  <c:v>197.01970946167688</c:v>
                </c:pt>
                <c:pt idx="18021">
                  <c:v>197.00978557891131</c:v>
                </c:pt>
                <c:pt idx="18022">
                  <c:v>196.99986219601169</c:v>
                </c:pt>
                <c:pt idx="18023">
                  <c:v>196.98993931295288</c:v>
                </c:pt>
                <c:pt idx="18024">
                  <c:v>196.98001692970971</c:v>
                </c:pt>
                <c:pt idx="18025">
                  <c:v>196.97009504625697</c:v>
                </c:pt>
                <c:pt idx="18026">
                  <c:v>196.9601736625695</c:v>
                </c:pt>
                <c:pt idx="18027">
                  <c:v>196.95025277862212</c:v>
                </c:pt>
                <c:pt idx="18028">
                  <c:v>196.94033239438966</c:v>
                </c:pt>
                <c:pt idx="18029">
                  <c:v>196.93041250984695</c:v>
                </c:pt>
                <c:pt idx="18030">
                  <c:v>196.92049312496883</c:v>
                </c:pt>
                <c:pt idx="18031">
                  <c:v>196.91057423973012</c:v>
                </c:pt>
                <c:pt idx="18032">
                  <c:v>196.90065585410568</c:v>
                </c:pt>
                <c:pt idx="18033">
                  <c:v>196.89073796807031</c:v>
                </c:pt>
                <c:pt idx="18034">
                  <c:v>196.88082058159887</c:v>
                </c:pt>
                <c:pt idx="18035">
                  <c:v>196.87090369466617</c:v>
                </c:pt>
                <c:pt idx="18036">
                  <c:v>196.86098730724709</c:v>
                </c:pt>
                <c:pt idx="18037">
                  <c:v>196.85107141931644</c:v>
                </c:pt>
                <c:pt idx="18038">
                  <c:v>196.84115603084905</c:v>
                </c:pt>
                <c:pt idx="18039">
                  <c:v>196.83124114181979</c:v>
                </c:pt>
                <c:pt idx="18040">
                  <c:v>196.82132675220348</c:v>
                </c:pt>
                <c:pt idx="18041">
                  <c:v>196.81141286197499</c:v>
                </c:pt>
                <c:pt idx="18042">
                  <c:v>196.80149947110914</c:v>
                </c:pt>
                <c:pt idx="18043">
                  <c:v>196.79158657958078</c:v>
                </c:pt>
                <c:pt idx="18044">
                  <c:v>196.78167418736479</c:v>
                </c:pt>
                <c:pt idx="18045">
                  <c:v>196.77176229443597</c:v>
                </c:pt>
                <c:pt idx="18046">
                  <c:v>196.76185090076922</c:v>
                </c:pt>
                <c:pt idx="18047">
                  <c:v>196.75194000633934</c:v>
                </c:pt>
                <c:pt idx="18048">
                  <c:v>196.74202961112124</c:v>
                </c:pt>
                <c:pt idx="18049">
                  <c:v>196.73211971508974</c:v>
                </c:pt>
                <c:pt idx="18050">
                  <c:v>196.72221031821971</c:v>
                </c:pt>
                <c:pt idx="18051">
                  <c:v>196.712301420486</c:v>
                </c:pt>
                <c:pt idx="18052">
                  <c:v>196.70239302186346</c:v>
                </c:pt>
                <c:pt idx="18053">
                  <c:v>196.69248512232696</c:v>
                </c:pt>
                <c:pt idx="18054">
                  <c:v>196.68257772185135</c:v>
                </c:pt>
                <c:pt idx="18055">
                  <c:v>196.6726708204115</c:v>
                </c:pt>
                <c:pt idx="18056">
                  <c:v>196.66276441798229</c:v>
                </c:pt>
                <c:pt idx="18057">
                  <c:v>196.65285851453856</c:v>
                </c:pt>
                <c:pt idx="18058">
                  <c:v>196.6429531100552</c:v>
                </c:pt>
                <c:pt idx="18059">
                  <c:v>196.63304820450705</c:v>
                </c:pt>
                <c:pt idx="18060">
                  <c:v>196.62314379786901</c:v>
                </c:pt>
                <c:pt idx="18061">
                  <c:v>196.61323989011592</c:v>
                </c:pt>
                <c:pt idx="18062">
                  <c:v>196.60333648122267</c:v>
                </c:pt>
                <c:pt idx="18063">
                  <c:v>196.59343357116413</c:v>
                </c:pt>
                <c:pt idx="18064">
                  <c:v>196.58353115991517</c:v>
                </c:pt>
                <c:pt idx="18065">
                  <c:v>196.57362924745064</c:v>
                </c:pt>
                <c:pt idx="18066">
                  <c:v>196.56372783374545</c:v>
                </c:pt>
                <c:pt idx="18067">
                  <c:v>196.55382691877446</c:v>
                </c:pt>
                <c:pt idx="18068">
                  <c:v>196.54392650251256</c:v>
                </c:pt>
                <c:pt idx="18069">
                  <c:v>196.53402658493465</c:v>
                </c:pt>
                <c:pt idx="18070">
                  <c:v>196.52412716601557</c:v>
                </c:pt>
                <c:pt idx="18071">
                  <c:v>196.51422824573024</c:v>
                </c:pt>
                <c:pt idx="18072">
                  <c:v>196.50432982405351</c:v>
                </c:pt>
                <c:pt idx="18073">
                  <c:v>196.49443190096028</c:v>
                </c:pt>
                <c:pt idx="18074">
                  <c:v>196.48453447642544</c:v>
                </c:pt>
                <c:pt idx="18075">
                  <c:v>196.47463755042386</c:v>
                </c:pt>
                <c:pt idx="18076">
                  <c:v>196.46474112293046</c:v>
                </c:pt>
                <c:pt idx="18077">
                  <c:v>196.45484519392011</c:v>
                </c:pt>
                <c:pt idx="18078">
                  <c:v>196.4449497633677</c:v>
                </c:pt>
                <c:pt idx="18079">
                  <c:v>196.43505483124812</c:v>
                </c:pt>
                <c:pt idx="18080">
                  <c:v>196.42516039753627</c:v>
                </c:pt>
                <c:pt idx="18081">
                  <c:v>196.41526646220706</c:v>
                </c:pt>
                <c:pt idx="18082">
                  <c:v>196.40537302523535</c:v>
                </c:pt>
                <c:pt idx="18083">
                  <c:v>196.39548008659608</c:v>
                </c:pt>
                <c:pt idx="18084">
                  <c:v>196.38558764626413</c:v>
                </c:pt>
                <c:pt idx="18085">
                  <c:v>196.37569570421439</c:v>
                </c:pt>
                <c:pt idx="18086">
                  <c:v>196.36580426042178</c:v>
                </c:pt>
                <c:pt idx="18087">
                  <c:v>196.3559133148612</c:v>
                </c:pt>
                <c:pt idx="18088">
                  <c:v>196.34602286750754</c:v>
                </c:pt>
                <c:pt idx="18089">
                  <c:v>196.33613291833572</c:v>
                </c:pt>
                <c:pt idx="18090">
                  <c:v>196.32624346732064</c:v>
                </c:pt>
                <c:pt idx="18091">
                  <c:v>196.31635451443719</c:v>
                </c:pt>
                <c:pt idx="18092">
                  <c:v>196.30646605966029</c:v>
                </c:pt>
                <c:pt idx="18093">
                  <c:v>196.29657810296487</c:v>
                </c:pt>
                <c:pt idx="18094">
                  <c:v>196.28669064432583</c:v>
                </c:pt>
                <c:pt idx="18095">
                  <c:v>196.27680368371807</c:v>
                </c:pt>
                <c:pt idx="18096">
                  <c:v>196.26691722111653</c:v>
                </c:pt>
                <c:pt idx="18097">
                  <c:v>196.25703125649611</c:v>
                </c:pt>
                <c:pt idx="18098">
                  <c:v>196.24714578983173</c:v>
                </c:pt>
                <c:pt idx="18099">
                  <c:v>196.23726082109832</c:v>
                </c:pt>
                <c:pt idx="18100">
                  <c:v>196.22737635027076</c:v>
                </c:pt>
                <c:pt idx="18101">
                  <c:v>196.21749237732399</c:v>
                </c:pt>
                <c:pt idx="18102">
                  <c:v>196.20760890223295</c:v>
                </c:pt>
                <c:pt idx="18103">
                  <c:v>196.19772592497256</c:v>
                </c:pt>
                <c:pt idx="18104">
                  <c:v>196.18784344551773</c:v>
                </c:pt>
                <c:pt idx="18105">
                  <c:v>196.17796146384339</c:v>
                </c:pt>
                <c:pt idx="18106">
                  <c:v>196.16807997992447</c:v>
                </c:pt>
                <c:pt idx="18107">
                  <c:v>196.15819899373588</c:v>
                </c:pt>
                <c:pt idx="18108">
                  <c:v>196.14831850525258</c:v>
                </c:pt>
                <c:pt idx="18109">
                  <c:v>196.13843851444946</c:v>
                </c:pt>
                <c:pt idx="18110">
                  <c:v>196.1285590213015</c:v>
                </c:pt>
                <c:pt idx="18111">
                  <c:v>196.11868002578359</c:v>
                </c:pt>
                <c:pt idx="18112">
                  <c:v>196.1088015278707</c:v>
                </c:pt>
                <c:pt idx="18113">
                  <c:v>196.09892352753775</c:v>
                </c:pt>
                <c:pt idx="18114">
                  <c:v>196.08904602475968</c:v>
                </c:pt>
                <c:pt idx="18115">
                  <c:v>196.07916901951143</c:v>
                </c:pt>
                <c:pt idx="18116">
                  <c:v>196.06929251176791</c:v>
                </c:pt>
                <c:pt idx="18117">
                  <c:v>196.0594165015041</c:v>
                </c:pt>
                <c:pt idx="18118">
                  <c:v>196.04954098869493</c:v>
                </c:pt>
                <c:pt idx="18119">
                  <c:v>196.03966597331532</c:v>
                </c:pt>
                <c:pt idx="18120">
                  <c:v>196.02979145534024</c:v>
                </c:pt>
                <c:pt idx="18121">
                  <c:v>196.01991743474466</c:v>
                </c:pt>
                <c:pt idx="18122">
                  <c:v>196.01004391150349</c:v>
                </c:pt>
                <c:pt idx="18123">
                  <c:v>196.00017088559167</c:v>
                </c:pt>
                <c:pt idx="18124">
                  <c:v>195.99029835698417</c:v>
                </c:pt>
                <c:pt idx="18125">
                  <c:v>195.98042632565594</c:v>
                </c:pt>
                <c:pt idx="18126">
                  <c:v>195.97055479158192</c:v>
                </c:pt>
                <c:pt idx="18127">
                  <c:v>195.96068375473706</c:v>
                </c:pt>
                <c:pt idx="18128">
                  <c:v>195.95081321509633</c:v>
                </c:pt>
                <c:pt idx="18129">
                  <c:v>195.94094317263469</c:v>
                </c:pt>
                <c:pt idx="18130">
                  <c:v>195.93107362732709</c:v>
                </c:pt>
                <c:pt idx="18131">
                  <c:v>195.92120457914848</c:v>
                </c:pt>
                <c:pt idx="18132">
                  <c:v>195.91133602807383</c:v>
                </c:pt>
                <c:pt idx="18133">
                  <c:v>195.90146797407812</c:v>
                </c:pt>
                <c:pt idx="18134">
                  <c:v>195.89160041713626</c:v>
                </c:pt>
                <c:pt idx="18135">
                  <c:v>195.88173335722325</c:v>
                </c:pt>
                <c:pt idx="18136">
                  <c:v>195.87186679431406</c:v>
                </c:pt>
                <c:pt idx="18137">
                  <c:v>195.86200072838363</c:v>
                </c:pt>
                <c:pt idx="18138">
                  <c:v>195.85213515940694</c:v>
                </c:pt>
                <c:pt idx="18139">
                  <c:v>195.84227008735897</c:v>
                </c:pt>
                <c:pt idx="18140">
                  <c:v>195.83240551221468</c:v>
                </c:pt>
                <c:pt idx="18141">
                  <c:v>195.82254143394903</c:v>
                </c:pt>
                <c:pt idx="18142">
                  <c:v>195.81267785253701</c:v>
                </c:pt>
                <c:pt idx="18143">
                  <c:v>195.80281476795358</c:v>
                </c:pt>
                <c:pt idx="18144">
                  <c:v>195.79295218017373</c:v>
                </c:pt>
                <c:pt idx="18145">
                  <c:v>195.78309008917242</c:v>
                </c:pt>
                <c:pt idx="18146">
                  <c:v>195.77322849492464</c:v>
                </c:pt>
                <c:pt idx="18147">
                  <c:v>195.76336739740535</c:v>
                </c:pt>
                <c:pt idx="18148">
                  <c:v>195.75350679658953</c:v>
                </c:pt>
                <c:pt idx="18149">
                  <c:v>195.74364669245219</c:v>
                </c:pt>
                <c:pt idx="18150">
                  <c:v>195.7337870849683</c:v>
                </c:pt>
                <c:pt idx="18151">
                  <c:v>195.72392797411283</c:v>
                </c:pt>
                <c:pt idx="18152">
                  <c:v>195.71406935986079</c:v>
                </c:pt>
                <c:pt idx="18153">
                  <c:v>195.70421124218714</c:v>
                </c:pt>
                <c:pt idx="18154">
                  <c:v>195.69435362106688</c:v>
                </c:pt>
                <c:pt idx="18155">
                  <c:v>195.68449649647499</c:v>
                </c:pt>
                <c:pt idx="18156">
                  <c:v>195.67463986838646</c:v>
                </c:pt>
                <c:pt idx="18157">
                  <c:v>195.66478373677629</c:v>
                </c:pt>
                <c:pt idx="18158">
                  <c:v>195.65492810161948</c:v>
                </c:pt>
                <c:pt idx="18159">
                  <c:v>195.64507296289099</c:v>
                </c:pt>
                <c:pt idx="18160">
                  <c:v>195.63521832056585</c:v>
                </c:pt>
                <c:pt idx="18161">
                  <c:v>195.62536417461905</c:v>
                </c:pt>
                <c:pt idx="18162">
                  <c:v>195.61551052502557</c:v>
                </c:pt>
                <c:pt idx="18163">
                  <c:v>195.60565737176043</c:v>
                </c:pt>
                <c:pt idx="18164">
                  <c:v>195.59580471479862</c:v>
                </c:pt>
                <c:pt idx="18165">
                  <c:v>195.58595255411515</c:v>
                </c:pt>
                <c:pt idx="18166">
                  <c:v>195.57610088968499</c:v>
                </c:pt>
                <c:pt idx="18167">
                  <c:v>195.56624972148319</c:v>
                </c:pt>
                <c:pt idx="18168">
                  <c:v>195.55639904948472</c:v>
                </c:pt>
                <c:pt idx="18169">
                  <c:v>195.54654887366462</c:v>
                </c:pt>
                <c:pt idx="18170">
                  <c:v>195.53669919399786</c:v>
                </c:pt>
                <c:pt idx="18171">
                  <c:v>195.52685001045947</c:v>
                </c:pt>
                <c:pt idx="18172">
                  <c:v>195.51700132302446</c:v>
                </c:pt>
                <c:pt idx="18173">
                  <c:v>195.50715313166782</c:v>
                </c:pt>
                <c:pt idx="18174">
                  <c:v>195.4973054363646</c:v>
                </c:pt>
                <c:pt idx="18175">
                  <c:v>195.48745823708978</c:v>
                </c:pt>
                <c:pt idx="18176">
                  <c:v>195.47761153381839</c:v>
                </c:pt>
                <c:pt idx="18177">
                  <c:v>195.46776532652544</c:v>
                </c:pt>
                <c:pt idx="18178">
                  <c:v>195.45791961518594</c:v>
                </c:pt>
                <c:pt idx="18179">
                  <c:v>195.44807439977492</c:v>
                </c:pt>
                <c:pt idx="18180">
                  <c:v>195.43822968026743</c:v>
                </c:pt>
                <c:pt idx="18181">
                  <c:v>195.42838545663844</c:v>
                </c:pt>
                <c:pt idx="18182">
                  <c:v>195.418541728863</c:v>
                </c:pt>
                <c:pt idx="18183">
                  <c:v>195.40869849691612</c:v>
                </c:pt>
                <c:pt idx="18184">
                  <c:v>195.39885576077285</c:v>
                </c:pt>
                <c:pt idx="18185">
                  <c:v>195.38901352040818</c:v>
                </c:pt>
                <c:pt idx="18186">
                  <c:v>195.37917177579718</c:v>
                </c:pt>
                <c:pt idx="18187">
                  <c:v>195.36933052691484</c:v>
                </c:pt>
                <c:pt idx="18188">
                  <c:v>195.35948977373621</c:v>
                </c:pt>
                <c:pt idx="18189">
                  <c:v>195.34964951623633</c:v>
                </c:pt>
                <c:pt idx="18190">
                  <c:v>195.33980975439019</c:v>
                </c:pt>
                <c:pt idx="18191">
                  <c:v>195.32997048817288</c:v>
                </c:pt>
                <c:pt idx="18192">
                  <c:v>195.32013171755941</c:v>
                </c:pt>
                <c:pt idx="18193">
                  <c:v>195.3102934425248</c:v>
                </c:pt>
                <c:pt idx="18194">
                  <c:v>195.30045566304409</c:v>
                </c:pt>
                <c:pt idx="18195">
                  <c:v>195.29061837909234</c:v>
                </c:pt>
                <c:pt idx="18196">
                  <c:v>195.28078159064458</c:v>
                </c:pt>
                <c:pt idx="18197">
                  <c:v>195.27094529767587</c:v>
                </c:pt>
                <c:pt idx="18198">
                  <c:v>195.26110950016124</c:v>
                </c:pt>
                <c:pt idx="18199">
                  <c:v>195.25127419807572</c:v>
                </c:pt>
                <c:pt idx="18200">
                  <c:v>195.24143939139438</c:v>
                </c:pt>
                <c:pt idx="18201">
                  <c:v>195.23160508009224</c:v>
                </c:pt>
                <c:pt idx="18202">
                  <c:v>195.22177126414437</c:v>
                </c:pt>
                <c:pt idx="18203">
                  <c:v>195.21193794352581</c:v>
                </c:pt>
                <c:pt idx="18204">
                  <c:v>195.20210511821159</c:v>
                </c:pt>
                <c:pt idx="18205">
                  <c:v>195.19227278817678</c:v>
                </c:pt>
                <c:pt idx="18206">
                  <c:v>195.18244095339645</c:v>
                </c:pt>
                <c:pt idx="18207">
                  <c:v>195.17260961384562</c:v>
                </c:pt>
                <c:pt idx="18208">
                  <c:v>195.16277876949937</c:v>
                </c:pt>
                <c:pt idx="18209">
                  <c:v>195.15294842033276</c:v>
                </c:pt>
                <c:pt idx="18210">
                  <c:v>195.14311856632085</c:v>
                </c:pt>
                <c:pt idx="18211">
                  <c:v>195.13328920743868</c:v>
                </c:pt>
                <c:pt idx="18212">
                  <c:v>195.12346034366129</c:v>
                </c:pt>
                <c:pt idx="18213">
                  <c:v>195.11363197496379</c:v>
                </c:pt>
                <c:pt idx="18214">
                  <c:v>195.10380410132123</c:v>
                </c:pt>
                <c:pt idx="18215">
                  <c:v>195.09397672270865</c:v>
                </c:pt>
                <c:pt idx="18216">
                  <c:v>195.08414983910114</c:v>
                </c:pt>
                <c:pt idx="18217">
                  <c:v>195.07432345047374</c:v>
                </c:pt>
                <c:pt idx="18218">
                  <c:v>195.06449755680154</c:v>
                </c:pt>
                <c:pt idx="18219">
                  <c:v>195.05467215805962</c:v>
                </c:pt>
                <c:pt idx="18220">
                  <c:v>195.04484725422301</c:v>
                </c:pt>
                <c:pt idx="18221">
                  <c:v>195.03502284526684</c:v>
                </c:pt>
                <c:pt idx="18222">
                  <c:v>195.02519893116613</c:v>
                </c:pt>
                <c:pt idx="18223">
                  <c:v>195.01537551189597</c:v>
                </c:pt>
                <c:pt idx="18224">
                  <c:v>195.00555258743145</c:v>
                </c:pt>
                <c:pt idx="18225">
                  <c:v>194.99573015774763</c:v>
                </c:pt>
                <c:pt idx="18226">
                  <c:v>194.9859082228196</c:v>
                </c:pt>
                <c:pt idx="18227">
                  <c:v>194.97608678262242</c:v>
                </c:pt>
                <c:pt idx="18228">
                  <c:v>194.96626583713117</c:v>
                </c:pt>
                <c:pt idx="18229">
                  <c:v>194.95644538632098</c:v>
                </c:pt>
                <c:pt idx="18230">
                  <c:v>194.94662543016688</c:v>
                </c:pt>
                <c:pt idx="18231">
                  <c:v>194.93680596864397</c:v>
                </c:pt>
                <c:pt idx="18232">
                  <c:v>194.92698700172733</c:v>
                </c:pt>
                <c:pt idx="18233">
                  <c:v>194.91716852939206</c:v>
                </c:pt>
                <c:pt idx="18234">
                  <c:v>194.90735055161323</c:v>
                </c:pt>
                <c:pt idx="18235">
                  <c:v>194.89753306836596</c:v>
                </c:pt>
                <c:pt idx="18236">
                  <c:v>194.88771607962531</c:v>
                </c:pt>
                <c:pt idx="18237">
                  <c:v>194.87789958536638</c:v>
                </c:pt>
                <c:pt idx="18238">
                  <c:v>194.86808358556428</c:v>
                </c:pt>
                <c:pt idx="18239">
                  <c:v>194.85826808019408</c:v>
                </c:pt>
                <c:pt idx="18240">
                  <c:v>194.84845306923089</c:v>
                </c:pt>
                <c:pt idx="18241">
                  <c:v>194.8386385526498</c:v>
                </c:pt>
                <c:pt idx="18242">
                  <c:v>194.82882453042592</c:v>
                </c:pt>
                <c:pt idx="18243">
                  <c:v>194.81901100253432</c:v>
                </c:pt>
                <c:pt idx="18244">
                  <c:v>194.80919796895014</c:v>
                </c:pt>
                <c:pt idx="18245">
                  <c:v>194.79938542964845</c:v>
                </c:pt>
                <c:pt idx="18246">
                  <c:v>194.78957338460438</c:v>
                </c:pt>
                <c:pt idx="18247">
                  <c:v>194.779761833793</c:v>
                </c:pt>
                <c:pt idx="18248">
                  <c:v>194.76995077718945</c:v>
                </c:pt>
                <c:pt idx="18249">
                  <c:v>194.7601402147688</c:v>
                </c:pt>
                <c:pt idx="18250">
                  <c:v>194.75033014650617</c:v>
                </c:pt>
                <c:pt idx="18251">
                  <c:v>194.74052057237671</c:v>
                </c:pt>
                <c:pt idx="18252">
                  <c:v>194.73071149235548</c:v>
                </c:pt>
                <c:pt idx="18253">
                  <c:v>194.72090290641762</c:v>
                </c:pt>
                <c:pt idx="18254">
                  <c:v>194.71109481453823</c:v>
                </c:pt>
                <c:pt idx="18255">
                  <c:v>194.70128721669244</c:v>
                </c:pt>
                <c:pt idx="18256">
                  <c:v>194.69148011285534</c:v>
                </c:pt>
                <c:pt idx="18257">
                  <c:v>194.68167350300206</c:v>
                </c:pt>
                <c:pt idx="18258">
                  <c:v>194.67186738710771</c:v>
                </c:pt>
                <c:pt idx="18259">
                  <c:v>194.66206176514743</c:v>
                </c:pt>
                <c:pt idx="18260">
                  <c:v>194.65225663709631</c:v>
                </c:pt>
                <c:pt idx="18261">
                  <c:v>194.6424520029295</c:v>
                </c:pt>
                <c:pt idx="18262">
                  <c:v>194.63264786262212</c:v>
                </c:pt>
                <c:pt idx="18263">
                  <c:v>194.62284421614928</c:v>
                </c:pt>
                <c:pt idx="18264">
                  <c:v>194.61304106348612</c:v>
                </c:pt>
                <c:pt idx="18265">
                  <c:v>194.60323840460777</c:v>
                </c:pt>
                <c:pt idx="18266">
                  <c:v>194.59343623948934</c:v>
                </c:pt>
                <c:pt idx="18267">
                  <c:v>194.58363456810596</c:v>
                </c:pt>
                <c:pt idx="18268">
                  <c:v>194.57383339043278</c:v>
                </c:pt>
                <c:pt idx="18269">
                  <c:v>194.56403270644492</c:v>
                </c:pt>
                <c:pt idx="18270">
                  <c:v>194.55423251611751</c:v>
                </c:pt>
                <c:pt idx="18271">
                  <c:v>194.54443281942568</c:v>
                </c:pt>
                <c:pt idx="18272">
                  <c:v>194.53463361634456</c:v>
                </c:pt>
                <c:pt idx="18273">
                  <c:v>194.52483490684932</c:v>
                </c:pt>
                <c:pt idx="18274">
                  <c:v>194.51503669091508</c:v>
                </c:pt>
                <c:pt idx="18275">
                  <c:v>194.50523896851698</c:v>
                </c:pt>
                <c:pt idx="18276">
                  <c:v>194.49544173963014</c:v>
                </c:pt>
                <c:pt idx="18277">
                  <c:v>194.48564500422972</c:v>
                </c:pt>
                <c:pt idx="18278">
                  <c:v>194.47584876229087</c:v>
                </c:pt>
                <c:pt idx="18279">
                  <c:v>194.46605301378872</c:v>
                </c:pt>
                <c:pt idx="18280">
                  <c:v>194.45625775869843</c:v>
                </c:pt>
                <c:pt idx="18281">
                  <c:v>194.44646299699514</c:v>
                </c:pt>
                <c:pt idx="18282">
                  <c:v>194.43666872865398</c:v>
                </c:pt>
                <c:pt idx="18283">
                  <c:v>194.42687495365013</c:v>
                </c:pt>
                <c:pt idx="18284">
                  <c:v>194.41708167195873</c:v>
                </c:pt>
                <c:pt idx="18285">
                  <c:v>194.40728888355491</c:v>
                </c:pt>
                <c:pt idx="18286">
                  <c:v>194.39749658841384</c:v>
                </c:pt>
                <c:pt idx="18287">
                  <c:v>194.38770478651068</c:v>
                </c:pt>
                <c:pt idx="18288">
                  <c:v>194.37791347782058</c:v>
                </c:pt>
                <c:pt idx="18289">
                  <c:v>194.36812266231871</c:v>
                </c:pt>
                <c:pt idx="18290">
                  <c:v>194.35833233998022</c:v>
                </c:pt>
                <c:pt idx="18291">
                  <c:v>194.34854251078028</c:v>
                </c:pt>
                <c:pt idx="18292">
                  <c:v>194.33875317469401</c:v>
                </c:pt>
                <c:pt idx="18293">
                  <c:v>194.3289643316966</c:v>
                </c:pt>
                <c:pt idx="18294">
                  <c:v>194.31917598176321</c:v>
                </c:pt>
                <c:pt idx="18295">
                  <c:v>194.309388124869</c:v>
                </c:pt>
                <c:pt idx="18296">
                  <c:v>194.29960076098916</c:v>
                </c:pt>
                <c:pt idx="18297">
                  <c:v>194.28981389009883</c:v>
                </c:pt>
                <c:pt idx="18298">
                  <c:v>194.28002751217318</c:v>
                </c:pt>
                <c:pt idx="18299">
                  <c:v>194.2702416271874</c:v>
                </c:pt>
                <c:pt idx="18300">
                  <c:v>194.26045623511664</c:v>
                </c:pt>
                <c:pt idx="18301">
                  <c:v>194.25067133593609</c:v>
                </c:pt>
                <c:pt idx="18302">
                  <c:v>194.2408869296209</c:v>
                </c:pt>
                <c:pt idx="18303">
                  <c:v>194.23110301614625</c:v>
                </c:pt>
                <c:pt idx="18304">
                  <c:v>194.22131959548733</c:v>
                </c:pt>
                <c:pt idx="18305">
                  <c:v>194.2115366676193</c:v>
                </c:pt>
                <c:pt idx="18306">
                  <c:v>194.20175423251735</c:v>
                </c:pt>
                <c:pt idx="18307">
                  <c:v>194.19197229015666</c:v>
                </c:pt>
                <c:pt idx="18308">
                  <c:v>194.18219084051242</c:v>
                </c:pt>
                <c:pt idx="18309">
                  <c:v>194.17240988355979</c:v>
                </c:pt>
                <c:pt idx="18310">
                  <c:v>194.16262941927397</c:v>
                </c:pt>
                <c:pt idx="18311">
                  <c:v>194.15284944763013</c:v>
                </c:pt>
                <c:pt idx="18312">
                  <c:v>194.14306996860347</c:v>
                </c:pt>
                <c:pt idx="18313">
                  <c:v>194.13329098216917</c:v>
                </c:pt>
                <c:pt idx="18314">
                  <c:v>194.1235124883024</c:v>
                </c:pt>
                <c:pt idx="18315">
                  <c:v>194.11373448697836</c:v>
                </c:pt>
                <c:pt idx="18316">
                  <c:v>194.10395697817225</c:v>
                </c:pt>
                <c:pt idx="18317">
                  <c:v>194.09417996185925</c:v>
                </c:pt>
                <c:pt idx="18318">
                  <c:v>194.08440343801459</c:v>
                </c:pt>
                <c:pt idx="18319">
                  <c:v>194.07462740661342</c:v>
                </c:pt>
                <c:pt idx="18320">
                  <c:v>194.06485186763095</c:v>
                </c:pt>
                <c:pt idx="18321">
                  <c:v>194.05507682104238</c:v>
                </c:pt>
                <c:pt idx="18322">
                  <c:v>194.04530226682292</c:v>
                </c:pt>
                <c:pt idx="18323">
                  <c:v>194.03552820494775</c:v>
                </c:pt>
                <c:pt idx="18324">
                  <c:v>194.02575463539208</c:v>
                </c:pt>
                <c:pt idx="18325">
                  <c:v>194.0159815581311</c:v>
                </c:pt>
                <c:pt idx="18326">
                  <c:v>194.00620897314002</c:v>
                </c:pt>
                <c:pt idx="18327">
                  <c:v>193.99643688039404</c:v>
                </c:pt>
                <c:pt idx="18328">
                  <c:v>193.98666527986839</c:v>
                </c:pt>
                <c:pt idx="18329">
                  <c:v>193.97689417153825</c:v>
                </c:pt>
                <c:pt idx="18330">
                  <c:v>193.96712355537883</c:v>
                </c:pt>
                <c:pt idx="18331">
                  <c:v>193.95735343136536</c:v>
                </c:pt>
                <c:pt idx="18332">
                  <c:v>193.94758379947302</c:v>
                </c:pt>
                <c:pt idx="18333">
                  <c:v>193.93781465967706</c:v>
                </c:pt>
                <c:pt idx="18334">
                  <c:v>193.92804601195266</c:v>
                </c:pt>
                <c:pt idx="18335">
                  <c:v>193.91827785627504</c:v>
                </c:pt>
                <c:pt idx="18336">
                  <c:v>193.90851019261942</c:v>
                </c:pt>
                <c:pt idx="18337">
                  <c:v>193.89874302096104</c:v>
                </c:pt>
                <c:pt idx="18338">
                  <c:v>193.88897634127508</c:v>
                </c:pt>
                <c:pt idx="18339">
                  <c:v>193.87921015353677</c:v>
                </c:pt>
                <c:pt idx="18340">
                  <c:v>193.86944445772136</c:v>
                </c:pt>
                <c:pt idx="18341">
                  <c:v>193.85967925380402</c:v>
                </c:pt>
                <c:pt idx="18342">
                  <c:v>193.84991454176</c:v>
                </c:pt>
                <c:pt idx="18343">
                  <c:v>193.84015032156455</c:v>
                </c:pt>
                <c:pt idx="18344">
                  <c:v>193.83038659319286</c:v>
                </c:pt>
                <c:pt idx="18345">
                  <c:v>193.82062335662016</c:v>
                </c:pt>
                <c:pt idx="18346">
                  <c:v>193.81086061182168</c:v>
                </c:pt>
                <c:pt idx="18347">
                  <c:v>193.80109835877266</c:v>
                </c:pt>
                <c:pt idx="18348">
                  <c:v>193.79133659744835</c:v>
                </c:pt>
                <c:pt idx="18349">
                  <c:v>193.78157532782393</c:v>
                </c:pt>
                <c:pt idx="18350">
                  <c:v>193.77181454987468</c:v>
                </c:pt>
                <c:pt idx="18351">
                  <c:v>193.76205426357581</c:v>
                </c:pt>
                <c:pt idx="18352">
                  <c:v>193.75229446890256</c:v>
                </c:pt>
                <c:pt idx="18353">
                  <c:v>193.74253516583016</c:v>
                </c:pt>
                <c:pt idx="18354">
                  <c:v>193.73277635433388</c:v>
                </c:pt>
                <c:pt idx="18355">
                  <c:v>193.72301803438893</c:v>
                </c:pt>
                <c:pt idx="18356">
                  <c:v>193.71326020597056</c:v>
                </c:pt>
                <c:pt idx="18357">
                  <c:v>193.70350286905398</c:v>
                </c:pt>
                <c:pt idx="18358">
                  <c:v>193.69374602361447</c:v>
                </c:pt>
                <c:pt idx="18359">
                  <c:v>193.68398966962727</c:v>
                </c:pt>
                <c:pt idx="18360">
                  <c:v>193.67423380706762</c:v>
                </c:pt>
                <c:pt idx="18361">
                  <c:v>193.66447843591078</c:v>
                </c:pt>
                <c:pt idx="18362">
                  <c:v>193.65472355613198</c:v>
                </c:pt>
                <c:pt idx="18363">
                  <c:v>193.64496916770648</c:v>
                </c:pt>
                <c:pt idx="18364">
                  <c:v>193.63521527060951</c:v>
                </c:pt>
                <c:pt idx="18365">
                  <c:v>193.62546186481634</c:v>
                </c:pt>
                <c:pt idx="18366">
                  <c:v>193.61570895030221</c:v>
                </c:pt>
                <c:pt idx="18367">
                  <c:v>193.60595652704239</c:v>
                </c:pt>
                <c:pt idx="18368">
                  <c:v>193.59620459501213</c:v>
                </c:pt>
                <c:pt idx="18369">
                  <c:v>193.58645315418667</c:v>
                </c:pt>
                <c:pt idx="18370">
                  <c:v>193.57670220454131</c:v>
                </c:pt>
                <c:pt idx="18371">
                  <c:v>193.56695174605127</c:v>
                </c:pt>
                <c:pt idx="18372">
                  <c:v>193.55720177869182</c:v>
                </c:pt>
                <c:pt idx="18373">
                  <c:v>193.54745230243824</c:v>
                </c:pt>
                <c:pt idx="18374">
                  <c:v>193.53770331726577</c:v>
                </c:pt>
                <c:pt idx="18375">
                  <c:v>193.52795482314968</c:v>
                </c:pt>
                <c:pt idx="18376">
                  <c:v>193.51820682006525</c:v>
                </c:pt>
                <c:pt idx="18377">
                  <c:v>193.50845930798772</c:v>
                </c:pt>
                <c:pt idx="18378">
                  <c:v>193.49871228689238</c:v>
                </c:pt>
                <c:pt idx="18379">
                  <c:v>193.48896575675451</c:v>
                </c:pt>
                <c:pt idx="18380">
                  <c:v>193.47921971754934</c:v>
                </c:pt>
                <c:pt idx="18381">
                  <c:v>193.46947416925218</c:v>
                </c:pt>
                <c:pt idx="18382">
                  <c:v>193.45972911183827</c:v>
                </c:pt>
                <c:pt idx="18383">
                  <c:v>193.44998454528292</c:v>
                </c:pt>
                <c:pt idx="18384">
                  <c:v>193.44024046956139</c:v>
                </c:pt>
                <c:pt idx="18385">
                  <c:v>193.43049688464893</c:v>
                </c:pt>
                <c:pt idx="18386">
                  <c:v>193.42075379052085</c:v>
                </c:pt>
                <c:pt idx="18387">
                  <c:v>193.41101118715244</c:v>
                </c:pt>
                <c:pt idx="18388">
                  <c:v>193.40126907451895</c:v>
                </c:pt>
                <c:pt idx="18389">
                  <c:v>193.39152745259568</c:v>
                </c:pt>
                <c:pt idx="18390">
                  <c:v>193.38178632135791</c:v>
                </c:pt>
                <c:pt idx="18391">
                  <c:v>193.3720456807809</c:v>
                </c:pt>
                <c:pt idx="18392">
                  <c:v>193.36230553083996</c:v>
                </c:pt>
                <c:pt idx="18393">
                  <c:v>193.35256587151039</c:v>
                </c:pt>
                <c:pt idx="18394">
                  <c:v>193.34282670276744</c:v>
                </c:pt>
                <c:pt idx="18395">
                  <c:v>193.33308802458643</c:v>
                </c:pt>
                <c:pt idx="18396">
                  <c:v>193.32334983694264</c:v>
                </c:pt>
                <c:pt idx="18397">
                  <c:v>193.31361213981137</c:v>
                </c:pt>
                <c:pt idx="18398">
                  <c:v>193.30387493316789</c:v>
                </c:pt>
                <c:pt idx="18399">
                  <c:v>193.29413821698751</c:v>
                </c:pt>
                <c:pt idx="18400">
                  <c:v>193.28440199124552</c:v>
                </c:pt>
                <c:pt idx="18401">
                  <c:v>193.27466625591723</c:v>
                </c:pt>
                <c:pt idx="18402">
                  <c:v>193.26493101097793</c:v>
                </c:pt>
                <c:pt idx="18403">
                  <c:v>193.25519625640291</c:v>
                </c:pt>
                <c:pt idx="18404">
                  <c:v>193.24546199216749</c:v>
                </c:pt>
                <c:pt idx="18405">
                  <c:v>193.23572821824695</c:v>
                </c:pt>
                <c:pt idx="18406">
                  <c:v>193.22599493461661</c:v>
                </c:pt>
                <c:pt idx="18407">
                  <c:v>193.21626214125175</c:v>
                </c:pt>
                <c:pt idx="18408">
                  <c:v>193.20652983812769</c:v>
                </c:pt>
                <c:pt idx="18409">
                  <c:v>193.19679802521975</c:v>
                </c:pt>
                <c:pt idx="18410">
                  <c:v>193.18706670250322</c:v>
                </c:pt>
                <c:pt idx="18411">
                  <c:v>193.17733586995342</c:v>
                </c:pt>
                <c:pt idx="18412">
                  <c:v>193.16760552754567</c:v>
                </c:pt>
                <c:pt idx="18413">
                  <c:v>193.15787567525527</c:v>
                </c:pt>
                <c:pt idx="18414">
                  <c:v>193.14814631305751</c:v>
                </c:pt>
                <c:pt idx="18415">
                  <c:v>193.13841744092773</c:v>
                </c:pt>
                <c:pt idx="18416">
                  <c:v>193.12868905884125</c:v>
                </c:pt>
                <c:pt idx="18417">
                  <c:v>193.11896116677335</c:v>
                </c:pt>
                <c:pt idx="18418">
                  <c:v>193.10923376469938</c:v>
                </c:pt>
                <c:pt idx="18419">
                  <c:v>193.09950685259466</c:v>
                </c:pt>
                <c:pt idx="18420">
                  <c:v>193.0897804304345</c:v>
                </c:pt>
                <c:pt idx="18421">
                  <c:v>193.08005449819422</c:v>
                </c:pt>
                <c:pt idx="18422">
                  <c:v>193.07032905584916</c:v>
                </c:pt>
                <c:pt idx="18423">
                  <c:v>193.06060410337463</c:v>
                </c:pt>
                <c:pt idx="18424">
                  <c:v>193.05087964074596</c:v>
                </c:pt>
                <c:pt idx="18425">
                  <c:v>193.04115566793845</c:v>
                </c:pt>
                <c:pt idx="18426">
                  <c:v>193.03143218492747</c:v>
                </c:pt>
                <c:pt idx="18427">
                  <c:v>193.02170919168833</c:v>
                </c:pt>
                <c:pt idx="18428">
                  <c:v>193.01198668819634</c:v>
                </c:pt>
                <c:pt idx="18429">
                  <c:v>193.00226467442687</c:v>
                </c:pt>
                <c:pt idx="18430">
                  <c:v>192.99254315035523</c:v>
                </c:pt>
                <c:pt idx="18431">
                  <c:v>192.98282211595676</c:v>
                </c:pt>
                <c:pt idx="18432">
                  <c:v>192.9731015712068</c:v>
                </c:pt>
                <c:pt idx="18433">
                  <c:v>192.96338151608066</c:v>
                </c:pt>
                <c:pt idx="18434">
                  <c:v>192.95366195055371</c:v>
                </c:pt>
                <c:pt idx="18435">
                  <c:v>192.94394287460128</c:v>
                </c:pt>
                <c:pt idx="18436">
                  <c:v>192.93422428819869</c:v>
                </c:pt>
                <c:pt idx="18437">
                  <c:v>192.92450619132131</c:v>
                </c:pt>
                <c:pt idx="18438">
                  <c:v>192.91478858394447</c:v>
                </c:pt>
                <c:pt idx="18439">
                  <c:v>192.90507146604349</c:v>
                </c:pt>
                <c:pt idx="18440">
                  <c:v>192.89535483759374</c:v>
                </c:pt>
                <c:pt idx="18441">
                  <c:v>192.88563869857057</c:v>
                </c:pt>
                <c:pt idx="18442">
                  <c:v>192.87592304894935</c:v>
                </c:pt>
                <c:pt idx="18443">
                  <c:v>192.86620788870539</c:v>
                </c:pt>
                <c:pt idx="18444">
                  <c:v>192.85649321781403</c:v>
                </c:pt>
                <c:pt idx="18445">
                  <c:v>192.84677903625067</c:v>
                </c:pt>
                <c:pt idx="18446">
                  <c:v>192.83706534399062</c:v>
                </c:pt>
                <c:pt idx="18447">
                  <c:v>192.82735214100924</c:v>
                </c:pt>
                <c:pt idx="18448">
                  <c:v>192.8176394272819</c:v>
                </c:pt>
                <c:pt idx="18449">
                  <c:v>192.80792720278396</c:v>
                </c:pt>
                <c:pt idx="18450">
                  <c:v>192.79821546749076</c:v>
                </c:pt>
                <c:pt idx="18451">
                  <c:v>192.78850422137768</c:v>
                </c:pt>
                <c:pt idx="18452">
                  <c:v>192.77879346442006</c:v>
                </c:pt>
                <c:pt idx="18453">
                  <c:v>192.76908319659327</c:v>
                </c:pt>
                <c:pt idx="18454">
                  <c:v>192.75937341787267</c:v>
                </c:pt>
                <c:pt idx="18455">
                  <c:v>192.7496641282336</c:v>
                </c:pt>
                <c:pt idx="18456">
                  <c:v>192.73995532765147</c:v>
                </c:pt>
                <c:pt idx="18457">
                  <c:v>192.73024701610163</c:v>
                </c:pt>
                <c:pt idx="18458">
                  <c:v>192.72053919355943</c:v>
                </c:pt>
                <c:pt idx="18459">
                  <c:v>192.71083186000027</c:v>
                </c:pt>
                <c:pt idx="18460">
                  <c:v>192.7011250153995</c:v>
                </c:pt>
                <c:pt idx="18461">
                  <c:v>192.69141865973248</c:v>
                </c:pt>
                <c:pt idx="18462">
                  <c:v>192.68171279297459</c:v>
                </c:pt>
                <c:pt idx="18463">
                  <c:v>192.67200741510121</c:v>
                </c:pt>
                <c:pt idx="18464">
                  <c:v>192.6623025260877</c:v>
                </c:pt>
                <c:pt idx="18465">
                  <c:v>192.65259812590946</c:v>
                </c:pt>
                <c:pt idx="18466">
                  <c:v>192.64289421454185</c:v>
                </c:pt>
                <c:pt idx="18467">
                  <c:v>192.63319079196029</c:v>
                </c:pt>
                <c:pt idx="18468">
                  <c:v>192.62348785814009</c:v>
                </c:pt>
                <c:pt idx="18469">
                  <c:v>192.61378541305669</c:v>
                </c:pt>
                <c:pt idx="18470">
                  <c:v>192.60408345668543</c:v>
                </c:pt>
                <c:pt idx="18471">
                  <c:v>192.59438198900173</c:v>
                </c:pt>
                <c:pt idx="18472">
                  <c:v>192.58468100998095</c:v>
                </c:pt>
                <c:pt idx="18473">
                  <c:v>192.57498051959848</c:v>
                </c:pt>
                <c:pt idx="18474">
                  <c:v>192.56528051782971</c:v>
                </c:pt>
                <c:pt idx="18475">
                  <c:v>192.55558100465004</c:v>
                </c:pt>
                <c:pt idx="18476">
                  <c:v>192.54588198003484</c:v>
                </c:pt>
                <c:pt idx="18477">
                  <c:v>192.53618344395952</c:v>
                </c:pt>
                <c:pt idx="18478">
                  <c:v>192.52648539639944</c:v>
                </c:pt>
                <c:pt idx="18479">
                  <c:v>192.51678783733001</c:v>
                </c:pt>
                <c:pt idx="18480">
                  <c:v>192.50709076672666</c:v>
                </c:pt>
                <c:pt idx="18481">
                  <c:v>192.49739418456474</c:v>
                </c:pt>
                <c:pt idx="18482">
                  <c:v>192.48769809081966</c:v>
                </c:pt>
                <c:pt idx="18483">
                  <c:v>192.47800248546685</c:v>
                </c:pt>
                <c:pt idx="18484">
                  <c:v>192.46830736848165</c:v>
                </c:pt>
                <c:pt idx="18485">
                  <c:v>192.45861273983951</c:v>
                </c:pt>
                <c:pt idx="18486">
                  <c:v>192.44891859951582</c:v>
                </c:pt>
                <c:pt idx="18487">
                  <c:v>192.43922494748597</c:v>
                </c:pt>
                <c:pt idx="18488">
                  <c:v>192.42953178372537</c:v>
                </c:pt>
                <c:pt idx="18489">
                  <c:v>192.41983910820943</c:v>
                </c:pt>
                <c:pt idx="18490">
                  <c:v>192.41014692091355</c:v>
                </c:pt>
                <c:pt idx="18491">
                  <c:v>192.40045522181316</c:v>
                </c:pt>
                <c:pt idx="18492">
                  <c:v>192.39076401088366</c:v>
                </c:pt>
                <c:pt idx="18493">
                  <c:v>192.38107328810042</c:v>
                </c:pt>
                <c:pt idx="18494">
                  <c:v>192.3713830534389</c:v>
                </c:pt>
                <c:pt idx="18495">
                  <c:v>192.36169330687451</c:v>
                </c:pt>
                <c:pt idx="18496">
                  <c:v>192.35200404838264</c:v>
                </c:pt>
                <c:pt idx="18497">
                  <c:v>192.34231527793872</c:v>
                </c:pt>
                <c:pt idx="18498">
                  <c:v>192.33262699551818</c:v>
                </c:pt>
                <c:pt idx="18499">
                  <c:v>192.32293920109643</c:v>
                </c:pt>
                <c:pt idx="18500">
                  <c:v>192.31325189464889</c:v>
                </c:pt>
                <c:pt idx="18501">
                  <c:v>192.30356507615096</c:v>
                </c:pt>
                <c:pt idx="18502">
                  <c:v>192.29387874557807</c:v>
                </c:pt>
                <c:pt idx="18503">
                  <c:v>192.28419290290566</c:v>
                </c:pt>
                <c:pt idx="18504">
                  <c:v>192.27450754810914</c:v>
                </c:pt>
                <c:pt idx="18505">
                  <c:v>192.26482268116396</c:v>
                </c:pt>
                <c:pt idx="18506">
                  <c:v>192.25513830204551</c:v>
                </c:pt>
                <c:pt idx="18507">
                  <c:v>192.24545441072925</c:v>
                </c:pt>
                <c:pt idx="18508">
                  <c:v>192.23577100719058</c:v>
                </c:pt>
                <c:pt idx="18509">
                  <c:v>192.22608809140496</c:v>
                </c:pt>
                <c:pt idx="18510">
                  <c:v>192.21640566334781</c:v>
                </c:pt>
                <c:pt idx="18511">
                  <c:v>192.20672372299455</c:v>
                </c:pt>
                <c:pt idx="18512">
                  <c:v>192.19704227032062</c:v>
                </c:pt>
                <c:pt idx="18513">
                  <c:v>192.18736130530147</c:v>
                </c:pt>
                <c:pt idx="18514">
                  <c:v>192.17768082791252</c:v>
                </c:pt>
                <c:pt idx="18515">
                  <c:v>192.16800083812922</c:v>
                </c:pt>
                <c:pt idx="18516">
                  <c:v>192.15832133592701</c:v>
                </c:pt>
                <c:pt idx="18517">
                  <c:v>192.14864232128133</c:v>
                </c:pt>
                <c:pt idx="18518">
                  <c:v>192.13896379416761</c:v>
                </c:pt>
                <c:pt idx="18519">
                  <c:v>192.12928575456129</c:v>
                </c:pt>
                <c:pt idx="18520">
                  <c:v>192.11960820243783</c:v>
                </c:pt>
                <c:pt idx="18521">
                  <c:v>192.10993113777269</c:v>
                </c:pt>
                <c:pt idx="18522">
                  <c:v>192.10025456054129</c:v>
                </c:pt>
                <c:pt idx="18523">
                  <c:v>192.09057847071907</c:v>
                </c:pt>
                <c:pt idx="18524">
                  <c:v>192.0809028682815</c:v>
                </c:pt>
                <c:pt idx="18525">
                  <c:v>192.07122775320403</c:v>
                </c:pt>
                <c:pt idx="18526">
                  <c:v>192.0615531254621</c:v>
                </c:pt>
                <c:pt idx="18527">
                  <c:v>192.05187898503118</c:v>
                </c:pt>
                <c:pt idx="18528">
                  <c:v>192.04220533188672</c:v>
                </c:pt>
                <c:pt idx="18529">
                  <c:v>192.03253216600416</c:v>
                </c:pt>
                <c:pt idx="18530">
                  <c:v>192.02285948735897</c:v>
                </c:pt>
                <c:pt idx="18531">
                  <c:v>192.0131872959266</c:v>
                </c:pt>
                <c:pt idx="18532">
                  <c:v>192.00351559168251</c:v>
                </c:pt>
                <c:pt idx="18533">
                  <c:v>191.99384437460216</c:v>
                </c:pt>
                <c:pt idx="18534">
                  <c:v>191.98417364466101</c:v>
                </c:pt>
                <c:pt idx="18535">
                  <c:v>191.97450340183454</c:v>
                </c:pt>
                <c:pt idx="18536">
                  <c:v>191.96483364609819</c:v>
                </c:pt>
                <c:pt idx="18537">
                  <c:v>191.95516437742745</c:v>
                </c:pt>
                <c:pt idx="18538">
                  <c:v>191.94549559579778</c:v>
                </c:pt>
                <c:pt idx="18539">
                  <c:v>191.93582730118462</c:v>
                </c:pt>
                <c:pt idx="18540">
                  <c:v>191.92615949356346</c:v>
                </c:pt>
                <c:pt idx="18541">
                  <c:v>191.91649217290978</c:v>
                </c:pt>
                <c:pt idx="18542">
                  <c:v>191.90682533919903</c:v>
                </c:pt>
                <c:pt idx="18543">
                  <c:v>191.8971589924067</c:v>
                </c:pt>
                <c:pt idx="18544">
                  <c:v>191.88749313250827</c:v>
                </c:pt>
                <c:pt idx="18545">
                  <c:v>191.8778277594792</c:v>
                </c:pt>
                <c:pt idx="18546">
                  <c:v>191.86816287329498</c:v>
                </c:pt>
                <c:pt idx="18547">
                  <c:v>191.85849847393106</c:v>
                </c:pt>
                <c:pt idx="18548">
                  <c:v>191.84883456136293</c:v>
                </c:pt>
                <c:pt idx="18549">
                  <c:v>191.83917113556609</c:v>
                </c:pt>
                <c:pt idx="18550">
                  <c:v>191.829508196516</c:v>
                </c:pt>
                <c:pt idx="18551">
                  <c:v>191.81984574418814</c:v>
                </c:pt>
                <c:pt idx="18552">
                  <c:v>191.81018377855801</c:v>
                </c:pt>
                <c:pt idx="18553">
                  <c:v>191.80052229960108</c:v>
                </c:pt>
                <c:pt idx="18554">
                  <c:v>191.79086130729286</c:v>
                </c:pt>
                <c:pt idx="18555">
                  <c:v>191.7812008016088</c:v>
                </c:pt>
                <c:pt idx="18556">
                  <c:v>191.77154078252443</c:v>
                </c:pt>
                <c:pt idx="18557">
                  <c:v>191.76188125001522</c:v>
                </c:pt>
                <c:pt idx="18558">
                  <c:v>191.75222220405666</c:v>
                </c:pt>
                <c:pt idx="18559">
                  <c:v>191.74256364462425</c:v>
                </c:pt>
                <c:pt idx="18560">
                  <c:v>191.73290557169349</c:v>
                </c:pt>
                <c:pt idx="18561">
                  <c:v>191.72324798523985</c:v>
                </c:pt>
                <c:pt idx="18562">
                  <c:v>191.71359088523883</c:v>
                </c:pt>
                <c:pt idx="18563">
                  <c:v>191.70393427166596</c:v>
                </c:pt>
                <c:pt idx="18564">
                  <c:v>191.69427814449671</c:v>
                </c:pt>
                <c:pt idx="18565">
                  <c:v>191.68462250370658</c:v>
                </c:pt>
                <c:pt idx="18566">
                  <c:v>191.67496734927107</c:v>
                </c:pt>
                <c:pt idx="18567">
                  <c:v>191.66531268116569</c:v>
                </c:pt>
                <c:pt idx="18568">
                  <c:v>191.65565849936596</c:v>
                </c:pt>
                <c:pt idx="18569">
                  <c:v>191.64600480384735</c:v>
                </c:pt>
                <c:pt idx="18570">
                  <c:v>191.63635159458539</c:v>
                </c:pt>
                <c:pt idx="18571">
                  <c:v>191.62669887155559</c:v>
                </c:pt>
                <c:pt idx="18572">
                  <c:v>191.61704663473344</c:v>
                </c:pt>
                <c:pt idx="18573">
                  <c:v>191.60739488409445</c:v>
                </c:pt>
                <c:pt idx="18574">
                  <c:v>191.59774361961414</c:v>
                </c:pt>
                <c:pt idx="18575">
                  <c:v>191.58809284126801</c:v>
                </c:pt>
                <c:pt idx="18576">
                  <c:v>191.57844254903159</c:v>
                </c:pt>
                <c:pt idx="18577">
                  <c:v>191.56879274288039</c:v>
                </c:pt>
                <c:pt idx="18578">
                  <c:v>191.55914342278993</c:v>
                </c:pt>
                <c:pt idx="18579">
                  <c:v>191.54949458873574</c:v>
                </c:pt>
                <c:pt idx="18580">
                  <c:v>191.53984624069332</c:v>
                </c:pt>
                <c:pt idx="18581">
                  <c:v>191.53019837863818</c:v>
                </c:pt>
                <c:pt idx="18582">
                  <c:v>191.52055100254586</c:v>
                </c:pt>
                <c:pt idx="18583">
                  <c:v>191.51090411239187</c:v>
                </c:pt>
                <c:pt idx="18584">
                  <c:v>191.50125770815174</c:v>
                </c:pt>
                <c:pt idx="18585">
                  <c:v>191.491611789801</c:v>
                </c:pt>
                <c:pt idx="18586">
                  <c:v>191.48196635731514</c:v>
                </c:pt>
                <c:pt idx="18587">
                  <c:v>191.47232141066974</c:v>
                </c:pt>
                <c:pt idx="18588">
                  <c:v>191.4626769498403</c:v>
                </c:pt>
                <c:pt idx="18589">
                  <c:v>191.45303297480234</c:v>
                </c:pt>
                <c:pt idx="18590">
                  <c:v>191.44338948553141</c:v>
                </c:pt>
                <c:pt idx="18591">
                  <c:v>191.43374648200304</c:v>
                </c:pt>
                <c:pt idx="18592">
                  <c:v>191.42410396419274</c:v>
                </c:pt>
                <c:pt idx="18593">
                  <c:v>191.41446193207608</c:v>
                </c:pt>
                <c:pt idx="18594">
                  <c:v>191.40482038562857</c:v>
                </c:pt>
                <c:pt idx="18595">
                  <c:v>191.39517932482576</c:v>
                </c:pt>
                <c:pt idx="18596">
                  <c:v>191.38553874964319</c:v>
                </c:pt>
                <c:pt idx="18597">
                  <c:v>191.37589866005638</c:v>
                </c:pt>
                <c:pt idx="18598">
                  <c:v>191.36625905604089</c:v>
                </c:pt>
                <c:pt idx="18599">
                  <c:v>191.35661993757225</c:v>
                </c:pt>
                <c:pt idx="18600">
                  <c:v>191.34698130462598</c:v>
                </c:pt>
                <c:pt idx="18601">
                  <c:v>191.33734315717768</c:v>
                </c:pt>
                <c:pt idx="18602">
                  <c:v>191.32770549520288</c:v>
                </c:pt>
                <c:pt idx="18603">
                  <c:v>191.31806831867709</c:v>
                </c:pt>
                <c:pt idx="18604">
                  <c:v>191.30843162757589</c:v>
                </c:pt>
                <c:pt idx="18605">
                  <c:v>191.29879542187481</c:v>
                </c:pt>
                <c:pt idx="18606">
                  <c:v>191.28915970154941</c:v>
                </c:pt>
                <c:pt idx="18607">
                  <c:v>191.27952446657525</c:v>
                </c:pt>
                <c:pt idx="18608">
                  <c:v>191.26988971692788</c:v>
                </c:pt>
                <c:pt idx="18609">
                  <c:v>191.26025545258284</c:v>
                </c:pt>
                <c:pt idx="18610">
                  <c:v>191.2506216735157</c:v>
                </c:pt>
                <c:pt idx="18611">
                  <c:v>191.240988379702</c:v>
                </c:pt>
                <c:pt idx="18612">
                  <c:v>191.23135557111732</c:v>
                </c:pt>
                <c:pt idx="18613">
                  <c:v>191.2217232477372</c:v>
                </c:pt>
                <c:pt idx="18614">
                  <c:v>191.21209140953721</c:v>
                </c:pt>
                <c:pt idx="18615">
                  <c:v>191.20246005649292</c:v>
                </c:pt>
                <c:pt idx="18616">
                  <c:v>191.19282918857988</c:v>
                </c:pt>
                <c:pt idx="18617">
                  <c:v>191.18319880577366</c:v>
                </c:pt>
                <c:pt idx="18618">
                  <c:v>191.17356890804982</c:v>
                </c:pt>
                <c:pt idx="18619">
                  <c:v>191.16393949538391</c:v>
                </c:pt>
                <c:pt idx="18620">
                  <c:v>191.15431056775154</c:v>
                </c:pt>
                <c:pt idx="18621">
                  <c:v>191.14468212512824</c:v>
                </c:pt>
                <c:pt idx="18622">
                  <c:v>191.13505416748961</c:v>
                </c:pt>
                <c:pt idx="18623">
                  <c:v>191.12542669481121</c:v>
                </c:pt>
                <c:pt idx="18624">
                  <c:v>191.11579970706859</c:v>
                </c:pt>
                <c:pt idx="18625">
                  <c:v>191.10617320423736</c:v>
                </c:pt>
                <c:pt idx="18626">
                  <c:v>191.09654718629307</c:v>
                </c:pt>
                <c:pt idx="18627">
                  <c:v>191.08692165321131</c:v>
                </c:pt>
                <c:pt idx="18628">
                  <c:v>191.07729660496764</c:v>
                </c:pt>
                <c:pt idx="18629">
                  <c:v>191.06767204153766</c:v>
                </c:pt>
                <c:pt idx="18630">
                  <c:v>191.05804796289695</c:v>
                </c:pt>
                <c:pt idx="18631">
                  <c:v>191.04842436902106</c:v>
                </c:pt>
                <c:pt idx="18632">
                  <c:v>191.03880125988559</c:v>
                </c:pt>
                <c:pt idx="18633">
                  <c:v>191.02917863546614</c:v>
                </c:pt>
                <c:pt idx="18634">
                  <c:v>191.01955649573827</c:v>
                </c:pt>
                <c:pt idx="18635">
                  <c:v>191.0099348406776</c:v>
                </c:pt>
                <c:pt idx="18636">
                  <c:v>191.00031367025969</c:v>
                </c:pt>
                <c:pt idx="18637">
                  <c:v>190.99069298446011</c:v>
                </c:pt>
                <c:pt idx="18638">
                  <c:v>190.98107278325449</c:v>
                </c:pt>
                <c:pt idx="18639">
                  <c:v>190.97145306661841</c:v>
                </c:pt>
                <c:pt idx="18640">
                  <c:v>190.96183383452745</c:v>
                </c:pt>
                <c:pt idx="18641">
                  <c:v>190.95221508695721</c:v>
                </c:pt>
                <c:pt idx="18642">
                  <c:v>190.94259682388329</c:v>
                </c:pt>
                <c:pt idx="18643">
                  <c:v>190.93297904528129</c:v>
                </c:pt>
                <c:pt idx="18644">
                  <c:v>190.92336175112678</c:v>
                </c:pt>
                <c:pt idx="18645">
                  <c:v>190.91374494139538</c:v>
                </c:pt>
                <c:pt idx="18646">
                  <c:v>190.90412861606268</c:v>
                </c:pt>
                <c:pt idx="18647">
                  <c:v>190.89451277510429</c:v>
                </c:pt>
                <c:pt idx="18648">
                  <c:v>190.88489741849583</c:v>
                </c:pt>
                <c:pt idx="18649">
                  <c:v>190.87528254621287</c:v>
                </c:pt>
                <c:pt idx="18650">
                  <c:v>190.86566815823102</c:v>
                </c:pt>
                <c:pt idx="18651">
                  <c:v>190.8560542545259</c:v>
                </c:pt>
                <c:pt idx="18652">
                  <c:v>190.84644083507311</c:v>
                </c:pt>
                <c:pt idx="18653">
                  <c:v>190.83682789984826</c:v>
                </c:pt>
                <c:pt idx="18654">
                  <c:v>190.82721544882696</c:v>
                </c:pt>
                <c:pt idx="18655">
                  <c:v>190.8176034819848</c:v>
                </c:pt>
                <c:pt idx="18656">
                  <c:v>190.80799199929743</c:v>
                </c:pt>
                <c:pt idx="18657">
                  <c:v>190.79838100074042</c:v>
                </c:pt>
                <c:pt idx="18658">
                  <c:v>190.78877048628942</c:v>
                </c:pt>
                <c:pt idx="18659">
                  <c:v>190.77916045592002</c:v>
                </c:pt>
                <c:pt idx="18660">
                  <c:v>190.76955090960786</c:v>
                </c:pt>
                <c:pt idx="18661">
                  <c:v>190.75994184732855</c:v>
                </c:pt>
                <c:pt idx="18662">
                  <c:v>190.75033326905771</c:v>
                </c:pt>
                <c:pt idx="18663">
                  <c:v>190.74072517477094</c:v>
                </c:pt>
                <c:pt idx="18664">
                  <c:v>190.73111756444391</c:v>
                </c:pt>
                <c:pt idx="18665">
                  <c:v>190.72151043805218</c:v>
                </c:pt>
                <c:pt idx="18666">
                  <c:v>190.71190379557143</c:v>
                </c:pt>
                <c:pt idx="18667">
                  <c:v>190.70229763697725</c:v>
                </c:pt>
                <c:pt idx="18668">
                  <c:v>190.69269196224528</c:v>
                </c:pt>
                <c:pt idx="18669">
                  <c:v>190.68308677135116</c:v>
                </c:pt>
                <c:pt idx="18670">
                  <c:v>190.6734820642705</c:v>
                </c:pt>
                <c:pt idx="18671">
                  <c:v>190.66387784097893</c:v>
                </c:pt>
                <c:pt idx="18672">
                  <c:v>190.65427410145207</c:v>
                </c:pt>
                <c:pt idx="18673">
                  <c:v>190.64467084566559</c:v>
                </c:pt>
                <c:pt idx="18674">
                  <c:v>190.63506807359511</c:v>
                </c:pt>
                <c:pt idx="18675">
                  <c:v>190.62546578521625</c:v>
                </c:pt>
                <c:pt idx="18676">
                  <c:v>190.61586398050466</c:v>
                </c:pt>
                <c:pt idx="18677">
                  <c:v>190.60626265943597</c:v>
                </c:pt>
                <c:pt idx="18678">
                  <c:v>190.59666182198583</c:v>
                </c:pt>
                <c:pt idx="18679">
                  <c:v>190.58706146812986</c:v>
                </c:pt>
                <c:pt idx="18680">
                  <c:v>190.57746159784372</c:v>
                </c:pt>
                <c:pt idx="18681">
                  <c:v>190.56786221110303</c:v>
                </c:pt>
                <c:pt idx="18682">
                  <c:v>190.55826330788346</c:v>
                </c:pt>
                <c:pt idx="18683">
                  <c:v>190.54866488816066</c:v>
                </c:pt>
                <c:pt idx="18684">
                  <c:v>190.53906695191026</c:v>
                </c:pt>
                <c:pt idx="18685">
                  <c:v>190.5294694991079</c:v>
                </c:pt>
                <c:pt idx="18686">
                  <c:v>190.51987252972924</c:v>
                </c:pt>
                <c:pt idx="18687">
                  <c:v>190.51027604374991</c:v>
                </c:pt>
                <c:pt idx="18688">
                  <c:v>190.50068004114559</c:v>
                </c:pt>
                <c:pt idx="18689">
                  <c:v>190.49108452189191</c:v>
                </c:pt>
                <c:pt idx="18690">
                  <c:v>190.48148948596454</c:v>
                </c:pt>
                <c:pt idx="18691">
                  <c:v>190.47189493333914</c:v>
                </c:pt>
                <c:pt idx="18692">
                  <c:v>190.46230086399135</c:v>
                </c:pt>
                <c:pt idx="18693">
                  <c:v>190.45270727789682</c:v>
                </c:pt>
                <c:pt idx="18694">
                  <c:v>190.44311417503124</c:v>
                </c:pt>
                <c:pt idx="18695">
                  <c:v>190.43352155537025</c:v>
                </c:pt>
                <c:pt idx="18696">
                  <c:v>190.42392941888951</c:v>
                </c:pt>
                <c:pt idx="18697">
                  <c:v>190.41433776556468</c:v>
                </c:pt>
                <c:pt idx="18698">
                  <c:v>190.40474659537145</c:v>
                </c:pt>
                <c:pt idx="18699">
                  <c:v>190.39515590828546</c:v>
                </c:pt>
                <c:pt idx="18700">
                  <c:v>190.38556570428236</c:v>
                </c:pt>
                <c:pt idx="18701">
                  <c:v>190.37597598333784</c:v>
                </c:pt>
                <c:pt idx="18702">
                  <c:v>190.36638674542758</c:v>
                </c:pt>
                <c:pt idx="18703">
                  <c:v>190.35679799052721</c:v>
                </c:pt>
                <c:pt idx="18704">
                  <c:v>190.34720971861245</c:v>
                </c:pt>
                <c:pt idx="18705">
                  <c:v>190.33762192965892</c:v>
                </c:pt>
                <c:pt idx="18706">
                  <c:v>190.32803462364234</c:v>
                </c:pt>
                <c:pt idx="18707">
                  <c:v>190.31844780053837</c:v>
                </c:pt>
                <c:pt idx="18708">
                  <c:v>190.30886146032265</c:v>
                </c:pt>
                <c:pt idx="18709">
                  <c:v>190.29927560297091</c:v>
                </c:pt>
                <c:pt idx="18710">
                  <c:v>190.2896902284588</c:v>
                </c:pt>
                <c:pt idx="18711">
                  <c:v>190.28010533676201</c:v>
                </c:pt>
                <c:pt idx="18712">
                  <c:v>190.27052092785621</c:v>
                </c:pt>
                <c:pt idx="18713">
                  <c:v>190.26093700171708</c:v>
                </c:pt>
                <c:pt idx="18714">
                  <c:v>190.25135355832032</c:v>
                </c:pt>
                <c:pt idx="18715">
                  <c:v>190.24177059764159</c:v>
                </c:pt>
                <c:pt idx="18716">
                  <c:v>190.2321881196566</c:v>
                </c:pt>
                <c:pt idx="18717">
                  <c:v>190.22260612434101</c:v>
                </c:pt>
                <c:pt idx="18718">
                  <c:v>190.21302461167053</c:v>
                </c:pt>
                <c:pt idx="18719">
                  <c:v>190.20344358162086</c:v>
                </c:pt>
                <c:pt idx="18720">
                  <c:v>190.19386303416766</c:v>
                </c:pt>
                <c:pt idx="18721">
                  <c:v>190.18428296928664</c:v>
                </c:pt>
                <c:pt idx="18722">
                  <c:v>190.1747033869535</c:v>
                </c:pt>
                <c:pt idx="18723">
                  <c:v>190.1651242871439</c:v>
                </c:pt>
                <c:pt idx="18724">
                  <c:v>190.15554566983357</c:v>
                </c:pt>
                <c:pt idx="18725">
                  <c:v>190.14596753499819</c:v>
                </c:pt>
                <c:pt idx="18726">
                  <c:v>190.13638988261346</c:v>
                </c:pt>
                <c:pt idx="18727">
                  <c:v>190.12681271265507</c:v>
                </c:pt>
                <c:pt idx="18728">
                  <c:v>190.11723602509875</c:v>
                </c:pt>
                <c:pt idx="18729">
                  <c:v>190.10765981992017</c:v>
                </c:pt>
                <c:pt idx="18730">
                  <c:v>190.09808409709504</c:v>
                </c:pt>
                <c:pt idx="18731">
                  <c:v>190.08850885659908</c:v>
                </c:pt>
                <c:pt idx="18732">
                  <c:v>190.07893409840798</c:v>
                </c:pt>
                <c:pt idx="18733">
                  <c:v>190.06935982249746</c:v>
                </c:pt>
                <c:pt idx="18734">
                  <c:v>190.05978602884321</c:v>
                </c:pt>
                <c:pt idx="18735">
                  <c:v>190.05021271742095</c:v>
                </c:pt>
                <c:pt idx="18736">
                  <c:v>190.04063988820639</c:v>
                </c:pt>
                <c:pt idx="18737">
                  <c:v>190.03106754117522</c:v>
                </c:pt>
                <c:pt idx="18738">
                  <c:v>190.02149567630318</c:v>
                </c:pt>
                <c:pt idx="18739">
                  <c:v>190.01192429356595</c:v>
                </c:pt>
                <c:pt idx="18740">
                  <c:v>190.00235339293928</c:v>
                </c:pt>
                <c:pt idx="18741">
                  <c:v>189.99278297439889</c:v>
                </c:pt>
                <c:pt idx="18742">
                  <c:v>189.98321303792048</c:v>
                </c:pt>
                <c:pt idx="18743">
                  <c:v>189.97364358347977</c:v>
                </c:pt>
                <c:pt idx="18744">
                  <c:v>189.96407461105247</c:v>
                </c:pt>
                <c:pt idx="18745">
                  <c:v>189.95450612061433</c:v>
                </c:pt>
                <c:pt idx="18746">
                  <c:v>189.94493811214105</c:v>
                </c:pt>
                <c:pt idx="18747">
                  <c:v>189.93537058560835</c:v>
                </c:pt>
                <c:pt idx="18748">
                  <c:v>189.92580354099195</c:v>
                </c:pt>
                <c:pt idx="18749">
                  <c:v>189.91623697826759</c:v>
                </c:pt>
                <c:pt idx="18750">
                  <c:v>189.906670897411</c:v>
                </c:pt>
                <c:pt idx="18751">
                  <c:v>189.89710529839792</c:v>
                </c:pt>
                <c:pt idx="18752">
                  <c:v>189.88754018120403</c:v>
                </c:pt>
                <c:pt idx="18753">
                  <c:v>189.8779755458051</c:v>
                </c:pt>
                <c:pt idx="18754">
                  <c:v>189.86841139217685</c:v>
                </c:pt>
                <c:pt idx="18755">
                  <c:v>189.85884772029505</c:v>
                </c:pt>
                <c:pt idx="18756">
                  <c:v>189.84928453013538</c:v>
                </c:pt>
                <c:pt idx="18757">
                  <c:v>189.83972182167361</c:v>
                </c:pt>
                <c:pt idx="18758">
                  <c:v>189.83015959488546</c:v>
                </c:pt>
                <c:pt idx="18759">
                  <c:v>189.82059784974666</c:v>
                </c:pt>
                <c:pt idx="18760">
                  <c:v>189.81103658623297</c:v>
                </c:pt>
                <c:pt idx="18761">
                  <c:v>189.80147580432012</c:v>
                </c:pt>
                <c:pt idx="18762">
                  <c:v>189.79191550398386</c:v>
                </c:pt>
                <c:pt idx="18763">
                  <c:v>189.78235568519992</c:v>
                </c:pt>
                <c:pt idx="18764">
                  <c:v>189.77279634794405</c:v>
                </c:pt>
                <c:pt idx="18765">
                  <c:v>189.76323749219202</c:v>
                </c:pt>
                <c:pt idx="18766">
                  <c:v>189.75367911791955</c:v>
                </c:pt>
                <c:pt idx="18767">
                  <c:v>189.74412122510239</c:v>
                </c:pt>
                <c:pt idx="18768">
                  <c:v>189.73456381371628</c:v>
                </c:pt>
                <c:pt idx="18769">
                  <c:v>189.725006883737</c:v>
                </c:pt>
                <c:pt idx="18770">
                  <c:v>189.71545043514027</c:v>
                </c:pt>
                <c:pt idx="18771">
                  <c:v>189.70589446790186</c:v>
                </c:pt>
                <c:pt idx="18772">
                  <c:v>189.69633898199751</c:v>
                </c:pt>
                <c:pt idx="18773">
                  <c:v>189.686783977403</c:v>
                </c:pt>
                <c:pt idx="18774">
                  <c:v>189.67722945409406</c:v>
                </c:pt>
                <c:pt idx="18775">
                  <c:v>189.66767541204646</c:v>
                </c:pt>
                <c:pt idx="18776">
                  <c:v>189.65812185123596</c:v>
                </c:pt>
                <c:pt idx="18777">
                  <c:v>189.64856877163831</c:v>
                </c:pt>
                <c:pt idx="18778">
                  <c:v>189.63901617322929</c:v>
                </c:pt>
                <c:pt idx="18779">
                  <c:v>189.62946405598464</c:v>
                </c:pt>
                <c:pt idx="18780">
                  <c:v>189.61991241988014</c:v>
                </c:pt>
                <c:pt idx="18781">
                  <c:v>189.61036126489157</c:v>
                </c:pt>
                <c:pt idx="18782">
                  <c:v>189.60081059099466</c:v>
                </c:pt>
                <c:pt idx="18783">
                  <c:v>189.59126039816519</c:v>
                </c:pt>
                <c:pt idx="18784">
                  <c:v>189.58171068637895</c:v>
                </c:pt>
                <c:pt idx="18785">
                  <c:v>189.57216145561168</c:v>
                </c:pt>
                <c:pt idx="18786">
                  <c:v>189.56261270583917</c:v>
                </c:pt>
                <c:pt idx="18787">
                  <c:v>189.55306443703719</c:v>
                </c:pt>
                <c:pt idx="18788">
                  <c:v>189.5435166491815</c:v>
                </c:pt>
                <c:pt idx="18789">
                  <c:v>189.53396934224787</c:v>
                </c:pt>
                <c:pt idx="18790">
                  <c:v>189.5244225162121</c:v>
                </c:pt>
                <c:pt idx="18791">
                  <c:v>189.51487617104996</c:v>
                </c:pt>
                <c:pt idx="18792">
                  <c:v>189.50533030673722</c:v>
                </c:pt>
                <c:pt idx="18793">
                  <c:v>189.49578492324969</c:v>
                </c:pt>
                <c:pt idx="18794">
                  <c:v>189.48624002056312</c:v>
                </c:pt>
                <c:pt idx="18795">
                  <c:v>189.47669559865329</c:v>
                </c:pt>
                <c:pt idx="18796">
                  <c:v>189.467151657496</c:v>
                </c:pt>
                <c:pt idx="18797">
                  <c:v>189.45760819706703</c:v>
                </c:pt>
                <c:pt idx="18798">
                  <c:v>189.44806521734216</c:v>
                </c:pt>
                <c:pt idx="18799">
                  <c:v>189.43852271829718</c:v>
                </c:pt>
                <c:pt idx="18800">
                  <c:v>189.42898069990787</c:v>
                </c:pt>
                <c:pt idx="18801">
                  <c:v>189.41943916215001</c:v>
                </c:pt>
                <c:pt idx="18802">
                  <c:v>189.40989810499943</c:v>
                </c:pt>
                <c:pt idx="18803">
                  <c:v>189.4003575284319</c:v>
                </c:pt>
                <c:pt idx="18804">
                  <c:v>189.3908174324232</c:v>
                </c:pt>
                <c:pt idx="18805">
                  <c:v>189.38127781694914</c:v>
                </c:pt>
                <c:pt idx="18806">
                  <c:v>189.37173868198551</c:v>
                </c:pt>
                <c:pt idx="18807">
                  <c:v>189.36220002750809</c:v>
                </c:pt>
                <c:pt idx="18808">
                  <c:v>189.35266185349272</c:v>
                </c:pt>
                <c:pt idx="18809">
                  <c:v>189.34312415991516</c:v>
                </c:pt>
                <c:pt idx="18810">
                  <c:v>189.33358694675124</c:v>
                </c:pt>
                <c:pt idx="18811">
                  <c:v>189.32405021397673</c:v>
                </c:pt>
                <c:pt idx="18812">
                  <c:v>189.31451396156746</c:v>
                </c:pt>
                <c:pt idx="18813">
                  <c:v>189.30497818949922</c:v>
                </c:pt>
                <c:pt idx="18814">
                  <c:v>189.29544289774782</c:v>
                </c:pt>
                <c:pt idx="18815">
                  <c:v>189.28590808628906</c:v>
                </c:pt>
                <c:pt idx="18816">
                  <c:v>189.27637375509875</c:v>
                </c:pt>
                <c:pt idx="18817">
                  <c:v>189.2668399041527</c:v>
                </c:pt>
                <c:pt idx="18818">
                  <c:v>189.25730653342674</c:v>
                </c:pt>
                <c:pt idx="18819">
                  <c:v>189.24777364289665</c:v>
                </c:pt>
                <c:pt idx="18820">
                  <c:v>189.23824123253826</c:v>
                </c:pt>
                <c:pt idx="18821">
                  <c:v>189.22870930232739</c:v>
                </c:pt>
                <c:pt idx="18822">
                  <c:v>189.21917785223982</c:v>
                </c:pt>
                <c:pt idx="18823">
                  <c:v>189.20964688225141</c:v>
                </c:pt>
                <c:pt idx="18824">
                  <c:v>189.20011639233795</c:v>
                </c:pt>
                <c:pt idx="18825">
                  <c:v>189.19058638247526</c:v>
                </c:pt>
                <c:pt idx="18826">
                  <c:v>189.18105685263919</c:v>
                </c:pt>
                <c:pt idx="18827">
                  <c:v>189.17152780280551</c:v>
                </c:pt>
                <c:pt idx="18828">
                  <c:v>189.16199923295008</c:v>
                </c:pt>
                <c:pt idx="18829">
                  <c:v>189.15247114304873</c:v>
                </c:pt>
                <c:pt idx="18830">
                  <c:v>189.14294353307727</c:v>
                </c:pt>
                <c:pt idx="18831">
                  <c:v>189.13341640301152</c:v>
                </c:pt>
                <c:pt idx="18832">
                  <c:v>189.1238897528273</c:v>
                </c:pt>
                <c:pt idx="18833">
                  <c:v>189.11436358250046</c:v>
                </c:pt>
                <c:pt idx="18834">
                  <c:v>189.10483789200683</c:v>
                </c:pt>
                <c:pt idx="18835">
                  <c:v>189.09531268132221</c:v>
                </c:pt>
                <c:pt idx="18836">
                  <c:v>189.08578795042246</c:v>
                </c:pt>
                <c:pt idx="18837">
                  <c:v>189.0762636992834</c:v>
                </c:pt>
                <c:pt idx="18838">
                  <c:v>189.06673992788089</c:v>
                </c:pt>
                <c:pt idx="18839">
                  <c:v>189.05721663619073</c:v>
                </c:pt>
                <c:pt idx="18840">
                  <c:v>189.04769382418877</c:v>
                </c:pt>
                <c:pt idx="18841">
                  <c:v>189.03817149185085</c:v>
                </c:pt>
                <c:pt idx="18842">
                  <c:v>189.0286496391528</c:v>
                </c:pt>
                <c:pt idx="18843">
                  <c:v>189.01912826607048</c:v>
                </c:pt>
                <c:pt idx="18844">
                  <c:v>189.00960737257972</c:v>
                </c:pt>
                <c:pt idx="18845">
                  <c:v>189.00008695865637</c:v>
                </c:pt>
                <c:pt idx="18846">
                  <c:v>188.99056702427626</c:v>
                </c:pt>
                <c:pt idx="18847">
                  <c:v>188.98104756941527</c:v>
                </c:pt>
                <c:pt idx="18848">
                  <c:v>188.9715285940492</c:v>
                </c:pt>
                <c:pt idx="18849">
                  <c:v>188.96201009815394</c:v>
                </c:pt>
                <c:pt idx="18850">
                  <c:v>188.95249208170532</c:v>
                </c:pt>
                <c:pt idx="18851">
                  <c:v>188.94297454467917</c:v>
                </c:pt>
                <c:pt idx="18852">
                  <c:v>188.93345748705136</c:v>
                </c:pt>
                <c:pt idx="18853">
                  <c:v>188.92394090879773</c:v>
                </c:pt>
                <c:pt idx="18854">
                  <c:v>188.91442480989417</c:v>
                </c:pt>
                <c:pt idx="18855">
                  <c:v>188.90490919031652</c:v>
                </c:pt>
                <c:pt idx="18856">
                  <c:v>188.89539405004061</c:v>
                </c:pt>
                <c:pt idx="18857">
                  <c:v>188.88587938904232</c:v>
                </c:pt>
                <c:pt idx="18858">
                  <c:v>188.87636520729748</c:v>
                </c:pt>
                <c:pt idx="18859">
                  <c:v>188.86685150478201</c:v>
                </c:pt>
                <c:pt idx="18860">
                  <c:v>188.85733828147173</c:v>
                </c:pt>
                <c:pt idx="18861">
                  <c:v>188.84782553734249</c:v>
                </c:pt>
                <c:pt idx="18862">
                  <c:v>188.83831327237019</c:v>
                </c:pt>
                <c:pt idx="18863">
                  <c:v>188.82880148653066</c:v>
                </c:pt>
                <c:pt idx="18864">
                  <c:v>188.81929017979979</c:v>
                </c:pt>
                <c:pt idx="18865">
                  <c:v>188.80977935215344</c:v>
                </c:pt>
                <c:pt idx="18866">
                  <c:v>188.80026900356748</c:v>
                </c:pt>
                <c:pt idx="18867">
                  <c:v>188.79075913401778</c:v>
                </c:pt>
                <c:pt idx="18868">
                  <c:v>188.7812497434802</c:v>
                </c:pt>
                <c:pt idx="18869">
                  <c:v>188.77174083193063</c:v>
                </c:pt>
                <c:pt idx="18870">
                  <c:v>188.76223239934492</c:v>
                </c:pt>
                <c:pt idx="18871">
                  <c:v>188.75272444569899</c:v>
                </c:pt>
                <c:pt idx="18872">
                  <c:v>188.74321697096866</c:v>
                </c:pt>
                <c:pt idx="18873">
                  <c:v>188.73370997512984</c:v>
                </c:pt>
                <c:pt idx="18874">
                  <c:v>188.7242034581584</c:v>
                </c:pt>
                <c:pt idx="18875">
                  <c:v>188.71469742003021</c:v>
                </c:pt>
                <c:pt idx="18876">
                  <c:v>188.70519186072116</c:v>
                </c:pt>
                <c:pt idx="18877">
                  <c:v>188.69568678020713</c:v>
                </c:pt>
                <c:pt idx="18878">
                  <c:v>188.68618217846401</c:v>
                </c:pt>
                <c:pt idx="18879">
                  <c:v>188.67667805546768</c:v>
                </c:pt>
                <c:pt idx="18880">
                  <c:v>188.66717441119403</c:v>
                </c:pt>
                <c:pt idx="18881">
                  <c:v>188.65767124561893</c:v>
                </c:pt>
                <c:pt idx="18882">
                  <c:v>188.64816855871828</c:v>
                </c:pt>
                <c:pt idx="18883">
                  <c:v>188.63866635046799</c:v>
                </c:pt>
                <c:pt idx="18884">
                  <c:v>188.62916462084391</c:v>
                </c:pt>
                <c:pt idx="18885">
                  <c:v>188.61966336982195</c:v>
                </c:pt>
                <c:pt idx="18886">
                  <c:v>188.61016259737801</c:v>
                </c:pt>
                <c:pt idx="18887">
                  <c:v>188.60066230348798</c:v>
                </c:pt>
                <c:pt idx="18888">
                  <c:v>188.59116248812776</c:v>
                </c:pt>
                <c:pt idx="18889">
                  <c:v>188.58166315127323</c:v>
                </c:pt>
                <c:pt idx="18890">
                  <c:v>188.57216429290031</c:v>
                </c:pt>
                <c:pt idx="18891">
                  <c:v>188.5626659129849</c:v>
                </c:pt>
                <c:pt idx="18892">
                  <c:v>188.55316801150286</c:v>
                </c:pt>
                <c:pt idx="18893">
                  <c:v>188.54367058843013</c:v>
                </c:pt>
                <c:pt idx="18894">
                  <c:v>188.53417364374261</c:v>
                </c:pt>
                <c:pt idx="18895">
                  <c:v>188.52467717741618</c:v>
                </c:pt>
                <c:pt idx="18896">
                  <c:v>188.51518118942676</c:v>
                </c:pt>
                <c:pt idx="18897">
                  <c:v>188.50568567975026</c:v>
                </c:pt>
                <c:pt idx="18898">
                  <c:v>188.49619064836259</c:v>
                </c:pt>
                <c:pt idx="18899">
                  <c:v>188.48669609523964</c:v>
                </c:pt>
                <c:pt idx="18900">
                  <c:v>188.47720202035734</c:v>
                </c:pt>
                <c:pt idx="18901">
                  <c:v>188.46770842369159</c:v>
                </c:pt>
                <c:pt idx="18902">
                  <c:v>188.45821530521829</c:v>
                </c:pt>
                <c:pt idx="18903">
                  <c:v>188.44872266491336</c:v>
                </c:pt>
                <c:pt idx="18904">
                  <c:v>188.43923050275274</c:v>
                </c:pt>
                <c:pt idx="18905">
                  <c:v>188.42973881871231</c:v>
                </c:pt>
                <c:pt idx="18906">
                  <c:v>188.42024761276801</c:v>
                </c:pt>
                <c:pt idx="18907">
                  <c:v>188.41075688489576</c:v>
                </c:pt>
                <c:pt idx="18908">
                  <c:v>188.40126663507147</c:v>
                </c:pt>
                <c:pt idx="18909">
                  <c:v>188.39177686327108</c:v>
                </c:pt>
                <c:pt idx="18910">
                  <c:v>188.38228756947049</c:v>
                </c:pt>
                <c:pt idx="18911">
                  <c:v>188.37279875364561</c:v>
                </c:pt>
                <c:pt idx="18912">
                  <c:v>188.36331041577239</c:v>
                </c:pt>
                <c:pt idx="18913">
                  <c:v>188.35382255582675</c:v>
                </c:pt>
                <c:pt idx="18914">
                  <c:v>188.34433517378463</c:v>
                </c:pt>
                <c:pt idx="18915">
                  <c:v>188.33484826962194</c:v>
                </c:pt>
                <c:pt idx="18916">
                  <c:v>188.3253618433146</c:v>
                </c:pt>
                <c:pt idx="18917">
                  <c:v>188.31587589483854</c:v>
                </c:pt>
                <c:pt idx="18918">
                  <c:v>188.30639042416973</c:v>
                </c:pt>
                <c:pt idx="18919">
                  <c:v>188.29690543128407</c:v>
                </c:pt>
                <c:pt idx="18920">
                  <c:v>188.28742091615752</c:v>
                </c:pt>
                <c:pt idx="18921">
                  <c:v>188.27793687876598</c:v>
                </c:pt>
                <c:pt idx="18922">
                  <c:v>188.26845331908541</c:v>
                </c:pt>
                <c:pt idx="18923">
                  <c:v>188.25897023709175</c:v>
                </c:pt>
                <c:pt idx="18924">
                  <c:v>188.24948763276092</c:v>
                </c:pt>
                <c:pt idx="18925">
                  <c:v>188.24000550606885</c:v>
                </c:pt>
                <c:pt idx="18926">
                  <c:v>188.23052385699151</c:v>
                </c:pt>
                <c:pt idx="18927">
                  <c:v>188.22104268550484</c:v>
                </c:pt>
                <c:pt idx="18928">
                  <c:v>188.21156199158477</c:v>
                </c:pt>
                <c:pt idx="18929">
                  <c:v>188.20208177520726</c:v>
                </c:pt>
                <c:pt idx="18930">
                  <c:v>188.19260203634826</c:v>
                </c:pt>
                <c:pt idx="18931">
                  <c:v>188.1831227749837</c:v>
                </c:pt>
                <c:pt idx="18932">
                  <c:v>188.17364399108953</c:v>
                </c:pt>
                <c:pt idx="18933">
                  <c:v>188.16416568464172</c:v>
                </c:pt>
                <c:pt idx="18934">
                  <c:v>188.15468785561617</c:v>
                </c:pt>
                <c:pt idx="18935">
                  <c:v>188.14521050398889</c:v>
                </c:pt>
                <c:pt idx="18936">
                  <c:v>188.13573362973582</c:v>
                </c:pt>
                <c:pt idx="18937">
                  <c:v>188.1262572328329</c:v>
                </c:pt>
                <c:pt idx="18938">
                  <c:v>188.1167813132561</c:v>
                </c:pt>
                <c:pt idx="18939">
                  <c:v>188.10730587098135</c:v>
                </c:pt>
                <c:pt idx="18940">
                  <c:v>188.09783090598464</c:v>
                </c:pt>
                <c:pt idx="18941">
                  <c:v>188.08835641824191</c:v>
                </c:pt>
                <c:pt idx="18942">
                  <c:v>188.07888240772914</c:v>
                </c:pt>
                <c:pt idx="18943">
                  <c:v>188.06940887442227</c:v>
                </c:pt>
                <c:pt idx="18944">
                  <c:v>188.05993581829728</c:v>
                </c:pt>
                <c:pt idx="18945">
                  <c:v>188.05046323933013</c:v>
                </c:pt>
                <c:pt idx="18946">
                  <c:v>188.04099113749677</c:v>
                </c:pt>
                <c:pt idx="18947">
                  <c:v>188.03151951277317</c:v>
                </c:pt>
                <c:pt idx="18948">
                  <c:v>188.02204836513533</c:v>
                </c:pt>
                <c:pt idx="18949">
                  <c:v>188.01257769455918</c:v>
                </c:pt>
                <c:pt idx="18950">
                  <c:v>188.00310750102071</c:v>
                </c:pt>
                <c:pt idx="18951">
                  <c:v>187.99363778449589</c:v>
                </c:pt>
                <c:pt idx="18952">
                  <c:v>187.98416854496068</c:v>
                </c:pt>
                <c:pt idx="18953">
                  <c:v>187.97469978239107</c:v>
                </c:pt>
                <c:pt idx="18954">
                  <c:v>187.96523149676304</c:v>
                </c:pt>
                <c:pt idx="18955">
                  <c:v>187.95576368805254</c:v>
                </c:pt>
                <c:pt idx="18956">
                  <c:v>187.94629635623559</c:v>
                </c:pt>
                <c:pt idx="18957">
                  <c:v>187.93682950128814</c:v>
                </c:pt>
                <c:pt idx="18958">
                  <c:v>187.92736312318618</c:v>
                </c:pt>
                <c:pt idx="18959">
                  <c:v>187.91789722190566</c:v>
                </c:pt>
                <c:pt idx="18960">
                  <c:v>187.90843179742259</c:v>
                </c:pt>
                <c:pt idx="18961">
                  <c:v>187.89896684971296</c:v>
                </c:pt>
                <c:pt idx="18962">
                  <c:v>187.88950237875275</c:v>
                </c:pt>
                <c:pt idx="18963">
                  <c:v>187.88003838451795</c:v>
                </c:pt>
                <c:pt idx="18964">
                  <c:v>187.87057486698453</c:v>
                </c:pt>
                <c:pt idx="18965">
                  <c:v>187.86111182612848</c:v>
                </c:pt>
                <c:pt idx="18966">
                  <c:v>187.85164926192581</c:v>
                </c:pt>
                <c:pt idx="18967">
                  <c:v>187.84218717435249</c:v>
                </c:pt>
                <c:pt idx="18968">
                  <c:v>187.83272556338451</c:v>
                </c:pt>
                <c:pt idx="18969">
                  <c:v>187.8232644289979</c:v>
                </c:pt>
                <c:pt idx="18970">
                  <c:v>187.81380377116861</c:v>
                </c:pt>
                <c:pt idx="18971">
                  <c:v>187.80434358987267</c:v>
                </c:pt>
                <c:pt idx="18972">
                  <c:v>187.79488388508605</c:v>
                </c:pt>
                <c:pt idx="18973">
                  <c:v>187.78542465678476</c:v>
                </c:pt>
                <c:pt idx="18974">
                  <c:v>187.7759659049448</c:v>
                </c:pt>
                <c:pt idx="18975">
                  <c:v>187.76650762954216</c:v>
                </c:pt>
                <c:pt idx="18976">
                  <c:v>187.75704983055286</c:v>
                </c:pt>
                <c:pt idx="18977">
                  <c:v>187.7475925079529</c:v>
                </c:pt>
                <c:pt idx="18978">
                  <c:v>187.73813566171827</c:v>
                </c:pt>
                <c:pt idx="18979">
                  <c:v>187.72867929182499</c:v>
                </c:pt>
                <c:pt idx="18980">
                  <c:v>187.71922339824906</c:v>
                </c:pt>
                <c:pt idx="18981">
                  <c:v>187.70976798096649</c:v>
                </c:pt>
                <c:pt idx="18982">
                  <c:v>187.7003130399533</c:v>
                </c:pt>
                <c:pt idx="18983">
                  <c:v>187.69085857518547</c:v>
                </c:pt>
                <c:pt idx="18984">
                  <c:v>187.68140458663905</c:v>
                </c:pt>
                <c:pt idx="18985">
                  <c:v>187.67195107429004</c:v>
                </c:pt>
                <c:pt idx="18986">
                  <c:v>187.66249803811442</c:v>
                </c:pt>
                <c:pt idx="18987">
                  <c:v>187.65304547808825</c:v>
                </c:pt>
                <c:pt idx="18988">
                  <c:v>187.64359339418752</c:v>
                </c:pt>
                <c:pt idx="18989">
                  <c:v>187.63414178638826</c:v>
                </c:pt>
                <c:pt idx="18990">
                  <c:v>187.62469065466649</c:v>
                </c:pt>
                <c:pt idx="18991">
                  <c:v>187.61523999899822</c:v>
                </c:pt>
                <c:pt idx="18992">
                  <c:v>187.60578981935947</c:v>
                </c:pt>
                <c:pt idx="18993">
                  <c:v>187.59634011572626</c:v>
                </c:pt>
                <c:pt idx="18994">
                  <c:v>187.58689088807463</c:v>
                </c:pt>
                <c:pt idx="18995">
                  <c:v>187.5774421363806</c:v>
                </c:pt>
                <c:pt idx="18996">
                  <c:v>187.56799386062019</c:v>
                </c:pt>
                <c:pt idx="18997">
                  <c:v>187.55854606076943</c:v>
                </c:pt>
                <c:pt idx="18998">
                  <c:v>187.54909873680435</c:v>
                </c:pt>
                <c:pt idx="18999">
                  <c:v>187.53965188870097</c:v>
                </c:pt>
                <c:pt idx="19000">
                  <c:v>187.53020551643536</c:v>
                </c:pt>
                <c:pt idx="19001">
                  <c:v>187.52075961998349</c:v>
                </c:pt>
                <c:pt idx="19002">
                  <c:v>187.51131419932145</c:v>
                </c:pt>
                <c:pt idx="19003">
                  <c:v>187.50186925442523</c:v>
                </c:pt>
                <c:pt idx="19004">
                  <c:v>187.49242478527088</c:v>
                </c:pt>
                <c:pt idx="19005">
                  <c:v>187.48298079183445</c:v>
                </c:pt>
                <c:pt idx="19006">
                  <c:v>187.47353727409197</c:v>
                </c:pt>
                <c:pt idx="19007">
                  <c:v>187.46409423201948</c:v>
                </c:pt>
                <c:pt idx="19008">
                  <c:v>187.45465166559302</c:v>
                </c:pt>
                <c:pt idx="19009">
                  <c:v>187.44520957478863</c:v>
                </c:pt>
                <c:pt idx="19010">
                  <c:v>187.43576795958236</c:v>
                </c:pt>
                <c:pt idx="19011">
                  <c:v>187.42632681995025</c:v>
                </c:pt>
                <c:pt idx="19012">
                  <c:v>187.41688615586833</c:v>
                </c:pt>
                <c:pt idx="19013">
                  <c:v>187.40744596731267</c:v>
                </c:pt>
                <c:pt idx="19014">
                  <c:v>187.39800625425931</c:v>
                </c:pt>
                <c:pt idx="19015">
                  <c:v>187.38856701668431</c:v>
                </c:pt>
                <c:pt idx="19016">
                  <c:v>187.37912825456368</c:v>
                </c:pt>
                <c:pt idx="19017">
                  <c:v>187.36968996787351</c:v>
                </c:pt>
                <c:pt idx="19018">
                  <c:v>187.36025215658984</c:v>
                </c:pt>
                <c:pt idx="19019">
                  <c:v>187.35081482068873</c:v>
                </c:pt>
                <c:pt idx="19020">
                  <c:v>187.34137796014622</c:v>
                </c:pt>
                <c:pt idx="19021">
                  <c:v>187.33194157493838</c:v>
                </c:pt>
                <c:pt idx="19022">
                  <c:v>187.32250566504126</c:v>
                </c:pt>
                <c:pt idx="19023">
                  <c:v>187.31307023043092</c:v>
                </c:pt>
                <c:pt idx="19024">
                  <c:v>187.30363527108344</c:v>
                </c:pt>
                <c:pt idx="19025">
                  <c:v>187.29420078697484</c:v>
                </c:pt>
                <c:pt idx="19026">
                  <c:v>187.28476677808121</c:v>
                </c:pt>
                <c:pt idx="19027">
                  <c:v>187.2753332443786</c:v>
                </c:pt>
                <c:pt idx="19028">
                  <c:v>187.26590018584309</c:v>
                </c:pt>
                <c:pt idx="19029">
                  <c:v>187.25646760245073</c:v>
                </c:pt>
                <c:pt idx="19030">
                  <c:v>187.2470354941776</c:v>
                </c:pt>
                <c:pt idx="19031">
                  <c:v>187.23760386099977</c:v>
                </c:pt>
                <c:pt idx="19032">
                  <c:v>187.22817270289329</c:v>
                </c:pt>
                <c:pt idx="19033">
                  <c:v>187.21874201983425</c:v>
                </c:pt>
                <c:pt idx="19034">
                  <c:v>187.20931181179873</c:v>
                </c:pt>
                <c:pt idx="19035">
                  <c:v>187.19988207876278</c:v>
                </c:pt>
                <c:pt idx="19036">
                  <c:v>187.19045282070249</c:v>
                </c:pt>
                <c:pt idx="19037">
                  <c:v>187.18102403759391</c:v>
                </c:pt>
                <c:pt idx="19038">
                  <c:v>187.17159572941316</c:v>
                </c:pt>
                <c:pt idx="19039">
                  <c:v>187.16216789613628</c:v>
                </c:pt>
                <c:pt idx="19040">
                  <c:v>187.15274053773936</c:v>
                </c:pt>
                <c:pt idx="19041">
                  <c:v>187.14331365419849</c:v>
                </c:pt>
                <c:pt idx="19042">
                  <c:v>187.13388724548975</c:v>
                </c:pt>
                <c:pt idx="19043">
                  <c:v>187.12446131158919</c:v>
                </c:pt>
                <c:pt idx="19044">
                  <c:v>187.11503585247291</c:v>
                </c:pt>
                <c:pt idx="19045">
                  <c:v>187.10561086811703</c:v>
                </c:pt>
                <c:pt idx="19046">
                  <c:v>187.09618635849762</c:v>
                </c:pt>
                <c:pt idx="19047">
                  <c:v>187.08676232359076</c:v>
                </c:pt>
                <c:pt idx="19048">
                  <c:v>187.07733876337252</c:v>
                </c:pt>
                <c:pt idx="19049">
                  <c:v>187.06791567781903</c:v>
                </c:pt>
                <c:pt idx="19050">
                  <c:v>187.05849306690635</c:v>
                </c:pt>
                <c:pt idx="19051">
                  <c:v>187.04907093061058</c:v>
                </c:pt>
                <c:pt idx="19052">
                  <c:v>187.03964926890782</c:v>
                </c:pt>
                <c:pt idx="19053">
                  <c:v>187.03022808177414</c:v>
                </c:pt>
                <c:pt idx="19054">
                  <c:v>187.02080736918566</c:v>
                </c:pt>
                <c:pt idx="19055">
                  <c:v>187.01138713111848</c:v>
                </c:pt>
                <c:pt idx="19056">
                  <c:v>187.0019673675487</c:v>
                </c:pt>
                <c:pt idx="19057">
                  <c:v>186.99254807845242</c:v>
                </c:pt>
                <c:pt idx="19058">
                  <c:v>186.98312926380572</c:v>
                </c:pt>
                <c:pt idx="19059">
                  <c:v>186.97371092358472</c:v>
                </c:pt>
                <c:pt idx="19060">
                  <c:v>186.9642930577655</c:v>
                </c:pt>
                <c:pt idx="19061">
                  <c:v>186.9548756663242</c:v>
                </c:pt>
                <c:pt idx="19062">
                  <c:v>186.94545874923691</c:v>
                </c:pt>
                <c:pt idx="19063">
                  <c:v>186.93604230647972</c:v>
                </c:pt>
                <c:pt idx="19064">
                  <c:v>186.92662633802874</c:v>
                </c:pt>
                <c:pt idx="19065">
                  <c:v>186.91721084386009</c:v>
                </c:pt>
                <c:pt idx="19066">
                  <c:v>186.9077958239499</c:v>
                </c:pt>
                <c:pt idx="19067">
                  <c:v>186.89838127827426</c:v>
                </c:pt>
                <c:pt idx="19068">
                  <c:v>186.88896720680927</c:v>
                </c:pt>
                <c:pt idx="19069">
                  <c:v>186.87955360953106</c:v>
                </c:pt>
                <c:pt idx="19070">
                  <c:v>186.87014048641575</c:v>
                </c:pt>
                <c:pt idx="19071">
                  <c:v>186.86072783743944</c:v>
                </c:pt>
                <c:pt idx="19072">
                  <c:v>186.85131566257829</c:v>
                </c:pt>
                <c:pt idx="19073">
                  <c:v>186.84190396180836</c:v>
                </c:pt>
                <c:pt idx="19074">
                  <c:v>186.8324927351058</c:v>
                </c:pt>
                <c:pt idx="19075">
                  <c:v>186.82308198244675</c:v>
                </c:pt>
                <c:pt idx="19076">
                  <c:v>186.8136717038073</c:v>
                </c:pt>
                <c:pt idx="19077">
                  <c:v>186.80426189916358</c:v>
                </c:pt>
                <c:pt idx="19078">
                  <c:v>186.79485256849173</c:v>
                </c:pt>
                <c:pt idx="19079">
                  <c:v>186.78544371176787</c:v>
                </c:pt>
                <c:pt idx="19080">
                  <c:v>186.77603532896811</c:v>
                </c:pt>
                <c:pt idx="19081">
                  <c:v>186.7666274200686</c:v>
                </c:pt>
                <c:pt idx="19082">
                  <c:v>186.75721998504545</c:v>
                </c:pt>
                <c:pt idx="19083">
                  <c:v>186.74781302387481</c:v>
                </c:pt>
                <c:pt idx="19084">
                  <c:v>186.73840653653281</c:v>
                </c:pt>
                <c:pt idx="19085">
                  <c:v>186.72900052299556</c:v>
                </c:pt>
                <c:pt idx="19086">
                  <c:v>186.71959498323923</c:v>
                </c:pt>
                <c:pt idx="19087">
                  <c:v>186.71018991723994</c:v>
                </c:pt>
                <c:pt idx="19088">
                  <c:v>186.70078532497382</c:v>
                </c:pt>
                <c:pt idx="19089">
                  <c:v>186.69138120641702</c:v>
                </c:pt>
                <c:pt idx="19090">
                  <c:v>186.68197756154566</c:v>
                </c:pt>
                <c:pt idx="19091">
                  <c:v>186.67257439033591</c:v>
                </c:pt>
                <c:pt idx="19092">
                  <c:v>186.66317169276388</c:v>
                </c:pt>
                <c:pt idx="19093">
                  <c:v>186.65376946880573</c:v>
                </c:pt>
                <c:pt idx="19094">
                  <c:v>186.64436771843759</c:v>
                </c:pt>
                <c:pt idx="19095">
                  <c:v>186.63496644163561</c:v>
                </c:pt>
                <c:pt idx="19096">
                  <c:v>186.62556563837595</c:v>
                </c:pt>
                <c:pt idx="19097">
                  <c:v>186.61616530863475</c:v>
                </c:pt>
                <c:pt idx="19098">
                  <c:v>186.60676545238815</c:v>
                </c:pt>
                <c:pt idx="19099">
                  <c:v>186.59736606961232</c:v>
                </c:pt>
                <c:pt idx="19100">
                  <c:v>186.5879671602834</c:v>
                </c:pt>
                <c:pt idx="19101">
                  <c:v>186.57856872437753</c:v>
                </c:pt>
                <c:pt idx="19102">
                  <c:v>186.56917076187088</c:v>
                </c:pt>
                <c:pt idx="19103">
                  <c:v>186.55977327273962</c:v>
                </c:pt>
                <c:pt idx="19104">
                  <c:v>186.55037625695988</c:v>
                </c:pt>
                <c:pt idx="19105">
                  <c:v>186.54097971450781</c:v>
                </c:pt>
                <c:pt idx="19106">
                  <c:v>186.5315836453596</c:v>
                </c:pt>
                <c:pt idx="19107">
                  <c:v>186.5221880494914</c:v>
                </c:pt>
                <c:pt idx="19108">
                  <c:v>186.51279292687937</c:v>
                </c:pt>
                <c:pt idx="19109">
                  <c:v>186.50339827749966</c:v>
                </c:pt>
                <c:pt idx="19110">
                  <c:v>186.49400410132841</c:v>
                </c:pt>
                <c:pt idx="19111">
                  <c:v>186.48461039834183</c:v>
                </c:pt>
                <c:pt idx="19112">
                  <c:v>186.47521716851608</c:v>
                </c:pt>
                <c:pt idx="19113">
                  <c:v>186.4658244118273</c:v>
                </c:pt>
                <c:pt idx="19114">
                  <c:v>186.45643212825169</c:v>
                </c:pt>
                <c:pt idx="19115">
                  <c:v>186.44704031776538</c:v>
                </c:pt>
                <c:pt idx="19116">
                  <c:v>186.43764898034459</c:v>
                </c:pt>
                <c:pt idx="19117">
                  <c:v>186.42825811596546</c:v>
                </c:pt>
                <c:pt idx="19118">
                  <c:v>186.41886772460416</c:v>
                </c:pt>
                <c:pt idx="19119">
                  <c:v>186.40947780623688</c:v>
                </c:pt>
                <c:pt idx="19120">
                  <c:v>186.40008836083979</c:v>
                </c:pt>
                <c:pt idx="19121">
                  <c:v>186.39069938838907</c:v>
                </c:pt>
                <c:pt idx="19122">
                  <c:v>186.38131088886087</c:v>
                </c:pt>
                <c:pt idx="19123">
                  <c:v>186.3719228622314</c:v>
                </c:pt>
                <c:pt idx="19124">
                  <c:v>186.36253530847682</c:v>
                </c:pt>
                <c:pt idx="19125">
                  <c:v>186.35314822757334</c:v>
                </c:pt>
                <c:pt idx="19126">
                  <c:v>186.34376161949712</c:v>
                </c:pt>
                <c:pt idx="19127">
                  <c:v>186.33437548422435</c:v>
                </c:pt>
                <c:pt idx="19128">
                  <c:v>186.32498982173121</c:v>
                </c:pt>
                <c:pt idx="19129">
                  <c:v>186.31560463199389</c:v>
                </c:pt>
                <c:pt idx="19130">
                  <c:v>186.30621991498859</c:v>
                </c:pt>
                <c:pt idx="19131">
                  <c:v>186.29683567069148</c:v>
                </c:pt>
                <c:pt idx="19132">
                  <c:v>186.28745189907875</c:v>
                </c:pt>
                <c:pt idx="19133">
                  <c:v>186.2780686001266</c:v>
                </c:pt>
                <c:pt idx="19134">
                  <c:v>186.26868577381123</c:v>
                </c:pt>
                <c:pt idx="19135">
                  <c:v>186.25930342010881</c:v>
                </c:pt>
                <c:pt idx="19136">
                  <c:v>186.24992153899555</c:v>
                </c:pt>
                <c:pt idx="19137">
                  <c:v>186.24054013044764</c:v>
                </c:pt>
                <c:pt idx="19138">
                  <c:v>186.23115919444129</c:v>
                </c:pt>
                <c:pt idx="19139">
                  <c:v>186.22177873095268</c:v>
                </c:pt>
                <c:pt idx="19140">
                  <c:v>186.21239873995802</c:v>
                </c:pt>
                <c:pt idx="19141">
                  <c:v>186.20301922143349</c:v>
                </c:pt>
                <c:pt idx="19142">
                  <c:v>186.19364017535531</c:v>
                </c:pt>
                <c:pt idx="19143">
                  <c:v>186.18426160169969</c:v>
                </c:pt>
                <c:pt idx="19144">
                  <c:v>186.1748835004428</c:v>
                </c:pt>
                <c:pt idx="19145">
                  <c:v>186.1655058715609</c:v>
                </c:pt>
                <c:pt idx="19146">
                  <c:v>186.15612871503015</c:v>
                </c:pt>
                <c:pt idx="19147">
                  <c:v>186.14675203082678</c:v>
                </c:pt>
                <c:pt idx="19148">
                  <c:v>186.13737581892698</c:v>
                </c:pt>
                <c:pt idx="19149">
                  <c:v>186.12800007930699</c:v>
                </c:pt>
                <c:pt idx="19150">
                  <c:v>186.11862481194299</c:v>
                </c:pt>
                <c:pt idx="19151">
                  <c:v>186.10925001681122</c:v>
                </c:pt>
                <c:pt idx="19152">
                  <c:v>186.09987569388787</c:v>
                </c:pt>
                <c:pt idx="19153">
                  <c:v>186.09050184314918</c:v>
                </c:pt>
                <c:pt idx="19154">
                  <c:v>186.08112846457135</c:v>
                </c:pt>
                <c:pt idx="19155">
                  <c:v>186.0717555581306</c:v>
                </c:pt>
                <c:pt idx="19156">
                  <c:v>186.06238312380316</c:v>
                </c:pt>
                <c:pt idx="19157">
                  <c:v>186.05301116156522</c:v>
                </c:pt>
                <c:pt idx="19158">
                  <c:v>186.04363967139301</c:v>
                </c:pt>
                <c:pt idx="19159">
                  <c:v>186.03426865326276</c:v>
                </c:pt>
                <c:pt idx="19160">
                  <c:v>186.0248981071507</c:v>
                </c:pt>
                <c:pt idx="19161">
                  <c:v>186.01552803303306</c:v>
                </c:pt>
                <c:pt idx="19162">
                  <c:v>186.00615843088605</c:v>
                </c:pt>
                <c:pt idx="19163">
                  <c:v>185.99678930068589</c:v>
                </c:pt>
                <c:pt idx="19164">
                  <c:v>185.98742064240881</c:v>
                </c:pt>
                <c:pt idx="19165">
                  <c:v>185.97805245603107</c:v>
                </c:pt>
                <c:pt idx="19166">
                  <c:v>185.96868474152888</c:v>
                </c:pt>
                <c:pt idx="19167">
                  <c:v>185.95931749887845</c:v>
                </c:pt>
                <c:pt idx="19168">
                  <c:v>185.94995072805602</c:v>
                </c:pt>
                <c:pt idx="19169">
                  <c:v>185.94058442903787</c:v>
                </c:pt>
                <c:pt idx="19170">
                  <c:v>185.9312186018002</c:v>
                </c:pt>
                <c:pt idx="19171">
                  <c:v>185.92185324631922</c:v>
                </c:pt>
                <c:pt idx="19172">
                  <c:v>185.9124883625712</c:v>
                </c:pt>
                <c:pt idx="19173">
                  <c:v>185.90312395053238</c:v>
                </c:pt>
                <c:pt idx="19174">
                  <c:v>185.89376001017899</c:v>
                </c:pt>
                <c:pt idx="19175">
                  <c:v>185.88439654148729</c:v>
                </c:pt>
                <c:pt idx="19176">
                  <c:v>185.87503354443351</c:v>
                </c:pt>
                <c:pt idx="19177">
                  <c:v>185.86567101899388</c:v>
                </c:pt>
                <c:pt idx="19178">
                  <c:v>185.85630896514465</c:v>
                </c:pt>
                <c:pt idx="19179">
                  <c:v>185.84694738286208</c:v>
                </c:pt>
                <c:pt idx="19180">
                  <c:v>185.83758627212242</c:v>
                </c:pt>
                <c:pt idx="19181">
                  <c:v>185.8282256329019</c:v>
                </c:pt>
                <c:pt idx="19182">
                  <c:v>185.81886546517677</c:v>
                </c:pt>
                <c:pt idx="19183">
                  <c:v>185.80950576892329</c:v>
                </c:pt>
                <c:pt idx="19184">
                  <c:v>185.80014654411772</c:v>
                </c:pt>
                <c:pt idx="19185">
                  <c:v>185.79078779073629</c:v>
                </c:pt>
                <c:pt idx="19186">
                  <c:v>185.78142950875528</c:v>
                </c:pt>
                <c:pt idx="19187">
                  <c:v>185.77207169815094</c:v>
                </c:pt>
                <c:pt idx="19188">
                  <c:v>185.7627143588995</c:v>
                </c:pt>
                <c:pt idx="19189">
                  <c:v>185.75335749097724</c:v>
                </c:pt>
                <c:pt idx="19190">
                  <c:v>185.74400109436041</c:v>
                </c:pt>
                <c:pt idx="19191">
                  <c:v>185.7346451690253</c:v>
                </c:pt>
                <c:pt idx="19192">
                  <c:v>185.72528971494813</c:v>
                </c:pt>
                <c:pt idx="19193">
                  <c:v>185.71593473210521</c:v>
                </c:pt>
                <c:pt idx="19194">
                  <c:v>185.70658022047277</c:v>
                </c:pt>
                <c:pt idx="19195">
                  <c:v>185.69722618002709</c:v>
                </c:pt>
                <c:pt idx="19196">
                  <c:v>185.68787261074439</c:v>
                </c:pt>
                <c:pt idx="19197">
                  <c:v>185.67851951260099</c:v>
                </c:pt>
                <c:pt idx="19198">
                  <c:v>185.66916688557313</c:v>
                </c:pt>
                <c:pt idx="19199">
                  <c:v>185.65981472963711</c:v>
                </c:pt>
                <c:pt idx="19200">
                  <c:v>185.65046304476917</c:v>
                </c:pt>
                <c:pt idx="19201">
                  <c:v>185.64111183094562</c:v>
                </c:pt>
                <c:pt idx="19202">
                  <c:v>185.6317610881427</c:v>
                </c:pt>
                <c:pt idx="19203">
                  <c:v>185.6224108163367</c:v>
                </c:pt>
                <c:pt idx="19204">
                  <c:v>185.61306101550389</c:v>
                </c:pt>
                <c:pt idx="19205">
                  <c:v>185.60371168562054</c:v>
                </c:pt>
                <c:pt idx="19206">
                  <c:v>185.59436282666294</c:v>
                </c:pt>
                <c:pt idx="19207">
                  <c:v>185.58501443860737</c:v>
                </c:pt>
                <c:pt idx="19208">
                  <c:v>185.57566652143009</c:v>
                </c:pt>
                <c:pt idx="19209">
                  <c:v>185.56631907510743</c:v>
                </c:pt>
                <c:pt idx="19210">
                  <c:v>185.55697209961562</c:v>
                </c:pt>
                <c:pt idx="19211">
                  <c:v>185.54762559493096</c:v>
                </c:pt>
                <c:pt idx="19212">
                  <c:v>185.53827956102975</c:v>
                </c:pt>
                <c:pt idx="19213">
                  <c:v>185.52893399788826</c:v>
                </c:pt>
                <c:pt idx="19214">
                  <c:v>185.51958890548281</c:v>
                </c:pt>
                <c:pt idx="19215">
                  <c:v>185.51024428378963</c:v>
                </c:pt>
                <c:pt idx="19216">
                  <c:v>185.50090013278506</c:v>
                </c:pt>
                <c:pt idx="19217">
                  <c:v>185.49155645244539</c:v>
                </c:pt>
                <c:pt idx="19218">
                  <c:v>185.48221324274689</c:v>
                </c:pt>
                <c:pt idx="19219">
                  <c:v>185.47287050366586</c:v>
                </c:pt>
                <c:pt idx="19220">
                  <c:v>185.46352823517859</c:v>
                </c:pt>
                <c:pt idx="19221">
                  <c:v>185.4541864372614</c:v>
                </c:pt>
                <c:pt idx="19222">
                  <c:v>185.44484510989057</c:v>
                </c:pt>
                <c:pt idx="19223">
                  <c:v>185.43550425304238</c:v>
                </c:pt>
                <c:pt idx="19224">
                  <c:v>185.42616386669317</c:v>
                </c:pt>
                <c:pt idx="19225">
                  <c:v>185.41682395081921</c:v>
                </c:pt>
                <c:pt idx="19226">
                  <c:v>185.40748450539681</c:v>
                </c:pt>
                <c:pt idx="19227">
                  <c:v>185.39814553040227</c:v>
                </c:pt>
                <c:pt idx="19228">
                  <c:v>185.38880702581193</c:v>
                </c:pt>
                <c:pt idx="19229">
                  <c:v>185.37946899160204</c:v>
                </c:pt>
                <c:pt idx="19230">
                  <c:v>185.37013142774893</c:v>
                </c:pt>
                <c:pt idx="19231">
                  <c:v>185.36079433422893</c:v>
                </c:pt>
                <c:pt idx="19232">
                  <c:v>185.35145771101833</c:v>
                </c:pt>
                <c:pt idx="19233">
                  <c:v>185.34212155809342</c:v>
                </c:pt>
                <c:pt idx="19234">
                  <c:v>185.33278587543055</c:v>
                </c:pt>
                <c:pt idx="19235">
                  <c:v>185.32345066300601</c:v>
                </c:pt>
                <c:pt idx="19236">
                  <c:v>185.31411592079613</c:v>
                </c:pt>
                <c:pt idx="19237">
                  <c:v>185.30478164877721</c:v>
                </c:pt>
                <c:pt idx="19238">
                  <c:v>185.29544784692555</c:v>
                </c:pt>
                <c:pt idx="19239">
                  <c:v>185.28611451521752</c:v>
                </c:pt>
                <c:pt idx="19240">
                  <c:v>185.2767816536294</c:v>
                </c:pt>
                <c:pt idx="19241">
                  <c:v>185.26744926213752</c:v>
                </c:pt>
                <c:pt idx="19242">
                  <c:v>185.2581173407182</c:v>
                </c:pt>
                <c:pt idx="19243">
                  <c:v>185.24878588934774</c:v>
                </c:pt>
                <c:pt idx="19244">
                  <c:v>185.2394549080025</c:v>
                </c:pt>
                <c:pt idx="19245">
                  <c:v>185.23012439665879</c:v>
                </c:pt>
                <c:pt idx="19246">
                  <c:v>185.22079435529295</c:v>
                </c:pt>
                <c:pt idx="19247">
                  <c:v>185.21146478388127</c:v>
                </c:pt>
                <c:pt idx="19248">
                  <c:v>185.2021356824001</c:v>
                </c:pt>
                <c:pt idx="19249">
                  <c:v>185.19280705082579</c:v>
                </c:pt>
                <c:pt idx="19250">
                  <c:v>185.18347888913465</c:v>
                </c:pt>
                <c:pt idx="19251">
                  <c:v>185.17415119730302</c:v>
                </c:pt>
                <c:pt idx="19252">
                  <c:v>185.16482397530723</c:v>
                </c:pt>
                <c:pt idx="19253">
                  <c:v>185.1554972231236</c:v>
                </c:pt>
                <c:pt idx="19254">
                  <c:v>185.14617094072847</c:v>
                </c:pt>
                <c:pt idx="19255">
                  <c:v>185.1368451280982</c:v>
                </c:pt>
                <c:pt idx="19256">
                  <c:v>185.1275197852091</c:v>
                </c:pt>
                <c:pt idx="19257">
                  <c:v>185.11819491203752</c:v>
                </c:pt>
                <c:pt idx="19258">
                  <c:v>185.10887050855982</c:v>
                </c:pt>
                <c:pt idx="19259">
                  <c:v>185.09954657475231</c:v>
                </c:pt>
                <c:pt idx="19260">
                  <c:v>185.09022311059135</c:v>
                </c:pt>
                <c:pt idx="19261">
                  <c:v>185.08090011605327</c:v>
                </c:pt>
                <c:pt idx="19262">
                  <c:v>185.07157759111442</c:v>
                </c:pt>
                <c:pt idx="19263">
                  <c:v>185.06225553575115</c:v>
                </c:pt>
                <c:pt idx="19264">
                  <c:v>185.05293394993981</c:v>
                </c:pt>
                <c:pt idx="19265">
                  <c:v>185.04361283365677</c:v>
                </c:pt>
                <c:pt idx="19266">
                  <c:v>185.03429218687833</c:v>
                </c:pt>
                <c:pt idx="19267">
                  <c:v>185.02497200958089</c:v>
                </c:pt>
                <c:pt idx="19268">
                  <c:v>185.01565230174077</c:v>
                </c:pt>
                <c:pt idx="19269">
                  <c:v>185.00633306333435</c:v>
                </c:pt>
                <c:pt idx="19270">
                  <c:v>184.99701429433796</c:v>
                </c:pt>
                <c:pt idx="19271">
                  <c:v>184.98769599472797</c:v>
                </c:pt>
                <c:pt idx="19272">
                  <c:v>184.97837816448072</c:v>
                </c:pt>
                <c:pt idx="19273">
                  <c:v>184.96906080357257</c:v>
                </c:pt>
                <c:pt idx="19274">
                  <c:v>184.9597439119799</c:v>
                </c:pt>
                <c:pt idx="19275">
                  <c:v>184.95042748967907</c:v>
                </c:pt>
                <c:pt idx="19276">
                  <c:v>184.94111153664642</c:v>
                </c:pt>
                <c:pt idx="19277">
                  <c:v>184.93179605285832</c:v>
                </c:pt>
                <c:pt idx="19278">
                  <c:v>184.92248103829115</c:v>
                </c:pt>
                <c:pt idx="19279">
                  <c:v>184.91316649292125</c:v>
                </c:pt>
                <c:pt idx="19280">
                  <c:v>184.90385241672502</c:v>
                </c:pt>
                <c:pt idx="19281">
                  <c:v>184.89453880967878</c:v>
                </c:pt>
                <c:pt idx="19282">
                  <c:v>184.88522567175895</c:v>
                </c:pt>
                <c:pt idx="19283">
                  <c:v>184.87591300294187</c:v>
                </c:pt>
                <c:pt idx="19284">
                  <c:v>184.86660080320391</c:v>
                </c:pt>
                <c:pt idx="19285">
                  <c:v>184.85728907252147</c:v>
                </c:pt>
                <c:pt idx="19286">
                  <c:v>184.8479778108709</c:v>
                </c:pt>
                <c:pt idx="19287">
                  <c:v>184.83866701822856</c:v>
                </c:pt>
                <c:pt idx="19288">
                  <c:v>184.82935669457086</c:v>
                </c:pt>
                <c:pt idx="19289">
                  <c:v>184.82004683987415</c:v>
                </c:pt>
                <c:pt idx="19290">
                  <c:v>184.81073745411484</c:v>
                </c:pt>
                <c:pt idx="19291">
                  <c:v>184.80142853726929</c:v>
                </c:pt>
                <c:pt idx="19292">
                  <c:v>184.79212008931387</c:v>
                </c:pt>
                <c:pt idx="19293">
                  <c:v>184.78281211022497</c:v>
                </c:pt>
                <c:pt idx="19294">
                  <c:v>184.77350459997899</c:v>
                </c:pt>
                <c:pt idx="19295">
                  <c:v>184.7641975585523</c:v>
                </c:pt>
                <c:pt idx="19296">
                  <c:v>184.75489098592129</c:v>
                </c:pt>
                <c:pt idx="19297">
                  <c:v>184.74558488206233</c:v>
                </c:pt>
                <c:pt idx="19298">
                  <c:v>184.73627924695182</c:v>
                </c:pt>
                <c:pt idx="19299">
                  <c:v>184.72697408056615</c:v>
                </c:pt>
                <c:pt idx="19300">
                  <c:v>184.71766938288172</c:v>
                </c:pt>
                <c:pt idx="19301">
                  <c:v>184.70836515387492</c:v>
                </c:pt>
                <c:pt idx="19302">
                  <c:v>184.69906139352213</c:v>
                </c:pt>
                <c:pt idx="19303">
                  <c:v>184.68975810179975</c:v>
                </c:pt>
                <c:pt idx="19304">
                  <c:v>184.68045527868418</c:v>
                </c:pt>
                <c:pt idx="19305">
                  <c:v>184.67115292415178</c:v>
                </c:pt>
                <c:pt idx="19306">
                  <c:v>184.66185103817901</c:v>
                </c:pt>
                <c:pt idx="19307">
                  <c:v>184.65254962074223</c:v>
                </c:pt>
                <c:pt idx="19308">
                  <c:v>184.64324867181784</c:v>
                </c:pt>
                <c:pt idx="19309">
                  <c:v>184.63394819138225</c:v>
                </c:pt>
                <c:pt idx="19310">
                  <c:v>184.62464817941185</c:v>
                </c:pt>
                <c:pt idx="19311">
                  <c:v>184.61534863588307</c:v>
                </c:pt>
                <c:pt idx="19312">
                  <c:v>184.60604956077228</c:v>
                </c:pt>
                <c:pt idx="19313">
                  <c:v>184.59675095405592</c:v>
                </c:pt>
                <c:pt idx="19314">
                  <c:v>184.58745281571038</c:v>
                </c:pt>
                <c:pt idx="19315">
                  <c:v>184.57815514571206</c:v>
                </c:pt>
                <c:pt idx="19316">
                  <c:v>184.56885794403738</c:v>
                </c:pt>
                <c:pt idx="19317">
                  <c:v>184.55956121066274</c:v>
                </c:pt>
                <c:pt idx="19318">
                  <c:v>184.55026494556455</c:v>
                </c:pt>
                <c:pt idx="19319">
                  <c:v>184.54096914871926</c:v>
                </c:pt>
                <c:pt idx="19320">
                  <c:v>184.53167382010324</c:v>
                </c:pt>
                <c:pt idx="19321">
                  <c:v>184.52237895969293</c:v>
                </c:pt>
                <c:pt idx="19322">
                  <c:v>184.51308456746474</c:v>
                </c:pt>
                <c:pt idx="19323">
                  <c:v>184.50379064339509</c:v>
                </c:pt>
                <c:pt idx="19324">
                  <c:v>184.49449718746038</c:v>
                </c:pt>
                <c:pt idx="19325">
                  <c:v>184.48520419963705</c:v>
                </c:pt>
                <c:pt idx="19326">
                  <c:v>184.47591167990151</c:v>
                </c:pt>
                <c:pt idx="19327">
                  <c:v>184.46661962823021</c:v>
                </c:pt>
                <c:pt idx="19328">
                  <c:v>184.45732804459954</c:v>
                </c:pt>
                <c:pt idx="19329">
                  <c:v>184.44803692898594</c:v>
                </c:pt>
                <c:pt idx="19330">
                  <c:v>184.43874628136584</c:v>
                </c:pt>
                <c:pt idx="19331">
                  <c:v>184.42945610171566</c:v>
                </c:pt>
                <c:pt idx="19332">
                  <c:v>184.42016639001181</c:v>
                </c:pt>
                <c:pt idx="19333">
                  <c:v>184.41087714623075</c:v>
                </c:pt>
                <c:pt idx="19334">
                  <c:v>184.40158837034889</c:v>
                </c:pt>
                <c:pt idx="19335">
                  <c:v>184.39230006234268</c:v>
                </c:pt>
                <c:pt idx="19336">
                  <c:v>184.38301222218854</c:v>
                </c:pt>
                <c:pt idx="19337">
                  <c:v>184.37372484986292</c:v>
                </c:pt>
                <c:pt idx="19338">
                  <c:v>184.36443794534225</c:v>
                </c:pt>
                <c:pt idx="19339">
                  <c:v>184.35515150860294</c:v>
                </c:pt>
                <c:pt idx="19340">
                  <c:v>184.34586553962146</c:v>
                </c:pt>
                <c:pt idx="19341">
                  <c:v>184.33658003837422</c:v>
                </c:pt>
                <c:pt idx="19342">
                  <c:v>184.32729500483771</c:v>
                </c:pt>
                <c:pt idx="19343">
                  <c:v>184.31801043898832</c:v>
                </c:pt>
                <c:pt idx="19344">
                  <c:v>184.30872634080251</c:v>
                </c:pt>
                <c:pt idx="19345">
                  <c:v>184.29944271025673</c:v>
                </c:pt>
                <c:pt idx="19346">
                  <c:v>184.29015954732742</c:v>
                </c:pt>
                <c:pt idx="19347">
                  <c:v>184.28087685199102</c:v>
                </c:pt>
                <c:pt idx="19348">
                  <c:v>184.27159462422401</c:v>
                </c:pt>
                <c:pt idx="19349">
                  <c:v>184.26231286400278</c:v>
                </c:pt>
                <c:pt idx="19350">
                  <c:v>184.25303157130384</c:v>
                </c:pt>
                <c:pt idx="19351">
                  <c:v>184.24375074610359</c:v>
                </c:pt>
                <c:pt idx="19352">
                  <c:v>184.2344703883785</c:v>
                </c:pt>
                <c:pt idx="19353">
                  <c:v>184.22519049810504</c:v>
                </c:pt>
                <c:pt idx="19354">
                  <c:v>184.21591107525964</c:v>
                </c:pt>
                <c:pt idx="19355">
                  <c:v>184.20663211981878</c:v>
                </c:pt>
                <c:pt idx="19356">
                  <c:v>184.19735363175892</c:v>
                </c:pt>
                <c:pt idx="19357">
                  <c:v>184.18807561105649</c:v>
                </c:pt>
                <c:pt idx="19358">
                  <c:v>184.17879805768797</c:v>
                </c:pt>
                <c:pt idx="19359">
                  <c:v>184.16952097162982</c:v>
                </c:pt>
                <c:pt idx="19360">
                  <c:v>184.16024435285848</c:v>
                </c:pt>
                <c:pt idx="19361">
                  <c:v>184.15096820135042</c:v>
                </c:pt>
                <c:pt idx="19362">
                  <c:v>184.14169251708213</c:v>
                </c:pt>
                <c:pt idx="19363">
                  <c:v>184.13241730003006</c:v>
                </c:pt>
                <c:pt idx="19364">
                  <c:v>184.12314255017066</c:v>
                </c:pt>
                <c:pt idx="19365">
                  <c:v>184.1138682674804</c:v>
                </c:pt>
                <c:pt idx="19366">
                  <c:v>184.10459445193578</c:v>
                </c:pt>
                <c:pt idx="19367">
                  <c:v>184.09532110351324</c:v>
                </c:pt>
                <c:pt idx="19368">
                  <c:v>184.08604822218928</c:v>
                </c:pt>
                <c:pt idx="19369">
                  <c:v>184.07677580794032</c:v>
                </c:pt>
                <c:pt idx="19370">
                  <c:v>184.06750386074287</c:v>
                </c:pt>
                <c:pt idx="19371">
                  <c:v>184.05823238057343</c:v>
                </c:pt>
                <c:pt idx="19372">
                  <c:v>184.04896136740842</c:v>
                </c:pt>
                <c:pt idx="19373">
                  <c:v>184.03969082122435</c:v>
                </c:pt>
                <c:pt idx="19374">
                  <c:v>184.03042074199769</c:v>
                </c:pt>
                <c:pt idx="19375">
                  <c:v>184.02115112970492</c:v>
                </c:pt>
                <c:pt idx="19376">
                  <c:v>184.01188198432251</c:v>
                </c:pt>
                <c:pt idx="19377">
                  <c:v>184.00261330582697</c:v>
                </c:pt>
                <c:pt idx="19378">
                  <c:v>183.99334509419475</c:v>
                </c:pt>
                <c:pt idx="19379">
                  <c:v>183.98407734940236</c:v>
                </c:pt>
                <c:pt idx="19380">
                  <c:v>183.97481007142628</c:v>
                </c:pt>
                <c:pt idx="19381">
                  <c:v>183.96554326024298</c:v>
                </c:pt>
                <c:pt idx="19382">
                  <c:v>183.95627691582897</c:v>
                </c:pt>
                <c:pt idx="19383">
                  <c:v>183.94701103816072</c:v>
                </c:pt>
                <c:pt idx="19384">
                  <c:v>183.93774562721472</c:v>
                </c:pt>
                <c:pt idx="19385">
                  <c:v>183.92848068296749</c:v>
                </c:pt>
                <c:pt idx="19386">
                  <c:v>183.91921620539549</c:v>
                </c:pt>
                <c:pt idx="19387">
                  <c:v>183.90995219447524</c:v>
                </c:pt>
                <c:pt idx="19388">
                  <c:v>183.90068865018321</c:v>
                </c:pt>
                <c:pt idx="19389">
                  <c:v>183.8914255724959</c:v>
                </c:pt>
                <c:pt idx="19390">
                  <c:v>183.88216296138984</c:v>
                </c:pt>
                <c:pt idx="19391">
                  <c:v>183.87290081684148</c:v>
                </c:pt>
                <c:pt idx="19392">
                  <c:v>183.86363913882735</c:v>
                </c:pt>
                <c:pt idx="19393">
                  <c:v>183.85437792732392</c:v>
                </c:pt>
                <c:pt idx="19394">
                  <c:v>183.84511718230772</c:v>
                </c:pt>
                <c:pt idx="19395">
                  <c:v>183.83585690375526</c:v>
                </c:pt>
                <c:pt idx="19396">
                  <c:v>183.82659709164301</c:v>
                </c:pt>
                <c:pt idx="19397">
                  <c:v>183.8173377459475</c:v>
                </c:pt>
                <c:pt idx="19398">
                  <c:v>183.80807886664525</c:v>
                </c:pt>
                <c:pt idx="19399">
                  <c:v>183.79882045371275</c:v>
                </c:pt>
                <c:pt idx="19400">
                  <c:v>183.7895625071265</c:v>
                </c:pt>
                <c:pt idx="19401">
                  <c:v>183.78030502686303</c:v>
                </c:pt>
                <c:pt idx="19402">
                  <c:v>183.77104801289883</c:v>
                </c:pt>
                <c:pt idx="19403">
                  <c:v>183.76179146521042</c:v>
                </c:pt>
                <c:pt idx="19404">
                  <c:v>183.75253538377433</c:v>
                </c:pt>
                <c:pt idx="19405">
                  <c:v>183.74327976856705</c:v>
                </c:pt>
                <c:pt idx="19406">
                  <c:v>183.7340246195651</c:v>
                </c:pt>
                <c:pt idx="19407">
                  <c:v>183.72476993674502</c:v>
                </c:pt>
                <c:pt idx="19408">
                  <c:v>183.71551572008332</c:v>
                </c:pt>
                <c:pt idx="19409">
                  <c:v>183.70626196955649</c:v>
                </c:pt>
                <c:pt idx="19410">
                  <c:v>183.6970086851411</c:v>
                </c:pt>
                <c:pt idx="19411">
                  <c:v>183.68775586681363</c:v>
                </c:pt>
                <c:pt idx="19412">
                  <c:v>183.67850351455061</c:v>
                </c:pt>
                <c:pt idx="19413">
                  <c:v>183.6692516283286</c:v>
                </c:pt>
                <c:pt idx="19414">
                  <c:v>183.66000020812407</c:v>
                </c:pt>
                <c:pt idx="19415">
                  <c:v>183.6507492539136</c:v>
                </c:pt>
                <c:pt idx="19416">
                  <c:v>183.6414987656737</c:v>
                </c:pt>
                <c:pt idx="19417">
                  <c:v>183.63224874338087</c:v>
                </c:pt>
                <c:pt idx="19418">
                  <c:v>183.62299918701169</c:v>
                </c:pt>
                <c:pt idx="19419">
                  <c:v>183.61375009654265</c:v>
                </c:pt>
                <c:pt idx="19420">
                  <c:v>183.6045014719503</c:v>
                </c:pt>
                <c:pt idx="19421">
                  <c:v>183.59525331321117</c:v>
                </c:pt>
                <c:pt idx="19422">
                  <c:v>183.58600562030179</c:v>
                </c:pt>
                <c:pt idx="19423">
                  <c:v>183.5767583931987</c:v>
                </c:pt>
                <c:pt idx="19424">
                  <c:v>183.56751163187843</c:v>
                </c:pt>
                <c:pt idx="19425">
                  <c:v>183.55826533631753</c:v>
                </c:pt>
                <c:pt idx="19426">
                  <c:v>183.54901950649256</c:v>
                </c:pt>
                <c:pt idx="19427">
                  <c:v>183.53977414238003</c:v>
                </c:pt>
                <c:pt idx="19428">
                  <c:v>183.53052924395649</c:v>
                </c:pt>
                <c:pt idx="19429">
                  <c:v>183.52128481119848</c:v>
                </c:pt>
                <c:pt idx="19430">
                  <c:v>183.51204084408255</c:v>
                </c:pt>
                <c:pt idx="19431">
                  <c:v>183.50279734258524</c:v>
                </c:pt>
                <c:pt idx="19432">
                  <c:v>183.49355430668311</c:v>
                </c:pt>
                <c:pt idx="19433">
                  <c:v>183.48431173635268</c:v>
                </c:pt>
                <c:pt idx="19434">
                  <c:v>183.47506963157053</c:v>
                </c:pt>
                <c:pt idx="19435">
                  <c:v>183.46582799231319</c:v>
                </c:pt>
                <c:pt idx="19436">
                  <c:v>183.45658681855724</c:v>
                </c:pt>
                <c:pt idx="19437">
                  <c:v>183.4473461102792</c:v>
                </c:pt>
                <c:pt idx="19438">
                  <c:v>183.43810586745562</c:v>
                </c:pt>
                <c:pt idx="19439">
                  <c:v>183.42886609006308</c:v>
                </c:pt>
                <c:pt idx="19440">
                  <c:v>183.41962677807814</c:v>
                </c:pt>
                <c:pt idx="19441">
                  <c:v>183.41038793147735</c:v>
                </c:pt>
                <c:pt idx="19442">
                  <c:v>183.40114955023725</c:v>
                </c:pt>
                <c:pt idx="19443">
                  <c:v>183.39191163433441</c:v>
                </c:pt>
                <c:pt idx="19444">
                  <c:v>183.38267418374539</c:v>
                </c:pt>
                <c:pt idx="19445">
                  <c:v>183.37343719844677</c:v>
                </c:pt>
                <c:pt idx="19446">
                  <c:v>183.36420067841507</c:v>
                </c:pt>
                <c:pt idx="19447">
                  <c:v>183.3549646236269</c:v>
                </c:pt>
                <c:pt idx="19448">
                  <c:v>183.34572903405882</c:v>
                </c:pt>
                <c:pt idx="19449">
                  <c:v>183.33649390968739</c:v>
                </c:pt>
                <c:pt idx="19450">
                  <c:v>183.32725925048916</c:v>
                </c:pt>
                <c:pt idx="19451">
                  <c:v>183.31802505644072</c:v>
                </c:pt>
                <c:pt idx="19452">
                  <c:v>183.30879132751863</c:v>
                </c:pt>
                <c:pt idx="19453">
                  <c:v>183.29955806369946</c:v>
                </c:pt>
                <c:pt idx="19454">
                  <c:v>183.29032526495979</c:v>
                </c:pt>
                <c:pt idx="19455">
                  <c:v>183.28109293127619</c:v>
                </c:pt>
                <c:pt idx="19456">
                  <c:v>183.27186106262525</c:v>
                </c:pt>
                <c:pt idx="19457">
                  <c:v>183.26262965898354</c:v>
                </c:pt>
                <c:pt idx="19458">
                  <c:v>183.25339872032762</c:v>
                </c:pt>
                <c:pt idx="19459">
                  <c:v>183.24416824663408</c:v>
                </c:pt>
                <c:pt idx="19460">
                  <c:v>183.2349382378795</c:v>
                </c:pt>
                <c:pt idx="19461">
                  <c:v>183.22570869404046</c:v>
                </c:pt>
                <c:pt idx="19462">
                  <c:v>183.21647961509356</c:v>
                </c:pt>
                <c:pt idx="19463">
                  <c:v>183.20725100101535</c:v>
                </c:pt>
                <c:pt idx="19464">
                  <c:v>183.19802285178244</c:v>
                </c:pt>
                <c:pt idx="19465">
                  <c:v>183.18879516737141</c:v>
                </c:pt>
                <c:pt idx="19466">
                  <c:v>183.17956794775884</c:v>
                </c:pt>
                <c:pt idx="19467">
                  <c:v>183.17034119292131</c:v>
                </c:pt>
                <c:pt idx="19468">
                  <c:v>183.16111490283544</c:v>
                </c:pt>
                <c:pt idx="19469">
                  <c:v>183.15188907747779</c:v>
                </c:pt>
                <c:pt idx="19470">
                  <c:v>183.14266371682496</c:v>
                </c:pt>
                <c:pt idx="19471">
                  <c:v>183.13343882085354</c:v>
                </c:pt>
                <c:pt idx="19472">
                  <c:v>183.12421438954013</c:v>
                </c:pt>
                <c:pt idx="19473">
                  <c:v>183.11499042286133</c:v>
                </c:pt>
                <c:pt idx="19474">
                  <c:v>183.10576692079374</c:v>
                </c:pt>
                <c:pt idx="19475">
                  <c:v>183.09654388331396</c:v>
                </c:pt>
                <c:pt idx="19476">
                  <c:v>183.08732131039855</c:v>
                </c:pt>
                <c:pt idx="19477">
                  <c:v>183.07809920202416</c:v>
                </c:pt>
                <c:pt idx="19478">
                  <c:v>183.06887755816737</c:v>
                </c:pt>
                <c:pt idx="19479">
                  <c:v>183.05965637880476</c:v>
                </c:pt>
                <c:pt idx="19480">
                  <c:v>183.05043566391296</c:v>
                </c:pt>
                <c:pt idx="19481">
                  <c:v>183.04121541346859</c:v>
                </c:pt>
                <c:pt idx="19482">
                  <c:v>183.03199562744823</c:v>
                </c:pt>
                <c:pt idx="19483">
                  <c:v>183.02277630582847</c:v>
                </c:pt>
                <c:pt idx="19484">
                  <c:v>183.01355744858594</c:v>
                </c:pt>
                <c:pt idx="19485">
                  <c:v>183.00433905569727</c:v>
                </c:pt>
                <c:pt idx="19486">
                  <c:v>182.99512112713904</c:v>
                </c:pt>
                <c:pt idx="19487">
                  <c:v>182.98590366288786</c:v>
                </c:pt>
                <c:pt idx="19488">
                  <c:v>182.97668666292037</c:v>
                </c:pt>
                <c:pt idx="19489">
                  <c:v>182.96747012721318</c:v>
                </c:pt>
                <c:pt idx="19490">
                  <c:v>182.95825405574288</c:v>
                </c:pt>
                <c:pt idx="19491">
                  <c:v>182.94903844848611</c:v>
                </c:pt>
                <c:pt idx="19492">
                  <c:v>182.93982330541945</c:v>
                </c:pt>
                <c:pt idx="19493">
                  <c:v>182.93060862651956</c:v>
                </c:pt>
                <c:pt idx="19494">
                  <c:v>182.92139441176303</c:v>
                </c:pt>
                <c:pt idx="19495">
                  <c:v>182.91218066112651</c:v>
                </c:pt>
                <c:pt idx="19496">
                  <c:v>182.90296737458661</c:v>
                </c:pt>
                <c:pt idx="19497">
                  <c:v>182.89375455211996</c:v>
                </c:pt>
                <c:pt idx="19498">
                  <c:v>182.88454219370317</c:v>
                </c:pt>
                <c:pt idx="19499">
                  <c:v>182.87533029931288</c:v>
                </c:pt>
                <c:pt idx="19500">
                  <c:v>182.8661188689257</c:v>
                </c:pt>
                <c:pt idx="19501">
                  <c:v>182.85690790251829</c:v>
                </c:pt>
                <c:pt idx="19502">
                  <c:v>182.84769740006723</c:v>
                </c:pt>
                <c:pt idx="19503">
                  <c:v>182.8384873615492</c:v>
                </c:pt>
                <c:pt idx="19504">
                  <c:v>182.82927778694079</c:v>
                </c:pt>
                <c:pt idx="19505">
                  <c:v>182.82006867621868</c:v>
                </c:pt>
                <c:pt idx="19506">
                  <c:v>182.81086002935947</c:v>
                </c:pt>
                <c:pt idx="19507">
                  <c:v>182.80165184633981</c:v>
                </c:pt>
                <c:pt idx="19508">
                  <c:v>182.79244412713632</c:v>
                </c:pt>
                <c:pt idx="19509">
                  <c:v>182.78323687172565</c:v>
                </c:pt>
                <c:pt idx="19510">
                  <c:v>182.77403008008443</c:v>
                </c:pt>
                <c:pt idx="19511">
                  <c:v>182.7648237521893</c:v>
                </c:pt>
                <c:pt idx="19512">
                  <c:v>182.7556178880169</c:v>
                </c:pt>
                <c:pt idx="19513">
                  <c:v>182.74641248754389</c:v>
                </c:pt>
                <c:pt idx="19514">
                  <c:v>182.73720755074689</c:v>
                </c:pt>
                <c:pt idx="19515">
                  <c:v>182.72800307760255</c:v>
                </c:pt>
                <c:pt idx="19516">
                  <c:v>182.71879906808755</c:v>
                </c:pt>
                <c:pt idx="19517">
                  <c:v>182.70959552217849</c:v>
                </c:pt>
                <c:pt idx="19518">
                  <c:v>182.70039243985204</c:v>
                </c:pt>
                <c:pt idx="19519">
                  <c:v>182.69118982108486</c:v>
                </c:pt>
                <c:pt idx="19520">
                  <c:v>182.68198766585357</c:v>
                </c:pt>
                <c:pt idx="19521">
                  <c:v>182.67278597413485</c:v>
                </c:pt>
                <c:pt idx="19522">
                  <c:v>182.66358474590535</c:v>
                </c:pt>
                <c:pt idx="19523">
                  <c:v>182.65438398114171</c:v>
                </c:pt>
                <c:pt idx="19524">
                  <c:v>182.64518367982058</c:v>
                </c:pt>
                <c:pt idx="19525">
                  <c:v>182.63598384191863</c:v>
                </c:pt>
                <c:pt idx="19526">
                  <c:v>182.62678446741251</c:v>
                </c:pt>
                <c:pt idx="19527">
                  <c:v>182.6175855562789</c:v>
                </c:pt>
                <c:pt idx="19528">
                  <c:v>182.60838710849444</c:v>
                </c:pt>
                <c:pt idx="19529">
                  <c:v>182.5991891240358</c:v>
                </c:pt>
                <c:pt idx="19530">
                  <c:v>182.58999160287962</c:v>
                </c:pt>
                <c:pt idx="19531">
                  <c:v>182.58079454500259</c:v>
                </c:pt>
                <c:pt idx="19532">
                  <c:v>182.57159795038137</c:v>
                </c:pt>
                <c:pt idx="19533">
                  <c:v>182.56240181899261</c:v>
                </c:pt>
                <c:pt idx="19534">
                  <c:v>182.553206150813</c:v>
                </c:pt>
                <c:pt idx="19535">
                  <c:v>182.5440109458192</c:v>
                </c:pt>
                <c:pt idx="19536">
                  <c:v>182.53481620398787</c:v>
                </c:pt>
                <c:pt idx="19537">
                  <c:v>182.5256219252957</c:v>
                </c:pt>
                <c:pt idx="19538">
                  <c:v>182.51642810971933</c:v>
                </c:pt>
                <c:pt idx="19539">
                  <c:v>182.50723475723544</c:v>
                </c:pt>
                <c:pt idx="19540">
                  <c:v>182.49804186782072</c:v>
                </c:pt>
                <c:pt idx="19541">
                  <c:v>182.48884944145183</c:v>
                </c:pt>
                <c:pt idx="19542">
                  <c:v>182.47965747810548</c:v>
                </c:pt>
                <c:pt idx="19543">
                  <c:v>182.47046597775832</c:v>
                </c:pt>
                <c:pt idx="19544">
                  <c:v>182.46127494038703</c:v>
                </c:pt>
                <c:pt idx="19545">
                  <c:v>182.45208436596829</c:v>
                </c:pt>
                <c:pt idx="19546">
                  <c:v>182.44289425447877</c:v>
                </c:pt>
                <c:pt idx="19547">
                  <c:v>182.43370460589517</c:v>
                </c:pt>
                <c:pt idx="19548">
                  <c:v>182.42451542019418</c:v>
                </c:pt>
                <c:pt idx="19549">
                  <c:v>182.41532669735247</c:v>
                </c:pt>
                <c:pt idx="19550">
                  <c:v>182.40613843734673</c:v>
                </c:pt>
                <c:pt idx="19551">
                  <c:v>182.39695064015365</c:v>
                </c:pt>
                <c:pt idx="19552">
                  <c:v>182.3877633057499</c:v>
                </c:pt>
                <c:pt idx="19553">
                  <c:v>182.3785764341122</c:v>
                </c:pt>
                <c:pt idx="19554">
                  <c:v>182.36939002521723</c:v>
                </c:pt>
                <c:pt idx="19555">
                  <c:v>182.36020407904167</c:v>
                </c:pt>
                <c:pt idx="19556">
                  <c:v>182.35101859556221</c:v>
                </c:pt>
                <c:pt idx="19557">
                  <c:v>182.34183357475555</c:v>
                </c:pt>
                <c:pt idx="19558">
                  <c:v>182.3326490165984</c:v>
                </c:pt>
                <c:pt idx="19559">
                  <c:v>182.32346492106743</c:v>
                </c:pt>
                <c:pt idx="19560">
                  <c:v>182.31428128813937</c:v>
                </c:pt>
                <c:pt idx="19561">
                  <c:v>182.30509811779089</c:v>
                </c:pt>
                <c:pt idx="19562">
                  <c:v>182.29591540999871</c:v>
                </c:pt>
                <c:pt idx="19563">
                  <c:v>182.28673316473953</c:v>
                </c:pt>
                <c:pt idx="19564">
                  <c:v>182.27755138199004</c:v>
                </c:pt>
                <c:pt idx="19565">
                  <c:v>182.26837006172693</c:v>
                </c:pt>
                <c:pt idx="19566">
                  <c:v>182.25918920392692</c:v>
                </c:pt>
                <c:pt idx="19567">
                  <c:v>182.25000880856672</c:v>
                </c:pt>
                <c:pt idx="19568">
                  <c:v>182.24082887562304</c:v>
                </c:pt>
                <c:pt idx="19569">
                  <c:v>182.23164940507257</c:v>
                </c:pt>
                <c:pt idx="19570">
                  <c:v>182.22247039689205</c:v>
                </c:pt>
                <c:pt idx="19571">
                  <c:v>182.21329185105816</c:v>
                </c:pt>
                <c:pt idx="19572">
                  <c:v>182.20411376754763</c:v>
                </c:pt>
                <c:pt idx="19573">
                  <c:v>182.19493614633717</c:v>
                </c:pt>
                <c:pt idx="19574">
                  <c:v>182.18575898740349</c:v>
                </c:pt>
                <c:pt idx="19575">
                  <c:v>182.1765822907233</c:v>
                </c:pt>
                <c:pt idx="19576">
                  <c:v>182.16740605627334</c:v>
                </c:pt>
                <c:pt idx="19577">
                  <c:v>182.15823028403028</c:v>
                </c:pt>
                <c:pt idx="19578">
                  <c:v>182.14905497397089</c:v>
                </c:pt>
                <c:pt idx="19579">
                  <c:v>182.13988012607186</c:v>
                </c:pt>
                <c:pt idx="19580">
                  <c:v>182.13070574030991</c:v>
                </c:pt>
                <c:pt idx="19581">
                  <c:v>182.12153181666179</c:v>
                </c:pt>
                <c:pt idx="19582">
                  <c:v>182.11235835510419</c:v>
                </c:pt>
                <c:pt idx="19583">
                  <c:v>182.10318535561385</c:v>
                </c:pt>
                <c:pt idx="19584">
                  <c:v>182.0940128181675</c:v>
                </c:pt>
                <c:pt idx="19585">
                  <c:v>182.08484074274185</c:v>
                </c:pt>
                <c:pt idx="19586">
                  <c:v>182.07566912931364</c:v>
                </c:pt>
                <c:pt idx="19587">
                  <c:v>182.0664979778596</c:v>
                </c:pt>
                <c:pt idx="19588">
                  <c:v>182.05732728835645</c:v>
                </c:pt>
                <c:pt idx="19589">
                  <c:v>182.04815706078094</c:v>
                </c:pt>
                <c:pt idx="19590">
                  <c:v>182.03898729510979</c:v>
                </c:pt>
                <c:pt idx="19591">
                  <c:v>182.02981799131973</c:v>
                </c:pt>
                <c:pt idx="19592">
                  <c:v>182.02064914938751</c:v>
                </c:pt>
                <c:pt idx="19593">
                  <c:v>182.01148076928985</c:v>
                </c:pt>
                <c:pt idx="19594">
                  <c:v>182.0023128510035</c:v>
                </c:pt>
                <c:pt idx="19595">
                  <c:v>181.99314539450521</c:v>
                </c:pt>
                <c:pt idx="19596">
                  <c:v>181.9839783997717</c:v>
                </c:pt>
                <c:pt idx="19597">
                  <c:v>181.9748118667797</c:v>
                </c:pt>
                <c:pt idx="19598">
                  <c:v>181.96564579550599</c:v>
                </c:pt>
                <c:pt idx="19599">
                  <c:v>181.95648018592729</c:v>
                </c:pt>
                <c:pt idx="19600">
                  <c:v>181.94731503802032</c:v>
                </c:pt>
                <c:pt idx="19601">
                  <c:v>181.93815035176186</c:v>
                </c:pt>
                <c:pt idx="19602">
                  <c:v>181.92898612712864</c:v>
                </c:pt>
                <c:pt idx="19603">
                  <c:v>181.91982236409743</c:v>
                </c:pt>
                <c:pt idx="19604">
                  <c:v>181.91065906264495</c:v>
                </c:pt>
                <c:pt idx="19605">
                  <c:v>181.90149622274797</c:v>
                </c:pt>
                <c:pt idx="19606">
                  <c:v>181.89233384438324</c:v>
                </c:pt>
                <c:pt idx="19607">
                  <c:v>181.88317192752751</c:v>
                </c:pt>
                <c:pt idx="19608">
                  <c:v>181.87401047215752</c:v>
                </c:pt>
                <c:pt idx="19609">
                  <c:v>181.86484947825005</c:v>
                </c:pt>
                <c:pt idx="19610">
                  <c:v>181.85568894578185</c:v>
                </c:pt>
                <c:pt idx="19611">
                  <c:v>181.84652887472967</c:v>
                </c:pt>
                <c:pt idx="19612">
                  <c:v>181.83736926507027</c:v>
                </c:pt>
                <c:pt idx="19613">
                  <c:v>181.82821011678038</c:v>
                </c:pt>
                <c:pt idx="19614">
                  <c:v>181.8190514298368</c:v>
                </c:pt>
                <c:pt idx="19615">
                  <c:v>181.80989320421628</c:v>
                </c:pt>
                <c:pt idx="19616">
                  <c:v>181.80073543989559</c:v>
                </c:pt>
                <c:pt idx="19617">
                  <c:v>181.79157813685148</c:v>
                </c:pt>
                <c:pt idx="19618">
                  <c:v>181.78242129506074</c:v>
                </c:pt>
                <c:pt idx="19619">
                  <c:v>181.77326491450012</c:v>
                </c:pt>
                <c:pt idx="19620">
                  <c:v>181.76410899514639</c:v>
                </c:pt>
                <c:pt idx="19621">
                  <c:v>181.7549535369763</c:v>
                </c:pt>
                <c:pt idx="19622">
                  <c:v>181.74579853996664</c:v>
                </c:pt>
                <c:pt idx="19623">
                  <c:v>181.73664400409419</c:v>
                </c:pt>
                <c:pt idx="19624">
                  <c:v>181.72748992933572</c:v>
                </c:pt>
                <c:pt idx="19625">
                  <c:v>181.71833631566798</c:v>
                </c:pt>
                <c:pt idx="19626">
                  <c:v>181.70918316306776</c:v>
                </c:pt>
                <c:pt idx="19627">
                  <c:v>181.70003047151184</c:v>
                </c:pt>
                <c:pt idx="19628">
                  <c:v>181.69087824097699</c:v>
                </c:pt>
                <c:pt idx="19629">
                  <c:v>181.68172647143999</c:v>
                </c:pt>
                <c:pt idx="19630">
                  <c:v>181.67257516287762</c:v>
                </c:pt>
                <c:pt idx="19631">
                  <c:v>181.66342431526667</c:v>
                </c:pt>
                <c:pt idx="19632">
                  <c:v>181.6542739285839</c:v>
                </c:pt>
                <c:pt idx="19633">
                  <c:v>181.64512400280614</c:v>
                </c:pt>
                <c:pt idx="19634">
                  <c:v>181.63597453791013</c:v>
                </c:pt>
                <c:pt idx="19635">
                  <c:v>181.62682553387265</c:v>
                </c:pt>
                <c:pt idx="19636">
                  <c:v>181.6176769906705</c:v>
                </c:pt>
                <c:pt idx="19637">
                  <c:v>181.60852890828048</c:v>
                </c:pt>
                <c:pt idx="19638">
                  <c:v>181.59938128667937</c:v>
                </c:pt>
                <c:pt idx="19639">
                  <c:v>181.59023412584398</c:v>
                </c:pt>
                <c:pt idx="19640">
                  <c:v>181.58108742575106</c:v>
                </c:pt>
                <c:pt idx="19641">
                  <c:v>181.57194118637744</c:v>
                </c:pt>
                <c:pt idx="19642">
                  <c:v>181.56279540769989</c:v>
                </c:pt>
                <c:pt idx="19643">
                  <c:v>181.55365008969522</c:v>
                </c:pt>
                <c:pt idx="19644">
                  <c:v>181.54450523234021</c:v>
                </c:pt>
                <c:pt idx="19645">
                  <c:v>181.53536083561167</c:v>
                </c:pt>
                <c:pt idx="19646">
                  <c:v>181.5262168994864</c:v>
                </c:pt>
                <c:pt idx="19647">
                  <c:v>181.51707342394118</c:v>
                </c:pt>
                <c:pt idx="19648">
                  <c:v>181.50793040895283</c:v>
                </c:pt>
                <c:pt idx="19649">
                  <c:v>181.49878785449815</c:v>
                </c:pt>
                <c:pt idx="19650">
                  <c:v>181.48964576055391</c:v>
                </c:pt>
                <c:pt idx="19651">
                  <c:v>181.48050412709696</c:v>
                </c:pt>
                <c:pt idx="19652">
                  <c:v>181.47136295410408</c:v>
                </c:pt>
                <c:pt idx="19653">
                  <c:v>181.4622222415521</c:v>
                </c:pt>
                <c:pt idx="19654">
                  <c:v>181.4530819894178</c:v>
                </c:pt>
                <c:pt idx="19655">
                  <c:v>181.44394219767798</c:v>
                </c:pt>
                <c:pt idx="19656">
                  <c:v>181.4348028663095</c:v>
                </c:pt>
                <c:pt idx="19657">
                  <c:v>181.42566399528911</c:v>
                </c:pt>
                <c:pt idx="19658">
                  <c:v>181.41652558459367</c:v>
                </c:pt>
                <c:pt idx="19659">
                  <c:v>181.40738763419998</c:v>
                </c:pt>
                <c:pt idx="19660">
                  <c:v>181.39825014408484</c:v>
                </c:pt>
                <c:pt idx="19661">
                  <c:v>181.3891131142251</c:v>
                </c:pt>
                <c:pt idx="19662">
                  <c:v>181.37997654459753</c:v>
                </c:pt>
                <c:pt idx="19663">
                  <c:v>181.37084043517899</c:v>
                </c:pt>
                <c:pt idx="19664">
                  <c:v>181.36170478594627</c:v>
                </c:pt>
                <c:pt idx="19665">
                  <c:v>181.35256959687621</c:v>
                </c:pt>
                <c:pt idx="19666">
                  <c:v>181.34343486794563</c:v>
                </c:pt>
                <c:pt idx="19667">
                  <c:v>181.33430059913135</c:v>
                </c:pt>
                <c:pt idx="19668">
                  <c:v>181.32516679041018</c:v>
                </c:pt>
                <c:pt idx="19669">
                  <c:v>181.31603344175895</c:v>
                </c:pt>
                <c:pt idx="19670">
                  <c:v>181.30690055315449</c:v>
                </c:pt>
                <c:pt idx="19671">
                  <c:v>181.29776812457362</c:v>
                </c:pt>
                <c:pt idx="19672">
                  <c:v>181.2886361559932</c:v>
                </c:pt>
                <c:pt idx="19673">
                  <c:v>181.27950464739004</c:v>
                </c:pt>
                <c:pt idx="19674">
                  <c:v>181.27037359874095</c:v>
                </c:pt>
                <c:pt idx="19675">
                  <c:v>181.26124301002278</c:v>
                </c:pt>
                <c:pt idx="19676">
                  <c:v>181.25211288121238</c:v>
                </c:pt>
                <c:pt idx="19677">
                  <c:v>181.24298321228656</c:v>
                </c:pt>
                <c:pt idx="19678">
                  <c:v>181.23385400322218</c:v>
                </c:pt>
                <c:pt idx="19679">
                  <c:v>181.22472525399604</c:v>
                </c:pt>
                <c:pt idx="19680">
                  <c:v>181.21559696458502</c:v>
                </c:pt>
                <c:pt idx="19681">
                  <c:v>181.20646913496591</c:v>
                </c:pt>
                <c:pt idx="19682">
                  <c:v>181.1973417651156</c:v>
                </c:pt>
                <c:pt idx="19683">
                  <c:v>181.1882148550109</c:v>
                </c:pt>
                <c:pt idx="19684">
                  <c:v>181.17908840462866</c:v>
                </c:pt>
                <c:pt idx="19685">
                  <c:v>181.16996241394571</c:v>
                </c:pt>
                <c:pt idx="19686">
                  <c:v>181.16083688293892</c:v>
                </c:pt>
                <c:pt idx="19687">
                  <c:v>181.15171181158513</c:v>
                </c:pt>
                <c:pt idx="19688">
                  <c:v>181.1425871998612</c:v>
                </c:pt>
                <c:pt idx="19689">
                  <c:v>181.13346304774396</c:v>
                </c:pt>
                <c:pt idx="19690">
                  <c:v>181.12433935521025</c:v>
                </c:pt>
                <c:pt idx="19691">
                  <c:v>181.11521612223694</c:v>
                </c:pt>
                <c:pt idx="19692">
                  <c:v>181.10609334880087</c:v>
                </c:pt>
                <c:pt idx="19693">
                  <c:v>181.09697103487889</c:v>
                </c:pt>
                <c:pt idx="19694">
                  <c:v>181.08784918044788</c:v>
                </c:pt>
                <c:pt idx="19695">
                  <c:v>181.07872778548466</c:v>
                </c:pt>
                <c:pt idx="19696">
                  <c:v>181.06960684996611</c:v>
                </c:pt>
                <c:pt idx="19697">
                  <c:v>181.06048637386908</c:v>
                </c:pt>
                <c:pt idx="19698">
                  <c:v>181.05136635717042</c:v>
                </c:pt>
                <c:pt idx="19699">
                  <c:v>181.04224679984702</c:v>
                </c:pt>
                <c:pt idx="19700">
                  <c:v>181.03312770187571</c:v>
                </c:pt>
                <c:pt idx="19701">
                  <c:v>181.02400906323336</c:v>
                </c:pt>
                <c:pt idx="19702">
                  <c:v>181.01489088389687</c:v>
                </c:pt>
                <c:pt idx="19703">
                  <c:v>181.00577316384306</c:v>
                </c:pt>
                <c:pt idx="19704">
                  <c:v>180.9966559030488</c:v>
                </c:pt>
                <c:pt idx="19705">
                  <c:v>180.98753910149097</c:v>
                </c:pt>
                <c:pt idx="19706">
                  <c:v>180.97842275914644</c:v>
                </c:pt>
                <c:pt idx="19707">
                  <c:v>180.96930687599206</c:v>
                </c:pt>
                <c:pt idx="19708">
                  <c:v>180.96019145200472</c:v>
                </c:pt>
                <c:pt idx="19709">
                  <c:v>180.95107648716129</c:v>
                </c:pt>
                <c:pt idx="19710">
                  <c:v>180.94196198143862</c:v>
                </c:pt>
                <c:pt idx="19711">
                  <c:v>180.93284793481362</c:v>
                </c:pt>
                <c:pt idx="19712">
                  <c:v>180.92373434726315</c:v>
                </c:pt>
                <c:pt idx="19713">
                  <c:v>180.9146212187641</c:v>
                </c:pt>
                <c:pt idx="19714">
                  <c:v>180.9055085492933</c:v>
                </c:pt>
                <c:pt idx="19715">
                  <c:v>180.89639633882769</c:v>
                </c:pt>
                <c:pt idx="19716">
                  <c:v>180.88728458734411</c:v>
                </c:pt>
                <c:pt idx="19717">
                  <c:v>180.87817329481945</c:v>
                </c:pt>
                <c:pt idx="19718">
                  <c:v>180.86906246123058</c:v>
                </c:pt>
                <c:pt idx="19719">
                  <c:v>180.85995208655442</c:v>
                </c:pt>
                <c:pt idx="19720">
                  <c:v>180.85084217076783</c:v>
                </c:pt>
                <c:pt idx="19721">
                  <c:v>180.8417327138477</c:v>
                </c:pt>
                <c:pt idx="19722">
                  <c:v>180.83262371577092</c:v>
                </c:pt>
                <c:pt idx="19723">
                  <c:v>180.82351517651438</c:v>
                </c:pt>
                <c:pt idx="19724">
                  <c:v>180.81440709605494</c:v>
                </c:pt>
                <c:pt idx="19725">
                  <c:v>180.80529947436952</c:v>
                </c:pt>
                <c:pt idx="19726">
                  <c:v>180.79619231143499</c:v>
                </c:pt>
                <c:pt idx="19727">
                  <c:v>180.78708560722828</c:v>
                </c:pt>
                <c:pt idx="19728">
                  <c:v>180.77797936172624</c:v>
                </c:pt>
                <c:pt idx="19729">
                  <c:v>180.7688735749058</c:v>
                </c:pt>
                <c:pt idx="19730">
                  <c:v>180.75976824674385</c:v>
                </c:pt>
                <c:pt idx="19731">
                  <c:v>180.75066337721725</c:v>
                </c:pt>
                <c:pt idx="19732">
                  <c:v>180.74155896630293</c:v>
                </c:pt>
                <c:pt idx="19733">
                  <c:v>180.73245501397781</c:v>
                </c:pt>
                <c:pt idx="19734">
                  <c:v>180.72335152021876</c:v>
                </c:pt>
                <c:pt idx="19735">
                  <c:v>180.71424848500268</c:v>
                </c:pt>
                <c:pt idx="19736">
                  <c:v>180.70514590830649</c:v>
                </c:pt>
                <c:pt idx="19737">
                  <c:v>180.6960437901071</c:v>
                </c:pt>
                <c:pt idx="19738">
                  <c:v>180.6869421303814</c:v>
                </c:pt>
                <c:pt idx="19739">
                  <c:v>180.67784092910628</c:v>
                </c:pt>
                <c:pt idx="19740">
                  <c:v>180.6687401862587</c:v>
                </c:pt>
                <c:pt idx="19741">
                  <c:v>180.65963990181552</c:v>
                </c:pt>
                <c:pt idx="19742">
                  <c:v>180.65054007575367</c:v>
                </c:pt>
                <c:pt idx="19743">
                  <c:v>180.64144070805006</c:v>
                </c:pt>
                <c:pt idx="19744">
                  <c:v>180.63234179868161</c:v>
                </c:pt>
                <c:pt idx="19745">
                  <c:v>180.62324334762522</c:v>
                </c:pt>
                <c:pt idx="19746">
                  <c:v>180.61414535485781</c:v>
                </c:pt>
                <c:pt idx="19747">
                  <c:v>180.6050478203563</c:v>
                </c:pt>
                <c:pt idx="19748">
                  <c:v>180.59595074409759</c:v>
                </c:pt>
                <c:pt idx="19749">
                  <c:v>180.58685412605863</c:v>
                </c:pt>
                <c:pt idx="19750">
                  <c:v>180.5777579662163</c:v>
                </c:pt>
                <c:pt idx="19751">
                  <c:v>180.56866226454756</c:v>
                </c:pt>
                <c:pt idx="19752">
                  <c:v>180.5595670210293</c:v>
                </c:pt>
                <c:pt idx="19753">
                  <c:v>180.55047223563847</c:v>
                </c:pt>
                <c:pt idx="19754">
                  <c:v>180.54137790835196</c:v>
                </c:pt>
                <c:pt idx="19755">
                  <c:v>180.53228403914673</c:v>
                </c:pt>
                <c:pt idx="19756">
                  <c:v>180.5231906279997</c:v>
                </c:pt>
                <c:pt idx="19757">
                  <c:v>180.51409767488778</c:v>
                </c:pt>
                <c:pt idx="19758">
                  <c:v>180.5050051797879</c:v>
                </c:pt>
                <c:pt idx="19759">
                  <c:v>180.49591314267701</c:v>
                </c:pt>
                <c:pt idx="19760">
                  <c:v>180.48682156353203</c:v>
                </c:pt>
                <c:pt idx="19761">
                  <c:v>180.47773044232989</c:v>
                </c:pt>
                <c:pt idx="19762">
                  <c:v>180.46863977904752</c:v>
                </c:pt>
                <c:pt idx="19763">
                  <c:v>180.45954957366186</c:v>
                </c:pt>
                <c:pt idx="19764">
                  <c:v>180.45045982614985</c:v>
                </c:pt>
                <c:pt idx="19765">
                  <c:v>180.44137053648842</c:v>
                </c:pt>
                <c:pt idx="19766">
                  <c:v>180.43228170465451</c:v>
                </c:pt>
                <c:pt idx="19767">
                  <c:v>180.42319333062505</c:v>
                </c:pt>
                <c:pt idx="19768">
                  <c:v>180.41410541437699</c:v>
                </c:pt>
                <c:pt idx="19769">
                  <c:v>180.40501795588727</c:v>
                </c:pt>
                <c:pt idx="19770">
                  <c:v>180.39593095513285</c:v>
                </c:pt>
                <c:pt idx="19771">
                  <c:v>180.38684441209065</c:v>
                </c:pt>
                <c:pt idx="19772">
                  <c:v>180.37775832673762</c:v>
                </c:pt>
                <c:pt idx="19773">
                  <c:v>180.36867269905071</c:v>
                </c:pt>
                <c:pt idx="19774">
                  <c:v>180.35958752900686</c:v>
                </c:pt>
                <c:pt idx="19775">
                  <c:v>180.35050281658303</c:v>
                </c:pt>
                <c:pt idx="19776">
                  <c:v>180.34141856175617</c:v>
                </c:pt>
                <c:pt idx="19777">
                  <c:v>180.33233476450323</c:v>
                </c:pt>
                <c:pt idx="19778">
                  <c:v>180.32325142480116</c:v>
                </c:pt>
                <c:pt idx="19779">
                  <c:v>180.3141685426269</c:v>
                </c:pt>
                <c:pt idx="19780">
                  <c:v>180.30508611795742</c:v>
                </c:pt>
                <c:pt idx="19781">
                  <c:v>180.29600415076965</c:v>
                </c:pt>
                <c:pt idx="19782">
                  <c:v>180.28692264104058</c:v>
                </c:pt>
                <c:pt idx="19783">
                  <c:v>180.27784158874715</c:v>
                </c:pt>
                <c:pt idx="19784">
                  <c:v>180.26876099386632</c:v>
                </c:pt>
                <c:pt idx="19785">
                  <c:v>180.25968085637507</c:v>
                </c:pt>
                <c:pt idx="19786">
                  <c:v>180.25060117625034</c:v>
                </c:pt>
                <c:pt idx="19787">
                  <c:v>180.24152195346909</c:v>
                </c:pt>
                <c:pt idx="19788">
                  <c:v>180.23244318800829</c:v>
                </c:pt>
                <c:pt idx="19789">
                  <c:v>180.22336487984492</c:v>
                </c:pt>
                <c:pt idx="19790">
                  <c:v>180.21428702895594</c:v>
                </c:pt>
                <c:pt idx="19791">
                  <c:v>180.20520963531828</c:v>
                </c:pt>
                <c:pt idx="19792">
                  <c:v>180.19613269890897</c:v>
                </c:pt>
                <c:pt idx="19793">
                  <c:v>180.18705621970494</c:v>
                </c:pt>
                <c:pt idx="19794">
                  <c:v>180.17798019768315</c:v>
                </c:pt>
                <c:pt idx="19795">
                  <c:v>180.16890463282061</c:v>
                </c:pt>
                <c:pt idx="19796">
                  <c:v>180.15982952509427</c:v>
                </c:pt>
                <c:pt idx="19797">
                  <c:v>180.15075487448109</c:v>
                </c:pt>
                <c:pt idx="19798">
                  <c:v>180.14168068095807</c:v>
                </c:pt>
                <c:pt idx="19799">
                  <c:v>180.13260694450219</c:v>
                </c:pt>
                <c:pt idx="19800">
                  <c:v>180.12353366509041</c:v>
                </c:pt>
                <c:pt idx="19801">
                  <c:v>180.11446084269971</c:v>
                </c:pt>
                <c:pt idx="19802">
                  <c:v>180.10538847730706</c:v>
                </c:pt>
                <c:pt idx="19803">
                  <c:v>180.09631656888945</c:v>
                </c:pt>
                <c:pt idx="19804">
                  <c:v>180.08724511742389</c:v>
                </c:pt>
                <c:pt idx="19805">
                  <c:v>180.07817412288733</c:v>
                </c:pt>
                <c:pt idx="19806">
                  <c:v>180.06910358525676</c:v>
                </c:pt>
                <c:pt idx="19807">
                  <c:v>180.06003350450916</c:v>
                </c:pt>
                <c:pt idx="19808">
                  <c:v>180.05096388062154</c:v>
                </c:pt>
                <c:pt idx="19809">
                  <c:v>180.04189471357088</c:v>
                </c:pt>
                <c:pt idx="19810">
                  <c:v>180.03282600333418</c:v>
                </c:pt>
                <c:pt idx="19811">
                  <c:v>180.0237577498884</c:v>
                </c:pt>
                <c:pt idx="19812">
                  <c:v>180.01468995321054</c:v>
                </c:pt>
                <c:pt idx="19813">
                  <c:v>180.00562261327761</c:v>
                </c:pt>
                <c:pt idx="19814">
                  <c:v>179.99655573006658</c:v>
                </c:pt>
                <c:pt idx="19815">
                  <c:v>179.98748930355447</c:v>
                </c:pt>
                <c:pt idx="19816">
                  <c:v>179.97842333371827</c:v>
                </c:pt>
                <c:pt idx="19817">
                  <c:v>179.96935782053495</c:v>
                </c:pt>
                <c:pt idx="19818">
                  <c:v>179.96029276398153</c:v>
                </c:pt>
                <c:pt idx="19819">
                  <c:v>179.951228164035</c:v>
                </c:pt>
                <c:pt idx="19820">
                  <c:v>179.94216402067238</c:v>
                </c:pt>
                <c:pt idx="19821">
                  <c:v>179.93310033387067</c:v>
                </c:pt>
                <c:pt idx="19822">
                  <c:v>179.92403710360685</c:v>
                </c:pt>
                <c:pt idx="19823">
                  <c:v>179.91497432985796</c:v>
                </c:pt>
                <c:pt idx="19824">
                  <c:v>179.90591201260096</c:v>
                </c:pt>
                <c:pt idx="19825">
                  <c:v>179.89685015181288</c:v>
                </c:pt>
                <c:pt idx="19826">
                  <c:v>179.88778874747075</c:v>
                </c:pt>
                <c:pt idx="19827">
                  <c:v>179.87872779955154</c:v>
                </c:pt>
                <c:pt idx="19828">
                  <c:v>179.86966730803229</c:v>
                </c:pt>
                <c:pt idx="19829">
                  <c:v>179.86060727288998</c:v>
                </c:pt>
                <c:pt idx="19830">
                  <c:v>179.85154769410164</c:v>
                </c:pt>
                <c:pt idx="19831">
                  <c:v>179.84248857164428</c:v>
                </c:pt>
                <c:pt idx="19832">
                  <c:v>179.83342990549494</c:v>
                </c:pt>
                <c:pt idx="19833">
                  <c:v>179.82437169563062</c:v>
                </c:pt>
                <c:pt idx="19834">
                  <c:v>179.81531394202833</c:v>
                </c:pt>
                <c:pt idx="19835">
                  <c:v>179.80625664466507</c:v>
                </c:pt>
                <c:pt idx="19836">
                  <c:v>179.79719980351788</c:v>
                </c:pt>
                <c:pt idx="19837">
                  <c:v>179.78814341856378</c:v>
                </c:pt>
                <c:pt idx="19838">
                  <c:v>179.77908748977978</c:v>
                </c:pt>
                <c:pt idx="19839">
                  <c:v>179.77003201714294</c:v>
                </c:pt>
                <c:pt idx="19840">
                  <c:v>179.76097700063025</c:v>
                </c:pt>
                <c:pt idx="19841">
                  <c:v>179.75192244021872</c:v>
                </c:pt>
                <c:pt idx="19842">
                  <c:v>179.74286833588542</c:v>
                </c:pt>
                <c:pt idx="19843">
                  <c:v>179.73381468760735</c:v>
                </c:pt>
                <c:pt idx="19844">
                  <c:v>179.72476149536155</c:v>
                </c:pt>
                <c:pt idx="19845">
                  <c:v>179.71570875912502</c:v>
                </c:pt>
                <c:pt idx="19846">
                  <c:v>179.70665647887483</c:v>
                </c:pt>
                <c:pt idx="19847">
                  <c:v>179.69760465458799</c:v>
                </c:pt>
                <c:pt idx="19848">
                  <c:v>179.68855328624156</c:v>
                </c:pt>
                <c:pt idx="19849">
                  <c:v>179.67950237381254</c:v>
                </c:pt>
                <c:pt idx="19850">
                  <c:v>179.67045191727797</c:v>
                </c:pt>
                <c:pt idx="19851">
                  <c:v>179.66140191661489</c:v>
                </c:pt>
                <c:pt idx="19852">
                  <c:v>179.65235237180036</c:v>
                </c:pt>
                <c:pt idx="19853">
                  <c:v>179.64330328281139</c:v>
                </c:pt>
                <c:pt idx="19854">
                  <c:v>179.63425464962503</c:v>
                </c:pt>
                <c:pt idx="19855">
                  <c:v>179.62520647221834</c:v>
                </c:pt>
                <c:pt idx="19856">
                  <c:v>179.61615875056833</c:v>
                </c:pt>
                <c:pt idx="19857">
                  <c:v>179.60711148465208</c:v>
                </c:pt>
                <c:pt idx="19858">
                  <c:v>179.59806467444659</c:v>
                </c:pt>
                <c:pt idx="19859">
                  <c:v>179.58901831992895</c:v>
                </c:pt>
                <c:pt idx="19860">
                  <c:v>179.57997242107618</c:v>
                </c:pt>
                <c:pt idx="19861">
                  <c:v>179.57092697786533</c:v>
                </c:pt>
                <c:pt idx="19862">
                  <c:v>179.56188199027346</c:v>
                </c:pt>
                <c:pt idx="19863">
                  <c:v>179.55283745827762</c:v>
                </c:pt>
                <c:pt idx="19864">
                  <c:v>179.54379338185487</c:v>
                </c:pt>
                <c:pt idx="19865">
                  <c:v>179.53474976098224</c:v>
                </c:pt>
                <c:pt idx="19866">
                  <c:v>179.52570659563679</c:v>
                </c:pt>
                <c:pt idx="19867">
                  <c:v>179.51666388579557</c:v>
                </c:pt>
                <c:pt idx="19868">
                  <c:v>179.50762163143565</c:v>
                </c:pt>
                <c:pt idx="19869">
                  <c:v>179.49857983253409</c:v>
                </c:pt>
                <c:pt idx="19870">
                  <c:v>179.48953848906794</c:v>
                </c:pt>
                <c:pt idx="19871">
                  <c:v>179.48049760101426</c:v>
                </c:pt>
                <c:pt idx="19872">
                  <c:v>179.4714571683501</c:v>
                </c:pt>
                <c:pt idx="19873">
                  <c:v>179.46241719105254</c:v>
                </c:pt>
                <c:pt idx="19874">
                  <c:v>179.45337766909864</c:v>
                </c:pt>
                <c:pt idx="19875">
                  <c:v>179.44433860246545</c:v>
                </c:pt>
                <c:pt idx="19876">
                  <c:v>179.43529999113005</c:v>
                </c:pt>
                <c:pt idx="19877">
                  <c:v>179.42626183506951</c:v>
                </c:pt>
                <c:pt idx="19878">
                  <c:v>179.41722413426089</c:v>
                </c:pt>
                <c:pt idx="19879">
                  <c:v>179.40818688868126</c:v>
                </c:pt>
                <c:pt idx="19880">
                  <c:v>179.39915009830767</c:v>
                </c:pt>
                <c:pt idx="19881">
                  <c:v>179.39011376311723</c:v>
                </c:pt>
                <c:pt idx="19882">
                  <c:v>179.38107788308699</c:v>
                </c:pt>
                <c:pt idx="19883">
                  <c:v>179.37204245819402</c:v>
                </c:pt>
                <c:pt idx="19884">
                  <c:v>179.36300748841541</c:v>
                </c:pt>
                <c:pt idx="19885">
                  <c:v>179.35397297372822</c:v>
                </c:pt>
                <c:pt idx="19886">
                  <c:v>179.34493891410955</c:v>
                </c:pt>
                <c:pt idx="19887">
                  <c:v>179.33590530953646</c:v>
                </c:pt>
                <c:pt idx="19888">
                  <c:v>179.32687215998601</c:v>
                </c:pt>
                <c:pt idx="19889">
                  <c:v>179.31783946543533</c:v>
                </c:pt>
                <c:pt idx="19890">
                  <c:v>179.30880722586147</c:v>
                </c:pt>
                <c:pt idx="19891">
                  <c:v>179.29977544124151</c:v>
                </c:pt>
                <c:pt idx="19892">
                  <c:v>179.29074411155253</c:v>
                </c:pt>
                <c:pt idx="19893">
                  <c:v>179.28171323677162</c:v>
                </c:pt>
                <c:pt idx="19894">
                  <c:v>179.27268281687589</c:v>
                </c:pt>
                <c:pt idx="19895">
                  <c:v>179.26365285184241</c:v>
                </c:pt>
                <c:pt idx="19896">
                  <c:v>179.25462334164826</c:v>
                </c:pt>
                <c:pt idx="19897">
                  <c:v>179.24559428627055</c:v>
                </c:pt>
                <c:pt idx="19898">
                  <c:v>179.23656568568634</c:v>
                </c:pt>
                <c:pt idx="19899">
                  <c:v>179.22753753987277</c:v>
                </c:pt>
                <c:pt idx="19900">
                  <c:v>179.21850984880689</c:v>
                </c:pt>
                <c:pt idx="19901">
                  <c:v>179.20948261246582</c:v>
                </c:pt>
                <c:pt idx="19902">
                  <c:v>179.20045583082663</c:v>
                </c:pt>
                <c:pt idx="19903">
                  <c:v>179.19142950386643</c:v>
                </c:pt>
                <c:pt idx="19904">
                  <c:v>179.18240363156232</c:v>
                </c:pt>
                <c:pt idx="19905">
                  <c:v>179.1733782138914</c:v>
                </c:pt>
                <c:pt idx="19906">
                  <c:v>179.16435325083077</c:v>
                </c:pt>
                <c:pt idx="19907">
                  <c:v>179.15532874235754</c:v>
                </c:pt>
                <c:pt idx="19908">
                  <c:v>179.14630468844879</c:v>
                </c:pt>
                <c:pt idx="19909">
                  <c:v>179.13728108908165</c:v>
                </c:pt>
                <c:pt idx="19910">
                  <c:v>179.12825794423321</c:v>
                </c:pt>
                <c:pt idx="19911">
                  <c:v>179.11923525388056</c:v>
                </c:pt>
                <c:pt idx="19912">
                  <c:v>179.11021301800082</c:v>
                </c:pt>
                <c:pt idx="19913">
                  <c:v>179.10119123657111</c:v>
                </c:pt>
                <c:pt idx="19914">
                  <c:v>179.09216990956853</c:v>
                </c:pt>
                <c:pt idx="19915">
                  <c:v>179.08314903697018</c:v>
                </c:pt>
                <c:pt idx="19916">
                  <c:v>179.07412861875321</c:v>
                </c:pt>
                <c:pt idx="19917">
                  <c:v>179.06510865489469</c:v>
                </c:pt>
                <c:pt idx="19918">
                  <c:v>179.05608914537174</c:v>
                </c:pt>
                <c:pt idx="19919">
                  <c:v>179.0470700901615</c:v>
                </c:pt>
                <c:pt idx="19920">
                  <c:v>179.03805148924107</c:v>
                </c:pt>
                <c:pt idx="19921">
                  <c:v>179.02903334258755</c:v>
                </c:pt>
                <c:pt idx="19922">
                  <c:v>179.0200156501781</c:v>
                </c:pt>
                <c:pt idx="19923">
                  <c:v>179.01099841198979</c:v>
                </c:pt>
                <c:pt idx="19924">
                  <c:v>179.00198162799978</c:v>
                </c:pt>
                <c:pt idx="19925">
                  <c:v>178.9929652981852</c:v>
                </c:pt>
                <c:pt idx="19926">
                  <c:v>178.98394942252312</c:v>
                </c:pt>
                <c:pt idx="19927">
                  <c:v>178.97493400099071</c:v>
                </c:pt>
                <c:pt idx="19928">
                  <c:v>178.96591903356509</c:v>
                </c:pt>
                <c:pt idx="19929">
                  <c:v>178.95690452022336</c:v>
                </c:pt>
                <c:pt idx="19930">
                  <c:v>178.94789046094269</c:v>
                </c:pt>
                <c:pt idx="19931">
                  <c:v>178.93887685570019</c:v>
                </c:pt>
                <c:pt idx="19932">
                  <c:v>178.92986370447298</c:v>
                </c:pt>
                <c:pt idx="19933">
                  <c:v>178.92085100723818</c:v>
                </c:pt>
                <c:pt idx="19934">
                  <c:v>178.91183876397295</c:v>
                </c:pt>
                <c:pt idx="19935">
                  <c:v>178.9028269746544</c:v>
                </c:pt>
                <c:pt idx="19936">
                  <c:v>178.89381563925969</c:v>
                </c:pt>
                <c:pt idx="19937">
                  <c:v>178.88480475776595</c:v>
                </c:pt>
                <c:pt idx="19938">
                  <c:v>178.87579433015031</c:v>
                </c:pt>
                <c:pt idx="19939">
                  <c:v>178.8667843563899</c:v>
                </c:pt>
                <c:pt idx="19940">
                  <c:v>178.85777483646189</c:v>
                </c:pt>
                <c:pt idx="19941">
                  <c:v>178.84876577034339</c:v>
                </c:pt>
                <c:pt idx="19942">
                  <c:v>178.83975715801154</c:v>
                </c:pt>
                <c:pt idx="19943">
                  <c:v>178.8307489994435</c:v>
                </c:pt>
                <c:pt idx="19944">
                  <c:v>178.8217412946164</c:v>
                </c:pt>
                <c:pt idx="19945">
                  <c:v>178.81273404350739</c:v>
                </c:pt>
                <c:pt idx="19946">
                  <c:v>178.80372724609362</c:v>
                </c:pt>
                <c:pt idx="19947">
                  <c:v>178.79472090235222</c:v>
                </c:pt>
                <c:pt idx="19948">
                  <c:v>178.78571501226037</c:v>
                </c:pt>
                <c:pt idx="19949">
                  <c:v>178.77670957579519</c:v>
                </c:pt>
                <c:pt idx="19950">
                  <c:v>178.76770459293388</c:v>
                </c:pt>
                <c:pt idx="19951">
                  <c:v>178.75870006365355</c:v>
                </c:pt>
                <c:pt idx="19952">
                  <c:v>178.74969598793135</c:v>
                </c:pt>
                <c:pt idx="19953">
                  <c:v>178.74069236574445</c:v>
                </c:pt>
                <c:pt idx="19954">
                  <c:v>178.73168919706998</c:v>
                </c:pt>
                <c:pt idx="19955">
                  <c:v>178.72268648188512</c:v>
                </c:pt>
                <c:pt idx="19956">
                  <c:v>178.71368422016704</c:v>
                </c:pt>
                <c:pt idx="19957">
                  <c:v>178.70468241189286</c:v>
                </c:pt>
                <c:pt idx="19958">
                  <c:v>178.69568105703979</c:v>
                </c:pt>
                <c:pt idx="19959">
                  <c:v>178.68668015558495</c:v>
                </c:pt>
                <c:pt idx="19960">
                  <c:v>178.67767970750552</c:v>
                </c:pt>
                <c:pt idx="19961">
                  <c:v>178.66867971277867</c:v>
                </c:pt>
                <c:pt idx="19962">
                  <c:v>178.65968017138155</c:v>
                </c:pt>
                <c:pt idx="19963">
                  <c:v>178.65068108329132</c:v>
                </c:pt>
                <c:pt idx="19964">
                  <c:v>178.64168244848517</c:v>
                </c:pt>
                <c:pt idx="19965">
                  <c:v>178.63268426694026</c:v>
                </c:pt>
                <c:pt idx="19966">
                  <c:v>178.62368653863373</c:v>
                </c:pt>
                <c:pt idx="19967">
                  <c:v>178.6146892635428</c:v>
                </c:pt>
                <c:pt idx="19968">
                  <c:v>178.60569244164461</c:v>
                </c:pt>
                <c:pt idx="19969">
                  <c:v>178.59669607291633</c:v>
                </c:pt>
                <c:pt idx="19970">
                  <c:v>178.58770015733515</c:v>
                </c:pt>
                <c:pt idx="19971">
                  <c:v>178.57870469487824</c:v>
                </c:pt>
                <c:pt idx="19972">
                  <c:v>178.56970968552275</c:v>
                </c:pt>
                <c:pt idx="19973">
                  <c:v>178.56071512924589</c:v>
                </c:pt>
                <c:pt idx="19974">
                  <c:v>178.55172102602484</c:v>
                </c:pt>
                <c:pt idx="19975">
                  <c:v>178.54272737583676</c:v>
                </c:pt>
                <c:pt idx="19976">
                  <c:v>178.53373417865885</c:v>
                </c:pt>
                <c:pt idx="19977">
                  <c:v>178.52474143446827</c:v>
                </c:pt>
                <c:pt idx="19978">
                  <c:v>178.51574914324223</c:v>
                </c:pt>
                <c:pt idx="19979">
                  <c:v>178.50675730495789</c:v>
                </c:pt>
                <c:pt idx="19980">
                  <c:v>178.49776591959244</c:v>
                </c:pt>
                <c:pt idx="19981">
                  <c:v>178.48877498712307</c:v>
                </c:pt>
                <c:pt idx="19982">
                  <c:v>178.47978450752697</c:v>
                </c:pt>
                <c:pt idx="19983">
                  <c:v>178.47079448078134</c:v>
                </c:pt>
                <c:pt idx="19984">
                  <c:v>178.46180490686334</c:v>
                </c:pt>
                <c:pt idx="19985">
                  <c:v>178.45281578575018</c:v>
                </c:pt>
                <c:pt idx="19986">
                  <c:v>178.44382711741906</c:v>
                </c:pt>
                <c:pt idx="19987">
                  <c:v>178.43483890184717</c:v>
                </c:pt>
                <c:pt idx="19988">
                  <c:v>178.42585113901168</c:v>
                </c:pt>
                <c:pt idx="19989">
                  <c:v>178.41686382888983</c:v>
                </c:pt>
                <c:pt idx="19990">
                  <c:v>178.40787697145876</c:v>
                </c:pt>
                <c:pt idx="19991">
                  <c:v>178.39889056669571</c:v>
                </c:pt>
                <c:pt idx="19992">
                  <c:v>178.38990461457789</c:v>
                </c:pt>
                <c:pt idx="19993">
                  <c:v>178.38091911508246</c:v>
                </c:pt>
                <c:pt idx="19994">
                  <c:v>178.37193406818665</c:v>
                </c:pt>
                <c:pt idx="19995">
                  <c:v>178.36294947386764</c:v>
                </c:pt>
                <c:pt idx="19996">
                  <c:v>178.35396533210266</c:v>
                </c:pt>
                <c:pt idx="19997">
                  <c:v>178.3449816428689</c:v>
                </c:pt>
                <c:pt idx="19998">
                  <c:v>178.33599840614355</c:v>
                </c:pt>
                <c:pt idx="19999">
                  <c:v>178.32701562190383</c:v>
                </c:pt>
                <c:pt idx="20000">
                  <c:v>178.31803329012695</c:v>
                </c:pt>
                <c:pt idx="20001">
                  <c:v>178.30905141079012</c:v>
                </c:pt>
                <c:pt idx="20002">
                  <c:v>178.30006998387057</c:v>
                </c:pt>
                <c:pt idx="20003">
                  <c:v>178.29108900934548</c:v>
                </c:pt>
                <c:pt idx="20004">
                  <c:v>178.28210848719209</c:v>
                </c:pt>
                <c:pt idx="20005">
                  <c:v>178.2731284173876</c:v>
                </c:pt>
                <c:pt idx="20006">
                  <c:v>178.26414879990921</c:v>
                </c:pt>
                <c:pt idx="20007">
                  <c:v>178.25516963473416</c:v>
                </c:pt>
                <c:pt idx="20008">
                  <c:v>178.24619092183966</c:v>
                </c:pt>
                <c:pt idx="20009">
                  <c:v>178.23721266120293</c:v>
                </c:pt>
                <c:pt idx="20010">
                  <c:v>178.22823485280119</c:v>
                </c:pt>
                <c:pt idx="20011">
                  <c:v>178.21925749661168</c:v>
                </c:pt>
                <c:pt idx="20012">
                  <c:v>178.21028059261158</c:v>
                </c:pt>
                <c:pt idx="20013">
                  <c:v>178.20130414077815</c:v>
                </c:pt>
                <c:pt idx="20014">
                  <c:v>178.19232814108858</c:v>
                </c:pt>
                <c:pt idx="20015">
                  <c:v>178.18335259352011</c:v>
                </c:pt>
                <c:pt idx="20016">
                  <c:v>178.17437749804998</c:v>
                </c:pt>
                <c:pt idx="20017">
                  <c:v>178.16540285465541</c:v>
                </c:pt>
                <c:pt idx="20018">
                  <c:v>178.15642866331362</c:v>
                </c:pt>
                <c:pt idx="20019">
                  <c:v>178.14745492400186</c:v>
                </c:pt>
                <c:pt idx="20020">
                  <c:v>178.13848163669735</c:v>
                </c:pt>
                <c:pt idx="20021">
                  <c:v>178.12950880137731</c:v>
                </c:pt>
                <c:pt idx="20022">
                  <c:v>178.12053641801899</c:v>
                </c:pt>
                <c:pt idx="20023">
                  <c:v>178.1115644865996</c:v>
                </c:pt>
                <c:pt idx="20024">
                  <c:v>178.10259300709643</c:v>
                </c:pt>
                <c:pt idx="20025">
                  <c:v>178.09362197948667</c:v>
                </c:pt>
                <c:pt idx="20026">
                  <c:v>178.08465140374756</c:v>
                </c:pt>
                <c:pt idx="20027">
                  <c:v>178.07568127985635</c:v>
                </c:pt>
                <c:pt idx="20028">
                  <c:v>178.0667116077903</c:v>
                </c:pt>
                <c:pt idx="20029">
                  <c:v>178.05774238752662</c:v>
                </c:pt>
                <c:pt idx="20030">
                  <c:v>178.04877361904255</c:v>
                </c:pt>
                <c:pt idx="20031">
                  <c:v>178.03980530231536</c:v>
                </c:pt>
                <c:pt idx="20032">
                  <c:v>178.03083743732228</c:v>
                </c:pt>
                <c:pt idx="20033">
                  <c:v>178.02187002404057</c:v>
                </c:pt>
                <c:pt idx="20034">
                  <c:v>178.01290306244746</c:v>
                </c:pt>
                <c:pt idx="20035">
                  <c:v>178.0039365525202</c:v>
                </c:pt>
                <c:pt idx="20036">
                  <c:v>177.99497049423607</c:v>
                </c:pt>
                <c:pt idx="20037">
                  <c:v>177.98600488757228</c:v>
                </c:pt>
                <c:pt idx="20038">
                  <c:v>177.97703973250609</c:v>
                </c:pt>
                <c:pt idx="20039">
                  <c:v>177.96807502901476</c:v>
                </c:pt>
                <c:pt idx="20040">
                  <c:v>177.95911077707555</c:v>
                </c:pt>
                <c:pt idx="20041">
                  <c:v>177.95014697666571</c:v>
                </c:pt>
                <c:pt idx="20042">
                  <c:v>177.94118362776248</c:v>
                </c:pt>
                <c:pt idx="20043">
                  <c:v>177.93222073034315</c:v>
                </c:pt>
                <c:pt idx="20044">
                  <c:v>177.92325828438496</c:v>
                </c:pt>
                <c:pt idx="20045">
                  <c:v>177.91429628986518</c:v>
                </c:pt>
                <c:pt idx="20046">
                  <c:v>177.90533474676107</c:v>
                </c:pt>
                <c:pt idx="20047">
                  <c:v>177.89637365504987</c:v>
                </c:pt>
                <c:pt idx="20048">
                  <c:v>177.88741301470887</c:v>
                </c:pt>
                <c:pt idx="20049">
                  <c:v>177.87845282571533</c:v>
                </c:pt>
                <c:pt idx="20050">
                  <c:v>177.86949308804651</c:v>
                </c:pt>
                <c:pt idx="20051">
                  <c:v>177.86053380167968</c:v>
                </c:pt>
                <c:pt idx="20052">
                  <c:v>177.8515749665921</c:v>
                </c:pt>
                <c:pt idx="20053">
                  <c:v>177.84261658276102</c:v>
                </c:pt>
                <c:pt idx="20054">
                  <c:v>177.83365865016376</c:v>
                </c:pt>
                <c:pt idx="20055">
                  <c:v>177.82470116877755</c:v>
                </c:pt>
                <c:pt idx="20056">
                  <c:v>177.81574413857967</c:v>
                </c:pt>
                <c:pt idx="20057">
                  <c:v>177.80678755954742</c:v>
                </c:pt>
                <c:pt idx="20058">
                  <c:v>177.79783143165804</c:v>
                </c:pt>
                <c:pt idx="20059">
                  <c:v>177.78887575488883</c:v>
                </c:pt>
                <c:pt idx="20060">
                  <c:v>177.77992052921707</c:v>
                </c:pt>
                <c:pt idx="20061">
                  <c:v>177.77096575462002</c:v>
                </c:pt>
                <c:pt idx="20062">
                  <c:v>177.76201143107497</c:v>
                </c:pt>
                <c:pt idx="20063">
                  <c:v>177.75305755855919</c:v>
                </c:pt>
                <c:pt idx="20064">
                  <c:v>177.74410413704999</c:v>
                </c:pt>
                <c:pt idx="20065">
                  <c:v>177.73515116652462</c:v>
                </c:pt>
                <c:pt idx="20066">
                  <c:v>177.72619864696037</c:v>
                </c:pt>
                <c:pt idx="20067">
                  <c:v>177.71724657833454</c:v>
                </c:pt>
                <c:pt idx="20068">
                  <c:v>177.70829496062439</c:v>
                </c:pt>
                <c:pt idx="20069">
                  <c:v>177.69934379380723</c:v>
                </c:pt>
                <c:pt idx="20070">
                  <c:v>177.69039307786034</c:v>
                </c:pt>
                <c:pt idx="20071">
                  <c:v>177.68144281276102</c:v>
                </c:pt>
                <c:pt idx="20072">
                  <c:v>177.67249299848655</c:v>
                </c:pt>
                <c:pt idx="20073">
                  <c:v>177.66354363501421</c:v>
                </c:pt>
                <c:pt idx="20074">
                  <c:v>177.65459472232132</c:v>
                </c:pt>
                <c:pt idx="20075">
                  <c:v>177.64564626038515</c:v>
                </c:pt>
                <c:pt idx="20076">
                  <c:v>177.63669824918301</c:v>
                </c:pt>
                <c:pt idx="20077">
                  <c:v>177.6277506886922</c:v>
                </c:pt>
                <c:pt idx="20078">
                  <c:v>177.61880357889001</c:v>
                </c:pt>
                <c:pt idx="20079">
                  <c:v>177.60985691975375</c:v>
                </c:pt>
                <c:pt idx="20080">
                  <c:v>177.60091071126072</c:v>
                </c:pt>
                <c:pt idx="20081">
                  <c:v>177.59196495338821</c:v>
                </c:pt>
                <c:pt idx="20082">
                  <c:v>177.58301964611351</c:v>
                </c:pt>
                <c:pt idx="20083">
                  <c:v>177.57407478941394</c:v>
                </c:pt>
                <c:pt idx="20084">
                  <c:v>177.56513038326682</c:v>
                </c:pt>
                <c:pt idx="20085">
                  <c:v>177.55618642764941</c:v>
                </c:pt>
                <c:pt idx="20086">
                  <c:v>177.54724292253906</c:v>
                </c:pt>
                <c:pt idx="20087">
                  <c:v>177.53829986791305</c:v>
                </c:pt>
                <c:pt idx="20088">
                  <c:v>177.52935726374872</c:v>
                </c:pt>
                <c:pt idx="20089">
                  <c:v>177.52041511002335</c:v>
                </c:pt>
                <c:pt idx="20090">
                  <c:v>177.51147340671426</c:v>
                </c:pt>
                <c:pt idx="20091">
                  <c:v>177.50253215379877</c:v>
                </c:pt>
                <c:pt idx="20092">
                  <c:v>177.4935913512542</c:v>
                </c:pt>
                <c:pt idx="20093">
                  <c:v>177.48465099905783</c:v>
                </c:pt>
                <c:pt idx="20094">
                  <c:v>177.47571109718703</c:v>
                </c:pt>
                <c:pt idx="20095">
                  <c:v>177.46677164561908</c:v>
                </c:pt>
                <c:pt idx="20096">
                  <c:v>177.45783264433129</c:v>
                </c:pt>
                <c:pt idx="20097">
                  <c:v>177.44889409330099</c:v>
                </c:pt>
                <c:pt idx="20098">
                  <c:v>177.43995599250553</c:v>
                </c:pt>
                <c:pt idx="20099">
                  <c:v>177.4310183419222</c:v>
                </c:pt>
                <c:pt idx="20100">
                  <c:v>177.42208114152831</c:v>
                </c:pt>
                <c:pt idx="20101">
                  <c:v>177.41314439130122</c:v>
                </c:pt>
                <c:pt idx="20102">
                  <c:v>177.40420809121824</c:v>
                </c:pt>
                <c:pt idx="20103">
                  <c:v>177.39527224125669</c:v>
                </c:pt>
                <c:pt idx="20104">
                  <c:v>177.3863368413939</c:v>
                </c:pt>
                <c:pt idx="20105">
                  <c:v>177.37740189160721</c:v>
                </c:pt>
                <c:pt idx="20106">
                  <c:v>177.36846739187393</c:v>
                </c:pt>
                <c:pt idx="20107">
                  <c:v>177.3595333421714</c:v>
                </c:pt>
                <c:pt idx="20108">
                  <c:v>177.35059974247696</c:v>
                </c:pt>
                <c:pt idx="20109">
                  <c:v>177.34166659276795</c:v>
                </c:pt>
                <c:pt idx="20110">
                  <c:v>177.33273389302167</c:v>
                </c:pt>
                <c:pt idx="20111">
                  <c:v>177.32380164321549</c:v>
                </c:pt>
                <c:pt idx="20112">
                  <c:v>177.31486984332673</c:v>
                </c:pt>
                <c:pt idx="20113">
                  <c:v>177.30593849333272</c:v>
                </c:pt>
                <c:pt idx="20114">
                  <c:v>177.29700759321082</c:v>
                </c:pt>
                <c:pt idx="20115">
                  <c:v>177.28807714293836</c:v>
                </c:pt>
                <c:pt idx="20116">
                  <c:v>177.27914714249269</c:v>
                </c:pt>
                <c:pt idx="20117">
                  <c:v>177.27021759185112</c:v>
                </c:pt>
                <c:pt idx="20118">
                  <c:v>177.26128849099103</c:v>
                </c:pt>
                <c:pt idx="20119">
                  <c:v>177.25235983988975</c:v>
                </c:pt>
                <c:pt idx="20120">
                  <c:v>177.24343163852461</c:v>
                </c:pt>
                <c:pt idx="20121">
                  <c:v>177.23450388687297</c:v>
                </c:pt>
                <c:pt idx="20122">
                  <c:v>177.2255765849122</c:v>
                </c:pt>
                <c:pt idx="20123">
                  <c:v>177.21664973261963</c:v>
                </c:pt>
                <c:pt idx="20124">
                  <c:v>177.20772332997259</c:v>
                </c:pt>
                <c:pt idx="20125">
                  <c:v>177.19879737694848</c:v>
                </c:pt>
                <c:pt idx="20126">
                  <c:v>177.1898718735246</c:v>
                </c:pt>
                <c:pt idx="20127">
                  <c:v>177.18094681967833</c:v>
                </c:pt>
                <c:pt idx="20128">
                  <c:v>177.17202221538702</c:v>
                </c:pt>
                <c:pt idx="20129">
                  <c:v>177.16309806062804</c:v>
                </c:pt>
                <c:pt idx="20130">
                  <c:v>177.15417435537873</c:v>
                </c:pt>
                <c:pt idx="20131">
                  <c:v>177.14525109961644</c:v>
                </c:pt>
                <c:pt idx="20132">
                  <c:v>177.13632829331857</c:v>
                </c:pt>
                <c:pt idx="20133">
                  <c:v>177.12740593646245</c:v>
                </c:pt>
                <c:pt idx="20134">
                  <c:v>177.11848402902544</c:v>
                </c:pt>
                <c:pt idx="20135">
                  <c:v>177.10956257098491</c:v>
                </c:pt>
                <c:pt idx="20136">
                  <c:v>177.1006415623182</c:v>
                </c:pt>
                <c:pt idx="20137">
                  <c:v>177.0917210030027</c:v>
                </c:pt>
                <c:pt idx="20138">
                  <c:v>177.08280089301579</c:v>
                </c:pt>
                <c:pt idx="20139">
                  <c:v>177.0738812323348</c:v>
                </c:pt>
                <c:pt idx="20140">
                  <c:v>177.06496202093714</c:v>
                </c:pt>
                <c:pt idx="20141">
                  <c:v>177.05604325880014</c:v>
                </c:pt>
                <c:pt idx="20142">
                  <c:v>177.0471249459012</c:v>
                </c:pt>
                <c:pt idx="20143">
                  <c:v>177.0382070822177</c:v>
                </c:pt>
                <c:pt idx="20144">
                  <c:v>177.02928966772697</c:v>
                </c:pt>
                <c:pt idx="20145">
                  <c:v>177.02037270240641</c:v>
                </c:pt>
                <c:pt idx="20146">
                  <c:v>177.0114561862334</c:v>
                </c:pt>
                <c:pt idx="20147">
                  <c:v>177.00254011918531</c:v>
                </c:pt>
                <c:pt idx="20148">
                  <c:v>176.99362450123951</c:v>
                </c:pt>
                <c:pt idx="20149">
                  <c:v>176.9847093323734</c:v>
                </c:pt>
                <c:pt idx="20150">
                  <c:v>176.97579461256433</c:v>
                </c:pt>
                <c:pt idx="20151">
                  <c:v>176.9668803417897</c:v>
                </c:pt>
                <c:pt idx="20152">
                  <c:v>176.9579665200269</c:v>
                </c:pt>
                <c:pt idx="20153">
                  <c:v>176.9490531472533</c:v>
                </c:pt>
                <c:pt idx="20154">
                  <c:v>176.94014022344626</c:v>
                </c:pt>
                <c:pt idx="20155">
                  <c:v>176.93122774858321</c:v>
                </c:pt>
                <c:pt idx="20156">
                  <c:v>176.92231572264151</c:v>
                </c:pt>
                <c:pt idx="20157">
                  <c:v>176.91340414559858</c:v>
                </c:pt>
                <c:pt idx="20158">
                  <c:v>176.90449301743178</c:v>
                </c:pt>
                <c:pt idx="20159">
                  <c:v>176.89558233811849</c:v>
                </c:pt>
                <c:pt idx="20160">
                  <c:v>176.88667210763612</c:v>
                </c:pt>
                <c:pt idx="20161">
                  <c:v>176.87776232596207</c:v>
                </c:pt>
                <c:pt idx="20162">
                  <c:v>176.86885299307372</c:v>
                </c:pt>
                <c:pt idx="20163">
                  <c:v>176.85994410894847</c:v>
                </c:pt>
                <c:pt idx="20164">
                  <c:v>176.8510356735637</c:v>
                </c:pt>
                <c:pt idx="20165">
                  <c:v>176.84212768689682</c:v>
                </c:pt>
                <c:pt idx="20166">
                  <c:v>176.83322014892522</c:v>
                </c:pt>
                <c:pt idx="20167">
                  <c:v>176.82431305962632</c:v>
                </c:pt>
                <c:pt idx="20168">
                  <c:v>176.81540641897752</c:v>
                </c:pt>
                <c:pt idx="20169">
                  <c:v>176.80650022695619</c:v>
                </c:pt>
                <c:pt idx="20170">
                  <c:v>176.79759448353977</c:v>
                </c:pt>
                <c:pt idx="20171">
                  <c:v>176.78868918870563</c:v>
                </c:pt>
                <c:pt idx="20172">
                  <c:v>176.77978434243121</c:v>
                </c:pt>
                <c:pt idx="20173">
                  <c:v>176.77087994469389</c:v>
                </c:pt>
                <c:pt idx="20174">
                  <c:v>176.76197599547109</c:v>
                </c:pt>
                <c:pt idx="20175">
                  <c:v>176.75307249474019</c:v>
                </c:pt>
                <c:pt idx="20176">
                  <c:v>176.74416944247864</c:v>
                </c:pt>
                <c:pt idx="20177">
                  <c:v>176.73526683866382</c:v>
                </c:pt>
                <c:pt idx="20178">
                  <c:v>176.72636468327318</c:v>
                </c:pt>
                <c:pt idx="20179">
                  <c:v>176.71746297628408</c:v>
                </c:pt>
                <c:pt idx="20180">
                  <c:v>176.70856171767397</c:v>
                </c:pt>
                <c:pt idx="20181">
                  <c:v>176.69966090742025</c:v>
                </c:pt>
                <c:pt idx="20182">
                  <c:v>176.69076054550035</c:v>
                </c:pt>
                <c:pt idx="20183">
                  <c:v>176.68186063189168</c:v>
                </c:pt>
                <c:pt idx="20184">
                  <c:v>176.67296116657167</c:v>
                </c:pt>
                <c:pt idx="20185">
                  <c:v>176.66406214951772</c:v>
                </c:pt>
                <c:pt idx="20186">
                  <c:v>176.65516358070727</c:v>
                </c:pt>
                <c:pt idx="20187">
                  <c:v>176.64626546011772</c:v>
                </c:pt>
                <c:pt idx="20188">
                  <c:v>176.6373677877265</c:v>
                </c:pt>
                <c:pt idx="20189">
                  <c:v>176.62847056351103</c:v>
                </c:pt>
                <c:pt idx="20190">
                  <c:v>176.61957378744876</c:v>
                </c:pt>
                <c:pt idx="20191">
                  <c:v>176.61067745951709</c:v>
                </c:pt>
                <c:pt idx="20192">
                  <c:v>176.60178157969347</c:v>
                </c:pt>
                <c:pt idx="20193">
                  <c:v>176.59288614795531</c:v>
                </c:pt>
                <c:pt idx="20194">
                  <c:v>176.58399116428004</c:v>
                </c:pt>
                <c:pt idx="20195">
                  <c:v>176.5750966286451</c:v>
                </c:pt>
                <c:pt idx="20196">
                  <c:v>176.56620254102793</c:v>
                </c:pt>
                <c:pt idx="20197">
                  <c:v>176.55730890140595</c:v>
                </c:pt>
                <c:pt idx="20198">
                  <c:v>176.5484157097566</c:v>
                </c:pt>
                <c:pt idx="20199">
                  <c:v>176.53952296605729</c:v>
                </c:pt>
                <c:pt idx="20200">
                  <c:v>176.53063067028549</c:v>
                </c:pt>
                <c:pt idx="20201">
                  <c:v>176.52173882241863</c:v>
                </c:pt>
                <c:pt idx="20202">
                  <c:v>176.51284742243413</c:v>
                </c:pt>
                <c:pt idx="20203">
                  <c:v>176.50395647030948</c:v>
                </c:pt>
                <c:pt idx="20204">
                  <c:v>176.49506596602208</c:v>
                </c:pt>
                <c:pt idx="20205">
                  <c:v>176.48617590954939</c:v>
                </c:pt>
                <c:pt idx="20206">
                  <c:v>176.47728630086883</c:v>
                </c:pt>
                <c:pt idx="20207">
                  <c:v>176.46839713995786</c:v>
                </c:pt>
                <c:pt idx="20208">
                  <c:v>176.45950842679392</c:v>
                </c:pt>
                <c:pt idx="20209">
                  <c:v>176.45062016135446</c:v>
                </c:pt>
                <c:pt idx="20210">
                  <c:v>176.44173234361693</c:v>
                </c:pt>
                <c:pt idx="20211">
                  <c:v>176.43284497355879</c:v>
                </c:pt>
                <c:pt idx="20212">
                  <c:v>176.42395805115748</c:v>
                </c:pt>
                <c:pt idx="20213">
                  <c:v>176.41507157639046</c:v>
                </c:pt>
                <c:pt idx="20214">
                  <c:v>176.40618554923518</c:v>
                </c:pt>
                <c:pt idx="20215">
                  <c:v>176.39729996966906</c:v>
                </c:pt>
                <c:pt idx="20216">
                  <c:v>176.38841483766959</c:v>
                </c:pt>
                <c:pt idx="20217">
                  <c:v>176.3795301532142</c:v>
                </c:pt>
                <c:pt idx="20218">
                  <c:v>176.37064591628038</c:v>
                </c:pt>
                <c:pt idx="20219">
                  <c:v>176.36176212684558</c:v>
                </c:pt>
                <c:pt idx="20220">
                  <c:v>176.35287878488725</c:v>
                </c:pt>
                <c:pt idx="20221">
                  <c:v>176.34399589038287</c:v>
                </c:pt>
                <c:pt idx="20222">
                  <c:v>176.33511344330987</c:v>
                </c:pt>
                <c:pt idx="20223">
                  <c:v>176.32623144364572</c:v>
                </c:pt>
                <c:pt idx="20224">
                  <c:v>176.31734989136791</c:v>
                </c:pt>
                <c:pt idx="20225">
                  <c:v>176.30846878645389</c:v>
                </c:pt>
                <c:pt idx="20226">
                  <c:v>176.29958812888111</c:v>
                </c:pt>
                <c:pt idx="20227">
                  <c:v>176.29070791862708</c:v>
                </c:pt>
                <c:pt idx="20228">
                  <c:v>176.28182815566922</c:v>
                </c:pt>
                <c:pt idx="20229">
                  <c:v>176.27294883998502</c:v>
                </c:pt>
                <c:pt idx="20230">
                  <c:v>176.26406997155195</c:v>
                </c:pt>
                <c:pt idx="20231">
                  <c:v>176.25519155034749</c:v>
                </c:pt>
                <c:pt idx="20232">
                  <c:v>176.24631357634911</c:v>
                </c:pt>
                <c:pt idx="20233">
                  <c:v>176.23743604953427</c:v>
                </c:pt>
                <c:pt idx="20234">
                  <c:v>176.22855896988045</c:v>
                </c:pt>
                <c:pt idx="20235">
                  <c:v>176.21968233736516</c:v>
                </c:pt>
                <c:pt idx="20236">
                  <c:v>176.21080615196584</c:v>
                </c:pt>
                <c:pt idx="20237">
                  <c:v>176.20193041365997</c:v>
                </c:pt>
                <c:pt idx="20238">
                  <c:v>176.19305512242502</c:v>
                </c:pt>
                <c:pt idx="20239">
                  <c:v>176.1841802782385</c:v>
                </c:pt>
                <c:pt idx="20240">
                  <c:v>176.17530588107789</c:v>
                </c:pt>
                <c:pt idx="20241">
                  <c:v>176.16643193092065</c:v>
                </c:pt>
                <c:pt idx="20242">
                  <c:v>176.15755842774431</c:v>
                </c:pt>
                <c:pt idx="20243">
                  <c:v>176.14868537152631</c:v>
                </c:pt>
                <c:pt idx="20244">
                  <c:v>176.13981276224416</c:v>
                </c:pt>
                <c:pt idx="20245">
                  <c:v>176.13094059987534</c:v>
                </c:pt>
                <c:pt idx="20246">
                  <c:v>176.12206888439732</c:v>
                </c:pt>
                <c:pt idx="20247">
                  <c:v>176.11319761578761</c:v>
                </c:pt>
                <c:pt idx="20248">
                  <c:v>176.10432679402371</c:v>
                </c:pt>
                <c:pt idx="20249">
                  <c:v>176.09545641908309</c:v>
                </c:pt>
                <c:pt idx="20250">
                  <c:v>176.08658649094326</c:v>
                </c:pt>
                <c:pt idx="20251">
                  <c:v>176.07771700958173</c:v>
                </c:pt>
                <c:pt idx="20252">
                  <c:v>176.06884797497597</c:v>
                </c:pt>
                <c:pt idx="20253">
                  <c:v>176.05997938710348</c:v>
                </c:pt>
                <c:pt idx="20254">
                  <c:v>176.05111124594177</c:v>
                </c:pt>
                <c:pt idx="20255">
                  <c:v>176.04224355146832</c:v>
                </c:pt>
                <c:pt idx="20256">
                  <c:v>176.03337630366065</c:v>
                </c:pt>
                <c:pt idx="20257">
                  <c:v>176.02450950249624</c:v>
                </c:pt>
                <c:pt idx="20258">
                  <c:v>176.0156431479526</c:v>
                </c:pt>
                <c:pt idx="20259">
                  <c:v>176.00677724000724</c:v>
                </c:pt>
                <c:pt idx="20260">
                  <c:v>175.99791177863767</c:v>
                </c:pt>
                <c:pt idx="20261">
                  <c:v>175.98904676382139</c:v>
                </c:pt>
                <c:pt idx="20262">
                  <c:v>175.98018219553592</c:v>
                </c:pt>
                <c:pt idx="20263">
                  <c:v>175.97131807375874</c:v>
                </c:pt>
                <c:pt idx="20264">
                  <c:v>175.96245439846737</c:v>
                </c:pt>
                <c:pt idx="20265">
                  <c:v>175.95359116963934</c:v>
                </c:pt>
                <c:pt idx="20266">
                  <c:v>175.94472838725213</c:v>
                </c:pt>
                <c:pt idx="20267">
                  <c:v>175.93586605128326</c:v>
                </c:pt>
                <c:pt idx="20268">
                  <c:v>175.92700416171027</c:v>
                </c:pt>
                <c:pt idx="20269">
                  <c:v>175.91814271851067</c:v>
                </c:pt>
                <c:pt idx="20270">
                  <c:v>175.90928172166193</c:v>
                </c:pt>
                <c:pt idx="20271">
                  <c:v>175.9004211711416</c:v>
                </c:pt>
                <c:pt idx="20272">
                  <c:v>175.89156106692721</c:v>
                </c:pt>
                <c:pt idx="20273">
                  <c:v>175.88270140899627</c:v>
                </c:pt>
                <c:pt idx="20274">
                  <c:v>175.8738421973263</c:v>
                </c:pt>
                <c:pt idx="20275">
                  <c:v>175.86498343189481</c:v>
                </c:pt>
                <c:pt idx="20276">
                  <c:v>175.85612511267936</c:v>
                </c:pt>
                <c:pt idx="20277">
                  <c:v>175.84726723965744</c:v>
                </c:pt>
                <c:pt idx="20278">
                  <c:v>175.83840981280659</c:v>
                </c:pt>
                <c:pt idx="20279">
                  <c:v>175.82955283210433</c:v>
                </c:pt>
                <c:pt idx="20280">
                  <c:v>175.82069629752817</c:v>
                </c:pt>
                <c:pt idx="20281">
                  <c:v>175.81184020905567</c:v>
                </c:pt>
                <c:pt idx="20282">
                  <c:v>175.80298456666435</c:v>
                </c:pt>
                <c:pt idx="20283">
                  <c:v>175.79412937033175</c:v>
                </c:pt>
                <c:pt idx="20284">
                  <c:v>175.78527462003538</c:v>
                </c:pt>
                <c:pt idx="20285">
                  <c:v>175.77642031575277</c:v>
                </c:pt>
                <c:pt idx="20286">
                  <c:v>175.76756645746147</c:v>
                </c:pt>
                <c:pt idx="20287">
                  <c:v>175.75871304513902</c:v>
                </c:pt>
                <c:pt idx="20288">
                  <c:v>175.74986007876294</c:v>
                </c:pt>
                <c:pt idx="20289">
                  <c:v>175.74100755831077</c:v>
                </c:pt>
                <c:pt idx="20290">
                  <c:v>175.73215548376007</c:v>
                </c:pt>
                <c:pt idx="20291">
                  <c:v>175.72330385508835</c:v>
                </c:pt>
                <c:pt idx="20292">
                  <c:v>175.71445267227318</c:v>
                </c:pt>
                <c:pt idx="20293">
                  <c:v>175.70560193529209</c:v>
                </c:pt>
                <c:pt idx="20294">
                  <c:v>175.69675164412263</c:v>
                </c:pt>
                <c:pt idx="20295">
                  <c:v>175.68790179874233</c:v>
                </c:pt>
                <c:pt idx="20296">
                  <c:v>175.67905239912872</c:v>
                </c:pt>
                <c:pt idx="20297">
                  <c:v>175.67020344525938</c:v>
                </c:pt>
                <c:pt idx="20298">
                  <c:v>175.66135493711184</c:v>
                </c:pt>
                <c:pt idx="20299">
                  <c:v>175.65250687466366</c:v>
                </c:pt>
                <c:pt idx="20300">
                  <c:v>175.64365925789238</c:v>
                </c:pt>
                <c:pt idx="20301">
                  <c:v>175.63481208677555</c:v>
                </c:pt>
                <c:pt idx="20302">
                  <c:v>175.62596536129075</c:v>
                </c:pt>
                <c:pt idx="20303">
                  <c:v>175.61711908141552</c:v>
                </c:pt>
                <c:pt idx="20304">
                  <c:v>175.60827324712739</c:v>
                </c:pt>
                <c:pt idx="20305">
                  <c:v>175.59942785840394</c:v>
                </c:pt>
                <c:pt idx="20306">
                  <c:v>175.59058291522271</c:v>
                </c:pt>
                <c:pt idx="20307">
                  <c:v>175.58173841756127</c:v>
                </c:pt>
                <c:pt idx="20308">
                  <c:v>175.57289436539719</c:v>
                </c:pt>
                <c:pt idx="20309">
                  <c:v>175.56405075870802</c:v>
                </c:pt>
                <c:pt idx="20310">
                  <c:v>175.55520759747131</c:v>
                </c:pt>
                <c:pt idx="20311">
                  <c:v>175.54636488166463</c:v>
                </c:pt>
                <c:pt idx="20312">
                  <c:v>175.53752261126556</c:v>
                </c:pt>
                <c:pt idx="20313">
                  <c:v>175.52868078625164</c:v>
                </c:pt>
                <c:pt idx="20314">
                  <c:v>175.51983940660045</c:v>
                </c:pt>
                <c:pt idx="20315">
                  <c:v>175.51099847228954</c:v>
                </c:pt>
                <c:pt idx="20316">
                  <c:v>175.50215798329651</c:v>
                </c:pt>
                <c:pt idx="20317">
                  <c:v>175.49331793959891</c:v>
                </c:pt>
                <c:pt idx="20318">
                  <c:v>175.48447834117431</c:v>
                </c:pt>
                <c:pt idx="20319">
                  <c:v>175.47563918800026</c:v>
                </c:pt>
                <c:pt idx="20320">
                  <c:v>175.46680048005436</c:v>
                </c:pt>
                <c:pt idx="20321">
                  <c:v>175.45796221731419</c:v>
                </c:pt>
                <c:pt idx="20322">
                  <c:v>175.44912439975732</c:v>
                </c:pt>
                <c:pt idx="20323">
                  <c:v>175.44028702736131</c:v>
                </c:pt>
                <c:pt idx="20324">
                  <c:v>175.43145010010375</c:v>
                </c:pt>
                <c:pt idx="20325">
                  <c:v>175.42261361796221</c:v>
                </c:pt>
                <c:pt idx="20326">
                  <c:v>175.41377758091429</c:v>
                </c:pt>
                <c:pt idx="20327">
                  <c:v>175.40494198893754</c:v>
                </c:pt>
                <c:pt idx="20328">
                  <c:v>175.39610684200957</c:v>
                </c:pt>
                <c:pt idx="20329">
                  <c:v>175.38727214010794</c:v>
                </c:pt>
                <c:pt idx="20330">
                  <c:v>175.37843788321024</c:v>
                </c:pt>
                <c:pt idx="20331">
                  <c:v>175.36960407129408</c:v>
                </c:pt>
                <c:pt idx="20332">
                  <c:v>175.360770704337</c:v>
                </c:pt>
                <c:pt idx="20333">
                  <c:v>175.35193778231664</c:v>
                </c:pt>
                <c:pt idx="20334">
                  <c:v>175.34310530521054</c:v>
                </c:pt>
                <c:pt idx="20335">
                  <c:v>175.33427327299631</c:v>
                </c:pt>
                <c:pt idx="20336">
                  <c:v>175.32544168565155</c:v>
                </c:pt>
                <c:pt idx="20337">
                  <c:v>175.31661054315384</c:v>
                </c:pt>
                <c:pt idx="20338">
                  <c:v>175.30777984548078</c:v>
                </c:pt>
                <c:pt idx="20339">
                  <c:v>175.29894959260997</c:v>
                </c:pt>
                <c:pt idx="20340">
                  <c:v>175.29011978451899</c:v>
                </c:pt>
                <c:pt idx="20341">
                  <c:v>175.28129042118545</c:v>
                </c:pt>
                <c:pt idx="20342">
                  <c:v>175.27246150258694</c:v>
                </c:pt>
                <c:pt idx="20343">
                  <c:v>175.26363302870107</c:v>
                </c:pt>
                <c:pt idx="20344">
                  <c:v>175.25480499950541</c:v>
                </c:pt>
                <c:pt idx="20345">
                  <c:v>175.2459774149776</c:v>
                </c:pt>
                <c:pt idx="20346">
                  <c:v>175.23715027509522</c:v>
                </c:pt>
                <c:pt idx="20347">
                  <c:v>175.22832357983586</c:v>
                </c:pt>
                <c:pt idx="20348">
                  <c:v>175.21949732917716</c:v>
                </c:pt>
                <c:pt idx="20349">
                  <c:v>175.21067152309669</c:v>
                </c:pt>
                <c:pt idx="20350">
                  <c:v>175.20184616157209</c:v>
                </c:pt>
                <c:pt idx="20351">
                  <c:v>175.19302124458093</c:v>
                </c:pt>
                <c:pt idx="20352">
                  <c:v>175.18419677210085</c:v>
                </c:pt>
                <c:pt idx="20353">
                  <c:v>175.17537274410944</c:v>
                </c:pt>
                <c:pt idx="20354">
                  <c:v>175.16654916058431</c:v>
                </c:pt>
                <c:pt idx="20355">
                  <c:v>175.15772602150309</c:v>
                </c:pt>
                <c:pt idx="20356">
                  <c:v>175.1489033268434</c:v>
                </c:pt>
                <c:pt idx="20357">
                  <c:v>175.14008107658282</c:v>
                </c:pt>
                <c:pt idx="20358">
                  <c:v>175.13125927069899</c:v>
                </c:pt>
                <c:pt idx="20359">
                  <c:v>175.12243790916952</c:v>
                </c:pt>
                <c:pt idx="20360">
                  <c:v>175.11361699197204</c:v>
                </c:pt>
                <c:pt idx="20361">
                  <c:v>175.10479651908415</c:v>
                </c:pt>
                <c:pt idx="20362">
                  <c:v>175.09597649048348</c:v>
                </c:pt>
                <c:pt idx="20363">
                  <c:v>175.08715690614767</c:v>
                </c:pt>
                <c:pt idx="20364">
                  <c:v>175.07833776605432</c:v>
                </c:pt>
                <c:pt idx="20365">
                  <c:v>175.06951907018106</c:v>
                </c:pt>
                <c:pt idx="20366">
                  <c:v>175.0607008185055</c:v>
                </c:pt>
                <c:pt idx="20367">
                  <c:v>175.05188301100526</c:v>
                </c:pt>
                <c:pt idx="20368">
                  <c:v>175.04306564765801</c:v>
                </c:pt>
                <c:pt idx="20369">
                  <c:v>175.03424872844136</c:v>
                </c:pt>
                <c:pt idx="20370">
                  <c:v>175.02543225333292</c:v>
                </c:pt>
                <c:pt idx="20371">
                  <c:v>175.01661622231032</c:v>
                </c:pt>
                <c:pt idx="20372">
                  <c:v>175.0078006353512</c:v>
                </c:pt>
                <c:pt idx="20373">
                  <c:v>174.99898549243321</c:v>
                </c:pt>
                <c:pt idx="20374">
                  <c:v>174.99017079353396</c:v>
                </c:pt>
                <c:pt idx="20375">
                  <c:v>174.9813565386311</c:v>
                </c:pt>
                <c:pt idx="20376">
                  <c:v>174.97254272770226</c:v>
                </c:pt>
                <c:pt idx="20377">
                  <c:v>174.96372936072507</c:v>
                </c:pt>
                <c:pt idx="20378">
                  <c:v>174.95491643767718</c:v>
                </c:pt>
                <c:pt idx="20379">
                  <c:v>174.94610395853621</c:v>
                </c:pt>
                <c:pt idx="20380">
                  <c:v>174.93729192327982</c:v>
                </c:pt>
                <c:pt idx="20381">
                  <c:v>174.92848033188565</c:v>
                </c:pt>
                <c:pt idx="20382">
                  <c:v>174.91966918433135</c:v>
                </c:pt>
                <c:pt idx="20383">
                  <c:v>174.91085848059456</c:v>
                </c:pt>
                <c:pt idx="20384">
                  <c:v>174.90204822065289</c:v>
                </c:pt>
                <c:pt idx="20385">
                  <c:v>174.89323840448401</c:v>
                </c:pt>
                <c:pt idx="20386">
                  <c:v>174.88442903206558</c:v>
                </c:pt>
                <c:pt idx="20387">
                  <c:v>174.87562010337524</c:v>
                </c:pt>
                <c:pt idx="20388">
                  <c:v>174.86681161839064</c:v>
                </c:pt>
                <c:pt idx="20389">
                  <c:v>174.85800357708942</c:v>
                </c:pt>
                <c:pt idx="20390">
                  <c:v>174.84919597944923</c:v>
                </c:pt>
                <c:pt idx="20391">
                  <c:v>174.84038882544775</c:v>
                </c:pt>
                <c:pt idx="20392">
                  <c:v>174.83158211506262</c:v>
                </c:pt>
                <c:pt idx="20393">
                  <c:v>174.82277584827148</c:v>
                </c:pt>
                <c:pt idx="20394">
                  <c:v>174.81397002505201</c:v>
                </c:pt>
                <c:pt idx="20395">
                  <c:v>174.80516464538186</c:v>
                </c:pt>
                <c:pt idx="20396">
                  <c:v>174.79635970923869</c:v>
                </c:pt>
                <c:pt idx="20397">
                  <c:v>174.78755521660014</c:v>
                </c:pt>
                <c:pt idx="20398">
                  <c:v>174.77875116744389</c:v>
                </c:pt>
                <c:pt idx="20399">
                  <c:v>174.76994756174759</c:v>
                </c:pt>
                <c:pt idx="20400">
                  <c:v>174.7611443994889</c:v>
                </c:pt>
                <c:pt idx="20401">
                  <c:v>174.75234168064551</c:v>
                </c:pt>
                <c:pt idx="20402">
                  <c:v>174.74353940519507</c:v>
                </c:pt>
                <c:pt idx="20403">
                  <c:v>174.73473757311524</c:v>
                </c:pt>
                <c:pt idx="20404">
                  <c:v>174.7259361843837</c:v>
                </c:pt>
                <c:pt idx="20405">
                  <c:v>174.7171352389781</c:v>
                </c:pt>
                <c:pt idx="20406">
                  <c:v>174.70833473687611</c:v>
                </c:pt>
                <c:pt idx="20407">
                  <c:v>174.69953467805541</c:v>
                </c:pt>
                <c:pt idx="20408">
                  <c:v>174.69073506249367</c:v>
                </c:pt>
                <c:pt idx="20409">
                  <c:v>174.68193589016857</c:v>
                </c:pt>
                <c:pt idx="20410">
                  <c:v>174.67313716105778</c:v>
                </c:pt>
                <c:pt idx="20411">
                  <c:v>174.66433887513898</c:v>
                </c:pt>
                <c:pt idx="20412">
                  <c:v>174.65554103238983</c:v>
                </c:pt>
                <c:pt idx="20413">
                  <c:v>174.64674363278803</c:v>
                </c:pt>
                <c:pt idx="20414">
                  <c:v>174.63794667631126</c:v>
                </c:pt>
                <c:pt idx="20415">
                  <c:v>174.62915016293718</c:v>
                </c:pt>
                <c:pt idx="20416">
                  <c:v>174.62035409264348</c:v>
                </c:pt>
                <c:pt idx="20417">
                  <c:v>174.61155846540785</c:v>
                </c:pt>
                <c:pt idx="20418">
                  <c:v>174.60276328120796</c:v>
                </c:pt>
                <c:pt idx="20419">
                  <c:v>174.59396854002148</c:v>
                </c:pt>
                <c:pt idx="20420">
                  <c:v>174.58517424182611</c:v>
                </c:pt>
                <c:pt idx="20421">
                  <c:v>174.57638038659957</c:v>
                </c:pt>
                <c:pt idx="20422">
                  <c:v>174.56758697431951</c:v>
                </c:pt>
                <c:pt idx="20423">
                  <c:v>174.55879400496363</c:v>
                </c:pt>
                <c:pt idx="20424">
                  <c:v>174.55000147850961</c:v>
                </c:pt>
                <c:pt idx="20425">
                  <c:v>174.54120939493515</c:v>
                </c:pt>
                <c:pt idx="20426">
                  <c:v>174.53241775421793</c:v>
                </c:pt>
                <c:pt idx="20427">
                  <c:v>174.52362655633567</c:v>
                </c:pt>
                <c:pt idx="20428">
                  <c:v>174.51483580126603</c:v>
                </c:pt>
                <c:pt idx="20429">
                  <c:v>174.50604548898673</c:v>
                </c:pt>
                <c:pt idx="20430">
                  <c:v>174.49725561947545</c:v>
                </c:pt>
                <c:pt idx="20431">
                  <c:v>174.48846619270989</c:v>
                </c:pt>
                <c:pt idx="20432">
                  <c:v>174.47967720866777</c:v>
                </c:pt>
                <c:pt idx="20433">
                  <c:v>174.47088866732676</c:v>
                </c:pt>
                <c:pt idx="20434">
                  <c:v>174.4621005686646</c:v>
                </c:pt>
                <c:pt idx="20435">
                  <c:v>174.45331291265896</c:v>
                </c:pt>
                <c:pt idx="20436">
                  <c:v>174.44452569928757</c:v>
                </c:pt>
                <c:pt idx="20437">
                  <c:v>174.43573892852811</c:v>
                </c:pt>
                <c:pt idx="20438">
                  <c:v>174.42695260035828</c:v>
                </c:pt>
                <c:pt idx="20439">
                  <c:v>174.41816671475581</c:v>
                </c:pt>
                <c:pt idx="20440">
                  <c:v>174.40938127169841</c:v>
                </c:pt>
                <c:pt idx="20441">
                  <c:v>174.40059627116375</c:v>
                </c:pt>
                <c:pt idx="20442">
                  <c:v>174.39181171312958</c:v>
                </c:pt>
                <c:pt idx="20443">
                  <c:v>174.3830275975736</c:v>
                </c:pt>
                <c:pt idx="20444">
                  <c:v>174.37424392447352</c:v>
                </c:pt>
                <c:pt idx="20445">
                  <c:v>174.36546069380705</c:v>
                </c:pt>
                <c:pt idx="20446">
                  <c:v>174.35667790555192</c:v>
                </c:pt>
                <c:pt idx="20447">
                  <c:v>174.34789555968581</c:v>
                </c:pt>
                <c:pt idx="20448">
                  <c:v>174.33911365618647</c:v>
                </c:pt>
                <c:pt idx="20449">
                  <c:v>174.33033219503162</c:v>
                </c:pt>
                <c:pt idx="20450">
                  <c:v>174.32155117619897</c:v>
                </c:pt>
                <c:pt idx="20451">
                  <c:v>174.31277059966624</c:v>
                </c:pt>
                <c:pt idx="20452">
                  <c:v>174.30399046541115</c:v>
                </c:pt>
                <c:pt idx="20453">
                  <c:v>174.29521077341141</c:v>
                </c:pt>
                <c:pt idx="20454">
                  <c:v>174.28643152364475</c:v>
                </c:pt>
                <c:pt idx="20455">
                  <c:v>174.27765271608891</c:v>
                </c:pt>
                <c:pt idx="20456">
                  <c:v>174.2688743507216</c:v>
                </c:pt>
                <c:pt idx="20457">
                  <c:v>174.26009642752055</c:v>
                </c:pt>
                <c:pt idx="20458">
                  <c:v>174.2513189464635</c:v>
                </c:pt>
                <c:pt idx="20459">
                  <c:v>174.24254190752816</c:v>
                </c:pt>
                <c:pt idx="20460">
                  <c:v>174.23376531069229</c:v>
                </c:pt>
                <c:pt idx="20461">
                  <c:v>174.2249891559336</c:v>
                </c:pt>
                <c:pt idx="20462">
                  <c:v>174.21621344322983</c:v>
                </c:pt>
                <c:pt idx="20463">
                  <c:v>174.20743817255871</c:v>
                </c:pt>
                <c:pt idx="20464">
                  <c:v>174.19866334389798</c:v>
                </c:pt>
                <c:pt idx="20465">
                  <c:v>174.18988895722535</c:v>
                </c:pt>
                <c:pt idx="20466">
                  <c:v>174.18111501251857</c:v>
                </c:pt>
                <c:pt idx="20467">
                  <c:v>174.1723415097554</c:v>
                </c:pt>
                <c:pt idx="20468">
                  <c:v>174.16356844891357</c:v>
                </c:pt>
                <c:pt idx="20469">
                  <c:v>174.15479582997079</c:v>
                </c:pt>
                <c:pt idx="20470">
                  <c:v>174.14602365290486</c:v>
                </c:pt>
                <c:pt idx="20471">
                  <c:v>174.13725191769348</c:v>
                </c:pt>
                <c:pt idx="20472">
                  <c:v>174.12848062431439</c:v>
                </c:pt>
                <c:pt idx="20473">
                  <c:v>174.11970977274535</c:v>
                </c:pt>
                <c:pt idx="20474">
                  <c:v>174.1109393629641</c:v>
                </c:pt>
                <c:pt idx="20475">
                  <c:v>174.10216939494839</c:v>
                </c:pt>
                <c:pt idx="20476">
                  <c:v>174.09339986867596</c:v>
                </c:pt>
                <c:pt idx="20477">
                  <c:v>174.08463078412458</c:v>
                </c:pt>
                <c:pt idx="20478">
                  <c:v>174.07586214127198</c:v>
                </c:pt>
                <c:pt idx="20479">
                  <c:v>174.06709394009593</c:v>
                </c:pt>
                <c:pt idx="20480">
                  <c:v>174.05832618057417</c:v>
                </c:pt>
                <c:pt idx="20481">
                  <c:v>174.04955886268445</c:v>
                </c:pt>
                <c:pt idx="20482">
                  <c:v>174.04079198640454</c:v>
                </c:pt>
                <c:pt idx="20483">
                  <c:v>174.0320255517122</c:v>
                </c:pt>
                <c:pt idx="20484">
                  <c:v>174.02325955858515</c:v>
                </c:pt>
                <c:pt idx="20485">
                  <c:v>174.01449400700119</c:v>
                </c:pt>
                <c:pt idx="20486">
                  <c:v>174.00572889693805</c:v>
                </c:pt>
                <c:pt idx="20487">
                  <c:v>173.99696422837351</c:v>
                </c:pt>
                <c:pt idx="20488">
                  <c:v>173.98820000128535</c:v>
                </c:pt>
                <c:pt idx="20489">
                  <c:v>173.9794362156513</c:v>
                </c:pt>
                <c:pt idx="20490">
                  <c:v>173.97067287144912</c:v>
                </c:pt>
                <c:pt idx="20491">
                  <c:v>173.96190996865658</c:v>
                </c:pt>
                <c:pt idx="20492">
                  <c:v>173.95314750725146</c:v>
                </c:pt>
                <c:pt idx="20493">
                  <c:v>173.94438548721152</c:v>
                </c:pt>
                <c:pt idx="20494">
                  <c:v>173.93562390851454</c:v>
                </c:pt>
                <c:pt idx="20495">
                  <c:v>173.92686277113827</c:v>
                </c:pt>
                <c:pt idx="20496">
                  <c:v>173.91810207506049</c:v>
                </c:pt>
                <c:pt idx="20497">
                  <c:v>173.90934182025899</c:v>
                </c:pt>
                <c:pt idx="20498">
                  <c:v>173.90058200671152</c:v>
                </c:pt>
                <c:pt idx="20499">
                  <c:v>173.89182263439585</c:v>
                </c:pt>
                <c:pt idx="20500">
                  <c:v>173.88306370328976</c:v>
                </c:pt>
                <c:pt idx="20501">
                  <c:v>173.87430521337103</c:v>
                </c:pt>
                <c:pt idx="20502">
                  <c:v>173.86554716461745</c:v>
                </c:pt>
                <c:pt idx="20503">
                  <c:v>173.85678955700678</c:v>
                </c:pt>
                <c:pt idx="20504">
                  <c:v>173.84803239051681</c:v>
                </c:pt>
                <c:pt idx="20505">
                  <c:v>173.83927566512531</c:v>
                </c:pt>
                <c:pt idx="20506">
                  <c:v>173.83051938081007</c:v>
                </c:pt>
                <c:pt idx="20507">
                  <c:v>173.82176353754886</c:v>
                </c:pt>
                <c:pt idx="20508">
                  <c:v>173.81300813531948</c:v>
                </c:pt>
                <c:pt idx="20509">
                  <c:v>173.8042531740997</c:v>
                </c:pt>
                <c:pt idx="20510">
                  <c:v>173.79549865386733</c:v>
                </c:pt>
                <c:pt idx="20511">
                  <c:v>173.78674457460014</c:v>
                </c:pt>
                <c:pt idx="20512">
                  <c:v>173.77799093627593</c:v>
                </c:pt>
                <c:pt idx="20513">
                  <c:v>173.76923773887248</c:v>
                </c:pt>
                <c:pt idx="20514">
                  <c:v>173.76048498236759</c:v>
                </c:pt>
                <c:pt idx="20515">
                  <c:v>173.75173266673903</c:v>
                </c:pt>
                <c:pt idx="20516">
                  <c:v>173.74298079196461</c:v>
                </c:pt>
                <c:pt idx="20517">
                  <c:v>173.73422935802213</c:v>
                </c:pt>
                <c:pt idx="20518">
                  <c:v>173.72547836488937</c:v>
                </c:pt>
                <c:pt idx="20519">
                  <c:v>173.71672781254412</c:v>
                </c:pt>
                <c:pt idx="20520">
                  <c:v>173.70797770096422</c:v>
                </c:pt>
                <c:pt idx="20521">
                  <c:v>173.69922803012744</c:v>
                </c:pt>
                <c:pt idx="20522">
                  <c:v>173.69047880001156</c:v>
                </c:pt>
                <c:pt idx="20523">
                  <c:v>173.68173001059441</c:v>
                </c:pt>
                <c:pt idx="20524">
                  <c:v>173.67298166185378</c:v>
                </c:pt>
                <c:pt idx="20525">
                  <c:v>173.66423375376749</c:v>
                </c:pt>
                <c:pt idx="20526">
                  <c:v>173.65548628631331</c:v>
                </c:pt>
                <c:pt idx="20527">
                  <c:v>173.64673925946906</c:v>
                </c:pt>
                <c:pt idx="20528">
                  <c:v>173.63799267321255</c:v>
                </c:pt>
                <c:pt idx="20529">
                  <c:v>173.62924652752162</c:v>
                </c:pt>
                <c:pt idx="20530">
                  <c:v>173.62050082237403</c:v>
                </c:pt>
                <c:pt idx="20531">
                  <c:v>173.61175555774761</c:v>
                </c:pt>
                <c:pt idx="20532">
                  <c:v>173.60301073362018</c:v>
                </c:pt>
                <c:pt idx="20533">
                  <c:v>173.59426634996953</c:v>
                </c:pt>
                <c:pt idx="20534">
                  <c:v>173.58552240677349</c:v>
                </c:pt>
                <c:pt idx="20535">
                  <c:v>173.57677890400987</c:v>
                </c:pt>
                <c:pt idx="20536">
                  <c:v>173.56803584165647</c:v>
                </c:pt>
                <c:pt idx="20537">
                  <c:v>173.55929321969114</c:v>
                </c:pt>
                <c:pt idx="20538">
                  <c:v>173.55055103809167</c:v>
                </c:pt>
                <c:pt idx="20539">
                  <c:v>173.54180929683588</c:v>
                </c:pt>
                <c:pt idx="20540">
                  <c:v>173.5330679959016</c:v>
                </c:pt>
                <c:pt idx="20541">
                  <c:v>173.52432713526665</c:v>
                </c:pt>
                <c:pt idx="20542">
                  <c:v>173.51558671490884</c:v>
                </c:pt>
                <c:pt idx="20543">
                  <c:v>173.506846734806</c:v>
                </c:pt>
                <c:pt idx="20544">
                  <c:v>173.49810719493598</c:v>
                </c:pt>
                <c:pt idx="20545">
                  <c:v>173.48936809527657</c:v>
                </c:pt>
                <c:pt idx="20546">
                  <c:v>173.48062943580561</c:v>
                </c:pt>
                <c:pt idx="20547">
                  <c:v>173.47189121650092</c:v>
                </c:pt>
                <c:pt idx="20548">
                  <c:v>173.46315343734034</c:v>
                </c:pt>
                <c:pt idx="20549">
                  <c:v>173.45441609830169</c:v>
                </c:pt>
                <c:pt idx="20550">
                  <c:v>173.44567919936281</c:v>
                </c:pt>
                <c:pt idx="20551">
                  <c:v>173.43694274050154</c:v>
                </c:pt>
                <c:pt idx="20552">
                  <c:v>173.42820672169572</c:v>
                </c:pt>
                <c:pt idx="20553">
                  <c:v>173.41947114292316</c:v>
                </c:pt>
                <c:pt idx="20554">
                  <c:v>173.41073600416169</c:v>
                </c:pt>
                <c:pt idx="20555">
                  <c:v>173.40200130538918</c:v>
                </c:pt>
                <c:pt idx="20556">
                  <c:v>173.39326704658342</c:v>
                </c:pt>
                <c:pt idx="20557">
                  <c:v>173.3845332277223</c:v>
                </c:pt>
                <c:pt idx="20558">
                  <c:v>173.37579984878363</c:v>
                </c:pt>
                <c:pt idx="20559">
                  <c:v>173.36706690974526</c:v>
                </c:pt>
                <c:pt idx="20560">
                  <c:v>173.35833441058503</c:v>
                </c:pt>
                <c:pt idx="20561">
                  <c:v>173.34960235128077</c:v>
                </c:pt>
                <c:pt idx="20562">
                  <c:v>173.34087073181033</c:v>
                </c:pt>
                <c:pt idx="20563">
                  <c:v>173.33213955215157</c:v>
                </c:pt>
                <c:pt idx="20564">
                  <c:v>173.32340881228234</c:v>
                </c:pt>
                <c:pt idx="20565">
                  <c:v>173.31467851218048</c:v>
                </c:pt>
                <c:pt idx="20566">
                  <c:v>173.30594865182383</c:v>
                </c:pt>
                <c:pt idx="20567">
                  <c:v>173.29721923119024</c:v>
                </c:pt>
                <c:pt idx="20568">
                  <c:v>173.28849025025758</c:v>
                </c:pt>
                <c:pt idx="20569">
                  <c:v>173.27976170900368</c:v>
                </c:pt>
                <c:pt idx="20570">
                  <c:v>173.27103360740639</c:v>
                </c:pt>
                <c:pt idx="20571">
                  <c:v>173.26230594544359</c:v>
                </c:pt>
                <c:pt idx="20572">
                  <c:v>173.25357872309311</c:v>
                </c:pt>
                <c:pt idx="20573">
                  <c:v>173.24485194033284</c:v>
                </c:pt>
                <c:pt idx="20574">
                  <c:v>173.23612559714061</c:v>
                </c:pt>
                <c:pt idx="20575">
                  <c:v>173.22739969349431</c:v>
                </c:pt>
                <c:pt idx="20576">
                  <c:v>173.21867422937174</c:v>
                </c:pt>
                <c:pt idx="20577">
                  <c:v>173.20994920475081</c:v>
                </c:pt>
                <c:pt idx="20578">
                  <c:v>173.20122461960938</c:v>
                </c:pt>
                <c:pt idx="20579">
                  <c:v>173.19250047392529</c:v>
                </c:pt>
                <c:pt idx="20580">
                  <c:v>173.18377676767642</c:v>
                </c:pt>
                <c:pt idx="20581">
                  <c:v>173.17505350084065</c:v>
                </c:pt>
                <c:pt idx="20582">
                  <c:v>173.16633067339581</c:v>
                </c:pt>
                <c:pt idx="20583">
                  <c:v>173.15760828531978</c:v>
                </c:pt>
                <c:pt idx="20584">
                  <c:v>173.14888633659046</c:v>
                </c:pt>
                <c:pt idx="20585">
                  <c:v>173.14016482718569</c:v>
                </c:pt>
                <c:pt idx="20586">
                  <c:v>173.13144375708333</c:v>
                </c:pt>
                <c:pt idx="20587">
                  <c:v>173.12272312626129</c:v>
                </c:pt>
                <c:pt idx="20588">
                  <c:v>173.11400293469742</c:v>
                </c:pt>
                <c:pt idx="20589">
                  <c:v>173.10528318236962</c:v>
                </c:pt>
                <c:pt idx="20590">
                  <c:v>173.09656386925573</c:v>
                </c:pt>
                <c:pt idx="20591">
                  <c:v>173.08784499533365</c:v>
                </c:pt>
                <c:pt idx="20592">
                  <c:v>173.07912656058124</c:v>
                </c:pt>
                <c:pt idx="20593">
                  <c:v>173.07040856497639</c:v>
                </c:pt>
                <c:pt idx="20594">
                  <c:v>173.06169100849698</c:v>
                </c:pt>
                <c:pt idx="20595">
                  <c:v>173.0529738911209</c:v>
                </c:pt>
                <c:pt idx="20596">
                  <c:v>173.04425721282601</c:v>
                </c:pt>
                <c:pt idx="20597">
                  <c:v>173.0355409735902</c:v>
                </c:pt>
                <c:pt idx="20598">
                  <c:v>173.02682517339136</c:v>
                </c:pt>
                <c:pt idx="20599">
                  <c:v>173.01810981220737</c:v>
                </c:pt>
                <c:pt idx="20600">
                  <c:v>173.00939489001613</c:v>
                </c:pt>
                <c:pt idx="20601">
                  <c:v>173.00068040679551</c:v>
                </c:pt>
                <c:pt idx="20602">
                  <c:v>172.99196636252341</c:v>
                </c:pt>
                <c:pt idx="20603">
                  <c:v>172.98325275717775</c:v>
                </c:pt>
                <c:pt idx="20604">
                  <c:v>172.97453959073638</c:v>
                </c:pt>
                <c:pt idx="20605">
                  <c:v>172.9658268631772</c:v>
                </c:pt>
                <c:pt idx="20606">
                  <c:v>172.95711457447811</c:v>
                </c:pt>
                <c:pt idx="20607">
                  <c:v>172.94840272461701</c:v>
                </c:pt>
                <c:pt idx="20608">
                  <c:v>172.93969131357179</c:v>
                </c:pt>
                <c:pt idx="20609">
                  <c:v>172.93098034132032</c:v>
                </c:pt>
                <c:pt idx="20610">
                  <c:v>172.92226980784054</c:v>
                </c:pt>
                <c:pt idx="20611">
                  <c:v>172.91355971311032</c:v>
                </c:pt>
                <c:pt idx="20612">
                  <c:v>172.90485005710758</c:v>
                </c:pt>
                <c:pt idx="20613">
                  <c:v>172.89614083981022</c:v>
                </c:pt>
                <c:pt idx="20614">
                  <c:v>172.88743206119611</c:v>
                </c:pt>
                <c:pt idx="20615">
                  <c:v>172.8787237212432</c:v>
                </c:pt>
                <c:pt idx="20616">
                  <c:v>172.87001581992936</c:v>
                </c:pt>
                <c:pt idx="20617">
                  <c:v>172.86130835723253</c:v>
                </c:pt>
                <c:pt idx="20618">
                  <c:v>172.85260133313059</c:v>
                </c:pt>
                <c:pt idx="20619">
                  <c:v>172.84389474760144</c:v>
                </c:pt>
                <c:pt idx="20620">
                  <c:v>172.83518860062301</c:v>
                </c:pt>
                <c:pt idx="20621">
                  <c:v>172.8264828921732</c:v>
                </c:pt>
                <c:pt idx="20622">
                  <c:v>172.81777762222993</c:v>
                </c:pt>
                <c:pt idx="20623">
                  <c:v>172.8090727907711</c:v>
                </c:pt>
                <c:pt idx="20624">
                  <c:v>172.80036839777463</c:v>
                </c:pt>
                <c:pt idx="20625">
                  <c:v>172.79166444321845</c:v>
                </c:pt>
                <c:pt idx="20626">
                  <c:v>172.78296092708044</c:v>
                </c:pt>
                <c:pt idx="20627">
                  <c:v>172.77425784933854</c:v>
                </c:pt>
                <c:pt idx="20628">
                  <c:v>172.76555520997067</c:v>
                </c:pt>
                <c:pt idx="20629">
                  <c:v>172.75685300895475</c:v>
                </c:pt>
                <c:pt idx="20630">
                  <c:v>172.74815124626869</c:v>
                </c:pt>
                <c:pt idx="20631">
                  <c:v>172.73944992189041</c:v>
                </c:pt>
                <c:pt idx="20632">
                  <c:v>172.73074903579786</c:v>
                </c:pt>
                <c:pt idx="20633">
                  <c:v>172.72204858796894</c:v>
                </c:pt>
                <c:pt idx="20634">
                  <c:v>172.71334857838158</c:v>
                </c:pt>
                <c:pt idx="20635">
                  <c:v>172.7046490070137</c:v>
                </c:pt>
                <c:pt idx="20636">
                  <c:v>172.69594987384323</c:v>
                </c:pt>
                <c:pt idx="20637">
                  <c:v>172.6872511788481</c:v>
                </c:pt>
                <c:pt idx="20638">
                  <c:v>172.67855292200622</c:v>
                </c:pt>
                <c:pt idx="20639">
                  <c:v>172.66985510329553</c:v>
                </c:pt>
                <c:pt idx="20640">
                  <c:v>172.66115772269399</c:v>
                </c:pt>
                <c:pt idx="20641">
                  <c:v>172.6524607801795</c:v>
                </c:pt>
                <c:pt idx="20642">
                  <c:v>172.64376427573001</c:v>
                </c:pt>
                <c:pt idx="20643">
                  <c:v>172.63506820932344</c:v>
                </c:pt>
                <c:pt idx="20644">
                  <c:v>172.62637258093773</c:v>
                </c:pt>
                <c:pt idx="20645">
                  <c:v>172.61767739055082</c:v>
                </c:pt>
                <c:pt idx="20646">
                  <c:v>172.60898263814067</c:v>
                </c:pt>
                <c:pt idx="20647">
                  <c:v>172.60028832368519</c:v>
                </c:pt>
                <c:pt idx="20648">
                  <c:v>172.59159444716232</c:v>
                </c:pt>
                <c:pt idx="20649">
                  <c:v>172.58290100855001</c:v>
                </c:pt>
                <c:pt idx="20650">
                  <c:v>172.57420800782623</c:v>
                </c:pt>
                <c:pt idx="20651">
                  <c:v>172.56551544496887</c:v>
                </c:pt>
                <c:pt idx="20652">
                  <c:v>172.5568233199559</c:v>
                </c:pt>
                <c:pt idx="20653">
                  <c:v>172.54813163276526</c:v>
                </c:pt>
                <c:pt idx="20654">
                  <c:v>172.53944038337494</c:v>
                </c:pt>
                <c:pt idx="20655">
                  <c:v>172.53074957176284</c:v>
                </c:pt>
                <c:pt idx="20656">
                  <c:v>172.52205919790691</c:v>
                </c:pt>
                <c:pt idx="20657">
                  <c:v>172.51336926178513</c:v>
                </c:pt>
                <c:pt idx="20658">
                  <c:v>172.50467976337541</c:v>
                </c:pt>
                <c:pt idx="20659">
                  <c:v>172.49599070265572</c:v>
                </c:pt>
                <c:pt idx="20660">
                  <c:v>172.48730207960404</c:v>
                </c:pt>
                <c:pt idx="20661">
                  <c:v>172.4786138941983</c:v>
                </c:pt>
                <c:pt idx="20662">
                  <c:v>172.46992614641647</c:v>
                </c:pt>
                <c:pt idx="20663">
                  <c:v>172.46123883623648</c:v>
                </c:pt>
                <c:pt idx="20664">
                  <c:v>172.4525519636363</c:v>
                </c:pt>
                <c:pt idx="20665">
                  <c:v>172.4438655285939</c:v>
                </c:pt>
                <c:pt idx="20666">
                  <c:v>172.43517953108724</c:v>
                </c:pt>
                <c:pt idx="20667">
                  <c:v>172.42649397109426</c:v>
                </c:pt>
                <c:pt idx="20668">
                  <c:v>172.41780884859295</c:v>
                </c:pt>
                <c:pt idx="20669">
                  <c:v>172.40912416356124</c:v>
                </c:pt>
                <c:pt idx="20670">
                  <c:v>172.40043991597713</c:v>
                </c:pt>
                <c:pt idx="20671">
                  <c:v>172.39175610581856</c:v>
                </c:pt>
                <c:pt idx="20672">
                  <c:v>172.3830727330635</c:v>
                </c:pt>
                <c:pt idx="20673">
                  <c:v>172.37438979768993</c:v>
                </c:pt>
                <c:pt idx="20674">
                  <c:v>172.36570729967582</c:v>
                </c:pt>
                <c:pt idx="20675">
                  <c:v>172.35702523899914</c:v>
                </c:pt>
                <c:pt idx="20676">
                  <c:v>172.34834361563787</c:v>
                </c:pt>
                <c:pt idx="20677">
                  <c:v>172.33966242956996</c:v>
                </c:pt>
                <c:pt idx="20678">
                  <c:v>172.33098168077339</c:v>
                </c:pt>
                <c:pt idx="20679">
                  <c:v>172.32230136922612</c:v>
                </c:pt>
                <c:pt idx="20680">
                  <c:v>172.31362149490616</c:v>
                </c:pt>
                <c:pt idx="20681">
                  <c:v>172.30494205779146</c:v>
                </c:pt>
                <c:pt idx="20682">
                  <c:v>172.29626305786002</c:v>
                </c:pt>
                <c:pt idx="20683">
                  <c:v>172.28758449508979</c:v>
                </c:pt>
                <c:pt idx="20684">
                  <c:v>172.27890636945878</c:v>
                </c:pt>
                <c:pt idx="20685">
                  <c:v>172.27022868094497</c:v>
                </c:pt>
                <c:pt idx="20686">
                  <c:v>172.26155142952632</c:v>
                </c:pt>
                <c:pt idx="20687">
                  <c:v>172.25287461518081</c:v>
                </c:pt>
                <c:pt idx="20688">
                  <c:v>172.24419823788645</c:v>
                </c:pt>
                <c:pt idx="20689">
                  <c:v>172.2355222976212</c:v>
                </c:pt>
                <c:pt idx="20690">
                  <c:v>172.22684679436307</c:v>
                </c:pt>
                <c:pt idx="20691">
                  <c:v>172.21817172809006</c:v>
                </c:pt>
                <c:pt idx="20692">
                  <c:v>172.2094970987801</c:v>
                </c:pt>
                <c:pt idx="20693">
                  <c:v>172.20082290641125</c:v>
                </c:pt>
                <c:pt idx="20694">
                  <c:v>172.19214915096146</c:v>
                </c:pt>
                <c:pt idx="20695">
                  <c:v>172.18347583240873</c:v>
                </c:pt>
                <c:pt idx="20696">
                  <c:v>172.17480295073105</c:v>
                </c:pt>
                <c:pt idx="20697">
                  <c:v>172.16613050590644</c:v>
                </c:pt>
                <c:pt idx="20698">
                  <c:v>172.15745849791287</c:v>
                </c:pt>
                <c:pt idx="20699">
                  <c:v>172.14878692672835</c:v>
                </c:pt>
                <c:pt idx="20700">
                  <c:v>172.14011579233085</c:v>
                </c:pt>
                <c:pt idx="20701">
                  <c:v>172.13144509469839</c:v>
                </c:pt>
                <c:pt idx="20702">
                  <c:v>172.12277483380899</c:v>
                </c:pt>
                <c:pt idx="20703">
                  <c:v>172.11410500964061</c:v>
                </c:pt>
                <c:pt idx="20704">
                  <c:v>172.10543562217129</c:v>
                </c:pt>
                <c:pt idx="20705">
                  <c:v>172.09676667137902</c:v>
                </c:pt>
                <c:pt idx="20706">
                  <c:v>172.08809815724177</c:v>
                </c:pt>
                <c:pt idx="20707">
                  <c:v>172.07943007973759</c:v>
                </c:pt>
                <c:pt idx="20708">
                  <c:v>172.07076243884447</c:v>
                </c:pt>
                <c:pt idx="20709">
                  <c:v>172.06209523454044</c:v>
                </c:pt>
                <c:pt idx="20710">
                  <c:v>172.05342846680347</c:v>
                </c:pt>
                <c:pt idx="20711">
                  <c:v>172.04476213561159</c:v>
                </c:pt>
                <c:pt idx="20712">
                  <c:v>172.03609624094284</c:v>
                </c:pt>
                <c:pt idx="20713">
                  <c:v>172.02743078277518</c:v>
                </c:pt>
                <c:pt idx="20714">
                  <c:v>172.01876576108666</c:v>
                </c:pt>
                <c:pt idx="20715">
                  <c:v>172.01010117585528</c:v>
                </c:pt>
                <c:pt idx="20716">
                  <c:v>172.00143702705907</c:v>
                </c:pt>
                <c:pt idx="20717">
                  <c:v>171.99277331467601</c:v>
                </c:pt>
                <c:pt idx="20718">
                  <c:v>171.98411003868415</c:v>
                </c:pt>
                <c:pt idx="20719">
                  <c:v>171.97544719906151</c:v>
                </c:pt>
                <c:pt idx="20720">
                  <c:v>171.96678479578608</c:v>
                </c:pt>
                <c:pt idx="20721">
                  <c:v>171.95812282883591</c:v>
                </c:pt>
                <c:pt idx="20722">
                  <c:v>171.94946129818902</c:v>
                </c:pt>
                <c:pt idx="20723">
                  <c:v>171.94080020382344</c:v>
                </c:pt>
                <c:pt idx="20724">
                  <c:v>171.93213954571718</c:v>
                </c:pt>
                <c:pt idx="20725">
                  <c:v>171.92347932384826</c:v>
                </c:pt>
                <c:pt idx="20726">
                  <c:v>171.91481953819471</c:v>
                </c:pt>
                <c:pt idx="20727">
                  <c:v>171.90616018873456</c:v>
                </c:pt>
                <c:pt idx="20728">
                  <c:v>171.89750127544585</c:v>
                </c:pt>
                <c:pt idx="20729">
                  <c:v>171.8888427983066</c:v>
                </c:pt>
                <c:pt idx="20730">
                  <c:v>171.88018475729484</c:v>
                </c:pt>
                <c:pt idx="20731">
                  <c:v>171.87152715238861</c:v>
                </c:pt>
                <c:pt idx="20732">
                  <c:v>171.86286998356596</c:v>
                </c:pt>
                <c:pt idx="20733">
                  <c:v>171.85421325080489</c:v>
                </c:pt>
                <c:pt idx="20734">
                  <c:v>171.84555695408346</c:v>
                </c:pt>
                <c:pt idx="20735">
                  <c:v>171.83690109337968</c:v>
                </c:pt>
                <c:pt idx="20736">
                  <c:v>171.8282456686716</c:v>
                </c:pt>
                <c:pt idx="20737">
                  <c:v>171.81959067993728</c:v>
                </c:pt>
                <c:pt idx="20738">
                  <c:v>171.81093612715475</c:v>
                </c:pt>
                <c:pt idx="20739">
                  <c:v>171.80228201030204</c:v>
                </c:pt>
                <c:pt idx="20740">
                  <c:v>171.79362832935718</c:v>
                </c:pt>
                <c:pt idx="20741">
                  <c:v>171.78497508429822</c:v>
                </c:pt>
                <c:pt idx="20742">
                  <c:v>171.77632227510324</c:v>
                </c:pt>
                <c:pt idx="20743">
                  <c:v>171.76766990175025</c:v>
                </c:pt>
                <c:pt idx="20744">
                  <c:v>171.75901796421732</c:v>
                </c:pt>
                <c:pt idx="20745">
                  <c:v>171.75036646248248</c:v>
                </c:pt>
                <c:pt idx="20746">
                  <c:v>171.74171539652377</c:v>
                </c:pt>
                <c:pt idx="20747">
                  <c:v>171.73306476631925</c:v>
                </c:pt>
                <c:pt idx="20748">
                  <c:v>171.72441457184698</c:v>
                </c:pt>
                <c:pt idx="20749">
                  <c:v>171.715764813085</c:v>
                </c:pt>
                <c:pt idx="20750">
                  <c:v>171.70711549001138</c:v>
                </c:pt>
                <c:pt idx="20751">
                  <c:v>171.69846660260416</c:v>
                </c:pt>
                <c:pt idx="20752">
                  <c:v>171.68981815084138</c:v>
                </c:pt>
                <c:pt idx="20753">
                  <c:v>171.68117013470112</c:v>
                </c:pt>
                <c:pt idx="20754">
                  <c:v>171.67252255416145</c:v>
                </c:pt>
                <c:pt idx="20755">
                  <c:v>171.66387540920039</c:v>
                </c:pt>
                <c:pt idx="20756">
                  <c:v>171.65522869979603</c:v>
                </c:pt>
                <c:pt idx="20757">
                  <c:v>171.64658242592643</c:v>
                </c:pt>
                <c:pt idx="20758">
                  <c:v>171.63793658756964</c:v>
                </c:pt>
                <c:pt idx="20759">
                  <c:v>171.62929118470373</c:v>
                </c:pt>
                <c:pt idx="20760">
                  <c:v>171.62064621730676</c:v>
                </c:pt>
                <c:pt idx="20761">
                  <c:v>171.6120016853568</c:v>
                </c:pt>
                <c:pt idx="20762">
                  <c:v>171.60335758883193</c:v>
                </c:pt>
                <c:pt idx="20763">
                  <c:v>171.59471392771019</c:v>
                </c:pt>
                <c:pt idx="20764">
                  <c:v>171.58607070196965</c:v>
                </c:pt>
                <c:pt idx="20765">
                  <c:v>171.57742791158839</c:v>
                </c:pt>
                <c:pt idx="20766">
                  <c:v>171.5687855565445</c:v>
                </c:pt>
                <c:pt idx="20767">
                  <c:v>171.56014363681601</c:v>
                </c:pt>
                <c:pt idx="20768">
                  <c:v>171.55150215238103</c:v>
                </c:pt>
                <c:pt idx="20769">
                  <c:v>171.54286110321763</c:v>
                </c:pt>
                <c:pt idx="20770">
                  <c:v>171.53422048930386</c:v>
                </c:pt>
                <c:pt idx="20771">
                  <c:v>171.52558031061781</c:v>
                </c:pt>
                <c:pt idx="20772">
                  <c:v>171.51694056713757</c:v>
                </c:pt>
                <c:pt idx="20773">
                  <c:v>171.50830125884121</c:v>
                </c:pt>
                <c:pt idx="20774">
                  <c:v>171.49966238570681</c:v>
                </c:pt>
                <c:pt idx="20775">
                  <c:v>171.49102394771245</c:v>
                </c:pt>
                <c:pt idx="20776">
                  <c:v>171.48238594483621</c:v>
                </c:pt>
                <c:pt idx="20777">
                  <c:v>171.47374837705618</c:v>
                </c:pt>
                <c:pt idx="20778">
                  <c:v>171.46511124435042</c:v>
                </c:pt>
                <c:pt idx="20779">
                  <c:v>171.45647454669705</c:v>
                </c:pt>
                <c:pt idx="20780">
                  <c:v>171.44783828407415</c:v>
                </c:pt>
                <c:pt idx="20781">
                  <c:v>171.43920245645978</c:v>
                </c:pt>
                <c:pt idx="20782">
                  <c:v>171.43056706383206</c:v>
                </c:pt>
                <c:pt idx="20783">
                  <c:v>171.42193210616907</c:v>
                </c:pt>
                <c:pt idx="20784">
                  <c:v>171.41329758344889</c:v>
                </c:pt>
                <c:pt idx="20785">
                  <c:v>171.40466349564963</c:v>
                </c:pt>
                <c:pt idx="20786">
                  <c:v>171.39602984274936</c:v>
                </c:pt>
                <c:pt idx="20787">
                  <c:v>171.38739662472619</c:v>
                </c:pt>
                <c:pt idx="20788">
                  <c:v>171.37876384155823</c:v>
                </c:pt>
                <c:pt idx="20789">
                  <c:v>171.37013149322354</c:v>
                </c:pt>
                <c:pt idx="20790">
                  <c:v>171.36149957970022</c:v>
                </c:pt>
                <c:pt idx="20791">
                  <c:v>171.35286810096639</c:v>
                </c:pt>
                <c:pt idx="20792">
                  <c:v>171.34423705700016</c:v>
                </c:pt>
                <c:pt idx="20793">
                  <c:v>171.33560644777961</c:v>
                </c:pt>
                <c:pt idx="20794">
                  <c:v>171.32697627328284</c:v>
                </c:pt>
                <c:pt idx="20795">
                  <c:v>171.31834653348795</c:v>
                </c:pt>
                <c:pt idx="20796">
                  <c:v>171.30971722837307</c:v>
                </c:pt>
                <c:pt idx="20797">
                  <c:v>171.30108835791629</c:v>
                </c:pt>
                <c:pt idx="20798">
                  <c:v>171.2924599220957</c:v>
                </c:pt>
                <c:pt idx="20799">
                  <c:v>171.28383192088944</c:v>
                </c:pt>
                <c:pt idx="20800">
                  <c:v>171.27520435427559</c:v>
                </c:pt>
                <c:pt idx="20801">
                  <c:v>171.26657722223226</c:v>
                </c:pt>
                <c:pt idx="20802">
                  <c:v>171.25795052473757</c:v>
                </c:pt>
                <c:pt idx="20803">
                  <c:v>171.24932426176963</c:v>
                </c:pt>
                <c:pt idx="20804">
                  <c:v>171.24069843330656</c:v>
                </c:pt>
                <c:pt idx="20805">
                  <c:v>171.23207303932648</c:v>
                </c:pt>
                <c:pt idx="20806">
                  <c:v>171.2234480798075</c:v>
                </c:pt>
                <c:pt idx="20807">
                  <c:v>171.21482355472773</c:v>
                </c:pt>
                <c:pt idx="20808">
                  <c:v>171.20619946406529</c:v>
                </c:pt>
                <c:pt idx="20809">
                  <c:v>171.1975758077983</c:v>
                </c:pt>
                <c:pt idx="20810">
                  <c:v>171.18895258590487</c:v>
                </c:pt>
                <c:pt idx="20811">
                  <c:v>171.18032979836312</c:v>
                </c:pt>
                <c:pt idx="20812">
                  <c:v>171.17170744515118</c:v>
                </c:pt>
                <c:pt idx="20813">
                  <c:v>171.16308552624719</c:v>
                </c:pt>
                <c:pt idx="20814">
                  <c:v>171.15446404162924</c:v>
                </c:pt>
                <c:pt idx="20815">
                  <c:v>171.14584299127546</c:v>
                </c:pt>
                <c:pt idx="20816">
                  <c:v>171.13722237516399</c:v>
                </c:pt>
                <c:pt idx="20817">
                  <c:v>171.12860219327297</c:v>
                </c:pt>
                <c:pt idx="20818">
                  <c:v>171.11998244558049</c:v>
                </c:pt>
                <c:pt idx="20819">
                  <c:v>171.11136313206472</c:v>
                </c:pt>
                <c:pt idx="20820">
                  <c:v>171.10274425270376</c:v>
                </c:pt>
                <c:pt idx="20821">
                  <c:v>171.09412580747576</c:v>
                </c:pt>
                <c:pt idx="20822">
                  <c:v>171.08550779635885</c:v>
                </c:pt>
                <c:pt idx="20823">
                  <c:v>171.07689021933115</c:v>
                </c:pt>
                <c:pt idx="20824">
                  <c:v>171.06827307637082</c:v>
                </c:pt>
                <c:pt idx="20825">
                  <c:v>171.05965636745597</c:v>
                </c:pt>
                <c:pt idx="20826">
                  <c:v>171.05104009256476</c:v>
                </c:pt>
                <c:pt idx="20827">
                  <c:v>171.0424242516753</c:v>
                </c:pt>
                <c:pt idx="20828">
                  <c:v>171.03380884476576</c:v>
                </c:pt>
                <c:pt idx="20829">
                  <c:v>171.02519387181425</c:v>
                </c:pt>
                <c:pt idx="20830">
                  <c:v>171.01657933279893</c:v>
                </c:pt>
                <c:pt idx="20831">
                  <c:v>171.00796522769795</c:v>
                </c:pt>
                <c:pt idx="20832">
                  <c:v>170.99935155648944</c:v>
                </c:pt>
                <c:pt idx="20833">
                  <c:v>170.99073831915155</c:v>
                </c:pt>
                <c:pt idx="20834">
                  <c:v>170.9821255156624</c:v>
                </c:pt>
                <c:pt idx="20835">
                  <c:v>170.97351314600019</c:v>
                </c:pt>
                <c:pt idx="20836">
                  <c:v>170.96490121014304</c:v>
                </c:pt>
                <c:pt idx="20837">
                  <c:v>170.95628970806908</c:v>
                </c:pt>
                <c:pt idx="20838">
                  <c:v>170.94767863975648</c:v>
                </c:pt>
                <c:pt idx="20839">
                  <c:v>170.9390680051834</c:v>
                </c:pt>
                <c:pt idx="20840">
                  <c:v>170.93045780432797</c:v>
                </c:pt>
                <c:pt idx="20841">
                  <c:v>170.92184803716836</c:v>
                </c:pt>
                <c:pt idx="20842">
                  <c:v>170.91323870368274</c:v>
                </c:pt>
                <c:pt idx="20843">
                  <c:v>170.90462980384925</c:v>
                </c:pt>
                <c:pt idx="20844">
                  <c:v>170.89602133764603</c:v>
                </c:pt>
                <c:pt idx="20845">
                  <c:v>170.88741330505127</c:v>
                </c:pt>
                <c:pt idx="20846">
                  <c:v>170.8788057060431</c:v>
                </c:pt>
                <c:pt idx="20847">
                  <c:v>170.87019854059969</c:v>
                </c:pt>
                <c:pt idx="20848">
                  <c:v>170.86159180869922</c:v>
                </c:pt>
                <c:pt idx="20849">
                  <c:v>170.85298551031983</c:v>
                </c:pt>
                <c:pt idx="20850">
                  <c:v>170.84437964543969</c:v>
                </c:pt>
                <c:pt idx="20851">
                  <c:v>170.83577421403695</c:v>
                </c:pt>
                <c:pt idx="20852">
                  <c:v>170.8271692160898</c:v>
                </c:pt>
                <c:pt idx="20853">
                  <c:v>170.81856465157639</c:v>
                </c:pt>
                <c:pt idx="20854">
                  <c:v>170.8099605204749</c:v>
                </c:pt>
                <c:pt idx="20855">
                  <c:v>170.80135682276349</c:v>
                </c:pt>
                <c:pt idx="20856">
                  <c:v>170.79275355842034</c:v>
                </c:pt>
                <c:pt idx="20857">
                  <c:v>170.78415072742362</c:v>
                </c:pt>
                <c:pt idx="20858">
                  <c:v>170.7755483297515</c:v>
                </c:pt>
                <c:pt idx="20859">
                  <c:v>170.76694636538213</c:v>
                </c:pt>
                <c:pt idx="20860">
                  <c:v>170.75834483429369</c:v>
                </c:pt>
                <c:pt idx="20861">
                  <c:v>170.74974373646441</c:v>
                </c:pt>
                <c:pt idx="20862">
                  <c:v>170.74114307187241</c:v>
                </c:pt>
                <c:pt idx="20863">
                  <c:v>170.73254284049588</c:v>
                </c:pt>
                <c:pt idx="20864">
                  <c:v>170.72394304231301</c:v>
                </c:pt>
                <c:pt idx="20865">
                  <c:v>170.71534367730197</c:v>
                </c:pt>
                <c:pt idx="20866">
                  <c:v>170.70674474544094</c:v>
                </c:pt>
                <c:pt idx="20867">
                  <c:v>170.69814624670812</c:v>
                </c:pt>
                <c:pt idx="20868">
                  <c:v>170.68954818108168</c:v>
                </c:pt>
                <c:pt idx="20869">
                  <c:v>170.68095054853981</c:v>
                </c:pt>
                <c:pt idx="20870">
                  <c:v>170.6723533490607</c:v>
                </c:pt>
                <c:pt idx="20871">
                  <c:v>170.66375658262251</c:v>
                </c:pt>
                <c:pt idx="20872">
                  <c:v>170.65516024920345</c:v>
                </c:pt>
                <c:pt idx="20873">
                  <c:v>170.64656434878171</c:v>
                </c:pt>
                <c:pt idx="20874">
                  <c:v>170.63796888133547</c:v>
                </c:pt>
                <c:pt idx="20875">
                  <c:v>170.62937384684292</c:v>
                </c:pt>
                <c:pt idx="20876">
                  <c:v>170.62077924528225</c:v>
                </c:pt>
                <c:pt idx="20877">
                  <c:v>170.61218507663168</c:v>
                </c:pt>
                <c:pt idx="20878">
                  <c:v>170.60359134086937</c:v>
                </c:pt>
                <c:pt idx="20879">
                  <c:v>170.59499803797354</c:v>
                </c:pt>
                <c:pt idx="20880">
                  <c:v>170.58640516792238</c:v>
                </c:pt>
                <c:pt idx="20881">
                  <c:v>170.57781273069406</c:v>
                </c:pt>
                <c:pt idx="20882">
                  <c:v>170.56922072626682</c:v>
                </c:pt>
                <c:pt idx="20883">
                  <c:v>170.56062915461885</c:v>
                </c:pt>
                <c:pt idx="20884">
                  <c:v>170.55203801572833</c:v>
                </c:pt>
                <c:pt idx="20885">
                  <c:v>170.54344730957348</c:v>
                </c:pt>
                <c:pt idx="20886">
                  <c:v>170.53485703613251</c:v>
                </c:pt>
                <c:pt idx="20887">
                  <c:v>170.52626719538361</c:v>
                </c:pt>
                <c:pt idx="20888">
                  <c:v>170.51767778730499</c:v>
                </c:pt>
                <c:pt idx="20889">
                  <c:v>170.50908881187485</c:v>
                </c:pt>
                <c:pt idx="20890">
                  <c:v>170.50050026907141</c:v>
                </c:pt>
                <c:pt idx="20891">
                  <c:v>170.49191215887285</c:v>
                </c:pt>
                <c:pt idx="20892">
                  <c:v>170.48332448125743</c:v>
                </c:pt>
                <c:pt idx="20893">
                  <c:v>170.47473723620331</c:v>
                </c:pt>
                <c:pt idx="20894">
                  <c:v>170.46615042368873</c:v>
                </c:pt>
                <c:pt idx="20895">
                  <c:v>170.45756404369189</c:v>
                </c:pt>
                <c:pt idx="20896">
                  <c:v>170.44897809619101</c:v>
                </c:pt>
                <c:pt idx="20897">
                  <c:v>170.4403925811643</c:v>
                </c:pt>
                <c:pt idx="20898">
                  <c:v>170.43180749858999</c:v>
                </c:pt>
                <c:pt idx="20899">
                  <c:v>170.4232228484463</c:v>
                </c:pt>
                <c:pt idx="20900">
                  <c:v>170.41463863071144</c:v>
                </c:pt>
                <c:pt idx="20901">
                  <c:v>170.40605484536363</c:v>
                </c:pt>
                <c:pt idx="20902">
                  <c:v>170.39747149238107</c:v>
                </c:pt>
                <c:pt idx="20903">
                  <c:v>170.388888571742</c:v>
                </c:pt>
                <c:pt idx="20904">
                  <c:v>170.38030608342464</c:v>
                </c:pt>
                <c:pt idx="20905">
                  <c:v>170.37172402740723</c:v>
                </c:pt>
                <c:pt idx="20906">
                  <c:v>170.36314240366798</c:v>
                </c:pt>
                <c:pt idx="20907">
                  <c:v>170.3545612121851</c:v>
                </c:pt>
                <c:pt idx="20908">
                  <c:v>170.34598045293686</c:v>
                </c:pt>
                <c:pt idx="20909">
                  <c:v>170.33740012590144</c:v>
                </c:pt>
                <c:pt idx="20910">
                  <c:v>170.32882023105711</c:v>
                </c:pt>
                <c:pt idx="20911">
                  <c:v>170.32024076838206</c:v>
                </c:pt>
                <c:pt idx="20912">
                  <c:v>170.31166173785456</c:v>
                </c:pt>
                <c:pt idx="20913">
                  <c:v>170.30308313945284</c:v>
                </c:pt>
                <c:pt idx="20914">
                  <c:v>170.29450497315511</c:v>
                </c:pt>
                <c:pt idx="20915">
                  <c:v>170.28592723893962</c:v>
                </c:pt>
                <c:pt idx="20916">
                  <c:v>170.27734993678459</c:v>
                </c:pt>
                <c:pt idx="20917">
                  <c:v>170.26877306666827</c:v>
                </c:pt>
                <c:pt idx="20918">
                  <c:v>170.26019662856891</c:v>
                </c:pt>
                <c:pt idx="20919">
                  <c:v>170.25162062246474</c:v>
                </c:pt>
                <c:pt idx="20920">
                  <c:v>170.24304504833398</c:v>
                </c:pt>
                <c:pt idx="20921">
                  <c:v>170.23446990615491</c:v>
                </c:pt>
                <c:pt idx="20922">
                  <c:v>170.22589519590574</c:v>
                </c:pt>
                <c:pt idx="20923">
                  <c:v>170.21732091756473</c:v>
                </c:pt>
                <c:pt idx="20924">
                  <c:v>170.20874707111011</c:v>
                </c:pt>
                <c:pt idx="20925">
                  <c:v>170.20017365652015</c:v>
                </c:pt>
                <c:pt idx="20926">
                  <c:v>170.19160067377308</c:v>
                </c:pt>
                <c:pt idx="20927">
                  <c:v>170.18302812284716</c:v>
                </c:pt>
                <c:pt idx="20928">
                  <c:v>170.17445600372062</c:v>
                </c:pt>
                <c:pt idx="20929">
                  <c:v>170.16588431637172</c:v>
                </c:pt>
                <c:pt idx="20930">
                  <c:v>170.1573130607787</c:v>
                </c:pt>
                <c:pt idx="20931">
                  <c:v>170.14874223691984</c:v>
                </c:pt>
                <c:pt idx="20932">
                  <c:v>170.14017184477336</c:v>
                </c:pt>
                <c:pt idx="20933">
                  <c:v>170.13160188431755</c:v>
                </c:pt>
                <c:pt idx="20934">
                  <c:v>170.12303235553063</c:v>
                </c:pt>
                <c:pt idx="20935">
                  <c:v>170.11446325839088</c:v>
                </c:pt>
                <c:pt idx="20936">
                  <c:v>170.10589459287655</c:v>
                </c:pt>
                <c:pt idx="20937">
                  <c:v>170.09732635896592</c:v>
                </c:pt>
                <c:pt idx="20938">
                  <c:v>170.08875855663723</c:v>
                </c:pt>
                <c:pt idx="20939">
                  <c:v>170.08019118586873</c:v>
                </c:pt>
                <c:pt idx="20940">
                  <c:v>170.07162424663869</c:v>
                </c:pt>
                <c:pt idx="20941">
                  <c:v>170.06305773892538</c:v>
                </c:pt>
                <c:pt idx="20942">
                  <c:v>170.05449166270708</c:v>
                </c:pt>
                <c:pt idx="20943">
                  <c:v>170.04592601796205</c:v>
                </c:pt>
                <c:pt idx="20944">
                  <c:v>170.03736080466854</c:v>
                </c:pt>
                <c:pt idx="20945">
                  <c:v>170.02879602280481</c:v>
                </c:pt>
                <c:pt idx="20946">
                  <c:v>170.02023167234915</c:v>
                </c:pt>
                <c:pt idx="20947">
                  <c:v>170.01166775327982</c:v>
                </c:pt>
                <c:pt idx="20948">
                  <c:v>170.0031042655751</c:v>
                </c:pt>
                <c:pt idx="20949">
                  <c:v>169.99454120921325</c:v>
                </c:pt>
                <c:pt idx="20950">
                  <c:v>169.98597858417256</c:v>
                </c:pt>
                <c:pt idx="20951">
                  <c:v>169.97741639043127</c:v>
                </c:pt>
                <c:pt idx="20952">
                  <c:v>169.96885462796769</c:v>
                </c:pt>
                <c:pt idx="20953">
                  <c:v>169.96029329676009</c:v>
                </c:pt>
                <c:pt idx="20954">
                  <c:v>169.95173239678672</c:v>
                </c:pt>
                <c:pt idx="20955">
                  <c:v>169.94317192802589</c:v>
                </c:pt>
                <c:pt idx="20956">
                  <c:v>169.93461189045587</c:v>
                </c:pt>
                <c:pt idx="20957">
                  <c:v>169.92605228405495</c:v>
                </c:pt>
                <c:pt idx="20958">
                  <c:v>169.91749310880141</c:v>
                </c:pt>
                <c:pt idx="20959">
                  <c:v>169.90893436467351</c:v>
                </c:pt>
                <c:pt idx="20960">
                  <c:v>169.90037605164957</c:v>
                </c:pt>
                <c:pt idx="20961">
                  <c:v>169.89181816970785</c:v>
                </c:pt>
                <c:pt idx="20962">
                  <c:v>169.88326071882665</c:v>
                </c:pt>
                <c:pt idx="20963">
                  <c:v>169.87470369898423</c:v>
                </c:pt>
                <c:pt idx="20964">
                  <c:v>169.86614711015892</c:v>
                </c:pt>
                <c:pt idx="20965">
                  <c:v>169.85759095232899</c:v>
                </c:pt>
                <c:pt idx="20966">
                  <c:v>169.84903522547273</c:v>
                </c:pt>
                <c:pt idx="20967">
                  <c:v>169.84047992956843</c:v>
                </c:pt>
                <c:pt idx="20968">
                  <c:v>169.83192506459437</c:v>
                </c:pt>
                <c:pt idx="20969">
                  <c:v>169.82337063052887</c:v>
                </c:pt>
                <c:pt idx="20970">
                  <c:v>169.81481662735021</c:v>
                </c:pt>
                <c:pt idx="20971">
                  <c:v>169.80626305503671</c:v>
                </c:pt>
                <c:pt idx="20972">
                  <c:v>169.79770991356662</c:v>
                </c:pt>
                <c:pt idx="20973">
                  <c:v>169.78915720291829</c:v>
                </c:pt>
                <c:pt idx="20974">
                  <c:v>169.78060492306997</c:v>
                </c:pt>
                <c:pt idx="20975">
                  <c:v>169.77205307400001</c:v>
                </c:pt>
                <c:pt idx="20976">
                  <c:v>169.76350165568667</c:v>
                </c:pt>
                <c:pt idx="20977">
                  <c:v>169.75495066810828</c:v>
                </c:pt>
                <c:pt idx="20978">
                  <c:v>169.74640011124313</c:v>
                </c:pt>
                <c:pt idx="20979">
                  <c:v>169.73784998506954</c:v>
                </c:pt>
                <c:pt idx="20980">
                  <c:v>169.7293002895658</c:v>
                </c:pt>
                <c:pt idx="20981">
                  <c:v>169.72075102471021</c:v>
                </c:pt>
                <c:pt idx="20982">
                  <c:v>169.71220219048109</c:v>
                </c:pt>
                <c:pt idx="20983">
                  <c:v>169.70365378685676</c:v>
                </c:pt>
                <c:pt idx="20984">
                  <c:v>169.69510581381553</c:v>
                </c:pt>
                <c:pt idx="20985">
                  <c:v>169.68655827133568</c:v>
                </c:pt>
                <c:pt idx="20986">
                  <c:v>169.67801115939557</c:v>
                </c:pt>
                <c:pt idx="20987">
                  <c:v>169.66946447797346</c:v>
                </c:pt>
                <c:pt idx="20988">
                  <c:v>169.66091822704772</c:v>
                </c:pt>
                <c:pt idx="20989">
                  <c:v>169.65237240659661</c:v>
                </c:pt>
                <c:pt idx="20990">
                  <c:v>169.64382701659849</c:v>
                </c:pt>
                <c:pt idx="20991">
                  <c:v>169.63528205703167</c:v>
                </c:pt>
                <c:pt idx="20992">
                  <c:v>169.62673752787447</c:v>
                </c:pt>
                <c:pt idx="20993">
                  <c:v>169.61819342910519</c:v>
                </c:pt>
                <c:pt idx="20994">
                  <c:v>169.60964976070218</c:v>
                </c:pt>
                <c:pt idx="20995">
                  <c:v>169.60110652264373</c:v>
                </c:pt>
                <c:pt idx="20996">
                  <c:v>169.59256371490818</c:v>
                </c:pt>
                <c:pt idx="20997">
                  <c:v>169.58402133747387</c:v>
                </c:pt>
                <c:pt idx="20998">
                  <c:v>169.57547939031912</c:v>
                </c:pt>
                <c:pt idx="20999">
                  <c:v>169.56693787342223</c:v>
                </c:pt>
                <c:pt idx="21000">
                  <c:v>169.55839678676156</c:v>
                </c:pt>
                <c:pt idx="21001">
                  <c:v>169.54985613031542</c:v>
                </c:pt>
                <c:pt idx="21002">
                  <c:v>169.54131590406215</c:v>
                </c:pt>
                <c:pt idx="21003">
                  <c:v>169.53277610798006</c:v>
                </c:pt>
                <c:pt idx="21004">
                  <c:v>169.52423674204749</c:v>
                </c:pt>
                <c:pt idx="21005">
                  <c:v>169.5156978062428</c:v>
                </c:pt>
                <c:pt idx="21006">
                  <c:v>169.50715930054432</c:v>
                </c:pt>
                <c:pt idx="21007">
                  <c:v>169.49862122493036</c:v>
                </c:pt>
                <c:pt idx="21008">
                  <c:v>169.49008357937927</c:v>
                </c:pt>
                <c:pt idx="21009">
                  <c:v>169.4815463638694</c:v>
                </c:pt>
                <c:pt idx="21010">
                  <c:v>169.47300957837905</c:v>
                </c:pt>
                <c:pt idx="21011">
                  <c:v>169.4644732228866</c:v>
                </c:pt>
                <c:pt idx="21012">
                  <c:v>169.45593729737035</c:v>
                </c:pt>
                <c:pt idx="21013">
                  <c:v>169.4474018018087</c:v>
                </c:pt>
                <c:pt idx="21014">
                  <c:v>169.43886673617993</c:v>
                </c:pt>
                <c:pt idx="21015">
                  <c:v>169.43033210046244</c:v>
                </c:pt>
                <c:pt idx="21016">
                  <c:v>169.42179789463455</c:v>
                </c:pt>
                <c:pt idx="21017">
                  <c:v>169.41326411867459</c:v>
                </c:pt>
                <c:pt idx="21018">
                  <c:v>169.40473077256092</c:v>
                </c:pt>
                <c:pt idx="21019">
                  <c:v>169.39619785627193</c:v>
                </c:pt>
                <c:pt idx="21020">
                  <c:v>169.38766536978591</c:v>
                </c:pt>
                <c:pt idx="21021">
                  <c:v>169.37913331308124</c:v>
                </c:pt>
                <c:pt idx="21022">
                  <c:v>169.37060168613627</c:v>
                </c:pt>
                <c:pt idx="21023">
                  <c:v>169.36207048892933</c:v>
                </c:pt>
                <c:pt idx="21024">
                  <c:v>169.35353972143881</c:v>
                </c:pt>
                <c:pt idx="21025">
                  <c:v>169.34500938364303</c:v>
                </c:pt>
                <c:pt idx="21026">
                  <c:v>169.33647947552038</c:v>
                </c:pt>
                <c:pt idx="21027">
                  <c:v>169.32794999704919</c:v>
                </c:pt>
                <c:pt idx="21028">
                  <c:v>169.31942094820783</c:v>
                </c:pt>
                <c:pt idx="21029">
                  <c:v>169.31089232897469</c:v>
                </c:pt>
                <c:pt idx="21030">
                  <c:v>169.30236413932809</c:v>
                </c:pt>
                <c:pt idx="21031">
                  <c:v>169.29383637924639</c:v>
                </c:pt>
                <c:pt idx="21032">
                  <c:v>169.28530904870797</c:v>
                </c:pt>
                <c:pt idx="21033">
                  <c:v>169.27678214769119</c:v>
                </c:pt>
                <c:pt idx="21034">
                  <c:v>169.26825567617442</c:v>
                </c:pt>
                <c:pt idx="21035">
                  <c:v>169.25972963413602</c:v>
                </c:pt>
                <c:pt idx="21036">
                  <c:v>169.25120402155434</c:v>
                </c:pt>
                <c:pt idx="21037">
                  <c:v>169.24267883840778</c:v>
                </c:pt>
                <c:pt idx="21038">
                  <c:v>169.23415408467469</c:v>
                </c:pt>
                <c:pt idx="21039">
                  <c:v>169.22562976033345</c:v>
                </c:pt>
                <c:pt idx="21040">
                  <c:v>169.21710586536241</c:v>
                </c:pt>
                <c:pt idx="21041">
                  <c:v>169.20858239973998</c:v>
                </c:pt>
                <c:pt idx="21042">
                  <c:v>169.20005936344452</c:v>
                </c:pt>
                <c:pt idx="21043">
                  <c:v>169.19153675645438</c:v>
                </c:pt>
                <c:pt idx="21044">
                  <c:v>169.18301457874796</c:v>
                </c:pt>
                <c:pt idx="21045">
                  <c:v>169.17449283030362</c:v>
                </c:pt>
                <c:pt idx="21046">
                  <c:v>169.16597151109977</c:v>
                </c:pt>
                <c:pt idx="21047">
                  <c:v>169.15745062111475</c:v>
                </c:pt>
                <c:pt idx="21048">
                  <c:v>169.14893016032696</c:v>
                </c:pt>
                <c:pt idx="21049">
                  <c:v>169.14041012871479</c:v>
                </c:pt>
                <c:pt idx="21050">
                  <c:v>169.13189052625663</c:v>
                </c:pt>
                <c:pt idx="21051">
                  <c:v>169.12337135293083</c:v>
                </c:pt>
                <c:pt idx="21052">
                  <c:v>169.11485260871578</c:v>
                </c:pt>
                <c:pt idx="21053">
                  <c:v>169.1063342935899</c:v>
                </c:pt>
                <c:pt idx="21054">
                  <c:v>169.09781640753152</c:v>
                </c:pt>
                <c:pt idx="21055">
                  <c:v>169.08929895051909</c:v>
                </c:pt>
                <c:pt idx="21056">
                  <c:v>169.08078192253097</c:v>
                </c:pt>
                <c:pt idx="21057">
                  <c:v>169.07226532354554</c:v>
                </c:pt>
                <c:pt idx="21058">
                  <c:v>169.06374915354121</c:v>
                </c:pt>
                <c:pt idx="21059">
                  <c:v>169.05523341249636</c:v>
                </c:pt>
                <c:pt idx="21060">
                  <c:v>169.04671810038937</c:v>
                </c:pt>
                <c:pt idx="21061">
                  <c:v>169.03820321719866</c:v>
                </c:pt>
                <c:pt idx="21062">
                  <c:v>169.02968876290262</c:v>
                </c:pt>
                <c:pt idx="21063">
                  <c:v>169.02117473747964</c:v>
                </c:pt>
                <c:pt idx="21064">
                  <c:v>169.01266114090811</c:v>
                </c:pt>
                <c:pt idx="21065">
                  <c:v>169.00414797316645</c:v>
                </c:pt>
                <c:pt idx="21066">
                  <c:v>168.99563523423305</c:v>
                </c:pt>
                <c:pt idx="21067">
                  <c:v>168.98712292408629</c:v>
                </c:pt>
                <c:pt idx="21068">
                  <c:v>168.97861104270461</c:v>
                </c:pt>
                <c:pt idx="21069">
                  <c:v>168.97009959006641</c:v>
                </c:pt>
                <c:pt idx="21070">
                  <c:v>168.96158856615006</c:v>
                </c:pt>
                <c:pt idx="21071">
                  <c:v>168.95307797093398</c:v>
                </c:pt>
                <c:pt idx="21072">
                  <c:v>168.9445678043966</c:v>
                </c:pt>
                <c:pt idx="21073">
                  <c:v>168.9360580665163</c:v>
                </c:pt>
                <c:pt idx="21074">
                  <c:v>168.9275487572715</c:v>
                </c:pt>
                <c:pt idx="21075">
                  <c:v>168.9190398766406</c:v>
                </c:pt>
                <c:pt idx="21076">
                  <c:v>168.91053142460203</c:v>
                </c:pt>
                <c:pt idx="21077">
                  <c:v>168.90202340113419</c:v>
                </c:pt>
                <c:pt idx="21078">
                  <c:v>168.89351580621548</c:v>
                </c:pt>
                <c:pt idx="21079">
                  <c:v>168.88500863982432</c:v>
                </c:pt>
                <c:pt idx="21080">
                  <c:v>168.87650190193915</c:v>
                </c:pt>
                <c:pt idx="21081">
                  <c:v>168.86799559253836</c:v>
                </c:pt>
                <c:pt idx="21082">
                  <c:v>168.85948971160036</c:v>
                </c:pt>
                <c:pt idx="21083">
                  <c:v>168.8509842591036</c:v>
                </c:pt>
                <c:pt idx="21084">
                  <c:v>168.84247923502647</c:v>
                </c:pt>
                <c:pt idx="21085">
                  <c:v>168.83397463934742</c:v>
                </c:pt>
                <c:pt idx="21086">
                  <c:v>168.82547047204483</c:v>
                </c:pt>
                <c:pt idx="21087">
                  <c:v>168.81696673309716</c:v>
                </c:pt>
                <c:pt idx="21088">
                  <c:v>168.80846342248282</c:v>
                </c:pt>
                <c:pt idx="21089">
                  <c:v>168.79996054018022</c:v>
                </c:pt>
                <c:pt idx="21090">
                  <c:v>168.79145808616781</c:v>
                </c:pt>
                <c:pt idx="21091">
                  <c:v>168.78295606042403</c:v>
                </c:pt>
                <c:pt idx="21092">
                  <c:v>168.77445446292728</c:v>
                </c:pt>
                <c:pt idx="21093">
                  <c:v>168.765953293656</c:v>
                </c:pt>
                <c:pt idx="21094">
                  <c:v>168.7574525525886</c:v>
                </c:pt>
                <c:pt idx="21095">
                  <c:v>168.74895223970353</c:v>
                </c:pt>
                <c:pt idx="21096">
                  <c:v>168.74045235497923</c:v>
                </c:pt>
                <c:pt idx="21097">
                  <c:v>168.7319528983941</c:v>
                </c:pt>
                <c:pt idx="21098">
                  <c:v>168.7234538699266</c:v>
                </c:pt>
                <c:pt idx="21099">
                  <c:v>168.71495526955519</c:v>
                </c:pt>
                <c:pt idx="21100">
                  <c:v>168.70645709725827</c:v>
                </c:pt>
                <c:pt idx="21101">
                  <c:v>168.69795935301428</c:v>
                </c:pt>
                <c:pt idx="21102">
                  <c:v>168.68946203680167</c:v>
                </c:pt>
                <c:pt idx="21103">
                  <c:v>168.68096514859889</c:v>
                </c:pt>
                <c:pt idx="21104">
                  <c:v>168.67246868838436</c:v>
                </c:pt>
                <c:pt idx="21105">
                  <c:v>168.66397265613654</c:v>
                </c:pt>
                <c:pt idx="21106">
                  <c:v>168.65547705183386</c:v>
                </c:pt>
                <c:pt idx="21107">
                  <c:v>168.64698187545477</c:v>
                </c:pt>
                <c:pt idx="21108">
                  <c:v>168.63848712697771</c:v>
                </c:pt>
                <c:pt idx="21109">
                  <c:v>168.62999280638113</c:v>
                </c:pt>
                <c:pt idx="21110">
                  <c:v>168.62149891364348</c:v>
                </c:pt>
                <c:pt idx="21111">
                  <c:v>168.61300544874319</c:v>
                </c:pt>
                <c:pt idx="21112">
                  <c:v>168.60451241165876</c:v>
                </c:pt>
                <c:pt idx="21113">
                  <c:v>168.5960198023686</c:v>
                </c:pt>
                <c:pt idx="21114">
                  <c:v>168.58752762085118</c:v>
                </c:pt>
                <c:pt idx="21115">
                  <c:v>168.57903586708491</c:v>
                </c:pt>
                <c:pt idx="21116">
                  <c:v>168.57054454104829</c:v>
                </c:pt>
                <c:pt idx="21117">
                  <c:v>168.56205364271977</c:v>
                </c:pt>
                <c:pt idx="21118">
                  <c:v>168.55356317207779</c:v>
                </c:pt>
                <c:pt idx="21119">
                  <c:v>168.54507312910081</c:v>
                </c:pt>
                <c:pt idx="21120">
                  <c:v>168.53658351376731</c:v>
                </c:pt>
                <c:pt idx="21121">
                  <c:v>168.52809432605574</c:v>
                </c:pt>
                <c:pt idx="21122">
                  <c:v>168.51960556594454</c:v>
                </c:pt>
                <c:pt idx="21123">
                  <c:v>168.51111723341219</c:v>
                </c:pt>
                <c:pt idx="21124">
                  <c:v>168.50262932843714</c:v>
                </c:pt>
                <c:pt idx="21125">
                  <c:v>168.49414185099786</c:v>
                </c:pt>
                <c:pt idx="21126">
                  <c:v>168.48565480107283</c:v>
                </c:pt>
                <c:pt idx="21127">
                  <c:v>168.47716817864051</c:v>
                </c:pt>
                <c:pt idx="21128">
                  <c:v>168.46868198367935</c:v>
                </c:pt>
                <c:pt idx="21129">
                  <c:v>168.46019621616784</c:v>
                </c:pt>
                <c:pt idx="21130">
                  <c:v>168.45171087608443</c:v>
                </c:pt>
                <c:pt idx="21131">
                  <c:v>168.4432259634076</c:v>
                </c:pt>
                <c:pt idx="21132">
                  <c:v>168.43474147811582</c:v>
                </c:pt>
                <c:pt idx="21133">
                  <c:v>168.42625742018757</c:v>
                </c:pt>
                <c:pt idx="21134">
                  <c:v>168.41777378960131</c:v>
                </c:pt>
                <c:pt idx="21135">
                  <c:v>168.40929058633554</c:v>
                </c:pt>
                <c:pt idx="21136">
                  <c:v>168.40080781036872</c:v>
                </c:pt>
                <c:pt idx="21137">
                  <c:v>168.39232546167932</c:v>
                </c:pt>
                <c:pt idx="21138">
                  <c:v>168.38384354024583</c:v>
                </c:pt>
                <c:pt idx="21139">
                  <c:v>168.37536204604672</c:v>
                </c:pt>
                <c:pt idx="21140">
                  <c:v>168.36688097906045</c:v>
                </c:pt>
                <c:pt idx="21141">
                  <c:v>168.35840033926556</c:v>
                </c:pt>
                <c:pt idx="21142">
                  <c:v>168.34992012664048</c:v>
                </c:pt>
                <c:pt idx="21143">
                  <c:v>168.34144034116372</c:v>
                </c:pt>
                <c:pt idx="21144">
                  <c:v>168.33296098281374</c:v>
                </c:pt>
                <c:pt idx="21145">
                  <c:v>168.32448205156905</c:v>
                </c:pt>
                <c:pt idx="21146">
                  <c:v>168.31600354740812</c:v>
                </c:pt>
                <c:pt idx="21147">
                  <c:v>168.30752547030943</c:v>
                </c:pt>
                <c:pt idx="21148">
                  <c:v>168.2990478202515</c:v>
                </c:pt>
                <c:pt idx="21149">
                  <c:v>168.29057059721279</c:v>
                </c:pt>
                <c:pt idx="21150">
                  <c:v>168.28209380117181</c:v>
                </c:pt>
                <c:pt idx="21151">
                  <c:v>168.27361743210705</c:v>
                </c:pt>
                <c:pt idx="21152">
                  <c:v>168.26514148999701</c:v>
                </c:pt>
                <c:pt idx="21153">
                  <c:v>168.25666597482015</c:v>
                </c:pt>
                <c:pt idx="21154">
                  <c:v>168.24819088655499</c:v>
                </c:pt>
                <c:pt idx="21155">
                  <c:v>168.23971622518005</c:v>
                </c:pt>
                <c:pt idx="21156">
                  <c:v>168.23124199067379</c:v>
                </c:pt>
                <c:pt idx="21157">
                  <c:v>168.22276818301472</c:v>
                </c:pt>
                <c:pt idx="21158">
                  <c:v>168.21429480218134</c:v>
                </c:pt>
                <c:pt idx="21159">
                  <c:v>168.20582184815217</c:v>
                </c:pt>
                <c:pt idx="21160">
                  <c:v>168.19734932090569</c:v>
                </c:pt>
                <c:pt idx="21161">
                  <c:v>168.18887722042041</c:v>
                </c:pt>
                <c:pt idx="21162">
                  <c:v>168.18040554667482</c:v>
                </c:pt>
                <c:pt idx="21163">
                  <c:v>168.17193429964743</c:v>
                </c:pt>
                <c:pt idx="21164">
                  <c:v>168.16346347931676</c:v>
                </c:pt>
                <c:pt idx="21165">
                  <c:v>168.15499308566132</c:v>
                </c:pt>
                <c:pt idx="21166">
                  <c:v>168.14652311865959</c:v>
                </c:pt>
                <c:pt idx="21167">
                  <c:v>168.13805357829011</c:v>
                </c:pt>
                <c:pt idx="21168">
                  <c:v>168.12958446453138</c:v>
                </c:pt>
                <c:pt idx="21169">
                  <c:v>168.12111577736189</c:v>
                </c:pt>
                <c:pt idx="21170">
                  <c:v>168.11264751676021</c:v>
                </c:pt>
                <c:pt idx="21171">
                  <c:v>168.1041796827048</c:v>
                </c:pt>
                <c:pt idx="21172">
                  <c:v>168.09571227517418</c:v>
                </c:pt>
                <c:pt idx="21173">
                  <c:v>168.0872452941469</c:v>
                </c:pt>
                <c:pt idx="21174">
                  <c:v>168.07877873960143</c:v>
                </c:pt>
                <c:pt idx="21175">
                  <c:v>168.07031261151633</c:v>
                </c:pt>
                <c:pt idx="21176">
                  <c:v>168.0618469098701</c:v>
                </c:pt>
                <c:pt idx="21177">
                  <c:v>168.05338163464126</c:v>
                </c:pt>
                <c:pt idx="21178">
                  <c:v>168.04491678580831</c:v>
                </c:pt>
                <c:pt idx="21179">
                  <c:v>168.03645236334981</c:v>
                </c:pt>
                <c:pt idx="21180">
                  <c:v>168.02798836724426</c:v>
                </c:pt>
                <c:pt idx="21181">
                  <c:v>168.01952479747021</c:v>
                </c:pt>
                <c:pt idx="21182">
                  <c:v>168.01106165400617</c:v>
                </c:pt>
                <c:pt idx="21183">
                  <c:v>168.00259893683065</c:v>
                </c:pt>
                <c:pt idx="21184">
                  <c:v>167.9941366459222</c:v>
                </c:pt>
                <c:pt idx="21185">
                  <c:v>167.98567478125935</c:v>
                </c:pt>
                <c:pt idx="21186">
                  <c:v>167.97721334282062</c:v>
                </c:pt>
                <c:pt idx="21187">
                  <c:v>167.96875233058455</c:v>
                </c:pt>
                <c:pt idx="21188">
                  <c:v>167.96029174452966</c:v>
                </c:pt>
                <c:pt idx="21189">
                  <c:v>167.95183158463448</c:v>
                </c:pt>
                <c:pt idx="21190">
                  <c:v>167.94337185087755</c:v>
                </c:pt>
                <c:pt idx="21191">
                  <c:v>167.93491254323743</c:v>
                </c:pt>
                <c:pt idx="21192">
                  <c:v>167.92645366169265</c:v>
                </c:pt>
                <c:pt idx="21193">
                  <c:v>167.91799520622172</c:v>
                </c:pt>
                <c:pt idx="21194">
                  <c:v>167.90953717680318</c:v>
                </c:pt>
                <c:pt idx="21195">
                  <c:v>167.90107957341559</c:v>
                </c:pt>
                <c:pt idx="21196">
                  <c:v>167.89262239603747</c:v>
                </c:pt>
                <c:pt idx="21197">
                  <c:v>167.8841656446474</c:v>
                </c:pt>
                <c:pt idx="21198">
                  <c:v>167.87570931922389</c:v>
                </c:pt>
                <c:pt idx="21199">
                  <c:v>167.86725341974548</c:v>
                </c:pt>
                <c:pt idx="21200">
                  <c:v>167.85879794619075</c:v>
                </c:pt>
                <c:pt idx="21201">
                  <c:v>167.8503428985382</c:v>
                </c:pt>
                <c:pt idx="21202">
                  <c:v>167.84188827676641</c:v>
                </c:pt>
                <c:pt idx="21203">
                  <c:v>167.83343408085392</c:v>
                </c:pt>
                <c:pt idx="21204">
                  <c:v>167.82498031077927</c:v>
                </c:pt>
                <c:pt idx="21205">
                  <c:v>167.81652696652102</c:v>
                </c:pt>
                <c:pt idx="21206">
                  <c:v>167.80807404805773</c:v>
                </c:pt>
                <c:pt idx="21207">
                  <c:v>167.79962155536793</c:v>
                </c:pt>
                <c:pt idx="21208">
                  <c:v>167.7911694884302</c:v>
                </c:pt>
                <c:pt idx="21209">
                  <c:v>167.78271784722307</c:v>
                </c:pt>
                <c:pt idx="21210">
                  <c:v>167.77426663172511</c:v>
                </c:pt>
                <c:pt idx="21211">
                  <c:v>167.76581584191487</c:v>
                </c:pt>
                <c:pt idx="21212">
                  <c:v>167.75736547777092</c:v>
                </c:pt>
                <c:pt idx="21213">
                  <c:v>167.74891553927182</c:v>
                </c:pt>
                <c:pt idx="21214">
                  <c:v>167.74046602639612</c:v>
                </c:pt>
                <c:pt idx="21215">
                  <c:v>167.73201693912239</c:v>
                </c:pt>
                <c:pt idx="21216">
                  <c:v>167.72356827742917</c:v>
                </c:pt>
                <c:pt idx="21217">
                  <c:v>167.71512004129505</c:v>
                </c:pt>
                <c:pt idx="21218">
                  <c:v>167.70667223069859</c:v>
                </c:pt>
                <c:pt idx="21219">
                  <c:v>167.69822484561834</c:v>
                </c:pt>
                <c:pt idx="21220">
                  <c:v>167.68977788603289</c:v>
                </c:pt>
                <c:pt idx="21221">
                  <c:v>167.68133135192076</c:v>
                </c:pt>
                <c:pt idx="21222">
                  <c:v>167.67288524326057</c:v>
                </c:pt>
                <c:pt idx="21223">
                  <c:v>167.66443956003087</c:v>
                </c:pt>
                <c:pt idx="21224">
                  <c:v>167.65599430221025</c:v>
                </c:pt>
                <c:pt idx="21225">
                  <c:v>167.64754946977726</c:v>
                </c:pt>
                <c:pt idx="21226">
                  <c:v>167.63910506271048</c:v>
                </c:pt>
                <c:pt idx="21227">
                  <c:v>167.63066108098849</c:v>
                </c:pt>
                <c:pt idx="21228">
                  <c:v>167.62221752458984</c:v>
                </c:pt>
                <c:pt idx="21229">
                  <c:v>167.61377439349314</c:v>
                </c:pt>
                <c:pt idx="21230">
                  <c:v>167.60533168767694</c:v>
                </c:pt>
                <c:pt idx="21231">
                  <c:v>167.59688940711985</c:v>
                </c:pt>
                <c:pt idx="21232">
                  <c:v>167.58844755180041</c:v>
                </c:pt>
                <c:pt idx="21233">
                  <c:v>167.58000612169724</c:v>
                </c:pt>
                <c:pt idx="21234">
                  <c:v>167.57156511678889</c:v>
                </c:pt>
                <c:pt idx="21235">
                  <c:v>167.56312453705397</c:v>
                </c:pt>
                <c:pt idx="21236">
                  <c:v>167.55468438247104</c:v>
                </c:pt>
                <c:pt idx="21237">
                  <c:v>167.5462446530187</c:v>
                </c:pt>
                <c:pt idx="21238">
                  <c:v>167.53780534867553</c:v>
                </c:pt>
                <c:pt idx="21239">
                  <c:v>167.52936646942013</c:v>
                </c:pt>
                <c:pt idx="21240">
                  <c:v>167.52092801523108</c:v>
                </c:pt>
                <c:pt idx="21241">
                  <c:v>167.51248998608696</c:v>
                </c:pt>
                <c:pt idx="21242">
                  <c:v>167.50405238196637</c:v>
                </c:pt>
                <c:pt idx="21243">
                  <c:v>167.49561520284789</c:v>
                </c:pt>
                <c:pt idx="21244">
                  <c:v>167.48717844871013</c:v>
                </c:pt>
                <c:pt idx="21245">
                  <c:v>167.47874211953166</c:v>
                </c:pt>
                <c:pt idx="21246">
                  <c:v>167.47030621529112</c:v>
                </c:pt>
                <c:pt idx="21247">
                  <c:v>167.46187073596707</c:v>
                </c:pt>
                <c:pt idx="21248">
                  <c:v>167.45343568153811</c:v>
                </c:pt>
                <c:pt idx="21249">
                  <c:v>167.44500105198284</c:v>
                </c:pt>
                <c:pt idx="21250">
                  <c:v>167.43656684727986</c:v>
                </c:pt>
                <c:pt idx="21251">
                  <c:v>167.42813306740777</c:v>
                </c:pt>
                <c:pt idx="21252">
                  <c:v>167.41969971234516</c:v>
                </c:pt>
                <c:pt idx="21253">
                  <c:v>167.41126678207067</c:v>
                </c:pt>
                <c:pt idx="21254">
                  <c:v>167.40283427656286</c:v>
                </c:pt>
                <c:pt idx="21255">
                  <c:v>167.39440219580035</c:v>
                </c:pt>
                <c:pt idx="21256">
                  <c:v>167.38597053976176</c:v>
                </c:pt>
                <c:pt idx="21257">
                  <c:v>167.37753930842567</c:v>
                </c:pt>
                <c:pt idx="21258">
                  <c:v>167.36910850177071</c:v>
                </c:pt>
                <c:pt idx="21259">
                  <c:v>167.36067811977549</c:v>
                </c:pt>
                <c:pt idx="21260">
                  <c:v>167.35224816241859</c:v>
                </c:pt>
                <c:pt idx="21261">
                  <c:v>167.34381862967865</c:v>
                </c:pt>
                <c:pt idx="21262">
                  <c:v>167.33538952153427</c:v>
                </c:pt>
                <c:pt idx="21263">
                  <c:v>167.32696083796407</c:v>
                </c:pt>
                <c:pt idx="21264">
                  <c:v>167.31853257894667</c:v>
                </c:pt>
                <c:pt idx="21265">
                  <c:v>167.31010474446069</c:v>
                </c:pt>
                <c:pt idx="21266">
                  <c:v>167.30167733448471</c:v>
                </c:pt>
                <c:pt idx="21267">
                  <c:v>167.29325034899739</c:v>
                </c:pt>
                <c:pt idx="21268">
                  <c:v>167.2848237879773</c:v>
                </c:pt>
                <c:pt idx="21269">
                  <c:v>167.2763976514031</c:v>
                </c:pt>
                <c:pt idx="21270">
                  <c:v>167.26797193925341</c:v>
                </c:pt>
                <c:pt idx="21271">
                  <c:v>167.25954665150684</c:v>
                </c:pt>
                <c:pt idx="21272">
                  <c:v>167.251121788142</c:v>
                </c:pt>
                <c:pt idx="21273">
                  <c:v>167.24269734913753</c:v>
                </c:pt>
                <c:pt idx="21274">
                  <c:v>167.23427333447205</c:v>
                </c:pt>
                <c:pt idx="21275">
                  <c:v>167.22584974412419</c:v>
                </c:pt>
                <c:pt idx="21276">
                  <c:v>167.21742657807258</c:v>
                </c:pt>
                <c:pt idx="21277">
                  <c:v>167.20900383629584</c:v>
                </c:pt>
                <c:pt idx="21278">
                  <c:v>167.20058151877259</c:v>
                </c:pt>
                <c:pt idx="21279">
                  <c:v>167.19215962548151</c:v>
                </c:pt>
                <c:pt idx="21280">
                  <c:v>167.18373815640118</c:v>
                </c:pt>
                <c:pt idx="21281">
                  <c:v>167.17531711151025</c:v>
                </c:pt>
                <c:pt idx="21282">
                  <c:v>167.16689649078737</c:v>
                </c:pt>
                <c:pt idx="21283">
                  <c:v>167.15847629421114</c:v>
                </c:pt>
                <c:pt idx="21284">
                  <c:v>167.15005652176021</c:v>
                </c:pt>
                <c:pt idx="21285">
                  <c:v>167.14163717341322</c:v>
                </c:pt>
                <c:pt idx="21286">
                  <c:v>167.1332182491488</c:v>
                </c:pt>
                <c:pt idx="21287">
                  <c:v>167.12479974894561</c:v>
                </c:pt>
                <c:pt idx="21288">
                  <c:v>167.11638167278227</c:v>
                </c:pt>
                <c:pt idx="21289">
                  <c:v>167.10796402063741</c:v>
                </c:pt>
                <c:pt idx="21290">
                  <c:v>167.09954679248969</c:v>
                </c:pt>
                <c:pt idx="21291">
                  <c:v>167.09112998831776</c:v>
                </c:pt>
                <c:pt idx="21292">
                  <c:v>167.08271360810025</c:v>
                </c:pt>
                <c:pt idx="21293">
                  <c:v>167.07429765181581</c:v>
                </c:pt>
                <c:pt idx="21294">
                  <c:v>167.0658821194431</c:v>
                </c:pt>
                <c:pt idx="21295">
                  <c:v>167.05746701096075</c:v>
                </c:pt>
                <c:pt idx="21296">
                  <c:v>167.04905232634741</c:v>
                </c:pt>
                <c:pt idx="21297">
                  <c:v>167.04063806558173</c:v>
                </c:pt>
                <c:pt idx="21298">
                  <c:v>167.03222422864238</c:v>
                </c:pt>
                <c:pt idx="21299">
                  <c:v>167.023810815508</c:v>
                </c:pt>
                <c:pt idx="21300">
                  <c:v>167.01539782615723</c:v>
                </c:pt>
                <c:pt idx="21301">
                  <c:v>167.00698526056874</c:v>
                </c:pt>
                <c:pt idx="21302">
                  <c:v>166.99857311872117</c:v>
                </c:pt>
                <c:pt idx="21303">
                  <c:v>166.99016140059319</c:v>
                </c:pt>
                <c:pt idx="21304">
                  <c:v>166.98175010616345</c:v>
                </c:pt>
                <c:pt idx="21305">
                  <c:v>166.97333923541061</c:v>
                </c:pt>
                <c:pt idx="21306">
                  <c:v>166.96492878831333</c:v>
                </c:pt>
                <c:pt idx="21307">
                  <c:v>166.95651876485027</c:v>
                </c:pt>
                <c:pt idx="21308">
                  <c:v>166.94810916500009</c:v>
                </c:pt>
                <c:pt idx="21309">
                  <c:v>166.93969998874147</c:v>
                </c:pt>
                <c:pt idx="21310">
                  <c:v>166.93129123605303</c:v>
                </c:pt>
                <c:pt idx="21311">
                  <c:v>166.92288290691349</c:v>
                </c:pt>
                <c:pt idx="21312">
                  <c:v>166.91447500130147</c:v>
                </c:pt>
                <c:pt idx="21313">
                  <c:v>166.90606751919566</c:v>
                </c:pt>
                <c:pt idx="21314">
                  <c:v>166.89766046057471</c:v>
                </c:pt>
                <c:pt idx="21315">
                  <c:v>166.88925382541731</c:v>
                </c:pt>
                <c:pt idx="21316">
                  <c:v>166.88084761370214</c:v>
                </c:pt>
                <c:pt idx="21317">
                  <c:v>166.87244182540786</c:v>
                </c:pt>
                <c:pt idx="21318">
                  <c:v>166.86403646051312</c:v>
                </c:pt>
                <c:pt idx="21319">
                  <c:v>166.8556315189966</c:v>
                </c:pt>
                <c:pt idx="21320">
                  <c:v>166.84722700083699</c:v>
                </c:pt>
                <c:pt idx="21321">
                  <c:v>166.83882290601298</c:v>
                </c:pt>
                <c:pt idx="21322">
                  <c:v>166.83041923450321</c:v>
                </c:pt>
                <c:pt idx="21323">
                  <c:v>166.82201598628637</c:v>
                </c:pt>
                <c:pt idx="21324">
                  <c:v>166.81361316134115</c:v>
                </c:pt>
                <c:pt idx="21325">
                  <c:v>166.80521075964623</c:v>
                </c:pt>
                <c:pt idx="21326">
                  <c:v>166.79680878118026</c:v>
                </c:pt>
                <c:pt idx="21327">
                  <c:v>166.78840722592196</c:v>
                </c:pt>
                <c:pt idx="21328">
                  <c:v>166.78000609385001</c:v>
                </c:pt>
                <c:pt idx="21329">
                  <c:v>166.77160538494306</c:v>
                </c:pt>
                <c:pt idx="21330">
                  <c:v>166.76320509917983</c:v>
                </c:pt>
                <c:pt idx="21331">
                  <c:v>166.754805236539</c:v>
                </c:pt>
                <c:pt idx="21332">
                  <c:v>166.74640579699923</c:v>
                </c:pt>
                <c:pt idx="21333">
                  <c:v>166.73800678053925</c:v>
                </c:pt>
                <c:pt idx="21334">
                  <c:v>166.72960818713773</c:v>
                </c:pt>
                <c:pt idx="21335">
                  <c:v>166.72121001677334</c:v>
                </c:pt>
                <c:pt idx="21336">
                  <c:v>166.7128122694248</c:v>
                </c:pt>
                <c:pt idx="21337">
                  <c:v>166.70441494507079</c:v>
                </c:pt>
                <c:pt idx="21338">
                  <c:v>166.69601804369</c:v>
                </c:pt>
                <c:pt idx="21339">
                  <c:v>166.68762156526114</c:v>
                </c:pt>
                <c:pt idx="21340">
                  <c:v>166.67922550976292</c:v>
                </c:pt>
                <c:pt idx="21341">
                  <c:v>166.67082987717399</c:v>
                </c:pt>
                <c:pt idx="21342">
                  <c:v>166.66243466747306</c:v>
                </c:pt>
                <c:pt idx="21343">
                  <c:v>166.65403988063886</c:v>
                </c:pt>
                <c:pt idx="21344">
                  <c:v>166.64564551665009</c:v>
                </c:pt>
                <c:pt idx="21345">
                  <c:v>166.63725157548544</c:v>
                </c:pt>
                <c:pt idx="21346">
                  <c:v>166.62885805712358</c:v>
                </c:pt>
                <c:pt idx="21347">
                  <c:v>166.62046496154323</c:v>
                </c:pt>
                <c:pt idx="21348">
                  <c:v>166.61207228872314</c:v>
                </c:pt>
                <c:pt idx="21349">
                  <c:v>166.60368003864195</c:v>
                </c:pt>
                <c:pt idx="21350">
                  <c:v>166.59528821127842</c:v>
                </c:pt>
                <c:pt idx="21351">
                  <c:v>166.58689680661121</c:v>
                </c:pt>
                <c:pt idx="21352">
                  <c:v>166.57850582461907</c:v>
                </c:pt>
                <c:pt idx="21353">
                  <c:v>166.57011526528069</c:v>
                </c:pt>
                <c:pt idx="21354">
                  <c:v>166.56172512857478</c:v>
                </c:pt>
                <c:pt idx="21355">
                  <c:v>166.55333541448005</c:v>
                </c:pt>
                <c:pt idx="21356">
                  <c:v>166.54494612297523</c:v>
                </c:pt>
                <c:pt idx="21357">
                  <c:v>166.53655725403902</c:v>
                </c:pt>
                <c:pt idx="21358">
                  <c:v>166.52816880765013</c:v>
                </c:pt>
                <c:pt idx="21359">
                  <c:v>166.5197807837873</c:v>
                </c:pt>
                <c:pt idx="21360">
                  <c:v>166.51139318242923</c:v>
                </c:pt>
                <c:pt idx="21361">
                  <c:v>166.50300600355465</c:v>
                </c:pt>
                <c:pt idx="21362">
                  <c:v>166.49461924714225</c:v>
                </c:pt>
                <c:pt idx="21363">
                  <c:v>166.48623291317077</c:v>
                </c:pt>
                <c:pt idx="21364">
                  <c:v>166.47784700161893</c:v>
                </c:pt>
                <c:pt idx="21365">
                  <c:v>166.46946151246547</c:v>
                </c:pt>
                <c:pt idx="21366">
                  <c:v>166.46107644568909</c:v>
                </c:pt>
                <c:pt idx="21367">
                  <c:v>166.45269180126851</c:v>
                </c:pt>
                <c:pt idx="21368">
                  <c:v>166.44430757918249</c:v>
                </c:pt>
                <c:pt idx="21369">
                  <c:v>166.43592377940973</c:v>
                </c:pt>
                <c:pt idx="21370">
                  <c:v>166.42754040192898</c:v>
                </c:pt>
                <c:pt idx="21371">
                  <c:v>166.41915744671894</c:v>
                </c:pt>
                <c:pt idx="21372">
                  <c:v>166.41077491375836</c:v>
                </c:pt>
                <c:pt idx="21373">
                  <c:v>166.40239280302595</c:v>
                </c:pt>
                <c:pt idx="21374">
                  <c:v>166.39401111450047</c:v>
                </c:pt>
                <c:pt idx="21375">
                  <c:v>166.38562984816065</c:v>
                </c:pt>
                <c:pt idx="21376">
                  <c:v>166.37724900398521</c:v>
                </c:pt>
                <c:pt idx="21377">
                  <c:v>166.36886858195288</c:v>
                </c:pt>
                <c:pt idx="21378">
                  <c:v>166.36048858204242</c:v>
                </c:pt>
                <c:pt idx="21379">
                  <c:v>166.35210900423255</c:v>
                </c:pt>
                <c:pt idx="21380">
                  <c:v>166.34372984850199</c:v>
                </c:pt>
                <c:pt idx="21381">
                  <c:v>166.33535111482954</c:v>
                </c:pt>
                <c:pt idx="21382">
                  <c:v>166.32697280319388</c:v>
                </c:pt>
                <c:pt idx="21383">
                  <c:v>166.3185949135738</c:v>
                </c:pt>
                <c:pt idx="21384">
                  <c:v>166.31021744594801</c:v>
                </c:pt>
                <c:pt idx="21385">
                  <c:v>166.30184040029528</c:v>
                </c:pt>
                <c:pt idx="21386">
                  <c:v>166.29346377659431</c:v>
                </c:pt>
                <c:pt idx="21387">
                  <c:v>166.28508757482388</c:v>
                </c:pt>
                <c:pt idx="21388">
                  <c:v>166.27671179496275</c:v>
                </c:pt>
                <c:pt idx="21389">
                  <c:v>166.26833643698964</c:v>
                </c:pt>
                <c:pt idx="21390">
                  <c:v>166.25996150088332</c:v>
                </c:pt>
                <c:pt idx="21391">
                  <c:v>166.25158698662253</c:v>
                </c:pt>
                <c:pt idx="21392">
                  <c:v>166.24321289418603</c:v>
                </c:pt>
                <c:pt idx="21393">
                  <c:v>166.23483922355257</c:v>
                </c:pt>
                <c:pt idx="21394">
                  <c:v>166.22646597470089</c:v>
                </c:pt>
                <c:pt idx="21395">
                  <c:v>166.21809314760975</c:v>
                </c:pt>
                <c:pt idx="21396">
                  <c:v>166.2097207422579</c:v>
                </c:pt>
                <c:pt idx="21397">
                  <c:v>166.20134875862411</c:v>
                </c:pt>
                <c:pt idx="21398">
                  <c:v>166.19297719668714</c:v>
                </c:pt>
                <c:pt idx="21399">
                  <c:v>166.18460605642574</c:v>
                </c:pt>
                <c:pt idx="21400">
                  <c:v>166.17623533781867</c:v>
                </c:pt>
                <c:pt idx="21401">
                  <c:v>166.1678650408447</c:v>
                </c:pt>
                <c:pt idx="21402">
                  <c:v>166.15949516548261</c:v>
                </c:pt>
                <c:pt idx="21403">
                  <c:v>166.15112571171113</c:v>
                </c:pt>
                <c:pt idx="21404">
                  <c:v>166.14275667950903</c:v>
                </c:pt>
                <c:pt idx="21405">
                  <c:v>166.13438806885509</c:v>
                </c:pt>
                <c:pt idx="21406">
                  <c:v>166.12601987972806</c:v>
                </c:pt>
                <c:pt idx="21407">
                  <c:v>166.11765211210673</c:v>
                </c:pt>
                <c:pt idx="21408">
                  <c:v>166.10928476596985</c:v>
                </c:pt>
                <c:pt idx="21409">
                  <c:v>166.10091784129619</c:v>
                </c:pt>
                <c:pt idx="21410">
                  <c:v>166.09255133806454</c:v>
                </c:pt>
                <c:pt idx="21411">
                  <c:v>166.08418525625365</c:v>
                </c:pt>
                <c:pt idx="21412">
                  <c:v>166.07581959584229</c:v>
                </c:pt>
                <c:pt idx="21413">
                  <c:v>166.06745435680926</c:v>
                </c:pt>
                <c:pt idx="21414">
                  <c:v>166.05908953913331</c:v>
                </c:pt>
                <c:pt idx="21415">
                  <c:v>166.05072514279323</c:v>
                </c:pt>
                <c:pt idx="21416">
                  <c:v>166.04236116776778</c:v>
                </c:pt>
                <c:pt idx="21417">
                  <c:v>166.03399761403577</c:v>
                </c:pt>
                <c:pt idx="21418">
                  <c:v>166.02563448157596</c:v>
                </c:pt>
                <c:pt idx="21419">
                  <c:v>166.01727177036713</c:v>
                </c:pt>
                <c:pt idx="21420">
                  <c:v>166.00890948038807</c:v>
                </c:pt>
                <c:pt idx="21421">
                  <c:v>166.00054761161755</c:v>
                </c:pt>
                <c:pt idx="21422">
                  <c:v>165.99218616403436</c:v>
                </c:pt>
                <c:pt idx="21423">
                  <c:v>165.98382513761729</c:v>
                </c:pt>
                <c:pt idx="21424">
                  <c:v>165.97546453234511</c:v>
                </c:pt>
                <c:pt idx="21425">
                  <c:v>165.96710434819661</c:v>
                </c:pt>
                <c:pt idx="21426">
                  <c:v>165.95874458515061</c:v>
                </c:pt>
                <c:pt idx="21427">
                  <c:v>165.95038524318588</c:v>
                </c:pt>
                <c:pt idx="21428">
                  <c:v>165.94202632228118</c:v>
                </c:pt>
                <c:pt idx="21429">
                  <c:v>165.93366782241534</c:v>
                </c:pt>
                <c:pt idx="21430">
                  <c:v>165.92530974356714</c:v>
                </c:pt>
                <c:pt idx="21431">
                  <c:v>165.91695208571537</c:v>
                </c:pt>
                <c:pt idx="21432">
                  <c:v>165.90859484883882</c:v>
                </c:pt>
                <c:pt idx="21433">
                  <c:v>165.90023803291629</c:v>
                </c:pt>
                <c:pt idx="21434">
                  <c:v>165.89188163792659</c:v>
                </c:pt>
                <c:pt idx="21435">
                  <c:v>165.8835256638485</c:v>
                </c:pt>
                <c:pt idx="21436">
                  <c:v>165.87517011066083</c:v>
                </c:pt>
                <c:pt idx="21437">
                  <c:v>165.86681497834238</c:v>
                </c:pt>
                <c:pt idx="21438">
                  <c:v>165.85846026687193</c:v>
                </c:pt>
                <c:pt idx="21439">
                  <c:v>165.85010597622829</c:v>
                </c:pt>
                <c:pt idx="21440">
                  <c:v>165.84175210639029</c:v>
                </c:pt>
                <c:pt idx="21441">
                  <c:v>165.83339865733669</c:v>
                </c:pt>
                <c:pt idx="21442">
                  <c:v>165.82504562904631</c:v>
                </c:pt>
                <c:pt idx="21443">
                  <c:v>165.816693021498</c:v>
                </c:pt>
                <c:pt idx="21444">
                  <c:v>165.8083408346705</c:v>
                </c:pt>
                <c:pt idx="21445">
                  <c:v>165.79998906854266</c:v>
                </c:pt>
                <c:pt idx="21446">
                  <c:v>165.79163772309329</c:v>
                </c:pt>
                <c:pt idx="21447">
                  <c:v>165.78328679830119</c:v>
                </c:pt>
                <c:pt idx="21448">
                  <c:v>165.77493629414516</c:v>
                </c:pt>
                <c:pt idx="21449">
                  <c:v>165.76658621060403</c:v>
                </c:pt>
                <c:pt idx="21450">
                  <c:v>165.75823654765662</c:v>
                </c:pt>
                <c:pt idx="21451">
                  <c:v>165.74988730528173</c:v>
                </c:pt>
                <c:pt idx="21452">
                  <c:v>165.74153848345816</c:v>
                </c:pt>
                <c:pt idx="21453">
                  <c:v>165.73319008216475</c:v>
                </c:pt>
                <c:pt idx="21454">
                  <c:v>165.72484210138032</c:v>
                </c:pt>
                <c:pt idx="21455">
                  <c:v>165.71649454108368</c:v>
                </c:pt>
                <c:pt idx="21456">
                  <c:v>165.70814740125365</c:v>
                </c:pt>
                <c:pt idx="21457">
                  <c:v>165.69980068186905</c:v>
                </c:pt>
                <c:pt idx="21458">
                  <c:v>165.69145438290872</c:v>
                </c:pt>
                <c:pt idx="21459">
                  <c:v>165.68310850435145</c:v>
                </c:pt>
                <c:pt idx="21460">
                  <c:v>165.67476304617608</c:v>
                </c:pt>
                <c:pt idx="21461">
                  <c:v>165.66641800836146</c:v>
                </c:pt>
                <c:pt idx="21462">
                  <c:v>165.65807339088639</c:v>
                </c:pt>
                <c:pt idx="21463">
                  <c:v>165.64972919372968</c:v>
                </c:pt>
                <c:pt idx="21464">
                  <c:v>165.64138541687021</c:v>
                </c:pt>
                <c:pt idx="21465">
                  <c:v>165.63304206028675</c:v>
                </c:pt>
                <c:pt idx="21466">
                  <c:v>165.62469912395818</c:v>
                </c:pt>
                <c:pt idx="21467">
                  <c:v>165.61635660786331</c:v>
                </c:pt>
                <c:pt idx="21468">
                  <c:v>165.60801451198097</c:v>
                </c:pt>
                <c:pt idx="21469">
                  <c:v>165.59967283629001</c:v>
                </c:pt>
                <c:pt idx="21470">
                  <c:v>165.59133158076926</c:v>
                </c:pt>
                <c:pt idx="21471">
                  <c:v>165.58299074539755</c:v>
                </c:pt>
                <c:pt idx="21472">
                  <c:v>165.5746503301537</c:v>
                </c:pt>
                <c:pt idx="21473">
                  <c:v>165.56631033501657</c:v>
                </c:pt>
                <c:pt idx="21474">
                  <c:v>165.557970759965</c:v>
                </c:pt>
                <c:pt idx="21475">
                  <c:v>165.54963160497783</c:v>
                </c:pt>
                <c:pt idx="21476">
                  <c:v>165.54129287003389</c:v>
                </c:pt>
                <c:pt idx="21477">
                  <c:v>165.53295455511201</c:v>
                </c:pt>
                <c:pt idx="21478">
                  <c:v>165.52461666019107</c:v>
                </c:pt>
                <c:pt idx="21479">
                  <c:v>165.51627918524991</c:v>
                </c:pt>
                <c:pt idx="21480">
                  <c:v>165.50794213026737</c:v>
                </c:pt>
                <c:pt idx="21481">
                  <c:v>165.49960549522228</c:v>
                </c:pt>
                <c:pt idx="21482">
                  <c:v>165.49126928009349</c:v>
                </c:pt>
                <c:pt idx="21483">
                  <c:v>165.48293348485987</c:v>
                </c:pt>
                <c:pt idx="21484">
                  <c:v>165.47459810950025</c:v>
                </c:pt>
                <c:pt idx="21485">
                  <c:v>165.46626315399348</c:v>
                </c:pt>
                <c:pt idx="21486">
                  <c:v>165.45792861831842</c:v>
                </c:pt>
                <c:pt idx="21487">
                  <c:v>165.44959450245392</c:v>
                </c:pt>
                <c:pt idx="21488">
                  <c:v>165.44126080637884</c:v>
                </c:pt>
                <c:pt idx="21489">
                  <c:v>165.43292753007202</c:v>
                </c:pt>
                <c:pt idx="21490">
                  <c:v>165.42459467351233</c:v>
                </c:pt>
                <c:pt idx="21491">
                  <c:v>165.41626223667862</c:v>
                </c:pt>
                <c:pt idx="21492">
                  <c:v>165.40793021954977</c:v>
                </c:pt>
                <c:pt idx="21493">
                  <c:v>165.39959862210461</c:v>
                </c:pt>
                <c:pt idx="21494">
                  <c:v>165.39126744432201</c:v>
                </c:pt>
                <c:pt idx="21495">
                  <c:v>165.38293668618084</c:v>
                </c:pt>
                <c:pt idx="21496">
                  <c:v>165.37460634765998</c:v>
                </c:pt>
                <c:pt idx="21497">
                  <c:v>165.36627642873825</c:v>
                </c:pt>
                <c:pt idx="21498">
                  <c:v>165.35794692939453</c:v>
                </c:pt>
                <c:pt idx="21499">
                  <c:v>165.34961784960771</c:v>
                </c:pt>
                <c:pt idx="21500">
                  <c:v>165.34128918935664</c:v>
                </c:pt>
                <c:pt idx="21501">
                  <c:v>165.33296094862018</c:v>
                </c:pt>
                <c:pt idx="21502">
                  <c:v>165.32463312737721</c:v>
                </c:pt>
                <c:pt idx="21503">
                  <c:v>165.31630572560658</c:v>
                </c:pt>
                <c:pt idx="21504">
                  <c:v>165.30797874328718</c:v>
                </c:pt>
                <c:pt idx="21505">
                  <c:v>165.29965218039789</c:v>
                </c:pt>
                <c:pt idx="21506">
                  <c:v>165.29132603691755</c:v>
                </c:pt>
                <c:pt idx="21507">
                  <c:v>165.28300031282507</c:v>
                </c:pt>
                <c:pt idx="21508">
                  <c:v>165.27467500809931</c:v>
                </c:pt>
                <c:pt idx="21509">
                  <c:v>165.26635012271916</c:v>
                </c:pt>
                <c:pt idx="21510">
                  <c:v>165.25802565666348</c:v>
                </c:pt>
                <c:pt idx="21511">
                  <c:v>165.24970160991117</c:v>
                </c:pt>
                <c:pt idx="21512">
                  <c:v>165.24137798244109</c:v>
                </c:pt>
                <c:pt idx="21513">
                  <c:v>165.23305477423213</c:v>
                </c:pt>
                <c:pt idx="21514">
                  <c:v>165.22473198526316</c:v>
                </c:pt>
                <c:pt idx="21515">
                  <c:v>165.21640961551307</c:v>
                </c:pt>
                <c:pt idx="21516">
                  <c:v>165.20808766496074</c:v>
                </c:pt>
                <c:pt idx="21517">
                  <c:v>165.19976613358506</c:v>
                </c:pt>
                <c:pt idx="21518">
                  <c:v>165.19144502136493</c:v>
                </c:pt>
                <c:pt idx="21519">
                  <c:v>165.18312432827921</c:v>
                </c:pt>
                <c:pt idx="21520">
                  <c:v>165.1748040543068</c:v>
                </c:pt>
                <c:pt idx="21521">
                  <c:v>165.16648419942661</c:v>
                </c:pt>
                <c:pt idx="21522">
                  <c:v>165.15816476361749</c:v>
                </c:pt>
                <c:pt idx="21523">
                  <c:v>165.14984574685835</c:v>
                </c:pt>
                <c:pt idx="21524">
                  <c:v>165.14152714912808</c:v>
                </c:pt>
                <c:pt idx="21525">
                  <c:v>165.13320897040558</c:v>
                </c:pt>
                <c:pt idx="21526">
                  <c:v>165.12489121066974</c:v>
                </c:pt>
                <c:pt idx="21527">
                  <c:v>165.11657386989947</c:v>
                </c:pt>
                <c:pt idx="21528">
                  <c:v>165.10825694807366</c:v>
                </c:pt>
                <c:pt idx="21529">
                  <c:v>165.0999404451712</c:v>
                </c:pt>
                <c:pt idx="21530">
                  <c:v>165.09162436117097</c:v>
                </c:pt>
                <c:pt idx="21531">
                  <c:v>165.08330869605192</c:v>
                </c:pt>
                <c:pt idx="21532">
                  <c:v>165.07499344979291</c:v>
                </c:pt>
                <c:pt idx="21533">
                  <c:v>165.06667862237285</c:v>
                </c:pt>
                <c:pt idx="21534">
                  <c:v>165.05836421377063</c:v>
                </c:pt>
                <c:pt idx="21535">
                  <c:v>165.0500502239652</c:v>
                </c:pt>
                <c:pt idx="21536">
                  <c:v>165.04173665293541</c:v>
                </c:pt>
                <c:pt idx="21537">
                  <c:v>165.03342350066021</c:v>
                </c:pt>
                <c:pt idx="21538">
                  <c:v>165.02511076711849</c:v>
                </c:pt>
                <c:pt idx="21539">
                  <c:v>165.01679845228915</c:v>
                </c:pt>
                <c:pt idx="21540">
                  <c:v>165.00848655615113</c:v>
                </c:pt>
                <c:pt idx="21541">
                  <c:v>165.0001750786833</c:v>
                </c:pt>
                <c:pt idx="21542">
                  <c:v>164.99186401986458</c:v>
                </c:pt>
                <c:pt idx="21543">
                  <c:v>164.98355337967391</c:v>
                </c:pt>
                <c:pt idx="21544">
                  <c:v>164.97524315809017</c:v>
                </c:pt>
                <c:pt idx="21545">
                  <c:v>164.96693335509229</c:v>
                </c:pt>
                <c:pt idx="21546">
                  <c:v>164.9586239706592</c:v>
                </c:pt>
                <c:pt idx="21547">
                  <c:v>164.95031500476981</c:v>
                </c:pt>
                <c:pt idx="21548">
                  <c:v>164.94200645740301</c:v>
                </c:pt>
                <c:pt idx="21549">
                  <c:v>164.93369832853776</c:v>
                </c:pt>
                <c:pt idx="21550">
                  <c:v>164.92539061815296</c:v>
                </c:pt>
                <c:pt idx="21551">
                  <c:v>164.91708332622753</c:v>
                </c:pt>
                <c:pt idx="21552">
                  <c:v>164.9087764527404</c:v>
                </c:pt>
                <c:pt idx="21553">
                  <c:v>164.90046999767048</c:v>
                </c:pt>
                <c:pt idx="21554">
                  <c:v>164.8921639609967</c:v>
                </c:pt>
                <c:pt idx="21555">
                  <c:v>164.88385834269798</c:v>
                </c:pt>
                <c:pt idx="21556">
                  <c:v>164.87555314275326</c:v>
                </c:pt>
                <c:pt idx="21557">
                  <c:v>164.86724836114146</c:v>
                </c:pt>
                <c:pt idx="21558">
                  <c:v>164.85894399784152</c:v>
                </c:pt>
                <c:pt idx="21559">
                  <c:v>164.85064005283235</c:v>
                </c:pt>
                <c:pt idx="21560">
                  <c:v>164.84233652609288</c:v>
                </c:pt>
                <c:pt idx="21561">
                  <c:v>164.83403341760206</c:v>
                </c:pt>
                <c:pt idx="21562">
                  <c:v>164.82573072733882</c:v>
                </c:pt>
                <c:pt idx="21563">
                  <c:v>164.81742845528208</c:v>
                </c:pt>
                <c:pt idx="21564">
                  <c:v>164.80912660141081</c:v>
                </c:pt>
                <c:pt idx="21565">
                  <c:v>164.80082516570391</c:v>
                </c:pt>
                <c:pt idx="21566">
                  <c:v>164.79252414814033</c:v>
                </c:pt>
                <c:pt idx="21567">
                  <c:v>164.784223548699</c:v>
                </c:pt>
                <c:pt idx="21568">
                  <c:v>164.77592336735887</c:v>
                </c:pt>
                <c:pt idx="21569">
                  <c:v>164.76762360409887</c:v>
                </c:pt>
                <c:pt idx="21570">
                  <c:v>164.75932425889795</c:v>
                </c:pt>
                <c:pt idx="21571">
                  <c:v>164.75102533173504</c:v>
                </c:pt>
                <c:pt idx="21572">
                  <c:v>164.74272682258908</c:v>
                </c:pt>
                <c:pt idx="21573">
                  <c:v>164.73442873143904</c:v>
                </c:pt>
                <c:pt idx="21574">
                  <c:v>164.72613105826383</c:v>
                </c:pt>
                <c:pt idx="21575">
                  <c:v>164.71783380304242</c:v>
                </c:pt>
                <c:pt idx="21576">
                  <c:v>164.70953696575378</c:v>
                </c:pt>
                <c:pt idx="21577">
                  <c:v>164.70124054637682</c:v>
                </c:pt>
                <c:pt idx="21578">
                  <c:v>164.69294454489051</c:v>
                </c:pt>
                <c:pt idx="21579">
                  <c:v>164.68464896127378</c:v>
                </c:pt>
                <c:pt idx="21580">
                  <c:v>164.67635379550561</c:v>
                </c:pt>
                <c:pt idx="21581">
                  <c:v>164.66805904756492</c:v>
                </c:pt>
                <c:pt idx="21582">
                  <c:v>164.6597647174307</c:v>
                </c:pt>
                <c:pt idx="21583">
                  <c:v>164.65147080508189</c:v>
                </c:pt>
                <c:pt idx="21584">
                  <c:v>164.64317731049744</c:v>
                </c:pt>
                <c:pt idx="21585">
                  <c:v>164.63488423365632</c:v>
                </c:pt>
                <c:pt idx="21586">
                  <c:v>164.62659157453749</c:v>
                </c:pt>
                <c:pt idx="21587">
                  <c:v>164.61829933311989</c:v>
                </c:pt>
                <c:pt idx="21588">
                  <c:v>164.61000750938248</c:v>
                </c:pt>
                <c:pt idx="21589">
                  <c:v>164.60171610330426</c:v>
                </c:pt>
                <c:pt idx="21590">
                  <c:v>164.59342511486415</c:v>
                </c:pt>
                <c:pt idx="21591">
                  <c:v>164.58513454404113</c:v>
                </c:pt>
                <c:pt idx="21592">
                  <c:v>164.57684439081416</c:v>
                </c:pt>
                <c:pt idx="21593">
                  <c:v>164.56855465516219</c:v>
                </c:pt>
                <c:pt idx="21594">
                  <c:v>164.56026533706421</c:v>
                </c:pt>
                <c:pt idx="21595">
                  <c:v>164.55197643649919</c:v>
                </c:pt>
                <c:pt idx="21596">
                  <c:v>164.5436879534461</c:v>
                </c:pt>
                <c:pt idx="21597">
                  <c:v>164.5353998878839</c:v>
                </c:pt>
                <c:pt idx="21598">
                  <c:v>164.52711223979156</c:v>
                </c:pt>
                <c:pt idx="21599">
                  <c:v>164.51882500914806</c:v>
                </c:pt>
                <c:pt idx="21600">
                  <c:v>164.51053819593236</c:v>
                </c:pt>
                <c:pt idx="21601">
                  <c:v>164.50225180012342</c:v>
                </c:pt>
                <c:pt idx="21602">
                  <c:v>164.49396582170024</c:v>
                </c:pt>
                <c:pt idx="21603">
                  <c:v>164.4856802606418</c:v>
                </c:pt>
                <c:pt idx="21604">
                  <c:v>164.47739511692708</c:v>
                </c:pt>
                <c:pt idx="21605">
                  <c:v>164.46911039053506</c:v>
                </c:pt>
                <c:pt idx="21606">
                  <c:v>164.46082608144471</c:v>
                </c:pt>
                <c:pt idx="21607">
                  <c:v>164.45254218963498</c:v>
                </c:pt>
                <c:pt idx="21608">
                  <c:v>164.44425871508489</c:v>
                </c:pt>
                <c:pt idx="21609">
                  <c:v>164.43597565777341</c:v>
                </c:pt>
                <c:pt idx="21610">
                  <c:v>164.42769301767953</c:v>
                </c:pt>
                <c:pt idx="21611">
                  <c:v>164.41941079478224</c:v>
                </c:pt>
                <c:pt idx="21612">
                  <c:v>164.4111289890605</c:v>
                </c:pt>
                <c:pt idx="21613">
                  <c:v>164.40284760049332</c:v>
                </c:pt>
                <c:pt idx="21614">
                  <c:v>164.39456662905968</c:v>
                </c:pt>
                <c:pt idx="21615">
                  <c:v>164.38628607473859</c:v>
                </c:pt>
                <c:pt idx="21616">
                  <c:v>164.37800593750902</c:v>
                </c:pt>
                <c:pt idx="21617">
                  <c:v>164.36972621734995</c:v>
                </c:pt>
                <c:pt idx="21618">
                  <c:v>164.36144691424039</c:v>
                </c:pt>
                <c:pt idx="21619">
                  <c:v>164.35316802815933</c:v>
                </c:pt>
                <c:pt idx="21620">
                  <c:v>164.34488955908577</c:v>
                </c:pt>
                <c:pt idx="21621">
                  <c:v>164.33661150699868</c:v>
                </c:pt>
                <c:pt idx="21622">
                  <c:v>164.32833387187708</c:v>
                </c:pt>
                <c:pt idx="21623">
                  <c:v>164.32005665369996</c:v>
                </c:pt>
                <c:pt idx="21624">
                  <c:v>164.31177985244634</c:v>
                </c:pt>
                <c:pt idx="21625">
                  <c:v>164.30350346809519</c:v>
                </c:pt>
                <c:pt idx="21626">
                  <c:v>164.29522750062551</c:v>
                </c:pt>
                <c:pt idx="21627">
                  <c:v>164.28695195001632</c:v>
                </c:pt>
                <c:pt idx="21628">
                  <c:v>164.27867681624659</c:v>
                </c:pt>
                <c:pt idx="21629">
                  <c:v>164.27040209929535</c:v>
                </c:pt>
                <c:pt idx="21630">
                  <c:v>164.26212779914161</c:v>
                </c:pt>
                <c:pt idx="21631">
                  <c:v>164.25385391576438</c:v>
                </c:pt>
                <c:pt idx="21632">
                  <c:v>164.24558044914264</c:v>
                </c:pt>
                <c:pt idx="21633">
                  <c:v>164.23730739925543</c:v>
                </c:pt>
                <c:pt idx="21634">
                  <c:v>164.22903476608172</c:v>
                </c:pt>
                <c:pt idx="21635">
                  <c:v>164.22076254960055</c:v>
                </c:pt>
                <c:pt idx="21636">
                  <c:v>164.21249074979093</c:v>
                </c:pt>
                <c:pt idx="21637">
                  <c:v>164.20421936663186</c:v>
                </c:pt>
                <c:pt idx="21638">
                  <c:v>164.19594840010237</c:v>
                </c:pt>
                <c:pt idx="21639">
                  <c:v>164.18767785018147</c:v>
                </c:pt>
                <c:pt idx="21640">
                  <c:v>164.17940771684817</c:v>
                </c:pt>
                <c:pt idx="21641">
                  <c:v>164.17113800008147</c:v>
                </c:pt>
                <c:pt idx="21642">
                  <c:v>164.16286869986041</c:v>
                </c:pt>
                <c:pt idx="21643">
                  <c:v>164.15459981616399</c:v>
                </c:pt>
                <c:pt idx="21644">
                  <c:v>164.14633134897127</c:v>
                </c:pt>
                <c:pt idx="21645">
                  <c:v>164.13806329826124</c:v>
                </c:pt>
                <c:pt idx="21646">
                  <c:v>164.1297956640129</c:v>
                </c:pt>
                <c:pt idx="21647">
                  <c:v>164.1215284462053</c:v>
                </c:pt>
                <c:pt idx="21648">
                  <c:v>164.11326164481747</c:v>
                </c:pt>
                <c:pt idx="21649">
                  <c:v>164.10499525982843</c:v>
                </c:pt>
                <c:pt idx="21650">
                  <c:v>164.0967292912172</c:v>
                </c:pt>
                <c:pt idx="21651">
                  <c:v>164.08846373896282</c:v>
                </c:pt>
                <c:pt idx="21652">
                  <c:v>164.08019860304429</c:v>
                </c:pt>
                <c:pt idx="21653">
                  <c:v>164.07193388344066</c:v>
                </c:pt>
                <c:pt idx="21654">
                  <c:v>164.06366958013095</c:v>
                </c:pt>
                <c:pt idx="21655">
                  <c:v>164.0554056930942</c:v>
                </c:pt>
                <c:pt idx="21656">
                  <c:v>164.04714222230945</c:v>
                </c:pt>
                <c:pt idx="21657">
                  <c:v>164.03887916775571</c:v>
                </c:pt>
                <c:pt idx="21658">
                  <c:v>164.03061652941204</c:v>
                </c:pt>
                <c:pt idx="21659">
                  <c:v>164.02235430725747</c:v>
                </c:pt>
                <c:pt idx="21660">
                  <c:v>164.01409250127102</c:v>
                </c:pt>
                <c:pt idx="21661">
                  <c:v>164.00583111143175</c:v>
                </c:pt>
                <c:pt idx="21662">
                  <c:v>163.99757013771867</c:v>
                </c:pt>
                <c:pt idx="21663">
                  <c:v>163.98930958011084</c:v>
                </c:pt>
                <c:pt idx="21664">
                  <c:v>163.98104943858729</c:v>
                </c:pt>
                <c:pt idx="21665">
                  <c:v>163.97278971312707</c:v>
                </c:pt>
                <c:pt idx="21666">
                  <c:v>163.96453040370923</c:v>
                </c:pt>
                <c:pt idx="21667">
                  <c:v>163.9562715103128</c:v>
                </c:pt>
                <c:pt idx="21668">
                  <c:v>163.94801303291683</c:v>
                </c:pt>
                <c:pt idx="21669">
                  <c:v>163.93975497150038</c:v>
                </c:pt>
                <c:pt idx="21670">
                  <c:v>163.93149732604246</c:v>
                </c:pt>
                <c:pt idx="21671">
                  <c:v>163.92324009652216</c:v>
                </c:pt>
                <c:pt idx="21672">
                  <c:v>163.91498328291851</c:v>
                </c:pt>
                <c:pt idx="21673">
                  <c:v>163.90672688521056</c:v>
                </c:pt>
                <c:pt idx="21674">
                  <c:v>163.89847090337736</c:v>
                </c:pt>
                <c:pt idx="21675">
                  <c:v>163.89021533739796</c:v>
                </c:pt>
                <c:pt idx="21676">
                  <c:v>163.88196018725142</c:v>
                </c:pt>
                <c:pt idx="21677">
                  <c:v>163.87370545291679</c:v>
                </c:pt>
                <c:pt idx="21678">
                  <c:v>163.86545113437313</c:v>
                </c:pt>
                <c:pt idx="21679">
                  <c:v>163.85719723159949</c:v>
                </c:pt>
                <c:pt idx="21680">
                  <c:v>163.84894374457494</c:v>
                </c:pt>
                <c:pt idx="21681">
                  <c:v>163.84069067327852</c:v>
                </c:pt>
                <c:pt idx="21682">
                  <c:v>163.8324380176893</c:v>
                </c:pt>
                <c:pt idx="21683">
                  <c:v>163.82418577778634</c:v>
                </c:pt>
                <c:pt idx="21684">
                  <c:v>163.81593395354872</c:v>
                </c:pt>
                <c:pt idx="21685">
                  <c:v>163.8076825449555</c:v>
                </c:pt>
                <c:pt idx="21686">
                  <c:v>163.79943155198572</c:v>
                </c:pt>
                <c:pt idx="21687">
                  <c:v>163.79118097461844</c:v>
                </c:pt>
                <c:pt idx="21688">
                  <c:v>163.78293081283275</c:v>
                </c:pt>
                <c:pt idx="21689">
                  <c:v>163.77468106660771</c:v>
                </c:pt>
                <c:pt idx="21690">
                  <c:v>163.7664317359224</c:v>
                </c:pt>
                <c:pt idx="21691">
                  <c:v>163.75818282075585</c:v>
                </c:pt>
                <c:pt idx="21692">
                  <c:v>163.74993432108718</c:v>
                </c:pt>
                <c:pt idx="21693">
                  <c:v>163.74168623689545</c:v>
                </c:pt>
                <c:pt idx="21694">
                  <c:v>163.7334385681597</c:v>
                </c:pt>
                <c:pt idx="21695">
                  <c:v>163.72519131485902</c:v>
                </c:pt>
                <c:pt idx="21696">
                  <c:v>163.71694447697249</c:v>
                </c:pt>
                <c:pt idx="21697">
                  <c:v>163.70869805447919</c:v>
                </c:pt>
                <c:pt idx="21698">
                  <c:v>163.7004520473582</c:v>
                </c:pt>
                <c:pt idx="21699">
                  <c:v>163.69220645558858</c:v>
                </c:pt>
                <c:pt idx="21700">
                  <c:v>163.6839612791494</c:v>
                </c:pt>
                <c:pt idx="21701">
                  <c:v>163.67571651801978</c:v>
                </c:pt>
                <c:pt idx="21702">
                  <c:v>163.66747217217878</c:v>
                </c:pt>
                <c:pt idx="21703">
                  <c:v>163.65922824160546</c:v>
                </c:pt>
                <c:pt idx="21704">
                  <c:v>163.65098472627895</c:v>
                </c:pt>
                <c:pt idx="21705">
                  <c:v>163.64274162617829</c:v>
                </c:pt>
                <c:pt idx="21706">
                  <c:v>163.6344989412826</c:v>
                </c:pt>
                <c:pt idx="21707">
                  <c:v>163.62625667157093</c:v>
                </c:pt>
                <c:pt idx="21708">
                  <c:v>163.61801481702238</c:v>
                </c:pt>
                <c:pt idx="21709">
                  <c:v>163.60977337761605</c:v>
                </c:pt>
                <c:pt idx="21710">
                  <c:v>163.60153235333104</c:v>
                </c:pt>
                <c:pt idx="21711">
                  <c:v>163.5932917441464</c:v>
                </c:pt>
                <c:pt idx="21712">
                  <c:v>163.58505155004124</c:v>
                </c:pt>
                <c:pt idx="21713">
                  <c:v>163.57681177099468</c:v>
                </c:pt>
                <c:pt idx="21714">
                  <c:v>163.56857240698579</c:v>
                </c:pt>
                <c:pt idx="21715">
                  <c:v>163.56033345799366</c:v>
                </c:pt>
                <c:pt idx="21716">
                  <c:v>163.5520949239974</c:v>
                </c:pt>
                <c:pt idx="21717">
                  <c:v>163.54385680497609</c:v>
                </c:pt>
                <c:pt idx="21718">
                  <c:v>163.53561910090883</c:v>
                </c:pt>
                <c:pt idx="21719">
                  <c:v>163.52738181177472</c:v>
                </c:pt>
                <c:pt idx="21720">
                  <c:v>163.51914493755285</c:v>
                </c:pt>
                <c:pt idx="21721">
                  <c:v>163.51090847822235</c:v>
                </c:pt>
                <c:pt idx="21722">
                  <c:v>163.50267243376231</c:v>
                </c:pt>
                <c:pt idx="21723">
                  <c:v>163.49443680415183</c:v>
                </c:pt>
                <c:pt idx="21724">
                  <c:v>163.48620158937001</c:v>
                </c:pt>
                <c:pt idx="21725">
                  <c:v>163.47796678939596</c:v>
                </c:pt>
                <c:pt idx="21726">
                  <c:v>163.4697324042088</c:v>
                </c:pt>
                <c:pt idx="21727">
                  <c:v>163.4614984337876</c:v>
                </c:pt>
                <c:pt idx="21728">
                  <c:v>163.4532648781115</c:v>
                </c:pt>
                <c:pt idx="21729">
                  <c:v>163.44503173715958</c:v>
                </c:pt>
                <c:pt idx="21730">
                  <c:v>163.43679901091099</c:v>
                </c:pt>
                <c:pt idx="21731">
                  <c:v>163.42856669934483</c:v>
                </c:pt>
                <c:pt idx="21732">
                  <c:v>163.42033480244018</c:v>
                </c:pt>
                <c:pt idx="21733">
                  <c:v>163.41210332017619</c:v>
                </c:pt>
                <c:pt idx="21734">
                  <c:v>163.40387225253195</c:v>
                </c:pt>
                <c:pt idx="21735">
                  <c:v>163.39564159948659</c:v>
                </c:pt>
                <c:pt idx="21736">
                  <c:v>163.38741136101925</c:v>
                </c:pt>
                <c:pt idx="21737">
                  <c:v>163.37918153710899</c:v>
                </c:pt>
                <c:pt idx="21738">
                  <c:v>163.37095212773497</c:v>
                </c:pt>
                <c:pt idx="21739">
                  <c:v>163.36272313287631</c:v>
                </c:pt>
                <c:pt idx="21740">
                  <c:v>163.35449455251211</c:v>
                </c:pt>
                <c:pt idx="21741">
                  <c:v>163.34626638662149</c:v>
                </c:pt>
                <c:pt idx="21742">
                  <c:v>163.33803863518361</c:v>
                </c:pt>
                <c:pt idx="21743">
                  <c:v>163.32981129817756</c:v>
                </c:pt>
                <c:pt idx="21744">
                  <c:v>163.32158437558249</c:v>
                </c:pt>
                <c:pt idx="21745">
                  <c:v>163.3133578673775</c:v>
                </c:pt>
                <c:pt idx="21746">
                  <c:v>163.30513177354172</c:v>
                </c:pt>
                <c:pt idx="21747">
                  <c:v>163.29690609405429</c:v>
                </c:pt>
                <c:pt idx="21748">
                  <c:v>163.28868082889434</c:v>
                </c:pt>
                <c:pt idx="21749">
                  <c:v>163.280455978041</c:v>
                </c:pt>
                <c:pt idx="21750">
                  <c:v>163.27223154147339</c:v>
                </c:pt>
                <c:pt idx="21751">
                  <c:v>163.26400751917066</c:v>
                </c:pt>
                <c:pt idx="21752">
                  <c:v>163.25578391111193</c:v>
                </c:pt>
                <c:pt idx="21753">
                  <c:v>163.24756071727634</c:v>
                </c:pt>
                <c:pt idx="21754">
                  <c:v>163.23933793764303</c:v>
                </c:pt>
                <c:pt idx="21755">
                  <c:v>163.23111557219113</c:v>
                </c:pt>
                <c:pt idx="21756">
                  <c:v>163.22289362089975</c:v>
                </c:pt>
                <c:pt idx="21757">
                  <c:v>163.21467208374807</c:v>
                </c:pt>
                <c:pt idx="21758">
                  <c:v>163.20645096071522</c:v>
                </c:pt>
                <c:pt idx="21759">
                  <c:v>163.19823025178033</c:v>
                </c:pt>
                <c:pt idx="21760">
                  <c:v>163.19000995692255</c:v>
                </c:pt>
                <c:pt idx="21761">
                  <c:v>163.18179007612102</c:v>
                </c:pt>
                <c:pt idx="21762">
                  <c:v>163.1735706093549</c:v>
                </c:pt>
                <c:pt idx="21763">
                  <c:v>163.1653515566033</c:v>
                </c:pt>
                <c:pt idx="21764">
                  <c:v>163.15713291784539</c:v>
                </c:pt>
                <c:pt idx="21765">
                  <c:v>163.14891469306033</c:v>
                </c:pt>
                <c:pt idx="21766">
                  <c:v>163.14069688222725</c:v>
                </c:pt>
                <c:pt idx="21767">
                  <c:v>163.13247948532529</c:v>
                </c:pt>
                <c:pt idx="21768">
                  <c:v>163.12426250233361</c:v>
                </c:pt>
                <c:pt idx="21769">
                  <c:v>163.11604593323136</c:v>
                </c:pt>
                <c:pt idx="21770">
                  <c:v>163.10782977799772</c:v>
                </c:pt>
                <c:pt idx="21771">
                  <c:v>163.0996140366118</c:v>
                </c:pt>
                <c:pt idx="21772">
                  <c:v>163.09139870905278</c:v>
                </c:pt>
                <c:pt idx="21773">
                  <c:v>163.08318379529982</c:v>
                </c:pt>
                <c:pt idx="21774">
                  <c:v>163.07496929533207</c:v>
                </c:pt>
                <c:pt idx="21775">
                  <c:v>163.06675520912867</c:v>
                </c:pt>
                <c:pt idx="21776">
                  <c:v>163.0585415366688</c:v>
                </c:pt>
                <c:pt idx="21777">
                  <c:v>163.05032827793161</c:v>
                </c:pt>
                <c:pt idx="21778">
                  <c:v>163.04211543289625</c:v>
                </c:pt>
                <c:pt idx="21779">
                  <c:v>163.03390300154192</c:v>
                </c:pt>
                <c:pt idx="21780">
                  <c:v>163.02569098384774</c:v>
                </c:pt>
                <c:pt idx="21781">
                  <c:v>163.01747937979289</c:v>
                </c:pt>
                <c:pt idx="21782">
                  <c:v>163.00926818935653</c:v>
                </c:pt>
                <c:pt idx="21783">
                  <c:v>163.00105741251784</c:v>
                </c:pt>
                <c:pt idx="21784">
                  <c:v>162.99284704925597</c:v>
                </c:pt>
                <c:pt idx="21785">
                  <c:v>162.9846370995501</c:v>
                </c:pt>
                <c:pt idx="21786">
                  <c:v>162.97642756337939</c:v>
                </c:pt>
                <c:pt idx="21787">
                  <c:v>162.96821844072304</c:v>
                </c:pt>
                <c:pt idx="21788">
                  <c:v>162.96000973156018</c:v>
                </c:pt>
                <c:pt idx="21789">
                  <c:v>162.95180143587001</c:v>
                </c:pt>
                <c:pt idx="21790">
                  <c:v>162.9435935536317</c:v>
                </c:pt>
                <c:pt idx="21791">
                  <c:v>162.93538608482442</c:v>
                </c:pt>
                <c:pt idx="21792">
                  <c:v>162.92717902942732</c:v>
                </c:pt>
                <c:pt idx="21793">
                  <c:v>162.91897238741961</c:v>
                </c:pt>
                <c:pt idx="21794">
                  <c:v>162.91076615878046</c:v>
                </c:pt>
                <c:pt idx="21795">
                  <c:v>162.90256034348906</c:v>
                </c:pt>
                <c:pt idx="21796">
                  <c:v>162.89435494152457</c:v>
                </c:pt>
                <c:pt idx="21797">
                  <c:v>162.88614995286616</c:v>
                </c:pt>
                <c:pt idx="21798">
                  <c:v>162.87794537749303</c:v>
                </c:pt>
                <c:pt idx="21799">
                  <c:v>162.86974121538438</c:v>
                </c:pt>
                <c:pt idx="21800">
                  <c:v>162.86153746651937</c:v>
                </c:pt>
                <c:pt idx="21801">
                  <c:v>162.85333413087719</c:v>
                </c:pt>
                <c:pt idx="21802">
                  <c:v>162.84513120843701</c:v>
                </c:pt>
                <c:pt idx="21803">
                  <c:v>162.83692869917806</c:v>
                </c:pt>
                <c:pt idx="21804">
                  <c:v>162.82872660307947</c:v>
                </c:pt>
                <c:pt idx="21805">
                  <c:v>162.82052492012048</c:v>
                </c:pt>
                <c:pt idx="21806">
                  <c:v>162.81232365028026</c:v>
                </c:pt>
                <c:pt idx="21807">
                  <c:v>162.804122793538</c:v>
                </c:pt>
                <c:pt idx="21808">
                  <c:v>162.79592234987288</c:v>
                </c:pt>
                <c:pt idx="21809">
                  <c:v>162.78772231926413</c:v>
                </c:pt>
                <c:pt idx="21810">
                  <c:v>162.77952270169092</c:v>
                </c:pt>
                <c:pt idx="21811">
                  <c:v>162.77132349713244</c:v>
                </c:pt>
                <c:pt idx="21812">
                  <c:v>162.76312470556789</c:v>
                </c:pt>
                <c:pt idx="21813">
                  <c:v>162.75492632697649</c:v>
                </c:pt>
                <c:pt idx="21814">
                  <c:v>162.7467283613374</c:v>
                </c:pt>
                <c:pt idx="21815">
                  <c:v>162.73853080862986</c:v>
                </c:pt>
                <c:pt idx="21816">
                  <c:v>162.73033366883303</c:v>
                </c:pt>
                <c:pt idx="21817">
                  <c:v>162.72213694192612</c:v>
                </c:pt>
                <c:pt idx="21818">
                  <c:v>162.71394062788838</c:v>
                </c:pt>
                <c:pt idx="21819">
                  <c:v>162.70574472669895</c:v>
                </c:pt>
                <c:pt idx="21820">
                  <c:v>162.69754923833707</c:v>
                </c:pt>
                <c:pt idx="21821">
                  <c:v>162.68935416278194</c:v>
                </c:pt>
                <c:pt idx="21822">
                  <c:v>162.68115950001277</c:v>
                </c:pt>
                <c:pt idx="21823">
                  <c:v>162.67296525000876</c:v>
                </c:pt>
                <c:pt idx="21824">
                  <c:v>162.66477141274913</c:v>
                </c:pt>
                <c:pt idx="21825">
                  <c:v>162.65657798821309</c:v>
                </c:pt>
                <c:pt idx="21826">
                  <c:v>162.64838497637982</c:v>
                </c:pt>
                <c:pt idx="21827">
                  <c:v>162.64019237722857</c:v>
                </c:pt>
                <c:pt idx="21828">
                  <c:v>162.63200019073852</c:v>
                </c:pt>
                <c:pt idx="21829">
                  <c:v>162.62380841688892</c:v>
                </c:pt>
                <c:pt idx="21830">
                  <c:v>162.61561705565896</c:v>
                </c:pt>
                <c:pt idx="21831">
                  <c:v>162.60742610702786</c:v>
                </c:pt>
                <c:pt idx="21832">
                  <c:v>162.59923557097486</c:v>
                </c:pt>
                <c:pt idx="21833">
                  <c:v>162.59104544747916</c:v>
                </c:pt>
                <c:pt idx="21834">
                  <c:v>162.58285573651997</c:v>
                </c:pt>
                <c:pt idx="21835">
                  <c:v>162.57466643807652</c:v>
                </c:pt>
                <c:pt idx="21836">
                  <c:v>162.56647755212805</c:v>
                </c:pt>
                <c:pt idx="21837">
                  <c:v>162.55828907865376</c:v>
                </c:pt>
                <c:pt idx="21838">
                  <c:v>162.55010101763287</c:v>
                </c:pt>
                <c:pt idx="21839">
                  <c:v>162.54191336904461</c:v>
                </c:pt>
                <c:pt idx="21840">
                  <c:v>162.53372613286822</c:v>
                </c:pt>
                <c:pt idx="21841">
                  <c:v>162.52553930908292</c:v>
                </c:pt>
                <c:pt idx="21842">
                  <c:v>162.51735289766793</c:v>
                </c:pt>
                <c:pt idx="21843">
                  <c:v>162.50916689860247</c:v>
                </c:pt>
                <c:pt idx="21844">
                  <c:v>162.50098131186579</c:v>
                </c:pt>
                <c:pt idx="21845">
                  <c:v>162.49279613743713</c:v>
                </c:pt>
                <c:pt idx="21846">
                  <c:v>162.48461137529569</c:v>
                </c:pt>
                <c:pt idx="21847">
                  <c:v>162.47642702542072</c:v>
                </c:pt>
                <c:pt idx="21848">
                  <c:v>162.46824308779145</c:v>
                </c:pt>
                <c:pt idx="21849">
                  <c:v>162.46005956238713</c:v>
                </c:pt>
                <c:pt idx="21850">
                  <c:v>162.45187644918698</c:v>
                </c:pt>
                <c:pt idx="21851">
                  <c:v>162.44369374817023</c:v>
                </c:pt>
                <c:pt idx="21852">
                  <c:v>162.43551145931613</c:v>
                </c:pt>
                <c:pt idx="21853">
                  <c:v>162.42732958260393</c:v>
                </c:pt>
                <c:pt idx="21854">
                  <c:v>162.41914811801286</c:v>
                </c:pt>
                <c:pt idx="21855">
                  <c:v>162.41096706552216</c:v>
                </c:pt>
                <c:pt idx="21856">
                  <c:v>162.40278642511106</c:v>
                </c:pt>
                <c:pt idx="21857">
                  <c:v>162.39460619675884</c:v>
                </c:pt>
                <c:pt idx="21858">
                  <c:v>162.38642638044473</c:v>
                </c:pt>
                <c:pt idx="21859">
                  <c:v>162.37824697614795</c:v>
                </c:pt>
                <c:pt idx="21860">
                  <c:v>162.37006798384778</c:v>
                </c:pt>
                <c:pt idx="21861">
                  <c:v>162.36188940352343</c:v>
                </c:pt>
                <c:pt idx="21862">
                  <c:v>162.35371123515418</c:v>
                </c:pt>
                <c:pt idx="21863">
                  <c:v>162.34553347871926</c:v>
                </c:pt>
                <c:pt idx="21864">
                  <c:v>162.33735613419793</c:v>
                </c:pt>
                <c:pt idx="21865">
                  <c:v>162.32917920156945</c:v>
                </c:pt>
                <c:pt idx="21866">
                  <c:v>162.32100268081308</c:v>
                </c:pt>
                <c:pt idx="21867">
                  <c:v>162.31282657190806</c:v>
                </c:pt>
                <c:pt idx="21868">
                  <c:v>162.30465087483364</c:v>
                </c:pt>
                <c:pt idx="21869">
                  <c:v>162.29647558956907</c:v>
                </c:pt>
                <c:pt idx="21870">
                  <c:v>162.28830071609363</c:v>
                </c:pt>
                <c:pt idx="21871">
                  <c:v>162.28012625438657</c:v>
                </c:pt>
                <c:pt idx="21872">
                  <c:v>162.27195220442715</c:v>
                </c:pt>
                <c:pt idx="21873">
                  <c:v>162.26377856619462</c:v>
                </c:pt>
                <c:pt idx="21874">
                  <c:v>162.25560533966825</c:v>
                </c:pt>
                <c:pt idx="21875">
                  <c:v>162.2474325248273</c:v>
                </c:pt>
                <c:pt idx="21876">
                  <c:v>162.23926012165103</c:v>
                </c:pt>
                <c:pt idx="21877">
                  <c:v>162.23108813011871</c:v>
                </c:pt>
                <c:pt idx="21878">
                  <c:v>162.22291655020959</c:v>
                </c:pt>
                <c:pt idx="21879">
                  <c:v>162.21474538190296</c:v>
                </c:pt>
                <c:pt idx="21880">
                  <c:v>162.20657462517806</c:v>
                </c:pt>
                <c:pt idx="21881">
                  <c:v>162.19840428001419</c:v>
                </c:pt>
                <c:pt idx="21882">
                  <c:v>162.19023434639061</c:v>
                </c:pt>
                <c:pt idx="21883">
                  <c:v>162.18206482428658</c:v>
                </c:pt>
                <c:pt idx="21884">
                  <c:v>162.17389571368139</c:v>
                </c:pt>
                <c:pt idx="21885">
                  <c:v>162.16572701455431</c:v>
                </c:pt>
                <c:pt idx="21886">
                  <c:v>162.15755872688459</c:v>
                </c:pt>
                <c:pt idx="21887">
                  <c:v>162.14939085065151</c:v>
                </c:pt>
                <c:pt idx="21888">
                  <c:v>162.14122338583437</c:v>
                </c:pt>
                <c:pt idx="21889">
                  <c:v>162.13305633241242</c:v>
                </c:pt>
                <c:pt idx="21890">
                  <c:v>162.12488969036497</c:v>
                </c:pt>
                <c:pt idx="21891">
                  <c:v>162.11672345967128</c:v>
                </c:pt>
                <c:pt idx="21892">
                  <c:v>162.10855764031061</c:v>
                </c:pt>
                <c:pt idx="21893">
                  <c:v>162.10039223226227</c:v>
                </c:pt>
                <c:pt idx="21894">
                  <c:v>162.09222723550553</c:v>
                </c:pt>
                <c:pt idx="21895">
                  <c:v>162.08406265001969</c:v>
                </c:pt>
                <c:pt idx="21896">
                  <c:v>162.07589847578402</c:v>
                </c:pt>
                <c:pt idx="21897">
                  <c:v>162.06773471277779</c:v>
                </c:pt>
                <c:pt idx="21898">
                  <c:v>162.05957136098033</c:v>
                </c:pt>
                <c:pt idx="21899">
                  <c:v>162.05140842037088</c:v>
                </c:pt>
                <c:pt idx="21900">
                  <c:v>162.04324589092874</c:v>
                </c:pt>
                <c:pt idx="21901">
                  <c:v>162.03508377263321</c:v>
                </c:pt>
                <c:pt idx="21902">
                  <c:v>162.02692206546359</c:v>
                </c:pt>
                <c:pt idx="21903">
                  <c:v>162.01876076939917</c:v>
                </c:pt>
                <c:pt idx="21904">
                  <c:v>162.01059988441921</c:v>
                </c:pt>
                <c:pt idx="21905">
                  <c:v>162.00243941050303</c:v>
                </c:pt>
                <c:pt idx="21906">
                  <c:v>161.99427934762994</c:v>
                </c:pt>
                <c:pt idx="21907">
                  <c:v>161.98611969577919</c:v>
                </c:pt>
                <c:pt idx="21908">
                  <c:v>161.97796045493013</c:v>
                </c:pt>
                <c:pt idx="21909">
                  <c:v>161.96980162506202</c:v>
                </c:pt>
                <c:pt idx="21910">
                  <c:v>161.96164320615418</c:v>
                </c:pt>
                <c:pt idx="21911">
                  <c:v>161.95348519818589</c:v>
                </c:pt>
                <c:pt idx="21912">
                  <c:v>161.94532760113646</c:v>
                </c:pt>
                <c:pt idx="21913">
                  <c:v>161.93717041498519</c:v>
                </c:pt>
                <c:pt idx="21914">
                  <c:v>161.9290136397114</c:v>
                </c:pt>
                <c:pt idx="21915">
                  <c:v>161.92085727529437</c:v>
                </c:pt>
                <c:pt idx="21916">
                  <c:v>161.91270132171343</c:v>
                </c:pt>
                <c:pt idx="21917">
                  <c:v>161.90454577894786</c:v>
                </c:pt>
                <c:pt idx="21918">
                  <c:v>161.89639064697698</c:v>
                </c:pt>
                <c:pt idx="21919">
                  <c:v>161.88823592578009</c:v>
                </c:pt>
                <c:pt idx="21920">
                  <c:v>161.88008161533651</c:v>
                </c:pt>
                <c:pt idx="21921">
                  <c:v>161.87192771562556</c:v>
                </c:pt>
                <c:pt idx="21922">
                  <c:v>161.86377422662653</c:v>
                </c:pt>
                <c:pt idx="21923">
                  <c:v>161.85562114831873</c:v>
                </c:pt>
                <c:pt idx="21924">
                  <c:v>161.8474684806815</c:v>
                </c:pt>
                <c:pt idx="21925">
                  <c:v>161.83931622369414</c:v>
                </c:pt>
                <c:pt idx="21926">
                  <c:v>161.83116437733597</c:v>
                </c:pt>
                <c:pt idx="21927">
                  <c:v>161.82301294158628</c:v>
                </c:pt>
                <c:pt idx="21928">
                  <c:v>161.81486191642443</c:v>
                </c:pt>
                <c:pt idx="21929">
                  <c:v>161.80671130182972</c:v>
                </c:pt>
                <c:pt idx="21930">
                  <c:v>161.79856109778146</c:v>
                </c:pt>
                <c:pt idx="21931">
                  <c:v>161.79041130425898</c:v>
                </c:pt>
                <c:pt idx="21932">
                  <c:v>161.7822619212416</c:v>
                </c:pt>
                <c:pt idx="21933">
                  <c:v>161.77411294870862</c:v>
                </c:pt>
                <c:pt idx="21934">
                  <c:v>161.76596438663941</c:v>
                </c:pt>
                <c:pt idx="21935">
                  <c:v>161.75781623501325</c:v>
                </c:pt>
                <c:pt idx="21936">
                  <c:v>161.74966849380951</c:v>
                </c:pt>
                <c:pt idx="21937">
                  <c:v>161.74152116300749</c:v>
                </c:pt>
                <c:pt idx="21938">
                  <c:v>161.73337424258651</c:v>
                </c:pt>
                <c:pt idx="21939">
                  <c:v>161.72522773252592</c:v>
                </c:pt>
                <c:pt idx="21940">
                  <c:v>161.71708163280505</c:v>
                </c:pt>
                <c:pt idx="21941">
                  <c:v>161.70893594340322</c:v>
                </c:pt>
                <c:pt idx="21942">
                  <c:v>161.70079066429975</c:v>
                </c:pt>
                <c:pt idx="21943">
                  <c:v>161.69264579547399</c:v>
                </c:pt>
                <c:pt idx="21944">
                  <c:v>161.68450133690527</c:v>
                </c:pt>
                <c:pt idx="21945">
                  <c:v>161.67635728857294</c:v>
                </c:pt>
                <c:pt idx="21946">
                  <c:v>161.66821365045632</c:v>
                </c:pt>
                <c:pt idx="21947">
                  <c:v>161.66007042253474</c:v>
                </c:pt>
                <c:pt idx="21948">
                  <c:v>161.65192760478757</c:v>
                </c:pt>
                <c:pt idx="21949">
                  <c:v>161.64378519719412</c:v>
                </c:pt>
                <c:pt idx="21950">
                  <c:v>161.63564319973375</c:v>
                </c:pt>
                <c:pt idx="21951">
                  <c:v>161.62750161238577</c:v>
                </c:pt>
                <c:pt idx="21952">
                  <c:v>161.61936043512955</c:v>
                </c:pt>
                <c:pt idx="21953">
                  <c:v>161.61121966794443</c:v>
                </c:pt>
                <c:pt idx="21954">
                  <c:v>161.60307931080976</c:v>
                </c:pt>
                <c:pt idx="21955">
                  <c:v>161.59493936370487</c:v>
                </c:pt>
                <c:pt idx="21956">
                  <c:v>161.58679982660911</c:v>
                </c:pt>
                <c:pt idx="21957">
                  <c:v>161.57866069950185</c:v>
                </c:pt>
                <c:pt idx="21958">
                  <c:v>161.57052198236244</c:v>
                </c:pt>
                <c:pt idx="21959">
                  <c:v>161.5623836751702</c:v>
                </c:pt>
                <c:pt idx="21960">
                  <c:v>161.55424577790447</c:v>
                </c:pt>
                <c:pt idx="21961">
                  <c:v>161.54610829054465</c:v>
                </c:pt>
                <c:pt idx="21962">
                  <c:v>161.53797121307005</c:v>
                </c:pt>
                <c:pt idx="21963">
                  <c:v>161.52983454546006</c:v>
                </c:pt>
                <c:pt idx="21964">
                  <c:v>161.52169828769402</c:v>
                </c:pt>
                <c:pt idx="21965">
                  <c:v>161.51356243975127</c:v>
                </c:pt>
                <c:pt idx="21966">
                  <c:v>161.5054270016112</c:v>
                </c:pt>
                <c:pt idx="21967">
                  <c:v>161.49729197325314</c:v>
                </c:pt>
                <c:pt idx="21968">
                  <c:v>161.48915735465644</c:v>
                </c:pt>
                <c:pt idx="21969">
                  <c:v>161.48102314580049</c:v>
                </c:pt>
                <c:pt idx="21970">
                  <c:v>161.47288934666463</c:v>
                </c:pt>
                <c:pt idx="21971">
                  <c:v>161.46475595722825</c:v>
                </c:pt>
                <c:pt idx="21972">
                  <c:v>161.45662297747069</c:v>
                </c:pt>
                <c:pt idx="21973">
                  <c:v>161.44849040737131</c:v>
                </c:pt>
                <c:pt idx="21974">
                  <c:v>161.44035824690948</c:v>
                </c:pt>
                <c:pt idx="21975">
                  <c:v>161.4322264960646</c:v>
                </c:pt>
                <c:pt idx="21976">
                  <c:v>161.424095154816</c:v>
                </c:pt>
                <c:pt idx="21977">
                  <c:v>161.41596422314305</c:v>
                </c:pt>
                <c:pt idx="21978">
                  <c:v>161.40783370102514</c:v>
                </c:pt>
                <c:pt idx="21979">
                  <c:v>161.39970358844164</c:v>
                </c:pt>
                <c:pt idx="21980">
                  <c:v>161.39157388537188</c:v>
                </c:pt>
                <c:pt idx="21981">
                  <c:v>161.3834445917953</c:v>
                </c:pt>
                <c:pt idx="21982">
                  <c:v>161.37531570769121</c:v>
                </c:pt>
                <c:pt idx="21983">
                  <c:v>161.36718723303903</c:v>
                </c:pt>
                <c:pt idx="21984">
                  <c:v>161.35905916781812</c:v>
                </c:pt>
                <c:pt idx="21985">
                  <c:v>161.35093151200783</c:v>
                </c:pt>
                <c:pt idx="21986">
                  <c:v>161.34280426558757</c:v>
                </c:pt>
                <c:pt idx="21987">
                  <c:v>161.33467742853674</c:v>
                </c:pt>
                <c:pt idx="21988">
                  <c:v>161.32655100083466</c:v>
                </c:pt>
                <c:pt idx="21989">
                  <c:v>161.31842498246075</c:v>
                </c:pt>
                <c:pt idx="21990">
                  <c:v>161.3102993733944</c:v>
                </c:pt>
                <c:pt idx="21991">
                  <c:v>161.30217417361496</c:v>
                </c:pt>
                <c:pt idx="21992">
                  <c:v>161.29404938310185</c:v>
                </c:pt>
                <c:pt idx="21993">
                  <c:v>161.28592500183444</c:v>
                </c:pt>
                <c:pt idx="21994">
                  <c:v>161.2778010297921</c:v>
                </c:pt>
                <c:pt idx="21995">
                  <c:v>161.26967746695425</c:v>
                </c:pt>
                <c:pt idx="21996">
                  <c:v>161.26155431330025</c:v>
                </c:pt>
                <c:pt idx="21997">
                  <c:v>161.2534315688095</c:v>
                </c:pt>
                <c:pt idx="21998">
                  <c:v>161.2453092334614</c:v>
                </c:pt>
                <c:pt idx="21999">
                  <c:v>161.2371873072353</c:v>
                </c:pt>
                <c:pt idx="22000">
                  <c:v>161.22906579011064</c:v>
                </c:pt>
                <c:pt idx="22001">
                  <c:v>161.2209446820668</c:v>
                </c:pt>
                <c:pt idx="22002">
                  <c:v>161.21282398308318</c:v>
                </c:pt>
                <c:pt idx="22003">
                  <c:v>161.20470369313915</c:v>
                </c:pt>
                <c:pt idx="22004">
                  <c:v>161.19658381221413</c:v>
                </c:pt>
                <c:pt idx="22005">
                  <c:v>161.18846434028751</c:v>
                </c:pt>
                <c:pt idx="22006">
                  <c:v>161.18034527733869</c:v>
                </c:pt>
                <c:pt idx="22007">
                  <c:v>161.17222662334709</c:v>
                </c:pt>
                <c:pt idx="22008">
                  <c:v>161.16410837829207</c:v>
                </c:pt>
                <c:pt idx="22009">
                  <c:v>161.15599054215306</c:v>
                </c:pt>
                <c:pt idx="22010">
                  <c:v>161.14787311490946</c:v>
                </c:pt>
                <c:pt idx="22011">
                  <c:v>161.13975609654068</c:v>
                </c:pt>
                <c:pt idx="22012">
                  <c:v>161.13163948702609</c:v>
                </c:pt>
                <c:pt idx="22013">
                  <c:v>161.12352328634515</c:v>
                </c:pt>
                <c:pt idx="22014">
                  <c:v>161.11540749447721</c:v>
                </c:pt>
                <c:pt idx="22015">
                  <c:v>161.10729211140173</c:v>
                </c:pt>
                <c:pt idx="22016">
                  <c:v>161.09917713709808</c:v>
                </c:pt>
                <c:pt idx="22017">
                  <c:v>161.09106257154568</c:v>
                </c:pt>
                <c:pt idx="22018">
                  <c:v>161.08294841472394</c:v>
                </c:pt>
                <c:pt idx="22019">
                  <c:v>161.0748346666123</c:v>
                </c:pt>
                <c:pt idx="22020">
                  <c:v>161.06672132719015</c:v>
                </c:pt>
                <c:pt idx="22021">
                  <c:v>161.05860839643691</c:v>
                </c:pt>
                <c:pt idx="22022">
                  <c:v>161.050495874332</c:v>
                </c:pt>
                <c:pt idx="22023">
                  <c:v>161.04238376085482</c:v>
                </c:pt>
                <c:pt idx="22024">
                  <c:v>161.03427205598479</c:v>
                </c:pt>
                <c:pt idx="22025">
                  <c:v>161.02616075970133</c:v>
                </c:pt>
                <c:pt idx="22026">
                  <c:v>161.01804987198386</c:v>
                </c:pt>
                <c:pt idx="22027">
                  <c:v>161.00993939281182</c:v>
                </c:pt>
                <c:pt idx="22028">
                  <c:v>161.00182932216461</c:v>
                </c:pt>
                <c:pt idx="22029">
                  <c:v>160.99371966002167</c:v>
                </c:pt>
                <c:pt idx="22030">
                  <c:v>160.98561040636241</c:v>
                </c:pt>
                <c:pt idx="22031">
                  <c:v>160.97750156116624</c:v>
                </c:pt>
                <c:pt idx="22032">
                  <c:v>160.96939312441262</c:v>
                </c:pt>
                <c:pt idx="22033">
                  <c:v>160.96128509608096</c:v>
                </c:pt>
                <c:pt idx="22034">
                  <c:v>160.95317747615067</c:v>
                </c:pt>
                <c:pt idx="22035">
                  <c:v>160.94507026460121</c:v>
                </c:pt>
                <c:pt idx="22036">
                  <c:v>160.93696346141198</c:v>
                </c:pt>
                <c:pt idx="22037">
                  <c:v>160.92885706656244</c:v>
                </c:pt>
                <c:pt idx="22038">
                  <c:v>160.92075108003201</c:v>
                </c:pt>
                <c:pt idx="22039">
                  <c:v>160.91264550180011</c:v>
                </c:pt>
                <c:pt idx="22040">
                  <c:v>160.90454033184619</c:v>
                </c:pt>
                <c:pt idx="22041">
                  <c:v>160.89643557014969</c:v>
                </c:pt>
                <c:pt idx="22042">
                  <c:v>160.88833121669003</c:v>
                </c:pt>
                <c:pt idx="22043">
                  <c:v>160.88022727144664</c:v>
                </c:pt>
                <c:pt idx="22044">
                  <c:v>160.872123734399</c:v>
                </c:pt>
                <c:pt idx="22045">
                  <c:v>160.86402060552649</c:v>
                </c:pt>
                <c:pt idx="22046">
                  <c:v>160.8559178848086</c:v>
                </c:pt>
                <c:pt idx="22047">
                  <c:v>160.84781557222476</c:v>
                </c:pt>
                <c:pt idx="22048">
                  <c:v>160.83971366775438</c:v>
                </c:pt>
                <c:pt idx="22049">
                  <c:v>160.83161217137695</c:v>
                </c:pt>
                <c:pt idx="22050">
                  <c:v>160.82351108307188</c:v>
                </c:pt>
                <c:pt idx="22051">
                  <c:v>160.81541040281863</c:v>
                </c:pt>
                <c:pt idx="22052">
                  <c:v>160.80731013059665</c:v>
                </c:pt>
                <c:pt idx="22053">
                  <c:v>160.79921026638539</c:v>
                </c:pt>
                <c:pt idx="22054">
                  <c:v>160.79111081016427</c:v>
                </c:pt>
                <c:pt idx="22055">
                  <c:v>160.78301176191277</c:v>
                </c:pt>
                <c:pt idx="22056">
                  <c:v>160.77491312161033</c:v>
                </c:pt>
                <c:pt idx="22057">
                  <c:v>160.7668148892364</c:v>
                </c:pt>
                <c:pt idx="22058">
                  <c:v>160.75871706477042</c:v>
                </c:pt>
                <c:pt idx="22059">
                  <c:v>160.75061964819187</c:v>
                </c:pt>
                <c:pt idx="22060">
                  <c:v>160.7425226394802</c:v>
                </c:pt>
                <c:pt idx="22061">
                  <c:v>160.73442603861486</c:v>
                </c:pt>
                <c:pt idx="22062">
                  <c:v>160.72632984557529</c:v>
                </c:pt>
                <c:pt idx="22063">
                  <c:v>160.71823406034099</c:v>
                </c:pt>
                <c:pt idx="22064">
                  <c:v>160.71013868289137</c:v>
                </c:pt>
                <c:pt idx="22065">
                  <c:v>160.70204371320591</c:v>
                </c:pt>
                <c:pt idx="22066">
                  <c:v>160.69394915126409</c:v>
                </c:pt>
                <c:pt idx="22067">
                  <c:v>160.68585499704534</c:v>
                </c:pt>
                <c:pt idx="22068">
                  <c:v>160.67776125052913</c:v>
                </c:pt>
                <c:pt idx="22069">
                  <c:v>160.66966791169494</c:v>
                </c:pt>
                <c:pt idx="22070">
                  <c:v>160.66157498052223</c:v>
                </c:pt>
                <c:pt idx="22071">
                  <c:v>160.65348245699047</c:v>
                </c:pt>
                <c:pt idx="22072">
                  <c:v>160.64539034107912</c:v>
                </c:pt>
                <c:pt idx="22073">
                  <c:v>160.63729863276765</c:v>
                </c:pt>
                <c:pt idx="22074">
                  <c:v>160.62920733203552</c:v>
                </c:pt>
                <c:pt idx="22075">
                  <c:v>160.6211164388622</c:v>
                </c:pt>
                <c:pt idx="22076">
                  <c:v>160.61302595322718</c:v>
                </c:pt>
                <c:pt idx="22077">
                  <c:v>160.60493587510993</c:v>
                </c:pt>
                <c:pt idx="22078">
                  <c:v>160.59684620448991</c:v>
                </c:pt>
                <c:pt idx="22079">
                  <c:v>160.58875694134659</c:v>
                </c:pt>
                <c:pt idx="22080">
                  <c:v>160.58066808565945</c:v>
                </c:pt>
                <c:pt idx="22081">
                  <c:v>160.57257963740798</c:v>
                </c:pt>
                <c:pt idx="22082">
                  <c:v>160.56449159657166</c:v>
                </c:pt>
                <c:pt idx="22083">
                  <c:v>160.55640396312995</c:v>
                </c:pt>
                <c:pt idx="22084">
                  <c:v>160.54831673706232</c:v>
                </c:pt>
                <c:pt idx="22085">
                  <c:v>160.54022991834827</c:v>
                </c:pt>
                <c:pt idx="22086">
                  <c:v>160.53214350696729</c:v>
                </c:pt>
                <c:pt idx="22087">
                  <c:v>160.52405750289884</c:v>
                </c:pt>
                <c:pt idx="22088">
                  <c:v>160.51597190612242</c:v>
                </c:pt>
                <c:pt idx="22089">
                  <c:v>160.50788671661752</c:v>
                </c:pt>
                <c:pt idx="22090">
                  <c:v>160.4998019343636</c:v>
                </c:pt>
                <c:pt idx="22091">
                  <c:v>160.49171755934017</c:v>
                </c:pt>
                <c:pt idx="22092">
                  <c:v>160.48363359152671</c:v>
                </c:pt>
                <c:pt idx="22093">
                  <c:v>160.47555003090272</c:v>
                </c:pt>
                <c:pt idx="22094">
                  <c:v>160.46746687744766</c:v>
                </c:pt>
                <c:pt idx="22095">
                  <c:v>160.45938413114106</c:v>
                </c:pt>
                <c:pt idx="22096">
                  <c:v>160.45130179196238</c:v>
                </c:pt>
                <c:pt idx="22097">
                  <c:v>160.44321985989112</c:v>
                </c:pt>
                <c:pt idx="22098">
                  <c:v>160.43513833490678</c:v>
                </c:pt>
                <c:pt idx="22099">
                  <c:v>160.42705721698886</c:v>
                </c:pt>
                <c:pt idx="22100">
                  <c:v>160.41897650611685</c:v>
                </c:pt>
                <c:pt idx="22101">
                  <c:v>160.41089620227024</c:v>
                </c:pt>
                <c:pt idx="22102">
                  <c:v>160.40281630542853</c:v>
                </c:pt>
                <c:pt idx="22103">
                  <c:v>160.39473681557124</c:v>
                </c:pt>
                <c:pt idx="22104">
                  <c:v>160.38665773267783</c:v>
                </c:pt>
                <c:pt idx="22105">
                  <c:v>160.37857905672783</c:v>
                </c:pt>
                <c:pt idx="22106">
                  <c:v>160.37050078770073</c:v>
                </c:pt>
                <c:pt idx="22107">
                  <c:v>160.36242292557606</c:v>
                </c:pt>
                <c:pt idx="22108">
                  <c:v>160.3543454703333</c:v>
                </c:pt>
                <c:pt idx="22109">
                  <c:v>160.34626842195198</c:v>
                </c:pt>
                <c:pt idx="22110">
                  <c:v>160.33819178041156</c:v>
                </c:pt>
                <c:pt idx="22111">
                  <c:v>160.3301155456916</c:v>
                </c:pt>
                <c:pt idx="22112">
                  <c:v>160.32203971777156</c:v>
                </c:pt>
                <c:pt idx="22113">
                  <c:v>160.31396429663099</c:v>
                </c:pt>
                <c:pt idx="22114">
                  <c:v>160.30588928224938</c:v>
                </c:pt>
                <c:pt idx="22115">
                  <c:v>160.29781467460623</c:v>
                </c:pt>
                <c:pt idx="22116">
                  <c:v>160.28974047368106</c:v>
                </c:pt>
                <c:pt idx="22117">
                  <c:v>160.28166667945342</c:v>
                </c:pt>
                <c:pt idx="22118">
                  <c:v>160.27359329190278</c:v>
                </c:pt>
                <c:pt idx="22119">
                  <c:v>160.26552031100869</c:v>
                </c:pt>
                <c:pt idx="22120">
                  <c:v>160.25744773675063</c:v>
                </c:pt>
                <c:pt idx="22121">
                  <c:v>160.24937556910814</c:v>
                </c:pt>
                <c:pt idx="22122">
                  <c:v>160.24130380806074</c:v>
                </c:pt>
                <c:pt idx="22123">
                  <c:v>160.23323245358793</c:v>
                </c:pt>
                <c:pt idx="22124">
                  <c:v>160.22516150566926</c:v>
                </c:pt>
                <c:pt idx="22125">
                  <c:v>160.21709096428424</c:v>
                </c:pt>
                <c:pt idx="22126">
                  <c:v>160.20902082941237</c:v>
                </c:pt>
                <c:pt idx="22127">
                  <c:v>160.20095110103318</c:v>
                </c:pt>
                <c:pt idx="22128">
                  <c:v>160.19288177912622</c:v>
                </c:pt>
                <c:pt idx="22129">
                  <c:v>160.18481286367103</c:v>
                </c:pt>
                <c:pt idx="22130">
                  <c:v>160.1767443546471</c:v>
                </c:pt>
                <c:pt idx="22131">
                  <c:v>160.16867625203395</c:v>
                </c:pt>
                <c:pt idx="22132">
                  <c:v>160.16060855581114</c:v>
                </c:pt>
                <c:pt idx="22133">
                  <c:v>160.15254126595818</c:v>
                </c:pt>
                <c:pt idx="22134">
                  <c:v>160.1444743824546</c:v>
                </c:pt>
                <c:pt idx="22135">
                  <c:v>160.13640790527995</c:v>
                </c:pt>
                <c:pt idx="22136">
                  <c:v>160.12834183441376</c:v>
                </c:pt>
                <c:pt idx="22137">
                  <c:v>160.12027616983556</c:v>
                </c:pt>
                <c:pt idx="22138">
                  <c:v>160.1122109115249</c:v>
                </c:pt>
                <c:pt idx="22139">
                  <c:v>160.1041460594613</c:v>
                </c:pt>
                <c:pt idx="22140">
                  <c:v>160.09608161362428</c:v>
                </c:pt>
                <c:pt idx="22141">
                  <c:v>160.0880175739934</c:v>
                </c:pt>
                <c:pt idx="22142">
                  <c:v>160.07995394054819</c:v>
                </c:pt>
                <c:pt idx="22143">
                  <c:v>160.0718907132682</c:v>
                </c:pt>
                <c:pt idx="22144">
                  <c:v>160.06382789213299</c:v>
                </c:pt>
                <c:pt idx="22145">
                  <c:v>160.05576547712207</c:v>
                </c:pt>
                <c:pt idx="22146">
                  <c:v>160.04770346821499</c:v>
                </c:pt>
                <c:pt idx="22147">
                  <c:v>160.0396418653913</c:v>
                </c:pt>
                <c:pt idx="22148">
                  <c:v>160.03158066863054</c:v>
                </c:pt>
                <c:pt idx="22149">
                  <c:v>160.02351987791226</c:v>
                </c:pt>
                <c:pt idx="22150">
                  <c:v>160.01545949321601</c:v>
                </c:pt>
                <c:pt idx="22151">
                  <c:v>160.00739951452135</c:v>
                </c:pt>
                <c:pt idx="22152">
                  <c:v>159.99933994180782</c:v>
                </c:pt>
                <c:pt idx="22153">
                  <c:v>159.99128077505495</c:v>
                </c:pt>
                <c:pt idx="22154">
                  <c:v>159.9832220142423</c:v>
                </c:pt>
                <c:pt idx="22155">
                  <c:v>159.97516365934945</c:v>
                </c:pt>
                <c:pt idx="22156">
                  <c:v>159.96710571035592</c:v>
                </c:pt>
                <c:pt idx="22157">
                  <c:v>159.95904816724129</c:v>
                </c:pt>
                <c:pt idx="22158">
                  <c:v>159.95099102998512</c:v>
                </c:pt>
                <c:pt idx="22159">
                  <c:v>159.94293429856694</c:v>
                </c:pt>
                <c:pt idx="22160">
                  <c:v>159.93487797296632</c:v>
                </c:pt>
                <c:pt idx="22161">
                  <c:v>159.92682205316282</c:v>
                </c:pt>
                <c:pt idx="22162">
                  <c:v>159.91876653913602</c:v>
                </c:pt>
                <c:pt idx="22163">
                  <c:v>159.91071143086543</c:v>
                </c:pt>
                <c:pt idx="22164">
                  <c:v>159.90265672833067</c:v>
                </c:pt>
                <c:pt idx="22165">
                  <c:v>159.89460243151126</c:v>
                </c:pt>
                <c:pt idx="22166">
                  <c:v>159.8865485403868</c:v>
                </c:pt>
                <c:pt idx="22167">
                  <c:v>159.87849505493682</c:v>
                </c:pt>
                <c:pt idx="22168">
                  <c:v>159.87044197514092</c:v>
                </c:pt>
                <c:pt idx="22169">
                  <c:v>159.86238930097863</c:v>
                </c:pt>
                <c:pt idx="22170">
                  <c:v>159.85433703242956</c:v>
                </c:pt>
                <c:pt idx="22171">
                  <c:v>159.84628516947325</c:v>
                </c:pt>
                <c:pt idx="22172">
                  <c:v>159.83823371208928</c:v>
                </c:pt>
                <c:pt idx="22173">
                  <c:v>159.83018266025721</c:v>
                </c:pt>
                <c:pt idx="22174">
                  <c:v>159.8221320139566</c:v>
                </c:pt>
                <c:pt idx="22175">
                  <c:v>159.81408177316706</c:v>
                </c:pt>
                <c:pt idx="22176">
                  <c:v>159.80603193786814</c:v>
                </c:pt>
                <c:pt idx="22177">
                  <c:v>159.79798250803944</c:v>
                </c:pt>
                <c:pt idx="22178">
                  <c:v>159.78993348366052</c:v>
                </c:pt>
                <c:pt idx="22179">
                  <c:v>159.78188486471095</c:v>
                </c:pt>
                <c:pt idx="22180">
                  <c:v>159.77383665117031</c:v>
                </c:pt>
                <c:pt idx="22181">
                  <c:v>159.76578884301819</c:v>
                </c:pt>
                <c:pt idx="22182">
                  <c:v>159.75774144023416</c:v>
                </c:pt>
                <c:pt idx="22183">
                  <c:v>159.74969444279782</c:v>
                </c:pt>
                <c:pt idx="22184">
                  <c:v>159.74164785068874</c:v>
                </c:pt>
                <c:pt idx="22185">
                  <c:v>159.7336016638865</c:v>
                </c:pt>
                <c:pt idx="22186">
                  <c:v>159.72555588237068</c:v>
                </c:pt>
                <c:pt idx="22187">
                  <c:v>159.7175105061209</c:v>
                </c:pt>
                <c:pt idx="22188">
                  <c:v>159.70946553511672</c:v>
                </c:pt>
                <c:pt idx="22189">
                  <c:v>159.70142096933773</c:v>
                </c:pt>
                <c:pt idx="22190">
                  <c:v>159.6933768087635</c:v>
                </c:pt>
                <c:pt idx="22191">
                  <c:v>159.68533305337365</c:v>
                </c:pt>
                <c:pt idx="22192">
                  <c:v>159.67728970314775</c:v>
                </c:pt>
                <c:pt idx="22193">
                  <c:v>159.66924675806541</c:v>
                </c:pt>
                <c:pt idx="22194">
                  <c:v>159.66120421810621</c:v>
                </c:pt>
                <c:pt idx="22195">
                  <c:v>159.65316208324975</c:v>
                </c:pt>
                <c:pt idx="22196">
                  <c:v>159.64512035347562</c:v>
                </c:pt>
                <c:pt idx="22197">
                  <c:v>159.63707902876342</c:v>
                </c:pt>
                <c:pt idx="22198">
                  <c:v>159.62903810909276</c:v>
                </c:pt>
                <c:pt idx="22199">
                  <c:v>159.62099759444322</c:v>
                </c:pt>
                <c:pt idx="22200">
                  <c:v>159.61295748479441</c:v>
                </c:pt>
                <c:pt idx="22201">
                  <c:v>159.6049177801259</c:v>
                </c:pt>
                <c:pt idx="22202">
                  <c:v>159.59687848041733</c:v>
                </c:pt>
                <c:pt idx="22203">
                  <c:v>159.58883958564829</c:v>
                </c:pt>
                <c:pt idx="22204">
                  <c:v>159.58080109579836</c:v>
                </c:pt>
                <c:pt idx="22205">
                  <c:v>159.57276301084718</c:v>
                </c:pt>
                <c:pt idx="22206">
                  <c:v>159.56472533077434</c:v>
                </c:pt>
                <c:pt idx="22207">
                  <c:v>159.55668805555942</c:v>
                </c:pt>
                <c:pt idx="22208">
                  <c:v>159.54865118518205</c:v>
                </c:pt>
                <c:pt idx="22209">
                  <c:v>159.54061471962186</c:v>
                </c:pt>
                <c:pt idx="22210">
                  <c:v>159.53257865885843</c:v>
                </c:pt>
                <c:pt idx="22211">
                  <c:v>159.52454300287138</c:v>
                </c:pt>
                <c:pt idx="22212">
                  <c:v>159.51650775164035</c:v>
                </c:pt>
                <c:pt idx="22213">
                  <c:v>159.50847290514491</c:v>
                </c:pt>
                <c:pt idx="22214">
                  <c:v>159.50043846336467</c:v>
                </c:pt>
                <c:pt idx="22215">
                  <c:v>159.49240442627928</c:v>
                </c:pt>
                <c:pt idx="22216">
                  <c:v>159.48437079386832</c:v>
                </c:pt>
                <c:pt idx="22217">
                  <c:v>159.47633756611145</c:v>
                </c:pt>
                <c:pt idx="22218">
                  <c:v>159.46830474298827</c:v>
                </c:pt>
                <c:pt idx="22219">
                  <c:v>159.46027232447835</c:v>
                </c:pt>
                <c:pt idx="22220">
                  <c:v>159.45224031056136</c:v>
                </c:pt>
                <c:pt idx="22221">
                  <c:v>159.44420870121692</c:v>
                </c:pt>
                <c:pt idx="22222">
                  <c:v>159.43617749642465</c:v>
                </c:pt>
                <c:pt idx="22223">
                  <c:v>159.42814669616416</c:v>
                </c:pt>
                <c:pt idx="22224">
                  <c:v>159.42011630041509</c:v>
                </c:pt>
                <c:pt idx="22225">
                  <c:v>159.41208630915705</c:v>
                </c:pt>
                <c:pt idx="22226">
                  <c:v>159.40405672236966</c:v>
                </c:pt>
                <c:pt idx="22227">
                  <c:v>159.39602754003255</c:v>
                </c:pt>
                <c:pt idx="22228">
                  <c:v>159.38799876212536</c:v>
                </c:pt>
                <c:pt idx="22229">
                  <c:v>159.37997038862773</c:v>
                </c:pt>
                <c:pt idx="22230">
                  <c:v>159.37194241951926</c:v>
                </c:pt>
                <c:pt idx="22231">
                  <c:v>159.36391485477958</c:v>
                </c:pt>
                <c:pt idx="22232">
                  <c:v>159.35588769438834</c:v>
                </c:pt>
                <c:pt idx="22233">
                  <c:v>159.34786093832517</c:v>
                </c:pt>
                <c:pt idx="22234">
                  <c:v>159.33983458656971</c:v>
                </c:pt>
                <c:pt idx="22235">
                  <c:v>159.33180863910158</c:v>
                </c:pt>
                <c:pt idx="22236">
                  <c:v>159.32378309590044</c:v>
                </c:pt>
                <c:pt idx="22237">
                  <c:v>159.3157579569459</c:v>
                </c:pt>
                <c:pt idx="22238">
                  <c:v>159.30773322221762</c:v>
                </c:pt>
                <c:pt idx="22239">
                  <c:v>159.29970889169522</c:v>
                </c:pt>
                <c:pt idx="22240">
                  <c:v>159.29168496535834</c:v>
                </c:pt>
                <c:pt idx="22241">
                  <c:v>159.28366144318665</c:v>
                </c:pt>
                <c:pt idx="22242">
                  <c:v>159.27563832515975</c:v>
                </c:pt>
                <c:pt idx="22243">
                  <c:v>159.26761561125733</c:v>
                </c:pt>
                <c:pt idx="22244">
                  <c:v>159.25959330145901</c:v>
                </c:pt>
                <c:pt idx="22245">
                  <c:v>159.25157139574441</c:v>
                </c:pt>
                <c:pt idx="22246">
                  <c:v>159.24354989409321</c:v>
                </c:pt>
                <c:pt idx="22247">
                  <c:v>159.23552879648506</c:v>
                </c:pt>
                <c:pt idx="22248">
                  <c:v>159.22750810289958</c:v>
                </c:pt>
                <c:pt idx="22249">
                  <c:v>159.21948781331645</c:v>
                </c:pt>
                <c:pt idx="22250">
                  <c:v>159.21146792771529</c:v>
                </c:pt>
                <c:pt idx="22251">
                  <c:v>159.20344844607578</c:v>
                </c:pt>
                <c:pt idx="22252">
                  <c:v>159.19542936837755</c:v>
                </c:pt>
                <c:pt idx="22253">
                  <c:v>159.18741069460026</c:v>
                </c:pt>
                <c:pt idx="22254">
                  <c:v>159.17939242472357</c:v>
                </c:pt>
                <c:pt idx="22255">
                  <c:v>159.17137455872714</c:v>
                </c:pt>
                <c:pt idx="22256">
                  <c:v>159.16335709659063</c:v>
                </c:pt>
                <c:pt idx="22257">
                  <c:v>159.15534003829367</c:v>
                </c:pt>
                <c:pt idx="22258">
                  <c:v>159.14732338381594</c:v>
                </c:pt>
                <c:pt idx="22259">
                  <c:v>159.13930713313709</c:v>
                </c:pt>
                <c:pt idx="22260">
                  <c:v>159.1312912862368</c:v>
                </c:pt>
                <c:pt idx="22261">
                  <c:v>159.12327584309472</c:v>
                </c:pt>
                <c:pt idx="22262">
                  <c:v>159.11526080369052</c:v>
                </c:pt>
                <c:pt idx="22263">
                  <c:v>159.10724616800385</c:v>
                </c:pt>
                <c:pt idx="22264">
                  <c:v>159.09923193601438</c:v>
                </c:pt>
                <c:pt idx="22265">
                  <c:v>159.09121810770176</c:v>
                </c:pt>
                <c:pt idx="22266">
                  <c:v>159.08320468304569</c:v>
                </c:pt>
                <c:pt idx="22267">
                  <c:v>159.07519166202582</c:v>
                </c:pt>
                <c:pt idx="22268">
                  <c:v>159.06717904462181</c:v>
                </c:pt>
                <c:pt idx="22269">
                  <c:v>159.05916683081333</c:v>
                </c:pt>
                <c:pt idx="22270">
                  <c:v>159.05115502058007</c:v>
                </c:pt>
                <c:pt idx="22271">
                  <c:v>159.04314361390169</c:v>
                </c:pt>
                <c:pt idx="22272">
                  <c:v>159.03513261075787</c:v>
                </c:pt>
                <c:pt idx="22273">
                  <c:v>159.02712201112828</c:v>
                </c:pt>
                <c:pt idx="22274">
                  <c:v>159.01911181499258</c:v>
                </c:pt>
                <c:pt idx="22275">
                  <c:v>159.01110202233048</c:v>
                </c:pt>
                <c:pt idx="22276">
                  <c:v>159.00309263312161</c:v>
                </c:pt>
                <c:pt idx="22277">
                  <c:v>158.99508364734569</c:v>
                </c:pt>
                <c:pt idx="22278">
                  <c:v>158.98707506498238</c:v>
                </c:pt>
                <c:pt idx="22279">
                  <c:v>158.97906688601137</c:v>
                </c:pt>
                <c:pt idx="22280">
                  <c:v>158.97105911041231</c:v>
                </c:pt>
                <c:pt idx="22281">
                  <c:v>158.96305173816492</c:v>
                </c:pt>
                <c:pt idx="22282">
                  <c:v>158.95504476924887</c:v>
                </c:pt>
                <c:pt idx="22283">
                  <c:v>158.94703820364384</c:v>
                </c:pt>
                <c:pt idx="22284">
                  <c:v>158.93903204132954</c:v>
                </c:pt>
                <c:pt idx="22285">
                  <c:v>158.93102628228561</c:v>
                </c:pt>
                <c:pt idx="22286">
                  <c:v>158.92302092649177</c:v>
                </c:pt>
                <c:pt idx="22287">
                  <c:v>158.91501597392772</c:v>
                </c:pt>
                <c:pt idx="22288">
                  <c:v>158.90701142457311</c:v>
                </c:pt>
                <c:pt idx="22289">
                  <c:v>158.89900727840765</c:v>
                </c:pt>
                <c:pt idx="22290">
                  <c:v>158.89100353541104</c:v>
                </c:pt>
                <c:pt idx="22291">
                  <c:v>158.88300019556297</c:v>
                </c:pt>
                <c:pt idx="22292">
                  <c:v>158.87499725884314</c:v>
                </c:pt>
                <c:pt idx="22293">
                  <c:v>158.86699472523122</c:v>
                </c:pt>
                <c:pt idx="22294">
                  <c:v>158.8589925947069</c:v>
                </c:pt>
                <c:pt idx="22295">
                  <c:v>158.85099086724992</c:v>
                </c:pt>
                <c:pt idx="22296">
                  <c:v>158.84298954283994</c:v>
                </c:pt>
                <c:pt idx="22297">
                  <c:v>158.83498862145669</c:v>
                </c:pt>
                <c:pt idx="22298">
                  <c:v>158.82698810307983</c:v>
                </c:pt>
                <c:pt idx="22299">
                  <c:v>158.81898798768907</c:v>
                </c:pt>
                <c:pt idx="22300">
                  <c:v>158.81098827526412</c:v>
                </c:pt>
                <c:pt idx="22301">
                  <c:v>158.80298896578469</c:v>
                </c:pt>
                <c:pt idx="22302">
                  <c:v>158.79499005923049</c:v>
                </c:pt>
                <c:pt idx="22303">
                  <c:v>158.78699155558121</c:v>
                </c:pt>
                <c:pt idx="22304">
                  <c:v>158.77899345481657</c:v>
                </c:pt>
                <c:pt idx="22305">
                  <c:v>158.77099575691625</c:v>
                </c:pt>
                <c:pt idx="22306">
                  <c:v>158.76299846185998</c:v>
                </c:pt>
                <c:pt idx="22307">
                  <c:v>158.75500156962747</c:v>
                </c:pt>
                <c:pt idx="22308">
                  <c:v>158.74700508019842</c:v>
                </c:pt>
                <c:pt idx="22309">
                  <c:v>158.73900899355255</c:v>
                </c:pt>
                <c:pt idx="22310">
                  <c:v>158.73101330966955</c:v>
                </c:pt>
                <c:pt idx="22311">
                  <c:v>158.72301802852914</c:v>
                </c:pt>
                <c:pt idx="22312">
                  <c:v>158.71502315011105</c:v>
                </c:pt>
                <c:pt idx="22313">
                  <c:v>158.70702867439499</c:v>
                </c:pt>
                <c:pt idx="22314">
                  <c:v>158.69903460136067</c:v>
                </c:pt>
                <c:pt idx="22315">
                  <c:v>158.69104093098781</c:v>
                </c:pt>
                <c:pt idx="22316">
                  <c:v>158.68304766325613</c:v>
                </c:pt>
                <c:pt idx="22317">
                  <c:v>158.67505479814534</c:v>
                </c:pt>
                <c:pt idx="22318">
                  <c:v>158.66706233563517</c:v>
                </c:pt>
                <c:pt idx="22319">
                  <c:v>158.65907027570532</c:v>
                </c:pt>
                <c:pt idx="22320">
                  <c:v>158.65107861833553</c:v>
                </c:pt>
                <c:pt idx="22321">
                  <c:v>158.64308736350554</c:v>
                </c:pt>
                <c:pt idx="22322">
                  <c:v>158.63509651119506</c:v>
                </c:pt>
                <c:pt idx="22323">
                  <c:v>158.62710606138378</c:v>
                </c:pt>
                <c:pt idx="22324">
                  <c:v>158.61911601405149</c:v>
                </c:pt>
                <c:pt idx="22325">
                  <c:v>158.61112636917787</c:v>
                </c:pt>
                <c:pt idx="22326">
                  <c:v>158.60313712674267</c:v>
                </c:pt>
                <c:pt idx="22327">
                  <c:v>158.59514828672559</c:v>
                </c:pt>
                <c:pt idx="22328">
                  <c:v>158.5871598491064</c:v>
                </c:pt>
                <c:pt idx="22329">
                  <c:v>158.5791718138648</c:v>
                </c:pt>
                <c:pt idx="22330">
                  <c:v>158.57118418098054</c:v>
                </c:pt>
                <c:pt idx="22331">
                  <c:v>158.56319695043334</c:v>
                </c:pt>
                <c:pt idx="22332">
                  <c:v>158.55521012220294</c:v>
                </c:pt>
                <c:pt idx="22333">
                  <c:v>158.5472236962691</c:v>
                </c:pt>
                <c:pt idx="22334">
                  <c:v>158.53923767261153</c:v>
                </c:pt>
                <c:pt idx="22335">
                  <c:v>158.53125205120998</c:v>
                </c:pt>
                <c:pt idx="22336">
                  <c:v>158.52326683204416</c:v>
                </c:pt>
                <c:pt idx="22337">
                  <c:v>158.51528201509385</c:v>
                </c:pt>
                <c:pt idx="22338">
                  <c:v>158.50729760033875</c:v>
                </c:pt>
                <c:pt idx="22339">
                  <c:v>158.49931358775862</c:v>
                </c:pt>
                <c:pt idx="22340">
                  <c:v>158.49132997733321</c:v>
                </c:pt>
                <c:pt idx="22341">
                  <c:v>158.48334676904224</c:v>
                </c:pt>
                <c:pt idx="22342">
                  <c:v>158.47536396286549</c:v>
                </c:pt>
                <c:pt idx="22343">
                  <c:v>158.46738155878268</c:v>
                </c:pt>
                <c:pt idx="22344">
                  <c:v>158.45939955677358</c:v>
                </c:pt>
                <c:pt idx="22345">
                  <c:v>158.45141795681792</c:v>
                </c:pt>
                <c:pt idx="22346">
                  <c:v>158.44343675889544</c:v>
                </c:pt>
                <c:pt idx="22347">
                  <c:v>158.43545596298591</c:v>
                </c:pt>
                <c:pt idx="22348">
                  <c:v>158.42747556906906</c:v>
                </c:pt>
                <c:pt idx="22349">
                  <c:v>158.41949557712465</c:v>
                </c:pt>
                <c:pt idx="22350">
                  <c:v>158.41151598713245</c:v>
                </c:pt>
                <c:pt idx="22351">
                  <c:v>158.40353679907219</c:v>
                </c:pt>
                <c:pt idx="22352">
                  <c:v>158.39555801292363</c:v>
                </c:pt>
                <c:pt idx="22353">
                  <c:v>158.38757962866651</c:v>
                </c:pt>
                <c:pt idx="22354">
                  <c:v>158.37960164628063</c:v>
                </c:pt>
                <c:pt idx="22355">
                  <c:v>158.37162406574572</c:v>
                </c:pt>
                <c:pt idx="22356">
                  <c:v>158.36364688704154</c:v>
                </c:pt>
                <c:pt idx="22357">
                  <c:v>158.35567011014786</c:v>
                </c:pt>
                <c:pt idx="22358">
                  <c:v>158.3476937350444</c:v>
                </c:pt>
                <c:pt idx="22359">
                  <c:v>158.33971776171097</c:v>
                </c:pt>
                <c:pt idx="22360">
                  <c:v>158.33174219012733</c:v>
                </c:pt>
                <c:pt idx="22361">
                  <c:v>158.32376702027321</c:v>
                </c:pt>
                <c:pt idx="22362">
                  <c:v>158.3157922521284</c:v>
                </c:pt>
                <c:pt idx="22363">
                  <c:v>158.30781788567268</c:v>
                </c:pt>
                <c:pt idx="22364">
                  <c:v>158.29984392088579</c:v>
                </c:pt>
                <c:pt idx="22365">
                  <c:v>158.29187035774751</c:v>
                </c:pt>
                <c:pt idx="22366">
                  <c:v>158.2838971962376</c:v>
                </c:pt>
                <c:pt idx="22367">
                  <c:v>158.27592443633583</c:v>
                </c:pt>
                <c:pt idx="22368">
                  <c:v>158.26795207802198</c:v>
                </c:pt>
                <c:pt idx="22369">
                  <c:v>158.25998012127582</c:v>
                </c:pt>
                <c:pt idx="22370">
                  <c:v>158.25200856607711</c:v>
                </c:pt>
                <c:pt idx="22371">
                  <c:v>158.24403741240565</c:v>
                </c:pt>
                <c:pt idx="22372">
                  <c:v>158.23606666024119</c:v>
                </c:pt>
                <c:pt idx="22373">
                  <c:v>158.22809630956351</c:v>
                </c:pt>
                <c:pt idx="22374">
                  <c:v>158.2201263603524</c:v>
                </c:pt>
                <c:pt idx="22375">
                  <c:v>158.21215681258764</c:v>
                </c:pt>
                <c:pt idx="22376">
                  <c:v>158.204187666249</c:v>
                </c:pt>
                <c:pt idx="22377">
                  <c:v>158.19621892131624</c:v>
                </c:pt>
                <c:pt idx="22378">
                  <c:v>158.1882505777692</c:v>
                </c:pt>
                <c:pt idx="22379">
                  <c:v>158.18028263558759</c:v>
                </c:pt>
                <c:pt idx="22380">
                  <c:v>158.17231509475124</c:v>
                </c:pt>
                <c:pt idx="22381">
                  <c:v>158.16434795523992</c:v>
                </c:pt>
                <c:pt idx="22382">
                  <c:v>158.15638121703341</c:v>
                </c:pt>
                <c:pt idx="22383">
                  <c:v>158.14841488011152</c:v>
                </c:pt>
                <c:pt idx="22384">
                  <c:v>158.14044894445402</c:v>
                </c:pt>
                <c:pt idx="22385">
                  <c:v>158.13248341004069</c:v>
                </c:pt>
                <c:pt idx="22386">
                  <c:v>158.12451827685135</c:v>
                </c:pt>
                <c:pt idx="22387">
                  <c:v>158.11655354486575</c:v>
                </c:pt>
                <c:pt idx="22388">
                  <c:v>158.1085892140637</c:v>
                </c:pt>
                <c:pt idx="22389">
                  <c:v>158.10062528442498</c:v>
                </c:pt>
                <c:pt idx="22390">
                  <c:v>158.09266175592941</c:v>
                </c:pt>
                <c:pt idx="22391">
                  <c:v>158.08469862855677</c:v>
                </c:pt>
                <c:pt idx="22392">
                  <c:v>158.07673590228686</c:v>
                </c:pt>
                <c:pt idx="22393">
                  <c:v>158.06877357709945</c:v>
                </c:pt>
                <c:pt idx="22394">
                  <c:v>158.06081165297437</c:v>
                </c:pt>
                <c:pt idx="22395">
                  <c:v>158.0528501298914</c:v>
                </c:pt>
                <c:pt idx="22396">
                  <c:v>158.04488900783036</c:v>
                </c:pt>
                <c:pt idx="22397">
                  <c:v>158.03692828677106</c:v>
                </c:pt>
                <c:pt idx="22398">
                  <c:v>158.02896796669327</c:v>
                </c:pt>
                <c:pt idx="22399">
                  <c:v>158.0210080475768</c:v>
                </c:pt>
                <c:pt idx="22400">
                  <c:v>158.01304852940146</c:v>
                </c:pt>
                <c:pt idx="22401">
                  <c:v>158.00508941214704</c:v>
                </c:pt>
                <c:pt idx="22402">
                  <c:v>157.99713069579335</c:v>
                </c:pt>
                <c:pt idx="22403">
                  <c:v>157.98917238032021</c:v>
                </c:pt>
                <c:pt idx="22404">
                  <c:v>157.98121446570741</c:v>
                </c:pt>
                <c:pt idx="22405">
                  <c:v>157.97325695193479</c:v>
                </c:pt>
                <c:pt idx="22406">
                  <c:v>157.96529983898213</c:v>
                </c:pt>
                <c:pt idx="22407">
                  <c:v>157.95734312682924</c:v>
                </c:pt>
                <c:pt idx="22408">
                  <c:v>157.94938681545594</c:v>
                </c:pt>
                <c:pt idx="22409">
                  <c:v>157.94143090484204</c:v>
                </c:pt>
                <c:pt idx="22410">
                  <c:v>157.93347539496736</c:v>
                </c:pt>
                <c:pt idx="22411">
                  <c:v>157.92552028581173</c:v>
                </c:pt>
                <c:pt idx="22412">
                  <c:v>157.91756557735494</c:v>
                </c:pt>
                <c:pt idx="22413">
                  <c:v>157.9096112695768</c:v>
                </c:pt>
                <c:pt idx="22414">
                  <c:v>157.90165736245714</c:v>
                </c:pt>
                <c:pt idx="22415">
                  <c:v>157.89370385597582</c:v>
                </c:pt>
                <c:pt idx="22416">
                  <c:v>157.88575075011261</c:v>
                </c:pt>
                <c:pt idx="22417">
                  <c:v>157.87779804484734</c:v>
                </c:pt>
                <c:pt idx="22418">
                  <c:v>157.86984574015983</c:v>
                </c:pt>
                <c:pt idx="22419">
                  <c:v>157.86189383602991</c:v>
                </c:pt>
                <c:pt idx="22420">
                  <c:v>157.85394233243738</c:v>
                </c:pt>
                <c:pt idx="22421">
                  <c:v>157.84599122936211</c:v>
                </c:pt>
                <c:pt idx="22422">
                  <c:v>157.83804052678389</c:v>
                </c:pt>
                <c:pt idx="22423">
                  <c:v>157.83009022468255</c:v>
                </c:pt>
                <c:pt idx="22424">
                  <c:v>157.82214032303793</c:v>
                </c:pt>
                <c:pt idx="22425">
                  <c:v>157.81419082182987</c:v>
                </c:pt>
                <c:pt idx="22426">
                  <c:v>157.80624172103819</c:v>
                </c:pt>
                <c:pt idx="22427">
                  <c:v>157.79829302064272</c:v>
                </c:pt>
                <c:pt idx="22428">
                  <c:v>157.79034472062327</c:v>
                </c:pt>
                <c:pt idx="22429">
                  <c:v>157.78239682095969</c:v>
                </c:pt>
                <c:pt idx="22430">
                  <c:v>157.77444932163183</c:v>
                </c:pt>
                <c:pt idx="22431">
                  <c:v>157.76650222261952</c:v>
                </c:pt>
                <c:pt idx="22432">
                  <c:v>157.75855552390257</c:v>
                </c:pt>
                <c:pt idx="22433">
                  <c:v>157.75060922546083</c:v>
                </c:pt>
                <c:pt idx="22434">
                  <c:v>157.74266332727416</c:v>
                </c:pt>
                <c:pt idx="22435">
                  <c:v>157.73471782932236</c:v>
                </c:pt>
                <c:pt idx="22436">
                  <c:v>157.7267727315853</c:v>
                </c:pt>
                <c:pt idx="22437">
                  <c:v>157.71882803404282</c:v>
                </c:pt>
                <c:pt idx="22438">
                  <c:v>157.71088373667476</c:v>
                </c:pt>
                <c:pt idx="22439">
                  <c:v>157.70293983946095</c:v>
                </c:pt>
                <c:pt idx="22440">
                  <c:v>157.69499634238124</c:v>
                </c:pt>
                <c:pt idx="22441">
                  <c:v>157.68705324541548</c:v>
                </c:pt>
                <c:pt idx="22442">
                  <c:v>157.67911054854352</c:v>
                </c:pt>
                <c:pt idx="22443">
                  <c:v>157.6711682517452</c:v>
                </c:pt>
                <c:pt idx="22444">
                  <c:v>157.66322635500038</c:v>
                </c:pt>
                <c:pt idx="22445">
                  <c:v>157.65528485828887</c:v>
                </c:pt>
                <c:pt idx="22446">
                  <c:v>157.64734376159055</c:v>
                </c:pt>
                <c:pt idx="22447">
                  <c:v>157.63940306488527</c:v>
                </c:pt>
                <c:pt idx="22448">
                  <c:v>157.63146276815289</c:v>
                </c:pt>
                <c:pt idx="22449">
                  <c:v>157.62352287137327</c:v>
                </c:pt>
                <c:pt idx="22450">
                  <c:v>157.61558337452624</c:v>
                </c:pt>
                <c:pt idx="22451">
                  <c:v>157.60764427759167</c:v>
                </c:pt>
                <c:pt idx="22452">
                  <c:v>157.59970558054943</c:v>
                </c:pt>
                <c:pt idx="22453">
                  <c:v>157.59176728337934</c:v>
                </c:pt>
                <c:pt idx="22454">
                  <c:v>157.58382938606127</c:v>
                </c:pt>
                <c:pt idx="22455">
                  <c:v>157.57589188857509</c:v>
                </c:pt>
                <c:pt idx="22456">
                  <c:v>157.56795479090067</c:v>
                </c:pt>
                <c:pt idx="22457">
                  <c:v>157.56001809301785</c:v>
                </c:pt>
                <c:pt idx="22458">
                  <c:v>157.55208179490651</c:v>
                </c:pt>
                <c:pt idx="22459">
                  <c:v>157.5441458965465</c:v>
                </c:pt>
                <c:pt idx="22460">
                  <c:v>157.5362103979177</c:v>
                </c:pt>
                <c:pt idx="22461">
                  <c:v>157.52827529899997</c:v>
                </c:pt>
                <c:pt idx="22462">
                  <c:v>157.52034059977316</c:v>
                </c:pt>
                <c:pt idx="22463">
                  <c:v>157.51240630021715</c:v>
                </c:pt>
                <c:pt idx="22464">
                  <c:v>157.50447240031181</c:v>
                </c:pt>
                <c:pt idx="22465">
                  <c:v>157.49653890003702</c:v>
                </c:pt>
                <c:pt idx="22466">
                  <c:v>157.48860579937264</c:v>
                </c:pt>
                <c:pt idx="22467">
                  <c:v>157.48067309829852</c:v>
                </c:pt>
                <c:pt idx="22468">
                  <c:v>157.47274079679457</c:v>
                </c:pt>
                <c:pt idx="22469">
                  <c:v>157.46480889484064</c:v>
                </c:pt>
                <c:pt idx="22470">
                  <c:v>157.45687739241663</c:v>
                </c:pt>
                <c:pt idx="22471">
                  <c:v>157.44894628950237</c:v>
                </c:pt>
                <c:pt idx="22472">
                  <c:v>157.44101558607778</c:v>
                </c:pt>
                <c:pt idx="22473">
                  <c:v>157.4330852821227</c:v>
                </c:pt>
                <c:pt idx="22474">
                  <c:v>157.42515537761705</c:v>
                </c:pt>
                <c:pt idx="22475">
                  <c:v>157.41722587254068</c:v>
                </c:pt>
                <c:pt idx="22476">
                  <c:v>157.4092967668735</c:v>
                </c:pt>
                <c:pt idx="22477">
                  <c:v>157.40136806059536</c:v>
                </c:pt>
                <c:pt idx="22478">
                  <c:v>157.39343975368615</c:v>
                </c:pt>
                <c:pt idx="22479">
                  <c:v>157.38551184612575</c:v>
                </c:pt>
                <c:pt idx="22480">
                  <c:v>157.37758433789406</c:v>
                </c:pt>
                <c:pt idx="22481">
                  <c:v>157.36965722897096</c:v>
                </c:pt>
                <c:pt idx="22482">
                  <c:v>157.36173051933633</c:v>
                </c:pt>
                <c:pt idx="22483">
                  <c:v>157.35380420897008</c:v>
                </c:pt>
                <c:pt idx="22484">
                  <c:v>157.34587829785207</c:v>
                </c:pt>
                <c:pt idx="22485">
                  <c:v>157.33795278596222</c:v>
                </c:pt>
                <c:pt idx="22486">
                  <c:v>157.3300276732804</c:v>
                </c:pt>
                <c:pt idx="22487">
                  <c:v>157.32210295978649</c:v>
                </c:pt>
                <c:pt idx="22488">
                  <c:v>157.3141786454604</c:v>
                </c:pt>
                <c:pt idx="22489">
                  <c:v>157.30625473028203</c:v>
                </c:pt>
                <c:pt idx="22490">
                  <c:v>157.29833121423127</c:v>
                </c:pt>
                <c:pt idx="22491">
                  <c:v>157.29040809728801</c:v>
                </c:pt>
                <c:pt idx="22492">
                  <c:v>157.28248537943216</c:v>
                </c:pt>
                <c:pt idx="22493">
                  <c:v>157.2745630606436</c:v>
                </c:pt>
                <c:pt idx="22494">
                  <c:v>157.26664114090224</c:v>
                </c:pt>
                <c:pt idx="22495">
                  <c:v>157.25871962018797</c:v>
                </c:pt>
                <c:pt idx="22496">
                  <c:v>157.25079849848072</c:v>
                </c:pt>
                <c:pt idx="22497">
                  <c:v>157.24287777576035</c:v>
                </c:pt>
                <c:pt idx="22498">
                  <c:v>157.2349574520068</c:v>
                </c:pt>
                <c:pt idx="22499">
                  <c:v>157.22703752719994</c:v>
                </c:pt>
                <c:pt idx="22500">
                  <c:v>157.21911800131971</c:v>
                </c:pt>
                <c:pt idx="22501">
                  <c:v>157.211198874346</c:v>
                </c:pt>
                <c:pt idx="22502">
                  <c:v>157.20328014625869</c:v>
                </c:pt>
                <c:pt idx="22503">
                  <c:v>157.19536181703774</c:v>
                </c:pt>
                <c:pt idx="22504">
                  <c:v>157.187443886663</c:v>
                </c:pt>
                <c:pt idx="22505">
                  <c:v>157.17952635511443</c:v>
                </c:pt>
                <c:pt idx="22506">
                  <c:v>157.17160922237193</c:v>
                </c:pt>
                <c:pt idx="22507">
                  <c:v>157.16369248841539</c:v>
                </c:pt>
                <c:pt idx="22508">
                  <c:v>157.15577615322476</c:v>
                </c:pt>
                <c:pt idx="22509">
                  <c:v>157.14786021677992</c:v>
                </c:pt>
                <c:pt idx="22510">
                  <c:v>157.13994467906082</c:v>
                </c:pt>
                <c:pt idx="22511">
                  <c:v>157.13202954004734</c:v>
                </c:pt>
                <c:pt idx="22512">
                  <c:v>157.12411479971942</c:v>
                </c:pt>
                <c:pt idx="22513">
                  <c:v>157.11620045805697</c:v>
                </c:pt>
                <c:pt idx="22514">
                  <c:v>157.10828651503991</c:v>
                </c:pt>
                <c:pt idx="22515">
                  <c:v>157.10037297064815</c:v>
                </c:pt>
                <c:pt idx="22516">
                  <c:v>157.09245982486163</c:v>
                </c:pt>
                <c:pt idx="22517">
                  <c:v>157.08454707766026</c:v>
                </c:pt>
                <c:pt idx="22518">
                  <c:v>157.07663472902397</c:v>
                </c:pt>
                <c:pt idx="22519">
                  <c:v>157.06872277893268</c:v>
                </c:pt>
                <c:pt idx="22520">
                  <c:v>157.06081122736632</c:v>
                </c:pt>
                <c:pt idx="22521">
                  <c:v>157.0529000743048</c:v>
                </c:pt>
                <c:pt idx="22522">
                  <c:v>157.04498931972807</c:v>
                </c:pt>
                <c:pt idx="22523">
                  <c:v>157.03707896361604</c:v>
                </c:pt>
                <c:pt idx="22524">
                  <c:v>157.02916900594866</c:v>
                </c:pt>
                <c:pt idx="22525">
                  <c:v>157.02125944670584</c:v>
                </c:pt>
                <c:pt idx="22526">
                  <c:v>157.01335028586752</c:v>
                </c:pt>
                <c:pt idx="22527">
                  <c:v>157.00544152341362</c:v>
                </c:pt>
                <c:pt idx="22528">
                  <c:v>156.99753315932409</c:v>
                </c:pt>
                <c:pt idx="22529">
                  <c:v>156.98962519357886</c:v>
                </c:pt>
                <c:pt idx="22530">
                  <c:v>156.98171762615786</c:v>
                </c:pt>
                <c:pt idx="22531">
                  <c:v>156.97381045704103</c:v>
                </c:pt>
                <c:pt idx="22532">
                  <c:v>156.96590368620832</c:v>
                </c:pt>
                <c:pt idx="22533">
                  <c:v>156.95799731363965</c:v>
                </c:pt>
                <c:pt idx="22534">
                  <c:v>156.95009133931498</c:v>
                </c:pt>
                <c:pt idx="22535">
                  <c:v>156.94218576321421</c:v>
                </c:pt>
                <c:pt idx="22536">
                  <c:v>156.93428058531731</c:v>
                </c:pt>
                <c:pt idx="22537">
                  <c:v>156.92637580560424</c:v>
                </c:pt>
                <c:pt idx="22538">
                  <c:v>156.91847142405493</c:v>
                </c:pt>
                <c:pt idx="22539">
                  <c:v>156.91056744064932</c:v>
                </c:pt>
                <c:pt idx="22540">
                  <c:v>156.90266385536734</c:v>
                </c:pt>
                <c:pt idx="22541">
                  <c:v>156.89476066818895</c:v>
                </c:pt>
                <c:pt idx="22542">
                  <c:v>156.88685787909409</c:v>
                </c:pt>
                <c:pt idx="22543">
                  <c:v>156.87895548806273</c:v>
                </c:pt>
                <c:pt idx="22544">
                  <c:v>156.87105349507479</c:v>
                </c:pt>
                <c:pt idx="22545">
                  <c:v>156.86315190011024</c:v>
                </c:pt>
                <c:pt idx="22546">
                  <c:v>156.85525070314904</c:v>
                </c:pt>
                <c:pt idx="22547">
                  <c:v>156.84734990417112</c:v>
                </c:pt>
                <c:pt idx="22548">
                  <c:v>156.83944950315646</c:v>
                </c:pt>
                <c:pt idx="22549">
                  <c:v>156.831549500085</c:v>
                </c:pt>
                <c:pt idx="22550">
                  <c:v>156.82364989493669</c:v>
                </c:pt>
                <c:pt idx="22551">
                  <c:v>156.81575068769149</c:v>
                </c:pt>
                <c:pt idx="22552">
                  <c:v>156.80785187832936</c:v>
                </c:pt>
                <c:pt idx="22553">
                  <c:v>156.79995346683026</c:v>
                </c:pt>
                <c:pt idx="22554">
                  <c:v>156.79205545317413</c:v>
                </c:pt>
                <c:pt idx="22555">
                  <c:v>156.78415783734096</c:v>
                </c:pt>
                <c:pt idx="22556">
                  <c:v>156.7762606193107</c:v>
                </c:pt>
                <c:pt idx="22557">
                  <c:v>156.76836379906331</c:v>
                </c:pt>
                <c:pt idx="22558">
                  <c:v>156.76046737657876</c:v>
                </c:pt>
                <c:pt idx="22559">
                  <c:v>156.75257135183702</c:v>
                </c:pt>
                <c:pt idx="22560">
                  <c:v>156.74467572481802</c:v>
                </c:pt>
                <c:pt idx="22561">
                  <c:v>156.73678049550176</c:v>
                </c:pt>
                <c:pt idx="22562">
                  <c:v>156.7288856638682</c:v>
                </c:pt>
                <c:pt idx="22563">
                  <c:v>156.72099122989732</c:v>
                </c:pt>
                <c:pt idx="22564">
                  <c:v>156.71309719356907</c:v>
                </c:pt>
                <c:pt idx="22565">
                  <c:v>156.70520355486343</c:v>
                </c:pt>
                <c:pt idx="22566">
                  <c:v>156.69731031376037</c:v>
                </c:pt>
                <c:pt idx="22567">
                  <c:v>156.68941747023987</c:v>
                </c:pt>
                <c:pt idx="22568">
                  <c:v>156.68152502428191</c:v>
                </c:pt>
                <c:pt idx="22569">
                  <c:v>156.67363297586644</c:v>
                </c:pt>
                <c:pt idx="22570">
                  <c:v>156.66574132497345</c:v>
                </c:pt>
                <c:pt idx="22571">
                  <c:v>156.65785007158291</c:v>
                </c:pt>
                <c:pt idx="22572">
                  <c:v>156.64995921567481</c:v>
                </c:pt>
                <c:pt idx="22573">
                  <c:v>156.64206875722911</c:v>
                </c:pt>
                <c:pt idx="22574">
                  <c:v>156.6341786962258</c:v>
                </c:pt>
                <c:pt idx="22575">
                  <c:v>156.62628903264488</c:v>
                </c:pt>
                <c:pt idx="22576">
                  <c:v>156.6183997664663</c:v>
                </c:pt>
                <c:pt idx="22577">
                  <c:v>156.61051089767005</c:v>
                </c:pt>
                <c:pt idx="22578">
                  <c:v>156.60262242623614</c:v>
                </c:pt>
                <c:pt idx="22579">
                  <c:v>156.59473435214454</c:v>
                </c:pt>
                <c:pt idx="22580">
                  <c:v>156.58684667537523</c:v>
                </c:pt>
                <c:pt idx="22581">
                  <c:v>156.57895939590819</c:v>
                </c:pt>
                <c:pt idx="22582">
                  <c:v>156.57107251372341</c:v>
                </c:pt>
                <c:pt idx="22583">
                  <c:v>156.56318602880089</c:v>
                </c:pt>
                <c:pt idx="22584">
                  <c:v>156.55529994112061</c:v>
                </c:pt>
                <c:pt idx="22585">
                  <c:v>156.54741425066257</c:v>
                </c:pt>
                <c:pt idx="22586">
                  <c:v>156.53952895740676</c:v>
                </c:pt>
                <c:pt idx="22587">
                  <c:v>156.53164406133317</c:v>
                </c:pt>
                <c:pt idx="22588">
                  <c:v>156.52375956242182</c:v>
                </c:pt>
                <c:pt idx="22589">
                  <c:v>156.51587546065267</c:v>
                </c:pt>
                <c:pt idx="22590">
                  <c:v>156.50799175600571</c:v>
                </c:pt>
                <c:pt idx="22591">
                  <c:v>156.50010844846096</c:v>
                </c:pt>
                <c:pt idx="22592">
                  <c:v>156.49222553799842</c:v>
                </c:pt>
                <c:pt idx="22593">
                  <c:v>156.48434302459808</c:v>
                </c:pt>
                <c:pt idx="22594">
                  <c:v>156.47646090823994</c:v>
                </c:pt>
                <c:pt idx="22595">
                  <c:v>156.46857918890399</c:v>
                </c:pt>
                <c:pt idx="22596">
                  <c:v>156.46069786657026</c:v>
                </c:pt>
                <c:pt idx="22597">
                  <c:v>156.45281694121871</c:v>
                </c:pt>
                <c:pt idx="22598">
                  <c:v>156.44493641282938</c:v>
                </c:pt>
                <c:pt idx="22599">
                  <c:v>156.43705628138227</c:v>
                </c:pt>
                <c:pt idx="22600">
                  <c:v>156.42917654685738</c:v>
                </c:pt>
                <c:pt idx="22601">
                  <c:v>156.42129720923472</c:v>
                </c:pt>
                <c:pt idx="22602">
                  <c:v>156.4134182684943</c:v>
                </c:pt>
                <c:pt idx="22603">
                  <c:v>156.40553972461612</c:v>
                </c:pt>
                <c:pt idx="22604">
                  <c:v>156.39766157758021</c:v>
                </c:pt>
                <c:pt idx="22605">
                  <c:v>156.38978382736656</c:v>
                </c:pt>
                <c:pt idx="22606">
                  <c:v>156.38190647395518</c:v>
                </c:pt>
                <c:pt idx="22607">
                  <c:v>156.37402951732611</c:v>
                </c:pt>
                <c:pt idx="22608">
                  <c:v>156.36615295745932</c:v>
                </c:pt>
                <c:pt idx="22609">
                  <c:v>156.35827679433487</c:v>
                </c:pt>
                <c:pt idx="22610">
                  <c:v>156.35040102793275</c:v>
                </c:pt>
                <c:pt idx="22611">
                  <c:v>156.34252565823297</c:v>
                </c:pt>
                <c:pt idx="22612">
                  <c:v>156.33465068521556</c:v>
                </c:pt>
                <c:pt idx="22613">
                  <c:v>156.32677610886054</c:v>
                </c:pt>
                <c:pt idx="22614">
                  <c:v>156.31890192914796</c:v>
                </c:pt>
                <c:pt idx="22615">
                  <c:v>156.31102814605779</c:v>
                </c:pt>
                <c:pt idx="22616">
                  <c:v>156.30315475957008</c:v>
                </c:pt>
                <c:pt idx="22617">
                  <c:v>156.29528176966485</c:v>
                </c:pt>
                <c:pt idx="22618">
                  <c:v>156.28740917632211</c:v>
                </c:pt>
                <c:pt idx="22619">
                  <c:v>156.27953697952191</c:v>
                </c:pt>
                <c:pt idx="22620">
                  <c:v>156.27166517924425</c:v>
                </c:pt>
                <c:pt idx="22621">
                  <c:v>156.26379377546917</c:v>
                </c:pt>
                <c:pt idx="22622">
                  <c:v>156.2559227681767</c:v>
                </c:pt>
                <c:pt idx="22623">
                  <c:v>156.24805215734688</c:v>
                </c:pt>
                <c:pt idx="22624">
                  <c:v>156.24018194295971</c:v>
                </c:pt>
                <c:pt idx="22625">
                  <c:v>156.23231212499525</c:v>
                </c:pt>
                <c:pt idx="22626">
                  <c:v>156.22444270343351</c:v>
                </c:pt>
                <c:pt idx="22627">
                  <c:v>156.21657367825455</c:v>
                </c:pt>
                <c:pt idx="22628">
                  <c:v>156.20870504943838</c:v>
                </c:pt>
                <c:pt idx="22629">
                  <c:v>156.20083681696505</c:v>
                </c:pt>
                <c:pt idx="22630">
                  <c:v>156.19296898081458</c:v>
                </c:pt>
                <c:pt idx="22631">
                  <c:v>156.18510154096703</c:v>
                </c:pt>
                <c:pt idx="22632">
                  <c:v>156.17723449740242</c:v>
                </c:pt>
                <c:pt idx="22633">
                  <c:v>156.1693678501008</c:v>
                </c:pt>
                <c:pt idx="22634">
                  <c:v>156.1615015990422</c:v>
                </c:pt>
                <c:pt idx="22635">
                  <c:v>156.15363574420667</c:v>
                </c:pt>
                <c:pt idx="22636">
                  <c:v>156.14577028557423</c:v>
                </c:pt>
                <c:pt idx="22637">
                  <c:v>156.13790522312496</c:v>
                </c:pt>
                <c:pt idx="22638">
                  <c:v>156.13004055683888</c:v>
                </c:pt>
                <c:pt idx="22639">
                  <c:v>156.12217628669603</c:v>
                </c:pt>
                <c:pt idx="22640">
                  <c:v>156.11431241267647</c:v>
                </c:pt>
                <c:pt idx="22641">
                  <c:v>156.10644893476024</c:v>
                </c:pt>
                <c:pt idx="22642">
                  <c:v>156.09858585292739</c:v>
                </c:pt>
                <c:pt idx="22643">
                  <c:v>156.09072316715799</c:v>
                </c:pt>
                <c:pt idx="22644">
                  <c:v>156.08286087743207</c:v>
                </c:pt>
                <c:pt idx="22645">
                  <c:v>156.07499898372967</c:v>
                </c:pt>
                <c:pt idx="22646">
                  <c:v>156.06713748603087</c:v>
                </c:pt>
                <c:pt idx="22647">
                  <c:v>156.05927638431569</c:v>
                </c:pt>
                <c:pt idx="22648">
                  <c:v>156.05141567856421</c:v>
                </c:pt>
                <c:pt idx="22649">
                  <c:v>156.0435553687565</c:v>
                </c:pt>
                <c:pt idx="22650">
                  <c:v>156.03569545487258</c:v>
                </c:pt>
                <c:pt idx="22651">
                  <c:v>156.02783593689253</c:v>
                </c:pt>
                <c:pt idx="22652">
                  <c:v>156.01997681479639</c:v>
                </c:pt>
                <c:pt idx="22653">
                  <c:v>156.01211808856425</c:v>
                </c:pt>
                <c:pt idx="22654">
                  <c:v>156.00425975817615</c:v>
                </c:pt>
                <c:pt idx="22655">
                  <c:v>155.99640182361213</c:v>
                </c:pt>
                <c:pt idx="22656">
                  <c:v>155.98854428485228</c:v>
                </c:pt>
                <c:pt idx="22657">
                  <c:v>155.98068714187667</c:v>
                </c:pt>
                <c:pt idx="22658">
                  <c:v>155.97283039466535</c:v>
                </c:pt>
                <c:pt idx="22659">
                  <c:v>155.96497404319837</c:v>
                </c:pt>
                <c:pt idx="22660">
                  <c:v>155.95711808745583</c:v>
                </c:pt>
                <c:pt idx="22661">
                  <c:v>155.94926252741777</c:v>
                </c:pt>
                <c:pt idx="22662">
                  <c:v>155.94140736306426</c:v>
                </c:pt>
                <c:pt idx="22663">
                  <c:v>155.93355259437539</c:v>
                </c:pt>
                <c:pt idx="22664">
                  <c:v>155.9256982213312</c:v>
                </c:pt>
                <c:pt idx="22665">
                  <c:v>155.91784424391179</c:v>
                </c:pt>
                <c:pt idx="22666">
                  <c:v>155.90999066209721</c:v>
                </c:pt>
                <c:pt idx="22667">
                  <c:v>155.90213747586756</c:v>
                </c:pt>
                <c:pt idx="22668">
                  <c:v>155.8942846852029</c:v>
                </c:pt>
                <c:pt idx="22669">
                  <c:v>155.88643229008332</c:v>
                </c:pt>
                <c:pt idx="22670">
                  <c:v>155.87858029048888</c:v>
                </c:pt>
                <c:pt idx="22671">
                  <c:v>155.87072868639964</c:v>
                </c:pt>
                <c:pt idx="22672">
                  <c:v>155.86287747779571</c:v>
                </c:pt>
                <c:pt idx="22673">
                  <c:v>155.85502666465715</c:v>
                </c:pt>
                <c:pt idx="22674">
                  <c:v>155.84717624696404</c:v>
                </c:pt>
                <c:pt idx="22675">
                  <c:v>155.83932622469649</c:v>
                </c:pt>
                <c:pt idx="22676">
                  <c:v>155.83147659783455</c:v>
                </c:pt>
                <c:pt idx="22677">
                  <c:v>155.82362736635832</c:v>
                </c:pt>
                <c:pt idx="22678">
                  <c:v>155.81577853024788</c:v>
                </c:pt>
                <c:pt idx="22679">
                  <c:v>155.80793008948331</c:v>
                </c:pt>
                <c:pt idx="22680">
                  <c:v>155.8000820440447</c:v>
                </c:pt>
                <c:pt idx="22681">
                  <c:v>155.79223439391214</c:v>
                </c:pt>
                <c:pt idx="22682">
                  <c:v>155.78438713906573</c:v>
                </c:pt>
                <c:pt idx="22683">
                  <c:v>155.77654027948554</c:v>
                </c:pt>
                <c:pt idx="22684">
                  <c:v>155.76869381515166</c:v>
                </c:pt>
                <c:pt idx="22685">
                  <c:v>155.76084774604419</c:v>
                </c:pt>
                <c:pt idx="22686">
                  <c:v>155.75300207214323</c:v>
                </c:pt>
                <c:pt idx="22687">
                  <c:v>155.74515679342886</c:v>
                </c:pt>
                <c:pt idx="22688">
                  <c:v>155.73731190988119</c:v>
                </c:pt>
                <c:pt idx="22689">
                  <c:v>155.72946742148028</c:v>
                </c:pt>
                <c:pt idx="22690">
                  <c:v>155.72162332820628</c:v>
                </c:pt>
                <c:pt idx="22691">
                  <c:v>155.71377963003923</c:v>
                </c:pt>
                <c:pt idx="22692">
                  <c:v>155.70593632695926</c:v>
                </c:pt>
                <c:pt idx="22693">
                  <c:v>155.69809341894648</c:v>
                </c:pt>
                <c:pt idx="22694">
                  <c:v>155.69025090598097</c:v>
                </c:pt>
                <c:pt idx="22695">
                  <c:v>155.68240878804284</c:v>
                </c:pt>
                <c:pt idx="22696">
                  <c:v>155.6745670651122</c:v>
                </c:pt>
                <c:pt idx="22697">
                  <c:v>155.66672573716914</c:v>
                </c:pt>
                <c:pt idx="22698">
                  <c:v>155.65888480419378</c:v>
                </c:pt>
                <c:pt idx="22699">
                  <c:v>155.6510442661662</c:v>
                </c:pt>
                <c:pt idx="22700">
                  <c:v>155.64320412306651</c:v>
                </c:pt>
                <c:pt idx="22701">
                  <c:v>155.63536437487483</c:v>
                </c:pt>
                <c:pt idx="22702">
                  <c:v>155.62752502157127</c:v>
                </c:pt>
                <c:pt idx="22703">
                  <c:v>155.61968606313593</c:v>
                </c:pt>
                <c:pt idx="22704">
                  <c:v>155.61184749954893</c:v>
                </c:pt>
                <c:pt idx="22705">
                  <c:v>155.60400933079038</c:v>
                </c:pt>
                <c:pt idx="22706">
                  <c:v>155.5961715568404</c:v>
                </c:pt>
                <c:pt idx="22707">
                  <c:v>155.58833417767909</c:v>
                </c:pt>
                <c:pt idx="22708">
                  <c:v>155.58049719328656</c:v>
                </c:pt>
                <c:pt idx="22709">
                  <c:v>155.57266060364293</c:v>
                </c:pt>
                <c:pt idx="22710">
                  <c:v>155.56482440872833</c:v>
                </c:pt>
                <c:pt idx="22711">
                  <c:v>155.55698860852286</c:v>
                </c:pt>
                <c:pt idx="22712">
                  <c:v>155.54915320300665</c:v>
                </c:pt>
                <c:pt idx="22713">
                  <c:v>155.54131819215982</c:v>
                </c:pt>
                <c:pt idx="22714">
                  <c:v>155.53348357596249</c:v>
                </c:pt>
                <c:pt idx="22715">
                  <c:v>155.52564935439477</c:v>
                </c:pt>
                <c:pt idx="22716">
                  <c:v>155.5178155274368</c:v>
                </c:pt>
                <c:pt idx="22717">
                  <c:v>155.50998209506869</c:v>
                </c:pt>
                <c:pt idx="22718">
                  <c:v>155.50214905727057</c:v>
                </c:pt>
                <c:pt idx="22719">
                  <c:v>155.49431641402256</c:v>
                </c:pt>
                <c:pt idx="22720">
                  <c:v>155.4864841653048</c:v>
                </c:pt>
                <c:pt idx="22721">
                  <c:v>155.47865231109739</c:v>
                </c:pt>
                <c:pt idx="22722">
                  <c:v>155.47082085138049</c:v>
                </c:pt>
                <c:pt idx="22723">
                  <c:v>155.46298978613422</c:v>
                </c:pt>
                <c:pt idx="22724">
                  <c:v>155.45515911533869</c:v>
                </c:pt>
                <c:pt idx="22725">
                  <c:v>155.44732883897404</c:v>
                </c:pt>
                <c:pt idx="22726">
                  <c:v>155.43949895702042</c:v>
                </c:pt>
                <c:pt idx="22727">
                  <c:v>155.43166946945797</c:v>
                </c:pt>
                <c:pt idx="22728">
                  <c:v>155.42384037626681</c:v>
                </c:pt>
                <c:pt idx="22729">
                  <c:v>155.41601167742706</c:v>
                </c:pt>
                <c:pt idx="22730">
                  <c:v>155.40818337291887</c:v>
                </c:pt>
                <c:pt idx="22731">
                  <c:v>155.40035546272239</c:v>
                </c:pt>
                <c:pt idx="22732">
                  <c:v>155.39252794681772</c:v>
                </c:pt>
                <c:pt idx="22733">
                  <c:v>155.38470082518504</c:v>
                </c:pt>
                <c:pt idx="22734">
                  <c:v>155.37687409780449</c:v>
                </c:pt>
                <c:pt idx="22735">
                  <c:v>155.36904776465619</c:v>
                </c:pt>
                <c:pt idx="22736">
                  <c:v>155.36122182572029</c:v>
                </c:pt>
                <c:pt idx="22737">
                  <c:v>155.35339628097694</c:v>
                </c:pt>
                <c:pt idx="22738">
                  <c:v>155.34557113040626</c:v>
                </c:pt>
                <c:pt idx="22739">
                  <c:v>155.33774637398841</c:v>
                </c:pt>
                <c:pt idx="22740">
                  <c:v>155.32992201170356</c:v>
                </c:pt>
                <c:pt idx="22741">
                  <c:v>155.32209804353184</c:v>
                </c:pt>
                <c:pt idx="22742">
                  <c:v>155.31427446945338</c:v>
                </c:pt>
                <c:pt idx="22743">
                  <c:v>155.30645128944835</c:v>
                </c:pt>
                <c:pt idx="22744">
                  <c:v>155.2986285034969</c:v>
                </c:pt>
                <c:pt idx="22745">
                  <c:v>155.29080611157917</c:v>
                </c:pt>
                <c:pt idx="22746">
                  <c:v>155.28298411367533</c:v>
                </c:pt>
                <c:pt idx="22747">
                  <c:v>155.27516250976552</c:v>
                </c:pt>
                <c:pt idx="22748">
                  <c:v>155.26734129982992</c:v>
                </c:pt>
                <c:pt idx="22749">
                  <c:v>155.25952048384866</c:v>
                </c:pt>
                <c:pt idx="22750">
                  <c:v>155.2517000618019</c:v>
                </c:pt>
                <c:pt idx="22751">
                  <c:v>155.2438800336698</c:v>
                </c:pt>
                <c:pt idx="22752">
                  <c:v>155.23606039943252</c:v>
                </c:pt>
                <c:pt idx="22753">
                  <c:v>155.22824115907019</c:v>
                </c:pt>
                <c:pt idx="22754">
                  <c:v>155.22042231256302</c:v>
                </c:pt>
                <c:pt idx="22755">
                  <c:v>155.21260385989115</c:v>
                </c:pt>
                <c:pt idx="22756">
                  <c:v>155.20478580103472</c:v>
                </c:pt>
                <c:pt idx="22757">
                  <c:v>155.19696813597392</c:v>
                </c:pt>
                <c:pt idx="22758">
                  <c:v>155.18915086468891</c:v>
                </c:pt>
                <c:pt idx="22759">
                  <c:v>155.18133398715986</c:v>
                </c:pt>
                <c:pt idx="22760">
                  <c:v>155.17351750336692</c:v>
                </c:pt>
                <c:pt idx="22761">
                  <c:v>155.16570141329029</c:v>
                </c:pt>
                <c:pt idx="22762">
                  <c:v>155.1578857169101</c:v>
                </c:pt>
                <c:pt idx="22763">
                  <c:v>155.15007041420654</c:v>
                </c:pt>
                <c:pt idx="22764">
                  <c:v>155.14225550515977</c:v>
                </c:pt>
                <c:pt idx="22765">
                  <c:v>155.13444098974998</c:v>
                </c:pt>
                <c:pt idx="22766">
                  <c:v>155.12662686795733</c:v>
                </c:pt>
                <c:pt idx="22767">
                  <c:v>155.11881313976198</c:v>
                </c:pt>
                <c:pt idx="22768">
                  <c:v>155.11099980514413</c:v>
                </c:pt>
                <c:pt idx="22769">
                  <c:v>155.10318686408397</c:v>
                </c:pt>
                <c:pt idx="22770">
                  <c:v>155.09537431656162</c:v>
                </c:pt>
                <c:pt idx="22771">
                  <c:v>155.0875621625573</c:v>
                </c:pt>
                <c:pt idx="22772">
                  <c:v>155.07975040205119</c:v>
                </c:pt>
                <c:pt idx="22773">
                  <c:v>155.07193903502343</c:v>
                </c:pt>
                <c:pt idx="22774">
                  <c:v>155.06412806145426</c:v>
                </c:pt>
                <c:pt idx="22775">
                  <c:v>155.05631748132382</c:v>
                </c:pt>
                <c:pt idx="22776">
                  <c:v>155.04850729461228</c:v>
                </c:pt>
                <c:pt idx="22777">
                  <c:v>155.04069750129986</c:v>
                </c:pt>
                <c:pt idx="22778">
                  <c:v>155.03288810136672</c:v>
                </c:pt>
                <c:pt idx="22779">
                  <c:v>155.02507909479306</c:v>
                </c:pt>
                <c:pt idx="22780">
                  <c:v>155.01727048155905</c:v>
                </c:pt>
                <c:pt idx="22781">
                  <c:v>155.0094622616449</c:v>
                </c:pt>
                <c:pt idx="22782">
                  <c:v>155.00165443503079</c:v>
                </c:pt>
                <c:pt idx="22783">
                  <c:v>154.99384700169691</c:v>
                </c:pt>
                <c:pt idx="22784">
                  <c:v>154.98603996162345</c:v>
                </c:pt>
                <c:pt idx="22785">
                  <c:v>154.97823331479057</c:v>
                </c:pt>
                <c:pt idx="22786">
                  <c:v>154.9704270611785</c:v>
                </c:pt>
                <c:pt idx="22787">
                  <c:v>154.96262120076744</c:v>
                </c:pt>
                <c:pt idx="22788">
                  <c:v>154.95481573353757</c:v>
                </c:pt>
                <c:pt idx="22789">
                  <c:v>154.94701065946907</c:v>
                </c:pt>
                <c:pt idx="22790">
                  <c:v>154.93920597854216</c:v>
                </c:pt>
                <c:pt idx="22791">
                  <c:v>154.93140169073703</c:v>
                </c:pt>
                <c:pt idx="22792">
                  <c:v>154.92359779603387</c:v>
                </c:pt>
                <c:pt idx="22793">
                  <c:v>154.9157942944129</c:v>
                </c:pt>
                <c:pt idx="22794">
                  <c:v>154.90799118585431</c:v>
                </c:pt>
                <c:pt idx="22795">
                  <c:v>154.90018847033829</c:v>
                </c:pt>
                <c:pt idx="22796">
                  <c:v>154.89238614784506</c:v>
                </c:pt>
                <c:pt idx="22797">
                  <c:v>154.8845842183548</c:v>
                </c:pt>
                <c:pt idx="22798">
                  <c:v>154.87678268184774</c:v>
                </c:pt>
                <c:pt idx="22799">
                  <c:v>154.86898153830407</c:v>
                </c:pt>
                <c:pt idx="22800">
                  <c:v>154.861180787704</c:v>
                </c:pt>
                <c:pt idx="22801">
                  <c:v>154.85338043002773</c:v>
                </c:pt>
                <c:pt idx="22802">
                  <c:v>154.84558046525547</c:v>
                </c:pt>
                <c:pt idx="22803">
                  <c:v>154.83778089336744</c:v>
                </c:pt>
                <c:pt idx="22804">
                  <c:v>154.82998171434383</c:v>
                </c:pt>
                <c:pt idx="22805">
                  <c:v>154.82218292816489</c:v>
                </c:pt>
                <c:pt idx="22806">
                  <c:v>154.81438453481081</c:v>
                </c:pt>
                <c:pt idx="22807">
                  <c:v>154.80658653426181</c:v>
                </c:pt>
                <c:pt idx="22808">
                  <c:v>154.79878892649808</c:v>
                </c:pt>
                <c:pt idx="22809">
                  <c:v>154.79099171149986</c:v>
                </c:pt>
                <c:pt idx="22810">
                  <c:v>154.78319488924734</c:v>
                </c:pt>
                <c:pt idx="22811">
                  <c:v>154.77539845972078</c:v>
                </c:pt>
                <c:pt idx="22812">
                  <c:v>154.76760242290035</c:v>
                </c:pt>
                <c:pt idx="22813">
                  <c:v>154.75980677876632</c:v>
                </c:pt>
                <c:pt idx="22814">
                  <c:v>154.75201152729889</c:v>
                </c:pt>
                <c:pt idx="22815">
                  <c:v>154.74421666847826</c:v>
                </c:pt>
                <c:pt idx="22816">
                  <c:v>154.73642220228467</c:v>
                </c:pt>
                <c:pt idx="22817">
                  <c:v>154.72862812869835</c:v>
                </c:pt>
                <c:pt idx="22818">
                  <c:v>154.7208344476995</c:v>
                </c:pt>
                <c:pt idx="22819">
                  <c:v>154.71304115926839</c:v>
                </c:pt>
                <c:pt idx="22820">
                  <c:v>154.70524826338519</c:v>
                </c:pt>
                <c:pt idx="22821">
                  <c:v>154.69745576003015</c:v>
                </c:pt>
                <c:pt idx="22822">
                  <c:v>154.68966364918353</c:v>
                </c:pt>
                <c:pt idx="22823">
                  <c:v>154.68187193082554</c:v>
                </c:pt>
                <c:pt idx="22824">
                  <c:v>154.67408060493639</c:v>
                </c:pt>
                <c:pt idx="22825">
                  <c:v>154.66628967149632</c:v>
                </c:pt>
                <c:pt idx="22826">
                  <c:v>154.65849913048558</c:v>
                </c:pt>
                <c:pt idx="22827">
                  <c:v>154.65070898188438</c:v>
                </c:pt>
                <c:pt idx="22828">
                  <c:v>154.64291922567296</c:v>
                </c:pt>
                <c:pt idx="22829">
                  <c:v>154.63512986183156</c:v>
                </c:pt>
                <c:pt idx="22830">
                  <c:v>154.62734089034043</c:v>
                </c:pt>
                <c:pt idx="22831">
                  <c:v>154.6195523111798</c:v>
                </c:pt>
                <c:pt idx="22832">
                  <c:v>154.61176412432988</c:v>
                </c:pt>
                <c:pt idx="22833">
                  <c:v>154.60397632977094</c:v>
                </c:pt>
                <c:pt idx="22834">
                  <c:v>154.59618892748321</c:v>
                </c:pt>
                <c:pt idx="22835">
                  <c:v>154.58840191744693</c:v>
                </c:pt>
                <c:pt idx="22836">
                  <c:v>154.58061529964235</c:v>
                </c:pt>
                <c:pt idx="22837">
                  <c:v>154.57282907404971</c:v>
                </c:pt>
                <c:pt idx="22838">
                  <c:v>154.56504324064926</c:v>
                </c:pt>
                <c:pt idx="22839">
                  <c:v>154.55725779942122</c:v>
                </c:pt>
                <c:pt idx="22840">
                  <c:v>154.54947275034587</c:v>
                </c:pt>
                <c:pt idx="22841">
                  <c:v>154.54168809340345</c:v>
                </c:pt>
                <c:pt idx="22842">
                  <c:v>154.53390382857418</c:v>
                </c:pt>
                <c:pt idx="22843">
                  <c:v>154.52611995583834</c:v>
                </c:pt>
                <c:pt idx="22844">
                  <c:v>154.51833647517617</c:v>
                </c:pt>
                <c:pt idx="22845">
                  <c:v>154.51055338656792</c:v>
                </c:pt>
                <c:pt idx="22846">
                  <c:v>154.50277068999384</c:v>
                </c:pt>
                <c:pt idx="22847">
                  <c:v>154.4949883854342</c:v>
                </c:pt>
                <c:pt idx="22848">
                  <c:v>154.48720647286922</c:v>
                </c:pt>
                <c:pt idx="22849">
                  <c:v>154.47942495227917</c:v>
                </c:pt>
                <c:pt idx="22850">
                  <c:v>154.47164382364434</c:v>
                </c:pt>
                <c:pt idx="22851">
                  <c:v>154.46386308694494</c:v>
                </c:pt>
                <c:pt idx="22852">
                  <c:v>154.45608274216124</c:v>
                </c:pt>
                <c:pt idx="22853">
                  <c:v>154.44830278927353</c:v>
                </c:pt>
                <c:pt idx="22854">
                  <c:v>154.44052322826204</c:v>
                </c:pt>
                <c:pt idx="22855">
                  <c:v>154.43274405910702</c:v>
                </c:pt>
                <c:pt idx="22856">
                  <c:v>154.42496528178876</c:v>
                </c:pt>
                <c:pt idx="22857">
                  <c:v>154.41718689628752</c:v>
                </c:pt>
                <c:pt idx="22858">
                  <c:v>154.40940890258355</c:v>
                </c:pt>
                <c:pt idx="22859">
                  <c:v>154.40163130065713</c:v>
                </c:pt>
                <c:pt idx="22860">
                  <c:v>154.39385409048853</c:v>
                </c:pt>
                <c:pt idx="22861">
                  <c:v>154.386077272058</c:v>
                </c:pt>
                <c:pt idx="22862">
                  <c:v>154.37830084534582</c:v>
                </c:pt>
                <c:pt idx="22863">
                  <c:v>154.37052481033226</c:v>
                </c:pt>
                <c:pt idx="22864">
                  <c:v>154.36274916699756</c:v>
                </c:pt>
                <c:pt idx="22865">
                  <c:v>154.35497391532203</c:v>
                </c:pt>
                <c:pt idx="22866">
                  <c:v>154.34719905528593</c:v>
                </c:pt>
                <c:pt idx="22867">
                  <c:v>154.33942458686951</c:v>
                </c:pt>
                <c:pt idx="22868">
                  <c:v>154.33165051005307</c:v>
                </c:pt>
                <c:pt idx="22869">
                  <c:v>154.32387682481689</c:v>
                </c:pt>
                <c:pt idx="22870">
                  <c:v>154.31610353114124</c:v>
                </c:pt>
                <c:pt idx="22871">
                  <c:v>154.30833062900638</c:v>
                </c:pt>
                <c:pt idx="22872">
                  <c:v>154.30055811839259</c:v>
                </c:pt>
                <c:pt idx="22873">
                  <c:v>154.29278599928017</c:v>
                </c:pt>
                <c:pt idx="22874">
                  <c:v>154.2850142716494</c:v>
                </c:pt>
                <c:pt idx="22875">
                  <c:v>154.27724293548056</c:v>
                </c:pt>
                <c:pt idx="22876">
                  <c:v>154.26947199075391</c:v>
                </c:pt>
                <c:pt idx="22877">
                  <c:v>154.26170143744974</c:v>
                </c:pt>
                <c:pt idx="22878">
                  <c:v>154.25393127554835</c:v>
                </c:pt>
                <c:pt idx="22879">
                  <c:v>154.24616150503002</c:v>
                </c:pt>
                <c:pt idx="22880">
                  <c:v>154.23839212587501</c:v>
                </c:pt>
                <c:pt idx="22881">
                  <c:v>154.23062313806363</c:v>
                </c:pt>
                <c:pt idx="22882">
                  <c:v>154.22285454157617</c:v>
                </c:pt>
                <c:pt idx="22883">
                  <c:v>154.21508633639291</c:v>
                </c:pt>
                <c:pt idx="22884">
                  <c:v>154.20731852249415</c:v>
                </c:pt>
                <c:pt idx="22885">
                  <c:v>154.19955109986017</c:v>
                </c:pt>
                <c:pt idx="22886">
                  <c:v>154.19178406847126</c:v>
                </c:pt>
                <c:pt idx="22887">
                  <c:v>154.18401742830775</c:v>
                </c:pt>
                <c:pt idx="22888">
                  <c:v>154.17625117934989</c:v>
                </c:pt>
                <c:pt idx="22889">
                  <c:v>154.168485321578</c:v>
                </c:pt>
                <c:pt idx="22890">
                  <c:v>154.16071985497237</c:v>
                </c:pt>
                <c:pt idx="22891">
                  <c:v>154.15295477951329</c:v>
                </c:pt>
                <c:pt idx="22892">
                  <c:v>154.14519009518105</c:v>
                </c:pt>
                <c:pt idx="22893">
                  <c:v>154.13742580195597</c:v>
                </c:pt>
                <c:pt idx="22894">
                  <c:v>154.12966189981833</c:v>
                </c:pt>
                <c:pt idx="22895">
                  <c:v>154.12189838874843</c:v>
                </c:pt>
                <c:pt idx="22896">
                  <c:v>154.11413526872659</c:v>
                </c:pt>
                <c:pt idx="22897">
                  <c:v>154.10637253973312</c:v>
                </c:pt>
                <c:pt idx="22898">
                  <c:v>154.0986102017483</c:v>
                </c:pt>
                <c:pt idx="22899">
                  <c:v>154.09084825475244</c:v>
                </c:pt>
                <c:pt idx="22900">
                  <c:v>154.08308669872585</c:v>
                </c:pt>
                <c:pt idx="22901">
                  <c:v>154.07532553364885</c:v>
                </c:pt>
                <c:pt idx="22902">
                  <c:v>154.06756475950172</c:v>
                </c:pt>
                <c:pt idx="22903">
                  <c:v>154.05980437626479</c:v>
                </c:pt>
                <c:pt idx="22904">
                  <c:v>154.05204438391837</c:v>
                </c:pt>
                <c:pt idx="22905">
                  <c:v>154.04428478244276</c:v>
                </c:pt>
                <c:pt idx="22906">
                  <c:v>154.03652557181826</c:v>
                </c:pt>
                <c:pt idx="22907">
                  <c:v>154.02876675202521</c:v>
                </c:pt>
                <c:pt idx="22908">
                  <c:v>154.0210083230439</c:v>
                </c:pt>
                <c:pt idx="22909">
                  <c:v>154.01325028485468</c:v>
                </c:pt>
                <c:pt idx="22910">
                  <c:v>154.00549263743784</c:v>
                </c:pt>
                <c:pt idx="22911">
                  <c:v>153.99773538077369</c:v>
                </c:pt>
                <c:pt idx="22912">
                  <c:v>153.98997851484256</c:v>
                </c:pt>
                <c:pt idx="22913">
                  <c:v>153.98222203962479</c:v>
                </c:pt>
                <c:pt idx="22914">
                  <c:v>153.97446595510067</c:v>
                </c:pt>
                <c:pt idx="22915">
                  <c:v>153.96671026125051</c:v>
                </c:pt>
                <c:pt idx="22916">
                  <c:v>153.95895495805465</c:v>
                </c:pt>
                <c:pt idx="22917">
                  <c:v>153.95120004549341</c:v>
                </c:pt>
                <c:pt idx="22918">
                  <c:v>153.94344552354713</c:v>
                </c:pt>
                <c:pt idx="22919">
                  <c:v>153.93569139219611</c:v>
                </c:pt>
                <c:pt idx="22920">
                  <c:v>153.92793765142068</c:v>
                </c:pt>
                <c:pt idx="22921">
                  <c:v>153.92018430120118</c:v>
                </c:pt>
                <c:pt idx="22922">
                  <c:v>153.91243134151793</c:v>
                </c:pt>
                <c:pt idx="22923">
                  <c:v>153.90467877235128</c:v>
                </c:pt>
                <c:pt idx="22924">
                  <c:v>153.89692659368151</c:v>
                </c:pt>
                <c:pt idx="22925">
                  <c:v>153.88917480548901</c:v>
                </c:pt>
                <c:pt idx="22926">
                  <c:v>153.88142340775406</c:v>
                </c:pt>
                <c:pt idx="22927">
                  <c:v>153.87367240045702</c:v>
                </c:pt>
                <c:pt idx="22928">
                  <c:v>153.86592178357822</c:v>
                </c:pt>
                <c:pt idx="22929">
                  <c:v>153.85817155709799</c:v>
                </c:pt>
                <c:pt idx="22930">
                  <c:v>153.85042172099665</c:v>
                </c:pt>
                <c:pt idx="22931">
                  <c:v>153.84267227525456</c:v>
                </c:pt>
                <c:pt idx="22932">
                  <c:v>153.83492321985204</c:v>
                </c:pt>
                <c:pt idx="22933">
                  <c:v>153.82717455476947</c:v>
                </c:pt>
                <c:pt idx="22934">
                  <c:v>153.81942627998714</c:v>
                </c:pt>
                <c:pt idx="22935">
                  <c:v>153.81167839548542</c:v>
                </c:pt>
                <c:pt idx="22936">
                  <c:v>153.80393090124463</c:v>
                </c:pt>
                <c:pt idx="22937">
                  <c:v>153.79618379724513</c:v>
                </c:pt>
                <c:pt idx="22938">
                  <c:v>153.78843708346727</c:v>
                </c:pt>
                <c:pt idx="22939">
                  <c:v>153.78069075989137</c:v>
                </c:pt>
                <c:pt idx="22940">
                  <c:v>153.77294482649779</c:v>
                </c:pt>
                <c:pt idx="22941">
                  <c:v>153.7651992832669</c:v>
                </c:pt>
                <c:pt idx="22942">
                  <c:v>153.75745413017901</c:v>
                </c:pt>
                <c:pt idx="22943">
                  <c:v>153.74970936721448</c:v>
                </c:pt>
                <c:pt idx="22944">
                  <c:v>153.74196499435365</c:v>
                </c:pt>
                <c:pt idx="22945">
                  <c:v>153.73422101157689</c:v>
                </c:pt>
                <c:pt idx="22946">
                  <c:v>153.72647741886453</c:v>
                </c:pt>
                <c:pt idx="22947">
                  <c:v>153.71873421619696</c:v>
                </c:pt>
                <c:pt idx="22948">
                  <c:v>153.71099140355449</c:v>
                </c:pt>
                <c:pt idx="22949">
                  <c:v>153.70324898091749</c:v>
                </c:pt>
                <c:pt idx="22950">
                  <c:v>153.69550694826634</c:v>
                </c:pt>
                <c:pt idx="22951">
                  <c:v>153.68776530558137</c:v>
                </c:pt>
                <c:pt idx="22952">
                  <c:v>153.68002405284292</c:v>
                </c:pt>
                <c:pt idx="22953">
                  <c:v>153.67228319003138</c:v>
                </c:pt>
                <c:pt idx="22954">
                  <c:v>153.66454271712709</c:v>
                </c:pt>
                <c:pt idx="22955">
                  <c:v>153.65680263411045</c:v>
                </c:pt>
                <c:pt idx="22956">
                  <c:v>153.64906294096178</c:v>
                </c:pt>
                <c:pt idx="22957">
                  <c:v>153.64132363766146</c:v>
                </c:pt>
                <c:pt idx="22958">
                  <c:v>153.63358472418983</c:v>
                </c:pt>
                <c:pt idx="22959">
                  <c:v>153.62584620052729</c:v>
                </c:pt>
                <c:pt idx="22960">
                  <c:v>153.61810806665417</c:v>
                </c:pt>
                <c:pt idx="22961">
                  <c:v>153.61037032255086</c:v>
                </c:pt>
                <c:pt idx="22962">
                  <c:v>153.60263296819772</c:v>
                </c:pt>
                <c:pt idx="22963">
                  <c:v>153.59489600357512</c:v>
                </c:pt>
                <c:pt idx="22964">
                  <c:v>153.58715942866343</c:v>
                </c:pt>
                <c:pt idx="22965">
                  <c:v>153.57942324344302</c:v>
                </c:pt>
                <c:pt idx="22966">
                  <c:v>153.57168744789425</c:v>
                </c:pt>
                <c:pt idx="22967">
                  <c:v>153.56395204199751</c:v>
                </c:pt>
                <c:pt idx="22968">
                  <c:v>153.55621702573316</c:v>
                </c:pt>
                <c:pt idx="22969">
                  <c:v>153.54848239908159</c:v>
                </c:pt>
                <c:pt idx="22970">
                  <c:v>153.54074816202316</c:v>
                </c:pt>
                <c:pt idx="22971">
                  <c:v>153.53301431453824</c:v>
                </c:pt>
                <c:pt idx="22972">
                  <c:v>153.52528085660722</c:v>
                </c:pt>
                <c:pt idx="22973">
                  <c:v>153.51754778821049</c:v>
                </c:pt>
                <c:pt idx="22974">
                  <c:v>153.5098151093284</c:v>
                </c:pt>
                <c:pt idx="22975">
                  <c:v>153.50208281994134</c:v>
                </c:pt>
                <c:pt idx="22976">
                  <c:v>153.49435092002969</c:v>
                </c:pt>
                <c:pt idx="22977">
                  <c:v>153.48661940957385</c:v>
                </c:pt>
                <c:pt idx="22978">
                  <c:v>153.4788882885542</c:v>
                </c:pt>
                <c:pt idx="22979">
                  <c:v>153.47115755695111</c:v>
                </c:pt>
                <c:pt idx="22980">
                  <c:v>153.46342721474497</c:v>
                </c:pt>
                <c:pt idx="22981">
                  <c:v>153.45569726191616</c:v>
                </c:pt>
                <c:pt idx="22982">
                  <c:v>153.44796769844507</c:v>
                </c:pt>
                <c:pt idx="22983">
                  <c:v>153.44023852431209</c:v>
                </c:pt>
                <c:pt idx="22984">
                  <c:v>153.43250973949762</c:v>
                </c:pt>
                <c:pt idx="22985">
                  <c:v>153.42478134398203</c:v>
                </c:pt>
                <c:pt idx="22986">
                  <c:v>153.41705333774576</c:v>
                </c:pt>
                <c:pt idx="22987">
                  <c:v>153.40932572076915</c:v>
                </c:pt>
                <c:pt idx="22988">
                  <c:v>153.40159849303259</c:v>
                </c:pt>
                <c:pt idx="22989">
                  <c:v>153.39387165451652</c:v>
                </c:pt>
                <c:pt idx="22990">
                  <c:v>153.38614520520127</c:v>
                </c:pt>
                <c:pt idx="22991">
                  <c:v>153.37841914506728</c:v>
                </c:pt>
                <c:pt idx="22992">
                  <c:v>153.37069347409496</c:v>
                </c:pt>
                <c:pt idx="22993">
                  <c:v>153.36296819226467</c:v>
                </c:pt>
                <c:pt idx="22994">
                  <c:v>153.35524329955683</c:v>
                </c:pt>
                <c:pt idx="22995">
                  <c:v>153.34751879595183</c:v>
                </c:pt>
                <c:pt idx="22996">
                  <c:v>153.33979468143008</c:v>
                </c:pt>
                <c:pt idx="22997">
                  <c:v>153.33207095597197</c:v>
                </c:pt>
                <c:pt idx="22998">
                  <c:v>153.32434761955793</c:v>
                </c:pt>
                <c:pt idx="22999">
                  <c:v>153.31662467216833</c:v>
                </c:pt>
                <c:pt idx="23000">
                  <c:v>153.3089021137836</c:v>
                </c:pt>
                <c:pt idx="23001">
                  <c:v>153.30117994438413</c:v>
                </c:pt>
                <c:pt idx="23002">
                  <c:v>153.29345816395033</c:v>
                </c:pt>
                <c:pt idx="23003">
                  <c:v>153.28573677246263</c:v>
                </c:pt>
                <c:pt idx="23004">
                  <c:v>153.2780157699014</c:v>
                </c:pt>
                <c:pt idx="23005">
                  <c:v>153.27029515624707</c:v>
                </c:pt>
                <c:pt idx="23006">
                  <c:v>153.26257493148006</c:v>
                </c:pt>
                <c:pt idx="23007">
                  <c:v>153.25485509558078</c:v>
                </c:pt>
                <c:pt idx="23008">
                  <c:v>153.24713564852962</c:v>
                </c:pt>
                <c:pt idx="23009">
                  <c:v>153.239416590307</c:v>
                </c:pt>
                <c:pt idx="23010">
                  <c:v>153.23169792089337</c:v>
                </c:pt>
                <c:pt idx="23011">
                  <c:v>153.22397964026911</c:v>
                </c:pt>
                <c:pt idx="23012">
                  <c:v>153.21626174841464</c:v>
                </c:pt>
                <c:pt idx="23013">
                  <c:v>153.20854424531038</c:v>
                </c:pt>
                <c:pt idx="23014">
                  <c:v>153.20082713093674</c:v>
                </c:pt>
                <c:pt idx="23015">
                  <c:v>153.19311040527415</c:v>
                </c:pt>
                <c:pt idx="23016">
                  <c:v>153.18539406830305</c:v>
                </c:pt>
                <c:pt idx="23017">
                  <c:v>153.17767812000383</c:v>
                </c:pt>
                <c:pt idx="23018">
                  <c:v>153.16996256035694</c:v>
                </c:pt>
                <c:pt idx="23019">
                  <c:v>153.16224738934278</c:v>
                </c:pt>
                <c:pt idx="23020">
                  <c:v>153.15453260694179</c:v>
                </c:pt>
                <c:pt idx="23021">
                  <c:v>153.14681821313437</c:v>
                </c:pt>
                <c:pt idx="23022">
                  <c:v>153.13910420790097</c:v>
                </c:pt>
                <c:pt idx="23023">
                  <c:v>153.13139059122202</c:v>
                </c:pt>
                <c:pt idx="23024">
                  <c:v>153.12367736307795</c:v>
                </c:pt>
                <c:pt idx="23025">
                  <c:v>153.11596452344918</c:v>
                </c:pt>
                <c:pt idx="23026">
                  <c:v>153.10825207231613</c:v>
                </c:pt>
                <c:pt idx="23027">
                  <c:v>153.10054000965926</c:v>
                </c:pt>
                <c:pt idx="23028">
                  <c:v>153.09282833545896</c:v>
                </c:pt>
                <c:pt idx="23029">
                  <c:v>153.0851170496957</c:v>
                </c:pt>
                <c:pt idx="23030">
                  <c:v>153.07740615234991</c:v>
                </c:pt>
                <c:pt idx="23031">
                  <c:v>153.06969564340201</c:v>
                </c:pt>
                <c:pt idx="23032">
                  <c:v>153.06198552283246</c:v>
                </c:pt>
                <c:pt idx="23033">
                  <c:v>153.05427579062169</c:v>
                </c:pt>
                <c:pt idx="23034">
                  <c:v>153.04656644675012</c:v>
                </c:pt>
                <c:pt idx="23035">
                  <c:v>153.0388574911982</c:v>
                </c:pt>
                <c:pt idx="23036">
                  <c:v>153.03114892394638</c:v>
                </c:pt>
                <c:pt idx="23037">
                  <c:v>153.02344074497509</c:v>
                </c:pt>
                <c:pt idx="23038">
                  <c:v>153.01573295426476</c:v>
                </c:pt>
                <c:pt idx="23039">
                  <c:v>153.00802555179587</c:v>
                </c:pt>
                <c:pt idx="23040">
                  <c:v>153.00031853754882</c:v>
                </c:pt>
                <c:pt idx="23041">
                  <c:v>152.9926119115041</c:v>
                </c:pt>
                <c:pt idx="23042">
                  <c:v>152.98490567364212</c:v>
                </c:pt>
                <c:pt idx="23043">
                  <c:v>152.97719982394335</c:v>
                </c:pt>
                <c:pt idx="23044">
                  <c:v>152.96949436238822</c:v>
                </c:pt>
                <c:pt idx="23045">
                  <c:v>152.96178928895719</c:v>
                </c:pt>
                <c:pt idx="23046">
                  <c:v>152.95408460363072</c:v>
                </c:pt>
                <c:pt idx="23047">
                  <c:v>152.94638030638924</c:v>
                </c:pt>
                <c:pt idx="23048">
                  <c:v>152.93867639721321</c:v>
                </c:pt>
                <c:pt idx="23049">
                  <c:v>152.9309728760831</c:v>
                </c:pt>
                <c:pt idx="23050">
                  <c:v>152.92326974297933</c:v>
                </c:pt>
                <c:pt idx="23051">
                  <c:v>152.91556699788239</c:v>
                </c:pt>
                <c:pt idx="23052">
                  <c:v>152.90786464077271</c:v>
                </c:pt>
                <c:pt idx="23053">
                  <c:v>152.90016267163077</c:v>
                </c:pt>
                <c:pt idx="23054">
                  <c:v>152.892461090437</c:v>
                </c:pt>
                <c:pt idx="23055">
                  <c:v>152.88475989717188</c:v>
                </c:pt>
                <c:pt idx="23056">
                  <c:v>152.87705909181585</c:v>
                </c:pt>
                <c:pt idx="23057">
                  <c:v>152.8693586743494</c:v>
                </c:pt>
                <c:pt idx="23058">
                  <c:v>152.86165864475296</c:v>
                </c:pt>
                <c:pt idx="23059">
                  <c:v>152.85395900300702</c:v>
                </c:pt>
                <c:pt idx="23060">
                  <c:v>152.84625974909204</c:v>
                </c:pt>
                <c:pt idx="23061">
                  <c:v>152.83856088298847</c:v>
                </c:pt>
                <c:pt idx="23062">
                  <c:v>152.83086240467679</c:v>
                </c:pt>
                <c:pt idx="23063">
                  <c:v>152.82316431413747</c:v>
                </c:pt>
                <c:pt idx="23064">
                  <c:v>152.81546661135098</c:v>
                </c:pt>
                <c:pt idx="23065">
                  <c:v>152.80776929629778</c:v>
                </c:pt>
                <c:pt idx="23066">
                  <c:v>152.80007236895833</c:v>
                </c:pt>
                <c:pt idx="23067">
                  <c:v>152.7923758293131</c:v>
                </c:pt>
                <c:pt idx="23068">
                  <c:v>152.78467967734258</c:v>
                </c:pt>
                <c:pt idx="23069">
                  <c:v>152.77698391302724</c:v>
                </c:pt>
                <c:pt idx="23070">
                  <c:v>152.76928853634755</c:v>
                </c:pt>
                <c:pt idx="23071">
                  <c:v>152.76159354728398</c:v>
                </c:pt>
                <c:pt idx="23072">
                  <c:v>152.75389894581701</c:v>
                </c:pt>
                <c:pt idx="23073">
                  <c:v>152.74620473192712</c:v>
                </c:pt>
                <c:pt idx="23074">
                  <c:v>152.73851090559478</c:v>
                </c:pt>
                <c:pt idx="23075">
                  <c:v>152.73081746680046</c:v>
                </c:pt>
                <c:pt idx="23076">
                  <c:v>152.72312441552467</c:v>
                </c:pt>
                <c:pt idx="23077">
                  <c:v>152.71543175174787</c:v>
                </c:pt>
                <c:pt idx="23078">
                  <c:v>152.70773947545055</c:v>
                </c:pt>
                <c:pt idx="23079">
                  <c:v>152.70004758661318</c:v>
                </c:pt>
                <c:pt idx="23080">
                  <c:v>152.69235608521626</c:v>
                </c:pt>
                <c:pt idx="23081">
                  <c:v>152.68466497124027</c:v>
                </c:pt>
                <c:pt idx="23082">
                  <c:v>152.67697424466567</c:v>
                </c:pt>
                <c:pt idx="23083">
                  <c:v>152.66928390547298</c:v>
                </c:pt>
                <c:pt idx="23084">
                  <c:v>152.66159395364267</c:v>
                </c:pt>
                <c:pt idx="23085">
                  <c:v>152.65390438915523</c:v>
                </c:pt>
                <c:pt idx="23086">
                  <c:v>152.64621521199115</c:v>
                </c:pt>
                <c:pt idx="23087">
                  <c:v>152.63852642213092</c:v>
                </c:pt>
                <c:pt idx="23088">
                  <c:v>152.63083801955506</c:v>
                </c:pt>
                <c:pt idx="23089">
                  <c:v>152.62315000424402</c:v>
                </c:pt>
                <c:pt idx="23090">
                  <c:v>152.61546237617833</c:v>
                </c:pt>
                <c:pt idx="23091">
                  <c:v>152.60777513533844</c:v>
                </c:pt>
                <c:pt idx="23092">
                  <c:v>152.60008828170487</c:v>
                </c:pt>
                <c:pt idx="23093">
                  <c:v>152.59240181525811</c:v>
                </c:pt>
                <c:pt idx="23094">
                  <c:v>152.58471573597868</c:v>
                </c:pt>
                <c:pt idx="23095">
                  <c:v>152.57703004384706</c:v>
                </c:pt>
                <c:pt idx="23096">
                  <c:v>152.56934473884377</c:v>
                </c:pt>
                <c:pt idx="23097">
                  <c:v>152.56165982094927</c:v>
                </c:pt>
                <c:pt idx="23098">
                  <c:v>152.55397529014411</c:v>
                </c:pt>
                <c:pt idx="23099">
                  <c:v>152.54629114640875</c:v>
                </c:pt>
                <c:pt idx="23100">
                  <c:v>152.53860738972372</c:v>
                </c:pt>
                <c:pt idx="23101">
                  <c:v>152.53092402006951</c:v>
                </c:pt>
                <c:pt idx="23102">
                  <c:v>152.52324103742663</c:v>
                </c:pt>
                <c:pt idx="23103">
                  <c:v>152.51555844177557</c:v>
                </c:pt>
                <c:pt idx="23104">
                  <c:v>152.50787623309685</c:v>
                </c:pt>
                <c:pt idx="23105">
                  <c:v>152.50019441137098</c:v>
                </c:pt>
                <c:pt idx="23106">
                  <c:v>152.4925129765785</c:v>
                </c:pt>
                <c:pt idx="23107">
                  <c:v>152.48483192869986</c:v>
                </c:pt>
                <c:pt idx="23108">
                  <c:v>152.47715126771561</c:v>
                </c:pt>
                <c:pt idx="23109">
                  <c:v>152.46947099360625</c:v>
                </c:pt>
                <c:pt idx="23110">
                  <c:v>152.46179110635231</c:v>
                </c:pt>
                <c:pt idx="23111">
                  <c:v>152.45411160593429</c:v>
                </c:pt>
                <c:pt idx="23112">
                  <c:v>152.44643249233269</c:v>
                </c:pt>
                <c:pt idx="23113">
                  <c:v>152.43875376552805</c:v>
                </c:pt>
                <c:pt idx="23114">
                  <c:v>152.43107542550089</c:v>
                </c:pt>
                <c:pt idx="23115">
                  <c:v>152.42339747223173</c:v>
                </c:pt>
                <c:pt idx="23116">
                  <c:v>152.41571990570105</c:v>
                </c:pt>
                <c:pt idx="23117">
                  <c:v>152.4080427258894</c:v>
                </c:pt>
                <c:pt idx="23118">
                  <c:v>152.40036593277731</c:v>
                </c:pt>
                <c:pt idx="23119">
                  <c:v>152.39268952634526</c:v>
                </c:pt>
                <c:pt idx="23120">
                  <c:v>152.38501350657384</c:v>
                </c:pt>
                <c:pt idx="23121">
                  <c:v>152.37733787344351</c:v>
                </c:pt>
                <c:pt idx="23122">
                  <c:v>152.36966262693483</c:v>
                </c:pt>
                <c:pt idx="23123">
                  <c:v>152.36198776702832</c:v>
                </c:pt>
                <c:pt idx="23124">
                  <c:v>152.35431329370451</c:v>
                </c:pt>
                <c:pt idx="23125">
                  <c:v>152.34663920694391</c:v>
                </c:pt>
                <c:pt idx="23126">
                  <c:v>152.33896550672705</c:v>
                </c:pt>
                <c:pt idx="23127">
                  <c:v>152.33129219303447</c:v>
                </c:pt>
                <c:pt idx="23128">
                  <c:v>152.3236192658467</c:v>
                </c:pt>
                <c:pt idx="23129">
                  <c:v>152.3159467251443</c:v>
                </c:pt>
                <c:pt idx="23130">
                  <c:v>152.30827457090777</c:v>
                </c:pt>
                <c:pt idx="23131">
                  <c:v>152.30060280311764</c:v>
                </c:pt>
                <c:pt idx="23132">
                  <c:v>152.29293142175445</c:v>
                </c:pt>
                <c:pt idx="23133">
                  <c:v>152.28526042679874</c:v>
                </c:pt>
                <c:pt idx="23134">
                  <c:v>152.27758981823106</c:v>
                </c:pt>
                <c:pt idx="23135">
                  <c:v>152.26991959603191</c:v>
                </c:pt>
                <c:pt idx="23136">
                  <c:v>152.26224976018187</c:v>
                </c:pt>
                <c:pt idx="23137">
                  <c:v>152.25458031066145</c:v>
                </c:pt>
                <c:pt idx="23138">
                  <c:v>152.24691124745121</c:v>
                </c:pt>
                <c:pt idx="23139">
                  <c:v>152.23924257053167</c:v>
                </c:pt>
                <c:pt idx="23140">
                  <c:v>152.2315742798834</c:v>
                </c:pt>
                <c:pt idx="23141">
                  <c:v>152.22390637548693</c:v>
                </c:pt>
                <c:pt idx="23142">
                  <c:v>152.21623885732279</c:v>
                </c:pt>
                <c:pt idx="23143">
                  <c:v>152.20857172537154</c:v>
                </c:pt>
                <c:pt idx="23144">
                  <c:v>152.20090497961374</c:v>
                </c:pt>
                <c:pt idx="23145">
                  <c:v>152.19323862002992</c:v>
                </c:pt>
                <c:pt idx="23146">
                  <c:v>152.18557264660063</c:v>
                </c:pt>
                <c:pt idx="23147">
                  <c:v>152.17790705930642</c:v>
                </c:pt>
                <c:pt idx="23148">
                  <c:v>152.17024185812784</c:v>
                </c:pt>
                <c:pt idx="23149">
                  <c:v>152.16257704304545</c:v>
                </c:pt>
                <c:pt idx="23150">
                  <c:v>152.1549126140398</c:v>
                </c:pt>
                <c:pt idx="23151">
                  <c:v>152.14724857109144</c:v>
                </c:pt>
                <c:pt idx="23152">
                  <c:v>152.13958491418092</c:v>
                </c:pt>
                <c:pt idx="23153">
                  <c:v>152.13192164328879</c:v>
                </c:pt>
                <c:pt idx="23154">
                  <c:v>152.12425875839563</c:v>
                </c:pt>
                <c:pt idx="23155">
                  <c:v>152.11659625948198</c:v>
                </c:pt>
                <c:pt idx="23156">
                  <c:v>152.10893414652838</c:v>
                </c:pt>
                <c:pt idx="23157">
                  <c:v>152.10127241951542</c:v>
                </c:pt>
                <c:pt idx="23158">
                  <c:v>152.09361107842366</c:v>
                </c:pt>
                <c:pt idx="23159">
                  <c:v>152.08595012323366</c:v>
                </c:pt>
                <c:pt idx="23160">
                  <c:v>152.07828955392597</c:v>
                </c:pt>
                <c:pt idx="23161">
                  <c:v>152.07062937048116</c:v>
                </c:pt>
                <c:pt idx="23162">
                  <c:v>152.06296957287978</c:v>
                </c:pt>
                <c:pt idx="23163">
                  <c:v>152.0553101611024</c:v>
                </c:pt>
                <c:pt idx="23164">
                  <c:v>152.0476511351296</c:v>
                </c:pt>
                <c:pt idx="23165">
                  <c:v>152.03999249494191</c:v>
                </c:pt>
                <c:pt idx="23166">
                  <c:v>152.03233424051996</c:v>
                </c:pt>
                <c:pt idx="23167">
                  <c:v>152.02467637184427</c:v>
                </c:pt>
                <c:pt idx="23168">
                  <c:v>152.01701888889542</c:v>
                </c:pt>
                <c:pt idx="23169">
                  <c:v>152.00936179165399</c:v>
                </c:pt>
                <c:pt idx="23170">
                  <c:v>152.00170508010055</c:v>
                </c:pt>
                <c:pt idx="23171">
                  <c:v>151.99404875421567</c:v>
                </c:pt>
                <c:pt idx="23172">
                  <c:v>151.98639281397993</c:v>
                </c:pt>
                <c:pt idx="23173">
                  <c:v>151.9787372593739</c:v>
                </c:pt>
                <c:pt idx="23174">
                  <c:v>151.97108209037816</c:v>
                </c:pt>
                <c:pt idx="23175">
                  <c:v>151.96342730697327</c:v>
                </c:pt>
                <c:pt idx="23176">
                  <c:v>151.95577290913982</c:v>
                </c:pt>
                <c:pt idx="23177">
                  <c:v>151.9481188968584</c:v>
                </c:pt>
                <c:pt idx="23178">
                  <c:v>151.94046527010957</c:v>
                </c:pt>
                <c:pt idx="23179">
                  <c:v>151.93281202887391</c:v>
                </c:pt>
                <c:pt idx="23180">
                  <c:v>151.92515917313202</c:v>
                </c:pt>
                <c:pt idx="23181">
                  <c:v>151.91750670286447</c:v>
                </c:pt>
                <c:pt idx="23182">
                  <c:v>151.90985461805187</c:v>
                </c:pt>
                <c:pt idx="23183">
                  <c:v>151.90220291867476</c:v>
                </c:pt>
                <c:pt idx="23184">
                  <c:v>151.89455160471374</c:v>
                </c:pt>
                <c:pt idx="23185">
                  <c:v>151.88690067614942</c:v>
                </c:pt>
                <c:pt idx="23186">
                  <c:v>151.87925013296237</c:v>
                </c:pt>
                <c:pt idx="23187">
                  <c:v>151.87159997513317</c:v>
                </c:pt>
                <c:pt idx="23188">
                  <c:v>151.86395020264243</c:v>
                </c:pt>
                <c:pt idx="23189">
                  <c:v>151.85630081547072</c:v>
                </c:pt>
                <c:pt idx="23190">
                  <c:v>151.84865181359865</c:v>
                </c:pt>
                <c:pt idx="23191">
                  <c:v>151.84100319700681</c:v>
                </c:pt>
                <c:pt idx="23192">
                  <c:v>151.8333549656758</c:v>
                </c:pt>
                <c:pt idx="23193">
                  <c:v>151.82570711958618</c:v>
                </c:pt>
                <c:pt idx="23194">
                  <c:v>151.81805965871857</c:v>
                </c:pt>
                <c:pt idx="23195">
                  <c:v>151.81041258305356</c:v>
                </c:pt>
                <c:pt idx="23196">
                  <c:v>151.80276589257176</c:v>
                </c:pt>
                <c:pt idx="23197">
                  <c:v>151.79511958725377</c:v>
                </c:pt>
                <c:pt idx="23198">
                  <c:v>151.78747366708015</c:v>
                </c:pt>
                <c:pt idx="23199">
                  <c:v>151.77982813203155</c:v>
                </c:pt>
                <c:pt idx="23200">
                  <c:v>151.77218298208854</c:v>
                </c:pt>
                <c:pt idx="23201">
                  <c:v>151.76453821723175</c:v>
                </c:pt>
                <c:pt idx="23202">
                  <c:v>151.75689383744174</c:v>
                </c:pt>
                <c:pt idx="23203">
                  <c:v>151.74924984269916</c:v>
                </c:pt>
                <c:pt idx="23204">
                  <c:v>151.74160623298459</c:v>
                </c:pt>
                <c:pt idx="23205">
                  <c:v>151.73396300827864</c:v>
                </c:pt>
                <c:pt idx="23206">
                  <c:v>151.72632016856193</c:v>
                </c:pt>
                <c:pt idx="23207">
                  <c:v>151.71867771381505</c:v>
                </c:pt>
                <c:pt idx="23208">
                  <c:v>151.71103564401861</c:v>
                </c:pt>
                <c:pt idx="23209">
                  <c:v>151.70339395915323</c:v>
                </c:pt>
                <c:pt idx="23210">
                  <c:v>151.69575265919951</c:v>
                </c:pt>
                <c:pt idx="23211">
                  <c:v>151.68811174413807</c:v>
                </c:pt>
                <c:pt idx="23212">
                  <c:v>151.68047121394952</c:v>
                </c:pt>
                <c:pt idx="23213">
                  <c:v>151.67283106861447</c:v>
                </c:pt>
                <c:pt idx="23214">
                  <c:v>151.66519130811355</c:v>
                </c:pt>
                <c:pt idx="23215">
                  <c:v>151.65755193242737</c:v>
                </c:pt>
                <c:pt idx="23216">
                  <c:v>151.64991294153654</c:v>
                </c:pt>
                <c:pt idx="23217">
                  <c:v>151.64227433542169</c:v>
                </c:pt>
                <c:pt idx="23218">
                  <c:v>151.63463611406343</c:v>
                </c:pt>
                <c:pt idx="23219">
                  <c:v>151.62699827744237</c:v>
                </c:pt>
                <c:pt idx="23220">
                  <c:v>151.61936082553913</c:v>
                </c:pt>
                <c:pt idx="23221">
                  <c:v>151.61172375833436</c:v>
                </c:pt>
                <c:pt idx="23222">
                  <c:v>151.60408707580865</c:v>
                </c:pt>
                <c:pt idx="23223">
                  <c:v>151.59645077794264</c:v>
                </c:pt>
                <c:pt idx="23224">
                  <c:v>151.58881486471697</c:v>
                </c:pt>
                <c:pt idx="23225">
                  <c:v>151.58117933611223</c:v>
                </c:pt>
                <c:pt idx="23226">
                  <c:v>151.57354419210907</c:v>
                </c:pt>
                <c:pt idx="23227">
                  <c:v>151.56590943268813</c:v>
                </c:pt>
                <c:pt idx="23228">
                  <c:v>151.55827505783</c:v>
                </c:pt>
                <c:pt idx="23229">
                  <c:v>151.55064106751536</c:v>
                </c:pt>
                <c:pt idx="23230">
                  <c:v>151.54300746172478</c:v>
                </c:pt>
                <c:pt idx="23231">
                  <c:v>151.53537424043895</c:v>
                </c:pt>
                <c:pt idx="23232">
                  <c:v>151.52774140363846</c:v>
                </c:pt>
                <c:pt idx="23233">
                  <c:v>151.52010895130397</c:v>
                </c:pt>
                <c:pt idx="23234">
                  <c:v>151.5124768834161</c:v>
                </c:pt>
                <c:pt idx="23235">
                  <c:v>151.5048451999555</c:v>
                </c:pt>
                <c:pt idx="23236">
                  <c:v>151.49721390090278</c:v>
                </c:pt>
                <c:pt idx="23237">
                  <c:v>151.48958298623859</c:v>
                </c:pt>
                <c:pt idx="23238">
                  <c:v>151.48195245594357</c:v>
                </c:pt>
                <c:pt idx="23239">
                  <c:v>151.47432230999837</c:v>
                </c:pt>
                <c:pt idx="23240">
                  <c:v>151.46669254838363</c:v>
                </c:pt>
                <c:pt idx="23241">
                  <c:v>151.45906317107998</c:v>
                </c:pt>
                <c:pt idx="23242">
                  <c:v>151.45143417806804</c:v>
                </c:pt>
                <c:pt idx="23243">
                  <c:v>151.4438055693285</c:v>
                </c:pt>
                <c:pt idx="23244">
                  <c:v>151.43617734484198</c:v>
                </c:pt>
                <c:pt idx="23245">
                  <c:v>151.42854950458911</c:v>
                </c:pt>
                <c:pt idx="23246">
                  <c:v>151.42092204855058</c:v>
                </c:pt>
                <c:pt idx="23247">
                  <c:v>151.41329497670699</c:v>
                </c:pt>
                <c:pt idx="23248">
                  <c:v>151.40566828903903</c:v>
                </c:pt>
                <c:pt idx="23249">
                  <c:v>151.3980419855273</c:v>
                </c:pt>
                <c:pt idx="23250">
                  <c:v>151.39041606615248</c:v>
                </c:pt>
                <c:pt idx="23251">
                  <c:v>151.38279053089525</c:v>
                </c:pt>
                <c:pt idx="23252">
                  <c:v>151.37516537973622</c:v>
                </c:pt>
                <c:pt idx="23253">
                  <c:v>151.36754061265606</c:v>
                </c:pt>
                <c:pt idx="23254">
                  <c:v>151.35991622963542</c:v>
                </c:pt>
                <c:pt idx="23255">
                  <c:v>151.35229223065494</c:v>
                </c:pt>
                <c:pt idx="23256">
                  <c:v>151.3446686156953</c:v>
                </c:pt>
                <c:pt idx="23257">
                  <c:v>151.33704538473714</c:v>
                </c:pt>
                <c:pt idx="23258">
                  <c:v>151.3294225377611</c:v>
                </c:pt>
                <c:pt idx="23259">
                  <c:v>151.32180007474787</c:v>
                </c:pt>
                <c:pt idx="23260">
                  <c:v>151.31417799567811</c:v>
                </c:pt>
                <c:pt idx="23261">
                  <c:v>151.30655630053246</c:v>
                </c:pt>
                <c:pt idx="23262">
                  <c:v>151.29893498929161</c:v>
                </c:pt>
                <c:pt idx="23263">
                  <c:v>151.29131406193619</c:v>
                </c:pt>
                <c:pt idx="23264">
                  <c:v>151.28369351844691</c:v>
                </c:pt>
                <c:pt idx="23265">
                  <c:v>151.27607335880438</c:v>
                </c:pt>
                <c:pt idx="23266">
                  <c:v>151.26845358298931</c:v>
                </c:pt>
                <c:pt idx="23267">
                  <c:v>151.26083419098234</c:v>
                </c:pt>
                <c:pt idx="23268">
                  <c:v>151.25321518276414</c:v>
                </c:pt>
                <c:pt idx="23269">
                  <c:v>151.24559655831538</c:v>
                </c:pt>
                <c:pt idx="23270">
                  <c:v>151.23797831761675</c:v>
                </c:pt>
                <c:pt idx="23271">
                  <c:v>151.23036046064891</c:v>
                </c:pt>
                <c:pt idx="23272">
                  <c:v>151.22274298739251</c:v>
                </c:pt>
                <c:pt idx="23273">
                  <c:v>151.21512589782824</c:v>
                </c:pt>
                <c:pt idx="23274">
                  <c:v>151.20750919193677</c:v>
                </c:pt>
                <c:pt idx="23275">
                  <c:v>151.19989286969877</c:v>
                </c:pt>
                <c:pt idx="23276">
                  <c:v>151.19227693109494</c:v>
                </c:pt>
                <c:pt idx="23277">
                  <c:v>151.18466137610594</c:v>
                </c:pt>
                <c:pt idx="23278">
                  <c:v>151.17704620471244</c:v>
                </c:pt>
                <c:pt idx="23279">
                  <c:v>151.16943141689512</c:v>
                </c:pt>
                <c:pt idx="23280">
                  <c:v>151.16181701263466</c:v>
                </c:pt>
                <c:pt idx="23281">
                  <c:v>151.15420299191175</c:v>
                </c:pt>
                <c:pt idx="23282">
                  <c:v>151.14658935470706</c:v>
                </c:pt>
                <c:pt idx="23283">
                  <c:v>151.13897610100128</c:v>
                </c:pt>
                <c:pt idx="23284">
                  <c:v>151.13136323077507</c:v>
                </c:pt>
                <c:pt idx="23285">
                  <c:v>151.12375074400913</c:v>
                </c:pt>
                <c:pt idx="23286">
                  <c:v>151.11613864068417</c:v>
                </c:pt>
                <c:pt idx="23287">
                  <c:v>151.10852692078083</c:v>
                </c:pt>
                <c:pt idx="23288">
                  <c:v>151.10091558427985</c:v>
                </c:pt>
                <c:pt idx="23289">
                  <c:v>151.09330463116189</c:v>
                </c:pt>
                <c:pt idx="23290">
                  <c:v>151.08569406140762</c:v>
                </c:pt>
                <c:pt idx="23291">
                  <c:v>151.07808387499776</c:v>
                </c:pt>
                <c:pt idx="23292">
                  <c:v>151.07047407191297</c:v>
                </c:pt>
                <c:pt idx="23293">
                  <c:v>151.06286465213398</c:v>
                </c:pt>
                <c:pt idx="23294">
                  <c:v>151.05525561564147</c:v>
                </c:pt>
                <c:pt idx="23295">
                  <c:v>151.04764696241611</c:v>
                </c:pt>
                <c:pt idx="23296">
                  <c:v>151.04003869243863</c:v>
                </c:pt>
                <c:pt idx="23297">
                  <c:v>151.0324308056897</c:v>
                </c:pt>
                <c:pt idx="23298">
                  <c:v>151.02482330215003</c:v>
                </c:pt>
                <c:pt idx="23299">
                  <c:v>151.01721618180031</c:v>
                </c:pt>
                <c:pt idx="23300">
                  <c:v>151.00960944462125</c:v>
                </c:pt>
                <c:pt idx="23301">
                  <c:v>151.00200309059352</c:v>
                </c:pt>
                <c:pt idx="23302">
                  <c:v>150.99439711969785</c:v>
                </c:pt>
                <c:pt idx="23303">
                  <c:v>150.98679153191495</c:v>
                </c:pt>
                <c:pt idx="23304">
                  <c:v>150.97918632722548</c:v>
                </c:pt>
                <c:pt idx="23305">
                  <c:v>150.97158150561017</c:v>
                </c:pt>
                <c:pt idx="23306">
                  <c:v>150.96397706704974</c:v>
                </c:pt>
                <c:pt idx="23307">
                  <c:v>150.95637301152487</c:v>
                </c:pt>
                <c:pt idx="23308">
                  <c:v>150.94876933901628</c:v>
                </c:pt>
                <c:pt idx="23309">
                  <c:v>150.94116604950469</c:v>
                </c:pt>
                <c:pt idx="23310">
                  <c:v>150.93356314297077</c:v>
                </c:pt>
                <c:pt idx="23311">
                  <c:v>150.92596061939525</c:v>
                </c:pt>
                <c:pt idx="23312">
                  <c:v>150.91835847875885</c:v>
                </c:pt>
                <c:pt idx="23313">
                  <c:v>150.91075672104228</c:v>
                </c:pt>
                <c:pt idx="23314">
                  <c:v>150.90315534622624</c:v>
                </c:pt>
                <c:pt idx="23315">
                  <c:v>150.89555435429145</c:v>
                </c:pt>
                <c:pt idx="23316">
                  <c:v>150.88795374521862</c:v>
                </c:pt>
                <c:pt idx="23317">
                  <c:v>150.88035351898847</c:v>
                </c:pt>
                <c:pt idx="23318">
                  <c:v>150.87275367558172</c:v>
                </c:pt>
                <c:pt idx="23319">
                  <c:v>150.8651542149791</c:v>
                </c:pt>
                <c:pt idx="23320">
                  <c:v>150.85755513716128</c:v>
                </c:pt>
                <c:pt idx="23321">
                  <c:v>150.84995644210903</c:v>
                </c:pt>
                <c:pt idx="23322">
                  <c:v>150.84235812980305</c:v>
                </c:pt>
                <c:pt idx="23323">
                  <c:v>150.83476020022405</c:v>
                </c:pt>
                <c:pt idx="23324">
                  <c:v>150.82716265335279</c:v>
                </c:pt>
                <c:pt idx="23325">
                  <c:v>150.81956548916995</c:v>
                </c:pt>
                <c:pt idx="23326">
                  <c:v>150.81196870765626</c:v>
                </c:pt>
                <c:pt idx="23327">
                  <c:v>150.80437230879247</c:v>
                </c:pt>
                <c:pt idx="23328">
                  <c:v>150.79677629255929</c:v>
                </c:pt>
                <c:pt idx="23329">
                  <c:v>150.78918065893743</c:v>
                </c:pt>
                <c:pt idx="23330">
                  <c:v>150.78158540790764</c:v>
                </c:pt>
                <c:pt idx="23331">
                  <c:v>150.77399053945064</c:v>
                </c:pt>
                <c:pt idx="23332">
                  <c:v>150.76639605354717</c:v>
                </c:pt>
                <c:pt idx="23333">
                  <c:v>150.75880195017797</c:v>
                </c:pt>
                <c:pt idx="23334">
                  <c:v>150.75120822932374</c:v>
                </c:pt>
                <c:pt idx="23335">
                  <c:v>150.74361489096523</c:v>
                </c:pt>
                <c:pt idx="23336">
                  <c:v>150.73602193508319</c:v>
                </c:pt>
                <c:pt idx="23337">
                  <c:v>150.72842936165833</c:v>
                </c:pt>
                <c:pt idx="23338">
                  <c:v>150.72083717067139</c:v>
                </c:pt>
                <c:pt idx="23339">
                  <c:v>150.71324536210309</c:v>
                </c:pt>
                <c:pt idx="23340">
                  <c:v>150.70565393593421</c:v>
                </c:pt>
                <c:pt idx="23341">
                  <c:v>150.69806289214546</c:v>
                </c:pt>
                <c:pt idx="23342">
                  <c:v>150.69047223071757</c:v>
                </c:pt>
                <c:pt idx="23343">
                  <c:v>150.68288195163132</c:v>
                </c:pt>
                <c:pt idx="23344">
                  <c:v>150.67529205486741</c:v>
                </c:pt>
                <c:pt idx="23345">
                  <c:v>150.66770254040662</c:v>
                </c:pt>
                <c:pt idx="23346">
                  <c:v>150.66011340822968</c:v>
                </c:pt>
                <c:pt idx="23347">
                  <c:v>150.6525246583173</c:v>
                </c:pt>
                <c:pt idx="23348">
                  <c:v>150.64493629065026</c:v>
                </c:pt>
                <c:pt idx="23349">
                  <c:v>150.63734830520931</c:v>
                </c:pt>
                <c:pt idx="23350">
                  <c:v>150.62976070197519</c:v>
                </c:pt>
                <c:pt idx="23351">
                  <c:v>150.62217348092864</c:v>
                </c:pt>
                <c:pt idx="23352">
                  <c:v>150.6145866420504</c:v>
                </c:pt>
                <c:pt idx="23353">
                  <c:v>150.60700018532125</c:v>
                </c:pt>
                <c:pt idx="23354">
                  <c:v>150.59941411072194</c:v>
                </c:pt>
                <c:pt idx="23355">
                  <c:v>150.59182841823318</c:v>
                </c:pt>
                <c:pt idx="23356">
                  <c:v>150.58424310783576</c:v>
                </c:pt>
                <c:pt idx="23357">
                  <c:v>150.57665817951042</c:v>
                </c:pt>
                <c:pt idx="23358">
                  <c:v>150.56907363323793</c:v>
                </c:pt>
                <c:pt idx="23359">
                  <c:v>150.56148946899904</c:v>
                </c:pt>
                <c:pt idx="23360">
                  <c:v>150.5539056867745</c:v>
                </c:pt>
                <c:pt idx="23361">
                  <c:v>150.54632228654506</c:v>
                </c:pt>
                <c:pt idx="23362">
                  <c:v>150.53873926829149</c:v>
                </c:pt>
                <c:pt idx="23363">
                  <c:v>150.53115663199455</c:v>
                </c:pt>
                <c:pt idx="23364">
                  <c:v>150.52357437763499</c:v>
                </c:pt>
                <c:pt idx="23365">
                  <c:v>150.51599250519359</c:v>
                </c:pt>
                <c:pt idx="23366">
                  <c:v>150.5084110146511</c:v>
                </c:pt>
                <c:pt idx="23367">
                  <c:v>150.5008299059883</c:v>
                </c:pt>
                <c:pt idx="23368">
                  <c:v>150.49324917918594</c:v>
                </c:pt>
                <c:pt idx="23369">
                  <c:v>150.48566883422478</c:v>
                </c:pt>
                <c:pt idx="23370">
                  <c:v>150.47808887108562</c:v>
                </c:pt>
                <c:pt idx="23371">
                  <c:v>150.47050928974917</c:v>
                </c:pt>
                <c:pt idx="23372">
                  <c:v>150.46293009019627</c:v>
                </c:pt>
                <c:pt idx="23373">
                  <c:v>150.45535127240763</c:v>
                </c:pt>
                <c:pt idx="23374">
                  <c:v>150.44777283636404</c:v>
                </c:pt>
                <c:pt idx="23375">
                  <c:v>150.44019478204626</c:v>
                </c:pt>
                <c:pt idx="23376">
                  <c:v>150.43261710943509</c:v>
                </c:pt>
                <c:pt idx="23377">
                  <c:v>150.42503981851129</c:v>
                </c:pt>
                <c:pt idx="23378">
                  <c:v>150.41746290925565</c:v>
                </c:pt>
                <c:pt idx="23379">
                  <c:v>150.4098863816489</c:v>
                </c:pt>
                <c:pt idx="23380">
                  <c:v>150.40231023567188</c:v>
                </c:pt>
                <c:pt idx="23381">
                  <c:v>150.3947344713053</c:v>
                </c:pt>
                <c:pt idx="23382">
                  <c:v>150.38715908852998</c:v>
                </c:pt>
                <c:pt idx="23383">
                  <c:v>150.37958408732669</c:v>
                </c:pt>
                <c:pt idx="23384">
                  <c:v>150.37200946767621</c:v>
                </c:pt>
                <c:pt idx="23385">
                  <c:v>150.36443522955932</c:v>
                </c:pt>
                <c:pt idx="23386">
                  <c:v>150.35686137295681</c:v>
                </c:pt>
                <c:pt idx="23387">
                  <c:v>150.34928789784945</c:v>
                </c:pt>
                <c:pt idx="23388">
                  <c:v>150.34171480421804</c:v>
                </c:pt>
                <c:pt idx="23389">
                  <c:v>150.33414209204335</c:v>
                </c:pt>
                <c:pt idx="23390">
                  <c:v>150.32656976130619</c:v>
                </c:pt>
                <c:pt idx="23391">
                  <c:v>150.31899781198732</c:v>
                </c:pt>
                <c:pt idx="23392">
                  <c:v>150.31142624406752</c:v>
                </c:pt>
                <c:pt idx="23393">
                  <c:v>150.30385505752761</c:v>
                </c:pt>
                <c:pt idx="23394">
                  <c:v>150.29628425234836</c:v>
                </c:pt>
                <c:pt idx="23395">
                  <c:v>150.28871382851057</c:v>
                </c:pt>
                <c:pt idx="23396">
                  <c:v>150.28114378599503</c:v>
                </c:pt>
                <c:pt idx="23397">
                  <c:v>150.27357412478253</c:v>
                </c:pt>
                <c:pt idx="23398">
                  <c:v>150.26600484485385</c:v>
                </c:pt>
                <c:pt idx="23399">
                  <c:v>150.25843594618982</c:v>
                </c:pt>
                <c:pt idx="23400">
                  <c:v>150.25086742877122</c:v>
                </c:pt>
                <c:pt idx="23401">
                  <c:v>150.24329929257883</c:v>
                </c:pt>
                <c:pt idx="23402">
                  <c:v>150.23573153759347</c:v>
                </c:pt>
                <c:pt idx="23403">
                  <c:v>150.22816416379592</c:v>
                </c:pt>
                <c:pt idx="23404">
                  <c:v>150.22059717116699</c:v>
                </c:pt>
                <c:pt idx="23405">
                  <c:v>150.21303055968747</c:v>
                </c:pt>
                <c:pt idx="23406">
                  <c:v>150.20546432933818</c:v>
                </c:pt>
                <c:pt idx="23407">
                  <c:v>150.19789848009992</c:v>
                </c:pt>
                <c:pt idx="23408">
                  <c:v>150.1903330119535</c:v>
                </c:pt>
                <c:pt idx="23409">
                  <c:v>150.1827679248797</c:v>
                </c:pt>
                <c:pt idx="23410">
                  <c:v>150.17520321885934</c:v>
                </c:pt>
                <c:pt idx="23411">
                  <c:v>150.1676388938732</c:v>
                </c:pt>
                <c:pt idx="23412">
                  <c:v>150.16007494990211</c:v>
                </c:pt>
                <c:pt idx="23413">
                  <c:v>150.15251138692688</c:v>
                </c:pt>
                <c:pt idx="23414">
                  <c:v>150.14494820492831</c:v>
                </c:pt>
                <c:pt idx="23415">
                  <c:v>150.13738540388724</c:v>
                </c:pt>
                <c:pt idx="23416">
                  <c:v>150.12982298378444</c:v>
                </c:pt>
                <c:pt idx="23417">
                  <c:v>150.12226094460075</c:v>
                </c:pt>
                <c:pt idx="23418">
                  <c:v>150.11469928631698</c:v>
                </c:pt>
                <c:pt idx="23419">
                  <c:v>150.10713800891392</c:v>
                </c:pt>
                <c:pt idx="23420">
                  <c:v>150.09957711237243</c:v>
                </c:pt>
                <c:pt idx="23421">
                  <c:v>150.09201659667329</c:v>
                </c:pt>
                <c:pt idx="23422">
                  <c:v>150.08445646179732</c:v>
                </c:pt>
                <c:pt idx="23423">
                  <c:v>150.07689670772535</c:v>
                </c:pt>
                <c:pt idx="23424">
                  <c:v>150.06933733443819</c:v>
                </c:pt>
                <c:pt idx="23425">
                  <c:v>150.06177834191666</c:v>
                </c:pt>
                <c:pt idx="23426">
                  <c:v>150.0542197301416</c:v>
                </c:pt>
                <c:pt idx="23427">
                  <c:v>150.0466614990938</c:v>
                </c:pt>
                <c:pt idx="23428">
                  <c:v>150.03910364875409</c:v>
                </c:pt>
                <c:pt idx="23429">
                  <c:v>150.03154617910332</c:v>
                </c:pt>
                <c:pt idx="23430">
                  <c:v>150.02398909012229</c:v>
                </c:pt>
                <c:pt idx="23431">
                  <c:v>150.01643238179182</c:v>
                </c:pt>
                <c:pt idx="23432">
                  <c:v>150.00887605409275</c:v>
                </c:pt>
                <c:pt idx="23433">
                  <c:v>150.00132010700591</c:v>
                </c:pt>
                <c:pt idx="23434">
                  <c:v>149.99376454051213</c:v>
                </c:pt>
                <c:pt idx="23435">
                  <c:v>149.98620935459223</c:v>
                </c:pt>
                <c:pt idx="23436">
                  <c:v>149.97865454922706</c:v>
                </c:pt>
                <c:pt idx="23437">
                  <c:v>149.97110012439742</c:v>
                </c:pt>
                <c:pt idx="23438">
                  <c:v>149.96354608008417</c:v>
                </c:pt>
                <c:pt idx="23439">
                  <c:v>149.95599241626812</c:v>
                </c:pt>
                <c:pt idx="23440">
                  <c:v>149.9484391329301</c:v>
                </c:pt>
                <c:pt idx="23441">
                  <c:v>149.94088623005098</c:v>
                </c:pt>
                <c:pt idx="23442">
                  <c:v>149.93333370761158</c:v>
                </c:pt>
                <c:pt idx="23443">
                  <c:v>149.92578156559273</c:v>
                </c:pt>
                <c:pt idx="23444">
                  <c:v>149.91822980397527</c:v>
                </c:pt>
                <c:pt idx="23445">
                  <c:v>149.91067842274003</c:v>
                </c:pt>
                <c:pt idx="23446">
                  <c:v>149.90312742186788</c:v>
                </c:pt>
                <c:pt idx="23447">
                  <c:v>149.89557680133964</c:v>
                </c:pt>
                <c:pt idx="23448">
                  <c:v>149.88802656113617</c:v>
                </c:pt>
                <c:pt idx="23449">
                  <c:v>149.88047670123828</c:v>
                </c:pt>
                <c:pt idx="23450">
                  <c:v>149.87292722162684</c:v>
                </c:pt>
                <c:pt idx="23451">
                  <c:v>149.86537812228269</c:v>
                </c:pt>
                <c:pt idx="23452">
                  <c:v>149.85782940318668</c:v>
                </c:pt>
                <c:pt idx="23453">
                  <c:v>149.85028106431966</c:v>
                </c:pt>
                <c:pt idx="23454">
                  <c:v>149.84273310566246</c:v>
                </c:pt>
                <c:pt idx="23455">
                  <c:v>149.83518552719593</c:v>
                </c:pt>
                <c:pt idx="23456">
                  <c:v>149.82763832890095</c:v>
                </c:pt>
                <c:pt idx="23457">
                  <c:v>149.82009151075832</c:v>
                </c:pt>
                <c:pt idx="23458">
                  <c:v>149.81254507274892</c:v>
                </c:pt>
                <c:pt idx="23459">
                  <c:v>149.80499901485362</c:v>
                </c:pt>
                <c:pt idx="23460">
                  <c:v>149.79745333705324</c:v>
                </c:pt>
                <c:pt idx="23461">
                  <c:v>149.78990803932865</c:v>
                </c:pt>
                <c:pt idx="23462">
                  <c:v>149.78236312166072</c:v>
                </c:pt>
                <c:pt idx="23463">
                  <c:v>149.7748185840303</c:v>
                </c:pt>
                <c:pt idx="23464">
                  <c:v>149.76727442641823</c:v>
                </c:pt>
                <c:pt idx="23465">
                  <c:v>149.75973064880537</c:v>
                </c:pt>
                <c:pt idx="23466">
                  <c:v>149.75218725117259</c:v>
                </c:pt>
                <c:pt idx="23467">
                  <c:v>149.74464423350074</c:v>
                </c:pt>
                <c:pt idx="23468">
                  <c:v>149.7371015957707</c:v>
                </c:pt>
                <c:pt idx="23469">
                  <c:v>149.72955933796331</c:v>
                </c:pt>
                <c:pt idx="23470">
                  <c:v>149.72201746005945</c:v>
                </c:pt>
                <c:pt idx="23471">
                  <c:v>149.71447596203998</c:v>
                </c:pt>
                <c:pt idx="23472">
                  <c:v>149.70693484388579</c:v>
                </c:pt>
                <c:pt idx="23473">
                  <c:v>149.69939410557771</c:v>
                </c:pt>
                <c:pt idx="23474">
                  <c:v>149.69185374709662</c:v>
                </c:pt>
                <c:pt idx="23475">
                  <c:v>149.68431376842338</c:v>
                </c:pt>
                <c:pt idx="23476">
                  <c:v>149.67677416953887</c:v>
                </c:pt>
                <c:pt idx="23477">
                  <c:v>149.66923495042397</c:v>
                </c:pt>
                <c:pt idx="23478">
                  <c:v>149.66169611105951</c:v>
                </c:pt>
                <c:pt idx="23479">
                  <c:v>149.6541576514264</c:v>
                </c:pt>
                <c:pt idx="23480">
                  <c:v>149.64661957150551</c:v>
                </c:pt>
                <c:pt idx="23481">
                  <c:v>149.63908187127771</c:v>
                </c:pt>
                <c:pt idx="23482">
                  <c:v>149.63154455072385</c:v>
                </c:pt>
                <c:pt idx="23483">
                  <c:v>149.62400760982484</c:v>
                </c:pt>
                <c:pt idx="23484">
                  <c:v>149.61647104856155</c:v>
                </c:pt>
                <c:pt idx="23485">
                  <c:v>149.60893486691484</c:v>
                </c:pt>
                <c:pt idx="23486">
                  <c:v>149.6013990648656</c:v>
                </c:pt>
                <c:pt idx="23487">
                  <c:v>149.59386364239472</c:v>
                </c:pt>
                <c:pt idx="23488">
                  <c:v>149.58632859948307</c:v>
                </c:pt>
                <c:pt idx="23489">
                  <c:v>149.57879393611151</c:v>
                </c:pt>
                <c:pt idx="23490">
                  <c:v>149.57125965226095</c:v>
                </c:pt>
                <c:pt idx="23491">
                  <c:v>149.56372574791226</c:v>
                </c:pt>
                <c:pt idx="23492">
                  <c:v>149.55619222304634</c:v>
                </c:pt>
                <c:pt idx="23493">
                  <c:v>149.54865907764406</c:v>
                </c:pt>
                <c:pt idx="23494">
                  <c:v>149.54112631168633</c:v>
                </c:pt>
                <c:pt idx="23495">
                  <c:v>149.53359392515401</c:v>
                </c:pt>
                <c:pt idx="23496">
                  <c:v>149.52606191802801</c:v>
                </c:pt>
                <c:pt idx="23497">
                  <c:v>149.51853029028919</c:v>
                </c:pt>
                <c:pt idx="23498">
                  <c:v>149.51099904191847</c:v>
                </c:pt>
                <c:pt idx="23499">
                  <c:v>149.50346817289673</c:v>
                </c:pt>
                <c:pt idx="23500">
                  <c:v>149.49593768320486</c:v>
                </c:pt>
                <c:pt idx="23501">
                  <c:v>149.48840757282375</c:v>
                </c:pt>
                <c:pt idx="23502">
                  <c:v>149.4808778417343</c:v>
                </c:pt>
                <c:pt idx="23503">
                  <c:v>149.47334848991741</c:v>
                </c:pt>
                <c:pt idx="23504">
                  <c:v>149.46581951735399</c:v>
                </c:pt>
                <c:pt idx="23505">
                  <c:v>149.45829092402491</c:v>
                </c:pt>
                <c:pt idx="23506">
                  <c:v>149.45076270991106</c:v>
                </c:pt>
                <c:pt idx="23507">
                  <c:v>149.44323487499338</c:v>
                </c:pt>
                <c:pt idx="23508">
                  <c:v>149.43570741925274</c:v>
                </c:pt>
                <c:pt idx="23509">
                  <c:v>149.42818034267003</c:v>
                </c:pt>
                <c:pt idx="23510">
                  <c:v>149.42065364522617</c:v>
                </c:pt>
                <c:pt idx="23511">
                  <c:v>149.41312732690207</c:v>
                </c:pt>
                <c:pt idx="23512">
                  <c:v>149.40560138767862</c:v>
                </c:pt>
                <c:pt idx="23513">
                  <c:v>149.39807582753673</c:v>
                </c:pt>
                <c:pt idx="23514">
                  <c:v>149.39055064645731</c:v>
                </c:pt>
                <c:pt idx="23515">
                  <c:v>149.38302584442127</c:v>
                </c:pt>
                <c:pt idx="23516">
                  <c:v>149.3755014214095</c:v>
                </c:pt>
                <c:pt idx="23517">
                  <c:v>149.36797737740289</c:v>
                </c:pt>
                <c:pt idx="23518">
                  <c:v>149.36045371238239</c:v>
                </c:pt>
                <c:pt idx="23519">
                  <c:v>149.3529304263289</c:v>
                </c:pt>
                <c:pt idx="23520">
                  <c:v>149.34540751922333</c:v>
                </c:pt>
                <c:pt idx="23521">
                  <c:v>149.33788499104659</c:v>
                </c:pt>
                <c:pt idx="23522">
                  <c:v>149.33036284177959</c:v>
                </c:pt>
                <c:pt idx="23523">
                  <c:v>149.32284107140325</c:v>
                </c:pt>
                <c:pt idx="23524">
                  <c:v>149.31531967989849</c:v>
                </c:pt>
                <c:pt idx="23525">
                  <c:v>149.30779866724623</c:v>
                </c:pt>
                <c:pt idx="23526">
                  <c:v>149.30027803342736</c:v>
                </c:pt>
                <c:pt idx="23527">
                  <c:v>149.29275777842281</c:v>
                </c:pt>
                <c:pt idx="23528">
                  <c:v>149.28523790221351</c:v>
                </c:pt>
                <c:pt idx="23529">
                  <c:v>149.27771840478039</c:v>
                </c:pt>
                <c:pt idx="23530">
                  <c:v>149.27019928610434</c:v>
                </c:pt>
                <c:pt idx="23531">
                  <c:v>149.26268054616631</c:v>
                </c:pt>
                <c:pt idx="23532">
                  <c:v>149.25516218494721</c:v>
                </c:pt>
                <c:pt idx="23533">
                  <c:v>149.24764420242795</c:v>
                </c:pt>
                <c:pt idx="23534">
                  <c:v>149.24012659858948</c:v>
                </c:pt>
                <c:pt idx="23535">
                  <c:v>149.23260937341271</c:v>
                </c:pt>
                <c:pt idx="23536">
                  <c:v>149.22509252687857</c:v>
                </c:pt>
                <c:pt idx="23537">
                  <c:v>149.21757605896801</c:v>
                </c:pt>
                <c:pt idx="23538">
                  <c:v>149.21005996966193</c:v>
                </c:pt>
                <c:pt idx="23539">
                  <c:v>149.20254425894126</c:v>
                </c:pt>
                <c:pt idx="23540">
                  <c:v>149.19502892678693</c:v>
                </c:pt>
                <c:pt idx="23541">
                  <c:v>149.1875139731799</c:v>
                </c:pt>
                <c:pt idx="23542">
                  <c:v>149.17999939810107</c:v>
                </c:pt>
                <c:pt idx="23543">
                  <c:v>149.1724852015314</c:v>
                </c:pt>
                <c:pt idx="23544">
                  <c:v>149.16497138345181</c:v>
                </c:pt>
                <c:pt idx="23545">
                  <c:v>149.15745794384324</c:v>
                </c:pt>
                <c:pt idx="23546">
                  <c:v>149.14994488268661</c:v>
                </c:pt>
                <c:pt idx="23547">
                  <c:v>149.14243219996288</c:v>
                </c:pt>
                <c:pt idx="23548">
                  <c:v>149.13491989565298</c:v>
                </c:pt>
                <c:pt idx="23549">
                  <c:v>149.12740796973785</c:v>
                </c:pt>
                <c:pt idx="23550">
                  <c:v>149.11989642219842</c:v>
                </c:pt>
                <c:pt idx="23551">
                  <c:v>149.11238525301565</c:v>
                </c:pt>
                <c:pt idx="23552">
                  <c:v>149.10487446217044</c:v>
                </c:pt>
                <c:pt idx="23553">
                  <c:v>149.0973640496438</c:v>
                </c:pt>
                <c:pt idx="23554">
                  <c:v>149.08985401541662</c:v>
                </c:pt>
                <c:pt idx="23555">
                  <c:v>149.08234435946986</c:v>
                </c:pt>
                <c:pt idx="23556">
                  <c:v>149.07483508178447</c:v>
                </c:pt>
                <c:pt idx="23557">
                  <c:v>149.06732618234142</c:v>
                </c:pt>
                <c:pt idx="23558">
                  <c:v>149.05981766112163</c:v>
                </c:pt>
                <c:pt idx="23559">
                  <c:v>149.05230951810603</c:v>
                </c:pt>
                <c:pt idx="23560">
                  <c:v>149.04480175327561</c:v>
                </c:pt>
                <c:pt idx="23561">
                  <c:v>149.03729436661129</c:v>
                </c:pt>
                <c:pt idx="23562">
                  <c:v>149.02978735809404</c:v>
                </c:pt>
                <c:pt idx="23563">
                  <c:v>149.02228072770481</c:v>
                </c:pt>
                <c:pt idx="23564">
                  <c:v>149.01477447542456</c:v>
                </c:pt>
                <c:pt idx="23565">
                  <c:v>149.00726860123424</c:v>
                </c:pt>
                <c:pt idx="23566">
                  <c:v>148.99976310511479</c:v>
                </c:pt>
                <c:pt idx="23567">
                  <c:v>148.9922579870472</c:v>
                </c:pt>
                <c:pt idx="23568">
                  <c:v>148.98475324701241</c:v>
                </c:pt>
                <c:pt idx="23569">
                  <c:v>148.97724888499135</c:v>
                </c:pt>
                <c:pt idx="23570">
                  <c:v>148.96974490096503</c:v>
                </c:pt>
                <c:pt idx="23571">
                  <c:v>148.96224129491438</c:v>
                </c:pt>
                <c:pt idx="23572">
                  <c:v>148.95473806682037</c:v>
                </c:pt>
                <c:pt idx="23573">
                  <c:v>148.94723521666396</c:v>
                </c:pt>
                <c:pt idx="23574">
                  <c:v>148.9397327444261</c:v>
                </c:pt>
                <c:pt idx="23575">
                  <c:v>148.93223065008777</c:v>
                </c:pt>
                <c:pt idx="23576">
                  <c:v>148.92472893362992</c:v>
                </c:pt>
                <c:pt idx="23577">
                  <c:v>148.91722759503355</c:v>
                </c:pt>
                <c:pt idx="23578">
                  <c:v>148.90972663427959</c:v>
                </c:pt>
                <c:pt idx="23579">
                  <c:v>148.90222605134903</c:v>
                </c:pt>
                <c:pt idx="23580">
                  <c:v>148.89472584622283</c:v>
                </c:pt>
                <c:pt idx="23581">
                  <c:v>148.88722601888196</c:v>
                </c:pt>
                <c:pt idx="23582">
                  <c:v>148.87972656930739</c:v>
                </c:pt>
                <c:pt idx="23583">
                  <c:v>148.87222749748011</c:v>
                </c:pt>
                <c:pt idx="23584">
                  <c:v>148.86472880338107</c:v>
                </c:pt>
                <c:pt idx="23585">
                  <c:v>148.85723048699126</c:v>
                </c:pt>
                <c:pt idx="23586">
                  <c:v>148.84973254829163</c:v>
                </c:pt>
                <c:pt idx="23587">
                  <c:v>148.84223498726317</c:v>
                </c:pt>
                <c:pt idx="23588">
                  <c:v>148.83473780388687</c:v>
                </c:pt>
                <c:pt idx="23589">
                  <c:v>148.82724099814368</c:v>
                </c:pt>
                <c:pt idx="23590">
                  <c:v>148.81974457001462</c:v>
                </c:pt>
                <c:pt idx="23591">
                  <c:v>148.81224851948065</c:v>
                </c:pt>
                <c:pt idx="23592">
                  <c:v>148.80475284652272</c:v>
                </c:pt>
                <c:pt idx="23593">
                  <c:v>148.79725755112185</c:v>
                </c:pt>
                <c:pt idx="23594">
                  <c:v>148.78976263325899</c:v>
                </c:pt>
                <c:pt idx="23595">
                  <c:v>148.78226809291516</c:v>
                </c:pt>
                <c:pt idx="23596">
                  <c:v>148.77477393007132</c:v>
                </c:pt>
                <c:pt idx="23597">
                  <c:v>148.76728014470848</c:v>
                </c:pt>
                <c:pt idx="23598">
                  <c:v>148.7597867368076</c:v>
                </c:pt>
                <c:pt idx="23599">
                  <c:v>148.75229370634966</c:v>
                </c:pt>
                <c:pt idx="23600">
                  <c:v>148.74480105331568</c:v>
                </c:pt>
                <c:pt idx="23601">
                  <c:v>148.73730877768662</c:v>
                </c:pt>
                <c:pt idx="23602">
                  <c:v>148.72981687944349</c:v>
                </c:pt>
                <c:pt idx="23603">
                  <c:v>148.72232535856728</c:v>
                </c:pt>
                <c:pt idx="23604">
                  <c:v>148.71483421503896</c:v>
                </c:pt>
                <c:pt idx="23605">
                  <c:v>148.70734344883957</c:v>
                </c:pt>
                <c:pt idx="23606">
                  <c:v>148.69985305995004</c:v>
                </c:pt>
                <c:pt idx="23607">
                  <c:v>148.69236304835141</c:v>
                </c:pt>
                <c:pt idx="23608">
                  <c:v>148.68487341402468</c:v>
                </c:pt>
                <c:pt idx="23609">
                  <c:v>148.67738415695081</c:v>
                </c:pt>
                <c:pt idx="23610">
                  <c:v>148.66989527711084</c:v>
                </c:pt>
                <c:pt idx="23611">
                  <c:v>148.66240677448573</c:v>
                </c:pt>
                <c:pt idx="23612">
                  <c:v>148.6549186490565</c:v>
                </c:pt>
                <c:pt idx="23613">
                  <c:v>148.64743090080415</c:v>
                </c:pt>
                <c:pt idx="23614">
                  <c:v>148.63994352970968</c:v>
                </c:pt>
                <c:pt idx="23615">
                  <c:v>148.6324565357541</c:v>
                </c:pt>
                <c:pt idx="23616">
                  <c:v>148.6249699189184</c:v>
                </c:pt>
                <c:pt idx="23617">
                  <c:v>148.61748367918358</c:v>
                </c:pt>
                <c:pt idx="23618">
                  <c:v>148.60999781653067</c:v>
                </c:pt>
                <c:pt idx="23619">
                  <c:v>148.60251233094064</c:v>
                </c:pt>
                <c:pt idx="23620">
                  <c:v>148.59502722239455</c:v>
                </c:pt>
                <c:pt idx="23621">
                  <c:v>148.58754249087337</c:v>
                </c:pt>
                <c:pt idx="23622">
                  <c:v>148.5800581363581</c:v>
                </c:pt>
                <c:pt idx="23623">
                  <c:v>148.57257415882978</c:v>
                </c:pt>
                <c:pt idx="23624">
                  <c:v>148.56509055826942</c:v>
                </c:pt>
                <c:pt idx="23625">
                  <c:v>148.557607334658</c:v>
                </c:pt>
                <c:pt idx="23626">
                  <c:v>148.55012448797655</c:v>
                </c:pt>
                <c:pt idx="23627">
                  <c:v>148.5426420182061</c:v>
                </c:pt>
                <c:pt idx="23628">
                  <c:v>148.53515992532763</c:v>
                </c:pt>
                <c:pt idx="23629">
                  <c:v>148.5276782093222</c:v>
                </c:pt>
                <c:pt idx="23630">
                  <c:v>148.52019687017079</c:v>
                </c:pt>
                <c:pt idx="23631">
                  <c:v>148.51271590785444</c:v>
                </c:pt>
                <c:pt idx="23632">
                  <c:v>148.50523532235417</c:v>
                </c:pt>
                <c:pt idx="23633">
                  <c:v>148.49775511365098</c:v>
                </c:pt>
                <c:pt idx="23634">
                  <c:v>148.4902752817259</c:v>
                </c:pt>
                <c:pt idx="23635">
                  <c:v>148.48279582655996</c:v>
                </c:pt>
                <c:pt idx="23636">
                  <c:v>148.47531674813419</c:v>
                </c:pt>
                <c:pt idx="23637">
                  <c:v>148.46783804642959</c:v>
                </c:pt>
                <c:pt idx="23638">
                  <c:v>148.46035972142721</c:v>
                </c:pt>
                <c:pt idx="23639">
                  <c:v>148.45288177310806</c:v>
                </c:pt>
                <c:pt idx="23640">
                  <c:v>148.44540420145316</c:v>
                </c:pt>
                <c:pt idx="23641">
                  <c:v>148.43792700644354</c:v>
                </c:pt>
                <c:pt idx="23642">
                  <c:v>148.43045018806023</c:v>
                </c:pt>
                <c:pt idx="23643">
                  <c:v>148.42297374628427</c:v>
                </c:pt>
                <c:pt idx="23644">
                  <c:v>148.41549768109667</c:v>
                </c:pt>
                <c:pt idx="23645">
                  <c:v>148.40802199247847</c:v>
                </c:pt>
                <c:pt idx="23646">
                  <c:v>148.40054668041071</c:v>
                </c:pt>
                <c:pt idx="23647">
                  <c:v>148.39307174487442</c:v>
                </c:pt>
                <c:pt idx="23648">
                  <c:v>148.38559718585063</c:v>
                </c:pt>
                <c:pt idx="23649">
                  <c:v>148.37812300332038</c:v>
                </c:pt>
                <c:pt idx="23650">
                  <c:v>148.3706491972647</c:v>
                </c:pt>
                <c:pt idx="23651">
                  <c:v>148.36317576766464</c:v>
                </c:pt>
                <c:pt idx="23652">
                  <c:v>148.35570271450123</c:v>
                </c:pt>
                <c:pt idx="23653">
                  <c:v>148.34823003775551</c:v>
                </c:pt>
                <c:pt idx="23654">
                  <c:v>148.34075773740852</c:v>
                </c:pt>
                <c:pt idx="23655">
                  <c:v>148.33328581344131</c:v>
                </c:pt>
                <c:pt idx="23656">
                  <c:v>148.32581426583488</c:v>
                </c:pt>
                <c:pt idx="23657">
                  <c:v>148.31834309457031</c:v>
                </c:pt>
                <c:pt idx="23658">
                  <c:v>148.31087229962864</c:v>
                </c:pt>
                <c:pt idx="23659">
                  <c:v>148.30340188099092</c:v>
                </c:pt>
                <c:pt idx="23660">
                  <c:v>148.29593183863818</c:v>
                </c:pt>
                <c:pt idx="23661">
                  <c:v>148.28846217255148</c:v>
                </c:pt>
                <c:pt idx="23662">
                  <c:v>148.28099288271184</c:v>
                </c:pt>
                <c:pt idx="23663">
                  <c:v>148.27352396910035</c:v>
                </c:pt>
                <c:pt idx="23664">
                  <c:v>148.26605543169802</c:v>
                </c:pt>
                <c:pt idx="23665">
                  <c:v>148.25858727048592</c:v>
                </c:pt>
                <c:pt idx="23666">
                  <c:v>148.25111948544512</c:v>
                </c:pt>
                <c:pt idx="23667">
                  <c:v>148.24365207655663</c:v>
                </c:pt>
                <c:pt idx="23668">
                  <c:v>148.23618504380153</c:v>
                </c:pt>
                <c:pt idx="23669">
                  <c:v>148.22871838716088</c:v>
                </c:pt>
                <c:pt idx="23670">
                  <c:v>148.22125210661574</c:v>
                </c:pt>
                <c:pt idx="23671">
                  <c:v>148.21378620214713</c:v>
                </c:pt>
                <c:pt idx="23672">
                  <c:v>148.20632067373614</c:v>
                </c:pt>
                <c:pt idx="23673">
                  <c:v>148.19885552136381</c:v>
                </c:pt>
                <c:pt idx="23674">
                  <c:v>148.1913907450112</c:v>
                </c:pt>
                <c:pt idx="23675">
                  <c:v>148.1839263446594</c:v>
                </c:pt>
                <c:pt idx="23676">
                  <c:v>148.17646232028943</c:v>
                </c:pt>
                <c:pt idx="23677">
                  <c:v>148.16899867188238</c:v>
                </c:pt>
                <c:pt idx="23678">
                  <c:v>148.16153539941928</c:v>
                </c:pt>
                <c:pt idx="23679">
                  <c:v>148.15407250288121</c:v>
                </c:pt>
                <c:pt idx="23680">
                  <c:v>148.14660998224923</c:v>
                </c:pt>
                <c:pt idx="23681">
                  <c:v>148.13914783750442</c:v>
                </c:pt>
                <c:pt idx="23682">
                  <c:v>148.13168606862786</c:v>
                </c:pt>
                <c:pt idx="23683">
                  <c:v>148.12422467560057</c:v>
                </c:pt>
                <c:pt idx="23684">
                  <c:v>148.11676365840367</c:v>
                </c:pt>
                <c:pt idx="23685">
                  <c:v>148.10930301701819</c:v>
                </c:pt>
                <c:pt idx="23686">
                  <c:v>148.10184275142524</c:v>
                </c:pt>
                <c:pt idx="23687">
                  <c:v>148.09438286160585</c:v>
                </c:pt>
                <c:pt idx="23688">
                  <c:v>148.08692334754113</c:v>
                </c:pt>
                <c:pt idx="23689">
                  <c:v>148.07946420921212</c:v>
                </c:pt>
                <c:pt idx="23690">
                  <c:v>148.07200544659992</c:v>
                </c:pt>
                <c:pt idx="23691">
                  <c:v>148.06454705968557</c:v>
                </c:pt>
                <c:pt idx="23692">
                  <c:v>148.05708904845017</c:v>
                </c:pt>
                <c:pt idx="23693">
                  <c:v>148.04963141287479</c:v>
                </c:pt>
                <c:pt idx="23694">
                  <c:v>148.04217415294053</c:v>
                </c:pt>
                <c:pt idx="23695">
                  <c:v>148.03471726862844</c:v>
                </c:pt>
                <c:pt idx="23696">
                  <c:v>148.02726075991961</c:v>
                </c:pt>
                <c:pt idx="23697">
                  <c:v>148.01980462679515</c:v>
                </c:pt>
                <c:pt idx="23698">
                  <c:v>148.01234886923609</c:v>
                </c:pt>
                <c:pt idx="23699">
                  <c:v>148.00489348722354</c:v>
                </c:pt>
                <c:pt idx="23700">
                  <c:v>147.99743848073859</c:v>
                </c:pt>
                <c:pt idx="23701">
                  <c:v>147.98998384976233</c:v>
                </c:pt>
                <c:pt idx="23702">
                  <c:v>147.98252959427583</c:v>
                </c:pt>
                <c:pt idx="23703">
                  <c:v>147.97507571426019</c:v>
                </c:pt>
                <c:pt idx="23704">
                  <c:v>147.96762220969646</c:v>
                </c:pt>
                <c:pt idx="23705">
                  <c:v>147.96016908056575</c:v>
                </c:pt>
                <c:pt idx="23706">
                  <c:v>147.95271632684916</c:v>
                </c:pt>
                <c:pt idx="23707">
                  <c:v>147.94526394852778</c:v>
                </c:pt>
                <c:pt idx="23708">
                  <c:v>147.93781194558269</c:v>
                </c:pt>
                <c:pt idx="23709">
                  <c:v>147.930360317995</c:v>
                </c:pt>
                <c:pt idx="23710">
                  <c:v>147.92290906574578</c:v>
                </c:pt>
                <c:pt idx="23711">
                  <c:v>147.91545818881616</c:v>
                </c:pt>
                <c:pt idx="23712">
                  <c:v>147.90800768718719</c:v>
                </c:pt>
                <c:pt idx="23713">
                  <c:v>147.90055756083999</c:v>
                </c:pt>
                <c:pt idx="23714">
                  <c:v>147.89310780975566</c:v>
                </c:pt>
                <c:pt idx="23715">
                  <c:v>147.8856584339153</c:v>
                </c:pt>
                <c:pt idx="23716">
                  <c:v>147.87820943329999</c:v>
                </c:pt>
                <c:pt idx="23717">
                  <c:v>147.87076080789083</c:v>
                </c:pt>
                <c:pt idx="23718">
                  <c:v>147.86331255766893</c:v>
                </c:pt>
                <c:pt idx="23719">
                  <c:v>147.85586468261542</c:v>
                </c:pt>
                <c:pt idx="23720">
                  <c:v>147.84841718271136</c:v>
                </c:pt>
                <c:pt idx="23721">
                  <c:v>147.84097005793788</c:v>
                </c:pt>
                <c:pt idx="23722">
                  <c:v>147.83352330827606</c:v>
                </c:pt>
                <c:pt idx="23723">
                  <c:v>147.82607693370701</c:v>
                </c:pt>
                <c:pt idx="23724">
                  <c:v>147.81863093421188</c:v>
                </c:pt>
                <c:pt idx="23725">
                  <c:v>147.81118530977173</c:v>
                </c:pt>
                <c:pt idx="23726">
                  <c:v>147.80374006036769</c:v>
                </c:pt>
                <c:pt idx="23727">
                  <c:v>147.79629518598085</c:v>
                </c:pt>
                <c:pt idx="23728">
                  <c:v>147.78885068659233</c:v>
                </c:pt>
                <c:pt idx="23729">
                  <c:v>147.78140656218324</c:v>
                </c:pt>
                <c:pt idx="23730">
                  <c:v>147.77396281273471</c:v>
                </c:pt>
                <c:pt idx="23731">
                  <c:v>147.76651943822785</c:v>
                </c:pt>
                <c:pt idx="23732">
                  <c:v>147.75907643864375</c:v>
                </c:pt>
                <c:pt idx="23733">
                  <c:v>147.75163381396354</c:v>
                </c:pt>
                <c:pt idx="23734">
                  <c:v>147.74419156416832</c:v>
                </c:pt>
                <c:pt idx="23735">
                  <c:v>147.73674968923925</c:v>
                </c:pt>
                <c:pt idx="23736">
                  <c:v>147.72930818915739</c:v>
                </c:pt>
                <c:pt idx="23737">
                  <c:v>147.72186706390391</c:v>
                </c:pt>
                <c:pt idx="23738">
                  <c:v>147.71442631345991</c:v>
                </c:pt>
                <c:pt idx="23739">
                  <c:v>147.70698593780651</c:v>
                </c:pt>
                <c:pt idx="23740">
                  <c:v>147.69954593692484</c:v>
                </c:pt>
                <c:pt idx="23741">
                  <c:v>147.69210631079599</c:v>
                </c:pt>
                <c:pt idx="23742">
                  <c:v>147.68466705940114</c:v>
                </c:pt>
                <c:pt idx="23743">
                  <c:v>147.67722818272136</c:v>
                </c:pt>
                <c:pt idx="23744">
                  <c:v>147.66978968073781</c:v>
                </c:pt>
                <c:pt idx="23745">
                  <c:v>147.66235155343159</c:v>
                </c:pt>
                <c:pt idx="23746">
                  <c:v>147.65491380078385</c:v>
                </c:pt>
                <c:pt idx="23747">
                  <c:v>147.6474764227757</c:v>
                </c:pt>
                <c:pt idx="23748">
                  <c:v>147.64003941938827</c:v>
                </c:pt>
                <c:pt idx="23749">
                  <c:v>147.63260279060273</c:v>
                </c:pt>
                <c:pt idx="23750">
                  <c:v>147.62516653640017</c:v>
                </c:pt>
                <c:pt idx="23751">
                  <c:v>147.61773065676175</c:v>
                </c:pt>
                <c:pt idx="23752">
                  <c:v>147.61029515166857</c:v>
                </c:pt>
                <c:pt idx="23753">
                  <c:v>147.60286002110178</c:v>
                </c:pt>
                <c:pt idx="23754">
                  <c:v>147.59542526504251</c:v>
                </c:pt>
                <c:pt idx="23755">
                  <c:v>147.58799088347192</c:v>
                </c:pt>
                <c:pt idx="23756">
                  <c:v>147.58055687637113</c:v>
                </c:pt>
                <c:pt idx="23757">
                  <c:v>147.57312324372128</c:v>
                </c:pt>
                <c:pt idx="23758">
                  <c:v>147.5656899855035</c:v>
                </c:pt>
                <c:pt idx="23759">
                  <c:v>147.55825710169893</c:v>
                </c:pt>
                <c:pt idx="23760">
                  <c:v>147.55082459228873</c:v>
                </c:pt>
                <c:pt idx="23761">
                  <c:v>147.54339245725401</c:v>
                </c:pt>
                <c:pt idx="23762">
                  <c:v>147.53596069657596</c:v>
                </c:pt>
                <c:pt idx="23763">
                  <c:v>147.52852931023568</c:v>
                </c:pt>
                <c:pt idx="23764">
                  <c:v>147.52109829821433</c:v>
                </c:pt>
                <c:pt idx="23765">
                  <c:v>147.51366766049304</c:v>
                </c:pt>
                <c:pt idx="23766">
                  <c:v>147.50623739705298</c:v>
                </c:pt>
                <c:pt idx="23767">
                  <c:v>147.49880750787531</c:v>
                </c:pt>
                <c:pt idx="23768">
                  <c:v>147.49137799294115</c:v>
                </c:pt>
                <c:pt idx="23769">
                  <c:v>147.48394885223166</c:v>
                </c:pt>
                <c:pt idx="23770">
                  <c:v>147.47652008572797</c:v>
                </c:pt>
                <c:pt idx="23771">
                  <c:v>147.46909169341126</c:v>
                </c:pt>
                <c:pt idx="23772">
                  <c:v>147.46166367526266</c:v>
                </c:pt>
                <c:pt idx="23773">
                  <c:v>147.45423603126335</c:v>
                </c:pt>
                <c:pt idx="23774">
                  <c:v>147.44680876139446</c:v>
                </c:pt>
                <c:pt idx="23775">
                  <c:v>147.43938186563716</c:v>
                </c:pt>
                <c:pt idx="23776">
                  <c:v>147.43195534397259</c:v>
                </c:pt>
                <c:pt idx="23777">
                  <c:v>147.42452919638191</c:v>
                </c:pt>
                <c:pt idx="23778">
                  <c:v>147.41710342284628</c:v>
                </c:pt>
                <c:pt idx="23779">
                  <c:v>147.40967802334688</c:v>
                </c:pt>
                <c:pt idx="23780">
                  <c:v>147.40225299786485</c:v>
                </c:pt>
                <c:pt idx="23781">
                  <c:v>147.39482834638136</c:v>
                </c:pt>
                <c:pt idx="23782">
                  <c:v>147.38740406887754</c:v>
                </c:pt>
                <c:pt idx="23783">
                  <c:v>147.37998016533459</c:v>
                </c:pt>
                <c:pt idx="23784">
                  <c:v>147.37255663573367</c:v>
                </c:pt>
                <c:pt idx="23785">
                  <c:v>147.36513348005593</c:v>
                </c:pt>
                <c:pt idx="23786">
                  <c:v>147.35771069828255</c:v>
                </c:pt>
                <c:pt idx="23787">
                  <c:v>147.35028829039467</c:v>
                </c:pt>
                <c:pt idx="23788">
                  <c:v>147.3428662563735</c:v>
                </c:pt>
                <c:pt idx="23789">
                  <c:v>147.33544459620018</c:v>
                </c:pt>
                <c:pt idx="23790">
                  <c:v>147.32802330985587</c:v>
                </c:pt>
                <c:pt idx="23791">
                  <c:v>147.32060239732175</c:v>
                </c:pt>
                <c:pt idx="23792">
                  <c:v>147.31318185857901</c:v>
                </c:pt>
                <c:pt idx="23793">
                  <c:v>147.30576169360882</c:v>
                </c:pt>
                <c:pt idx="23794">
                  <c:v>147.29834190239231</c:v>
                </c:pt>
                <c:pt idx="23795">
                  <c:v>147.29092248491068</c:v>
                </c:pt>
                <c:pt idx="23796">
                  <c:v>147.28350344114511</c:v>
                </c:pt>
                <c:pt idx="23797">
                  <c:v>147.2760847710768</c:v>
                </c:pt>
                <c:pt idx="23798">
                  <c:v>147.26866647468688</c:v>
                </c:pt>
                <c:pt idx="23799">
                  <c:v>147.26124855195656</c:v>
                </c:pt>
                <c:pt idx="23800">
                  <c:v>147.253831002867</c:v>
                </c:pt>
                <c:pt idx="23801">
                  <c:v>147.24641382739938</c:v>
                </c:pt>
                <c:pt idx="23802">
                  <c:v>147.2389970255349</c:v>
                </c:pt>
                <c:pt idx="23803">
                  <c:v>147.23158059725472</c:v>
                </c:pt>
                <c:pt idx="23804">
                  <c:v>147.22416454254005</c:v>
                </c:pt>
                <c:pt idx="23805">
                  <c:v>147.21674886137205</c:v>
                </c:pt>
                <c:pt idx="23806">
                  <c:v>147.20933355373191</c:v>
                </c:pt>
                <c:pt idx="23807">
                  <c:v>147.2019186196008</c:v>
                </c:pt>
                <c:pt idx="23808">
                  <c:v>147.19450405895995</c:v>
                </c:pt>
                <c:pt idx="23809">
                  <c:v>147.1870898717905</c:v>
                </c:pt>
                <c:pt idx="23810">
                  <c:v>147.17967605807368</c:v>
                </c:pt>
                <c:pt idx="23811">
                  <c:v>147.17226261779064</c:v>
                </c:pt>
                <c:pt idx="23812">
                  <c:v>147.16484955092258</c:v>
                </c:pt>
                <c:pt idx="23813">
                  <c:v>147.1574368574507</c:v>
                </c:pt>
                <c:pt idx="23814">
                  <c:v>147.15002453735619</c:v>
                </c:pt>
                <c:pt idx="23815">
                  <c:v>147.14261259062025</c:v>
                </c:pt>
                <c:pt idx="23816">
                  <c:v>147.13520101722406</c:v>
                </c:pt>
                <c:pt idx="23817">
                  <c:v>147.12778981714882</c:v>
                </c:pt>
                <c:pt idx="23818">
                  <c:v>147.12037899037574</c:v>
                </c:pt>
                <c:pt idx="23819">
                  <c:v>147.112968536886</c:v>
                </c:pt>
                <c:pt idx="23820">
                  <c:v>147.10555845666082</c:v>
                </c:pt>
                <c:pt idx="23821">
                  <c:v>147.09814874968137</c:v>
                </c:pt>
                <c:pt idx="23822">
                  <c:v>147.09073941592885</c:v>
                </c:pt>
                <c:pt idx="23823">
                  <c:v>147.08333045538447</c:v>
                </c:pt>
                <c:pt idx="23824">
                  <c:v>147.07592186802944</c:v>
                </c:pt>
                <c:pt idx="23825">
                  <c:v>147.06851365384495</c:v>
                </c:pt>
                <c:pt idx="23826">
                  <c:v>147.0611058128122</c:v>
                </c:pt>
                <c:pt idx="23827">
                  <c:v>147.05369834491242</c:v>
                </c:pt>
                <c:pt idx="23828">
                  <c:v>147.04629125012679</c:v>
                </c:pt>
                <c:pt idx="23829">
                  <c:v>147.03888452843651</c:v>
                </c:pt>
                <c:pt idx="23830">
                  <c:v>147.03147817982281</c:v>
                </c:pt>
                <c:pt idx="23831">
                  <c:v>147.0240722042669</c:v>
                </c:pt>
                <c:pt idx="23832">
                  <c:v>147.01666660174999</c:v>
                </c:pt>
                <c:pt idx="23833">
                  <c:v>147.00926137225326</c:v>
                </c:pt>
                <c:pt idx="23834">
                  <c:v>147.00185651575794</c:v>
                </c:pt>
                <c:pt idx="23835">
                  <c:v>146.99445203224525</c:v>
                </c:pt>
                <c:pt idx="23836">
                  <c:v>146.98704792169639</c:v>
                </c:pt>
                <c:pt idx="23837">
                  <c:v>146.97964418409256</c:v>
                </c:pt>
                <c:pt idx="23838">
                  <c:v>146.97224081941502</c:v>
                </c:pt>
                <c:pt idx="23839">
                  <c:v>146.96483782764494</c:v>
                </c:pt>
                <c:pt idx="23840">
                  <c:v>146.95743520876357</c:v>
                </c:pt>
                <c:pt idx="23841">
                  <c:v>146.95003296275212</c:v>
                </c:pt>
                <c:pt idx="23842">
                  <c:v>146.9426310895918</c:v>
                </c:pt>
                <c:pt idx="23843">
                  <c:v>146.93522958926383</c:v>
                </c:pt>
                <c:pt idx="23844">
                  <c:v>146.92782846174941</c:v>
                </c:pt>
                <c:pt idx="23845">
                  <c:v>146.9204277070298</c:v>
                </c:pt>
                <c:pt idx="23846">
                  <c:v>146.9130273250862</c:v>
                </c:pt>
                <c:pt idx="23847">
                  <c:v>146.90562731589984</c:v>
                </c:pt>
                <c:pt idx="23848">
                  <c:v>146.89822767945194</c:v>
                </c:pt>
                <c:pt idx="23849">
                  <c:v>146.89082841572372</c:v>
                </c:pt>
                <c:pt idx="23850">
                  <c:v>146.88342952469642</c:v>
                </c:pt>
                <c:pt idx="23851">
                  <c:v>146.87603100635127</c:v>
                </c:pt>
                <c:pt idx="23852">
                  <c:v>146.86863286066949</c:v>
                </c:pt>
                <c:pt idx="23853">
                  <c:v>146.86123508763231</c:v>
                </c:pt>
                <c:pt idx="23854">
                  <c:v>146.85383768722096</c:v>
                </c:pt>
                <c:pt idx="23855">
                  <c:v>146.84644065941666</c:v>
                </c:pt>
                <c:pt idx="23856">
                  <c:v>146.83904400420064</c:v>
                </c:pt>
                <c:pt idx="23857">
                  <c:v>146.83164772155416</c:v>
                </c:pt>
                <c:pt idx="23858">
                  <c:v>146.82425181145842</c:v>
                </c:pt>
                <c:pt idx="23859">
                  <c:v>146.8168562738947</c:v>
                </c:pt>
                <c:pt idx="23860">
                  <c:v>146.80946110884418</c:v>
                </c:pt>
                <c:pt idx="23861">
                  <c:v>146.80206631628812</c:v>
                </c:pt>
                <c:pt idx="23862">
                  <c:v>146.79467189620777</c:v>
                </c:pt>
                <c:pt idx="23863">
                  <c:v>146.78727784858438</c:v>
                </c:pt>
                <c:pt idx="23864">
                  <c:v>146.77988417339915</c:v>
                </c:pt>
                <c:pt idx="23865">
                  <c:v>146.77249087063333</c:v>
                </c:pt>
                <c:pt idx="23866">
                  <c:v>146.76509794026819</c:v>
                </c:pt>
                <c:pt idx="23867">
                  <c:v>146.75770538228494</c:v>
                </c:pt>
                <c:pt idx="23868">
                  <c:v>146.75031319666485</c:v>
                </c:pt>
                <c:pt idx="23869">
                  <c:v>146.74292138338913</c:v>
                </c:pt>
                <c:pt idx="23870">
                  <c:v>146.73552994243906</c:v>
                </c:pt>
                <c:pt idx="23871">
                  <c:v>146.72813887379587</c:v>
                </c:pt>
                <c:pt idx="23872">
                  <c:v>146.72074817744081</c:v>
                </c:pt>
                <c:pt idx="23873">
                  <c:v>146.71335785335512</c:v>
                </c:pt>
                <c:pt idx="23874">
                  <c:v>146.70596790152004</c:v>
                </c:pt>
                <c:pt idx="23875">
                  <c:v>146.69857832191684</c:v>
                </c:pt>
                <c:pt idx="23876">
                  <c:v>146.69118911452676</c:v>
                </c:pt>
                <c:pt idx="23877">
                  <c:v>146.68380027933108</c:v>
                </c:pt>
                <c:pt idx="23878">
                  <c:v>146.676411816311</c:v>
                </c:pt>
                <c:pt idx="23879">
                  <c:v>146.66902372544783</c:v>
                </c:pt>
                <c:pt idx="23880">
                  <c:v>146.66163600672277</c:v>
                </c:pt>
                <c:pt idx="23881">
                  <c:v>146.65424866011713</c:v>
                </c:pt>
                <c:pt idx="23882">
                  <c:v>146.64686168561212</c:v>
                </c:pt>
                <c:pt idx="23883">
                  <c:v>146.63947508318901</c:v>
                </c:pt>
                <c:pt idx="23884">
                  <c:v>146.63208885282907</c:v>
                </c:pt>
                <c:pt idx="23885">
                  <c:v>146.62470299451357</c:v>
                </c:pt>
                <c:pt idx="23886">
                  <c:v>146.61731750822375</c:v>
                </c:pt>
                <c:pt idx="23887">
                  <c:v>146.60993239394085</c:v>
                </c:pt>
                <c:pt idx="23888">
                  <c:v>146.60254765164618</c:v>
                </c:pt>
                <c:pt idx="23889">
                  <c:v>146.59516328132096</c:v>
                </c:pt>
                <c:pt idx="23890">
                  <c:v>146.58777928294649</c:v>
                </c:pt>
                <c:pt idx="23891">
                  <c:v>146.58039565650401</c:v>
                </c:pt>
                <c:pt idx="23892">
                  <c:v>146.57301240197481</c:v>
                </c:pt>
                <c:pt idx="23893">
                  <c:v>146.56562951934012</c:v>
                </c:pt>
                <c:pt idx="23894">
                  <c:v>146.55824700858125</c:v>
                </c:pt>
                <c:pt idx="23895">
                  <c:v>146.55086486967943</c:v>
                </c:pt>
                <c:pt idx="23896">
                  <c:v>146.54348310261594</c:v>
                </c:pt>
                <c:pt idx="23897">
                  <c:v>146.53610170737207</c:v>
                </c:pt>
                <c:pt idx="23898">
                  <c:v>146.52872068392907</c:v>
                </c:pt>
                <c:pt idx="23899">
                  <c:v>146.52134003226823</c:v>
                </c:pt>
                <c:pt idx="23900">
                  <c:v>146.51395975237079</c:v>
                </c:pt>
                <c:pt idx="23901">
                  <c:v>146.50657984421807</c:v>
                </c:pt>
                <c:pt idx="23902">
                  <c:v>146.49920030779131</c:v>
                </c:pt>
                <c:pt idx="23903">
                  <c:v>146.4918211430718</c:v>
                </c:pt>
                <c:pt idx="23904">
                  <c:v>146.48444235004084</c:v>
                </c:pt>
                <c:pt idx="23905">
                  <c:v>146.47706392867968</c:v>
                </c:pt>
                <c:pt idx="23906">
                  <c:v>146.46968587896961</c:v>
                </c:pt>
                <c:pt idx="23907">
                  <c:v>146.4623082008919</c:v>
                </c:pt>
                <c:pt idx="23908">
                  <c:v>146.45493089442783</c:v>
                </c:pt>
                <c:pt idx="23909">
                  <c:v>146.44755395955869</c:v>
                </c:pt>
                <c:pt idx="23910">
                  <c:v>146.44017739626574</c:v>
                </c:pt>
                <c:pt idx="23911">
                  <c:v>146.43280120453031</c:v>
                </c:pt>
                <c:pt idx="23912">
                  <c:v>146.42542538433364</c:v>
                </c:pt>
                <c:pt idx="23913">
                  <c:v>146.41804993565702</c:v>
                </c:pt>
                <c:pt idx="23914">
                  <c:v>146.41067485848177</c:v>
                </c:pt>
                <c:pt idx="23915">
                  <c:v>146.40330015278914</c:v>
                </c:pt>
                <c:pt idx="23916">
                  <c:v>146.39592581856044</c:v>
                </c:pt>
                <c:pt idx="23917">
                  <c:v>146.38855185577697</c:v>
                </c:pt>
                <c:pt idx="23918">
                  <c:v>146.38117826441999</c:v>
                </c:pt>
                <c:pt idx="23919">
                  <c:v>146.3738050444708</c:v>
                </c:pt>
                <c:pt idx="23920">
                  <c:v>146.3664321959107</c:v>
                </c:pt>
                <c:pt idx="23921">
                  <c:v>146.359059718721</c:v>
                </c:pt>
                <c:pt idx="23922">
                  <c:v>146.35168761288298</c:v>
                </c:pt>
                <c:pt idx="23923">
                  <c:v>146.34431587837793</c:v>
                </c:pt>
                <c:pt idx="23924">
                  <c:v>146.33694451518713</c:v>
                </c:pt>
                <c:pt idx="23925">
                  <c:v>146.32957352329191</c:v>
                </c:pt>
                <c:pt idx="23926">
                  <c:v>146.32220290267355</c:v>
                </c:pt>
                <c:pt idx="23927">
                  <c:v>146.31483265331335</c:v>
                </c:pt>
                <c:pt idx="23928">
                  <c:v>146.30746277519259</c:v>
                </c:pt>
                <c:pt idx="23929">
                  <c:v>146.30009326829261</c:v>
                </c:pt>
                <c:pt idx="23930">
                  <c:v>146.29272413259469</c:v>
                </c:pt>
                <c:pt idx="23931">
                  <c:v>146.28535536808013</c:v>
                </c:pt>
                <c:pt idx="23932">
                  <c:v>146.27798697473025</c:v>
                </c:pt>
                <c:pt idx="23933">
                  <c:v>146.27061895252635</c:v>
                </c:pt>
                <c:pt idx="23934">
                  <c:v>146.26325130144971</c:v>
                </c:pt>
                <c:pt idx="23935">
                  <c:v>146.25588402148168</c:v>
                </c:pt>
                <c:pt idx="23936">
                  <c:v>146.24851711260351</c:v>
                </c:pt>
                <c:pt idx="23937">
                  <c:v>146.24115057479656</c:v>
                </c:pt>
                <c:pt idx="23938">
                  <c:v>146.23378440804211</c:v>
                </c:pt>
                <c:pt idx="23939">
                  <c:v>146.22641861232148</c:v>
                </c:pt>
                <c:pt idx="23940">
                  <c:v>146.21905318761597</c:v>
                </c:pt>
                <c:pt idx="23941">
                  <c:v>146.2116881339069</c:v>
                </c:pt>
                <c:pt idx="23942">
                  <c:v>146.20432345117561</c:v>
                </c:pt>
                <c:pt idx="23943">
                  <c:v>146.19695913940339</c:v>
                </c:pt>
                <c:pt idx="23944">
                  <c:v>146.18959519857154</c:v>
                </c:pt>
                <c:pt idx="23945">
                  <c:v>146.18223162866138</c:v>
                </c:pt>
                <c:pt idx="23946">
                  <c:v>146.17486842965425</c:v>
                </c:pt>
                <c:pt idx="23947">
                  <c:v>146.16750560153145</c:v>
                </c:pt>
                <c:pt idx="23948">
                  <c:v>146.16014314427431</c:v>
                </c:pt>
                <c:pt idx="23949">
                  <c:v>146.15278105786413</c:v>
                </c:pt>
                <c:pt idx="23950">
                  <c:v>146.14541934228225</c:v>
                </c:pt>
                <c:pt idx="23951">
                  <c:v>146.13805799750997</c:v>
                </c:pt>
                <c:pt idx="23952">
                  <c:v>146.13069702352865</c:v>
                </c:pt>
                <c:pt idx="23953">
                  <c:v>146.12333642031959</c:v>
                </c:pt>
                <c:pt idx="23954">
                  <c:v>146.11597618786411</c:v>
                </c:pt>
                <c:pt idx="23955">
                  <c:v>146.10861632614353</c:v>
                </c:pt>
                <c:pt idx="23956">
                  <c:v>146.1012568351392</c:v>
                </c:pt>
                <c:pt idx="23957">
                  <c:v>146.09389771483242</c:v>
                </c:pt>
                <c:pt idx="23958">
                  <c:v>146.08653896520454</c:v>
                </c:pt>
                <c:pt idx="23959">
                  <c:v>146.07918058623687</c:v>
                </c:pt>
                <c:pt idx="23960">
                  <c:v>146.07182257791075</c:v>
                </c:pt>
                <c:pt idx="23961">
                  <c:v>146.0644649402075</c:v>
                </c:pt>
                <c:pt idx="23962">
                  <c:v>146.05710767310848</c:v>
                </c:pt>
                <c:pt idx="23963">
                  <c:v>146.04975077659498</c:v>
                </c:pt>
                <c:pt idx="23964">
                  <c:v>146.04239425064836</c:v>
                </c:pt>
                <c:pt idx="23965">
                  <c:v>146.03503809524994</c:v>
                </c:pt>
                <c:pt idx="23966">
                  <c:v>146.0276823103811</c:v>
                </c:pt>
                <c:pt idx="23967">
                  <c:v>146.02032689602314</c:v>
                </c:pt>
                <c:pt idx="23968">
                  <c:v>146.01297185215739</c:v>
                </c:pt>
                <c:pt idx="23969">
                  <c:v>146.00561717876519</c:v>
                </c:pt>
                <c:pt idx="23970">
                  <c:v>145.99826287582789</c:v>
                </c:pt>
                <c:pt idx="23971">
                  <c:v>145.99090894332684</c:v>
                </c:pt>
                <c:pt idx="23972">
                  <c:v>145.98355538124338</c:v>
                </c:pt>
                <c:pt idx="23973">
                  <c:v>145.97620218955882</c:v>
                </c:pt>
                <c:pt idx="23974">
                  <c:v>145.96884936825452</c:v>
                </c:pt>
                <c:pt idx="23975">
                  <c:v>145.96149691731185</c:v>
                </c:pt>
                <c:pt idx="23976">
                  <c:v>145.95414483671212</c:v>
                </c:pt>
                <c:pt idx="23977">
                  <c:v>145.94679312643669</c:v>
                </c:pt>
                <c:pt idx="23978">
                  <c:v>145.93944178646692</c:v>
                </c:pt>
                <c:pt idx="23979">
                  <c:v>145.93209081678413</c:v>
                </c:pt>
                <c:pt idx="23980">
                  <c:v>145.9247402173697</c:v>
                </c:pt>
                <c:pt idx="23981">
                  <c:v>145.91738998820495</c:v>
                </c:pt>
                <c:pt idx="23982">
                  <c:v>145.91004012927124</c:v>
                </c:pt>
                <c:pt idx="23983">
                  <c:v>145.90269064054993</c:v>
                </c:pt>
                <c:pt idx="23984">
                  <c:v>145.89534152202236</c:v>
                </c:pt>
                <c:pt idx="23985">
                  <c:v>145.88799277366991</c:v>
                </c:pt>
                <c:pt idx="23986">
                  <c:v>145.88064439547389</c:v>
                </c:pt>
                <c:pt idx="23987">
                  <c:v>145.87329638741571</c:v>
                </c:pt>
                <c:pt idx="23988">
                  <c:v>145.86594874947667</c:v>
                </c:pt>
                <c:pt idx="23989">
                  <c:v>145.85860148163817</c:v>
                </c:pt>
                <c:pt idx="23990">
                  <c:v>145.85125458388154</c:v>
                </c:pt>
                <c:pt idx="23991">
                  <c:v>145.84390805618816</c:v>
                </c:pt>
                <c:pt idx="23992">
                  <c:v>145.83656189853937</c:v>
                </c:pt>
                <c:pt idx="23993">
                  <c:v>145.82921611091655</c:v>
                </c:pt>
                <c:pt idx="23994">
                  <c:v>145.82187069330104</c:v>
                </c:pt>
                <c:pt idx="23995">
                  <c:v>145.81452564567422</c:v>
                </c:pt>
                <c:pt idx="23996">
                  <c:v>145.80718096801746</c:v>
                </c:pt>
                <c:pt idx="23997">
                  <c:v>145.79983666031211</c:v>
                </c:pt>
                <c:pt idx="23998">
                  <c:v>145.79249272253952</c:v>
                </c:pt>
                <c:pt idx="23999">
                  <c:v>145.78514915468108</c:v>
                </c:pt>
                <c:pt idx="24000">
                  <c:v>145.77780595671817</c:v>
                </c:pt>
                <c:pt idx="24001">
                  <c:v>145.77046312863214</c:v>
                </c:pt>
                <c:pt idx="24002">
                  <c:v>145.76312067040436</c:v>
                </c:pt>
                <c:pt idx="24003">
                  <c:v>145.75577858201621</c:v>
                </c:pt>
                <c:pt idx="24004">
                  <c:v>145.74843686344903</c:v>
                </c:pt>
                <c:pt idx="24005">
                  <c:v>145.74109551468422</c:v>
                </c:pt>
                <c:pt idx="24006">
                  <c:v>145.73375453570316</c:v>
                </c:pt>
                <c:pt idx="24007">
                  <c:v>145.7264139264872</c:v>
                </c:pt>
                <c:pt idx="24008">
                  <c:v>145.71907368701773</c:v>
                </c:pt>
                <c:pt idx="24009">
                  <c:v>145.71173381727613</c:v>
                </c:pt>
                <c:pt idx="24010">
                  <c:v>145.70439431724375</c:v>
                </c:pt>
                <c:pt idx="24011">
                  <c:v>145.69705518690199</c:v>
                </c:pt>
                <c:pt idx="24012">
                  <c:v>145.68971642623222</c:v>
                </c:pt>
                <c:pt idx="24013">
                  <c:v>145.68237803521583</c:v>
                </c:pt>
                <c:pt idx="24014">
                  <c:v>145.67504001383421</c:v>
                </c:pt>
                <c:pt idx="24015">
                  <c:v>145.66770236206872</c:v>
                </c:pt>
                <c:pt idx="24016">
                  <c:v>145.66036507990074</c:v>
                </c:pt>
                <c:pt idx="24017">
                  <c:v>145.65302816731167</c:v>
                </c:pt>
                <c:pt idx="24018">
                  <c:v>145.6456916242829</c:v>
                </c:pt>
                <c:pt idx="24019">
                  <c:v>145.63835545079579</c:v>
                </c:pt>
                <c:pt idx="24020">
                  <c:v>145.63101964683173</c:v>
                </c:pt>
                <c:pt idx="24021">
                  <c:v>145.62368421237213</c:v>
                </c:pt>
                <c:pt idx="24022">
                  <c:v>145.61634914739835</c:v>
                </c:pt>
                <c:pt idx="24023">
                  <c:v>145.6090144518918</c:v>
                </c:pt>
                <c:pt idx="24024">
                  <c:v>145.60168012583387</c:v>
                </c:pt>
                <c:pt idx="24025">
                  <c:v>145.59434616920592</c:v>
                </c:pt>
                <c:pt idx="24026">
                  <c:v>145.58701258198937</c:v>
                </c:pt>
                <c:pt idx="24027">
                  <c:v>145.57967936416563</c:v>
                </c:pt>
                <c:pt idx="24028">
                  <c:v>145.57234651571605</c:v>
                </c:pt>
                <c:pt idx="24029">
                  <c:v>145.56501403662205</c:v>
                </c:pt>
                <c:pt idx="24030">
                  <c:v>145.55768192686503</c:v>
                </c:pt>
                <c:pt idx="24031">
                  <c:v>145.55035018642639</c:v>
                </c:pt>
                <c:pt idx="24032">
                  <c:v>145.5430188152875</c:v>
                </c:pt>
                <c:pt idx="24033">
                  <c:v>145.53568781342977</c:v>
                </c:pt>
                <c:pt idx="24034">
                  <c:v>145.5283571808346</c:v>
                </c:pt>
                <c:pt idx="24035">
                  <c:v>145.5210269174834</c:v>
                </c:pt>
                <c:pt idx="24036">
                  <c:v>145.51369702335757</c:v>
                </c:pt>
                <c:pt idx="24037">
                  <c:v>145.50636749843849</c:v>
                </c:pt>
                <c:pt idx="24038">
                  <c:v>145.49903834270759</c:v>
                </c:pt>
                <c:pt idx="24039">
                  <c:v>145.49170955614628</c:v>
                </c:pt>
                <c:pt idx="24040">
                  <c:v>145.48438113873593</c:v>
                </c:pt>
                <c:pt idx="24041">
                  <c:v>145.47705309045799</c:v>
                </c:pt>
                <c:pt idx="24042">
                  <c:v>145.46972541129384</c:v>
                </c:pt>
                <c:pt idx="24043">
                  <c:v>145.46239810122486</c:v>
                </c:pt>
                <c:pt idx="24044">
                  <c:v>145.45507116023251</c:v>
                </c:pt>
                <c:pt idx="24045">
                  <c:v>145.44774458829818</c:v>
                </c:pt>
                <c:pt idx="24046">
                  <c:v>145.44041838540326</c:v>
                </c:pt>
                <c:pt idx="24047">
                  <c:v>145.4330925515292</c:v>
                </c:pt>
                <c:pt idx="24048">
                  <c:v>145.42576708665737</c:v>
                </c:pt>
                <c:pt idx="24049">
                  <c:v>145.41844199076922</c:v>
                </c:pt>
                <c:pt idx="24050">
                  <c:v>145.41111726384617</c:v>
                </c:pt>
                <c:pt idx="24051">
                  <c:v>145.40379290586958</c:v>
                </c:pt>
                <c:pt idx="24052">
                  <c:v>145.39646891682091</c:v>
                </c:pt>
                <c:pt idx="24053">
                  <c:v>145.38914529668156</c:v>
                </c:pt>
                <c:pt idx="24054">
                  <c:v>145.38182204543298</c:v>
                </c:pt>
                <c:pt idx="24055">
                  <c:v>145.37449916305656</c:v>
                </c:pt>
                <c:pt idx="24056">
                  <c:v>145.36717664953372</c:v>
                </c:pt>
                <c:pt idx="24057">
                  <c:v>145.35985450484588</c:v>
                </c:pt>
                <c:pt idx="24058">
                  <c:v>145.35253272897447</c:v>
                </c:pt>
                <c:pt idx="24059">
                  <c:v>145.3452113219009</c:v>
                </c:pt>
                <c:pt idx="24060">
                  <c:v>145.33789028360661</c:v>
                </c:pt>
                <c:pt idx="24061">
                  <c:v>145.33056961407303</c:v>
                </c:pt>
                <c:pt idx="24062">
                  <c:v>145.32324931328156</c:v>
                </c:pt>
                <c:pt idx="24063">
                  <c:v>145.31592938121366</c:v>
                </c:pt>
                <c:pt idx="24064">
                  <c:v>145.30860981785074</c:v>
                </c:pt>
                <c:pt idx="24065">
                  <c:v>145.30129062317422</c:v>
                </c:pt>
                <c:pt idx="24066">
                  <c:v>145.29397179716554</c:v>
                </c:pt>
                <c:pt idx="24067">
                  <c:v>145.28665333980612</c:v>
                </c:pt>
                <c:pt idx="24068">
                  <c:v>145.27933525107741</c:v>
                </c:pt>
                <c:pt idx="24069">
                  <c:v>145.27201753096082</c:v>
                </c:pt>
                <c:pt idx="24070">
                  <c:v>145.2647001794378</c:v>
                </c:pt>
                <c:pt idx="24071">
                  <c:v>145.25738319648977</c:v>
                </c:pt>
                <c:pt idx="24072">
                  <c:v>145.25006658209816</c:v>
                </c:pt>
                <c:pt idx="24073">
                  <c:v>145.24275033624443</c:v>
                </c:pt>
                <c:pt idx="24074">
                  <c:v>145.23543445890999</c:v>
                </c:pt>
                <c:pt idx="24075">
                  <c:v>145.22811895007629</c:v>
                </c:pt>
                <c:pt idx="24076">
                  <c:v>145.22080380972477</c:v>
                </c:pt>
                <c:pt idx="24077">
                  <c:v>145.21348903783689</c:v>
                </c:pt>
                <c:pt idx="24078">
                  <c:v>145.20617463439407</c:v>
                </c:pt>
                <c:pt idx="24079">
                  <c:v>145.19886059937775</c:v>
                </c:pt>
                <c:pt idx="24080">
                  <c:v>145.19154693276937</c:v>
                </c:pt>
                <c:pt idx="24081">
                  <c:v>145.18423363455037</c:v>
                </c:pt>
                <c:pt idx="24082">
                  <c:v>145.17692070470221</c:v>
                </c:pt>
                <c:pt idx="24083">
                  <c:v>145.16960814320632</c:v>
                </c:pt>
                <c:pt idx="24084">
                  <c:v>145.16229595004415</c:v>
                </c:pt>
                <c:pt idx="24085">
                  <c:v>145.15498412519716</c:v>
                </c:pt>
                <c:pt idx="24086">
                  <c:v>145.14767266864678</c:v>
                </c:pt>
                <c:pt idx="24087">
                  <c:v>145.14036158037447</c:v>
                </c:pt>
                <c:pt idx="24088">
                  <c:v>145.13305086036166</c:v>
                </c:pt>
                <c:pt idx="24089">
                  <c:v>145.12574050858984</c:v>
                </c:pt>
                <c:pt idx="24090">
                  <c:v>145.11843052504042</c:v>
                </c:pt>
                <c:pt idx="24091">
                  <c:v>145.11112090969488</c:v>
                </c:pt>
                <c:pt idx="24092">
                  <c:v>145.10381166253467</c:v>
                </c:pt>
                <c:pt idx="24093">
                  <c:v>145.09650278354124</c:v>
                </c:pt>
                <c:pt idx="24094">
                  <c:v>145.08919427269603</c:v>
                </c:pt>
                <c:pt idx="24095">
                  <c:v>145.08188612998052</c:v>
                </c:pt>
                <c:pt idx="24096">
                  <c:v>145.07457835537616</c:v>
                </c:pt>
                <c:pt idx="24097">
                  <c:v>145.0672709488644</c:v>
                </c:pt>
                <c:pt idx="24098">
                  <c:v>145.05996391042672</c:v>
                </c:pt>
                <c:pt idx="24099">
                  <c:v>145.05265724004457</c:v>
                </c:pt>
                <c:pt idx="24100">
                  <c:v>145.0453509376994</c:v>
                </c:pt>
                <c:pt idx="24101">
                  <c:v>145.03804500337267</c:v>
                </c:pt>
                <c:pt idx="24102">
                  <c:v>145.03073943704587</c:v>
                </c:pt>
                <c:pt idx="24103">
                  <c:v>145.02343423870042</c:v>
                </c:pt>
                <c:pt idx="24104">
                  <c:v>145.01612940831782</c:v>
                </c:pt>
                <c:pt idx="24105">
                  <c:v>145.00882494587952</c:v>
                </c:pt>
                <c:pt idx="24106">
                  <c:v>145.00152085136702</c:v>
                </c:pt>
                <c:pt idx="24107">
                  <c:v>144.99421712476175</c:v>
                </c:pt>
                <c:pt idx="24108">
                  <c:v>144.98691376604518</c:v>
                </c:pt>
                <c:pt idx="24109">
                  <c:v>144.97961077519878</c:v>
                </c:pt>
                <c:pt idx="24110">
                  <c:v>144.97230815220405</c:v>
                </c:pt>
                <c:pt idx="24111">
                  <c:v>144.96500589704243</c:v>
                </c:pt>
                <c:pt idx="24112">
                  <c:v>144.95770400969539</c:v>
                </c:pt>
                <c:pt idx="24113">
                  <c:v>144.95040249014443</c:v>
                </c:pt>
                <c:pt idx="24114">
                  <c:v>144.94310133837101</c:v>
                </c:pt>
                <c:pt idx="24115">
                  <c:v>144.9358005543566</c:v>
                </c:pt>
                <c:pt idx="24116">
                  <c:v>144.92850013808268</c:v>
                </c:pt>
                <c:pt idx="24117">
                  <c:v>144.92120008953074</c:v>
                </c:pt>
                <c:pt idx="24118">
                  <c:v>144.91390040868222</c:v>
                </c:pt>
                <c:pt idx="24119">
                  <c:v>144.90660109551865</c:v>
                </c:pt>
                <c:pt idx="24120">
                  <c:v>144.89930215002147</c:v>
                </c:pt>
                <c:pt idx="24121">
                  <c:v>144.89200357217217</c:v>
                </c:pt>
                <c:pt idx="24122">
                  <c:v>144.88470536195226</c:v>
                </c:pt>
                <c:pt idx="24123">
                  <c:v>144.87740751934319</c:v>
                </c:pt>
                <c:pt idx="24124">
                  <c:v>144.87011004432645</c:v>
                </c:pt>
                <c:pt idx="24125">
                  <c:v>144.86281293688353</c:v>
                </c:pt>
                <c:pt idx="24126">
                  <c:v>144.85551619699589</c:v>
                </c:pt>
                <c:pt idx="24127">
                  <c:v>144.84821982464504</c:v>
                </c:pt>
                <c:pt idx="24128">
                  <c:v>144.84092381981247</c:v>
                </c:pt>
                <c:pt idx="24129">
                  <c:v>144.83362818247969</c:v>
                </c:pt>
                <c:pt idx="24130">
                  <c:v>144.82633291262815</c:v>
                </c:pt>
                <c:pt idx="24131">
                  <c:v>144.81903801023935</c:v>
                </c:pt>
                <c:pt idx="24132">
                  <c:v>144.81174347529478</c:v>
                </c:pt>
                <c:pt idx="24133">
                  <c:v>144.80444930777594</c:v>
                </c:pt>
                <c:pt idx="24134">
                  <c:v>144.79715550766431</c:v>
                </c:pt>
                <c:pt idx="24135">
                  <c:v>144.7898620749414</c:v>
                </c:pt>
                <c:pt idx="24136">
                  <c:v>144.78256900958868</c:v>
                </c:pt>
                <c:pt idx="24137">
                  <c:v>144.77527631158767</c:v>
                </c:pt>
                <c:pt idx="24138">
                  <c:v>144.76798398091987</c:v>
                </c:pt>
                <c:pt idx="24139">
                  <c:v>144.76069201756675</c:v>
                </c:pt>
                <c:pt idx="24140">
                  <c:v>144.75340042150984</c:v>
                </c:pt>
                <c:pt idx="24141">
                  <c:v>144.74610919273061</c:v>
                </c:pt>
                <c:pt idx="24142">
                  <c:v>144.73881833121058</c:v>
                </c:pt>
                <c:pt idx="24143">
                  <c:v>144.73152783693124</c:v>
                </c:pt>
                <c:pt idx="24144">
                  <c:v>144.7242377098741</c:v>
                </c:pt>
                <c:pt idx="24145">
                  <c:v>144.71694795002065</c:v>
                </c:pt>
                <c:pt idx="24146">
                  <c:v>144.70965855735241</c:v>
                </c:pt>
                <c:pt idx="24147">
                  <c:v>144.70236953185088</c:v>
                </c:pt>
                <c:pt idx="24148">
                  <c:v>144.69508087349757</c:v>
                </c:pt>
                <c:pt idx="24149">
                  <c:v>144.68779258227397</c:v>
                </c:pt>
                <c:pt idx="24150">
                  <c:v>144.6805046581616</c:v>
                </c:pt>
                <c:pt idx="24151">
                  <c:v>144.67321710114197</c:v>
                </c:pt>
                <c:pt idx="24152">
                  <c:v>144.6659299111966</c:v>
                </c:pt>
                <c:pt idx="24153">
                  <c:v>144.65864308830697</c:v>
                </c:pt>
                <c:pt idx="24154">
                  <c:v>144.65135663245462</c:v>
                </c:pt>
                <c:pt idx="24155">
                  <c:v>144.64407054362104</c:v>
                </c:pt>
                <c:pt idx="24156">
                  <c:v>144.63678482178776</c:v>
                </c:pt>
                <c:pt idx="24157">
                  <c:v>144.62949946693629</c:v>
                </c:pt>
                <c:pt idx="24158">
                  <c:v>144.62221447904815</c:v>
                </c:pt>
                <c:pt idx="24159">
                  <c:v>144.61492985810486</c:v>
                </c:pt>
                <c:pt idx="24160">
                  <c:v>144.60764560408791</c:v>
                </c:pt>
                <c:pt idx="24161">
                  <c:v>144.60036171697882</c:v>
                </c:pt>
                <c:pt idx="24162">
                  <c:v>144.59307819675914</c:v>
                </c:pt>
                <c:pt idx="24163">
                  <c:v>144.58579504341037</c:v>
                </c:pt>
                <c:pt idx="24164">
                  <c:v>144.57851225691405</c:v>
                </c:pt>
                <c:pt idx="24165">
                  <c:v>144.57122983725168</c:v>
                </c:pt>
                <c:pt idx="24166">
                  <c:v>144.56394778440477</c:v>
                </c:pt>
                <c:pt idx="24167">
                  <c:v>144.55666609835487</c:v>
                </c:pt>
                <c:pt idx="24168">
                  <c:v>144.54938477908351</c:v>
                </c:pt>
                <c:pt idx="24169">
                  <c:v>144.5421038265722</c:v>
                </c:pt>
                <c:pt idx="24170">
                  <c:v>144.53482324080247</c:v>
                </c:pt>
                <c:pt idx="24171">
                  <c:v>144.52754302175583</c:v>
                </c:pt>
                <c:pt idx="24172">
                  <c:v>144.52026316941382</c:v>
                </c:pt>
                <c:pt idx="24173">
                  <c:v>144.51298368375799</c:v>
                </c:pt>
                <c:pt idx="24174">
                  <c:v>144.50570456476984</c:v>
                </c:pt>
                <c:pt idx="24175">
                  <c:v>144.49842581243092</c:v>
                </c:pt>
                <c:pt idx="24176">
                  <c:v>144.49114742672276</c:v>
                </c:pt>
                <c:pt idx="24177">
                  <c:v>144.48386940762688</c:v>
                </c:pt>
                <c:pt idx="24178">
                  <c:v>144.47659175512482</c:v>
                </c:pt>
                <c:pt idx="24179">
                  <c:v>144.46931446919811</c:v>
                </c:pt>
                <c:pt idx="24180">
                  <c:v>144.4620375498283</c:v>
                </c:pt>
                <c:pt idx="24181">
                  <c:v>144.45476099699692</c:v>
                </c:pt>
                <c:pt idx="24182">
                  <c:v>144.44748481068552</c:v>
                </c:pt>
                <c:pt idx="24183">
                  <c:v>144.44020899087562</c:v>
                </c:pt>
                <c:pt idx="24184">
                  <c:v>144.43293353754876</c:v>
                </c:pt>
                <c:pt idx="24185">
                  <c:v>144.42565845068648</c:v>
                </c:pt>
                <c:pt idx="24186">
                  <c:v>144.41838373027034</c:v>
                </c:pt>
                <c:pt idx="24187">
                  <c:v>144.41110937628184</c:v>
                </c:pt>
                <c:pt idx="24188">
                  <c:v>144.40383538870256</c:v>
                </c:pt>
                <c:pt idx="24189">
                  <c:v>144.39656176751404</c:v>
                </c:pt>
                <c:pt idx="24190">
                  <c:v>144.38928851269782</c:v>
                </c:pt>
                <c:pt idx="24191">
                  <c:v>144.38201562423544</c:v>
                </c:pt>
                <c:pt idx="24192">
                  <c:v>144.37474310210845</c:v>
                </c:pt>
                <c:pt idx="24193">
                  <c:v>144.3674709462984</c:v>
                </c:pt>
                <c:pt idx="24194">
                  <c:v>144.36019915678685</c:v>
                </c:pt>
                <c:pt idx="24195">
                  <c:v>144.35292773355533</c:v>
                </c:pt>
                <c:pt idx="24196">
                  <c:v>144.34565667658541</c:v>
                </c:pt>
                <c:pt idx="24197">
                  <c:v>144.33838598585862</c:v>
                </c:pt>
                <c:pt idx="24198">
                  <c:v>144.33111566135651</c:v>
                </c:pt>
                <c:pt idx="24199">
                  <c:v>144.32384570306064</c:v>
                </c:pt>
                <c:pt idx="24200">
                  <c:v>144.31657611095258</c:v>
                </c:pt>
                <c:pt idx="24201">
                  <c:v>144.30930688501388</c:v>
                </c:pt>
                <c:pt idx="24202">
                  <c:v>144.3020380252261</c:v>
                </c:pt>
                <c:pt idx="24203">
                  <c:v>144.29476953157078</c:v>
                </c:pt>
                <c:pt idx="24204">
                  <c:v>144.28750140402948</c:v>
                </c:pt>
                <c:pt idx="24205">
                  <c:v>144.28023364258377</c:v>
                </c:pt>
                <c:pt idx="24206">
                  <c:v>144.27296624721521</c:v>
                </c:pt>
                <c:pt idx="24207">
                  <c:v>144.26569921790534</c:v>
                </c:pt>
                <c:pt idx="24208">
                  <c:v>144.25843255463573</c:v>
                </c:pt>
                <c:pt idx="24209">
                  <c:v>144.25116625738795</c:v>
                </c:pt>
                <c:pt idx="24210">
                  <c:v>144.24390032614357</c:v>
                </c:pt>
                <c:pt idx="24211">
                  <c:v>144.23663476088416</c:v>
                </c:pt>
                <c:pt idx="24212">
                  <c:v>144.22936956159126</c:v>
                </c:pt>
                <c:pt idx="24213">
                  <c:v>144.22210472824645</c:v>
                </c:pt>
                <c:pt idx="24214">
                  <c:v>144.21484026083129</c:v>
                </c:pt>
                <c:pt idx="24215">
                  <c:v>144.20757615932737</c:v>
                </c:pt>
                <c:pt idx="24216">
                  <c:v>144.20031242371624</c:v>
                </c:pt>
                <c:pt idx="24217">
                  <c:v>144.19304905397945</c:v>
                </c:pt>
                <c:pt idx="24218">
                  <c:v>144.18578605009861</c:v>
                </c:pt>
                <c:pt idx="24219">
                  <c:v>144.17852341205528</c:v>
                </c:pt>
                <c:pt idx="24220">
                  <c:v>144.17126113983102</c:v>
                </c:pt>
                <c:pt idx="24221">
                  <c:v>144.1639992334074</c:v>
                </c:pt>
                <c:pt idx="24222">
                  <c:v>144.156737692766</c:v>
                </c:pt>
                <c:pt idx="24223">
                  <c:v>144.14947651788842</c:v>
                </c:pt>
                <c:pt idx="24224">
                  <c:v>144.14221570875623</c:v>
                </c:pt>
                <c:pt idx="24225">
                  <c:v>144.13495526535098</c:v>
                </c:pt>
                <c:pt idx="24226">
                  <c:v>144.12769518765427</c:v>
                </c:pt>
                <c:pt idx="24227">
                  <c:v>144.12043547564767</c:v>
                </c:pt>
                <c:pt idx="24228">
                  <c:v>144.11317612931276</c:v>
                </c:pt>
                <c:pt idx="24229">
                  <c:v>144.10591714863114</c:v>
                </c:pt>
                <c:pt idx="24230">
                  <c:v>144.09865853358437</c:v>
                </c:pt>
                <c:pt idx="24231">
                  <c:v>144.09140028415405</c:v>
                </c:pt>
                <c:pt idx="24232">
                  <c:v>144.08414240032175</c:v>
                </c:pt>
                <c:pt idx="24233">
                  <c:v>144.07688488206907</c:v>
                </c:pt>
                <c:pt idx="24234">
                  <c:v>144.06962772937757</c:v>
                </c:pt>
                <c:pt idx="24235">
                  <c:v>144.06237094222885</c:v>
                </c:pt>
                <c:pt idx="24236">
                  <c:v>144.05511452060449</c:v>
                </c:pt>
                <c:pt idx="24237">
                  <c:v>144.0478584644861</c:v>
                </c:pt>
                <c:pt idx="24238">
                  <c:v>144.04060277385526</c:v>
                </c:pt>
                <c:pt idx="24239">
                  <c:v>144.03334744869355</c:v>
                </c:pt>
                <c:pt idx="24240">
                  <c:v>144.02609248898256</c:v>
                </c:pt>
                <c:pt idx="24241">
                  <c:v>144.01883789470389</c:v>
                </c:pt>
                <c:pt idx="24242">
                  <c:v>144.01158366583914</c:v>
                </c:pt>
                <c:pt idx="24243">
                  <c:v>144.00432980236991</c:v>
                </c:pt>
                <c:pt idx="24244">
                  <c:v>143.99707630427775</c:v>
                </c:pt>
                <c:pt idx="24245">
                  <c:v>143.98982317154432</c:v>
                </c:pt>
                <c:pt idx="24246">
                  <c:v>143.98257040415118</c:v>
                </c:pt>
                <c:pt idx="24247">
                  <c:v>143.97531800207992</c:v>
                </c:pt>
                <c:pt idx="24248">
                  <c:v>143.96806596531215</c:v>
                </c:pt>
                <c:pt idx="24249">
                  <c:v>143.96081429382949</c:v>
                </c:pt>
                <c:pt idx="24250">
                  <c:v>143.95356298761351</c:v>
                </c:pt>
                <c:pt idx="24251">
                  <c:v>143.94631204664583</c:v>
                </c:pt>
                <c:pt idx="24252">
                  <c:v>143.93906147090806</c:v>
                </c:pt>
                <c:pt idx="24253">
                  <c:v>143.93181126038178</c:v>
                </c:pt>
                <c:pt idx="24254">
                  <c:v>143.9245614150486</c:v>
                </c:pt>
                <c:pt idx="24255">
                  <c:v>143.91731193489014</c:v>
                </c:pt>
                <c:pt idx="24256">
                  <c:v>143.91006281988797</c:v>
                </c:pt>
                <c:pt idx="24257">
                  <c:v>143.90281407002374</c:v>
                </c:pt>
                <c:pt idx="24258">
                  <c:v>143.89556568527902</c:v>
                </c:pt>
                <c:pt idx="24259">
                  <c:v>143.88831766563547</c:v>
                </c:pt>
                <c:pt idx="24260">
                  <c:v>143.88107001107466</c:v>
                </c:pt>
                <c:pt idx="24261">
                  <c:v>143.87382272157819</c:v>
                </c:pt>
                <c:pt idx="24262">
                  <c:v>143.86657579712772</c:v>
                </c:pt>
                <c:pt idx="24263">
                  <c:v>143.85932923770483</c:v>
                </c:pt>
                <c:pt idx="24264">
                  <c:v>143.85208304329112</c:v>
                </c:pt>
                <c:pt idx="24265">
                  <c:v>143.84483721386823</c:v>
                </c:pt>
                <c:pt idx="24266">
                  <c:v>143.83759174941778</c:v>
                </c:pt>
                <c:pt idx="24267">
                  <c:v>143.83034664992138</c:v>
                </c:pt>
                <c:pt idx="24268">
                  <c:v>143.82310191536064</c:v>
                </c:pt>
                <c:pt idx="24269">
                  <c:v>143.81585754571717</c:v>
                </c:pt>
                <c:pt idx="24270">
                  <c:v>143.8086135409726</c:v>
                </c:pt>
                <c:pt idx="24271">
                  <c:v>143.80136990110856</c:v>
                </c:pt>
                <c:pt idx="24272">
                  <c:v>143.79412662610665</c:v>
                </c:pt>
                <c:pt idx="24273">
                  <c:v>143.78688371594851</c:v>
                </c:pt>
                <c:pt idx="24274">
                  <c:v>143.77964117061575</c:v>
                </c:pt>
                <c:pt idx="24275">
                  <c:v>143.77239899008998</c:v>
                </c:pt>
                <c:pt idx="24276">
                  <c:v>143.76515717435285</c:v>
                </c:pt>
                <c:pt idx="24277">
                  <c:v>143.75791572338599</c:v>
                </c:pt>
                <c:pt idx="24278">
                  <c:v>143.75067463717102</c:v>
                </c:pt>
                <c:pt idx="24279">
                  <c:v>143.74343391568954</c:v>
                </c:pt>
                <c:pt idx="24280">
                  <c:v>143.73619355892322</c:v>
                </c:pt>
                <c:pt idx="24281">
                  <c:v>143.72895356685365</c:v>
                </c:pt>
                <c:pt idx="24282">
                  <c:v>143.72171393946249</c:v>
                </c:pt>
                <c:pt idx="24283">
                  <c:v>143.71447467673136</c:v>
                </c:pt>
                <c:pt idx="24284">
                  <c:v>143.70723577864189</c:v>
                </c:pt>
                <c:pt idx="24285">
                  <c:v>143.69999724517572</c:v>
                </c:pt>
                <c:pt idx="24286">
                  <c:v>143.6927590763145</c:v>
                </c:pt>
                <c:pt idx="24287">
                  <c:v>143.68552127203984</c:v>
                </c:pt>
                <c:pt idx="24288">
                  <c:v>143.67828383233336</c:v>
                </c:pt>
                <c:pt idx="24289">
                  <c:v>143.67104675717673</c:v>
                </c:pt>
                <c:pt idx="24290">
                  <c:v>143.66381004655156</c:v>
                </c:pt>
                <c:pt idx="24291">
                  <c:v>143.65657370043951</c:v>
                </c:pt>
                <c:pt idx="24292">
                  <c:v>143.64933771882221</c:v>
                </c:pt>
                <c:pt idx="24293">
                  <c:v>143.64210210168133</c:v>
                </c:pt>
                <c:pt idx="24294">
                  <c:v>143.63486684899848</c:v>
                </c:pt>
                <c:pt idx="24295">
                  <c:v>143.62763196075531</c:v>
                </c:pt>
                <c:pt idx="24296">
                  <c:v>143.62039743693344</c:v>
                </c:pt>
                <c:pt idx="24297">
                  <c:v>143.61316327751456</c:v>
                </c:pt>
                <c:pt idx="24298">
                  <c:v>143.60592948248026</c:v>
                </c:pt>
                <c:pt idx="24299">
                  <c:v>143.59869605181223</c:v>
                </c:pt>
                <c:pt idx="24300">
                  <c:v>143.59146298549211</c:v>
                </c:pt>
                <c:pt idx="24301">
                  <c:v>143.58423028350154</c:v>
                </c:pt>
                <c:pt idx="24302">
                  <c:v>143.57699794582217</c:v>
                </c:pt>
                <c:pt idx="24303">
                  <c:v>143.56976597243565</c:v>
                </c:pt>
                <c:pt idx="24304">
                  <c:v>143.56253436332361</c:v>
                </c:pt>
                <c:pt idx="24305">
                  <c:v>143.55530311846772</c:v>
                </c:pt>
                <c:pt idx="24306">
                  <c:v>143.54807223784965</c:v>
                </c:pt>
                <c:pt idx="24307">
                  <c:v>143.54084172145105</c:v>
                </c:pt>
                <c:pt idx="24308">
                  <c:v>143.53361156925354</c:v>
                </c:pt>
                <c:pt idx="24309">
                  <c:v>143.5263817812388</c:v>
                </c:pt>
                <c:pt idx="24310">
                  <c:v>143.51915235738849</c:v>
                </c:pt>
                <c:pt idx="24311">
                  <c:v>143.51192329768426</c:v>
                </c:pt>
                <c:pt idx="24312">
                  <c:v>143.50469460210778</c:v>
                </c:pt>
                <c:pt idx="24313">
                  <c:v>143.49746627064067</c:v>
                </c:pt>
                <c:pt idx="24314">
                  <c:v>143.49023830326462</c:v>
                </c:pt>
                <c:pt idx="24315">
                  <c:v>143.48301069996128</c:v>
                </c:pt>
                <c:pt idx="24316">
                  <c:v>143.47578346071234</c:v>
                </c:pt>
                <c:pt idx="24317">
                  <c:v>143.46855658549941</c:v>
                </c:pt>
                <c:pt idx="24318">
                  <c:v>143.46133007430421</c:v>
                </c:pt>
                <c:pt idx="24319">
                  <c:v>143.45410392710838</c:v>
                </c:pt>
                <c:pt idx="24320">
                  <c:v>143.44687814389357</c:v>
                </c:pt>
                <c:pt idx="24321">
                  <c:v>143.43965272464146</c:v>
                </c:pt>
                <c:pt idx="24322">
                  <c:v>143.43242766933372</c:v>
                </c:pt>
                <c:pt idx="24323">
                  <c:v>143.42520297795201</c:v>
                </c:pt>
                <c:pt idx="24324">
                  <c:v>143.41797865047801</c:v>
                </c:pt>
                <c:pt idx="24325">
                  <c:v>143.4107546868934</c:v>
                </c:pt>
                <c:pt idx="24326">
                  <c:v>143.40353108717983</c:v>
                </c:pt>
                <c:pt idx="24327">
                  <c:v>143.39630785131897</c:v>
                </c:pt>
                <c:pt idx="24328">
                  <c:v>143.38908497929251</c:v>
                </c:pt>
                <c:pt idx="24329">
                  <c:v>143.38186247108212</c:v>
                </c:pt>
                <c:pt idx="24330">
                  <c:v>143.37464032666946</c:v>
                </c:pt>
                <c:pt idx="24331">
                  <c:v>143.36741854603622</c:v>
                </c:pt>
                <c:pt idx="24332">
                  <c:v>143.36019712916405</c:v>
                </c:pt>
                <c:pt idx="24333">
                  <c:v>143.35297607603465</c:v>
                </c:pt>
                <c:pt idx="24334">
                  <c:v>143.34575538662972</c:v>
                </c:pt>
                <c:pt idx="24335">
                  <c:v>143.33853506093089</c:v>
                </c:pt>
                <c:pt idx="24336">
                  <c:v>143.33131509891987</c:v>
                </c:pt>
                <c:pt idx="24337">
                  <c:v>143.32409550057835</c:v>
                </c:pt>
                <c:pt idx="24338">
                  <c:v>143.316876265888</c:v>
                </c:pt>
                <c:pt idx="24339">
                  <c:v>143.30965739483048</c:v>
                </c:pt>
                <c:pt idx="24340">
                  <c:v>143.3024388873875</c:v>
                </c:pt>
                <c:pt idx="24341">
                  <c:v>143.29522074354074</c:v>
                </c:pt>
                <c:pt idx="24342">
                  <c:v>143.28800296327188</c:v>
                </c:pt>
                <c:pt idx="24343">
                  <c:v>143.28078554656261</c:v>
                </c:pt>
                <c:pt idx="24344">
                  <c:v>143.27356849339463</c:v>
                </c:pt>
                <c:pt idx="24345">
                  <c:v>143.26635180374961</c:v>
                </c:pt>
                <c:pt idx="24346">
                  <c:v>143.25913547760928</c:v>
                </c:pt>
                <c:pt idx="24347">
                  <c:v>143.25191951495526</c:v>
                </c:pt>
                <c:pt idx="24348">
                  <c:v>143.24470391576929</c:v>
                </c:pt>
                <c:pt idx="24349">
                  <c:v>143.23748868003307</c:v>
                </c:pt>
                <c:pt idx="24350">
                  <c:v>143.23027380772825</c:v>
                </c:pt>
                <c:pt idx="24351">
                  <c:v>143.22305929883657</c:v>
                </c:pt>
                <c:pt idx="24352">
                  <c:v>143.2158451533397</c:v>
                </c:pt>
                <c:pt idx="24353">
                  <c:v>143.20863137121933</c:v>
                </c:pt>
                <c:pt idx="24354">
                  <c:v>143.20141795245715</c:v>
                </c:pt>
                <c:pt idx="24355">
                  <c:v>143.19420489703489</c:v>
                </c:pt>
                <c:pt idx="24356">
                  <c:v>143.18699220493423</c:v>
                </c:pt>
                <c:pt idx="24357">
                  <c:v>143.17977987613688</c:v>
                </c:pt>
                <c:pt idx="24358">
                  <c:v>143.17256791062451</c:v>
                </c:pt>
                <c:pt idx="24359">
                  <c:v>143.16535630837885</c:v>
                </c:pt>
                <c:pt idx="24360">
                  <c:v>143.15814506938159</c:v>
                </c:pt>
                <c:pt idx="24361">
                  <c:v>143.15093419361446</c:v>
                </c:pt>
                <c:pt idx="24362">
                  <c:v>143.14372368105913</c:v>
                </c:pt>
                <c:pt idx="24363">
                  <c:v>143.13651353169732</c:v>
                </c:pt>
                <c:pt idx="24364">
                  <c:v>143.12930374551073</c:v>
                </c:pt>
                <c:pt idx="24365">
                  <c:v>143.12209432248108</c:v>
                </c:pt>
                <c:pt idx="24366">
                  <c:v>143.11488526259006</c:v>
                </c:pt>
                <c:pt idx="24367">
                  <c:v>143.10767656581939</c:v>
                </c:pt>
                <c:pt idx="24368">
                  <c:v>143.10046823215077</c:v>
                </c:pt>
                <c:pt idx="24369">
                  <c:v>143.09326026156592</c:v>
                </c:pt>
                <c:pt idx="24370">
                  <c:v>143.08605265404654</c:v>
                </c:pt>
                <c:pt idx="24371">
                  <c:v>143.07884540957437</c:v>
                </c:pt>
                <c:pt idx="24372">
                  <c:v>143.0716385281311</c:v>
                </c:pt>
                <c:pt idx="24373">
                  <c:v>143.06443200969844</c:v>
                </c:pt>
                <c:pt idx="24374">
                  <c:v>143.05722585425812</c:v>
                </c:pt>
                <c:pt idx="24375">
                  <c:v>143.05002006179186</c:v>
                </c:pt>
                <c:pt idx="24376">
                  <c:v>143.04281463228133</c:v>
                </c:pt>
                <c:pt idx="24377">
                  <c:v>143.03560956570831</c:v>
                </c:pt>
                <c:pt idx="24378">
                  <c:v>143.02840486205449</c:v>
                </c:pt>
                <c:pt idx="24379">
                  <c:v>143.02120052130158</c:v>
                </c:pt>
                <c:pt idx="24380">
                  <c:v>143.01399654343132</c:v>
                </c:pt>
                <c:pt idx="24381">
                  <c:v>143.00679292842543</c:v>
                </c:pt>
                <c:pt idx="24382">
                  <c:v>142.99958967626563</c:v>
                </c:pt>
                <c:pt idx="24383">
                  <c:v>142.99238678693365</c:v>
                </c:pt>
                <c:pt idx="24384">
                  <c:v>142.98518426041119</c:v>
                </c:pt>
                <c:pt idx="24385">
                  <c:v>142.97798209667999</c:v>
                </c:pt>
                <c:pt idx="24386">
                  <c:v>142.9707802957218</c:v>
                </c:pt>
                <c:pt idx="24387">
                  <c:v>142.96357885751831</c:v>
                </c:pt>
                <c:pt idx="24388">
                  <c:v>142.95637778205128</c:v>
                </c:pt>
                <c:pt idx="24389">
                  <c:v>142.94917706930241</c:v>
                </c:pt>
                <c:pt idx="24390">
                  <c:v>142.94197671925343</c:v>
                </c:pt>
                <c:pt idx="24391">
                  <c:v>142.93477673188607</c:v>
                </c:pt>
                <c:pt idx="24392">
                  <c:v>142.92757710718209</c:v>
                </c:pt>
                <c:pt idx="24393">
                  <c:v>142.9203778451232</c:v>
                </c:pt>
                <c:pt idx="24394">
                  <c:v>142.91317894569116</c:v>
                </c:pt>
                <c:pt idx="24395">
                  <c:v>142.90598040886766</c:v>
                </c:pt>
                <c:pt idx="24396">
                  <c:v>142.89878223463447</c:v>
                </c:pt>
                <c:pt idx="24397">
                  <c:v>142.89158442297332</c:v>
                </c:pt>
                <c:pt idx="24398">
                  <c:v>142.88438697386593</c:v>
                </c:pt>
                <c:pt idx="24399">
                  <c:v>142.87718988729407</c:v>
                </c:pt>
                <c:pt idx="24400">
                  <c:v>142.86999316323946</c:v>
                </c:pt>
                <c:pt idx="24401">
                  <c:v>142.86279680168383</c:v>
                </c:pt>
                <c:pt idx="24402">
                  <c:v>142.85560080260893</c:v>
                </c:pt>
                <c:pt idx="24403">
                  <c:v>142.84840516599652</c:v>
                </c:pt>
                <c:pt idx="24404">
                  <c:v>142.84120989182833</c:v>
                </c:pt>
                <c:pt idx="24405">
                  <c:v>142.83401498008607</c:v>
                </c:pt>
                <c:pt idx="24406">
                  <c:v>142.82682043075152</c:v>
                </c:pt>
                <c:pt idx="24407">
                  <c:v>142.81962624380643</c:v>
                </c:pt>
                <c:pt idx="24408">
                  <c:v>142.81243241923252</c:v>
                </c:pt>
                <c:pt idx="24409">
                  <c:v>142.80523895701157</c:v>
                </c:pt>
                <c:pt idx="24410">
                  <c:v>142.79804585712532</c:v>
                </c:pt>
                <c:pt idx="24411">
                  <c:v>142.79085311955549</c:v>
                </c:pt>
                <c:pt idx="24412">
                  <c:v>142.78366074428388</c:v>
                </c:pt>
                <c:pt idx="24413">
                  <c:v>142.7764687312922</c:v>
                </c:pt>
                <c:pt idx="24414">
                  <c:v>142.7692770805622</c:v>
                </c:pt>
                <c:pt idx="24415">
                  <c:v>142.76208579207565</c:v>
                </c:pt>
                <c:pt idx="24416">
                  <c:v>142.75489486581432</c:v>
                </c:pt>
                <c:pt idx="24417">
                  <c:v>142.74770430175994</c:v>
                </c:pt>
                <c:pt idx="24418">
                  <c:v>142.74051409989426</c:v>
                </c:pt>
                <c:pt idx="24419">
                  <c:v>142.73332426019905</c:v>
                </c:pt>
                <c:pt idx="24420">
                  <c:v>142.72613478265606</c:v>
                </c:pt>
                <c:pt idx="24421">
                  <c:v>142.71894566724706</c:v>
                </c:pt>
                <c:pt idx="24422">
                  <c:v>142.71175691395379</c:v>
                </c:pt>
                <c:pt idx="24423">
                  <c:v>142.70456852275805</c:v>
                </c:pt>
                <c:pt idx="24424">
                  <c:v>142.69738049364156</c:v>
                </c:pt>
                <c:pt idx="24425">
                  <c:v>142.6901928265861</c:v>
                </c:pt>
                <c:pt idx="24426">
                  <c:v>142.68300552157342</c:v>
                </c:pt>
                <c:pt idx="24427">
                  <c:v>142.67581857858531</c:v>
                </c:pt>
                <c:pt idx="24428">
                  <c:v>142.66863199760351</c:v>
                </c:pt>
                <c:pt idx="24429">
                  <c:v>142.66144577860979</c:v>
                </c:pt>
                <c:pt idx="24430">
                  <c:v>142.65425992158592</c:v>
                </c:pt>
                <c:pt idx="24431">
                  <c:v>142.64707442651368</c:v>
                </c:pt>
                <c:pt idx="24432">
                  <c:v>142.63988929337484</c:v>
                </c:pt>
                <c:pt idx="24433">
                  <c:v>142.63270452215113</c:v>
                </c:pt>
                <c:pt idx="24434">
                  <c:v>142.62552011282435</c:v>
                </c:pt>
                <c:pt idx="24435">
                  <c:v>142.61833606537627</c:v>
                </c:pt>
                <c:pt idx="24436">
                  <c:v>142.61115237978865</c:v>
                </c:pt>
                <c:pt idx="24437">
                  <c:v>142.6039690560433</c:v>
                </c:pt>
                <c:pt idx="24438">
                  <c:v>142.59678609412194</c:v>
                </c:pt>
                <c:pt idx="24439">
                  <c:v>142.58960349400638</c:v>
                </c:pt>
                <c:pt idx="24440">
                  <c:v>142.58242125567838</c:v>
                </c:pt>
                <c:pt idx="24441">
                  <c:v>142.57523937911975</c:v>
                </c:pt>
                <c:pt idx="24442">
                  <c:v>142.56805786431224</c:v>
                </c:pt>
                <c:pt idx="24443">
                  <c:v>142.56087671123763</c:v>
                </c:pt>
                <c:pt idx="24444">
                  <c:v>142.5536959198777</c:v>
                </c:pt>
                <c:pt idx="24445">
                  <c:v>142.5465154902142</c:v>
                </c:pt>
                <c:pt idx="24446">
                  <c:v>142.53933542222896</c:v>
                </c:pt>
                <c:pt idx="24447">
                  <c:v>142.53215571590374</c:v>
                </c:pt>
                <c:pt idx="24448">
                  <c:v>142.52497637122033</c:v>
                </c:pt>
                <c:pt idx="24449">
                  <c:v>142.51779738816052</c:v>
                </c:pt>
                <c:pt idx="24450">
                  <c:v>142.51061876670607</c:v>
                </c:pt>
                <c:pt idx="24451">
                  <c:v>142.50344050683879</c:v>
                </c:pt>
                <c:pt idx="24452">
                  <c:v>142.49626260854046</c:v>
                </c:pt>
                <c:pt idx="24453">
                  <c:v>142.48908507179289</c:v>
                </c:pt>
                <c:pt idx="24454">
                  <c:v>142.48190789657784</c:v>
                </c:pt>
                <c:pt idx="24455">
                  <c:v>142.4747310828771</c:v>
                </c:pt>
                <c:pt idx="24456">
                  <c:v>142.46755463067245</c:v>
                </c:pt>
                <c:pt idx="24457">
                  <c:v>142.46037853994571</c:v>
                </c:pt>
                <c:pt idx="24458">
                  <c:v>142.45320281067865</c:v>
                </c:pt>
                <c:pt idx="24459">
                  <c:v>142.44602744285308</c:v>
                </c:pt>
                <c:pt idx="24460">
                  <c:v>142.43885243645079</c:v>
                </c:pt>
                <c:pt idx="24461">
                  <c:v>142.43167779145358</c:v>
                </c:pt>
                <c:pt idx="24462">
                  <c:v>142.42450350784324</c:v>
                </c:pt>
                <c:pt idx="24463">
                  <c:v>142.41732958560155</c:v>
                </c:pt>
                <c:pt idx="24464">
                  <c:v>142.41015602471032</c:v>
                </c:pt>
                <c:pt idx="24465">
                  <c:v>142.40298282515135</c:v>
                </c:pt>
                <c:pt idx="24466">
                  <c:v>142.39580998690647</c:v>
                </c:pt>
                <c:pt idx="24467">
                  <c:v>142.38863750995745</c:v>
                </c:pt>
                <c:pt idx="24468">
                  <c:v>142.38146539428607</c:v>
                </c:pt>
                <c:pt idx="24469">
                  <c:v>142.37429363987417</c:v>
                </c:pt>
                <c:pt idx="24470">
                  <c:v>142.36712224670353</c:v>
                </c:pt>
                <c:pt idx="24471">
                  <c:v>142.35995121475597</c:v>
                </c:pt>
                <c:pt idx="24472">
                  <c:v>142.35278054401329</c:v>
                </c:pt>
                <c:pt idx="24473">
                  <c:v>142.3456102344573</c:v>
                </c:pt>
                <c:pt idx="24474">
                  <c:v>142.33844028606978</c:v>
                </c:pt>
                <c:pt idx="24475">
                  <c:v>142.33127069883258</c:v>
                </c:pt>
                <c:pt idx="24476">
                  <c:v>142.32410147272748</c:v>
                </c:pt>
                <c:pt idx="24477">
                  <c:v>142.31693260773631</c:v>
                </c:pt>
                <c:pt idx="24478">
                  <c:v>142.30976410384085</c:v>
                </c:pt>
                <c:pt idx="24479">
                  <c:v>142.30259596102294</c:v>
                </c:pt>
                <c:pt idx="24480">
                  <c:v>142.29542817926441</c:v>
                </c:pt>
                <c:pt idx="24481">
                  <c:v>142.28826075854701</c:v>
                </c:pt>
                <c:pt idx="24482">
                  <c:v>142.2810936988526</c:v>
                </c:pt>
                <c:pt idx="24483">
                  <c:v>142.27392700016298</c:v>
                </c:pt>
                <c:pt idx="24484">
                  <c:v>142.26676066246</c:v>
                </c:pt>
                <c:pt idx="24485">
                  <c:v>142.25959468572543</c:v>
                </c:pt>
                <c:pt idx="24486">
                  <c:v>142.25242906994112</c:v>
                </c:pt>
                <c:pt idx="24487">
                  <c:v>142.24526381508886</c:v>
                </c:pt>
                <c:pt idx="24488">
                  <c:v>142.23809892115051</c:v>
                </c:pt>
                <c:pt idx="24489">
                  <c:v>142.23093438810787</c:v>
                </c:pt>
                <c:pt idx="24490">
                  <c:v>142.22377021594275</c:v>
                </c:pt>
                <c:pt idx="24491">
                  <c:v>142.21660640463699</c:v>
                </c:pt>
                <c:pt idx="24492">
                  <c:v>142.2094429541724</c:v>
                </c:pt>
                <c:pt idx="24493">
                  <c:v>142.20227986453079</c:v>
                </c:pt>
                <c:pt idx="24494">
                  <c:v>142.19511713569403</c:v>
                </c:pt>
                <c:pt idx="24495">
                  <c:v>142.1879547676439</c:v>
                </c:pt>
                <c:pt idx="24496">
                  <c:v>142.18079276036227</c:v>
                </c:pt>
                <c:pt idx="24497">
                  <c:v>142.17363111383094</c:v>
                </c:pt>
                <c:pt idx="24498">
                  <c:v>142.16646982803175</c:v>
                </c:pt>
                <c:pt idx="24499">
                  <c:v>142.15930890294652</c:v>
                </c:pt>
                <c:pt idx="24500">
                  <c:v>142.15214833855708</c:v>
                </c:pt>
                <c:pt idx="24501">
                  <c:v>142.14498813484528</c:v>
                </c:pt>
                <c:pt idx="24502">
                  <c:v>142.13782829179294</c:v>
                </c:pt>
                <c:pt idx="24503">
                  <c:v>142.13066880938189</c:v>
                </c:pt>
                <c:pt idx="24504">
                  <c:v>142.12350968759395</c:v>
                </c:pt>
                <c:pt idx="24505">
                  <c:v>142.116350926411</c:v>
                </c:pt>
                <c:pt idx="24506">
                  <c:v>142.10919252581485</c:v>
                </c:pt>
                <c:pt idx="24507">
                  <c:v>142.10203448578733</c:v>
                </c:pt>
                <c:pt idx="24508">
                  <c:v>142.09487680631028</c:v>
                </c:pt>
                <c:pt idx="24509">
                  <c:v>142.08771948736555</c:v>
                </c:pt>
                <c:pt idx="24510">
                  <c:v>142.08056252893496</c:v>
                </c:pt>
                <c:pt idx="24511">
                  <c:v>142.07340593100039</c:v>
                </c:pt>
                <c:pt idx="24512">
                  <c:v>142.06624969354365</c:v>
                </c:pt>
                <c:pt idx="24513">
                  <c:v>142.05909381654661</c:v>
                </c:pt>
                <c:pt idx="24514">
                  <c:v>142.05193829999106</c:v>
                </c:pt>
                <c:pt idx="24515">
                  <c:v>142.04478314385889</c:v>
                </c:pt>
                <c:pt idx="24516">
                  <c:v>142.03762834813193</c:v>
                </c:pt>
                <c:pt idx="24517">
                  <c:v>142.03047391279205</c:v>
                </c:pt>
                <c:pt idx="24518">
                  <c:v>142.02331983782108</c:v>
                </c:pt>
                <c:pt idx="24519">
                  <c:v>142.01616612320086</c:v>
                </c:pt>
                <c:pt idx="24520">
                  <c:v>142.00901276891324</c:v>
                </c:pt>
                <c:pt idx="24521">
                  <c:v>142.00185977494007</c:v>
                </c:pt>
                <c:pt idx="24522">
                  <c:v>141.99470714126321</c:v>
                </c:pt>
                <c:pt idx="24523">
                  <c:v>141.9875548678645</c:v>
                </c:pt>
                <c:pt idx="24524">
                  <c:v>141.9804029547258</c:v>
                </c:pt>
                <c:pt idx="24525">
                  <c:v>141.97325140182897</c:v>
                </c:pt>
                <c:pt idx="24526">
                  <c:v>141.96610020915588</c:v>
                </c:pt>
                <c:pt idx="24527">
                  <c:v>141.95894937668837</c:v>
                </c:pt>
                <c:pt idx="24528">
                  <c:v>141.95179890440826</c:v>
                </c:pt>
                <c:pt idx="24529">
                  <c:v>141.94464879229744</c:v>
                </c:pt>
                <c:pt idx="24530">
                  <c:v>141.93749904033777</c:v>
                </c:pt>
                <c:pt idx="24531">
                  <c:v>141.93034964851111</c:v>
                </c:pt>
                <c:pt idx="24532">
                  <c:v>141.92320061679931</c:v>
                </c:pt>
                <c:pt idx="24533">
                  <c:v>141.91605194518425</c:v>
                </c:pt>
                <c:pt idx="24534">
                  <c:v>141.90890363364778</c:v>
                </c:pt>
                <c:pt idx="24535">
                  <c:v>141.90175568217177</c:v>
                </c:pt>
                <c:pt idx="24536">
                  <c:v>141.89460809073807</c:v>
                </c:pt>
                <c:pt idx="24537">
                  <c:v>141.88746085932854</c:v>
                </c:pt>
                <c:pt idx="24538">
                  <c:v>141.88031398792506</c:v>
                </c:pt>
                <c:pt idx="24539">
                  <c:v>141.87316747650951</c:v>
                </c:pt>
                <c:pt idx="24540">
                  <c:v>141.86602132506371</c:v>
                </c:pt>
                <c:pt idx="24541">
                  <c:v>141.85887553356957</c:v>
                </c:pt>
                <c:pt idx="24542">
                  <c:v>141.85173010200896</c:v>
                </c:pt>
                <c:pt idx="24543">
                  <c:v>141.84458503036373</c:v>
                </c:pt>
                <c:pt idx="24544">
                  <c:v>141.83744031861576</c:v>
                </c:pt>
                <c:pt idx="24545">
                  <c:v>141.83029596674692</c:v>
                </c:pt>
                <c:pt idx="24546">
                  <c:v>141.82315197473909</c:v>
                </c:pt>
                <c:pt idx="24547">
                  <c:v>141.81600834257412</c:v>
                </c:pt>
                <c:pt idx="24548">
                  <c:v>141.80886507023391</c:v>
                </c:pt>
                <c:pt idx="24549">
                  <c:v>141.80172215770031</c:v>
                </c:pt>
                <c:pt idx="24550">
                  <c:v>141.79457960495523</c:v>
                </c:pt>
                <c:pt idx="24551">
                  <c:v>141.78743741198053</c:v>
                </c:pt>
                <c:pt idx="24552">
                  <c:v>141.78029557875809</c:v>
                </c:pt>
                <c:pt idx="24553">
                  <c:v>141.77315410526978</c:v>
                </c:pt>
                <c:pt idx="24554">
                  <c:v>141.76601299149752</c:v>
                </c:pt>
                <c:pt idx="24555">
                  <c:v>141.75887223742313</c:v>
                </c:pt>
                <c:pt idx="24556">
                  <c:v>141.75173184302855</c:v>
                </c:pt>
                <c:pt idx="24557">
                  <c:v>141.74459180829561</c:v>
                </c:pt>
                <c:pt idx="24558">
                  <c:v>141.73745213320623</c:v>
                </c:pt>
                <c:pt idx="24559">
                  <c:v>141.73031281774229</c:v>
                </c:pt>
                <c:pt idx="24560">
                  <c:v>141.72317386188567</c:v>
                </c:pt>
                <c:pt idx="24561">
                  <c:v>141.71603526561825</c:v>
                </c:pt>
                <c:pt idx="24562">
                  <c:v>141.70889702892191</c:v>
                </c:pt>
                <c:pt idx="24563">
                  <c:v>141.70175915177856</c:v>
                </c:pt>
                <c:pt idx="24564">
                  <c:v>141.69462163417009</c:v>
                </c:pt>
                <c:pt idx="24565">
                  <c:v>141.6874844760784</c:v>
                </c:pt>
                <c:pt idx="24566">
                  <c:v>141.68034767748534</c:v>
                </c:pt>
                <c:pt idx="24567">
                  <c:v>141.67321123837283</c:v>
                </c:pt>
                <c:pt idx="24568">
                  <c:v>141.66607515872275</c:v>
                </c:pt>
                <c:pt idx="24569">
                  <c:v>141.658939438517</c:v>
                </c:pt>
                <c:pt idx="24570">
                  <c:v>141.65180407773749</c:v>
                </c:pt>
                <c:pt idx="24571">
                  <c:v>141.64466907636611</c:v>
                </c:pt>
                <c:pt idx="24572">
                  <c:v>141.63753443438475</c:v>
                </c:pt>
                <c:pt idx="24573">
                  <c:v>141.63040015177529</c:v>
                </c:pt>
                <c:pt idx="24574">
                  <c:v>141.62326622851964</c:v>
                </c:pt>
                <c:pt idx="24575">
                  <c:v>141.61613266459972</c:v>
                </c:pt>
                <c:pt idx="24576">
                  <c:v>141.60899945999742</c:v>
                </c:pt>
                <c:pt idx="24577">
                  <c:v>141.60186661469461</c:v>
                </c:pt>
                <c:pt idx="24578">
                  <c:v>141.59473412867322</c:v>
                </c:pt>
                <c:pt idx="24579">
                  <c:v>141.58760200191517</c:v>
                </c:pt>
                <c:pt idx="24580">
                  <c:v>141.58047023440233</c:v>
                </c:pt>
                <c:pt idx="24581">
                  <c:v>141.57333882611661</c:v>
                </c:pt>
                <c:pt idx="24582">
                  <c:v>141.56620777703995</c:v>
                </c:pt>
                <c:pt idx="24583">
                  <c:v>141.55907708715424</c:v>
                </c:pt>
                <c:pt idx="24584">
                  <c:v>141.55194675644137</c:v>
                </c:pt>
                <c:pt idx="24585">
                  <c:v>141.54481678488324</c:v>
                </c:pt>
                <c:pt idx="24586">
                  <c:v>141.5376871724618</c:v>
                </c:pt>
                <c:pt idx="24587">
                  <c:v>141.53055791915892</c:v>
                </c:pt>
                <c:pt idx="24588">
                  <c:v>141.52342902495653</c:v>
                </c:pt>
                <c:pt idx="24589">
                  <c:v>141.51630048983654</c:v>
                </c:pt>
                <c:pt idx="24590">
                  <c:v>141.50917231378088</c:v>
                </c:pt>
                <c:pt idx="24591">
                  <c:v>141.50204449677145</c:v>
                </c:pt>
                <c:pt idx="24592">
                  <c:v>141.49491703879016</c:v>
                </c:pt>
                <c:pt idx="24593">
                  <c:v>141.48778993981892</c:v>
                </c:pt>
                <c:pt idx="24594">
                  <c:v>141.48066319983965</c:v>
                </c:pt>
                <c:pt idx="24595">
                  <c:v>141.47353681883428</c:v>
                </c:pt>
                <c:pt idx="24596">
                  <c:v>141.46641079678471</c:v>
                </c:pt>
                <c:pt idx="24597">
                  <c:v>141.45928513367289</c:v>
                </c:pt>
                <c:pt idx="24598">
                  <c:v>141.45215982948071</c:v>
                </c:pt>
                <c:pt idx="24599">
                  <c:v>141.44503488419011</c:v>
                </c:pt>
                <c:pt idx="24600">
                  <c:v>141.43791029778299</c:v>
                </c:pt>
                <c:pt idx="24601">
                  <c:v>141.43078607024131</c:v>
                </c:pt>
                <c:pt idx="24602">
                  <c:v>141.42366220154696</c:v>
                </c:pt>
                <c:pt idx="24603">
                  <c:v>141.41653869168186</c:v>
                </c:pt>
                <c:pt idx="24604">
                  <c:v>141.40941554062798</c:v>
                </c:pt>
                <c:pt idx="24605">
                  <c:v>141.40229274836719</c:v>
                </c:pt>
                <c:pt idx="24606">
                  <c:v>141.39517031488145</c:v>
                </c:pt>
                <c:pt idx="24607">
                  <c:v>141.3880482401527</c:v>
                </c:pt>
                <c:pt idx="24608">
                  <c:v>141.38092652416285</c:v>
                </c:pt>
                <c:pt idx="24609">
                  <c:v>141.37380516689382</c:v>
                </c:pt>
                <c:pt idx="24610">
                  <c:v>141.36668416832757</c:v>
                </c:pt>
                <c:pt idx="24611">
                  <c:v>141.35956352844602</c:v>
                </c:pt>
                <c:pt idx="24612">
                  <c:v>141.35244324723109</c:v>
                </c:pt>
                <c:pt idx="24613">
                  <c:v>141.34532332466475</c:v>
                </c:pt>
                <c:pt idx="24614">
                  <c:v>141.3382037607289</c:v>
                </c:pt>
                <c:pt idx="24615">
                  <c:v>141.33108455540548</c:v>
                </c:pt>
                <c:pt idx="24616">
                  <c:v>141.32396570867644</c:v>
                </c:pt>
                <c:pt idx="24617">
                  <c:v>141.3168472205237</c:v>
                </c:pt>
                <c:pt idx="24618">
                  <c:v>141.30972909092921</c:v>
                </c:pt>
                <c:pt idx="24619">
                  <c:v>141.3026113198749</c:v>
                </c:pt>
                <c:pt idx="24620">
                  <c:v>141.29549390734272</c:v>
                </c:pt>
                <c:pt idx="24621">
                  <c:v>141.28837685331462</c:v>
                </c:pt>
                <c:pt idx="24622">
                  <c:v>141.28126015777252</c:v>
                </c:pt>
                <c:pt idx="24623">
                  <c:v>141.27414382069838</c:v>
                </c:pt>
                <c:pt idx="24624">
                  <c:v>141.26702784207413</c:v>
                </c:pt>
                <c:pt idx="24625">
                  <c:v>141.25991222188173</c:v>
                </c:pt>
                <c:pt idx="24626">
                  <c:v>141.25279696010313</c:v>
                </c:pt>
                <c:pt idx="24627">
                  <c:v>141.24568205672026</c:v>
                </c:pt>
                <c:pt idx="24628">
                  <c:v>141.23856751171508</c:v>
                </c:pt>
                <c:pt idx="24629">
                  <c:v>141.23145332506951</c:v>
                </c:pt>
                <c:pt idx="24630">
                  <c:v>141.22433949676554</c:v>
                </c:pt>
                <c:pt idx="24631">
                  <c:v>141.21722602678508</c:v>
                </c:pt>
                <c:pt idx="24632">
                  <c:v>141.21011291511013</c:v>
                </c:pt>
                <c:pt idx="24633">
                  <c:v>141.2030001617226</c:v>
                </c:pt>
                <c:pt idx="24634">
                  <c:v>141.19588776660447</c:v>
                </c:pt>
                <c:pt idx="24635">
                  <c:v>141.18877572973767</c:v>
                </c:pt>
                <c:pt idx="24636">
                  <c:v>141.18166405110418</c:v>
                </c:pt>
                <c:pt idx="24637">
                  <c:v>141.17455273068592</c:v>
                </c:pt>
                <c:pt idx="24638">
                  <c:v>141.16744176846487</c:v>
                </c:pt>
                <c:pt idx="24639">
                  <c:v>141.16033116442298</c:v>
                </c:pt>
                <c:pt idx="24640">
                  <c:v>141.15322091854225</c:v>
                </c:pt>
                <c:pt idx="24641">
                  <c:v>141.14611103080458</c:v>
                </c:pt>
                <c:pt idx="24642">
                  <c:v>141.13900150119196</c:v>
                </c:pt>
                <c:pt idx="24643">
                  <c:v>141.13189232968634</c:v>
                </c:pt>
                <c:pt idx="24644">
                  <c:v>141.1247835162697</c:v>
                </c:pt>
                <c:pt idx="24645">
                  <c:v>141.117675060924</c:v>
                </c:pt>
                <c:pt idx="24646">
                  <c:v>141.11056696363119</c:v>
                </c:pt>
                <c:pt idx="24647">
                  <c:v>141.10345922437324</c:v>
                </c:pt>
                <c:pt idx="24648">
                  <c:v>141.09635184313211</c:v>
                </c:pt>
                <c:pt idx="24649">
                  <c:v>141.08924481988979</c:v>
                </c:pt>
                <c:pt idx="24650">
                  <c:v>141.08213815462821</c:v>
                </c:pt>
                <c:pt idx="24651">
                  <c:v>141.07503184732937</c:v>
                </c:pt>
                <c:pt idx="24652">
                  <c:v>141.06792589797521</c:v>
                </c:pt>
                <c:pt idx="24653">
                  <c:v>141.06082030654773</c:v>
                </c:pt>
                <c:pt idx="24654">
                  <c:v>141.05371507302888</c:v>
                </c:pt>
                <c:pt idx="24655">
                  <c:v>141.04661019740067</c:v>
                </c:pt>
                <c:pt idx="24656">
                  <c:v>141.03950567964503</c:v>
                </c:pt>
                <c:pt idx="24657">
                  <c:v>141.03240151974396</c:v>
                </c:pt>
                <c:pt idx="24658">
                  <c:v>141.02529771767942</c:v>
                </c:pt>
                <c:pt idx="24659">
                  <c:v>141.01819427343338</c:v>
                </c:pt>
                <c:pt idx="24660">
                  <c:v>141.01109118698784</c:v>
                </c:pt>
                <c:pt idx="24661">
                  <c:v>141.00398845832476</c:v>
                </c:pt>
                <c:pt idx="24662">
                  <c:v>140.99688608742611</c:v>
                </c:pt>
                <c:pt idx="24663">
                  <c:v>140.9897840742739</c:v>
                </c:pt>
                <c:pt idx="24664">
                  <c:v>140.98268241885009</c:v>
                </c:pt>
                <c:pt idx="24665">
                  <c:v>140.97558112113666</c:v>
                </c:pt>
                <c:pt idx="24666">
                  <c:v>140.96848018111558</c:v>
                </c:pt>
                <c:pt idx="24667">
                  <c:v>140.96137959876887</c:v>
                </c:pt>
                <c:pt idx="24668">
                  <c:v>140.95427937407848</c:v>
                </c:pt>
                <c:pt idx="24669">
                  <c:v>140.94717950702642</c:v>
                </c:pt>
                <c:pt idx="24670">
                  <c:v>140.94007999759467</c:v>
                </c:pt>
                <c:pt idx="24671">
                  <c:v>140.9329808457652</c:v>
                </c:pt>
                <c:pt idx="24672">
                  <c:v>140.92588205152001</c:v>
                </c:pt>
                <c:pt idx="24673">
                  <c:v>140.91878361484109</c:v>
                </c:pt>
                <c:pt idx="24674">
                  <c:v>140.9116855357104</c:v>
                </c:pt>
                <c:pt idx="24675">
                  <c:v>140.90458781410999</c:v>
                </c:pt>
                <c:pt idx="24676">
                  <c:v>140.89749045002179</c:v>
                </c:pt>
                <c:pt idx="24677">
                  <c:v>140.89039344342783</c:v>
                </c:pt>
                <c:pt idx="24678">
                  <c:v>140.8832967943101</c:v>
                </c:pt>
                <c:pt idx="24679">
                  <c:v>140.87620050265056</c:v>
                </c:pt>
                <c:pt idx="24680">
                  <c:v>140.86910456843125</c:v>
                </c:pt>
                <c:pt idx="24681">
                  <c:v>140.86200899163416</c:v>
                </c:pt>
                <c:pt idx="24682">
                  <c:v>140.85491377224125</c:v>
                </c:pt>
                <c:pt idx="24683">
                  <c:v>140.84781891023454</c:v>
                </c:pt>
                <c:pt idx="24684">
                  <c:v>140.84072440559603</c:v>
                </c:pt>
                <c:pt idx="24685">
                  <c:v>140.83363025830772</c:v>
                </c:pt>
                <c:pt idx="24686">
                  <c:v>140.82653646835161</c:v>
                </c:pt>
                <c:pt idx="24687">
                  <c:v>140.8194430357097</c:v>
                </c:pt>
                <c:pt idx="24688">
                  <c:v>140.812349960364</c:v>
                </c:pt>
                <c:pt idx="24689">
                  <c:v>140.80525724229651</c:v>
                </c:pt>
                <c:pt idx="24690">
                  <c:v>140.79816488148921</c:v>
                </c:pt>
                <c:pt idx="24691">
                  <c:v>140.79107287792414</c:v>
                </c:pt>
                <c:pt idx="24692">
                  <c:v>140.78398123158328</c:v>
                </c:pt>
                <c:pt idx="24693">
                  <c:v>140.77688994244866</c:v>
                </c:pt>
                <c:pt idx="24694">
                  <c:v>140.76979901050225</c:v>
                </c:pt>
                <c:pt idx="24695">
                  <c:v>140.7627084357261</c:v>
                </c:pt>
                <c:pt idx="24696">
                  <c:v>140.7556182181022</c:v>
                </c:pt>
                <c:pt idx="24697">
                  <c:v>140.74852835761257</c:v>
                </c:pt>
                <c:pt idx="24698">
                  <c:v>140.74143885423919</c:v>
                </c:pt>
                <c:pt idx="24699">
                  <c:v>140.7343497079641</c:v>
                </c:pt>
                <c:pt idx="24700">
                  <c:v>140.7272609187693</c:v>
                </c:pt>
                <c:pt idx="24701">
                  <c:v>140.72017248663684</c:v>
                </c:pt>
                <c:pt idx="24702">
                  <c:v>140.71308441154869</c:v>
                </c:pt>
                <c:pt idx="24703">
                  <c:v>140.7059966934869</c:v>
                </c:pt>
                <c:pt idx="24704">
                  <c:v>140.69890933243346</c:v>
                </c:pt>
                <c:pt idx="24705">
                  <c:v>140.69182232837039</c:v>
                </c:pt>
                <c:pt idx="24706">
                  <c:v>140.6847356812797</c:v>
                </c:pt>
                <c:pt idx="24707">
                  <c:v>140.67764939114343</c:v>
                </c:pt>
                <c:pt idx="24708">
                  <c:v>140.67056345794362</c:v>
                </c:pt>
                <c:pt idx="24709">
                  <c:v>140.66347788166223</c:v>
                </c:pt>
                <c:pt idx="24710">
                  <c:v>140.65639266228135</c:v>
                </c:pt>
                <c:pt idx="24711">
                  <c:v>140.64930779978295</c:v>
                </c:pt>
                <c:pt idx="24712">
                  <c:v>140.64222329414906</c:v>
                </c:pt>
                <c:pt idx="24713">
                  <c:v>140.63513914536173</c:v>
                </c:pt>
                <c:pt idx="24714">
                  <c:v>140.628055353403</c:v>
                </c:pt>
                <c:pt idx="24715">
                  <c:v>140.62097191825487</c:v>
                </c:pt>
                <c:pt idx="24716">
                  <c:v>140.61388883989935</c:v>
                </c:pt>
                <c:pt idx="24717">
                  <c:v>140.60680611831847</c:v>
                </c:pt>
                <c:pt idx="24718">
                  <c:v>140.59972375349429</c:v>
                </c:pt>
                <c:pt idx="24719">
                  <c:v>140.59264174540883</c:v>
                </c:pt>
                <c:pt idx="24720">
                  <c:v>140.58556009404413</c:v>
                </c:pt>
                <c:pt idx="24721">
                  <c:v>140.5784787993822</c:v>
                </c:pt>
                <c:pt idx="24722">
                  <c:v>140.57139786140507</c:v>
                </c:pt>
                <c:pt idx="24723">
                  <c:v>140.5643172800948</c:v>
                </c:pt>
                <c:pt idx="24724">
                  <c:v>140.5572370554334</c:v>
                </c:pt>
                <c:pt idx="24725">
                  <c:v>140.55015718740293</c:v>
                </c:pt>
                <c:pt idx="24726">
                  <c:v>140.54307767598542</c:v>
                </c:pt>
                <c:pt idx="24727">
                  <c:v>140.53599852116287</c:v>
                </c:pt>
                <c:pt idx="24728">
                  <c:v>140.52891972291735</c:v>
                </c:pt>
                <c:pt idx="24729">
                  <c:v>140.52184128123091</c:v>
                </c:pt>
                <c:pt idx="24730">
                  <c:v>140.51476319608557</c:v>
                </c:pt>
                <c:pt idx="24731">
                  <c:v>140.50768546746338</c:v>
                </c:pt>
                <c:pt idx="24732">
                  <c:v>140.50060809534639</c:v>
                </c:pt>
                <c:pt idx="24733">
                  <c:v>140.49353107971663</c:v>
                </c:pt>
                <c:pt idx="24734">
                  <c:v>140.48645442055616</c:v>
                </c:pt>
                <c:pt idx="24735">
                  <c:v>140.47937811784701</c:v>
                </c:pt>
                <c:pt idx="24736">
                  <c:v>140.47230217157122</c:v>
                </c:pt>
                <c:pt idx="24737">
                  <c:v>140.46522658171085</c:v>
                </c:pt>
                <c:pt idx="24738">
                  <c:v>140.45815134824792</c:v>
                </c:pt>
                <c:pt idx="24739">
                  <c:v>140.45107647116453</c:v>
                </c:pt>
                <c:pt idx="24740">
                  <c:v>140.44400195044267</c:v>
                </c:pt>
                <c:pt idx="24741">
                  <c:v>140.43692778606442</c:v>
                </c:pt>
                <c:pt idx="24742">
                  <c:v>140.42985397801183</c:v>
                </c:pt>
                <c:pt idx="24743">
                  <c:v>140.42278052626696</c:v>
                </c:pt>
                <c:pt idx="24744">
                  <c:v>140.41570743081186</c:v>
                </c:pt>
                <c:pt idx="24745">
                  <c:v>140.40863469162858</c:v>
                </c:pt>
                <c:pt idx="24746">
                  <c:v>140.40156230869917</c:v>
                </c:pt>
                <c:pt idx="24747">
                  <c:v>140.39449028200568</c:v>
                </c:pt>
                <c:pt idx="24748">
                  <c:v>140.38741861153017</c:v>
                </c:pt>
                <c:pt idx="24749">
                  <c:v>140.3803472972547</c:v>
                </c:pt>
                <c:pt idx="24750">
                  <c:v>140.37327633916135</c:v>
                </c:pt>
                <c:pt idx="24751">
                  <c:v>140.36620573723215</c:v>
                </c:pt>
                <c:pt idx="24752">
                  <c:v>140.35913549144917</c:v>
                </c:pt>
                <c:pt idx="24753">
                  <c:v>140.35206560179446</c:v>
                </c:pt>
                <c:pt idx="24754">
                  <c:v>140.34499606825011</c:v>
                </c:pt>
                <c:pt idx="24755">
                  <c:v>140.33792689079817</c:v>
                </c:pt>
                <c:pt idx="24756">
                  <c:v>140.33085806942069</c:v>
                </c:pt>
                <c:pt idx="24757">
                  <c:v>140.32378960409974</c:v>
                </c:pt>
                <c:pt idx="24758">
                  <c:v>140.31672149481739</c:v>
                </c:pt>
                <c:pt idx="24759">
                  <c:v>140.30965374155571</c:v>
                </c:pt>
                <c:pt idx="24760">
                  <c:v>140.30258634429674</c:v>
                </c:pt>
                <c:pt idx="24761">
                  <c:v>140.29551930302259</c:v>
                </c:pt>
                <c:pt idx="24762">
                  <c:v>140.28845261771531</c:v>
                </c:pt>
                <c:pt idx="24763">
                  <c:v>140.28138628835697</c:v>
                </c:pt>
                <c:pt idx="24764">
                  <c:v>140.27432031492964</c:v>
                </c:pt>
                <c:pt idx="24765">
                  <c:v>140.26725469741538</c:v>
                </c:pt>
                <c:pt idx="24766">
                  <c:v>140.26018943579626</c:v>
                </c:pt>
                <c:pt idx="24767">
                  <c:v>140.25312453005438</c:v>
                </c:pt>
                <c:pt idx="24768">
                  <c:v>140.24605998017179</c:v>
                </c:pt>
                <c:pt idx="24769">
                  <c:v>140.2389957861306</c:v>
                </c:pt>
                <c:pt idx="24770">
                  <c:v>140.23193194791287</c:v>
                </c:pt>
                <c:pt idx="24771">
                  <c:v>140.22486846550066</c:v>
                </c:pt>
                <c:pt idx="24772">
                  <c:v>140.21780533887605</c:v>
                </c:pt>
                <c:pt idx="24773">
                  <c:v>140.21074256802115</c:v>
                </c:pt>
                <c:pt idx="24774">
                  <c:v>140.203680152918</c:v>
                </c:pt>
                <c:pt idx="24775">
                  <c:v>140.19661809354869</c:v>
                </c:pt>
                <c:pt idx="24776">
                  <c:v>140.18955638989533</c:v>
                </c:pt>
                <c:pt idx="24777">
                  <c:v>140.18249504193997</c:v>
                </c:pt>
                <c:pt idx="24778">
                  <c:v>140.17543404966472</c:v>
                </c:pt>
                <c:pt idx="24779">
                  <c:v>140.16837341305163</c:v>
                </c:pt>
                <c:pt idx="24780">
                  <c:v>140.16131313208282</c:v>
                </c:pt>
                <c:pt idx="24781">
                  <c:v>140.15425320674038</c:v>
                </c:pt>
                <c:pt idx="24782">
                  <c:v>140.14719363700635</c:v>
                </c:pt>
                <c:pt idx="24783">
                  <c:v>140.14013442286287</c:v>
                </c:pt>
                <c:pt idx="24784">
                  <c:v>140.133075564292</c:v>
                </c:pt>
                <c:pt idx="24785">
                  <c:v>140.12601706127583</c:v>
                </c:pt>
                <c:pt idx="24786">
                  <c:v>140.11895891379646</c:v>
                </c:pt>
                <c:pt idx="24787">
                  <c:v>140.11190112183598</c:v>
                </c:pt>
                <c:pt idx="24788">
                  <c:v>140.10484368537649</c:v>
                </c:pt>
                <c:pt idx="24789">
                  <c:v>140.09778660440006</c:v>
                </c:pt>
                <c:pt idx="24790">
                  <c:v>140.09072987888879</c:v>
                </c:pt>
                <c:pt idx="24791">
                  <c:v>140.0836735088248</c:v>
                </c:pt>
                <c:pt idx="24792">
                  <c:v>140.07661749419017</c:v>
                </c:pt>
                <c:pt idx="24793">
                  <c:v>140.069561834967</c:v>
                </c:pt>
                <c:pt idx="24794">
                  <c:v>140.06250653113739</c:v>
                </c:pt>
                <c:pt idx="24795">
                  <c:v>140.05545158268342</c:v>
                </c:pt>
                <c:pt idx="24796">
                  <c:v>140.04839698958719</c:v>
                </c:pt>
                <c:pt idx="24797">
                  <c:v>140.04134275183083</c:v>
                </c:pt>
                <c:pt idx="24798">
                  <c:v>140.03428886939642</c:v>
                </c:pt>
                <c:pt idx="24799">
                  <c:v>140.02723534226607</c:v>
                </c:pt>
                <c:pt idx="24800">
                  <c:v>140.02018217042189</c:v>
                </c:pt>
                <c:pt idx="24801">
                  <c:v>140.01312935384598</c:v>
                </c:pt>
                <c:pt idx="24802">
                  <c:v>140.00607689252044</c:v>
                </c:pt>
                <c:pt idx="24803">
                  <c:v>139.99902478642736</c:v>
                </c:pt>
                <c:pt idx="24804">
                  <c:v>139.99197303554888</c:v>
                </c:pt>
                <c:pt idx="24805">
                  <c:v>139.98492163986708</c:v>
                </c:pt>
                <c:pt idx="24806">
                  <c:v>139.97787059936408</c:v>
                </c:pt>
                <c:pt idx="24807">
                  <c:v>139.970819914022</c:v>
                </c:pt>
                <c:pt idx="24808">
                  <c:v>139.96376958382294</c:v>
                </c:pt>
                <c:pt idx="24809">
                  <c:v>139.95671960874901</c:v>
                </c:pt>
                <c:pt idx="24810">
                  <c:v>139.94966998878232</c:v>
                </c:pt>
                <c:pt idx="24811">
                  <c:v>139.94262072390498</c:v>
                </c:pt>
                <c:pt idx="24812">
                  <c:v>139.93557181409912</c:v>
                </c:pt>
                <c:pt idx="24813">
                  <c:v>139.92852325934686</c:v>
                </c:pt>
                <c:pt idx="24814">
                  <c:v>139.9214750596303</c:v>
                </c:pt>
                <c:pt idx="24815">
                  <c:v>139.91442721493155</c:v>
                </c:pt>
                <c:pt idx="24816">
                  <c:v>139.90737972523274</c:v>
                </c:pt>
                <c:pt idx="24817">
                  <c:v>139.900332590516</c:v>
                </c:pt>
                <c:pt idx="24818">
                  <c:v>139.89328581076342</c:v>
                </c:pt>
                <c:pt idx="24819">
                  <c:v>139.88623938595714</c:v>
                </c:pt>
                <c:pt idx="24820">
                  <c:v>139.87919331607927</c:v>
                </c:pt>
                <c:pt idx="24821">
                  <c:v>139.87214760111195</c:v>
                </c:pt>
                <c:pt idx="24822">
                  <c:v>139.86510224103728</c:v>
                </c:pt>
                <c:pt idx="24823">
                  <c:v>139.85805723583741</c:v>
                </c:pt>
                <c:pt idx="24824">
                  <c:v>139.85101258549443</c:v>
                </c:pt>
                <c:pt idx="24825">
                  <c:v>139.8439682899905</c:v>
                </c:pt>
                <c:pt idx="24826">
                  <c:v>139.83692434930774</c:v>
                </c:pt>
                <c:pt idx="24827">
                  <c:v>139.82988076342826</c:v>
                </c:pt>
                <c:pt idx="24828">
                  <c:v>139.8228375323342</c:v>
                </c:pt>
                <c:pt idx="24829">
                  <c:v>139.81579465600771</c:v>
                </c:pt>
                <c:pt idx="24830">
                  <c:v>139.8087521344309</c:v>
                </c:pt>
                <c:pt idx="24831">
                  <c:v>139.80170996758591</c:v>
                </c:pt>
                <c:pt idx="24832">
                  <c:v>139.79466815545484</c:v>
                </c:pt>
                <c:pt idx="24833">
                  <c:v>139.78762669801986</c:v>
                </c:pt>
                <c:pt idx="24834">
                  <c:v>139.78058559526309</c:v>
                </c:pt>
                <c:pt idx="24835">
                  <c:v>139.77354484716668</c:v>
                </c:pt>
                <c:pt idx="24836">
                  <c:v>139.76650445371274</c:v>
                </c:pt>
                <c:pt idx="24837">
                  <c:v>139.75946441488341</c:v>
                </c:pt>
                <c:pt idx="24838">
                  <c:v>139.75242473066083</c:v>
                </c:pt>
                <c:pt idx="24839">
                  <c:v>139.74538540102716</c:v>
                </c:pt>
                <c:pt idx="24840">
                  <c:v>139.73834642596452</c:v>
                </c:pt>
                <c:pt idx="24841">
                  <c:v>139.73130780545506</c:v>
                </c:pt>
                <c:pt idx="24842">
                  <c:v>139.7242695394809</c:v>
                </c:pt>
                <c:pt idx="24843">
                  <c:v>139.71723162802419</c:v>
                </c:pt>
                <c:pt idx="24844">
                  <c:v>139.71019407106709</c:v>
                </c:pt>
                <c:pt idx="24845">
                  <c:v>139.70315686859175</c:v>
                </c:pt>
                <c:pt idx="24846">
                  <c:v>139.69612002058028</c:v>
                </c:pt>
                <c:pt idx="24847">
                  <c:v>139.68908352701484</c:v>
                </c:pt>
                <c:pt idx="24848">
                  <c:v>139.68204738787759</c:v>
                </c:pt>
                <c:pt idx="24849">
                  <c:v>139.67501160315066</c:v>
                </c:pt>
                <c:pt idx="24850">
                  <c:v>139.66797617281622</c:v>
                </c:pt>
                <c:pt idx="24851">
                  <c:v>139.66094109685639</c:v>
                </c:pt>
                <c:pt idx="24852">
                  <c:v>139.65390637525334</c:v>
                </c:pt>
                <c:pt idx="24853">
                  <c:v>139.64687200798923</c:v>
                </c:pt>
                <c:pt idx="24854">
                  <c:v>139.63983799504621</c:v>
                </c:pt>
                <c:pt idx="24855">
                  <c:v>139.63280433640639</c:v>
                </c:pt>
                <c:pt idx="24856">
                  <c:v>139.62577103205197</c:v>
                </c:pt>
                <c:pt idx="24857">
                  <c:v>139.61873808196509</c:v>
                </c:pt>
                <c:pt idx="24858">
                  <c:v>139.6117054861279</c:v>
                </c:pt>
                <c:pt idx="24859">
                  <c:v>139.60467324452256</c:v>
                </c:pt>
                <c:pt idx="24860">
                  <c:v>139.59764135713124</c:v>
                </c:pt>
                <c:pt idx="24861">
                  <c:v>139.59060982393609</c:v>
                </c:pt>
                <c:pt idx="24862">
                  <c:v>139.58357864491927</c:v>
                </c:pt>
                <c:pt idx="24863">
                  <c:v>139.57654782006293</c:v>
                </c:pt>
                <c:pt idx="24864">
                  <c:v>139.56951734934924</c:v>
                </c:pt>
                <c:pt idx="24865">
                  <c:v>139.56248723276036</c:v>
                </c:pt>
                <c:pt idx="24866">
                  <c:v>139.55545747027844</c:v>
                </c:pt>
                <c:pt idx="24867">
                  <c:v>139.54842806188566</c:v>
                </c:pt>
                <c:pt idx="24868">
                  <c:v>139.54139900756419</c:v>
                </c:pt>
                <c:pt idx="24869">
                  <c:v>139.5343703072962</c:v>
                </c:pt>
                <c:pt idx="24870">
                  <c:v>139.52734196106383</c:v>
                </c:pt>
                <c:pt idx="24871">
                  <c:v>139.52031396884925</c:v>
                </c:pt>
                <c:pt idx="24872">
                  <c:v>139.51328633063466</c:v>
                </c:pt>
                <c:pt idx="24873">
                  <c:v>139.50625904640219</c:v>
                </c:pt>
                <c:pt idx="24874">
                  <c:v>139.49923211613404</c:v>
                </c:pt>
                <c:pt idx="24875">
                  <c:v>139.49220553981235</c:v>
                </c:pt>
                <c:pt idx="24876">
                  <c:v>139.48517931741932</c:v>
                </c:pt>
                <c:pt idx="24877">
                  <c:v>139.47815344893712</c:v>
                </c:pt>
                <c:pt idx="24878">
                  <c:v>139.47112793434789</c:v>
                </c:pt>
                <c:pt idx="24879">
                  <c:v>139.46410277363384</c:v>
                </c:pt>
                <c:pt idx="24880">
                  <c:v>139.45707796677715</c:v>
                </c:pt>
                <c:pt idx="24881">
                  <c:v>139.45005351375997</c:v>
                </c:pt>
                <c:pt idx="24882">
                  <c:v>139.44302941456448</c:v>
                </c:pt>
                <c:pt idx="24883">
                  <c:v>139.43600566917286</c:v>
                </c:pt>
                <c:pt idx="24884">
                  <c:v>139.42898227756731</c:v>
                </c:pt>
                <c:pt idx="24885">
                  <c:v>139.42195923973</c:v>
                </c:pt>
                <c:pt idx="24886">
                  <c:v>139.4149365556431</c:v>
                </c:pt>
                <c:pt idx="24887">
                  <c:v>139.40791422528881</c:v>
                </c:pt>
                <c:pt idx="24888">
                  <c:v>139.40089224864928</c:v>
                </c:pt>
                <c:pt idx="24889">
                  <c:v>139.39387062570671</c:v>
                </c:pt>
                <c:pt idx="24890">
                  <c:v>139.38684935644329</c:v>
                </c:pt>
                <c:pt idx="24891">
                  <c:v>139.37982844084121</c:v>
                </c:pt>
                <c:pt idx="24892">
                  <c:v>139.37280787888264</c:v>
                </c:pt>
                <c:pt idx="24893">
                  <c:v>139.36578767054979</c:v>
                </c:pt>
                <c:pt idx="24894">
                  <c:v>139.35876781582482</c:v>
                </c:pt>
                <c:pt idx="24895">
                  <c:v>139.35174831468993</c:v>
                </c:pt>
                <c:pt idx="24896">
                  <c:v>139.34472916712733</c:v>
                </c:pt>
                <c:pt idx="24897">
                  <c:v>139.33771037311919</c:v>
                </c:pt>
                <c:pt idx="24898">
                  <c:v>139.33069193264771</c:v>
                </c:pt>
                <c:pt idx="24899">
                  <c:v>139.32367384569505</c:v>
                </c:pt>
                <c:pt idx="24900">
                  <c:v>139.31665611224346</c:v>
                </c:pt>
                <c:pt idx="24901">
                  <c:v>139.30963873227509</c:v>
                </c:pt>
                <c:pt idx="24902">
                  <c:v>139.30262170577214</c:v>
                </c:pt>
                <c:pt idx="24903">
                  <c:v>139.29560503271682</c:v>
                </c:pt>
                <c:pt idx="24904">
                  <c:v>139.28858871309131</c:v>
                </c:pt>
                <c:pt idx="24905">
                  <c:v>139.28157274687783</c:v>
                </c:pt>
                <c:pt idx="24906">
                  <c:v>139.27455713405857</c:v>
                </c:pt>
                <c:pt idx="24907">
                  <c:v>139.26754187461574</c:v>
                </c:pt>
                <c:pt idx="24908">
                  <c:v>139.26052696853154</c:v>
                </c:pt>
                <c:pt idx="24909">
                  <c:v>139.25351241578812</c:v>
                </c:pt>
                <c:pt idx="24910">
                  <c:v>139.24649821636774</c:v>
                </c:pt>
                <c:pt idx="24911">
                  <c:v>139.2394843702526</c:v>
                </c:pt>
                <c:pt idx="24912">
                  <c:v>139.23247087742487</c:v>
                </c:pt>
                <c:pt idx="24913">
                  <c:v>139.22545773786678</c:v>
                </c:pt>
                <c:pt idx="24914">
                  <c:v>139.21844495156051</c:v>
                </c:pt>
                <c:pt idx="24915">
                  <c:v>139.21143251848829</c:v>
                </c:pt>
                <c:pt idx="24916">
                  <c:v>139.20442043863235</c:v>
                </c:pt>
                <c:pt idx="24917">
                  <c:v>139.19740871197487</c:v>
                </c:pt>
                <c:pt idx="24918">
                  <c:v>139.19039733849806</c:v>
                </c:pt>
                <c:pt idx="24919">
                  <c:v>139.18338631818412</c:v>
                </c:pt>
                <c:pt idx="24920">
                  <c:v>139.17637565101526</c:v>
                </c:pt>
                <c:pt idx="24921">
                  <c:v>139.16936533697373</c:v>
                </c:pt>
                <c:pt idx="24922">
                  <c:v>139.16235537604172</c:v>
                </c:pt>
                <c:pt idx="24923">
                  <c:v>139.15534576820144</c:v>
                </c:pt>
                <c:pt idx="24924">
                  <c:v>139.14833651343511</c:v>
                </c:pt>
                <c:pt idx="24925">
                  <c:v>139.14132761172493</c:v>
                </c:pt>
                <c:pt idx="24926">
                  <c:v>139.13431906305314</c:v>
                </c:pt>
                <c:pt idx="24927">
                  <c:v>139.12731086740195</c:v>
                </c:pt>
                <c:pt idx="24928">
                  <c:v>139.12030302475355</c:v>
                </c:pt>
                <c:pt idx="24929">
                  <c:v>139.1132955350902</c:v>
                </c:pt>
                <c:pt idx="24930">
                  <c:v>139.1062883983941</c:v>
                </c:pt>
                <c:pt idx="24931">
                  <c:v>139.09928161464748</c:v>
                </c:pt>
                <c:pt idx="24932">
                  <c:v>139.09227518383256</c:v>
                </c:pt>
                <c:pt idx="24933">
                  <c:v>139.08526910593156</c:v>
                </c:pt>
                <c:pt idx="24934">
                  <c:v>139.0782633809267</c:v>
                </c:pt>
                <c:pt idx="24935">
                  <c:v>139.07125800880021</c:v>
                </c:pt>
                <c:pt idx="24936">
                  <c:v>139.06425298953431</c:v>
                </c:pt>
                <c:pt idx="24937">
                  <c:v>139.05724832311122</c:v>
                </c:pt>
                <c:pt idx="24938">
                  <c:v>139.05024400951319</c:v>
                </c:pt>
                <c:pt idx="24939">
                  <c:v>139.04324004872245</c:v>
                </c:pt>
                <c:pt idx="24940">
                  <c:v>139.03623644072121</c:v>
                </c:pt>
                <c:pt idx="24941">
                  <c:v>139.02923318549171</c:v>
                </c:pt>
                <c:pt idx="24942">
                  <c:v>139.02223028301614</c:v>
                </c:pt>
                <c:pt idx="24943">
                  <c:v>139.01522773327679</c:v>
                </c:pt>
                <c:pt idx="24944">
                  <c:v>139.00822553625588</c:v>
                </c:pt>
                <c:pt idx="24945">
                  <c:v>139.00122369193562</c:v>
                </c:pt>
                <c:pt idx="24946">
                  <c:v>138.99422220029825</c:v>
                </c:pt>
                <c:pt idx="24947">
                  <c:v>138.98722106132604</c:v>
                </c:pt>
                <c:pt idx="24948">
                  <c:v>138.98022027500119</c:v>
                </c:pt>
                <c:pt idx="24949">
                  <c:v>138.97321984130593</c:v>
                </c:pt>
                <c:pt idx="24950">
                  <c:v>138.96621976022254</c:v>
                </c:pt>
                <c:pt idx="24951">
                  <c:v>138.95922003173322</c:v>
                </c:pt>
                <c:pt idx="24952">
                  <c:v>138.95222065582024</c:v>
                </c:pt>
                <c:pt idx="24953">
                  <c:v>138.9452216324658</c:v>
                </c:pt>
                <c:pt idx="24954">
                  <c:v>138.93822296165217</c:v>
                </c:pt>
                <c:pt idx="24955">
                  <c:v>138.93122464336159</c:v>
                </c:pt>
                <c:pt idx="24956">
                  <c:v>138.92422667757631</c:v>
                </c:pt>
                <c:pt idx="24957">
                  <c:v>138.91722906427856</c:v>
                </c:pt>
                <c:pt idx="24958">
                  <c:v>138.91023180345059</c:v>
                </c:pt>
                <c:pt idx="24959">
                  <c:v>138.90323489507466</c:v>
                </c:pt>
                <c:pt idx="24960">
                  <c:v>138.89623833913299</c:v>
                </c:pt>
                <c:pt idx="24961">
                  <c:v>138.88924213560784</c:v>
                </c:pt>
                <c:pt idx="24962">
                  <c:v>138.88224628448148</c:v>
                </c:pt>
                <c:pt idx="24963">
                  <c:v>138.87525078573614</c:v>
                </c:pt>
                <c:pt idx="24964">
                  <c:v>138.86825563935406</c:v>
                </c:pt>
                <c:pt idx="24965">
                  <c:v>138.8612608453175</c:v>
                </c:pt>
                <c:pt idx="24966">
                  <c:v>138.85426640360873</c:v>
                </c:pt>
                <c:pt idx="24967">
                  <c:v>138.84727231420999</c:v>
                </c:pt>
                <c:pt idx="24968">
                  <c:v>138.84027857710353</c:v>
                </c:pt>
                <c:pt idx="24969">
                  <c:v>138.8332851922716</c:v>
                </c:pt>
                <c:pt idx="24970">
                  <c:v>138.82629215969646</c:v>
                </c:pt>
                <c:pt idx="24971">
                  <c:v>138.81929947936038</c:v>
                </c:pt>
                <c:pt idx="24972">
                  <c:v>138.81230715124562</c:v>
                </c:pt>
                <c:pt idx="24973">
                  <c:v>138.80531517533441</c:v>
                </c:pt>
                <c:pt idx="24974">
                  <c:v>138.79832355160903</c:v>
                </c:pt>
                <c:pt idx="24975">
                  <c:v>138.79133228005173</c:v>
                </c:pt>
                <c:pt idx="24976">
                  <c:v>138.78434136064479</c:v>
                </c:pt>
                <c:pt idx="24977">
                  <c:v>138.77735079337046</c:v>
                </c:pt>
                <c:pt idx="24978">
                  <c:v>138.77036057821101</c:v>
                </c:pt>
                <c:pt idx="24979">
                  <c:v>138.76337071514868</c:v>
                </c:pt>
                <c:pt idx="24980">
                  <c:v>138.75638120416576</c:v>
                </c:pt>
                <c:pt idx="24981">
                  <c:v>138.74939204524452</c:v>
                </c:pt>
                <c:pt idx="24982">
                  <c:v>138.74240323836722</c:v>
                </c:pt>
                <c:pt idx="24983">
                  <c:v>138.73541478351609</c:v>
                </c:pt>
                <c:pt idx="24984">
                  <c:v>138.72842668067344</c:v>
                </c:pt>
                <c:pt idx="24985">
                  <c:v>138.72143892982155</c:v>
                </c:pt>
                <c:pt idx="24986">
                  <c:v>138.71445153094265</c:v>
                </c:pt>
                <c:pt idx="24987">
                  <c:v>138.70746448401906</c:v>
                </c:pt>
                <c:pt idx="24988">
                  <c:v>138.70047778903299</c:v>
                </c:pt>
                <c:pt idx="24989">
                  <c:v>138.69349144596677</c:v>
                </c:pt>
                <c:pt idx="24990">
                  <c:v>138.68650545480264</c:v>
                </c:pt>
                <c:pt idx="24991">
                  <c:v>138.67951981552289</c:v>
                </c:pt>
                <c:pt idx="24992">
                  <c:v>138.67253452810979</c:v>
                </c:pt>
                <c:pt idx="24993">
                  <c:v>138.66554959254563</c:v>
                </c:pt>
                <c:pt idx="24994">
                  <c:v>138.65856500881267</c:v>
                </c:pt>
                <c:pt idx="24995">
                  <c:v>138.65158077689318</c:v>
                </c:pt>
                <c:pt idx="24996">
                  <c:v>138.64459689676946</c:v>
                </c:pt>
                <c:pt idx="24997">
                  <c:v>138.63761336842376</c:v>
                </c:pt>
                <c:pt idx="24998">
                  <c:v>138.63063019183841</c:v>
                </c:pt>
                <c:pt idx="24999">
                  <c:v>138.62364736699564</c:v>
                </c:pt>
                <c:pt idx="25000">
                  <c:v>138.61666489387778</c:v>
                </c:pt>
                <c:pt idx="25001">
                  <c:v>138.6096827724671</c:v>
                </c:pt>
                <c:pt idx="25002">
                  <c:v>138.60270100274585</c:v>
                </c:pt>
                <c:pt idx="25003">
                  <c:v>138.59571958469635</c:v>
                </c:pt>
                <c:pt idx="25004">
                  <c:v>138.58873851830089</c:v>
                </c:pt>
                <c:pt idx="25005">
                  <c:v>138.58175780354173</c:v>
                </c:pt>
                <c:pt idx="25006">
                  <c:v>138.57477744040116</c:v>
                </c:pt>
                <c:pt idx="25007">
                  <c:v>138.5677974288615</c:v>
                </c:pt>
                <c:pt idx="25008">
                  <c:v>138.560817768905</c:v>
                </c:pt>
                <c:pt idx="25009">
                  <c:v>138.55383846051399</c:v>
                </c:pt>
                <c:pt idx="25010">
                  <c:v>138.54685950367073</c:v>
                </c:pt>
                <c:pt idx="25011">
                  <c:v>138.53988089835752</c:v>
                </c:pt>
                <c:pt idx="25012">
                  <c:v>138.53290264455669</c:v>
                </c:pt>
                <c:pt idx="25013">
                  <c:v>138.52592474225048</c:v>
                </c:pt>
                <c:pt idx="25014">
                  <c:v>138.5189471914212</c:v>
                </c:pt>
                <c:pt idx="25015">
                  <c:v>138.51196999205118</c:v>
                </c:pt>
                <c:pt idx="25016">
                  <c:v>138.50499314412269</c:v>
                </c:pt>
                <c:pt idx="25017">
                  <c:v>138.49801664761802</c:v>
                </c:pt>
                <c:pt idx="25018">
                  <c:v>138.49104050251947</c:v>
                </c:pt>
                <c:pt idx="25019">
                  <c:v>138.48406470880937</c:v>
                </c:pt>
                <c:pt idx="25020">
                  <c:v>138.47708926646999</c:v>
                </c:pt>
                <c:pt idx="25021">
                  <c:v>138.47011417548364</c:v>
                </c:pt>
                <c:pt idx="25022">
                  <c:v>138.46313943583263</c:v>
                </c:pt>
                <c:pt idx="25023">
                  <c:v>138.45616504749924</c:v>
                </c:pt>
                <c:pt idx="25024">
                  <c:v>138.4491910104658</c:v>
                </c:pt>
                <c:pt idx="25025">
                  <c:v>138.44221732471459</c:v>
                </c:pt>
                <c:pt idx="25026">
                  <c:v>138.43524399022795</c:v>
                </c:pt>
                <c:pt idx="25027">
                  <c:v>138.42827100698815</c:v>
                </c:pt>
                <c:pt idx="25028">
                  <c:v>138.42129837497754</c:v>
                </c:pt>
                <c:pt idx="25029">
                  <c:v>138.41432609417839</c:v>
                </c:pt>
                <c:pt idx="25030">
                  <c:v>138.40735416457304</c:v>
                </c:pt>
                <c:pt idx="25031">
                  <c:v>138.40038258614376</c:v>
                </c:pt>
                <c:pt idx="25032">
                  <c:v>138.3934113588729</c:v>
                </c:pt>
                <c:pt idx="25033">
                  <c:v>138.38644048274276</c:v>
                </c:pt>
                <c:pt idx="25034">
                  <c:v>138.37946995773564</c:v>
                </c:pt>
                <c:pt idx="25035">
                  <c:v>138.37249978383386</c:v>
                </c:pt>
                <c:pt idx="25036">
                  <c:v>138.36552996101975</c:v>
                </c:pt>
                <c:pt idx="25037">
                  <c:v>138.35856048927562</c:v>
                </c:pt>
                <c:pt idx="25038">
                  <c:v>138.35159136858377</c:v>
                </c:pt>
                <c:pt idx="25039">
                  <c:v>138.34462259892655</c:v>
                </c:pt>
                <c:pt idx="25040">
                  <c:v>138.33765418028625</c:v>
                </c:pt>
                <c:pt idx="25041">
                  <c:v>138.3306861126452</c:v>
                </c:pt>
                <c:pt idx="25042">
                  <c:v>138.32371839598571</c:v>
                </c:pt>
                <c:pt idx="25043">
                  <c:v>138.31675103029011</c:v>
                </c:pt>
                <c:pt idx="25044">
                  <c:v>138.30978401554071</c:v>
                </c:pt>
                <c:pt idx="25045">
                  <c:v>138.30281735171985</c:v>
                </c:pt>
                <c:pt idx="25046">
                  <c:v>138.29585103880984</c:v>
                </c:pt>
                <c:pt idx="25047">
                  <c:v>138.28888507679304</c:v>
                </c:pt>
                <c:pt idx="25048">
                  <c:v>138.28191946565173</c:v>
                </c:pt>
                <c:pt idx="25049">
                  <c:v>138.27495420536823</c:v>
                </c:pt>
                <c:pt idx="25050">
                  <c:v>138.26798929592491</c:v>
                </c:pt>
                <c:pt idx="25051">
                  <c:v>138.26102473730407</c:v>
                </c:pt>
                <c:pt idx="25052">
                  <c:v>138.25406052948804</c:v>
                </c:pt>
                <c:pt idx="25053">
                  <c:v>138.24709667245918</c:v>
                </c:pt>
                <c:pt idx="25054">
                  <c:v>138.2401331661998</c:v>
                </c:pt>
                <c:pt idx="25055">
                  <c:v>138.23317001069222</c:v>
                </c:pt>
                <c:pt idx="25056">
                  <c:v>138.2262072059188</c:v>
                </c:pt>
                <c:pt idx="25057">
                  <c:v>138.21924475186185</c:v>
                </c:pt>
                <c:pt idx="25058">
                  <c:v>138.2122826485037</c:v>
                </c:pt>
                <c:pt idx="25059">
                  <c:v>138.2053208958267</c:v>
                </c:pt>
                <c:pt idx="25060">
                  <c:v>138.19835949381317</c:v>
                </c:pt>
                <c:pt idx="25061">
                  <c:v>138.19139844244546</c:v>
                </c:pt>
                <c:pt idx="25062">
                  <c:v>138.18443774170592</c:v>
                </c:pt>
                <c:pt idx="25063">
                  <c:v>138.17747739157687</c:v>
                </c:pt>
                <c:pt idx="25064">
                  <c:v>138.17051739204067</c:v>
                </c:pt>
                <c:pt idx="25065">
                  <c:v>138.16355774307962</c:v>
                </c:pt>
                <c:pt idx="25066">
                  <c:v>138.15659844467612</c:v>
                </c:pt>
                <c:pt idx="25067">
                  <c:v>138.14963949681245</c:v>
                </c:pt>
                <c:pt idx="25068">
                  <c:v>138.142680899471</c:v>
                </c:pt>
                <c:pt idx="25069">
                  <c:v>138.13572265263412</c:v>
                </c:pt>
                <c:pt idx="25070">
                  <c:v>138.12876475628411</c:v>
                </c:pt>
                <c:pt idx="25071">
                  <c:v>138.12180721040335</c:v>
                </c:pt>
                <c:pt idx="25072">
                  <c:v>138.11485001497417</c:v>
                </c:pt>
                <c:pt idx="25073">
                  <c:v>138.10789316997892</c:v>
                </c:pt>
                <c:pt idx="25074">
                  <c:v>138.10093667539996</c:v>
                </c:pt>
                <c:pt idx="25075">
                  <c:v>138.09398053121964</c:v>
                </c:pt>
                <c:pt idx="25076">
                  <c:v>138.08702473742028</c:v>
                </c:pt>
                <c:pt idx="25077">
                  <c:v>138.08006929398425</c:v>
                </c:pt>
                <c:pt idx="25078">
                  <c:v>138.07311420089391</c:v>
                </c:pt>
                <c:pt idx="25079">
                  <c:v>138.06615945813161</c:v>
                </c:pt>
                <c:pt idx="25080">
                  <c:v>138.05920506567972</c:v>
                </c:pt>
                <c:pt idx="25081">
                  <c:v>138.05225102352057</c:v>
                </c:pt>
                <c:pt idx="25082">
                  <c:v>138.0452973316365</c:v>
                </c:pt>
                <c:pt idx="25083">
                  <c:v>138.03834399000991</c:v>
                </c:pt>
                <c:pt idx="25084">
                  <c:v>138.03139099862312</c:v>
                </c:pt>
                <c:pt idx="25085">
                  <c:v>138.02443835745854</c:v>
                </c:pt>
                <c:pt idx="25086">
                  <c:v>138.01748606649846</c:v>
                </c:pt>
                <c:pt idx="25087">
                  <c:v>138.01053412572529</c:v>
                </c:pt>
                <c:pt idx="25088">
                  <c:v>138.00358253512138</c:v>
                </c:pt>
                <c:pt idx="25089">
                  <c:v>137.9966312946691</c:v>
                </c:pt>
                <c:pt idx="25090">
                  <c:v>137.98968040435079</c:v>
                </c:pt>
                <c:pt idx="25091">
                  <c:v>137.98272986414884</c:v>
                </c:pt>
                <c:pt idx="25092">
                  <c:v>137.97577967404558</c:v>
                </c:pt>
                <c:pt idx="25093">
                  <c:v>137.96882983402341</c:v>
                </c:pt>
                <c:pt idx="25094">
                  <c:v>137.96188034406467</c:v>
                </c:pt>
                <c:pt idx="25095">
                  <c:v>137.95493120415173</c:v>
                </c:pt>
                <c:pt idx="25096">
                  <c:v>137.94798241426699</c:v>
                </c:pt>
                <c:pt idx="25097">
                  <c:v>137.94103397439278</c:v>
                </c:pt>
                <c:pt idx="25098">
                  <c:v>137.93408588451149</c:v>
                </c:pt>
                <c:pt idx="25099">
                  <c:v>137.92713814460549</c:v>
                </c:pt>
                <c:pt idx="25100">
                  <c:v>137.92019075465714</c:v>
                </c:pt>
                <c:pt idx="25101">
                  <c:v>137.91324371464884</c:v>
                </c:pt>
                <c:pt idx="25102">
                  <c:v>137.90629702456295</c:v>
                </c:pt>
                <c:pt idx="25103">
                  <c:v>137.89935068438183</c:v>
                </c:pt>
                <c:pt idx="25104">
                  <c:v>137.89240469408787</c:v>
                </c:pt>
                <c:pt idx="25105">
                  <c:v>137.88545905366342</c:v>
                </c:pt>
                <c:pt idx="25106">
                  <c:v>137.87851376309089</c:v>
                </c:pt>
                <c:pt idx="25107">
                  <c:v>137.87156882235266</c:v>
                </c:pt>
                <c:pt idx="25108">
                  <c:v>137.86462423143109</c:v>
                </c:pt>
                <c:pt idx="25109">
                  <c:v>137.85767999030855</c:v>
                </c:pt>
                <c:pt idx="25110">
                  <c:v>137.85073609896745</c:v>
                </c:pt>
                <c:pt idx="25111">
                  <c:v>137.84379255739015</c:v>
                </c:pt>
                <c:pt idx="25112">
                  <c:v>137.83684936555903</c:v>
                </c:pt>
                <c:pt idx="25113">
                  <c:v>137.82990652345649</c:v>
                </c:pt>
                <c:pt idx="25114">
                  <c:v>137.82296403106491</c:v>
                </c:pt>
                <c:pt idx="25115">
                  <c:v>137.81602188836666</c:v>
                </c:pt>
                <c:pt idx="25116">
                  <c:v>137.80908009534414</c:v>
                </c:pt>
                <c:pt idx="25117">
                  <c:v>137.80213865197973</c:v>
                </c:pt>
                <c:pt idx="25118">
                  <c:v>137.79519755825584</c:v>
                </c:pt>
                <c:pt idx="25119">
                  <c:v>137.78825681415483</c:v>
                </c:pt>
                <c:pt idx="25120">
                  <c:v>137.78131641965911</c:v>
                </c:pt>
                <c:pt idx="25121">
                  <c:v>137.77437637475106</c:v>
                </c:pt>
                <c:pt idx="25122">
                  <c:v>137.76743667941307</c:v>
                </c:pt>
                <c:pt idx="25123">
                  <c:v>137.76049733362754</c:v>
                </c:pt>
                <c:pt idx="25124">
                  <c:v>137.75355833737686</c:v>
                </c:pt>
                <c:pt idx="25125">
                  <c:v>137.7466196906434</c:v>
                </c:pt>
                <c:pt idx="25126">
                  <c:v>137.7396813934096</c:v>
                </c:pt>
                <c:pt idx="25127">
                  <c:v>137.7327434456578</c:v>
                </c:pt>
                <c:pt idx="25128">
                  <c:v>137.72580584737045</c:v>
                </c:pt>
                <c:pt idx="25129">
                  <c:v>137.71886859852992</c:v>
                </c:pt>
                <c:pt idx="25130">
                  <c:v>137.71193169911862</c:v>
                </c:pt>
                <c:pt idx="25131">
                  <c:v>137.70499514911893</c:v>
                </c:pt>
                <c:pt idx="25132">
                  <c:v>137.69805894851328</c:v>
                </c:pt>
                <c:pt idx="25133">
                  <c:v>137.69112309728405</c:v>
                </c:pt>
                <c:pt idx="25134">
                  <c:v>137.68418759541365</c:v>
                </c:pt>
                <c:pt idx="25135">
                  <c:v>137.67725244288448</c:v>
                </c:pt>
                <c:pt idx="25136">
                  <c:v>137.67031763967893</c:v>
                </c:pt>
                <c:pt idx="25137">
                  <c:v>137.66338318577942</c:v>
                </c:pt>
                <c:pt idx="25138">
                  <c:v>137.65644908116835</c:v>
                </c:pt>
                <c:pt idx="25139">
                  <c:v>137.64951532582813</c:v>
                </c:pt>
                <c:pt idx="25140">
                  <c:v>137.64258191974119</c:v>
                </c:pt>
                <c:pt idx="25141">
                  <c:v>137.63564886288989</c:v>
                </c:pt>
                <c:pt idx="25142">
                  <c:v>137.62871615525668</c:v>
                </c:pt>
                <c:pt idx="25143">
                  <c:v>137.62178379682393</c:v>
                </c:pt>
                <c:pt idx="25144">
                  <c:v>137.61485178757408</c:v>
                </c:pt>
                <c:pt idx="25145">
                  <c:v>137.60792012748954</c:v>
                </c:pt>
                <c:pt idx="25146">
                  <c:v>137.60098881655273</c:v>
                </c:pt>
                <c:pt idx="25147">
                  <c:v>137.59405785474604</c:v>
                </c:pt>
                <c:pt idx="25148">
                  <c:v>137.58712724205191</c:v>
                </c:pt>
                <c:pt idx="25149">
                  <c:v>137.58019697845273</c:v>
                </c:pt>
                <c:pt idx="25150">
                  <c:v>137.57326706393093</c:v>
                </c:pt>
                <c:pt idx="25151">
                  <c:v>137.56633749846893</c:v>
                </c:pt>
                <c:pt idx="25152">
                  <c:v>137.55940828204913</c:v>
                </c:pt>
                <c:pt idx="25153">
                  <c:v>137.55247941465396</c:v>
                </c:pt>
                <c:pt idx="25154">
                  <c:v>137.54555089626584</c:v>
                </c:pt>
                <c:pt idx="25155">
                  <c:v>137.5386227268672</c:v>
                </c:pt>
                <c:pt idx="25156">
                  <c:v>137.53169490644046</c:v>
                </c:pt>
                <c:pt idx="25157">
                  <c:v>137.52476743496803</c:v>
                </c:pt>
                <c:pt idx="25158">
                  <c:v>137.51784031243233</c:v>
                </c:pt>
                <c:pt idx="25159">
                  <c:v>137.5109135388158</c:v>
                </c:pt>
                <c:pt idx="25160">
                  <c:v>137.50398711410085</c:v>
                </c:pt>
                <c:pt idx="25161">
                  <c:v>137.49706103826992</c:v>
                </c:pt>
                <c:pt idx="25162">
                  <c:v>137.49013531130544</c:v>
                </c:pt>
                <c:pt idx="25163">
                  <c:v>137.48320993318981</c:v>
                </c:pt>
                <c:pt idx="25164">
                  <c:v>137.47628490390548</c:v>
                </c:pt>
                <c:pt idx="25165">
                  <c:v>137.46936022343488</c:v>
                </c:pt>
                <c:pt idx="25166">
                  <c:v>137.46243589176044</c:v>
                </c:pt>
                <c:pt idx="25167">
                  <c:v>137.45551190886457</c:v>
                </c:pt>
                <c:pt idx="25168">
                  <c:v>137.44858827472973</c:v>
                </c:pt>
                <c:pt idx="25169">
                  <c:v>137.44166498933834</c:v>
                </c:pt>
                <c:pt idx="25170">
                  <c:v>137.43474205267282</c:v>
                </c:pt>
                <c:pt idx="25171">
                  <c:v>137.42781946471564</c:v>
                </c:pt>
                <c:pt idx="25172">
                  <c:v>137.42089722544921</c:v>
                </c:pt>
                <c:pt idx="25173">
                  <c:v>137.41397533485596</c:v>
                </c:pt>
                <c:pt idx="25174">
                  <c:v>137.40705379291836</c:v>
                </c:pt>
                <c:pt idx="25175">
                  <c:v>137.40013259961881</c:v>
                </c:pt>
                <c:pt idx="25176">
                  <c:v>137.39321175493978</c:v>
                </c:pt>
                <c:pt idx="25177">
                  <c:v>137.38629125886368</c:v>
                </c:pt>
                <c:pt idx="25178">
                  <c:v>137.37937111137296</c:v>
                </c:pt>
                <c:pt idx="25179">
                  <c:v>137.3724513124501</c:v>
                </c:pt>
                <c:pt idx="25180">
                  <c:v>137.36553186207749</c:v>
                </c:pt>
                <c:pt idx="25181">
                  <c:v>137.35861276023761</c:v>
                </c:pt>
                <c:pt idx="25182">
                  <c:v>137.35169400691288</c:v>
                </c:pt>
                <c:pt idx="25183">
                  <c:v>137.34477560208575</c:v>
                </c:pt>
                <c:pt idx="25184">
                  <c:v>137.33785754573867</c:v>
                </c:pt>
                <c:pt idx="25185">
                  <c:v>137.33093983785409</c:v>
                </c:pt>
                <c:pt idx="25186">
                  <c:v>137.32402247841446</c:v>
                </c:pt>
                <c:pt idx="25187">
                  <c:v>137.31710546740223</c:v>
                </c:pt>
                <c:pt idx="25188">
                  <c:v>137.31018880479985</c:v>
                </c:pt>
                <c:pt idx="25189">
                  <c:v>137.30327249058976</c:v>
                </c:pt>
                <c:pt idx="25190">
                  <c:v>137.29635652475443</c:v>
                </c:pt>
                <c:pt idx="25191">
                  <c:v>137.28944090727629</c:v>
                </c:pt>
                <c:pt idx="25192">
                  <c:v>137.2825256381378</c:v>
                </c:pt>
                <c:pt idx="25193">
                  <c:v>137.2756107173214</c:v>
                </c:pt>
                <c:pt idx="25194">
                  <c:v>137.26869614480958</c:v>
                </c:pt>
                <c:pt idx="25195">
                  <c:v>137.26178192058478</c:v>
                </c:pt>
                <c:pt idx="25196">
                  <c:v>137.25486804462943</c:v>
                </c:pt>
                <c:pt idx="25197">
                  <c:v>137.24795451692603</c:v>
                </c:pt>
                <c:pt idx="25198">
                  <c:v>137.24104133745701</c:v>
                </c:pt>
                <c:pt idx="25199">
                  <c:v>137.23412850620485</c:v>
                </c:pt>
                <c:pt idx="25200">
                  <c:v>137.22721602315201</c:v>
                </c:pt>
                <c:pt idx="25201">
                  <c:v>137.22030388828094</c:v>
                </c:pt>
                <c:pt idx="25202">
                  <c:v>137.2133921015741</c:v>
                </c:pt>
                <c:pt idx="25203">
                  <c:v>137.20648066301396</c:v>
                </c:pt>
                <c:pt idx="25204">
                  <c:v>137.19956957258296</c:v>
                </c:pt>
                <c:pt idx="25205">
                  <c:v>137.19265883026358</c:v>
                </c:pt>
                <c:pt idx="25206">
                  <c:v>137.1857484360383</c:v>
                </c:pt>
                <c:pt idx="25207">
                  <c:v>137.17883838988956</c:v>
                </c:pt>
                <c:pt idx="25208">
                  <c:v>137.17192869179988</c:v>
                </c:pt>
                <c:pt idx="25209">
                  <c:v>137.16501934175167</c:v>
                </c:pt>
                <c:pt idx="25210">
                  <c:v>137.15811033972744</c:v>
                </c:pt>
                <c:pt idx="25211">
                  <c:v>137.15120168570962</c:v>
                </c:pt>
                <c:pt idx="25212">
                  <c:v>137.14429337968073</c:v>
                </c:pt>
                <c:pt idx="25213">
                  <c:v>137.13738542162321</c:v>
                </c:pt>
                <c:pt idx="25214">
                  <c:v>137.13047781151951</c:v>
                </c:pt>
                <c:pt idx="25215">
                  <c:v>137.12357054935214</c:v>
                </c:pt>
                <c:pt idx="25216">
                  <c:v>137.11666363510358</c:v>
                </c:pt>
                <c:pt idx="25217">
                  <c:v>137.10975706875629</c:v>
                </c:pt>
                <c:pt idx="25218">
                  <c:v>137.10285085029275</c:v>
                </c:pt>
                <c:pt idx="25219">
                  <c:v>137.09594497969542</c:v>
                </c:pt>
                <c:pt idx="25220">
                  <c:v>137.08903945694681</c:v>
                </c:pt>
                <c:pt idx="25221">
                  <c:v>137.08213428202936</c:v>
                </c:pt>
                <c:pt idx="25222">
                  <c:v>137.07522945492559</c:v>
                </c:pt>
                <c:pt idx="25223">
                  <c:v>137.06832497561794</c:v>
                </c:pt>
                <c:pt idx="25224">
                  <c:v>137.06142084408893</c:v>
                </c:pt>
                <c:pt idx="25225">
                  <c:v>137.05451706032102</c:v>
                </c:pt>
                <c:pt idx="25226">
                  <c:v>137.0476136242967</c:v>
                </c:pt>
                <c:pt idx="25227">
                  <c:v>137.04071053599844</c:v>
                </c:pt>
                <c:pt idx="25228">
                  <c:v>137.03380779540876</c:v>
                </c:pt>
                <c:pt idx="25229">
                  <c:v>137.02690540251012</c:v>
                </c:pt>
                <c:pt idx="25230">
                  <c:v>137.02000335728499</c:v>
                </c:pt>
                <c:pt idx="25231">
                  <c:v>137.01310165971589</c:v>
                </c:pt>
                <c:pt idx="25232">
                  <c:v>137.0062003097853</c:v>
                </c:pt>
                <c:pt idx="25233">
                  <c:v>136.9992993074757</c:v>
                </c:pt>
                <c:pt idx="25234">
                  <c:v>136.99239865276959</c:v>
                </c:pt>
                <c:pt idx="25235">
                  <c:v>136.98549834564946</c:v>
                </c:pt>
                <c:pt idx="25236">
                  <c:v>136.97859838609779</c:v>
                </c:pt>
                <c:pt idx="25237">
                  <c:v>136.97169877409709</c:v>
                </c:pt>
                <c:pt idx="25238">
                  <c:v>136.96479950962984</c:v>
                </c:pt>
                <c:pt idx="25239">
                  <c:v>136.95790059267856</c:v>
                </c:pt>
                <c:pt idx="25240">
                  <c:v>136.9510020232257</c:v>
                </c:pt>
                <c:pt idx="25241">
                  <c:v>136.94410380125379</c:v>
                </c:pt>
                <c:pt idx="25242">
                  <c:v>136.93720592674532</c:v>
                </c:pt>
                <c:pt idx="25243">
                  <c:v>136.93030839968279</c:v>
                </c:pt>
                <c:pt idx="25244">
                  <c:v>136.92341122004871</c:v>
                </c:pt>
                <c:pt idx="25245">
                  <c:v>136.91651438782554</c:v>
                </c:pt>
                <c:pt idx="25246">
                  <c:v>136.90961790299582</c:v>
                </c:pt>
                <c:pt idx="25247">
                  <c:v>136.90272176554205</c:v>
                </c:pt>
                <c:pt idx="25248">
                  <c:v>136.89582597544674</c:v>
                </c:pt>
                <c:pt idx="25249">
                  <c:v>136.88893053269237</c:v>
                </c:pt>
                <c:pt idx="25250">
                  <c:v>136.88203543726144</c:v>
                </c:pt>
                <c:pt idx="25251">
                  <c:v>136.87514068913646</c:v>
                </c:pt>
                <c:pt idx="25252">
                  <c:v>136.86824628829996</c:v>
                </c:pt>
                <c:pt idx="25253">
                  <c:v>136.86135223473443</c:v>
                </c:pt>
                <c:pt idx="25254">
                  <c:v>136.85445852842236</c:v>
                </c:pt>
                <c:pt idx="25255">
                  <c:v>136.8475651693463</c:v>
                </c:pt>
                <c:pt idx="25256">
                  <c:v>136.84067215748871</c:v>
                </c:pt>
                <c:pt idx="25257">
                  <c:v>136.83377949283215</c:v>
                </c:pt>
                <c:pt idx="25258">
                  <c:v>136.8268871753591</c:v>
                </c:pt>
                <c:pt idx="25259">
                  <c:v>136.81999520505209</c:v>
                </c:pt>
                <c:pt idx="25260">
                  <c:v>136.81310358189361</c:v>
                </c:pt>
                <c:pt idx="25261">
                  <c:v>136.80621230586621</c:v>
                </c:pt>
                <c:pt idx="25262">
                  <c:v>136.79932137695238</c:v>
                </c:pt>
                <c:pt idx="25263">
                  <c:v>136.79243079513463</c:v>
                </c:pt>
                <c:pt idx="25264">
                  <c:v>136.78554056039548</c:v>
                </c:pt>
                <c:pt idx="25265">
                  <c:v>136.77865067271745</c:v>
                </c:pt>
                <c:pt idx="25266">
                  <c:v>136.77176113208307</c:v>
                </c:pt>
                <c:pt idx="25267">
                  <c:v>136.76487193847484</c:v>
                </c:pt>
                <c:pt idx="25268">
                  <c:v>136.7579830918753</c:v>
                </c:pt>
                <c:pt idx="25269">
                  <c:v>136.75109459226698</c:v>
                </c:pt>
                <c:pt idx="25270">
                  <c:v>136.74420643963236</c:v>
                </c:pt>
                <c:pt idx="25271">
                  <c:v>136.737318633954</c:v>
                </c:pt>
                <c:pt idx="25272">
                  <c:v>136.73043117521442</c:v>
                </c:pt>
                <c:pt idx="25273">
                  <c:v>136.72354406339613</c:v>
                </c:pt>
                <c:pt idx="25274">
                  <c:v>136.71665729848166</c:v>
                </c:pt>
                <c:pt idx="25275">
                  <c:v>136.70977088045353</c:v>
                </c:pt>
                <c:pt idx="25276">
                  <c:v>136.70288480929429</c:v>
                </c:pt>
                <c:pt idx="25277">
                  <c:v>136.69599908498645</c:v>
                </c:pt>
                <c:pt idx="25278">
                  <c:v>136.68911370751255</c:v>
                </c:pt>
                <c:pt idx="25279">
                  <c:v>136.68222867685512</c:v>
                </c:pt>
                <c:pt idx="25280">
                  <c:v>136.67534399299666</c:v>
                </c:pt>
                <c:pt idx="25281">
                  <c:v>136.66845965591975</c:v>
                </c:pt>
                <c:pt idx="25282">
                  <c:v>136.66157566560688</c:v>
                </c:pt>
                <c:pt idx="25283">
                  <c:v>136.65469202204059</c:v>
                </c:pt>
                <c:pt idx="25284">
                  <c:v>136.64780872520345</c:v>
                </c:pt>
                <c:pt idx="25285">
                  <c:v>136.64092577507796</c:v>
                </c:pt>
                <c:pt idx="25286">
                  <c:v>136.63404317164668</c:v>
                </c:pt>
                <c:pt idx="25287">
                  <c:v>136.62716091489213</c:v>
                </c:pt>
                <c:pt idx="25288">
                  <c:v>136.62027900479686</c:v>
                </c:pt>
                <c:pt idx="25289">
                  <c:v>136.61339744134338</c:v>
                </c:pt>
                <c:pt idx="25290">
                  <c:v>136.60651622451425</c:v>
                </c:pt>
                <c:pt idx="25291">
                  <c:v>136.59963535429202</c:v>
                </c:pt>
                <c:pt idx="25292">
                  <c:v>136.59275483065923</c:v>
                </c:pt>
                <c:pt idx="25293">
                  <c:v>136.58587465359841</c:v>
                </c:pt>
                <c:pt idx="25294">
                  <c:v>136.5789948230921</c:v>
                </c:pt>
                <c:pt idx="25295">
                  <c:v>136.57211533912286</c:v>
                </c:pt>
                <c:pt idx="25296">
                  <c:v>136.56523620167323</c:v>
                </c:pt>
                <c:pt idx="25297">
                  <c:v>136.55835741072576</c:v>
                </c:pt>
                <c:pt idx="25298">
                  <c:v>136.55147896626298</c:v>
                </c:pt>
                <c:pt idx="25299">
                  <c:v>136.54460086826745</c:v>
                </c:pt>
                <c:pt idx="25300">
                  <c:v>136.53772311672171</c:v>
                </c:pt>
                <c:pt idx="25301">
                  <c:v>136.53084571160832</c:v>
                </c:pt>
                <c:pt idx="25302">
                  <c:v>136.52396865290984</c:v>
                </c:pt>
                <c:pt idx="25303">
                  <c:v>136.51709194060879</c:v>
                </c:pt>
                <c:pt idx="25304">
                  <c:v>136.51021557468775</c:v>
                </c:pt>
                <c:pt idx="25305">
                  <c:v>136.50333955512926</c:v>
                </c:pt>
                <c:pt idx="25306">
                  <c:v>136.49646388191587</c:v>
                </c:pt>
                <c:pt idx="25307">
                  <c:v>136.48958855503014</c:v>
                </c:pt>
                <c:pt idx="25308">
                  <c:v>136.48271357445464</c:v>
                </c:pt>
                <c:pt idx="25309">
                  <c:v>136.47583894017188</c:v>
                </c:pt>
                <c:pt idx="25310">
                  <c:v>136.46896465216446</c:v>
                </c:pt>
                <c:pt idx="25311">
                  <c:v>136.46209071041494</c:v>
                </c:pt>
                <c:pt idx="25312">
                  <c:v>136.45521711490585</c:v>
                </c:pt>
                <c:pt idx="25313">
                  <c:v>136.44834386561979</c:v>
                </c:pt>
                <c:pt idx="25314">
                  <c:v>136.44147096253928</c:v>
                </c:pt>
                <c:pt idx="25315">
                  <c:v>136.43459840564691</c:v>
                </c:pt>
                <c:pt idx="25316">
                  <c:v>136.42772619492521</c:v>
                </c:pt>
                <c:pt idx="25317">
                  <c:v>136.42085433035678</c:v>
                </c:pt>
                <c:pt idx="25318">
                  <c:v>136.41398281192417</c:v>
                </c:pt>
                <c:pt idx="25319">
                  <c:v>136.40711163960995</c:v>
                </c:pt>
                <c:pt idx="25320">
                  <c:v>136.40024081339666</c:v>
                </c:pt>
                <c:pt idx="25321">
                  <c:v>136.39337033326689</c:v>
                </c:pt>
                <c:pt idx="25322">
                  <c:v>136.3865001992032</c:v>
                </c:pt>
                <c:pt idx="25323">
                  <c:v>136.37963041118817</c:v>
                </c:pt>
                <c:pt idx="25324">
                  <c:v>136.37276096920436</c:v>
                </c:pt>
                <c:pt idx="25325">
                  <c:v>136.36589187323435</c:v>
                </c:pt>
                <c:pt idx="25326">
                  <c:v>136.3590231232607</c:v>
                </c:pt>
                <c:pt idx="25327">
                  <c:v>136.352154719266</c:v>
                </c:pt>
                <c:pt idx="25328">
                  <c:v>136.34528666123279</c:v>
                </c:pt>
                <c:pt idx="25329">
                  <c:v>136.33841894914366</c:v>
                </c:pt>
                <c:pt idx="25330">
                  <c:v>136.33155158298121</c:v>
                </c:pt>
                <c:pt idx="25331">
                  <c:v>136.32468456272798</c:v>
                </c:pt>
                <c:pt idx="25332">
                  <c:v>136.31781788836656</c:v>
                </c:pt>
                <c:pt idx="25333">
                  <c:v>136.31095155987953</c:v>
                </c:pt>
                <c:pt idx="25334">
                  <c:v>136.30408557724945</c:v>
                </c:pt>
                <c:pt idx="25335">
                  <c:v>136.29721994045894</c:v>
                </c:pt>
                <c:pt idx="25336">
                  <c:v>136.29035464949055</c:v>
                </c:pt>
                <c:pt idx="25337">
                  <c:v>136.28348970432685</c:v>
                </c:pt>
                <c:pt idx="25338">
                  <c:v>136.27662510495045</c:v>
                </c:pt>
                <c:pt idx="25339">
                  <c:v>136.26976085134393</c:v>
                </c:pt>
                <c:pt idx="25340">
                  <c:v>136.26289694348986</c:v>
                </c:pt>
                <c:pt idx="25341">
                  <c:v>136.25603338137083</c:v>
                </c:pt>
                <c:pt idx="25342">
                  <c:v>136.2491701649694</c:v>
                </c:pt>
                <c:pt idx="25343">
                  <c:v>136.24230729426819</c:v>
                </c:pt>
                <c:pt idx="25344">
                  <c:v>136.23544476924977</c:v>
                </c:pt>
                <c:pt idx="25345">
                  <c:v>136.22858258989675</c:v>
                </c:pt>
                <c:pt idx="25346">
                  <c:v>136.2217207561917</c:v>
                </c:pt>
                <c:pt idx="25347">
                  <c:v>136.21485926811721</c:v>
                </c:pt>
                <c:pt idx="25348">
                  <c:v>136.20799812565588</c:v>
                </c:pt>
                <c:pt idx="25349">
                  <c:v>136.20113732879028</c:v>
                </c:pt>
                <c:pt idx="25350">
                  <c:v>136.19427687750303</c:v>
                </c:pt>
                <c:pt idx="25351">
                  <c:v>136.18741677177672</c:v>
                </c:pt>
                <c:pt idx="25352">
                  <c:v>136.18055701159395</c:v>
                </c:pt>
                <c:pt idx="25353">
                  <c:v>136.17369759693727</c:v>
                </c:pt>
                <c:pt idx="25354">
                  <c:v>136.16683852778931</c:v>
                </c:pt>
                <c:pt idx="25355">
                  <c:v>136.15997980413266</c:v>
                </c:pt>
                <c:pt idx="25356">
                  <c:v>136.15312142594993</c:v>
                </c:pt>
                <c:pt idx="25357">
                  <c:v>136.14626339322371</c:v>
                </c:pt>
                <c:pt idx="25358">
                  <c:v>136.13940570593658</c:v>
                </c:pt>
                <c:pt idx="25359">
                  <c:v>136.13254836407117</c:v>
                </c:pt>
                <c:pt idx="25360">
                  <c:v>136.12569136761007</c:v>
                </c:pt>
                <c:pt idx="25361">
                  <c:v>136.1188347165359</c:v>
                </c:pt>
                <c:pt idx="25362">
                  <c:v>136.11197841083123</c:v>
                </c:pt>
                <c:pt idx="25363">
                  <c:v>136.10512245047869</c:v>
                </c:pt>
                <c:pt idx="25364">
                  <c:v>136.09826683546086</c:v>
                </c:pt>
                <c:pt idx="25365">
                  <c:v>136.09141156576035</c:v>
                </c:pt>
                <c:pt idx="25366">
                  <c:v>136.0845566413598</c:v>
                </c:pt>
                <c:pt idx="25367">
                  <c:v>136.07770206224177</c:v>
                </c:pt>
                <c:pt idx="25368">
                  <c:v>136.07084782838891</c:v>
                </c:pt>
                <c:pt idx="25369">
                  <c:v>136.06399393978378</c:v>
                </c:pt>
                <c:pt idx="25370">
                  <c:v>136.05714039640904</c:v>
                </c:pt>
                <c:pt idx="25371">
                  <c:v>136.05028719824728</c:v>
                </c:pt>
                <c:pt idx="25372">
                  <c:v>136.0434343452811</c:v>
                </c:pt>
                <c:pt idx="25373">
                  <c:v>136.03658183749315</c:v>
                </c:pt>
                <c:pt idx="25374">
                  <c:v>136.02972967486599</c:v>
                </c:pt>
                <c:pt idx="25375">
                  <c:v>136.02287785738227</c:v>
                </c:pt>
                <c:pt idx="25376">
                  <c:v>136.01602638502459</c:v>
                </c:pt>
                <c:pt idx="25377">
                  <c:v>136.00917525777558</c:v>
                </c:pt>
                <c:pt idx="25378">
                  <c:v>136.00232447561785</c:v>
                </c:pt>
                <c:pt idx="25379">
                  <c:v>135.99547403853401</c:v>
                </c:pt>
                <c:pt idx="25380">
                  <c:v>135.98862394650669</c:v>
                </c:pt>
                <c:pt idx="25381">
                  <c:v>135.9817741995185</c:v>
                </c:pt>
                <c:pt idx="25382">
                  <c:v>135.97492479755206</c:v>
                </c:pt>
                <c:pt idx="25383">
                  <c:v>135.96807574059002</c:v>
                </c:pt>
                <c:pt idx="25384">
                  <c:v>135.96122702861499</c:v>
                </c:pt>
                <c:pt idx="25385">
                  <c:v>135.95437866160955</c:v>
                </c:pt>
                <c:pt idx="25386">
                  <c:v>135.94753063955636</c:v>
                </c:pt>
                <c:pt idx="25387">
                  <c:v>135.94068296243805</c:v>
                </c:pt>
                <c:pt idx="25388">
                  <c:v>135.93383563023724</c:v>
                </c:pt>
                <c:pt idx="25389">
                  <c:v>135.92698864293655</c:v>
                </c:pt>
                <c:pt idx="25390">
                  <c:v>135.92014200051861</c:v>
                </c:pt>
                <c:pt idx="25391">
                  <c:v>135.91329570296605</c:v>
                </c:pt>
                <c:pt idx="25392">
                  <c:v>135.90644975026149</c:v>
                </c:pt>
                <c:pt idx="25393">
                  <c:v>135.89960414238757</c:v>
                </c:pt>
                <c:pt idx="25394">
                  <c:v>135.89275887932692</c:v>
                </c:pt>
                <c:pt idx="25395">
                  <c:v>135.88591396106216</c:v>
                </c:pt>
                <c:pt idx="25396">
                  <c:v>135.87906938757595</c:v>
                </c:pt>
                <c:pt idx="25397">
                  <c:v>135.87222515885091</c:v>
                </c:pt>
                <c:pt idx="25398">
                  <c:v>135.86538127486966</c:v>
                </c:pt>
                <c:pt idx="25399">
                  <c:v>135.85853773561485</c:v>
                </c:pt>
                <c:pt idx="25400">
                  <c:v>135.85169454106909</c:v>
                </c:pt>
                <c:pt idx="25401">
                  <c:v>135.84485169121507</c:v>
                </c:pt>
                <c:pt idx="25402">
                  <c:v>135.83800918603538</c:v>
                </c:pt>
                <c:pt idx="25403">
                  <c:v>135.83116702551268</c:v>
                </c:pt>
                <c:pt idx="25404">
                  <c:v>135.82432520962962</c:v>
                </c:pt>
                <c:pt idx="25405">
                  <c:v>135.81748373836882</c:v>
                </c:pt>
                <c:pt idx="25406">
                  <c:v>135.81064261171292</c:v>
                </c:pt>
                <c:pt idx="25407">
                  <c:v>135.80380182964458</c:v>
                </c:pt>
                <c:pt idx="25408">
                  <c:v>135.79696139214644</c:v>
                </c:pt>
                <c:pt idx="25409">
                  <c:v>135.79012129920113</c:v>
                </c:pt>
                <c:pt idx="25410">
                  <c:v>135.78328155079129</c:v>
                </c:pt>
                <c:pt idx="25411">
                  <c:v>135.77644214689957</c:v>
                </c:pt>
                <c:pt idx="25412">
                  <c:v>135.76960308750864</c:v>
                </c:pt>
                <c:pt idx="25413">
                  <c:v>135.76276437260114</c:v>
                </c:pt>
                <c:pt idx="25414">
                  <c:v>135.7559260021597</c:v>
                </c:pt>
                <c:pt idx="25415">
                  <c:v>135.74908797616698</c:v>
                </c:pt>
                <c:pt idx="25416">
                  <c:v>135.74225029460561</c:v>
                </c:pt>
                <c:pt idx="25417">
                  <c:v>135.73541295745827</c:v>
                </c:pt>
                <c:pt idx="25418">
                  <c:v>135.7285759647076</c:v>
                </c:pt>
                <c:pt idx="25419">
                  <c:v>135.72173931633625</c:v>
                </c:pt>
                <c:pt idx="25420">
                  <c:v>135.71490301232689</c:v>
                </c:pt>
                <c:pt idx="25421">
                  <c:v>135.70806705266216</c:v>
                </c:pt>
                <c:pt idx="25422">
                  <c:v>135.70123143732471</c:v>
                </c:pt>
                <c:pt idx="25423">
                  <c:v>135.69439616629722</c:v>
                </c:pt>
                <c:pt idx="25424">
                  <c:v>135.68756123956234</c:v>
                </c:pt>
                <c:pt idx="25425">
                  <c:v>135.6807266571027</c:v>
                </c:pt>
                <c:pt idx="25426">
                  <c:v>135.67389241890098</c:v>
                </c:pt>
                <c:pt idx="25427">
                  <c:v>135.66705852493985</c:v>
                </c:pt>
                <c:pt idx="25428">
                  <c:v>135.66022497520194</c:v>
                </c:pt>
                <c:pt idx="25429">
                  <c:v>135.65339176966995</c:v>
                </c:pt>
                <c:pt idx="25430">
                  <c:v>135.64655890832651</c:v>
                </c:pt>
                <c:pt idx="25431">
                  <c:v>135.63972639115431</c:v>
                </c:pt>
                <c:pt idx="25432">
                  <c:v>135.63289421813599</c:v>
                </c:pt>
                <c:pt idx="25433">
                  <c:v>135.62606238925423</c:v>
                </c:pt>
                <c:pt idx="25434">
                  <c:v>135.6192309044917</c:v>
                </c:pt>
                <c:pt idx="25435">
                  <c:v>135.61239976383104</c:v>
                </c:pt>
                <c:pt idx="25436">
                  <c:v>135.60556896725492</c:v>
                </c:pt>
                <c:pt idx="25437">
                  <c:v>135.59873851474606</c:v>
                </c:pt>
                <c:pt idx="25438">
                  <c:v>135.59190840628708</c:v>
                </c:pt>
                <c:pt idx="25439">
                  <c:v>135.58507864186066</c:v>
                </c:pt>
                <c:pt idx="25440">
                  <c:v>135.57824922144948</c:v>
                </c:pt>
                <c:pt idx="25441">
                  <c:v>135.5714201450362</c:v>
                </c:pt>
                <c:pt idx="25442">
                  <c:v>135.56459141260351</c:v>
                </c:pt>
                <c:pt idx="25443">
                  <c:v>135.55776302413406</c:v>
                </c:pt>
                <c:pt idx="25444">
                  <c:v>135.55093497961053</c:v>
                </c:pt>
                <c:pt idx="25445">
                  <c:v>135.54410727901561</c:v>
                </c:pt>
                <c:pt idx="25446">
                  <c:v>135.53727992233198</c:v>
                </c:pt>
                <c:pt idx="25447">
                  <c:v>135.5304529095423</c:v>
                </c:pt>
                <c:pt idx="25448">
                  <c:v>135.52362624062926</c:v>
                </c:pt>
                <c:pt idx="25449">
                  <c:v>135.51679991557552</c:v>
                </c:pt>
                <c:pt idx="25450">
                  <c:v>135.50997393436379</c:v>
                </c:pt>
                <c:pt idx="25451">
                  <c:v>135.50314829697672</c:v>
                </c:pt>
                <c:pt idx="25452">
                  <c:v>135.49632300339701</c:v>
                </c:pt>
                <c:pt idx="25453">
                  <c:v>135.48949805360732</c:v>
                </c:pt>
                <c:pt idx="25454">
                  <c:v>135.48267344759037</c:v>
                </c:pt>
                <c:pt idx="25455">
                  <c:v>135.47584918532883</c:v>
                </c:pt>
                <c:pt idx="25456">
                  <c:v>135.46902526680537</c:v>
                </c:pt>
                <c:pt idx="25457">
                  <c:v>135.46220169200268</c:v>
                </c:pt>
                <c:pt idx="25458">
                  <c:v>135.45537846090346</c:v>
                </c:pt>
                <c:pt idx="25459">
                  <c:v>135.44855557349038</c:v>
                </c:pt>
                <c:pt idx="25460">
                  <c:v>135.44173302974616</c:v>
                </c:pt>
                <c:pt idx="25461">
                  <c:v>135.43491082965346</c:v>
                </c:pt>
                <c:pt idx="25462">
                  <c:v>135.42808897319497</c:v>
                </c:pt>
                <c:pt idx="25463">
                  <c:v>135.42126746035339</c:v>
                </c:pt>
                <c:pt idx="25464">
                  <c:v>135.41444629111143</c:v>
                </c:pt>
                <c:pt idx="25465">
                  <c:v>135.40762546545176</c:v>
                </c:pt>
                <c:pt idx="25466">
                  <c:v>135.40080498335706</c:v>
                </c:pt>
                <c:pt idx="25467">
                  <c:v>135.39398484481006</c:v>
                </c:pt>
                <c:pt idx="25468">
                  <c:v>135.38716504979342</c:v>
                </c:pt>
                <c:pt idx="25469">
                  <c:v>135.38034559828986</c:v>
                </c:pt>
                <c:pt idx="25470">
                  <c:v>135.37352649028207</c:v>
                </c:pt>
                <c:pt idx="25471">
                  <c:v>135.36670772575278</c:v>
                </c:pt>
                <c:pt idx="25472">
                  <c:v>135.35988930468463</c:v>
                </c:pt>
                <c:pt idx="25473">
                  <c:v>135.35307122706035</c:v>
                </c:pt>
                <c:pt idx="25474">
                  <c:v>135.34625349286264</c:v>
                </c:pt>
                <c:pt idx="25475">
                  <c:v>135.33943610207422</c:v>
                </c:pt>
                <c:pt idx="25476">
                  <c:v>135.33261905467776</c:v>
                </c:pt>
                <c:pt idx="25477">
                  <c:v>135.32580235065598</c:v>
                </c:pt>
                <c:pt idx="25478">
                  <c:v>135.31898598999157</c:v>
                </c:pt>
                <c:pt idx="25479">
                  <c:v>135.31216997266728</c:v>
                </c:pt>
                <c:pt idx="25480">
                  <c:v>135.30535429866575</c:v>
                </c:pt>
                <c:pt idx="25481">
                  <c:v>135.29853896796973</c:v>
                </c:pt>
                <c:pt idx="25482">
                  <c:v>135.29172398056193</c:v>
                </c:pt>
                <c:pt idx="25483">
                  <c:v>135.28490933642502</c:v>
                </c:pt>
                <c:pt idx="25484">
                  <c:v>135.27809503554175</c:v>
                </c:pt>
                <c:pt idx="25485">
                  <c:v>135.27128107789483</c:v>
                </c:pt>
                <c:pt idx="25486">
                  <c:v>135.26446746346693</c:v>
                </c:pt>
                <c:pt idx="25487">
                  <c:v>135.25765419224081</c:v>
                </c:pt>
                <c:pt idx="25488">
                  <c:v>135.25084126419915</c:v>
                </c:pt>
                <c:pt idx="25489">
                  <c:v>135.24402867932469</c:v>
                </c:pt>
                <c:pt idx="25490">
                  <c:v>135.23721643760013</c:v>
                </c:pt>
                <c:pt idx="25491">
                  <c:v>135.23040453900816</c:v>
                </c:pt>
                <c:pt idx="25492">
                  <c:v>135.22359298353155</c:v>
                </c:pt>
                <c:pt idx="25493">
                  <c:v>135.21678177115297</c:v>
                </c:pt>
                <c:pt idx="25494">
                  <c:v>135.20997090185517</c:v>
                </c:pt>
                <c:pt idx="25495">
                  <c:v>135.20316037562085</c:v>
                </c:pt>
                <c:pt idx="25496">
                  <c:v>135.19635019243273</c:v>
                </c:pt>
                <c:pt idx="25497">
                  <c:v>135.18954035227355</c:v>
                </c:pt>
                <c:pt idx="25498">
                  <c:v>135.18273085512601</c:v>
                </c:pt>
                <c:pt idx="25499">
                  <c:v>135.17592170097285</c:v>
                </c:pt>
                <c:pt idx="25500">
                  <c:v>135.16911288979676</c:v>
                </c:pt>
                <c:pt idx="25501">
                  <c:v>135.1623044215805</c:v>
                </c:pt>
                <c:pt idx="25502">
                  <c:v>135.15549629630678</c:v>
                </c:pt>
                <c:pt idx="25503">
                  <c:v>135.14868851395835</c:v>
                </c:pt>
                <c:pt idx="25504">
                  <c:v>135.1418810745179</c:v>
                </c:pt>
                <c:pt idx="25505">
                  <c:v>135.13507397796818</c:v>
                </c:pt>
                <c:pt idx="25506">
                  <c:v>135.1282672242919</c:v>
                </c:pt>
                <c:pt idx="25507">
                  <c:v>135.12146081347183</c:v>
                </c:pt>
                <c:pt idx="25508">
                  <c:v>135.11465474549067</c:v>
                </c:pt>
                <c:pt idx="25509">
                  <c:v>135.10784902033114</c:v>
                </c:pt>
                <c:pt idx="25510">
                  <c:v>135.10104363797601</c:v>
                </c:pt>
                <c:pt idx="25511">
                  <c:v>135.09423859840797</c:v>
                </c:pt>
                <c:pt idx="25512">
                  <c:v>135.08743390160978</c:v>
                </c:pt>
                <c:pt idx="25513">
                  <c:v>135.08062954756417</c:v>
                </c:pt>
                <c:pt idx="25514">
                  <c:v>135.07382553625388</c:v>
                </c:pt>
                <c:pt idx="25515">
                  <c:v>135.06702186766162</c:v>
                </c:pt>
                <c:pt idx="25516">
                  <c:v>135.06021854177015</c:v>
                </c:pt>
                <c:pt idx="25517">
                  <c:v>135.05341555856222</c:v>
                </c:pt>
                <c:pt idx="25518">
                  <c:v>135.04661291802054</c:v>
                </c:pt>
                <c:pt idx="25519">
                  <c:v>135.03981062012787</c:v>
                </c:pt>
                <c:pt idx="25520">
                  <c:v>135.03300866486694</c:v>
                </c:pt>
                <c:pt idx="25521">
                  <c:v>135.02620705222049</c:v>
                </c:pt>
                <c:pt idx="25522">
                  <c:v>135.01940578217128</c:v>
                </c:pt>
                <c:pt idx="25523">
                  <c:v>135.01260485470203</c:v>
                </c:pt>
                <c:pt idx="25524">
                  <c:v>135.0058042697955</c:v>
                </c:pt>
                <c:pt idx="25525">
                  <c:v>134.99900402743444</c:v>
                </c:pt>
                <c:pt idx="25526">
                  <c:v>134.99220412760158</c:v>
                </c:pt>
                <c:pt idx="25527">
                  <c:v>134.98540457027968</c:v>
                </c:pt>
                <c:pt idx="25528">
                  <c:v>134.97860535545149</c:v>
                </c:pt>
                <c:pt idx="25529">
                  <c:v>134.97180648309975</c:v>
                </c:pt>
                <c:pt idx="25530">
                  <c:v>134.96500795320722</c:v>
                </c:pt>
                <c:pt idx="25531">
                  <c:v>134.95820976575664</c:v>
                </c:pt>
                <c:pt idx="25532">
                  <c:v>134.95141192073075</c:v>
                </c:pt>
                <c:pt idx="25533">
                  <c:v>134.94461441811231</c:v>
                </c:pt>
                <c:pt idx="25534">
                  <c:v>134.93781725788406</c:v>
                </c:pt>
                <c:pt idx="25535">
                  <c:v>134.93102044002879</c:v>
                </c:pt>
                <c:pt idx="25536">
                  <c:v>134.92422396452923</c:v>
                </c:pt>
                <c:pt idx="25537">
                  <c:v>134.91742783136814</c:v>
                </c:pt>
                <c:pt idx="25538">
                  <c:v>134.91063204052827</c:v>
                </c:pt>
                <c:pt idx="25539">
                  <c:v>134.90383659199239</c:v>
                </c:pt>
                <c:pt idx="25540">
                  <c:v>134.89704148574324</c:v>
                </c:pt>
                <c:pt idx="25541">
                  <c:v>134.89024672176362</c:v>
                </c:pt>
                <c:pt idx="25542">
                  <c:v>134.88345230003625</c:v>
                </c:pt>
                <c:pt idx="25543">
                  <c:v>134.8766582205439</c:v>
                </c:pt>
                <c:pt idx="25544">
                  <c:v>134.86986448326934</c:v>
                </c:pt>
                <c:pt idx="25545">
                  <c:v>134.86307108819531</c:v>
                </c:pt>
                <c:pt idx="25546">
                  <c:v>134.8562780353046</c:v>
                </c:pt>
                <c:pt idx="25547">
                  <c:v>134.84948532457997</c:v>
                </c:pt>
                <c:pt idx="25548">
                  <c:v>134.84269295600419</c:v>
                </c:pt>
                <c:pt idx="25549">
                  <c:v>134.83590092955998</c:v>
                </c:pt>
                <c:pt idx="25550">
                  <c:v>134.82910924523017</c:v>
                </c:pt>
                <c:pt idx="25551">
                  <c:v>134.8223179029975</c:v>
                </c:pt>
                <c:pt idx="25552">
                  <c:v>134.81552690284474</c:v>
                </c:pt>
                <c:pt idx="25553">
                  <c:v>134.80873624475464</c:v>
                </c:pt>
                <c:pt idx="25554">
                  <c:v>134.80194592870998</c:v>
                </c:pt>
                <c:pt idx="25555">
                  <c:v>134.79515595469357</c:v>
                </c:pt>
                <c:pt idx="25556">
                  <c:v>134.78836632268815</c:v>
                </c:pt>
                <c:pt idx="25557">
                  <c:v>134.78157703267647</c:v>
                </c:pt>
                <c:pt idx="25558">
                  <c:v>134.77478808464133</c:v>
                </c:pt>
                <c:pt idx="25559">
                  <c:v>134.76799947856551</c:v>
                </c:pt>
                <c:pt idx="25560">
                  <c:v>134.7612112144318</c:v>
                </c:pt>
                <c:pt idx="25561">
                  <c:v>134.75442329222292</c:v>
                </c:pt>
                <c:pt idx="25562">
                  <c:v>134.7476357119217</c:v>
                </c:pt>
                <c:pt idx="25563">
                  <c:v>134.74084847351091</c:v>
                </c:pt>
                <c:pt idx="25564">
                  <c:v>134.73406157697329</c:v>
                </c:pt>
                <c:pt idx="25565">
                  <c:v>134.72727502229165</c:v>
                </c:pt>
                <c:pt idx="25566">
                  <c:v>134.7204888094488</c:v>
                </c:pt>
                <c:pt idx="25567">
                  <c:v>134.71370293842747</c:v>
                </c:pt>
                <c:pt idx="25568">
                  <c:v>134.70691740921046</c:v>
                </c:pt>
                <c:pt idx="25569">
                  <c:v>134.70013222178056</c:v>
                </c:pt>
                <c:pt idx="25570">
                  <c:v>134.69334737612056</c:v>
                </c:pt>
                <c:pt idx="25571">
                  <c:v>134.68656287221322</c:v>
                </c:pt>
                <c:pt idx="25572">
                  <c:v>134.67977871004135</c:v>
                </c:pt>
                <c:pt idx="25573">
                  <c:v>134.67299488958773</c:v>
                </c:pt>
                <c:pt idx="25574">
                  <c:v>134.66621141083513</c:v>
                </c:pt>
                <c:pt idx="25575">
                  <c:v>134.65942827376637</c:v>
                </c:pt>
                <c:pt idx="25576">
                  <c:v>134.65264547836424</c:v>
                </c:pt>
                <c:pt idx="25577">
                  <c:v>134.64586302461149</c:v>
                </c:pt>
                <c:pt idx="25578">
                  <c:v>134.63908091249095</c:v>
                </c:pt>
                <c:pt idx="25579">
                  <c:v>134.63229914198538</c:v>
                </c:pt>
                <c:pt idx="25580">
                  <c:v>134.62551771307761</c:v>
                </c:pt>
                <c:pt idx="25581">
                  <c:v>134.61873662575042</c:v>
                </c:pt>
                <c:pt idx="25582">
                  <c:v>134.61195587998657</c:v>
                </c:pt>
                <c:pt idx="25583">
                  <c:v>134.6051754757689</c:v>
                </c:pt>
                <c:pt idx="25584">
                  <c:v>134.5983954130802</c:v>
                </c:pt>
                <c:pt idx="25585">
                  <c:v>134.59161569190326</c:v>
                </c:pt>
                <c:pt idx="25586">
                  <c:v>134.58483631222086</c:v>
                </c:pt>
                <c:pt idx="25587">
                  <c:v>134.5780572740158</c:v>
                </c:pt>
                <c:pt idx="25588">
                  <c:v>134.57127857727093</c:v>
                </c:pt>
                <c:pt idx="25589">
                  <c:v>134.56450022196898</c:v>
                </c:pt>
                <c:pt idx="25590">
                  <c:v>134.5577222080928</c:v>
                </c:pt>
                <c:pt idx="25591">
                  <c:v>134.55094453562518</c:v>
                </c:pt>
                <c:pt idx="25592">
                  <c:v>134.54416720454893</c:v>
                </c:pt>
                <c:pt idx="25593">
                  <c:v>134.53739021484685</c:v>
                </c:pt>
                <c:pt idx="25594">
                  <c:v>134.53061356650173</c:v>
                </c:pt>
                <c:pt idx="25595">
                  <c:v>134.52383725949639</c:v>
                </c:pt>
                <c:pt idx="25596">
                  <c:v>134.51706129381364</c:v>
                </c:pt>
                <c:pt idx="25597">
                  <c:v>134.51028566943629</c:v>
                </c:pt>
                <c:pt idx="25598">
                  <c:v>134.50351038634713</c:v>
                </c:pt>
                <c:pt idx="25599">
                  <c:v>134.49673544452898</c:v>
                </c:pt>
                <c:pt idx="25600">
                  <c:v>134.48996084396464</c:v>
                </c:pt>
                <c:pt idx="25601">
                  <c:v>134.48318658463694</c:v>
                </c:pt>
                <c:pt idx="25602">
                  <c:v>134.47641266652869</c:v>
                </c:pt>
                <c:pt idx="25603">
                  <c:v>134.46963908962269</c:v>
                </c:pt>
                <c:pt idx="25604">
                  <c:v>134.46286585390175</c:v>
                </c:pt>
                <c:pt idx="25605">
                  <c:v>134.45609295934869</c:v>
                </c:pt>
                <c:pt idx="25606">
                  <c:v>134.44932040594634</c:v>
                </c:pt>
                <c:pt idx="25607">
                  <c:v>134.44254819367748</c:v>
                </c:pt>
                <c:pt idx="25608">
                  <c:v>134.43577632252496</c:v>
                </c:pt>
                <c:pt idx="25609">
                  <c:v>134.4290047924716</c:v>
                </c:pt>
                <c:pt idx="25610">
                  <c:v>134.42223360350022</c:v>
                </c:pt>
                <c:pt idx="25611">
                  <c:v>134.41546275559361</c:v>
                </c:pt>
                <c:pt idx="25612">
                  <c:v>134.40869224873461</c:v>
                </c:pt>
                <c:pt idx="25613">
                  <c:v>134.40192208290605</c:v>
                </c:pt>
                <c:pt idx="25614">
                  <c:v>134.39515225809075</c:v>
                </c:pt>
                <c:pt idx="25615">
                  <c:v>134.38838277427152</c:v>
                </c:pt>
                <c:pt idx="25616">
                  <c:v>134.38161363143118</c:v>
                </c:pt>
                <c:pt idx="25617">
                  <c:v>134.37484482955256</c:v>
                </c:pt>
                <c:pt idx="25618">
                  <c:v>134.36807636861849</c:v>
                </c:pt>
                <c:pt idx="25619">
                  <c:v>134.36130824861181</c:v>
                </c:pt>
                <c:pt idx="25620">
                  <c:v>134.35454046951531</c:v>
                </c:pt>
                <c:pt idx="25621">
                  <c:v>134.34777303131187</c:v>
                </c:pt>
                <c:pt idx="25622">
                  <c:v>134.34100593398429</c:v>
                </c:pt>
                <c:pt idx="25623">
                  <c:v>134.3342391775154</c:v>
                </c:pt>
                <c:pt idx="25624">
                  <c:v>134.32747276188803</c:v>
                </c:pt>
                <c:pt idx="25625">
                  <c:v>134.32070668708502</c:v>
                </c:pt>
                <c:pt idx="25626">
                  <c:v>134.3139409530892</c:v>
                </c:pt>
                <c:pt idx="25627">
                  <c:v>134.3071755598834</c:v>
                </c:pt>
                <c:pt idx="25628">
                  <c:v>134.30041050745047</c:v>
                </c:pt>
                <c:pt idx="25629">
                  <c:v>134.29364579577322</c:v>
                </c:pt>
                <c:pt idx="25630">
                  <c:v>134.28688142483449</c:v>
                </c:pt>
                <c:pt idx="25631">
                  <c:v>134.28011739461712</c:v>
                </c:pt>
                <c:pt idx="25632">
                  <c:v>134.27335370510397</c:v>
                </c:pt>
                <c:pt idx="25633">
                  <c:v>134.26659035627785</c:v>
                </c:pt>
                <c:pt idx="25634">
                  <c:v>134.2598273481216</c:v>
                </c:pt>
                <c:pt idx="25635">
                  <c:v>134.25306468061808</c:v>
                </c:pt>
                <c:pt idx="25636">
                  <c:v>134.24630235375011</c:v>
                </c:pt>
                <c:pt idx="25637">
                  <c:v>134.23954036750055</c:v>
                </c:pt>
                <c:pt idx="25638">
                  <c:v>134.23277872185224</c:v>
                </c:pt>
                <c:pt idx="25639">
                  <c:v>134.22601741678804</c:v>
                </c:pt>
                <c:pt idx="25640">
                  <c:v>134.21925645229075</c:v>
                </c:pt>
                <c:pt idx="25641">
                  <c:v>134.21249582834326</c:v>
                </c:pt>
                <c:pt idx="25642">
                  <c:v>134.20573554492839</c:v>
                </c:pt>
                <c:pt idx="25643">
                  <c:v>134.19897560202898</c:v>
                </c:pt>
                <c:pt idx="25644">
                  <c:v>134.1922159996279</c:v>
                </c:pt>
                <c:pt idx="25645">
                  <c:v>134.18545673770799</c:v>
                </c:pt>
                <c:pt idx="25646">
                  <c:v>134.17869781625211</c:v>
                </c:pt>
                <c:pt idx="25647">
                  <c:v>134.17193923524312</c:v>
                </c:pt>
                <c:pt idx="25648">
                  <c:v>134.16518099466384</c:v>
                </c:pt>
                <c:pt idx="25649">
                  <c:v>134.15842309449715</c:v>
                </c:pt>
                <c:pt idx="25650">
                  <c:v>134.15166553472588</c:v>
                </c:pt>
                <c:pt idx="25651">
                  <c:v>134.14490831533291</c:v>
                </c:pt>
                <c:pt idx="25652">
                  <c:v>134.13815143630109</c:v>
                </c:pt>
                <c:pt idx="25653">
                  <c:v>134.13139489761323</c:v>
                </c:pt>
                <c:pt idx="25654">
                  <c:v>134.12463869925224</c:v>
                </c:pt>
                <c:pt idx="25655">
                  <c:v>134.11788284120098</c:v>
                </c:pt>
                <c:pt idx="25656">
                  <c:v>134.11112732344228</c:v>
                </c:pt>
                <c:pt idx="25657">
                  <c:v>134.10437214595899</c:v>
                </c:pt>
                <c:pt idx="25658">
                  <c:v>134.09761730873402</c:v>
                </c:pt>
                <c:pt idx="25659">
                  <c:v>134.09086281175018</c:v>
                </c:pt>
                <c:pt idx="25660">
                  <c:v>134.08410865499036</c:v>
                </c:pt>
                <c:pt idx="25661">
                  <c:v>134.0773548384374</c:v>
                </c:pt>
                <c:pt idx="25662">
                  <c:v>134.0706013620742</c:v>
                </c:pt>
                <c:pt idx="25663">
                  <c:v>134.06384822588359</c:v>
                </c:pt>
                <c:pt idx="25664">
                  <c:v>134.05709542984846</c:v>
                </c:pt>
                <c:pt idx="25665">
                  <c:v>134.05034297395167</c:v>
                </c:pt>
                <c:pt idx="25666">
                  <c:v>134.04359085817609</c:v>
                </c:pt>
                <c:pt idx="25667">
                  <c:v>134.03683908250457</c:v>
                </c:pt>
                <c:pt idx="25668">
                  <c:v>134.03008764691998</c:v>
                </c:pt>
                <c:pt idx="25669">
                  <c:v>134.02333655140521</c:v>
                </c:pt>
                <c:pt idx="25670">
                  <c:v>134.01658579594312</c:v>
                </c:pt>
                <c:pt idx="25671">
                  <c:v>134.00983538051659</c:v>
                </c:pt>
                <c:pt idx="25672">
                  <c:v>134.00308530510847</c:v>
                </c:pt>
                <c:pt idx="25673">
                  <c:v>133.99633556970164</c:v>
                </c:pt>
                <c:pt idx="25674">
                  <c:v>133.989586174279</c:v>
                </c:pt>
                <c:pt idx="25675">
                  <c:v>133.9828371188234</c:v>
                </c:pt>
                <c:pt idx="25676">
                  <c:v>133.97608840331773</c:v>
                </c:pt>
                <c:pt idx="25677">
                  <c:v>133.96934002774486</c:v>
                </c:pt>
                <c:pt idx="25678">
                  <c:v>133.96259199208768</c:v>
                </c:pt>
                <c:pt idx="25679">
                  <c:v>133.95584429632905</c:v>
                </c:pt>
                <c:pt idx="25680">
                  <c:v>133.94909694045185</c:v>
                </c:pt>
                <c:pt idx="25681">
                  <c:v>133.94234992443896</c:v>
                </c:pt>
                <c:pt idx="25682">
                  <c:v>133.93560324827328</c:v>
                </c:pt>
                <c:pt idx="25683">
                  <c:v>133.92885691193766</c:v>
                </c:pt>
                <c:pt idx="25684">
                  <c:v>133.922110915415</c:v>
                </c:pt>
                <c:pt idx="25685">
                  <c:v>133.91536525868821</c:v>
                </c:pt>
                <c:pt idx="25686">
                  <c:v>133.90861994174014</c:v>
                </c:pt>
                <c:pt idx="25687">
                  <c:v>133.90187496455368</c:v>
                </c:pt>
                <c:pt idx="25688">
                  <c:v>133.89513032711173</c:v>
                </c:pt>
                <c:pt idx="25689">
                  <c:v>133.88838602939717</c:v>
                </c:pt>
                <c:pt idx="25690">
                  <c:v>133.88164207139286</c:v>
                </c:pt>
                <c:pt idx="25691">
                  <c:v>133.87489845308173</c:v>
                </c:pt>
                <c:pt idx="25692">
                  <c:v>133.86815517444666</c:v>
                </c:pt>
                <c:pt idx="25693">
                  <c:v>133.86141223547051</c:v>
                </c:pt>
                <c:pt idx="25694">
                  <c:v>133.85466963613621</c:v>
                </c:pt>
                <c:pt idx="25695">
                  <c:v>133.84792737642664</c:v>
                </c:pt>
                <c:pt idx="25696">
                  <c:v>133.84118545632469</c:v>
                </c:pt>
                <c:pt idx="25697">
                  <c:v>133.83444387581326</c:v>
                </c:pt>
                <c:pt idx="25698">
                  <c:v>133.82770263487524</c:v>
                </c:pt>
                <c:pt idx="25699">
                  <c:v>133.82096173349353</c:v>
                </c:pt>
                <c:pt idx="25700">
                  <c:v>133.81422117165101</c:v>
                </c:pt>
                <c:pt idx="25701">
                  <c:v>133.8074809493306</c:v>
                </c:pt>
                <c:pt idx="25702">
                  <c:v>133.80074106651517</c:v>
                </c:pt>
                <c:pt idx="25703">
                  <c:v>133.79400152318766</c:v>
                </c:pt>
                <c:pt idx="25704">
                  <c:v>133.78726231933095</c:v>
                </c:pt>
                <c:pt idx="25705">
                  <c:v>133.78052345492793</c:v>
                </c:pt>
                <c:pt idx="25706">
                  <c:v>133.77378492996152</c:v>
                </c:pt>
                <c:pt idx="25707">
                  <c:v>133.76704674441461</c:v>
                </c:pt>
                <c:pt idx="25708">
                  <c:v>133.7603088982701</c:v>
                </c:pt>
                <c:pt idx="25709">
                  <c:v>133.75357139151089</c:v>
                </c:pt>
                <c:pt idx="25710">
                  <c:v>133.74683422411991</c:v>
                </c:pt>
                <c:pt idx="25711">
                  <c:v>133.74009739608005</c:v>
                </c:pt>
                <c:pt idx="25712">
                  <c:v>133.73336090737422</c:v>
                </c:pt>
                <c:pt idx="25713">
                  <c:v>133.72662475798532</c:v>
                </c:pt>
                <c:pt idx="25714">
                  <c:v>133.71988894789627</c:v>
                </c:pt>
                <c:pt idx="25715">
                  <c:v>133.71315347708997</c:v>
                </c:pt>
                <c:pt idx="25716">
                  <c:v>133.70641834554934</c:v>
                </c:pt>
                <c:pt idx="25717">
                  <c:v>133.69968355325727</c:v>
                </c:pt>
                <c:pt idx="25718">
                  <c:v>133.6929491001967</c:v>
                </c:pt>
                <c:pt idx="25719">
                  <c:v>133.68621498635054</c:v>
                </c:pt>
                <c:pt idx="25720">
                  <c:v>133.67948121170167</c:v>
                </c:pt>
                <c:pt idx="25721">
                  <c:v>133.67274777623305</c:v>
                </c:pt>
                <c:pt idx="25722">
                  <c:v>133.66601467992757</c:v>
                </c:pt>
                <c:pt idx="25723">
                  <c:v>133.65928192276814</c:v>
                </c:pt>
                <c:pt idx="25724">
                  <c:v>133.65254950473769</c:v>
                </c:pt>
                <c:pt idx="25725">
                  <c:v>133.64581742581913</c:v>
                </c:pt>
                <c:pt idx="25726">
                  <c:v>133.63908568599541</c:v>
                </c:pt>
                <c:pt idx="25727">
                  <c:v>133.63235428524942</c:v>
                </c:pt>
                <c:pt idx="25728">
                  <c:v>133.62562322356408</c:v>
                </c:pt>
                <c:pt idx="25729">
                  <c:v>133.6188925009223</c:v>
                </c:pt>
                <c:pt idx="25730">
                  <c:v>133.61216211730704</c:v>
                </c:pt>
                <c:pt idx="25731">
                  <c:v>133.60543207270121</c:v>
                </c:pt>
                <c:pt idx="25732">
                  <c:v>133.5987023670877</c:v>
                </c:pt>
                <c:pt idx="25733">
                  <c:v>133.59197300044946</c:v>
                </c:pt>
                <c:pt idx="25734">
                  <c:v>133.58524397276943</c:v>
                </c:pt>
                <c:pt idx="25735">
                  <c:v>133.57851528403052</c:v>
                </c:pt>
                <c:pt idx="25736">
                  <c:v>133.57178693421565</c:v>
                </c:pt>
                <c:pt idx="25737">
                  <c:v>133.56505892330779</c:v>
                </c:pt>
                <c:pt idx="25738">
                  <c:v>133.55833125128981</c:v>
                </c:pt>
                <c:pt idx="25739">
                  <c:v>133.55160391814468</c:v>
                </c:pt>
                <c:pt idx="25740">
                  <c:v>133.54487692385533</c:v>
                </c:pt>
                <c:pt idx="25741">
                  <c:v>133.53815026840468</c:v>
                </c:pt>
                <c:pt idx="25742">
                  <c:v>133.53142395177565</c:v>
                </c:pt>
                <c:pt idx="25743">
                  <c:v>133.52469797395119</c:v>
                </c:pt>
                <c:pt idx="25744">
                  <c:v>133.51797233491425</c:v>
                </c:pt>
                <c:pt idx="25745">
                  <c:v>133.51124703464774</c:v>
                </c:pt>
                <c:pt idx="25746">
                  <c:v>133.50452207313461</c:v>
                </c:pt>
                <c:pt idx="25747">
                  <c:v>133.49779745035778</c:v>
                </c:pt>
                <c:pt idx="25748">
                  <c:v>133.4910731663002</c:v>
                </c:pt>
                <c:pt idx="25749">
                  <c:v>133.48434922094481</c:v>
                </c:pt>
                <c:pt idx="25750">
                  <c:v>133.47762561427456</c:v>
                </c:pt>
                <c:pt idx="25751">
                  <c:v>133.47090234627237</c:v>
                </c:pt>
                <c:pt idx="25752">
                  <c:v>133.46417941692118</c:v>
                </c:pt>
                <c:pt idx="25753">
                  <c:v>133.45745682620395</c:v>
                </c:pt>
                <c:pt idx="25754">
                  <c:v>133.45073457410362</c:v>
                </c:pt>
                <c:pt idx="25755">
                  <c:v>133.44401266060314</c:v>
                </c:pt>
                <c:pt idx="25756">
                  <c:v>133.43729108568542</c:v>
                </c:pt>
                <c:pt idx="25757">
                  <c:v>133.43056984933344</c:v>
                </c:pt>
                <c:pt idx="25758">
                  <c:v>133.42384895153012</c:v>
                </c:pt>
                <c:pt idx="25759">
                  <c:v>133.41712839225843</c:v>
                </c:pt>
                <c:pt idx="25760">
                  <c:v>133.41040817150133</c:v>
                </c:pt>
                <c:pt idx="25761">
                  <c:v>133.40368828924173</c:v>
                </c:pt>
                <c:pt idx="25762">
                  <c:v>133.3969687454626</c:v>
                </c:pt>
                <c:pt idx="25763">
                  <c:v>133.3902495401469</c:v>
                </c:pt>
                <c:pt idx="25764">
                  <c:v>133.38353067327756</c:v>
                </c:pt>
                <c:pt idx="25765">
                  <c:v>133.37681214483754</c:v>
                </c:pt>
                <c:pt idx="25766">
                  <c:v>133.37009395480982</c:v>
                </c:pt>
                <c:pt idx="25767">
                  <c:v>133.36337610317733</c:v>
                </c:pt>
                <c:pt idx="25768">
                  <c:v>133.35665858992303</c:v>
                </c:pt>
                <c:pt idx="25769">
                  <c:v>133.34994141502986</c:v>
                </c:pt>
                <c:pt idx="25770">
                  <c:v>133.3432245784808</c:v>
                </c:pt>
                <c:pt idx="25771">
                  <c:v>133.3365080802588</c:v>
                </c:pt>
                <c:pt idx="25772">
                  <c:v>133.32979192034679</c:v>
                </c:pt>
                <c:pt idx="25773">
                  <c:v>133.32307609872777</c:v>
                </c:pt>
                <c:pt idx="25774">
                  <c:v>133.31636061538467</c:v>
                </c:pt>
                <c:pt idx="25775">
                  <c:v>133.30964547030047</c:v>
                </c:pt>
                <c:pt idx="25776">
                  <c:v>133.30293066345814</c:v>
                </c:pt>
                <c:pt idx="25777">
                  <c:v>133.29621619484064</c:v>
                </c:pt>
                <c:pt idx="25778">
                  <c:v>133.28950206443091</c:v>
                </c:pt>
                <c:pt idx="25779">
                  <c:v>133.28278827221192</c:v>
                </c:pt>
                <c:pt idx="25780">
                  <c:v>133.27607481816665</c:v>
                </c:pt>
                <c:pt idx="25781">
                  <c:v>133.26936170227808</c:v>
                </c:pt>
                <c:pt idx="25782">
                  <c:v>133.26264892452915</c:v>
                </c:pt>
                <c:pt idx="25783">
                  <c:v>133.25593648490283</c:v>
                </c:pt>
                <c:pt idx="25784">
                  <c:v>133.24922438338209</c:v>
                </c:pt>
                <c:pt idx="25785">
                  <c:v>133.24251261994991</c:v>
                </c:pt>
                <c:pt idx="25786">
                  <c:v>133.23580119458924</c:v>
                </c:pt>
                <c:pt idx="25787">
                  <c:v>133.22909010728307</c:v>
                </c:pt>
                <c:pt idx="25788">
                  <c:v>133.22237935801436</c:v>
                </c:pt>
                <c:pt idx="25789">
                  <c:v>133.2156689467661</c:v>
                </c:pt>
                <c:pt idx="25790">
                  <c:v>133.20895887352125</c:v>
                </c:pt>
                <c:pt idx="25791">
                  <c:v>133.2022491382628</c:v>
                </c:pt>
                <c:pt idx="25792">
                  <c:v>133.19553974097371</c:v>
                </c:pt>
                <c:pt idx="25793">
                  <c:v>133.18883068163697</c:v>
                </c:pt>
                <c:pt idx="25794">
                  <c:v>133.18212196023555</c:v>
                </c:pt>
                <c:pt idx="25795">
                  <c:v>133.17541357675242</c:v>
                </c:pt>
                <c:pt idx="25796">
                  <c:v>133.16870553117056</c:v>
                </c:pt>
                <c:pt idx="25797">
                  <c:v>133.16199782347294</c:v>
                </c:pt>
                <c:pt idx="25798">
                  <c:v>133.15529045364258</c:v>
                </c:pt>
                <c:pt idx="25799">
                  <c:v>133.14858342166244</c:v>
                </c:pt>
                <c:pt idx="25800">
                  <c:v>133.14187672751549</c:v>
                </c:pt>
                <c:pt idx="25801">
                  <c:v>133.13517037118473</c:v>
                </c:pt>
                <c:pt idx="25802">
                  <c:v>133.12846435265314</c:v>
                </c:pt>
                <c:pt idx="25803">
                  <c:v>133.12175867190371</c:v>
                </c:pt>
                <c:pt idx="25804">
                  <c:v>133.1150533289194</c:v>
                </c:pt>
                <c:pt idx="25805">
                  <c:v>133.10834832368323</c:v>
                </c:pt>
                <c:pt idx="25806">
                  <c:v>133.10164365617817</c:v>
                </c:pt>
                <c:pt idx="25807">
                  <c:v>133.09493932638722</c:v>
                </c:pt>
                <c:pt idx="25808">
                  <c:v>133.08823533429336</c:v>
                </c:pt>
                <c:pt idx="25809">
                  <c:v>133.08153167987956</c:v>
                </c:pt>
                <c:pt idx="25810">
                  <c:v>133.07482836312886</c:v>
                </c:pt>
                <c:pt idx="25811">
                  <c:v>133.0681253840242</c:v>
                </c:pt>
                <c:pt idx="25812">
                  <c:v>133.06142274254861</c:v>
                </c:pt>
                <c:pt idx="25813">
                  <c:v>133.05472043868508</c:v>
                </c:pt>
                <c:pt idx="25814">
                  <c:v>133.0480184724166</c:v>
                </c:pt>
                <c:pt idx="25815">
                  <c:v>133.04131684372615</c:v>
                </c:pt>
                <c:pt idx="25816">
                  <c:v>133.03461555259673</c:v>
                </c:pt>
                <c:pt idx="25817">
                  <c:v>133.02791459901135</c:v>
                </c:pt>
                <c:pt idx="25818">
                  <c:v>133.02121398295301</c:v>
                </c:pt>
                <c:pt idx="25819">
                  <c:v>133.01451370440469</c:v>
                </c:pt>
                <c:pt idx="25820">
                  <c:v>133.00781376334942</c:v>
                </c:pt>
                <c:pt idx="25821">
                  <c:v>133.00111415977017</c:v>
                </c:pt>
                <c:pt idx="25822">
                  <c:v>132.99441489364995</c:v>
                </c:pt>
                <c:pt idx="25823">
                  <c:v>132.98771596497176</c:v>
                </c:pt>
                <c:pt idx="25824">
                  <c:v>132.9810173737186</c:v>
                </c:pt>
                <c:pt idx="25825">
                  <c:v>132.97431911987348</c:v>
                </c:pt>
                <c:pt idx="25826">
                  <c:v>132.96762120341941</c:v>
                </c:pt>
                <c:pt idx="25827">
                  <c:v>132.96092362433939</c:v>
                </c:pt>
                <c:pt idx="25828">
                  <c:v>132.95422638261644</c:v>
                </c:pt>
                <c:pt idx="25829">
                  <c:v>132.94752947823355</c:v>
                </c:pt>
                <c:pt idx="25830">
                  <c:v>132.94083291117374</c:v>
                </c:pt>
                <c:pt idx="25831">
                  <c:v>132.93413668142</c:v>
                </c:pt>
                <c:pt idx="25832">
                  <c:v>132.92744078895535</c:v>
                </c:pt>
                <c:pt idx="25833">
                  <c:v>132.92074523376283</c:v>
                </c:pt>
                <c:pt idx="25834">
                  <c:v>132.91405001582541</c:v>
                </c:pt>
                <c:pt idx="25835">
                  <c:v>132.90735513512612</c:v>
                </c:pt>
                <c:pt idx="25836">
                  <c:v>132.90066059164798</c:v>
                </c:pt>
                <c:pt idx="25837">
                  <c:v>132.89396638537397</c:v>
                </c:pt>
                <c:pt idx="25838">
                  <c:v>132.88727251628714</c:v>
                </c:pt>
                <c:pt idx="25839">
                  <c:v>132.88057898437049</c:v>
                </c:pt>
                <c:pt idx="25840">
                  <c:v>132.87388578960704</c:v>
                </c:pt>
                <c:pt idx="25841">
                  <c:v>132.86719293197982</c:v>
                </c:pt>
                <c:pt idx="25842">
                  <c:v>132.86050041147183</c:v>
                </c:pt>
                <c:pt idx="25843">
                  <c:v>132.8538082280661</c:v>
                </c:pt>
                <c:pt idx="25844">
                  <c:v>132.84711638174565</c:v>
                </c:pt>
                <c:pt idx="25845">
                  <c:v>132.84042487249351</c:v>
                </c:pt>
                <c:pt idx="25846">
                  <c:v>132.8337337002927</c:v>
                </c:pt>
                <c:pt idx="25847">
                  <c:v>132.82704286512623</c:v>
                </c:pt>
                <c:pt idx="25848">
                  <c:v>132.82035236697712</c:v>
                </c:pt>
                <c:pt idx="25849">
                  <c:v>132.81366220582839</c:v>
                </c:pt>
                <c:pt idx="25850">
                  <c:v>132.80697238166309</c:v>
                </c:pt>
                <c:pt idx="25851">
                  <c:v>132.80028289446423</c:v>
                </c:pt>
                <c:pt idx="25852">
                  <c:v>132.79359374421483</c:v>
                </c:pt>
                <c:pt idx="25853">
                  <c:v>132.78690493089795</c:v>
                </c:pt>
                <c:pt idx="25854">
                  <c:v>132.78021645449658</c:v>
                </c:pt>
                <c:pt idx="25855">
                  <c:v>132.77352831499377</c:v>
                </c:pt>
                <c:pt idx="25856">
                  <c:v>132.76684051237254</c:v>
                </c:pt>
                <c:pt idx="25857">
                  <c:v>132.76015304661593</c:v>
                </c:pt>
                <c:pt idx="25858">
                  <c:v>132.75346591770696</c:v>
                </c:pt>
                <c:pt idx="25859">
                  <c:v>132.74677912562868</c:v>
                </c:pt>
                <c:pt idx="25860">
                  <c:v>132.74009267036413</c:v>
                </c:pt>
                <c:pt idx="25861">
                  <c:v>132.73340655189634</c:v>
                </c:pt>
                <c:pt idx="25862">
                  <c:v>132.72672077020832</c:v>
                </c:pt>
                <c:pt idx="25863">
                  <c:v>132.72003532528313</c:v>
                </c:pt>
                <c:pt idx="25864">
                  <c:v>132.71335021710379</c:v>
                </c:pt>
                <c:pt idx="25865">
                  <c:v>132.70666544565336</c:v>
                </c:pt>
                <c:pt idx="25866">
                  <c:v>132.69998101091485</c:v>
                </c:pt>
                <c:pt idx="25867">
                  <c:v>132.69329691287135</c:v>
                </c:pt>
                <c:pt idx="25868">
                  <c:v>132.68661315150584</c:v>
                </c:pt>
                <c:pt idx="25869">
                  <c:v>132.67992972680139</c:v>
                </c:pt>
                <c:pt idx="25870">
                  <c:v>132.67324663874106</c:v>
                </c:pt>
                <c:pt idx="25871">
                  <c:v>132.66656388730789</c:v>
                </c:pt>
                <c:pt idx="25872">
                  <c:v>132.6598814724849</c:v>
                </c:pt>
                <c:pt idx="25873">
                  <c:v>132.65319939425513</c:v>
                </c:pt>
                <c:pt idx="25874">
                  <c:v>132.64651765260163</c:v>
                </c:pt>
                <c:pt idx="25875">
                  <c:v>132.63983624750747</c:v>
                </c:pt>
                <c:pt idx="25876">
                  <c:v>132.63315517895569</c:v>
                </c:pt>
                <c:pt idx="25877">
                  <c:v>132.62647444692934</c:v>
                </c:pt>
                <c:pt idx="25878">
                  <c:v>132.61979405141145</c:v>
                </c:pt>
                <c:pt idx="25879">
                  <c:v>132.61311399238508</c:v>
                </c:pt>
                <c:pt idx="25880">
                  <c:v>132.6064342698333</c:v>
                </c:pt>
                <c:pt idx="25881">
                  <c:v>132.59975488373914</c:v>
                </c:pt>
                <c:pt idx="25882">
                  <c:v>132.59307583408565</c:v>
                </c:pt>
                <c:pt idx="25883">
                  <c:v>132.58639712085591</c:v>
                </c:pt>
                <c:pt idx="25884">
                  <c:v>132.57971874403293</c:v>
                </c:pt>
                <c:pt idx="25885">
                  <c:v>132.57304070359979</c:v>
                </c:pt>
                <c:pt idx="25886">
                  <c:v>132.56636299953956</c:v>
                </c:pt>
                <c:pt idx="25887">
                  <c:v>132.55968563183529</c:v>
                </c:pt>
                <c:pt idx="25888">
                  <c:v>132.55300860047004</c:v>
                </c:pt>
                <c:pt idx="25889">
                  <c:v>132.54633190542683</c:v>
                </c:pt>
                <c:pt idx="25890">
                  <c:v>132.53965554668875</c:v>
                </c:pt>
                <c:pt idx="25891">
                  <c:v>132.53297952423887</c:v>
                </c:pt>
                <c:pt idx="25892">
                  <c:v>132.52630383806024</c:v>
                </c:pt>
                <c:pt idx="25893">
                  <c:v>132.51962848813594</c:v>
                </c:pt>
                <c:pt idx="25894">
                  <c:v>132.51295347444901</c:v>
                </c:pt>
                <c:pt idx="25895">
                  <c:v>132.50627879698251</c:v>
                </c:pt>
                <c:pt idx="25896">
                  <c:v>132.49960445571952</c:v>
                </c:pt>
                <c:pt idx="25897">
                  <c:v>132.49293045064309</c:v>
                </c:pt>
                <c:pt idx="25898">
                  <c:v>132.4862567817363</c:v>
                </c:pt>
                <c:pt idx="25899">
                  <c:v>132.4795834489822</c:v>
                </c:pt>
                <c:pt idx="25900">
                  <c:v>132.47291045236386</c:v>
                </c:pt>
                <c:pt idx="25901">
                  <c:v>132.46623779186439</c:v>
                </c:pt>
                <c:pt idx="25902">
                  <c:v>132.4595654674668</c:v>
                </c:pt>
                <c:pt idx="25903">
                  <c:v>132.4528934791542</c:v>
                </c:pt>
                <c:pt idx="25904">
                  <c:v>132.44622182690966</c:v>
                </c:pt>
                <c:pt idx="25905">
                  <c:v>132.43955051071626</c:v>
                </c:pt>
                <c:pt idx="25906">
                  <c:v>132.43287953055705</c:v>
                </c:pt>
                <c:pt idx="25907">
                  <c:v>132.42620888641508</c:v>
                </c:pt>
                <c:pt idx="25908">
                  <c:v>132.41953857827349</c:v>
                </c:pt>
                <c:pt idx="25909">
                  <c:v>132.4128686061153</c:v>
                </c:pt>
                <c:pt idx="25910">
                  <c:v>132.40619896992362</c:v>
                </c:pt>
                <c:pt idx="25911">
                  <c:v>132.3995296696815</c:v>
                </c:pt>
                <c:pt idx="25912">
                  <c:v>132.39286070537204</c:v>
                </c:pt>
                <c:pt idx="25913">
                  <c:v>132.38619207697832</c:v>
                </c:pt>
                <c:pt idx="25914">
                  <c:v>132.37952378448341</c:v>
                </c:pt>
                <c:pt idx="25915">
                  <c:v>132.37285582787038</c:v>
                </c:pt>
                <c:pt idx="25916">
                  <c:v>132.36618820712235</c:v>
                </c:pt>
                <c:pt idx="25917">
                  <c:v>132.35952092222237</c:v>
                </c:pt>
                <c:pt idx="25918">
                  <c:v>132.35285397315351</c:v>
                </c:pt>
                <c:pt idx="25919">
                  <c:v>132.34618735989889</c:v>
                </c:pt>
                <c:pt idx="25920">
                  <c:v>132.33952108244156</c:v>
                </c:pt>
                <c:pt idx="25921">
                  <c:v>132.33285514076465</c:v>
                </c:pt>
                <c:pt idx="25922">
                  <c:v>132.32618953485121</c:v>
                </c:pt>
                <c:pt idx="25923">
                  <c:v>132.31952426468433</c:v>
                </c:pt>
                <c:pt idx="25924">
                  <c:v>132.31285933024714</c:v>
                </c:pt>
                <c:pt idx="25925">
                  <c:v>132.30619473152268</c:v>
                </c:pt>
                <c:pt idx="25926">
                  <c:v>132.29953046849405</c:v>
                </c:pt>
                <c:pt idx="25927">
                  <c:v>132.29286654114435</c:v>
                </c:pt>
                <c:pt idx="25928">
                  <c:v>132.28620294945668</c:v>
                </c:pt>
                <c:pt idx="25929">
                  <c:v>132.27953969341411</c:v>
                </c:pt>
                <c:pt idx="25930">
                  <c:v>132.27287677299975</c:v>
                </c:pt>
                <c:pt idx="25931">
                  <c:v>132.2662141881967</c:v>
                </c:pt>
                <c:pt idx="25932">
                  <c:v>132.25955193898804</c:v>
                </c:pt>
                <c:pt idx="25933">
                  <c:v>132.25289002535689</c:v>
                </c:pt>
                <c:pt idx="25934">
                  <c:v>132.24622844728631</c:v>
                </c:pt>
                <c:pt idx="25935">
                  <c:v>132.23956720475942</c:v>
                </c:pt>
                <c:pt idx="25936">
                  <c:v>132.23290629775931</c:v>
                </c:pt>
                <c:pt idx="25937">
                  <c:v>132.2262457262691</c:v>
                </c:pt>
                <c:pt idx="25938">
                  <c:v>132.21958549027187</c:v>
                </c:pt>
                <c:pt idx="25939">
                  <c:v>132.21292558975074</c:v>
                </c:pt>
                <c:pt idx="25940">
                  <c:v>132.2062660246888</c:v>
                </c:pt>
                <c:pt idx="25941">
                  <c:v>132.19960679506914</c:v>
                </c:pt>
                <c:pt idx="25942">
                  <c:v>132.19294790087488</c:v>
                </c:pt>
                <c:pt idx="25943">
                  <c:v>132.18628934208911</c:v>
                </c:pt>
                <c:pt idx="25944">
                  <c:v>132.17963111869494</c:v>
                </c:pt>
                <c:pt idx="25945">
                  <c:v>132.1729732306755</c:v>
                </c:pt>
                <c:pt idx="25946">
                  <c:v>132.16631567801386</c:v>
                </c:pt>
                <c:pt idx="25947">
                  <c:v>132.15965846069315</c:v>
                </c:pt>
                <c:pt idx="25948">
                  <c:v>132.15300157869649</c:v>
                </c:pt>
                <c:pt idx="25949">
                  <c:v>132.14634503200696</c:v>
                </c:pt>
                <c:pt idx="25950">
                  <c:v>132.13968882060772</c:v>
                </c:pt>
                <c:pt idx="25951">
                  <c:v>132.13303294448184</c:v>
                </c:pt>
                <c:pt idx="25952">
                  <c:v>132.12637740361242</c:v>
                </c:pt>
                <c:pt idx="25953">
                  <c:v>132.11972219798261</c:v>
                </c:pt>
                <c:pt idx="25954">
                  <c:v>132.11306732757549</c:v>
                </c:pt>
                <c:pt idx="25955">
                  <c:v>132.10641279237421</c:v>
                </c:pt>
                <c:pt idx="25956">
                  <c:v>132.09975859236187</c:v>
                </c:pt>
                <c:pt idx="25957">
                  <c:v>132.09310472752156</c:v>
                </c:pt>
                <c:pt idx="25958">
                  <c:v>132.08645119783645</c:v>
                </c:pt>
                <c:pt idx="25959">
                  <c:v>132.07979800328962</c:v>
                </c:pt>
                <c:pt idx="25960">
                  <c:v>132.0731451438642</c:v>
                </c:pt>
                <c:pt idx="25961">
                  <c:v>132.06649261954331</c:v>
                </c:pt>
                <c:pt idx="25962">
                  <c:v>132.05984043031006</c:v>
                </c:pt>
                <c:pt idx="25963">
                  <c:v>132.05318857614759</c:v>
                </c:pt>
                <c:pt idx="25964">
                  <c:v>132.04653705703902</c:v>
                </c:pt>
                <c:pt idx="25965">
                  <c:v>132.03988587296746</c:v>
                </c:pt>
                <c:pt idx="25966">
                  <c:v>132.03323502391603</c:v>
                </c:pt>
                <c:pt idx="25967">
                  <c:v>132.02658450986789</c:v>
                </c:pt>
                <c:pt idx="25968">
                  <c:v>132.01993433080614</c:v>
                </c:pt>
                <c:pt idx="25969">
                  <c:v>132.0132844867139</c:v>
                </c:pt>
                <c:pt idx="25970">
                  <c:v>132.00663497757432</c:v>
                </c:pt>
                <c:pt idx="25971">
                  <c:v>131.99998580337049</c:v>
                </c:pt>
                <c:pt idx="25972">
                  <c:v>131.99333696408559</c:v>
                </c:pt>
                <c:pt idx="25973">
                  <c:v>131.98668845970272</c:v>
                </c:pt>
                <c:pt idx="25974">
                  <c:v>131.98004029020501</c:v>
                </c:pt>
                <c:pt idx="25975">
                  <c:v>131.97339245557561</c:v>
                </c:pt>
                <c:pt idx="25976">
                  <c:v>131.96674495579762</c:v>
                </c:pt>
                <c:pt idx="25977">
                  <c:v>131.96009779085421</c:v>
                </c:pt>
                <c:pt idx="25978">
                  <c:v>131.95345096072847</c:v>
                </c:pt>
                <c:pt idx="25979">
                  <c:v>131.94680446540357</c:v>
                </c:pt>
                <c:pt idx="25980">
                  <c:v>131.94015830486265</c:v>
                </c:pt>
                <c:pt idx="25981">
                  <c:v>131.93351247908885</c:v>
                </c:pt>
                <c:pt idx="25982">
                  <c:v>131.92686698806529</c:v>
                </c:pt>
                <c:pt idx="25983">
                  <c:v>131.92022183177511</c:v>
                </c:pt>
                <c:pt idx="25984">
                  <c:v>131.91357701020144</c:v>
                </c:pt>
                <c:pt idx="25985">
                  <c:v>131.90693252332744</c:v>
                </c:pt>
                <c:pt idx="25986">
                  <c:v>131.90028837113624</c:v>
                </c:pt>
                <c:pt idx="25987">
                  <c:v>131.89364455361098</c:v>
                </c:pt>
                <c:pt idx="25988">
                  <c:v>131.88700107073481</c:v>
                </c:pt>
                <c:pt idx="25989">
                  <c:v>131.88035792249087</c:v>
                </c:pt>
                <c:pt idx="25990">
                  <c:v>131.87371510886231</c:v>
                </c:pt>
                <c:pt idx="25991">
                  <c:v>131.86707262983228</c:v>
                </c:pt>
                <c:pt idx="25992">
                  <c:v>131.86043048538392</c:v>
                </c:pt>
                <c:pt idx="25993">
                  <c:v>131.85378867550037</c:v>
                </c:pt>
                <c:pt idx="25994">
                  <c:v>131.84714720016478</c:v>
                </c:pt>
                <c:pt idx="25995">
                  <c:v>131.84050605936031</c:v>
                </c:pt>
                <c:pt idx="25996">
                  <c:v>131.83386525307012</c:v>
                </c:pt>
                <c:pt idx="25997">
                  <c:v>131.82722478127732</c:v>
                </c:pt>
                <c:pt idx="25998">
                  <c:v>131.82058464396511</c:v>
                </c:pt>
                <c:pt idx="25999">
                  <c:v>131.81394484111658</c:v>
                </c:pt>
                <c:pt idx="26000">
                  <c:v>131.80730537271495</c:v>
                </c:pt>
                <c:pt idx="26001">
                  <c:v>131.80066623874333</c:v>
                </c:pt>
                <c:pt idx="26002">
                  <c:v>131.7940274391849</c:v>
                </c:pt>
                <c:pt idx="26003">
                  <c:v>131.7873889740228</c:v>
                </c:pt>
                <c:pt idx="26004">
                  <c:v>131.78075084324018</c:v>
                </c:pt>
                <c:pt idx="26005">
                  <c:v>131.77411304682022</c:v>
                </c:pt>
                <c:pt idx="26006">
                  <c:v>131.76747558474605</c:v>
                </c:pt>
                <c:pt idx="26007">
                  <c:v>131.76083845700086</c:v>
                </c:pt>
                <c:pt idx="26008">
                  <c:v>131.75420166356778</c:v>
                </c:pt>
                <c:pt idx="26009">
                  <c:v>131.74756520443</c:v>
                </c:pt>
                <c:pt idx="26010">
                  <c:v>131.74092907957066</c:v>
                </c:pt>
                <c:pt idx="26011">
                  <c:v>131.73429328897294</c:v>
                </c:pt>
                <c:pt idx="26012">
                  <c:v>131.72765783261997</c:v>
                </c:pt>
                <c:pt idx="26013">
                  <c:v>131.72102271049494</c:v>
                </c:pt>
                <c:pt idx="26014">
                  <c:v>131.71438792258101</c:v>
                </c:pt>
                <c:pt idx="26015">
                  <c:v>131.70775346886134</c:v>
                </c:pt>
                <c:pt idx="26016">
                  <c:v>131.70111934931913</c:v>
                </c:pt>
                <c:pt idx="26017">
                  <c:v>131.69448556393752</c:v>
                </c:pt>
                <c:pt idx="26018">
                  <c:v>131.68785211269966</c:v>
                </c:pt>
                <c:pt idx="26019">
                  <c:v>131.68121899558875</c:v>
                </c:pt>
                <c:pt idx="26020">
                  <c:v>131.67458621258794</c:v>
                </c:pt>
                <c:pt idx="26021">
                  <c:v>131.66795376368043</c:v>
                </c:pt>
                <c:pt idx="26022">
                  <c:v>131.66132164884937</c:v>
                </c:pt>
                <c:pt idx="26023">
                  <c:v>131.65468986807792</c:v>
                </c:pt>
                <c:pt idx="26024">
                  <c:v>131.64805842134928</c:v>
                </c:pt>
                <c:pt idx="26025">
                  <c:v>131.6414273086466</c:v>
                </c:pt>
                <c:pt idx="26026">
                  <c:v>131.63479652995306</c:v>
                </c:pt>
                <c:pt idx="26027">
                  <c:v>131.62816608525185</c:v>
                </c:pt>
                <c:pt idx="26028">
                  <c:v>131.62153597452613</c:v>
                </c:pt>
                <c:pt idx="26029">
                  <c:v>131.6149061977591</c:v>
                </c:pt>
                <c:pt idx="26030">
                  <c:v>131.60827675493391</c:v>
                </c:pt>
                <c:pt idx="26031">
                  <c:v>131.60164764603377</c:v>
                </c:pt>
                <c:pt idx="26032">
                  <c:v>131.59501887104184</c:v>
                </c:pt>
                <c:pt idx="26033">
                  <c:v>131.58839042994131</c:v>
                </c:pt>
                <c:pt idx="26034">
                  <c:v>131.58176232271535</c:v>
                </c:pt>
                <c:pt idx="26035">
                  <c:v>131.57513454934715</c:v>
                </c:pt>
                <c:pt idx="26036">
                  <c:v>131.5685071098199</c:v>
                </c:pt>
                <c:pt idx="26037">
                  <c:v>131.5618800041168</c:v>
                </c:pt>
                <c:pt idx="26038">
                  <c:v>131.55525323222099</c:v>
                </c:pt>
                <c:pt idx="26039">
                  <c:v>131.54862679411568</c:v>
                </c:pt>
                <c:pt idx="26040">
                  <c:v>131.54200068978406</c:v>
                </c:pt>
                <c:pt idx="26041">
                  <c:v>131.53537491920932</c:v>
                </c:pt>
                <c:pt idx="26042">
                  <c:v>131.52874948237465</c:v>
                </c:pt>
                <c:pt idx="26043">
                  <c:v>131.52212437926323</c:v>
                </c:pt>
                <c:pt idx="26044">
                  <c:v>131.51549960985827</c:v>
                </c:pt>
                <c:pt idx="26045">
                  <c:v>131.50887517414293</c:v>
                </c:pt>
                <c:pt idx="26046">
                  <c:v>131.50225107210042</c:v>
                </c:pt>
                <c:pt idx="26047">
                  <c:v>131.49562730371392</c:v>
                </c:pt>
                <c:pt idx="26048">
                  <c:v>131.48900386896662</c:v>
                </c:pt>
                <c:pt idx="26049">
                  <c:v>131.48238076784173</c:v>
                </c:pt>
                <c:pt idx="26050">
                  <c:v>131.47575800032246</c:v>
                </c:pt>
                <c:pt idx="26051">
                  <c:v>131.469135566392</c:v>
                </c:pt>
                <c:pt idx="26052">
                  <c:v>131.46251346603353</c:v>
                </c:pt>
                <c:pt idx="26053">
                  <c:v>131.45589169923025</c:v>
                </c:pt>
                <c:pt idx="26054">
                  <c:v>131.44927026596537</c:v>
                </c:pt>
                <c:pt idx="26055">
                  <c:v>131.44264916622208</c:v>
                </c:pt>
                <c:pt idx="26056">
                  <c:v>131.4360283999836</c:v>
                </c:pt>
                <c:pt idx="26057">
                  <c:v>131.42940796723309</c:v>
                </c:pt>
                <c:pt idx="26058">
                  <c:v>131.42278786795379</c:v>
                </c:pt>
                <c:pt idx="26059">
                  <c:v>131.41616810212889</c:v>
                </c:pt>
                <c:pt idx="26060">
                  <c:v>131.40954866974158</c:v>
                </c:pt>
                <c:pt idx="26061">
                  <c:v>131.40292957077509</c:v>
                </c:pt>
                <c:pt idx="26062">
                  <c:v>131.39631080521261</c:v>
                </c:pt>
                <c:pt idx="26063">
                  <c:v>131.38969237303735</c:v>
                </c:pt>
                <c:pt idx="26064">
                  <c:v>131.38307427423251</c:v>
                </c:pt>
                <c:pt idx="26065">
                  <c:v>131.37645650878133</c:v>
                </c:pt>
                <c:pt idx="26066">
                  <c:v>131.36983907666698</c:v>
                </c:pt>
                <c:pt idx="26067">
                  <c:v>131.36322197787268</c:v>
                </c:pt>
                <c:pt idx="26068">
                  <c:v>131.35660521238165</c:v>
                </c:pt>
                <c:pt idx="26069">
                  <c:v>131.34998878017711</c:v>
                </c:pt>
                <c:pt idx="26070">
                  <c:v>131.34337268124227</c:v>
                </c:pt>
                <c:pt idx="26071">
                  <c:v>131.33675691556033</c:v>
                </c:pt>
                <c:pt idx="26072">
                  <c:v>131.33014148311449</c:v>
                </c:pt>
                <c:pt idx="26073">
                  <c:v>131.32352638388798</c:v>
                </c:pt>
                <c:pt idx="26074">
                  <c:v>131.31691161786404</c:v>
                </c:pt>
                <c:pt idx="26075">
                  <c:v>131.31029718502586</c:v>
                </c:pt>
                <c:pt idx="26076">
                  <c:v>131.30368308535665</c:v>
                </c:pt>
                <c:pt idx="26077">
                  <c:v>131.29706931883965</c:v>
                </c:pt>
                <c:pt idx="26078">
                  <c:v>131.29045588545807</c:v>
                </c:pt>
                <c:pt idx="26079">
                  <c:v>131.28384278519513</c:v>
                </c:pt>
                <c:pt idx="26080">
                  <c:v>131.27723001803406</c:v>
                </c:pt>
                <c:pt idx="26081">
                  <c:v>131.27061758395806</c:v>
                </c:pt>
                <c:pt idx="26082">
                  <c:v>131.26400548295035</c:v>
                </c:pt>
                <c:pt idx="26083">
                  <c:v>131.25739371499418</c:v>
                </c:pt>
                <c:pt idx="26084">
                  <c:v>131.25078228007277</c:v>
                </c:pt>
                <c:pt idx="26085">
                  <c:v>131.24417117816932</c:v>
                </c:pt>
                <c:pt idx="26086">
                  <c:v>131.23756040926708</c:v>
                </c:pt>
                <c:pt idx="26087">
                  <c:v>131.23094997334925</c:v>
                </c:pt>
                <c:pt idx="26088">
                  <c:v>131.22433987039909</c:v>
                </c:pt>
                <c:pt idx="26089">
                  <c:v>131.21773010039982</c:v>
                </c:pt>
                <c:pt idx="26090">
                  <c:v>131.21112066333467</c:v>
                </c:pt>
                <c:pt idx="26091">
                  <c:v>131.20451155918687</c:v>
                </c:pt>
                <c:pt idx="26092">
                  <c:v>131.19790278793963</c:v>
                </c:pt>
                <c:pt idx="26093">
                  <c:v>131.1912943495762</c:v>
                </c:pt>
                <c:pt idx="26094">
                  <c:v>131.18468624407981</c:v>
                </c:pt>
                <c:pt idx="26095">
                  <c:v>131.17807847143371</c:v>
                </c:pt>
                <c:pt idx="26096">
                  <c:v>131.17147103162111</c:v>
                </c:pt>
                <c:pt idx="26097">
                  <c:v>131.16486392462525</c:v>
                </c:pt>
                <c:pt idx="26098">
                  <c:v>131.15825715042936</c:v>
                </c:pt>
                <c:pt idx="26099">
                  <c:v>131.15165070901671</c:v>
                </c:pt>
                <c:pt idx="26100">
                  <c:v>131.14504460037051</c:v>
                </c:pt>
                <c:pt idx="26101">
                  <c:v>131.13843882447401</c:v>
                </c:pt>
                <c:pt idx="26102">
                  <c:v>131.13183338131043</c:v>
                </c:pt>
                <c:pt idx="26103">
                  <c:v>131.125228270863</c:v>
                </c:pt>
                <c:pt idx="26104">
                  <c:v>131.118623493115</c:v>
                </c:pt>
                <c:pt idx="26105">
                  <c:v>131.11201904804966</c:v>
                </c:pt>
                <c:pt idx="26106">
                  <c:v>131.1054149356502</c:v>
                </c:pt>
                <c:pt idx="26107">
                  <c:v>131.09881115589991</c:v>
                </c:pt>
                <c:pt idx="26108">
                  <c:v>131.09220770878198</c:v>
                </c:pt>
                <c:pt idx="26109">
                  <c:v>131.08560459427969</c:v>
                </c:pt>
                <c:pt idx="26110">
                  <c:v>131.07900181237628</c:v>
                </c:pt>
                <c:pt idx="26111">
                  <c:v>131.07239936305498</c:v>
                </c:pt>
                <c:pt idx="26112">
                  <c:v>131.06579724629907</c:v>
                </c:pt>
                <c:pt idx="26113">
                  <c:v>131.05919546209176</c:v>
                </c:pt>
                <c:pt idx="26114">
                  <c:v>131.05259401041636</c:v>
                </c:pt>
                <c:pt idx="26115">
                  <c:v>131.04599289125605</c:v>
                </c:pt>
                <c:pt idx="26116">
                  <c:v>131.03939210459413</c:v>
                </c:pt>
                <c:pt idx="26117">
                  <c:v>131.03279165041383</c:v>
                </c:pt>
                <c:pt idx="26118">
                  <c:v>131.0261915286984</c:v>
                </c:pt>
                <c:pt idx="26119">
                  <c:v>131.01959173943112</c:v>
                </c:pt>
                <c:pt idx="26120">
                  <c:v>131.01299228259521</c:v>
                </c:pt>
                <c:pt idx="26121">
                  <c:v>131.00639315817395</c:v>
                </c:pt>
                <c:pt idx="26122">
                  <c:v>130.99979436615058</c:v>
                </c:pt>
                <c:pt idx="26123">
                  <c:v>130.99319590650836</c:v>
                </c:pt>
                <c:pt idx="26124">
                  <c:v>130.98659777923055</c:v>
                </c:pt>
                <c:pt idx="26125">
                  <c:v>130.97999998430041</c:v>
                </c:pt>
                <c:pt idx="26126">
                  <c:v>130.97340252170119</c:v>
                </c:pt>
                <c:pt idx="26127">
                  <c:v>130.96680539141619</c:v>
                </c:pt>
                <c:pt idx="26128">
                  <c:v>130.96020859342863</c:v>
                </c:pt>
                <c:pt idx="26129">
                  <c:v>130.95361212772178</c:v>
                </c:pt>
                <c:pt idx="26130">
                  <c:v>130.94701599427893</c:v>
                </c:pt>
                <c:pt idx="26131">
                  <c:v>130.9404201930833</c:v>
                </c:pt>
                <c:pt idx="26132">
                  <c:v>130.93382472411818</c:v>
                </c:pt>
                <c:pt idx="26133">
                  <c:v>130.92722958736684</c:v>
                </c:pt>
                <c:pt idx="26134">
                  <c:v>130.92063478281253</c:v>
                </c:pt>
                <c:pt idx="26135">
                  <c:v>130.91404031043851</c:v>
                </c:pt>
                <c:pt idx="26136">
                  <c:v>130.90744617022807</c:v>
                </c:pt>
                <c:pt idx="26137">
                  <c:v>130.90085236216447</c:v>
                </c:pt>
                <c:pt idx="26138">
                  <c:v>130.894258886231</c:v>
                </c:pt>
                <c:pt idx="26139">
                  <c:v>130.88766574241092</c:v>
                </c:pt>
                <c:pt idx="26140">
                  <c:v>130.88107293068748</c:v>
                </c:pt>
                <c:pt idx="26141">
                  <c:v>130.87448045104398</c:v>
                </c:pt>
                <c:pt idx="26142">
                  <c:v>130.86788830346367</c:v>
                </c:pt>
                <c:pt idx="26143">
                  <c:v>130.86129648792982</c:v>
                </c:pt>
                <c:pt idx="26144">
                  <c:v>130.85470500442574</c:v>
                </c:pt>
                <c:pt idx="26145">
                  <c:v>130.84811385293466</c:v>
                </c:pt>
                <c:pt idx="26146">
                  <c:v>130.8415230334399</c:v>
                </c:pt>
                <c:pt idx="26147">
                  <c:v>130.83493254592472</c:v>
                </c:pt>
                <c:pt idx="26148">
                  <c:v>130.82834239037237</c:v>
                </c:pt>
                <c:pt idx="26149">
                  <c:v>130.82175256676618</c:v>
                </c:pt>
                <c:pt idx="26150">
                  <c:v>130.8151630750894</c:v>
                </c:pt>
                <c:pt idx="26151">
                  <c:v>130.80857391532533</c:v>
                </c:pt>
                <c:pt idx="26152">
                  <c:v>130.80198508745721</c:v>
                </c:pt>
                <c:pt idx="26153">
                  <c:v>130.79539659146835</c:v>
                </c:pt>
                <c:pt idx="26154">
                  <c:v>130.78880842734205</c:v>
                </c:pt>
                <c:pt idx="26155">
                  <c:v>130.78222059506157</c:v>
                </c:pt>
                <c:pt idx="26156">
                  <c:v>130.77563309461021</c:v>
                </c:pt>
                <c:pt idx="26157">
                  <c:v>130.76904592597126</c:v>
                </c:pt>
                <c:pt idx="26158">
                  <c:v>130.76245908912796</c:v>
                </c:pt>
                <c:pt idx="26159">
                  <c:v>130.75587258406364</c:v>
                </c:pt>
                <c:pt idx="26160">
                  <c:v>130.74928641076158</c:v>
                </c:pt>
                <c:pt idx="26161">
                  <c:v>130.74270056920508</c:v>
                </c:pt>
                <c:pt idx="26162">
                  <c:v>130.73611505937743</c:v>
                </c:pt>
                <c:pt idx="26163">
                  <c:v>130.7295298812619</c:v>
                </c:pt>
                <c:pt idx="26164">
                  <c:v>130.72294503484179</c:v>
                </c:pt>
                <c:pt idx="26165">
                  <c:v>130.71636052010038</c:v>
                </c:pt>
                <c:pt idx="26166">
                  <c:v>130.709776337021</c:v>
                </c:pt>
                <c:pt idx="26167">
                  <c:v>130.7031924855869</c:v>
                </c:pt>
                <c:pt idx="26168">
                  <c:v>130.69660896578139</c:v>
                </c:pt>
                <c:pt idx="26169">
                  <c:v>130.69002577758781</c:v>
                </c:pt>
                <c:pt idx="26170">
                  <c:v>130.68344292098939</c:v>
                </c:pt>
                <c:pt idx="26171">
                  <c:v>130.67686039596947</c:v>
                </c:pt>
                <c:pt idx="26172">
                  <c:v>130.67027820251133</c:v>
                </c:pt>
                <c:pt idx="26173">
                  <c:v>130.66369634059828</c:v>
                </c:pt>
                <c:pt idx="26174">
                  <c:v>130.65711481021361</c:v>
                </c:pt>
                <c:pt idx="26175">
                  <c:v>130.65053361134062</c:v>
                </c:pt>
                <c:pt idx="26176">
                  <c:v>130.64395274396261</c:v>
                </c:pt>
                <c:pt idx="26177">
                  <c:v>130.63737220806291</c:v>
                </c:pt>
                <c:pt idx="26178">
                  <c:v>130.6307920036248</c:v>
                </c:pt>
                <c:pt idx="26179">
                  <c:v>130.62421213063158</c:v>
                </c:pt>
                <c:pt idx="26180">
                  <c:v>130.61763258906657</c:v>
                </c:pt>
                <c:pt idx="26181">
                  <c:v>130.61105337891306</c:v>
                </c:pt>
                <c:pt idx="26182">
                  <c:v>130.60447450015437</c:v>
                </c:pt>
                <c:pt idx="26183">
                  <c:v>130.5978959527738</c:v>
                </c:pt>
                <c:pt idx="26184">
                  <c:v>130.59131773675466</c:v>
                </c:pt>
                <c:pt idx="26185">
                  <c:v>130.58473985208028</c:v>
                </c:pt>
                <c:pt idx="26186">
                  <c:v>130.57816229873393</c:v>
                </c:pt>
                <c:pt idx="26187">
                  <c:v>130.57158507669894</c:v>
                </c:pt>
                <c:pt idx="26188">
                  <c:v>130.56500818595862</c:v>
                </c:pt>
                <c:pt idx="26189">
                  <c:v>130.55843162649629</c:v>
                </c:pt>
                <c:pt idx="26190">
                  <c:v>130.55185539829526</c:v>
                </c:pt>
                <c:pt idx="26191">
                  <c:v>130.54527950133885</c:v>
                </c:pt>
                <c:pt idx="26192">
                  <c:v>130.53870393561039</c:v>
                </c:pt>
                <c:pt idx="26193">
                  <c:v>130.53212870109314</c:v>
                </c:pt>
                <c:pt idx="26194">
                  <c:v>130.52555379777047</c:v>
                </c:pt>
                <c:pt idx="26195">
                  <c:v>130.51897922562569</c:v>
                </c:pt>
                <c:pt idx="26196">
                  <c:v>130.5124049846421</c:v>
                </c:pt>
                <c:pt idx="26197">
                  <c:v>130.50583107480304</c:v>
                </c:pt>
                <c:pt idx="26198">
                  <c:v>130.49925749609181</c:v>
                </c:pt>
                <c:pt idx="26199">
                  <c:v>130.49268424849174</c:v>
                </c:pt>
                <c:pt idx="26200">
                  <c:v>130.48611133198614</c:v>
                </c:pt>
                <c:pt idx="26201">
                  <c:v>130.47953874655835</c:v>
                </c:pt>
                <c:pt idx="26202">
                  <c:v>130.47296649219169</c:v>
                </c:pt>
                <c:pt idx="26203">
                  <c:v>130.46639456886948</c:v>
                </c:pt>
                <c:pt idx="26204">
                  <c:v>130.45982297657505</c:v>
                </c:pt>
                <c:pt idx="26205">
                  <c:v>130.45325171529174</c:v>
                </c:pt>
                <c:pt idx="26206">
                  <c:v>130.44668078500285</c:v>
                </c:pt>
                <c:pt idx="26207">
                  <c:v>130.44011018569171</c:v>
                </c:pt>
                <c:pt idx="26208">
                  <c:v>130.43353991734165</c:v>
                </c:pt>
                <c:pt idx="26209">
                  <c:v>130.42696997993602</c:v>
                </c:pt>
                <c:pt idx="26210">
                  <c:v>130.42040037345814</c:v>
                </c:pt>
                <c:pt idx="26211">
                  <c:v>130.41383109789132</c:v>
                </c:pt>
                <c:pt idx="26212">
                  <c:v>130.40726215321891</c:v>
                </c:pt>
                <c:pt idx="26213">
                  <c:v>130.40069353942425</c:v>
                </c:pt>
                <c:pt idx="26214">
                  <c:v>130.39412525649067</c:v>
                </c:pt>
                <c:pt idx="26215">
                  <c:v>130.3875573044015</c:v>
                </c:pt>
                <c:pt idx="26216">
                  <c:v>130.38098968314009</c:v>
                </c:pt>
                <c:pt idx="26217">
                  <c:v>130.37442239268975</c:v>
                </c:pt>
                <c:pt idx="26218">
                  <c:v>130.36785543303384</c:v>
                </c:pt>
                <c:pt idx="26219">
                  <c:v>130.36128880415569</c:v>
                </c:pt>
                <c:pt idx="26220">
                  <c:v>130.35472250603863</c:v>
                </c:pt>
                <c:pt idx="26221">
                  <c:v>130.34815653866599</c:v>
                </c:pt>
                <c:pt idx="26222">
                  <c:v>130.34159090202115</c:v>
                </c:pt>
                <c:pt idx="26223">
                  <c:v>130.33502559608743</c:v>
                </c:pt>
                <c:pt idx="26224">
                  <c:v>130.32846062084818</c:v>
                </c:pt>
                <c:pt idx="26225">
                  <c:v>130.3218959762867</c:v>
                </c:pt>
                <c:pt idx="26226">
                  <c:v>130.31533166238637</c:v>
                </c:pt>
                <c:pt idx="26227">
                  <c:v>130.30876767913054</c:v>
                </c:pt>
                <c:pt idx="26228">
                  <c:v>130.30220402650255</c:v>
                </c:pt>
                <c:pt idx="26229">
                  <c:v>130.29564070448575</c:v>
                </c:pt>
                <c:pt idx="26230">
                  <c:v>130.28907771306348</c:v>
                </c:pt>
                <c:pt idx="26231">
                  <c:v>130.28251505221908</c:v>
                </c:pt>
                <c:pt idx="26232">
                  <c:v>130.27595272193591</c:v>
                </c:pt>
                <c:pt idx="26233">
                  <c:v>130.2693907221973</c:v>
                </c:pt>
                <c:pt idx="26234">
                  <c:v>130.26282905298663</c:v>
                </c:pt>
                <c:pt idx="26235">
                  <c:v>130.25626771428725</c:v>
                </c:pt>
                <c:pt idx="26236">
                  <c:v>130.24970670608249</c:v>
                </c:pt>
                <c:pt idx="26237">
                  <c:v>130.24314602835571</c:v>
                </c:pt>
                <c:pt idx="26238">
                  <c:v>130.23658568109028</c:v>
                </c:pt>
                <c:pt idx="26239">
                  <c:v>130.23002566426953</c:v>
                </c:pt>
                <c:pt idx="26240">
                  <c:v>130.22346597787683</c:v>
                </c:pt>
                <c:pt idx="26241">
                  <c:v>130.21690662189553</c:v>
                </c:pt>
                <c:pt idx="26242">
                  <c:v>130.21034759630899</c:v>
                </c:pt>
                <c:pt idx="26243">
                  <c:v>130.20378890110058</c:v>
                </c:pt>
                <c:pt idx="26244">
                  <c:v>130.19723053625364</c:v>
                </c:pt>
                <c:pt idx="26245">
                  <c:v>130.19067250175152</c:v>
                </c:pt>
                <c:pt idx="26246">
                  <c:v>130.18411479757762</c:v>
                </c:pt>
                <c:pt idx="26247">
                  <c:v>130.17755742371529</c:v>
                </c:pt>
                <c:pt idx="26248">
                  <c:v>130.17100038014786</c:v>
                </c:pt>
                <c:pt idx="26249">
                  <c:v>130.16444366685872</c:v>
                </c:pt>
                <c:pt idx="26250">
                  <c:v>130.15788728383123</c:v>
                </c:pt>
                <c:pt idx="26251">
                  <c:v>130.15133123104874</c:v>
                </c:pt>
                <c:pt idx="26252">
                  <c:v>130.14477550849463</c:v>
                </c:pt>
                <c:pt idx="26253">
                  <c:v>130.13822011615227</c:v>
                </c:pt>
                <c:pt idx="26254">
                  <c:v>130.13166505400503</c:v>
                </c:pt>
                <c:pt idx="26255">
                  <c:v>130.12511032203625</c:v>
                </c:pt>
                <c:pt idx="26256">
                  <c:v>130.11855592022934</c:v>
                </c:pt>
                <c:pt idx="26257">
                  <c:v>130.11200184856764</c:v>
                </c:pt>
                <c:pt idx="26258">
                  <c:v>130.10544810703453</c:v>
                </c:pt>
                <c:pt idx="26259">
                  <c:v>130.09889469561338</c:v>
                </c:pt>
                <c:pt idx="26260">
                  <c:v>130.09234161428756</c:v>
                </c:pt>
                <c:pt idx="26261">
                  <c:v>130.08578886304045</c:v>
                </c:pt>
                <c:pt idx="26262">
                  <c:v>130.07923644185541</c:v>
                </c:pt>
                <c:pt idx="26263">
                  <c:v>130.07268435071583</c:v>
                </c:pt>
                <c:pt idx="26264">
                  <c:v>130.0661325896051</c:v>
                </c:pt>
                <c:pt idx="26265">
                  <c:v>130.05958115850657</c:v>
                </c:pt>
                <c:pt idx="26266">
                  <c:v>130.05303005740362</c:v>
                </c:pt>
                <c:pt idx="26267">
                  <c:v>130.04647928627963</c:v>
                </c:pt>
                <c:pt idx="26268">
                  <c:v>130.039928845118</c:v>
                </c:pt>
                <c:pt idx="26269">
                  <c:v>130.03337873390208</c:v>
                </c:pt>
                <c:pt idx="26270">
                  <c:v>130.02682895261526</c:v>
                </c:pt>
                <c:pt idx="26271">
                  <c:v>130.02027950124094</c:v>
                </c:pt>
                <c:pt idx="26272">
                  <c:v>130.01373037976245</c:v>
                </c:pt>
                <c:pt idx="26273">
                  <c:v>130.00718158816323</c:v>
                </c:pt>
                <c:pt idx="26274">
                  <c:v>130.00063312642664</c:v>
                </c:pt>
                <c:pt idx="26275">
                  <c:v>129.99408499453605</c:v>
                </c:pt>
                <c:pt idx="26276">
                  <c:v>129.98753719247489</c:v>
                </c:pt>
                <c:pt idx="26277">
                  <c:v>129.98098972022652</c:v>
                </c:pt>
                <c:pt idx="26278">
                  <c:v>129.97444257777431</c:v>
                </c:pt>
                <c:pt idx="26279">
                  <c:v>129.96789576510167</c:v>
                </c:pt>
                <c:pt idx="26280">
                  <c:v>129.961349282192</c:v>
                </c:pt>
                <c:pt idx="26281">
                  <c:v>129.95480312902868</c:v>
                </c:pt>
                <c:pt idx="26282">
                  <c:v>129.94825730559506</c:v>
                </c:pt>
                <c:pt idx="26283">
                  <c:v>129.9417118118746</c:v>
                </c:pt>
                <c:pt idx="26284">
                  <c:v>129.93516664785065</c:v>
                </c:pt>
                <c:pt idx="26285">
                  <c:v>129.9286218135066</c:v>
                </c:pt>
                <c:pt idx="26286">
                  <c:v>129.92207730882586</c:v>
                </c:pt>
                <c:pt idx="26287">
                  <c:v>129.91553313379183</c:v>
                </c:pt>
                <c:pt idx="26288">
                  <c:v>129.90898928838789</c:v>
                </c:pt>
                <c:pt idx="26289">
                  <c:v>129.90244577259745</c:v>
                </c:pt>
                <c:pt idx="26290">
                  <c:v>129.89590258640388</c:v>
                </c:pt>
                <c:pt idx="26291">
                  <c:v>129.88935972979061</c:v>
                </c:pt>
                <c:pt idx="26292">
                  <c:v>129.88281720274102</c:v>
                </c:pt>
                <c:pt idx="26293">
                  <c:v>129.87627500523851</c:v>
                </c:pt>
                <c:pt idx="26294">
                  <c:v>129.86973313726651</c:v>
                </c:pt>
                <c:pt idx="26295">
                  <c:v>129.86319159880838</c:v>
                </c:pt>
                <c:pt idx="26296">
                  <c:v>129.85665038984754</c:v>
                </c:pt>
                <c:pt idx="26297">
                  <c:v>129.85010951036742</c:v>
                </c:pt>
                <c:pt idx="26298">
                  <c:v>129.84356896035138</c:v>
                </c:pt>
                <c:pt idx="26299">
                  <c:v>129.83702873978285</c:v>
                </c:pt>
                <c:pt idx="26300">
                  <c:v>129.83048884864525</c:v>
                </c:pt>
                <c:pt idx="26301">
                  <c:v>129.82394928692193</c:v>
                </c:pt>
                <c:pt idx="26302">
                  <c:v>129.81741005459637</c:v>
                </c:pt>
                <c:pt idx="26303">
                  <c:v>129.81087115165192</c:v>
                </c:pt>
                <c:pt idx="26304">
                  <c:v>129.80433257807201</c:v>
                </c:pt>
                <c:pt idx="26305">
                  <c:v>129.79779433384005</c:v>
                </c:pt>
                <c:pt idx="26306">
                  <c:v>129.79125641893944</c:v>
                </c:pt>
                <c:pt idx="26307">
                  <c:v>129.78471883335362</c:v>
                </c:pt>
                <c:pt idx="26308">
                  <c:v>129.77818157706599</c:v>
                </c:pt>
                <c:pt idx="26309">
                  <c:v>129.77164465005995</c:v>
                </c:pt>
                <c:pt idx="26310">
                  <c:v>129.76510805231894</c:v>
                </c:pt>
                <c:pt idx="26311">
                  <c:v>129.75857178382634</c:v>
                </c:pt>
                <c:pt idx="26312">
                  <c:v>129.7520358445656</c:v>
                </c:pt>
                <c:pt idx="26313">
                  <c:v>129.74550023452011</c:v>
                </c:pt>
                <c:pt idx="26314">
                  <c:v>129.7389649536733</c:v>
                </c:pt>
                <c:pt idx="26315">
                  <c:v>129.73243000200858</c:v>
                </c:pt>
                <c:pt idx="26316">
                  <c:v>129.72589537950938</c:v>
                </c:pt>
                <c:pt idx="26317">
                  <c:v>129.71936108615913</c:v>
                </c:pt>
                <c:pt idx="26318">
                  <c:v>129.71282712194122</c:v>
                </c:pt>
                <c:pt idx="26319">
                  <c:v>129.70629348683909</c:v>
                </c:pt>
                <c:pt idx="26320">
                  <c:v>129.69976018083617</c:v>
                </c:pt>
                <c:pt idx="26321">
                  <c:v>129.69322720391585</c:v>
                </c:pt>
                <c:pt idx="26322">
                  <c:v>129.68669455606161</c:v>
                </c:pt>
                <c:pt idx="26323">
                  <c:v>129.68016223725684</c:v>
                </c:pt>
                <c:pt idx="26324">
                  <c:v>129.67363024748497</c:v>
                </c:pt>
                <c:pt idx="26325">
                  <c:v>129.6670985867294</c:v>
                </c:pt>
                <c:pt idx="26326">
                  <c:v>129.66056725497359</c:v>
                </c:pt>
                <c:pt idx="26327">
                  <c:v>129.65403625220097</c:v>
                </c:pt>
                <c:pt idx="26328">
                  <c:v>129.64750557839494</c:v>
                </c:pt>
                <c:pt idx="26329">
                  <c:v>129.64097523353897</c:v>
                </c:pt>
                <c:pt idx="26330">
                  <c:v>129.63444521761645</c:v>
                </c:pt>
                <c:pt idx="26331">
                  <c:v>129.62791553061084</c:v>
                </c:pt>
                <c:pt idx="26332">
                  <c:v>129.62138617250557</c:v>
                </c:pt>
                <c:pt idx="26333">
                  <c:v>129.61485714328407</c:v>
                </c:pt>
                <c:pt idx="26334">
                  <c:v>129.60832844292977</c:v>
                </c:pt>
                <c:pt idx="26335">
                  <c:v>129.60180007142611</c:v>
                </c:pt>
                <c:pt idx="26336">
                  <c:v>129.59527202875651</c:v>
                </c:pt>
                <c:pt idx="26337">
                  <c:v>129.58874431490443</c:v>
                </c:pt>
                <c:pt idx="26338">
                  <c:v>129.5822169298533</c:v>
                </c:pt>
                <c:pt idx="26339">
                  <c:v>129.57568987358655</c:v>
                </c:pt>
                <c:pt idx="26340">
                  <c:v>129.56916314608762</c:v>
                </c:pt>
                <c:pt idx="26341">
                  <c:v>129.56263674733995</c:v>
                </c:pt>
                <c:pt idx="26342">
                  <c:v>129.55611067732698</c:v>
                </c:pt>
                <c:pt idx="26343">
                  <c:v>129.54958493603218</c:v>
                </c:pt>
                <c:pt idx="26344">
                  <c:v>129.54305952343896</c:v>
                </c:pt>
                <c:pt idx="26345">
                  <c:v>129.53653443953075</c:v>
                </c:pt>
                <c:pt idx="26346">
                  <c:v>129.53000968429103</c:v>
                </c:pt>
                <c:pt idx="26347">
                  <c:v>129.52348525770324</c:v>
                </c:pt>
                <c:pt idx="26348">
                  <c:v>129.51696115975082</c:v>
                </c:pt>
                <c:pt idx="26349">
                  <c:v>129.5104373904172</c:v>
                </c:pt>
                <c:pt idx="26350">
                  <c:v>129.50391394968585</c:v>
                </c:pt>
                <c:pt idx="26351">
                  <c:v>129.49739083754022</c:v>
                </c:pt>
                <c:pt idx="26352">
                  <c:v>129.49086805396374</c:v>
                </c:pt>
                <c:pt idx="26353">
                  <c:v>129.48434559893985</c:v>
                </c:pt>
                <c:pt idx="26354">
                  <c:v>129.47782347245203</c:v>
                </c:pt>
                <c:pt idx="26355">
                  <c:v>129.47130167448373</c:v>
                </c:pt>
                <c:pt idx="26356">
                  <c:v>129.4647802050184</c:v>
                </c:pt>
                <c:pt idx="26357">
                  <c:v>129.45825906403948</c:v>
                </c:pt>
                <c:pt idx="26358">
                  <c:v>129.45173825153043</c:v>
                </c:pt>
                <c:pt idx="26359">
                  <c:v>129.4452177674747</c:v>
                </c:pt>
                <c:pt idx="26360">
                  <c:v>129.43869761185576</c:v>
                </c:pt>
                <c:pt idx="26361">
                  <c:v>129.43217778465706</c:v>
                </c:pt>
                <c:pt idx="26362">
                  <c:v>129.42565828586206</c:v>
                </c:pt>
                <c:pt idx="26363">
                  <c:v>129.41913911545421</c:v>
                </c:pt>
                <c:pt idx="26364">
                  <c:v>129.41262027341696</c:v>
                </c:pt>
                <c:pt idx="26365">
                  <c:v>129.40610175973379</c:v>
                </c:pt>
                <c:pt idx="26366">
                  <c:v>129.39958357438815</c:v>
                </c:pt>
                <c:pt idx="26367">
                  <c:v>129.3930657173635</c:v>
                </c:pt>
                <c:pt idx="26368">
                  <c:v>129.38654818864333</c:v>
                </c:pt>
                <c:pt idx="26369">
                  <c:v>129.38003098821108</c:v>
                </c:pt>
                <c:pt idx="26370">
                  <c:v>129.37351411605022</c:v>
                </c:pt>
                <c:pt idx="26371">
                  <c:v>129.36699757214419</c:v>
                </c:pt>
                <c:pt idx="26372">
                  <c:v>129.36048135647647</c:v>
                </c:pt>
                <c:pt idx="26373">
                  <c:v>129.35396546903056</c:v>
                </c:pt>
                <c:pt idx="26374">
                  <c:v>129.34744990978987</c:v>
                </c:pt>
                <c:pt idx="26375">
                  <c:v>129.34093467873791</c:v>
                </c:pt>
                <c:pt idx="26376">
                  <c:v>129.33441977585815</c:v>
                </c:pt>
                <c:pt idx="26377">
                  <c:v>129.32790520113406</c:v>
                </c:pt>
                <c:pt idx="26378">
                  <c:v>129.32139095454909</c:v>
                </c:pt>
                <c:pt idx="26379">
                  <c:v>129.3148770360867</c:v>
                </c:pt>
                <c:pt idx="26380">
                  <c:v>129.30836344573041</c:v>
                </c:pt>
                <c:pt idx="26381">
                  <c:v>129.30185018346364</c:v>
                </c:pt>
                <c:pt idx="26382">
                  <c:v>129.29533724926989</c:v>
                </c:pt>
                <c:pt idx="26383">
                  <c:v>129.28882464313264</c:v>
                </c:pt>
                <c:pt idx="26384">
                  <c:v>129.28231236503538</c:v>
                </c:pt>
                <c:pt idx="26385">
                  <c:v>129.27580041496157</c:v>
                </c:pt>
                <c:pt idx="26386">
                  <c:v>129.26928879289466</c:v>
                </c:pt>
                <c:pt idx="26387">
                  <c:v>129.26277749881817</c:v>
                </c:pt>
                <c:pt idx="26388">
                  <c:v>129.25626653271556</c:v>
                </c:pt>
                <c:pt idx="26389">
                  <c:v>129.24975589457031</c:v>
                </c:pt>
                <c:pt idx="26390">
                  <c:v>129.24324558436589</c:v>
                </c:pt>
                <c:pt idx="26391">
                  <c:v>129.23673560208582</c:v>
                </c:pt>
                <c:pt idx="26392">
                  <c:v>129.23022594771354</c:v>
                </c:pt>
                <c:pt idx="26393">
                  <c:v>129.22371662123254</c:v>
                </c:pt>
                <c:pt idx="26394">
                  <c:v>129.21720762262635</c:v>
                </c:pt>
                <c:pt idx="26395">
                  <c:v>129.21069895187841</c:v>
                </c:pt>
                <c:pt idx="26396">
                  <c:v>129.2041906089722</c:v>
                </c:pt>
                <c:pt idx="26397">
                  <c:v>129.19768259389122</c:v>
                </c:pt>
                <c:pt idx="26398">
                  <c:v>129.19117490661895</c:v>
                </c:pt>
                <c:pt idx="26399">
                  <c:v>129.1846675471389</c:v>
                </c:pt>
                <c:pt idx="26400">
                  <c:v>129.17816051543454</c:v>
                </c:pt>
                <c:pt idx="26401">
                  <c:v>129.17165381148939</c:v>
                </c:pt>
                <c:pt idx="26402">
                  <c:v>129.16514743528691</c:v>
                </c:pt>
                <c:pt idx="26403">
                  <c:v>129.15864138681059</c:v>
                </c:pt>
                <c:pt idx="26404">
                  <c:v>129.15213566604393</c:v>
                </c:pt>
                <c:pt idx="26405">
                  <c:v>129.14563027297044</c:v>
                </c:pt>
                <c:pt idx="26406">
                  <c:v>129.13912520757358</c:v>
                </c:pt>
                <c:pt idx="26407">
                  <c:v>129.13262046983689</c:v>
                </c:pt>
                <c:pt idx="26408">
                  <c:v>129.12611605974382</c:v>
                </c:pt>
                <c:pt idx="26409">
                  <c:v>129.11961197727788</c:v>
                </c:pt>
                <c:pt idx="26410">
                  <c:v>129.1131082224226</c:v>
                </c:pt>
                <c:pt idx="26411">
                  <c:v>129.10660479516145</c:v>
                </c:pt>
                <c:pt idx="26412">
                  <c:v>129.10010169547792</c:v>
                </c:pt>
                <c:pt idx="26413">
                  <c:v>129.09359892335553</c:v>
                </c:pt>
                <c:pt idx="26414">
                  <c:v>129.08709647877777</c:v>
                </c:pt>
                <c:pt idx="26415">
                  <c:v>129.08059436172815</c:v>
                </c:pt>
                <c:pt idx="26416">
                  <c:v>129.07409257219015</c:v>
                </c:pt>
                <c:pt idx="26417">
                  <c:v>129.0675911101473</c:v>
                </c:pt>
                <c:pt idx="26418">
                  <c:v>129.06108997558309</c:v>
                </c:pt>
                <c:pt idx="26419">
                  <c:v>129.05458916848102</c:v>
                </c:pt>
                <c:pt idx="26420">
                  <c:v>129.04808868882461</c:v>
                </c:pt>
                <c:pt idx="26421">
                  <c:v>129.04158853659735</c:v>
                </c:pt>
                <c:pt idx="26422">
                  <c:v>129.03508871178275</c:v>
                </c:pt>
                <c:pt idx="26423">
                  <c:v>129.02858921436433</c:v>
                </c:pt>
                <c:pt idx="26424">
                  <c:v>129.02209004432561</c:v>
                </c:pt>
                <c:pt idx="26425">
                  <c:v>129.01559120165007</c:v>
                </c:pt>
                <c:pt idx="26426">
                  <c:v>129.00909268632125</c:v>
                </c:pt>
                <c:pt idx="26427">
                  <c:v>129.00259449832265</c:v>
                </c:pt>
                <c:pt idx="26428">
                  <c:v>128.99609663763778</c:v>
                </c:pt>
                <c:pt idx="26429">
                  <c:v>128.98959910425015</c:v>
                </c:pt>
                <c:pt idx="26430">
                  <c:v>128.98310189814327</c:v>
                </c:pt>
                <c:pt idx="26431">
                  <c:v>128.97660501930068</c:v>
                </c:pt>
                <c:pt idx="26432">
                  <c:v>128.97010846770587</c:v>
                </c:pt>
                <c:pt idx="26433">
                  <c:v>128.96361224334237</c:v>
                </c:pt>
                <c:pt idx="26434">
                  <c:v>128.95711634619369</c:v>
                </c:pt>
                <c:pt idx="26435">
                  <c:v>128.95062077624334</c:v>
                </c:pt>
                <c:pt idx="26436">
                  <c:v>128.94412553347485</c:v>
                </c:pt>
                <c:pt idx="26437">
                  <c:v>128.93763061787172</c:v>
                </c:pt>
                <c:pt idx="26438">
                  <c:v>128.9311360294175</c:v>
                </c:pt>
                <c:pt idx="26439">
                  <c:v>128.92464176809571</c:v>
                </c:pt>
                <c:pt idx="26440">
                  <c:v>128.91814783388986</c:v>
                </c:pt>
                <c:pt idx="26441">
                  <c:v>128.91165422678347</c:v>
                </c:pt>
                <c:pt idx="26442">
                  <c:v>128.90516094676008</c:v>
                </c:pt>
                <c:pt idx="26443">
                  <c:v>128.8986679938032</c:v>
                </c:pt>
                <c:pt idx="26444">
                  <c:v>128.89217536789636</c:v>
                </c:pt>
                <c:pt idx="26445">
                  <c:v>128.88568306902309</c:v>
                </c:pt>
                <c:pt idx="26446">
                  <c:v>128.87919109716691</c:v>
                </c:pt>
                <c:pt idx="26447">
                  <c:v>128.87269945231134</c:v>
                </c:pt>
                <c:pt idx="26448">
                  <c:v>128.86620813443992</c:v>
                </c:pt>
                <c:pt idx="26449">
                  <c:v>128.85971714353619</c:v>
                </c:pt>
                <c:pt idx="26450">
                  <c:v>128.85322647958367</c:v>
                </c:pt>
                <c:pt idx="26451">
                  <c:v>128.8467361425659</c:v>
                </c:pt>
                <c:pt idx="26452">
                  <c:v>128.8402461324664</c:v>
                </c:pt>
                <c:pt idx="26453">
                  <c:v>128.83375644926872</c:v>
                </c:pt>
                <c:pt idx="26454">
                  <c:v>128.82726709295636</c:v>
                </c:pt>
                <c:pt idx="26455">
                  <c:v>128.8207780635129</c:v>
                </c:pt>
                <c:pt idx="26456">
                  <c:v>128.81428936092186</c:v>
                </c:pt>
                <c:pt idx="26457">
                  <c:v>128.80780098516675</c:v>
                </c:pt>
                <c:pt idx="26458">
                  <c:v>128.80131293623114</c:v>
                </c:pt>
                <c:pt idx="26459">
                  <c:v>128.79482521409855</c:v>
                </c:pt>
                <c:pt idx="26460">
                  <c:v>128.78833781875252</c:v>
                </c:pt>
                <c:pt idx="26461">
                  <c:v>128.7818507501766</c:v>
                </c:pt>
                <c:pt idx="26462">
                  <c:v>128.77536400835433</c:v>
                </c:pt>
                <c:pt idx="26463">
                  <c:v>128.76887759326922</c:v>
                </c:pt>
                <c:pt idx="26464">
                  <c:v>128.76239150490485</c:v>
                </c:pt>
                <c:pt idx="26465">
                  <c:v>128.75590574324477</c:v>
                </c:pt>
                <c:pt idx="26466">
                  <c:v>128.74942030827248</c:v>
                </c:pt>
                <c:pt idx="26467">
                  <c:v>128.74293519997155</c:v>
                </c:pt>
                <c:pt idx="26468">
                  <c:v>128.73645041832555</c:v>
                </c:pt>
                <c:pt idx="26469">
                  <c:v>128.72996596331797</c:v>
                </c:pt>
                <c:pt idx="26470">
                  <c:v>128.72348183493239</c:v>
                </c:pt>
                <c:pt idx="26471">
                  <c:v>128.71699803315238</c:v>
                </c:pt>
                <c:pt idx="26472">
                  <c:v>128.71051455796146</c:v>
                </c:pt>
                <c:pt idx="26473">
                  <c:v>128.70403140934317</c:v>
                </c:pt>
                <c:pt idx="26474">
                  <c:v>128.69754858728109</c:v>
                </c:pt>
                <c:pt idx="26475">
                  <c:v>128.69106609175876</c:v>
                </c:pt>
                <c:pt idx="26476">
                  <c:v>128.68458392275971</c:v>
                </c:pt>
                <c:pt idx="26477">
                  <c:v>128.67810208026754</c:v>
                </c:pt>
                <c:pt idx="26478">
                  <c:v>128.67162056426577</c:v>
                </c:pt>
                <c:pt idx="26479">
                  <c:v>128.66513937473795</c:v>
                </c:pt>
                <c:pt idx="26480">
                  <c:v>128.65865851166765</c:v>
                </c:pt>
                <c:pt idx="26481">
                  <c:v>128.65217797503843</c:v>
                </c:pt>
                <c:pt idx="26482">
                  <c:v>128.64569776483384</c:v>
                </c:pt>
                <c:pt idx="26483">
                  <c:v>128.63921788103744</c:v>
                </c:pt>
                <c:pt idx="26484">
                  <c:v>128.63273832363276</c:v>
                </c:pt>
                <c:pt idx="26485">
                  <c:v>128.62625909260342</c:v>
                </c:pt>
                <c:pt idx="26486">
                  <c:v>128.61978018793292</c:v>
                </c:pt>
                <c:pt idx="26487">
                  <c:v>128.61330160960486</c:v>
                </c:pt>
                <c:pt idx="26488">
                  <c:v>128.60682335760279</c:v>
                </c:pt>
                <c:pt idx="26489">
                  <c:v>128.60034543191028</c:v>
                </c:pt>
                <c:pt idx="26490">
                  <c:v>128.59386783251088</c:v>
                </c:pt>
                <c:pt idx="26491">
                  <c:v>128.58739055938815</c:v>
                </c:pt>
                <c:pt idx="26492">
                  <c:v>128.58091361252568</c:v>
                </c:pt>
                <c:pt idx="26493">
                  <c:v>128.57443699190702</c:v>
                </c:pt>
                <c:pt idx="26494">
                  <c:v>128.56796069751573</c:v>
                </c:pt>
                <c:pt idx="26495">
                  <c:v>128.5614847293354</c:v>
                </c:pt>
                <c:pt idx="26496">
                  <c:v>128.55500908734959</c:v>
                </c:pt>
                <c:pt idx="26497">
                  <c:v>128.54853377154186</c:v>
                </c:pt>
                <c:pt idx="26498">
                  <c:v>128.54205878189578</c:v>
                </c:pt>
                <c:pt idx="26499">
                  <c:v>128.53558411839492</c:v>
                </c:pt>
                <c:pt idx="26500">
                  <c:v>128.5291097810229</c:v>
                </c:pt>
                <c:pt idx="26501">
                  <c:v>128.52263576976324</c:v>
                </c:pt>
                <c:pt idx="26502">
                  <c:v>128.51616208459953</c:v>
                </c:pt>
                <c:pt idx="26503">
                  <c:v>128.50968872551533</c:v>
                </c:pt>
                <c:pt idx="26504">
                  <c:v>128.50321569249422</c:v>
                </c:pt>
                <c:pt idx="26505">
                  <c:v>128.4967429855198</c:v>
                </c:pt>
                <c:pt idx="26506">
                  <c:v>128.49027060457561</c:v>
                </c:pt>
                <c:pt idx="26507">
                  <c:v>128.48379854964526</c:v>
                </c:pt>
                <c:pt idx="26508">
                  <c:v>128.47732682071231</c:v>
                </c:pt>
                <c:pt idx="26509">
                  <c:v>128.47085541776036</c:v>
                </c:pt>
                <c:pt idx="26510">
                  <c:v>128.46438434077297</c:v>
                </c:pt>
                <c:pt idx="26511">
                  <c:v>128.45791358973372</c:v>
                </c:pt>
                <c:pt idx="26512">
                  <c:v>128.4514431646262</c:v>
                </c:pt>
                <c:pt idx="26513">
                  <c:v>128.444973065434</c:v>
                </c:pt>
                <c:pt idx="26514">
                  <c:v>128.43850329214069</c:v>
                </c:pt>
                <c:pt idx="26515">
                  <c:v>128.43203384472989</c:v>
                </c:pt>
                <c:pt idx="26516">
                  <c:v>128.42556472318512</c:v>
                </c:pt>
                <c:pt idx="26517">
                  <c:v>128.41909592749002</c:v>
                </c:pt>
                <c:pt idx="26518">
                  <c:v>128.41262745762816</c:v>
                </c:pt>
                <c:pt idx="26519">
                  <c:v>128.40615931358312</c:v>
                </c:pt>
                <c:pt idx="26520">
                  <c:v>128.39969149533849</c:v>
                </c:pt>
                <c:pt idx="26521">
                  <c:v>128.39322400287787</c:v>
                </c:pt>
                <c:pt idx="26522">
                  <c:v>128.38675683618484</c:v>
                </c:pt>
                <c:pt idx="26523">
                  <c:v>128.380289995243</c:v>
                </c:pt>
                <c:pt idx="26524">
                  <c:v>128.37382348003595</c:v>
                </c:pt>
                <c:pt idx="26525">
                  <c:v>128.36735729054726</c:v>
                </c:pt>
                <c:pt idx="26526">
                  <c:v>128.36089142676053</c:v>
                </c:pt>
                <c:pt idx="26527">
                  <c:v>128.35442588865936</c:v>
                </c:pt>
                <c:pt idx="26528">
                  <c:v>128.34796067622736</c:v>
                </c:pt>
                <c:pt idx="26529">
                  <c:v>128.34149578944809</c:v>
                </c:pt>
                <c:pt idx="26530">
                  <c:v>128.33503122830518</c:v>
                </c:pt>
                <c:pt idx="26531">
                  <c:v>128.32856699278221</c:v>
                </c:pt>
                <c:pt idx="26532">
                  <c:v>128.32210308286278</c:v>
                </c:pt>
                <c:pt idx="26533">
                  <c:v>128.31563949853052</c:v>
                </c:pt>
                <c:pt idx="26534">
                  <c:v>128.30917623976899</c:v>
                </c:pt>
                <c:pt idx="26535">
                  <c:v>128.3027133065618</c:v>
                </c:pt>
                <c:pt idx="26536">
                  <c:v>128.29625069889255</c:v>
                </c:pt>
                <c:pt idx="26537">
                  <c:v>128.28978841674484</c:v>
                </c:pt>
                <c:pt idx="26538">
                  <c:v>128.2833264601023</c:v>
                </c:pt>
                <c:pt idx="26539">
                  <c:v>128.2768648289485</c:v>
                </c:pt>
                <c:pt idx="26540">
                  <c:v>128.27040352326708</c:v>
                </c:pt>
                <c:pt idx="26541">
                  <c:v>128.26394254304162</c:v>
                </c:pt>
                <c:pt idx="26542">
                  <c:v>128.25748188825574</c:v>
                </c:pt>
                <c:pt idx="26543">
                  <c:v>128.25102155889303</c:v>
                </c:pt>
                <c:pt idx="26544">
                  <c:v>128.24456155493712</c:v>
                </c:pt>
                <c:pt idx="26545">
                  <c:v>128.23810187637162</c:v>
                </c:pt>
                <c:pt idx="26546">
                  <c:v>128.23164252318011</c:v>
                </c:pt>
                <c:pt idx="26547">
                  <c:v>128.22518349534622</c:v>
                </c:pt>
                <c:pt idx="26548">
                  <c:v>128.21872479285355</c:v>
                </c:pt>
                <c:pt idx="26549">
                  <c:v>128.21226641568575</c:v>
                </c:pt>
                <c:pt idx="26550">
                  <c:v>128.20580836382641</c:v>
                </c:pt>
                <c:pt idx="26551">
                  <c:v>128.19935063725913</c:v>
                </c:pt>
                <c:pt idx="26552">
                  <c:v>128.19289323596755</c:v>
                </c:pt>
                <c:pt idx="26553">
                  <c:v>128.18643615993525</c:v>
                </c:pt>
                <c:pt idx="26554">
                  <c:v>128.17997940914589</c:v>
                </c:pt>
                <c:pt idx="26555">
                  <c:v>128.17352298358304</c:v>
                </c:pt>
                <c:pt idx="26556">
                  <c:v>128.16706688323038</c:v>
                </c:pt>
                <c:pt idx="26557">
                  <c:v>128.16061110807146</c:v>
                </c:pt>
                <c:pt idx="26558">
                  <c:v>128.15415565808996</c:v>
                </c:pt>
                <c:pt idx="26559">
                  <c:v>128.14770053326947</c:v>
                </c:pt>
                <c:pt idx="26560">
                  <c:v>128.14124573359362</c:v>
                </c:pt>
                <c:pt idx="26561">
                  <c:v>128.13479125904601</c:v>
                </c:pt>
                <c:pt idx="26562">
                  <c:v>128.1283371096103</c:v>
                </c:pt>
                <c:pt idx="26563">
                  <c:v>128.12188328527009</c:v>
                </c:pt>
                <c:pt idx="26564">
                  <c:v>128.115429786009</c:v>
                </c:pt>
                <c:pt idx="26565">
                  <c:v>128.10897661181068</c:v>
                </c:pt>
                <c:pt idx="26566">
                  <c:v>128.10252376265873</c:v>
                </c:pt>
                <c:pt idx="26567">
                  <c:v>128.09607123853681</c:v>
                </c:pt>
                <c:pt idx="26568">
                  <c:v>128.08961903942853</c:v>
                </c:pt>
                <c:pt idx="26569">
                  <c:v>128.08316716531752</c:v>
                </c:pt>
                <c:pt idx="26570">
                  <c:v>128.07671561618741</c:v>
                </c:pt>
                <c:pt idx="26571">
                  <c:v>128.07026439202184</c:v>
                </c:pt>
                <c:pt idx="26572">
                  <c:v>128.06381349280443</c:v>
                </c:pt>
                <c:pt idx="26573">
                  <c:v>128.05736291851881</c:v>
                </c:pt>
                <c:pt idx="26574">
                  <c:v>128.0509126691486</c:v>
                </c:pt>
                <c:pt idx="26575">
                  <c:v>128.04446274467747</c:v>
                </c:pt>
                <c:pt idx="26576">
                  <c:v>128.03801314508902</c:v>
                </c:pt>
                <c:pt idx="26577">
                  <c:v>128.03156387036691</c:v>
                </c:pt>
                <c:pt idx="26578">
                  <c:v>128.02511492049476</c:v>
                </c:pt>
                <c:pt idx="26579">
                  <c:v>128.01866629545623</c:v>
                </c:pt>
                <c:pt idx="26580">
                  <c:v>128.01221799523492</c:v>
                </c:pt>
                <c:pt idx="26581">
                  <c:v>128.00577001981449</c:v>
                </c:pt>
                <c:pt idx="26582">
                  <c:v>127.9993223691786</c:v>
                </c:pt>
                <c:pt idx="26583">
                  <c:v>127.99287504331087</c:v>
                </c:pt>
                <c:pt idx="26584">
                  <c:v>127.98642804219494</c:v>
                </c:pt>
                <c:pt idx="26585">
                  <c:v>127.97998136581447</c:v>
                </c:pt>
                <c:pt idx="26586">
                  <c:v>127.97353501415307</c:v>
                </c:pt>
                <c:pt idx="26587">
                  <c:v>127.96708898719442</c:v>
                </c:pt>
                <c:pt idx="26588">
                  <c:v>127.96064328492213</c:v>
                </c:pt>
                <c:pt idx="26589">
                  <c:v>127.95419790731987</c:v>
                </c:pt>
                <c:pt idx="26590">
                  <c:v>127.94775285437127</c:v>
                </c:pt>
                <c:pt idx="26591">
                  <c:v>127.94130812606001</c:v>
                </c:pt>
                <c:pt idx="26592">
                  <c:v>127.9348637223697</c:v>
                </c:pt>
                <c:pt idx="26593">
                  <c:v>127.928419643284</c:v>
                </c:pt>
                <c:pt idx="26594">
                  <c:v>127.92197588878658</c:v>
                </c:pt>
                <c:pt idx="26595">
                  <c:v>127.91553245886107</c:v>
                </c:pt>
                <c:pt idx="26596">
                  <c:v>127.90908935349111</c:v>
                </c:pt>
                <c:pt idx="26597">
                  <c:v>127.90264657266039</c:v>
                </c:pt>
                <c:pt idx="26598">
                  <c:v>127.89620411635252</c:v>
                </c:pt>
                <c:pt idx="26599">
                  <c:v>127.88976198455119</c:v>
                </c:pt>
                <c:pt idx="26600">
                  <c:v>127.88332017724002</c:v>
                </c:pt>
                <c:pt idx="26601">
                  <c:v>127.87687869440271</c:v>
                </c:pt>
                <c:pt idx="26602">
                  <c:v>127.87043753602288</c:v>
                </c:pt>
                <c:pt idx="26603">
                  <c:v>127.86399670208419</c:v>
                </c:pt>
                <c:pt idx="26604">
                  <c:v>127.85755619257031</c:v>
                </c:pt>
                <c:pt idx="26605">
                  <c:v>127.8511160074649</c:v>
                </c:pt>
                <c:pt idx="26606">
                  <c:v>127.84467614675161</c:v>
                </c:pt>
                <c:pt idx="26607">
                  <c:v>127.8382366104141</c:v>
                </c:pt>
                <c:pt idx="26608">
                  <c:v>127.83179739843604</c:v>
                </c:pt>
                <c:pt idx="26609">
                  <c:v>127.82535851080108</c:v>
                </c:pt>
                <c:pt idx="26610">
                  <c:v>127.8189199474929</c:v>
                </c:pt>
                <c:pt idx="26611">
                  <c:v>127.81248170849516</c:v>
                </c:pt>
                <c:pt idx="26612">
                  <c:v>127.8060437937915</c:v>
                </c:pt>
                <c:pt idx="26613">
                  <c:v>127.79960620336561</c:v>
                </c:pt>
                <c:pt idx="26614">
                  <c:v>127.79316893720116</c:v>
                </c:pt>
                <c:pt idx="26615">
                  <c:v>127.7867319952818</c:v>
                </c:pt>
                <c:pt idx="26616">
                  <c:v>127.7802953775912</c:v>
                </c:pt>
                <c:pt idx="26617">
                  <c:v>127.77385908411304</c:v>
                </c:pt>
                <c:pt idx="26618">
                  <c:v>127.76742311483098</c:v>
                </c:pt>
                <c:pt idx="26619">
                  <c:v>127.76098746972869</c:v>
                </c:pt>
                <c:pt idx="26620">
                  <c:v>127.75455214878984</c:v>
                </c:pt>
                <c:pt idx="26621">
                  <c:v>127.74811715199812</c:v>
                </c:pt>
                <c:pt idx="26622">
                  <c:v>127.74168247933717</c:v>
                </c:pt>
                <c:pt idx="26623">
                  <c:v>127.73524813079069</c:v>
                </c:pt>
                <c:pt idx="26624">
                  <c:v>127.72881410634236</c:v>
                </c:pt>
                <c:pt idx="26625">
                  <c:v>127.72238040597583</c:v>
                </c:pt>
                <c:pt idx="26626">
                  <c:v>127.71594702967478</c:v>
                </c:pt>
                <c:pt idx="26627">
                  <c:v>127.7095139774229</c:v>
                </c:pt>
                <c:pt idx="26628">
                  <c:v>127.70308124920386</c:v>
                </c:pt>
                <c:pt idx="26629">
                  <c:v>127.69664884500135</c:v>
                </c:pt>
                <c:pt idx="26630">
                  <c:v>127.69021676479903</c:v>
                </c:pt>
                <c:pt idx="26631">
                  <c:v>127.6837850085806</c:v>
                </c:pt>
                <c:pt idx="26632">
                  <c:v>127.67735357632972</c:v>
                </c:pt>
                <c:pt idx="26633">
                  <c:v>127.67092246803008</c:v>
                </c:pt>
                <c:pt idx="26634">
                  <c:v>127.66449168366537</c:v>
                </c:pt>
                <c:pt idx="26635">
                  <c:v>127.65806122321928</c:v>
                </c:pt>
                <c:pt idx="26636">
                  <c:v>127.65163108667547</c:v>
                </c:pt>
                <c:pt idx="26637">
                  <c:v>127.64520127401764</c:v>
                </c:pt>
                <c:pt idx="26638">
                  <c:v>127.63877178522947</c:v>
                </c:pt>
                <c:pt idx="26639">
                  <c:v>127.63234262029465</c:v>
                </c:pt>
                <c:pt idx="26640">
                  <c:v>127.62591377919686</c:v>
                </c:pt>
                <c:pt idx="26641">
                  <c:v>127.61948526191981</c:v>
                </c:pt>
                <c:pt idx="26642">
                  <c:v>127.61305706844716</c:v>
                </c:pt>
                <c:pt idx="26643">
                  <c:v>127.60662919876263</c:v>
                </c:pt>
                <c:pt idx="26644">
                  <c:v>127.60020165284989</c:v>
                </c:pt>
                <c:pt idx="26645">
                  <c:v>127.59377443069263</c:v>
                </c:pt>
                <c:pt idx="26646">
                  <c:v>127.58734753227456</c:v>
                </c:pt>
                <c:pt idx="26647">
                  <c:v>127.58092095757937</c:v>
                </c:pt>
                <c:pt idx="26648">
                  <c:v>127.57449470659074</c:v>
                </c:pt>
                <c:pt idx="26649">
                  <c:v>127.56806877929237</c:v>
                </c:pt>
                <c:pt idx="26650">
                  <c:v>127.56164317566797</c:v>
                </c:pt>
                <c:pt idx="26651">
                  <c:v>127.55521789570122</c:v>
                </c:pt>
                <c:pt idx="26652">
                  <c:v>127.54879293937582</c:v>
                </c:pt>
                <c:pt idx="26653">
                  <c:v>127.54236830667546</c:v>
                </c:pt>
                <c:pt idx="26654">
                  <c:v>127.53594399758386</c:v>
                </c:pt>
                <c:pt idx="26655">
                  <c:v>127.5295200120847</c:v>
                </c:pt>
                <c:pt idx="26656">
                  <c:v>127.52309635016169</c:v>
                </c:pt>
                <c:pt idx="26657">
                  <c:v>127.51667301179855</c:v>
                </c:pt>
                <c:pt idx="26658">
                  <c:v>127.51024999697894</c:v>
                </c:pt>
                <c:pt idx="26659">
                  <c:v>127.5038273056866</c:v>
                </c:pt>
                <c:pt idx="26660">
                  <c:v>127.49740493790522</c:v>
                </c:pt>
                <c:pt idx="26661">
                  <c:v>127.49098289361849</c:v>
                </c:pt>
                <c:pt idx="26662">
                  <c:v>127.48456117281015</c:v>
                </c:pt>
                <c:pt idx="26663">
                  <c:v>127.47813977546387</c:v>
                </c:pt>
                <c:pt idx="26664">
                  <c:v>127.47171870156339</c:v>
                </c:pt>
                <c:pt idx="26665">
                  <c:v>127.4652979510924</c:v>
                </c:pt>
                <c:pt idx="26666">
                  <c:v>127.45887752403461</c:v>
                </c:pt>
                <c:pt idx="26667">
                  <c:v>127.45245742037372</c:v>
                </c:pt>
                <c:pt idx="26668">
                  <c:v>127.44603764009346</c:v>
                </c:pt>
                <c:pt idx="26669">
                  <c:v>127.43961818317754</c:v>
                </c:pt>
                <c:pt idx="26670">
                  <c:v>127.43319904960966</c:v>
                </c:pt>
                <c:pt idx="26671">
                  <c:v>127.42678023937353</c:v>
                </c:pt>
                <c:pt idx="26672">
                  <c:v>127.42036175245288</c:v>
                </c:pt>
                <c:pt idx="26673">
                  <c:v>127.41394358883142</c:v>
                </c:pt>
                <c:pt idx="26674">
                  <c:v>127.40752574849284</c:v>
                </c:pt>
                <c:pt idx="26675">
                  <c:v>127.40110823142089</c:v>
                </c:pt>
                <c:pt idx="26676">
                  <c:v>127.39469103759927</c:v>
                </c:pt>
                <c:pt idx="26677">
                  <c:v>127.38827416701172</c:v>
                </c:pt>
                <c:pt idx="26678">
                  <c:v>127.38185761964193</c:v>
                </c:pt>
                <c:pt idx="26679">
                  <c:v>127.37544139547364</c:v>
                </c:pt>
                <c:pt idx="26680">
                  <c:v>127.36902549449056</c:v>
                </c:pt>
                <c:pt idx="26681">
                  <c:v>127.3626099166764</c:v>
                </c:pt>
                <c:pt idx="26682">
                  <c:v>127.3561946620149</c:v>
                </c:pt>
                <c:pt idx="26683">
                  <c:v>127.34977973048979</c:v>
                </c:pt>
                <c:pt idx="26684">
                  <c:v>127.34336512208476</c:v>
                </c:pt>
                <c:pt idx="26685">
                  <c:v>127.33695083678357</c:v>
                </c:pt>
                <c:pt idx="26686">
                  <c:v>127.33053687456993</c:v>
                </c:pt>
                <c:pt idx="26687">
                  <c:v>127.32412323542756</c:v>
                </c:pt>
                <c:pt idx="26688">
                  <c:v>127.3177099193402</c:v>
                </c:pt>
                <c:pt idx="26689">
                  <c:v>127.31129692629158</c:v>
                </c:pt>
                <c:pt idx="26690">
                  <c:v>127.3048842562654</c:v>
                </c:pt>
                <c:pt idx="26691">
                  <c:v>127.29847190924541</c:v>
                </c:pt>
                <c:pt idx="26692">
                  <c:v>127.29205988521534</c:v>
                </c:pt>
                <c:pt idx="26693">
                  <c:v>127.28564818415893</c:v>
                </c:pt>
                <c:pt idx="26694">
                  <c:v>127.2792368060599</c:v>
                </c:pt>
                <c:pt idx="26695">
                  <c:v>127.27282575090199</c:v>
                </c:pt>
                <c:pt idx="26696">
                  <c:v>127.26641501866892</c:v>
                </c:pt>
                <c:pt idx="26697">
                  <c:v>127.26000460934443</c:v>
                </c:pt>
                <c:pt idx="26698">
                  <c:v>127.25359452291227</c:v>
                </c:pt>
                <c:pt idx="26699">
                  <c:v>127.24718475935614</c:v>
                </c:pt>
                <c:pt idx="26700">
                  <c:v>127.24077531865981</c:v>
                </c:pt>
                <c:pt idx="26701">
                  <c:v>127.23436620080702</c:v>
                </c:pt>
                <c:pt idx="26702">
                  <c:v>127.22795740578148</c:v>
                </c:pt>
                <c:pt idx="26703">
                  <c:v>127.22154893356695</c:v>
                </c:pt>
                <c:pt idx="26704">
                  <c:v>127.21514078414717</c:v>
                </c:pt>
                <c:pt idx="26705">
                  <c:v>127.20873295750587</c:v>
                </c:pt>
                <c:pt idx="26706">
                  <c:v>127.20232545362681</c:v>
                </c:pt>
                <c:pt idx="26707">
                  <c:v>127.19591827249371</c:v>
                </c:pt>
                <c:pt idx="26708">
                  <c:v>127.18951141409033</c:v>
                </c:pt>
                <c:pt idx="26709">
                  <c:v>127.18310487840041</c:v>
                </c:pt>
                <c:pt idx="26710">
                  <c:v>127.1766986654077</c:v>
                </c:pt>
                <c:pt idx="26711">
                  <c:v>127.17029277509593</c:v>
                </c:pt>
                <c:pt idx="26712">
                  <c:v>127.16388720744885</c:v>
                </c:pt>
                <c:pt idx="26713">
                  <c:v>127.15748196245022</c:v>
                </c:pt>
                <c:pt idx="26714">
                  <c:v>127.15107704008378</c:v>
                </c:pt>
                <c:pt idx="26715">
                  <c:v>127.14467244033327</c:v>
                </c:pt>
                <c:pt idx="26716">
                  <c:v>127.13826816318245</c:v>
                </c:pt>
                <c:pt idx="26717">
                  <c:v>127.13186420861507</c:v>
                </c:pt>
                <c:pt idx="26718">
                  <c:v>127.12546057661488</c:v>
                </c:pt>
                <c:pt idx="26719">
                  <c:v>127.11905726716564</c:v>
                </c:pt>
                <c:pt idx="26720">
                  <c:v>127.11265428025111</c:v>
                </c:pt>
                <c:pt idx="26721">
                  <c:v>127.10625161585502</c:v>
                </c:pt>
                <c:pt idx="26722">
                  <c:v>127.09984927396113</c:v>
                </c:pt>
                <c:pt idx="26723">
                  <c:v>127.0934472545532</c:v>
                </c:pt>
                <c:pt idx="26724">
                  <c:v>127.08704555761499</c:v>
                </c:pt>
                <c:pt idx="26725">
                  <c:v>127.08064418313025</c:v>
                </c:pt>
                <c:pt idx="26726">
                  <c:v>127.07424313108275</c:v>
                </c:pt>
                <c:pt idx="26727">
                  <c:v>127.06784240145625</c:v>
                </c:pt>
                <c:pt idx="26728">
                  <c:v>127.06144199423449</c:v>
                </c:pt>
                <c:pt idx="26729">
                  <c:v>127.05504190940124</c:v>
                </c:pt>
                <c:pt idx="26730">
                  <c:v>127.04864214694027</c:v>
                </c:pt>
                <c:pt idx="26731">
                  <c:v>127.04224270683532</c:v>
                </c:pt>
                <c:pt idx="26732">
                  <c:v>127.03584358907018</c:v>
                </c:pt>
                <c:pt idx="26733">
                  <c:v>127.0294447936286</c:v>
                </c:pt>
                <c:pt idx="26734">
                  <c:v>127.02304632049434</c:v>
                </c:pt>
                <c:pt idx="26735">
                  <c:v>127.01664816965119</c:v>
                </c:pt>
                <c:pt idx="26736">
                  <c:v>127.01025034108289</c:v>
                </c:pt>
                <c:pt idx="26737">
                  <c:v>127.00385283477321</c:v>
                </c:pt>
                <c:pt idx="26738">
                  <c:v>126.99745565070593</c:v>
                </c:pt>
                <c:pt idx="26739">
                  <c:v>126.99105878886481</c:v>
                </c:pt>
                <c:pt idx="26740">
                  <c:v>126.98466224923361</c:v>
                </c:pt>
                <c:pt idx="26741">
                  <c:v>126.97826603179612</c:v>
                </c:pt>
                <c:pt idx="26742">
                  <c:v>126.97187013653611</c:v>
                </c:pt>
                <c:pt idx="26743">
                  <c:v>126.96547456343734</c:v>
                </c:pt>
                <c:pt idx="26744">
                  <c:v>126.95907931248358</c:v>
                </c:pt>
                <c:pt idx="26745">
                  <c:v>126.95268438365862</c:v>
                </c:pt>
                <c:pt idx="26746">
                  <c:v>126.94628977694622</c:v>
                </c:pt>
                <c:pt idx="26747">
                  <c:v>126.93989549233015</c:v>
                </c:pt>
                <c:pt idx="26748">
                  <c:v>126.93350152979421</c:v>
                </c:pt>
                <c:pt idx="26749">
                  <c:v>126.92710788932216</c:v>
                </c:pt>
                <c:pt idx="26750">
                  <c:v>126.92071457089777</c:v>
                </c:pt>
                <c:pt idx="26751">
                  <c:v>126.91432157450484</c:v>
                </c:pt>
                <c:pt idx="26752">
                  <c:v>126.90792890012713</c:v>
                </c:pt>
                <c:pt idx="26753">
                  <c:v>126.90153654774844</c:v>
                </c:pt>
                <c:pt idx="26754">
                  <c:v>126.89514451735253</c:v>
                </c:pt>
                <c:pt idx="26755">
                  <c:v>126.8887528089232</c:v>
                </c:pt>
                <c:pt idx="26756">
                  <c:v>126.88236142244422</c:v>
                </c:pt>
                <c:pt idx="26757">
                  <c:v>126.87597035789938</c:v>
                </c:pt>
                <c:pt idx="26758">
                  <c:v>126.86957961527246</c:v>
                </c:pt>
                <c:pt idx="26759">
                  <c:v>126.86318919454725</c:v>
                </c:pt>
                <c:pt idx="26760">
                  <c:v>126.85679909570752</c:v>
                </c:pt>
                <c:pt idx="26761">
                  <c:v>126.85040931873706</c:v>
                </c:pt>
                <c:pt idx="26762">
                  <c:v>126.84401986361968</c:v>
                </c:pt>
                <c:pt idx="26763">
                  <c:v>126.83763073033916</c:v>
                </c:pt>
                <c:pt idx="26764">
                  <c:v>126.83124191887927</c:v>
                </c:pt>
                <c:pt idx="26765">
                  <c:v>126.82485342922382</c:v>
                </c:pt>
                <c:pt idx="26766">
                  <c:v>126.81846526135659</c:v>
                </c:pt>
                <c:pt idx="26767">
                  <c:v>126.81207741526138</c:v>
                </c:pt>
                <c:pt idx="26768">
                  <c:v>126.80568989092198</c:v>
                </c:pt>
                <c:pt idx="26769">
                  <c:v>126.79930268832219</c:v>
                </c:pt>
                <c:pt idx="26770">
                  <c:v>126.79291580744578</c:v>
                </c:pt>
                <c:pt idx="26771">
                  <c:v>126.78652924827657</c:v>
                </c:pt>
                <c:pt idx="26772">
                  <c:v>126.78014301079834</c:v>
                </c:pt>
                <c:pt idx="26773">
                  <c:v>126.77375709499489</c:v>
                </c:pt>
                <c:pt idx="26774">
                  <c:v>126.76737150085002</c:v>
                </c:pt>
                <c:pt idx="26775">
                  <c:v>126.76098622834752</c:v>
                </c:pt>
                <c:pt idx="26776">
                  <c:v>126.7546012774712</c:v>
                </c:pt>
                <c:pt idx="26777">
                  <c:v>126.74821664820486</c:v>
                </c:pt>
                <c:pt idx="26778">
                  <c:v>126.7418323405323</c:v>
                </c:pt>
                <c:pt idx="26779">
                  <c:v>126.73544835443731</c:v>
                </c:pt>
                <c:pt idx="26780">
                  <c:v>126.72906468990369</c:v>
                </c:pt>
                <c:pt idx="26781">
                  <c:v>126.72268134691527</c:v>
                </c:pt>
                <c:pt idx="26782">
                  <c:v>126.71629832545582</c:v>
                </c:pt>
                <c:pt idx="26783">
                  <c:v>126.70991562550917</c:v>
                </c:pt>
                <c:pt idx="26784">
                  <c:v>126.70353324705911</c:v>
                </c:pt>
                <c:pt idx="26785">
                  <c:v>126.69715119008946</c:v>
                </c:pt>
                <c:pt idx="26786">
                  <c:v>126.69076945458401</c:v>
                </c:pt>
                <c:pt idx="26787">
                  <c:v>126.68438804052658</c:v>
                </c:pt>
                <c:pt idx="26788">
                  <c:v>126.67800694790098</c:v>
                </c:pt>
                <c:pt idx="26789">
                  <c:v>126.67162617669102</c:v>
                </c:pt>
                <c:pt idx="26790">
                  <c:v>126.6652457268805</c:v>
                </c:pt>
                <c:pt idx="26791">
                  <c:v>126.65886559845325</c:v>
                </c:pt>
                <c:pt idx="26792">
                  <c:v>126.65248579139306</c:v>
                </c:pt>
                <c:pt idx="26793">
                  <c:v>126.64610630568376</c:v>
                </c:pt>
                <c:pt idx="26794">
                  <c:v>126.63972714130915</c:v>
                </c:pt>
                <c:pt idx="26795">
                  <c:v>126.63334829825305</c:v>
                </c:pt>
                <c:pt idx="26796">
                  <c:v>126.62696977649928</c:v>
                </c:pt>
                <c:pt idx="26797">
                  <c:v>126.62059157603164</c:v>
                </c:pt>
                <c:pt idx="26798">
                  <c:v>126.61421369683396</c:v>
                </c:pt>
                <c:pt idx="26799">
                  <c:v>126.60783613889005</c:v>
                </c:pt>
                <c:pt idx="26800">
                  <c:v>126.60145890218374</c:v>
                </c:pt>
                <c:pt idx="26801">
                  <c:v>126.59508198669884</c:v>
                </c:pt>
                <c:pt idx="26802">
                  <c:v>126.58870539241917</c:v>
                </c:pt>
                <c:pt idx="26803">
                  <c:v>126.58232911932856</c:v>
                </c:pt>
                <c:pt idx="26804">
                  <c:v>126.57595316741083</c:v>
                </c:pt>
                <c:pt idx="26805">
                  <c:v>126.56957753664979</c:v>
                </c:pt>
                <c:pt idx="26806">
                  <c:v>126.56320222702927</c:v>
                </c:pt>
                <c:pt idx="26807">
                  <c:v>126.55682723853309</c:v>
                </c:pt>
                <c:pt idx="26808">
                  <c:v>126.55045257114509</c:v>
                </c:pt>
                <c:pt idx="26809">
                  <c:v>126.54407822484909</c:v>
                </c:pt>
                <c:pt idx="26810">
                  <c:v>126.53770419962891</c:v>
                </c:pt>
                <c:pt idx="26811">
                  <c:v>126.53133049546837</c:v>
                </c:pt>
                <c:pt idx="26812">
                  <c:v>126.52495711235132</c:v>
                </c:pt>
                <c:pt idx="26813">
                  <c:v>126.51858405026157</c:v>
                </c:pt>
                <c:pt idx="26814">
                  <c:v>126.51221130918296</c:v>
                </c:pt>
                <c:pt idx="26815">
                  <c:v>126.50583888909932</c:v>
                </c:pt>
                <c:pt idx="26816">
                  <c:v>126.49946678999449</c:v>
                </c:pt>
                <c:pt idx="26817">
                  <c:v>126.49309501185228</c:v>
                </c:pt>
                <c:pt idx="26818">
                  <c:v>126.48672355465654</c:v>
                </c:pt>
                <c:pt idx="26819">
                  <c:v>126.48035241839109</c:v>
                </c:pt>
                <c:pt idx="26820">
                  <c:v>126.47398160303979</c:v>
                </c:pt>
                <c:pt idx="26821">
                  <c:v>126.46761110858645</c:v>
                </c:pt>
                <c:pt idx="26822">
                  <c:v>126.46124093501491</c:v>
                </c:pt>
                <c:pt idx="26823">
                  <c:v>126.45487108230903</c:v>
                </c:pt>
                <c:pt idx="26824">
                  <c:v>126.44850155045262</c:v>
                </c:pt>
                <c:pt idx="26825">
                  <c:v>126.44213233942952</c:v>
                </c:pt>
                <c:pt idx="26826">
                  <c:v>126.43576344922359</c:v>
                </c:pt>
                <c:pt idx="26827">
                  <c:v>126.42939487981866</c:v>
                </c:pt>
                <c:pt idx="26828">
                  <c:v>126.42302663119857</c:v>
                </c:pt>
                <c:pt idx="26829">
                  <c:v>126.41665870334715</c:v>
                </c:pt>
                <c:pt idx="26830">
                  <c:v>126.41029109624827</c:v>
                </c:pt>
                <c:pt idx="26831">
                  <c:v>126.40392380988575</c:v>
                </c:pt>
                <c:pt idx="26832">
                  <c:v>126.39755684424345</c:v>
                </c:pt>
                <c:pt idx="26833">
                  <c:v>126.39119019930521</c:v>
                </c:pt>
                <c:pt idx="26834">
                  <c:v>126.38482387505488</c:v>
                </c:pt>
                <c:pt idx="26835">
                  <c:v>126.3784578714763</c:v>
                </c:pt>
                <c:pt idx="26836">
                  <c:v>126.37209218855332</c:v>
                </c:pt>
                <c:pt idx="26837">
                  <c:v>126.36572682626979</c:v>
                </c:pt>
                <c:pt idx="26838">
                  <c:v>126.35936178460956</c:v>
                </c:pt>
                <c:pt idx="26839">
                  <c:v>126.35299706355647</c:v>
                </c:pt>
                <c:pt idx="26840">
                  <c:v>126.34663266309438</c:v>
                </c:pt>
                <c:pt idx="26841">
                  <c:v>126.34026858320715</c:v>
                </c:pt>
                <c:pt idx="26842">
                  <c:v>126.33390482387861</c:v>
                </c:pt>
                <c:pt idx="26843">
                  <c:v>126.32754138509264</c:v>
                </c:pt>
                <c:pt idx="26844">
                  <c:v>126.32117826683309</c:v>
                </c:pt>
                <c:pt idx="26845">
                  <c:v>126.3148154690838</c:v>
                </c:pt>
                <c:pt idx="26846">
                  <c:v>126.30845299182862</c:v>
                </c:pt>
                <c:pt idx="26847">
                  <c:v>126.30209083505142</c:v>
                </c:pt>
                <c:pt idx="26848">
                  <c:v>126.29572899873605</c:v>
                </c:pt>
                <c:pt idx="26849">
                  <c:v>126.2893674828664</c:v>
                </c:pt>
                <c:pt idx="26850">
                  <c:v>126.28300628742629</c:v>
                </c:pt>
                <c:pt idx="26851">
                  <c:v>126.2766454123996</c:v>
                </c:pt>
                <c:pt idx="26852">
                  <c:v>126.27028485777018</c:v>
                </c:pt>
                <c:pt idx="26853">
                  <c:v>126.2639246235219</c:v>
                </c:pt>
                <c:pt idx="26854">
                  <c:v>126.25756470963861</c:v>
                </c:pt>
                <c:pt idx="26855">
                  <c:v>126.25120511610419</c:v>
                </c:pt>
                <c:pt idx="26856">
                  <c:v>126.24484584290249</c:v>
                </c:pt>
                <c:pt idx="26857">
                  <c:v>126.23848689001738</c:v>
                </c:pt>
                <c:pt idx="26858">
                  <c:v>126.23212825743273</c:v>
                </c:pt>
                <c:pt idx="26859">
                  <c:v>126.22576994513241</c:v>
                </c:pt>
                <c:pt idx="26860">
                  <c:v>126.21941195310028</c:v>
                </c:pt>
                <c:pt idx="26861">
                  <c:v>126.2130542813202</c:v>
                </c:pt>
                <c:pt idx="26862">
                  <c:v>126.20669692977606</c:v>
                </c:pt>
                <c:pt idx="26863">
                  <c:v>126.20033989845172</c:v>
                </c:pt>
                <c:pt idx="26864">
                  <c:v>126.19398318733104</c:v>
                </c:pt>
                <c:pt idx="26865">
                  <c:v>126.18762679639791</c:v>
                </c:pt>
                <c:pt idx="26866">
                  <c:v>126.18127072563618</c:v>
                </c:pt>
                <c:pt idx="26867">
                  <c:v>126.17491497502974</c:v>
                </c:pt>
                <c:pt idx="26868">
                  <c:v>126.16855954456244</c:v>
                </c:pt>
                <c:pt idx="26869">
                  <c:v>126.16220443421818</c:v>
                </c:pt>
                <c:pt idx="26870">
                  <c:v>126.15584964398083</c:v>
                </c:pt>
                <c:pt idx="26871">
                  <c:v>126.14949517383427</c:v>
                </c:pt>
                <c:pt idx="26872">
                  <c:v>126.14314102376237</c:v>
                </c:pt>
                <c:pt idx="26873">
                  <c:v>126.136787193749</c:v>
                </c:pt>
                <c:pt idx="26874">
                  <c:v>126.13043368377805</c:v>
                </c:pt>
                <c:pt idx="26875">
                  <c:v>126.1240804938334</c:v>
                </c:pt>
                <c:pt idx="26876">
                  <c:v>126.11772762389893</c:v>
                </c:pt>
                <c:pt idx="26877">
                  <c:v>126.11137507395851</c:v>
                </c:pt>
                <c:pt idx="26878">
                  <c:v>126.10502284399604</c:v>
                </c:pt>
                <c:pt idx="26879">
                  <c:v>126.09867093399539</c:v>
                </c:pt>
                <c:pt idx="26880">
                  <c:v>126.09231934394045</c:v>
                </c:pt>
                <c:pt idx="26881">
                  <c:v>126.0859680738151</c:v>
                </c:pt>
                <c:pt idx="26882">
                  <c:v>126.07961712360323</c:v>
                </c:pt>
                <c:pt idx="26883">
                  <c:v>126.07326649328871</c:v>
                </c:pt>
                <c:pt idx="26884">
                  <c:v>126.06691618285545</c:v>
                </c:pt>
                <c:pt idx="26885">
                  <c:v>126.06056619228733</c:v>
                </c:pt>
                <c:pt idx="26886">
                  <c:v>126.05421652156822</c:v>
                </c:pt>
                <c:pt idx="26887">
                  <c:v>126.04786717068204</c:v>
                </c:pt>
                <c:pt idx="26888">
                  <c:v>126.04151813961266</c:v>
                </c:pt>
                <c:pt idx="26889">
                  <c:v>126.03516942834398</c:v>
                </c:pt>
                <c:pt idx="26890">
                  <c:v>126.02882103685988</c:v>
                </c:pt>
                <c:pt idx="26891">
                  <c:v>126.02247296514426</c:v>
                </c:pt>
                <c:pt idx="26892">
                  <c:v>126.01612521318101</c:v>
                </c:pt>
                <c:pt idx="26893">
                  <c:v>126.00977778095402</c:v>
                </c:pt>
                <c:pt idx="26894">
                  <c:v>126.00343066844721</c:v>
                </c:pt>
                <c:pt idx="26895">
                  <c:v>125.99708387564445</c:v>
                </c:pt>
                <c:pt idx="26896">
                  <c:v>125.99073740252963</c:v>
                </c:pt>
                <c:pt idx="26897">
                  <c:v>125.98439124908667</c:v>
                </c:pt>
                <c:pt idx="26898">
                  <c:v>125.97804541529946</c:v>
                </c:pt>
                <c:pt idx="26899">
                  <c:v>125.97169990115189</c:v>
                </c:pt>
                <c:pt idx="26900">
                  <c:v>125.96535470662788</c:v>
                </c:pt>
                <c:pt idx="26901">
                  <c:v>125.95900983171131</c:v>
                </c:pt>
                <c:pt idx="26902">
                  <c:v>125.9526652763861</c:v>
                </c:pt>
                <c:pt idx="26903">
                  <c:v>125.94632104063614</c:v>
                </c:pt>
                <c:pt idx="26904">
                  <c:v>125.93997712444532</c:v>
                </c:pt>
                <c:pt idx="26905">
                  <c:v>125.93363352779757</c:v>
                </c:pt>
                <c:pt idx="26906">
                  <c:v>125.92729025067678</c:v>
                </c:pt>
                <c:pt idx="26907">
                  <c:v>125.92094729306686</c:v>
                </c:pt>
                <c:pt idx="26908">
                  <c:v>125.91460465495172</c:v>
                </c:pt>
                <c:pt idx="26909">
                  <c:v>125.90826233631525</c:v>
                </c:pt>
                <c:pt idx="26910">
                  <c:v>125.90192033714138</c:v>
                </c:pt>
                <c:pt idx="26911">
                  <c:v>125.89557865741399</c:v>
                </c:pt>
                <c:pt idx="26912">
                  <c:v>125.88923729711702</c:v>
                </c:pt>
                <c:pt idx="26913">
                  <c:v>125.88289625623437</c:v>
                </c:pt>
                <c:pt idx="26914">
                  <c:v>125.87655553474995</c:v>
                </c:pt>
                <c:pt idx="26915">
                  <c:v>125.87021513264767</c:v>
                </c:pt>
                <c:pt idx="26916">
                  <c:v>125.86387504991144</c:v>
                </c:pt>
                <c:pt idx="26917">
                  <c:v>125.85753528652518</c:v>
                </c:pt>
                <c:pt idx="26918">
                  <c:v>125.8511958424728</c:v>
                </c:pt>
                <c:pt idx="26919">
                  <c:v>125.84485671773822</c:v>
                </c:pt>
                <c:pt idx="26920">
                  <c:v>125.83851791230536</c:v>
                </c:pt>
                <c:pt idx="26921">
                  <c:v>125.83217942615812</c:v>
                </c:pt>
                <c:pt idx="26922">
                  <c:v>125.82584125928042</c:v>
                </c:pt>
                <c:pt idx="26923">
                  <c:v>125.8195034116562</c:v>
                </c:pt>
                <c:pt idx="26924">
                  <c:v>125.81316588326936</c:v>
                </c:pt>
                <c:pt idx="26925">
                  <c:v>125.80682867410383</c:v>
                </c:pt>
                <c:pt idx="26926">
                  <c:v>125.80049178414352</c:v>
                </c:pt>
                <c:pt idx="26927">
                  <c:v>125.79415521337235</c:v>
                </c:pt>
                <c:pt idx="26928">
                  <c:v>125.78781896177425</c:v>
                </c:pt>
                <c:pt idx="26929">
                  <c:v>125.78148302933315</c:v>
                </c:pt>
                <c:pt idx="26930">
                  <c:v>125.77514741603296</c:v>
                </c:pt>
                <c:pt idx="26931">
                  <c:v>125.76881212185762</c:v>
                </c:pt>
                <c:pt idx="26932">
                  <c:v>125.76247714679104</c:v>
                </c:pt>
                <c:pt idx="26933">
                  <c:v>125.75614249081717</c:v>
                </c:pt>
                <c:pt idx="26934">
                  <c:v>125.74980815391991</c:v>
                </c:pt>
                <c:pt idx="26935">
                  <c:v>125.74347413608321</c:v>
                </c:pt>
                <c:pt idx="26936">
                  <c:v>125.73714043729098</c:v>
                </c:pt>
                <c:pt idx="26937">
                  <c:v>125.73080705752716</c:v>
                </c:pt>
                <c:pt idx="26938">
                  <c:v>125.72447399677567</c:v>
                </c:pt>
                <c:pt idx="26939">
                  <c:v>125.71814125502046</c:v>
                </c:pt>
                <c:pt idx="26940">
                  <c:v>125.71180883224544</c:v>
                </c:pt>
                <c:pt idx="26941">
                  <c:v>125.70547672843456</c:v>
                </c:pt>
                <c:pt idx="26942">
                  <c:v>125.69914494357175</c:v>
                </c:pt>
                <c:pt idx="26943">
                  <c:v>125.69281347764095</c:v>
                </c:pt>
                <c:pt idx="26944">
                  <c:v>125.68648233062609</c:v>
                </c:pt>
                <c:pt idx="26945">
                  <c:v>125.68015150251111</c:v>
                </c:pt>
                <c:pt idx="26946">
                  <c:v>125.67382099327993</c:v>
                </c:pt>
                <c:pt idx="26947">
                  <c:v>125.6674908029165</c:v>
                </c:pt>
                <c:pt idx="26948">
                  <c:v>125.66116093140477</c:v>
                </c:pt>
                <c:pt idx="26949">
                  <c:v>125.65483137872866</c:v>
                </c:pt>
                <c:pt idx="26950">
                  <c:v>125.64850214487211</c:v>
                </c:pt>
                <c:pt idx="26951">
                  <c:v>125.64217322981908</c:v>
                </c:pt>
                <c:pt idx="26952">
                  <c:v>125.6358446335535</c:v>
                </c:pt>
                <c:pt idx="26953">
                  <c:v>125.62951635605931</c:v>
                </c:pt>
                <c:pt idx="26954">
                  <c:v>125.62318839732046</c:v>
                </c:pt>
                <c:pt idx="26955">
                  <c:v>125.61686075732089</c:v>
                </c:pt>
                <c:pt idx="26956">
                  <c:v>125.61053343604455</c:v>
                </c:pt>
                <c:pt idx="26957">
                  <c:v>125.60420643347538</c:v>
                </c:pt>
                <c:pt idx="26958">
                  <c:v>125.59787974959734</c:v>
                </c:pt>
                <c:pt idx="26959">
                  <c:v>125.59155338439436</c:v>
                </c:pt>
                <c:pt idx="26960">
                  <c:v>125.5852273378504</c:v>
                </c:pt>
                <c:pt idx="26961">
                  <c:v>125.5789016099494</c:v>
                </c:pt>
                <c:pt idx="26962">
                  <c:v>125.57257620067531</c:v>
                </c:pt>
                <c:pt idx="26963">
                  <c:v>125.56625111001209</c:v>
                </c:pt>
                <c:pt idx="26964">
                  <c:v>125.55992633794368</c:v>
                </c:pt>
                <c:pt idx="26965">
                  <c:v>125.55360188445404</c:v>
                </c:pt>
                <c:pt idx="26966">
                  <c:v>125.54727774952713</c:v>
                </c:pt>
                <c:pt idx="26967">
                  <c:v>125.54095393314688</c:v>
                </c:pt>
                <c:pt idx="26968">
                  <c:v>125.53463043529727</c:v>
                </c:pt>
                <c:pt idx="26969">
                  <c:v>125.52830725596225</c:v>
                </c:pt>
                <c:pt idx="26970">
                  <c:v>125.52198439512577</c:v>
                </c:pt>
                <c:pt idx="26971">
                  <c:v>125.51566185277179</c:v>
                </c:pt>
                <c:pt idx="26972">
                  <c:v>125.50933962888426</c:v>
                </c:pt>
                <c:pt idx="26973">
                  <c:v>125.50301772344716</c:v>
                </c:pt>
                <c:pt idx="26974">
                  <c:v>125.49669613644443</c:v>
                </c:pt>
                <c:pt idx="26975">
                  <c:v>125.49037486786004</c:v>
                </c:pt>
                <c:pt idx="26976">
                  <c:v>125.48405391767795</c:v>
                </c:pt>
                <c:pt idx="26977">
                  <c:v>125.47773328588212</c:v>
                </c:pt>
                <c:pt idx="26978">
                  <c:v>125.47141297245652</c:v>
                </c:pt>
                <c:pt idx="26979">
                  <c:v>125.4650929773851</c:v>
                </c:pt>
                <c:pt idx="26980">
                  <c:v>125.45877330065183</c:v>
                </c:pt>
                <c:pt idx="26981">
                  <c:v>125.45245394224068</c:v>
                </c:pt>
                <c:pt idx="26982">
                  <c:v>125.44613490213561</c:v>
                </c:pt>
                <c:pt idx="26983">
                  <c:v>125.43981618032059</c:v>
                </c:pt>
                <c:pt idx="26984">
                  <c:v>125.43349777677959</c:v>
                </c:pt>
                <c:pt idx="26985">
                  <c:v>125.42717969149658</c:v>
                </c:pt>
                <c:pt idx="26986">
                  <c:v>125.42086192445552</c:v>
                </c:pt>
                <c:pt idx="26987">
                  <c:v>125.4145444756404</c:v>
                </c:pt>
                <c:pt idx="26988">
                  <c:v>125.40822734503516</c:v>
                </c:pt>
                <c:pt idx="26989">
                  <c:v>125.40191053262379</c:v>
                </c:pt>
                <c:pt idx="26990">
                  <c:v>125.39559403839026</c:v>
                </c:pt>
                <c:pt idx="26991">
                  <c:v>125.38927786231855</c:v>
                </c:pt>
                <c:pt idx="26992">
                  <c:v>125.38296200439262</c:v>
                </c:pt>
                <c:pt idx="26993">
                  <c:v>125.37664646459646</c:v>
                </c:pt>
                <c:pt idx="26994">
                  <c:v>125.37033124291405</c:v>
                </c:pt>
                <c:pt idx="26995">
                  <c:v>125.36401633932935</c:v>
                </c:pt>
                <c:pt idx="26996">
                  <c:v>125.35770175382635</c:v>
                </c:pt>
                <c:pt idx="26997">
                  <c:v>125.35138748638902</c:v>
                </c:pt>
                <c:pt idx="26998">
                  <c:v>125.34507353700133</c:v>
                </c:pt>
                <c:pt idx="26999">
                  <c:v>125.33875990564727</c:v>
                </c:pt>
                <c:pt idx="27000">
                  <c:v>125.33244659231082</c:v>
                </c:pt>
                <c:pt idx="27001">
                  <c:v>125.32613359697596</c:v>
                </c:pt>
                <c:pt idx="27002">
                  <c:v>125.31982091962669</c:v>
                </c:pt>
                <c:pt idx="27003">
                  <c:v>125.31350856024697</c:v>
                </c:pt>
                <c:pt idx="27004">
                  <c:v>125.3071965188208</c:v>
                </c:pt>
                <c:pt idx="27005">
                  <c:v>125.30088479533215</c:v>
                </c:pt>
                <c:pt idx="27006">
                  <c:v>125.29457338976502</c:v>
                </c:pt>
                <c:pt idx="27007">
                  <c:v>125.28826230210338</c:v>
                </c:pt>
                <c:pt idx="27008">
                  <c:v>125.28195153233122</c:v>
                </c:pt>
                <c:pt idx="27009">
                  <c:v>125.27564108043254</c:v>
                </c:pt>
                <c:pt idx="27010">
                  <c:v>125.26933094639132</c:v>
                </c:pt>
                <c:pt idx="27011">
                  <c:v>125.26302113019156</c:v>
                </c:pt>
                <c:pt idx="27012">
                  <c:v>125.25671163181724</c:v>
                </c:pt>
                <c:pt idx="27013">
                  <c:v>125.25040245125236</c:v>
                </c:pt>
                <c:pt idx="27014">
                  <c:v>125.24409358848089</c:v>
                </c:pt>
                <c:pt idx="27015">
                  <c:v>125.23778504348685</c:v>
                </c:pt>
                <c:pt idx="27016">
                  <c:v>125.23147681625422</c:v>
                </c:pt>
                <c:pt idx="27017">
                  <c:v>125.22516890676698</c:v>
                </c:pt>
                <c:pt idx="27018">
                  <c:v>125.21886131500915</c:v>
                </c:pt>
                <c:pt idx="27019">
                  <c:v>125.21255404096472</c:v>
                </c:pt>
                <c:pt idx="27020">
                  <c:v>125.20624708461769</c:v>
                </c:pt>
                <c:pt idx="27021">
                  <c:v>125.19994044595204</c:v>
                </c:pt>
                <c:pt idx="27022">
                  <c:v>125.19363412495179</c:v>
                </c:pt>
                <c:pt idx="27023">
                  <c:v>125.18732812160091</c:v>
                </c:pt>
                <c:pt idx="27024">
                  <c:v>125.18102243588343</c:v>
                </c:pt>
                <c:pt idx="27025">
                  <c:v>125.17471706778335</c:v>
                </c:pt>
                <c:pt idx="27026">
                  <c:v>125.16841201728465</c:v>
                </c:pt>
                <c:pt idx="27027">
                  <c:v>125.16210728437134</c:v>
                </c:pt>
                <c:pt idx="27028">
                  <c:v>125.15580286902744</c:v>
                </c:pt>
                <c:pt idx="27029">
                  <c:v>125.14949877123694</c:v>
                </c:pt>
                <c:pt idx="27030">
                  <c:v>125.14319499098383</c:v>
                </c:pt>
                <c:pt idx="27031">
                  <c:v>125.13689152825214</c:v>
                </c:pt>
                <c:pt idx="27032">
                  <c:v>125.13058838302587</c:v>
                </c:pt>
                <c:pt idx="27033">
                  <c:v>125.12428555528902</c:v>
                </c:pt>
                <c:pt idx="27034">
                  <c:v>125.11798304502561</c:v>
                </c:pt>
                <c:pt idx="27035">
                  <c:v>125.11168085221964</c:v>
                </c:pt>
                <c:pt idx="27036">
                  <c:v>125.10537897685511</c:v>
                </c:pt>
                <c:pt idx="27037">
                  <c:v>125.09907741891605</c:v>
                </c:pt>
                <c:pt idx="27038">
                  <c:v>125.09277617838647</c:v>
                </c:pt>
                <c:pt idx="27039">
                  <c:v>125.08647525525038</c:v>
                </c:pt>
                <c:pt idx="27040">
                  <c:v>125.08017464949178</c:v>
                </c:pt>
                <c:pt idx="27041">
                  <c:v>125.0738743610947</c:v>
                </c:pt>
                <c:pt idx="27042">
                  <c:v>125.06757439004313</c:v>
                </c:pt>
                <c:pt idx="27043">
                  <c:v>125.06127473632111</c:v>
                </c:pt>
                <c:pt idx="27044">
                  <c:v>125.05497539991265</c:v>
                </c:pt>
                <c:pt idx="27045">
                  <c:v>125.04867638080177</c:v>
                </c:pt>
                <c:pt idx="27046">
                  <c:v>125.04237767897247</c:v>
                </c:pt>
                <c:pt idx="27047">
                  <c:v>125.03607929440878</c:v>
                </c:pt>
                <c:pt idx="27048">
                  <c:v>125.02978122709473</c:v>
                </c:pt>
                <c:pt idx="27049">
                  <c:v>125.02348347701432</c:v>
                </c:pt>
                <c:pt idx="27050">
                  <c:v>125.01718604415159</c:v>
                </c:pt>
                <c:pt idx="27051">
                  <c:v>125.01088892849054</c:v>
                </c:pt>
                <c:pt idx="27052">
                  <c:v>125.00459213001523</c:v>
                </c:pt>
                <c:pt idx="27053">
                  <c:v>124.99829564870964</c:v>
                </c:pt>
                <c:pt idx="27054">
                  <c:v>124.99199948455782</c:v>
                </c:pt>
                <c:pt idx="27055">
                  <c:v>124.98570363754379</c:v>
                </c:pt>
                <c:pt idx="27056">
                  <c:v>124.97940810765158</c:v>
                </c:pt>
                <c:pt idx="27057">
                  <c:v>124.9731128948652</c:v>
                </c:pt>
                <c:pt idx="27058">
                  <c:v>124.96681799916868</c:v>
                </c:pt>
                <c:pt idx="27059">
                  <c:v>124.96052342054607</c:v>
                </c:pt>
                <c:pt idx="27060">
                  <c:v>124.95422915898138</c:v>
                </c:pt>
                <c:pt idx="27061">
                  <c:v>124.94793521445864</c:v>
                </c:pt>
                <c:pt idx="27062">
                  <c:v>124.94164158696189</c:v>
                </c:pt>
                <c:pt idx="27063">
                  <c:v>124.93534827647517</c:v>
                </c:pt>
                <c:pt idx="27064">
                  <c:v>124.92905528298249</c:v>
                </c:pt>
                <c:pt idx="27065">
                  <c:v>124.92276260646788</c:v>
                </c:pt>
                <c:pt idx="27066">
                  <c:v>124.9164702469154</c:v>
                </c:pt>
                <c:pt idx="27067">
                  <c:v>124.91017820430906</c:v>
                </c:pt>
                <c:pt idx="27068">
                  <c:v>124.90388647863291</c:v>
                </c:pt>
                <c:pt idx="27069">
                  <c:v>124.89759506987099</c:v>
                </c:pt>
                <c:pt idx="27070">
                  <c:v>124.89130397800733</c:v>
                </c:pt>
                <c:pt idx="27071">
                  <c:v>124.88501320302596</c:v>
                </c:pt>
                <c:pt idx="27072">
                  <c:v>124.87872274491093</c:v>
                </c:pt>
                <c:pt idx="27073">
                  <c:v>124.87243260364627</c:v>
                </c:pt>
                <c:pt idx="27074">
                  <c:v>124.86614277921603</c:v>
                </c:pt>
                <c:pt idx="27075">
                  <c:v>124.85985327160425</c:v>
                </c:pt>
                <c:pt idx="27076">
                  <c:v>124.85356408079497</c:v>
                </c:pt>
                <c:pt idx="27077">
                  <c:v>124.84727520677222</c:v>
                </c:pt>
                <c:pt idx="27078">
                  <c:v>124.84098664952006</c:v>
                </c:pt>
                <c:pt idx="27079">
                  <c:v>124.83469840902254</c:v>
                </c:pt>
                <c:pt idx="27080">
                  <c:v>124.82841048526367</c:v>
                </c:pt>
                <c:pt idx="27081">
                  <c:v>124.82212287822753</c:v>
                </c:pt>
                <c:pt idx="27082">
                  <c:v>124.81583558789816</c:v>
                </c:pt>
                <c:pt idx="27083">
                  <c:v>124.80954861425961</c:v>
                </c:pt>
                <c:pt idx="27084">
                  <c:v>124.80326195729592</c:v>
                </c:pt>
                <c:pt idx="27085">
                  <c:v>124.79697561699113</c:v>
                </c:pt>
                <c:pt idx="27086">
                  <c:v>124.7906895933293</c:v>
                </c:pt>
                <c:pt idx="27087">
                  <c:v>124.7844038862945</c:v>
                </c:pt>
                <c:pt idx="27088">
                  <c:v>124.77811849587076</c:v>
                </c:pt>
                <c:pt idx="27089">
                  <c:v>124.77183342204212</c:v>
                </c:pt>
                <c:pt idx="27090">
                  <c:v>124.76554866479266</c:v>
                </c:pt>
                <c:pt idx="27091">
                  <c:v>124.75926422410642</c:v>
                </c:pt>
                <c:pt idx="27092">
                  <c:v>124.75298009996746</c:v>
                </c:pt>
                <c:pt idx="27093">
                  <c:v>124.74669629235983</c:v>
                </c:pt>
                <c:pt idx="27094">
                  <c:v>124.74041280126758</c:v>
                </c:pt>
                <c:pt idx="27095">
                  <c:v>124.73412962667479</c:v>
                </c:pt>
                <c:pt idx="27096">
                  <c:v>124.7278467685655</c:v>
                </c:pt>
                <c:pt idx="27097">
                  <c:v>124.72156422692377</c:v>
                </c:pt>
                <c:pt idx="27098">
                  <c:v>124.71528200173367</c:v>
                </c:pt>
                <c:pt idx="27099">
                  <c:v>124.70900009297925</c:v>
                </c:pt>
                <c:pt idx="27100">
                  <c:v>124.70271850064458</c:v>
                </c:pt>
                <c:pt idx="27101">
                  <c:v>124.6964372247137</c:v>
                </c:pt>
                <c:pt idx="27102">
                  <c:v>124.6901562651707</c:v>
                </c:pt>
                <c:pt idx="27103">
                  <c:v>124.68387562199963</c:v>
                </c:pt>
                <c:pt idx="27104">
                  <c:v>124.67759529518456</c:v>
                </c:pt>
                <c:pt idx="27105">
                  <c:v>124.67131528470955</c:v>
                </c:pt>
                <c:pt idx="27106">
                  <c:v>124.66503559055866</c:v>
                </c:pt>
                <c:pt idx="27107">
                  <c:v>124.65875621271597</c:v>
                </c:pt>
                <c:pt idx="27108">
                  <c:v>124.65247715116554</c:v>
                </c:pt>
                <c:pt idx="27109">
                  <c:v>124.64619840589144</c:v>
                </c:pt>
                <c:pt idx="27110">
                  <c:v>124.63991997687774</c:v>
                </c:pt>
                <c:pt idx="27111">
                  <c:v>124.6336418641085</c:v>
                </c:pt>
                <c:pt idx="27112">
                  <c:v>124.62736406756781</c:v>
                </c:pt>
                <c:pt idx="27113">
                  <c:v>124.62108658723973</c:v>
                </c:pt>
                <c:pt idx="27114">
                  <c:v>124.61480942310834</c:v>
                </c:pt>
                <c:pt idx="27115">
                  <c:v>124.6085325751577</c:v>
                </c:pt>
                <c:pt idx="27116">
                  <c:v>124.6022560433719</c:v>
                </c:pt>
                <c:pt idx="27117">
                  <c:v>124.59597982773499</c:v>
                </c:pt>
                <c:pt idx="27118">
                  <c:v>124.58970392823107</c:v>
                </c:pt>
                <c:pt idx="27119">
                  <c:v>124.58342834484421</c:v>
                </c:pt>
                <c:pt idx="27120">
                  <c:v>124.57715307755848</c:v>
                </c:pt>
                <c:pt idx="27121">
                  <c:v>124.57087812635797</c:v>
                </c:pt>
                <c:pt idx="27122">
                  <c:v>124.56460349122675</c:v>
                </c:pt>
                <c:pt idx="27123">
                  <c:v>124.5583291721489</c:v>
                </c:pt>
                <c:pt idx="27124">
                  <c:v>124.5520551691085</c:v>
                </c:pt>
                <c:pt idx="27125">
                  <c:v>124.54578148208964</c:v>
                </c:pt>
                <c:pt idx="27126">
                  <c:v>124.53950811107639</c:v>
                </c:pt>
                <c:pt idx="27127">
                  <c:v>124.53323505605283</c:v>
                </c:pt>
                <c:pt idx="27128">
                  <c:v>124.52696231700307</c:v>
                </c:pt>
                <c:pt idx="27129">
                  <c:v>124.52068989391117</c:v>
                </c:pt>
                <c:pt idx="27130">
                  <c:v>124.51441778676121</c:v>
                </c:pt>
                <c:pt idx="27131">
                  <c:v>124.5081459955373</c:v>
                </c:pt>
                <c:pt idx="27132">
                  <c:v>124.50187452022351</c:v>
                </c:pt>
                <c:pt idx="27133">
                  <c:v>124.49560336080393</c:v>
                </c:pt>
                <c:pt idx="27134">
                  <c:v>124.48933251726265</c:v>
                </c:pt>
                <c:pt idx="27135">
                  <c:v>124.48306198958376</c:v>
                </c:pt>
                <c:pt idx="27136">
                  <c:v>124.47679177775134</c:v>
                </c:pt>
                <c:pt idx="27137">
                  <c:v>124.47052188174951</c:v>
                </c:pt>
                <c:pt idx="27138">
                  <c:v>124.46425230156233</c:v>
                </c:pt>
                <c:pt idx="27139">
                  <c:v>124.4579830371739</c:v>
                </c:pt>
                <c:pt idx="27140">
                  <c:v>124.45171408856832</c:v>
                </c:pt>
                <c:pt idx="27141">
                  <c:v>124.44544545572968</c:v>
                </c:pt>
                <c:pt idx="27142">
                  <c:v>124.43917713864208</c:v>
                </c:pt>
                <c:pt idx="27143">
                  <c:v>124.43290913728961</c:v>
                </c:pt>
                <c:pt idx="27144">
                  <c:v>124.42664145165637</c:v>
                </c:pt>
                <c:pt idx="27145">
                  <c:v>124.42037408172645</c:v>
                </c:pt>
                <c:pt idx="27146">
                  <c:v>124.41410702748396</c:v>
                </c:pt>
                <c:pt idx="27147">
                  <c:v>124.40784028891299</c:v>
                </c:pt>
                <c:pt idx="27148">
                  <c:v>124.40157386599765</c:v>
                </c:pt>
                <c:pt idx="27149">
                  <c:v>124.39530775872203</c:v>
                </c:pt>
                <c:pt idx="27150">
                  <c:v>124.38904196707023</c:v>
                </c:pt>
                <c:pt idx="27151">
                  <c:v>124.38277649102635</c:v>
                </c:pt>
                <c:pt idx="27152">
                  <c:v>124.3765113305745</c:v>
                </c:pt>
                <c:pt idx="27153">
                  <c:v>124.37024648569879</c:v>
                </c:pt>
                <c:pt idx="27154">
                  <c:v>124.3639819563833</c:v>
                </c:pt>
                <c:pt idx="27155">
                  <c:v>124.35771774261217</c:v>
                </c:pt>
                <c:pt idx="27156">
                  <c:v>124.35145384436947</c:v>
                </c:pt>
                <c:pt idx="27157">
                  <c:v>124.34519026163933</c:v>
                </c:pt>
                <c:pt idx="27158">
                  <c:v>124.33892699440585</c:v>
                </c:pt>
                <c:pt idx="27159">
                  <c:v>124.33266404265315</c:v>
                </c:pt>
                <c:pt idx="27160">
                  <c:v>124.32640140636532</c:v>
                </c:pt>
                <c:pt idx="27161">
                  <c:v>124.32013908552649</c:v>
                </c:pt>
                <c:pt idx="27162">
                  <c:v>124.31387708012076</c:v>
                </c:pt>
                <c:pt idx="27163">
                  <c:v>124.30761539013224</c:v>
                </c:pt>
                <c:pt idx="27164">
                  <c:v>124.30135401554504</c:v>
                </c:pt>
                <c:pt idx="27165">
                  <c:v>124.29509295634328</c:v>
                </c:pt>
                <c:pt idx="27166">
                  <c:v>124.28883221251108</c:v>
                </c:pt>
                <c:pt idx="27167">
                  <c:v>124.28257178403254</c:v>
                </c:pt>
                <c:pt idx="27168">
                  <c:v>124.27631167089179</c:v>
                </c:pt>
                <c:pt idx="27169">
                  <c:v>124.27005187307293</c:v>
                </c:pt>
                <c:pt idx="27170">
                  <c:v>124.26379239056008</c:v>
                </c:pt>
                <c:pt idx="27171">
                  <c:v>124.25753322333738</c:v>
                </c:pt>
                <c:pt idx="27172">
                  <c:v>124.25127437138892</c:v>
                </c:pt>
                <c:pt idx="27173">
                  <c:v>124.24501583469883</c:v>
                </c:pt>
                <c:pt idx="27174">
                  <c:v>124.23875761325124</c:v>
                </c:pt>
                <c:pt idx="27175">
                  <c:v>124.23249970703026</c:v>
                </c:pt>
                <c:pt idx="27176">
                  <c:v>124.22624211602002</c:v>
                </c:pt>
                <c:pt idx="27177">
                  <c:v>124.21998484020463</c:v>
                </c:pt>
                <c:pt idx="27178">
                  <c:v>124.21372787956824</c:v>
                </c:pt>
                <c:pt idx="27179">
                  <c:v>124.20747123409495</c:v>
                </c:pt>
                <c:pt idx="27180">
                  <c:v>124.2012149037689</c:v>
                </c:pt>
                <c:pt idx="27181">
                  <c:v>124.19495888857421</c:v>
                </c:pt>
                <c:pt idx="27182">
                  <c:v>124.188703188495</c:v>
                </c:pt>
                <c:pt idx="27183">
                  <c:v>124.1824478035154</c:v>
                </c:pt>
                <c:pt idx="27184">
                  <c:v>124.17619273361954</c:v>
                </c:pt>
                <c:pt idx="27185">
                  <c:v>124.16993797879155</c:v>
                </c:pt>
                <c:pt idx="27186">
                  <c:v>124.16368353901557</c:v>
                </c:pt>
                <c:pt idx="27187">
                  <c:v>124.15742941427571</c:v>
                </c:pt>
                <c:pt idx="27188">
                  <c:v>124.15117560455612</c:v>
                </c:pt>
                <c:pt idx="27189">
                  <c:v>124.14492210984092</c:v>
                </c:pt>
                <c:pt idx="27190">
                  <c:v>124.13866893011425</c:v>
                </c:pt>
                <c:pt idx="27191">
                  <c:v>124.13241606536025</c:v>
                </c:pt>
                <c:pt idx="27192">
                  <c:v>124.12616351556304</c:v>
                </c:pt>
                <c:pt idx="27193">
                  <c:v>124.11991128070676</c:v>
                </c:pt>
                <c:pt idx="27194">
                  <c:v>124.11365936077556</c:v>
                </c:pt>
                <c:pt idx="27195">
                  <c:v>124.10740775575356</c:v>
                </c:pt>
                <c:pt idx="27196">
                  <c:v>124.1011564656249</c:v>
                </c:pt>
                <c:pt idx="27197">
                  <c:v>124.09490549037373</c:v>
                </c:pt>
                <c:pt idx="27198">
                  <c:v>124.08865482998419</c:v>
                </c:pt>
                <c:pt idx="27199">
                  <c:v>124.08240448444042</c:v>
                </c:pt>
                <c:pt idx="27200">
                  <c:v>124.07615445372655</c:v>
                </c:pt>
                <c:pt idx="27201">
                  <c:v>124.06990473782672</c:v>
                </c:pt>
                <c:pt idx="27202">
                  <c:v>124.06365533672508</c:v>
                </c:pt>
                <c:pt idx="27203">
                  <c:v>124.05740625040578</c:v>
                </c:pt>
                <c:pt idx="27204">
                  <c:v>124.05115747885294</c:v>
                </c:pt>
                <c:pt idx="27205">
                  <c:v>124.04490902205073</c:v>
                </c:pt>
                <c:pt idx="27206">
                  <c:v>124.0386608799833</c:v>
                </c:pt>
                <c:pt idx="27207">
                  <c:v>124.03241305263478</c:v>
                </c:pt>
                <c:pt idx="27208">
                  <c:v>124.02616553998932</c:v>
                </c:pt>
                <c:pt idx="27209">
                  <c:v>124.01991834203108</c:v>
                </c:pt>
                <c:pt idx="27210">
                  <c:v>124.0136714587442</c:v>
                </c:pt>
                <c:pt idx="27211">
                  <c:v>124.00742489011283</c:v>
                </c:pt>
                <c:pt idx="27212">
                  <c:v>124.00117863612113</c:v>
                </c:pt>
                <c:pt idx="27213">
                  <c:v>123.99493269675322</c:v>
                </c:pt>
                <c:pt idx="27214">
                  <c:v>123.9886870719933</c:v>
                </c:pt>
                <c:pt idx="27215">
                  <c:v>123.98244176182548</c:v>
                </c:pt>
                <c:pt idx="27216">
                  <c:v>123.97619676623394</c:v>
                </c:pt>
                <c:pt idx="27217">
                  <c:v>123.96995208520283</c:v>
                </c:pt>
                <c:pt idx="27218">
                  <c:v>123.96370771871631</c:v>
                </c:pt>
                <c:pt idx="27219">
                  <c:v>123.95746366675851</c:v>
                </c:pt>
                <c:pt idx="27220">
                  <c:v>123.95121992931362</c:v>
                </c:pt>
                <c:pt idx="27221">
                  <c:v>123.94497650636579</c:v>
                </c:pt>
                <c:pt idx="27222">
                  <c:v>123.93873339789917</c:v>
                </c:pt>
                <c:pt idx="27223">
                  <c:v>123.93249060389792</c:v>
                </c:pt>
                <c:pt idx="27224">
                  <c:v>123.9262481243462</c:v>
                </c:pt>
                <c:pt idx="27225">
                  <c:v>123.92000595922818</c:v>
                </c:pt>
                <c:pt idx="27226">
                  <c:v>123.91376410852801</c:v>
                </c:pt>
                <c:pt idx="27227">
                  <c:v>123.90752257222987</c:v>
                </c:pt>
                <c:pt idx="27228">
                  <c:v>123.9012813503179</c:v>
                </c:pt>
                <c:pt idx="27229">
                  <c:v>123.89504044277629</c:v>
                </c:pt>
                <c:pt idx="27230">
                  <c:v>123.88879984958919</c:v>
                </c:pt>
                <c:pt idx="27231">
                  <c:v>123.88255957074077</c:v>
                </c:pt>
                <c:pt idx="27232">
                  <c:v>123.87631960621519</c:v>
                </c:pt>
                <c:pt idx="27233">
                  <c:v>123.87007995599663</c:v>
                </c:pt>
                <c:pt idx="27234">
                  <c:v>123.86384062006925</c:v>
                </c:pt>
                <c:pt idx="27235">
                  <c:v>123.85760159841722</c:v>
                </c:pt>
                <c:pt idx="27236">
                  <c:v>123.85136289102471</c:v>
                </c:pt>
                <c:pt idx="27237">
                  <c:v>123.84512449787589</c:v>
                </c:pt>
                <c:pt idx="27238">
                  <c:v>123.83888641895493</c:v>
                </c:pt>
                <c:pt idx="27239">
                  <c:v>123.83264865424601</c:v>
                </c:pt>
                <c:pt idx="27240">
                  <c:v>123.8264112037333</c:v>
                </c:pt>
                <c:pt idx="27241">
                  <c:v>123.82017406740097</c:v>
                </c:pt>
                <c:pt idx="27242">
                  <c:v>123.81393724523321</c:v>
                </c:pt>
                <c:pt idx="27243">
                  <c:v>123.80770073721416</c:v>
                </c:pt>
                <c:pt idx="27244">
                  <c:v>123.80146454332804</c:v>
                </c:pt>
                <c:pt idx="27245">
                  <c:v>123.795228663559</c:v>
                </c:pt>
                <c:pt idx="27246">
                  <c:v>123.78899309789122</c:v>
                </c:pt>
                <c:pt idx="27247">
                  <c:v>123.78275784630888</c:v>
                </c:pt>
                <c:pt idx="27248">
                  <c:v>123.77652290879617</c:v>
                </c:pt>
                <c:pt idx="27249">
                  <c:v>123.77028828533726</c:v>
                </c:pt>
                <c:pt idx="27250">
                  <c:v>123.76405397591633</c:v>
                </c:pt>
                <c:pt idx="27251">
                  <c:v>123.75781998051757</c:v>
                </c:pt>
                <c:pt idx="27252">
                  <c:v>123.75158629912515</c:v>
                </c:pt>
                <c:pt idx="27253">
                  <c:v>123.74535293172327</c:v>
                </c:pt>
                <c:pt idx="27254">
                  <c:v>123.73911987829611</c:v>
                </c:pt>
                <c:pt idx="27255">
                  <c:v>123.73288713882785</c:v>
                </c:pt>
                <c:pt idx="27256">
                  <c:v>123.72665471330266</c:v>
                </c:pt>
                <c:pt idx="27257">
                  <c:v>123.72042260170475</c:v>
                </c:pt>
                <c:pt idx="27258">
                  <c:v>123.71419080401832</c:v>
                </c:pt>
                <c:pt idx="27259">
                  <c:v>123.70795932022752</c:v>
                </c:pt>
                <c:pt idx="27260">
                  <c:v>123.70172815031655</c:v>
                </c:pt>
                <c:pt idx="27261">
                  <c:v>123.69549729426963</c:v>
                </c:pt>
                <c:pt idx="27262">
                  <c:v>123.68926675207092</c:v>
                </c:pt>
                <c:pt idx="27263">
                  <c:v>123.68303652370463</c:v>
                </c:pt>
                <c:pt idx="27264">
                  <c:v>123.67680660915494</c:v>
                </c:pt>
                <c:pt idx="27265">
                  <c:v>123.67057700840604</c:v>
                </c:pt>
                <c:pt idx="27266">
                  <c:v>123.66434772144213</c:v>
                </c:pt>
                <c:pt idx="27267">
                  <c:v>123.6581187482474</c:v>
                </c:pt>
                <c:pt idx="27268">
                  <c:v>123.65189008880606</c:v>
                </c:pt>
                <c:pt idx="27269">
                  <c:v>123.64566174310228</c:v>
                </c:pt>
                <c:pt idx="27270">
                  <c:v>123.63943371112029</c:v>
                </c:pt>
                <c:pt idx="27271">
                  <c:v>123.63320599284427</c:v>
                </c:pt>
                <c:pt idx="27272">
                  <c:v>123.62697858825841</c:v>
                </c:pt>
                <c:pt idx="27273">
                  <c:v>123.62075149734693</c:v>
                </c:pt>
                <c:pt idx="27274">
                  <c:v>123.61452472009401</c:v>
                </c:pt>
                <c:pt idx="27275">
                  <c:v>123.60829825648386</c:v>
                </c:pt>
                <c:pt idx="27276">
                  <c:v>123.60207210650069</c:v>
                </c:pt>
                <c:pt idx="27277">
                  <c:v>123.59584627012869</c:v>
                </c:pt>
                <c:pt idx="27278">
                  <c:v>123.58962074735207</c:v>
                </c:pt>
                <c:pt idx="27279">
                  <c:v>123.58339553815503</c:v>
                </c:pt>
                <c:pt idx="27280">
                  <c:v>123.57717064252178</c:v>
                </c:pt>
                <c:pt idx="27281">
                  <c:v>123.57094606043651</c:v>
                </c:pt>
                <c:pt idx="27282">
                  <c:v>123.56472179188346</c:v>
                </c:pt>
                <c:pt idx="27283">
                  <c:v>123.5584978368468</c:v>
                </c:pt>
                <c:pt idx="27284">
                  <c:v>123.55227419531076</c:v>
                </c:pt>
                <c:pt idx="27285">
                  <c:v>123.54605086725954</c:v>
                </c:pt>
                <c:pt idx="27286">
                  <c:v>123.53982785267736</c:v>
                </c:pt>
                <c:pt idx="27287">
                  <c:v>123.53360515154843</c:v>
                </c:pt>
                <c:pt idx="27288">
                  <c:v>123.52738276385695</c:v>
                </c:pt>
                <c:pt idx="27289">
                  <c:v>123.52116068958713</c:v>
                </c:pt>
                <c:pt idx="27290">
                  <c:v>123.5149389287232</c:v>
                </c:pt>
                <c:pt idx="27291">
                  <c:v>123.50871748124936</c:v>
                </c:pt>
                <c:pt idx="27292">
                  <c:v>123.50249634714983</c:v>
                </c:pt>
                <c:pt idx="27293">
                  <c:v>123.49627552640882</c:v>
                </c:pt>
                <c:pt idx="27294">
                  <c:v>123.49005501901057</c:v>
                </c:pt>
                <c:pt idx="27295">
                  <c:v>123.48383482493927</c:v>
                </c:pt>
                <c:pt idx="27296">
                  <c:v>123.47761494417914</c:v>
                </c:pt>
                <c:pt idx="27297">
                  <c:v>123.4713953767144</c:v>
                </c:pt>
                <c:pt idx="27298">
                  <c:v>123.46517612252927</c:v>
                </c:pt>
                <c:pt idx="27299">
                  <c:v>123.45895718160799</c:v>
                </c:pt>
                <c:pt idx="27300">
                  <c:v>123.45273855393475</c:v>
                </c:pt>
                <c:pt idx="27301">
                  <c:v>123.44652023949379</c:v>
                </c:pt>
                <c:pt idx="27302">
                  <c:v>123.44030223826934</c:v>
                </c:pt>
                <c:pt idx="27303">
                  <c:v>123.4340845502456</c:v>
                </c:pt>
                <c:pt idx="27304">
                  <c:v>123.4278671754068</c:v>
                </c:pt>
                <c:pt idx="27305">
                  <c:v>123.42165011373719</c:v>
                </c:pt>
                <c:pt idx="27306">
                  <c:v>123.41543336522096</c:v>
                </c:pt>
                <c:pt idx="27307">
                  <c:v>123.40921692984236</c:v>
                </c:pt>
                <c:pt idx="27308">
                  <c:v>123.40300080758561</c:v>
                </c:pt>
                <c:pt idx="27309">
                  <c:v>123.39678499843494</c:v>
                </c:pt>
                <c:pt idx="27310">
                  <c:v>123.39056950237457</c:v>
                </c:pt>
                <c:pt idx="27311">
                  <c:v>123.38435431938875</c:v>
                </c:pt>
                <c:pt idx="27312">
                  <c:v>123.37813944946168</c:v>
                </c:pt>
                <c:pt idx="27313">
                  <c:v>123.37192489257762</c:v>
                </c:pt>
                <c:pt idx="27314">
                  <c:v>123.36571064872079</c:v>
                </c:pt>
                <c:pt idx="27315">
                  <c:v>123.35949671787542</c:v>
                </c:pt>
                <c:pt idx="27316">
                  <c:v>123.35328310002573</c:v>
                </c:pt>
                <c:pt idx="27317">
                  <c:v>123.34706979515599</c:v>
                </c:pt>
                <c:pt idx="27318">
                  <c:v>123.3408568032504</c:v>
                </c:pt>
                <c:pt idx="27319">
                  <c:v>123.33464412429323</c:v>
                </c:pt>
                <c:pt idx="27320">
                  <c:v>123.32843175826869</c:v>
                </c:pt>
                <c:pt idx="27321">
                  <c:v>123.32221970516103</c:v>
                </c:pt>
                <c:pt idx="27322">
                  <c:v>123.31600796495449</c:v>
                </c:pt>
                <c:pt idx="27323">
                  <c:v>123.3097965376333</c:v>
                </c:pt>
                <c:pt idx="27324">
                  <c:v>123.3035854231817</c:v>
                </c:pt>
                <c:pt idx="27325">
                  <c:v>123.29737462158394</c:v>
                </c:pt>
                <c:pt idx="27326">
                  <c:v>123.29116413282425</c:v>
                </c:pt>
                <c:pt idx="27327">
                  <c:v>123.28495395688688</c:v>
                </c:pt>
                <c:pt idx="27328">
                  <c:v>123.27874409375607</c:v>
                </c:pt>
                <c:pt idx="27329">
                  <c:v>123.27253454341607</c:v>
                </c:pt>
                <c:pt idx="27330">
                  <c:v>123.26632530585113</c:v>
                </c:pt>
                <c:pt idx="27331">
                  <c:v>123.26011638104548</c:v>
                </c:pt>
                <c:pt idx="27332">
                  <c:v>123.25390776898337</c:v>
                </c:pt>
                <c:pt idx="27333">
                  <c:v>123.24769946964905</c:v>
                </c:pt>
                <c:pt idx="27334">
                  <c:v>123.24149148302676</c:v>
                </c:pt>
                <c:pt idx="27335">
                  <c:v>123.23528380910076</c:v>
                </c:pt>
                <c:pt idx="27336">
                  <c:v>123.22907644785531</c:v>
                </c:pt>
                <c:pt idx="27337">
                  <c:v>123.22286939927463</c:v>
                </c:pt>
                <c:pt idx="27338">
                  <c:v>123.21666266334299</c:v>
                </c:pt>
                <c:pt idx="27339">
                  <c:v>123.21045624004464</c:v>
                </c:pt>
                <c:pt idx="27340">
                  <c:v>123.20425012936383</c:v>
                </c:pt>
                <c:pt idx="27341">
                  <c:v>123.19804433128482</c:v>
                </c:pt>
                <c:pt idx="27342">
                  <c:v>123.19183884579186</c:v>
                </c:pt>
                <c:pt idx="27343">
                  <c:v>123.1856336728692</c:v>
                </c:pt>
                <c:pt idx="27344">
                  <c:v>123.1794288125011</c:v>
                </c:pt>
                <c:pt idx="27345">
                  <c:v>123.17322426467182</c:v>
                </c:pt>
                <c:pt idx="27346">
                  <c:v>123.1670200293656</c:v>
                </c:pt>
                <c:pt idx="27347">
                  <c:v>123.16081610656673</c:v>
                </c:pt>
                <c:pt idx="27348">
                  <c:v>123.15461249625945</c:v>
                </c:pt>
                <c:pt idx="27349">
                  <c:v>123.14840919842801</c:v>
                </c:pt>
                <c:pt idx="27350">
                  <c:v>123.1422062130567</c:v>
                </c:pt>
                <c:pt idx="27351">
                  <c:v>123.13600354012975</c:v>
                </c:pt>
                <c:pt idx="27352">
                  <c:v>123.12980117963144</c:v>
                </c:pt>
                <c:pt idx="27353">
                  <c:v>123.12359913154603</c:v>
                </c:pt>
                <c:pt idx="27354">
                  <c:v>123.11739739585778</c:v>
                </c:pt>
                <c:pt idx="27355">
                  <c:v>123.11119597255096</c:v>
                </c:pt>
                <c:pt idx="27356">
                  <c:v>123.10499486160982</c:v>
                </c:pt>
                <c:pt idx="27357">
                  <c:v>123.09879406301864</c:v>
                </c:pt>
                <c:pt idx="27358">
                  <c:v>123.0925935767617</c:v>
                </c:pt>
                <c:pt idx="27359">
                  <c:v>123.08639340282325</c:v>
                </c:pt>
                <c:pt idx="27360">
                  <c:v>123.08019354118755</c:v>
                </c:pt>
                <c:pt idx="27361">
                  <c:v>123.07399399183889</c:v>
                </c:pt>
                <c:pt idx="27362">
                  <c:v>123.06779475476152</c:v>
                </c:pt>
                <c:pt idx="27363">
                  <c:v>123.06159582993973</c:v>
                </c:pt>
                <c:pt idx="27364">
                  <c:v>123.05539721735778</c:v>
                </c:pt>
                <c:pt idx="27365">
                  <c:v>123.04919891699994</c:v>
                </c:pt>
                <c:pt idx="27366">
                  <c:v>123.0430009288505</c:v>
                </c:pt>
                <c:pt idx="27367">
                  <c:v>123.03680325289372</c:v>
                </c:pt>
                <c:pt idx="27368">
                  <c:v>123.03060588911387</c:v>
                </c:pt>
                <c:pt idx="27369">
                  <c:v>123.02440883749524</c:v>
                </c:pt>
                <c:pt idx="27370">
                  <c:v>123.0182120980221</c:v>
                </c:pt>
                <c:pt idx="27371">
                  <c:v>123.01201567067874</c:v>
                </c:pt>
                <c:pt idx="27372">
                  <c:v>123.00581955544941</c:v>
                </c:pt>
                <c:pt idx="27373">
                  <c:v>122.9996237523184</c:v>
                </c:pt>
                <c:pt idx="27374">
                  <c:v>122.99342826127</c:v>
                </c:pt>
                <c:pt idx="27375">
                  <c:v>122.98723308228848</c:v>
                </c:pt>
                <c:pt idx="27376">
                  <c:v>122.98103821535813</c:v>
                </c:pt>
                <c:pt idx="27377">
                  <c:v>122.97484366046322</c:v>
                </c:pt>
                <c:pt idx="27378">
                  <c:v>122.96864941758805</c:v>
                </c:pt>
                <c:pt idx="27379">
                  <c:v>122.96245548671689</c:v>
                </c:pt>
                <c:pt idx="27380">
                  <c:v>122.95626186783403</c:v>
                </c:pt>
                <c:pt idx="27381">
                  <c:v>122.95006856092375</c:v>
                </c:pt>
                <c:pt idx="27382">
                  <c:v>122.94387556597034</c:v>
                </c:pt>
                <c:pt idx="27383">
                  <c:v>122.93768288295809</c:v>
                </c:pt>
                <c:pt idx="27384">
                  <c:v>122.93149051187127</c:v>
                </c:pt>
                <c:pt idx="27385">
                  <c:v>122.92529845269419</c:v>
                </c:pt>
                <c:pt idx="27386">
                  <c:v>122.91910670541114</c:v>
                </c:pt>
                <c:pt idx="27387">
                  <c:v>122.91291527000639</c:v>
                </c:pt>
                <c:pt idx="27388">
                  <c:v>122.90672414646424</c:v>
                </c:pt>
                <c:pt idx="27389">
                  <c:v>122.90053333476899</c:v>
                </c:pt>
                <c:pt idx="27390">
                  <c:v>122.89434283490493</c:v>
                </c:pt>
                <c:pt idx="27391">
                  <c:v>122.88815264685634</c:v>
                </c:pt>
                <c:pt idx="27392">
                  <c:v>122.88196277060753</c:v>
                </c:pt>
                <c:pt idx="27393">
                  <c:v>122.87577320614278</c:v>
                </c:pt>
                <c:pt idx="27394">
                  <c:v>122.86958395344639</c:v>
                </c:pt>
                <c:pt idx="27395">
                  <c:v>122.86339501250266</c:v>
                </c:pt>
                <c:pt idx="27396">
                  <c:v>122.85720638329589</c:v>
                </c:pt>
                <c:pt idx="27397">
                  <c:v>122.85101806581036</c:v>
                </c:pt>
                <c:pt idx="27398">
                  <c:v>122.84483006003039</c:v>
                </c:pt>
                <c:pt idx="27399">
                  <c:v>122.83864236594027</c:v>
                </c:pt>
                <c:pt idx="27400">
                  <c:v>122.8324549835243</c:v>
                </c:pt>
                <c:pt idx="27401">
                  <c:v>122.82626791276678</c:v>
                </c:pt>
                <c:pt idx="27402">
                  <c:v>122.82008115365201</c:v>
                </c:pt>
                <c:pt idx="27403">
                  <c:v>122.81389470616431</c:v>
                </c:pt>
                <c:pt idx="27404">
                  <c:v>122.80770857028796</c:v>
                </c:pt>
                <c:pt idx="27405">
                  <c:v>122.80152274600728</c:v>
                </c:pt>
                <c:pt idx="27406">
                  <c:v>122.79533723330657</c:v>
                </c:pt>
                <c:pt idx="27407">
                  <c:v>122.78915203217014</c:v>
                </c:pt>
                <c:pt idx="27408">
                  <c:v>122.78296714258228</c:v>
                </c:pt>
                <c:pt idx="27409">
                  <c:v>122.77678256452731</c:v>
                </c:pt>
                <c:pt idx="27410">
                  <c:v>122.77059829798954</c:v>
                </c:pt>
                <c:pt idx="27411">
                  <c:v>122.76441434295327</c:v>
                </c:pt>
                <c:pt idx="27412">
                  <c:v>122.75823069940282</c:v>
                </c:pt>
                <c:pt idx="27413">
                  <c:v>122.75204736732249</c:v>
                </c:pt>
                <c:pt idx="27414">
                  <c:v>122.74586434669661</c:v>
                </c:pt>
                <c:pt idx="27415">
                  <c:v>122.73968163750946</c:v>
                </c:pt>
                <c:pt idx="27416">
                  <c:v>122.73349923974538</c:v>
                </c:pt>
                <c:pt idx="27417">
                  <c:v>122.72731715338868</c:v>
                </c:pt>
                <c:pt idx="27418">
                  <c:v>122.72113537842367</c:v>
                </c:pt>
                <c:pt idx="27419">
                  <c:v>122.71495391483467</c:v>
                </c:pt>
                <c:pt idx="27420">
                  <c:v>122.70877276260597</c:v>
                </c:pt>
                <c:pt idx="27421">
                  <c:v>122.70259192172193</c:v>
                </c:pt>
                <c:pt idx="27422">
                  <c:v>122.69641139216684</c:v>
                </c:pt>
                <c:pt idx="27423">
                  <c:v>122.69023117392501</c:v>
                </c:pt>
                <c:pt idx="27424">
                  <c:v>122.68405126698079</c:v>
                </c:pt>
                <c:pt idx="27425">
                  <c:v>122.67787167131847</c:v>
                </c:pt>
                <c:pt idx="27426">
                  <c:v>122.67169238692239</c:v>
                </c:pt>
                <c:pt idx="27427">
                  <c:v>122.66551341377686</c:v>
                </c:pt>
                <c:pt idx="27428">
                  <c:v>122.65933475186621</c:v>
                </c:pt>
                <c:pt idx="27429">
                  <c:v>122.65315640117477</c:v>
                </c:pt>
                <c:pt idx="27430">
                  <c:v>122.64697836168685</c:v>
                </c:pt>
                <c:pt idx="27431">
                  <c:v>122.64080063338677</c:v>
                </c:pt>
                <c:pt idx="27432">
                  <c:v>122.63462321625887</c:v>
                </c:pt>
                <c:pt idx="27433">
                  <c:v>122.62844611028747</c:v>
                </c:pt>
                <c:pt idx="27434">
                  <c:v>122.6222693154569</c:v>
                </c:pt>
                <c:pt idx="27435">
                  <c:v>122.61609283175149</c:v>
                </c:pt>
                <c:pt idx="27436">
                  <c:v>122.60991665915556</c:v>
                </c:pt>
                <c:pt idx="27437">
                  <c:v>122.60374079765344</c:v>
                </c:pt>
                <c:pt idx="27438">
                  <c:v>122.59756524722947</c:v>
                </c:pt>
                <c:pt idx="27439">
                  <c:v>122.59139000786797</c:v>
                </c:pt>
                <c:pt idx="27440">
                  <c:v>122.58521507955328</c:v>
                </c:pt>
                <c:pt idx="27441">
                  <c:v>122.57904046226973</c:v>
                </c:pt>
                <c:pt idx="27442">
                  <c:v>122.57286615600165</c:v>
                </c:pt>
                <c:pt idx="27443">
                  <c:v>122.56669216073338</c:v>
                </c:pt>
                <c:pt idx="27444">
                  <c:v>122.56051847644925</c:v>
                </c:pt>
                <c:pt idx="27445">
                  <c:v>122.55434510313358</c:v>
                </c:pt>
                <c:pt idx="27446">
                  <c:v>122.54817204077074</c:v>
                </c:pt>
                <c:pt idx="27447">
                  <c:v>122.54199928934504</c:v>
                </c:pt>
                <c:pt idx="27448">
                  <c:v>122.53582684884084</c:v>
                </c:pt>
                <c:pt idx="27449">
                  <c:v>122.52965471924247</c:v>
                </c:pt>
                <c:pt idx="27450">
                  <c:v>122.52348290053426</c:v>
                </c:pt>
                <c:pt idx="27451">
                  <c:v>122.51731139270056</c:v>
                </c:pt>
                <c:pt idx="27452">
                  <c:v>122.51114019572572</c:v>
                </c:pt>
                <c:pt idx="27453">
                  <c:v>122.50496930959406</c:v>
                </c:pt>
                <c:pt idx="27454">
                  <c:v>122.49879873428993</c:v>
                </c:pt>
                <c:pt idx="27455">
                  <c:v>122.49262846979769</c:v>
                </c:pt>
                <c:pt idx="27456">
                  <c:v>122.48645851610168</c:v>
                </c:pt>
                <c:pt idx="27457">
                  <c:v>122.48028887318623</c:v>
                </c:pt>
                <c:pt idx="27458">
                  <c:v>122.47411954103569</c:v>
                </c:pt>
                <c:pt idx="27459">
                  <c:v>122.46795051963441</c:v>
                </c:pt>
                <c:pt idx="27460">
                  <c:v>122.46178180896675</c:v>
                </c:pt>
                <c:pt idx="27461">
                  <c:v>122.45561340901703</c:v>
                </c:pt>
                <c:pt idx="27462">
                  <c:v>122.44944531976962</c:v>
                </c:pt>
                <c:pt idx="27463">
                  <c:v>122.44327754120887</c:v>
                </c:pt>
                <c:pt idx="27464">
                  <c:v>122.43711007331912</c:v>
                </c:pt>
                <c:pt idx="27465">
                  <c:v>122.43094291608473</c:v>
                </c:pt>
                <c:pt idx="27466">
                  <c:v>122.42477606949005</c:v>
                </c:pt>
                <c:pt idx="27467">
                  <c:v>122.41860953351943</c:v>
                </c:pt>
                <c:pt idx="27468">
                  <c:v>122.41244330815724</c:v>
                </c:pt>
                <c:pt idx="27469">
                  <c:v>122.40627739338781</c:v>
                </c:pt>
                <c:pt idx="27470">
                  <c:v>122.40011178919551</c:v>
                </c:pt>
                <c:pt idx="27471">
                  <c:v>122.39394649556469</c:v>
                </c:pt>
                <c:pt idx="27472">
                  <c:v>122.38778151247972</c:v>
                </c:pt>
                <c:pt idx="27473">
                  <c:v>122.38161683992494</c:v>
                </c:pt>
                <c:pt idx="27474">
                  <c:v>122.37545247788472</c:v>
                </c:pt>
                <c:pt idx="27475">
                  <c:v>122.36928842634342</c:v>
                </c:pt>
                <c:pt idx="27476">
                  <c:v>122.36312468528538</c:v>
                </c:pt>
                <c:pt idx="27477">
                  <c:v>122.35696125469499</c:v>
                </c:pt>
                <c:pt idx="27478">
                  <c:v>122.3507981345566</c:v>
                </c:pt>
                <c:pt idx="27479">
                  <c:v>122.34463532485456</c:v>
                </c:pt>
                <c:pt idx="27480">
                  <c:v>122.33847282557326</c:v>
                </c:pt>
                <c:pt idx="27481">
                  <c:v>122.33231063669704</c:v>
                </c:pt>
                <c:pt idx="27482">
                  <c:v>122.32614875821028</c:v>
                </c:pt>
                <c:pt idx="27483">
                  <c:v>122.31998719009734</c:v>
                </c:pt>
                <c:pt idx="27484">
                  <c:v>122.31382593234258</c:v>
                </c:pt>
                <c:pt idx="27485">
                  <c:v>122.30766498493037</c:v>
                </c:pt>
                <c:pt idx="27486">
                  <c:v>122.30150434784508</c:v>
                </c:pt>
                <c:pt idx="27487">
                  <c:v>122.29534402107109</c:v>
                </c:pt>
                <c:pt idx="27488">
                  <c:v>122.28918400459276</c:v>
                </c:pt>
                <c:pt idx="27489">
                  <c:v>122.28302429839445</c:v>
                </c:pt>
                <c:pt idx="27490">
                  <c:v>122.27686490246055</c:v>
                </c:pt>
                <c:pt idx="27491">
                  <c:v>122.27070581677542</c:v>
                </c:pt>
                <c:pt idx="27492">
                  <c:v>122.26454704132342</c:v>
                </c:pt>
                <c:pt idx="27493">
                  <c:v>122.25838857608896</c:v>
                </c:pt>
                <c:pt idx="27494">
                  <c:v>122.25223042105638</c:v>
                </c:pt>
                <c:pt idx="27495">
                  <c:v>122.24607257621008</c:v>
                </c:pt>
                <c:pt idx="27496">
                  <c:v>122.23991504153442</c:v>
                </c:pt>
                <c:pt idx="27497">
                  <c:v>122.23375781701378</c:v>
                </c:pt>
                <c:pt idx="27498">
                  <c:v>122.22760090263255</c:v>
                </c:pt>
                <c:pt idx="27499">
                  <c:v>122.22144429837509</c:v>
                </c:pt>
                <c:pt idx="27500">
                  <c:v>122.21528800422578</c:v>
                </c:pt>
                <c:pt idx="27501">
                  <c:v>122.20913202016901</c:v>
                </c:pt>
                <c:pt idx="27502">
                  <c:v>122.20297634618916</c:v>
                </c:pt>
                <c:pt idx="27503">
                  <c:v>122.19682098227061</c:v>
                </c:pt>
                <c:pt idx="27504">
                  <c:v>122.19066592839773</c:v>
                </c:pt>
                <c:pt idx="27505">
                  <c:v>122.18451118455492</c:v>
                </c:pt>
                <c:pt idx="27506">
                  <c:v>122.17835675072656</c:v>
                </c:pt>
                <c:pt idx="27507">
                  <c:v>122.17220262689703</c:v>
                </c:pt>
                <c:pt idx="27508">
                  <c:v>122.16604881305072</c:v>
                </c:pt>
                <c:pt idx="27509">
                  <c:v>122.15989530917201</c:v>
                </c:pt>
                <c:pt idx="27510">
                  <c:v>122.15374211524529</c:v>
                </c:pt>
                <c:pt idx="27511">
                  <c:v>122.14758923125495</c:v>
                </c:pt>
                <c:pt idx="27512">
                  <c:v>122.14143665718538</c:v>
                </c:pt>
                <c:pt idx="27513">
                  <c:v>122.13528439302097</c:v>
                </c:pt>
                <c:pt idx="27514">
                  <c:v>122.1291324387461</c:v>
                </c:pt>
                <c:pt idx="27515">
                  <c:v>122.12298079434517</c:v>
                </c:pt>
                <c:pt idx="27516">
                  <c:v>122.11682945980256</c:v>
                </c:pt>
                <c:pt idx="27517">
                  <c:v>122.11067843510267</c:v>
                </c:pt>
                <c:pt idx="27518">
                  <c:v>122.1045277202299</c:v>
                </c:pt>
                <c:pt idx="27519">
                  <c:v>122.09837731516863</c:v>
                </c:pt>
                <c:pt idx="27520">
                  <c:v>122.09222721990328</c:v>
                </c:pt>
                <c:pt idx="27521">
                  <c:v>122.08607743441821</c:v>
                </c:pt>
                <c:pt idx="27522">
                  <c:v>122.07992795869785</c:v>
                </c:pt>
                <c:pt idx="27523">
                  <c:v>122.07377879272657</c:v>
                </c:pt>
                <c:pt idx="27524">
                  <c:v>122.06762993648879</c:v>
                </c:pt>
                <c:pt idx="27525">
                  <c:v>122.06148138996889</c:v>
                </c:pt>
                <c:pt idx="27526">
                  <c:v>122.05533315315128</c:v>
                </c:pt>
                <c:pt idx="27527">
                  <c:v>122.04918522602036</c:v>
                </c:pt>
                <c:pt idx="27528">
                  <c:v>122.04303760856052</c:v>
                </c:pt>
                <c:pt idx="27529">
                  <c:v>122.03689030075618</c:v>
                </c:pt>
                <c:pt idx="27530">
                  <c:v>122.03074330259174</c:v>
                </c:pt>
                <c:pt idx="27531">
                  <c:v>122.0245966140516</c:v>
                </c:pt>
                <c:pt idx="27532">
                  <c:v>122.01845023512016</c:v>
                </c:pt>
                <c:pt idx="27533">
                  <c:v>122.01230416578181</c:v>
                </c:pt>
                <c:pt idx="27534">
                  <c:v>122.00615840602099</c:v>
                </c:pt>
                <c:pt idx="27535">
                  <c:v>122.00001295582209</c:v>
                </c:pt>
                <c:pt idx="27536">
                  <c:v>121.99386781516951</c:v>
                </c:pt>
                <c:pt idx="27537">
                  <c:v>121.98772298404766</c:v>
                </c:pt>
                <c:pt idx="27538">
                  <c:v>121.98157846244096</c:v>
                </c:pt>
                <c:pt idx="27539">
                  <c:v>121.97543425033382</c:v>
                </c:pt>
                <c:pt idx="27540">
                  <c:v>121.96929034771064</c:v>
                </c:pt>
                <c:pt idx="27541">
                  <c:v>121.96314675455584</c:v>
                </c:pt>
                <c:pt idx="27542">
                  <c:v>121.95700347085382</c:v>
                </c:pt>
                <c:pt idx="27543">
                  <c:v>121.950860496589</c:v>
                </c:pt>
                <c:pt idx="27544">
                  <c:v>121.94471783174579</c:v>
                </c:pt>
                <c:pt idx="27545">
                  <c:v>121.93857547630861</c:v>
                </c:pt>
                <c:pt idx="27546">
                  <c:v>121.93243343026188</c:v>
                </c:pt>
                <c:pt idx="27547">
                  <c:v>121.92629169359</c:v>
                </c:pt>
                <c:pt idx="27548">
                  <c:v>121.9201502662774</c:v>
                </c:pt>
                <c:pt idx="27549">
                  <c:v>121.91400914830849</c:v>
                </c:pt>
                <c:pt idx="27550">
                  <c:v>121.9078683396677</c:v>
                </c:pt>
                <c:pt idx="27551">
                  <c:v>121.90172784033943</c:v>
                </c:pt>
                <c:pt idx="27552">
                  <c:v>121.89558765030812</c:v>
                </c:pt>
                <c:pt idx="27553">
                  <c:v>121.88944776955817</c:v>
                </c:pt>
                <c:pt idx="27554">
                  <c:v>121.88330819807402</c:v>
                </c:pt>
                <c:pt idx="27555">
                  <c:v>121.87716893584009</c:v>
                </c:pt>
                <c:pt idx="27556">
                  <c:v>121.8710299828408</c:v>
                </c:pt>
                <c:pt idx="27557">
                  <c:v>121.86489133906056</c:v>
                </c:pt>
                <c:pt idx="27558">
                  <c:v>121.85875300448382</c:v>
                </c:pt>
                <c:pt idx="27559">
                  <c:v>121.85261497909498</c:v>
                </c:pt>
                <c:pt idx="27560">
                  <c:v>121.84647726287849</c:v>
                </c:pt>
                <c:pt idx="27561">
                  <c:v>121.84033985581877</c:v>
                </c:pt>
                <c:pt idx="27562">
                  <c:v>121.83420275790023</c:v>
                </c:pt>
                <c:pt idx="27563">
                  <c:v>121.82806596910731</c:v>
                </c:pt>
                <c:pt idx="27564">
                  <c:v>121.82192948942445</c:v>
                </c:pt>
                <c:pt idx="27565">
                  <c:v>121.81579331883607</c:v>
                </c:pt>
                <c:pt idx="27566">
                  <c:v>121.80965745732661</c:v>
                </c:pt>
                <c:pt idx="27567">
                  <c:v>121.80352190488048</c:v>
                </c:pt>
                <c:pt idx="27568">
                  <c:v>121.79738666148214</c:v>
                </c:pt>
                <c:pt idx="27569">
                  <c:v>121.79125172711601</c:v>
                </c:pt>
                <c:pt idx="27570">
                  <c:v>121.78511710176652</c:v>
                </c:pt>
                <c:pt idx="27571">
                  <c:v>121.77898278541811</c:v>
                </c:pt>
                <c:pt idx="27572">
                  <c:v>121.77284877805521</c:v>
                </c:pt>
                <c:pt idx="27573">
                  <c:v>121.76671507966226</c:v>
                </c:pt>
                <c:pt idx="27574">
                  <c:v>121.7605816902237</c:v>
                </c:pt>
                <c:pt idx="27575">
                  <c:v>121.75444860972397</c:v>
                </c:pt>
                <c:pt idx="27576">
                  <c:v>121.74831583814749</c:v>
                </c:pt>
                <c:pt idx="27577">
                  <c:v>121.74218337547873</c:v>
                </c:pt>
                <c:pt idx="27578">
                  <c:v>121.73605122170211</c:v>
                </c:pt>
                <c:pt idx="27579">
                  <c:v>121.72991937680207</c:v>
                </c:pt>
                <c:pt idx="27580">
                  <c:v>121.72378784076307</c:v>
                </c:pt>
                <c:pt idx="27581">
                  <c:v>121.71765661356953</c:v>
                </c:pt>
                <c:pt idx="27582">
                  <c:v>121.71152569520591</c:v>
                </c:pt>
                <c:pt idx="27583">
                  <c:v>121.70539508565665</c:v>
                </c:pt>
                <c:pt idx="27584">
                  <c:v>121.69926478490619</c:v>
                </c:pt>
                <c:pt idx="27585">
                  <c:v>121.69313479293898</c:v>
                </c:pt>
                <c:pt idx="27586">
                  <c:v>121.68700510973946</c:v>
                </c:pt>
                <c:pt idx="27587">
                  <c:v>121.68087573529209</c:v>
                </c:pt>
                <c:pt idx="27588">
                  <c:v>121.67474666958131</c:v>
                </c:pt>
                <c:pt idx="27589">
                  <c:v>121.66861791259157</c:v>
                </c:pt>
                <c:pt idx="27590">
                  <c:v>121.66248946430731</c:v>
                </c:pt>
                <c:pt idx="27591">
                  <c:v>121.656361324713</c:v>
                </c:pt>
                <c:pt idx="27592">
                  <c:v>121.65023349379308</c:v>
                </c:pt>
                <c:pt idx="27593">
                  <c:v>121.644105971532</c:v>
                </c:pt>
                <c:pt idx="27594">
                  <c:v>121.63797875791421</c:v>
                </c:pt>
                <c:pt idx="27595">
                  <c:v>121.63185185292419</c:v>
                </c:pt>
                <c:pt idx="27596">
                  <c:v>121.62572525654636</c:v>
                </c:pt>
                <c:pt idx="27597">
                  <c:v>121.61959896876519</c:v>
                </c:pt>
                <c:pt idx="27598">
                  <c:v>121.61347298956514</c:v>
                </c:pt>
                <c:pt idx="27599">
                  <c:v>121.60734731893066</c:v>
                </c:pt>
                <c:pt idx="27600">
                  <c:v>121.60122195684622</c:v>
                </c:pt>
                <c:pt idx="27601">
                  <c:v>121.59509690329625</c:v>
                </c:pt>
                <c:pt idx="27602">
                  <c:v>121.58897215826524</c:v>
                </c:pt>
                <c:pt idx="27603">
                  <c:v>121.58284772173762</c:v>
                </c:pt>
                <c:pt idx="27604">
                  <c:v>121.57672359369788</c:v>
                </c:pt>
                <c:pt idx="27605">
                  <c:v>121.57059977413047</c:v>
                </c:pt>
                <c:pt idx="27606">
                  <c:v>121.56447626301986</c:v>
                </c:pt>
                <c:pt idx="27607">
                  <c:v>121.5583530603505</c:v>
                </c:pt>
                <c:pt idx="27608">
                  <c:v>121.55223016610685</c:v>
                </c:pt>
                <c:pt idx="27609">
                  <c:v>121.54610758027339</c:v>
                </c:pt>
                <c:pt idx="27610">
                  <c:v>121.53998530283457</c:v>
                </c:pt>
                <c:pt idx="27611">
                  <c:v>121.53386333377486</c:v>
                </c:pt>
                <c:pt idx="27612">
                  <c:v>121.52774167307874</c:v>
                </c:pt>
                <c:pt idx="27613">
                  <c:v>121.52162032073066</c:v>
                </c:pt>
                <c:pt idx="27614">
                  <c:v>121.5154992767151</c:v>
                </c:pt>
                <c:pt idx="27615">
                  <c:v>121.50937854101655</c:v>
                </c:pt>
                <c:pt idx="27616">
                  <c:v>121.50325811361944</c:v>
                </c:pt>
                <c:pt idx="27617">
                  <c:v>121.49713799450826</c:v>
                </c:pt>
                <c:pt idx="27618">
                  <c:v>121.49101818366749</c:v>
                </c:pt>
                <c:pt idx="27619">
                  <c:v>121.48489868108159</c:v>
                </c:pt>
                <c:pt idx="27620">
                  <c:v>121.47877948673502</c:v>
                </c:pt>
                <c:pt idx="27621">
                  <c:v>121.47266060061227</c:v>
                </c:pt>
                <c:pt idx="27622">
                  <c:v>121.46654202269782</c:v>
                </c:pt>
                <c:pt idx="27623">
                  <c:v>121.46042375297614</c:v>
                </c:pt>
                <c:pt idx="27624">
                  <c:v>121.45430579143171</c:v>
                </c:pt>
                <c:pt idx="27625">
                  <c:v>121.44818813804899</c:v>
                </c:pt>
                <c:pt idx="27626">
                  <c:v>121.44207079281249</c:v>
                </c:pt>
                <c:pt idx="27627">
                  <c:v>121.43595375570666</c:v>
                </c:pt>
                <c:pt idx="27628">
                  <c:v>121.42983702671599</c:v>
                </c:pt>
                <c:pt idx="27629">
                  <c:v>121.42372060582495</c:v>
                </c:pt>
                <c:pt idx="27630">
                  <c:v>121.41760449301805</c:v>
                </c:pt>
                <c:pt idx="27631">
                  <c:v>121.41148868827973</c:v>
                </c:pt>
                <c:pt idx="27632">
                  <c:v>121.40537319159451</c:v>
                </c:pt>
                <c:pt idx="27633">
                  <c:v>121.39925800294685</c:v>
                </c:pt>
                <c:pt idx="27634">
                  <c:v>121.39314312232125</c:v>
                </c:pt>
                <c:pt idx="27635">
                  <c:v>121.38702854970218</c:v>
                </c:pt>
                <c:pt idx="27636">
                  <c:v>121.38091428507414</c:v>
                </c:pt>
                <c:pt idx="27637">
                  <c:v>121.3748003284216</c:v>
                </c:pt>
                <c:pt idx="27638">
                  <c:v>121.36868667972907</c:v>
                </c:pt>
                <c:pt idx="27639">
                  <c:v>121.36257333898101</c:v>
                </c:pt>
                <c:pt idx="27640">
                  <c:v>121.35646030616192</c:v>
                </c:pt>
                <c:pt idx="27641">
                  <c:v>121.3503475812563</c:v>
                </c:pt>
                <c:pt idx="27642">
                  <c:v>121.34423516424864</c:v>
                </c:pt>
                <c:pt idx="27643">
                  <c:v>121.33812305512342</c:v>
                </c:pt>
                <c:pt idx="27644">
                  <c:v>121.33201125386513</c:v>
                </c:pt>
                <c:pt idx="27645">
                  <c:v>121.32589976045828</c:v>
                </c:pt>
                <c:pt idx="27646">
                  <c:v>121.31978857488735</c:v>
                </c:pt>
                <c:pt idx="27647">
                  <c:v>121.31367769713684</c:v>
                </c:pt>
                <c:pt idx="27648">
                  <c:v>121.30756712719123</c:v>
                </c:pt>
                <c:pt idx="27649">
                  <c:v>121.30145686503504</c:v>
                </c:pt>
                <c:pt idx="27650">
                  <c:v>121.29534691065275</c:v>
                </c:pt>
                <c:pt idx="27651">
                  <c:v>121.28923726402887</c:v>
                </c:pt>
                <c:pt idx="27652">
                  <c:v>121.28312792514788</c:v>
                </c:pt>
                <c:pt idx="27653">
                  <c:v>121.2770188939943</c:v>
                </c:pt>
                <c:pt idx="27654">
                  <c:v>121.27091017055261</c:v>
                </c:pt>
                <c:pt idx="27655">
                  <c:v>121.26480175480732</c:v>
                </c:pt>
                <c:pt idx="27656">
                  <c:v>121.25869364674294</c:v>
                </c:pt>
                <c:pt idx="27657">
                  <c:v>121.25258584634396</c:v>
                </c:pt>
                <c:pt idx="27658">
                  <c:v>121.24647835359488</c:v>
                </c:pt>
                <c:pt idx="27659">
                  <c:v>121.24037116848021</c:v>
                </c:pt>
                <c:pt idx="27660">
                  <c:v>121.23426429098446</c:v>
                </c:pt>
                <c:pt idx="27661">
                  <c:v>121.22815772109212</c:v>
                </c:pt>
                <c:pt idx="27662">
                  <c:v>121.2220514587877</c:v>
                </c:pt>
                <c:pt idx="27663">
                  <c:v>121.21594550405572</c:v>
                </c:pt>
                <c:pt idx="27664">
                  <c:v>121.20983985688069</c:v>
                </c:pt>
                <c:pt idx="27665">
                  <c:v>121.2037345172471</c:v>
                </c:pt>
                <c:pt idx="27666">
                  <c:v>121.19762948513947</c:v>
                </c:pt>
                <c:pt idx="27667">
                  <c:v>121.19152476054231</c:v>
                </c:pt>
                <c:pt idx="27668">
                  <c:v>121.18542034344013</c:v>
                </c:pt>
                <c:pt idx="27669">
                  <c:v>121.17931623381743</c:v>
                </c:pt>
                <c:pt idx="27670">
                  <c:v>121.17321243165874</c:v>
                </c:pt>
                <c:pt idx="27671">
                  <c:v>121.16710893694857</c:v>
                </c:pt>
                <c:pt idx="27672">
                  <c:v>121.16100574967142</c:v>
                </c:pt>
                <c:pt idx="27673">
                  <c:v>121.15490286981181</c:v>
                </c:pt>
                <c:pt idx="27674">
                  <c:v>121.14880029735426</c:v>
                </c:pt>
                <c:pt idx="27675">
                  <c:v>121.14269803228328</c:v>
                </c:pt>
                <c:pt idx="27676">
                  <c:v>121.13659607458339</c:v>
                </c:pt>
                <c:pt idx="27677">
                  <c:v>121.13049442423912</c:v>
                </c:pt>
                <c:pt idx="27678">
                  <c:v>121.12439308123497</c:v>
                </c:pt>
                <c:pt idx="27679">
                  <c:v>121.11829204555548</c:v>
                </c:pt>
                <c:pt idx="27680">
                  <c:v>121.11219131718515</c:v>
                </c:pt>
                <c:pt idx="27681">
                  <c:v>121.10609089610851</c:v>
                </c:pt>
                <c:pt idx="27682">
                  <c:v>121.09999078231007</c:v>
                </c:pt>
                <c:pt idx="27683">
                  <c:v>121.09389097577437</c:v>
                </c:pt>
                <c:pt idx="27684">
                  <c:v>121.08779147648593</c:v>
                </c:pt>
                <c:pt idx="27685">
                  <c:v>121.08169228442927</c:v>
                </c:pt>
                <c:pt idx="27686">
                  <c:v>121.0755933995889</c:v>
                </c:pt>
                <c:pt idx="27687">
                  <c:v>121.06949482194936</c:v>
                </c:pt>
                <c:pt idx="27688">
                  <c:v>121.06339655149519</c:v>
                </c:pt>
                <c:pt idx="27689">
                  <c:v>121.0572985882109</c:v>
                </c:pt>
                <c:pt idx="27690">
                  <c:v>121.05120093208102</c:v>
                </c:pt>
                <c:pt idx="27691">
                  <c:v>121.04510358309007</c:v>
                </c:pt>
                <c:pt idx="27692">
                  <c:v>121.03900654122259</c:v>
                </c:pt>
                <c:pt idx="27693">
                  <c:v>121.03290980646311</c:v>
                </c:pt>
                <c:pt idx="27694">
                  <c:v>121.02681337879616</c:v>
                </c:pt>
                <c:pt idx="27695">
                  <c:v>121.02071725820628</c:v>
                </c:pt>
                <c:pt idx="27696">
                  <c:v>121.01462144467799</c:v>
                </c:pt>
                <c:pt idx="27697">
                  <c:v>121.00852593819582</c:v>
                </c:pt>
                <c:pt idx="27698">
                  <c:v>121.00243073874431</c:v>
                </c:pt>
                <c:pt idx="27699">
                  <c:v>120.996335846308</c:v>
                </c:pt>
                <c:pt idx="27700">
                  <c:v>120.99024126087143</c:v>
                </c:pt>
                <c:pt idx="27701">
                  <c:v>120.98414698241912</c:v>
                </c:pt>
                <c:pt idx="27702">
                  <c:v>120.97805301093562</c:v>
                </c:pt>
                <c:pt idx="27703">
                  <c:v>120.97195934640547</c:v>
                </c:pt>
                <c:pt idx="27704">
                  <c:v>120.96586598881319</c:v>
                </c:pt>
                <c:pt idx="27705">
                  <c:v>120.95977293814335</c:v>
                </c:pt>
                <c:pt idx="27706">
                  <c:v>120.95368019438045</c:v>
                </c:pt>
                <c:pt idx="27707">
                  <c:v>120.94758775750907</c:v>
                </c:pt>
                <c:pt idx="27708">
                  <c:v>120.94149562751373</c:v>
                </c:pt>
                <c:pt idx="27709">
                  <c:v>120.93540380437898</c:v>
                </c:pt>
                <c:pt idx="27710">
                  <c:v>120.92931228808935</c:v>
                </c:pt>
                <c:pt idx="27711">
                  <c:v>120.9232210786294</c:v>
                </c:pt>
                <c:pt idx="27712">
                  <c:v>120.91713017598367</c:v>
                </c:pt>
                <c:pt idx="27713">
                  <c:v>120.91103958013672</c:v>
                </c:pt>
                <c:pt idx="27714">
                  <c:v>120.90494929107307</c:v>
                </c:pt>
                <c:pt idx="27715">
                  <c:v>120.89885930877728</c:v>
                </c:pt>
                <c:pt idx="27716">
                  <c:v>120.8927696332339</c:v>
                </c:pt>
                <c:pt idx="27717">
                  <c:v>120.88668026442747</c:v>
                </c:pt>
                <c:pt idx="27718">
                  <c:v>120.88059120234256</c:v>
                </c:pt>
                <c:pt idx="27719">
                  <c:v>120.8745024469637</c:v>
                </c:pt>
                <c:pt idx="27720">
                  <c:v>120.86841399827546</c:v>
                </c:pt>
                <c:pt idx="27721">
                  <c:v>120.86232585626237</c:v>
                </c:pt>
                <c:pt idx="27722">
                  <c:v>120.856238020909</c:v>
                </c:pt>
                <c:pt idx="27723">
                  <c:v>120.8501504921999</c:v>
                </c:pt>
                <c:pt idx="27724">
                  <c:v>120.84406327011962</c:v>
                </c:pt>
                <c:pt idx="27725">
                  <c:v>120.83797635465271</c:v>
                </c:pt>
                <c:pt idx="27726">
                  <c:v>120.83188974578373</c:v>
                </c:pt>
                <c:pt idx="27727">
                  <c:v>120.82580344349724</c:v>
                </c:pt>
                <c:pt idx="27728">
                  <c:v>120.81971744777779</c:v>
                </c:pt>
                <c:pt idx="27729">
                  <c:v>120.81363175860994</c:v>
                </c:pt>
                <c:pt idx="27730">
                  <c:v>120.80754637597826</c:v>
                </c:pt>
                <c:pt idx="27731">
                  <c:v>120.80146129986731</c:v>
                </c:pt>
                <c:pt idx="27732">
                  <c:v>120.79537653026165</c:v>
                </c:pt>
                <c:pt idx="27733">
                  <c:v>120.78929206714582</c:v>
                </c:pt>
                <c:pt idx="27734">
                  <c:v>120.7832079105044</c:v>
                </c:pt>
                <c:pt idx="27735">
                  <c:v>120.77712406032195</c:v>
                </c:pt>
                <c:pt idx="27736">
                  <c:v>120.77104051658304</c:v>
                </c:pt>
                <c:pt idx="27737">
                  <c:v>120.76495727927222</c:v>
                </c:pt>
                <c:pt idx="27738">
                  <c:v>120.75887434837406</c:v>
                </c:pt>
                <c:pt idx="27739">
                  <c:v>120.75279172387314</c:v>
                </c:pt>
                <c:pt idx="27740">
                  <c:v>120.74670940575402</c:v>
                </c:pt>
                <c:pt idx="27741">
                  <c:v>120.74062739400125</c:v>
                </c:pt>
                <c:pt idx="27742">
                  <c:v>120.73454568859943</c:v>
                </c:pt>
                <c:pt idx="27743">
                  <c:v>120.72846428953309</c:v>
                </c:pt>
                <c:pt idx="27744">
                  <c:v>120.72238319678684</c:v>
                </c:pt>
                <c:pt idx="27745">
                  <c:v>120.71630241034522</c:v>
                </c:pt>
                <c:pt idx="27746">
                  <c:v>120.71022193019282</c:v>
                </c:pt>
                <c:pt idx="27747">
                  <c:v>120.7041417563142</c:v>
                </c:pt>
                <c:pt idx="27748">
                  <c:v>120.69806188869394</c:v>
                </c:pt>
                <c:pt idx="27749">
                  <c:v>120.69198232731661</c:v>
                </c:pt>
                <c:pt idx="27750">
                  <c:v>120.68590307216678</c:v>
                </c:pt>
                <c:pt idx="27751">
                  <c:v>120.67982412322904</c:v>
                </c:pt>
                <c:pt idx="27752">
                  <c:v>120.67374548048795</c:v>
                </c:pt>
                <c:pt idx="27753">
                  <c:v>120.6676671439281</c:v>
                </c:pt>
                <c:pt idx="27754">
                  <c:v>120.66158911353406</c:v>
                </c:pt>
                <c:pt idx="27755">
                  <c:v>120.65551138929042</c:v>
                </c:pt>
                <c:pt idx="27756">
                  <c:v>120.64943397118175</c:v>
                </c:pt>
                <c:pt idx="27757">
                  <c:v>120.64335685919262</c:v>
                </c:pt>
                <c:pt idx="27758">
                  <c:v>120.63728005330763</c:v>
                </c:pt>
                <c:pt idx="27759">
                  <c:v>120.63120355351136</c:v>
                </c:pt>
                <c:pt idx="27760">
                  <c:v>120.62512735978837</c:v>
                </c:pt>
                <c:pt idx="27761">
                  <c:v>120.61905147212326</c:v>
                </c:pt>
                <c:pt idx="27762">
                  <c:v>120.61297589050061</c:v>
                </c:pt>
                <c:pt idx="27763">
                  <c:v>120.606900614905</c:v>
                </c:pt>
                <c:pt idx="27764">
                  <c:v>120.60082564532104</c:v>
                </c:pt>
                <c:pt idx="27765">
                  <c:v>120.59475098173328</c:v>
                </c:pt>
                <c:pt idx="27766">
                  <c:v>120.58867662412634</c:v>
                </c:pt>
                <c:pt idx="27767">
                  <c:v>120.58260257248479</c:v>
                </c:pt>
                <c:pt idx="27768">
                  <c:v>120.57652882679322</c:v>
                </c:pt>
                <c:pt idx="27769">
                  <c:v>120.57045538703622</c:v>
                </c:pt>
                <c:pt idx="27770">
                  <c:v>120.56438225319837</c:v>
                </c:pt>
                <c:pt idx="27771">
                  <c:v>120.55830942526428</c:v>
                </c:pt>
                <c:pt idx="27772">
                  <c:v>120.55223690321854</c:v>
                </c:pt>
                <c:pt idx="27773">
                  <c:v>120.54616468704573</c:v>
                </c:pt>
                <c:pt idx="27774">
                  <c:v>120.54009277673045</c:v>
                </c:pt>
                <c:pt idx="27775">
                  <c:v>120.53402117225728</c:v>
                </c:pt>
                <c:pt idx="27776">
                  <c:v>120.52794987361084</c:v>
                </c:pt>
                <c:pt idx="27777">
                  <c:v>120.5218788807757</c:v>
                </c:pt>
                <c:pt idx="27778">
                  <c:v>120.51580819373648</c:v>
                </c:pt>
                <c:pt idx="27779">
                  <c:v>120.50973781247777</c:v>
                </c:pt>
                <c:pt idx="27780">
                  <c:v>120.50366773698416</c:v>
                </c:pt>
                <c:pt idx="27781">
                  <c:v>120.49759796724025</c:v>
                </c:pt>
                <c:pt idx="27782">
                  <c:v>120.49152850323065</c:v>
                </c:pt>
                <c:pt idx="27783">
                  <c:v>120.48545934493995</c:v>
                </c:pt>
                <c:pt idx="27784">
                  <c:v>120.47939049235275</c:v>
                </c:pt>
                <c:pt idx="27785">
                  <c:v>120.47332194545365</c:v>
                </c:pt>
                <c:pt idx="27786">
                  <c:v>120.46725370422726</c:v>
                </c:pt>
                <c:pt idx="27787">
                  <c:v>120.46118576865818</c:v>
                </c:pt>
                <c:pt idx="27788">
                  <c:v>120.45511813873102</c:v>
                </c:pt>
                <c:pt idx="27789">
                  <c:v>120.44905081443038</c:v>
                </c:pt>
                <c:pt idx="27790">
                  <c:v>120.44298379574086</c:v>
                </c:pt>
                <c:pt idx="27791">
                  <c:v>120.43691708264707</c:v>
                </c:pt>
                <c:pt idx="27792">
                  <c:v>120.43085067513363</c:v>
                </c:pt>
                <c:pt idx="27793">
                  <c:v>120.42478457318512</c:v>
                </c:pt>
                <c:pt idx="27794">
                  <c:v>120.41871877678618</c:v>
                </c:pt>
                <c:pt idx="27795">
                  <c:v>120.41265328592139</c:v>
                </c:pt>
                <c:pt idx="27796">
                  <c:v>120.40658810057539</c:v>
                </c:pt>
                <c:pt idx="27797">
                  <c:v>120.40052322073277</c:v>
                </c:pt>
                <c:pt idx="27798">
                  <c:v>120.39445864637814</c:v>
                </c:pt>
                <c:pt idx="27799">
                  <c:v>120.38839437749613</c:v>
                </c:pt>
                <c:pt idx="27800">
                  <c:v>120.38233041407133</c:v>
                </c:pt>
                <c:pt idx="27801">
                  <c:v>120.37626675608838</c:v>
                </c:pt>
                <c:pt idx="27802">
                  <c:v>120.37020340353189</c:v>
                </c:pt>
                <c:pt idx="27803">
                  <c:v>120.36414035638646</c:v>
                </c:pt>
                <c:pt idx="27804">
                  <c:v>120.35807761463671</c:v>
                </c:pt>
                <c:pt idx="27805">
                  <c:v>120.35201517826727</c:v>
                </c:pt>
                <c:pt idx="27806">
                  <c:v>120.34595304726274</c:v>
                </c:pt>
                <c:pt idx="27807">
                  <c:v>120.33989122160776</c:v>
                </c:pt>
                <c:pt idx="27808">
                  <c:v>120.33382970128693</c:v>
                </c:pt>
                <c:pt idx="27809">
                  <c:v>120.32776848628488</c:v>
                </c:pt>
                <c:pt idx="27810">
                  <c:v>120.32170757658623</c:v>
                </c:pt>
                <c:pt idx="27811">
                  <c:v>120.3156469721756</c:v>
                </c:pt>
                <c:pt idx="27812">
                  <c:v>120.30958667303761</c:v>
                </c:pt>
                <c:pt idx="27813">
                  <c:v>120.3035266791569</c:v>
                </c:pt>
                <c:pt idx="27814">
                  <c:v>120.29746699051807</c:v>
                </c:pt>
                <c:pt idx="27815">
                  <c:v>120.29140760710577</c:v>
                </c:pt>
                <c:pt idx="27816">
                  <c:v>120.28534852890461</c:v>
                </c:pt>
                <c:pt idx="27817">
                  <c:v>120.27928975589921</c:v>
                </c:pt>
                <c:pt idx="27818">
                  <c:v>120.27323128807421</c:v>
                </c:pt>
                <c:pt idx="27819">
                  <c:v>120.26717312541423</c:v>
                </c:pt>
                <c:pt idx="27820">
                  <c:v>120.2611152679039</c:v>
                </c:pt>
                <c:pt idx="27821">
                  <c:v>120.25505771552787</c:v>
                </c:pt>
                <c:pt idx="27822">
                  <c:v>120.24900046827074</c:v>
                </c:pt>
                <c:pt idx="27823">
                  <c:v>120.24294352611716</c:v>
                </c:pt>
                <c:pt idx="27824">
                  <c:v>120.23688688905175</c:v>
                </c:pt>
                <c:pt idx="27825">
                  <c:v>120.23083055705915</c:v>
                </c:pt>
                <c:pt idx="27826">
                  <c:v>120.22477453012399</c:v>
                </c:pt>
                <c:pt idx="27827">
                  <c:v>120.21871880823092</c:v>
                </c:pt>
                <c:pt idx="27828">
                  <c:v>120.21266339136456</c:v>
                </c:pt>
                <c:pt idx="27829">
                  <c:v>120.20660827950954</c:v>
                </c:pt>
                <c:pt idx="27830">
                  <c:v>120.2005534726505</c:v>
                </c:pt>
                <c:pt idx="27831">
                  <c:v>120.19449897077209</c:v>
                </c:pt>
                <c:pt idx="27832">
                  <c:v>120.18844477385893</c:v>
                </c:pt>
                <c:pt idx="27833">
                  <c:v>120.18239088189567</c:v>
                </c:pt>
                <c:pt idx="27834">
                  <c:v>120.17633729486695</c:v>
                </c:pt>
                <c:pt idx="27835">
                  <c:v>120.17028401275742</c:v>
                </c:pt>
                <c:pt idx="27836">
                  <c:v>120.16423103555171</c:v>
                </c:pt>
                <c:pt idx="27837">
                  <c:v>120.15817836323446</c:v>
                </c:pt>
                <c:pt idx="27838">
                  <c:v>120.1521259957903</c:v>
                </c:pt>
                <c:pt idx="27839">
                  <c:v>120.14607393320389</c:v>
                </c:pt>
                <c:pt idx="27840">
                  <c:v>120.14002217545988</c:v>
                </c:pt>
                <c:pt idx="27841">
                  <c:v>120.1339707225429</c:v>
                </c:pt>
                <c:pt idx="27842">
                  <c:v>120.12791957443761</c:v>
                </c:pt>
                <c:pt idx="27843">
                  <c:v>120.12186873112866</c:v>
                </c:pt>
                <c:pt idx="27844">
                  <c:v>120.11581819260067</c:v>
                </c:pt>
                <c:pt idx="27845">
                  <c:v>120.10976795883832</c:v>
                </c:pt>
                <c:pt idx="27846">
                  <c:v>120.10371802982624</c:v>
                </c:pt>
                <c:pt idx="27847">
                  <c:v>120.09766840554909</c:v>
                </c:pt>
                <c:pt idx="27848">
                  <c:v>120.0916190859915</c:v>
                </c:pt>
                <c:pt idx="27849">
                  <c:v>120.08557007113814</c:v>
                </c:pt>
                <c:pt idx="27850">
                  <c:v>120.07952136097366</c:v>
                </c:pt>
                <c:pt idx="27851">
                  <c:v>120.07347295548271</c:v>
                </c:pt>
                <c:pt idx="27852">
                  <c:v>120.06742485464996</c:v>
                </c:pt>
                <c:pt idx="27853">
                  <c:v>120.06137705846004</c:v>
                </c:pt>
                <c:pt idx="27854">
                  <c:v>120.05532956689761</c:v>
                </c:pt>
                <c:pt idx="27855">
                  <c:v>120.04928237994733</c:v>
                </c:pt>
                <c:pt idx="27856">
                  <c:v>120.04323549759386</c:v>
                </c:pt>
                <c:pt idx="27857">
                  <c:v>120.03718891982184</c:v>
                </c:pt>
                <c:pt idx="27858">
                  <c:v>120.03114264661596</c:v>
                </c:pt>
                <c:pt idx="27859">
                  <c:v>120.02509667796086</c:v>
                </c:pt>
                <c:pt idx="27860">
                  <c:v>120.01905101384119</c:v>
                </c:pt>
                <c:pt idx="27861">
                  <c:v>120.01300565424162</c:v>
                </c:pt>
                <c:pt idx="27862">
                  <c:v>120.00696059914682</c:v>
                </c:pt>
                <c:pt idx="27863">
                  <c:v>120.00091584854145</c:v>
                </c:pt>
                <c:pt idx="27864">
                  <c:v>119.99487140241017</c:v>
                </c:pt>
                <c:pt idx="27865">
                  <c:v>119.98882726073764</c:v>
                </c:pt>
                <c:pt idx="27866">
                  <c:v>119.98278342350852</c:v>
                </c:pt>
                <c:pt idx="27867">
                  <c:v>119.97673989070748</c:v>
                </c:pt>
                <c:pt idx="27868">
                  <c:v>119.97069666231918</c:v>
                </c:pt>
                <c:pt idx="27869">
                  <c:v>119.96465373832831</c:v>
                </c:pt>
                <c:pt idx="27870">
                  <c:v>119.95861111871952</c:v>
                </c:pt>
                <c:pt idx="27871">
                  <c:v>119.95256880347748</c:v>
                </c:pt>
                <c:pt idx="27872">
                  <c:v>119.94652679258685</c:v>
                </c:pt>
                <c:pt idx="27873">
                  <c:v>119.94048508603231</c:v>
                </c:pt>
                <c:pt idx="27874">
                  <c:v>119.93444368379853</c:v>
                </c:pt>
                <c:pt idx="27875">
                  <c:v>119.92840258587019</c:v>
                </c:pt>
                <c:pt idx="27876">
                  <c:v>119.92236179223194</c:v>
                </c:pt>
                <c:pt idx="27877">
                  <c:v>119.91632130286847</c:v>
                </c:pt>
                <c:pt idx="27878">
                  <c:v>119.91028111776444</c:v>
                </c:pt>
                <c:pt idx="27879">
                  <c:v>119.90424123690454</c:v>
                </c:pt>
                <c:pt idx="27880">
                  <c:v>119.89820166027344</c:v>
                </c:pt>
                <c:pt idx="27881">
                  <c:v>119.89216238785582</c:v>
                </c:pt>
                <c:pt idx="27882">
                  <c:v>119.88612341963635</c:v>
                </c:pt>
                <c:pt idx="27883">
                  <c:v>119.88008475559971</c:v>
                </c:pt>
                <c:pt idx="27884">
                  <c:v>119.87404639573057</c:v>
                </c:pt>
                <c:pt idx="27885">
                  <c:v>119.86800834001363</c:v>
                </c:pt>
                <c:pt idx="27886">
                  <c:v>119.86197058843355</c:v>
                </c:pt>
                <c:pt idx="27887">
                  <c:v>119.85593314097501</c:v>
                </c:pt>
                <c:pt idx="27888">
                  <c:v>119.84989599762271</c:v>
                </c:pt>
                <c:pt idx="27889">
                  <c:v>119.84385915836131</c:v>
                </c:pt>
                <c:pt idx="27890">
                  <c:v>119.83782262317551</c:v>
                </c:pt>
                <c:pt idx="27891">
                  <c:v>119.83178639204999</c:v>
                </c:pt>
                <c:pt idx="27892">
                  <c:v>119.82575046496943</c:v>
                </c:pt>
                <c:pt idx="27893">
                  <c:v>119.81971484191851</c:v>
                </c:pt>
                <c:pt idx="27894">
                  <c:v>119.81367952288193</c:v>
                </c:pt>
                <c:pt idx="27895">
                  <c:v>119.80764450784436</c:v>
                </c:pt>
                <c:pt idx="27896">
                  <c:v>119.8016097967905</c:v>
                </c:pt>
                <c:pt idx="27897">
                  <c:v>119.79557538970504</c:v>
                </c:pt>
                <c:pt idx="27898">
                  <c:v>119.78954128657266</c:v>
                </c:pt>
                <c:pt idx="27899">
                  <c:v>119.78350748737806</c:v>
                </c:pt>
                <c:pt idx="27900">
                  <c:v>119.77747399210593</c:v>
                </c:pt>
                <c:pt idx="27901">
                  <c:v>119.77144080074095</c:v>
                </c:pt>
                <c:pt idx="27902">
                  <c:v>119.76540791326782</c:v>
                </c:pt>
                <c:pt idx="27903">
                  <c:v>119.75937532967123</c:v>
                </c:pt>
                <c:pt idx="27904">
                  <c:v>119.75334304993588</c:v>
                </c:pt>
                <c:pt idx="27905">
                  <c:v>119.74731107404645</c:v>
                </c:pt>
                <c:pt idx="27906">
                  <c:v>119.74127940198765</c:v>
                </c:pt>
                <c:pt idx="27907">
                  <c:v>119.73524803374418</c:v>
                </c:pt>
                <c:pt idx="27908">
                  <c:v>119.72921696930072</c:v>
                </c:pt>
                <c:pt idx="27909">
                  <c:v>119.72318620864198</c:v>
                </c:pt>
                <c:pt idx="27910">
                  <c:v>119.71715575175266</c:v>
                </c:pt>
                <c:pt idx="27911">
                  <c:v>119.71112559861744</c:v>
                </c:pt>
                <c:pt idx="27912">
                  <c:v>119.70509574922104</c:v>
                </c:pt>
                <c:pt idx="27913">
                  <c:v>119.69906620354816</c:v>
                </c:pt>
                <c:pt idx="27914">
                  <c:v>119.69303696158349</c:v>
                </c:pt>
                <c:pt idx="27915">
                  <c:v>119.68700802331173</c:v>
                </c:pt>
                <c:pt idx="27916">
                  <c:v>119.6809793887176</c:v>
                </c:pt>
                <c:pt idx="27917">
                  <c:v>119.67495105778579</c:v>
                </c:pt>
                <c:pt idx="27918">
                  <c:v>119.66892303050102</c:v>
                </c:pt>
                <c:pt idx="27919">
                  <c:v>119.66289530684797</c:v>
                </c:pt>
                <c:pt idx="27920">
                  <c:v>119.65686788681137</c:v>
                </c:pt>
                <c:pt idx="27921">
                  <c:v>119.65084077037591</c:v>
                </c:pt>
                <c:pt idx="27922">
                  <c:v>119.64481395752631</c:v>
                </c:pt>
                <c:pt idx="27923">
                  <c:v>119.63878744824727</c:v>
                </c:pt>
                <c:pt idx="27924">
                  <c:v>119.6327612425235</c:v>
                </c:pt>
                <c:pt idx="27925">
                  <c:v>119.62673534033972</c:v>
                </c:pt>
                <c:pt idx="27926">
                  <c:v>119.62070974168063</c:v>
                </c:pt>
                <c:pt idx="27927">
                  <c:v>119.61468444653094</c:v>
                </c:pt>
                <c:pt idx="27928">
                  <c:v>119.60865945487538</c:v>
                </c:pt>
                <c:pt idx="27929">
                  <c:v>119.60263476669864</c:v>
                </c:pt>
                <c:pt idx="27930">
                  <c:v>119.59661038198544</c:v>
                </c:pt>
                <c:pt idx="27931">
                  <c:v>119.5905863007205</c:v>
                </c:pt>
                <c:pt idx="27932">
                  <c:v>119.58456252288853</c:v>
                </c:pt>
                <c:pt idx="27933">
                  <c:v>119.57853904847425</c:v>
                </c:pt>
                <c:pt idx="27934">
                  <c:v>119.57251587746239</c:v>
                </c:pt>
                <c:pt idx="27935">
                  <c:v>119.56649300983764</c:v>
                </c:pt>
                <c:pt idx="27936">
                  <c:v>119.56047044558474</c:v>
                </c:pt>
                <c:pt idx="27937">
                  <c:v>119.5544481846884</c:v>
                </c:pt>
                <c:pt idx="27938">
                  <c:v>119.54842622713333</c:v>
                </c:pt>
                <c:pt idx="27939">
                  <c:v>119.54240457290427</c:v>
                </c:pt>
                <c:pt idx="27940">
                  <c:v>119.53638322198594</c:v>
                </c:pt>
                <c:pt idx="27941">
                  <c:v>119.53036217436306</c:v>
                </c:pt>
                <c:pt idx="27942">
                  <c:v>119.52434143002034</c:v>
                </c:pt>
                <c:pt idx="27943">
                  <c:v>119.51832098894252</c:v>
                </c:pt>
                <c:pt idx="27944">
                  <c:v>119.5123008511143</c:v>
                </c:pt>
                <c:pt idx="27945">
                  <c:v>119.50628101652043</c:v>
                </c:pt>
                <c:pt idx="27946">
                  <c:v>119.50026148514563</c:v>
                </c:pt>
                <c:pt idx="27947">
                  <c:v>119.49424225697463</c:v>
                </c:pt>
                <c:pt idx="27948">
                  <c:v>119.48822333199215</c:v>
                </c:pt>
                <c:pt idx="27949">
                  <c:v>119.48220471018291</c:v>
                </c:pt>
                <c:pt idx="27950">
                  <c:v>119.47618639153167</c:v>
                </c:pt>
                <c:pt idx="27951">
                  <c:v>119.47016837602314</c:v>
                </c:pt>
                <c:pt idx="27952">
                  <c:v>119.46415066364204</c:v>
                </c:pt>
                <c:pt idx="27953">
                  <c:v>119.45813325437312</c:v>
                </c:pt>
                <c:pt idx="27954">
                  <c:v>119.4521161482011</c:v>
                </c:pt>
                <c:pt idx="27955">
                  <c:v>119.44609934511072</c:v>
                </c:pt>
                <c:pt idx="27956">
                  <c:v>119.44008284508672</c:v>
                </c:pt>
                <c:pt idx="27957">
                  <c:v>119.43406664811381</c:v>
                </c:pt>
                <c:pt idx="27958">
                  <c:v>119.42805075417675</c:v>
                </c:pt>
                <c:pt idx="27959">
                  <c:v>119.42203516326026</c:v>
                </c:pt>
                <c:pt idx="27960">
                  <c:v>119.41601987534909</c:v>
                </c:pt>
                <c:pt idx="27961">
                  <c:v>119.41000489042797</c:v>
                </c:pt>
                <c:pt idx="27962">
                  <c:v>119.40399020848164</c:v>
                </c:pt>
                <c:pt idx="27963">
                  <c:v>119.39797582949485</c:v>
                </c:pt>
                <c:pt idx="27964">
                  <c:v>119.39196175345232</c:v>
                </c:pt>
                <c:pt idx="27965">
                  <c:v>119.3859479803388</c:v>
                </c:pt>
                <c:pt idx="27966">
                  <c:v>119.37993451013904</c:v>
                </c:pt>
                <c:pt idx="27967">
                  <c:v>119.37392134283776</c:v>
                </c:pt>
                <c:pt idx="27968">
                  <c:v>119.36790847841972</c:v>
                </c:pt>
                <c:pt idx="27969">
                  <c:v>119.36189591686967</c:v>
                </c:pt>
                <c:pt idx="27970">
                  <c:v>119.35588365817235</c:v>
                </c:pt>
                <c:pt idx="27971">
                  <c:v>119.34987170231248</c:v>
                </c:pt>
                <c:pt idx="27972">
                  <c:v>119.34386004927484</c:v>
                </c:pt>
                <c:pt idx="27973">
                  <c:v>119.33784869904416</c:v>
                </c:pt>
                <c:pt idx="27974">
                  <c:v>119.3318376516052</c:v>
                </c:pt>
                <c:pt idx="27975">
                  <c:v>119.32582690694269</c:v>
                </c:pt>
                <c:pt idx="27976">
                  <c:v>119.3198164650414</c:v>
                </c:pt>
                <c:pt idx="27977">
                  <c:v>119.31380632588606</c:v>
                </c:pt>
                <c:pt idx="27978">
                  <c:v>119.30779648946144</c:v>
                </c:pt>
                <c:pt idx="27979">
                  <c:v>119.30178695575226</c:v>
                </c:pt>
                <c:pt idx="27980">
                  <c:v>119.2957777247433</c:v>
                </c:pt>
                <c:pt idx="27981">
                  <c:v>119.28976879641931</c:v>
                </c:pt>
                <c:pt idx="27982">
                  <c:v>119.28376017076504</c:v>
                </c:pt>
                <c:pt idx="27983">
                  <c:v>119.27775184776523</c:v>
                </c:pt>
                <c:pt idx="27984">
                  <c:v>119.27174382740466</c:v>
                </c:pt>
                <c:pt idx="27985">
                  <c:v>119.26573610966808</c:v>
                </c:pt>
                <c:pt idx="27986">
                  <c:v>119.25972869454024</c:v>
                </c:pt>
                <c:pt idx="27987">
                  <c:v>119.25372158200591</c:v>
                </c:pt>
                <c:pt idx="27988">
                  <c:v>119.24771477204983</c:v>
                </c:pt>
                <c:pt idx="27989">
                  <c:v>119.24170826465676</c:v>
                </c:pt>
                <c:pt idx="27990">
                  <c:v>119.23570205981147</c:v>
                </c:pt>
                <c:pt idx="27991">
                  <c:v>119.22969615749872</c:v>
                </c:pt>
                <c:pt idx="27992">
                  <c:v>119.22369055770328</c:v>
                </c:pt>
                <c:pt idx="27993">
                  <c:v>119.21768526040989</c:v>
                </c:pt>
                <c:pt idx="27994">
                  <c:v>119.21168026560333</c:v>
                </c:pt>
                <c:pt idx="27995">
                  <c:v>119.20567557326837</c:v>
                </c:pt>
                <c:pt idx="27996">
                  <c:v>119.19967118338974</c:v>
                </c:pt>
                <c:pt idx="27997">
                  <c:v>119.19366709595224</c:v>
                </c:pt>
                <c:pt idx="27998">
                  <c:v>119.18766331094062</c:v>
                </c:pt>
                <c:pt idx="27999">
                  <c:v>119.18165982833965</c:v>
                </c:pt>
                <c:pt idx="28000">
                  <c:v>119.17565664813409</c:v>
                </c:pt>
                <c:pt idx="28001">
                  <c:v>119.16965377030873</c:v>
                </c:pt>
                <c:pt idx="28002">
                  <c:v>119.16365119484833</c:v>
                </c:pt>
                <c:pt idx="28003">
                  <c:v>119.15764892173765</c:v>
                </c:pt>
                <c:pt idx="28004">
                  <c:v>119.15164695096146</c:v>
                </c:pt>
                <c:pt idx="28005">
                  <c:v>119.14564528250455</c:v>
                </c:pt>
                <c:pt idx="28006">
                  <c:v>119.13964391635167</c:v>
                </c:pt>
                <c:pt idx="28007">
                  <c:v>119.13364285248761</c:v>
                </c:pt>
                <c:pt idx="28008">
                  <c:v>119.12764209089714</c:v>
                </c:pt>
                <c:pt idx="28009">
                  <c:v>119.12164163156503</c:v>
                </c:pt>
                <c:pt idx="28010">
                  <c:v>119.11564147447605</c:v>
                </c:pt>
                <c:pt idx="28011">
                  <c:v>119.10964161961499</c:v>
                </c:pt>
                <c:pt idx="28012">
                  <c:v>119.10364206696661</c:v>
                </c:pt>
                <c:pt idx="28013">
                  <c:v>119.0976428165157</c:v>
                </c:pt>
                <c:pt idx="28014">
                  <c:v>119.09164386824703</c:v>
                </c:pt>
                <c:pt idx="28015">
                  <c:v>119.08564522214539</c:v>
                </c:pt>
                <c:pt idx="28016">
                  <c:v>119.07964687819555</c:v>
                </c:pt>
                <c:pt idx="28017">
                  <c:v>119.07364883638229</c:v>
                </c:pt>
                <c:pt idx="28018">
                  <c:v>119.06765109669041</c:v>
                </c:pt>
                <c:pt idx="28019">
                  <c:v>119.06165365910468</c:v>
                </c:pt>
                <c:pt idx="28020">
                  <c:v>119.05565652360987</c:v>
                </c:pt>
                <c:pt idx="28021">
                  <c:v>119.04965969019078</c:v>
                </c:pt>
                <c:pt idx="28022">
                  <c:v>119.04366315883219</c:v>
                </c:pt>
                <c:pt idx="28023">
                  <c:v>119.03766692951888</c:v>
                </c:pt>
                <c:pt idx="28024">
                  <c:v>119.03167100223564</c:v>
                </c:pt>
                <c:pt idx="28025">
                  <c:v>119.02567537696726</c:v>
                </c:pt>
                <c:pt idx="28026">
                  <c:v>119.01968005369852</c:v>
                </c:pt>
                <c:pt idx="28027">
                  <c:v>119.01368503241422</c:v>
                </c:pt>
                <c:pt idx="28028">
                  <c:v>119.00769031309913</c:v>
                </c:pt>
                <c:pt idx="28029">
                  <c:v>119.00169589573807</c:v>
                </c:pt>
                <c:pt idx="28030">
                  <c:v>118.9957017803158</c:v>
                </c:pt>
                <c:pt idx="28031">
                  <c:v>118.98970796681712</c:v>
                </c:pt>
                <c:pt idx="28032">
                  <c:v>118.98371445522683</c:v>
                </c:pt>
                <c:pt idx="28033">
                  <c:v>118.97772124552972</c:v>
                </c:pt>
                <c:pt idx="28034">
                  <c:v>118.97172833771059</c:v>
                </c:pt>
                <c:pt idx="28035">
                  <c:v>118.96573573175422</c:v>
                </c:pt>
                <c:pt idx="28036">
                  <c:v>118.95974342764542</c:v>
                </c:pt>
                <c:pt idx="28037">
                  <c:v>118.95375142536898</c:v>
                </c:pt>
                <c:pt idx="28038">
                  <c:v>118.94775972490969</c:v>
                </c:pt>
                <c:pt idx="28039">
                  <c:v>118.94176832625234</c:v>
                </c:pt>
                <c:pt idx="28040">
                  <c:v>118.93577722938176</c:v>
                </c:pt>
                <c:pt idx="28041">
                  <c:v>118.92978643428272</c:v>
                </c:pt>
                <c:pt idx="28042">
                  <c:v>118.92379594094002</c:v>
                </c:pt>
                <c:pt idx="28043">
                  <c:v>118.91780574933848</c:v>
                </c:pt>
                <c:pt idx="28044">
                  <c:v>118.91181585946289</c:v>
                </c:pt>
                <c:pt idx="28045">
                  <c:v>118.90582627129805</c:v>
                </c:pt>
                <c:pt idx="28046">
                  <c:v>118.89983698482877</c:v>
                </c:pt>
                <c:pt idx="28047">
                  <c:v>118.89384800003984</c:v>
                </c:pt>
                <c:pt idx="28048">
                  <c:v>118.88785931691608</c:v>
                </c:pt>
                <c:pt idx="28049">
                  <c:v>118.88187093544229</c:v>
                </c:pt>
                <c:pt idx="28050">
                  <c:v>118.87588285560328</c:v>
                </c:pt>
                <c:pt idx="28051">
                  <c:v>118.86989507738384</c:v>
                </c:pt>
                <c:pt idx="28052">
                  <c:v>118.8639076007688</c:v>
                </c:pt>
                <c:pt idx="28053">
                  <c:v>118.85792042574295</c:v>
                </c:pt>
                <c:pt idx="28054">
                  <c:v>118.8519335522911</c:v>
                </c:pt>
                <c:pt idx="28055">
                  <c:v>118.84594698039808</c:v>
                </c:pt>
                <c:pt idx="28056">
                  <c:v>118.83996071004869</c:v>
                </c:pt>
                <c:pt idx="28057">
                  <c:v>118.83397474122772</c:v>
                </c:pt>
                <c:pt idx="28058">
                  <c:v>118.82798907392001</c:v>
                </c:pt>
                <c:pt idx="28059">
                  <c:v>118.82200370811036</c:v>
                </c:pt>
                <c:pt idx="28060">
                  <c:v>118.81601864378358</c:v>
                </c:pt>
                <c:pt idx="28061">
                  <c:v>118.81003388092449</c:v>
                </c:pt>
                <c:pt idx="28062">
                  <c:v>118.80404941951791</c:v>
                </c:pt>
                <c:pt idx="28063">
                  <c:v>118.79806525954865</c:v>
                </c:pt>
                <c:pt idx="28064">
                  <c:v>118.79208140100152</c:v>
                </c:pt>
                <c:pt idx="28065">
                  <c:v>118.78609784386136</c:v>
                </c:pt>
                <c:pt idx="28066">
                  <c:v>118.78011458811297</c:v>
                </c:pt>
                <c:pt idx="28067">
                  <c:v>118.77413163374116</c:v>
                </c:pt>
                <c:pt idx="28068">
                  <c:v>118.76814898073077</c:v>
                </c:pt>
                <c:pt idx="28069">
                  <c:v>118.76216662906661</c:v>
                </c:pt>
                <c:pt idx="28070">
                  <c:v>118.75618457873351</c:v>
                </c:pt>
                <c:pt idx="28071">
                  <c:v>118.75020282971629</c:v>
                </c:pt>
                <c:pt idx="28072">
                  <c:v>118.74422138199976</c:v>
                </c:pt>
                <c:pt idx="28073">
                  <c:v>118.73824023556875</c:v>
                </c:pt>
                <c:pt idx="28074">
                  <c:v>118.73225939040809</c:v>
                </c:pt>
                <c:pt idx="28075">
                  <c:v>118.72627884650259</c:v>
                </c:pt>
                <c:pt idx="28076">
                  <c:v>118.72029860383709</c:v>
                </c:pt>
                <c:pt idx="28077">
                  <c:v>118.71431866239642</c:v>
                </c:pt>
                <c:pt idx="28078">
                  <c:v>118.7083390221654</c:v>
                </c:pt>
                <c:pt idx="28079">
                  <c:v>118.70235968312886</c:v>
                </c:pt>
                <c:pt idx="28080">
                  <c:v>118.69638064527163</c:v>
                </c:pt>
                <c:pt idx="28081">
                  <c:v>118.69040190857854</c:v>
                </c:pt>
                <c:pt idx="28082">
                  <c:v>118.6844234730344</c:v>
                </c:pt>
                <c:pt idx="28083">
                  <c:v>118.67844533862407</c:v>
                </c:pt>
                <c:pt idx="28084">
                  <c:v>118.67246750533236</c:v>
                </c:pt>
                <c:pt idx="28085">
                  <c:v>118.66648997314412</c:v>
                </c:pt>
                <c:pt idx="28086">
                  <c:v>118.66051274204418</c:v>
                </c:pt>
                <c:pt idx="28087">
                  <c:v>118.65453581201736</c:v>
                </c:pt>
                <c:pt idx="28088">
                  <c:v>118.6485591830485</c:v>
                </c:pt>
                <c:pt idx="28089">
                  <c:v>118.64258285512246</c:v>
                </c:pt>
                <c:pt idx="28090">
                  <c:v>118.63660682822405</c:v>
                </c:pt>
                <c:pt idx="28091">
                  <c:v>118.63063110233811</c:v>
                </c:pt>
                <c:pt idx="28092">
                  <c:v>118.6246556774495</c:v>
                </c:pt>
                <c:pt idx="28093">
                  <c:v>118.61868055354303</c:v>
                </c:pt>
                <c:pt idx="28094">
                  <c:v>118.61270573060355</c:v>
                </c:pt>
                <c:pt idx="28095">
                  <c:v>118.6067312086159</c:v>
                </c:pt>
                <c:pt idx="28096">
                  <c:v>118.60075698756492</c:v>
                </c:pt>
                <c:pt idx="28097">
                  <c:v>118.59478306743546</c:v>
                </c:pt>
                <c:pt idx="28098">
                  <c:v>118.58880944821236</c:v>
                </c:pt>
                <c:pt idx="28099">
                  <c:v>118.58283612988046</c:v>
                </c:pt>
                <c:pt idx="28100">
                  <c:v>118.5768631124246</c:v>
                </c:pt>
                <c:pt idx="28101">
                  <c:v>118.57089039582964</c:v>
                </c:pt>
                <c:pt idx="28102">
                  <c:v>118.56491798008041</c:v>
                </c:pt>
                <c:pt idx="28103">
                  <c:v>118.55894586516176</c:v>
                </c:pt>
                <c:pt idx="28104">
                  <c:v>118.55297405105854</c:v>
                </c:pt>
                <c:pt idx="28105">
                  <c:v>118.54700253775559</c:v>
                </c:pt>
                <c:pt idx="28106">
                  <c:v>118.54103132523777</c:v>
                </c:pt>
                <c:pt idx="28107">
                  <c:v>118.53506041348992</c:v>
                </c:pt>
                <c:pt idx="28108">
                  <c:v>118.5290898024969</c:v>
                </c:pt>
                <c:pt idx="28109">
                  <c:v>118.52311949224355</c:v>
                </c:pt>
                <c:pt idx="28110">
                  <c:v>118.51714948271473</c:v>
                </c:pt>
                <c:pt idx="28111">
                  <c:v>118.51117977389529</c:v>
                </c:pt>
                <c:pt idx="28112">
                  <c:v>118.50521036577008</c:v>
                </c:pt>
                <c:pt idx="28113">
                  <c:v>118.49924125832396</c:v>
                </c:pt>
                <c:pt idx="28114">
                  <c:v>118.49327245154178</c:v>
                </c:pt>
                <c:pt idx="28115">
                  <c:v>118.4873039454084</c:v>
                </c:pt>
                <c:pt idx="28116">
                  <c:v>118.48133573990867</c:v>
                </c:pt>
                <c:pt idx="28117">
                  <c:v>118.47536783502746</c:v>
                </c:pt>
                <c:pt idx="28118">
                  <c:v>118.46940023074961</c:v>
                </c:pt>
                <c:pt idx="28119">
                  <c:v>118.46343292706</c:v>
                </c:pt>
                <c:pt idx="28120">
                  <c:v>118.45746592394346</c:v>
                </c:pt>
                <c:pt idx="28121">
                  <c:v>118.45149922138488</c:v>
                </c:pt>
                <c:pt idx="28122">
                  <c:v>118.44553281936911</c:v>
                </c:pt>
                <c:pt idx="28123">
                  <c:v>118.43956671788099</c:v>
                </c:pt>
                <c:pt idx="28124">
                  <c:v>118.43360091690542</c:v>
                </c:pt>
                <c:pt idx="28125">
                  <c:v>118.42763541642724</c:v>
                </c:pt>
                <c:pt idx="28126">
                  <c:v>118.42167021643131</c:v>
                </c:pt>
                <c:pt idx="28127">
                  <c:v>118.41570531690252</c:v>
                </c:pt>
                <c:pt idx="28128">
                  <c:v>118.40974071782571</c:v>
                </c:pt>
                <c:pt idx="28129">
                  <c:v>118.40377641918576</c:v>
                </c:pt>
                <c:pt idx="28130">
                  <c:v>118.39781242096753</c:v>
                </c:pt>
                <c:pt idx="28131">
                  <c:v>118.39184872315589</c:v>
                </c:pt>
                <c:pt idx="28132">
                  <c:v>118.38588532573571</c:v>
                </c:pt>
                <c:pt idx="28133">
                  <c:v>118.37992222869187</c:v>
                </c:pt>
                <c:pt idx="28134">
                  <c:v>118.37395943200922</c:v>
                </c:pt>
                <c:pt idx="28135">
                  <c:v>118.36799693567262</c:v>
                </c:pt>
                <c:pt idx="28136">
                  <c:v>118.36203473966698</c:v>
                </c:pt>
                <c:pt idx="28137">
                  <c:v>118.35607284397715</c:v>
                </c:pt>
                <c:pt idx="28138">
                  <c:v>118.35011124858799</c:v>
                </c:pt>
                <c:pt idx="28139">
                  <c:v>118.3441499534844</c:v>
                </c:pt>
                <c:pt idx="28140">
                  <c:v>118.33818895865124</c:v>
                </c:pt>
                <c:pt idx="28141">
                  <c:v>118.33222826407341</c:v>
                </c:pt>
                <c:pt idx="28142">
                  <c:v>118.32626786973574</c:v>
                </c:pt>
                <c:pt idx="28143">
                  <c:v>118.32030777562315</c:v>
                </c:pt>
                <c:pt idx="28144">
                  <c:v>118.3143479817205</c:v>
                </c:pt>
                <c:pt idx="28145">
                  <c:v>118.30838848801267</c:v>
                </c:pt>
                <c:pt idx="28146">
                  <c:v>118.30242929448453</c:v>
                </c:pt>
                <c:pt idx="28147">
                  <c:v>118.29647040112097</c:v>
                </c:pt>
                <c:pt idx="28148">
                  <c:v>118.29051180790687</c:v>
                </c:pt>
                <c:pt idx="28149">
                  <c:v>118.28455351482711</c:v>
                </c:pt>
                <c:pt idx="28150">
                  <c:v>118.27859552186658</c:v>
                </c:pt>
                <c:pt idx="28151">
                  <c:v>118.27263782901015</c:v>
                </c:pt>
                <c:pt idx="28152">
                  <c:v>118.26668043624271</c:v>
                </c:pt>
                <c:pt idx="28153">
                  <c:v>118.26072334354915</c:v>
                </c:pt>
                <c:pt idx="28154">
                  <c:v>118.25476655091434</c:v>
                </c:pt>
                <c:pt idx="28155">
                  <c:v>118.24881005832317</c:v>
                </c:pt>
                <c:pt idx="28156">
                  <c:v>118.24285386576054</c:v>
                </c:pt>
                <c:pt idx="28157">
                  <c:v>118.23689797321133</c:v>
                </c:pt>
                <c:pt idx="28158">
                  <c:v>118.23094238066042</c:v>
                </c:pt>
                <c:pt idx="28159">
                  <c:v>118.22498708809272</c:v>
                </c:pt>
                <c:pt idx="28160">
                  <c:v>118.21903209549309</c:v>
                </c:pt>
                <c:pt idx="28161">
                  <c:v>118.21307740284645</c:v>
                </c:pt>
                <c:pt idx="28162">
                  <c:v>118.20712301013768</c:v>
                </c:pt>
                <c:pt idx="28163">
                  <c:v>118.20116891735167</c:v>
                </c:pt>
                <c:pt idx="28164">
                  <c:v>118.19521512447331</c:v>
                </c:pt>
                <c:pt idx="28165">
                  <c:v>118.1892616314875</c:v>
                </c:pt>
                <c:pt idx="28166">
                  <c:v>118.18330843837913</c:v>
                </c:pt>
                <c:pt idx="28167">
                  <c:v>118.1773555451331</c:v>
                </c:pt>
                <c:pt idx="28168">
                  <c:v>118.17140295173429</c:v>
                </c:pt>
                <c:pt idx="28169">
                  <c:v>118.16545065816761</c:v>
                </c:pt>
                <c:pt idx="28170">
                  <c:v>118.15949866441797</c:v>
                </c:pt>
                <c:pt idx="28171">
                  <c:v>118.15354697047025</c:v>
                </c:pt>
                <c:pt idx="28172">
                  <c:v>118.14759557630934</c:v>
                </c:pt>
                <c:pt idx="28173">
                  <c:v>118.14164448192017</c:v>
                </c:pt>
                <c:pt idx="28174">
                  <c:v>118.13569368728761</c:v>
                </c:pt>
                <c:pt idx="28175">
                  <c:v>118.12974319239659</c:v>
                </c:pt>
                <c:pt idx="28176">
                  <c:v>118.12379299723199</c:v>
                </c:pt>
                <c:pt idx="28177">
                  <c:v>118.11784310177872</c:v>
                </c:pt>
                <c:pt idx="28178">
                  <c:v>118.11189350602169</c:v>
                </c:pt>
                <c:pt idx="28179">
                  <c:v>118.10594420994579</c:v>
                </c:pt>
                <c:pt idx="28180">
                  <c:v>118.09999521353593</c:v>
                </c:pt>
                <c:pt idx="28181">
                  <c:v>118.09404651677703</c:v>
                </c:pt>
                <c:pt idx="28182">
                  <c:v>118.08809811965398</c:v>
                </c:pt>
                <c:pt idx="28183">
                  <c:v>118.08215002215169</c:v>
                </c:pt>
                <c:pt idx="28184">
                  <c:v>118.07620222425508</c:v>
                </c:pt>
                <c:pt idx="28185">
                  <c:v>118.07025472594906</c:v>
                </c:pt>
                <c:pt idx="28186">
                  <c:v>118.06430752721852</c:v>
                </c:pt>
                <c:pt idx="28187">
                  <c:v>118.05836062804838</c:v>
                </c:pt>
                <c:pt idx="28188">
                  <c:v>118.05241402842354</c:v>
                </c:pt>
                <c:pt idx="28189">
                  <c:v>118.04646772832893</c:v>
                </c:pt>
                <c:pt idx="28190">
                  <c:v>118.04052172774946</c:v>
                </c:pt>
                <c:pt idx="28191">
                  <c:v>118.03457602667004</c:v>
                </c:pt>
                <c:pt idx="28192">
                  <c:v>118.02863062507558</c:v>
                </c:pt>
                <c:pt idx="28193">
                  <c:v>118.02268552295099</c:v>
                </c:pt>
                <c:pt idx="28194">
                  <c:v>118.01674072028121</c:v>
                </c:pt>
                <c:pt idx="28195">
                  <c:v>118.01079621705112</c:v>
                </c:pt>
                <c:pt idx="28196">
                  <c:v>118.00485201324567</c:v>
                </c:pt>
                <c:pt idx="28197">
                  <c:v>117.99890810884976</c:v>
                </c:pt>
                <c:pt idx="28198">
                  <c:v>117.99296450384833</c:v>
                </c:pt>
                <c:pt idx="28199">
                  <c:v>117.98702119822627</c:v>
                </c:pt>
                <c:pt idx="28200">
                  <c:v>117.98107819196852</c:v>
                </c:pt>
                <c:pt idx="28201">
                  <c:v>117.97513548505999</c:v>
                </c:pt>
                <c:pt idx="28202">
                  <c:v>117.96919307748561</c:v>
                </c:pt>
                <c:pt idx="28203">
                  <c:v>117.9632509692303</c:v>
                </c:pt>
                <c:pt idx="28204">
                  <c:v>117.95730916027898</c:v>
                </c:pt>
                <c:pt idx="28205">
                  <c:v>117.95136765061659</c:v>
                </c:pt>
                <c:pt idx="28206">
                  <c:v>117.94542644022803</c:v>
                </c:pt>
                <c:pt idx="28207">
                  <c:v>117.93948552909825</c:v>
                </c:pt>
                <c:pt idx="28208">
                  <c:v>117.93354491721215</c:v>
                </c:pt>
                <c:pt idx="28209">
                  <c:v>117.92760460455467</c:v>
                </c:pt>
                <c:pt idx="28210">
                  <c:v>117.92166459111074</c:v>
                </c:pt>
                <c:pt idx="28211">
                  <c:v>117.91572487686528</c:v>
                </c:pt>
                <c:pt idx="28212">
                  <c:v>117.90978546180324</c:v>
                </c:pt>
                <c:pt idx="28213">
                  <c:v>117.90384634590953</c:v>
                </c:pt>
                <c:pt idx="28214">
                  <c:v>117.89790752916909</c:v>
                </c:pt>
                <c:pt idx="28215">
                  <c:v>117.89196901156684</c:v>
                </c:pt>
                <c:pt idx="28216">
                  <c:v>117.88603079308774</c:v>
                </c:pt>
                <c:pt idx="28217">
                  <c:v>117.88009287371669</c:v>
                </c:pt>
                <c:pt idx="28218">
                  <c:v>117.87415525343864</c:v>
                </c:pt>
                <c:pt idx="28219">
                  <c:v>117.86821793223854</c:v>
                </c:pt>
                <c:pt idx="28220">
                  <c:v>117.86228091010129</c:v>
                </c:pt>
                <c:pt idx="28221">
                  <c:v>117.85634418701186</c:v>
                </c:pt>
                <c:pt idx="28222">
                  <c:v>117.85040776295516</c:v>
                </c:pt>
                <c:pt idx="28223">
                  <c:v>117.84447163791614</c:v>
                </c:pt>
                <c:pt idx="28224">
                  <c:v>117.83853581187975</c:v>
                </c:pt>
                <c:pt idx="28225">
                  <c:v>117.83260028483092</c:v>
                </c:pt>
                <c:pt idx="28226">
                  <c:v>117.82666505675458</c:v>
                </c:pt>
                <c:pt idx="28227">
                  <c:v>117.82073012763567</c:v>
                </c:pt>
                <c:pt idx="28228">
                  <c:v>117.81479549745914</c:v>
                </c:pt>
                <c:pt idx="28229">
                  <c:v>117.80886116620994</c:v>
                </c:pt>
                <c:pt idx="28230">
                  <c:v>117.802927133873</c:v>
                </c:pt>
                <c:pt idx="28231">
                  <c:v>117.79699340043327</c:v>
                </c:pt>
                <c:pt idx="28232">
                  <c:v>117.79105996587569</c:v>
                </c:pt>
                <c:pt idx="28233">
                  <c:v>117.78512683018521</c:v>
                </c:pt>
                <c:pt idx="28234">
                  <c:v>117.77919399334678</c:v>
                </c:pt>
                <c:pt idx="28235">
                  <c:v>117.77326145534533</c:v>
                </c:pt>
                <c:pt idx="28236">
                  <c:v>117.76732921616583</c:v>
                </c:pt>
                <c:pt idx="28237">
                  <c:v>117.76139727579321</c:v>
                </c:pt>
                <c:pt idx="28238">
                  <c:v>117.75546563421244</c:v>
                </c:pt>
                <c:pt idx="28239">
                  <c:v>117.74953429140845</c:v>
                </c:pt>
                <c:pt idx="28240">
                  <c:v>117.7436032473662</c:v>
                </c:pt>
                <c:pt idx="28241">
                  <c:v>117.73767250207062</c:v>
                </c:pt>
                <c:pt idx="28242">
                  <c:v>117.7317420555067</c:v>
                </c:pt>
                <c:pt idx="28243">
                  <c:v>117.72581190765936</c:v>
                </c:pt>
                <c:pt idx="28244">
                  <c:v>117.71988205851358</c:v>
                </c:pt>
                <c:pt idx="28245">
                  <c:v>117.71395250805429</c:v>
                </c:pt>
                <c:pt idx="28246">
                  <c:v>117.70802325626646</c:v>
                </c:pt>
                <c:pt idx="28247">
                  <c:v>117.70209430313504</c:v>
                </c:pt>
                <c:pt idx="28248">
                  <c:v>117.69616564864499</c:v>
                </c:pt>
                <c:pt idx="28249">
                  <c:v>117.69023729278128</c:v>
                </c:pt>
                <c:pt idx="28250">
                  <c:v>117.68430923552884</c:v>
                </c:pt>
                <c:pt idx="28251">
                  <c:v>117.67838147687266</c:v>
                </c:pt>
                <c:pt idx="28252">
                  <c:v>117.67245401679767</c:v>
                </c:pt>
                <c:pt idx="28253">
                  <c:v>117.66652685528885</c:v>
                </c:pt>
                <c:pt idx="28254">
                  <c:v>117.66059999233116</c:v>
                </c:pt>
                <c:pt idx="28255">
                  <c:v>117.65467342790954</c:v>
                </c:pt>
                <c:pt idx="28256">
                  <c:v>117.64874716200899</c:v>
                </c:pt>
                <c:pt idx="28257">
                  <c:v>117.64282119461444</c:v>
                </c:pt>
                <c:pt idx="28258">
                  <c:v>117.63689552571087</c:v>
                </c:pt>
                <c:pt idx="28259">
                  <c:v>117.63097015528324</c:v>
                </c:pt>
                <c:pt idx="28260">
                  <c:v>117.62504508331652</c:v>
                </c:pt>
                <c:pt idx="28261">
                  <c:v>117.61912030979568</c:v>
                </c:pt>
                <c:pt idx="28262">
                  <c:v>117.61319583470568</c:v>
                </c:pt>
                <c:pt idx="28263">
                  <c:v>117.60727165803149</c:v>
                </c:pt>
                <c:pt idx="28264">
                  <c:v>117.60134777975809</c:v>
                </c:pt>
                <c:pt idx="28265">
                  <c:v>117.59542419987042</c:v>
                </c:pt>
                <c:pt idx="28266">
                  <c:v>117.58950091835348</c:v>
                </c:pt>
                <c:pt idx="28267">
                  <c:v>117.58357793519222</c:v>
                </c:pt>
                <c:pt idx="28268">
                  <c:v>117.57765525037163</c:v>
                </c:pt>
                <c:pt idx="28269">
                  <c:v>117.57173286387668</c:v>
                </c:pt>
                <c:pt idx="28270">
                  <c:v>117.56581077569233</c:v>
                </c:pt>
                <c:pt idx="28271">
                  <c:v>117.55988898580355</c:v>
                </c:pt>
                <c:pt idx="28272">
                  <c:v>117.55396749419535</c:v>
                </c:pt>
                <c:pt idx="28273">
                  <c:v>117.54804630085268</c:v>
                </c:pt>
                <c:pt idx="28274">
                  <c:v>117.5421254057605</c:v>
                </c:pt>
                <c:pt idx="28275">
                  <c:v>117.53620480890382</c:v>
                </c:pt>
                <c:pt idx="28276">
                  <c:v>117.53028451026759</c:v>
                </c:pt>
                <c:pt idx="28277">
                  <c:v>117.52436450983681</c:v>
                </c:pt>
                <c:pt idx="28278">
                  <c:v>117.51844480759645</c:v>
                </c:pt>
                <c:pt idx="28279">
                  <c:v>117.5125254035315</c:v>
                </c:pt>
                <c:pt idx="28280">
                  <c:v>117.50660629762693</c:v>
                </c:pt>
                <c:pt idx="28281">
                  <c:v>117.50068748986773</c:v>
                </c:pt>
                <c:pt idx="28282">
                  <c:v>117.49476898023887</c:v>
                </c:pt>
                <c:pt idx="28283">
                  <c:v>117.48885076872534</c:v>
                </c:pt>
                <c:pt idx="28284">
                  <c:v>117.48293285531213</c:v>
                </c:pt>
                <c:pt idx="28285">
                  <c:v>117.47701523998421</c:v>
                </c:pt>
                <c:pt idx="28286">
                  <c:v>117.47109792272657</c:v>
                </c:pt>
                <c:pt idx="28287">
                  <c:v>117.46518090352421</c:v>
                </c:pt>
                <c:pt idx="28288">
                  <c:v>117.45926418236211</c:v>
                </c:pt>
                <c:pt idx="28289">
                  <c:v>117.45334775922524</c:v>
                </c:pt>
                <c:pt idx="28290">
                  <c:v>117.44743163409861</c:v>
                </c:pt>
                <c:pt idx="28291">
                  <c:v>117.4415158069672</c:v>
                </c:pt>
                <c:pt idx="28292">
                  <c:v>117.43560027781601</c:v>
                </c:pt>
                <c:pt idx="28293">
                  <c:v>117.42968504663001</c:v>
                </c:pt>
                <c:pt idx="28294">
                  <c:v>117.42377011339421</c:v>
                </c:pt>
                <c:pt idx="28295">
                  <c:v>117.4178554780936</c:v>
                </c:pt>
                <c:pt idx="28296">
                  <c:v>117.41194114071317</c:v>
                </c:pt>
                <c:pt idx="28297">
                  <c:v>117.40602710123791</c:v>
                </c:pt>
                <c:pt idx="28298">
                  <c:v>117.40011335965282</c:v>
                </c:pt>
                <c:pt idx="28299">
                  <c:v>117.39419991594289</c:v>
                </c:pt>
                <c:pt idx="28300">
                  <c:v>117.38828677009313</c:v>
                </c:pt>
                <c:pt idx="28301">
                  <c:v>117.38237392208852</c:v>
                </c:pt>
                <c:pt idx="28302">
                  <c:v>117.37646137191406</c:v>
                </c:pt>
                <c:pt idx="28303">
                  <c:v>117.37054911955477</c:v>
                </c:pt>
                <c:pt idx="28304">
                  <c:v>117.36463716499561</c:v>
                </c:pt>
                <c:pt idx="28305">
                  <c:v>117.35872550822161</c:v>
                </c:pt>
                <c:pt idx="28306">
                  <c:v>117.35281414921776</c:v>
                </c:pt>
                <c:pt idx="28307">
                  <c:v>117.34690308796907</c:v>
                </c:pt>
                <c:pt idx="28308">
                  <c:v>117.34099232446053</c:v>
                </c:pt>
                <c:pt idx="28309">
                  <c:v>117.33508185867716</c:v>
                </c:pt>
                <c:pt idx="28310">
                  <c:v>117.32917169060394</c:v>
                </c:pt>
                <c:pt idx="28311">
                  <c:v>117.32326182022589</c:v>
                </c:pt>
                <c:pt idx="28312">
                  <c:v>117.31735224752802</c:v>
                </c:pt>
                <c:pt idx="28313">
                  <c:v>117.31144297249531</c:v>
                </c:pt>
                <c:pt idx="28314">
                  <c:v>117.3055339951128</c:v>
                </c:pt>
                <c:pt idx="28315">
                  <c:v>117.29962531536546</c:v>
                </c:pt>
                <c:pt idx="28316">
                  <c:v>117.29371693323833</c:v>
                </c:pt>
                <c:pt idx="28317">
                  <c:v>117.28780884871641</c:v>
                </c:pt>
                <c:pt idx="28318">
                  <c:v>117.28190106178471</c:v>
                </c:pt>
                <c:pt idx="28319">
                  <c:v>117.27599357242823</c:v>
                </c:pt>
                <c:pt idx="28320">
                  <c:v>117.27008638063199</c:v>
                </c:pt>
                <c:pt idx="28321">
                  <c:v>117.26417948638101</c:v>
                </c:pt>
                <c:pt idx="28322">
                  <c:v>117.25827288966029</c:v>
                </c:pt>
                <c:pt idx="28323">
                  <c:v>117.25236659045484</c:v>
                </c:pt>
                <c:pt idx="28324">
                  <c:v>117.24646058874968</c:v>
                </c:pt>
                <c:pt idx="28325">
                  <c:v>117.24055488452983</c:v>
                </c:pt>
                <c:pt idx="28326">
                  <c:v>117.23464947778029</c:v>
                </c:pt>
                <c:pt idx="28327">
                  <c:v>117.2287443684861</c:v>
                </c:pt>
                <c:pt idx="28328">
                  <c:v>117.22283955663227</c:v>
                </c:pt>
                <c:pt idx="28329">
                  <c:v>117.2169350422038</c:v>
                </c:pt>
                <c:pt idx="28330">
                  <c:v>117.21103082518573</c:v>
                </c:pt>
                <c:pt idx="28331">
                  <c:v>117.20512690556308</c:v>
                </c:pt>
                <c:pt idx="28332">
                  <c:v>117.19922328332085</c:v>
                </c:pt>
                <c:pt idx="28333">
                  <c:v>117.19331995844406</c:v>
                </c:pt>
                <c:pt idx="28334">
                  <c:v>117.18741693091776</c:v>
                </c:pt>
                <c:pt idx="28335">
                  <c:v>117.18151420072695</c:v>
                </c:pt>
                <c:pt idx="28336">
                  <c:v>117.17561176785667</c:v>
                </c:pt>
                <c:pt idx="28337">
                  <c:v>117.16970963229193</c:v>
                </c:pt>
                <c:pt idx="28338">
                  <c:v>117.16380779401776</c:v>
                </c:pt>
                <c:pt idx="28339">
                  <c:v>117.15790625301918</c:v>
                </c:pt>
                <c:pt idx="28340">
                  <c:v>117.15200500928121</c:v>
                </c:pt>
                <c:pt idx="28341">
                  <c:v>117.14610406278889</c:v>
                </c:pt>
                <c:pt idx="28342">
                  <c:v>117.14020341352726</c:v>
                </c:pt>
                <c:pt idx="28343">
                  <c:v>117.13430306148132</c:v>
                </c:pt>
                <c:pt idx="28344">
                  <c:v>117.12840300663612</c:v>
                </c:pt>
                <c:pt idx="28345">
                  <c:v>117.12250324897668</c:v>
                </c:pt>
                <c:pt idx="28346">
                  <c:v>117.11660378848804</c:v>
                </c:pt>
                <c:pt idx="28347">
                  <c:v>117.11070462515521</c:v>
                </c:pt>
                <c:pt idx="28348">
                  <c:v>117.10480575896324</c:v>
                </c:pt>
                <c:pt idx="28349">
                  <c:v>117.09890718989716</c:v>
                </c:pt>
                <c:pt idx="28350">
                  <c:v>117.09300891794202</c:v>
                </c:pt>
                <c:pt idx="28351">
                  <c:v>117.08711094308282</c:v>
                </c:pt>
                <c:pt idx="28352">
                  <c:v>117.08121326530463</c:v>
                </c:pt>
                <c:pt idx="28353">
                  <c:v>117.07531588459246</c:v>
                </c:pt>
                <c:pt idx="28354">
                  <c:v>117.06941880093136</c:v>
                </c:pt>
                <c:pt idx="28355">
                  <c:v>117.06352201430636</c:v>
                </c:pt>
                <c:pt idx="28356">
                  <c:v>117.0576255247025</c:v>
                </c:pt>
                <c:pt idx="28357">
                  <c:v>117.05172933210483</c:v>
                </c:pt>
                <c:pt idx="28358">
                  <c:v>117.04583343649837</c:v>
                </c:pt>
                <c:pt idx="28359">
                  <c:v>117.03993783786818</c:v>
                </c:pt>
                <c:pt idx="28360">
                  <c:v>117.03404253619929</c:v>
                </c:pt>
                <c:pt idx="28361">
                  <c:v>117.02814753147675</c:v>
                </c:pt>
                <c:pt idx="28362">
                  <c:v>117.02225282368559</c:v>
                </c:pt>
                <c:pt idx="28363">
                  <c:v>117.01635841281086</c:v>
                </c:pt>
                <c:pt idx="28364">
                  <c:v>117.0104642988376</c:v>
                </c:pt>
                <c:pt idx="28365">
                  <c:v>117.00457048175087</c:v>
                </c:pt>
                <c:pt idx="28366">
                  <c:v>116.99867696153571</c:v>
                </c:pt>
                <c:pt idx="28367">
                  <c:v>116.99278373817715</c:v>
                </c:pt>
                <c:pt idx="28368">
                  <c:v>116.98689081166026</c:v>
                </c:pt>
                <c:pt idx="28369">
                  <c:v>116.98099818197008</c:v>
                </c:pt>
                <c:pt idx="28370">
                  <c:v>116.97510584909166</c:v>
                </c:pt>
                <c:pt idx="28371">
                  <c:v>116.96921381301004</c:v>
                </c:pt>
                <c:pt idx="28372">
                  <c:v>116.96332207371029</c:v>
                </c:pt>
                <c:pt idx="28373">
                  <c:v>116.95743063117744</c:v>
                </c:pt>
                <c:pt idx="28374">
                  <c:v>116.95153948539655</c:v>
                </c:pt>
                <c:pt idx="28375">
                  <c:v>116.94564863635267</c:v>
                </c:pt>
                <c:pt idx="28376">
                  <c:v>116.93975808403086</c:v>
                </c:pt>
                <c:pt idx="28377">
                  <c:v>116.93386782841617</c:v>
                </c:pt>
                <c:pt idx="28378">
                  <c:v>116.92797786949366</c:v>
                </c:pt>
                <c:pt idx="28379">
                  <c:v>116.92208820724838</c:v>
                </c:pt>
                <c:pt idx="28380">
                  <c:v>116.91619884166538</c:v>
                </c:pt>
                <c:pt idx="28381">
                  <c:v>116.91030977272973</c:v>
                </c:pt>
                <c:pt idx="28382">
                  <c:v>116.90442100042648</c:v>
                </c:pt>
                <c:pt idx="28383">
                  <c:v>116.89853252474069</c:v>
                </c:pt>
                <c:pt idx="28384">
                  <c:v>116.89264434565742</c:v>
                </c:pt>
                <c:pt idx="28385">
                  <c:v>116.88675646316173</c:v>
                </c:pt>
                <c:pt idx="28386">
                  <c:v>116.88086887723868</c:v>
                </c:pt>
                <c:pt idx="28387">
                  <c:v>116.87498158787334</c:v>
                </c:pt>
                <c:pt idx="28388">
                  <c:v>116.86909459505075</c:v>
                </c:pt>
                <c:pt idx="28389">
                  <c:v>116.863207898756</c:v>
                </c:pt>
                <c:pt idx="28390">
                  <c:v>116.85732149897414</c:v>
                </c:pt>
                <c:pt idx="28391">
                  <c:v>116.85143539569025</c:v>
                </c:pt>
                <c:pt idx="28392">
                  <c:v>116.84554958888937</c:v>
                </c:pt>
                <c:pt idx="28393">
                  <c:v>116.83966407855658</c:v>
                </c:pt>
                <c:pt idx="28394">
                  <c:v>116.83377886467694</c:v>
                </c:pt>
                <c:pt idx="28395">
                  <c:v>116.82789394723554</c:v>
                </c:pt>
                <c:pt idx="28396">
                  <c:v>116.82200932621743</c:v>
                </c:pt>
                <c:pt idx="28397">
                  <c:v>116.81612500160767</c:v>
                </c:pt>
                <c:pt idx="28398">
                  <c:v>116.81024097339134</c:v>
                </c:pt>
                <c:pt idx="28399">
                  <c:v>116.80435724155352</c:v>
                </c:pt>
                <c:pt idx="28400">
                  <c:v>116.79847380607926</c:v>
                </c:pt>
                <c:pt idx="28401">
                  <c:v>116.79259066695364</c:v>
                </c:pt>
                <c:pt idx="28402">
                  <c:v>116.78670782416175</c:v>
                </c:pt>
                <c:pt idx="28403">
                  <c:v>116.78082527768865</c:v>
                </c:pt>
                <c:pt idx="28404">
                  <c:v>116.77494302751941</c:v>
                </c:pt>
                <c:pt idx="28405">
                  <c:v>116.76906107363912</c:v>
                </c:pt>
                <c:pt idx="28406">
                  <c:v>116.76317941603284</c:v>
                </c:pt>
                <c:pt idx="28407">
                  <c:v>116.75729805468566</c:v>
                </c:pt>
                <c:pt idx="28408">
                  <c:v>116.75141698958265</c:v>
                </c:pt>
                <c:pt idx="28409">
                  <c:v>116.74553622070889</c:v>
                </c:pt>
                <c:pt idx="28410">
                  <c:v>116.73965574804946</c:v>
                </c:pt>
                <c:pt idx="28411">
                  <c:v>116.73377557158943</c:v>
                </c:pt>
                <c:pt idx="28412">
                  <c:v>116.72789569131389</c:v>
                </c:pt>
                <c:pt idx="28413">
                  <c:v>116.72201610720792</c:v>
                </c:pt>
                <c:pt idx="28414">
                  <c:v>116.7161368192566</c:v>
                </c:pt>
                <c:pt idx="28415">
                  <c:v>116.71025782744502</c:v>
                </c:pt>
                <c:pt idx="28416">
                  <c:v>116.70437913175826</c:v>
                </c:pt>
                <c:pt idx="28417">
                  <c:v>116.6985007321814</c:v>
                </c:pt>
                <c:pt idx="28418">
                  <c:v>116.69262262869952</c:v>
                </c:pt>
                <c:pt idx="28419">
                  <c:v>116.68674482129772</c:v>
                </c:pt>
                <c:pt idx="28420">
                  <c:v>116.68086730996107</c:v>
                </c:pt>
                <c:pt idx="28421">
                  <c:v>116.67499009467467</c:v>
                </c:pt>
                <c:pt idx="28422">
                  <c:v>116.6691131754236</c:v>
                </c:pt>
                <c:pt idx="28423">
                  <c:v>116.66323655219296</c:v>
                </c:pt>
                <c:pt idx="28424">
                  <c:v>116.65736022496783</c:v>
                </c:pt>
                <c:pt idx="28425">
                  <c:v>116.65148419373331</c:v>
                </c:pt>
                <c:pt idx="28426">
                  <c:v>116.64560845847447</c:v>
                </c:pt>
                <c:pt idx="28427">
                  <c:v>116.63973301917642</c:v>
                </c:pt>
                <c:pt idx="28428">
                  <c:v>116.63385787582425</c:v>
                </c:pt>
                <c:pt idx="28429">
                  <c:v>116.62798302840305</c:v>
                </c:pt>
                <c:pt idx="28430">
                  <c:v>116.62210847689792</c:v>
                </c:pt>
                <c:pt idx="28431">
                  <c:v>116.61623422129395</c:v>
                </c:pt>
                <c:pt idx="28432">
                  <c:v>116.61036026157623</c:v>
                </c:pt>
                <c:pt idx="28433">
                  <c:v>116.60448659772986</c:v>
                </c:pt>
                <c:pt idx="28434">
                  <c:v>116.59861322973994</c:v>
                </c:pt>
                <c:pt idx="28435">
                  <c:v>116.59274015759156</c:v>
                </c:pt>
                <c:pt idx="28436">
                  <c:v>116.58686738126983</c:v>
                </c:pt>
                <c:pt idx="28437">
                  <c:v>116.58099490075983</c:v>
                </c:pt>
                <c:pt idx="28438">
                  <c:v>116.57512271604669</c:v>
                </c:pt>
                <c:pt idx="28439">
                  <c:v>116.56925082711548</c:v>
                </c:pt>
                <c:pt idx="28440">
                  <c:v>116.56337923395132</c:v>
                </c:pt>
                <c:pt idx="28441">
                  <c:v>116.55750793653931</c:v>
                </c:pt>
                <c:pt idx="28442">
                  <c:v>116.55163693486455</c:v>
                </c:pt>
                <c:pt idx="28443">
                  <c:v>116.54576622891214</c:v>
                </c:pt>
                <c:pt idx="28444">
                  <c:v>116.53989581866719</c:v>
                </c:pt>
                <c:pt idx="28445">
                  <c:v>116.53402570411481</c:v>
                </c:pt>
                <c:pt idx="28446">
                  <c:v>116.5281558852401</c:v>
                </c:pt>
                <c:pt idx="28447">
                  <c:v>116.52228636202815</c:v>
                </c:pt>
                <c:pt idx="28448">
                  <c:v>116.51641713446411</c:v>
                </c:pt>
                <c:pt idx="28449">
                  <c:v>116.51054820253304</c:v>
                </c:pt>
                <c:pt idx="28450">
                  <c:v>116.50467956622009</c:v>
                </c:pt>
                <c:pt idx="28451">
                  <c:v>116.49881122551034</c:v>
                </c:pt>
                <c:pt idx="28452">
                  <c:v>116.49294318038891</c:v>
                </c:pt>
                <c:pt idx="28453">
                  <c:v>116.48707543084092</c:v>
                </c:pt>
                <c:pt idx="28454">
                  <c:v>116.48120797685146</c:v>
                </c:pt>
                <c:pt idx="28455">
                  <c:v>116.47534081840567</c:v>
                </c:pt>
                <c:pt idx="28456">
                  <c:v>116.46947395548865</c:v>
                </c:pt>
                <c:pt idx="28457">
                  <c:v>116.46360738808552</c:v>
                </c:pt>
                <c:pt idx="28458">
                  <c:v>116.45774111618138</c:v>
                </c:pt>
                <c:pt idx="28459">
                  <c:v>116.45187513976137</c:v>
                </c:pt>
                <c:pt idx="28460">
                  <c:v>116.44600945881058</c:v>
                </c:pt>
                <c:pt idx="28461">
                  <c:v>116.44014407331414</c:v>
                </c:pt>
                <c:pt idx="28462">
                  <c:v>116.43427898325717</c:v>
                </c:pt>
                <c:pt idx="28463">
                  <c:v>116.42841418862479</c:v>
                </c:pt>
                <c:pt idx="28464">
                  <c:v>116.4225496894021</c:v>
                </c:pt>
                <c:pt idx="28465">
                  <c:v>116.41668548557425</c:v>
                </c:pt>
                <c:pt idx="28466">
                  <c:v>116.41082157712634</c:v>
                </c:pt>
                <c:pt idx="28467">
                  <c:v>116.4049579640435</c:v>
                </c:pt>
                <c:pt idx="28468">
                  <c:v>116.39909464631086</c:v>
                </c:pt>
                <c:pt idx="28469">
                  <c:v>116.39323162391352</c:v>
                </c:pt>
                <c:pt idx="28470">
                  <c:v>116.38736889683663</c:v>
                </c:pt>
                <c:pt idx="28471">
                  <c:v>116.3815064650653</c:v>
                </c:pt>
                <c:pt idx="28472">
                  <c:v>116.37564432858466</c:v>
                </c:pt>
                <c:pt idx="28473">
                  <c:v>116.36978248737982</c:v>
                </c:pt>
                <c:pt idx="28474">
                  <c:v>116.36392094143594</c:v>
                </c:pt>
                <c:pt idx="28475">
                  <c:v>116.35805969073812</c:v>
                </c:pt>
                <c:pt idx="28476">
                  <c:v>116.3521987352715</c:v>
                </c:pt>
                <c:pt idx="28477">
                  <c:v>116.34633807502121</c:v>
                </c:pt>
                <c:pt idx="28478">
                  <c:v>116.34047770997238</c:v>
                </c:pt>
                <c:pt idx="28479">
                  <c:v>116.33461764011012</c:v>
                </c:pt>
                <c:pt idx="28480">
                  <c:v>116.32875786541959</c:v>
                </c:pt>
                <c:pt idx="28481">
                  <c:v>116.32289838588591</c:v>
                </c:pt>
                <c:pt idx="28482">
                  <c:v>116.31703920149421</c:v>
                </c:pt>
                <c:pt idx="28483">
                  <c:v>116.31118031222964</c:v>
                </c:pt>
                <c:pt idx="28484">
                  <c:v>116.30532171807731</c:v>
                </c:pt>
                <c:pt idx="28485">
                  <c:v>116.29946341902237</c:v>
                </c:pt>
                <c:pt idx="28486">
                  <c:v>116.29360541504997</c:v>
                </c:pt>
                <c:pt idx="28487">
                  <c:v>116.28774770614521</c:v>
                </c:pt>
                <c:pt idx="28488">
                  <c:v>116.28189029229326</c:v>
                </c:pt>
                <c:pt idx="28489">
                  <c:v>116.27603317347923</c:v>
                </c:pt>
                <c:pt idx="28490">
                  <c:v>116.27017634968828</c:v>
                </c:pt>
                <c:pt idx="28491">
                  <c:v>116.26431982090556</c:v>
                </c:pt>
                <c:pt idx="28492">
                  <c:v>116.25846358711618</c:v>
                </c:pt>
                <c:pt idx="28493">
                  <c:v>116.2526076483053</c:v>
                </c:pt>
                <c:pt idx="28494">
                  <c:v>116.24675200445806</c:v>
                </c:pt>
                <c:pt idx="28495">
                  <c:v>116.2408966555596</c:v>
                </c:pt>
                <c:pt idx="28496">
                  <c:v>116.23504160159506</c:v>
                </c:pt>
                <c:pt idx="28497">
                  <c:v>116.22918684254959</c:v>
                </c:pt>
                <c:pt idx="28498">
                  <c:v>116.22333237840834</c:v>
                </c:pt>
                <c:pt idx="28499">
                  <c:v>116.21747820915645</c:v>
                </c:pt>
                <c:pt idx="28500">
                  <c:v>116.21162433477906</c:v>
                </c:pt>
                <c:pt idx="28501">
                  <c:v>116.20577075526133</c:v>
                </c:pt>
                <c:pt idx="28502">
                  <c:v>116.19991747058839</c:v>
                </c:pt>
                <c:pt idx="28503">
                  <c:v>116.1940644807454</c:v>
                </c:pt>
                <c:pt idx="28504">
                  <c:v>116.1882117857175</c:v>
                </c:pt>
                <c:pt idx="28505">
                  <c:v>116.18235938548986</c:v>
                </c:pt>
                <c:pt idx="28506">
                  <c:v>116.17650728004762</c:v>
                </c:pt>
                <c:pt idx="28507">
                  <c:v>116.17065546937593</c:v>
                </c:pt>
                <c:pt idx="28508">
                  <c:v>116.16480395345994</c:v>
                </c:pt>
                <c:pt idx="28509">
                  <c:v>116.1589527322848</c:v>
                </c:pt>
                <c:pt idx="28510">
                  <c:v>116.15310180583568</c:v>
                </c:pt>
                <c:pt idx="28511">
                  <c:v>116.14725117409772</c:v>
                </c:pt>
                <c:pt idx="28512">
                  <c:v>116.14140083705608</c:v>
                </c:pt>
                <c:pt idx="28513">
                  <c:v>116.13555079469593</c:v>
                </c:pt>
                <c:pt idx="28514">
                  <c:v>116.1297010470024</c:v>
                </c:pt>
                <c:pt idx="28515">
                  <c:v>116.12385159396067</c:v>
                </c:pt>
                <c:pt idx="28516">
                  <c:v>116.11800243555588</c:v>
                </c:pt>
                <c:pt idx="28517">
                  <c:v>116.11215357177321</c:v>
                </c:pt>
                <c:pt idx="28518">
                  <c:v>116.10630500259779</c:v>
                </c:pt>
                <c:pt idx="28519">
                  <c:v>116.10045672801482</c:v>
                </c:pt>
                <c:pt idx="28520">
                  <c:v>116.09460874800943</c:v>
                </c:pt>
                <c:pt idx="28521">
                  <c:v>116.0887610625668</c:v>
                </c:pt>
                <c:pt idx="28522">
                  <c:v>116.08291367167209</c:v>
                </c:pt>
                <c:pt idx="28523">
                  <c:v>116.07706657531045</c:v>
                </c:pt>
                <c:pt idx="28524">
                  <c:v>116.07121977346706</c:v>
                </c:pt>
                <c:pt idx="28525">
                  <c:v>116.06537326612708</c:v>
                </c:pt>
                <c:pt idx="28526">
                  <c:v>116.05952705327567</c:v>
                </c:pt>
                <c:pt idx="28527">
                  <c:v>116.053681134898</c:v>
                </c:pt>
                <c:pt idx="28528">
                  <c:v>116.04783551097924</c:v>
                </c:pt>
                <c:pt idx="28529">
                  <c:v>116.04199018150456</c:v>
                </c:pt>
                <c:pt idx="28530">
                  <c:v>116.03614514645912</c:v>
                </c:pt>
                <c:pt idx="28531">
                  <c:v>116.0303004058281</c:v>
                </c:pt>
                <c:pt idx="28532">
                  <c:v>116.02445595959666</c:v>
                </c:pt>
                <c:pt idx="28533">
                  <c:v>116.01861180774998</c:v>
                </c:pt>
                <c:pt idx="28534">
                  <c:v>116.01276795027323</c:v>
                </c:pt>
                <c:pt idx="28535">
                  <c:v>116.00692438715157</c:v>
                </c:pt>
                <c:pt idx="28536">
                  <c:v>116.00108111837019</c:v>
                </c:pt>
                <c:pt idx="28537">
                  <c:v>115.99523814391426</c:v>
                </c:pt>
                <c:pt idx="28538">
                  <c:v>115.98939546376896</c:v>
                </c:pt>
                <c:pt idx="28539">
                  <c:v>115.98355307791945</c:v>
                </c:pt>
                <c:pt idx="28540">
                  <c:v>115.97771098635093</c:v>
                </c:pt>
                <c:pt idx="28541">
                  <c:v>115.97186918904855</c:v>
                </c:pt>
                <c:pt idx="28542">
                  <c:v>115.9660276859975</c:v>
                </c:pt>
                <c:pt idx="28543">
                  <c:v>115.96018647718296</c:v>
                </c:pt>
                <c:pt idx="28544">
                  <c:v>115.95434556259011</c:v>
                </c:pt>
                <c:pt idx="28545">
                  <c:v>115.94850494220412</c:v>
                </c:pt>
                <c:pt idx="28546">
                  <c:v>115.94266461601019</c:v>
                </c:pt>
                <c:pt idx="28547">
                  <c:v>115.93682458399348</c:v>
                </c:pt>
                <c:pt idx="28548">
                  <c:v>115.9309848461392</c:v>
                </c:pt>
                <c:pt idx="28549">
                  <c:v>115.92514540243251</c:v>
                </c:pt>
                <c:pt idx="28550">
                  <c:v>115.91930625285859</c:v>
                </c:pt>
                <c:pt idx="28551">
                  <c:v>115.91346739740264</c:v>
                </c:pt>
                <c:pt idx="28552">
                  <c:v>115.90762883604984</c:v>
                </c:pt>
                <c:pt idx="28553">
                  <c:v>115.90179056878537</c:v>
                </c:pt>
                <c:pt idx="28554">
                  <c:v>115.89595259559442</c:v>
                </c:pt>
                <c:pt idx="28555">
                  <c:v>115.89011491646218</c:v>
                </c:pt>
                <c:pt idx="28556">
                  <c:v>115.88427753137384</c:v>
                </c:pt>
                <c:pt idx="28557">
                  <c:v>115.87844044031459</c:v>
                </c:pt>
                <c:pt idx="28558">
                  <c:v>115.87260364326961</c:v>
                </c:pt>
                <c:pt idx="28559">
                  <c:v>115.86676714022411</c:v>
                </c:pt>
                <c:pt idx="28560">
                  <c:v>115.86093093116327</c:v>
                </c:pt>
                <c:pt idx="28561">
                  <c:v>115.85509501607227</c:v>
                </c:pt>
                <c:pt idx="28562">
                  <c:v>115.84925939493631</c:v>
                </c:pt>
                <c:pt idx="28563">
                  <c:v>115.84342406774059</c:v>
                </c:pt>
                <c:pt idx="28564">
                  <c:v>115.8375890344703</c:v>
                </c:pt>
                <c:pt idx="28565">
                  <c:v>115.83175429511064</c:v>
                </c:pt>
                <c:pt idx="28566">
                  <c:v>115.82591984964679</c:v>
                </c:pt>
                <c:pt idx="28567">
                  <c:v>115.82008569806398</c:v>
                </c:pt>
                <c:pt idx="28568">
                  <c:v>115.81425184034737</c:v>
                </c:pt>
                <c:pt idx="28569">
                  <c:v>115.80841827648217</c:v>
                </c:pt>
                <c:pt idx="28570">
                  <c:v>115.80258500645358</c:v>
                </c:pt>
                <c:pt idx="28571">
                  <c:v>115.79675203024681</c:v>
                </c:pt>
                <c:pt idx="28572">
                  <c:v>115.79091934784705</c:v>
                </c:pt>
                <c:pt idx="28573">
                  <c:v>115.78508695923951</c:v>
                </c:pt>
                <c:pt idx="28574">
                  <c:v>115.77925486440937</c:v>
                </c:pt>
                <c:pt idx="28575">
                  <c:v>115.77342306334185</c:v>
                </c:pt>
                <c:pt idx="28576">
                  <c:v>115.76759155602215</c:v>
                </c:pt>
                <c:pt idx="28577">
                  <c:v>115.76176034243548</c:v>
                </c:pt>
                <c:pt idx="28578">
                  <c:v>115.75592942256704</c:v>
                </c:pt>
                <c:pt idx="28579">
                  <c:v>115.75009879640203</c:v>
                </c:pt>
                <c:pt idx="28580">
                  <c:v>115.74426846392566</c:v>
                </c:pt>
                <c:pt idx="28581">
                  <c:v>115.73843842512314</c:v>
                </c:pt>
                <c:pt idx="28582">
                  <c:v>115.73260867997966</c:v>
                </c:pt>
                <c:pt idx="28583">
                  <c:v>115.72677922848045</c:v>
                </c:pt>
                <c:pt idx="28584">
                  <c:v>115.72095007061071</c:v>
                </c:pt>
                <c:pt idx="28585">
                  <c:v>115.71512120635566</c:v>
                </c:pt>
                <c:pt idx="28586">
                  <c:v>115.70929263570051</c:v>
                </c:pt>
                <c:pt idx="28587">
                  <c:v>115.70346435863046</c:v>
                </c:pt>
                <c:pt idx="28588">
                  <c:v>115.69763637513071</c:v>
                </c:pt>
                <c:pt idx="28589">
                  <c:v>115.6918086851865</c:v>
                </c:pt>
                <c:pt idx="28590">
                  <c:v>115.68598128878303</c:v>
                </c:pt>
                <c:pt idx="28591">
                  <c:v>115.68015418590551</c:v>
                </c:pt>
                <c:pt idx="28592">
                  <c:v>115.67432737653917</c:v>
                </c:pt>
                <c:pt idx="28593">
                  <c:v>115.66850086066921</c:v>
                </c:pt>
                <c:pt idx="28594">
                  <c:v>115.66267463828086</c:v>
                </c:pt>
                <c:pt idx="28595">
                  <c:v>115.65684870935934</c:v>
                </c:pt>
                <c:pt idx="28596">
                  <c:v>115.65102307388985</c:v>
                </c:pt>
                <c:pt idx="28597">
                  <c:v>115.64519773185762</c:v>
                </c:pt>
                <c:pt idx="28598">
                  <c:v>115.63937268324787</c:v>
                </c:pt>
                <c:pt idx="28599">
                  <c:v>115.63354792804581</c:v>
                </c:pt>
                <c:pt idx="28600">
                  <c:v>115.62772346623669</c:v>
                </c:pt>
                <c:pt idx="28601">
                  <c:v>115.6218992978057</c:v>
                </c:pt>
                <c:pt idx="28602">
                  <c:v>115.61607542273808</c:v>
                </c:pt>
                <c:pt idx="28603">
                  <c:v>115.61025184101904</c:v>
                </c:pt>
                <c:pt idx="28604">
                  <c:v>115.60442855263381</c:v>
                </c:pt>
                <c:pt idx="28605">
                  <c:v>115.59860555756761</c:v>
                </c:pt>
                <c:pt idx="28606">
                  <c:v>115.59278285580568</c:v>
                </c:pt>
                <c:pt idx="28607">
                  <c:v>115.58696044733324</c:v>
                </c:pt>
                <c:pt idx="28608">
                  <c:v>115.58113833213551</c:v>
                </c:pt>
                <c:pt idx="28609">
                  <c:v>115.57531651019772</c:v>
                </c:pt>
                <c:pt idx="28610">
                  <c:v>115.5694949815051</c:v>
                </c:pt>
                <c:pt idx="28611">
                  <c:v>115.56367374604288</c:v>
                </c:pt>
                <c:pt idx="28612">
                  <c:v>115.55785280379629</c:v>
                </c:pt>
                <c:pt idx="28613">
                  <c:v>115.55203215475058</c:v>
                </c:pt>
                <c:pt idx="28614">
                  <c:v>115.54621179889095</c:v>
                </c:pt>
                <c:pt idx="28615">
                  <c:v>115.54039173620265</c:v>
                </c:pt>
                <c:pt idx="28616">
                  <c:v>115.5345719666709</c:v>
                </c:pt>
                <c:pt idx="28617">
                  <c:v>115.52875249028094</c:v>
                </c:pt>
                <c:pt idx="28618">
                  <c:v>115.52293330701801</c:v>
                </c:pt>
                <c:pt idx="28619">
                  <c:v>115.51711441686734</c:v>
                </c:pt>
                <c:pt idx="28620">
                  <c:v>115.51129581981417</c:v>
                </c:pt>
                <c:pt idx="28621">
                  <c:v>115.50547751584372</c:v>
                </c:pt>
                <c:pt idx="28622">
                  <c:v>115.49965950494125</c:v>
                </c:pt>
                <c:pt idx="28623">
                  <c:v>115.49384178709199</c:v>
                </c:pt>
                <c:pt idx="28624">
                  <c:v>115.48802436228118</c:v>
                </c:pt>
                <c:pt idx="28625">
                  <c:v>115.48220723049405</c:v>
                </c:pt>
                <c:pt idx="28626">
                  <c:v>115.47639039171585</c:v>
                </c:pt>
                <c:pt idx="28627">
                  <c:v>115.47057384593182</c:v>
                </c:pt>
                <c:pt idx="28628">
                  <c:v>115.4647575931272</c:v>
                </c:pt>
                <c:pt idx="28629">
                  <c:v>115.45894163328724</c:v>
                </c:pt>
                <c:pt idx="28630">
                  <c:v>115.45312596639718</c:v>
                </c:pt>
                <c:pt idx="28631">
                  <c:v>115.44731059244226</c:v>
                </c:pt>
                <c:pt idx="28632">
                  <c:v>115.44149551140772</c:v>
                </c:pt>
                <c:pt idx="28633">
                  <c:v>115.43568072327882</c:v>
                </c:pt>
                <c:pt idx="28634">
                  <c:v>115.42986622804079</c:v>
                </c:pt>
                <c:pt idx="28635">
                  <c:v>115.42405202567889</c:v>
                </c:pt>
                <c:pt idx="28636">
                  <c:v>115.41823811617836</c:v>
                </c:pt>
                <c:pt idx="28637">
                  <c:v>115.41242449952445</c:v>
                </c:pt>
                <c:pt idx="28638">
                  <c:v>115.40661117570241</c:v>
                </c:pt>
                <c:pt idx="28639">
                  <c:v>115.40079814469749</c:v>
                </c:pt>
                <c:pt idx="28640">
                  <c:v>115.39498540649494</c:v>
                </c:pt>
                <c:pt idx="28641">
                  <c:v>115.38917296108002</c:v>
                </c:pt>
                <c:pt idx="28642">
                  <c:v>115.38336080843797</c:v>
                </c:pt>
                <c:pt idx="28643">
                  <c:v>115.37754894855405</c:v>
                </c:pt>
                <c:pt idx="28644">
                  <c:v>115.37173738141351</c:v>
                </c:pt>
                <c:pt idx="28645">
                  <c:v>115.36592610700161</c:v>
                </c:pt>
                <c:pt idx="28646">
                  <c:v>115.36011512530361</c:v>
                </c:pt>
                <c:pt idx="28647">
                  <c:v>115.35430443630474</c:v>
                </c:pt>
                <c:pt idx="28648">
                  <c:v>115.34849403999029</c:v>
                </c:pt>
                <c:pt idx="28649">
                  <c:v>115.34268393634549</c:v>
                </c:pt>
                <c:pt idx="28650">
                  <c:v>115.33687412535562</c:v>
                </c:pt>
                <c:pt idx="28651">
                  <c:v>115.33106460700593</c:v>
                </c:pt>
                <c:pt idx="28652">
                  <c:v>115.32525538128168</c:v>
                </c:pt>
                <c:pt idx="28653">
                  <c:v>115.31944644816812</c:v>
                </c:pt>
                <c:pt idx="28654">
                  <c:v>115.31363780765054</c:v>
                </c:pt>
                <c:pt idx="28655">
                  <c:v>115.30782945971417</c:v>
                </c:pt>
                <c:pt idx="28656">
                  <c:v>115.30202140434429</c:v>
                </c:pt>
                <c:pt idx="28657">
                  <c:v>115.29621364152615</c:v>
                </c:pt>
                <c:pt idx="28658">
                  <c:v>115.29040617124502</c:v>
                </c:pt>
                <c:pt idx="28659">
                  <c:v>115.28459899348618</c:v>
                </c:pt>
                <c:pt idx="28660">
                  <c:v>115.27879210823488</c:v>
                </c:pt>
                <c:pt idx="28661">
                  <c:v>115.27298551547639</c:v>
                </c:pt>
                <c:pt idx="28662">
                  <c:v>115.26717921519598</c:v>
                </c:pt>
                <c:pt idx="28663">
                  <c:v>115.26137320737891</c:v>
                </c:pt>
                <c:pt idx="28664">
                  <c:v>115.25556749201046</c:v>
                </c:pt>
                <c:pt idx="28665">
                  <c:v>115.24976206907589</c:v>
                </c:pt>
                <c:pt idx="28666">
                  <c:v>115.24395693856047</c:v>
                </c:pt>
                <c:pt idx="28667">
                  <c:v>115.23815210044948</c:v>
                </c:pt>
                <c:pt idx="28668">
                  <c:v>115.23234755472819</c:v>
                </c:pt>
                <c:pt idx="28669">
                  <c:v>115.22654330138187</c:v>
                </c:pt>
                <c:pt idx="28670">
                  <c:v>115.22073934039578</c:v>
                </c:pt>
                <c:pt idx="28671">
                  <c:v>115.21493567175521</c:v>
                </c:pt>
                <c:pt idx="28672">
                  <c:v>115.20913229544543</c:v>
                </c:pt>
                <c:pt idx="28673">
                  <c:v>115.20332921145172</c:v>
                </c:pt>
                <c:pt idx="28674">
                  <c:v>115.19752641975934</c:v>
                </c:pt>
                <c:pt idx="28675">
                  <c:v>115.19172392035358</c:v>
                </c:pt>
                <c:pt idx="28676">
                  <c:v>115.18592171321971</c:v>
                </c:pt>
                <c:pt idx="28677">
                  <c:v>115.18011979834303</c:v>
                </c:pt>
                <c:pt idx="28678">
                  <c:v>115.17431817570879</c:v>
                </c:pt>
                <c:pt idx="28679">
                  <c:v>115.16851684530228</c:v>
                </c:pt>
                <c:pt idx="28680">
                  <c:v>115.16271580710878</c:v>
                </c:pt>
                <c:pt idx="28681">
                  <c:v>115.15691506111358</c:v>
                </c:pt>
                <c:pt idx="28682">
                  <c:v>115.15111460730195</c:v>
                </c:pt>
                <c:pt idx="28683">
                  <c:v>115.14531444565918</c:v>
                </c:pt>
                <c:pt idx="28684">
                  <c:v>115.13951457617055</c:v>
                </c:pt>
                <c:pt idx="28685">
                  <c:v>115.13371499882136</c:v>
                </c:pt>
                <c:pt idx="28686">
                  <c:v>115.12791571359688</c:v>
                </c:pt>
                <c:pt idx="28687">
                  <c:v>115.12211672048238</c:v>
                </c:pt>
                <c:pt idx="28688">
                  <c:v>115.11631801946318</c:v>
                </c:pt>
                <c:pt idx="28689">
                  <c:v>115.11051961052455</c:v>
                </c:pt>
                <c:pt idx="28690">
                  <c:v>115.10472149365177</c:v>
                </c:pt>
                <c:pt idx="28691">
                  <c:v>115.09892366883014</c:v>
                </c:pt>
                <c:pt idx="28692">
                  <c:v>115.09312613604494</c:v>
                </c:pt>
                <c:pt idx="28693">
                  <c:v>115.08732889528147</c:v>
                </c:pt>
                <c:pt idx="28694">
                  <c:v>115.08153194652502</c:v>
                </c:pt>
                <c:pt idx="28695">
                  <c:v>115.07573528976087</c:v>
                </c:pt>
                <c:pt idx="28696">
                  <c:v>115.06993892497432</c:v>
                </c:pt>
                <c:pt idx="28697">
                  <c:v>115.06414285215068</c:v>
                </c:pt>
                <c:pt idx="28698">
                  <c:v>115.05834707127522</c:v>
                </c:pt>
                <c:pt idx="28699">
                  <c:v>115.05255158233325</c:v>
                </c:pt>
                <c:pt idx="28700">
                  <c:v>115.04675638531005</c:v>
                </c:pt>
                <c:pt idx="28701">
                  <c:v>115.04096148019093</c:v>
                </c:pt>
                <c:pt idx="28702">
                  <c:v>115.03516686696118</c:v>
                </c:pt>
                <c:pt idx="28703">
                  <c:v>115.02937254560609</c:v>
                </c:pt>
                <c:pt idx="28704">
                  <c:v>115.02357851611097</c:v>
                </c:pt>
                <c:pt idx="28705">
                  <c:v>115.01778477846112</c:v>
                </c:pt>
                <c:pt idx="28706">
                  <c:v>115.01199133264183</c:v>
                </c:pt>
                <c:pt idx="28707">
                  <c:v>115.0061981786384</c:v>
                </c:pt>
                <c:pt idx="28708">
                  <c:v>115.00040531643614</c:v>
                </c:pt>
                <c:pt idx="28709">
                  <c:v>114.99461274602037</c:v>
                </c:pt>
                <c:pt idx="28710">
                  <c:v>114.98882046737636</c:v>
                </c:pt>
                <c:pt idx="28711">
                  <c:v>114.98302848048942</c:v>
                </c:pt>
                <c:pt idx="28712">
                  <c:v>114.97723678534487</c:v>
                </c:pt>
                <c:pt idx="28713">
                  <c:v>114.97144538192799</c:v>
                </c:pt>
                <c:pt idx="28714">
                  <c:v>114.96565427022411</c:v>
                </c:pt>
                <c:pt idx="28715">
                  <c:v>114.95986345021852</c:v>
                </c:pt>
                <c:pt idx="28716">
                  <c:v>114.95407292189654</c:v>
                </c:pt>
                <c:pt idx="28717">
                  <c:v>114.94828268524347</c:v>
                </c:pt>
                <c:pt idx="28718">
                  <c:v>114.94249274024462</c:v>
                </c:pt>
                <c:pt idx="28719">
                  <c:v>114.9367030868853</c:v>
                </c:pt>
                <c:pt idx="28720">
                  <c:v>114.93091372515082</c:v>
                </c:pt>
                <c:pt idx="28721">
                  <c:v>114.92512465502648</c:v>
                </c:pt>
                <c:pt idx="28722">
                  <c:v>114.91933587649761</c:v>
                </c:pt>
                <c:pt idx="28723">
                  <c:v>114.91354738954952</c:v>
                </c:pt>
                <c:pt idx="28724">
                  <c:v>114.90775919416751</c:v>
                </c:pt>
                <c:pt idx="28725">
                  <c:v>114.9019712903369</c:v>
                </c:pt>
                <c:pt idx="28726">
                  <c:v>114.89618367804302</c:v>
                </c:pt>
                <c:pt idx="28727">
                  <c:v>114.89039635727116</c:v>
                </c:pt>
                <c:pt idx="28728">
                  <c:v>114.88460932800665</c:v>
                </c:pt>
                <c:pt idx="28729">
                  <c:v>114.8788225902348</c:v>
                </c:pt>
                <c:pt idx="28730">
                  <c:v>114.87303614394094</c:v>
                </c:pt>
                <c:pt idx="28731">
                  <c:v>114.86724998911038</c:v>
                </c:pt>
                <c:pt idx="28732">
                  <c:v>114.86146412572843</c:v>
                </c:pt>
                <c:pt idx="28733">
                  <c:v>114.85567855378042</c:v>
                </c:pt>
                <c:pt idx="28734">
                  <c:v>114.84989327325167</c:v>
                </c:pt>
                <c:pt idx="28735">
                  <c:v>114.8441082841275</c:v>
                </c:pt>
                <c:pt idx="28736">
                  <c:v>114.83832358639323</c:v>
                </c:pt>
                <c:pt idx="28737">
                  <c:v>114.83253918003419</c:v>
                </c:pt>
                <c:pt idx="28738">
                  <c:v>114.8267550650357</c:v>
                </c:pt>
                <c:pt idx="28739">
                  <c:v>114.82097124138308</c:v>
                </c:pt>
                <c:pt idx="28740">
                  <c:v>114.81518770906165</c:v>
                </c:pt>
                <c:pt idx="28741">
                  <c:v>114.80940446805674</c:v>
                </c:pt>
                <c:pt idx="28742">
                  <c:v>114.80362151835369</c:v>
                </c:pt>
                <c:pt idx="28743">
                  <c:v>114.79783885993781</c:v>
                </c:pt>
                <c:pt idx="28744">
                  <c:v>114.79205649279444</c:v>
                </c:pt>
                <c:pt idx="28745">
                  <c:v>114.78627441690891</c:v>
                </c:pt>
                <c:pt idx="28746">
                  <c:v>114.78049263226653</c:v>
                </c:pt>
                <c:pt idx="28747">
                  <c:v>114.77471113885265</c:v>
                </c:pt>
                <c:pt idx="28748">
                  <c:v>114.7689299366526</c:v>
                </c:pt>
                <c:pt idx="28749">
                  <c:v>114.76314902565169</c:v>
                </c:pt>
                <c:pt idx="28750">
                  <c:v>114.75736840583527</c:v>
                </c:pt>
                <c:pt idx="28751">
                  <c:v>114.75158807718867</c:v>
                </c:pt>
                <c:pt idx="28752">
                  <c:v>114.74580803969722</c:v>
                </c:pt>
                <c:pt idx="28753">
                  <c:v>114.74002829334627</c:v>
                </c:pt>
                <c:pt idx="28754">
                  <c:v>114.73424883812113</c:v>
                </c:pt>
                <c:pt idx="28755">
                  <c:v>114.72846967400716</c:v>
                </c:pt>
                <c:pt idx="28756">
                  <c:v>114.72269080098968</c:v>
                </c:pt>
                <c:pt idx="28757">
                  <c:v>114.71691221905404</c:v>
                </c:pt>
                <c:pt idx="28758">
                  <c:v>114.71113392818557</c:v>
                </c:pt>
                <c:pt idx="28759">
                  <c:v>114.70535592836961</c:v>
                </c:pt>
                <c:pt idx="28760">
                  <c:v>114.6995782195915</c:v>
                </c:pt>
                <c:pt idx="28761">
                  <c:v>114.69380080183659</c:v>
                </c:pt>
                <c:pt idx="28762">
                  <c:v>114.68802367509021</c:v>
                </c:pt>
                <c:pt idx="28763">
                  <c:v>114.68224683933769</c:v>
                </c:pt>
                <c:pt idx="28764">
                  <c:v>114.6764702945644</c:v>
                </c:pt>
                <c:pt idx="28765">
                  <c:v>114.67069404075566</c:v>
                </c:pt>
                <c:pt idx="28766">
                  <c:v>114.66491807789683</c:v>
                </c:pt>
                <c:pt idx="28767">
                  <c:v>114.65914240597324</c:v>
                </c:pt>
                <c:pt idx="28768">
                  <c:v>114.65336702497025</c:v>
                </c:pt>
                <c:pt idx="28769">
                  <c:v>114.6475919348732</c:v>
                </c:pt>
                <c:pt idx="28770">
                  <c:v>114.64181713566745</c:v>
                </c:pt>
                <c:pt idx="28771">
                  <c:v>114.63604262733833</c:v>
                </c:pt>
                <c:pt idx="28772">
                  <c:v>114.63026840987119</c:v>
                </c:pt>
                <c:pt idx="28773">
                  <c:v>114.6244944832514</c:v>
                </c:pt>
                <c:pt idx="28774">
                  <c:v>114.61872084746427</c:v>
                </c:pt>
                <c:pt idx="28775">
                  <c:v>114.61294750249519</c:v>
                </c:pt>
                <c:pt idx="28776">
                  <c:v>114.60717444832949</c:v>
                </c:pt>
                <c:pt idx="28777">
                  <c:v>114.60140168495253</c:v>
                </c:pt>
                <c:pt idx="28778">
                  <c:v>114.59562921234966</c:v>
                </c:pt>
                <c:pt idx="28779">
                  <c:v>114.58985703050624</c:v>
                </c:pt>
                <c:pt idx="28780">
                  <c:v>114.58408513940762</c:v>
                </c:pt>
                <c:pt idx="28781">
                  <c:v>114.57831353903916</c:v>
                </c:pt>
                <c:pt idx="28782">
                  <c:v>114.5725422293862</c:v>
                </c:pt>
                <c:pt idx="28783">
                  <c:v>114.56677121043411</c:v>
                </c:pt>
                <c:pt idx="28784">
                  <c:v>114.56100048216824</c:v>
                </c:pt>
                <c:pt idx="28785">
                  <c:v>114.55523004457396</c:v>
                </c:pt>
                <c:pt idx="28786">
                  <c:v>114.54945989763662</c:v>
                </c:pt>
                <c:pt idx="28787">
                  <c:v>114.54369004134158</c:v>
                </c:pt>
                <c:pt idx="28788">
                  <c:v>114.5379204756742</c:v>
                </c:pt>
                <c:pt idx="28789">
                  <c:v>114.53215120061984</c:v>
                </c:pt>
                <c:pt idx="28790">
                  <c:v>114.52638221616387</c:v>
                </c:pt>
                <c:pt idx="28791">
                  <c:v>114.52061352229164</c:v>
                </c:pt>
                <c:pt idx="28792">
                  <c:v>114.51484511898853</c:v>
                </c:pt>
                <c:pt idx="28793">
                  <c:v>114.50907700623989</c:v>
                </c:pt>
                <c:pt idx="28794">
                  <c:v>114.5033091840311</c:v>
                </c:pt>
                <c:pt idx="28795">
                  <c:v>114.49754165234749</c:v>
                </c:pt>
                <c:pt idx="28796">
                  <c:v>114.49177441117448</c:v>
                </c:pt>
                <c:pt idx="28797">
                  <c:v>114.48600746049739</c:v>
                </c:pt>
                <c:pt idx="28798">
                  <c:v>114.48024080030162</c:v>
                </c:pt>
                <c:pt idx="28799">
                  <c:v>114.47447443057251</c:v>
                </c:pt>
                <c:pt idx="28800">
                  <c:v>114.46870835129545</c:v>
                </c:pt>
                <c:pt idx="28801">
                  <c:v>114.46294256245579</c:v>
                </c:pt>
                <c:pt idx="28802">
                  <c:v>114.45717706403893</c:v>
                </c:pt>
                <c:pt idx="28803">
                  <c:v>114.45141185603022</c:v>
                </c:pt>
                <c:pt idx="28804">
                  <c:v>114.44564693841504</c:v>
                </c:pt>
                <c:pt idx="28805">
                  <c:v>114.43988231117875</c:v>
                </c:pt>
                <c:pt idx="28806">
                  <c:v>114.43411797430674</c:v>
                </c:pt>
                <c:pt idx="28807">
                  <c:v>114.42835392778439</c:v>
                </c:pt>
                <c:pt idx="28808">
                  <c:v>114.42259017159705</c:v>
                </c:pt>
                <c:pt idx="28809">
                  <c:v>114.41682670573012</c:v>
                </c:pt>
                <c:pt idx="28810">
                  <c:v>114.41106353016896</c:v>
                </c:pt>
                <c:pt idx="28811">
                  <c:v>114.40530064489894</c:v>
                </c:pt>
                <c:pt idx="28812">
                  <c:v>114.39953804990546</c:v>
                </c:pt>
                <c:pt idx="28813">
                  <c:v>114.39377574517388</c:v>
                </c:pt>
                <c:pt idx="28814">
                  <c:v>114.38801373068961</c:v>
                </c:pt>
                <c:pt idx="28815">
                  <c:v>114.38225200643799</c:v>
                </c:pt>
                <c:pt idx="28816">
                  <c:v>114.37649057240444</c:v>
                </c:pt>
                <c:pt idx="28817">
                  <c:v>114.37072942857431</c:v>
                </c:pt>
                <c:pt idx="28818">
                  <c:v>114.36496857493299</c:v>
                </c:pt>
                <c:pt idx="28819">
                  <c:v>114.35920801146587</c:v>
                </c:pt>
                <c:pt idx="28820">
                  <c:v>114.35344773815834</c:v>
                </c:pt>
                <c:pt idx="28821">
                  <c:v>114.34768775499577</c:v>
                </c:pt>
                <c:pt idx="28822">
                  <c:v>114.34192806196356</c:v>
                </c:pt>
                <c:pt idx="28823">
                  <c:v>114.33616865904708</c:v>
                </c:pt>
                <c:pt idx="28824">
                  <c:v>114.33040954623172</c:v>
                </c:pt>
                <c:pt idx="28825">
                  <c:v>114.32465072350288</c:v>
                </c:pt>
                <c:pt idx="28826">
                  <c:v>114.31889219084594</c:v>
                </c:pt>
                <c:pt idx="28827">
                  <c:v>114.31313394824629</c:v>
                </c:pt>
                <c:pt idx="28828">
                  <c:v>114.30737599568933</c:v>
                </c:pt>
                <c:pt idx="28829">
                  <c:v>114.30161833316043</c:v>
                </c:pt>
                <c:pt idx="28830">
                  <c:v>114.295860960645</c:v>
                </c:pt>
                <c:pt idx="28831">
                  <c:v>114.29010387812842</c:v>
                </c:pt>
                <c:pt idx="28832">
                  <c:v>114.28434708559608</c:v>
                </c:pt>
                <c:pt idx="28833">
                  <c:v>114.27859058303338</c:v>
                </c:pt>
                <c:pt idx="28834">
                  <c:v>114.27283437042571</c:v>
                </c:pt>
                <c:pt idx="28835">
                  <c:v>114.26707844775848</c:v>
                </c:pt>
                <c:pt idx="28836">
                  <c:v>114.26132281501707</c:v>
                </c:pt>
                <c:pt idx="28837">
                  <c:v>114.25556747218688</c:v>
                </c:pt>
                <c:pt idx="28838">
                  <c:v>114.24981241925332</c:v>
                </c:pt>
                <c:pt idx="28839">
                  <c:v>114.24405765620176</c:v>
                </c:pt>
                <c:pt idx="28840">
                  <c:v>114.23830318301762</c:v>
                </c:pt>
                <c:pt idx="28841">
                  <c:v>114.2325489996863</c:v>
                </c:pt>
                <c:pt idx="28842">
                  <c:v>114.22679510619319</c:v>
                </c:pt>
                <c:pt idx="28843">
                  <c:v>114.2210415025237</c:v>
                </c:pt>
                <c:pt idx="28844">
                  <c:v>114.21528818866322</c:v>
                </c:pt>
                <c:pt idx="28845">
                  <c:v>114.20953516459717</c:v>
                </c:pt>
                <c:pt idx="28846">
                  <c:v>114.20378243031094</c:v>
                </c:pt>
                <c:pt idx="28847">
                  <c:v>114.19802998578993</c:v>
                </c:pt>
                <c:pt idx="28848">
                  <c:v>114.19227783101955</c:v>
                </c:pt>
                <c:pt idx="28849">
                  <c:v>114.18652596598521</c:v>
                </c:pt>
                <c:pt idx="28850">
                  <c:v>114.18077439067231</c:v>
                </c:pt>
                <c:pt idx="28851">
                  <c:v>114.17502310506626</c:v>
                </c:pt>
                <c:pt idx="28852">
                  <c:v>114.16927210915246</c:v>
                </c:pt>
                <c:pt idx="28853">
                  <c:v>114.16352140291633</c:v>
                </c:pt>
                <c:pt idx="28854">
                  <c:v>114.15777098634327</c:v>
                </c:pt>
                <c:pt idx="28855">
                  <c:v>114.15202085941868</c:v>
                </c:pt>
                <c:pt idx="28856">
                  <c:v>114.146271022128</c:v>
                </c:pt>
                <c:pt idx="28857">
                  <c:v>114.14052147445662</c:v>
                </c:pt>
                <c:pt idx="28858">
                  <c:v>114.13477221638996</c:v>
                </c:pt>
                <c:pt idx="28859">
                  <c:v>114.12902324791342</c:v>
                </c:pt>
                <c:pt idx="28860">
                  <c:v>114.12327456901242</c:v>
                </c:pt>
                <c:pt idx="28861">
                  <c:v>114.11752617967238</c:v>
                </c:pt>
                <c:pt idx="28862">
                  <c:v>114.11177807987872</c:v>
                </c:pt>
                <c:pt idx="28863">
                  <c:v>114.10603026961684</c:v>
                </c:pt>
                <c:pt idx="28864">
                  <c:v>114.10028274887216</c:v>
                </c:pt>
                <c:pt idx="28865">
                  <c:v>114.09453551763011</c:v>
                </c:pt>
                <c:pt idx="28866">
                  <c:v>114.08878857587608</c:v>
                </c:pt>
                <c:pt idx="28867">
                  <c:v>114.08304192359552</c:v>
                </c:pt>
                <c:pt idx="28868">
                  <c:v>114.07729556077383</c:v>
                </c:pt>
                <c:pt idx="28869">
                  <c:v>114.07154948739644</c:v>
                </c:pt>
                <c:pt idx="28870">
                  <c:v>114.06580370344876</c:v>
                </c:pt>
                <c:pt idx="28871">
                  <c:v>114.06005820891623</c:v>
                </c:pt>
                <c:pt idx="28872">
                  <c:v>114.05431300378426</c:v>
                </c:pt>
                <c:pt idx="28873">
                  <c:v>114.04856808803827</c:v>
                </c:pt>
                <c:pt idx="28874">
                  <c:v>114.04282346166367</c:v>
                </c:pt>
                <c:pt idx="28875">
                  <c:v>114.03707912464591</c:v>
                </c:pt>
                <c:pt idx="28876">
                  <c:v>114.03133507697041</c:v>
                </c:pt>
                <c:pt idx="28877">
                  <c:v>114.02559131862259</c:v>
                </c:pt>
                <c:pt idx="28878">
                  <c:v>114.01984784958788</c:v>
                </c:pt>
                <c:pt idx="28879">
                  <c:v>114.01410466985169</c:v>
                </c:pt>
                <c:pt idx="28880">
                  <c:v>114.00836177939948</c:v>
                </c:pt>
                <c:pt idx="28881">
                  <c:v>114.00261917821665</c:v>
                </c:pt>
                <c:pt idx="28882">
                  <c:v>113.99687686628864</c:v>
                </c:pt>
                <c:pt idx="28883">
                  <c:v>113.99113484360089</c:v>
                </c:pt>
                <c:pt idx="28884">
                  <c:v>113.98539311013882</c:v>
                </c:pt>
                <c:pt idx="28885">
                  <c:v>113.97965166588786</c:v>
                </c:pt>
                <c:pt idx="28886">
                  <c:v>113.97391051083345</c:v>
                </c:pt>
                <c:pt idx="28887">
                  <c:v>113.96816964496102</c:v>
                </c:pt>
                <c:pt idx="28888">
                  <c:v>113.96242906825601</c:v>
                </c:pt>
                <c:pt idx="28889">
                  <c:v>113.95668878070386</c:v>
                </c:pt>
                <c:pt idx="28890">
                  <c:v>113.95094878228997</c:v>
                </c:pt>
                <c:pt idx="28891">
                  <c:v>113.94520907299982</c:v>
                </c:pt>
                <c:pt idx="28892">
                  <c:v>113.93946965281881</c:v>
                </c:pt>
                <c:pt idx="28893">
                  <c:v>113.9337305217324</c:v>
                </c:pt>
                <c:pt idx="28894">
                  <c:v>113.92799167972602</c:v>
                </c:pt>
                <c:pt idx="28895">
                  <c:v>113.92225312678512</c:v>
                </c:pt>
                <c:pt idx="28896">
                  <c:v>113.91651486289513</c:v>
                </c:pt>
                <c:pt idx="28897">
                  <c:v>113.91077688804148</c:v>
                </c:pt>
                <c:pt idx="28898">
                  <c:v>113.90503920220964</c:v>
                </c:pt>
                <c:pt idx="28899">
                  <c:v>113.89930180538502</c:v>
                </c:pt>
                <c:pt idx="28900">
                  <c:v>113.89356469755309</c:v>
                </c:pt>
                <c:pt idx="28901">
                  <c:v>113.88782787869928</c:v>
                </c:pt>
                <c:pt idx="28902">
                  <c:v>113.88209134880904</c:v>
                </c:pt>
                <c:pt idx="28903">
                  <c:v>113.87635510786781</c:v>
                </c:pt>
                <c:pt idx="28904">
                  <c:v>113.87061915586104</c:v>
                </c:pt>
                <c:pt idx="28905">
                  <c:v>113.86488349277415</c:v>
                </c:pt>
                <c:pt idx="28906">
                  <c:v>113.85914811859263</c:v>
                </c:pt>
                <c:pt idx="28907">
                  <c:v>113.8534130333019</c:v>
                </c:pt>
                <c:pt idx="28908">
                  <c:v>113.84767823688742</c:v>
                </c:pt>
                <c:pt idx="28909">
                  <c:v>113.84194372933463</c:v>
                </c:pt>
                <c:pt idx="28910">
                  <c:v>113.83620951062899</c:v>
                </c:pt>
                <c:pt idx="28911">
                  <c:v>113.83047558075594</c:v>
                </c:pt>
                <c:pt idx="28912">
                  <c:v>113.82474193970094</c:v>
                </c:pt>
                <c:pt idx="28913">
                  <c:v>113.81900858744945</c:v>
                </c:pt>
                <c:pt idx="28914">
                  <c:v>113.8132755239869</c:v>
                </c:pt>
                <c:pt idx="28915">
                  <c:v>113.80754274929876</c:v>
                </c:pt>
                <c:pt idx="28916">
                  <c:v>113.80181026337048</c:v>
                </c:pt>
                <c:pt idx="28917">
                  <c:v>113.79607806618752</c:v>
                </c:pt>
                <c:pt idx="28918">
                  <c:v>113.79034615773533</c:v>
                </c:pt>
                <c:pt idx="28919">
                  <c:v>113.78461453799936</c:v>
                </c:pt>
                <c:pt idx="28920">
                  <c:v>113.77888320696509</c:v>
                </c:pt>
                <c:pt idx="28921">
                  <c:v>113.77315216461795</c:v>
                </c:pt>
                <c:pt idx="28922">
                  <c:v>113.76742141094343</c:v>
                </c:pt>
                <c:pt idx="28923">
                  <c:v>113.76169094592696</c:v>
                </c:pt>
                <c:pt idx="28924">
                  <c:v>113.75596076955402</c:v>
                </c:pt>
                <c:pt idx="28925">
                  <c:v>113.75023088181007</c:v>
                </c:pt>
                <c:pt idx="28926">
                  <c:v>113.74450128268056</c:v>
                </c:pt>
                <c:pt idx="28927">
                  <c:v>113.73877197215096</c:v>
                </c:pt>
                <c:pt idx="28928">
                  <c:v>113.73304295020672</c:v>
                </c:pt>
                <c:pt idx="28929">
                  <c:v>113.72731421683332</c:v>
                </c:pt>
                <c:pt idx="28930">
                  <c:v>113.72158577201623</c:v>
                </c:pt>
                <c:pt idx="28931">
                  <c:v>113.71585761574089</c:v>
                </c:pt>
                <c:pt idx="28932">
                  <c:v>113.71012974799278</c:v>
                </c:pt>
                <c:pt idx="28933">
                  <c:v>113.70440216875738</c:v>
                </c:pt>
                <c:pt idx="28934">
                  <c:v>113.69867487802014</c:v>
                </c:pt>
                <c:pt idx="28935">
                  <c:v>113.69294787576654</c:v>
                </c:pt>
                <c:pt idx="28936">
                  <c:v>113.68722116198204</c:v>
                </c:pt>
                <c:pt idx="28937">
                  <c:v>113.68149473665211</c:v>
                </c:pt>
                <c:pt idx="28938">
                  <c:v>113.67576859976224</c:v>
                </c:pt>
                <c:pt idx="28939">
                  <c:v>113.67004275129787</c:v>
                </c:pt>
                <c:pt idx="28940">
                  <c:v>113.66431719124449</c:v>
                </c:pt>
                <c:pt idx="28941">
                  <c:v>113.65859191958758</c:v>
                </c:pt>
                <c:pt idx="28942">
                  <c:v>113.65286693631259</c:v>
                </c:pt>
                <c:pt idx="28943">
                  <c:v>113.64714224140501</c:v>
                </c:pt>
                <c:pt idx="28944">
                  <c:v>113.64141783485032</c:v>
                </c:pt>
                <c:pt idx="28945">
                  <c:v>113.63569371663398</c:v>
                </c:pt>
                <c:pt idx="28946">
                  <c:v>113.62996988674148</c:v>
                </c:pt>
                <c:pt idx="28947">
                  <c:v>113.62424634515828</c:v>
                </c:pt>
                <c:pt idx="28948">
                  <c:v>113.61852309186987</c:v>
                </c:pt>
                <c:pt idx="28949">
                  <c:v>113.61280012686174</c:v>
                </c:pt>
                <c:pt idx="28950">
                  <c:v>113.60707745011936</c:v>
                </c:pt>
                <c:pt idx="28951">
                  <c:v>113.6013550616282</c:v>
                </c:pt>
                <c:pt idx="28952">
                  <c:v>113.59563296137375</c:v>
                </c:pt>
                <c:pt idx="28953">
                  <c:v>113.58991114934149</c:v>
                </c:pt>
                <c:pt idx="28954">
                  <c:v>113.5841896255169</c:v>
                </c:pt>
                <c:pt idx="28955">
                  <c:v>113.57846838988547</c:v>
                </c:pt>
                <c:pt idx="28956">
                  <c:v>113.57274744243267</c:v>
                </c:pt>
                <c:pt idx="28957">
                  <c:v>113.567026783144</c:v>
                </c:pt>
                <c:pt idx="28958">
                  <c:v>113.56130641200494</c:v>
                </c:pt>
                <c:pt idx="28959">
                  <c:v>113.55558632900097</c:v>
                </c:pt>
                <c:pt idx="28960">
                  <c:v>113.54986653411758</c:v>
                </c:pt>
                <c:pt idx="28961">
                  <c:v>113.54414702734026</c:v>
                </c:pt>
                <c:pt idx="28962">
                  <c:v>113.53842780865449</c:v>
                </c:pt>
                <c:pt idx="28963">
                  <c:v>113.53270887804577</c:v>
                </c:pt>
                <c:pt idx="28964">
                  <c:v>113.52699023549958</c:v>
                </c:pt>
                <c:pt idx="28965">
                  <c:v>113.52127188100143</c:v>
                </c:pt>
                <c:pt idx="28966">
                  <c:v>113.51555381453679</c:v>
                </c:pt>
                <c:pt idx="28967">
                  <c:v>113.50983603609116</c:v>
                </c:pt>
                <c:pt idx="28968">
                  <c:v>113.50411854565003</c:v>
                </c:pt>
                <c:pt idx="28969">
                  <c:v>113.49840134319889</c:v>
                </c:pt>
                <c:pt idx="28970">
                  <c:v>113.49268442872324</c:v>
                </c:pt>
                <c:pt idx="28971">
                  <c:v>113.48696780220857</c:v>
                </c:pt>
                <c:pt idx="28972">
                  <c:v>113.48125146364038</c:v>
                </c:pt>
                <c:pt idx="28973">
                  <c:v>113.47553541300415</c:v>
                </c:pt>
                <c:pt idx="28974">
                  <c:v>113.4698196502854</c:v>
                </c:pt>
                <c:pt idx="28975">
                  <c:v>113.46410417546961</c:v>
                </c:pt>
                <c:pt idx="28976">
                  <c:v>113.4583889885423</c:v>
                </c:pt>
                <c:pt idx="28977">
                  <c:v>113.45267408948895</c:v>
                </c:pt>
                <c:pt idx="28978">
                  <c:v>113.44695947829507</c:v>
                </c:pt>
                <c:pt idx="28979">
                  <c:v>113.44124515494616</c:v>
                </c:pt>
                <c:pt idx="28980">
                  <c:v>113.43553111942771</c:v>
                </c:pt>
                <c:pt idx="28981">
                  <c:v>113.42981737172522</c:v>
                </c:pt>
                <c:pt idx="28982">
                  <c:v>113.4241039118242</c:v>
                </c:pt>
                <c:pt idx="28983">
                  <c:v>113.41839073971018</c:v>
                </c:pt>
                <c:pt idx="28984">
                  <c:v>113.41267785536863</c:v>
                </c:pt>
                <c:pt idx="28985">
                  <c:v>113.40696525878505</c:v>
                </c:pt>
                <c:pt idx="28986">
                  <c:v>113.40125294994498</c:v>
                </c:pt>
                <c:pt idx="28987">
                  <c:v>113.3955409288339</c:v>
                </c:pt>
                <c:pt idx="28988">
                  <c:v>113.38982919543731</c:v>
                </c:pt>
                <c:pt idx="28989">
                  <c:v>113.38411774974074</c:v>
                </c:pt>
                <c:pt idx="28990">
                  <c:v>113.37840659172969</c:v>
                </c:pt>
                <c:pt idx="28991">
                  <c:v>113.37269572138966</c:v>
                </c:pt>
                <c:pt idx="28992">
                  <c:v>113.36698513870618</c:v>
                </c:pt>
                <c:pt idx="28993">
                  <c:v>113.36127484366475</c:v>
                </c:pt>
                <c:pt idx="28994">
                  <c:v>113.35556483625088</c:v>
                </c:pt>
                <c:pt idx="28995">
                  <c:v>113.34985511645007</c:v>
                </c:pt>
                <c:pt idx="28996">
                  <c:v>113.34414568424786</c:v>
                </c:pt>
                <c:pt idx="28997">
                  <c:v>113.33843653962975</c:v>
                </c:pt>
                <c:pt idx="28998">
                  <c:v>113.33272768258125</c:v>
                </c:pt>
                <c:pt idx="28999">
                  <c:v>113.32701911308789</c:v>
                </c:pt>
                <c:pt idx="29000">
                  <c:v>113.32131083113516</c:v>
                </c:pt>
                <c:pt idx="29001">
                  <c:v>113.31560283670861</c:v>
                </c:pt>
                <c:pt idx="29002">
                  <c:v>113.30989512979373</c:v>
                </c:pt>
                <c:pt idx="29003">
                  <c:v>113.30418771037604</c:v>
                </c:pt>
                <c:pt idx="29004">
                  <c:v>113.29848057844107</c:v>
                </c:pt>
                <c:pt idx="29005">
                  <c:v>113.29277373397434</c:v>
                </c:pt>
                <c:pt idx="29006">
                  <c:v>113.28706717696137</c:v>
                </c:pt>
                <c:pt idx="29007">
                  <c:v>113.28136090738768</c:v>
                </c:pt>
                <c:pt idx="29008">
                  <c:v>113.27565492523878</c:v>
                </c:pt>
                <c:pt idx="29009">
                  <c:v>113.2699492305002</c:v>
                </c:pt>
                <c:pt idx="29010">
                  <c:v>113.26424382315747</c:v>
                </c:pt>
                <c:pt idx="29011">
                  <c:v>113.25853870319611</c:v>
                </c:pt>
                <c:pt idx="29012">
                  <c:v>113.25283387060163</c:v>
                </c:pt>
                <c:pt idx="29013">
                  <c:v>113.24712932535958</c:v>
                </c:pt>
                <c:pt idx="29014">
                  <c:v>113.24142506745547</c:v>
                </c:pt>
                <c:pt idx="29015">
                  <c:v>113.23572109687483</c:v>
                </c:pt>
                <c:pt idx="29016">
                  <c:v>113.23001741360318</c:v>
                </c:pt>
                <c:pt idx="29017">
                  <c:v>113.22431401762606</c:v>
                </c:pt>
                <c:pt idx="29018">
                  <c:v>113.21861090892899</c:v>
                </c:pt>
                <c:pt idx="29019">
                  <c:v>113.21290808749751</c:v>
                </c:pt>
                <c:pt idx="29020">
                  <c:v>113.20720555331715</c:v>
                </c:pt>
                <c:pt idx="29021">
                  <c:v>113.20150330637344</c:v>
                </c:pt>
                <c:pt idx="29022">
                  <c:v>113.1958013466519</c:v>
                </c:pt>
                <c:pt idx="29023">
                  <c:v>113.19009967413808</c:v>
                </c:pt>
                <c:pt idx="29024">
                  <c:v>113.1843982888175</c:v>
                </c:pt>
                <c:pt idx="29025">
                  <c:v>113.17869719067571</c:v>
                </c:pt>
                <c:pt idx="29026">
                  <c:v>113.17299637969822</c:v>
                </c:pt>
                <c:pt idx="29027">
                  <c:v>113.16729585587058</c:v>
                </c:pt>
                <c:pt idx="29028">
                  <c:v>113.16159561917831</c:v>
                </c:pt>
                <c:pt idx="29029">
                  <c:v>113.15589566960698</c:v>
                </c:pt>
                <c:pt idx="29030">
                  <c:v>113.1501960071421</c:v>
                </c:pt>
                <c:pt idx="29031">
                  <c:v>113.14449663176923</c:v>
                </c:pt>
                <c:pt idx="29032">
                  <c:v>113.13879754347388</c:v>
                </c:pt>
                <c:pt idx="29033">
                  <c:v>113.13309874224163</c:v>
                </c:pt>
                <c:pt idx="29034">
                  <c:v>113.12740022805798</c:v>
                </c:pt>
                <c:pt idx="29035">
                  <c:v>113.1217020009085</c:v>
                </c:pt>
                <c:pt idx="29036">
                  <c:v>113.11600406077872</c:v>
                </c:pt>
                <c:pt idx="29037">
                  <c:v>113.11030640765418</c:v>
                </c:pt>
                <c:pt idx="29038">
                  <c:v>113.10460904152043</c:v>
                </c:pt>
                <c:pt idx="29039">
                  <c:v>113.09891196236302</c:v>
                </c:pt>
                <c:pt idx="29040">
                  <c:v>113.09321517016748</c:v>
                </c:pt>
                <c:pt idx="29041">
                  <c:v>113.08751866491936</c:v>
                </c:pt>
                <c:pt idx="29042">
                  <c:v>113.08182244660421</c:v>
                </c:pt>
                <c:pt idx="29043">
                  <c:v>113.07612651520758</c:v>
                </c:pt>
                <c:pt idx="29044">
                  <c:v>113.07043087071501</c:v>
                </c:pt>
                <c:pt idx="29045">
                  <c:v>113.06473551311205</c:v>
                </c:pt>
                <c:pt idx="29046">
                  <c:v>113.05904044238426</c:v>
                </c:pt>
                <c:pt idx="29047">
                  <c:v>113.05334565851717</c:v>
                </c:pt>
                <c:pt idx="29048">
                  <c:v>113.04765116149636</c:v>
                </c:pt>
                <c:pt idx="29049">
                  <c:v>113.04195695130736</c:v>
                </c:pt>
                <c:pt idx="29050">
                  <c:v>113.03626302793572</c:v>
                </c:pt>
                <c:pt idx="29051">
                  <c:v>113.03056939136701</c:v>
                </c:pt>
                <c:pt idx="29052">
                  <c:v>113.02487604158677</c:v>
                </c:pt>
                <c:pt idx="29053">
                  <c:v>113.01918297858056</c:v>
                </c:pt>
                <c:pt idx="29054">
                  <c:v>113.01349020233393</c:v>
                </c:pt>
                <c:pt idx="29055">
                  <c:v>113.00779771283244</c:v>
                </c:pt>
                <c:pt idx="29056">
                  <c:v>113.00210551006165</c:v>
                </c:pt>
                <c:pt idx="29057">
                  <c:v>112.99641359400711</c:v>
                </c:pt>
                <c:pt idx="29058">
                  <c:v>112.99072196465438</c:v>
                </c:pt>
                <c:pt idx="29059">
                  <c:v>112.98503062198903</c:v>
                </c:pt>
                <c:pt idx="29060">
                  <c:v>112.9793395659966</c:v>
                </c:pt>
                <c:pt idx="29061">
                  <c:v>112.97364879666266</c:v>
                </c:pt>
                <c:pt idx="29062">
                  <c:v>112.96795831397277</c:v>
                </c:pt>
                <c:pt idx="29063">
                  <c:v>112.9622681179125</c:v>
                </c:pt>
                <c:pt idx="29064">
                  <c:v>112.95657820846741</c:v>
                </c:pt>
                <c:pt idx="29065">
                  <c:v>112.95088858562305</c:v>
                </c:pt>
                <c:pt idx="29066">
                  <c:v>112.94519924936499</c:v>
                </c:pt>
                <c:pt idx="29067">
                  <c:v>112.93951019967881</c:v>
                </c:pt>
                <c:pt idx="29068">
                  <c:v>112.93382143655005</c:v>
                </c:pt>
                <c:pt idx="29069">
                  <c:v>112.92813295996429</c:v>
                </c:pt>
                <c:pt idx="29070">
                  <c:v>112.9224447699071</c:v>
                </c:pt>
                <c:pt idx="29071">
                  <c:v>112.91675686636404</c:v>
                </c:pt>
                <c:pt idx="29072">
                  <c:v>112.91106924932069</c:v>
                </c:pt>
                <c:pt idx="29073">
                  <c:v>112.9053819187626</c:v>
                </c:pt>
                <c:pt idx="29074">
                  <c:v>112.89969487467536</c:v>
                </c:pt>
                <c:pt idx="29075">
                  <c:v>112.89400811704452</c:v>
                </c:pt>
                <c:pt idx="29076">
                  <c:v>112.88832164585567</c:v>
                </c:pt>
                <c:pt idx="29077">
                  <c:v>112.88263546109437</c:v>
                </c:pt>
                <c:pt idx="29078">
                  <c:v>112.87694956274619</c:v>
                </c:pt>
                <c:pt idx="29079">
                  <c:v>112.87126395079672</c:v>
                </c:pt>
                <c:pt idx="29080">
                  <c:v>112.86557862523152</c:v>
                </c:pt>
                <c:pt idx="29081">
                  <c:v>112.85989358603616</c:v>
                </c:pt>
                <c:pt idx="29082">
                  <c:v>112.85420883319624</c:v>
                </c:pt>
                <c:pt idx="29083">
                  <c:v>112.84852436669732</c:v>
                </c:pt>
                <c:pt idx="29084">
                  <c:v>112.84284018652497</c:v>
                </c:pt>
                <c:pt idx="29085">
                  <c:v>112.83715629266477</c:v>
                </c:pt>
                <c:pt idx="29086">
                  <c:v>112.83147268510231</c:v>
                </c:pt>
                <c:pt idx="29087">
                  <c:v>112.82578936382316</c:v>
                </c:pt>
                <c:pt idx="29088">
                  <c:v>112.82010632881291</c:v>
                </c:pt>
                <c:pt idx="29089">
                  <c:v>112.81442358005714</c:v>
                </c:pt>
                <c:pt idx="29090">
                  <c:v>112.80874111754142</c:v>
                </c:pt>
                <c:pt idx="29091">
                  <c:v>112.80305894125132</c:v>
                </c:pt>
                <c:pt idx="29092">
                  <c:v>112.79737705117246</c:v>
                </c:pt>
                <c:pt idx="29093">
                  <c:v>112.79169544729039</c:v>
                </c:pt>
                <c:pt idx="29094">
                  <c:v>112.78601412959071</c:v>
                </c:pt>
                <c:pt idx="29095">
                  <c:v>112.780333098059</c:v>
                </c:pt>
                <c:pt idx="29096">
                  <c:v>112.77465235268086</c:v>
                </c:pt>
                <c:pt idx="29097">
                  <c:v>112.76897189344186</c:v>
                </c:pt>
                <c:pt idx="29098">
                  <c:v>112.76329172032759</c:v>
                </c:pt>
                <c:pt idx="29099">
                  <c:v>112.75761183332364</c:v>
                </c:pt>
                <c:pt idx="29100">
                  <c:v>112.7519322324156</c:v>
                </c:pt>
                <c:pt idx="29101">
                  <c:v>112.74625291758906</c:v>
                </c:pt>
                <c:pt idx="29102">
                  <c:v>112.7405738888296</c:v>
                </c:pt>
                <c:pt idx="29103">
                  <c:v>112.73489514612282</c:v>
                </c:pt>
                <c:pt idx="29104">
                  <c:v>112.72921668945432</c:v>
                </c:pt>
                <c:pt idx="29105">
                  <c:v>112.72353851880968</c:v>
                </c:pt>
                <c:pt idx="29106">
                  <c:v>112.71786063417449</c:v>
                </c:pt>
                <c:pt idx="29107">
                  <c:v>112.71218303553435</c:v>
                </c:pt>
                <c:pt idx="29108">
                  <c:v>112.70650572287485</c:v>
                </c:pt>
                <c:pt idx="29109">
                  <c:v>112.70082869618159</c:v>
                </c:pt>
                <c:pt idx="29110">
                  <c:v>112.69515195544017</c:v>
                </c:pt>
                <c:pt idx="29111">
                  <c:v>112.68947550063618</c:v>
                </c:pt>
                <c:pt idx="29112">
                  <c:v>112.68379933175521</c:v>
                </c:pt>
                <c:pt idx="29113">
                  <c:v>112.67812344878287</c:v>
                </c:pt>
                <c:pt idx="29114">
                  <c:v>112.67244785170476</c:v>
                </c:pt>
                <c:pt idx="29115">
                  <c:v>112.66677254050647</c:v>
                </c:pt>
                <c:pt idx="29116">
                  <c:v>112.66109751517361</c:v>
                </c:pt>
                <c:pt idx="29117">
                  <c:v>112.65542277569178</c:v>
                </c:pt>
                <c:pt idx="29118">
                  <c:v>112.64974832204656</c:v>
                </c:pt>
                <c:pt idx="29119">
                  <c:v>112.64407415422359</c:v>
                </c:pt>
                <c:pt idx="29120">
                  <c:v>112.63840027220844</c:v>
                </c:pt>
                <c:pt idx="29121">
                  <c:v>112.63272667598673</c:v>
                </c:pt>
                <c:pt idx="29122">
                  <c:v>112.62705336554407</c:v>
                </c:pt>
                <c:pt idx="29123">
                  <c:v>112.62138034086605</c:v>
                </c:pt>
                <c:pt idx="29124">
                  <c:v>112.61570760193828</c:v>
                </c:pt>
                <c:pt idx="29125">
                  <c:v>112.61003514874638</c:v>
                </c:pt>
                <c:pt idx="29126">
                  <c:v>112.60436298127594</c:v>
                </c:pt>
                <c:pt idx="29127">
                  <c:v>112.59869109951258</c:v>
                </c:pt>
                <c:pt idx="29128">
                  <c:v>112.59301950344189</c:v>
                </c:pt>
                <c:pt idx="29129">
                  <c:v>112.58734819304951</c:v>
                </c:pt>
                <c:pt idx="29130">
                  <c:v>112.58167716832102</c:v>
                </c:pt>
                <c:pt idx="29131">
                  <c:v>112.57600642924206</c:v>
                </c:pt>
                <c:pt idx="29132">
                  <c:v>112.57033597579822</c:v>
                </c:pt>
                <c:pt idx="29133">
                  <c:v>112.56466580797512</c:v>
                </c:pt>
                <c:pt idx="29134">
                  <c:v>112.55899592575837</c:v>
                </c:pt>
                <c:pt idx="29135">
                  <c:v>112.5533263291336</c:v>
                </c:pt>
                <c:pt idx="29136">
                  <c:v>112.5476570180864</c:v>
                </c:pt>
                <c:pt idx="29137">
                  <c:v>112.5419879926024</c:v>
                </c:pt>
                <c:pt idx="29138">
                  <c:v>112.53631925266721</c:v>
                </c:pt>
                <c:pt idx="29139">
                  <c:v>112.53065079826646</c:v>
                </c:pt>
                <c:pt idx="29140">
                  <c:v>112.52498262938576</c:v>
                </c:pt>
                <c:pt idx="29141">
                  <c:v>112.51931474601072</c:v>
                </c:pt>
                <c:pt idx="29142">
                  <c:v>112.51364714812696</c:v>
                </c:pt>
                <c:pt idx="29143">
                  <c:v>112.50797983572012</c:v>
                </c:pt>
                <c:pt idx="29144">
                  <c:v>112.5023128087758</c:v>
                </c:pt>
                <c:pt idx="29145">
                  <c:v>112.49664606727963</c:v>
                </c:pt>
                <c:pt idx="29146">
                  <c:v>112.49097961121723</c:v>
                </c:pt>
                <c:pt idx="29147">
                  <c:v>112.48531344057422</c:v>
                </c:pt>
                <c:pt idx="29148">
                  <c:v>112.47964755533621</c:v>
                </c:pt>
                <c:pt idx="29149">
                  <c:v>112.47398195548885</c:v>
                </c:pt>
                <c:pt idx="29150">
                  <c:v>112.46831664101776</c:v>
                </c:pt>
                <c:pt idx="29151">
                  <c:v>112.46265161190856</c:v>
                </c:pt>
                <c:pt idx="29152">
                  <c:v>112.45698686814687</c:v>
                </c:pt>
                <c:pt idx="29153">
                  <c:v>112.45132240971833</c:v>
                </c:pt>
                <c:pt idx="29154">
                  <c:v>112.44565823660855</c:v>
                </c:pt>
                <c:pt idx="29155">
                  <c:v>112.43999434880318</c:v>
                </c:pt>
                <c:pt idx="29156">
                  <c:v>112.43433074628784</c:v>
                </c:pt>
                <c:pt idx="29157">
                  <c:v>112.42866742904816</c:v>
                </c:pt>
                <c:pt idx="29158">
                  <c:v>112.42300439706976</c:v>
                </c:pt>
                <c:pt idx="29159">
                  <c:v>112.41734165033829</c:v>
                </c:pt>
                <c:pt idx="29160">
                  <c:v>112.41167918883936</c:v>
                </c:pt>
                <c:pt idx="29161">
                  <c:v>112.40601701255862</c:v>
                </c:pt>
                <c:pt idx="29162">
                  <c:v>112.40035512148171</c:v>
                </c:pt>
                <c:pt idx="29163">
                  <c:v>112.39469351559424</c:v>
                </c:pt>
                <c:pt idx="29164">
                  <c:v>112.38903219488186</c:v>
                </c:pt>
                <c:pt idx="29165">
                  <c:v>112.38337115933021</c:v>
                </c:pt>
                <c:pt idx="29166">
                  <c:v>112.37771040892491</c:v>
                </c:pt>
                <c:pt idx="29167">
                  <c:v>112.37204994365162</c:v>
                </c:pt>
                <c:pt idx="29168">
                  <c:v>112.36638976349596</c:v>
                </c:pt>
                <c:pt idx="29169">
                  <c:v>112.36072986844357</c:v>
                </c:pt>
                <c:pt idx="29170">
                  <c:v>112.3550702584801</c:v>
                </c:pt>
                <c:pt idx="29171">
                  <c:v>112.34941093359119</c:v>
                </c:pt>
                <c:pt idx="29172">
                  <c:v>112.34375189376247</c:v>
                </c:pt>
                <c:pt idx="29173">
                  <c:v>112.33809313897959</c:v>
                </c:pt>
                <c:pt idx="29174">
                  <c:v>112.33243466922818</c:v>
                </c:pt>
                <c:pt idx="29175">
                  <c:v>112.32677648449389</c:v>
                </c:pt>
                <c:pt idx="29176">
                  <c:v>112.32111858476237</c:v>
                </c:pt>
                <c:pt idx="29177">
                  <c:v>112.31546097001926</c:v>
                </c:pt>
                <c:pt idx="29178">
                  <c:v>112.30980364025021</c:v>
                </c:pt>
                <c:pt idx="29179">
                  <c:v>112.30414659544086</c:v>
                </c:pt>
                <c:pt idx="29180">
                  <c:v>112.29848983557685</c:v>
                </c:pt>
                <c:pt idx="29181">
                  <c:v>112.29283336064383</c:v>
                </c:pt>
                <c:pt idx="29182">
                  <c:v>112.28717717062746</c:v>
                </c:pt>
                <c:pt idx="29183">
                  <c:v>112.28152126551338</c:v>
                </c:pt>
                <c:pt idx="29184">
                  <c:v>112.27586564528724</c:v>
                </c:pt>
                <c:pt idx="29185">
                  <c:v>112.2702103099347</c:v>
                </c:pt>
                <c:pt idx="29186">
                  <c:v>112.26455525944139</c:v>
                </c:pt>
                <c:pt idx="29187">
                  <c:v>112.25890049379298</c:v>
                </c:pt>
                <c:pt idx="29188">
                  <c:v>112.25324601297511</c:v>
                </c:pt>
                <c:pt idx="29189">
                  <c:v>112.24759181697344</c:v>
                </c:pt>
                <c:pt idx="29190">
                  <c:v>112.24193790577363</c:v>
                </c:pt>
                <c:pt idx="29191">
                  <c:v>112.23628427936131</c:v>
                </c:pt>
                <c:pt idx="29192">
                  <c:v>112.23063093772217</c:v>
                </c:pt>
                <c:pt idx="29193">
                  <c:v>112.22497788084183</c:v>
                </c:pt>
                <c:pt idx="29194">
                  <c:v>112.21932510870597</c:v>
                </c:pt>
                <c:pt idx="29195">
                  <c:v>112.21367262130025</c:v>
                </c:pt>
                <c:pt idx="29196">
                  <c:v>112.20802041861032</c:v>
                </c:pt>
                <c:pt idx="29197">
                  <c:v>112.20236850062183</c:v>
                </c:pt>
                <c:pt idx="29198">
                  <c:v>112.19671686732046</c:v>
                </c:pt>
                <c:pt idx="29199">
                  <c:v>112.19106551869186</c:v>
                </c:pt>
                <c:pt idx="29200">
                  <c:v>112.18541445472168</c:v>
                </c:pt>
                <c:pt idx="29201">
                  <c:v>112.17976367539561</c:v>
                </c:pt>
                <c:pt idx="29202">
                  <c:v>112.17411318069928</c:v>
                </c:pt>
                <c:pt idx="29203">
                  <c:v>112.16846297061838</c:v>
                </c:pt>
                <c:pt idx="29204">
                  <c:v>112.16281304513855</c:v>
                </c:pt>
                <c:pt idx="29205">
                  <c:v>112.15716340424547</c:v>
                </c:pt>
                <c:pt idx="29206">
                  <c:v>112.15151404792479</c:v>
                </c:pt>
                <c:pt idx="29207">
                  <c:v>112.1458649761622</c:v>
                </c:pt>
                <c:pt idx="29208">
                  <c:v>112.14021618894336</c:v>
                </c:pt>
                <c:pt idx="29209">
                  <c:v>112.13456768625392</c:v>
                </c:pt>
                <c:pt idx="29210">
                  <c:v>112.12891946807956</c:v>
                </c:pt>
                <c:pt idx="29211">
                  <c:v>112.12327153440596</c:v>
                </c:pt>
                <c:pt idx="29212">
                  <c:v>112.11762388521878</c:v>
                </c:pt>
                <c:pt idx="29213">
                  <c:v>112.11197652050369</c:v>
                </c:pt>
                <c:pt idx="29214">
                  <c:v>112.10632944024636</c:v>
                </c:pt>
                <c:pt idx="29215">
                  <c:v>112.10068264443245</c:v>
                </c:pt>
                <c:pt idx="29216">
                  <c:v>112.09503613304766</c:v>
                </c:pt>
                <c:pt idx="29217">
                  <c:v>112.08938990607764</c:v>
                </c:pt>
                <c:pt idx="29218">
                  <c:v>112.08374396350807</c:v>
                </c:pt>
                <c:pt idx="29219">
                  <c:v>112.07809830532463</c:v>
                </c:pt>
                <c:pt idx="29220">
                  <c:v>112.072452931513</c:v>
                </c:pt>
                <c:pt idx="29221">
                  <c:v>112.06680784205884</c:v>
                </c:pt>
                <c:pt idx="29222">
                  <c:v>112.06116303694783</c:v>
                </c:pt>
                <c:pt idx="29223">
                  <c:v>112.05551851616566</c:v>
                </c:pt>
                <c:pt idx="29224">
                  <c:v>112.049874279698</c:v>
                </c:pt>
                <c:pt idx="29225">
                  <c:v>112.04423032753054</c:v>
                </c:pt>
                <c:pt idx="29226">
                  <c:v>112.03858665964894</c:v>
                </c:pt>
                <c:pt idx="29227">
                  <c:v>112.03294327603889</c:v>
                </c:pt>
                <c:pt idx="29228">
                  <c:v>112.02730017668608</c:v>
                </c:pt>
                <c:pt idx="29229">
                  <c:v>112.02165736157619</c:v>
                </c:pt>
                <c:pt idx="29230">
                  <c:v>112.01601483069489</c:v>
                </c:pt>
                <c:pt idx="29231">
                  <c:v>112.01037258402786</c:v>
                </c:pt>
                <c:pt idx="29232">
                  <c:v>112.00473062156081</c:v>
                </c:pt>
                <c:pt idx="29233">
                  <c:v>111.9990889432794</c:v>
                </c:pt>
                <c:pt idx="29234">
                  <c:v>111.99344754916933</c:v>
                </c:pt>
                <c:pt idx="29235">
                  <c:v>111.98780643921629</c:v>
                </c:pt>
                <c:pt idx="29236">
                  <c:v>111.98216561340594</c:v>
                </c:pt>
                <c:pt idx="29237">
                  <c:v>111.976525071724</c:v>
                </c:pt>
                <c:pt idx="29238">
                  <c:v>111.97088481415614</c:v>
                </c:pt>
                <c:pt idx="29239">
                  <c:v>111.96524484068804</c:v>
                </c:pt>
                <c:pt idx="29240">
                  <c:v>111.95960515130542</c:v>
                </c:pt>
                <c:pt idx="29241">
                  <c:v>111.95396574599395</c:v>
                </c:pt>
                <c:pt idx="29242">
                  <c:v>111.94832662473934</c:v>
                </c:pt>
                <c:pt idx="29243">
                  <c:v>111.94268778752725</c:v>
                </c:pt>
                <c:pt idx="29244">
                  <c:v>111.93704923434339</c:v>
                </c:pt>
                <c:pt idx="29245">
                  <c:v>111.93141096517346</c:v>
                </c:pt>
                <c:pt idx="29246">
                  <c:v>111.92577298000315</c:v>
                </c:pt>
                <c:pt idx="29247">
                  <c:v>111.92013527881815</c:v>
                </c:pt>
                <c:pt idx="29248">
                  <c:v>111.91449786160416</c:v>
                </c:pt>
                <c:pt idx="29249">
                  <c:v>111.90886072834688</c:v>
                </c:pt>
                <c:pt idx="29250">
                  <c:v>111.903223879032</c:v>
                </c:pt>
                <c:pt idx="29251">
                  <c:v>111.89758731364522</c:v>
                </c:pt>
                <c:pt idx="29252">
                  <c:v>111.89195103217223</c:v>
                </c:pt>
                <c:pt idx="29253">
                  <c:v>111.88631503459874</c:v>
                </c:pt>
                <c:pt idx="29254">
                  <c:v>111.88067932091045</c:v>
                </c:pt>
                <c:pt idx="29255">
                  <c:v>111.87504389109306</c:v>
                </c:pt>
                <c:pt idx="29256">
                  <c:v>111.86940874513226</c:v>
                </c:pt>
                <c:pt idx="29257">
                  <c:v>111.86377388301378</c:v>
                </c:pt>
                <c:pt idx="29258">
                  <c:v>111.8581393047233</c:v>
                </c:pt>
                <c:pt idx="29259">
                  <c:v>111.85250501024652</c:v>
                </c:pt>
                <c:pt idx="29260">
                  <c:v>111.84687099956915</c:v>
                </c:pt>
                <c:pt idx="29261">
                  <c:v>111.84123727267691</c:v>
                </c:pt>
                <c:pt idx="29262">
                  <c:v>111.83560382955548</c:v>
                </c:pt>
                <c:pt idx="29263">
                  <c:v>111.82997067019059</c:v>
                </c:pt>
                <c:pt idx="29264">
                  <c:v>111.82433779456794</c:v>
                </c:pt>
                <c:pt idx="29265">
                  <c:v>111.81870520267323</c:v>
                </c:pt>
                <c:pt idx="29266">
                  <c:v>111.81307289449218</c:v>
                </c:pt>
                <c:pt idx="29267">
                  <c:v>111.80744087001048</c:v>
                </c:pt>
                <c:pt idx="29268">
                  <c:v>111.80180912921386</c:v>
                </c:pt>
                <c:pt idx="29269">
                  <c:v>111.79617767208804</c:v>
                </c:pt>
                <c:pt idx="29270">
                  <c:v>111.7905464986187</c:v>
                </c:pt>
                <c:pt idx="29271">
                  <c:v>111.78491560879156</c:v>
                </c:pt>
                <c:pt idx="29272">
                  <c:v>111.77928500259236</c:v>
                </c:pt>
                <c:pt idx="29273">
                  <c:v>111.77365468000679</c:v>
                </c:pt>
                <c:pt idx="29274">
                  <c:v>111.76802464102056</c:v>
                </c:pt>
                <c:pt idx="29275">
                  <c:v>111.7623948856194</c:v>
                </c:pt>
                <c:pt idx="29276">
                  <c:v>111.75676541378901</c:v>
                </c:pt>
                <c:pt idx="29277">
                  <c:v>111.75113622551513</c:v>
                </c:pt>
                <c:pt idx="29278">
                  <c:v>111.74550732078345</c:v>
                </c:pt>
                <c:pt idx="29279">
                  <c:v>111.73987869957971</c:v>
                </c:pt>
                <c:pt idx="29280">
                  <c:v>111.73425036188961</c:v>
                </c:pt>
                <c:pt idx="29281">
                  <c:v>111.72862230769888</c:v>
                </c:pt>
                <c:pt idx="29282">
                  <c:v>111.72299453699326</c:v>
                </c:pt>
                <c:pt idx="29283">
                  <c:v>111.71736704975844</c:v>
                </c:pt>
                <c:pt idx="29284">
                  <c:v>111.71173984598015</c:v>
                </c:pt>
                <c:pt idx="29285">
                  <c:v>111.70611292564411</c:v>
                </c:pt>
                <c:pt idx="29286">
                  <c:v>111.70048628873604</c:v>
                </c:pt>
                <c:pt idx="29287">
                  <c:v>111.69485993524168</c:v>
                </c:pt>
                <c:pt idx="29288">
                  <c:v>111.68923386514675</c:v>
                </c:pt>
                <c:pt idx="29289">
                  <c:v>111.68360807843696</c:v>
                </c:pt>
                <c:pt idx="29290">
                  <c:v>111.67798257509806</c:v>
                </c:pt>
                <c:pt idx="29291">
                  <c:v>111.67235735511575</c:v>
                </c:pt>
                <c:pt idx="29292">
                  <c:v>111.66673241847577</c:v>
                </c:pt>
                <c:pt idx="29293">
                  <c:v>111.66110776516386</c:v>
                </c:pt>
                <c:pt idx="29294">
                  <c:v>111.65548339516573</c:v>
                </c:pt>
                <c:pt idx="29295">
                  <c:v>111.64985930846711</c:v>
                </c:pt>
                <c:pt idx="29296">
                  <c:v>111.64423550505376</c:v>
                </c:pt>
                <c:pt idx="29297">
                  <c:v>111.63861198491138</c:v>
                </c:pt>
                <c:pt idx="29298">
                  <c:v>111.6329887480257</c:v>
                </c:pt>
                <c:pt idx="29299">
                  <c:v>111.62736579438246</c:v>
                </c:pt>
                <c:pt idx="29300">
                  <c:v>111.62174312396739</c:v>
                </c:pt>
                <c:pt idx="29301">
                  <c:v>111.61612073676623</c:v>
                </c:pt>
                <c:pt idx="29302">
                  <c:v>111.61049863276473</c:v>
                </c:pt>
                <c:pt idx="29303">
                  <c:v>111.6048768119486</c:v>
                </c:pt>
                <c:pt idx="29304">
                  <c:v>111.59925527430359</c:v>
                </c:pt>
                <c:pt idx="29305">
                  <c:v>111.59363401981543</c:v>
                </c:pt>
                <c:pt idx="29306">
                  <c:v>111.58801304846985</c:v>
                </c:pt>
                <c:pt idx="29307">
                  <c:v>111.5823923602526</c:v>
                </c:pt>
                <c:pt idx="29308">
                  <c:v>111.57677195514941</c:v>
                </c:pt>
                <c:pt idx="29309">
                  <c:v>111.57115183314603</c:v>
                </c:pt>
                <c:pt idx="29310">
                  <c:v>111.56553199422819</c:v>
                </c:pt>
                <c:pt idx="29311">
                  <c:v>111.55991243838164</c:v>
                </c:pt>
                <c:pt idx="29312">
                  <c:v>111.55429316559213</c:v>
                </c:pt>
                <c:pt idx="29313">
                  <c:v>111.54867417584538</c:v>
                </c:pt>
                <c:pt idx="29314">
                  <c:v>111.54305546912714</c:v>
                </c:pt>
                <c:pt idx="29315">
                  <c:v>111.53743704542316</c:v>
                </c:pt>
                <c:pt idx="29316">
                  <c:v>111.53181890471919</c:v>
                </c:pt>
                <c:pt idx="29317">
                  <c:v>111.52620104700097</c:v>
                </c:pt>
                <c:pt idx="29318">
                  <c:v>111.52058347225423</c:v>
                </c:pt>
                <c:pt idx="29319">
                  <c:v>111.51496618046474</c:v>
                </c:pt>
                <c:pt idx="29320">
                  <c:v>111.50934917161824</c:v>
                </c:pt>
                <c:pt idx="29321">
                  <c:v>111.50373244570046</c:v>
                </c:pt>
                <c:pt idx="29322">
                  <c:v>111.49811600269717</c:v>
                </c:pt>
                <c:pt idx="29323">
                  <c:v>111.49249984259413</c:v>
                </c:pt>
                <c:pt idx="29324">
                  <c:v>111.48688396537706</c:v>
                </c:pt>
                <c:pt idx="29325">
                  <c:v>111.48126837103173</c:v>
                </c:pt>
                <c:pt idx="29326">
                  <c:v>111.47565305954389</c:v>
                </c:pt>
                <c:pt idx="29327">
                  <c:v>111.47003803089929</c:v>
                </c:pt>
                <c:pt idx="29328">
                  <c:v>111.46442328508368</c:v>
                </c:pt>
                <c:pt idx="29329">
                  <c:v>111.45880882208282</c:v>
                </c:pt>
                <c:pt idx="29330">
                  <c:v>111.45319464188245</c:v>
                </c:pt>
                <c:pt idx="29331">
                  <c:v>111.44758074446834</c:v>
                </c:pt>
                <c:pt idx="29332">
                  <c:v>111.44196712982624</c:v>
                </c:pt>
                <c:pt idx="29333">
                  <c:v>111.43635379794192</c:v>
                </c:pt>
                <c:pt idx="29334">
                  <c:v>111.43074074880111</c:v>
                </c:pt>
                <c:pt idx="29335">
                  <c:v>111.4251279823896</c:v>
                </c:pt>
                <c:pt idx="29336">
                  <c:v>111.41951549869313</c:v>
                </c:pt>
                <c:pt idx="29337">
                  <c:v>111.41390329769746</c:v>
                </c:pt>
                <c:pt idx="29338">
                  <c:v>111.40829137938836</c:v>
                </c:pt>
                <c:pt idx="29339">
                  <c:v>111.40267974375158</c:v>
                </c:pt>
                <c:pt idx="29340">
                  <c:v>111.39706839077289</c:v>
                </c:pt>
                <c:pt idx="29341">
                  <c:v>111.39145732043805</c:v>
                </c:pt>
                <c:pt idx="29342">
                  <c:v>111.38584653273283</c:v>
                </c:pt>
                <c:pt idx="29343">
                  <c:v>111.38023602764298</c:v>
                </c:pt>
                <c:pt idx="29344">
                  <c:v>111.37462580515427</c:v>
                </c:pt>
                <c:pt idx="29345">
                  <c:v>111.36901586525246</c:v>
                </c:pt>
                <c:pt idx="29346">
                  <c:v>111.36340620792333</c:v>
                </c:pt>
                <c:pt idx="29347">
                  <c:v>111.35779683315265</c:v>
                </c:pt>
                <c:pt idx="29348">
                  <c:v>111.35218774092617</c:v>
                </c:pt>
                <c:pt idx="29349">
                  <c:v>111.34657893122966</c:v>
                </c:pt>
                <c:pt idx="29350">
                  <c:v>111.34097040404889</c:v>
                </c:pt>
                <c:pt idx="29351">
                  <c:v>111.33536215936964</c:v>
                </c:pt>
                <c:pt idx="29352">
                  <c:v>111.32975419717768</c:v>
                </c:pt>
                <c:pt idx="29353">
                  <c:v>111.32414651745877</c:v>
                </c:pt>
                <c:pt idx="29354">
                  <c:v>111.31853912019869</c:v>
                </c:pt>
                <c:pt idx="29355">
                  <c:v>111.31293200538322</c:v>
                </c:pt>
                <c:pt idx="29356">
                  <c:v>111.30732517299811</c:v>
                </c:pt>
                <c:pt idx="29357">
                  <c:v>111.30171862302915</c:v>
                </c:pt>
                <c:pt idx="29358">
                  <c:v>111.29611235546211</c:v>
                </c:pt>
                <c:pt idx="29359">
                  <c:v>111.29050637028277</c:v>
                </c:pt>
                <c:pt idx="29360">
                  <c:v>111.2849006674769</c:v>
                </c:pt>
                <c:pt idx="29361">
                  <c:v>111.27929524703029</c:v>
                </c:pt>
                <c:pt idx="29362">
                  <c:v>111.2736901089287</c:v>
                </c:pt>
                <c:pt idx="29363">
                  <c:v>111.26808525315792</c:v>
                </c:pt>
                <c:pt idx="29364">
                  <c:v>111.26248067970373</c:v>
                </c:pt>
                <c:pt idx="29365">
                  <c:v>111.2568763885519</c:v>
                </c:pt>
                <c:pt idx="29366">
                  <c:v>111.25127237968822</c:v>
                </c:pt>
                <c:pt idx="29367">
                  <c:v>111.24566865309846</c:v>
                </c:pt>
                <c:pt idx="29368">
                  <c:v>111.24006520876841</c:v>
                </c:pt>
                <c:pt idx="29369">
                  <c:v>111.23446204668384</c:v>
                </c:pt>
                <c:pt idx="29370">
                  <c:v>111.22885916683056</c:v>
                </c:pt>
                <c:pt idx="29371">
                  <c:v>111.22325656919433</c:v>
                </c:pt>
                <c:pt idx="29372">
                  <c:v>111.21765425376094</c:v>
                </c:pt>
                <c:pt idx="29373">
                  <c:v>111.21205222051618</c:v>
                </c:pt>
                <c:pt idx="29374">
                  <c:v>111.20645046944584</c:v>
                </c:pt>
                <c:pt idx="29375">
                  <c:v>111.2008490005357</c:v>
                </c:pt>
                <c:pt idx="29376">
                  <c:v>111.19524781377154</c:v>
                </c:pt>
                <c:pt idx="29377">
                  <c:v>111.18964690913917</c:v>
                </c:pt>
                <c:pt idx="29378">
                  <c:v>111.18404628662437</c:v>
                </c:pt>
                <c:pt idx="29379">
                  <c:v>111.17844594621292</c:v>
                </c:pt>
                <c:pt idx="29380">
                  <c:v>111.17284588789062</c:v>
                </c:pt>
                <c:pt idx="29381">
                  <c:v>111.16724611164325</c:v>
                </c:pt>
                <c:pt idx="29382">
                  <c:v>111.16164661745661</c:v>
                </c:pt>
                <c:pt idx="29383">
                  <c:v>111.1560474053165</c:v>
                </c:pt>
                <c:pt idx="29384">
                  <c:v>111.15044847520869</c:v>
                </c:pt>
                <c:pt idx="29385">
                  <c:v>111.144849827119</c:v>
                </c:pt>
                <c:pt idx="29386">
                  <c:v>111.13925146103321</c:v>
                </c:pt>
                <c:pt idx="29387">
                  <c:v>111.13365337693712</c:v>
                </c:pt>
                <c:pt idx="29388">
                  <c:v>111.12805557481653</c:v>
                </c:pt>
                <c:pt idx="29389">
                  <c:v>111.12245805465723</c:v>
                </c:pt>
                <c:pt idx="29390">
                  <c:v>111.11686081644503</c:v>
                </c:pt>
                <c:pt idx="29391">
                  <c:v>111.11126386016571</c:v>
                </c:pt>
                <c:pt idx="29392">
                  <c:v>111.10566718580507</c:v>
                </c:pt>
                <c:pt idx="29393">
                  <c:v>111.10007079334893</c:v>
                </c:pt>
                <c:pt idx="29394">
                  <c:v>111.09447468278307</c:v>
                </c:pt>
                <c:pt idx="29395">
                  <c:v>111.08887885409331</c:v>
                </c:pt>
                <c:pt idx="29396">
                  <c:v>111.08328330726543</c:v>
                </c:pt>
                <c:pt idx="29397">
                  <c:v>111.07768804228525</c:v>
                </c:pt>
                <c:pt idx="29398">
                  <c:v>111.07209305913855</c:v>
                </c:pt>
                <c:pt idx="29399">
                  <c:v>111.06649835781117</c:v>
                </c:pt>
                <c:pt idx="29400">
                  <c:v>111.06090393828889</c:v>
                </c:pt>
                <c:pt idx="29401">
                  <c:v>111.05530980055752</c:v>
                </c:pt>
                <c:pt idx="29402">
                  <c:v>111.04971594460288</c:v>
                </c:pt>
                <c:pt idx="29403">
                  <c:v>111.04412237041076</c:v>
                </c:pt>
                <c:pt idx="29404">
                  <c:v>111.03852907796697</c:v>
                </c:pt>
                <c:pt idx="29405">
                  <c:v>111.03293606725731</c:v>
                </c:pt>
                <c:pt idx="29406">
                  <c:v>111.02734333826761</c:v>
                </c:pt>
                <c:pt idx="29407">
                  <c:v>111.02175089098367</c:v>
                </c:pt>
                <c:pt idx="29408">
                  <c:v>111.01615872539129</c:v>
                </c:pt>
                <c:pt idx="29409">
                  <c:v>111.0105668414763</c:v>
                </c:pt>
                <c:pt idx="29410">
                  <c:v>111.00497523922451</c:v>
                </c:pt>
                <c:pt idx="29411">
                  <c:v>110.99938391862172</c:v>
                </c:pt>
                <c:pt idx="29412">
                  <c:v>110.99379287965374</c:v>
                </c:pt>
                <c:pt idx="29413">
                  <c:v>110.98820212230639</c:v>
                </c:pt>
                <c:pt idx="29414">
                  <c:v>110.98261164656549</c:v>
                </c:pt>
                <c:pt idx="29415">
                  <c:v>110.97702145241685</c:v>
                </c:pt>
                <c:pt idx="29416">
                  <c:v>110.97143153984629</c:v>
                </c:pt>
                <c:pt idx="29417">
                  <c:v>110.96584190883964</c:v>
                </c:pt>
                <c:pt idx="29418">
                  <c:v>110.9602525593827</c:v>
                </c:pt>
                <c:pt idx="29419">
                  <c:v>110.95466349146129</c:v>
                </c:pt>
                <c:pt idx="29420">
                  <c:v>110.94907470506122</c:v>
                </c:pt>
                <c:pt idx="29421">
                  <c:v>110.94348620016834</c:v>
                </c:pt>
                <c:pt idx="29422">
                  <c:v>110.93789797676844</c:v>
                </c:pt>
                <c:pt idx="29423">
                  <c:v>110.93231003484735</c:v>
                </c:pt>
                <c:pt idx="29424">
                  <c:v>110.92672237439089</c:v>
                </c:pt>
                <c:pt idx="29425">
                  <c:v>110.9211349953849</c:v>
                </c:pt>
                <c:pt idx="29426">
                  <c:v>110.91554789781519</c:v>
                </c:pt>
                <c:pt idx="29427">
                  <c:v>110.90996108166757</c:v>
                </c:pt>
                <c:pt idx="29428">
                  <c:v>110.9043745469279</c:v>
                </c:pt>
                <c:pt idx="29429">
                  <c:v>110.89878829358197</c:v>
                </c:pt>
                <c:pt idx="29430">
                  <c:v>110.89320232161563</c:v>
                </c:pt>
                <c:pt idx="29431">
                  <c:v>110.88761663101469</c:v>
                </c:pt>
                <c:pt idx="29432">
                  <c:v>110.88203122176499</c:v>
                </c:pt>
                <c:pt idx="29433">
                  <c:v>110.87644609385235</c:v>
                </c:pt>
                <c:pt idx="29434">
                  <c:v>110.87086124726261</c:v>
                </c:pt>
                <c:pt idx="29435">
                  <c:v>110.86527668198158</c:v>
                </c:pt>
                <c:pt idx="29436">
                  <c:v>110.85969239799512</c:v>
                </c:pt>
                <c:pt idx="29437">
                  <c:v>110.85410839528903</c:v>
                </c:pt>
                <c:pt idx="29438">
                  <c:v>110.84852467384917</c:v>
                </c:pt>
                <c:pt idx="29439">
                  <c:v>110.84294123366135</c:v>
                </c:pt>
                <c:pt idx="29440">
                  <c:v>110.83735807471142</c:v>
                </c:pt>
                <c:pt idx="29441">
                  <c:v>110.83177519698519</c:v>
                </c:pt>
                <c:pt idx="29442">
                  <c:v>110.82619260046852</c:v>
                </c:pt>
                <c:pt idx="29443">
                  <c:v>110.82061028514724</c:v>
                </c:pt>
                <c:pt idx="29444">
                  <c:v>110.81502825100718</c:v>
                </c:pt>
                <c:pt idx="29445">
                  <c:v>110.80944649803418</c:v>
                </c:pt>
                <c:pt idx="29446">
                  <c:v>110.80386502621407</c:v>
                </c:pt>
                <c:pt idx="29447">
                  <c:v>110.7982838355327</c:v>
                </c:pt>
                <c:pt idx="29448">
                  <c:v>110.7927029259759</c:v>
                </c:pt>
                <c:pt idx="29449">
                  <c:v>110.78712229752952</c:v>
                </c:pt>
                <c:pt idx="29450">
                  <c:v>110.7815419501794</c:v>
                </c:pt>
                <c:pt idx="29451">
                  <c:v>110.77596188391138</c:v>
                </c:pt>
                <c:pt idx="29452">
                  <c:v>110.77038209871129</c:v>
                </c:pt>
                <c:pt idx="29453">
                  <c:v>110.76480259456498</c:v>
                </c:pt>
                <c:pt idx="29454">
                  <c:v>110.7592233714583</c:v>
                </c:pt>
                <c:pt idx="29455">
                  <c:v>110.75364442937709</c:v>
                </c:pt>
                <c:pt idx="29456">
                  <c:v>110.74806576830719</c:v>
                </c:pt>
                <c:pt idx="29457">
                  <c:v>110.74248738823444</c:v>
                </c:pt>
                <c:pt idx="29458">
                  <c:v>110.73690928914469</c:v>
                </c:pt>
                <c:pt idx="29459">
                  <c:v>110.73133147102381</c:v>
                </c:pt>
                <c:pt idx="29460">
                  <c:v>110.72575393385762</c:v>
                </c:pt>
                <c:pt idx="29461">
                  <c:v>110.72017667763197</c:v>
                </c:pt>
                <c:pt idx="29462">
                  <c:v>110.71459970233272</c:v>
                </c:pt>
                <c:pt idx="29463">
                  <c:v>110.70902300794572</c:v>
                </c:pt>
                <c:pt idx="29464">
                  <c:v>110.70344659445681</c:v>
                </c:pt>
                <c:pt idx="29465">
                  <c:v>110.69787046185185</c:v>
                </c:pt>
                <c:pt idx="29466">
                  <c:v>110.69229461011669</c:v>
                </c:pt>
                <c:pt idx="29467">
                  <c:v>110.68671903923718</c:v>
                </c:pt>
                <c:pt idx="29468">
                  <c:v>110.68114374919918</c:v>
                </c:pt>
                <c:pt idx="29469">
                  <c:v>110.67556873998853</c:v>
                </c:pt>
                <c:pt idx="29470">
                  <c:v>110.6699940115911</c:v>
                </c:pt>
                <c:pt idx="29471">
                  <c:v>110.66441956399274</c:v>
                </c:pt>
                <c:pt idx="29472">
                  <c:v>110.65884539717931</c:v>
                </c:pt>
                <c:pt idx="29473">
                  <c:v>110.65327151113665</c:v>
                </c:pt>
                <c:pt idx="29474">
                  <c:v>110.64769790585063</c:v>
                </c:pt>
                <c:pt idx="29475">
                  <c:v>110.64212458130712</c:v>
                </c:pt>
                <c:pt idx="29476">
                  <c:v>110.63655153749195</c:v>
                </c:pt>
                <c:pt idx="29477">
                  <c:v>110.63097877439101</c:v>
                </c:pt>
                <c:pt idx="29478">
                  <c:v>110.62540629199015</c:v>
                </c:pt>
                <c:pt idx="29479">
                  <c:v>110.61983409027522</c:v>
                </c:pt>
                <c:pt idx="29480">
                  <c:v>110.61426216923209</c:v>
                </c:pt>
                <c:pt idx="29481">
                  <c:v>110.60869052884664</c:v>
                </c:pt>
                <c:pt idx="29482">
                  <c:v>110.6031191691047</c:v>
                </c:pt>
                <c:pt idx="29483">
                  <c:v>110.59754808999216</c:v>
                </c:pt>
                <c:pt idx="29484">
                  <c:v>110.59197729149487</c:v>
                </c:pt>
                <c:pt idx="29485">
                  <c:v>110.5864067735987</c:v>
                </c:pt>
                <c:pt idx="29486">
                  <c:v>110.58083653628951</c:v>
                </c:pt>
                <c:pt idx="29487">
                  <c:v>110.57526657955319</c:v>
                </c:pt>
                <c:pt idx="29488">
                  <c:v>110.56969690337557</c:v>
                </c:pt>
                <c:pt idx="29489">
                  <c:v>110.56412750774255</c:v>
                </c:pt>
                <c:pt idx="29490">
                  <c:v>110.55855839263999</c:v>
                </c:pt>
                <c:pt idx="29491">
                  <c:v>110.55298955805377</c:v>
                </c:pt>
                <c:pt idx="29492">
                  <c:v>110.54742100396973</c:v>
                </c:pt>
                <c:pt idx="29493">
                  <c:v>110.54185273037376</c:v>
                </c:pt>
                <c:pt idx="29494">
                  <c:v>110.53628473725173</c:v>
                </c:pt>
                <c:pt idx="29495">
                  <c:v>110.53071702458952</c:v>
                </c:pt>
                <c:pt idx="29496">
                  <c:v>110.525149592373</c:v>
                </c:pt>
                <c:pt idx="29497">
                  <c:v>110.51958244058804</c:v>
                </c:pt>
                <c:pt idx="29498">
                  <c:v>110.5140155692205</c:v>
                </c:pt>
                <c:pt idx="29499">
                  <c:v>110.50844897825628</c:v>
                </c:pt>
                <c:pt idx="29500">
                  <c:v>110.50288266768125</c:v>
                </c:pt>
                <c:pt idx="29501">
                  <c:v>110.49731663748128</c:v>
                </c:pt>
                <c:pt idx="29502">
                  <c:v>110.49175088764225</c:v>
                </c:pt>
                <c:pt idx="29503">
                  <c:v>110.48618541815004</c:v>
                </c:pt>
                <c:pt idx="29504">
                  <c:v>110.48062022899053</c:v>
                </c:pt>
                <c:pt idx="29505">
                  <c:v>110.47505532014961</c:v>
                </c:pt>
                <c:pt idx="29506">
                  <c:v>110.46949069161313</c:v>
                </c:pt>
                <c:pt idx="29507">
                  <c:v>110.46392634336699</c:v>
                </c:pt>
                <c:pt idx="29508">
                  <c:v>110.45836227539708</c:v>
                </c:pt>
                <c:pt idx="29509">
                  <c:v>110.45279848768926</c:v>
                </c:pt>
                <c:pt idx="29510">
                  <c:v>110.44723498022944</c:v>
                </c:pt>
                <c:pt idx="29511">
                  <c:v>110.44167175300349</c:v>
                </c:pt>
                <c:pt idx="29512">
                  <c:v>110.43610880599729</c:v>
                </c:pt>
                <c:pt idx="29513">
                  <c:v>110.43054613919674</c:v>
                </c:pt>
                <c:pt idx="29514">
                  <c:v>110.42498375258771</c:v>
                </c:pt>
                <c:pt idx="29515">
                  <c:v>110.4194216461561</c:v>
                </c:pt>
                <c:pt idx="29516">
                  <c:v>110.41385981988778</c:v>
                </c:pt>
                <c:pt idx="29517">
                  <c:v>110.40829827376865</c:v>
                </c:pt>
                <c:pt idx="29518">
                  <c:v>110.40273700778461</c:v>
                </c:pt>
                <c:pt idx="29519">
                  <c:v>110.39717602192152</c:v>
                </c:pt>
                <c:pt idx="29520">
                  <c:v>110.3916153161653</c:v>
                </c:pt>
                <c:pt idx="29521">
                  <c:v>110.38605489050182</c:v>
                </c:pt>
                <c:pt idx="29522">
                  <c:v>110.38049474491699</c:v>
                </c:pt>
                <c:pt idx="29523">
                  <c:v>110.37493487939669</c:v>
                </c:pt>
                <c:pt idx="29524">
                  <c:v>110.36937529392682</c:v>
                </c:pt>
                <c:pt idx="29525">
                  <c:v>110.36381598849327</c:v>
                </c:pt>
                <c:pt idx="29526">
                  <c:v>110.35825696308194</c:v>
                </c:pt>
                <c:pt idx="29527">
                  <c:v>110.35269821767872</c:v>
                </c:pt>
                <c:pt idx="29528">
                  <c:v>110.3471397522695</c:v>
                </c:pt>
                <c:pt idx="29529">
                  <c:v>110.34158156684018</c:v>
                </c:pt>
                <c:pt idx="29530">
                  <c:v>110.33602366137666</c:v>
                </c:pt>
                <c:pt idx="29531">
                  <c:v>110.33046603586483</c:v>
                </c:pt>
                <c:pt idx="29532">
                  <c:v>110.32490869029061</c:v>
                </c:pt>
                <c:pt idx="29533">
                  <c:v>110.31935162463989</c:v>
                </c:pt>
                <c:pt idx="29534">
                  <c:v>110.31379483889856</c:v>
                </c:pt>
                <c:pt idx="29535">
                  <c:v>110.30823833305253</c:v>
                </c:pt>
                <c:pt idx="29536">
                  <c:v>110.30268210708769</c:v>
                </c:pt>
                <c:pt idx="29537">
                  <c:v>110.29712616098996</c:v>
                </c:pt>
                <c:pt idx="29538">
                  <c:v>110.29157049474523</c:v>
                </c:pt>
                <c:pt idx="29539">
                  <c:v>110.28601510833941</c:v>
                </c:pt>
                <c:pt idx="29540">
                  <c:v>110.28046000175841</c:v>
                </c:pt>
                <c:pt idx="29541">
                  <c:v>110.27490517498813</c:v>
                </c:pt>
                <c:pt idx="29542">
                  <c:v>110.26935062801448</c:v>
                </c:pt>
                <c:pt idx="29543">
                  <c:v>110.26379636082335</c:v>
                </c:pt>
                <c:pt idx="29544">
                  <c:v>110.25824237340066</c:v>
                </c:pt>
                <c:pt idx="29545">
                  <c:v>110.25268866573232</c:v>
                </c:pt>
                <c:pt idx="29546">
                  <c:v>110.24713523780423</c:v>
                </c:pt>
                <c:pt idx="29547">
                  <c:v>110.2415820896023</c:v>
                </c:pt>
                <c:pt idx="29548">
                  <c:v>110.23602922111246</c:v>
                </c:pt>
                <c:pt idx="29549">
                  <c:v>110.2304766323206</c:v>
                </c:pt>
                <c:pt idx="29550">
                  <c:v>110.22492432321263</c:v>
                </c:pt>
                <c:pt idx="29551">
                  <c:v>110.21937229377448</c:v>
                </c:pt>
                <c:pt idx="29552">
                  <c:v>110.21382054399206</c:v>
                </c:pt>
                <c:pt idx="29553">
                  <c:v>110.20826907385126</c:v>
                </c:pt>
                <c:pt idx="29554">
                  <c:v>110.20271788333801</c:v>
                </c:pt>
                <c:pt idx="29555">
                  <c:v>110.19716697243823</c:v>
                </c:pt>
                <c:pt idx="29556">
                  <c:v>110.19161634113783</c:v>
                </c:pt>
                <c:pt idx="29557">
                  <c:v>110.18606598942273</c:v>
                </c:pt>
                <c:pt idx="29558">
                  <c:v>110.18051591727884</c:v>
                </c:pt>
                <c:pt idx="29559">
                  <c:v>110.17496612469209</c:v>
                </c:pt>
                <c:pt idx="29560">
                  <c:v>110.16941661164839</c:v>
                </c:pt>
                <c:pt idx="29561">
                  <c:v>110.16386737813366</c:v>
                </c:pt>
                <c:pt idx="29562">
                  <c:v>110.15831842413382</c:v>
                </c:pt>
                <c:pt idx="29563">
                  <c:v>110.1527697496348</c:v>
                </c:pt>
                <c:pt idx="29564">
                  <c:v>110.14722135462252</c:v>
                </c:pt>
                <c:pt idx="29565">
                  <c:v>110.14167323908289</c:v>
                </c:pt>
                <c:pt idx="29566">
                  <c:v>110.13612540300184</c:v>
                </c:pt>
                <c:pt idx="29567">
                  <c:v>110.1305778463653</c:v>
                </c:pt>
                <c:pt idx="29568">
                  <c:v>110.12503056915918</c:v>
                </c:pt>
                <c:pt idx="29569">
                  <c:v>110.11948357136941</c:v>
                </c:pt>
                <c:pt idx="29570">
                  <c:v>110.11393685298192</c:v>
                </c:pt>
                <c:pt idx="29571">
                  <c:v>110.10839041398265</c:v>
                </c:pt>
                <c:pt idx="29572">
                  <c:v>110.10284425435749</c:v>
                </c:pt>
                <c:pt idx="29573">
                  <c:v>110.0972983740924</c:v>
                </c:pt>
                <c:pt idx="29574">
                  <c:v>110.0917527731733</c:v>
                </c:pt>
                <c:pt idx="29575">
                  <c:v>110.08620745158612</c:v>
                </c:pt>
                <c:pt idx="29576">
                  <c:v>110.08066240931679</c:v>
                </c:pt>
                <c:pt idx="29577">
                  <c:v>110.07511764635123</c:v>
                </c:pt>
                <c:pt idx="29578">
                  <c:v>110.06957316267538</c:v>
                </c:pt>
                <c:pt idx="29579">
                  <c:v>110.06402895827519</c:v>
                </c:pt>
                <c:pt idx="29580">
                  <c:v>110.05848503313656</c:v>
                </c:pt>
                <c:pt idx="29581">
                  <c:v>110.05294138724545</c:v>
                </c:pt>
                <c:pt idx="29582">
                  <c:v>110.04739802058778</c:v>
                </c:pt>
                <c:pt idx="29583">
                  <c:v>110.04185493314948</c:v>
                </c:pt>
                <c:pt idx="29584">
                  <c:v>110.03631212491651</c:v>
                </c:pt>
                <c:pt idx="29585">
                  <c:v>110.03076959587477</c:v>
                </c:pt>
                <c:pt idx="29586">
                  <c:v>110.02522734601023</c:v>
                </c:pt>
                <c:pt idx="29587">
                  <c:v>110.01968537530881</c:v>
                </c:pt>
                <c:pt idx="29588">
                  <c:v>110.01414368375646</c:v>
                </c:pt>
                <c:pt idx="29589">
                  <c:v>110.00860227133911</c:v>
                </c:pt>
                <c:pt idx="29590">
                  <c:v>110.00306113804271</c:v>
                </c:pt>
                <c:pt idx="29591">
                  <c:v>109.99752028385319</c:v>
                </c:pt>
                <c:pt idx="29592">
                  <c:v>109.9919797087565</c:v>
                </c:pt>
                <c:pt idx="29593">
                  <c:v>109.98643941273858</c:v>
                </c:pt>
                <c:pt idx="29594">
                  <c:v>109.98089939578536</c:v>
                </c:pt>
                <c:pt idx="29595">
                  <c:v>109.97535965788279</c:v>
                </c:pt>
                <c:pt idx="29596">
                  <c:v>109.96982019901682</c:v>
                </c:pt>
                <c:pt idx="29597">
                  <c:v>109.9642810191734</c:v>
                </c:pt>
                <c:pt idx="29598">
                  <c:v>109.95874211833846</c:v>
                </c:pt>
                <c:pt idx="29599">
                  <c:v>109.95320349649796</c:v>
                </c:pt>
                <c:pt idx="29600">
                  <c:v>109.94766515363784</c:v>
                </c:pt>
                <c:pt idx="29601">
                  <c:v>109.94212708974406</c:v>
                </c:pt>
                <c:pt idx="29602">
                  <c:v>109.93658930480255</c:v>
                </c:pt>
                <c:pt idx="29603">
                  <c:v>109.93105179879927</c:v>
                </c:pt>
                <c:pt idx="29604">
                  <c:v>109.92551457172017</c:v>
                </c:pt>
                <c:pt idx="29605">
                  <c:v>109.91997762355119</c:v>
                </c:pt>
                <c:pt idx="29606">
                  <c:v>109.91444095427829</c:v>
                </c:pt>
                <c:pt idx="29607">
                  <c:v>109.90890456388743</c:v>
                </c:pt>
                <c:pt idx="29608">
                  <c:v>109.90336845236455</c:v>
                </c:pt>
                <c:pt idx="29609">
                  <c:v>109.89783261969561</c:v>
                </c:pt>
                <c:pt idx="29610">
                  <c:v>109.89229706586656</c:v>
                </c:pt>
                <c:pt idx="29611">
                  <c:v>109.88676179086336</c:v>
                </c:pt>
                <c:pt idx="29612">
                  <c:v>109.88122679467196</c:v>
                </c:pt>
                <c:pt idx="29613">
                  <c:v>109.87569207727832</c:v>
                </c:pt>
                <c:pt idx="29614">
                  <c:v>109.87015763866839</c:v>
                </c:pt>
                <c:pt idx="29615">
                  <c:v>109.86462347882814</c:v>
                </c:pt>
                <c:pt idx="29616">
                  <c:v>109.85908959774351</c:v>
                </c:pt>
                <c:pt idx="29617">
                  <c:v>109.85355599540047</c:v>
                </c:pt>
                <c:pt idx="29618">
                  <c:v>109.84802267178499</c:v>
                </c:pt>
                <c:pt idx="29619">
                  <c:v>109.84248962688301</c:v>
                </c:pt>
                <c:pt idx="29620">
                  <c:v>109.8369568606805</c:v>
                </c:pt>
                <c:pt idx="29621">
                  <c:v>109.83142437316343</c:v>
                </c:pt>
                <c:pt idx="29622">
                  <c:v>109.82589216431775</c:v>
                </c:pt>
                <c:pt idx="29623">
                  <c:v>109.82036023412944</c:v>
                </c:pt>
                <c:pt idx="29624">
                  <c:v>109.81482858258445</c:v>
                </c:pt>
                <c:pt idx="29625">
                  <c:v>109.80929720966876</c:v>
                </c:pt>
                <c:pt idx="29626">
                  <c:v>109.8037661153683</c:v>
                </c:pt>
                <c:pt idx="29627">
                  <c:v>109.79823529966907</c:v>
                </c:pt>
                <c:pt idx="29628">
                  <c:v>109.79270476255704</c:v>
                </c:pt>
                <c:pt idx="29629">
                  <c:v>109.78717450401815</c:v>
                </c:pt>
                <c:pt idx="29630">
                  <c:v>109.78164452403838</c:v>
                </c:pt>
                <c:pt idx="29631">
                  <c:v>109.77611482260372</c:v>
                </c:pt>
                <c:pt idx="29632">
                  <c:v>109.77058539970011</c:v>
                </c:pt>
                <c:pt idx="29633">
                  <c:v>109.76505625531352</c:v>
                </c:pt>
                <c:pt idx="29634">
                  <c:v>109.75952738942995</c:v>
                </c:pt>
                <c:pt idx="29635">
                  <c:v>109.75399880203534</c:v>
                </c:pt>
                <c:pt idx="29636">
                  <c:v>109.74847049311569</c:v>
                </c:pt>
                <c:pt idx="29637">
                  <c:v>109.74294246265696</c:v>
                </c:pt>
                <c:pt idx="29638">
                  <c:v>109.73741471064511</c:v>
                </c:pt>
                <c:pt idx="29639">
                  <c:v>109.73188723706615</c:v>
                </c:pt>
                <c:pt idx="29640">
                  <c:v>109.72636004190602</c:v>
                </c:pt>
                <c:pt idx="29641">
                  <c:v>109.72083312515072</c:v>
                </c:pt>
                <c:pt idx="29642">
                  <c:v>109.7153064867862</c:v>
                </c:pt>
                <c:pt idx="29643">
                  <c:v>109.70978012679846</c:v>
                </c:pt>
                <c:pt idx="29644">
                  <c:v>109.70425404517349</c:v>
                </c:pt>
                <c:pt idx="29645">
                  <c:v>109.69872824189723</c:v>
                </c:pt>
                <c:pt idx="29646">
                  <c:v>109.69320271695568</c:v>
                </c:pt>
                <c:pt idx="29647">
                  <c:v>109.68767747033483</c:v>
                </c:pt>
                <c:pt idx="29648">
                  <c:v>109.68215250202066</c:v>
                </c:pt>
                <c:pt idx="29649">
                  <c:v>109.67662781199914</c:v>
                </c:pt>
                <c:pt idx="29650">
                  <c:v>109.67110340025626</c:v>
                </c:pt>
                <c:pt idx="29651">
                  <c:v>109.665579266778</c:v>
                </c:pt>
                <c:pt idx="29652">
                  <c:v>109.66005541155033</c:v>
                </c:pt>
                <c:pt idx="29653">
                  <c:v>109.65453183455925</c:v>
                </c:pt>
                <c:pt idx="29654">
                  <c:v>109.64900853579074</c:v>
                </c:pt>
                <c:pt idx="29655">
                  <c:v>109.64348551523079</c:v>
                </c:pt>
                <c:pt idx="29656">
                  <c:v>109.63796277286539</c:v>
                </c:pt>
                <c:pt idx="29657">
                  <c:v>109.63244030868053</c:v>
                </c:pt>
                <c:pt idx="29658">
                  <c:v>109.62691812266219</c:v>
                </c:pt>
                <c:pt idx="29659">
                  <c:v>109.62139621479635</c:v>
                </c:pt>
                <c:pt idx="29660">
                  <c:v>109.61587458506901</c:v>
                </c:pt>
                <c:pt idx="29661">
                  <c:v>109.61035323346616</c:v>
                </c:pt>
                <c:pt idx="29662">
                  <c:v>109.6048321599738</c:v>
                </c:pt>
                <c:pt idx="29663">
                  <c:v>109.5993113645779</c:v>
                </c:pt>
                <c:pt idx="29664">
                  <c:v>109.59379084726447</c:v>
                </c:pt>
                <c:pt idx="29665">
                  <c:v>109.5882706080195</c:v>
                </c:pt>
                <c:pt idx="29666">
                  <c:v>109.58275064682898</c:v>
                </c:pt>
                <c:pt idx="29667">
                  <c:v>109.5772309636789</c:v>
                </c:pt>
                <c:pt idx="29668">
                  <c:v>109.57171155855526</c:v>
                </c:pt>
                <c:pt idx="29669">
                  <c:v>109.56619243144407</c:v>
                </c:pt>
                <c:pt idx="29670">
                  <c:v>109.56067358233129</c:v>
                </c:pt>
                <c:pt idx="29671">
                  <c:v>109.55515501120296</c:v>
                </c:pt>
                <c:pt idx="29672">
                  <c:v>109.54963671804505</c:v>
                </c:pt>
                <c:pt idx="29673">
                  <c:v>109.54411870284356</c:v>
                </c:pt>
                <c:pt idx="29674">
                  <c:v>109.53860096558451</c:v>
                </c:pt>
                <c:pt idx="29675">
                  <c:v>109.53308350625387</c:v>
                </c:pt>
                <c:pt idx="29676">
                  <c:v>109.52756632483766</c:v>
                </c:pt>
                <c:pt idx="29677">
                  <c:v>109.52204942132188</c:v>
                </c:pt>
                <c:pt idx="29678">
                  <c:v>109.51653279569253</c:v>
                </c:pt>
                <c:pt idx="29679">
                  <c:v>109.51101644793562</c:v>
                </c:pt>
                <c:pt idx="29680">
                  <c:v>109.50550037803714</c:v>
                </c:pt>
                <c:pt idx="29681">
                  <c:v>109.4999845859831</c:v>
                </c:pt>
                <c:pt idx="29682">
                  <c:v>109.49446907175951</c:v>
                </c:pt>
                <c:pt idx="29683">
                  <c:v>109.48895383535238</c:v>
                </c:pt>
                <c:pt idx="29684">
                  <c:v>109.4834388767477</c:v>
                </c:pt>
                <c:pt idx="29685">
                  <c:v>109.47792419593148</c:v>
                </c:pt>
                <c:pt idx="29686">
                  <c:v>109.47240979288974</c:v>
                </c:pt>
                <c:pt idx="29687">
                  <c:v>109.46689566760847</c:v>
                </c:pt>
                <c:pt idx="29688">
                  <c:v>109.4613818200737</c:v>
                </c:pt>
                <c:pt idx="29689">
                  <c:v>109.45586825027142</c:v>
                </c:pt>
                <c:pt idx="29690">
                  <c:v>109.45035495818766</c:v>
                </c:pt>
                <c:pt idx="29691">
                  <c:v>109.44484194380841</c:v>
                </c:pt>
                <c:pt idx="29692">
                  <c:v>109.43932920711971</c:v>
                </c:pt>
                <c:pt idx="29693">
                  <c:v>109.43381674810756</c:v>
                </c:pt>
                <c:pt idx="29694">
                  <c:v>109.42830456675796</c:v>
                </c:pt>
                <c:pt idx="29695">
                  <c:v>109.42279266305694</c:v>
                </c:pt>
                <c:pt idx="29696">
                  <c:v>109.4172810369905</c:v>
                </c:pt>
                <c:pt idx="29697">
                  <c:v>109.41176968854467</c:v>
                </c:pt>
                <c:pt idx="29698">
                  <c:v>109.40625861770546</c:v>
                </c:pt>
                <c:pt idx="29699">
                  <c:v>109.40074782445889</c:v>
                </c:pt>
                <c:pt idx="29700">
                  <c:v>109.39523730879098</c:v>
                </c:pt>
                <c:pt idx="29701">
                  <c:v>109.38972707068774</c:v>
                </c:pt>
                <c:pt idx="29702">
                  <c:v>109.3842171101352</c:v>
                </c:pt>
                <c:pt idx="29703">
                  <c:v>109.37870742711937</c:v>
                </c:pt>
                <c:pt idx="29704">
                  <c:v>109.37319802162627</c:v>
                </c:pt>
                <c:pt idx="29705">
                  <c:v>109.36768889364193</c:v>
                </c:pt>
                <c:pt idx="29706">
                  <c:v>109.36218004315236</c:v>
                </c:pt>
                <c:pt idx="29707">
                  <c:v>109.3566714701436</c:v>
                </c:pt>
                <c:pt idx="29708">
                  <c:v>109.35116317460165</c:v>
                </c:pt>
                <c:pt idx="29709">
                  <c:v>109.34565515651255</c:v>
                </c:pt>
                <c:pt idx="29710">
                  <c:v>109.34014741586232</c:v>
                </c:pt>
                <c:pt idx="29711">
                  <c:v>109.33463995263699</c:v>
                </c:pt>
                <c:pt idx="29712">
                  <c:v>109.32913276682258</c:v>
                </c:pt>
                <c:pt idx="29713">
                  <c:v>109.32362585840512</c:v>
                </c:pt>
                <c:pt idx="29714">
                  <c:v>109.31811922737064</c:v>
                </c:pt>
                <c:pt idx="29715">
                  <c:v>109.31261287370516</c:v>
                </c:pt>
                <c:pt idx="29716">
                  <c:v>109.30710679739472</c:v>
                </c:pt>
                <c:pt idx="29717">
                  <c:v>109.30160099842534</c:v>
                </c:pt>
                <c:pt idx="29718">
                  <c:v>109.29609547678305</c:v>
                </c:pt>
                <c:pt idx="29719">
                  <c:v>109.29059023245389</c:v>
                </c:pt>
                <c:pt idx="29720">
                  <c:v>109.28508526542389</c:v>
                </c:pt>
                <c:pt idx="29721">
                  <c:v>109.27958057567908</c:v>
                </c:pt>
                <c:pt idx="29722">
                  <c:v>109.27407616320548</c:v>
                </c:pt>
                <c:pt idx="29723">
                  <c:v>109.26857202798914</c:v>
                </c:pt>
                <c:pt idx="29724">
                  <c:v>109.2630681700161</c:v>
                </c:pt>
                <c:pt idx="29725">
                  <c:v>109.25756458927238</c:v>
                </c:pt>
                <c:pt idx="29726">
                  <c:v>109.25206128574402</c:v>
                </c:pt>
                <c:pt idx="29727">
                  <c:v>109.24655825941706</c:v>
                </c:pt>
                <c:pt idx="29728">
                  <c:v>109.24105551027753</c:v>
                </c:pt>
                <c:pt idx="29729">
                  <c:v>109.23555303831148</c:v>
                </c:pt>
                <c:pt idx="29730">
                  <c:v>109.23005084350494</c:v>
                </c:pt>
                <c:pt idx="29731">
                  <c:v>109.22454892584396</c:v>
                </c:pt>
                <c:pt idx="29732">
                  <c:v>109.21904728531457</c:v>
                </c:pt>
                <c:pt idx="29733">
                  <c:v>109.21354592190282</c:v>
                </c:pt>
                <c:pt idx="29734">
                  <c:v>109.20804483559473</c:v>
                </c:pt>
                <c:pt idx="29735">
                  <c:v>109.20254402637637</c:v>
                </c:pt>
                <c:pt idx="29736">
                  <c:v>109.19704349423377</c:v>
                </c:pt>
                <c:pt idx="29737">
                  <c:v>109.19154323915296</c:v>
                </c:pt>
                <c:pt idx="29738">
                  <c:v>109.18604326112001</c:v>
                </c:pt>
                <c:pt idx="29739">
                  <c:v>109.18054356012095</c:v>
                </c:pt>
                <c:pt idx="29740">
                  <c:v>109.17504413614184</c:v>
                </c:pt>
                <c:pt idx="29741">
                  <c:v>109.1695449891687</c:v>
                </c:pt>
                <c:pt idx="29742">
                  <c:v>109.1640461191876</c:v>
                </c:pt>
                <c:pt idx="29743">
                  <c:v>109.15854752618458</c:v>
                </c:pt>
                <c:pt idx="29744">
                  <c:v>109.15304921014568</c:v>
                </c:pt>
                <c:pt idx="29745">
                  <c:v>109.14755117105697</c:v>
                </c:pt>
                <c:pt idx="29746">
                  <c:v>109.14205340890449</c:v>
                </c:pt>
                <c:pt idx="29747">
                  <c:v>109.13655592367428</c:v>
                </c:pt>
                <c:pt idx="29748">
                  <c:v>109.13105871535241</c:v>
                </c:pt>
                <c:pt idx="29749">
                  <c:v>109.12556178392492</c:v>
                </c:pt>
                <c:pt idx="29750">
                  <c:v>109.12006512937786</c:v>
                </c:pt>
                <c:pt idx="29751">
                  <c:v>109.11456875169731</c:v>
                </c:pt>
                <c:pt idx="29752">
                  <c:v>109.10907265086928</c:v>
                </c:pt>
                <c:pt idx="29753">
                  <c:v>109.10357682687986</c:v>
                </c:pt>
                <c:pt idx="29754">
                  <c:v>109.09808127971509</c:v>
                </c:pt>
                <c:pt idx="29755">
                  <c:v>109.09258600936103</c:v>
                </c:pt>
                <c:pt idx="29756">
                  <c:v>109.08709101580374</c:v>
                </c:pt>
                <c:pt idx="29757">
                  <c:v>109.08159629902927</c:v>
                </c:pt>
                <c:pt idx="29758">
                  <c:v>109.07610185902369</c:v>
                </c:pt>
                <c:pt idx="29759">
                  <c:v>109.07060769577306</c:v>
                </c:pt>
                <c:pt idx="29760">
                  <c:v>109.06511380926344</c:v>
                </c:pt>
                <c:pt idx="29761">
                  <c:v>109.05962019948086</c:v>
                </c:pt>
                <c:pt idx="29762">
                  <c:v>109.05412686641142</c:v>
                </c:pt>
                <c:pt idx="29763">
                  <c:v>109.04863381004117</c:v>
                </c:pt>
                <c:pt idx="29764">
                  <c:v>109.04314103035615</c:v>
                </c:pt>
                <c:pt idx="29765">
                  <c:v>109.03764852734245</c:v>
                </c:pt>
                <c:pt idx="29766">
                  <c:v>109.03215630098613</c:v>
                </c:pt>
                <c:pt idx="29767">
                  <c:v>109.02666435127325</c:v>
                </c:pt>
                <c:pt idx="29768">
                  <c:v>109.02117267818988</c:v>
                </c:pt>
                <c:pt idx="29769">
                  <c:v>109.01568128172208</c:v>
                </c:pt>
                <c:pt idx="29770">
                  <c:v>109.01019016185593</c:v>
                </c:pt>
                <c:pt idx="29771">
                  <c:v>109.00469931857748</c:v>
                </c:pt>
                <c:pt idx="29772">
                  <c:v>108.9992087518728</c:v>
                </c:pt>
                <c:pt idx="29773">
                  <c:v>108.99371846172797</c:v>
                </c:pt>
                <c:pt idx="29774">
                  <c:v>108.98822844812905</c:v>
                </c:pt>
                <c:pt idx="29775">
                  <c:v>108.98273871106213</c:v>
                </c:pt>
                <c:pt idx="29776">
                  <c:v>108.97724925051325</c:v>
                </c:pt>
                <c:pt idx="29777">
                  <c:v>108.97176006646851</c:v>
                </c:pt>
                <c:pt idx="29778">
                  <c:v>108.96627115891395</c:v>
                </c:pt>
                <c:pt idx="29779">
                  <c:v>108.96078252783569</c:v>
                </c:pt>
                <c:pt idx="29780">
                  <c:v>108.95529417321977</c:v>
                </c:pt>
                <c:pt idx="29781">
                  <c:v>108.94980609505227</c:v>
                </c:pt>
                <c:pt idx="29782">
                  <c:v>108.94431829331926</c:v>
                </c:pt>
                <c:pt idx="29783">
                  <c:v>108.93883076800682</c:v>
                </c:pt>
                <c:pt idx="29784">
                  <c:v>108.93334351910104</c:v>
                </c:pt>
                <c:pt idx="29785">
                  <c:v>108.92785654658799</c:v>
                </c:pt>
                <c:pt idx="29786">
                  <c:v>108.92236985045375</c:v>
                </c:pt>
                <c:pt idx="29787">
                  <c:v>108.91688343068438</c:v>
                </c:pt>
                <c:pt idx="29788">
                  <c:v>108.91139728726598</c:v>
                </c:pt>
                <c:pt idx="29789">
                  <c:v>108.90591142018462</c:v>
                </c:pt>
                <c:pt idx="29790">
                  <c:v>108.9004258294264</c:v>
                </c:pt>
                <c:pt idx="29791">
                  <c:v>108.89494051497738</c:v>
                </c:pt>
                <c:pt idx="29792">
                  <c:v>108.88945547682364</c:v>
                </c:pt>
                <c:pt idx="29793">
                  <c:v>108.88397071495127</c:v>
                </c:pt>
                <c:pt idx="29794">
                  <c:v>108.87848622934636</c:v>
                </c:pt>
                <c:pt idx="29795">
                  <c:v>108.873002019995</c:v>
                </c:pt>
                <c:pt idx="29796">
                  <c:v>108.86751808688325</c:v>
                </c:pt>
                <c:pt idx="29797">
                  <c:v>108.86203442999722</c:v>
                </c:pt>
                <c:pt idx="29798">
                  <c:v>108.85655104932299</c:v>
                </c:pt>
                <c:pt idx="29799">
                  <c:v>108.85106794484663</c:v>
                </c:pt>
                <c:pt idx="29800">
                  <c:v>108.84558511655426</c:v>
                </c:pt>
                <c:pt idx="29801">
                  <c:v>108.84010256443194</c:v>
                </c:pt>
                <c:pt idx="29802">
                  <c:v>108.83462028846577</c:v>
                </c:pt>
                <c:pt idx="29803">
                  <c:v>108.82913828864184</c:v>
                </c:pt>
                <c:pt idx="29804">
                  <c:v>108.82365656494625</c:v>
                </c:pt>
                <c:pt idx="29805">
                  <c:v>108.81817511736507</c:v>
                </c:pt>
                <c:pt idx="29806">
                  <c:v>108.81269394588442</c:v>
                </c:pt>
                <c:pt idx="29807">
                  <c:v>108.80721305049038</c:v>
                </c:pt>
                <c:pt idx="29808">
                  <c:v>108.80173243116903</c:v>
                </c:pt>
                <c:pt idx="29809">
                  <c:v>108.79625208790648</c:v>
                </c:pt>
                <c:pt idx="29810">
                  <c:v>108.79077202068882</c:v>
                </c:pt>
                <c:pt idx="29811">
                  <c:v>108.78529222950215</c:v>
                </c:pt>
                <c:pt idx="29812">
                  <c:v>108.77981271433255</c:v>
                </c:pt>
                <c:pt idx="29813">
                  <c:v>108.77433347516613</c:v>
                </c:pt>
                <c:pt idx="29814">
                  <c:v>108.76885451198899</c:v>
                </c:pt>
                <c:pt idx="29815">
                  <c:v>108.76337582478723</c:v>
                </c:pt>
                <c:pt idx="29816">
                  <c:v>108.75789741354694</c:v>
                </c:pt>
                <c:pt idx="29817">
                  <c:v>108.75241927825422</c:v>
                </c:pt>
                <c:pt idx="29818">
                  <c:v>108.74694141889518</c:v>
                </c:pt>
                <c:pt idx="29819">
                  <c:v>108.7414638354559</c:v>
                </c:pt>
                <c:pt idx="29820">
                  <c:v>108.73598652792252</c:v>
                </c:pt>
                <c:pt idx="29821">
                  <c:v>108.73050949628112</c:v>
                </c:pt>
                <c:pt idx="29822">
                  <c:v>108.72503274051779</c:v>
                </c:pt>
                <c:pt idx="29823">
                  <c:v>108.71955626061866</c:v>
                </c:pt>
                <c:pt idx="29824">
                  <c:v>108.71408005656981</c:v>
                </c:pt>
                <c:pt idx="29825">
                  <c:v>108.70860412835736</c:v>
                </c:pt>
                <c:pt idx="29826">
                  <c:v>108.70312847596742</c:v>
                </c:pt>
                <c:pt idx="29827">
                  <c:v>108.69765309938609</c:v>
                </c:pt>
                <c:pt idx="29828">
                  <c:v>108.69217799859948</c:v>
                </c:pt>
                <c:pt idx="29829">
                  <c:v>108.68670317359368</c:v>
                </c:pt>
                <c:pt idx="29830">
                  <c:v>108.68122862435483</c:v>
                </c:pt>
                <c:pt idx="29831">
                  <c:v>108.67575435086903</c:v>
                </c:pt>
                <c:pt idx="29832">
                  <c:v>108.67028035312238</c:v>
                </c:pt>
                <c:pt idx="29833">
                  <c:v>108.664806631101</c:v>
                </c:pt>
                <c:pt idx="29834">
                  <c:v>108.659333184791</c:v>
                </c:pt>
                <c:pt idx="29835">
                  <c:v>108.65386001417848</c:v>
                </c:pt>
                <c:pt idx="29836">
                  <c:v>108.64838711924956</c:v>
                </c:pt>
                <c:pt idx="29837">
                  <c:v>108.64291449999037</c:v>
                </c:pt>
                <c:pt idx="29838">
                  <c:v>108.63744215638701</c:v>
                </c:pt>
                <c:pt idx="29839">
                  <c:v>108.63197008842559</c:v>
                </c:pt>
                <c:pt idx="29840">
                  <c:v>108.62649829609224</c:v>
                </c:pt>
                <c:pt idx="29841">
                  <c:v>108.62102677937307</c:v>
                </c:pt>
                <c:pt idx="29842">
                  <c:v>108.6155555382542</c:v>
                </c:pt>
                <c:pt idx="29843">
                  <c:v>108.61008457272175</c:v>
                </c:pt>
                <c:pt idx="29844">
                  <c:v>108.60461388276183</c:v>
                </c:pt>
                <c:pt idx="29845">
                  <c:v>108.59914346836055</c:v>
                </c:pt>
                <c:pt idx="29846">
                  <c:v>108.59367332950406</c:v>
                </c:pt>
                <c:pt idx="29847">
                  <c:v>108.58820346617846</c:v>
                </c:pt>
                <c:pt idx="29848">
                  <c:v>108.58273387836987</c:v>
                </c:pt>
                <c:pt idx="29849">
                  <c:v>108.57726456606441</c:v>
                </c:pt>
                <c:pt idx="29850">
                  <c:v>108.57179552924822</c:v>
                </c:pt>
                <c:pt idx="29851">
                  <c:v>108.56632676790741</c:v>
                </c:pt>
                <c:pt idx="29852">
                  <c:v>108.56085828202812</c:v>
                </c:pt>
                <c:pt idx="29853">
                  <c:v>108.55539007159646</c:v>
                </c:pt>
                <c:pt idx="29854">
                  <c:v>108.54992213659855</c:v>
                </c:pt>
                <c:pt idx="29855">
                  <c:v>108.54445447702054</c:v>
                </c:pt>
                <c:pt idx="29856">
                  <c:v>108.53898709284853</c:v>
                </c:pt>
                <c:pt idx="29857">
                  <c:v>108.53351998406866</c:v>
                </c:pt>
                <c:pt idx="29858">
                  <c:v>108.52805315066706</c:v>
                </c:pt>
                <c:pt idx="29859">
                  <c:v>108.52258659262986</c:v>
                </c:pt>
                <c:pt idx="29860">
                  <c:v>108.51712030994319</c:v>
                </c:pt>
                <c:pt idx="29861">
                  <c:v>108.51165430259319</c:v>
                </c:pt>
                <c:pt idx="29862">
                  <c:v>108.50618857056597</c:v>
                </c:pt>
                <c:pt idx="29863">
                  <c:v>108.50072311384767</c:v>
                </c:pt>
                <c:pt idx="29864">
                  <c:v>108.49525793242442</c:v>
                </c:pt>
                <c:pt idx="29865">
                  <c:v>108.48979302628237</c:v>
                </c:pt>
                <c:pt idx="29866">
                  <c:v>108.48432839540764</c:v>
                </c:pt>
                <c:pt idx="29867">
                  <c:v>108.47886403978637</c:v>
                </c:pt>
                <c:pt idx="29868">
                  <c:v>108.47339995940469</c:v>
                </c:pt>
                <c:pt idx="29869">
                  <c:v>108.46793615424873</c:v>
                </c:pt>
                <c:pt idx="29870">
                  <c:v>108.46247262430465</c:v>
                </c:pt>
                <c:pt idx="29871">
                  <c:v>108.45700936955858</c:v>
                </c:pt>
                <c:pt idx="29872">
                  <c:v>108.45154638999664</c:v>
                </c:pt>
                <c:pt idx="29873">
                  <c:v>108.44608368560498</c:v>
                </c:pt>
                <c:pt idx="29874">
                  <c:v>108.44062125636974</c:v>
                </c:pt>
                <c:pt idx="29875">
                  <c:v>108.43515910227705</c:v>
                </c:pt>
                <c:pt idx="29876">
                  <c:v>108.42969722331307</c:v>
                </c:pt>
                <c:pt idx="29877">
                  <c:v>108.42423561946394</c:v>
                </c:pt>
                <c:pt idx="29878">
                  <c:v>108.41877429071579</c:v>
                </c:pt>
                <c:pt idx="29879">
                  <c:v>108.41331323705477</c:v>
                </c:pt>
                <c:pt idx="29880">
                  <c:v>108.40785245846702</c:v>
                </c:pt>
                <c:pt idx="29881">
                  <c:v>108.40239195493869</c:v>
                </c:pt>
                <c:pt idx="29882">
                  <c:v>108.39693172645593</c:v>
                </c:pt>
                <c:pt idx="29883">
                  <c:v>108.39147177300488</c:v>
                </c:pt>
                <c:pt idx="29884">
                  <c:v>108.38601209457168</c:v>
                </c:pt>
                <c:pt idx="29885">
                  <c:v>108.38055269114248</c:v>
                </c:pt>
                <c:pt idx="29886">
                  <c:v>108.37509356270344</c:v>
                </c:pt>
                <c:pt idx="29887">
                  <c:v>108.36963470924069</c:v>
                </c:pt>
                <c:pt idx="29888">
                  <c:v>108.36417613074039</c:v>
                </c:pt>
                <c:pt idx="29889">
                  <c:v>108.35871782718868</c:v>
                </c:pt>
                <c:pt idx="29890">
                  <c:v>108.35325979857173</c:v>
                </c:pt>
                <c:pt idx="29891">
                  <c:v>108.34780204487568</c:v>
                </c:pt>
                <c:pt idx="29892">
                  <c:v>108.34234456608668</c:v>
                </c:pt>
                <c:pt idx="29893">
                  <c:v>108.33688736219089</c:v>
                </c:pt>
                <c:pt idx="29894">
                  <c:v>108.33143043317446</c:v>
                </c:pt>
                <c:pt idx="29895">
                  <c:v>108.32597377902354</c:v>
                </c:pt>
                <c:pt idx="29896">
                  <c:v>108.3205173997243</c:v>
                </c:pt>
                <c:pt idx="29897">
                  <c:v>108.31506129526288</c:v>
                </c:pt>
                <c:pt idx="29898">
                  <c:v>108.30960546562544</c:v>
                </c:pt>
                <c:pt idx="29899">
                  <c:v>108.30414991079815</c:v>
                </c:pt>
                <c:pt idx="29900">
                  <c:v>108.29869463076714</c:v>
                </c:pt>
                <c:pt idx="29901">
                  <c:v>108.29323962551859</c:v>
                </c:pt>
                <c:pt idx="29902">
                  <c:v>108.28778489503866</c:v>
                </c:pt>
                <c:pt idx="29903">
                  <c:v>108.2823304393135</c:v>
                </c:pt>
                <c:pt idx="29904">
                  <c:v>108.27687625832927</c:v>
                </c:pt>
                <c:pt idx="29905">
                  <c:v>108.27142235207214</c:v>
                </c:pt>
                <c:pt idx="29906">
                  <c:v>108.26596872052826</c:v>
                </c:pt>
                <c:pt idx="29907">
                  <c:v>108.26051536368381</c:v>
                </c:pt>
                <c:pt idx="29908">
                  <c:v>108.25506228152494</c:v>
                </c:pt>
                <c:pt idx="29909">
                  <c:v>108.24960947403783</c:v>
                </c:pt>
                <c:pt idx="29910">
                  <c:v>108.24415694120862</c:v>
                </c:pt>
                <c:pt idx="29911">
                  <c:v>108.23870468302349</c:v>
                </c:pt>
                <c:pt idx="29912">
                  <c:v>108.23325269946861</c:v>
                </c:pt>
                <c:pt idx="29913">
                  <c:v>108.22780099053014</c:v>
                </c:pt>
                <c:pt idx="29914">
                  <c:v>108.22234955619425</c:v>
                </c:pt>
                <c:pt idx="29915">
                  <c:v>108.21689839644711</c:v>
                </c:pt>
                <c:pt idx="29916">
                  <c:v>108.21144751127488</c:v>
                </c:pt>
                <c:pt idx="29917">
                  <c:v>108.20599690066375</c:v>
                </c:pt>
                <c:pt idx="29918">
                  <c:v>108.20054656459986</c:v>
                </c:pt>
                <c:pt idx="29919">
                  <c:v>108.19509650306941</c:v>
                </c:pt>
                <c:pt idx="29920">
                  <c:v>108.18964671605855</c:v>
                </c:pt>
                <c:pt idx="29921">
                  <c:v>108.18419720355347</c:v>
                </c:pt>
                <c:pt idx="29922">
                  <c:v>108.17874796554032</c:v>
                </c:pt>
                <c:pt idx="29923">
                  <c:v>108.17329900200531</c:v>
                </c:pt>
                <c:pt idx="29924">
                  <c:v>108.16785031293458</c:v>
                </c:pt>
                <c:pt idx="29925">
                  <c:v>108.16240189831431</c:v>
                </c:pt>
                <c:pt idx="29926">
                  <c:v>108.1569537581307</c:v>
                </c:pt>
                <c:pt idx="29927">
                  <c:v>108.1515058923699</c:v>
                </c:pt>
                <c:pt idx="29928">
                  <c:v>108.1460583010181</c:v>
                </c:pt>
                <c:pt idx="29929">
                  <c:v>108.14061098406148</c:v>
                </c:pt>
                <c:pt idx="29930">
                  <c:v>108.13516394148621</c:v>
                </c:pt>
                <c:pt idx="29931">
                  <c:v>108.12971717327848</c:v>
                </c:pt>
                <c:pt idx="29932">
                  <c:v>108.12427067942447</c:v>
                </c:pt>
                <c:pt idx="29933">
                  <c:v>108.11882445991036</c:v>
                </c:pt>
                <c:pt idx="29934">
                  <c:v>108.11337851472231</c:v>
                </c:pt>
                <c:pt idx="29935">
                  <c:v>108.10793284384653</c:v>
                </c:pt>
                <c:pt idx="29936">
                  <c:v>108.10248744726918</c:v>
                </c:pt>
                <c:pt idx="29937">
                  <c:v>108.09704232497647</c:v>
                </c:pt>
                <c:pt idx="29938">
                  <c:v>108.09159747695456</c:v>
                </c:pt>
                <c:pt idx="29939">
                  <c:v>108.08615290318966</c:v>
                </c:pt>
                <c:pt idx="29940">
                  <c:v>108.08070860366793</c:v>
                </c:pt>
                <c:pt idx="29941">
                  <c:v>108.07526457837557</c:v>
                </c:pt>
                <c:pt idx="29942">
                  <c:v>108.06982082729876</c:v>
                </c:pt>
                <c:pt idx="29943">
                  <c:v>108.06437735042368</c:v>
                </c:pt>
                <c:pt idx="29944">
                  <c:v>108.05893414773655</c:v>
                </c:pt>
                <c:pt idx="29945">
                  <c:v>108.05349121922353</c:v>
                </c:pt>
                <c:pt idx="29946">
                  <c:v>108.04804856487083</c:v>
                </c:pt>
                <c:pt idx="29947">
                  <c:v>108.04260618466462</c:v>
                </c:pt>
                <c:pt idx="29948">
                  <c:v>108.0371640785911</c:v>
                </c:pt>
                <c:pt idx="29949">
                  <c:v>108.03172224663646</c:v>
                </c:pt>
                <c:pt idx="29950">
                  <c:v>108.0262806887869</c:v>
                </c:pt>
                <c:pt idx="29951">
                  <c:v>108.02083940502861</c:v>
                </c:pt>
                <c:pt idx="29952">
                  <c:v>108.01539839534779</c:v>
                </c:pt>
                <c:pt idx="29953">
                  <c:v>108.00995765973062</c:v>
                </c:pt>
                <c:pt idx="29954">
                  <c:v>108.0045171981633</c:v>
                </c:pt>
                <c:pt idx="29955">
                  <c:v>107.99907701063204</c:v>
                </c:pt>
                <c:pt idx="29956">
                  <c:v>107.99363709712301</c:v>
                </c:pt>
                <c:pt idx="29957">
                  <c:v>107.98819745762243</c:v>
                </c:pt>
                <c:pt idx="29958">
                  <c:v>107.9827580921165</c:v>
                </c:pt>
                <c:pt idx="29959">
                  <c:v>107.97731900059141</c:v>
                </c:pt>
                <c:pt idx="29960">
                  <c:v>107.97188018303335</c:v>
                </c:pt>
                <c:pt idx="29961">
                  <c:v>107.96644163942854</c:v>
                </c:pt>
                <c:pt idx="29962">
                  <c:v>107.96100336976316</c:v>
                </c:pt>
                <c:pt idx="29963">
                  <c:v>107.95556537402344</c:v>
                </c:pt>
                <c:pt idx="29964">
                  <c:v>107.95012765219555</c:v>
                </c:pt>
                <c:pt idx="29965">
                  <c:v>107.94469020426571</c:v>
                </c:pt>
                <c:pt idx="29966">
                  <c:v>107.93925303022013</c:v>
                </c:pt>
                <c:pt idx="29967">
                  <c:v>107.933816130045</c:v>
                </c:pt>
                <c:pt idx="29968">
                  <c:v>107.92837950372653</c:v>
                </c:pt>
                <c:pt idx="29969">
                  <c:v>107.92294315125093</c:v>
                </c:pt>
                <c:pt idx="29970">
                  <c:v>107.91750707260441</c:v>
                </c:pt>
                <c:pt idx="29971">
                  <c:v>107.91207126777317</c:v>
                </c:pt>
                <c:pt idx="29972">
                  <c:v>107.90663573674341</c:v>
                </c:pt>
                <c:pt idx="29973">
                  <c:v>107.90120047950136</c:v>
                </c:pt>
                <c:pt idx="29974">
                  <c:v>107.89576549603321</c:v>
                </c:pt>
                <c:pt idx="29975">
                  <c:v>107.89033078632518</c:v>
                </c:pt>
                <c:pt idx="29976">
                  <c:v>107.88489635036348</c:v>
                </c:pt>
                <c:pt idx="29977">
                  <c:v>107.87946218813431</c:v>
                </c:pt>
                <c:pt idx="29978">
                  <c:v>107.8740282996239</c:v>
                </c:pt>
                <c:pt idx="29979">
                  <c:v>107.86859468481845</c:v>
                </c:pt>
                <c:pt idx="29980">
                  <c:v>107.86316134370418</c:v>
                </c:pt>
                <c:pt idx="29981">
                  <c:v>107.8577282762673</c:v>
                </c:pt>
                <c:pt idx="29982">
                  <c:v>107.85229548249403</c:v>
                </c:pt>
                <c:pt idx="29983">
                  <c:v>107.84686296237058</c:v>
                </c:pt>
                <c:pt idx="29984">
                  <c:v>107.84143071588316</c:v>
                </c:pt>
                <c:pt idx="29985">
                  <c:v>107.83599874301801</c:v>
                </c:pt>
                <c:pt idx="29986">
                  <c:v>107.83056704376133</c:v>
                </c:pt>
                <c:pt idx="29987">
                  <c:v>107.82513561809934</c:v>
                </c:pt>
                <c:pt idx="29988">
                  <c:v>107.81970446601825</c:v>
                </c:pt>
                <c:pt idx="29989">
                  <c:v>107.8142735875043</c:v>
                </c:pt>
                <c:pt idx="29990">
                  <c:v>107.80884298254371</c:v>
                </c:pt>
                <c:pt idx="29991">
                  <c:v>107.80341265112268</c:v>
                </c:pt>
                <c:pt idx="29992">
                  <c:v>107.79798259322745</c:v>
                </c:pt>
                <c:pt idx="29993">
                  <c:v>107.79255280884423</c:v>
                </c:pt>
                <c:pt idx="29994">
                  <c:v>107.78712329795925</c:v>
                </c:pt>
                <c:pt idx="29995">
                  <c:v>107.78169406055873</c:v>
                </c:pt>
                <c:pt idx="29996">
                  <c:v>107.7762650966289</c:v>
                </c:pt>
                <c:pt idx="29997">
                  <c:v>107.77083640615599</c:v>
                </c:pt>
                <c:pt idx="29998">
                  <c:v>107.76540798912622</c:v>
                </c:pt>
                <c:pt idx="29999">
                  <c:v>107.75997984552581</c:v>
                </c:pt>
                <c:pt idx="30000">
                  <c:v>107.75455197534099</c:v>
                </c:pt>
              </c:numCache>
            </c:numRef>
          </c:xVal>
          <c:yVal>
            <c:numRef>
              <c:f>'F) Elasticity Data'!$D$4:$D$30004</c:f>
              <c:numCache>
                <c:formatCode>"$"#,##0.0000</c:formatCode>
                <c:ptCount val="30001"/>
                <c:pt idx="0">
                  <c:v>0.52990824843638096</c:v>
                </c:pt>
                <c:pt idx="1">
                  <c:v>0.52996124456083704</c:v>
                </c:pt>
                <c:pt idx="2">
                  <c:v>0.53001424598543556</c:v>
                </c:pt>
                <c:pt idx="3">
                  <c:v>0.53006725271070665</c:v>
                </c:pt>
                <c:pt idx="4">
                  <c:v>0.53012026473718032</c:v>
                </c:pt>
                <c:pt idx="5">
                  <c:v>0.53017328206538683</c:v>
                </c:pt>
                <c:pt idx="6">
                  <c:v>0.53022630469585641</c:v>
                </c:pt>
                <c:pt idx="7">
                  <c:v>0.5302793326291193</c:v>
                </c:pt>
                <c:pt idx="8">
                  <c:v>0.53033236586570587</c:v>
                </c:pt>
                <c:pt idx="9">
                  <c:v>0.53038540440614645</c:v>
                </c:pt>
                <c:pt idx="10">
                  <c:v>0.53043844825097153</c:v>
                </c:pt>
                <c:pt idx="11">
                  <c:v>0.53049149740071155</c:v>
                </c:pt>
                <c:pt idx="12">
                  <c:v>0.53054455185589711</c:v>
                </c:pt>
                <c:pt idx="13">
                  <c:v>0.53059761161705876</c:v>
                </c:pt>
                <c:pt idx="14">
                  <c:v>0.53065067668472721</c:v>
                </c:pt>
                <c:pt idx="15">
                  <c:v>0.53070374705943313</c:v>
                </c:pt>
                <c:pt idx="16">
                  <c:v>0.53075682274170732</c:v>
                </c:pt>
                <c:pt idx="17">
                  <c:v>0.53080990373208048</c:v>
                </c:pt>
                <c:pt idx="18">
                  <c:v>0.53086299003108361</c:v>
                </c:pt>
                <c:pt idx="19">
                  <c:v>0.53091608163924753</c:v>
                </c:pt>
                <c:pt idx="20">
                  <c:v>0.53096917855710324</c:v>
                </c:pt>
                <c:pt idx="21">
                  <c:v>0.53102228078518177</c:v>
                </c:pt>
                <c:pt idx="22">
                  <c:v>0.53107538832401413</c:v>
                </c:pt>
                <c:pt idx="23">
                  <c:v>0.53112850117413157</c:v>
                </c:pt>
                <c:pt idx="24">
                  <c:v>0.53118161933606522</c:v>
                </c:pt>
                <c:pt idx="25">
                  <c:v>0.53123474281034622</c:v>
                </c:pt>
                <c:pt idx="26">
                  <c:v>0.53128787159750601</c:v>
                </c:pt>
                <c:pt idx="27">
                  <c:v>0.53134100569807585</c:v>
                </c:pt>
                <c:pt idx="28">
                  <c:v>0.53139414511258709</c:v>
                </c:pt>
                <c:pt idx="29">
                  <c:v>0.53144728984157119</c:v>
                </c:pt>
                <c:pt idx="30">
                  <c:v>0.53150043988555973</c:v>
                </c:pt>
                <c:pt idx="31">
                  <c:v>0.53155359524508428</c:v>
                </c:pt>
                <c:pt idx="32">
                  <c:v>0.5316067559206763</c:v>
                </c:pt>
                <c:pt idx="33">
                  <c:v>0.53165992191286759</c:v>
                </c:pt>
                <c:pt idx="34">
                  <c:v>0.53171309322218985</c:v>
                </c:pt>
                <c:pt idx="35">
                  <c:v>0.53176626984917474</c:v>
                </c:pt>
                <c:pt idx="36">
                  <c:v>0.53181945179435419</c:v>
                </c:pt>
                <c:pt idx="37">
                  <c:v>0.53187263905825999</c:v>
                </c:pt>
                <c:pt idx="38">
                  <c:v>0.53192583164142415</c:v>
                </c:pt>
                <c:pt idx="39">
                  <c:v>0.53197902954437859</c:v>
                </c:pt>
                <c:pt idx="40">
                  <c:v>0.53203223276765532</c:v>
                </c:pt>
                <c:pt idx="41">
                  <c:v>0.53208544131178648</c:v>
                </c:pt>
                <c:pt idx="42">
                  <c:v>0.53213865517730419</c:v>
                </c:pt>
                <c:pt idx="43">
                  <c:v>0.53219187436474069</c:v>
                </c:pt>
                <c:pt idx="44">
                  <c:v>0.53224509887462812</c:v>
                </c:pt>
                <c:pt idx="45">
                  <c:v>0.53229832870749882</c:v>
                </c:pt>
                <c:pt idx="46">
                  <c:v>0.53235156386388516</c:v>
                </c:pt>
                <c:pt idx="47">
                  <c:v>0.53240480434431958</c:v>
                </c:pt>
                <c:pt idx="48">
                  <c:v>0.53245805014933456</c:v>
                </c:pt>
                <c:pt idx="49">
                  <c:v>0.53251130127946245</c:v>
                </c:pt>
                <c:pt idx="50">
                  <c:v>0.53256455773523592</c:v>
                </c:pt>
                <c:pt idx="51">
                  <c:v>0.53261781951718767</c:v>
                </c:pt>
                <c:pt idx="52">
                  <c:v>0.53267108662585028</c:v>
                </c:pt>
                <c:pt idx="53">
                  <c:v>0.53272435906175641</c:v>
                </c:pt>
                <c:pt idx="54">
                  <c:v>0.53277763682543899</c:v>
                </c:pt>
                <c:pt idx="55">
                  <c:v>0.5328309199174307</c:v>
                </c:pt>
                <c:pt idx="56">
                  <c:v>0.53288420833826455</c:v>
                </c:pt>
                <c:pt idx="57">
                  <c:v>0.53293750208847335</c:v>
                </c:pt>
                <c:pt idx="58">
                  <c:v>0.53299080116859021</c:v>
                </c:pt>
                <c:pt idx="59">
                  <c:v>0.53304410557914816</c:v>
                </c:pt>
                <c:pt idx="60">
                  <c:v>0.53309741532068022</c:v>
                </c:pt>
                <c:pt idx="61">
                  <c:v>0.53315073039371963</c:v>
                </c:pt>
                <c:pt idx="62">
                  <c:v>0.53320405079879951</c:v>
                </c:pt>
                <c:pt idx="63">
                  <c:v>0.53325737653645311</c:v>
                </c:pt>
                <c:pt idx="64">
                  <c:v>0.53331070760721377</c:v>
                </c:pt>
                <c:pt idx="65">
                  <c:v>0.53336404401161497</c:v>
                </c:pt>
                <c:pt idx="66">
                  <c:v>0.53341738575018993</c:v>
                </c:pt>
                <c:pt idx="67">
                  <c:v>0.53347073282347224</c:v>
                </c:pt>
                <c:pt idx="68">
                  <c:v>0.53352408523199546</c:v>
                </c:pt>
                <c:pt idx="69">
                  <c:v>0.53357744297629306</c:v>
                </c:pt>
                <c:pt idx="70">
                  <c:v>0.53363080605689872</c:v>
                </c:pt>
                <c:pt idx="71">
                  <c:v>0.53368417447434613</c:v>
                </c:pt>
                <c:pt idx="72">
                  <c:v>0.53373754822916908</c:v>
                </c:pt>
                <c:pt idx="73">
                  <c:v>0.53379092732190125</c:v>
                </c:pt>
                <c:pt idx="74">
                  <c:v>0.53384431175307656</c:v>
                </c:pt>
                <c:pt idx="75">
                  <c:v>0.53389770152322891</c:v>
                </c:pt>
                <c:pt idx="76">
                  <c:v>0.5339510966328922</c:v>
                </c:pt>
                <c:pt idx="77">
                  <c:v>0.53400449708260045</c:v>
                </c:pt>
                <c:pt idx="78">
                  <c:v>0.53405790287288768</c:v>
                </c:pt>
                <c:pt idx="79">
                  <c:v>0.53411131400428813</c:v>
                </c:pt>
                <c:pt idx="80">
                  <c:v>0.53416473047733581</c:v>
                </c:pt>
                <c:pt idx="81">
                  <c:v>0.53421815229256508</c:v>
                </c:pt>
                <c:pt idx="82">
                  <c:v>0.53427157945051018</c:v>
                </c:pt>
                <c:pt idx="83">
                  <c:v>0.53432501195170534</c:v>
                </c:pt>
                <c:pt idx="84">
                  <c:v>0.53437844979668503</c:v>
                </c:pt>
                <c:pt idx="85">
                  <c:v>0.53443189298598359</c:v>
                </c:pt>
                <c:pt idx="86">
                  <c:v>0.5344853415201356</c:v>
                </c:pt>
                <c:pt idx="87">
                  <c:v>0.53453879539967553</c:v>
                </c:pt>
                <c:pt idx="88">
                  <c:v>0.53459225462513804</c:v>
                </c:pt>
                <c:pt idx="89">
                  <c:v>0.53464571919705772</c:v>
                </c:pt>
                <c:pt idx="90">
                  <c:v>0.53469918911596936</c:v>
                </c:pt>
                <c:pt idx="91">
                  <c:v>0.53475266438240765</c:v>
                </c:pt>
                <c:pt idx="92">
                  <c:v>0.53480614499690737</c:v>
                </c:pt>
                <c:pt idx="93">
                  <c:v>0.53485963096000333</c:v>
                </c:pt>
                <c:pt idx="94">
                  <c:v>0.53491312227223053</c:v>
                </c:pt>
                <c:pt idx="95">
                  <c:v>0.53496661893412389</c:v>
                </c:pt>
                <c:pt idx="96">
                  <c:v>0.53502012094621854</c:v>
                </c:pt>
                <c:pt idx="97">
                  <c:v>0.53507362830904948</c:v>
                </c:pt>
                <c:pt idx="98">
                  <c:v>0.53512714102315173</c:v>
                </c:pt>
                <c:pt idx="99">
                  <c:v>0.53518065908906065</c:v>
                </c:pt>
                <c:pt idx="100">
                  <c:v>0.53523418250731136</c:v>
                </c:pt>
                <c:pt idx="101">
                  <c:v>0.53528771127843922</c:v>
                </c:pt>
                <c:pt idx="102">
                  <c:v>0.53534124540297956</c:v>
                </c:pt>
                <c:pt idx="103">
                  <c:v>0.53539478488146774</c:v>
                </c:pt>
                <c:pt idx="104">
                  <c:v>0.53544832971443923</c:v>
                </c:pt>
                <c:pt idx="105">
                  <c:v>0.53550187990242948</c:v>
                </c:pt>
                <c:pt idx="106">
                  <c:v>0.53555543544597406</c:v>
                </c:pt>
                <c:pt idx="107">
                  <c:v>0.53560899634560866</c:v>
                </c:pt>
                <c:pt idx="108">
                  <c:v>0.53566256260186884</c:v>
                </c:pt>
                <c:pt idx="109">
                  <c:v>0.53571613421529041</c:v>
                </c:pt>
                <c:pt idx="110">
                  <c:v>0.53576971118640904</c:v>
                </c:pt>
                <c:pt idx="111">
                  <c:v>0.53582329351576063</c:v>
                </c:pt>
                <c:pt idx="112">
                  <c:v>0.53587688120388099</c:v>
                </c:pt>
                <c:pt idx="113">
                  <c:v>0.53593047425130613</c:v>
                </c:pt>
                <c:pt idx="114">
                  <c:v>0.53598407265857195</c:v>
                </c:pt>
                <c:pt idx="115">
                  <c:v>0.53603767642621458</c:v>
                </c:pt>
                <c:pt idx="116">
                  <c:v>0.53609128555477004</c:v>
                </c:pt>
                <c:pt idx="117">
                  <c:v>0.53614490004477455</c:v>
                </c:pt>
                <c:pt idx="118">
                  <c:v>0.53619851989676426</c:v>
                </c:pt>
                <c:pt idx="119">
                  <c:v>0.53625214511127539</c:v>
                </c:pt>
                <c:pt idx="120">
                  <c:v>0.5363057756888443</c:v>
                </c:pt>
                <c:pt idx="121">
                  <c:v>0.53635941163000733</c:v>
                </c:pt>
                <c:pt idx="122">
                  <c:v>0.53641305293530084</c:v>
                </c:pt>
                <c:pt idx="123">
                  <c:v>0.53646669960526139</c:v>
                </c:pt>
                <c:pt idx="124">
                  <c:v>0.53652035164042544</c:v>
                </c:pt>
                <c:pt idx="125">
                  <c:v>0.53657400904132957</c:v>
                </c:pt>
                <c:pt idx="126">
                  <c:v>0.53662767180851045</c:v>
                </c:pt>
                <c:pt idx="127">
                  <c:v>0.53668133994250466</c:v>
                </c:pt>
                <c:pt idx="128">
                  <c:v>0.536735013443849</c:v>
                </c:pt>
                <c:pt idx="129">
                  <c:v>0.53678869231308035</c:v>
                </c:pt>
                <c:pt idx="130">
                  <c:v>0.53684237655073541</c:v>
                </c:pt>
                <c:pt idx="131">
                  <c:v>0.53689606615735119</c:v>
                </c:pt>
                <c:pt idx="132">
                  <c:v>0.53694976113346449</c:v>
                </c:pt>
                <c:pt idx="133">
                  <c:v>0.53700346147961242</c:v>
                </c:pt>
                <c:pt idx="134">
                  <c:v>0.53705716719633201</c:v>
                </c:pt>
                <c:pt idx="135">
                  <c:v>0.53711087828416038</c:v>
                </c:pt>
                <c:pt idx="136">
                  <c:v>0.53716459474363476</c:v>
                </c:pt>
                <c:pt idx="137">
                  <c:v>0.53721831657529229</c:v>
                </c:pt>
                <c:pt idx="138">
                  <c:v>0.53727204377967019</c:v>
                </c:pt>
                <c:pt idx="139">
                  <c:v>0.53732577635730594</c:v>
                </c:pt>
                <c:pt idx="140">
                  <c:v>0.53737951430873676</c:v>
                </c:pt>
                <c:pt idx="141">
                  <c:v>0.53743325763450023</c:v>
                </c:pt>
                <c:pt idx="142">
                  <c:v>0.53748700633513369</c:v>
                </c:pt>
                <c:pt idx="143">
                  <c:v>0.53754076041117482</c:v>
                </c:pt>
                <c:pt idx="144">
                  <c:v>0.53759451986316109</c:v>
                </c:pt>
                <c:pt idx="145">
                  <c:v>0.53764828469163028</c:v>
                </c:pt>
                <c:pt idx="146">
                  <c:v>0.53770205489711997</c:v>
                </c:pt>
                <c:pt idx="147">
                  <c:v>0.53775583048016795</c:v>
                </c:pt>
                <c:pt idx="148">
                  <c:v>0.53780961144131212</c:v>
                </c:pt>
                <c:pt idx="149">
                  <c:v>0.53786339778109027</c:v>
                </c:pt>
                <c:pt idx="150">
                  <c:v>0.5379171895000403</c:v>
                </c:pt>
                <c:pt idx="151">
                  <c:v>0.53797098659870013</c:v>
                </c:pt>
                <c:pt idx="152">
                  <c:v>0.53802478907760787</c:v>
                </c:pt>
                <c:pt idx="153">
                  <c:v>0.53807859693730165</c:v>
                </c:pt>
                <c:pt idx="154">
                  <c:v>0.53813241017831948</c:v>
                </c:pt>
                <c:pt idx="155">
                  <c:v>0.5381862288011996</c:v>
                </c:pt>
                <c:pt idx="156">
                  <c:v>0.53824005280648024</c:v>
                </c:pt>
                <c:pt idx="157">
                  <c:v>0.53829388219469976</c:v>
                </c:pt>
                <c:pt idx="158">
                  <c:v>0.53834771696639638</c:v>
                </c:pt>
                <c:pt idx="159">
                  <c:v>0.53840155712210858</c:v>
                </c:pt>
                <c:pt idx="160">
                  <c:v>0.53845540266237479</c:v>
                </c:pt>
                <c:pt idx="161">
                  <c:v>0.53850925358773361</c:v>
                </c:pt>
                <c:pt idx="162">
                  <c:v>0.53856310989872347</c:v>
                </c:pt>
                <c:pt idx="163">
                  <c:v>0.53861697159588307</c:v>
                </c:pt>
                <c:pt idx="164">
                  <c:v>0.53867083867975107</c:v>
                </c:pt>
                <c:pt idx="165">
                  <c:v>0.53872471115086618</c:v>
                </c:pt>
                <c:pt idx="166">
                  <c:v>0.53877858900976716</c:v>
                </c:pt>
                <c:pt idx="167">
                  <c:v>0.53883247225699282</c:v>
                </c:pt>
                <c:pt idx="168">
                  <c:v>0.53888636089308217</c:v>
                </c:pt>
                <c:pt idx="169">
                  <c:v>0.538940254918574</c:v>
                </c:pt>
                <c:pt idx="170">
                  <c:v>0.53899415433400744</c:v>
                </c:pt>
                <c:pt idx="171">
                  <c:v>0.53904805913992138</c:v>
                </c:pt>
                <c:pt idx="172">
                  <c:v>0.53910196933685506</c:v>
                </c:pt>
                <c:pt idx="173">
                  <c:v>0.53915588492534761</c:v>
                </c:pt>
                <c:pt idx="174">
                  <c:v>0.53920980590593814</c:v>
                </c:pt>
                <c:pt idx="175">
                  <c:v>0.53926373227916602</c:v>
                </c:pt>
                <c:pt idx="176">
                  <c:v>0.53931766404557058</c:v>
                </c:pt>
                <c:pt idx="177">
                  <c:v>0.53937160120569116</c:v>
                </c:pt>
                <c:pt idx="178">
                  <c:v>0.53942554376006713</c:v>
                </c:pt>
                <c:pt idx="179">
                  <c:v>0.53947949170923803</c:v>
                </c:pt>
                <c:pt idx="180">
                  <c:v>0.53953344505374345</c:v>
                </c:pt>
                <c:pt idx="181">
                  <c:v>0.53958740379412284</c:v>
                </c:pt>
                <c:pt idx="182">
                  <c:v>0.53964136793091588</c:v>
                </c:pt>
                <c:pt idx="183">
                  <c:v>0.53969533746466236</c:v>
                </c:pt>
                <c:pt idx="184">
                  <c:v>0.53974931239590196</c:v>
                </c:pt>
                <c:pt idx="185">
                  <c:v>0.53980329272517447</c:v>
                </c:pt>
                <c:pt idx="186">
                  <c:v>0.53985727845301978</c:v>
                </c:pt>
                <c:pt idx="187">
                  <c:v>0.53991126957997781</c:v>
                </c:pt>
                <c:pt idx="188">
                  <c:v>0.53996526610658846</c:v>
                </c:pt>
                <c:pt idx="189">
                  <c:v>0.54001926803339184</c:v>
                </c:pt>
                <c:pt idx="190">
                  <c:v>0.54007327536092797</c:v>
                </c:pt>
                <c:pt idx="191">
                  <c:v>0.54012728808973698</c:v>
                </c:pt>
                <c:pt idx="192">
                  <c:v>0.54018130622035898</c:v>
                </c:pt>
                <c:pt idx="193">
                  <c:v>0.54023532975333433</c:v>
                </c:pt>
                <c:pt idx="194">
                  <c:v>0.54028935868920325</c:v>
                </c:pt>
                <c:pt idx="195">
                  <c:v>0.54034339302850609</c:v>
                </c:pt>
                <c:pt idx="196">
                  <c:v>0.54039743277178331</c:v>
                </c:pt>
                <c:pt idx="197">
                  <c:v>0.54045147791957526</c:v>
                </c:pt>
                <c:pt idx="198">
                  <c:v>0.5405055284724225</c:v>
                </c:pt>
                <c:pt idx="199">
                  <c:v>0.5405595844308656</c:v>
                </c:pt>
                <c:pt idx="200">
                  <c:v>0.54061364579544513</c:v>
                </c:pt>
                <c:pt idx="201">
                  <c:v>0.54066771256670176</c:v>
                </c:pt>
                <c:pt idx="202">
                  <c:v>0.54072178474517629</c:v>
                </c:pt>
                <c:pt idx="203">
                  <c:v>0.5407758623314094</c:v>
                </c:pt>
                <c:pt idx="204">
                  <c:v>0.54082994532594197</c:v>
                </c:pt>
                <c:pt idx="205">
                  <c:v>0.54088403372931493</c:v>
                </c:pt>
                <c:pt idx="206">
                  <c:v>0.54093812754206916</c:v>
                </c:pt>
                <c:pt idx="207">
                  <c:v>0.54099222676474568</c:v>
                </c:pt>
                <c:pt idx="208">
                  <c:v>0.54104633139788549</c:v>
                </c:pt>
                <c:pt idx="209">
                  <c:v>0.54110044144202973</c:v>
                </c:pt>
                <c:pt idx="210">
                  <c:v>0.54115455689771952</c:v>
                </c:pt>
                <c:pt idx="211">
                  <c:v>0.54120867776549608</c:v>
                </c:pt>
                <c:pt idx="212">
                  <c:v>0.54126280404590066</c:v>
                </c:pt>
                <c:pt idx="213">
                  <c:v>0.54131693573947459</c:v>
                </c:pt>
                <c:pt idx="214">
                  <c:v>0.54137107284675923</c:v>
                </c:pt>
                <c:pt idx="215">
                  <c:v>0.54142521536829602</c:v>
                </c:pt>
                <c:pt idx="216">
                  <c:v>0.54147936330462643</c:v>
                </c:pt>
                <c:pt idx="217">
                  <c:v>0.54153351665629201</c:v>
                </c:pt>
                <c:pt idx="218">
                  <c:v>0.54158767542383435</c:v>
                </c:pt>
                <c:pt idx="219">
                  <c:v>0.54164183960779511</c:v>
                </c:pt>
                <c:pt idx="220">
                  <c:v>0.54169600920871597</c:v>
                </c:pt>
                <c:pt idx="221">
                  <c:v>0.54175018422713872</c:v>
                </c:pt>
                <c:pt idx="222">
                  <c:v>0.54180436466360504</c:v>
                </c:pt>
                <c:pt idx="223">
                  <c:v>0.54185855051865695</c:v>
                </c:pt>
                <c:pt idx="224">
                  <c:v>0.54191274179283622</c:v>
                </c:pt>
                <c:pt idx="225">
                  <c:v>0.54196693848668487</c:v>
                </c:pt>
                <c:pt idx="226">
                  <c:v>0.54202114060074491</c:v>
                </c:pt>
                <c:pt idx="227">
                  <c:v>0.54207534813555847</c:v>
                </c:pt>
                <c:pt idx="228">
                  <c:v>0.54212956109166766</c:v>
                </c:pt>
                <c:pt idx="229">
                  <c:v>0.5421837794696146</c:v>
                </c:pt>
                <c:pt idx="230">
                  <c:v>0.54223800326994154</c:v>
                </c:pt>
                <c:pt idx="231">
                  <c:v>0.54229223249319081</c:v>
                </c:pt>
                <c:pt idx="232">
                  <c:v>0.54234646713990475</c:v>
                </c:pt>
                <c:pt idx="233">
                  <c:v>0.54240070721062583</c:v>
                </c:pt>
                <c:pt idx="234">
                  <c:v>0.54245495270589639</c:v>
                </c:pt>
                <c:pt idx="235">
                  <c:v>0.54250920362625898</c:v>
                </c:pt>
                <c:pt idx="236">
                  <c:v>0.54256345997225619</c:v>
                </c:pt>
                <c:pt idx="237">
                  <c:v>0.54261772174443068</c:v>
                </c:pt>
                <c:pt idx="238">
                  <c:v>0.54267198894332502</c:v>
                </c:pt>
                <c:pt idx="239">
                  <c:v>0.542726261569482</c:v>
                </c:pt>
                <c:pt idx="240">
                  <c:v>0.5427805396234443</c:v>
                </c:pt>
                <c:pt idx="241">
                  <c:v>0.54283482310575493</c:v>
                </c:pt>
                <c:pt idx="242">
                  <c:v>0.54288911201695667</c:v>
                </c:pt>
                <c:pt idx="243">
                  <c:v>0.54294340635759242</c:v>
                </c:pt>
                <c:pt idx="244">
                  <c:v>0.54299770612820519</c:v>
                </c:pt>
                <c:pt idx="245">
                  <c:v>0.54305201132933811</c:v>
                </c:pt>
                <c:pt idx="246">
                  <c:v>0.5431063219615343</c:v>
                </c:pt>
                <c:pt idx="247">
                  <c:v>0.54316063802533687</c:v>
                </c:pt>
                <c:pt idx="248">
                  <c:v>0.54321495952128895</c:v>
                </c:pt>
                <c:pt idx="249">
                  <c:v>0.54326928644993389</c:v>
                </c:pt>
                <c:pt idx="250">
                  <c:v>0.54332361881181501</c:v>
                </c:pt>
                <c:pt idx="251">
                  <c:v>0.54337795660747579</c:v>
                </c:pt>
                <c:pt idx="252">
                  <c:v>0.54343229983745955</c:v>
                </c:pt>
                <c:pt idx="253">
                  <c:v>0.54348664850230977</c:v>
                </c:pt>
                <c:pt idx="254">
                  <c:v>0.54354100260256999</c:v>
                </c:pt>
                <c:pt idx="255">
                  <c:v>0.5435953621387839</c:v>
                </c:pt>
                <c:pt idx="256">
                  <c:v>0.54364972711149506</c:v>
                </c:pt>
                <c:pt idx="257">
                  <c:v>0.54370409752124715</c:v>
                </c:pt>
                <c:pt idx="258">
                  <c:v>0.54375847336858396</c:v>
                </c:pt>
                <c:pt idx="259">
                  <c:v>0.54381285465404938</c:v>
                </c:pt>
                <c:pt idx="260">
                  <c:v>0.54386724137818721</c:v>
                </c:pt>
                <c:pt idx="261">
                  <c:v>0.54392163354154133</c:v>
                </c:pt>
                <c:pt idx="262">
                  <c:v>0.54397603114465576</c:v>
                </c:pt>
                <c:pt idx="263">
                  <c:v>0.54403043418807451</c:v>
                </c:pt>
                <c:pt idx="264">
                  <c:v>0.5440848426723417</c:v>
                </c:pt>
                <c:pt idx="265">
                  <c:v>0.54413925659800144</c:v>
                </c:pt>
                <c:pt idx="266">
                  <c:v>0.54419367596559798</c:v>
                </c:pt>
                <c:pt idx="267">
                  <c:v>0.54424810077567554</c:v>
                </c:pt>
                <c:pt idx="268">
                  <c:v>0.54430253102877846</c:v>
                </c:pt>
                <c:pt idx="269">
                  <c:v>0.54435696672545097</c:v>
                </c:pt>
                <c:pt idx="270">
                  <c:v>0.54441140786623754</c:v>
                </c:pt>
                <c:pt idx="271">
                  <c:v>0.54446585445168272</c:v>
                </c:pt>
                <c:pt idx="272">
                  <c:v>0.54452030648233096</c:v>
                </c:pt>
                <c:pt idx="273">
                  <c:v>0.54457476395872684</c:v>
                </c:pt>
                <c:pt idx="274">
                  <c:v>0.54462922688141502</c:v>
                </c:pt>
                <c:pt idx="275">
                  <c:v>0.54468369525094007</c:v>
                </c:pt>
                <c:pt idx="276">
                  <c:v>0.54473816906784689</c:v>
                </c:pt>
                <c:pt idx="277">
                  <c:v>0.54479264833268015</c:v>
                </c:pt>
                <c:pt idx="278">
                  <c:v>0.54484713304598476</c:v>
                </c:pt>
                <c:pt idx="279">
                  <c:v>0.5449016232083056</c:v>
                </c:pt>
                <c:pt idx="280">
                  <c:v>0.54495611882018757</c:v>
                </c:pt>
                <c:pt idx="281">
                  <c:v>0.54501061988217581</c:v>
                </c:pt>
                <c:pt idx="282">
                  <c:v>0.5450651263948153</c:v>
                </c:pt>
                <c:pt idx="283">
                  <c:v>0.54511963835865118</c:v>
                </c:pt>
                <c:pt idx="284">
                  <c:v>0.54517415577422856</c:v>
                </c:pt>
                <c:pt idx="285">
                  <c:v>0.54522867864209279</c:v>
                </c:pt>
                <c:pt idx="286">
                  <c:v>0.54528320696278909</c:v>
                </c:pt>
                <c:pt idx="287">
                  <c:v>0.54533774073686281</c:v>
                </c:pt>
                <c:pt idx="288">
                  <c:v>0.54539227996485928</c:v>
                </c:pt>
                <c:pt idx="289">
                  <c:v>0.54544682464732397</c:v>
                </c:pt>
                <c:pt idx="290">
                  <c:v>0.54550137478480243</c:v>
                </c:pt>
                <c:pt idx="291">
                  <c:v>0.54555593037784023</c:v>
                </c:pt>
                <c:pt idx="292">
                  <c:v>0.54561049142698292</c:v>
                </c:pt>
                <c:pt idx="293">
                  <c:v>0.5456650579327762</c:v>
                </c:pt>
                <c:pt idx="294">
                  <c:v>0.54571962989576572</c:v>
                </c:pt>
                <c:pt idx="295">
                  <c:v>0.5457742073164974</c:v>
                </c:pt>
                <c:pt idx="296">
                  <c:v>0.54582879019551689</c:v>
                </c:pt>
                <c:pt idx="297">
                  <c:v>0.54588337853337021</c:v>
                </c:pt>
                <c:pt idx="298">
                  <c:v>0.54593797233060326</c:v>
                </c:pt>
                <c:pt idx="299">
                  <c:v>0.54599257158776204</c:v>
                </c:pt>
                <c:pt idx="300">
                  <c:v>0.54604717630539257</c:v>
                </c:pt>
                <c:pt idx="301">
                  <c:v>0.54610178648404095</c:v>
                </c:pt>
                <c:pt idx="302">
                  <c:v>0.54615640212425343</c:v>
                </c:pt>
                <c:pt idx="303">
                  <c:v>0.54621102322657611</c:v>
                </c:pt>
                <c:pt idx="304">
                  <c:v>0.54626564979155523</c:v>
                </c:pt>
                <c:pt idx="305">
                  <c:v>0.54632028181973724</c:v>
                </c:pt>
                <c:pt idx="306">
                  <c:v>0.54637491931166837</c:v>
                </c:pt>
                <c:pt idx="307">
                  <c:v>0.54642956226789519</c:v>
                </c:pt>
                <c:pt idx="308">
                  <c:v>0.54648421068896402</c:v>
                </c:pt>
                <c:pt idx="309">
                  <c:v>0.54653886457542156</c:v>
                </c:pt>
                <c:pt idx="310">
                  <c:v>0.54659352392781435</c:v>
                </c:pt>
                <c:pt idx="311">
                  <c:v>0.54664818874668897</c:v>
                </c:pt>
                <c:pt idx="312">
                  <c:v>0.54670285903259219</c:v>
                </c:pt>
                <c:pt idx="313">
                  <c:v>0.54675753478607081</c:v>
                </c:pt>
                <c:pt idx="314">
                  <c:v>0.5468122160076716</c:v>
                </c:pt>
                <c:pt idx="315">
                  <c:v>0.54686690269794136</c:v>
                </c:pt>
                <c:pt idx="316">
                  <c:v>0.54692159485742708</c:v>
                </c:pt>
                <c:pt idx="317">
                  <c:v>0.54697629248667579</c:v>
                </c:pt>
                <c:pt idx="318">
                  <c:v>0.54703099558623436</c:v>
                </c:pt>
                <c:pt idx="319">
                  <c:v>0.54708570415665003</c:v>
                </c:pt>
                <c:pt idx="320">
                  <c:v>0.54714041819846992</c:v>
                </c:pt>
                <c:pt idx="321">
                  <c:v>0.54719513771224115</c:v>
                </c:pt>
                <c:pt idx="322">
                  <c:v>0.54724986269851095</c:v>
                </c:pt>
                <c:pt idx="323">
                  <c:v>0.54730459315782676</c:v>
                </c:pt>
                <c:pt idx="324">
                  <c:v>0.54735932909073581</c:v>
                </c:pt>
                <c:pt idx="325">
                  <c:v>0.54741407049778557</c:v>
                </c:pt>
                <c:pt idx="326">
                  <c:v>0.54746881737952346</c:v>
                </c:pt>
                <c:pt idx="327">
                  <c:v>0.54752356973649707</c:v>
                </c:pt>
                <c:pt idx="328">
                  <c:v>0.54757832756925395</c:v>
                </c:pt>
                <c:pt idx="329">
                  <c:v>0.54763309087834178</c:v>
                </c:pt>
                <c:pt idx="330">
                  <c:v>0.54768785966430822</c:v>
                </c:pt>
                <c:pt idx="331">
                  <c:v>0.54774263392770095</c:v>
                </c:pt>
                <c:pt idx="332">
                  <c:v>0.54779741366906787</c:v>
                </c:pt>
                <c:pt idx="333">
                  <c:v>0.54785219888895675</c:v>
                </c:pt>
                <c:pt idx="334">
                  <c:v>0.5479069895879155</c:v>
                </c:pt>
                <c:pt idx="335">
                  <c:v>0.54796178576649213</c:v>
                </c:pt>
                <c:pt idx="336">
                  <c:v>0.54801658742523462</c:v>
                </c:pt>
                <c:pt idx="337">
                  <c:v>0.54807139456469112</c:v>
                </c:pt>
                <c:pt idx="338">
                  <c:v>0.54812620718540961</c:v>
                </c:pt>
                <c:pt idx="339">
                  <c:v>0.54818102528793844</c:v>
                </c:pt>
                <c:pt idx="340">
                  <c:v>0.54823584887282573</c:v>
                </c:pt>
                <c:pt idx="341">
                  <c:v>0.54829067794061981</c:v>
                </c:pt>
                <c:pt idx="342">
                  <c:v>0.54834551249186902</c:v>
                </c:pt>
                <c:pt idx="343">
                  <c:v>0.54840035252712171</c:v>
                </c:pt>
                <c:pt idx="344">
                  <c:v>0.54845519804692644</c:v>
                </c:pt>
                <c:pt idx="345">
                  <c:v>0.54851004905183165</c:v>
                </c:pt>
                <c:pt idx="346">
                  <c:v>0.54856490554238591</c:v>
                </c:pt>
                <c:pt idx="347">
                  <c:v>0.54861976751913777</c:v>
                </c:pt>
                <c:pt idx="348">
                  <c:v>0.54867463498263602</c:v>
                </c:pt>
                <c:pt idx="349">
                  <c:v>0.54872950793342934</c:v>
                </c:pt>
                <c:pt idx="350">
                  <c:v>0.5487843863720665</c:v>
                </c:pt>
                <c:pt idx="351">
                  <c:v>0.5488392702990964</c:v>
                </c:pt>
                <c:pt idx="352">
                  <c:v>0.54889415971506794</c:v>
                </c:pt>
                <c:pt idx="353">
                  <c:v>0.54894905462053001</c:v>
                </c:pt>
                <c:pt idx="354">
                  <c:v>0.54900395501603161</c:v>
                </c:pt>
                <c:pt idx="355">
                  <c:v>0.54905886090212186</c:v>
                </c:pt>
                <c:pt idx="356">
                  <c:v>0.54911377227934977</c:v>
                </c:pt>
                <c:pt idx="357">
                  <c:v>0.54916868914826455</c:v>
                </c:pt>
                <c:pt idx="358">
                  <c:v>0.54922361150941545</c:v>
                </c:pt>
                <c:pt idx="359">
                  <c:v>0.5492785393633518</c:v>
                </c:pt>
                <c:pt idx="360">
                  <c:v>0.54933347271062283</c:v>
                </c:pt>
                <c:pt idx="361">
                  <c:v>0.54938841155177798</c:v>
                </c:pt>
                <c:pt idx="362">
                  <c:v>0.5494433558873667</c:v>
                </c:pt>
                <c:pt idx="363">
                  <c:v>0.54949830571793845</c:v>
                </c:pt>
                <c:pt idx="364">
                  <c:v>0.5495532610440429</c:v>
                </c:pt>
                <c:pt idx="365">
                  <c:v>0.54960822186622948</c:v>
                </c:pt>
                <c:pt idx="366">
                  <c:v>0.549663188185048</c:v>
                </c:pt>
                <c:pt idx="367">
                  <c:v>0.54971816000104812</c:v>
                </c:pt>
                <c:pt idx="368">
                  <c:v>0.54977313731477961</c:v>
                </c:pt>
                <c:pt idx="369">
                  <c:v>0.54982812012679227</c:v>
                </c:pt>
                <c:pt idx="370">
                  <c:v>0.54988310843763599</c:v>
                </c:pt>
                <c:pt idx="371">
                  <c:v>0.54993810224786077</c:v>
                </c:pt>
                <c:pt idx="372">
                  <c:v>0.54999310155801662</c:v>
                </c:pt>
                <c:pt idx="373">
                  <c:v>0.55004810636865342</c:v>
                </c:pt>
                <c:pt idx="374">
                  <c:v>0.55010311668032141</c:v>
                </c:pt>
                <c:pt idx="375">
                  <c:v>0.55015813249357082</c:v>
                </c:pt>
                <c:pt idx="376">
                  <c:v>0.55021315380895175</c:v>
                </c:pt>
                <c:pt idx="377">
                  <c:v>0.55026818062701444</c:v>
                </c:pt>
                <c:pt idx="378">
                  <c:v>0.55032321294830921</c:v>
                </c:pt>
                <c:pt idx="379">
                  <c:v>0.55037825077338653</c:v>
                </c:pt>
                <c:pt idx="380">
                  <c:v>0.55043329410279684</c:v>
                </c:pt>
                <c:pt idx="381">
                  <c:v>0.55048834293709059</c:v>
                </c:pt>
                <c:pt idx="382">
                  <c:v>0.55054339727681822</c:v>
                </c:pt>
                <c:pt idx="383">
                  <c:v>0.55059845712253053</c:v>
                </c:pt>
                <c:pt idx="384">
                  <c:v>0.55065352247477795</c:v>
                </c:pt>
                <c:pt idx="385">
                  <c:v>0.55070859333411137</c:v>
                </c:pt>
                <c:pt idx="386">
                  <c:v>0.55076366970108148</c:v>
                </c:pt>
                <c:pt idx="387">
                  <c:v>0.55081875157623905</c:v>
                </c:pt>
                <c:pt idx="388">
                  <c:v>0.55087383896013509</c:v>
                </c:pt>
                <c:pt idx="389">
                  <c:v>0.55092893185332037</c:v>
                </c:pt>
                <c:pt idx="390">
                  <c:v>0.55098403025634601</c:v>
                </c:pt>
                <c:pt idx="391">
                  <c:v>0.55103913416976302</c:v>
                </c:pt>
                <c:pt idx="392">
                  <c:v>0.5510942435941224</c:v>
                </c:pt>
                <c:pt idx="393">
                  <c:v>0.55114935852997538</c:v>
                </c:pt>
                <c:pt idx="394">
                  <c:v>0.55120447897787317</c:v>
                </c:pt>
                <c:pt idx="395">
                  <c:v>0.55125960493836701</c:v>
                </c:pt>
                <c:pt idx="396">
                  <c:v>0.55131473641200823</c:v>
                </c:pt>
                <c:pt idx="397">
                  <c:v>0.55136987339934818</c:v>
                </c:pt>
                <c:pt idx="398">
                  <c:v>0.55142501590093829</c:v>
                </c:pt>
                <c:pt idx="399">
                  <c:v>0.55148016391733001</c:v>
                </c:pt>
                <c:pt idx="400">
                  <c:v>0.55153531744907491</c:v>
                </c:pt>
                <c:pt idx="401">
                  <c:v>0.55159047649672455</c:v>
                </c:pt>
                <c:pt idx="402">
                  <c:v>0.55164564106083058</c:v>
                </c:pt>
                <c:pt idx="403">
                  <c:v>0.5517008111419448</c:v>
                </c:pt>
                <c:pt idx="404">
                  <c:v>0.55175598674061888</c:v>
                </c:pt>
                <c:pt idx="405">
                  <c:v>0.55181116785740458</c:v>
                </c:pt>
                <c:pt idx="406">
                  <c:v>0.55186635449285382</c:v>
                </c:pt>
                <c:pt idx="407">
                  <c:v>0.55192154664751858</c:v>
                </c:pt>
                <c:pt idx="408">
                  <c:v>0.55197674432195076</c:v>
                </c:pt>
                <c:pt idx="409">
                  <c:v>0.55203194751670248</c:v>
                </c:pt>
                <c:pt idx="410">
                  <c:v>0.55208715623232574</c:v>
                </c:pt>
                <c:pt idx="411">
                  <c:v>0.55214237046937265</c:v>
                </c:pt>
                <c:pt idx="412">
                  <c:v>0.55219759022839543</c:v>
                </c:pt>
                <c:pt idx="413">
                  <c:v>0.55225281550994643</c:v>
                </c:pt>
                <c:pt idx="414">
                  <c:v>0.55230804631457786</c:v>
                </c:pt>
                <c:pt idx="415">
                  <c:v>0.55236328264284218</c:v>
                </c:pt>
                <c:pt idx="416">
                  <c:v>0.55241852449529172</c:v>
                </c:pt>
                <c:pt idx="417">
                  <c:v>0.55247377187247892</c:v>
                </c:pt>
                <c:pt idx="418">
                  <c:v>0.55252902477495647</c:v>
                </c:pt>
                <c:pt idx="419">
                  <c:v>0.55258428320327679</c:v>
                </c:pt>
                <c:pt idx="420">
                  <c:v>0.55263954715799257</c:v>
                </c:pt>
                <c:pt idx="421">
                  <c:v>0.55269481663965658</c:v>
                </c:pt>
                <c:pt idx="422">
                  <c:v>0.5527500916488215</c:v>
                </c:pt>
                <c:pt idx="423">
                  <c:v>0.55280537218604009</c:v>
                </c:pt>
                <c:pt idx="424">
                  <c:v>0.55286065825186526</c:v>
                </c:pt>
                <c:pt idx="425">
                  <c:v>0.55291594984684989</c:v>
                </c:pt>
                <c:pt idx="426">
                  <c:v>0.55297124697154698</c:v>
                </c:pt>
                <c:pt idx="427">
                  <c:v>0.55302654962650966</c:v>
                </c:pt>
                <c:pt idx="428">
                  <c:v>0.55308185781229091</c:v>
                </c:pt>
                <c:pt idx="429">
                  <c:v>0.55313717152944386</c:v>
                </c:pt>
                <c:pt idx="430">
                  <c:v>0.55319249077852173</c:v>
                </c:pt>
                <c:pt idx="431">
                  <c:v>0.55324781556007774</c:v>
                </c:pt>
                <c:pt idx="432">
                  <c:v>0.55330314587466523</c:v>
                </c:pt>
                <c:pt idx="433">
                  <c:v>0.55335848172283753</c:v>
                </c:pt>
                <c:pt idx="434">
                  <c:v>0.55341382310514808</c:v>
                </c:pt>
                <c:pt idx="435">
                  <c:v>0.55346917002215035</c:v>
                </c:pt>
                <c:pt idx="436">
                  <c:v>0.55352452247439776</c:v>
                </c:pt>
                <c:pt idx="437">
                  <c:v>0.553579880462444</c:v>
                </c:pt>
                <c:pt idx="438">
                  <c:v>0.55363524398684272</c:v>
                </c:pt>
                <c:pt idx="439">
                  <c:v>0.55369061304814748</c:v>
                </c:pt>
                <c:pt idx="440">
                  <c:v>0.55374598764691219</c:v>
                </c:pt>
                <c:pt idx="441">
                  <c:v>0.5538013677836906</c:v>
                </c:pt>
                <c:pt idx="442">
                  <c:v>0.55385675345903651</c:v>
                </c:pt>
                <c:pt idx="443">
                  <c:v>0.5539121446735038</c:v>
                </c:pt>
                <c:pt idx="444">
                  <c:v>0.55396754142764659</c:v>
                </c:pt>
                <c:pt idx="445">
                  <c:v>0.55402294372201877</c:v>
                </c:pt>
                <c:pt idx="446">
                  <c:v>0.55407835155717444</c:v>
                </c:pt>
                <c:pt idx="447">
                  <c:v>0.55413376493366784</c:v>
                </c:pt>
                <c:pt idx="448">
                  <c:v>0.55418918385205307</c:v>
                </c:pt>
                <c:pt idx="449">
                  <c:v>0.55424460831288436</c:v>
                </c:pt>
                <c:pt idx="450">
                  <c:v>0.55430003831671604</c:v>
                </c:pt>
                <c:pt idx="451">
                  <c:v>0.55435547386410244</c:v>
                </c:pt>
                <c:pt idx="452">
                  <c:v>0.55441091495559802</c:v>
                </c:pt>
                <c:pt idx="453">
                  <c:v>0.55446636159175722</c:v>
                </c:pt>
                <c:pt idx="454">
                  <c:v>0.55452181377313448</c:v>
                </c:pt>
                <c:pt idx="455">
                  <c:v>0.55457727150028446</c:v>
                </c:pt>
                <c:pt idx="456">
                  <c:v>0.55463273477376185</c:v>
                </c:pt>
                <c:pt idx="457">
                  <c:v>0.5546882035941213</c:v>
                </c:pt>
                <c:pt idx="458">
                  <c:v>0.55474367796191748</c:v>
                </c:pt>
                <c:pt idx="459">
                  <c:v>0.55479915787770528</c:v>
                </c:pt>
                <c:pt idx="460">
                  <c:v>0.55485464334203949</c:v>
                </c:pt>
                <c:pt idx="461">
                  <c:v>0.55491013435547498</c:v>
                </c:pt>
                <c:pt idx="462">
                  <c:v>0.55496563091856688</c:v>
                </c:pt>
                <c:pt idx="463">
                  <c:v>0.55502113303187006</c:v>
                </c:pt>
                <c:pt idx="464">
                  <c:v>0.55507664069593965</c:v>
                </c:pt>
                <c:pt idx="465">
                  <c:v>0.55513215391133075</c:v>
                </c:pt>
                <c:pt idx="466">
                  <c:v>0.55518767267859859</c:v>
                </c:pt>
                <c:pt idx="467">
                  <c:v>0.55524319699829838</c:v>
                </c:pt>
                <c:pt idx="468">
                  <c:v>0.55529872687098547</c:v>
                </c:pt>
                <c:pt idx="469">
                  <c:v>0.55535426229721518</c:v>
                </c:pt>
                <c:pt idx="470">
                  <c:v>0.55540980327754297</c:v>
                </c:pt>
                <c:pt idx="471">
                  <c:v>0.55546534981252427</c:v>
                </c:pt>
                <c:pt idx="472">
                  <c:v>0.55552090190271453</c:v>
                </c:pt>
                <c:pt idx="473">
                  <c:v>0.55557645954866941</c:v>
                </c:pt>
                <c:pt idx="474">
                  <c:v>0.55563202275094448</c:v>
                </c:pt>
                <c:pt idx="475">
                  <c:v>0.5556875915100955</c:v>
                </c:pt>
                <c:pt idx="476">
                  <c:v>0.55574316582667815</c:v>
                </c:pt>
                <c:pt idx="477">
                  <c:v>0.55579874570124832</c:v>
                </c:pt>
                <c:pt idx="478">
                  <c:v>0.55585433113436178</c:v>
                </c:pt>
                <c:pt idx="479">
                  <c:v>0.55590992212657442</c:v>
                </c:pt>
                <c:pt idx="480">
                  <c:v>0.55596551867844224</c:v>
                </c:pt>
                <c:pt idx="481">
                  <c:v>0.55602112079052124</c:v>
                </c:pt>
                <c:pt idx="482">
                  <c:v>0.55607672846336753</c:v>
                </c:pt>
                <c:pt idx="483">
                  <c:v>0.55613234169753722</c:v>
                </c:pt>
                <c:pt idx="484">
                  <c:v>0.55618796049358654</c:v>
                </c:pt>
                <c:pt idx="485">
                  <c:v>0.5562435848520717</c:v>
                </c:pt>
                <c:pt idx="486">
                  <c:v>0.55629921477354904</c:v>
                </c:pt>
                <c:pt idx="487">
                  <c:v>0.5563548502585749</c:v>
                </c:pt>
                <c:pt idx="488">
                  <c:v>0.5564104913077057</c:v>
                </c:pt>
                <c:pt idx="489">
                  <c:v>0.55646613792149779</c:v>
                </c:pt>
                <c:pt idx="490">
                  <c:v>0.55652179010050784</c:v>
                </c:pt>
                <c:pt idx="491">
                  <c:v>0.55657744784529239</c:v>
                </c:pt>
                <c:pt idx="492">
                  <c:v>0.55663311115640801</c:v>
                </c:pt>
                <c:pt idx="493">
                  <c:v>0.55668878003441147</c:v>
                </c:pt>
                <c:pt idx="494">
                  <c:v>0.55674445447985943</c:v>
                </c:pt>
                <c:pt idx="495">
                  <c:v>0.55680013449330878</c:v>
                </c:pt>
                <c:pt idx="496">
                  <c:v>0.55685582007531631</c:v>
                </c:pt>
                <c:pt idx="497">
                  <c:v>0.55691151122643889</c:v>
                </c:pt>
                <c:pt idx="498">
                  <c:v>0.55696720794723364</c:v>
                </c:pt>
                <c:pt idx="499">
                  <c:v>0.55702291023825745</c:v>
                </c:pt>
                <c:pt idx="500">
                  <c:v>0.55707861810006742</c:v>
                </c:pt>
                <c:pt idx="501">
                  <c:v>0.55713433153322078</c:v>
                </c:pt>
                <c:pt idx="502">
                  <c:v>0.55719005053827464</c:v>
                </c:pt>
                <c:pt idx="503">
                  <c:v>0.55724577511578621</c:v>
                </c:pt>
                <c:pt idx="504">
                  <c:v>0.55730150526631284</c:v>
                </c:pt>
                <c:pt idx="505">
                  <c:v>0.55735724099041184</c:v>
                </c:pt>
                <c:pt idx="506">
                  <c:v>0.55741298228864067</c:v>
                </c:pt>
                <c:pt idx="507">
                  <c:v>0.55746872916155676</c:v>
                </c:pt>
                <c:pt idx="508">
                  <c:v>0.55752448160971768</c:v>
                </c:pt>
                <c:pt idx="509">
                  <c:v>0.55758023963368109</c:v>
                </c:pt>
                <c:pt idx="510">
                  <c:v>0.55763600323400453</c:v>
                </c:pt>
                <c:pt idx="511">
                  <c:v>0.55769177241124568</c:v>
                </c:pt>
                <c:pt idx="512">
                  <c:v>0.55774754716596231</c:v>
                </c:pt>
                <c:pt idx="513">
                  <c:v>0.5578033274987122</c:v>
                </c:pt>
                <c:pt idx="514">
                  <c:v>0.55785911341005323</c:v>
                </c:pt>
                <c:pt idx="515">
                  <c:v>0.5579149049005433</c:v>
                </c:pt>
                <c:pt idx="516">
                  <c:v>0.55797070197074039</c:v>
                </c:pt>
                <c:pt idx="517">
                  <c:v>0.55802650462120251</c:v>
                </c:pt>
                <c:pt idx="518">
                  <c:v>0.55808231285248777</c:v>
                </c:pt>
                <c:pt idx="519">
                  <c:v>0.55813812666515428</c:v>
                </c:pt>
                <c:pt idx="520">
                  <c:v>0.55819394605976025</c:v>
                </c:pt>
                <c:pt idx="521">
                  <c:v>0.55824977103686391</c:v>
                </c:pt>
                <c:pt idx="522">
                  <c:v>0.55830560159702358</c:v>
                </c:pt>
                <c:pt idx="523">
                  <c:v>0.55836143774079761</c:v>
                </c:pt>
                <c:pt idx="524">
                  <c:v>0.55841727946874442</c:v>
                </c:pt>
                <c:pt idx="525">
                  <c:v>0.55847312678142258</c:v>
                </c:pt>
                <c:pt idx="526">
                  <c:v>0.55852897967939052</c:v>
                </c:pt>
                <c:pt idx="527">
                  <c:v>0.55858483816320681</c:v>
                </c:pt>
                <c:pt idx="528">
                  <c:v>0.5586407022334301</c:v>
                </c:pt>
                <c:pt idx="529">
                  <c:v>0.55869657189061916</c:v>
                </c:pt>
                <c:pt idx="530">
                  <c:v>0.55875244713533267</c:v>
                </c:pt>
                <c:pt idx="531">
                  <c:v>0.55880832796812951</c:v>
                </c:pt>
                <c:pt idx="532">
                  <c:v>0.55886421438956846</c:v>
                </c:pt>
                <c:pt idx="533">
                  <c:v>0.55892010640020851</c:v>
                </c:pt>
                <c:pt idx="534">
                  <c:v>0.55897600400060854</c:v>
                </c:pt>
                <c:pt idx="535">
                  <c:v>0.55903190719132767</c:v>
                </c:pt>
                <c:pt idx="536">
                  <c:v>0.55908781597292501</c:v>
                </c:pt>
                <c:pt idx="537">
                  <c:v>0.55914373034595954</c:v>
                </c:pt>
                <c:pt idx="538">
                  <c:v>0.55919965031099061</c:v>
                </c:pt>
                <c:pt idx="539">
                  <c:v>0.55925557586857744</c:v>
                </c:pt>
                <c:pt idx="540">
                  <c:v>0.55931150701927934</c:v>
                </c:pt>
                <c:pt idx="541">
                  <c:v>0.55936744376365566</c:v>
                </c:pt>
                <c:pt idx="542">
                  <c:v>0.55942338610226583</c:v>
                </c:pt>
                <c:pt idx="543">
                  <c:v>0.55947933403566941</c:v>
                </c:pt>
                <c:pt idx="544">
                  <c:v>0.55953528756442583</c:v>
                </c:pt>
                <c:pt idx="545">
                  <c:v>0.55959124668909477</c:v>
                </c:pt>
                <c:pt idx="546">
                  <c:v>0.55964721141023577</c:v>
                </c:pt>
                <c:pt idx="547">
                  <c:v>0.55970318172840861</c:v>
                </c:pt>
                <c:pt idx="548">
                  <c:v>0.55975915764417306</c:v>
                </c:pt>
                <c:pt idx="549">
                  <c:v>0.55981513915808889</c:v>
                </c:pt>
                <c:pt idx="550">
                  <c:v>0.559871126270716</c:v>
                </c:pt>
                <c:pt idx="551">
                  <c:v>0.55992711898261427</c:v>
                </c:pt>
                <c:pt idx="552">
                  <c:v>0.55998311729434369</c:v>
                </c:pt>
                <c:pt idx="553">
                  <c:v>0.56003912120646437</c:v>
                </c:pt>
                <c:pt idx="554">
                  <c:v>0.56009513071953632</c:v>
                </c:pt>
                <c:pt idx="555">
                  <c:v>0.56015114583411973</c:v>
                </c:pt>
                <c:pt idx="556">
                  <c:v>0.56020716655077485</c:v>
                </c:pt>
                <c:pt idx="557">
                  <c:v>0.56026319287006188</c:v>
                </c:pt>
                <c:pt idx="558">
                  <c:v>0.56031922479254115</c:v>
                </c:pt>
                <c:pt idx="559">
                  <c:v>0.56037526231877299</c:v>
                </c:pt>
                <c:pt idx="560">
                  <c:v>0.56043130544931796</c:v>
                </c:pt>
                <c:pt idx="561">
                  <c:v>0.56048735418473639</c:v>
                </c:pt>
                <c:pt idx="562">
                  <c:v>0.56054340852558893</c:v>
                </c:pt>
                <c:pt idx="563">
                  <c:v>0.56059946847243614</c:v>
                </c:pt>
                <c:pt idx="564">
                  <c:v>0.56065553402583868</c:v>
                </c:pt>
                <c:pt idx="565">
                  <c:v>0.56071160518635732</c:v>
                </c:pt>
                <c:pt idx="566">
                  <c:v>0.56076768195455273</c:v>
                </c:pt>
                <c:pt idx="567">
                  <c:v>0.5608237643309858</c:v>
                </c:pt>
                <c:pt idx="568">
                  <c:v>0.5608798523162174</c:v>
                </c:pt>
                <c:pt idx="569">
                  <c:v>0.56093594591080842</c:v>
                </c:pt>
                <c:pt idx="570">
                  <c:v>0.56099204511531997</c:v>
                </c:pt>
                <c:pt idx="571">
                  <c:v>0.56104814993031304</c:v>
                </c:pt>
                <c:pt idx="572">
                  <c:v>0.56110426035634864</c:v>
                </c:pt>
                <c:pt idx="573">
                  <c:v>0.56116037639398808</c:v>
                </c:pt>
                <c:pt idx="574">
                  <c:v>0.56121649804379248</c:v>
                </c:pt>
                <c:pt idx="575">
                  <c:v>0.56127262530632316</c:v>
                </c:pt>
                <c:pt idx="576">
                  <c:v>0.56132875818214134</c:v>
                </c:pt>
                <c:pt idx="577">
                  <c:v>0.56138489667180846</c:v>
                </c:pt>
                <c:pt idx="578">
                  <c:v>0.56144104077588608</c:v>
                </c:pt>
                <c:pt idx="579">
                  <c:v>0.56149719049493552</c:v>
                </c:pt>
                <c:pt idx="580">
                  <c:v>0.56155334582951844</c:v>
                </c:pt>
                <c:pt idx="581">
                  <c:v>0.5616095067801965</c:v>
                </c:pt>
                <c:pt idx="582">
                  <c:v>0.56166567334753126</c:v>
                </c:pt>
                <c:pt idx="583">
                  <c:v>0.56172184553208448</c:v>
                </c:pt>
                <c:pt idx="584">
                  <c:v>0.56177802333441795</c:v>
                </c:pt>
                <c:pt idx="585">
                  <c:v>0.56183420675509343</c:v>
                </c:pt>
                <c:pt idx="586">
                  <c:v>0.56189039579467293</c:v>
                </c:pt>
                <c:pt idx="587">
                  <c:v>0.56194659045371831</c:v>
                </c:pt>
                <c:pt idx="588">
                  <c:v>0.56200279073279158</c:v>
                </c:pt>
                <c:pt idx="589">
                  <c:v>0.56205899663245484</c:v>
                </c:pt>
                <c:pt idx="590">
                  <c:v>0.56211520815327021</c:v>
                </c:pt>
                <c:pt idx="591">
                  <c:v>0.56217142529579978</c:v>
                </c:pt>
                <c:pt idx="592">
                  <c:v>0.56222764806060588</c:v>
                </c:pt>
                <c:pt idx="593">
                  <c:v>0.56228387644825073</c:v>
                </c:pt>
                <c:pt idx="594">
                  <c:v>0.56234011045929666</c:v>
                </c:pt>
                <c:pt idx="595">
                  <c:v>0.56239635009430611</c:v>
                </c:pt>
                <c:pt idx="596">
                  <c:v>0.56245259535384151</c:v>
                </c:pt>
                <c:pt idx="597">
                  <c:v>0.56250884623846531</c:v>
                </c:pt>
                <c:pt idx="598">
                  <c:v>0.56256510274874016</c:v>
                </c:pt>
                <c:pt idx="599">
                  <c:v>0.56262136488522874</c:v>
                </c:pt>
                <c:pt idx="600">
                  <c:v>0.56267763264849358</c:v>
                </c:pt>
                <c:pt idx="601">
                  <c:v>0.56273390603909745</c:v>
                </c:pt>
                <c:pt idx="602">
                  <c:v>0.56279018505760325</c:v>
                </c:pt>
                <c:pt idx="603">
                  <c:v>0.56284646970457375</c:v>
                </c:pt>
                <c:pt idx="604">
                  <c:v>0.56290275998057182</c:v>
                </c:pt>
                <c:pt idx="605">
                  <c:v>0.56295905588616046</c:v>
                </c:pt>
                <c:pt idx="606">
                  <c:v>0.56301535742190267</c:v>
                </c:pt>
                <c:pt idx="607">
                  <c:v>0.56307166458836155</c:v>
                </c:pt>
                <c:pt idx="608">
                  <c:v>0.56312797738610021</c:v>
                </c:pt>
                <c:pt idx="609">
                  <c:v>0.56318429581568175</c:v>
                </c:pt>
                <c:pt idx="610">
                  <c:v>0.56324061987766949</c:v>
                </c:pt>
                <c:pt idx="611">
                  <c:v>0.56329694957262677</c:v>
                </c:pt>
                <c:pt idx="612">
                  <c:v>0.56335328490111691</c:v>
                </c:pt>
                <c:pt idx="613">
                  <c:v>0.56340962586370325</c:v>
                </c:pt>
                <c:pt idx="614">
                  <c:v>0.56346597246094932</c:v>
                </c:pt>
                <c:pt idx="615">
                  <c:v>0.56352232469341867</c:v>
                </c:pt>
                <c:pt idx="616">
                  <c:v>0.56357868256167487</c:v>
                </c:pt>
                <c:pt idx="617">
                  <c:v>0.56363504606628145</c:v>
                </c:pt>
                <c:pt idx="618">
                  <c:v>0.56369141520780219</c:v>
                </c:pt>
                <c:pt idx="619">
                  <c:v>0.56374778998680086</c:v>
                </c:pt>
                <c:pt idx="620">
                  <c:v>0.56380417040384123</c:v>
                </c:pt>
                <c:pt idx="621">
                  <c:v>0.56386055645948718</c:v>
                </c:pt>
                <c:pt idx="622">
                  <c:v>0.5639169481543026</c:v>
                </c:pt>
                <c:pt idx="623">
                  <c:v>0.56397334548885147</c:v>
                </c:pt>
                <c:pt idx="624">
                  <c:v>0.5640297484636978</c:v>
                </c:pt>
                <c:pt idx="625">
                  <c:v>0.56408615707940568</c:v>
                </c:pt>
                <c:pt idx="626">
                  <c:v>0.56414257133653933</c:v>
                </c:pt>
                <c:pt idx="627">
                  <c:v>0.56419899123566286</c:v>
                </c:pt>
                <c:pt idx="628">
                  <c:v>0.56425541677734059</c:v>
                </c:pt>
                <c:pt idx="629">
                  <c:v>0.56431184796213685</c:v>
                </c:pt>
                <c:pt idx="630">
                  <c:v>0.56436828479061585</c:v>
                </c:pt>
                <c:pt idx="631">
                  <c:v>0.56442472726334214</c:v>
                </c:pt>
                <c:pt idx="632">
                  <c:v>0.56448117538088027</c:v>
                </c:pt>
                <c:pt idx="633">
                  <c:v>0.56453762914379468</c:v>
                </c:pt>
                <c:pt idx="634">
                  <c:v>0.56459408855264992</c:v>
                </c:pt>
                <c:pt idx="635">
                  <c:v>0.56465055360801075</c:v>
                </c:pt>
                <c:pt idx="636">
                  <c:v>0.56470702431044184</c:v>
                </c:pt>
                <c:pt idx="637">
                  <c:v>0.56476350066050784</c:v>
                </c:pt>
                <c:pt idx="638">
                  <c:v>0.56481998265877376</c:v>
                </c:pt>
                <c:pt idx="639">
                  <c:v>0.56487647030580435</c:v>
                </c:pt>
                <c:pt idx="640">
                  <c:v>0.56493296360216461</c:v>
                </c:pt>
                <c:pt idx="641">
                  <c:v>0.56498946254841942</c:v>
                </c:pt>
                <c:pt idx="642">
                  <c:v>0.56504596714513389</c:v>
                </c:pt>
                <c:pt idx="643">
                  <c:v>0.56510247739287311</c:v>
                </c:pt>
                <c:pt idx="644">
                  <c:v>0.56515899329220232</c:v>
                </c:pt>
                <c:pt idx="645">
                  <c:v>0.56521551484368671</c:v>
                </c:pt>
                <c:pt idx="646">
                  <c:v>0.5652720420478915</c:v>
                </c:pt>
                <c:pt idx="647">
                  <c:v>0.56532857490538202</c:v>
                </c:pt>
                <c:pt idx="648">
                  <c:v>0.56538511341672371</c:v>
                </c:pt>
                <c:pt idx="649">
                  <c:v>0.56544165758248199</c:v>
                </c:pt>
                <c:pt idx="650">
                  <c:v>0.56549820740322232</c:v>
                </c:pt>
                <c:pt idx="651">
                  <c:v>0.56555476287951023</c:v>
                </c:pt>
                <c:pt idx="652">
                  <c:v>0.56561132401191139</c:v>
                </c:pt>
                <c:pt idx="653">
                  <c:v>0.56566789080099145</c:v>
                </c:pt>
                <c:pt idx="654">
                  <c:v>0.56572446324731618</c:v>
                </c:pt>
                <c:pt idx="655">
                  <c:v>0.56578104135145135</c:v>
                </c:pt>
                <c:pt idx="656">
                  <c:v>0.56583762511396274</c:v>
                </c:pt>
                <c:pt idx="657">
                  <c:v>0.56589421453541633</c:v>
                </c:pt>
                <c:pt idx="658">
                  <c:v>0.565950809616378</c:v>
                </c:pt>
                <c:pt idx="659">
                  <c:v>0.56600741035741375</c:v>
                </c:pt>
                <c:pt idx="660">
                  <c:v>0.56606401675908968</c:v>
                </c:pt>
                <c:pt idx="661">
                  <c:v>0.56612062882197189</c:v>
                </c:pt>
                <c:pt idx="662">
                  <c:v>0.5661772465466266</c:v>
                </c:pt>
                <c:pt idx="663">
                  <c:v>0.5662338699336199</c:v>
                </c:pt>
                <c:pt idx="664">
                  <c:v>0.56629049898351824</c:v>
                </c:pt>
                <c:pt idx="665">
                  <c:v>0.56634713369688794</c:v>
                </c:pt>
                <c:pt idx="666">
                  <c:v>0.56640377407429532</c:v>
                </c:pt>
                <c:pt idx="667">
                  <c:v>0.56646042011630693</c:v>
                </c:pt>
                <c:pt idx="668">
                  <c:v>0.56651707182348932</c:v>
                </c:pt>
                <c:pt idx="669">
                  <c:v>0.56657372919640892</c:v>
                </c:pt>
                <c:pt idx="670">
                  <c:v>0.5666303922356325</c:v>
                </c:pt>
                <c:pt idx="671">
                  <c:v>0.56668706094172672</c:v>
                </c:pt>
                <c:pt idx="672">
                  <c:v>0.56674373531525823</c:v>
                </c:pt>
                <c:pt idx="673">
                  <c:v>0.56680041535679393</c:v>
                </c:pt>
                <c:pt idx="674">
                  <c:v>0.56685710106690057</c:v>
                </c:pt>
                <c:pt idx="675">
                  <c:v>0.56691379244614515</c:v>
                </c:pt>
                <c:pt idx="676">
                  <c:v>0.56697048949509465</c:v>
                </c:pt>
                <c:pt idx="677">
                  <c:v>0.56702719221431608</c:v>
                </c:pt>
                <c:pt idx="678">
                  <c:v>0.56708390060437652</c:v>
                </c:pt>
                <c:pt idx="679">
                  <c:v>0.56714061466584309</c:v>
                </c:pt>
                <c:pt idx="680">
                  <c:v>0.56719733439928299</c:v>
                </c:pt>
                <c:pt idx="681">
                  <c:v>0.56725405980526356</c:v>
                </c:pt>
                <c:pt idx="682">
                  <c:v>0.56731079088435199</c:v>
                </c:pt>
                <c:pt idx="683">
                  <c:v>0.56736752763711573</c:v>
                </c:pt>
                <c:pt idx="684">
                  <c:v>0.5674242700641221</c:v>
                </c:pt>
                <c:pt idx="685">
                  <c:v>0.56748101816593866</c:v>
                </c:pt>
                <c:pt idx="686">
                  <c:v>0.56753777194313293</c:v>
                </c:pt>
                <c:pt idx="687">
                  <c:v>0.56759453139627258</c:v>
                </c:pt>
                <c:pt idx="688">
                  <c:v>0.56765129652592516</c:v>
                </c:pt>
                <c:pt idx="689">
                  <c:v>0.56770806733265844</c:v>
                </c:pt>
                <c:pt idx="690">
                  <c:v>0.56776484381704018</c:v>
                </c:pt>
                <c:pt idx="691">
                  <c:v>0.56782162597963814</c:v>
                </c:pt>
                <c:pt idx="692">
                  <c:v>0.56787841382102022</c:v>
                </c:pt>
                <c:pt idx="693">
                  <c:v>0.5679352073417544</c:v>
                </c:pt>
                <c:pt idx="694">
                  <c:v>0.56799200654240867</c:v>
                </c:pt>
                <c:pt idx="695">
                  <c:v>0.56804881142355101</c:v>
                </c:pt>
                <c:pt idx="696">
                  <c:v>0.56810562198574954</c:v>
                </c:pt>
                <c:pt idx="697">
                  <c:v>0.56816243822957246</c:v>
                </c:pt>
                <c:pt idx="698">
                  <c:v>0.56821926015558799</c:v>
                </c:pt>
                <c:pt idx="699">
                  <c:v>0.56827608776436445</c:v>
                </c:pt>
                <c:pt idx="700">
                  <c:v>0.56833292105647004</c:v>
                </c:pt>
                <c:pt idx="701">
                  <c:v>0.56838976003247332</c:v>
                </c:pt>
                <c:pt idx="702">
                  <c:v>0.56844660469294261</c:v>
                </c:pt>
                <c:pt idx="703">
                  <c:v>0.56850345503844646</c:v>
                </c:pt>
                <c:pt idx="704">
                  <c:v>0.5685603110695534</c:v>
                </c:pt>
                <c:pt idx="705">
                  <c:v>0.5686171727868321</c:v>
                </c:pt>
                <c:pt idx="706">
                  <c:v>0.56867404019085122</c:v>
                </c:pt>
                <c:pt idx="707">
                  <c:v>0.5687309132821794</c:v>
                </c:pt>
                <c:pt idx="708">
                  <c:v>0.56878779206138552</c:v>
                </c:pt>
                <c:pt idx="709">
                  <c:v>0.56884467652903847</c:v>
                </c:pt>
                <c:pt idx="710">
                  <c:v>0.56890156668570702</c:v>
                </c:pt>
                <c:pt idx="711">
                  <c:v>0.56895846253196025</c:v>
                </c:pt>
                <c:pt idx="712">
                  <c:v>0.56901536406836706</c:v>
                </c:pt>
                <c:pt idx="713">
                  <c:v>0.56907227129549665</c:v>
                </c:pt>
                <c:pt idx="714">
                  <c:v>0.569129184213918</c:v>
                </c:pt>
                <c:pt idx="715">
                  <c:v>0.56918610282420046</c:v>
                </c:pt>
                <c:pt idx="716">
                  <c:v>0.5692430271269131</c:v>
                </c:pt>
                <c:pt idx="717">
                  <c:v>0.56929995712262538</c:v>
                </c:pt>
                <c:pt idx="718">
                  <c:v>0.5693568928119066</c:v>
                </c:pt>
                <c:pt idx="719">
                  <c:v>0.5694138341953261</c:v>
                </c:pt>
                <c:pt idx="720">
                  <c:v>0.56947078127345341</c:v>
                </c:pt>
                <c:pt idx="721">
                  <c:v>0.56952773404685808</c:v>
                </c:pt>
                <c:pt idx="722">
                  <c:v>0.56958469251610966</c:v>
                </c:pt>
                <c:pt idx="723">
                  <c:v>0.5696416566817778</c:v>
                </c:pt>
                <c:pt idx="724">
                  <c:v>0.56969862654443226</c:v>
                </c:pt>
                <c:pt idx="725">
                  <c:v>0.56975560210464271</c:v>
                </c:pt>
                <c:pt idx="726">
                  <c:v>0.56981258336297902</c:v>
                </c:pt>
                <c:pt idx="727">
                  <c:v>0.56986957032001107</c:v>
                </c:pt>
                <c:pt idx="728">
                  <c:v>0.56992656297630873</c:v>
                </c:pt>
                <c:pt idx="729">
                  <c:v>0.56998356133244199</c:v>
                </c:pt>
                <c:pt idx="730">
                  <c:v>0.57004056538898085</c:v>
                </c:pt>
                <c:pt idx="731">
                  <c:v>0.57009757514649551</c:v>
                </c:pt>
                <c:pt idx="732">
                  <c:v>0.57015459060555607</c:v>
                </c:pt>
                <c:pt idx="733">
                  <c:v>0.57021161176673274</c:v>
                </c:pt>
                <c:pt idx="734">
                  <c:v>0.57026863863059585</c:v>
                </c:pt>
                <c:pt idx="735">
                  <c:v>0.5703256711977156</c:v>
                </c:pt>
                <c:pt idx="736">
                  <c:v>0.57038270946866243</c:v>
                </c:pt>
                <c:pt idx="737">
                  <c:v>0.57043975344400677</c:v>
                </c:pt>
                <c:pt idx="738">
                  <c:v>0.57049680312431916</c:v>
                </c:pt>
                <c:pt idx="739">
                  <c:v>0.57055385851017015</c:v>
                </c:pt>
                <c:pt idx="740">
                  <c:v>0.5706109196021304</c:v>
                </c:pt>
                <c:pt idx="741">
                  <c:v>0.57066798640077043</c:v>
                </c:pt>
                <c:pt idx="742">
                  <c:v>0.57072505890666114</c:v>
                </c:pt>
                <c:pt idx="743">
                  <c:v>0.57078213712037318</c:v>
                </c:pt>
                <c:pt idx="744">
                  <c:v>0.57083922104247742</c:v>
                </c:pt>
                <c:pt idx="745">
                  <c:v>0.57089631067354474</c:v>
                </c:pt>
                <c:pt idx="746">
                  <c:v>0.57095340601414613</c:v>
                </c:pt>
                <c:pt idx="747">
                  <c:v>0.57101050706485257</c:v>
                </c:pt>
                <c:pt idx="748">
                  <c:v>0.57106761382623517</c:v>
                </c:pt>
                <c:pt idx="749">
                  <c:v>0.57112472629886502</c:v>
                </c:pt>
                <c:pt idx="750">
                  <c:v>0.57118184448331333</c:v>
                </c:pt>
                <c:pt idx="751">
                  <c:v>0.57123896838015131</c:v>
                </c:pt>
                <c:pt idx="752">
                  <c:v>0.57129609798995029</c:v>
                </c:pt>
                <c:pt idx="753">
                  <c:v>0.57135323331328158</c:v>
                </c:pt>
                <c:pt idx="754">
                  <c:v>0.57141037435071662</c:v>
                </c:pt>
                <c:pt idx="755">
                  <c:v>0.57146752110282695</c:v>
                </c:pt>
                <c:pt idx="756">
                  <c:v>0.57152467357018399</c:v>
                </c:pt>
                <c:pt idx="757">
                  <c:v>0.5715818317533593</c:v>
                </c:pt>
                <c:pt idx="758">
                  <c:v>0.57163899565292464</c:v>
                </c:pt>
                <c:pt idx="759">
                  <c:v>0.57169616526945155</c:v>
                </c:pt>
                <c:pt idx="760">
                  <c:v>0.57175334060351191</c:v>
                </c:pt>
                <c:pt idx="761">
                  <c:v>0.57181052165567747</c:v>
                </c:pt>
                <c:pt idx="762">
                  <c:v>0.57186770842652013</c:v>
                </c:pt>
                <c:pt idx="763">
                  <c:v>0.57192490091661174</c:v>
                </c:pt>
                <c:pt idx="764">
                  <c:v>0.57198209912652442</c:v>
                </c:pt>
                <c:pt idx="765">
                  <c:v>0.57203930305683015</c:v>
                </c:pt>
                <c:pt idx="766">
                  <c:v>0.57209651270810091</c:v>
                </c:pt>
                <c:pt idx="767">
                  <c:v>0.57215372808090903</c:v>
                </c:pt>
                <c:pt idx="768">
                  <c:v>0.5722109491758266</c:v>
                </c:pt>
                <c:pt idx="769">
                  <c:v>0.57226817599342594</c:v>
                </c:pt>
                <c:pt idx="770">
                  <c:v>0.57232540853427938</c:v>
                </c:pt>
                <c:pt idx="771">
                  <c:v>0.57238264679895923</c:v>
                </c:pt>
                <c:pt idx="772">
                  <c:v>0.57243989078803803</c:v>
                </c:pt>
                <c:pt idx="773">
                  <c:v>0.57249714050208822</c:v>
                </c:pt>
                <c:pt idx="774">
                  <c:v>0.57255439594168234</c:v>
                </c:pt>
                <c:pt idx="775">
                  <c:v>0.57261165710739304</c:v>
                </c:pt>
                <c:pt idx="776">
                  <c:v>0.57266892399979297</c:v>
                </c:pt>
                <c:pt idx="777">
                  <c:v>0.5727261966194549</c:v>
                </c:pt>
                <c:pt idx="778">
                  <c:v>0.57278347496695159</c:v>
                </c:pt>
                <c:pt idx="779">
                  <c:v>0.57284075904285592</c:v>
                </c:pt>
                <c:pt idx="780">
                  <c:v>0.57289804884774065</c:v>
                </c:pt>
                <c:pt idx="781">
                  <c:v>0.57295534438217888</c:v>
                </c:pt>
                <c:pt idx="782">
                  <c:v>0.57301264564674359</c:v>
                </c:pt>
                <c:pt idx="783">
                  <c:v>0.57306995264200777</c:v>
                </c:pt>
                <c:pt idx="784">
                  <c:v>0.57312726536854464</c:v>
                </c:pt>
                <c:pt idx="785">
                  <c:v>0.57318458382692727</c:v>
                </c:pt>
                <c:pt idx="786">
                  <c:v>0.57324190801772901</c:v>
                </c:pt>
                <c:pt idx="787">
                  <c:v>0.57329923794152315</c:v>
                </c:pt>
                <c:pt idx="788">
                  <c:v>0.57335657359888303</c:v>
                </c:pt>
                <c:pt idx="789">
                  <c:v>0.57341391499038208</c:v>
                </c:pt>
                <c:pt idx="790">
                  <c:v>0.57347126211659372</c:v>
                </c:pt>
                <c:pt idx="791">
                  <c:v>0.57352861497809149</c:v>
                </c:pt>
                <c:pt idx="792">
                  <c:v>0.57358597357544905</c:v>
                </c:pt>
                <c:pt idx="793">
                  <c:v>0.57364333790923994</c:v>
                </c:pt>
                <c:pt idx="794">
                  <c:v>0.57370070798003792</c:v>
                </c:pt>
                <c:pt idx="795">
                  <c:v>0.57375808378841675</c:v>
                </c:pt>
                <c:pt idx="796">
                  <c:v>0.5738154653349502</c:v>
                </c:pt>
                <c:pt idx="797">
                  <c:v>0.57387285262021226</c:v>
                </c:pt>
                <c:pt idx="798">
                  <c:v>0.57393024564477668</c:v>
                </c:pt>
                <c:pt idx="799">
                  <c:v>0.57398764440921757</c:v>
                </c:pt>
                <c:pt idx="800">
                  <c:v>0.57404504891410901</c:v>
                </c:pt>
                <c:pt idx="801">
                  <c:v>0.574102459160025</c:v>
                </c:pt>
                <c:pt idx="802">
                  <c:v>0.57415987514753974</c:v>
                </c:pt>
                <c:pt idx="803">
                  <c:v>0.57421729687722745</c:v>
                </c:pt>
                <c:pt idx="804">
                  <c:v>0.57427472434966242</c:v>
                </c:pt>
                <c:pt idx="805">
                  <c:v>0.574332157565419</c:v>
                </c:pt>
                <c:pt idx="806">
                  <c:v>0.57438959652507149</c:v>
                </c:pt>
                <c:pt idx="807">
                  <c:v>0.57444704122919443</c:v>
                </c:pt>
                <c:pt idx="808">
                  <c:v>0.57450449167836226</c:v>
                </c:pt>
                <c:pt idx="809">
                  <c:v>0.57456194787314951</c:v>
                </c:pt>
                <c:pt idx="810">
                  <c:v>0.57461940981413095</c:v>
                </c:pt>
                <c:pt idx="811">
                  <c:v>0.57467687750188112</c:v>
                </c:pt>
                <c:pt idx="812">
                  <c:v>0.57473435093697478</c:v>
                </c:pt>
                <c:pt idx="813">
                  <c:v>0.5747918301199868</c:v>
                </c:pt>
                <c:pt idx="814">
                  <c:v>0.57484931505149195</c:v>
                </c:pt>
                <c:pt idx="815">
                  <c:v>0.5749068057320651</c:v>
                </c:pt>
                <c:pt idx="816">
                  <c:v>0.57496430216228134</c:v>
                </c:pt>
                <c:pt idx="817">
                  <c:v>0.57502180434271555</c:v>
                </c:pt>
                <c:pt idx="818">
                  <c:v>0.57507931227394293</c:v>
                </c:pt>
                <c:pt idx="819">
                  <c:v>0.57513682595653859</c:v>
                </c:pt>
                <c:pt idx="820">
                  <c:v>0.57519434539107772</c:v>
                </c:pt>
                <c:pt idx="821">
                  <c:v>0.57525187057813554</c:v>
                </c:pt>
                <c:pt idx="822">
                  <c:v>0.57530940151828736</c:v>
                </c:pt>
                <c:pt idx="823">
                  <c:v>0.5753669382121086</c:v>
                </c:pt>
                <c:pt idx="824">
                  <c:v>0.5754244806601746</c:v>
                </c:pt>
                <c:pt idx="825">
                  <c:v>0.57548202886306088</c:v>
                </c:pt>
                <c:pt idx="826">
                  <c:v>0.57553958282134299</c:v>
                </c:pt>
                <c:pt idx="827">
                  <c:v>0.57559714253559657</c:v>
                </c:pt>
                <c:pt idx="828">
                  <c:v>0.57565470800639718</c:v>
                </c:pt>
                <c:pt idx="829">
                  <c:v>0.57571227923432056</c:v>
                </c:pt>
                <c:pt idx="830">
                  <c:v>0.57576985621994259</c:v>
                </c:pt>
                <c:pt idx="831">
                  <c:v>0.57582743896383892</c:v>
                </c:pt>
                <c:pt idx="832">
                  <c:v>0.57588502746658554</c:v>
                </c:pt>
                <c:pt idx="833">
                  <c:v>0.57594262172875843</c:v>
                </c:pt>
                <c:pt idx="834">
                  <c:v>0.57600022175093357</c:v>
                </c:pt>
                <c:pt idx="835">
                  <c:v>0.57605782753368695</c:v>
                </c:pt>
                <c:pt idx="836">
                  <c:v>0.57611543907759466</c:v>
                </c:pt>
                <c:pt idx="837">
                  <c:v>0.57617305638323302</c:v>
                </c:pt>
                <c:pt idx="838">
                  <c:v>0.57623067945117812</c:v>
                </c:pt>
                <c:pt idx="839">
                  <c:v>0.57628830828200628</c:v>
                </c:pt>
                <c:pt idx="840">
                  <c:v>0.57634594287629393</c:v>
                </c:pt>
                <c:pt idx="841">
                  <c:v>0.57640358323461738</c:v>
                </c:pt>
                <c:pt idx="842">
                  <c:v>0.57646122935755317</c:v>
                </c:pt>
                <c:pt idx="843">
                  <c:v>0.57651888124567774</c:v>
                </c:pt>
                <c:pt idx="844">
                  <c:v>0.57657653889956773</c:v>
                </c:pt>
                <c:pt idx="845">
                  <c:v>0.57663420231979967</c:v>
                </c:pt>
                <c:pt idx="846">
                  <c:v>0.57669187150695034</c:v>
                </c:pt>
                <c:pt idx="847">
                  <c:v>0.57674954646159649</c:v>
                </c:pt>
                <c:pt idx="848">
                  <c:v>0.57680722718431487</c:v>
                </c:pt>
                <c:pt idx="849">
                  <c:v>0.57686491367568249</c:v>
                </c:pt>
                <c:pt idx="850">
                  <c:v>0.57692260593627609</c:v>
                </c:pt>
                <c:pt idx="851">
                  <c:v>0.57698030396667277</c:v>
                </c:pt>
                <c:pt idx="852">
                  <c:v>0.57703800776744951</c:v>
                </c:pt>
                <c:pt idx="853">
                  <c:v>0.57709571733918341</c:v>
                </c:pt>
                <c:pt idx="854">
                  <c:v>0.57715343268245167</c:v>
                </c:pt>
                <c:pt idx="855">
                  <c:v>0.5772111537978315</c:v>
                </c:pt>
                <c:pt idx="856">
                  <c:v>0.5772688806859001</c:v>
                </c:pt>
                <c:pt idx="857">
                  <c:v>0.57732661334723478</c:v>
                </c:pt>
                <c:pt idx="858">
                  <c:v>0.57738435178241299</c:v>
                </c:pt>
                <c:pt idx="859">
                  <c:v>0.57744209599201213</c:v>
                </c:pt>
                <c:pt idx="860">
                  <c:v>0.57749984597660975</c:v>
                </c:pt>
                <c:pt idx="861">
                  <c:v>0.57755760173678339</c:v>
                </c:pt>
                <c:pt idx="862">
                  <c:v>0.57761536327311069</c:v>
                </c:pt>
                <c:pt idx="863">
                  <c:v>0.57767313058616931</c:v>
                </c:pt>
                <c:pt idx="864">
                  <c:v>0.57773090367653701</c:v>
                </c:pt>
                <c:pt idx="865">
                  <c:v>0.57778868254479143</c:v>
                </c:pt>
                <c:pt idx="866">
                  <c:v>0.57784646719151056</c:v>
                </c:pt>
                <c:pt idx="867">
                  <c:v>0.57790425761727227</c:v>
                </c:pt>
                <c:pt idx="868">
                  <c:v>0.57796205382265453</c:v>
                </c:pt>
                <c:pt idx="869">
                  <c:v>0.57801985580823534</c:v>
                </c:pt>
                <c:pt idx="870">
                  <c:v>0.57807766357459278</c:v>
                </c:pt>
                <c:pt idx="871">
                  <c:v>0.57813547712230495</c:v>
                </c:pt>
                <c:pt idx="872">
                  <c:v>0.57819329645195017</c:v>
                </c:pt>
                <c:pt idx="873">
                  <c:v>0.57825112156410652</c:v>
                </c:pt>
                <c:pt idx="874">
                  <c:v>0.57830895245935243</c:v>
                </c:pt>
                <c:pt idx="875">
                  <c:v>0.57836678913826622</c:v>
                </c:pt>
                <c:pt idx="876">
                  <c:v>0.57842463160142632</c:v>
                </c:pt>
                <c:pt idx="877">
                  <c:v>0.57848247984941126</c:v>
                </c:pt>
                <c:pt idx="878">
                  <c:v>0.57854033388279957</c:v>
                </c:pt>
                <c:pt idx="879">
                  <c:v>0.57859819370216981</c:v>
                </c:pt>
                <c:pt idx="880">
                  <c:v>0.5786560593081006</c:v>
                </c:pt>
                <c:pt idx="881">
                  <c:v>0.57871393070117072</c:v>
                </c:pt>
                <c:pt idx="882">
                  <c:v>0.57877180788195892</c:v>
                </c:pt>
                <c:pt idx="883">
                  <c:v>0.57882969085104397</c:v>
                </c:pt>
                <c:pt idx="884">
                  <c:v>0.57888757960900483</c:v>
                </c:pt>
                <c:pt idx="885">
                  <c:v>0.5789454741564205</c:v>
                </c:pt>
                <c:pt idx="886">
                  <c:v>0.57900337449386985</c:v>
                </c:pt>
                <c:pt idx="887">
                  <c:v>0.57906128062193207</c:v>
                </c:pt>
                <c:pt idx="888">
                  <c:v>0.57911919254118616</c:v>
                </c:pt>
                <c:pt idx="889">
                  <c:v>0.57917711025221141</c:v>
                </c:pt>
                <c:pt idx="890">
                  <c:v>0.57923503375558694</c:v>
                </c:pt>
                <c:pt idx="891">
                  <c:v>0.57929296305189215</c:v>
                </c:pt>
                <c:pt idx="892">
                  <c:v>0.57935089814170626</c:v>
                </c:pt>
                <c:pt idx="893">
                  <c:v>0.5794088390256088</c:v>
                </c:pt>
                <c:pt idx="894">
                  <c:v>0.5794667857041792</c:v>
                </c:pt>
                <c:pt idx="895">
                  <c:v>0.57952473817799699</c:v>
                </c:pt>
                <c:pt idx="896">
                  <c:v>0.57958269644764171</c:v>
                </c:pt>
                <c:pt idx="897">
                  <c:v>0.57964066051369312</c:v>
                </c:pt>
                <c:pt idx="898">
                  <c:v>0.57969863037673075</c:v>
                </c:pt>
                <c:pt idx="899">
                  <c:v>0.57975660603733448</c:v>
                </c:pt>
                <c:pt idx="900">
                  <c:v>0.57981458749608406</c:v>
                </c:pt>
                <c:pt idx="901">
                  <c:v>0.57987257475355936</c:v>
                </c:pt>
                <c:pt idx="902">
                  <c:v>0.57993056781034036</c:v>
                </c:pt>
                <c:pt idx="903">
                  <c:v>0.57998856666700704</c:v>
                </c:pt>
                <c:pt idx="904">
                  <c:v>0.5800465713241395</c:v>
                </c:pt>
                <c:pt idx="905">
                  <c:v>0.58010458178231772</c:v>
                </c:pt>
                <c:pt idx="906">
                  <c:v>0.58016259804212189</c:v>
                </c:pt>
                <c:pt idx="907">
                  <c:v>0.58022062010413233</c:v>
                </c:pt>
                <c:pt idx="908">
                  <c:v>0.58027864796892925</c:v>
                </c:pt>
                <c:pt idx="909">
                  <c:v>0.58033668163709295</c:v>
                </c:pt>
                <c:pt idx="910">
                  <c:v>0.58039472110920387</c:v>
                </c:pt>
                <c:pt idx="911">
                  <c:v>0.58045276638584242</c:v>
                </c:pt>
                <c:pt idx="912">
                  <c:v>0.58051081746758915</c:v>
                </c:pt>
                <c:pt idx="913">
                  <c:v>0.58056887435502469</c:v>
                </c:pt>
                <c:pt idx="914">
                  <c:v>0.58062693704872959</c:v>
                </c:pt>
                <c:pt idx="915">
                  <c:v>0.58068500554928448</c:v>
                </c:pt>
                <c:pt idx="916">
                  <c:v>0.58074307985727025</c:v>
                </c:pt>
                <c:pt idx="917">
                  <c:v>0.58080115997326753</c:v>
                </c:pt>
                <c:pt idx="918">
                  <c:v>0.58085924589785731</c:v>
                </c:pt>
                <c:pt idx="919">
                  <c:v>0.58091733763162046</c:v>
                </c:pt>
                <c:pt idx="920">
                  <c:v>0.58097543517513794</c:v>
                </c:pt>
                <c:pt idx="921">
                  <c:v>0.58103353852899087</c:v>
                </c:pt>
                <c:pt idx="922">
                  <c:v>0.5810916476937602</c:v>
                </c:pt>
                <c:pt idx="923">
                  <c:v>0.58114976267002716</c:v>
                </c:pt>
                <c:pt idx="924">
                  <c:v>0.58120788345837304</c:v>
                </c:pt>
                <c:pt idx="925">
                  <c:v>0.58126601005937895</c:v>
                </c:pt>
                <c:pt idx="926">
                  <c:v>0.58132414247362629</c:v>
                </c:pt>
                <c:pt idx="927">
                  <c:v>0.58138228070169651</c:v>
                </c:pt>
                <c:pt idx="928">
                  <c:v>0.5814404247441709</c:v>
                </c:pt>
                <c:pt idx="929">
                  <c:v>0.58149857460163101</c:v>
                </c:pt>
                <c:pt idx="930">
                  <c:v>0.58155673027465848</c:v>
                </c:pt>
                <c:pt idx="931">
                  <c:v>0.58161489176383485</c:v>
                </c:pt>
                <c:pt idx="932">
                  <c:v>0.58167305906974187</c:v>
                </c:pt>
                <c:pt idx="933">
                  <c:v>0.58173123219296119</c:v>
                </c:pt>
                <c:pt idx="934">
                  <c:v>0.58178941113407456</c:v>
                </c:pt>
                <c:pt idx="935">
                  <c:v>0.58184759589366397</c:v>
                </c:pt>
                <c:pt idx="936">
                  <c:v>0.58190578647231117</c:v>
                </c:pt>
                <c:pt idx="937">
                  <c:v>0.58196398287059825</c:v>
                </c:pt>
                <c:pt idx="938">
                  <c:v>0.58202218508910719</c:v>
                </c:pt>
                <c:pt idx="939">
                  <c:v>0.58208039312842008</c:v>
                </c:pt>
                <c:pt idx="940">
                  <c:v>0.58213860698911901</c:v>
                </c:pt>
                <c:pt idx="941">
                  <c:v>0.58219682667178618</c:v>
                </c:pt>
                <c:pt idx="942">
                  <c:v>0.58225505217700391</c:v>
                </c:pt>
                <c:pt idx="943">
                  <c:v>0.58231328350535438</c:v>
                </c:pt>
                <c:pt idx="944">
                  <c:v>0.58237152065742015</c:v>
                </c:pt>
                <c:pt idx="945">
                  <c:v>0.58242976363378351</c:v>
                </c:pt>
                <c:pt idx="946">
                  <c:v>0.58248801243502701</c:v>
                </c:pt>
                <c:pt idx="947">
                  <c:v>0.58254626706173318</c:v>
                </c:pt>
                <c:pt idx="948">
                  <c:v>0.58260452751448466</c:v>
                </c:pt>
                <c:pt idx="949">
                  <c:v>0.58266279379386399</c:v>
                </c:pt>
                <c:pt idx="950">
                  <c:v>0.58272106590045403</c:v>
                </c:pt>
                <c:pt idx="951">
                  <c:v>0.58277934383483754</c:v>
                </c:pt>
                <c:pt idx="952">
                  <c:v>0.58283762759759727</c:v>
                </c:pt>
                <c:pt idx="953">
                  <c:v>0.58289591718931622</c:v>
                </c:pt>
                <c:pt idx="954">
                  <c:v>0.58295421261057723</c:v>
                </c:pt>
                <c:pt idx="955">
                  <c:v>0.5830125138619634</c:v>
                </c:pt>
                <c:pt idx="956">
                  <c:v>0.58307082094405782</c:v>
                </c:pt>
                <c:pt idx="957">
                  <c:v>0.58312913385744358</c:v>
                </c:pt>
                <c:pt idx="958">
                  <c:v>0.58318745260270388</c:v>
                </c:pt>
                <c:pt idx="959">
                  <c:v>0.58324577718042192</c:v>
                </c:pt>
                <c:pt idx="960">
                  <c:v>0.58330410759118101</c:v>
                </c:pt>
                <c:pt idx="961">
                  <c:v>0.58336244383556457</c:v>
                </c:pt>
                <c:pt idx="962">
                  <c:v>0.58342078591415603</c:v>
                </c:pt>
                <c:pt idx="963">
                  <c:v>0.5834791338275388</c:v>
                </c:pt>
                <c:pt idx="964">
                  <c:v>0.58353748757629642</c:v>
                </c:pt>
                <c:pt idx="965">
                  <c:v>0.58359584716101254</c:v>
                </c:pt>
                <c:pt idx="966">
                  <c:v>0.58365421258227079</c:v>
                </c:pt>
                <c:pt idx="967">
                  <c:v>0.58371258384065483</c:v>
                </c:pt>
                <c:pt idx="968">
                  <c:v>0.58377096093674852</c:v>
                </c:pt>
                <c:pt idx="969">
                  <c:v>0.58382934387113561</c:v>
                </c:pt>
                <c:pt idx="970">
                  <c:v>0.58388773264440008</c:v>
                </c:pt>
                <c:pt idx="971">
                  <c:v>0.5839461272571258</c:v>
                </c:pt>
                <c:pt idx="972">
                  <c:v>0.58400452770989675</c:v>
                </c:pt>
                <c:pt idx="973">
                  <c:v>0.58406293400329712</c:v>
                </c:pt>
                <c:pt idx="974">
                  <c:v>0.58412134613791089</c:v>
                </c:pt>
                <c:pt idx="975">
                  <c:v>0.58417976411432226</c:v>
                </c:pt>
                <c:pt idx="976">
                  <c:v>0.58423818793311555</c:v>
                </c:pt>
                <c:pt idx="977">
                  <c:v>0.58429661759487506</c:v>
                </c:pt>
                <c:pt idx="978">
                  <c:v>0.5843550531001851</c:v>
                </c:pt>
                <c:pt idx="979">
                  <c:v>0.58441349444963009</c:v>
                </c:pt>
                <c:pt idx="980">
                  <c:v>0.58447194164379446</c:v>
                </c:pt>
                <c:pt idx="981">
                  <c:v>0.58453039468326273</c:v>
                </c:pt>
                <c:pt idx="982">
                  <c:v>0.58458885356861956</c:v>
                </c:pt>
                <c:pt idx="983">
                  <c:v>0.58464731830044958</c:v>
                </c:pt>
                <c:pt idx="984">
                  <c:v>0.58470578887933755</c:v>
                </c:pt>
                <c:pt idx="985">
                  <c:v>0.58476426530586811</c:v>
                </c:pt>
                <c:pt idx="986">
                  <c:v>0.58482274758062613</c:v>
                </c:pt>
                <c:pt idx="987">
                  <c:v>0.58488123570419659</c:v>
                </c:pt>
                <c:pt idx="988">
                  <c:v>0.58493972967716434</c:v>
                </c:pt>
                <c:pt idx="989">
                  <c:v>0.58499822950011438</c:v>
                </c:pt>
                <c:pt idx="990">
                  <c:v>0.58505673517363177</c:v>
                </c:pt>
                <c:pt idx="991">
                  <c:v>0.58511524669830162</c:v>
                </c:pt>
                <c:pt idx="992">
                  <c:v>0.58517376407470911</c:v>
                </c:pt>
                <c:pt idx="993">
                  <c:v>0.58523228730343946</c:v>
                </c:pt>
                <c:pt idx="994">
                  <c:v>0.58529081638507796</c:v>
                </c:pt>
                <c:pt idx="995">
                  <c:v>0.58534935132020993</c:v>
                </c:pt>
                <c:pt idx="996">
                  <c:v>0.5854078921094209</c:v>
                </c:pt>
                <c:pt idx="997">
                  <c:v>0.58546643875329618</c:v>
                </c:pt>
                <c:pt idx="998">
                  <c:v>0.58552499125242141</c:v>
                </c:pt>
                <c:pt idx="999">
                  <c:v>0.58558354960738213</c:v>
                </c:pt>
                <c:pt idx="1000">
                  <c:v>0.58564211381876397</c:v>
                </c:pt>
                <c:pt idx="1001">
                  <c:v>0.58570068388715268</c:v>
                </c:pt>
                <c:pt idx="1002">
                  <c:v>0.58575925981313404</c:v>
                </c:pt>
                <c:pt idx="1003">
                  <c:v>0.58581784159729378</c:v>
                </c:pt>
                <c:pt idx="1004">
                  <c:v>0.58587642924021777</c:v>
                </c:pt>
                <c:pt idx="1005">
                  <c:v>0.58593502274249198</c:v>
                </c:pt>
                <c:pt idx="1006">
                  <c:v>0.58599362210470241</c:v>
                </c:pt>
                <c:pt idx="1007">
                  <c:v>0.58605222732743512</c:v>
                </c:pt>
                <c:pt idx="1008">
                  <c:v>0.5861108384112762</c:v>
                </c:pt>
                <c:pt idx="1009">
                  <c:v>0.58616945535681186</c:v>
                </c:pt>
                <c:pt idx="1010">
                  <c:v>0.5862280781646283</c:v>
                </c:pt>
                <c:pt idx="1011">
                  <c:v>0.58628670683531181</c:v>
                </c:pt>
                <c:pt idx="1012">
                  <c:v>0.58634534136944871</c:v>
                </c:pt>
                <c:pt idx="1013">
                  <c:v>0.58640398176762543</c:v>
                </c:pt>
                <c:pt idx="1014">
                  <c:v>0.58646262803042848</c:v>
                </c:pt>
                <c:pt idx="1015">
                  <c:v>0.58652128015844429</c:v>
                </c:pt>
                <c:pt idx="1016">
                  <c:v>0.58657993815225951</c:v>
                </c:pt>
                <c:pt idx="1017">
                  <c:v>0.58663860201246076</c:v>
                </c:pt>
                <c:pt idx="1018">
                  <c:v>0.58669727173963471</c:v>
                </c:pt>
                <c:pt idx="1019">
                  <c:v>0.58675594733436809</c:v>
                </c:pt>
                <c:pt idx="1020">
                  <c:v>0.58681462879724777</c:v>
                </c:pt>
                <c:pt idx="1021">
                  <c:v>0.58687331612886062</c:v>
                </c:pt>
                <c:pt idx="1022">
                  <c:v>0.58693200932979361</c:v>
                </c:pt>
                <c:pt idx="1023">
                  <c:v>0.58699070840063372</c:v>
                </c:pt>
                <c:pt idx="1024">
                  <c:v>0.58704941334196792</c:v>
                </c:pt>
                <c:pt idx="1025">
                  <c:v>0.5871081241543834</c:v>
                </c:pt>
                <c:pt idx="1026">
                  <c:v>0.58716684083846726</c:v>
                </c:pt>
                <c:pt idx="1027">
                  <c:v>0.58722556339480669</c:v>
                </c:pt>
                <c:pt idx="1028">
                  <c:v>0.58728429182398911</c:v>
                </c:pt>
                <c:pt idx="1029">
                  <c:v>0.58734302612660172</c:v>
                </c:pt>
                <c:pt idx="1030">
                  <c:v>0.58740176630323204</c:v>
                </c:pt>
                <c:pt idx="1031">
                  <c:v>0.5874605123544675</c:v>
                </c:pt>
                <c:pt idx="1032">
                  <c:v>0.58751926428089563</c:v>
                </c:pt>
                <c:pt idx="1033">
                  <c:v>0.58757802208310395</c:v>
                </c:pt>
                <c:pt idx="1034">
                  <c:v>0.5876367857616801</c:v>
                </c:pt>
                <c:pt idx="1035">
                  <c:v>0.58769555531721185</c:v>
                </c:pt>
                <c:pt idx="1036">
                  <c:v>0.58775433075028682</c:v>
                </c:pt>
                <c:pt idx="1037">
                  <c:v>0.587813112061493</c:v>
                </c:pt>
                <c:pt idx="1038">
                  <c:v>0.58787189925141814</c:v>
                </c:pt>
                <c:pt idx="1039">
                  <c:v>0.58793069232065021</c:v>
                </c:pt>
                <c:pt idx="1040">
                  <c:v>0.58798949126977718</c:v>
                </c:pt>
                <c:pt idx="1041">
                  <c:v>0.58804829609938714</c:v>
                </c:pt>
                <c:pt idx="1042">
                  <c:v>0.58810710681006817</c:v>
                </c:pt>
                <c:pt idx="1043">
                  <c:v>0.58816592340240836</c:v>
                </c:pt>
                <c:pt idx="1044">
                  <c:v>0.58822474587699602</c:v>
                </c:pt>
                <c:pt idx="1045">
                  <c:v>0.58828357423441946</c:v>
                </c:pt>
                <c:pt idx="1046">
                  <c:v>0.58834240847526698</c:v>
                </c:pt>
                <c:pt idx="1047">
                  <c:v>0.58840124860012699</c:v>
                </c:pt>
                <c:pt idx="1048">
                  <c:v>0.58846009460958792</c:v>
                </c:pt>
                <c:pt idx="1049">
                  <c:v>0.58851894650423831</c:v>
                </c:pt>
                <c:pt idx="1050">
                  <c:v>0.58857780428466677</c:v>
                </c:pt>
                <c:pt idx="1051">
                  <c:v>0.58863666795146197</c:v>
                </c:pt>
                <c:pt idx="1052">
                  <c:v>0.58869553750521253</c:v>
                </c:pt>
                <c:pt idx="1053">
                  <c:v>0.58875441294650721</c:v>
                </c:pt>
                <c:pt idx="1054">
                  <c:v>0.58881329427593476</c:v>
                </c:pt>
                <c:pt idx="1055">
                  <c:v>0.58887218149408416</c:v>
                </c:pt>
                <c:pt idx="1056">
                  <c:v>0.58893107460154426</c:v>
                </c:pt>
                <c:pt idx="1057">
                  <c:v>0.58898997359890415</c:v>
                </c:pt>
                <c:pt idx="1058">
                  <c:v>0.5890488784867528</c:v>
                </c:pt>
                <c:pt idx="1059">
                  <c:v>0.58910778926567942</c:v>
                </c:pt>
                <c:pt idx="1060">
                  <c:v>0.58916670593627307</c:v>
                </c:pt>
                <c:pt idx="1061">
                  <c:v>0.58922562849912297</c:v>
                </c:pt>
                <c:pt idx="1062">
                  <c:v>0.58928455695481841</c:v>
                </c:pt>
                <c:pt idx="1063">
                  <c:v>0.58934349130394881</c:v>
                </c:pt>
                <c:pt idx="1064">
                  <c:v>0.58940243154710348</c:v>
                </c:pt>
                <c:pt idx="1065">
                  <c:v>0.58946137768487195</c:v>
                </c:pt>
                <c:pt idx="1066">
                  <c:v>0.58952032971784374</c:v>
                </c:pt>
                <c:pt idx="1067">
                  <c:v>0.58957928764660839</c:v>
                </c:pt>
                <c:pt idx="1068">
                  <c:v>0.58963825147175553</c:v>
                </c:pt>
                <c:pt idx="1069">
                  <c:v>0.58969722119387491</c:v>
                </c:pt>
                <c:pt idx="1070">
                  <c:v>0.58975619681355629</c:v>
                </c:pt>
                <c:pt idx="1071">
                  <c:v>0.58981517833138941</c:v>
                </c:pt>
                <c:pt idx="1072">
                  <c:v>0.58987416574796425</c:v>
                </c:pt>
                <c:pt idx="1073">
                  <c:v>0.58993315906387067</c:v>
                </c:pt>
                <c:pt idx="1074">
                  <c:v>0.58999215827969864</c:v>
                </c:pt>
                <c:pt idx="1075">
                  <c:v>0.59005116339603825</c:v>
                </c:pt>
                <c:pt idx="1076">
                  <c:v>0.59011017441347957</c:v>
                </c:pt>
                <c:pt idx="1077">
                  <c:v>0.59016919133261281</c:v>
                </c:pt>
                <c:pt idx="1078">
                  <c:v>0.59022821415402815</c:v>
                </c:pt>
                <c:pt idx="1079">
                  <c:v>0.59028724287831602</c:v>
                </c:pt>
                <c:pt idx="1080">
                  <c:v>0.59034627750606661</c:v>
                </c:pt>
                <c:pt idx="1081">
                  <c:v>0.59040531803787044</c:v>
                </c:pt>
                <c:pt idx="1082">
                  <c:v>0.59046436447431783</c:v>
                </c:pt>
                <c:pt idx="1083">
                  <c:v>0.5905234168159994</c:v>
                </c:pt>
                <c:pt idx="1084">
                  <c:v>0.5905824750635057</c:v>
                </c:pt>
                <c:pt idx="1085">
                  <c:v>0.59064153921742746</c:v>
                </c:pt>
                <c:pt idx="1086">
                  <c:v>0.59070060927835533</c:v>
                </c:pt>
                <c:pt idx="1087">
                  <c:v>0.59075968524688005</c:v>
                </c:pt>
                <c:pt idx="1088">
                  <c:v>0.59081876712359238</c:v>
                </c:pt>
                <c:pt idx="1089">
                  <c:v>0.59087785490908329</c:v>
                </c:pt>
                <c:pt idx="1090">
                  <c:v>0.59093694860394363</c:v>
                </c:pt>
                <c:pt idx="1091">
                  <c:v>0.5909960482087645</c:v>
                </c:pt>
                <c:pt idx="1092">
                  <c:v>0.59105515372413686</c:v>
                </c:pt>
                <c:pt idx="1093">
                  <c:v>0.59111426515065191</c:v>
                </c:pt>
                <c:pt idx="1094">
                  <c:v>0.59117338248890083</c:v>
                </c:pt>
                <c:pt idx="1095">
                  <c:v>0.59123250573947472</c:v>
                </c:pt>
                <c:pt idx="1096">
                  <c:v>0.59129163490296499</c:v>
                </c:pt>
                <c:pt idx="1097">
                  <c:v>0.59135076997996294</c:v>
                </c:pt>
                <c:pt idx="1098">
                  <c:v>0.59140991097105999</c:v>
                </c:pt>
                <c:pt idx="1099">
                  <c:v>0.59146905787684767</c:v>
                </c:pt>
                <c:pt idx="1100">
                  <c:v>0.5915282106979175</c:v>
                </c:pt>
                <c:pt idx="1101">
                  <c:v>0.59158736943486101</c:v>
                </c:pt>
                <c:pt idx="1102">
                  <c:v>0.59164653408826984</c:v>
                </c:pt>
                <c:pt idx="1103">
                  <c:v>0.59170570465873573</c:v>
                </c:pt>
                <c:pt idx="1104">
                  <c:v>0.59176488114685044</c:v>
                </c:pt>
                <c:pt idx="1105">
                  <c:v>0.59182406355320571</c:v>
                </c:pt>
                <c:pt idx="1106">
                  <c:v>0.59188325187839352</c:v>
                </c:pt>
                <c:pt idx="1107">
                  <c:v>0.59194244612300584</c:v>
                </c:pt>
                <c:pt idx="1108">
                  <c:v>0.59200164628763463</c:v>
                </c:pt>
                <c:pt idx="1109">
                  <c:v>0.59206085237287187</c:v>
                </c:pt>
                <c:pt idx="1110">
                  <c:v>0.59212006437930975</c:v>
                </c:pt>
                <c:pt idx="1111">
                  <c:v>0.59217928230754047</c:v>
                </c:pt>
                <c:pt idx="1112">
                  <c:v>0.59223850615815632</c:v>
                </c:pt>
                <c:pt idx="1113">
                  <c:v>0.5922977359317495</c:v>
                </c:pt>
                <c:pt idx="1114">
                  <c:v>0.59235697162891243</c:v>
                </c:pt>
                <c:pt idx="1115">
                  <c:v>0.59241621325023741</c:v>
                </c:pt>
                <c:pt idx="1116">
                  <c:v>0.59247546079631708</c:v>
                </c:pt>
                <c:pt idx="1117">
                  <c:v>0.59253471426774385</c:v>
                </c:pt>
                <c:pt idx="1118">
                  <c:v>0.59259397366511035</c:v>
                </c:pt>
                <c:pt idx="1119">
                  <c:v>0.59265323898900923</c:v>
                </c:pt>
                <c:pt idx="1120">
                  <c:v>0.59271251024003324</c:v>
                </c:pt>
                <c:pt idx="1121">
                  <c:v>0.59277178741877512</c:v>
                </c:pt>
                <c:pt idx="1122">
                  <c:v>0.59283107052582773</c:v>
                </c:pt>
                <c:pt idx="1123">
                  <c:v>0.59289035956178393</c:v>
                </c:pt>
                <c:pt idx="1124">
                  <c:v>0.59294965452723669</c:v>
                </c:pt>
                <c:pt idx="1125">
                  <c:v>0.59300895542277898</c:v>
                </c:pt>
                <c:pt idx="1126">
                  <c:v>0.59306826224900389</c:v>
                </c:pt>
                <c:pt idx="1127">
                  <c:v>0.59312757500650448</c:v>
                </c:pt>
                <c:pt idx="1128">
                  <c:v>0.59318689369587407</c:v>
                </c:pt>
                <c:pt idx="1129">
                  <c:v>0.59324621831770585</c:v>
                </c:pt>
                <c:pt idx="1130">
                  <c:v>0.59330554887259312</c:v>
                </c:pt>
                <c:pt idx="1131">
                  <c:v>0.59336488536112919</c:v>
                </c:pt>
                <c:pt idx="1132">
                  <c:v>0.59342422778390758</c:v>
                </c:pt>
                <c:pt idx="1133">
                  <c:v>0.5934835761415217</c:v>
                </c:pt>
                <c:pt idx="1134">
                  <c:v>0.59354293043456519</c:v>
                </c:pt>
                <c:pt idx="1135">
                  <c:v>0.59360229066363157</c:v>
                </c:pt>
                <c:pt idx="1136">
                  <c:v>0.59366165682931449</c:v>
                </c:pt>
                <c:pt idx="1137">
                  <c:v>0.59372102893220768</c:v>
                </c:pt>
                <c:pt idx="1138">
                  <c:v>0.59378040697290502</c:v>
                </c:pt>
                <c:pt idx="1139">
                  <c:v>0.59383979095200023</c:v>
                </c:pt>
                <c:pt idx="1140">
                  <c:v>0.5938991808700872</c:v>
                </c:pt>
                <c:pt idx="1141">
                  <c:v>0.59395857672775998</c:v>
                </c:pt>
                <c:pt idx="1142">
                  <c:v>0.59401797852561256</c:v>
                </c:pt>
                <c:pt idx="1143">
                  <c:v>0.594077386264239</c:v>
                </c:pt>
                <c:pt idx="1144">
                  <c:v>0.59413679994423341</c:v>
                </c:pt>
                <c:pt idx="1145">
                  <c:v>0.59419621956619006</c:v>
                </c:pt>
                <c:pt idx="1146">
                  <c:v>0.59425564513070317</c:v>
                </c:pt>
                <c:pt idx="1147">
                  <c:v>0.59431507663836702</c:v>
                </c:pt>
                <c:pt idx="1148">
                  <c:v>0.59437451408977604</c:v>
                </c:pt>
                <c:pt idx="1149">
                  <c:v>0.59443395748552463</c:v>
                </c:pt>
                <c:pt idx="1150">
                  <c:v>0.59449340682620722</c:v>
                </c:pt>
                <c:pt idx="1151">
                  <c:v>0.59455286211241842</c:v>
                </c:pt>
                <c:pt idx="1152">
                  <c:v>0.59461232334475289</c:v>
                </c:pt>
                <c:pt idx="1153">
                  <c:v>0.59467179052380525</c:v>
                </c:pt>
                <c:pt idx="1154">
                  <c:v>0.59473126365017026</c:v>
                </c:pt>
                <c:pt idx="1155">
                  <c:v>0.59479074272444266</c:v>
                </c:pt>
                <c:pt idx="1156">
                  <c:v>0.59485022774721741</c:v>
                </c:pt>
                <c:pt idx="1157">
                  <c:v>0.59490971871908926</c:v>
                </c:pt>
                <c:pt idx="1158">
                  <c:v>0.5949692156406533</c:v>
                </c:pt>
                <c:pt idx="1159">
                  <c:v>0.5950287185125045</c:v>
                </c:pt>
                <c:pt idx="1160">
                  <c:v>0.59508822733523803</c:v>
                </c:pt>
                <c:pt idx="1161">
                  <c:v>0.59514774210944899</c:v>
                </c:pt>
                <c:pt idx="1162">
                  <c:v>0.59520726283573255</c:v>
                </c:pt>
                <c:pt idx="1163">
                  <c:v>0.59526678951468404</c:v>
                </c:pt>
                <c:pt idx="1164">
                  <c:v>0.59532632214689873</c:v>
                </c:pt>
                <c:pt idx="1165">
                  <c:v>0.59538586073297206</c:v>
                </c:pt>
                <c:pt idx="1166">
                  <c:v>0.59544540527349943</c:v>
                </c:pt>
                <c:pt idx="1167">
                  <c:v>0.59550495576907636</c:v>
                </c:pt>
                <c:pt idx="1168">
                  <c:v>0.59556451222029838</c:v>
                </c:pt>
                <c:pt idx="1169">
                  <c:v>0.59562407462776112</c:v>
                </c:pt>
                <c:pt idx="1170">
                  <c:v>0.59568364299206034</c:v>
                </c:pt>
                <c:pt idx="1171">
                  <c:v>0.59574321731379176</c:v>
                </c:pt>
                <c:pt idx="1172">
                  <c:v>0.59580279759355115</c:v>
                </c:pt>
                <c:pt idx="1173">
                  <c:v>0.59586238383193435</c:v>
                </c:pt>
                <c:pt idx="1174">
                  <c:v>0.59592197602953734</c:v>
                </c:pt>
                <c:pt idx="1175">
                  <c:v>0.59598157418695608</c:v>
                </c:pt>
                <c:pt idx="1176">
                  <c:v>0.59604117830478653</c:v>
                </c:pt>
                <c:pt idx="1177">
                  <c:v>0.5961007883836249</c:v>
                </c:pt>
                <c:pt idx="1178">
                  <c:v>0.59616040442406726</c:v>
                </c:pt>
                <c:pt idx="1179">
                  <c:v>0.5962200264267099</c:v>
                </c:pt>
                <c:pt idx="1180">
                  <c:v>0.59627965439214914</c:v>
                </c:pt>
                <c:pt idx="1181">
                  <c:v>0.59633928832098126</c:v>
                </c:pt>
                <c:pt idx="1182">
                  <c:v>0.59639892821380269</c:v>
                </c:pt>
                <c:pt idx="1183">
                  <c:v>0.59645857407120983</c:v>
                </c:pt>
                <c:pt idx="1184">
                  <c:v>0.59651822589379921</c:v>
                </c:pt>
                <c:pt idx="1185">
                  <c:v>0.59657788368216746</c:v>
                </c:pt>
                <c:pt idx="1186">
                  <c:v>0.59663754743691111</c:v>
                </c:pt>
                <c:pt idx="1187">
                  <c:v>0.596697217158627</c:v>
                </c:pt>
                <c:pt idx="1188">
                  <c:v>0.59675689284791178</c:v>
                </c:pt>
                <c:pt idx="1189">
                  <c:v>0.5968165745053623</c:v>
                </c:pt>
                <c:pt idx="1190">
                  <c:v>0.59687626213157541</c:v>
                </c:pt>
                <c:pt idx="1191">
                  <c:v>0.59693595572714808</c:v>
                </c:pt>
                <c:pt idx="1192">
                  <c:v>0.5969956552926774</c:v>
                </c:pt>
                <c:pt idx="1193">
                  <c:v>0.59705536082876032</c:v>
                </c:pt>
                <c:pt idx="1194">
                  <c:v>0.59711507233599392</c:v>
                </c:pt>
                <c:pt idx="1195">
                  <c:v>0.5971747898149754</c:v>
                </c:pt>
                <c:pt idx="1196">
                  <c:v>0.59723451326630206</c:v>
                </c:pt>
                <c:pt idx="1197">
                  <c:v>0.59729424269057108</c:v>
                </c:pt>
                <c:pt idx="1198">
                  <c:v>0.59735397808837987</c:v>
                </c:pt>
                <c:pt idx="1199">
                  <c:v>0.59741371946032584</c:v>
                </c:pt>
                <c:pt idx="1200">
                  <c:v>0.59747346680700653</c:v>
                </c:pt>
                <c:pt idx="1201">
                  <c:v>0.59753322012901944</c:v>
                </c:pt>
                <c:pt idx="1202">
                  <c:v>0.5975929794269621</c:v>
                </c:pt>
                <c:pt idx="1203">
                  <c:v>0.59765274470143226</c:v>
                </c:pt>
                <c:pt idx="1204">
                  <c:v>0.59771251595302755</c:v>
                </c:pt>
                <c:pt idx="1205">
                  <c:v>0.59777229318234582</c:v>
                </c:pt>
                <c:pt idx="1206">
                  <c:v>0.59783207638998481</c:v>
                </c:pt>
                <c:pt idx="1207">
                  <c:v>0.5978918655765425</c:v>
                </c:pt>
                <c:pt idx="1208">
                  <c:v>0.59795166074261674</c:v>
                </c:pt>
                <c:pt idx="1209">
                  <c:v>0.59801146188880561</c:v>
                </c:pt>
                <c:pt idx="1210">
                  <c:v>0.59807126901570717</c:v>
                </c:pt>
                <c:pt idx="1211">
                  <c:v>0.59813108212391952</c:v>
                </c:pt>
                <c:pt idx="1212">
                  <c:v>0.59819090121404095</c:v>
                </c:pt>
                <c:pt idx="1213">
                  <c:v>0.59825072628666964</c:v>
                </c:pt>
                <c:pt idx="1214">
                  <c:v>0.5983105573424039</c:v>
                </c:pt>
                <c:pt idx="1215">
                  <c:v>0.59837039438184203</c:v>
                </c:pt>
                <c:pt idx="1216">
                  <c:v>0.59843023740558254</c:v>
                </c:pt>
                <c:pt idx="1217">
                  <c:v>0.59849008641422397</c:v>
                </c:pt>
                <c:pt idx="1218">
                  <c:v>0.59854994140836482</c:v>
                </c:pt>
                <c:pt idx="1219">
                  <c:v>0.59860980238860362</c:v>
                </c:pt>
                <c:pt idx="1220">
                  <c:v>0.59866966935553911</c:v>
                </c:pt>
                <c:pt idx="1221">
                  <c:v>0.59872954230977005</c:v>
                </c:pt>
                <c:pt idx="1222">
                  <c:v>0.59878942125189527</c:v>
                </c:pt>
                <c:pt idx="1223">
                  <c:v>0.59884930618251353</c:v>
                </c:pt>
                <c:pt idx="1224">
                  <c:v>0.59890919710222379</c:v>
                </c:pt>
                <c:pt idx="1225">
                  <c:v>0.5989690940116249</c:v>
                </c:pt>
                <c:pt idx="1226">
                  <c:v>0.59902899691131606</c:v>
                </c:pt>
                <c:pt idx="1227">
                  <c:v>0.59908890580189622</c:v>
                </c:pt>
                <c:pt idx="1228">
                  <c:v>0.59914882068396458</c:v>
                </c:pt>
                <c:pt idx="1229">
                  <c:v>0.59920874155812043</c:v>
                </c:pt>
                <c:pt idx="1230">
                  <c:v>0.59926866842496296</c:v>
                </c:pt>
                <c:pt idx="1231">
                  <c:v>0.59932860128509147</c:v>
                </c:pt>
                <c:pt idx="1232">
                  <c:v>0.59938854013910536</c:v>
                </c:pt>
                <c:pt idx="1233">
                  <c:v>0.59944848498760417</c:v>
                </c:pt>
                <c:pt idx="1234">
                  <c:v>0.59950843583118729</c:v>
                </c:pt>
                <c:pt idx="1235">
                  <c:v>0.59956839267045436</c:v>
                </c:pt>
                <c:pt idx="1236">
                  <c:v>0.59962835550600491</c:v>
                </c:pt>
                <c:pt idx="1237">
                  <c:v>0.59968832433843877</c:v>
                </c:pt>
                <c:pt idx="1238">
                  <c:v>0.59974829916835559</c:v>
                </c:pt>
                <c:pt idx="1239">
                  <c:v>0.59980827999635522</c:v>
                </c:pt>
                <c:pt idx="1240">
                  <c:v>0.59986826682303751</c:v>
                </c:pt>
                <c:pt idx="1241">
                  <c:v>0.59992825964900243</c:v>
                </c:pt>
                <c:pt idx="1242">
                  <c:v>0.59998825847484993</c:v>
                </c:pt>
                <c:pt idx="1243">
                  <c:v>0.60004826330118</c:v>
                </c:pt>
                <c:pt idx="1244">
                  <c:v>0.6001082741285928</c:v>
                </c:pt>
                <c:pt idx="1245">
                  <c:v>0.60016829095768853</c:v>
                </c:pt>
                <c:pt idx="1246">
                  <c:v>0.60022831378906738</c:v>
                </c:pt>
                <c:pt idx="1247">
                  <c:v>0.60028834262332975</c:v>
                </c:pt>
                <c:pt idx="1248">
                  <c:v>0.60034837746107583</c:v>
                </c:pt>
                <c:pt idx="1249">
                  <c:v>0.60040841830290614</c:v>
                </c:pt>
                <c:pt idx="1250">
                  <c:v>0.60046846514942109</c:v>
                </c:pt>
                <c:pt idx="1251">
                  <c:v>0.6005285180012212</c:v>
                </c:pt>
                <c:pt idx="1252">
                  <c:v>0.6005885768589071</c:v>
                </c:pt>
                <c:pt idx="1253">
                  <c:v>0.60064864172307941</c:v>
                </c:pt>
                <c:pt idx="1254">
                  <c:v>0.60070871259433889</c:v>
                </c:pt>
                <c:pt idx="1255">
                  <c:v>0.60076878947328616</c:v>
                </c:pt>
                <c:pt idx="1256">
                  <c:v>0.60082887236052218</c:v>
                </c:pt>
                <c:pt idx="1257">
                  <c:v>0.60088896125664781</c:v>
                </c:pt>
                <c:pt idx="1258">
                  <c:v>0.60094905616226402</c:v>
                </c:pt>
                <c:pt idx="1259">
                  <c:v>0.60100915707797176</c:v>
                </c:pt>
                <c:pt idx="1260">
                  <c:v>0.60106926400437222</c:v>
                </c:pt>
                <c:pt idx="1261">
                  <c:v>0.60112937694206636</c:v>
                </c:pt>
                <c:pt idx="1262">
                  <c:v>0.60118949589165549</c:v>
                </c:pt>
                <c:pt idx="1263">
                  <c:v>0.6012496208537409</c:v>
                </c:pt>
                <c:pt idx="1264">
                  <c:v>0.60130975182892377</c:v>
                </c:pt>
                <c:pt idx="1265">
                  <c:v>0.60136988881780551</c:v>
                </c:pt>
                <c:pt idx="1266">
                  <c:v>0.60143003182098764</c:v>
                </c:pt>
                <c:pt idx="1267">
                  <c:v>0.60149018083907158</c:v>
                </c:pt>
                <c:pt idx="1268">
                  <c:v>0.60155033587265883</c:v>
                </c:pt>
                <c:pt idx="1269">
                  <c:v>0.60161049692235102</c:v>
                </c:pt>
                <c:pt idx="1270">
                  <c:v>0.60167066398874991</c:v>
                </c:pt>
                <c:pt idx="1271">
                  <c:v>0.60173083707245711</c:v>
                </c:pt>
                <c:pt idx="1272">
                  <c:v>0.60179101617407449</c:v>
                </c:pt>
                <c:pt idx="1273">
                  <c:v>0.60185120129420389</c:v>
                </c:pt>
                <c:pt idx="1274">
                  <c:v>0.60191139243344727</c:v>
                </c:pt>
                <c:pt idx="1275">
                  <c:v>0.60197158959240649</c:v>
                </c:pt>
                <c:pt idx="1276">
                  <c:v>0.60203179277168362</c:v>
                </c:pt>
                <c:pt idx="1277">
                  <c:v>0.60209200197188084</c:v>
                </c:pt>
                <c:pt idx="1278">
                  <c:v>0.60215221719360024</c:v>
                </c:pt>
                <c:pt idx="1279">
                  <c:v>0.60221243843744399</c:v>
                </c:pt>
                <c:pt idx="1280">
                  <c:v>0.60227266570401439</c:v>
                </c:pt>
                <c:pt idx="1281">
                  <c:v>0.60233289899391373</c:v>
                </c:pt>
                <c:pt idx="1282">
                  <c:v>0.60239313830774455</c:v>
                </c:pt>
                <c:pt idx="1283">
                  <c:v>0.60245338364610912</c:v>
                </c:pt>
                <c:pt idx="1284">
                  <c:v>0.60251363500961008</c:v>
                </c:pt>
                <c:pt idx="1285">
                  <c:v>0.60257389239884995</c:v>
                </c:pt>
                <c:pt idx="1286">
                  <c:v>0.60263415581443136</c:v>
                </c:pt>
                <c:pt idx="1287">
                  <c:v>0.60269442525695704</c:v>
                </c:pt>
                <c:pt idx="1288">
                  <c:v>0.60275470072702975</c:v>
                </c:pt>
                <c:pt idx="1289">
                  <c:v>0.60281498222525232</c:v>
                </c:pt>
                <c:pt idx="1290">
                  <c:v>0.60287526975222749</c:v>
                </c:pt>
                <c:pt idx="1291">
                  <c:v>0.60293556330855835</c:v>
                </c:pt>
                <c:pt idx="1292">
                  <c:v>0.60299586289484786</c:v>
                </c:pt>
                <c:pt idx="1293">
                  <c:v>0.60305616851169896</c:v>
                </c:pt>
                <c:pt idx="1294">
                  <c:v>0.60311648015971497</c:v>
                </c:pt>
                <c:pt idx="1295">
                  <c:v>0.60317679783949896</c:v>
                </c:pt>
                <c:pt idx="1296">
                  <c:v>0.6032371215516541</c:v>
                </c:pt>
                <c:pt idx="1297">
                  <c:v>0.6032974512967838</c:v>
                </c:pt>
                <c:pt idx="1298">
                  <c:v>0.60335778707549137</c:v>
                </c:pt>
                <c:pt idx="1299">
                  <c:v>0.6034181288883802</c:v>
                </c:pt>
                <c:pt idx="1300">
                  <c:v>0.60347847673605381</c:v>
                </c:pt>
                <c:pt idx="1301">
                  <c:v>0.60353883061911573</c:v>
                </c:pt>
                <c:pt idx="1302">
                  <c:v>0.60359919053816957</c:v>
                </c:pt>
                <c:pt idx="1303">
                  <c:v>0.60365955649381897</c:v>
                </c:pt>
                <c:pt idx="1304">
                  <c:v>0.60371992848666767</c:v>
                </c:pt>
                <c:pt idx="1305">
                  <c:v>0.6037803065173194</c:v>
                </c:pt>
                <c:pt idx="1306">
                  <c:v>0.60384069058637801</c:v>
                </c:pt>
                <c:pt idx="1307">
                  <c:v>0.60390108069444748</c:v>
                </c:pt>
                <c:pt idx="1308">
                  <c:v>0.60396147684213164</c:v>
                </c:pt>
                <c:pt idx="1309">
                  <c:v>0.60402187903003468</c:v>
                </c:pt>
                <c:pt idx="1310">
                  <c:v>0.60408228725876056</c:v>
                </c:pt>
                <c:pt idx="1311">
                  <c:v>0.60414270152891347</c:v>
                </c:pt>
                <c:pt idx="1312">
                  <c:v>0.60420312184109759</c:v>
                </c:pt>
                <c:pt idx="1313">
                  <c:v>0.60426354819591721</c:v>
                </c:pt>
                <c:pt idx="1314">
                  <c:v>0.60432398059397663</c:v>
                </c:pt>
                <c:pt idx="1315">
                  <c:v>0.60438441903588025</c:v>
                </c:pt>
                <c:pt idx="1316">
                  <c:v>0.60444486352223248</c:v>
                </c:pt>
                <c:pt idx="1317">
                  <c:v>0.60450531405363783</c:v>
                </c:pt>
                <c:pt idx="1318">
                  <c:v>0.60456577063070094</c:v>
                </c:pt>
                <c:pt idx="1319">
                  <c:v>0.60462623325402631</c:v>
                </c:pt>
                <c:pt idx="1320">
                  <c:v>0.60468670192421869</c:v>
                </c:pt>
                <c:pt idx="1321">
                  <c:v>0.60474717664188282</c:v>
                </c:pt>
                <c:pt idx="1322">
                  <c:v>0.60480765740762354</c:v>
                </c:pt>
                <c:pt idx="1323">
                  <c:v>0.60486814422204571</c:v>
                </c:pt>
                <c:pt idx="1324">
                  <c:v>0.60492863708575428</c:v>
                </c:pt>
                <c:pt idx="1325">
                  <c:v>0.60498913599935422</c:v>
                </c:pt>
                <c:pt idx="1326">
                  <c:v>0.6050496409634506</c:v>
                </c:pt>
                <c:pt idx="1327">
                  <c:v>0.60511015197864848</c:v>
                </c:pt>
                <c:pt idx="1328">
                  <c:v>0.60517066904555306</c:v>
                </c:pt>
                <c:pt idx="1329">
                  <c:v>0.6052311921647695</c:v>
                </c:pt>
                <c:pt idx="1330">
                  <c:v>0.60529172133690323</c:v>
                </c:pt>
                <c:pt idx="1331">
                  <c:v>0.60535225656255953</c:v>
                </c:pt>
                <c:pt idx="1332">
                  <c:v>0.60541279784234381</c:v>
                </c:pt>
                <c:pt idx="1333">
                  <c:v>0.60547334517686147</c:v>
                </c:pt>
                <c:pt idx="1334">
                  <c:v>0.60553389856671813</c:v>
                </c:pt>
                <c:pt idx="1335">
                  <c:v>0.60559445801251943</c:v>
                </c:pt>
                <c:pt idx="1336">
                  <c:v>0.60565502351487088</c:v>
                </c:pt>
                <c:pt idx="1337">
                  <c:v>0.60571559507437833</c:v>
                </c:pt>
                <c:pt idx="1338">
                  <c:v>0.60577617269164752</c:v>
                </c:pt>
                <c:pt idx="1339">
                  <c:v>0.60583675636728429</c:v>
                </c:pt>
                <c:pt idx="1340">
                  <c:v>0.6058973461018945</c:v>
                </c:pt>
                <c:pt idx="1341">
                  <c:v>0.6059579418960841</c:v>
                </c:pt>
                <c:pt idx="1342">
                  <c:v>0.60601854375045916</c:v>
                </c:pt>
                <c:pt idx="1343">
                  <c:v>0.60607915166562576</c:v>
                </c:pt>
                <c:pt idx="1344">
                  <c:v>0.60613976564218996</c:v>
                </c:pt>
                <c:pt idx="1345">
                  <c:v>0.60620038568075807</c:v>
                </c:pt>
                <c:pt idx="1346">
                  <c:v>0.60626101178193625</c:v>
                </c:pt>
                <c:pt idx="1347">
                  <c:v>0.60632164394633092</c:v>
                </c:pt>
                <c:pt idx="1348">
                  <c:v>0.60638228217454837</c:v>
                </c:pt>
                <c:pt idx="1349">
                  <c:v>0.60644292646719511</c:v>
                </c:pt>
                <c:pt idx="1350">
                  <c:v>0.60650357682487754</c:v>
                </c:pt>
                <c:pt idx="1351">
                  <c:v>0.60656423324820241</c:v>
                </c:pt>
                <c:pt idx="1352">
                  <c:v>0.60662489573777623</c:v>
                </c:pt>
                <c:pt idx="1353">
                  <c:v>0.60668556429420561</c:v>
                </c:pt>
                <c:pt idx="1354">
                  <c:v>0.60674623891809742</c:v>
                </c:pt>
                <c:pt idx="1355">
                  <c:v>0.60680691961005839</c:v>
                </c:pt>
                <c:pt idx="1356">
                  <c:v>0.60686760637069548</c:v>
                </c:pt>
                <c:pt idx="1357">
                  <c:v>0.60692829920061553</c:v>
                </c:pt>
                <c:pt idx="1358">
                  <c:v>0.60698899810042561</c:v>
                </c:pt>
                <c:pt idx="1359">
                  <c:v>0.60704970307073269</c:v>
                </c:pt>
                <c:pt idx="1360">
                  <c:v>0.60711041411214395</c:v>
                </c:pt>
                <c:pt idx="1361">
                  <c:v>0.60717113122526645</c:v>
                </c:pt>
                <c:pt idx="1362">
                  <c:v>0.60723185441070748</c:v>
                </c:pt>
                <c:pt idx="1363">
                  <c:v>0.60729258366907435</c:v>
                </c:pt>
                <c:pt idx="1364">
                  <c:v>0.60735331900097445</c:v>
                </c:pt>
                <c:pt idx="1365">
                  <c:v>0.60741406040701518</c:v>
                </c:pt>
                <c:pt idx="1366">
                  <c:v>0.60747480788780395</c:v>
                </c:pt>
                <c:pt idx="1367">
                  <c:v>0.60753556144394838</c:v>
                </c:pt>
                <c:pt idx="1368">
                  <c:v>0.60759632107605599</c:v>
                </c:pt>
                <c:pt idx="1369">
                  <c:v>0.6076570867847344</c:v>
                </c:pt>
                <c:pt idx="1370">
                  <c:v>0.60771785857059146</c:v>
                </c:pt>
                <c:pt idx="1371">
                  <c:v>0.60777863643423491</c:v>
                </c:pt>
                <c:pt idx="1372">
                  <c:v>0.60783942037627248</c:v>
                </c:pt>
                <c:pt idx="1373">
                  <c:v>0.60790021039731224</c:v>
                </c:pt>
                <c:pt idx="1374">
                  <c:v>0.60796100649796203</c:v>
                </c:pt>
                <c:pt idx="1375">
                  <c:v>0.60802180867882993</c:v>
                </c:pt>
                <c:pt idx="1376">
                  <c:v>0.60808261694052401</c:v>
                </c:pt>
                <c:pt idx="1377">
                  <c:v>0.60814343128365234</c:v>
                </c:pt>
                <c:pt idx="1378">
                  <c:v>0.6082042517088232</c:v>
                </c:pt>
                <c:pt idx="1379">
                  <c:v>0.60826507821664488</c:v>
                </c:pt>
                <c:pt idx="1380">
                  <c:v>0.60832591080772569</c:v>
                </c:pt>
                <c:pt idx="1381">
                  <c:v>0.60838674948267391</c:v>
                </c:pt>
                <c:pt idx="1382">
                  <c:v>0.60844759424209816</c:v>
                </c:pt>
                <c:pt idx="1383">
                  <c:v>0.60850844508660684</c:v>
                </c:pt>
                <c:pt idx="1384">
                  <c:v>0.60856930201680848</c:v>
                </c:pt>
                <c:pt idx="1385">
                  <c:v>0.6086301650333118</c:v>
                </c:pt>
                <c:pt idx="1386">
                  <c:v>0.60869103413672543</c:v>
                </c:pt>
                <c:pt idx="1387">
                  <c:v>0.60875190932765821</c:v>
                </c:pt>
                <c:pt idx="1388">
                  <c:v>0.60881279060671889</c:v>
                </c:pt>
                <c:pt idx="1389">
                  <c:v>0.6088736779745163</c:v>
                </c:pt>
                <c:pt idx="1390">
                  <c:v>0.60893457143165941</c:v>
                </c:pt>
                <c:pt idx="1391">
                  <c:v>0.60899547097875728</c:v>
                </c:pt>
                <c:pt idx="1392">
                  <c:v>0.60905637661641887</c:v>
                </c:pt>
                <c:pt idx="1393">
                  <c:v>0.60911728834525336</c:v>
                </c:pt>
                <c:pt idx="1394">
                  <c:v>0.60917820616586993</c:v>
                </c:pt>
                <c:pt idx="1395">
                  <c:v>0.60923913007887776</c:v>
                </c:pt>
                <c:pt idx="1396">
                  <c:v>0.60930006008488624</c:v>
                </c:pt>
                <c:pt idx="1397">
                  <c:v>0.60936099618450468</c:v>
                </c:pt>
                <c:pt idx="1398">
                  <c:v>0.60942193837834246</c:v>
                </c:pt>
                <c:pt idx="1399">
                  <c:v>0.60948288666700912</c:v>
                </c:pt>
                <c:pt idx="1400">
                  <c:v>0.60954384105111425</c:v>
                </c:pt>
                <c:pt idx="1401">
                  <c:v>0.60960480153126739</c:v>
                </c:pt>
                <c:pt idx="1402">
                  <c:v>0.60966576810807815</c:v>
                </c:pt>
                <c:pt idx="1403">
                  <c:v>0.60972674078215638</c:v>
                </c:pt>
                <c:pt idx="1404">
                  <c:v>0.60978771955411182</c:v>
                </c:pt>
                <c:pt idx="1405">
                  <c:v>0.6098487044245543</c:v>
                </c:pt>
                <c:pt idx="1406">
                  <c:v>0.60990969539409368</c:v>
                </c:pt>
                <c:pt idx="1407">
                  <c:v>0.60997069246334001</c:v>
                </c:pt>
                <c:pt idx="1408">
                  <c:v>0.61003169563290327</c:v>
                </c:pt>
                <c:pt idx="1409">
                  <c:v>0.61009270490339362</c:v>
                </c:pt>
                <c:pt idx="1410">
                  <c:v>0.61015372027542114</c:v>
                </c:pt>
                <c:pt idx="1411">
                  <c:v>0.61021474174959611</c:v>
                </c:pt>
                <c:pt idx="1412">
                  <c:v>0.61027576932652872</c:v>
                </c:pt>
                <c:pt idx="1413">
                  <c:v>0.61033680300682935</c:v>
                </c:pt>
                <c:pt idx="1414">
                  <c:v>0.61039784279110842</c:v>
                </c:pt>
                <c:pt idx="1415">
                  <c:v>0.61045888867997644</c:v>
                </c:pt>
                <c:pt idx="1416">
                  <c:v>0.6105199406740438</c:v>
                </c:pt>
                <c:pt idx="1417">
                  <c:v>0.61058099877392114</c:v>
                </c:pt>
                <c:pt idx="1418">
                  <c:v>0.61064206298021917</c:v>
                </c:pt>
                <c:pt idx="1419">
                  <c:v>0.61070313329354853</c:v>
                </c:pt>
                <c:pt idx="1420">
                  <c:v>0.61076420971451995</c:v>
                </c:pt>
                <c:pt idx="1421">
                  <c:v>0.61082529224374427</c:v>
                </c:pt>
                <c:pt idx="1422">
                  <c:v>0.61088638088183245</c:v>
                </c:pt>
                <c:pt idx="1423">
                  <c:v>0.61094747562939533</c:v>
                </c:pt>
                <c:pt idx="1424">
                  <c:v>0.61100857648704399</c:v>
                </c:pt>
                <c:pt idx="1425">
                  <c:v>0.61106968345538948</c:v>
                </c:pt>
                <c:pt idx="1426">
                  <c:v>0.61113079653504299</c:v>
                </c:pt>
                <c:pt idx="1427">
                  <c:v>0.61119191572661569</c:v>
                </c:pt>
                <c:pt idx="1428">
                  <c:v>0.61125304103071876</c:v>
                </c:pt>
                <c:pt idx="1429">
                  <c:v>0.6113141724479636</c:v>
                </c:pt>
                <c:pt idx="1430">
                  <c:v>0.6113753099789615</c:v>
                </c:pt>
                <c:pt idx="1431">
                  <c:v>0.61143645362432397</c:v>
                </c:pt>
                <c:pt idx="1432">
                  <c:v>0.61149760338466241</c:v>
                </c:pt>
                <c:pt idx="1433">
                  <c:v>0.61155875926058845</c:v>
                </c:pt>
                <c:pt idx="1434">
                  <c:v>0.61161992125271369</c:v>
                </c:pt>
                <c:pt idx="1435">
                  <c:v>0.61168108936164989</c:v>
                </c:pt>
                <c:pt idx="1436">
                  <c:v>0.61174226358800865</c:v>
                </c:pt>
                <c:pt idx="1437">
                  <c:v>0.61180344393240194</c:v>
                </c:pt>
                <c:pt idx="1438">
                  <c:v>0.61186463039544148</c:v>
                </c:pt>
                <c:pt idx="1439">
                  <c:v>0.61192582297773923</c:v>
                </c:pt>
                <c:pt idx="1440">
                  <c:v>0.61198702167990726</c:v>
                </c:pt>
                <c:pt idx="1441">
                  <c:v>0.61204822650255752</c:v>
                </c:pt>
                <c:pt idx="1442">
                  <c:v>0.6121094374463022</c:v>
                </c:pt>
                <c:pt idx="1443">
                  <c:v>0.61217065451175334</c:v>
                </c:pt>
                <c:pt idx="1444">
                  <c:v>0.61223187769952325</c:v>
                </c:pt>
                <c:pt idx="1445">
                  <c:v>0.61229310701022421</c:v>
                </c:pt>
                <c:pt idx="1446">
                  <c:v>0.61235434244446862</c:v>
                </c:pt>
                <c:pt idx="1447">
                  <c:v>0.61241558400286888</c:v>
                </c:pt>
                <c:pt idx="1448">
                  <c:v>0.6124768316860375</c:v>
                </c:pt>
                <c:pt idx="1449">
                  <c:v>0.61253808549458699</c:v>
                </c:pt>
                <c:pt idx="1450">
                  <c:v>0.61259934542912986</c:v>
                </c:pt>
                <c:pt idx="1451">
                  <c:v>0.61266061149027884</c:v>
                </c:pt>
                <c:pt idx="1452">
                  <c:v>0.61272188367864666</c:v>
                </c:pt>
                <c:pt idx="1453">
                  <c:v>0.61278316199484617</c:v>
                </c:pt>
                <c:pt idx="1454">
                  <c:v>0.6128444464394901</c:v>
                </c:pt>
                <c:pt idx="1455">
                  <c:v>0.6129057370131914</c:v>
                </c:pt>
                <c:pt idx="1456">
                  <c:v>0.61296703371656303</c:v>
                </c:pt>
                <c:pt idx="1457">
                  <c:v>0.61302833655021804</c:v>
                </c:pt>
                <c:pt idx="1458">
                  <c:v>0.61308964551476952</c:v>
                </c:pt>
                <c:pt idx="1459">
                  <c:v>0.61315096061083063</c:v>
                </c:pt>
                <c:pt idx="1460">
                  <c:v>0.61321228183901455</c:v>
                </c:pt>
                <c:pt idx="1461">
                  <c:v>0.61327360919993457</c:v>
                </c:pt>
                <c:pt idx="1462">
                  <c:v>0.61333494269420397</c:v>
                </c:pt>
                <c:pt idx="1463">
                  <c:v>0.61339628232243615</c:v>
                </c:pt>
                <c:pt idx="1464">
                  <c:v>0.61345762808524462</c:v>
                </c:pt>
                <c:pt idx="1465">
                  <c:v>0.6135189799832429</c:v>
                </c:pt>
                <c:pt idx="1466">
                  <c:v>0.61358033801704459</c:v>
                </c:pt>
                <c:pt idx="1467">
                  <c:v>0.61364170218726333</c:v>
                </c:pt>
                <c:pt idx="1468">
                  <c:v>0.61370307249451272</c:v>
                </c:pt>
                <c:pt idx="1469">
                  <c:v>0.61376444893940663</c:v>
                </c:pt>
                <c:pt idx="1470">
                  <c:v>0.61382583152255887</c:v>
                </c:pt>
                <c:pt idx="1471">
                  <c:v>0.61388722024458331</c:v>
                </c:pt>
                <c:pt idx="1472">
                  <c:v>0.61394861510609389</c:v>
                </c:pt>
                <c:pt idx="1473">
                  <c:v>0.61401001610770467</c:v>
                </c:pt>
                <c:pt idx="1474">
                  <c:v>0.61407142325002961</c:v>
                </c:pt>
                <c:pt idx="1475">
                  <c:v>0.614132836533683</c:v>
                </c:pt>
                <c:pt idx="1476">
                  <c:v>0.6141942559592789</c:v>
                </c:pt>
                <c:pt idx="1477">
                  <c:v>0.6142556815274316</c:v>
                </c:pt>
                <c:pt idx="1478">
                  <c:v>0.61431711323875549</c:v>
                </c:pt>
                <c:pt idx="1479">
                  <c:v>0.61437855109386486</c:v>
                </c:pt>
                <c:pt idx="1480">
                  <c:v>0.61443999509337421</c:v>
                </c:pt>
                <c:pt idx="1481">
                  <c:v>0.61450144523789796</c:v>
                </c:pt>
                <c:pt idx="1482">
                  <c:v>0.61456290152805071</c:v>
                </c:pt>
                <c:pt idx="1483">
                  <c:v>0.6146243639644472</c:v>
                </c:pt>
                <c:pt idx="1484">
                  <c:v>0.61468583254770193</c:v>
                </c:pt>
                <c:pt idx="1485">
                  <c:v>0.61474730727842974</c:v>
                </c:pt>
                <c:pt idx="1486">
                  <c:v>0.61480878815724549</c:v>
                </c:pt>
                <c:pt idx="1487">
                  <c:v>0.614870275184764</c:v>
                </c:pt>
                <c:pt idx="1488">
                  <c:v>0.61493176836160013</c:v>
                </c:pt>
                <c:pt idx="1489">
                  <c:v>0.61499326768836893</c:v>
                </c:pt>
                <c:pt idx="1490">
                  <c:v>0.61505477316568546</c:v>
                </c:pt>
                <c:pt idx="1491">
                  <c:v>0.61511628479416491</c:v>
                </c:pt>
                <c:pt idx="1492">
                  <c:v>0.61517780257442234</c:v>
                </c:pt>
                <c:pt idx="1493">
                  <c:v>0.61523932650707303</c:v>
                </c:pt>
                <c:pt idx="1494">
                  <c:v>0.61530085659273226</c:v>
                </c:pt>
                <c:pt idx="1495">
                  <c:v>0.61536239283201544</c:v>
                </c:pt>
                <c:pt idx="1496">
                  <c:v>0.61542393522553795</c:v>
                </c:pt>
                <c:pt idx="1497">
                  <c:v>0.61548548377391532</c:v>
                </c:pt>
                <c:pt idx="1498">
                  <c:v>0.61554703847776304</c:v>
                </c:pt>
                <c:pt idx="1499">
                  <c:v>0.61560859933769685</c:v>
                </c:pt>
                <c:pt idx="1500">
                  <c:v>0.61567016635433225</c:v>
                </c:pt>
                <c:pt idx="1501">
                  <c:v>0.61573173952828508</c:v>
                </c:pt>
                <c:pt idx="1502">
                  <c:v>0.61579331886017108</c:v>
                </c:pt>
                <c:pt idx="1503">
                  <c:v>0.61585490435060608</c:v>
                </c:pt>
                <c:pt idx="1504">
                  <c:v>0.61591649600020615</c:v>
                </c:pt>
                <c:pt idx="1505">
                  <c:v>0.61597809380958712</c:v>
                </c:pt>
                <c:pt idx="1506">
                  <c:v>0.61603969777936507</c:v>
                </c:pt>
                <c:pt idx="1507">
                  <c:v>0.61610130791015605</c:v>
                </c:pt>
                <c:pt idx="1508">
                  <c:v>0.61616292420257635</c:v>
                </c:pt>
                <c:pt idx="1509">
                  <c:v>0.61622454665724202</c:v>
                </c:pt>
                <c:pt idx="1510">
                  <c:v>0.61628617527476948</c:v>
                </c:pt>
                <c:pt idx="1511">
                  <c:v>0.6163478100557751</c:v>
                </c:pt>
                <c:pt idx="1512">
                  <c:v>0.61640945100087519</c:v>
                </c:pt>
                <c:pt idx="1513">
                  <c:v>0.61647109811068623</c:v>
                </c:pt>
                <c:pt idx="1514">
                  <c:v>0.61653275138582486</c:v>
                </c:pt>
                <c:pt idx="1515">
                  <c:v>0.61659441082690758</c:v>
                </c:pt>
                <c:pt idx="1516">
                  <c:v>0.616656076434551</c:v>
                </c:pt>
                <c:pt idx="1517">
                  <c:v>0.61671774820937197</c:v>
                </c:pt>
                <c:pt idx="1518">
                  <c:v>0.61677942615198722</c:v>
                </c:pt>
                <c:pt idx="1519">
                  <c:v>0.61684111026301347</c:v>
                </c:pt>
                <c:pt idx="1520">
                  <c:v>0.61690280054306779</c:v>
                </c:pt>
                <c:pt idx="1521">
                  <c:v>0.61696449699276701</c:v>
                </c:pt>
                <c:pt idx="1522">
                  <c:v>0.61702619961272831</c:v>
                </c:pt>
                <c:pt idx="1523">
                  <c:v>0.61708790840356864</c:v>
                </c:pt>
                <c:pt idx="1524">
                  <c:v>0.61714962336590518</c:v>
                </c:pt>
                <c:pt idx="1525">
                  <c:v>0.6172113445003552</c:v>
                </c:pt>
                <c:pt idx="1526">
                  <c:v>0.61727307180753599</c:v>
                </c:pt>
                <c:pt idx="1527">
                  <c:v>0.61733480528806484</c:v>
                </c:pt>
                <c:pt idx="1528">
                  <c:v>0.61739654494255913</c:v>
                </c:pt>
                <c:pt idx="1529">
                  <c:v>0.61745829077163628</c:v>
                </c:pt>
                <c:pt idx="1530">
                  <c:v>0.61752004277591388</c:v>
                </c:pt>
                <c:pt idx="1531">
                  <c:v>0.61758180095600945</c:v>
                </c:pt>
                <c:pt idx="1532">
                  <c:v>0.61764356531254072</c:v>
                </c:pt>
                <c:pt idx="1533">
                  <c:v>0.6177053358461253</c:v>
                </c:pt>
                <c:pt idx="1534">
                  <c:v>0.61776711255738104</c:v>
                </c:pt>
                <c:pt idx="1535">
                  <c:v>0.61782889544692576</c:v>
                </c:pt>
                <c:pt idx="1536">
                  <c:v>0.61789068451537732</c:v>
                </c:pt>
                <c:pt idx="1537">
                  <c:v>0.61795247976335366</c:v>
                </c:pt>
                <c:pt idx="1538">
                  <c:v>0.61801428119147284</c:v>
                </c:pt>
                <c:pt idx="1539">
                  <c:v>0.61807608880035292</c:v>
                </c:pt>
                <c:pt idx="1540">
                  <c:v>0.61813790259061197</c:v>
                </c:pt>
                <c:pt idx="1541">
                  <c:v>0.61819972256286826</c:v>
                </c:pt>
                <c:pt idx="1542">
                  <c:v>0.61826154871773997</c:v>
                </c:pt>
                <c:pt idx="1543">
                  <c:v>0.6183233810558455</c:v>
                </c:pt>
                <c:pt idx="1544">
                  <c:v>0.61838521957780324</c:v>
                </c:pt>
                <c:pt idx="1545">
                  <c:v>0.61844706428423168</c:v>
                </c:pt>
                <c:pt idx="1546">
                  <c:v>0.61850891517574924</c:v>
                </c:pt>
                <c:pt idx="1547">
                  <c:v>0.61857077225297452</c:v>
                </c:pt>
                <c:pt idx="1548">
                  <c:v>0.61863263551652614</c:v>
                </c:pt>
                <c:pt idx="1549">
                  <c:v>0.61869450496702283</c:v>
                </c:pt>
                <c:pt idx="1550">
                  <c:v>0.61875638060508331</c:v>
                </c:pt>
                <c:pt idx="1551">
                  <c:v>0.61881826243132643</c:v>
                </c:pt>
                <c:pt idx="1552">
                  <c:v>0.61888015044637101</c:v>
                </c:pt>
                <c:pt idx="1553">
                  <c:v>0.61894204465083613</c:v>
                </c:pt>
                <c:pt idx="1554">
                  <c:v>0.61900394504534062</c:v>
                </c:pt>
                <c:pt idx="1555">
                  <c:v>0.61906585163050365</c:v>
                </c:pt>
                <c:pt idx="1556">
                  <c:v>0.61912776440694439</c:v>
                </c:pt>
                <c:pt idx="1557">
                  <c:v>0.61918968337528191</c:v>
                </c:pt>
                <c:pt idx="1558">
                  <c:v>0.61925160853613548</c:v>
                </c:pt>
                <c:pt idx="1559">
                  <c:v>0.6193135398901245</c:v>
                </c:pt>
                <c:pt idx="1560">
                  <c:v>0.61937547743786825</c:v>
                </c:pt>
                <c:pt idx="1561">
                  <c:v>0.61943742117998624</c:v>
                </c:pt>
                <c:pt idx="1562">
                  <c:v>0.61949937111709796</c:v>
                </c:pt>
                <c:pt idx="1563">
                  <c:v>0.61956132724982294</c:v>
                </c:pt>
                <c:pt idx="1564">
                  <c:v>0.61962328957878077</c:v>
                </c:pt>
                <c:pt idx="1565">
                  <c:v>0.61968525810459119</c:v>
                </c:pt>
                <c:pt idx="1566">
                  <c:v>0.61974723282787392</c:v>
                </c:pt>
                <c:pt idx="1567">
                  <c:v>0.6198092137492488</c:v>
                </c:pt>
                <c:pt idx="1568">
                  <c:v>0.61987120086933578</c:v>
                </c:pt>
                <c:pt idx="1569">
                  <c:v>0.6199331941887547</c:v>
                </c:pt>
                <c:pt idx="1570">
                  <c:v>0.6199951937081255</c:v>
                </c:pt>
                <c:pt idx="1571">
                  <c:v>0.62005719942806825</c:v>
                </c:pt>
                <c:pt idx="1572">
                  <c:v>0.62011921134920311</c:v>
                </c:pt>
                <c:pt idx="1573">
                  <c:v>0.62018122947215037</c:v>
                </c:pt>
                <c:pt idx="1574">
                  <c:v>0.62024325379753009</c:v>
                </c:pt>
                <c:pt idx="1575">
                  <c:v>0.62030528432596266</c:v>
                </c:pt>
                <c:pt idx="1576">
                  <c:v>0.62036732105806847</c:v>
                </c:pt>
                <c:pt idx="1577">
                  <c:v>0.62042936399446791</c:v>
                </c:pt>
                <c:pt idx="1578">
                  <c:v>0.62049141313578149</c:v>
                </c:pt>
                <c:pt idx="1579">
                  <c:v>0.62055346848262971</c:v>
                </c:pt>
                <c:pt idx="1580">
                  <c:v>0.6206155300356333</c:v>
                </c:pt>
                <c:pt idx="1581">
                  <c:v>0.62067759779541287</c:v>
                </c:pt>
                <c:pt idx="1582">
                  <c:v>0.62073967176258915</c:v>
                </c:pt>
                <c:pt idx="1583">
                  <c:v>0.62080175193778298</c:v>
                </c:pt>
                <c:pt idx="1584">
                  <c:v>0.62086383832161518</c:v>
                </c:pt>
                <c:pt idx="1585">
                  <c:v>0.6209259309147066</c:v>
                </c:pt>
                <c:pt idx="1586">
                  <c:v>0.62098802971767841</c:v>
                </c:pt>
                <c:pt idx="1587">
                  <c:v>0.62105013473115156</c:v>
                </c:pt>
                <c:pt idx="1588">
                  <c:v>0.6211122459557471</c:v>
                </c:pt>
                <c:pt idx="1589">
                  <c:v>0.62117436339208632</c:v>
                </c:pt>
                <c:pt idx="1590">
                  <c:v>0.62123648704079037</c:v>
                </c:pt>
                <c:pt idx="1591">
                  <c:v>0.62129861690248067</c:v>
                </c:pt>
                <c:pt idx="1592">
                  <c:v>0.62136075297777849</c:v>
                </c:pt>
                <c:pt idx="1593">
                  <c:v>0.62142289526730521</c:v>
                </c:pt>
                <c:pt idx="1594">
                  <c:v>0.62148504377168234</c:v>
                </c:pt>
                <c:pt idx="1595">
                  <c:v>0.62154719849153151</c:v>
                </c:pt>
                <c:pt idx="1596">
                  <c:v>0.6216093594274742</c:v>
                </c:pt>
                <c:pt idx="1597">
                  <c:v>0.62167152658013225</c:v>
                </c:pt>
                <c:pt idx="1598">
                  <c:v>0.62173369995012728</c:v>
                </c:pt>
                <c:pt idx="1599">
                  <c:v>0.62179587953808113</c:v>
                </c:pt>
                <c:pt idx="1600">
                  <c:v>0.62185806534461563</c:v>
                </c:pt>
                <c:pt idx="1601">
                  <c:v>0.62192025737035261</c:v>
                </c:pt>
                <c:pt idx="1602">
                  <c:v>0.62198245561591425</c:v>
                </c:pt>
                <c:pt idx="1603">
                  <c:v>0.62204466008192238</c:v>
                </c:pt>
                <c:pt idx="1604">
                  <c:v>0.62210687076899929</c:v>
                </c:pt>
                <c:pt idx="1605">
                  <c:v>0.62216908767776702</c:v>
                </c:pt>
                <c:pt idx="1606">
                  <c:v>0.62223131080884786</c:v>
                </c:pt>
                <c:pt idx="1607">
                  <c:v>0.62229354016286409</c:v>
                </c:pt>
                <c:pt idx="1608">
                  <c:v>0.6223557757404381</c:v>
                </c:pt>
                <c:pt idx="1609">
                  <c:v>0.62241801754219228</c:v>
                </c:pt>
                <c:pt idx="1610">
                  <c:v>0.62248026556874914</c:v>
                </c:pt>
                <c:pt idx="1611">
                  <c:v>0.62254251982073117</c:v>
                </c:pt>
                <c:pt idx="1612">
                  <c:v>0.62260478029876098</c:v>
                </c:pt>
                <c:pt idx="1613">
                  <c:v>0.62266704700346132</c:v>
                </c:pt>
                <c:pt idx="1614">
                  <c:v>0.62272931993545488</c:v>
                </c:pt>
                <c:pt idx="1615">
                  <c:v>0.62279159909536441</c:v>
                </c:pt>
                <c:pt idx="1616">
                  <c:v>0.62285388448381274</c:v>
                </c:pt>
                <c:pt idx="1617">
                  <c:v>0.62291617610142291</c:v>
                </c:pt>
                <c:pt idx="1618">
                  <c:v>0.62297847394881778</c:v>
                </c:pt>
                <c:pt idx="1619">
                  <c:v>0.62304077802662039</c:v>
                </c:pt>
                <c:pt idx="1620">
                  <c:v>0.62310308833545391</c:v>
                </c:pt>
                <c:pt idx="1621">
                  <c:v>0.62316540487594152</c:v>
                </c:pt>
                <c:pt idx="1622">
                  <c:v>0.62322772764870638</c:v>
                </c:pt>
                <c:pt idx="1623">
                  <c:v>0.62329005665437176</c:v>
                </c:pt>
                <c:pt idx="1624">
                  <c:v>0.62335239189356106</c:v>
                </c:pt>
                <c:pt idx="1625">
                  <c:v>0.62341473336689779</c:v>
                </c:pt>
                <c:pt idx="1626">
                  <c:v>0.62347708107500532</c:v>
                </c:pt>
                <c:pt idx="1627">
                  <c:v>0.62353943501850717</c:v>
                </c:pt>
                <c:pt idx="1628">
                  <c:v>0.62360179519802694</c:v>
                </c:pt>
                <c:pt idx="1629">
                  <c:v>0.62366416161418836</c:v>
                </c:pt>
                <c:pt idx="1630">
                  <c:v>0.62372653426761515</c:v>
                </c:pt>
                <c:pt idx="1631">
                  <c:v>0.62378891315893104</c:v>
                </c:pt>
                <c:pt idx="1632">
                  <c:v>0.62385129828875996</c:v>
                </c:pt>
                <c:pt idx="1633">
                  <c:v>0.62391368965772576</c:v>
                </c:pt>
                <c:pt idx="1634">
                  <c:v>0.62397608726645237</c:v>
                </c:pt>
                <c:pt idx="1635">
                  <c:v>0.62403849111556398</c:v>
                </c:pt>
                <c:pt idx="1636">
                  <c:v>0.62410090120568451</c:v>
                </c:pt>
                <c:pt idx="1637">
                  <c:v>0.62416331753743826</c:v>
                </c:pt>
                <c:pt idx="1638">
                  <c:v>0.62422574011144938</c:v>
                </c:pt>
                <c:pt idx="1639">
                  <c:v>0.62428816892834216</c:v>
                </c:pt>
                <c:pt idx="1640">
                  <c:v>0.62435060398874098</c:v>
                </c:pt>
                <c:pt idx="1641">
                  <c:v>0.62441304529327035</c:v>
                </c:pt>
                <c:pt idx="1642">
                  <c:v>0.62447549284255455</c:v>
                </c:pt>
                <c:pt idx="1643">
                  <c:v>0.62453794663721829</c:v>
                </c:pt>
                <c:pt idx="1644">
                  <c:v>0.62460040667788608</c:v>
                </c:pt>
                <c:pt idx="1645">
                  <c:v>0.62466287296518264</c:v>
                </c:pt>
                <c:pt idx="1646">
                  <c:v>0.62472534549973258</c:v>
                </c:pt>
                <c:pt idx="1647">
                  <c:v>0.62478782428216073</c:v>
                </c:pt>
                <c:pt idx="1648">
                  <c:v>0.62485030931309204</c:v>
                </c:pt>
                <c:pt idx="1649">
                  <c:v>0.62491280059315135</c:v>
                </c:pt>
                <c:pt idx="1650">
                  <c:v>0.6249752981229636</c:v>
                </c:pt>
                <c:pt idx="1651">
                  <c:v>0.62503780190315394</c:v>
                </c:pt>
                <c:pt idx="1652">
                  <c:v>0.62510031193434734</c:v>
                </c:pt>
                <c:pt idx="1653">
                  <c:v>0.62516282821716906</c:v>
                </c:pt>
                <c:pt idx="1654">
                  <c:v>0.62522535075224428</c:v>
                </c:pt>
                <c:pt idx="1655">
                  <c:v>0.62528787954019827</c:v>
                </c:pt>
                <c:pt idx="1656">
                  <c:v>0.62535041458165641</c:v>
                </c:pt>
                <c:pt idx="1657">
                  <c:v>0.6254129558772441</c:v>
                </c:pt>
                <c:pt idx="1658">
                  <c:v>0.62547550342758684</c:v>
                </c:pt>
                <c:pt idx="1659">
                  <c:v>0.62553805723331013</c:v>
                </c:pt>
                <c:pt idx="1660">
                  <c:v>0.62560061729503957</c:v>
                </c:pt>
                <c:pt idx="1661">
                  <c:v>0.6256631836134009</c:v>
                </c:pt>
                <c:pt idx="1662">
                  <c:v>0.62572575618901982</c:v>
                </c:pt>
                <c:pt idx="1663">
                  <c:v>0.62578833502252207</c:v>
                </c:pt>
                <c:pt idx="1664">
                  <c:v>0.62585092011453347</c:v>
                </c:pt>
                <c:pt idx="1665">
                  <c:v>0.62591351146568008</c:v>
                </c:pt>
                <c:pt idx="1666">
                  <c:v>0.62597610907658774</c:v>
                </c:pt>
                <c:pt idx="1667">
                  <c:v>0.62603871294788249</c:v>
                </c:pt>
                <c:pt idx="1668">
                  <c:v>0.62610132308019051</c:v>
                </c:pt>
                <c:pt idx="1669">
                  <c:v>0.62616393947413795</c:v>
                </c:pt>
                <c:pt idx="1670">
                  <c:v>0.62622656213035099</c:v>
                </c:pt>
                <c:pt idx="1671">
                  <c:v>0.62628919104945591</c:v>
                </c:pt>
                <c:pt idx="1672">
                  <c:v>0.62635182623207908</c:v>
                </c:pt>
                <c:pt idx="1673">
                  <c:v>0.62641446767884701</c:v>
                </c:pt>
                <c:pt idx="1674">
                  <c:v>0.62647711539038609</c:v>
                </c:pt>
                <c:pt idx="1675">
                  <c:v>0.62653976936732281</c:v>
                </c:pt>
                <c:pt idx="1676">
                  <c:v>0.62660242961028378</c:v>
                </c:pt>
                <c:pt idx="1677">
                  <c:v>0.62666509611989574</c:v>
                </c:pt>
                <c:pt idx="1678">
                  <c:v>0.62672776889678539</c:v>
                </c:pt>
                <c:pt idx="1679">
                  <c:v>0.62679044794157956</c:v>
                </c:pt>
                <c:pt idx="1680">
                  <c:v>0.6268531332549051</c:v>
                </c:pt>
                <c:pt idx="1681">
                  <c:v>0.62691582483738884</c:v>
                </c:pt>
                <c:pt idx="1682">
                  <c:v>0.62697852268965781</c:v>
                </c:pt>
                <c:pt idx="1683">
                  <c:v>0.62704122681233909</c:v>
                </c:pt>
                <c:pt idx="1684">
                  <c:v>0.62710393720605973</c:v>
                </c:pt>
                <c:pt idx="1685">
                  <c:v>0.62716665387144688</c:v>
                </c:pt>
                <c:pt idx="1686">
                  <c:v>0.62722937680912783</c:v>
                </c:pt>
                <c:pt idx="1687">
                  <c:v>0.62729210601972984</c:v>
                </c:pt>
                <c:pt idx="1688">
                  <c:v>0.62735484150388021</c:v>
                </c:pt>
                <c:pt idx="1689">
                  <c:v>0.62741758326220642</c:v>
                </c:pt>
                <c:pt idx="1690">
                  <c:v>0.62748033129533598</c:v>
                </c:pt>
                <c:pt idx="1691">
                  <c:v>0.62754308560389638</c:v>
                </c:pt>
                <c:pt idx="1692">
                  <c:v>0.62760584618851523</c:v>
                </c:pt>
                <c:pt idx="1693">
                  <c:v>0.62766861304982025</c:v>
                </c:pt>
                <c:pt idx="1694">
                  <c:v>0.62773138618843904</c:v>
                </c:pt>
                <c:pt idx="1695">
                  <c:v>0.62779416560499957</c:v>
                </c:pt>
                <c:pt idx="1696">
                  <c:v>0.62785695130012953</c:v>
                </c:pt>
                <c:pt idx="1697">
                  <c:v>0.62791974327445699</c:v>
                </c:pt>
                <c:pt idx="1698">
                  <c:v>0.62798254152860988</c:v>
                </c:pt>
                <c:pt idx="1699">
                  <c:v>0.62804534606321616</c:v>
                </c:pt>
                <c:pt idx="1700">
                  <c:v>0.62810815687890409</c:v>
                </c:pt>
                <c:pt idx="1701">
                  <c:v>0.62817097397630173</c:v>
                </c:pt>
                <c:pt idx="1702">
                  <c:v>0.62823379735603735</c:v>
                </c:pt>
                <c:pt idx="1703">
                  <c:v>0.62829662701873923</c:v>
                </c:pt>
                <c:pt idx="1704">
                  <c:v>0.62835946296503575</c:v>
                </c:pt>
                <c:pt idx="1705">
                  <c:v>0.62842230519555531</c:v>
                </c:pt>
                <c:pt idx="1706">
                  <c:v>0.62848515371092639</c:v>
                </c:pt>
                <c:pt idx="1707">
                  <c:v>0.62854800851177761</c:v>
                </c:pt>
                <c:pt idx="1708">
                  <c:v>0.62861086959873747</c:v>
                </c:pt>
                <c:pt idx="1709">
                  <c:v>0.62867373697243467</c:v>
                </c:pt>
                <c:pt idx="1710">
                  <c:v>0.62873661063349806</c:v>
                </c:pt>
                <c:pt idx="1711">
                  <c:v>0.62879949058255635</c:v>
                </c:pt>
                <c:pt idx="1712">
                  <c:v>0.62886237682023838</c:v>
                </c:pt>
                <c:pt idx="1713">
                  <c:v>0.62892526934717308</c:v>
                </c:pt>
                <c:pt idx="1714">
                  <c:v>0.6289881681639895</c:v>
                </c:pt>
                <c:pt idx="1715">
                  <c:v>0.6290510732713166</c:v>
                </c:pt>
                <c:pt idx="1716">
                  <c:v>0.62911398466978352</c:v>
                </c:pt>
                <c:pt idx="1717">
                  <c:v>0.62917690236001955</c:v>
                </c:pt>
                <c:pt idx="1718">
                  <c:v>0.62923982634265385</c:v>
                </c:pt>
                <c:pt idx="1719">
                  <c:v>0.6293027566183157</c:v>
                </c:pt>
                <c:pt idx="1720">
                  <c:v>0.62936569318763447</c:v>
                </c:pt>
                <c:pt idx="1721">
                  <c:v>0.62942863605123955</c:v>
                </c:pt>
                <c:pt idx="1722">
                  <c:v>0.62949158520976056</c:v>
                </c:pt>
                <c:pt idx="1723">
                  <c:v>0.62955454066382699</c:v>
                </c:pt>
                <c:pt idx="1724">
                  <c:v>0.62961750241406844</c:v>
                </c:pt>
                <c:pt idx="1725">
                  <c:v>0.62968047046111453</c:v>
                </c:pt>
                <c:pt idx="1726">
                  <c:v>0.62974344480559508</c:v>
                </c:pt>
                <c:pt idx="1727">
                  <c:v>0.62980642544813992</c:v>
                </c:pt>
                <c:pt idx="1728">
                  <c:v>0.62986941238937888</c:v>
                </c:pt>
                <c:pt idx="1729">
                  <c:v>0.62993240562994191</c:v>
                </c:pt>
                <c:pt idx="1730">
                  <c:v>0.62999540517045893</c:v>
                </c:pt>
                <c:pt idx="1731">
                  <c:v>0.63005841101156013</c:v>
                </c:pt>
                <c:pt idx="1732">
                  <c:v>0.63012142315387554</c:v>
                </c:pt>
                <c:pt idx="1733">
                  <c:v>0.63018444159803533</c:v>
                </c:pt>
                <c:pt idx="1734">
                  <c:v>0.63024746634466977</c:v>
                </c:pt>
                <c:pt idx="1735">
                  <c:v>0.63031049739440925</c:v>
                </c:pt>
                <c:pt idx="1736">
                  <c:v>0.63037353474788405</c:v>
                </c:pt>
                <c:pt idx="1737">
                  <c:v>0.63043657840572465</c:v>
                </c:pt>
                <c:pt idx="1738">
                  <c:v>0.63049962836856155</c:v>
                </c:pt>
                <c:pt idx="1739">
                  <c:v>0.63056268463702525</c:v>
                </c:pt>
                <c:pt idx="1740">
                  <c:v>0.63062574721174647</c:v>
                </c:pt>
                <c:pt idx="1741">
                  <c:v>0.63068881609335581</c:v>
                </c:pt>
                <c:pt idx="1742">
                  <c:v>0.6307518912824841</c:v>
                </c:pt>
                <c:pt idx="1743">
                  <c:v>0.63081497277976206</c:v>
                </c:pt>
                <c:pt idx="1744">
                  <c:v>0.63087806058582063</c:v>
                </c:pt>
                <c:pt idx="1745">
                  <c:v>0.63094115470129075</c:v>
                </c:pt>
                <c:pt idx="1746">
                  <c:v>0.63100425512680347</c:v>
                </c:pt>
                <c:pt idx="1747">
                  <c:v>0.63106736186298973</c:v>
                </c:pt>
                <c:pt idx="1748">
                  <c:v>0.6311304749104808</c:v>
                </c:pt>
                <c:pt idx="1749">
                  <c:v>0.63119359426990773</c:v>
                </c:pt>
                <c:pt idx="1750">
                  <c:v>0.63125671994190191</c:v>
                </c:pt>
                <c:pt idx="1751">
                  <c:v>0.63131985192709461</c:v>
                </c:pt>
                <c:pt idx="1752">
                  <c:v>0.63138299022611721</c:v>
                </c:pt>
                <c:pt idx="1753">
                  <c:v>0.63144613483960121</c:v>
                </c:pt>
                <c:pt idx="1754">
                  <c:v>0.631509285768178</c:v>
                </c:pt>
                <c:pt idx="1755">
                  <c:v>0.63157244301247928</c:v>
                </c:pt>
                <c:pt idx="1756">
                  <c:v>0.63163560657313655</c:v>
                </c:pt>
                <c:pt idx="1757">
                  <c:v>0.63169877645078165</c:v>
                </c:pt>
                <c:pt idx="1758">
                  <c:v>0.63176195264604629</c:v>
                </c:pt>
                <c:pt idx="1759">
                  <c:v>0.63182513515956229</c:v>
                </c:pt>
                <c:pt idx="1760">
                  <c:v>0.63188832399196149</c:v>
                </c:pt>
                <c:pt idx="1761">
                  <c:v>0.63195151914387582</c:v>
                </c:pt>
                <c:pt idx="1762">
                  <c:v>0.63201472061593744</c:v>
                </c:pt>
                <c:pt idx="1763">
                  <c:v>0.6320779284087783</c:v>
                </c:pt>
                <c:pt idx="1764">
                  <c:v>0.63214114252303055</c:v>
                </c:pt>
                <c:pt idx="1765">
                  <c:v>0.63220436295932647</c:v>
                </c:pt>
                <c:pt idx="1766">
                  <c:v>0.63226758971829833</c:v>
                </c:pt>
                <c:pt idx="1767">
                  <c:v>0.6323308228005784</c:v>
                </c:pt>
                <c:pt idx="1768">
                  <c:v>0.63239406220679906</c:v>
                </c:pt>
                <c:pt idx="1769">
                  <c:v>0.63245730793759281</c:v>
                </c:pt>
                <c:pt idx="1770">
                  <c:v>0.63252055999359214</c:v>
                </c:pt>
                <c:pt idx="1771">
                  <c:v>0.63258381837542965</c:v>
                </c:pt>
                <c:pt idx="1772">
                  <c:v>0.63264708308373807</c:v>
                </c:pt>
                <c:pt idx="1773">
                  <c:v>0.63271035411915</c:v>
                </c:pt>
                <c:pt idx="1774">
                  <c:v>0.63277363148229826</c:v>
                </c:pt>
                <c:pt idx="1775">
                  <c:v>0.63283691517381568</c:v>
                </c:pt>
                <c:pt idx="1776">
                  <c:v>0.6329002051943351</c:v>
                </c:pt>
                <c:pt idx="1777">
                  <c:v>0.63296350154448955</c:v>
                </c:pt>
                <c:pt idx="1778">
                  <c:v>0.63302680422491209</c:v>
                </c:pt>
                <c:pt idx="1779">
                  <c:v>0.63309011323623565</c:v>
                </c:pt>
                <c:pt idx="1780">
                  <c:v>0.63315342857909351</c:v>
                </c:pt>
                <c:pt idx="1781">
                  <c:v>0.63321675025411894</c:v>
                </c:pt>
                <c:pt idx="1782">
                  <c:v>0.6332800782619451</c:v>
                </c:pt>
                <c:pt idx="1783">
                  <c:v>0.63334341260320537</c:v>
                </c:pt>
                <c:pt idx="1784">
                  <c:v>0.63340675327853324</c:v>
                </c:pt>
                <c:pt idx="1785">
                  <c:v>0.6334701002885621</c:v>
                </c:pt>
                <c:pt idx="1786">
                  <c:v>0.63353345363392544</c:v>
                </c:pt>
                <c:pt idx="1787">
                  <c:v>0.63359681331525697</c:v>
                </c:pt>
                <c:pt idx="1788">
                  <c:v>0.6336601793331903</c:v>
                </c:pt>
                <c:pt idx="1789">
                  <c:v>0.63372355168835914</c:v>
                </c:pt>
                <c:pt idx="1790">
                  <c:v>0.63378693038139733</c:v>
                </c:pt>
                <c:pt idx="1791">
                  <c:v>0.63385031541293857</c:v>
                </c:pt>
                <c:pt idx="1792">
                  <c:v>0.63391370678361691</c:v>
                </c:pt>
                <c:pt idx="1793">
                  <c:v>0.6339771044940663</c:v>
                </c:pt>
                <c:pt idx="1794">
                  <c:v>0.63404050854492078</c:v>
                </c:pt>
                <c:pt idx="1795">
                  <c:v>0.6341039189368145</c:v>
                </c:pt>
                <c:pt idx="1796">
                  <c:v>0.63416733567038153</c:v>
                </c:pt>
                <c:pt idx="1797">
                  <c:v>0.63423075874625612</c:v>
                </c:pt>
                <c:pt idx="1798">
                  <c:v>0.63429418816507266</c:v>
                </c:pt>
                <c:pt idx="1799">
                  <c:v>0.63435762392746542</c:v>
                </c:pt>
                <c:pt idx="1800">
                  <c:v>0.63442106603406878</c:v>
                </c:pt>
                <c:pt idx="1801">
                  <c:v>0.63448451448551735</c:v>
                </c:pt>
                <c:pt idx="1802">
                  <c:v>0.63454796928244561</c:v>
                </c:pt>
                <c:pt idx="1803">
                  <c:v>0.63461143042548818</c:v>
                </c:pt>
                <c:pt idx="1804">
                  <c:v>0.63467489791527965</c:v>
                </c:pt>
                <c:pt idx="1805">
                  <c:v>0.63473837175245484</c:v>
                </c:pt>
                <c:pt idx="1806">
                  <c:v>0.6348018519376486</c:v>
                </c:pt>
                <c:pt idx="1807">
                  <c:v>0.63486533847149573</c:v>
                </c:pt>
                <c:pt idx="1808">
                  <c:v>0.63492883135463118</c:v>
                </c:pt>
                <c:pt idx="1809">
                  <c:v>0.63499233058769</c:v>
                </c:pt>
                <c:pt idx="1810">
                  <c:v>0.63505583617130712</c:v>
                </c:pt>
                <c:pt idx="1811">
                  <c:v>0.6351193481061177</c:v>
                </c:pt>
                <c:pt idx="1812">
                  <c:v>0.63518286639275701</c:v>
                </c:pt>
                <c:pt idx="1813">
                  <c:v>0.6352463910318602</c:v>
                </c:pt>
                <c:pt idx="1814">
                  <c:v>0.63530992202406256</c:v>
                </c:pt>
                <c:pt idx="1815">
                  <c:v>0.63537345936999956</c:v>
                </c:pt>
                <c:pt idx="1816">
                  <c:v>0.63543700307030659</c:v>
                </c:pt>
                <c:pt idx="1817">
                  <c:v>0.63550055312561915</c:v>
                </c:pt>
                <c:pt idx="1818">
                  <c:v>0.63556410953657283</c:v>
                </c:pt>
                <c:pt idx="1819">
                  <c:v>0.63562767230380324</c:v>
                </c:pt>
                <c:pt idx="1820">
                  <c:v>0.63569124142794597</c:v>
                </c:pt>
                <c:pt idx="1821">
                  <c:v>0.63575481690963698</c:v>
                </c:pt>
                <c:pt idx="1822">
                  <c:v>0.63581839874951196</c:v>
                </c:pt>
                <c:pt idx="1823">
                  <c:v>0.63588198694820675</c:v>
                </c:pt>
                <c:pt idx="1824">
                  <c:v>0.63594558150635738</c:v>
                </c:pt>
                <c:pt idx="1825">
                  <c:v>0.63600918242459981</c:v>
                </c:pt>
                <c:pt idx="1826">
                  <c:v>0.63607278970357017</c:v>
                </c:pt>
                <c:pt idx="1827">
                  <c:v>0.63613640334390453</c:v>
                </c:pt>
                <c:pt idx="1828">
                  <c:v>0.63620002334623915</c:v>
                </c:pt>
                <c:pt idx="1829">
                  <c:v>0.6362636497112103</c:v>
                </c:pt>
                <c:pt idx="1830">
                  <c:v>0.63632728243945424</c:v>
                </c:pt>
                <c:pt idx="1831">
                  <c:v>0.63639092153160737</c:v>
                </c:pt>
                <c:pt idx="1832">
                  <c:v>0.63645456698830616</c:v>
                </c:pt>
                <c:pt idx="1833">
                  <c:v>0.63651821881018722</c:v>
                </c:pt>
                <c:pt idx="1834">
                  <c:v>0.63658187699788704</c:v>
                </c:pt>
                <c:pt idx="1835">
                  <c:v>0.63664554155204223</c:v>
                </c:pt>
                <c:pt idx="1836">
                  <c:v>0.6367092124732896</c:v>
                </c:pt>
                <c:pt idx="1837">
                  <c:v>0.63677288976226587</c:v>
                </c:pt>
                <c:pt idx="1838">
                  <c:v>0.63683657341960787</c:v>
                </c:pt>
                <c:pt idx="1839">
                  <c:v>0.63690026344595241</c:v>
                </c:pt>
                <c:pt idx="1840">
                  <c:v>0.63696395984193654</c:v>
                </c:pt>
                <c:pt idx="1841">
                  <c:v>0.63702766260819732</c:v>
                </c:pt>
                <c:pt idx="1842">
                  <c:v>0.63709137174537189</c:v>
                </c:pt>
                <c:pt idx="1843">
                  <c:v>0.63715508725409731</c:v>
                </c:pt>
                <c:pt idx="1844">
                  <c:v>0.63721880913501083</c:v>
                </c:pt>
                <c:pt idx="1845">
                  <c:v>0.63728253738874974</c:v>
                </c:pt>
                <c:pt idx="1846">
                  <c:v>0.63734627201595129</c:v>
                </c:pt>
                <c:pt idx="1847">
                  <c:v>0.63741001301725297</c:v>
                </c:pt>
                <c:pt idx="1848">
                  <c:v>0.63747376039329229</c:v>
                </c:pt>
                <c:pt idx="1849">
                  <c:v>0.63753751414470672</c:v>
                </c:pt>
                <c:pt idx="1850">
                  <c:v>0.63760127427213398</c:v>
                </c:pt>
                <c:pt idx="1851">
                  <c:v>0.63766504077621156</c:v>
                </c:pt>
                <c:pt idx="1852">
                  <c:v>0.63772881365757728</c:v>
                </c:pt>
                <c:pt idx="1853">
                  <c:v>0.63779259291686896</c:v>
                </c:pt>
                <c:pt idx="1854">
                  <c:v>0.63785637855472443</c:v>
                </c:pt>
                <c:pt idx="1855">
                  <c:v>0.63792017057178163</c:v>
                </c:pt>
                <c:pt idx="1856">
                  <c:v>0.63798396896867848</c:v>
                </c:pt>
                <c:pt idx="1857">
                  <c:v>0.63804777374605304</c:v>
                </c:pt>
                <c:pt idx="1858">
                  <c:v>0.63811158490454345</c:v>
                </c:pt>
                <c:pt idx="1859">
                  <c:v>0.63817540244478788</c:v>
                </c:pt>
                <c:pt idx="1860">
                  <c:v>0.63823922636742458</c:v>
                </c:pt>
                <c:pt idx="1861">
                  <c:v>0.63830305667309184</c:v>
                </c:pt>
                <c:pt idx="1862">
                  <c:v>0.63836689336242802</c:v>
                </c:pt>
                <c:pt idx="1863">
                  <c:v>0.63843073643607162</c:v>
                </c:pt>
                <c:pt idx="1864">
                  <c:v>0.63849458589466113</c:v>
                </c:pt>
                <c:pt idx="1865">
                  <c:v>0.63855844173883503</c:v>
                </c:pt>
                <c:pt idx="1866">
                  <c:v>0.63862230396923192</c:v>
                </c:pt>
                <c:pt idx="1867">
                  <c:v>0.63868617258649052</c:v>
                </c:pt>
                <c:pt idx="1868">
                  <c:v>0.63875004759124965</c:v>
                </c:pt>
                <c:pt idx="1869">
                  <c:v>0.63881392898414802</c:v>
                </c:pt>
                <c:pt idx="1870">
                  <c:v>0.63887781676582456</c:v>
                </c:pt>
                <c:pt idx="1871">
                  <c:v>0.63894171093691821</c:v>
                </c:pt>
                <c:pt idx="1872">
                  <c:v>0.639005611498068</c:v>
                </c:pt>
                <c:pt idx="1873">
                  <c:v>0.639069518449913</c:v>
                </c:pt>
                <c:pt idx="1874">
                  <c:v>0.63913343179309234</c:v>
                </c:pt>
                <c:pt idx="1875">
                  <c:v>0.63919735152824519</c:v>
                </c:pt>
                <c:pt idx="1876">
                  <c:v>0.63926127765601082</c:v>
                </c:pt>
                <c:pt idx="1877">
                  <c:v>0.63932521017702848</c:v>
                </c:pt>
                <c:pt idx="1878">
                  <c:v>0.63938914909193767</c:v>
                </c:pt>
                <c:pt idx="1879">
                  <c:v>0.63945309440137776</c:v>
                </c:pt>
                <c:pt idx="1880">
                  <c:v>0.63951704610598836</c:v>
                </c:pt>
                <c:pt idx="1881">
                  <c:v>0.63958100420640895</c:v>
                </c:pt>
                <c:pt idx="1882">
                  <c:v>0.63964496870327925</c:v>
                </c:pt>
                <c:pt idx="1883">
                  <c:v>0.63970893959723896</c:v>
                </c:pt>
                <c:pt idx="1884">
                  <c:v>0.63977291688892779</c:v>
                </c:pt>
                <c:pt idx="1885">
                  <c:v>0.63983690057898568</c:v>
                </c:pt>
                <c:pt idx="1886">
                  <c:v>0.63990089066805245</c:v>
                </c:pt>
                <c:pt idx="1887">
                  <c:v>0.63996488715676814</c:v>
                </c:pt>
                <c:pt idx="1888">
                  <c:v>0.64002889004577268</c:v>
                </c:pt>
                <c:pt idx="1889">
                  <c:v>0.64009289933570623</c:v>
                </c:pt>
                <c:pt idx="1890">
                  <c:v>0.64015691502720895</c:v>
                </c:pt>
                <c:pt idx="1891">
                  <c:v>0.64022093712092099</c:v>
                </c:pt>
                <c:pt idx="1892">
                  <c:v>0.64028496561748272</c:v>
                </c:pt>
                <c:pt idx="1893">
                  <c:v>0.64034900051753452</c:v>
                </c:pt>
                <c:pt idx="1894">
                  <c:v>0.64041304182171666</c:v>
                </c:pt>
                <c:pt idx="1895">
                  <c:v>0.64047708953066973</c:v>
                </c:pt>
                <c:pt idx="1896">
                  <c:v>0.64054114364503423</c:v>
                </c:pt>
                <c:pt idx="1897">
                  <c:v>0.64060520416545075</c:v>
                </c:pt>
                <c:pt idx="1898">
                  <c:v>0.64066927109256</c:v>
                </c:pt>
                <c:pt idx="1899">
                  <c:v>0.64073334442700269</c:v>
                </c:pt>
                <c:pt idx="1900">
                  <c:v>0.64079742416941965</c:v>
                </c:pt>
                <c:pt idx="1901">
                  <c:v>0.64086151032045169</c:v>
                </c:pt>
                <c:pt idx="1902">
                  <c:v>0.64092560288073974</c:v>
                </c:pt>
                <c:pt idx="1903">
                  <c:v>0.64098970185092485</c:v>
                </c:pt>
                <c:pt idx="1904">
                  <c:v>0.64105380723164807</c:v>
                </c:pt>
                <c:pt idx="1905">
                  <c:v>0.64111791902355042</c:v>
                </c:pt>
                <c:pt idx="1906">
                  <c:v>0.64118203722727318</c:v>
                </c:pt>
                <c:pt idx="1907">
                  <c:v>0.64124616184345751</c:v>
                </c:pt>
                <c:pt idx="1908">
                  <c:v>0.64131029287274477</c:v>
                </c:pt>
                <c:pt idx="1909">
                  <c:v>0.64137443031577634</c:v>
                </c:pt>
                <c:pt idx="1910">
                  <c:v>0.64143857417319361</c:v>
                </c:pt>
                <c:pt idx="1911">
                  <c:v>0.64150272444563816</c:v>
                </c:pt>
                <c:pt idx="1912">
                  <c:v>0.64156688113375149</c:v>
                </c:pt>
                <c:pt idx="1913">
                  <c:v>0.6416310442381753</c:v>
                </c:pt>
                <c:pt idx="1914">
                  <c:v>0.6416952137595513</c:v>
                </c:pt>
                <c:pt idx="1915">
                  <c:v>0.64175938969852109</c:v>
                </c:pt>
                <c:pt idx="1916">
                  <c:v>0.6418235720557266</c:v>
                </c:pt>
                <c:pt idx="1917">
                  <c:v>0.64188776083180976</c:v>
                </c:pt>
                <c:pt idx="1918">
                  <c:v>0.64195195602741251</c:v>
                </c:pt>
                <c:pt idx="1919">
                  <c:v>0.64201615764317677</c:v>
                </c:pt>
                <c:pt idx="1920">
                  <c:v>0.64208036567974469</c:v>
                </c:pt>
                <c:pt idx="1921">
                  <c:v>0.64214458013775844</c:v>
                </c:pt>
                <c:pt idx="1922">
                  <c:v>0.64220880101786026</c:v>
                </c:pt>
                <c:pt idx="1923">
                  <c:v>0.64227302832069233</c:v>
                </c:pt>
                <c:pt idx="1924">
                  <c:v>0.64233726204689701</c:v>
                </c:pt>
                <c:pt idx="1925">
                  <c:v>0.64240150219711667</c:v>
                </c:pt>
                <c:pt idx="1926">
                  <c:v>0.64246574877199392</c:v>
                </c:pt>
                <c:pt idx="1927">
                  <c:v>0.64253000177217112</c:v>
                </c:pt>
                <c:pt idx="1928">
                  <c:v>0.64259426119829099</c:v>
                </c:pt>
                <c:pt idx="1929">
                  <c:v>0.64265852705099613</c:v>
                </c:pt>
                <c:pt idx="1930">
                  <c:v>0.64272279933092924</c:v>
                </c:pt>
                <c:pt idx="1931">
                  <c:v>0.64278707803873314</c:v>
                </c:pt>
                <c:pt idx="1932">
                  <c:v>0.64285136317505065</c:v>
                </c:pt>
                <c:pt idx="1933">
                  <c:v>0.6429156547405247</c:v>
                </c:pt>
                <c:pt idx="1934">
                  <c:v>0.64297995273579822</c:v>
                </c:pt>
                <c:pt idx="1935">
                  <c:v>0.64304425716151437</c:v>
                </c:pt>
                <c:pt idx="1936">
                  <c:v>0.64310856801831617</c:v>
                </c:pt>
                <c:pt idx="1937">
                  <c:v>0.6431728853068468</c:v>
                </c:pt>
                <c:pt idx="1938">
                  <c:v>0.64323720902774961</c:v>
                </c:pt>
                <c:pt idx="1939">
                  <c:v>0.64330153918166777</c:v>
                </c:pt>
                <c:pt idx="1940">
                  <c:v>0.64336587576924464</c:v>
                </c:pt>
                <c:pt idx="1941">
                  <c:v>0.64343021879112372</c:v>
                </c:pt>
                <c:pt idx="1942">
                  <c:v>0.64349456824794848</c:v>
                </c:pt>
                <c:pt idx="1943">
                  <c:v>0.64355892414036253</c:v>
                </c:pt>
                <c:pt idx="1944">
                  <c:v>0.64362328646900946</c:v>
                </c:pt>
                <c:pt idx="1945">
                  <c:v>0.64368765523453286</c:v>
                </c:pt>
                <c:pt idx="1946">
                  <c:v>0.64375203043757656</c:v>
                </c:pt>
                <c:pt idx="1947">
                  <c:v>0.64381641207878448</c:v>
                </c:pt>
                <c:pt idx="1948">
                  <c:v>0.64388080015880034</c:v>
                </c:pt>
                <c:pt idx="1949">
                  <c:v>0.64394519467826816</c:v>
                </c:pt>
                <c:pt idx="1950">
                  <c:v>0.64400959563783189</c:v>
                </c:pt>
                <c:pt idx="1951">
                  <c:v>0.64407400303813567</c:v>
                </c:pt>
                <c:pt idx="1952">
                  <c:v>0.64413841687982365</c:v>
                </c:pt>
                <c:pt idx="1953">
                  <c:v>0.64420283716353999</c:v>
                </c:pt>
                <c:pt idx="1954">
                  <c:v>0.64426726388992894</c:v>
                </c:pt>
                <c:pt idx="1955">
                  <c:v>0.64433169705963489</c:v>
                </c:pt>
                <c:pt idx="1956">
                  <c:v>0.6443961366733022</c:v>
                </c:pt>
                <c:pt idx="1957">
                  <c:v>0.64446058273157536</c:v>
                </c:pt>
                <c:pt idx="1958">
                  <c:v>0.64452503523509885</c:v>
                </c:pt>
                <c:pt idx="1959">
                  <c:v>0.64458949418451728</c:v>
                </c:pt>
                <c:pt idx="1960">
                  <c:v>0.64465395958047533</c:v>
                </c:pt>
                <c:pt idx="1961">
                  <c:v>0.64471843142361773</c:v>
                </c:pt>
                <c:pt idx="1962">
                  <c:v>0.64478290971458918</c:v>
                </c:pt>
                <c:pt idx="1963">
                  <c:v>0.64484739445403461</c:v>
                </c:pt>
                <c:pt idx="1964">
                  <c:v>0.64491188564259883</c:v>
                </c:pt>
                <c:pt idx="1965">
                  <c:v>0.64497638328092688</c:v>
                </c:pt>
                <c:pt idx="1966">
                  <c:v>0.64504088736966381</c:v>
                </c:pt>
                <c:pt idx="1967">
                  <c:v>0.64510539790945476</c:v>
                </c:pt>
                <c:pt idx="1968">
                  <c:v>0.64516991490094489</c:v>
                </c:pt>
                <c:pt idx="1969">
                  <c:v>0.64523443834477934</c:v>
                </c:pt>
                <c:pt idx="1970">
                  <c:v>0.64529896824160349</c:v>
                </c:pt>
                <c:pt idx="1971">
                  <c:v>0.64536350459206271</c:v>
                </c:pt>
                <c:pt idx="1972">
                  <c:v>0.64542804739680237</c:v>
                </c:pt>
                <c:pt idx="1973">
                  <c:v>0.64549259665646797</c:v>
                </c:pt>
                <c:pt idx="1974">
                  <c:v>0.64555715237170508</c:v>
                </c:pt>
                <c:pt idx="1975">
                  <c:v>0.64562171454315942</c:v>
                </c:pt>
                <c:pt idx="1976">
                  <c:v>0.64568628317147658</c:v>
                </c:pt>
                <c:pt idx="1977">
                  <c:v>0.64575085825730227</c:v>
                </c:pt>
                <c:pt idx="1978">
                  <c:v>0.64581543980128242</c:v>
                </c:pt>
                <c:pt idx="1979">
                  <c:v>0.64588002780406284</c:v>
                </c:pt>
                <c:pt idx="1980">
                  <c:v>0.64594462226628946</c:v>
                </c:pt>
                <c:pt idx="1981">
                  <c:v>0.64600922318860832</c:v>
                </c:pt>
                <c:pt idx="1982">
                  <c:v>0.64607383057166545</c:v>
                </c:pt>
                <c:pt idx="1983">
                  <c:v>0.64613844441610702</c:v>
                </c:pt>
                <c:pt idx="1984">
                  <c:v>0.64620306472257927</c:v>
                </c:pt>
                <c:pt idx="1985">
                  <c:v>0.64626769149172847</c:v>
                </c:pt>
                <c:pt idx="1986">
                  <c:v>0.64633232472420088</c:v>
                </c:pt>
                <c:pt idx="1987">
                  <c:v>0.64639696442064298</c:v>
                </c:pt>
                <c:pt idx="1988">
                  <c:v>0.64646161058170115</c:v>
                </c:pt>
                <c:pt idx="1989">
                  <c:v>0.64652626320802198</c:v>
                </c:pt>
                <c:pt idx="1990">
                  <c:v>0.64659092230025195</c:v>
                </c:pt>
                <c:pt idx="1991">
                  <c:v>0.64665558785903787</c:v>
                </c:pt>
                <c:pt idx="1992">
                  <c:v>0.64672025988502635</c:v>
                </c:pt>
                <c:pt idx="1993">
                  <c:v>0.64678493837886419</c:v>
                </c:pt>
                <c:pt idx="1994">
                  <c:v>0.64684962334119833</c:v>
                </c:pt>
                <c:pt idx="1995">
                  <c:v>0.64691431477267558</c:v>
                </c:pt>
                <c:pt idx="1996">
                  <c:v>0.64697901267394298</c:v>
                </c:pt>
                <c:pt idx="1997">
                  <c:v>0.64704371704564756</c:v>
                </c:pt>
                <c:pt idx="1998">
                  <c:v>0.64710842788843637</c:v>
                </c:pt>
                <c:pt idx="1999">
                  <c:v>0.64717314520295666</c:v>
                </c:pt>
                <c:pt idx="2000">
                  <c:v>0.64723786898985558</c:v>
                </c:pt>
                <c:pt idx="2001">
                  <c:v>0.64730259924978051</c:v>
                </c:pt>
                <c:pt idx="2002">
                  <c:v>0.64736733598337881</c:v>
                </c:pt>
                <c:pt idx="2003">
                  <c:v>0.64743207919129797</c:v>
                </c:pt>
                <c:pt idx="2004">
                  <c:v>0.64749682887418536</c:v>
                </c:pt>
                <c:pt idx="2005">
                  <c:v>0.64756158503268857</c:v>
                </c:pt>
                <c:pt idx="2006">
                  <c:v>0.6476263476674553</c:v>
                </c:pt>
                <c:pt idx="2007">
                  <c:v>0.64769111677913316</c:v>
                </c:pt>
                <c:pt idx="2008">
                  <c:v>0.64775589236836995</c:v>
                </c:pt>
                <c:pt idx="2009">
                  <c:v>0.64782067443581348</c:v>
                </c:pt>
                <c:pt idx="2010">
                  <c:v>0.64788546298211169</c:v>
                </c:pt>
                <c:pt idx="2011">
                  <c:v>0.64795025800791251</c:v>
                </c:pt>
                <c:pt idx="2012">
                  <c:v>0.64801505951386384</c:v>
                </c:pt>
                <c:pt idx="2013">
                  <c:v>0.64807986750061386</c:v>
                </c:pt>
                <c:pt idx="2014">
                  <c:v>0.6481446819688107</c:v>
                </c:pt>
                <c:pt idx="2015">
                  <c:v>0.64820950291910262</c:v>
                </c:pt>
                <c:pt idx="2016">
                  <c:v>0.64827433035213777</c:v>
                </c:pt>
                <c:pt idx="2017">
                  <c:v>0.64833916426856464</c:v>
                </c:pt>
                <c:pt idx="2018">
                  <c:v>0.64840400466903159</c:v>
                </c:pt>
                <c:pt idx="2019">
                  <c:v>0.64846885155418699</c:v>
                </c:pt>
                <c:pt idx="2020">
                  <c:v>0.64853370492467943</c:v>
                </c:pt>
                <c:pt idx="2021">
                  <c:v>0.64859856478115752</c:v>
                </c:pt>
                <c:pt idx="2022">
                  <c:v>0.64866343112426994</c:v>
                </c:pt>
                <c:pt idx="2023">
                  <c:v>0.64872830395466541</c:v>
                </c:pt>
                <c:pt idx="2024">
                  <c:v>0.64879318327299274</c:v>
                </c:pt>
                <c:pt idx="2025">
                  <c:v>0.64885806907990073</c:v>
                </c:pt>
                <c:pt idx="2026">
                  <c:v>0.64892296137603833</c:v>
                </c:pt>
                <c:pt idx="2027">
                  <c:v>0.64898786016205456</c:v>
                </c:pt>
                <c:pt idx="2028">
                  <c:v>0.64905276543859847</c:v>
                </c:pt>
                <c:pt idx="2029">
                  <c:v>0.64911767720631908</c:v>
                </c:pt>
                <c:pt idx="2030">
                  <c:v>0.64918259546586565</c:v>
                </c:pt>
                <c:pt idx="2031">
                  <c:v>0.64924752021788745</c:v>
                </c:pt>
                <c:pt idx="2032">
                  <c:v>0.64931245146303374</c:v>
                </c:pt>
                <c:pt idx="2033">
                  <c:v>0.64937738920195387</c:v>
                </c:pt>
                <c:pt idx="2034">
                  <c:v>0.64944233343529745</c:v>
                </c:pt>
                <c:pt idx="2035">
                  <c:v>0.64950728416371384</c:v>
                </c:pt>
                <c:pt idx="2036">
                  <c:v>0.64957224138785263</c:v>
                </c:pt>
                <c:pt idx="2037">
                  <c:v>0.64963720510836342</c:v>
                </c:pt>
                <c:pt idx="2038">
                  <c:v>0.64970217532589603</c:v>
                </c:pt>
                <c:pt idx="2039">
                  <c:v>0.64976715204110014</c:v>
                </c:pt>
                <c:pt idx="2040">
                  <c:v>0.64983213525462558</c:v>
                </c:pt>
                <c:pt idx="2041">
                  <c:v>0.64989712496712226</c:v>
                </c:pt>
                <c:pt idx="2042">
                  <c:v>0.64996212117924013</c:v>
                </c:pt>
                <c:pt idx="2043">
                  <c:v>0.65002712389162931</c:v>
                </c:pt>
                <c:pt idx="2044">
                  <c:v>0.65009213310493985</c:v>
                </c:pt>
                <c:pt idx="2045">
                  <c:v>0.65015714881982178</c:v>
                </c:pt>
                <c:pt idx="2046">
                  <c:v>0.65022217103692548</c:v>
                </c:pt>
                <c:pt idx="2047">
                  <c:v>0.65028719975690119</c:v>
                </c:pt>
                <c:pt idx="2048">
                  <c:v>0.65035223498039918</c:v>
                </c:pt>
                <c:pt idx="2049">
                  <c:v>0.65041727670806992</c:v>
                </c:pt>
                <c:pt idx="2050">
                  <c:v>0.65048232494056402</c:v>
                </c:pt>
                <c:pt idx="2051">
                  <c:v>0.65054737967853182</c:v>
                </c:pt>
                <c:pt idx="2052">
                  <c:v>0.65061244092262405</c:v>
                </c:pt>
                <c:pt idx="2053">
                  <c:v>0.65067750867349139</c:v>
                </c:pt>
                <c:pt idx="2054">
                  <c:v>0.65074258293178455</c:v>
                </c:pt>
                <c:pt idx="2055">
                  <c:v>0.65080766369815435</c:v>
                </c:pt>
                <c:pt idx="2056">
                  <c:v>0.6508727509732517</c:v>
                </c:pt>
                <c:pt idx="2057">
                  <c:v>0.65093784475772742</c:v>
                </c:pt>
                <c:pt idx="2058">
                  <c:v>0.65100294505223266</c:v>
                </c:pt>
                <c:pt idx="2059">
                  <c:v>0.65106805185741845</c:v>
                </c:pt>
                <c:pt idx="2060">
                  <c:v>0.65113316517393582</c:v>
                </c:pt>
                <c:pt idx="2061">
                  <c:v>0.65119828500243604</c:v>
                </c:pt>
                <c:pt idx="2062">
                  <c:v>0.65126341134357035</c:v>
                </c:pt>
                <c:pt idx="2063">
                  <c:v>0.65132854419799013</c:v>
                </c:pt>
                <c:pt idx="2064">
                  <c:v>0.65139368356634675</c:v>
                </c:pt>
                <c:pt idx="2065">
                  <c:v>0.65145882944929168</c:v>
                </c:pt>
                <c:pt idx="2066">
                  <c:v>0.6515239818474764</c:v>
                </c:pt>
                <c:pt idx="2067">
                  <c:v>0.6515891407615525</c:v>
                </c:pt>
                <c:pt idx="2068">
                  <c:v>0.65165430619217168</c:v>
                </c:pt>
                <c:pt idx="2069">
                  <c:v>0.65171947813998565</c:v>
                </c:pt>
                <c:pt idx="2070">
                  <c:v>0.65178465660564622</c:v>
                </c:pt>
                <c:pt idx="2071">
                  <c:v>0.65184984158980519</c:v>
                </c:pt>
                <c:pt idx="2072">
                  <c:v>0.65191503309311449</c:v>
                </c:pt>
                <c:pt idx="2073">
                  <c:v>0.65198023111622616</c:v>
                </c:pt>
                <c:pt idx="2074">
                  <c:v>0.65204543565979212</c:v>
                </c:pt>
                <c:pt idx="2075">
                  <c:v>0.6521106467244645</c:v>
                </c:pt>
                <c:pt idx="2076">
                  <c:v>0.65217586431089558</c:v>
                </c:pt>
                <c:pt idx="2077">
                  <c:v>0.6522410884197376</c:v>
                </c:pt>
                <c:pt idx="2078">
                  <c:v>0.65230631905164271</c:v>
                </c:pt>
                <c:pt idx="2079">
                  <c:v>0.65237155620726339</c:v>
                </c:pt>
                <c:pt idx="2080">
                  <c:v>0.65243679988725212</c:v>
                </c:pt>
                <c:pt idx="2081">
                  <c:v>0.65250205009226137</c:v>
                </c:pt>
                <c:pt idx="2082">
                  <c:v>0.65256730682294362</c:v>
                </c:pt>
                <c:pt idx="2083">
                  <c:v>0.65263257007995157</c:v>
                </c:pt>
                <c:pt idx="2084">
                  <c:v>0.65269783986393792</c:v>
                </c:pt>
                <c:pt idx="2085">
                  <c:v>0.65276311617555549</c:v>
                </c:pt>
                <c:pt idx="2086">
                  <c:v>0.65282839901545708</c:v>
                </c:pt>
                <c:pt idx="2087">
                  <c:v>0.65289368838429551</c:v>
                </c:pt>
                <c:pt idx="2088">
                  <c:v>0.65295898428272381</c:v>
                </c:pt>
                <c:pt idx="2089">
                  <c:v>0.6530242867113949</c:v>
                </c:pt>
                <c:pt idx="2090">
                  <c:v>0.65308959567096203</c:v>
                </c:pt>
                <c:pt idx="2091">
                  <c:v>0.65315491116207824</c:v>
                </c:pt>
                <c:pt idx="2092">
                  <c:v>0.65322023318539679</c:v>
                </c:pt>
                <c:pt idx="2093">
                  <c:v>0.65328556174157093</c:v>
                </c:pt>
                <c:pt idx="2094">
                  <c:v>0.65335089683125402</c:v>
                </c:pt>
                <c:pt idx="2095">
                  <c:v>0.65341623845509955</c:v>
                </c:pt>
                <c:pt idx="2096">
                  <c:v>0.65348158661376088</c:v>
                </c:pt>
                <c:pt idx="2097">
                  <c:v>0.6535469413078917</c:v>
                </c:pt>
                <c:pt idx="2098">
                  <c:v>0.65361230253814551</c:v>
                </c:pt>
                <c:pt idx="2099">
                  <c:v>0.65367767030517598</c:v>
                </c:pt>
                <c:pt idx="2100">
                  <c:v>0.65374304460963695</c:v>
                </c:pt>
                <c:pt idx="2101">
                  <c:v>0.65380842545218221</c:v>
                </c:pt>
                <c:pt idx="2102">
                  <c:v>0.65387381283346557</c:v>
                </c:pt>
                <c:pt idx="2103">
                  <c:v>0.65393920675414097</c:v>
                </c:pt>
                <c:pt idx="2104">
                  <c:v>0.65400460721486242</c:v>
                </c:pt>
                <c:pt idx="2105">
                  <c:v>0.65407001421628408</c:v>
                </c:pt>
                <c:pt idx="2106">
                  <c:v>0.65413542775905997</c:v>
                </c:pt>
                <c:pt idx="2107">
                  <c:v>0.65420084784384436</c:v>
                </c:pt>
                <c:pt idx="2108">
                  <c:v>0.65426627447129149</c:v>
                </c:pt>
                <c:pt idx="2109">
                  <c:v>0.65433170764205573</c:v>
                </c:pt>
                <c:pt idx="2110">
                  <c:v>0.65439714735679144</c:v>
                </c:pt>
                <c:pt idx="2111">
                  <c:v>0.654462593616153</c:v>
                </c:pt>
                <c:pt idx="2112">
                  <c:v>0.6545280464207951</c:v>
                </c:pt>
                <c:pt idx="2113">
                  <c:v>0.65459350577137221</c:v>
                </c:pt>
                <c:pt idx="2114">
                  <c:v>0.65465897166853904</c:v>
                </c:pt>
                <c:pt idx="2115">
                  <c:v>0.65472444411295028</c:v>
                </c:pt>
                <c:pt idx="2116">
                  <c:v>0.65478992310526074</c:v>
                </c:pt>
                <c:pt idx="2117">
                  <c:v>0.65485540864612535</c:v>
                </c:pt>
                <c:pt idx="2118">
                  <c:v>0.65492090073619891</c:v>
                </c:pt>
                <c:pt idx="2119">
                  <c:v>0.65498639937613656</c:v>
                </c:pt>
                <c:pt idx="2120">
                  <c:v>0.65505190456659323</c:v>
                </c:pt>
                <c:pt idx="2121">
                  <c:v>0.65511741630822407</c:v>
                </c:pt>
                <c:pt idx="2122">
                  <c:v>0.6551829346016842</c:v>
                </c:pt>
                <c:pt idx="2123">
                  <c:v>0.65524845944762899</c:v>
                </c:pt>
                <c:pt idx="2124">
                  <c:v>0.65531399084671371</c:v>
                </c:pt>
                <c:pt idx="2125">
                  <c:v>0.65537952879959371</c:v>
                </c:pt>
                <c:pt idx="2126">
                  <c:v>0.65544507330692436</c:v>
                </c:pt>
                <c:pt idx="2127">
                  <c:v>0.65551062436936125</c:v>
                </c:pt>
                <c:pt idx="2128">
                  <c:v>0.65557618198755996</c:v>
                </c:pt>
                <c:pt idx="2129">
                  <c:v>0.65564174616217619</c:v>
                </c:pt>
                <c:pt idx="2130">
                  <c:v>0.65570731689386552</c:v>
                </c:pt>
                <c:pt idx="2131">
                  <c:v>0.65577289418328388</c:v>
                </c:pt>
                <c:pt idx="2132">
                  <c:v>0.65583847803108697</c:v>
                </c:pt>
                <c:pt idx="2133">
                  <c:v>0.65590406843793081</c:v>
                </c:pt>
                <c:pt idx="2134">
                  <c:v>0.65596966540447121</c:v>
                </c:pt>
                <c:pt idx="2135">
                  <c:v>0.65603526893136432</c:v>
                </c:pt>
                <c:pt idx="2136">
                  <c:v>0.65610087901926628</c:v>
                </c:pt>
                <c:pt idx="2137">
                  <c:v>0.65616649566883312</c:v>
                </c:pt>
                <c:pt idx="2138">
                  <c:v>0.65623211888072119</c:v>
                </c:pt>
                <c:pt idx="2139">
                  <c:v>0.65629774865558677</c:v>
                </c:pt>
                <c:pt idx="2140">
                  <c:v>0.6563633849940862</c:v>
                </c:pt>
                <c:pt idx="2141">
                  <c:v>0.65642902789687585</c:v>
                </c:pt>
                <c:pt idx="2142">
                  <c:v>0.65649467736461231</c:v>
                </c:pt>
                <c:pt idx="2143">
                  <c:v>0.65656033339795206</c:v>
                </c:pt>
                <c:pt idx="2144">
                  <c:v>0.65662599599755178</c:v>
                </c:pt>
                <c:pt idx="2145">
                  <c:v>0.65669166516406818</c:v>
                </c:pt>
                <c:pt idx="2146">
                  <c:v>0.65675734089815796</c:v>
                </c:pt>
                <c:pt idx="2147">
                  <c:v>0.65682302320047803</c:v>
                </c:pt>
                <c:pt idx="2148">
                  <c:v>0.6568887120716852</c:v>
                </c:pt>
                <c:pt idx="2149">
                  <c:v>0.65695440751243639</c:v>
                </c:pt>
                <c:pt idx="2150">
                  <c:v>0.65702010952338874</c:v>
                </c:pt>
                <c:pt idx="2151">
                  <c:v>0.65708581810519928</c:v>
                </c:pt>
                <c:pt idx="2152">
                  <c:v>0.65715153325852516</c:v>
                </c:pt>
                <c:pt idx="2153">
                  <c:v>0.6572172549840235</c:v>
                </c:pt>
                <c:pt idx="2154">
                  <c:v>0.65728298328235168</c:v>
                </c:pt>
                <c:pt idx="2155">
                  <c:v>0.65734871815416707</c:v>
                </c:pt>
                <c:pt idx="2156">
                  <c:v>0.65741445960012712</c:v>
                </c:pt>
                <c:pt idx="2157">
                  <c:v>0.65748020762088921</c:v>
                </c:pt>
                <c:pt idx="2158">
                  <c:v>0.65754596221711092</c:v>
                </c:pt>
                <c:pt idx="2159">
                  <c:v>0.65761172338944984</c:v>
                </c:pt>
                <c:pt idx="2160">
                  <c:v>0.65767749113856366</c:v>
                </c:pt>
                <c:pt idx="2161">
                  <c:v>0.65774326546511019</c:v>
                </c:pt>
                <c:pt idx="2162">
                  <c:v>0.65780904636974713</c:v>
                </c:pt>
                <c:pt idx="2163">
                  <c:v>0.65787483385313239</c:v>
                </c:pt>
                <c:pt idx="2164">
                  <c:v>0.657940627915924</c:v>
                </c:pt>
                <c:pt idx="2165">
                  <c:v>0.65800642855877989</c:v>
                </c:pt>
                <c:pt idx="2166">
                  <c:v>0.65807223578235807</c:v>
                </c:pt>
                <c:pt idx="2167">
                  <c:v>0.65813804958731681</c:v>
                </c:pt>
                <c:pt idx="2168">
                  <c:v>0.65820386997431424</c:v>
                </c:pt>
                <c:pt idx="2169">
                  <c:v>0.65826969694400861</c:v>
                </c:pt>
                <c:pt idx="2170">
                  <c:v>0.65833553049705829</c:v>
                </c:pt>
                <c:pt idx="2171">
                  <c:v>0.65840137063412174</c:v>
                </c:pt>
                <c:pt idx="2172">
                  <c:v>0.65846721735585734</c:v>
                </c:pt>
                <c:pt idx="2173">
                  <c:v>0.65853307066292366</c:v>
                </c:pt>
                <c:pt idx="2174">
                  <c:v>0.65859893055597929</c:v>
                </c:pt>
                <c:pt idx="2175">
                  <c:v>0.65866479703568281</c:v>
                </c:pt>
                <c:pt idx="2176">
                  <c:v>0.65873067010269304</c:v>
                </c:pt>
                <c:pt idx="2177">
                  <c:v>0.65879654975766877</c:v>
                </c:pt>
                <c:pt idx="2178">
                  <c:v>0.65886243600126893</c:v>
                </c:pt>
                <c:pt idx="2179">
                  <c:v>0.65892832883415231</c:v>
                </c:pt>
                <c:pt idx="2180">
                  <c:v>0.65899422825697795</c:v>
                </c:pt>
                <c:pt idx="2181">
                  <c:v>0.659060134270405</c:v>
                </c:pt>
                <c:pt idx="2182">
                  <c:v>0.65912604687509246</c:v>
                </c:pt>
                <c:pt idx="2183">
                  <c:v>0.65919196607169961</c:v>
                </c:pt>
                <c:pt idx="2184">
                  <c:v>0.65925789186088568</c:v>
                </c:pt>
                <c:pt idx="2185">
                  <c:v>0.65932382424331004</c:v>
                </c:pt>
                <c:pt idx="2186">
                  <c:v>0.65938976321963205</c:v>
                </c:pt>
                <c:pt idx="2187">
                  <c:v>0.65945570879051107</c:v>
                </c:pt>
                <c:pt idx="2188">
                  <c:v>0.65952166095660669</c:v>
                </c:pt>
                <c:pt idx="2189">
                  <c:v>0.65958761971857849</c:v>
                </c:pt>
                <c:pt idx="2190">
                  <c:v>0.65965358507708616</c:v>
                </c:pt>
                <c:pt idx="2191">
                  <c:v>0.65971955703278939</c:v>
                </c:pt>
                <c:pt idx="2192">
                  <c:v>0.659785535586348</c:v>
                </c:pt>
                <c:pt idx="2193">
                  <c:v>0.65985152073842179</c:v>
                </c:pt>
                <c:pt idx="2194">
                  <c:v>0.65991751248967079</c:v>
                </c:pt>
                <c:pt idx="2195">
                  <c:v>0.65998351084075491</c:v>
                </c:pt>
                <c:pt idx="2196">
                  <c:v>0.66004951579233417</c:v>
                </c:pt>
                <c:pt idx="2197">
                  <c:v>0.66011552734506862</c:v>
                </c:pt>
                <c:pt idx="2198">
                  <c:v>0.6601815454996186</c:v>
                </c:pt>
                <c:pt idx="2199">
                  <c:v>0.66024757025664427</c:v>
                </c:pt>
                <c:pt idx="2200">
                  <c:v>0.66031360161680597</c:v>
                </c:pt>
                <c:pt idx="2201">
                  <c:v>0.66037963958076407</c:v>
                </c:pt>
                <c:pt idx="2202">
                  <c:v>0.66044568414917892</c:v>
                </c:pt>
                <c:pt idx="2203">
                  <c:v>0.66051173532271124</c:v>
                </c:pt>
                <c:pt idx="2204">
                  <c:v>0.66057779310202147</c:v>
                </c:pt>
                <c:pt idx="2205">
                  <c:v>0.66064385748777021</c:v>
                </c:pt>
                <c:pt idx="2206">
                  <c:v>0.66070992848061827</c:v>
                </c:pt>
                <c:pt idx="2207">
                  <c:v>0.66077600608122633</c:v>
                </c:pt>
                <c:pt idx="2208">
                  <c:v>0.66084209029025531</c:v>
                </c:pt>
                <c:pt idx="2209">
                  <c:v>0.66090818110836613</c:v>
                </c:pt>
                <c:pt idx="2210">
                  <c:v>0.66097427853621971</c:v>
                </c:pt>
                <c:pt idx="2211">
                  <c:v>0.66104038257447717</c:v>
                </c:pt>
                <c:pt idx="2212">
                  <c:v>0.66110649322379955</c:v>
                </c:pt>
                <c:pt idx="2213">
                  <c:v>0.66117261048484799</c:v>
                </c:pt>
                <c:pt idx="2214">
                  <c:v>0.66123873435828384</c:v>
                </c:pt>
                <c:pt idx="2215">
                  <c:v>0.66130486484476836</c:v>
                </c:pt>
                <c:pt idx="2216">
                  <c:v>0.6613710019449629</c:v>
                </c:pt>
                <c:pt idx="2217">
                  <c:v>0.66143714565952882</c:v>
                </c:pt>
                <c:pt idx="2218">
                  <c:v>0.66150329598912772</c:v>
                </c:pt>
                <c:pt idx="2219">
                  <c:v>0.66156945293442115</c:v>
                </c:pt>
                <c:pt idx="2220">
                  <c:v>0.66163561649607072</c:v>
                </c:pt>
                <c:pt idx="2221">
                  <c:v>0.66170178667473822</c:v>
                </c:pt>
                <c:pt idx="2222">
                  <c:v>0.66176796347108535</c:v>
                </c:pt>
                <c:pt idx="2223">
                  <c:v>0.66183414688577391</c:v>
                </c:pt>
                <c:pt idx="2224">
                  <c:v>0.66190033691946581</c:v>
                </c:pt>
                <c:pt idx="2225">
                  <c:v>0.66196653357282309</c:v>
                </c:pt>
                <c:pt idx="2226">
                  <c:v>0.66203273684650776</c:v>
                </c:pt>
                <c:pt idx="2227">
                  <c:v>0.66209894674118186</c:v>
                </c:pt>
                <c:pt idx="2228">
                  <c:v>0.66216516325750763</c:v>
                </c:pt>
                <c:pt idx="2229">
                  <c:v>0.6622313863961472</c:v>
                </c:pt>
                <c:pt idx="2230">
                  <c:v>0.66229761615776295</c:v>
                </c:pt>
                <c:pt idx="2231">
                  <c:v>0.66236385254301722</c:v>
                </c:pt>
                <c:pt idx="2232">
                  <c:v>0.66243009555257248</c:v>
                </c:pt>
                <c:pt idx="2233">
                  <c:v>0.66249634518709122</c:v>
                </c:pt>
                <c:pt idx="2234">
                  <c:v>0.66256260144723589</c:v>
                </c:pt>
                <c:pt idx="2235">
                  <c:v>0.6626288643336693</c:v>
                </c:pt>
                <c:pt idx="2236">
                  <c:v>0.66269513384705403</c:v>
                </c:pt>
                <c:pt idx="2237">
                  <c:v>0.66276140998805277</c:v>
                </c:pt>
                <c:pt idx="2238">
                  <c:v>0.66282769275732845</c:v>
                </c:pt>
                <c:pt idx="2239">
                  <c:v>0.66289398215554396</c:v>
                </c:pt>
                <c:pt idx="2240">
                  <c:v>0.66296027818336234</c:v>
                </c:pt>
                <c:pt idx="2241">
                  <c:v>0.6630265808414465</c:v>
                </c:pt>
                <c:pt idx="2242">
                  <c:v>0.66309289013045958</c:v>
                </c:pt>
                <c:pt idx="2243">
                  <c:v>0.66315920605106471</c:v>
                </c:pt>
                <c:pt idx="2244">
                  <c:v>0.66322552860392514</c:v>
                </c:pt>
                <c:pt idx="2245">
                  <c:v>0.66329185778970412</c:v>
                </c:pt>
                <c:pt idx="2246">
                  <c:v>0.66335819360906501</c:v>
                </c:pt>
                <c:pt idx="2247">
                  <c:v>0.66342453606267127</c:v>
                </c:pt>
                <c:pt idx="2248">
                  <c:v>0.66349088515118637</c:v>
                </c:pt>
                <c:pt idx="2249">
                  <c:v>0.6635572408752739</c:v>
                </c:pt>
                <c:pt idx="2250">
                  <c:v>0.66362360323559744</c:v>
                </c:pt>
                <c:pt idx="2251">
                  <c:v>0.66368997223282067</c:v>
                </c:pt>
                <c:pt idx="2252">
                  <c:v>0.6637563478676074</c:v>
                </c:pt>
                <c:pt idx="2253">
                  <c:v>0.66382273014062143</c:v>
                </c:pt>
                <c:pt idx="2254">
                  <c:v>0.66388911905252668</c:v>
                </c:pt>
                <c:pt idx="2255">
                  <c:v>0.66395551460398705</c:v>
                </c:pt>
                <c:pt idx="2256">
                  <c:v>0.66402191679566658</c:v>
                </c:pt>
                <c:pt idx="2257">
                  <c:v>0.66408832562822939</c:v>
                </c:pt>
                <c:pt idx="2258">
                  <c:v>0.66415474110233963</c:v>
                </c:pt>
                <c:pt idx="2259">
                  <c:v>0.66422116321866154</c:v>
                </c:pt>
                <c:pt idx="2260">
                  <c:v>0.66428759197785936</c:v>
                </c:pt>
                <c:pt idx="2261">
                  <c:v>0.66435402738059746</c:v>
                </c:pt>
                <c:pt idx="2262">
                  <c:v>0.66442046942754018</c:v>
                </c:pt>
                <c:pt idx="2263">
                  <c:v>0.66448691811935212</c:v>
                </c:pt>
                <c:pt idx="2264">
                  <c:v>0.66455337345669774</c:v>
                </c:pt>
                <c:pt idx="2265">
                  <c:v>0.66461983544024172</c:v>
                </c:pt>
                <c:pt idx="2266">
                  <c:v>0.66468630407064877</c:v>
                </c:pt>
                <c:pt idx="2267">
                  <c:v>0.66475277934858357</c:v>
                </c:pt>
                <c:pt idx="2268">
                  <c:v>0.66481926127471103</c:v>
                </c:pt>
                <c:pt idx="2269">
                  <c:v>0.66488574984969595</c:v>
                </c:pt>
                <c:pt idx="2270">
                  <c:v>0.66495224507420336</c:v>
                </c:pt>
                <c:pt idx="2271">
                  <c:v>0.66501874694889829</c:v>
                </c:pt>
                <c:pt idx="2272">
                  <c:v>0.66508525547444575</c:v>
                </c:pt>
                <c:pt idx="2273">
                  <c:v>0.66515177065151088</c:v>
                </c:pt>
                <c:pt idx="2274">
                  <c:v>0.66521829248075892</c:v>
                </c:pt>
                <c:pt idx="2275">
                  <c:v>0.66528482096285524</c:v>
                </c:pt>
                <c:pt idx="2276">
                  <c:v>0.66535135609846507</c:v>
                </c:pt>
                <c:pt idx="2277">
                  <c:v>0.6654178978882539</c:v>
                </c:pt>
                <c:pt idx="2278">
                  <c:v>0.66548444633288717</c:v>
                </c:pt>
                <c:pt idx="2279">
                  <c:v>0.66555100143303048</c:v>
                </c:pt>
                <c:pt idx="2280">
                  <c:v>0.66561756318934939</c:v>
                </c:pt>
                <c:pt idx="2281">
                  <c:v>0.66568413160250961</c:v>
                </c:pt>
                <c:pt idx="2282">
                  <c:v>0.66575070667317693</c:v>
                </c:pt>
                <c:pt idx="2283">
                  <c:v>0.66581728840201715</c:v>
                </c:pt>
                <c:pt idx="2284">
                  <c:v>0.66588387678969607</c:v>
                </c:pt>
                <c:pt idx="2285">
                  <c:v>0.66595047183687972</c:v>
                </c:pt>
                <c:pt idx="2286">
                  <c:v>0.66601707354423412</c:v>
                </c:pt>
                <c:pt idx="2287">
                  <c:v>0.6660836819124254</c:v>
                </c:pt>
                <c:pt idx="2288">
                  <c:v>0.66615029694211958</c:v>
                </c:pt>
                <c:pt idx="2289">
                  <c:v>0.66621691863398302</c:v>
                </c:pt>
                <c:pt idx="2290">
                  <c:v>0.66628354698868186</c:v>
                </c:pt>
                <c:pt idx="2291">
                  <c:v>0.66635018200688256</c:v>
                </c:pt>
                <c:pt idx="2292">
                  <c:v>0.66641682368925148</c:v>
                </c:pt>
                <c:pt idx="2293">
                  <c:v>0.66648347203645508</c:v>
                </c:pt>
                <c:pt idx="2294">
                  <c:v>0.66655012704915995</c:v>
                </c:pt>
                <c:pt idx="2295">
                  <c:v>0.66661678872803276</c:v>
                </c:pt>
                <c:pt idx="2296">
                  <c:v>0.6666834570737401</c:v>
                </c:pt>
                <c:pt idx="2297">
                  <c:v>0.66675013208694878</c:v>
                </c:pt>
                <c:pt idx="2298">
                  <c:v>0.66681681376832558</c:v>
                </c:pt>
                <c:pt idx="2299">
                  <c:v>0.66688350211853742</c:v>
                </c:pt>
                <c:pt idx="2300">
                  <c:v>0.66695019713825121</c:v>
                </c:pt>
                <c:pt idx="2301">
                  <c:v>0.66701689882813398</c:v>
                </c:pt>
                <c:pt idx="2302">
                  <c:v>0.66708360718885285</c:v>
                </c:pt>
                <c:pt idx="2303">
                  <c:v>0.66715032222107495</c:v>
                </c:pt>
                <c:pt idx="2304">
                  <c:v>0.66721704392546755</c:v>
                </c:pt>
                <c:pt idx="2305">
                  <c:v>0.66728377230269775</c:v>
                </c:pt>
                <c:pt idx="2306">
                  <c:v>0.66735050735343304</c:v>
                </c:pt>
                <c:pt idx="2307">
                  <c:v>0.66741724907834088</c:v>
                </c:pt>
                <c:pt idx="2308">
                  <c:v>0.66748399747808873</c:v>
                </c:pt>
                <c:pt idx="2309">
                  <c:v>0.66755075255334406</c:v>
                </c:pt>
                <c:pt idx="2310">
                  <c:v>0.66761751430477456</c:v>
                </c:pt>
                <c:pt idx="2311">
                  <c:v>0.66768428273304781</c:v>
                </c:pt>
                <c:pt idx="2312">
                  <c:v>0.66775105783883171</c:v>
                </c:pt>
                <c:pt idx="2313">
                  <c:v>0.66781783962279395</c:v>
                </c:pt>
                <c:pt idx="2314">
                  <c:v>0.66788462808560245</c:v>
                </c:pt>
                <c:pt idx="2315">
                  <c:v>0.66795142322792522</c:v>
                </c:pt>
                <c:pt idx="2316">
                  <c:v>0.66801822505043029</c:v>
                </c:pt>
                <c:pt idx="2317">
                  <c:v>0.66808503355378568</c:v>
                </c:pt>
                <c:pt idx="2318">
                  <c:v>0.66815184873865952</c:v>
                </c:pt>
                <c:pt idx="2319">
                  <c:v>0.66821867060572004</c:v>
                </c:pt>
                <c:pt idx="2320">
                  <c:v>0.66828549915563562</c:v>
                </c:pt>
                <c:pt idx="2321">
                  <c:v>0.66835233438907449</c:v>
                </c:pt>
                <c:pt idx="2322">
                  <c:v>0.66841917630670511</c:v>
                </c:pt>
                <c:pt idx="2323">
                  <c:v>0.66848602490919606</c:v>
                </c:pt>
                <c:pt idx="2324">
                  <c:v>0.66855288019721582</c:v>
                </c:pt>
                <c:pt idx="2325">
                  <c:v>0.66861974217143294</c:v>
                </c:pt>
                <c:pt idx="2326">
                  <c:v>0.66868661083251624</c:v>
                </c:pt>
                <c:pt idx="2327">
                  <c:v>0.66875348618113439</c:v>
                </c:pt>
                <c:pt idx="2328">
                  <c:v>0.66882036821795621</c:v>
                </c:pt>
                <c:pt idx="2329">
                  <c:v>0.66888725694365059</c:v>
                </c:pt>
                <c:pt idx="2330">
                  <c:v>0.66895415235888644</c:v>
                </c:pt>
                <c:pt idx="2331">
                  <c:v>0.66902105446433291</c:v>
                </c:pt>
                <c:pt idx="2332">
                  <c:v>0.669087963260659</c:v>
                </c:pt>
                <c:pt idx="2333">
                  <c:v>0.66915487874853385</c:v>
                </c:pt>
                <c:pt idx="2334">
                  <c:v>0.66922180092862671</c:v>
                </c:pt>
                <c:pt idx="2335">
                  <c:v>0.66928872980160681</c:v>
                </c:pt>
                <c:pt idx="2336">
                  <c:v>0.66935566536814362</c:v>
                </c:pt>
                <c:pt idx="2337">
                  <c:v>0.66942260762890649</c:v>
                </c:pt>
                <c:pt idx="2338">
                  <c:v>0.66948955658456488</c:v>
                </c:pt>
                <c:pt idx="2339">
                  <c:v>0.66955651223578849</c:v>
                </c:pt>
                <c:pt idx="2340">
                  <c:v>0.66962347458324678</c:v>
                </c:pt>
                <c:pt idx="2341">
                  <c:v>0.66969044362760954</c:v>
                </c:pt>
                <c:pt idx="2342">
                  <c:v>0.66975741936954647</c:v>
                </c:pt>
                <c:pt idx="2343">
                  <c:v>0.66982440180972747</c:v>
                </c:pt>
                <c:pt idx="2344">
                  <c:v>0.66989139094882233</c:v>
                </c:pt>
                <c:pt idx="2345">
                  <c:v>0.66995838678750108</c:v>
                </c:pt>
                <c:pt idx="2346">
                  <c:v>0.67002538932643374</c:v>
                </c:pt>
                <c:pt idx="2347">
                  <c:v>0.67009239856629033</c:v>
                </c:pt>
                <c:pt idx="2348">
                  <c:v>0.67015941450774108</c:v>
                </c:pt>
                <c:pt idx="2349">
                  <c:v>0.67022643715145624</c:v>
                </c:pt>
                <c:pt idx="2350">
                  <c:v>0.67029346649810606</c:v>
                </c:pt>
                <c:pt idx="2351">
                  <c:v>0.67036050254836088</c:v>
                </c:pt>
                <c:pt idx="2352">
                  <c:v>0.67042754530289117</c:v>
                </c:pt>
                <c:pt idx="2353">
                  <c:v>0.67049459476236739</c:v>
                </c:pt>
                <c:pt idx="2354">
                  <c:v>0.67056165092746012</c:v>
                </c:pt>
                <c:pt idx="2355">
                  <c:v>0.67062871379884004</c:v>
                </c:pt>
                <c:pt idx="2356">
                  <c:v>0.67069578337717772</c:v>
                </c:pt>
                <c:pt idx="2357">
                  <c:v>0.67076285966314408</c:v>
                </c:pt>
                <c:pt idx="2358">
                  <c:v>0.67082994265740981</c:v>
                </c:pt>
                <c:pt idx="2359">
                  <c:v>0.67089703236064591</c:v>
                </c:pt>
                <c:pt idx="2360">
                  <c:v>0.67096412877352329</c:v>
                </c:pt>
                <c:pt idx="2361">
                  <c:v>0.67103123189671299</c:v>
                </c:pt>
                <c:pt idx="2362">
                  <c:v>0.67109834173088612</c:v>
                </c:pt>
                <c:pt idx="2363">
                  <c:v>0.67116545827671381</c:v>
                </c:pt>
                <c:pt idx="2364">
                  <c:v>0.67123258153486731</c:v>
                </c:pt>
                <c:pt idx="2365">
                  <c:v>0.67129971150601786</c:v>
                </c:pt>
                <c:pt idx="2366">
                  <c:v>0.67136684819083692</c:v>
                </c:pt>
                <c:pt idx="2367">
                  <c:v>0.67143399158999595</c:v>
                </c:pt>
                <c:pt idx="2368">
                  <c:v>0.6715011417041663</c:v>
                </c:pt>
                <c:pt idx="2369">
                  <c:v>0.67156829853401967</c:v>
                </c:pt>
                <c:pt idx="2370">
                  <c:v>0.67163546208022773</c:v>
                </c:pt>
                <c:pt idx="2371">
                  <c:v>0.67170263234346206</c:v>
                </c:pt>
                <c:pt idx="2372">
                  <c:v>0.67176980932439445</c:v>
                </c:pt>
                <c:pt idx="2373">
                  <c:v>0.67183699302369682</c:v>
                </c:pt>
                <c:pt idx="2374">
                  <c:v>0.67190418344204106</c:v>
                </c:pt>
                <c:pt idx="2375">
                  <c:v>0.67197138058009909</c:v>
                </c:pt>
                <c:pt idx="2376">
                  <c:v>0.67203858443854292</c:v>
                </c:pt>
                <c:pt idx="2377">
                  <c:v>0.67210579501804468</c:v>
                </c:pt>
                <c:pt idx="2378">
                  <c:v>0.67217301231927662</c:v>
                </c:pt>
                <c:pt idx="2379">
                  <c:v>0.67224023634291086</c:v>
                </c:pt>
                <c:pt idx="2380">
                  <c:v>0.67230746708961986</c:v>
                </c:pt>
                <c:pt idx="2381">
                  <c:v>0.67237470456007586</c:v>
                </c:pt>
                <c:pt idx="2382">
                  <c:v>0.67244194875495134</c:v>
                </c:pt>
                <c:pt idx="2383">
                  <c:v>0.67250919967491884</c:v>
                </c:pt>
                <c:pt idx="2384">
                  <c:v>0.67257645732065086</c:v>
                </c:pt>
                <c:pt idx="2385">
                  <c:v>0.67264372169282016</c:v>
                </c:pt>
                <c:pt idx="2386">
                  <c:v>0.67271099279209934</c:v>
                </c:pt>
                <c:pt idx="2387">
                  <c:v>0.67277827061916129</c:v>
                </c:pt>
                <c:pt idx="2388">
                  <c:v>0.6728455551746787</c:v>
                </c:pt>
                <c:pt idx="2389">
                  <c:v>0.67291284645932459</c:v>
                </c:pt>
                <c:pt idx="2390">
                  <c:v>0.67298014447377197</c:v>
                </c:pt>
                <c:pt idx="2391">
                  <c:v>0.67304744921869386</c:v>
                </c:pt>
                <c:pt idx="2392">
                  <c:v>0.67311476069476328</c:v>
                </c:pt>
                <c:pt idx="2393">
                  <c:v>0.67318207890265358</c:v>
                </c:pt>
                <c:pt idx="2394">
                  <c:v>0.67324940384303789</c:v>
                </c:pt>
                <c:pt idx="2395">
                  <c:v>0.67331673551658955</c:v>
                </c:pt>
                <c:pt idx="2396">
                  <c:v>0.67338407392398192</c:v>
                </c:pt>
                <c:pt idx="2397">
                  <c:v>0.67345141906588846</c:v>
                </c:pt>
                <c:pt idx="2398">
                  <c:v>0.67351877094298274</c:v>
                </c:pt>
                <c:pt idx="2399">
                  <c:v>0.67358612955593833</c:v>
                </c:pt>
                <c:pt idx="2400">
                  <c:v>0.67365349490542892</c:v>
                </c:pt>
                <c:pt idx="2401">
                  <c:v>0.67372086699212808</c:v>
                </c:pt>
                <c:pt idx="2402">
                  <c:v>0.67378824581670971</c:v>
                </c:pt>
                <c:pt idx="2403">
                  <c:v>0.67385563137984772</c:v>
                </c:pt>
                <c:pt idx="2404">
                  <c:v>0.6739230236822159</c:v>
                </c:pt>
                <c:pt idx="2405">
                  <c:v>0.67399042272448839</c:v>
                </c:pt>
                <c:pt idx="2406">
                  <c:v>0.67405782850733909</c:v>
                </c:pt>
                <c:pt idx="2407">
                  <c:v>0.67412524103144222</c:v>
                </c:pt>
                <c:pt idx="2408">
                  <c:v>0.67419266029747194</c:v>
                </c:pt>
                <c:pt idx="2409">
                  <c:v>0.67426008630610257</c:v>
                </c:pt>
                <c:pt idx="2410">
                  <c:v>0.67432751905800836</c:v>
                </c:pt>
                <c:pt idx="2411">
                  <c:v>0.67439495855386378</c:v>
                </c:pt>
                <c:pt idx="2412">
                  <c:v>0.67446240479434316</c:v>
                </c:pt>
                <c:pt idx="2413">
                  <c:v>0.6745298577801212</c:v>
                </c:pt>
                <c:pt idx="2414">
                  <c:v>0.67459731751187235</c:v>
                </c:pt>
                <c:pt idx="2415">
                  <c:v>0.67466478399027141</c:v>
                </c:pt>
                <c:pt idx="2416">
                  <c:v>0.67473225721599295</c:v>
                </c:pt>
                <c:pt idx="2417">
                  <c:v>0.67479973718971187</c:v>
                </c:pt>
                <c:pt idx="2418">
                  <c:v>0.67486722391210308</c:v>
                </c:pt>
                <c:pt idx="2419">
                  <c:v>0.67493471738384148</c:v>
                </c:pt>
                <c:pt idx="2420">
                  <c:v>0.67500221760560208</c:v>
                </c:pt>
                <c:pt idx="2421">
                  <c:v>0.67506972457805992</c:v>
                </c:pt>
                <c:pt idx="2422">
                  <c:v>0.6751372383018901</c:v>
                </c:pt>
                <c:pt idx="2423">
                  <c:v>0.67520475877776787</c:v>
                </c:pt>
                <c:pt idx="2424">
                  <c:v>0.67527228600636846</c:v>
                </c:pt>
                <c:pt idx="2425">
                  <c:v>0.67533981998836734</c:v>
                </c:pt>
                <c:pt idx="2426">
                  <c:v>0.67540736072443974</c:v>
                </c:pt>
                <c:pt idx="2427">
                  <c:v>0.67547490821526124</c:v>
                </c:pt>
                <c:pt idx="2428">
                  <c:v>0.6755424624615074</c:v>
                </c:pt>
                <c:pt idx="2429">
                  <c:v>0.67561002346385379</c:v>
                </c:pt>
                <c:pt idx="2430">
                  <c:v>0.6756775912229761</c:v>
                </c:pt>
                <c:pt idx="2431">
                  <c:v>0.67574516573955001</c:v>
                </c:pt>
                <c:pt idx="2432">
                  <c:v>0.67581274701425142</c:v>
                </c:pt>
                <c:pt idx="2433">
                  <c:v>0.67588033504775624</c:v>
                </c:pt>
                <c:pt idx="2434">
                  <c:v>0.67594792984074026</c:v>
                </c:pt>
                <c:pt idx="2435">
                  <c:v>0.6760155313938796</c:v>
                </c:pt>
                <c:pt idx="2436">
                  <c:v>0.67608313970785039</c:v>
                </c:pt>
                <c:pt idx="2437">
                  <c:v>0.67615075478332876</c:v>
                </c:pt>
                <c:pt idx="2438">
                  <c:v>0.67621837662099082</c:v>
                </c:pt>
                <c:pt idx="2439">
                  <c:v>0.67628600522151294</c:v>
                </c:pt>
                <c:pt idx="2440">
                  <c:v>0.67635364058557146</c:v>
                </c:pt>
                <c:pt idx="2441">
                  <c:v>0.67642128271384283</c:v>
                </c:pt>
                <c:pt idx="2442">
                  <c:v>0.67648893160700352</c:v>
                </c:pt>
                <c:pt idx="2443">
                  <c:v>0.67655658726573009</c:v>
                </c:pt>
                <c:pt idx="2444">
                  <c:v>0.67662424969069912</c:v>
                </c:pt>
                <c:pt idx="2445">
                  <c:v>0.6766919188825874</c:v>
                </c:pt>
                <c:pt idx="2446">
                  <c:v>0.6767595948420716</c:v>
                </c:pt>
                <c:pt idx="2447">
                  <c:v>0.67682727756982852</c:v>
                </c:pt>
                <c:pt idx="2448">
                  <c:v>0.67689496706653518</c:v>
                </c:pt>
                <c:pt idx="2449">
                  <c:v>0.67696266333286848</c:v>
                </c:pt>
                <c:pt idx="2450">
                  <c:v>0.67703036636950542</c:v>
                </c:pt>
                <c:pt idx="2451">
                  <c:v>0.67709807617712314</c:v>
                </c:pt>
                <c:pt idx="2452">
                  <c:v>0.67716579275639877</c:v>
                </c:pt>
                <c:pt idx="2453">
                  <c:v>0.67723351610800953</c:v>
                </c:pt>
                <c:pt idx="2454">
                  <c:v>0.67730124623263277</c:v>
                </c:pt>
                <c:pt idx="2455">
                  <c:v>0.67736898313094585</c:v>
                </c:pt>
                <c:pt idx="2456">
                  <c:v>0.67743672680362621</c:v>
                </c:pt>
                <c:pt idx="2457">
                  <c:v>0.67750447725135132</c:v>
                </c:pt>
                <c:pt idx="2458">
                  <c:v>0.67757223447479875</c:v>
                </c:pt>
                <c:pt idx="2459">
                  <c:v>0.67763999847464618</c:v>
                </c:pt>
                <c:pt idx="2460">
                  <c:v>0.67770776925157128</c:v>
                </c:pt>
                <c:pt idx="2461">
                  <c:v>0.67777554680625185</c:v>
                </c:pt>
                <c:pt idx="2462">
                  <c:v>0.67784333113936579</c:v>
                </c:pt>
                <c:pt idx="2463">
                  <c:v>0.67791112225159089</c:v>
                </c:pt>
                <c:pt idx="2464">
                  <c:v>0.67797892014360528</c:v>
                </c:pt>
                <c:pt idx="2465">
                  <c:v>0.67804672481608685</c:v>
                </c:pt>
                <c:pt idx="2466">
                  <c:v>0.67811453626971385</c:v>
                </c:pt>
                <c:pt idx="2467">
                  <c:v>0.6781823545051644</c:v>
                </c:pt>
                <c:pt idx="2468">
                  <c:v>0.67825017952311673</c:v>
                </c:pt>
                <c:pt idx="2469">
                  <c:v>0.67831801132424918</c:v>
                </c:pt>
                <c:pt idx="2470">
                  <c:v>0.67838584990924011</c:v>
                </c:pt>
                <c:pt idx="2471">
                  <c:v>0.67845369527876798</c:v>
                </c:pt>
                <c:pt idx="2472">
                  <c:v>0.67852154743351134</c:v>
                </c:pt>
                <c:pt idx="2473">
                  <c:v>0.67858940637414877</c:v>
                </c:pt>
                <c:pt idx="2474">
                  <c:v>0.67865727210135895</c:v>
                </c:pt>
                <c:pt idx="2475">
                  <c:v>0.67872514461582056</c:v>
                </c:pt>
                <c:pt idx="2476">
                  <c:v>0.67879302391821239</c:v>
                </c:pt>
                <c:pt idx="2477">
                  <c:v>0.67886091000921334</c:v>
                </c:pt>
                <c:pt idx="2478">
                  <c:v>0.6789288028895023</c:v>
                </c:pt>
                <c:pt idx="2479">
                  <c:v>0.6789967025597583</c:v>
                </c:pt>
                <c:pt idx="2480">
                  <c:v>0.67906460902066035</c:v>
                </c:pt>
                <c:pt idx="2481">
                  <c:v>0.67913252227288767</c:v>
                </c:pt>
                <c:pt idx="2482">
                  <c:v>0.6792004423171194</c:v>
                </c:pt>
                <c:pt idx="2483">
                  <c:v>0.67926836915403477</c:v>
                </c:pt>
                <c:pt idx="2484">
                  <c:v>0.67933630278431323</c:v>
                </c:pt>
                <c:pt idx="2485">
                  <c:v>0.67940424320863413</c:v>
                </c:pt>
                <c:pt idx="2486">
                  <c:v>0.67947219042767693</c:v>
                </c:pt>
                <c:pt idx="2487">
                  <c:v>0.67954014444212107</c:v>
                </c:pt>
                <c:pt idx="2488">
                  <c:v>0.67960810525264637</c:v>
                </c:pt>
                <c:pt idx="2489">
                  <c:v>0.67967607285993237</c:v>
                </c:pt>
                <c:pt idx="2490">
                  <c:v>0.67974404726465887</c:v>
                </c:pt>
                <c:pt idx="2491">
                  <c:v>0.67981202846750566</c:v>
                </c:pt>
                <c:pt idx="2492">
                  <c:v>0.67988001646915253</c:v>
                </c:pt>
                <c:pt idx="2493">
                  <c:v>0.6799480112702796</c:v>
                </c:pt>
                <c:pt idx="2494">
                  <c:v>0.68001601287156677</c:v>
                </c:pt>
                <c:pt idx="2495">
                  <c:v>0.68008402127369416</c:v>
                </c:pt>
                <c:pt idx="2496">
                  <c:v>0.6801520364773419</c:v>
                </c:pt>
                <c:pt idx="2497">
                  <c:v>0.68022005848319023</c:v>
                </c:pt>
                <c:pt idx="2498">
                  <c:v>0.68028808729191936</c:v>
                </c:pt>
                <c:pt idx="2499">
                  <c:v>0.68035612290420977</c:v>
                </c:pt>
                <c:pt idx="2500">
                  <c:v>0.68042416532074179</c:v>
                </c:pt>
                <c:pt idx="2501">
                  <c:v>0.68049221454219599</c:v>
                </c:pt>
                <c:pt idx="2502">
                  <c:v>0.68056027056925295</c:v>
                </c:pt>
                <c:pt idx="2503">
                  <c:v>0.68062833340259321</c:v>
                </c:pt>
                <c:pt idx="2504">
                  <c:v>0.68069640304289747</c:v>
                </c:pt>
                <c:pt idx="2505">
                  <c:v>0.68076447949084651</c:v>
                </c:pt>
                <c:pt idx="2506">
                  <c:v>0.68083256274712123</c:v>
                </c:pt>
                <c:pt idx="2507">
                  <c:v>0.68090065281240242</c:v>
                </c:pt>
                <c:pt idx="2508">
                  <c:v>0.6809687496873712</c:v>
                </c:pt>
                <c:pt idx="2509">
                  <c:v>0.68103685337270847</c:v>
                </c:pt>
                <c:pt idx="2510">
                  <c:v>0.68110496386909536</c:v>
                </c:pt>
                <c:pt idx="2511">
                  <c:v>0.68117308117721309</c:v>
                </c:pt>
                <c:pt idx="2512">
                  <c:v>0.6812412052977429</c:v>
                </c:pt>
                <c:pt idx="2513">
                  <c:v>0.68130933623136603</c:v>
                </c:pt>
                <c:pt idx="2514">
                  <c:v>0.68137747397876391</c:v>
                </c:pt>
                <c:pt idx="2515">
                  <c:v>0.68144561854061791</c:v>
                </c:pt>
                <c:pt idx="2516">
                  <c:v>0.6815137699176097</c:v>
                </c:pt>
                <c:pt idx="2517">
                  <c:v>0.68158192811042073</c:v>
                </c:pt>
                <c:pt idx="2518">
                  <c:v>0.68165009311973268</c:v>
                </c:pt>
                <c:pt idx="2519">
                  <c:v>0.68171826494622734</c:v>
                </c:pt>
                <c:pt idx="2520">
                  <c:v>0.68178644359058638</c:v>
                </c:pt>
                <c:pt idx="2521">
                  <c:v>0.6818546290534917</c:v>
                </c:pt>
                <c:pt idx="2522">
                  <c:v>0.68192282133562521</c:v>
                </c:pt>
                <c:pt idx="2523">
                  <c:v>0.68199102043766902</c:v>
                </c:pt>
                <c:pt idx="2524">
                  <c:v>0.68205922636030503</c:v>
                </c:pt>
                <c:pt idx="2525">
                  <c:v>0.68212743910421547</c:v>
                </c:pt>
                <c:pt idx="2526">
                  <c:v>0.68219565867008247</c:v>
                </c:pt>
                <c:pt idx="2527">
                  <c:v>0.68226388505858837</c:v>
                </c:pt>
                <c:pt idx="2528">
                  <c:v>0.6823321182704154</c:v>
                </c:pt>
                <c:pt idx="2529">
                  <c:v>0.68240035830624601</c:v>
                </c:pt>
                <c:pt idx="2530">
                  <c:v>0.68246860516676267</c:v>
                </c:pt>
                <c:pt idx="2531">
                  <c:v>0.68253685885264792</c:v>
                </c:pt>
                <c:pt idx="2532">
                  <c:v>0.68260511936458435</c:v>
                </c:pt>
                <c:pt idx="2533">
                  <c:v>0.68267338670325461</c:v>
                </c:pt>
                <c:pt idx="2534">
                  <c:v>0.68274166086934152</c:v>
                </c:pt>
                <c:pt idx="2535">
                  <c:v>0.68280994186352784</c:v>
                </c:pt>
                <c:pt idx="2536">
                  <c:v>0.68287822968649647</c:v>
                </c:pt>
                <c:pt idx="2537">
                  <c:v>0.68294652433893033</c:v>
                </c:pt>
                <c:pt idx="2538">
                  <c:v>0.68301482582151252</c:v>
                </c:pt>
                <c:pt idx="2539">
                  <c:v>0.68308313413492605</c:v>
                </c:pt>
                <c:pt idx="2540">
                  <c:v>0.68315144927985405</c:v>
                </c:pt>
                <c:pt idx="2541">
                  <c:v>0.68321977125697975</c:v>
                </c:pt>
                <c:pt idx="2542">
                  <c:v>0.68328810006698648</c:v>
                </c:pt>
                <c:pt idx="2543">
                  <c:v>0.68335643571055749</c:v>
                </c:pt>
                <c:pt idx="2544">
                  <c:v>0.68342477818837633</c:v>
                </c:pt>
                <c:pt idx="2545">
                  <c:v>0.68349312750112645</c:v>
                </c:pt>
                <c:pt idx="2546">
                  <c:v>0.68356148364949143</c:v>
                </c:pt>
                <c:pt idx="2547">
                  <c:v>0.68362984663415483</c:v>
                </c:pt>
                <c:pt idx="2548">
                  <c:v>0.68369821645580042</c:v>
                </c:pt>
                <c:pt idx="2549">
                  <c:v>0.6837665931151119</c:v>
                </c:pt>
                <c:pt idx="2550">
                  <c:v>0.68383497661277315</c:v>
                </c:pt>
                <c:pt idx="2551">
                  <c:v>0.68390336694946807</c:v>
                </c:pt>
                <c:pt idx="2552">
                  <c:v>0.68397176412588068</c:v>
                </c:pt>
                <c:pt idx="2553">
                  <c:v>0.68404016814269497</c:v>
                </c:pt>
                <c:pt idx="2554">
                  <c:v>0.68410857900059507</c:v>
                </c:pt>
                <c:pt idx="2555">
                  <c:v>0.68417699670026511</c:v>
                </c:pt>
                <c:pt idx="2556">
                  <c:v>0.6842454212423893</c:v>
                </c:pt>
                <c:pt idx="2557">
                  <c:v>0.6843138526276521</c:v>
                </c:pt>
                <c:pt idx="2558">
                  <c:v>0.68438229085673774</c:v>
                </c:pt>
                <c:pt idx="2559">
                  <c:v>0.68445073593033079</c:v>
                </c:pt>
                <c:pt idx="2560">
                  <c:v>0.6845191878491157</c:v>
                </c:pt>
                <c:pt idx="2561">
                  <c:v>0.68458764661377702</c:v>
                </c:pt>
                <c:pt idx="2562">
                  <c:v>0.68465611222499956</c:v>
                </c:pt>
                <c:pt idx="2563">
                  <c:v>0.68472458468346786</c:v>
                </c:pt>
                <c:pt idx="2564">
                  <c:v>0.68479306398986683</c:v>
                </c:pt>
                <c:pt idx="2565">
                  <c:v>0.68486155014488137</c:v>
                </c:pt>
                <c:pt idx="2566">
                  <c:v>0.68493004314919625</c:v>
                </c:pt>
                <c:pt idx="2567">
                  <c:v>0.68499854300349661</c:v>
                </c:pt>
                <c:pt idx="2568">
                  <c:v>0.68506704970846743</c:v>
                </c:pt>
                <c:pt idx="2569">
                  <c:v>0.68513556326479386</c:v>
                </c:pt>
                <c:pt idx="2570">
                  <c:v>0.68520408367316121</c:v>
                </c:pt>
                <c:pt idx="2571">
                  <c:v>0.68527261093425462</c:v>
                </c:pt>
                <c:pt idx="2572">
                  <c:v>0.68534114504875954</c:v>
                </c:pt>
                <c:pt idx="2573">
                  <c:v>0.6854096860173613</c:v>
                </c:pt>
                <c:pt idx="2574">
                  <c:v>0.68547823384074535</c:v>
                </c:pt>
                <c:pt idx="2575">
                  <c:v>0.68554678851959727</c:v>
                </c:pt>
                <c:pt idx="2576">
                  <c:v>0.68561535005460272</c:v>
                </c:pt>
                <c:pt idx="2577">
                  <c:v>0.68568391844644738</c:v>
                </c:pt>
                <c:pt idx="2578">
                  <c:v>0.68575249369581692</c:v>
                </c:pt>
                <c:pt idx="2579">
                  <c:v>0.68582107580339724</c:v>
                </c:pt>
                <c:pt idx="2580">
                  <c:v>0.68588966476987423</c:v>
                </c:pt>
                <c:pt idx="2581">
                  <c:v>0.68595826059593379</c:v>
                </c:pt>
                <c:pt idx="2582">
                  <c:v>0.68602686328226203</c:v>
                </c:pt>
                <c:pt idx="2583">
                  <c:v>0.68609547282954497</c:v>
                </c:pt>
                <c:pt idx="2584">
                  <c:v>0.68616408923846883</c:v>
                </c:pt>
                <c:pt idx="2585">
                  <c:v>0.68623271250971984</c:v>
                </c:pt>
                <c:pt idx="2586">
                  <c:v>0.68630134264398424</c:v>
                </c:pt>
                <c:pt idx="2587">
                  <c:v>0.68636997964194846</c:v>
                </c:pt>
                <c:pt idx="2588">
                  <c:v>0.68643862350429885</c:v>
                </c:pt>
                <c:pt idx="2589">
                  <c:v>0.68650727423172198</c:v>
                </c:pt>
                <c:pt idx="2590">
                  <c:v>0.68657593182490451</c:v>
                </c:pt>
                <c:pt idx="2591">
                  <c:v>0.686644596284533</c:v>
                </c:pt>
                <c:pt idx="2592">
                  <c:v>0.68671326761129414</c:v>
                </c:pt>
                <c:pt idx="2593">
                  <c:v>0.68678194580587471</c:v>
                </c:pt>
                <c:pt idx="2594">
                  <c:v>0.68685063086896159</c:v>
                </c:pt>
                <c:pt idx="2595">
                  <c:v>0.68691932280124168</c:v>
                </c:pt>
                <c:pt idx="2596">
                  <c:v>0.686988021603402</c:v>
                </c:pt>
                <c:pt idx="2597">
                  <c:v>0.68705672727612965</c:v>
                </c:pt>
                <c:pt idx="2598">
                  <c:v>0.68712543982011165</c:v>
                </c:pt>
                <c:pt idx="2599">
                  <c:v>0.68719415923603522</c:v>
                </c:pt>
                <c:pt idx="2600">
                  <c:v>0.6872628855245877</c:v>
                </c:pt>
                <c:pt idx="2601">
                  <c:v>0.68733161868645631</c:v>
                </c:pt>
                <c:pt idx="2602">
                  <c:v>0.68740035872232852</c:v>
                </c:pt>
                <c:pt idx="2603">
                  <c:v>0.68746910563289176</c:v>
                </c:pt>
                <c:pt idx="2604">
                  <c:v>0.68753785941883361</c:v>
                </c:pt>
                <c:pt idx="2605">
                  <c:v>0.68760662008084172</c:v>
                </c:pt>
                <c:pt idx="2606">
                  <c:v>0.68767538761960367</c:v>
                </c:pt>
                <c:pt idx="2607">
                  <c:v>0.68774416203580724</c:v>
                </c:pt>
                <c:pt idx="2608">
                  <c:v>0.6878129433301402</c:v>
                </c:pt>
                <c:pt idx="2609">
                  <c:v>0.68788173150329057</c:v>
                </c:pt>
                <c:pt idx="2610">
                  <c:v>0.68795052655594613</c:v>
                </c:pt>
                <c:pt idx="2611">
                  <c:v>0.68801932848879499</c:v>
                </c:pt>
                <c:pt idx="2612">
                  <c:v>0.68808813730252527</c:v>
                </c:pt>
                <c:pt idx="2613">
                  <c:v>0.68815695299782509</c:v>
                </c:pt>
                <c:pt idx="2614">
                  <c:v>0.68822577557538267</c:v>
                </c:pt>
                <c:pt idx="2615">
                  <c:v>0.68829460503588624</c:v>
                </c:pt>
                <c:pt idx="2616">
                  <c:v>0.68836344138002425</c:v>
                </c:pt>
                <c:pt idx="2617">
                  <c:v>0.68843228460848505</c:v>
                </c:pt>
                <c:pt idx="2618">
                  <c:v>0.68850113472195729</c:v>
                </c:pt>
                <c:pt idx="2619">
                  <c:v>0.68856999172112943</c:v>
                </c:pt>
                <c:pt idx="2620">
                  <c:v>0.68863885560669014</c:v>
                </c:pt>
                <c:pt idx="2621">
                  <c:v>0.68870772637932809</c:v>
                </c:pt>
                <c:pt idx="2622">
                  <c:v>0.68877660403973207</c:v>
                </c:pt>
                <c:pt idx="2623">
                  <c:v>0.68884548858859096</c:v>
                </c:pt>
                <c:pt idx="2624">
                  <c:v>0.68891438002659366</c:v>
                </c:pt>
                <c:pt idx="2625">
                  <c:v>0.68898327835442907</c:v>
                </c:pt>
                <c:pt idx="2626">
                  <c:v>0.6890521835727863</c:v>
                </c:pt>
                <c:pt idx="2627">
                  <c:v>0.68912109568235458</c:v>
                </c:pt>
                <c:pt idx="2628">
                  <c:v>0.6891900146838229</c:v>
                </c:pt>
                <c:pt idx="2629">
                  <c:v>0.68925894057788073</c:v>
                </c:pt>
                <c:pt idx="2630">
                  <c:v>0.68932787336521728</c:v>
                </c:pt>
                <c:pt idx="2631">
                  <c:v>0.68939681304652189</c:v>
                </c:pt>
                <c:pt idx="2632">
                  <c:v>0.68946575962248413</c:v>
                </c:pt>
                <c:pt idx="2633">
                  <c:v>0.68953471309379355</c:v>
                </c:pt>
                <c:pt idx="2634">
                  <c:v>0.68960367346113971</c:v>
                </c:pt>
                <c:pt idx="2635">
                  <c:v>0.68967264072521217</c:v>
                </c:pt>
                <c:pt idx="2636">
                  <c:v>0.68974161488670083</c:v>
                </c:pt>
                <c:pt idx="2637">
                  <c:v>0.68981059594629546</c:v>
                </c:pt>
                <c:pt idx="2638">
                  <c:v>0.68987958390468596</c:v>
                </c:pt>
                <c:pt idx="2639">
                  <c:v>0.68994857876256221</c:v>
                </c:pt>
                <c:pt idx="2640">
                  <c:v>0.69001758052061424</c:v>
                </c:pt>
                <c:pt idx="2641">
                  <c:v>0.69008658917953214</c:v>
                </c:pt>
                <c:pt idx="2642">
                  <c:v>0.69015560474000615</c:v>
                </c:pt>
                <c:pt idx="2643">
                  <c:v>0.69022462720272637</c:v>
                </c:pt>
                <c:pt idx="2644">
                  <c:v>0.69029365656838315</c:v>
                </c:pt>
                <c:pt idx="2645">
                  <c:v>0.69036269283766694</c:v>
                </c:pt>
                <c:pt idx="2646">
                  <c:v>0.69043173601126806</c:v>
                </c:pt>
                <c:pt idx="2647">
                  <c:v>0.69050078608987708</c:v>
                </c:pt>
                <c:pt idx="2648">
                  <c:v>0.69056984307418445</c:v>
                </c:pt>
                <c:pt idx="2649">
                  <c:v>0.69063890696488095</c:v>
                </c:pt>
                <c:pt idx="2650">
                  <c:v>0.69070797776265724</c:v>
                </c:pt>
                <c:pt idx="2651">
                  <c:v>0.690777055468204</c:v>
                </c:pt>
                <c:pt idx="2652">
                  <c:v>0.69084614008221223</c:v>
                </c:pt>
                <c:pt idx="2653">
                  <c:v>0.69091523160537271</c:v>
                </c:pt>
                <c:pt idx="2654">
                  <c:v>0.69098433003837656</c:v>
                </c:pt>
                <c:pt idx="2655">
                  <c:v>0.69105343538191477</c:v>
                </c:pt>
                <c:pt idx="2656">
                  <c:v>0.69112254763667846</c:v>
                </c:pt>
                <c:pt idx="2657">
                  <c:v>0.69119166680335875</c:v>
                </c:pt>
                <c:pt idx="2658">
                  <c:v>0.69126079288264697</c:v>
                </c:pt>
                <c:pt idx="2659">
                  <c:v>0.69132992587523445</c:v>
                </c:pt>
                <c:pt idx="2660">
                  <c:v>0.69139906578181265</c:v>
                </c:pt>
                <c:pt idx="2661">
                  <c:v>0.6914682126030729</c:v>
                </c:pt>
                <c:pt idx="2662">
                  <c:v>0.69153736633970686</c:v>
                </c:pt>
                <c:pt idx="2663">
                  <c:v>0.6916065269924061</c:v>
                </c:pt>
                <c:pt idx="2664">
                  <c:v>0.69167569456186229</c:v>
                </c:pt>
                <c:pt idx="2665">
                  <c:v>0.6917448690487672</c:v>
                </c:pt>
                <c:pt idx="2666">
                  <c:v>0.69181405045381261</c:v>
                </c:pt>
                <c:pt idx="2667">
                  <c:v>0.69188323877769042</c:v>
                </c:pt>
                <c:pt idx="2668">
                  <c:v>0.69195243402109252</c:v>
                </c:pt>
                <c:pt idx="2669">
                  <c:v>0.69202163618471102</c:v>
                </c:pt>
                <c:pt idx="2670">
                  <c:v>0.69209084526923792</c:v>
                </c:pt>
                <c:pt idx="2671">
                  <c:v>0.69216006127536545</c:v>
                </c:pt>
                <c:pt idx="2672">
                  <c:v>0.69222928420378582</c:v>
                </c:pt>
                <c:pt idx="2673">
                  <c:v>0.69229851405519138</c:v>
                </c:pt>
                <c:pt idx="2674">
                  <c:v>0.69236775083027435</c:v>
                </c:pt>
                <c:pt idx="2675">
                  <c:v>0.69243699452972729</c:v>
                </c:pt>
                <c:pt idx="2676">
                  <c:v>0.69250624515424275</c:v>
                </c:pt>
                <c:pt idx="2677">
                  <c:v>0.69257550270451318</c:v>
                </c:pt>
                <c:pt idx="2678">
                  <c:v>0.69264476718123125</c:v>
                </c:pt>
                <c:pt idx="2679">
                  <c:v>0.69271403858508973</c:v>
                </c:pt>
                <c:pt idx="2680">
                  <c:v>0.69278331691678141</c:v>
                </c:pt>
                <c:pt idx="2681">
                  <c:v>0.69285260217699907</c:v>
                </c:pt>
                <c:pt idx="2682">
                  <c:v>0.6929218943664357</c:v>
                </c:pt>
                <c:pt idx="2683">
                  <c:v>0.69299119348578431</c:v>
                </c:pt>
                <c:pt idx="2684">
                  <c:v>0.6930604995357379</c:v>
                </c:pt>
                <c:pt idx="2685">
                  <c:v>0.69312981251698957</c:v>
                </c:pt>
                <c:pt idx="2686">
                  <c:v>0.69319913243023257</c:v>
                </c:pt>
                <c:pt idx="2687">
                  <c:v>0.69326845927616021</c:v>
                </c:pt>
                <c:pt idx="2688">
                  <c:v>0.69333779305546572</c:v>
                </c:pt>
                <c:pt idx="2689">
                  <c:v>0.69340713376884255</c:v>
                </c:pt>
                <c:pt idx="2690">
                  <c:v>0.69347648141698426</c:v>
                </c:pt>
                <c:pt idx="2691">
                  <c:v>0.69354583600058428</c:v>
                </c:pt>
                <c:pt idx="2692">
                  <c:v>0.69361519752033629</c:v>
                </c:pt>
                <c:pt idx="2693">
                  <c:v>0.69368456597693395</c:v>
                </c:pt>
                <c:pt idx="2694">
                  <c:v>0.69375394137107105</c:v>
                </c:pt>
                <c:pt idx="2695">
                  <c:v>0.69382332370344135</c:v>
                </c:pt>
                <c:pt idx="2696">
                  <c:v>0.69389271297473887</c:v>
                </c:pt>
                <c:pt idx="2697">
                  <c:v>0.69396210918565737</c:v>
                </c:pt>
                <c:pt idx="2698">
                  <c:v>0.69403151233689109</c:v>
                </c:pt>
                <c:pt idx="2699">
                  <c:v>0.69410092242913402</c:v>
                </c:pt>
                <c:pt idx="2700">
                  <c:v>0.69417033946308027</c:v>
                </c:pt>
                <c:pt idx="2701">
                  <c:v>0.69423976343942417</c:v>
                </c:pt>
                <c:pt idx="2702">
                  <c:v>0.69430919435886007</c:v>
                </c:pt>
                <c:pt idx="2703">
                  <c:v>0.69437863222208229</c:v>
                </c:pt>
                <c:pt idx="2704">
                  <c:v>0.69444807702978528</c:v>
                </c:pt>
                <c:pt idx="2705">
                  <c:v>0.6945175287826636</c:v>
                </c:pt>
                <c:pt idx="2706">
                  <c:v>0.69458698748141168</c:v>
                </c:pt>
                <c:pt idx="2707">
                  <c:v>0.6946564531267243</c:v>
                </c:pt>
                <c:pt idx="2708">
                  <c:v>0.69472592571929626</c:v>
                </c:pt>
                <c:pt idx="2709">
                  <c:v>0.6947954052598222</c:v>
                </c:pt>
                <c:pt idx="2710">
                  <c:v>0.69486489174899713</c:v>
                </c:pt>
                <c:pt idx="2711">
                  <c:v>0.69493438518751582</c:v>
                </c:pt>
                <c:pt idx="2712">
                  <c:v>0.6950038855760734</c:v>
                </c:pt>
                <c:pt idx="2713">
                  <c:v>0.69507339291536496</c:v>
                </c:pt>
                <c:pt idx="2714">
                  <c:v>0.69514290720608551</c:v>
                </c:pt>
                <c:pt idx="2715">
                  <c:v>0.69521242844893039</c:v>
                </c:pt>
                <c:pt idx="2716">
                  <c:v>0.6952819566445948</c:v>
                </c:pt>
                <c:pt idx="2717">
                  <c:v>0.6953514917937742</c:v>
                </c:pt>
                <c:pt idx="2718">
                  <c:v>0.69542103389716392</c:v>
                </c:pt>
                <c:pt idx="2719">
                  <c:v>0.69549058295545951</c:v>
                </c:pt>
                <c:pt idx="2720">
                  <c:v>0.69556013896935642</c:v>
                </c:pt>
                <c:pt idx="2721">
                  <c:v>0.69562970193955032</c:v>
                </c:pt>
                <c:pt idx="2722">
                  <c:v>0.69569927186673697</c:v>
                </c:pt>
                <c:pt idx="2723">
                  <c:v>0.69576884875161216</c:v>
                </c:pt>
                <c:pt idx="2724">
                  <c:v>0.69583843259487166</c:v>
                </c:pt>
                <c:pt idx="2725">
                  <c:v>0.69590802339721136</c:v>
                </c:pt>
                <c:pt idx="2726">
                  <c:v>0.69597762115932726</c:v>
                </c:pt>
                <c:pt idx="2727">
                  <c:v>0.69604722588191548</c:v>
                </c:pt>
                <c:pt idx="2728">
                  <c:v>0.696116837565672</c:v>
                </c:pt>
                <c:pt idx="2729">
                  <c:v>0.69618645621129316</c:v>
                </c:pt>
                <c:pt idx="2730">
                  <c:v>0.69625608181947507</c:v>
                </c:pt>
                <c:pt idx="2731">
                  <c:v>0.69632571439091417</c:v>
                </c:pt>
                <c:pt idx="2732">
                  <c:v>0.6963953539263068</c:v>
                </c:pt>
                <c:pt idx="2733">
                  <c:v>0.6964650004263494</c:v>
                </c:pt>
                <c:pt idx="2734">
                  <c:v>0.69653465389173852</c:v>
                </c:pt>
                <c:pt idx="2735">
                  <c:v>0.69660431432317083</c:v>
                </c:pt>
                <c:pt idx="2736">
                  <c:v>0.69667398172134298</c:v>
                </c:pt>
                <c:pt idx="2737">
                  <c:v>0.69674365608695166</c:v>
                </c:pt>
                <c:pt idx="2738">
                  <c:v>0.69681333742069373</c:v>
                </c:pt>
                <c:pt idx="2739">
                  <c:v>0.6968830257232661</c:v>
                </c:pt>
                <c:pt idx="2740">
                  <c:v>0.69695272099536565</c:v>
                </c:pt>
                <c:pt idx="2741">
                  <c:v>0.69702242323768937</c:v>
                </c:pt>
                <c:pt idx="2742">
                  <c:v>0.69709213245093449</c:v>
                </c:pt>
                <c:pt idx="2743">
                  <c:v>0.69716184863579811</c:v>
                </c:pt>
                <c:pt idx="2744">
                  <c:v>0.69723157179297734</c:v>
                </c:pt>
                <c:pt idx="2745">
                  <c:v>0.69730130192316964</c:v>
                </c:pt>
                <c:pt idx="2746">
                  <c:v>0.69737103902707231</c:v>
                </c:pt>
                <c:pt idx="2747">
                  <c:v>0.69744078310538282</c:v>
                </c:pt>
                <c:pt idx="2748">
                  <c:v>0.69751053415879871</c:v>
                </c:pt>
                <c:pt idx="2749">
                  <c:v>0.69758029218801754</c:v>
                </c:pt>
                <c:pt idx="2750">
                  <c:v>0.69765005719373685</c:v>
                </c:pt>
                <c:pt idx="2751">
                  <c:v>0.69771982917665454</c:v>
                </c:pt>
                <c:pt idx="2752">
                  <c:v>0.69778960813746826</c:v>
                </c:pt>
                <c:pt idx="2753">
                  <c:v>0.69785939407687592</c:v>
                </c:pt>
                <c:pt idx="2754">
                  <c:v>0.69792918699557549</c:v>
                </c:pt>
                <c:pt idx="2755">
                  <c:v>0.69799898689426487</c:v>
                </c:pt>
                <c:pt idx="2756">
                  <c:v>0.69806879377364228</c:v>
                </c:pt>
                <c:pt idx="2757">
                  <c:v>0.69813860763440572</c:v>
                </c:pt>
                <c:pt idx="2758">
                  <c:v>0.6982084284772534</c:v>
                </c:pt>
                <c:pt idx="2759">
                  <c:v>0.69827825630288365</c:v>
                </c:pt>
                <c:pt idx="2760">
                  <c:v>0.69834809111199481</c:v>
                </c:pt>
                <c:pt idx="2761">
                  <c:v>0.69841793290528531</c:v>
                </c:pt>
                <c:pt idx="2762">
                  <c:v>0.6984877816834536</c:v>
                </c:pt>
                <c:pt idx="2763">
                  <c:v>0.69855763744719834</c:v>
                </c:pt>
                <c:pt idx="2764">
                  <c:v>0.69862750019721809</c:v>
                </c:pt>
                <c:pt idx="2765">
                  <c:v>0.6986973699342115</c:v>
                </c:pt>
                <c:pt idx="2766">
                  <c:v>0.69876724665887735</c:v>
                </c:pt>
                <c:pt idx="2767">
                  <c:v>0.69883713037191453</c:v>
                </c:pt>
                <c:pt idx="2768">
                  <c:v>0.69890702107402192</c:v>
                </c:pt>
                <c:pt idx="2769">
                  <c:v>0.69897691876589851</c:v>
                </c:pt>
                <c:pt idx="2770">
                  <c:v>0.69904682344824332</c:v>
                </c:pt>
                <c:pt idx="2771">
                  <c:v>0.69911673512175543</c:v>
                </c:pt>
                <c:pt idx="2772">
                  <c:v>0.69918665378713418</c:v>
                </c:pt>
                <c:pt idx="2773">
                  <c:v>0.69925657944507869</c:v>
                </c:pt>
                <c:pt idx="2774">
                  <c:v>0.69932651209628827</c:v>
                </c:pt>
                <c:pt idx="2775">
                  <c:v>0.69939645174146237</c:v>
                </c:pt>
                <c:pt idx="2776">
                  <c:v>0.69946639838130054</c:v>
                </c:pt>
                <c:pt idx="2777">
                  <c:v>0.69953635201650222</c:v>
                </c:pt>
                <c:pt idx="2778">
                  <c:v>0.69960631264776696</c:v>
                </c:pt>
                <c:pt idx="2779">
                  <c:v>0.69967628027579454</c:v>
                </c:pt>
                <c:pt idx="2780">
                  <c:v>0.69974625490128461</c:v>
                </c:pt>
                <c:pt idx="2781">
                  <c:v>0.69981623652493707</c:v>
                </c:pt>
                <c:pt idx="2782">
                  <c:v>0.6998862251474518</c:v>
                </c:pt>
                <c:pt idx="2783">
                  <c:v>0.69995622076952879</c:v>
                </c:pt>
                <c:pt idx="2784">
                  <c:v>0.70002622339186793</c:v>
                </c:pt>
                <c:pt idx="2785">
                  <c:v>0.70009623301516943</c:v>
                </c:pt>
                <c:pt idx="2786">
                  <c:v>0.70016624964013341</c:v>
                </c:pt>
                <c:pt idx="2787">
                  <c:v>0.70023627326746019</c:v>
                </c:pt>
                <c:pt idx="2788">
                  <c:v>0.70030630389784998</c:v>
                </c:pt>
                <c:pt idx="2789">
                  <c:v>0.70037634153200312</c:v>
                </c:pt>
                <c:pt idx="2790">
                  <c:v>0.70044638617062016</c:v>
                </c:pt>
                <c:pt idx="2791">
                  <c:v>0.70051643781440154</c:v>
                </c:pt>
                <c:pt idx="2792">
                  <c:v>0.70058649646404791</c:v>
                </c:pt>
                <c:pt idx="2793">
                  <c:v>0.70065656212025995</c:v>
                </c:pt>
                <c:pt idx="2794">
                  <c:v>0.70072663478373831</c:v>
                </c:pt>
                <c:pt idx="2795">
                  <c:v>0.70079671445518377</c:v>
                </c:pt>
                <c:pt idx="2796">
                  <c:v>0.70086680113529731</c:v>
                </c:pt>
                <c:pt idx="2797">
                  <c:v>0.70093689482477983</c:v>
                </c:pt>
                <c:pt idx="2798">
                  <c:v>0.70100699552433221</c:v>
                </c:pt>
                <c:pt idx="2799">
                  <c:v>0.70107710323465566</c:v>
                </c:pt>
                <c:pt idx="2800">
                  <c:v>0.7011472179564513</c:v>
                </c:pt>
                <c:pt idx="2801">
                  <c:v>0.70121733969042033</c:v>
                </c:pt>
                <c:pt idx="2802">
                  <c:v>0.70128746843726408</c:v>
                </c:pt>
                <c:pt idx="2803">
                  <c:v>0.70135760419768389</c:v>
                </c:pt>
                <c:pt idx="2804">
                  <c:v>0.70142774697238108</c:v>
                </c:pt>
                <c:pt idx="2805">
                  <c:v>0.70149789676205732</c:v>
                </c:pt>
                <c:pt idx="2806">
                  <c:v>0.70156805356741403</c:v>
                </c:pt>
                <c:pt idx="2807">
                  <c:v>0.70163821738915289</c:v>
                </c:pt>
                <c:pt idx="2808">
                  <c:v>0.70170838822797565</c:v>
                </c:pt>
                <c:pt idx="2809">
                  <c:v>0.70177856608458411</c:v>
                </c:pt>
                <c:pt idx="2810">
                  <c:v>0.70184875095968002</c:v>
                </c:pt>
                <c:pt idx="2811">
                  <c:v>0.70191894285396539</c:v>
                </c:pt>
                <c:pt idx="2812">
                  <c:v>0.7019891417681422</c:v>
                </c:pt>
                <c:pt idx="2813">
                  <c:v>0.70205934770291245</c:v>
                </c:pt>
                <c:pt idx="2814">
                  <c:v>0.70212956065897836</c:v>
                </c:pt>
                <c:pt idx="2815">
                  <c:v>0.70219978063704203</c:v>
                </c:pt>
                <c:pt idx="2816">
                  <c:v>0.70227000763780578</c:v>
                </c:pt>
                <c:pt idx="2817">
                  <c:v>0.70234024166197195</c:v>
                </c:pt>
                <c:pt idx="2818">
                  <c:v>0.70241048271024298</c:v>
                </c:pt>
                <c:pt idx="2819">
                  <c:v>0.70248073078332129</c:v>
                </c:pt>
                <c:pt idx="2820">
                  <c:v>0.70255098588190945</c:v>
                </c:pt>
                <c:pt idx="2821">
                  <c:v>0.70262124800671011</c:v>
                </c:pt>
                <c:pt idx="2822">
                  <c:v>0.70269151715842593</c:v>
                </c:pt>
                <c:pt idx="2823">
                  <c:v>0.70276179333775968</c:v>
                </c:pt>
                <c:pt idx="2824">
                  <c:v>0.70283207654541424</c:v>
                </c:pt>
                <c:pt idx="2825">
                  <c:v>0.70290236678209239</c:v>
                </c:pt>
                <c:pt idx="2826">
                  <c:v>0.70297266404849723</c:v>
                </c:pt>
                <c:pt idx="2827">
                  <c:v>0.70304296834533175</c:v>
                </c:pt>
                <c:pt idx="2828">
                  <c:v>0.70311327967329906</c:v>
                </c:pt>
                <c:pt idx="2829">
                  <c:v>0.70318359803310237</c:v>
                </c:pt>
                <c:pt idx="2830">
                  <c:v>0.7032539234254449</c:v>
                </c:pt>
                <c:pt idx="2831">
                  <c:v>0.70332425585102998</c:v>
                </c:pt>
                <c:pt idx="2832">
                  <c:v>0.70339459531056103</c:v>
                </c:pt>
                <c:pt idx="2833">
                  <c:v>0.70346494180474151</c:v>
                </c:pt>
                <c:pt idx="2834">
                  <c:v>0.70353529533427495</c:v>
                </c:pt>
                <c:pt idx="2835">
                  <c:v>0.7036056558998649</c:v>
                </c:pt>
                <c:pt idx="2836">
                  <c:v>0.70367602350221514</c:v>
                </c:pt>
                <c:pt idx="2837">
                  <c:v>0.70374639814202933</c:v>
                </c:pt>
                <c:pt idx="2838">
                  <c:v>0.70381677982001134</c:v>
                </c:pt>
                <c:pt idx="2839">
                  <c:v>0.70388716853686506</c:v>
                </c:pt>
                <c:pt idx="2840">
                  <c:v>0.70395756429329437</c:v>
                </c:pt>
                <c:pt idx="2841">
                  <c:v>0.70402796709000337</c:v>
                </c:pt>
                <c:pt idx="2842">
                  <c:v>0.70409837692769617</c:v>
                </c:pt>
                <c:pt idx="2843">
                  <c:v>0.70416879380707686</c:v>
                </c:pt>
                <c:pt idx="2844">
                  <c:v>0.70423921772884979</c:v>
                </c:pt>
                <c:pt idx="2845">
                  <c:v>0.70430964869371915</c:v>
                </c:pt>
                <c:pt idx="2846">
                  <c:v>0.70438008670238939</c:v>
                </c:pt>
                <c:pt idx="2847">
                  <c:v>0.70445053175556493</c:v>
                </c:pt>
                <c:pt idx="2848">
                  <c:v>0.70452098385395034</c:v>
                </c:pt>
                <c:pt idx="2849">
                  <c:v>0.70459144299825016</c:v>
                </c:pt>
                <c:pt idx="2850">
                  <c:v>0.70466190918916904</c:v>
                </c:pt>
                <c:pt idx="2851">
                  <c:v>0.70473238242741176</c:v>
                </c:pt>
                <c:pt idx="2852">
                  <c:v>0.70480286271368309</c:v>
                </c:pt>
                <c:pt idx="2853">
                  <c:v>0.7048733500486879</c:v>
                </c:pt>
                <c:pt idx="2854">
                  <c:v>0.70494384443313118</c:v>
                </c:pt>
                <c:pt idx="2855">
                  <c:v>0.70501434586771794</c:v>
                </c:pt>
                <c:pt idx="2856">
                  <c:v>0.70508485435315327</c:v>
                </c:pt>
                <c:pt idx="2857">
                  <c:v>0.70515536989014227</c:v>
                </c:pt>
                <c:pt idx="2858">
                  <c:v>0.70522589247939016</c:v>
                </c:pt>
                <c:pt idx="2859">
                  <c:v>0.70529642212160226</c:v>
                </c:pt>
                <c:pt idx="2860">
                  <c:v>0.70536695881748401</c:v>
                </c:pt>
                <c:pt idx="2861">
                  <c:v>0.70543750256774074</c:v>
                </c:pt>
                <c:pt idx="2862">
                  <c:v>0.70550805337307809</c:v>
                </c:pt>
                <c:pt idx="2863">
                  <c:v>0.70557861123420151</c:v>
                </c:pt>
                <c:pt idx="2864">
                  <c:v>0.70564917615181666</c:v>
                </c:pt>
                <c:pt idx="2865">
                  <c:v>0.7057197481266293</c:v>
                </c:pt>
                <c:pt idx="2866">
                  <c:v>0.7057903271593452</c:v>
                </c:pt>
                <c:pt idx="2867">
                  <c:v>0.70586091325067024</c:v>
                </c:pt>
                <c:pt idx="2868">
                  <c:v>0.70593150640131042</c:v>
                </c:pt>
                <c:pt idx="2869">
                  <c:v>0.7060021066119716</c:v>
                </c:pt>
                <c:pt idx="2870">
                  <c:v>0.7060727138833599</c:v>
                </c:pt>
                <c:pt idx="2871">
                  <c:v>0.70614332821618153</c:v>
                </c:pt>
                <c:pt idx="2872">
                  <c:v>0.70621394961114259</c:v>
                </c:pt>
                <c:pt idx="2873">
                  <c:v>0.70628457806894951</c:v>
                </c:pt>
                <c:pt idx="2874">
                  <c:v>0.70635521359030851</c:v>
                </c:pt>
                <c:pt idx="2875">
                  <c:v>0.70642585617592613</c:v>
                </c:pt>
                <c:pt idx="2876">
                  <c:v>0.7064965058265088</c:v>
                </c:pt>
                <c:pt idx="2877">
                  <c:v>0.70656716254276308</c:v>
                </c:pt>
                <c:pt idx="2878">
                  <c:v>0.70663782632539562</c:v>
                </c:pt>
                <c:pt idx="2879">
                  <c:v>0.70670849717511308</c:v>
                </c:pt>
                <c:pt idx="2880">
                  <c:v>0.70677917509262234</c:v>
                </c:pt>
                <c:pt idx="2881">
                  <c:v>0.70684986007863015</c:v>
                </c:pt>
                <c:pt idx="2882">
                  <c:v>0.70692055213384353</c:v>
                </c:pt>
                <c:pt idx="2883">
                  <c:v>0.70699125125896944</c:v>
                </c:pt>
                <c:pt idx="2884">
                  <c:v>0.7070619574547149</c:v>
                </c:pt>
                <c:pt idx="2885">
                  <c:v>0.70713267072178709</c:v>
                </c:pt>
                <c:pt idx="2886">
                  <c:v>0.70720339106089314</c:v>
                </c:pt>
                <c:pt idx="2887">
                  <c:v>0.70727411847274035</c:v>
                </c:pt>
                <c:pt idx="2888">
                  <c:v>0.70734485295803617</c:v>
                </c:pt>
                <c:pt idx="2889">
                  <c:v>0.70741559451748792</c:v>
                </c:pt>
                <c:pt idx="2890">
                  <c:v>0.70748634315180314</c:v>
                </c:pt>
                <c:pt idx="2891">
                  <c:v>0.70755709886168927</c:v>
                </c:pt>
                <c:pt idx="2892">
                  <c:v>0.70762786164785407</c:v>
                </c:pt>
                <c:pt idx="2893">
                  <c:v>0.70769863151100521</c:v>
                </c:pt>
                <c:pt idx="2894">
                  <c:v>0.70776940845185043</c:v>
                </c:pt>
                <c:pt idx="2895">
                  <c:v>0.70784019247109753</c:v>
                </c:pt>
                <c:pt idx="2896">
                  <c:v>0.70791098356945448</c:v>
                </c:pt>
                <c:pt idx="2897">
                  <c:v>0.70798178174762927</c:v>
                </c:pt>
                <c:pt idx="2898">
                  <c:v>0.70805258700632989</c:v>
                </c:pt>
                <c:pt idx="2899">
                  <c:v>0.70812339934626456</c:v>
                </c:pt>
                <c:pt idx="2900">
                  <c:v>0.70819421876814137</c:v>
                </c:pt>
                <c:pt idx="2901">
                  <c:v>0.70826504527266865</c:v>
                </c:pt>
                <c:pt idx="2902">
                  <c:v>0.70833587886055471</c:v>
                </c:pt>
                <c:pt idx="2903">
                  <c:v>0.708406719532508</c:v>
                </c:pt>
                <c:pt idx="2904">
                  <c:v>0.70847756728923694</c:v>
                </c:pt>
                <c:pt idx="2905">
                  <c:v>0.70854842213145008</c:v>
                </c:pt>
                <c:pt idx="2906">
                  <c:v>0.70861928405985608</c:v>
                </c:pt>
                <c:pt idx="2907">
                  <c:v>0.70869015307516359</c:v>
                </c:pt>
                <c:pt idx="2908">
                  <c:v>0.70876102917808137</c:v>
                </c:pt>
                <c:pt idx="2909">
                  <c:v>0.70883191236931831</c:v>
                </c:pt>
                <c:pt idx="2910">
                  <c:v>0.70890280264958327</c:v>
                </c:pt>
                <c:pt idx="2911">
                  <c:v>0.70897370001958526</c:v>
                </c:pt>
                <c:pt idx="2912">
                  <c:v>0.70904460448003326</c:v>
                </c:pt>
                <c:pt idx="2913">
                  <c:v>0.70911551603163636</c:v>
                </c:pt>
                <c:pt idx="2914">
                  <c:v>0.70918643467510389</c:v>
                </c:pt>
                <c:pt idx="2915">
                  <c:v>0.70925736041114495</c:v>
                </c:pt>
                <c:pt idx="2916">
                  <c:v>0.70932829324046898</c:v>
                </c:pt>
                <c:pt idx="2917">
                  <c:v>0.70939923316378539</c:v>
                </c:pt>
                <c:pt idx="2918">
                  <c:v>0.70947018018180352</c:v>
                </c:pt>
                <c:pt idx="2919">
                  <c:v>0.70954113429523302</c:v>
                </c:pt>
                <c:pt idx="2920">
                  <c:v>0.70961209550478355</c:v>
                </c:pt>
                <c:pt idx="2921">
                  <c:v>0.70968306381116464</c:v>
                </c:pt>
                <c:pt idx="2922">
                  <c:v>0.70975403921508617</c:v>
                </c:pt>
                <c:pt idx="2923">
                  <c:v>0.70982502171725792</c:v>
                </c:pt>
                <c:pt idx="2924">
                  <c:v>0.70989601131838975</c:v>
                </c:pt>
                <c:pt idx="2925">
                  <c:v>0.70996700801919166</c:v>
                </c:pt>
                <c:pt idx="2926">
                  <c:v>0.71003801182037374</c:v>
                </c:pt>
                <c:pt idx="2927">
                  <c:v>0.71010902272264598</c:v>
                </c:pt>
                <c:pt idx="2928">
                  <c:v>0.71018004072671859</c:v>
                </c:pt>
                <c:pt idx="2929">
                  <c:v>0.71025106583330189</c:v>
                </c:pt>
                <c:pt idx="2930">
                  <c:v>0.7103220980431062</c:v>
                </c:pt>
                <c:pt idx="2931">
                  <c:v>0.71039313735684184</c:v>
                </c:pt>
                <c:pt idx="2932">
                  <c:v>0.71046418377521936</c:v>
                </c:pt>
                <c:pt idx="2933">
                  <c:v>0.7105352372989493</c:v>
                </c:pt>
                <c:pt idx="2934">
                  <c:v>0.71060629792874219</c:v>
                </c:pt>
                <c:pt idx="2935">
                  <c:v>0.7106773656653087</c:v>
                </c:pt>
                <c:pt idx="2936">
                  <c:v>0.71074844050935959</c:v>
                </c:pt>
                <c:pt idx="2937">
                  <c:v>0.71081952246160574</c:v>
                </c:pt>
                <c:pt idx="2938">
                  <c:v>0.71089061152275801</c:v>
                </c:pt>
                <c:pt idx="2939">
                  <c:v>0.7109617076935274</c:v>
                </c:pt>
                <c:pt idx="2940">
                  <c:v>0.7110328109746249</c:v>
                </c:pt>
                <c:pt idx="2941">
                  <c:v>0.71110392136676159</c:v>
                </c:pt>
                <c:pt idx="2942">
                  <c:v>0.7111750388706487</c:v>
                </c:pt>
                <c:pt idx="2943">
                  <c:v>0.71124616348699743</c:v>
                </c:pt>
                <c:pt idx="2944">
                  <c:v>0.7113172952165191</c:v>
                </c:pt>
                <c:pt idx="2945">
                  <c:v>0.71138843405992513</c:v>
                </c:pt>
                <c:pt idx="2946">
                  <c:v>0.71145958001792697</c:v>
                </c:pt>
                <c:pt idx="2947">
                  <c:v>0.71153073309123605</c:v>
                </c:pt>
                <c:pt idx="2948">
                  <c:v>0.71160189328056411</c:v>
                </c:pt>
                <c:pt idx="2949">
                  <c:v>0.71167306058662272</c:v>
                </c:pt>
                <c:pt idx="2950">
                  <c:v>0.71174423501012374</c:v>
                </c:pt>
                <c:pt idx="2951">
                  <c:v>0.71181541655177893</c:v>
                </c:pt>
                <c:pt idx="2952">
                  <c:v>0.71188660521230018</c:v>
                </c:pt>
                <c:pt idx="2953">
                  <c:v>0.71195780099239947</c:v>
                </c:pt>
                <c:pt idx="2954">
                  <c:v>0.71202900389278878</c:v>
                </c:pt>
                <c:pt idx="2955">
                  <c:v>0.71210021391418021</c:v>
                </c:pt>
                <c:pt idx="2956">
                  <c:v>0.71217143105728598</c:v>
                </c:pt>
                <c:pt idx="2957">
                  <c:v>0.71224265532281827</c:v>
                </c:pt>
                <c:pt idx="2958">
                  <c:v>0.71231388671148943</c:v>
                </c:pt>
                <c:pt idx="2959">
                  <c:v>0.71238512522401187</c:v>
                </c:pt>
                <c:pt idx="2960">
                  <c:v>0.71245637086109792</c:v>
                </c:pt>
                <c:pt idx="2961">
                  <c:v>0.71252762362346023</c:v>
                </c:pt>
                <c:pt idx="2962">
                  <c:v>0.71259888351181144</c:v>
                </c:pt>
                <c:pt idx="2963">
                  <c:v>0.71267015052686411</c:v>
                </c:pt>
                <c:pt idx="2964">
                  <c:v>0.71274142466933099</c:v>
                </c:pt>
                <c:pt idx="2965">
                  <c:v>0.71281270593992496</c:v>
                </c:pt>
                <c:pt idx="2966">
                  <c:v>0.7128839943393589</c:v>
                </c:pt>
                <c:pt idx="2967">
                  <c:v>0.71295528986834578</c:v>
                </c:pt>
                <c:pt idx="2968">
                  <c:v>0.71302659252759848</c:v>
                </c:pt>
                <c:pt idx="2969">
                  <c:v>0.71309790231783021</c:v>
                </c:pt>
                <c:pt idx="2970">
                  <c:v>0.71316921923975418</c:v>
                </c:pt>
                <c:pt idx="2971">
                  <c:v>0.7132405432940836</c:v>
                </c:pt>
                <c:pt idx="2972">
                  <c:v>0.71331187448153177</c:v>
                </c:pt>
                <c:pt idx="2973">
                  <c:v>0.71338321280281203</c:v>
                </c:pt>
                <c:pt idx="2974">
                  <c:v>0.71345455825863791</c:v>
                </c:pt>
                <c:pt idx="2975">
                  <c:v>0.71352591084972283</c:v>
                </c:pt>
                <c:pt idx="2976">
                  <c:v>0.71359727057678046</c:v>
                </c:pt>
                <c:pt idx="2977">
                  <c:v>0.71366863744052456</c:v>
                </c:pt>
                <c:pt idx="2978">
                  <c:v>0.71374001144166876</c:v>
                </c:pt>
                <c:pt idx="2979">
                  <c:v>0.71381139258092685</c:v>
                </c:pt>
                <c:pt idx="2980">
                  <c:v>0.7138827808590128</c:v>
                </c:pt>
                <c:pt idx="2981">
                  <c:v>0.71395417627664048</c:v>
                </c:pt>
                <c:pt idx="2982">
                  <c:v>0.71402557883452389</c:v>
                </c:pt>
                <c:pt idx="2983">
                  <c:v>0.71409698853337722</c:v>
                </c:pt>
                <c:pt idx="2984">
                  <c:v>0.71416840537391457</c:v>
                </c:pt>
                <c:pt idx="2985">
                  <c:v>0.71423982935685026</c:v>
                </c:pt>
                <c:pt idx="2986">
                  <c:v>0.7143112604828985</c:v>
                </c:pt>
                <c:pt idx="2987">
                  <c:v>0.71438269875277383</c:v>
                </c:pt>
                <c:pt idx="2988">
                  <c:v>0.71445414416719055</c:v>
                </c:pt>
                <c:pt idx="2989">
                  <c:v>0.71452559672686322</c:v>
                </c:pt>
                <c:pt idx="2990">
                  <c:v>0.71459705643250648</c:v>
                </c:pt>
                <c:pt idx="2991">
                  <c:v>0.71466852328483499</c:v>
                </c:pt>
                <c:pt idx="2992">
                  <c:v>0.71473999728456339</c:v>
                </c:pt>
                <c:pt idx="2993">
                  <c:v>0.71481147843240667</c:v>
                </c:pt>
                <c:pt idx="2994">
                  <c:v>0.71488296672907958</c:v>
                </c:pt>
                <c:pt idx="2995">
                  <c:v>0.71495446217529712</c:v>
                </c:pt>
                <c:pt idx="2996">
                  <c:v>0.71502596477177427</c:v>
                </c:pt>
                <c:pt idx="2997">
                  <c:v>0.71509747451922623</c:v>
                </c:pt>
                <c:pt idx="2998">
                  <c:v>0.71516899141836809</c:v>
                </c:pt>
                <c:pt idx="2999">
                  <c:v>0.71524051546991507</c:v>
                </c:pt>
                <c:pt idx="3000">
                  <c:v>0.71531204667458248</c:v>
                </c:pt>
                <c:pt idx="3001">
                  <c:v>0.71538358503308574</c:v>
                </c:pt>
                <c:pt idx="3002">
                  <c:v>0.71545513054614041</c:v>
                </c:pt>
                <c:pt idx="3003">
                  <c:v>0.71552668321446189</c:v>
                </c:pt>
                <c:pt idx="3004">
                  <c:v>0.71559824303876574</c:v>
                </c:pt>
                <c:pt idx="3005">
                  <c:v>0.7156698100197677</c:v>
                </c:pt>
                <c:pt idx="3006">
                  <c:v>0.71574138415818356</c:v>
                </c:pt>
                <c:pt idx="3007">
                  <c:v>0.71581296545472906</c:v>
                </c:pt>
                <c:pt idx="3008">
                  <c:v>0.71588455391012007</c:v>
                </c:pt>
                <c:pt idx="3009">
                  <c:v>0.71595614952507258</c:v>
                </c:pt>
                <c:pt idx="3010">
                  <c:v>0.71602775230030258</c:v>
                </c:pt>
                <c:pt idx="3011">
                  <c:v>0.71609936223652626</c:v>
                </c:pt>
                <c:pt idx="3012">
                  <c:v>0.71617097933445972</c:v>
                </c:pt>
                <c:pt idx="3013">
                  <c:v>0.71624260359481917</c:v>
                </c:pt>
                <c:pt idx="3014">
                  <c:v>0.71631423501832103</c:v>
                </c:pt>
                <c:pt idx="3015">
                  <c:v>0.71638587360568162</c:v>
                </c:pt>
                <c:pt idx="3016">
                  <c:v>0.71645751935761737</c:v>
                </c:pt>
                <c:pt idx="3017">
                  <c:v>0.71652917227484481</c:v>
                </c:pt>
                <c:pt idx="3018">
                  <c:v>0.71660083235808059</c:v>
                </c:pt>
                <c:pt idx="3019">
                  <c:v>0.71667249960804136</c:v>
                </c:pt>
                <c:pt idx="3020">
                  <c:v>0.71674417402544388</c:v>
                </c:pt>
                <c:pt idx="3021">
                  <c:v>0.71681585561100503</c:v>
                </c:pt>
                <c:pt idx="3022">
                  <c:v>0.71688754436544155</c:v>
                </c:pt>
                <c:pt idx="3023">
                  <c:v>0.71695924028947045</c:v>
                </c:pt>
                <c:pt idx="3024">
                  <c:v>0.71703094338380879</c:v>
                </c:pt>
                <c:pt idx="3025">
                  <c:v>0.71710265364917369</c:v>
                </c:pt>
                <c:pt idx="3026">
                  <c:v>0.71717437108628235</c:v>
                </c:pt>
                <c:pt idx="3027">
                  <c:v>0.71724609569585196</c:v>
                </c:pt>
                <c:pt idx="3028">
                  <c:v>0.71731782747859985</c:v>
                </c:pt>
                <c:pt idx="3029">
                  <c:v>0.71738956643524332</c:v>
                </c:pt>
                <c:pt idx="3030">
                  <c:v>0.71746131256649992</c:v>
                </c:pt>
                <c:pt idx="3031">
                  <c:v>0.71753306587308718</c:v>
                </c:pt>
                <c:pt idx="3032">
                  <c:v>0.71760482635572276</c:v>
                </c:pt>
                <c:pt idx="3033">
                  <c:v>0.71767659401512429</c:v>
                </c:pt>
                <c:pt idx="3034">
                  <c:v>0.71774836885200943</c:v>
                </c:pt>
                <c:pt idx="3035">
                  <c:v>0.71782015086709616</c:v>
                </c:pt>
                <c:pt idx="3036">
                  <c:v>0.71789194006110224</c:v>
                </c:pt>
                <c:pt idx="3037">
                  <c:v>0.71796373643474576</c:v>
                </c:pt>
                <c:pt idx="3038">
                  <c:v>0.71803553998874459</c:v>
                </c:pt>
                <c:pt idx="3039">
                  <c:v>0.71810735072381693</c:v>
                </c:pt>
                <c:pt idx="3040">
                  <c:v>0.71817916864068099</c:v>
                </c:pt>
                <c:pt idx="3041">
                  <c:v>0.71825099374005497</c:v>
                </c:pt>
                <c:pt idx="3042">
                  <c:v>0.71832282602265718</c:v>
                </c:pt>
                <c:pt idx="3043">
                  <c:v>0.71839466548920605</c:v>
                </c:pt>
                <c:pt idx="3044">
                  <c:v>0.71846651214042012</c:v>
                </c:pt>
                <c:pt idx="3045">
                  <c:v>0.71853836597701781</c:v>
                </c:pt>
                <c:pt idx="3046">
                  <c:v>0.71861022699971777</c:v>
                </c:pt>
                <c:pt idx="3047">
                  <c:v>0.71868209520923865</c:v>
                </c:pt>
                <c:pt idx="3048">
                  <c:v>0.71875397060629931</c:v>
                </c:pt>
                <c:pt idx="3049">
                  <c:v>0.71882585319161851</c:v>
                </c:pt>
                <c:pt idx="3050">
                  <c:v>0.71889774296591513</c:v>
                </c:pt>
                <c:pt idx="3051">
                  <c:v>0.71896963992990814</c:v>
                </c:pt>
                <c:pt idx="3052">
                  <c:v>0.71904154408431653</c:v>
                </c:pt>
                <c:pt idx="3053">
                  <c:v>0.71911345542985949</c:v>
                </c:pt>
                <c:pt idx="3054">
                  <c:v>0.71918537396725624</c:v>
                </c:pt>
                <c:pt idx="3055">
                  <c:v>0.71925729969722596</c:v>
                </c:pt>
                <c:pt idx="3056">
                  <c:v>0.71932923262048798</c:v>
                </c:pt>
                <c:pt idx="3057">
                  <c:v>0.71940117273776172</c:v>
                </c:pt>
                <c:pt idx="3058">
                  <c:v>0.71947312004976671</c:v>
                </c:pt>
                <c:pt idx="3059">
                  <c:v>0.71954507455722239</c:v>
                </c:pt>
                <c:pt idx="3060">
                  <c:v>0.7196170362608485</c:v>
                </c:pt>
                <c:pt idx="3061">
                  <c:v>0.71968900516136458</c:v>
                </c:pt>
                <c:pt idx="3062">
                  <c:v>0.71976098125949051</c:v>
                </c:pt>
                <c:pt idx="3063">
                  <c:v>0.71983296455594614</c:v>
                </c:pt>
                <c:pt idx="3064">
                  <c:v>0.71990495505145125</c:v>
                </c:pt>
                <c:pt idx="3065">
                  <c:v>0.71997695274672591</c:v>
                </c:pt>
                <c:pt idx="3066">
                  <c:v>0.72004895764249011</c:v>
                </c:pt>
                <c:pt idx="3067">
                  <c:v>0.72012096973946405</c:v>
                </c:pt>
                <c:pt idx="3068">
                  <c:v>0.72019298903836793</c:v>
                </c:pt>
                <c:pt idx="3069">
                  <c:v>0.72026501553992195</c:v>
                </c:pt>
                <c:pt idx="3070">
                  <c:v>0.72033704924484643</c:v>
                </c:pt>
                <c:pt idx="3071">
                  <c:v>0.72040909015386179</c:v>
                </c:pt>
                <c:pt idx="3072">
                  <c:v>0.72048113826768856</c:v>
                </c:pt>
                <c:pt idx="3073">
                  <c:v>0.72055319358704728</c:v>
                </c:pt>
                <c:pt idx="3074">
                  <c:v>0.72062525611265849</c:v>
                </c:pt>
                <c:pt idx="3075">
                  <c:v>0.72069732584524304</c:v>
                </c:pt>
                <c:pt idx="3076">
                  <c:v>0.7207694027855216</c:v>
                </c:pt>
                <c:pt idx="3077">
                  <c:v>0.72084148693421501</c:v>
                </c:pt>
                <c:pt idx="3078">
                  <c:v>0.72091357829204417</c:v>
                </c:pt>
                <c:pt idx="3079">
                  <c:v>0.72098567685973014</c:v>
                </c:pt>
                <c:pt idx="3080">
                  <c:v>0.72105778263799392</c:v>
                </c:pt>
                <c:pt idx="3081">
                  <c:v>0.72112989562755669</c:v>
                </c:pt>
                <c:pt idx="3082">
                  <c:v>0.72120201582913956</c:v>
                </c:pt>
                <c:pt idx="3083">
                  <c:v>0.72127414324346395</c:v>
                </c:pt>
                <c:pt idx="3084">
                  <c:v>0.72134627787125105</c:v>
                </c:pt>
                <c:pt idx="3085">
                  <c:v>0.7214184197132224</c:v>
                </c:pt>
                <c:pt idx="3086">
                  <c:v>0.72149056877009943</c:v>
                </c:pt>
                <c:pt idx="3087">
                  <c:v>0.72156272504260366</c:v>
                </c:pt>
                <c:pt idx="3088">
                  <c:v>0.72163488853145674</c:v>
                </c:pt>
                <c:pt idx="3089">
                  <c:v>0.72170705923738043</c:v>
                </c:pt>
                <c:pt idx="3090">
                  <c:v>0.72177923716109649</c:v>
                </c:pt>
                <c:pt idx="3091">
                  <c:v>0.72185142230332677</c:v>
                </c:pt>
                <c:pt idx="3092">
                  <c:v>0.72192361466479327</c:v>
                </c:pt>
                <c:pt idx="3093">
                  <c:v>0.72199581424621784</c:v>
                </c:pt>
                <c:pt idx="3094">
                  <c:v>0.72206802104832268</c:v>
                </c:pt>
                <c:pt idx="3095">
                  <c:v>0.72214023507182989</c:v>
                </c:pt>
                <c:pt idx="3096">
                  <c:v>0.72221245631746167</c:v>
                </c:pt>
                <c:pt idx="3097">
                  <c:v>0.72228468478594021</c:v>
                </c:pt>
                <c:pt idx="3098">
                  <c:v>0.72235692047798805</c:v>
                </c:pt>
                <c:pt idx="3099">
                  <c:v>0.7224291633943275</c:v>
                </c:pt>
                <c:pt idx="3100">
                  <c:v>0.72250141353568109</c:v>
                </c:pt>
                <c:pt idx="3101">
                  <c:v>0.72257367090277136</c:v>
                </c:pt>
                <c:pt idx="3102">
                  <c:v>0.72264593549632095</c:v>
                </c:pt>
                <c:pt idx="3103">
                  <c:v>0.72271820731705261</c:v>
                </c:pt>
                <c:pt idx="3104">
                  <c:v>0.72279048636568921</c:v>
                </c:pt>
                <c:pt idx="3105">
                  <c:v>0.72286277264295351</c:v>
                </c:pt>
                <c:pt idx="3106">
                  <c:v>0.72293506614956848</c:v>
                </c:pt>
                <c:pt idx="3107">
                  <c:v>0.72300736688625711</c:v>
                </c:pt>
                <c:pt idx="3108">
                  <c:v>0.72307967485374247</c:v>
                </c:pt>
                <c:pt idx="3109">
                  <c:v>0.72315199005274777</c:v>
                </c:pt>
                <c:pt idx="3110">
                  <c:v>0.72322431248399621</c:v>
                </c:pt>
                <c:pt idx="3111">
                  <c:v>0.72329664214821099</c:v>
                </c:pt>
                <c:pt idx="3112">
                  <c:v>0.72336897904611563</c:v>
                </c:pt>
                <c:pt idx="3113">
                  <c:v>0.72344132317843346</c:v>
                </c:pt>
                <c:pt idx="3114">
                  <c:v>0.723513674545888</c:v>
                </c:pt>
                <c:pt idx="3115">
                  <c:v>0.72358603314920289</c:v>
                </c:pt>
                <c:pt idx="3116">
                  <c:v>0.72365839898910178</c:v>
                </c:pt>
                <c:pt idx="3117">
                  <c:v>0.72373077206630843</c:v>
                </c:pt>
                <c:pt idx="3118">
                  <c:v>0.72380315238154658</c:v>
                </c:pt>
                <c:pt idx="3119">
                  <c:v>0.7238755399355401</c:v>
                </c:pt>
                <c:pt idx="3120">
                  <c:v>0.72394793472901298</c:v>
                </c:pt>
                <c:pt idx="3121">
                  <c:v>0.72402033676268929</c:v>
                </c:pt>
                <c:pt idx="3122">
                  <c:v>0.72409274603729301</c:v>
                </c:pt>
                <c:pt idx="3123">
                  <c:v>0.72416516255354835</c:v>
                </c:pt>
                <c:pt idx="3124">
                  <c:v>0.7242375863121796</c:v>
                </c:pt>
                <c:pt idx="3125">
                  <c:v>0.72431001731391098</c:v>
                </c:pt>
                <c:pt idx="3126">
                  <c:v>0.7243824555594669</c:v>
                </c:pt>
                <c:pt idx="3127">
                  <c:v>0.72445490104957189</c:v>
                </c:pt>
                <c:pt idx="3128">
                  <c:v>0.72452735378495037</c:v>
                </c:pt>
                <c:pt idx="3129">
                  <c:v>0.72459981376632698</c:v>
                </c:pt>
                <c:pt idx="3130">
                  <c:v>0.72467228099442638</c:v>
                </c:pt>
                <c:pt idx="3131">
                  <c:v>0.72474475546997341</c:v>
                </c:pt>
                <c:pt idx="3132">
                  <c:v>0.72481723719369273</c:v>
                </c:pt>
                <c:pt idx="3133">
                  <c:v>0.72488972616630931</c:v>
                </c:pt>
                <c:pt idx="3134">
                  <c:v>0.72496222238854813</c:v>
                </c:pt>
                <c:pt idx="3135">
                  <c:v>0.72503472586113427</c:v>
                </c:pt>
                <c:pt idx="3136">
                  <c:v>0.7251072365847927</c:v>
                </c:pt>
                <c:pt idx="3137">
                  <c:v>0.72517975456024875</c:v>
                </c:pt>
                <c:pt idx="3138">
                  <c:v>0.72525227978822759</c:v>
                </c:pt>
                <c:pt idx="3139">
                  <c:v>0.72532481226945456</c:v>
                </c:pt>
                <c:pt idx="3140">
                  <c:v>0.72539735200465505</c:v>
                </c:pt>
                <c:pt idx="3141">
                  <c:v>0.7254698989945545</c:v>
                </c:pt>
                <c:pt idx="3142">
                  <c:v>0.72554245323987843</c:v>
                </c:pt>
                <c:pt idx="3143">
                  <c:v>0.72561501474135259</c:v>
                </c:pt>
                <c:pt idx="3144">
                  <c:v>0.72568758349970253</c:v>
                </c:pt>
                <c:pt idx="3145">
                  <c:v>0.72576015951565409</c:v>
                </c:pt>
                <c:pt idx="3146">
                  <c:v>0.72583274278993304</c:v>
                </c:pt>
                <c:pt idx="3147">
                  <c:v>0.72590533332326534</c:v>
                </c:pt>
                <c:pt idx="3148">
                  <c:v>0.72597793111637698</c:v>
                </c:pt>
                <c:pt idx="3149">
                  <c:v>0.72605053616999393</c:v>
                </c:pt>
                <c:pt idx="3150">
                  <c:v>0.72612314848484238</c:v>
                </c:pt>
                <c:pt idx="3151">
                  <c:v>0.72619576806164854</c:v>
                </c:pt>
                <c:pt idx="3152">
                  <c:v>0.72626839490113859</c:v>
                </c:pt>
                <c:pt idx="3153">
                  <c:v>0.72634102900403896</c:v>
                </c:pt>
                <c:pt idx="3154">
                  <c:v>0.72641367037107607</c:v>
                </c:pt>
                <c:pt idx="3155">
                  <c:v>0.72648631900297633</c:v>
                </c:pt>
                <c:pt idx="3156">
                  <c:v>0.72655897490046639</c:v>
                </c:pt>
                <c:pt idx="3157">
                  <c:v>0.72663163806427278</c:v>
                </c:pt>
                <c:pt idx="3158">
                  <c:v>0.72670430849512224</c:v>
                </c:pt>
                <c:pt idx="3159">
                  <c:v>0.72677698619374165</c:v>
                </c:pt>
                <c:pt idx="3160">
                  <c:v>0.72684967116085775</c:v>
                </c:pt>
                <c:pt idx="3161">
                  <c:v>0.72692236339719751</c:v>
                </c:pt>
                <c:pt idx="3162">
                  <c:v>0.72699506290348781</c:v>
                </c:pt>
                <c:pt idx="3163">
                  <c:v>0.72706776968045583</c:v>
                </c:pt>
                <c:pt idx="3164">
                  <c:v>0.72714048372882867</c:v>
                </c:pt>
                <c:pt idx="3165">
                  <c:v>0.72721320504933362</c:v>
                </c:pt>
                <c:pt idx="3166">
                  <c:v>0.72728593364269789</c:v>
                </c:pt>
                <c:pt idx="3167">
                  <c:v>0.72735866950964889</c:v>
                </c:pt>
                <c:pt idx="3168">
                  <c:v>0.72743141265091393</c:v>
                </c:pt>
                <c:pt idx="3169">
                  <c:v>0.72750416306722065</c:v>
                </c:pt>
                <c:pt idx="3170">
                  <c:v>0.72757692075929659</c:v>
                </c:pt>
                <c:pt idx="3171">
                  <c:v>0.72764968572786937</c:v>
                </c:pt>
                <c:pt idx="3172">
                  <c:v>0.72772245797366675</c:v>
                </c:pt>
                <c:pt idx="3173">
                  <c:v>0.72779523749741648</c:v>
                </c:pt>
                <c:pt idx="3174">
                  <c:v>0.72786802429984643</c:v>
                </c:pt>
                <c:pt idx="3175">
                  <c:v>0.72794081838168456</c:v>
                </c:pt>
                <c:pt idx="3176">
                  <c:v>0.72801361974365897</c:v>
                </c:pt>
                <c:pt idx="3177">
                  <c:v>0.72808642838649762</c:v>
                </c:pt>
                <c:pt idx="3178">
                  <c:v>0.72815924431092871</c:v>
                </c:pt>
                <c:pt idx="3179">
                  <c:v>0.72823206751768044</c:v>
                </c:pt>
                <c:pt idx="3180">
                  <c:v>0.72830489800748122</c:v>
                </c:pt>
                <c:pt idx="3181">
                  <c:v>0.72837773578105935</c:v>
                </c:pt>
                <c:pt idx="3182">
                  <c:v>0.72845058083914327</c:v>
                </c:pt>
                <c:pt idx="3183">
                  <c:v>0.72852343318246149</c:v>
                </c:pt>
                <c:pt idx="3184">
                  <c:v>0.72859629281174265</c:v>
                </c:pt>
                <c:pt idx="3185">
                  <c:v>0.7286691597277154</c:v>
                </c:pt>
                <c:pt idx="3186">
                  <c:v>0.72874203393110848</c:v>
                </c:pt>
                <c:pt idx="3187">
                  <c:v>0.72881491542265076</c:v>
                </c:pt>
                <c:pt idx="3188">
                  <c:v>0.72888780420307109</c:v>
                </c:pt>
                <c:pt idx="3189">
                  <c:v>0.72896070027309834</c:v>
                </c:pt>
                <c:pt idx="3190">
                  <c:v>0.7290336036334617</c:v>
                </c:pt>
                <c:pt idx="3191">
                  <c:v>0.72910651428489015</c:v>
                </c:pt>
                <c:pt idx="3192">
                  <c:v>0.72917943222811299</c:v>
                </c:pt>
                <c:pt idx="3193">
                  <c:v>0.72925235746385941</c:v>
                </c:pt>
                <c:pt idx="3194">
                  <c:v>0.72932528999285873</c:v>
                </c:pt>
                <c:pt idx="3195">
                  <c:v>0.72939822981584035</c:v>
                </c:pt>
                <c:pt idx="3196">
                  <c:v>0.72947117693353369</c:v>
                </c:pt>
                <c:pt idx="3197">
                  <c:v>0.7295441313466684</c:v>
                </c:pt>
                <c:pt idx="3198">
                  <c:v>0.729617093055974</c:v>
                </c:pt>
                <c:pt idx="3199">
                  <c:v>0.72969006206218023</c:v>
                </c:pt>
                <c:pt idx="3200">
                  <c:v>0.72976303836601686</c:v>
                </c:pt>
                <c:pt idx="3201">
                  <c:v>0.72983602196821362</c:v>
                </c:pt>
                <c:pt idx="3202">
                  <c:v>0.72990901286950061</c:v>
                </c:pt>
                <c:pt idx="3203">
                  <c:v>0.72998201107060767</c:v>
                </c:pt>
                <c:pt idx="3204">
                  <c:v>0.7300550165722649</c:v>
                </c:pt>
                <c:pt idx="3205">
                  <c:v>0.73012802937520238</c:v>
                </c:pt>
                <c:pt idx="3206">
                  <c:v>0.73020104948015041</c:v>
                </c:pt>
                <c:pt idx="3207">
                  <c:v>0.73027407688783919</c:v>
                </c:pt>
                <c:pt idx="3208">
                  <c:v>0.73034711159899912</c:v>
                </c:pt>
                <c:pt idx="3209">
                  <c:v>0.73042015361436052</c:v>
                </c:pt>
                <c:pt idx="3210">
                  <c:v>0.73049320293465403</c:v>
                </c:pt>
                <c:pt idx="3211">
                  <c:v>0.73056625956061005</c:v>
                </c:pt>
                <c:pt idx="3212">
                  <c:v>0.73063932349295935</c:v>
                </c:pt>
                <c:pt idx="3213">
                  <c:v>0.73071239473243255</c:v>
                </c:pt>
                <c:pt idx="3214">
                  <c:v>0.73078547327976051</c:v>
                </c:pt>
                <c:pt idx="3215">
                  <c:v>0.7308585591356741</c:v>
                </c:pt>
                <c:pt idx="3216">
                  <c:v>0.73093165230090418</c:v>
                </c:pt>
                <c:pt idx="3217">
                  <c:v>0.73100475277618182</c:v>
                </c:pt>
                <c:pt idx="3218">
                  <c:v>0.731077860562238</c:v>
                </c:pt>
                <c:pt idx="3219">
                  <c:v>0.73115097565980403</c:v>
                </c:pt>
                <c:pt idx="3220">
                  <c:v>0.73122409806961097</c:v>
                </c:pt>
                <c:pt idx="3221">
                  <c:v>0.73129722779239026</c:v>
                </c:pt>
                <c:pt idx="3222">
                  <c:v>0.73137036482887319</c:v>
                </c:pt>
                <c:pt idx="3223">
                  <c:v>0.73144350917979117</c:v>
                </c:pt>
                <c:pt idx="3224">
                  <c:v>0.73151666084587574</c:v>
                </c:pt>
                <c:pt idx="3225">
                  <c:v>0.73158981982785853</c:v>
                </c:pt>
                <c:pt idx="3226">
                  <c:v>0.73166298612647118</c:v>
                </c:pt>
                <c:pt idx="3227">
                  <c:v>0.73173615974244544</c:v>
                </c:pt>
                <c:pt idx="3228">
                  <c:v>0.73180934067651304</c:v>
                </c:pt>
                <c:pt idx="3229">
                  <c:v>0.73188252892940597</c:v>
                </c:pt>
                <c:pt idx="3230">
                  <c:v>0.7319557245018562</c:v>
                </c:pt>
                <c:pt idx="3231">
                  <c:v>0.73202892739459569</c:v>
                </c:pt>
                <c:pt idx="3232">
                  <c:v>0.73210213760835652</c:v>
                </c:pt>
                <c:pt idx="3233">
                  <c:v>0.73217535514387089</c:v>
                </c:pt>
                <c:pt idx="3234">
                  <c:v>0.7322485800018711</c:v>
                </c:pt>
                <c:pt idx="3235">
                  <c:v>0.73232181218308945</c:v>
                </c:pt>
                <c:pt idx="3236">
                  <c:v>0.73239505168825825</c:v>
                </c:pt>
                <c:pt idx="3237">
                  <c:v>0.73246829851811002</c:v>
                </c:pt>
                <c:pt idx="3238">
                  <c:v>0.73254155267337739</c:v>
                </c:pt>
                <c:pt idx="3239">
                  <c:v>0.7326148141547929</c:v>
                </c:pt>
                <c:pt idx="3240">
                  <c:v>0.73268808296308918</c:v>
                </c:pt>
                <c:pt idx="3241">
                  <c:v>0.73276135909899909</c:v>
                </c:pt>
                <c:pt idx="3242">
                  <c:v>0.73283464256325537</c:v>
                </c:pt>
                <c:pt idx="3243">
                  <c:v>0.73290793335659099</c:v>
                </c:pt>
                <c:pt idx="3244">
                  <c:v>0.73298123147973893</c:v>
                </c:pt>
                <c:pt idx="3245">
                  <c:v>0.73305453693343225</c:v>
                </c:pt>
                <c:pt idx="3246">
                  <c:v>0.73312784971840406</c:v>
                </c:pt>
                <c:pt idx="3247">
                  <c:v>0.73320116983538763</c:v>
                </c:pt>
                <c:pt idx="3248">
                  <c:v>0.73327449728511618</c:v>
                </c:pt>
                <c:pt idx="3249">
                  <c:v>0.73334783206832299</c:v>
                </c:pt>
                <c:pt idx="3250">
                  <c:v>0.7334211741857416</c:v>
                </c:pt>
                <c:pt idx="3251">
                  <c:v>0.73349452363810541</c:v>
                </c:pt>
                <c:pt idx="3252">
                  <c:v>0.73356788042614807</c:v>
                </c:pt>
                <c:pt idx="3253">
                  <c:v>0.73364124455060309</c:v>
                </c:pt>
                <c:pt idx="3254">
                  <c:v>0.73371461601220433</c:v>
                </c:pt>
                <c:pt idx="3255">
                  <c:v>0.73378799481168544</c:v>
                </c:pt>
                <c:pt idx="3256">
                  <c:v>0.73386138094978037</c:v>
                </c:pt>
                <c:pt idx="3257">
                  <c:v>0.7339347744272231</c:v>
                </c:pt>
                <c:pt idx="3258">
                  <c:v>0.7340081752447476</c:v>
                </c:pt>
                <c:pt idx="3259">
                  <c:v>0.73408158340308793</c:v>
                </c:pt>
                <c:pt idx="3260">
                  <c:v>0.7341549989029782</c:v>
                </c:pt>
                <c:pt idx="3261">
                  <c:v>0.73422842174515268</c:v>
                </c:pt>
                <c:pt idx="3262">
                  <c:v>0.73430185193034569</c:v>
                </c:pt>
                <c:pt idx="3263">
                  <c:v>0.73437528945929165</c:v>
                </c:pt>
                <c:pt idx="3264">
                  <c:v>0.73444873433272495</c:v>
                </c:pt>
                <c:pt idx="3265">
                  <c:v>0.73452218655138013</c:v>
                </c:pt>
                <c:pt idx="3266">
                  <c:v>0.73459564611599171</c:v>
                </c:pt>
                <c:pt idx="3267">
                  <c:v>0.73466911302729443</c:v>
                </c:pt>
                <c:pt idx="3268">
                  <c:v>0.73474258728602304</c:v>
                </c:pt>
                <c:pt idx="3269">
                  <c:v>0.73481606889291229</c:v>
                </c:pt>
                <c:pt idx="3270">
                  <c:v>0.73488955784869714</c:v>
                </c:pt>
                <c:pt idx="3271">
                  <c:v>0.73496305415411256</c:v>
                </c:pt>
                <c:pt idx="3272">
                  <c:v>0.73503655780989352</c:v>
                </c:pt>
                <c:pt idx="3273">
                  <c:v>0.73511006881677521</c:v>
                </c:pt>
                <c:pt idx="3274">
                  <c:v>0.7351835871754927</c:v>
                </c:pt>
                <c:pt idx="3275">
                  <c:v>0.73525711288678142</c:v>
                </c:pt>
                <c:pt idx="3276">
                  <c:v>0.73533064595137654</c:v>
                </c:pt>
                <c:pt idx="3277">
                  <c:v>0.73540418637001348</c:v>
                </c:pt>
                <c:pt idx="3278">
                  <c:v>0.73547773414342776</c:v>
                </c:pt>
                <c:pt idx="3279">
                  <c:v>0.73555128927235502</c:v>
                </c:pt>
                <c:pt idx="3280">
                  <c:v>0.73562485175753078</c:v>
                </c:pt>
                <c:pt idx="3281">
                  <c:v>0.73569842159969079</c:v>
                </c:pt>
                <c:pt idx="3282">
                  <c:v>0.73577199879957078</c:v>
                </c:pt>
                <c:pt idx="3283">
                  <c:v>0.73584558335790662</c:v>
                </c:pt>
                <c:pt idx="3284">
                  <c:v>0.73591917527543416</c:v>
                </c:pt>
                <c:pt idx="3285">
                  <c:v>0.73599277455288947</c:v>
                </c:pt>
                <c:pt idx="3286">
                  <c:v>0.73606638119100853</c:v>
                </c:pt>
                <c:pt idx="3287">
                  <c:v>0.73613999519052753</c:v>
                </c:pt>
                <c:pt idx="3288">
                  <c:v>0.73621361655218276</c:v>
                </c:pt>
                <c:pt idx="3289">
                  <c:v>0.73628724527671041</c:v>
                </c:pt>
                <c:pt idx="3290">
                  <c:v>0.7363608813648469</c:v>
                </c:pt>
                <c:pt idx="3291">
                  <c:v>0.73643452481732863</c:v>
                </c:pt>
                <c:pt idx="3292">
                  <c:v>0.73650817563489213</c:v>
                </c:pt>
                <c:pt idx="3293">
                  <c:v>0.73658183381827391</c:v>
                </c:pt>
                <c:pt idx="3294">
                  <c:v>0.73665549936821073</c:v>
                </c:pt>
                <c:pt idx="3295">
                  <c:v>0.73672917228543922</c:v>
                </c:pt>
                <c:pt idx="3296">
                  <c:v>0.73680285257069633</c:v>
                </c:pt>
                <c:pt idx="3297">
                  <c:v>0.73687654022471882</c:v>
                </c:pt>
                <c:pt idx="3298">
                  <c:v>0.73695023524824366</c:v>
                </c:pt>
                <c:pt idx="3299">
                  <c:v>0.7370239376420078</c:v>
                </c:pt>
                <c:pt idx="3300">
                  <c:v>0.73709764740674844</c:v>
                </c:pt>
                <c:pt idx="3301">
                  <c:v>0.73717136454320276</c:v>
                </c:pt>
                <c:pt idx="3302">
                  <c:v>0.73724508905210795</c:v>
                </c:pt>
                <c:pt idx="3303">
                  <c:v>0.73731882093420131</c:v>
                </c:pt>
                <c:pt idx="3304">
                  <c:v>0.73739256019022037</c:v>
                </c:pt>
                <c:pt idx="3305">
                  <c:v>0.73746630682090242</c:v>
                </c:pt>
                <c:pt idx="3306">
                  <c:v>0.73754006082698509</c:v>
                </c:pt>
                <c:pt idx="3307">
                  <c:v>0.73761382220920602</c:v>
                </c:pt>
                <c:pt idx="3308">
                  <c:v>0.73768759096830283</c:v>
                </c:pt>
                <c:pt idx="3309">
                  <c:v>0.73776136710501328</c:v>
                </c:pt>
                <c:pt idx="3310">
                  <c:v>0.73783515062007532</c:v>
                </c:pt>
                <c:pt idx="3311">
                  <c:v>0.7379089415142267</c:v>
                </c:pt>
                <c:pt idx="3312">
                  <c:v>0.7379827397882055</c:v>
                </c:pt>
                <c:pt idx="3313">
                  <c:v>0.73805654544274979</c:v>
                </c:pt>
                <c:pt idx="3314">
                  <c:v>0.73813035847859765</c:v>
                </c:pt>
                <c:pt idx="3315">
                  <c:v>0.73820417889648726</c:v>
                </c:pt>
                <c:pt idx="3316">
                  <c:v>0.73827800669715693</c:v>
                </c:pt>
                <c:pt idx="3317">
                  <c:v>0.73835184188134506</c:v>
                </c:pt>
                <c:pt idx="3318">
                  <c:v>0.73842568444979007</c:v>
                </c:pt>
                <c:pt idx="3319">
                  <c:v>0.73849953440323035</c:v>
                </c:pt>
                <c:pt idx="3320">
                  <c:v>0.73857339174240455</c:v>
                </c:pt>
                <c:pt idx="3321">
                  <c:v>0.73864725646805129</c:v>
                </c:pt>
                <c:pt idx="3322">
                  <c:v>0.73872112858090933</c:v>
                </c:pt>
                <c:pt idx="3323">
                  <c:v>0.7387950080817175</c:v>
                </c:pt>
                <c:pt idx="3324">
                  <c:v>0.73886889497121466</c:v>
                </c:pt>
                <c:pt idx="3325">
                  <c:v>0.73894278925013968</c:v>
                </c:pt>
                <c:pt idx="3326">
                  <c:v>0.73901669091923161</c:v>
                </c:pt>
                <c:pt idx="3327">
                  <c:v>0.73909059997922955</c:v>
                </c:pt>
                <c:pt idx="3328">
                  <c:v>0.73916451643087266</c:v>
                </c:pt>
                <c:pt idx="3329">
                  <c:v>0.73923844027490015</c:v>
                </c:pt>
                <c:pt idx="3330">
                  <c:v>0.73931237151205131</c:v>
                </c:pt>
                <c:pt idx="3331">
                  <c:v>0.73938631014306566</c:v>
                </c:pt>
                <c:pt idx="3332">
                  <c:v>0.73946025616868249</c:v>
                </c:pt>
                <c:pt idx="3333">
                  <c:v>0.73953420958964144</c:v>
                </c:pt>
                <c:pt idx="3334">
                  <c:v>0.73960817040668214</c:v>
                </c:pt>
                <c:pt idx="3335">
                  <c:v>0.73968213862054422</c:v>
                </c:pt>
                <c:pt idx="3336">
                  <c:v>0.73975611423196741</c:v>
                </c:pt>
                <c:pt idx="3337">
                  <c:v>0.73983009724169158</c:v>
                </c:pt>
                <c:pt idx="3338">
                  <c:v>0.73990408765045657</c:v>
                </c:pt>
                <c:pt idx="3339">
                  <c:v>0.73997808545900245</c:v>
                </c:pt>
                <c:pt idx="3340">
                  <c:v>0.74005209066806921</c:v>
                </c:pt>
                <c:pt idx="3341">
                  <c:v>0.74012610327839701</c:v>
                </c:pt>
                <c:pt idx="3342">
                  <c:v>0.74020012329072604</c:v>
                </c:pt>
                <c:pt idx="3343">
                  <c:v>0.74027415070579661</c:v>
                </c:pt>
                <c:pt idx="3344">
                  <c:v>0.740348185524349</c:v>
                </c:pt>
                <c:pt idx="3345">
                  <c:v>0.74042222774712374</c:v>
                </c:pt>
                <c:pt idx="3346">
                  <c:v>0.74049627737486123</c:v>
                </c:pt>
                <c:pt idx="3347">
                  <c:v>0.74057033440830211</c:v>
                </c:pt>
                <c:pt idx="3348">
                  <c:v>0.74064439884818689</c:v>
                </c:pt>
                <c:pt idx="3349">
                  <c:v>0.74071847069525643</c:v>
                </c:pt>
                <c:pt idx="3350">
                  <c:v>0.74079254995025146</c:v>
                </c:pt>
                <c:pt idx="3351">
                  <c:v>0.74086663661391283</c:v>
                </c:pt>
                <c:pt idx="3352">
                  <c:v>0.74094073068698152</c:v>
                </c:pt>
                <c:pt idx="3353">
                  <c:v>0.74101483217019848</c:v>
                </c:pt>
                <c:pt idx="3354">
                  <c:v>0.7410889410643049</c:v>
                </c:pt>
                <c:pt idx="3355">
                  <c:v>0.74116305737004184</c:v>
                </c:pt>
                <c:pt idx="3356">
                  <c:v>0.74123718108815062</c:v>
                </c:pt>
                <c:pt idx="3357">
                  <c:v>0.74131131221937252</c:v>
                </c:pt>
                <c:pt idx="3358">
                  <c:v>0.74138545076444895</c:v>
                </c:pt>
                <c:pt idx="3359">
                  <c:v>0.74145959672412132</c:v>
                </c:pt>
                <c:pt idx="3360">
                  <c:v>0.74153375009913125</c:v>
                </c:pt>
                <c:pt idx="3361">
                  <c:v>0.74160791089022027</c:v>
                </c:pt>
                <c:pt idx="3362">
                  <c:v>0.74168207909813011</c:v>
                </c:pt>
                <c:pt idx="3363">
                  <c:v>0.74175625472360251</c:v>
                </c:pt>
                <c:pt idx="3364">
                  <c:v>0.74183043776737922</c:v>
                </c:pt>
                <c:pt idx="3365">
                  <c:v>0.7419046282302022</c:v>
                </c:pt>
                <c:pt idx="3366">
                  <c:v>0.74197882611281352</c:v>
                </c:pt>
                <c:pt idx="3367">
                  <c:v>0.74205303141595513</c:v>
                </c:pt>
                <c:pt idx="3368">
                  <c:v>0.74212724414036912</c:v>
                </c:pt>
                <c:pt idx="3369">
                  <c:v>0.74220146428679779</c:v>
                </c:pt>
                <c:pt idx="3370">
                  <c:v>0.74227569185598341</c:v>
                </c:pt>
                <c:pt idx="3371">
                  <c:v>0.7423499268486683</c:v>
                </c:pt>
                <c:pt idx="3372">
                  <c:v>0.74242416926559485</c:v>
                </c:pt>
                <c:pt idx="3373">
                  <c:v>0.74249841910750558</c:v>
                </c:pt>
                <c:pt idx="3374">
                  <c:v>0.74257267637514313</c:v>
                </c:pt>
                <c:pt idx="3375">
                  <c:v>0.74264694106925</c:v>
                </c:pt>
                <c:pt idx="3376">
                  <c:v>0.74272121319056905</c:v>
                </c:pt>
                <c:pt idx="3377">
                  <c:v>0.74279549273984302</c:v>
                </c:pt>
                <c:pt idx="3378">
                  <c:v>0.74286977971781476</c:v>
                </c:pt>
                <c:pt idx="3379">
                  <c:v>0.74294407412522723</c:v>
                </c:pt>
                <c:pt idx="3380">
                  <c:v>0.7430183759628235</c:v>
                </c:pt>
                <c:pt idx="3381">
                  <c:v>0.74309268523134664</c:v>
                </c:pt>
                <c:pt idx="3382">
                  <c:v>0.74316700193153984</c:v>
                </c:pt>
                <c:pt idx="3383">
                  <c:v>0.74324132606414628</c:v>
                </c:pt>
                <c:pt idx="3384">
                  <c:v>0.74331565762990925</c:v>
                </c:pt>
                <c:pt idx="3385">
                  <c:v>0.74338999662957217</c:v>
                </c:pt>
                <c:pt idx="3386">
                  <c:v>0.74346434306387854</c:v>
                </c:pt>
                <c:pt idx="3387">
                  <c:v>0.74353869693357189</c:v>
                </c:pt>
                <c:pt idx="3388">
                  <c:v>0.74361305823939583</c:v>
                </c:pt>
                <c:pt idx="3389">
                  <c:v>0.743687426982094</c:v>
                </c:pt>
                <c:pt idx="3390">
                  <c:v>0.74376180316241025</c:v>
                </c:pt>
                <c:pt idx="3391">
                  <c:v>0.74383618678108832</c:v>
                </c:pt>
                <c:pt idx="3392">
                  <c:v>0.74391057783887216</c:v>
                </c:pt>
                <c:pt idx="3393">
                  <c:v>0.74398497633650584</c:v>
                </c:pt>
                <c:pt idx="3394">
                  <c:v>0.74405938227473334</c:v>
                </c:pt>
                <c:pt idx="3395">
                  <c:v>0.74413379565429871</c:v>
                </c:pt>
                <c:pt idx="3396">
                  <c:v>0.74420821647594626</c:v>
                </c:pt>
                <c:pt idx="3397">
                  <c:v>0.74428264474042027</c:v>
                </c:pt>
                <c:pt idx="3398">
                  <c:v>0.74435708044846516</c:v>
                </c:pt>
                <c:pt idx="3399">
                  <c:v>0.74443152360082521</c:v>
                </c:pt>
                <c:pt idx="3400">
                  <c:v>0.74450597419824505</c:v>
                </c:pt>
                <c:pt idx="3401">
                  <c:v>0.74458043224146919</c:v>
                </c:pt>
                <c:pt idx="3402">
                  <c:v>0.74465489773124227</c:v>
                </c:pt>
                <c:pt idx="3403">
                  <c:v>0.74472937066830913</c:v>
                </c:pt>
                <c:pt idx="3404">
                  <c:v>0.74480385105341451</c:v>
                </c:pt>
                <c:pt idx="3405">
                  <c:v>0.74487833888730326</c:v>
                </c:pt>
                <c:pt idx="3406">
                  <c:v>0.74495283417072033</c:v>
                </c:pt>
                <c:pt idx="3407">
                  <c:v>0.74502733690441081</c:v>
                </c:pt>
                <c:pt idx="3408">
                  <c:v>0.74510184708911975</c:v>
                </c:pt>
                <c:pt idx="3409">
                  <c:v>0.74517636472559234</c:v>
                </c:pt>
                <c:pt idx="3410">
                  <c:v>0.74525088981457377</c:v>
                </c:pt>
                <c:pt idx="3411">
                  <c:v>0.74532542235680943</c:v>
                </c:pt>
                <c:pt idx="3412">
                  <c:v>0.74539996235304473</c:v>
                </c:pt>
                <c:pt idx="3413">
                  <c:v>0.74547450980402508</c:v>
                </c:pt>
                <c:pt idx="3414">
                  <c:v>0.74554906471049609</c:v>
                </c:pt>
                <c:pt idx="3415">
                  <c:v>0.7456236270732034</c:v>
                </c:pt>
                <c:pt idx="3416">
                  <c:v>0.74569819689289263</c:v>
                </c:pt>
                <c:pt idx="3417">
                  <c:v>0.74577277417030963</c:v>
                </c:pt>
                <c:pt idx="3418">
                  <c:v>0.74584735890620024</c:v>
                </c:pt>
                <c:pt idx="3419">
                  <c:v>0.74592195110131032</c:v>
                </c:pt>
                <c:pt idx="3420">
                  <c:v>0.74599655075638593</c:v>
                </c:pt>
                <c:pt idx="3421">
                  <c:v>0.74607115787217315</c:v>
                </c:pt>
                <c:pt idx="3422">
                  <c:v>0.74614577244941804</c:v>
                </c:pt>
                <c:pt idx="3423">
                  <c:v>0.7462203944888669</c:v>
                </c:pt>
                <c:pt idx="3424">
                  <c:v>0.74629502399126602</c:v>
                </c:pt>
                <c:pt idx="3425">
                  <c:v>0.74636966095736179</c:v>
                </c:pt>
                <c:pt idx="3426">
                  <c:v>0.74644430538790052</c:v>
                </c:pt>
                <c:pt idx="3427">
                  <c:v>0.74651895728362883</c:v>
                </c:pt>
                <c:pt idx="3428">
                  <c:v>0.74659361664529333</c:v>
                </c:pt>
                <c:pt idx="3429">
                  <c:v>0.74666828347364067</c:v>
                </c:pt>
                <c:pt idx="3430">
                  <c:v>0.74674295776941757</c:v>
                </c:pt>
                <c:pt idx="3431">
                  <c:v>0.74681763953337088</c:v>
                </c:pt>
                <c:pt idx="3432">
                  <c:v>0.74689232876624745</c:v>
                </c:pt>
                <c:pt idx="3433">
                  <c:v>0.74696702546879434</c:v>
                </c:pt>
                <c:pt idx="3434">
                  <c:v>0.74704172964175852</c:v>
                </c:pt>
                <c:pt idx="3435">
                  <c:v>0.74711644128588706</c:v>
                </c:pt>
                <c:pt idx="3436">
                  <c:v>0.74719116040192723</c:v>
                </c:pt>
                <c:pt idx="3437">
                  <c:v>0.74726588699062624</c:v>
                </c:pt>
                <c:pt idx="3438">
                  <c:v>0.74734062105273147</c:v>
                </c:pt>
                <c:pt idx="3439">
                  <c:v>0.74741536258899033</c:v>
                </c:pt>
                <c:pt idx="3440">
                  <c:v>0.74749011160015033</c:v>
                </c:pt>
                <c:pt idx="3441">
                  <c:v>0.74756486808695899</c:v>
                </c:pt>
                <c:pt idx="3442">
                  <c:v>0.74763963205016404</c:v>
                </c:pt>
                <c:pt idx="3443">
                  <c:v>0.7477144034905131</c:v>
                </c:pt>
                <c:pt idx="3444">
                  <c:v>0.74778918240875392</c:v>
                </c:pt>
                <c:pt idx="3445">
                  <c:v>0.74786396880563444</c:v>
                </c:pt>
                <c:pt idx="3446">
                  <c:v>0.74793876268190262</c:v>
                </c:pt>
                <c:pt idx="3447">
                  <c:v>0.74801356403830643</c:v>
                </c:pt>
                <c:pt idx="3448">
                  <c:v>0.74808837287559393</c:v>
                </c:pt>
                <c:pt idx="3449">
                  <c:v>0.74816318919451341</c:v>
                </c:pt>
                <c:pt idx="3450">
                  <c:v>0.74823801299581294</c:v>
                </c:pt>
                <c:pt idx="3451">
                  <c:v>0.74831284428024092</c:v>
                </c:pt>
                <c:pt idx="3452">
                  <c:v>0.74838768304854575</c:v>
                </c:pt>
                <c:pt idx="3453">
                  <c:v>0.74846252930147594</c:v>
                </c:pt>
                <c:pt idx="3454">
                  <c:v>0.7485373830397799</c:v>
                </c:pt>
                <c:pt idx="3455">
                  <c:v>0.74861224426420636</c:v>
                </c:pt>
                <c:pt idx="3456">
                  <c:v>0.74868711297550394</c:v>
                </c:pt>
                <c:pt idx="3457">
                  <c:v>0.74876198917442138</c:v>
                </c:pt>
                <c:pt idx="3458">
                  <c:v>0.74883687286170753</c:v>
                </c:pt>
                <c:pt idx="3459">
                  <c:v>0.74891176403811133</c:v>
                </c:pt>
                <c:pt idx="3460">
                  <c:v>0.74898666270438174</c:v>
                </c:pt>
                <c:pt idx="3461">
                  <c:v>0.74906156886126785</c:v>
                </c:pt>
                <c:pt idx="3462">
                  <c:v>0.74913648250951881</c:v>
                </c:pt>
                <c:pt idx="3463">
                  <c:v>0.74921140364988381</c:v>
                </c:pt>
                <c:pt idx="3464">
                  <c:v>0.74928633228311214</c:v>
                </c:pt>
                <c:pt idx="3465">
                  <c:v>0.7493612684099531</c:v>
                </c:pt>
                <c:pt idx="3466">
                  <c:v>0.74943621203115618</c:v>
                </c:pt>
                <c:pt idx="3467">
                  <c:v>0.7495111631474709</c:v>
                </c:pt>
                <c:pt idx="3468">
                  <c:v>0.7495861217596469</c:v>
                </c:pt>
                <c:pt idx="3469">
                  <c:v>0.74966108786843377</c:v>
                </c:pt>
                <c:pt idx="3470">
                  <c:v>0.74973606147458127</c:v>
                </c:pt>
                <c:pt idx="3471">
                  <c:v>0.74981104257883913</c:v>
                </c:pt>
                <c:pt idx="3472">
                  <c:v>0.74988603118195729</c:v>
                </c:pt>
                <c:pt idx="3473">
                  <c:v>0.74996102728468572</c:v>
                </c:pt>
                <c:pt idx="3474">
                  <c:v>0.75003603088777449</c:v>
                </c:pt>
                <c:pt idx="3475">
                  <c:v>0.75011104199197365</c:v>
                </c:pt>
                <c:pt idx="3476">
                  <c:v>0.75018606059803339</c:v>
                </c:pt>
                <c:pt idx="3477">
                  <c:v>0.75026108670670411</c:v>
                </c:pt>
                <c:pt idx="3478">
                  <c:v>0.75033612031873598</c:v>
                </c:pt>
                <c:pt idx="3479">
                  <c:v>0.7504111614348794</c:v>
                </c:pt>
                <c:pt idx="3480">
                  <c:v>0.75048621005588501</c:v>
                </c:pt>
                <c:pt idx="3481">
                  <c:v>0.75056126618250329</c:v>
                </c:pt>
                <c:pt idx="3482">
                  <c:v>0.75063632981548478</c:v>
                </c:pt>
                <c:pt idx="3483">
                  <c:v>0.75071140095558031</c:v>
                </c:pt>
                <c:pt idx="3484">
                  <c:v>0.75078647960354061</c:v>
                </c:pt>
                <c:pt idx="3485">
                  <c:v>0.75086156576011664</c:v>
                </c:pt>
                <c:pt idx="3486">
                  <c:v>0.75093665942605925</c:v>
                </c:pt>
                <c:pt idx="3487">
                  <c:v>0.75101176060211949</c:v>
                </c:pt>
                <c:pt idx="3488">
                  <c:v>0.75108686928904844</c:v>
                </c:pt>
                <c:pt idx="3489">
                  <c:v>0.75116198548759716</c:v>
                </c:pt>
                <c:pt idx="3490">
                  <c:v>0.75123710919851705</c:v>
                </c:pt>
                <c:pt idx="3491">
                  <c:v>0.75131224042255929</c:v>
                </c:pt>
                <c:pt idx="3492">
                  <c:v>0.75138737916047538</c:v>
                </c:pt>
                <c:pt idx="3493">
                  <c:v>0.75146252541301672</c:v>
                </c:pt>
                <c:pt idx="3494">
                  <c:v>0.75153767918093484</c:v>
                </c:pt>
                <c:pt idx="3495">
                  <c:v>0.75161284046498134</c:v>
                </c:pt>
                <c:pt idx="3496">
                  <c:v>0.75168800926590795</c:v>
                </c:pt>
                <c:pt idx="3497">
                  <c:v>0.75176318558446642</c:v>
                </c:pt>
                <c:pt idx="3498">
                  <c:v>0.75183836942140858</c:v>
                </c:pt>
                <c:pt idx="3499">
                  <c:v>0.75191356077748628</c:v>
                </c:pt>
                <c:pt idx="3500">
                  <c:v>0.75198875965345158</c:v>
                </c:pt>
                <c:pt idx="3501">
                  <c:v>0.75206396605005654</c:v>
                </c:pt>
                <c:pt idx="3502">
                  <c:v>0.75213917996805335</c:v>
                </c:pt>
                <c:pt idx="3503">
                  <c:v>0.75221440140819418</c:v>
                </c:pt>
                <c:pt idx="3504">
                  <c:v>0.75228963037123131</c:v>
                </c:pt>
                <c:pt idx="3505">
                  <c:v>0.75236486685791715</c:v>
                </c:pt>
                <c:pt idx="3506">
                  <c:v>0.75244011086900409</c:v>
                </c:pt>
                <c:pt idx="3507">
                  <c:v>0.75251536240524464</c:v>
                </c:pt>
                <c:pt idx="3508">
                  <c:v>0.75259062146739142</c:v>
                </c:pt>
                <c:pt idx="3509">
                  <c:v>0.75266588805619705</c:v>
                </c:pt>
                <c:pt idx="3510">
                  <c:v>0.75274116217241427</c:v>
                </c:pt>
                <c:pt idx="3511">
                  <c:v>0.75281644381679591</c:v>
                </c:pt>
                <c:pt idx="3512">
                  <c:v>0.75289173299009493</c:v>
                </c:pt>
                <c:pt idx="3513">
                  <c:v>0.75296702969306428</c:v>
                </c:pt>
                <c:pt idx="3514">
                  <c:v>0.75304233392645692</c:v>
                </c:pt>
                <c:pt idx="3515">
                  <c:v>0.75311764569102602</c:v>
                </c:pt>
                <c:pt idx="3516">
                  <c:v>0.75319296498752475</c:v>
                </c:pt>
                <c:pt idx="3517">
                  <c:v>0.7532682918167064</c:v>
                </c:pt>
                <c:pt idx="3518">
                  <c:v>0.75334362617932438</c:v>
                </c:pt>
                <c:pt idx="3519">
                  <c:v>0.75341896807613196</c:v>
                </c:pt>
                <c:pt idx="3520">
                  <c:v>0.75349431750788276</c:v>
                </c:pt>
                <c:pt idx="3521">
                  <c:v>0.7535696744753303</c:v>
                </c:pt>
                <c:pt idx="3522">
                  <c:v>0.75364503897922819</c:v>
                </c:pt>
                <c:pt idx="3523">
                  <c:v>0.75372041102033016</c:v>
                </c:pt>
                <c:pt idx="3524">
                  <c:v>0.75379579059939006</c:v>
                </c:pt>
                <c:pt idx="3525">
                  <c:v>0.75387117771716172</c:v>
                </c:pt>
                <c:pt idx="3526">
                  <c:v>0.7539465723743991</c:v>
                </c:pt>
                <c:pt idx="3527">
                  <c:v>0.75402197457185627</c:v>
                </c:pt>
                <c:pt idx="3528">
                  <c:v>0.75409738431028728</c:v>
                </c:pt>
                <c:pt idx="3529">
                  <c:v>0.75417280159044631</c:v>
                </c:pt>
                <c:pt idx="3530">
                  <c:v>0.75424822641308764</c:v>
                </c:pt>
                <c:pt idx="3531">
                  <c:v>0.75432365877896557</c:v>
                </c:pt>
                <c:pt idx="3532">
                  <c:v>0.75439909868883448</c:v>
                </c:pt>
                <c:pt idx="3533">
                  <c:v>0.75447454614344878</c:v>
                </c:pt>
                <c:pt idx="3534">
                  <c:v>0.75455000114356308</c:v>
                </c:pt>
                <c:pt idx="3535">
                  <c:v>0.75462546368993211</c:v>
                </c:pt>
                <c:pt idx="3536">
                  <c:v>0.75470093378331038</c:v>
                </c:pt>
                <c:pt idx="3537">
                  <c:v>0.75477641142445284</c:v>
                </c:pt>
                <c:pt idx="3538">
                  <c:v>0.75485189661411423</c:v>
                </c:pt>
                <c:pt idx="3539">
                  <c:v>0.75492738935304948</c:v>
                </c:pt>
                <c:pt idx="3540">
                  <c:v>0.75500288964201367</c:v>
                </c:pt>
                <c:pt idx="3541">
                  <c:v>0.75507839748176186</c:v>
                </c:pt>
                <c:pt idx="3542">
                  <c:v>0.75515391287304912</c:v>
                </c:pt>
                <c:pt idx="3543">
                  <c:v>0.75522943581663082</c:v>
                </c:pt>
                <c:pt idx="3544">
                  <c:v>0.75530496631326216</c:v>
                </c:pt>
                <c:pt idx="3545">
                  <c:v>0.75538050436369852</c:v>
                </c:pt>
                <c:pt idx="3546">
                  <c:v>0.75545604996869542</c:v>
                </c:pt>
                <c:pt idx="3547">
                  <c:v>0.75553160312900836</c:v>
                </c:pt>
                <c:pt idx="3548">
                  <c:v>0.75560716384539284</c:v>
                </c:pt>
                <c:pt idx="3549">
                  <c:v>0.75568273211860471</c:v>
                </c:pt>
                <c:pt idx="3550">
                  <c:v>0.75575830794939969</c:v>
                </c:pt>
                <c:pt idx="3551">
                  <c:v>0.75583389133853351</c:v>
                </c:pt>
                <c:pt idx="3552">
                  <c:v>0.75590948228676214</c:v>
                </c:pt>
                <c:pt idx="3553">
                  <c:v>0.75598508079484161</c:v>
                </c:pt>
                <c:pt idx="3554">
                  <c:v>0.75606068686352801</c:v>
                </c:pt>
                <c:pt idx="3555">
                  <c:v>0.75613630049357738</c:v>
                </c:pt>
                <c:pt idx="3556">
                  <c:v>0.75621192168574591</c:v>
                </c:pt>
                <c:pt idx="3557">
                  <c:v>0.75628755044078999</c:v>
                </c:pt>
                <c:pt idx="3558">
                  <c:v>0.7563631867594659</c:v>
                </c:pt>
                <c:pt idx="3559">
                  <c:v>0.75643883064253015</c:v>
                </c:pt>
                <c:pt idx="3560">
                  <c:v>0.75651448209073924</c:v>
                </c:pt>
                <c:pt idx="3561">
                  <c:v>0.75659014110484968</c:v>
                </c:pt>
                <c:pt idx="3562">
                  <c:v>0.7566658076856182</c:v>
                </c:pt>
                <c:pt idx="3563">
                  <c:v>0.75674148183380152</c:v>
                </c:pt>
                <c:pt idx="3564">
                  <c:v>0.75681716355015649</c:v>
                </c:pt>
                <c:pt idx="3565">
                  <c:v>0.75689285283544006</c:v>
                </c:pt>
                <c:pt idx="3566">
                  <c:v>0.75696854969040905</c:v>
                </c:pt>
                <c:pt idx="3567">
                  <c:v>0.75704425411582066</c:v>
                </c:pt>
                <c:pt idx="3568">
                  <c:v>0.75711996611243193</c:v>
                </c:pt>
                <c:pt idx="3569">
                  <c:v>0.75719568568100004</c:v>
                </c:pt>
                <c:pt idx="3570">
                  <c:v>0.75727141282228227</c:v>
                </c:pt>
                <c:pt idx="3571">
                  <c:v>0.75734714753703603</c:v>
                </c:pt>
                <c:pt idx="3572">
                  <c:v>0.75742288982601857</c:v>
                </c:pt>
                <c:pt idx="3573">
                  <c:v>0.75749863968998754</c:v>
                </c:pt>
                <c:pt idx="3574">
                  <c:v>0.75757439712970054</c:v>
                </c:pt>
                <c:pt idx="3575">
                  <c:v>0.75765016214591507</c:v>
                </c:pt>
                <c:pt idx="3576">
                  <c:v>0.75772593473938898</c:v>
                </c:pt>
                <c:pt idx="3577">
                  <c:v>0.75780171491088011</c:v>
                </c:pt>
                <c:pt idx="3578">
                  <c:v>0.75787750266114617</c:v>
                </c:pt>
                <c:pt idx="3579">
                  <c:v>0.75795329799094524</c:v>
                </c:pt>
                <c:pt idx="3580">
                  <c:v>0.75802910090103537</c:v>
                </c:pt>
                <c:pt idx="3581">
                  <c:v>0.75810491139217462</c:v>
                </c:pt>
                <c:pt idx="3582">
                  <c:v>0.75818072946512116</c:v>
                </c:pt>
                <c:pt idx="3583">
                  <c:v>0.75825655512063317</c:v>
                </c:pt>
                <c:pt idx="3584">
                  <c:v>0.75833238835946915</c:v>
                </c:pt>
                <c:pt idx="3585">
                  <c:v>0.75840822918238737</c:v>
                </c:pt>
                <c:pt idx="3586">
                  <c:v>0.75848407759014635</c:v>
                </c:pt>
                <c:pt idx="3587">
                  <c:v>0.75855993358350471</c:v>
                </c:pt>
                <c:pt idx="3588">
                  <c:v>0.75863579716322105</c:v>
                </c:pt>
                <c:pt idx="3589">
                  <c:v>0.7587116683300541</c:v>
                </c:pt>
                <c:pt idx="3590">
                  <c:v>0.75878754708476259</c:v>
                </c:pt>
                <c:pt idx="3591">
                  <c:v>0.75886343342810536</c:v>
                </c:pt>
                <c:pt idx="3592">
                  <c:v>0.75893932736084146</c:v>
                </c:pt>
                <c:pt idx="3593">
                  <c:v>0.75901522888372985</c:v>
                </c:pt>
                <c:pt idx="3594">
                  <c:v>0.75909113799752959</c:v>
                </c:pt>
                <c:pt idx="3595">
                  <c:v>0.75916705470299983</c:v>
                </c:pt>
                <c:pt idx="3596">
                  <c:v>0.75924297900089988</c:v>
                </c:pt>
                <c:pt idx="3597">
                  <c:v>0.75931891089198911</c:v>
                </c:pt>
                <c:pt idx="3598">
                  <c:v>0.75939485037702681</c:v>
                </c:pt>
                <c:pt idx="3599">
                  <c:v>0.75947079745677248</c:v>
                </c:pt>
                <c:pt idx="3600">
                  <c:v>0.75954675213198564</c:v>
                </c:pt>
                <c:pt idx="3601">
                  <c:v>0.75962271440342599</c:v>
                </c:pt>
                <c:pt idx="3602">
                  <c:v>0.75969868427185316</c:v>
                </c:pt>
                <c:pt idx="3603">
                  <c:v>0.75977466173802699</c:v>
                </c:pt>
                <c:pt idx="3604">
                  <c:v>0.75985064680270731</c:v>
                </c:pt>
                <c:pt idx="3605">
                  <c:v>0.75992663946665395</c:v>
                </c:pt>
                <c:pt idx="3606">
                  <c:v>0.76000263973062698</c:v>
                </c:pt>
                <c:pt idx="3607">
                  <c:v>0.76007864759538646</c:v>
                </c:pt>
                <c:pt idx="3608">
                  <c:v>0.76015466306169266</c:v>
                </c:pt>
                <c:pt idx="3609">
                  <c:v>0.76023068613030564</c:v>
                </c:pt>
                <c:pt idx="3610">
                  <c:v>0.7603067168019858</c:v>
                </c:pt>
                <c:pt idx="3611">
                  <c:v>0.76038275507749353</c:v>
                </c:pt>
                <c:pt idx="3612">
                  <c:v>0.76045880095758933</c:v>
                </c:pt>
                <c:pt idx="3613">
                  <c:v>0.76053485444303359</c:v>
                </c:pt>
                <c:pt idx="3614">
                  <c:v>0.76061091553458704</c:v>
                </c:pt>
                <c:pt idx="3615">
                  <c:v>0.76068698423301029</c:v>
                </c:pt>
                <c:pt idx="3616">
                  <c:v>0.76076306053906417</c:v>
                </c:pt>
                <c:pt idx="3617">
                  <c:v>0.76083914445350953</c:v>
                </c:pt>
                <c:pt idx="3618">
                  <c:v>0.7609152359771072</c:v>
                </c:pt>
                <c:pt idx="3619">
                  <c:v>0.76099133511061823</c:v>
                </c:pt>
                <c:pt idx="3620">
                  <c:v>0.76106744185480368</c:v>
                </c:pt>
                <c:pt idx="3621">
                  <c:v>0.76114355621042473</c:v>
                </c:pt>
                <c:pt idx="3622">
                  <c:v>0.76121967817824254</c:v>
                </c:pt>
                <c:pt idx="3623">
                  <c:v>0.76129580775901839</c:v>
                </c:pt>
                <c:pt idx="3624">
                  <c:v>0.76137194495351379</c:v>
                </c:pt>
                <c:pt idx="3625">
                  <c:v>0.76144808976249001</c:v>
                </c:pt>
                <c:pt idx="3626">
                  <c:v>0.76152424218670867</c:v>
                </c:pt>
                <c:pt idx="3627">
                  <c:v>0.76160040222693137</c:v>
                </c:pt>
                <c:pt idx="3628">
                  <c:v>0.76167656988391974</c:v>
                </c:pt>
                <c:pt idx="3629">
                  <c:v>0.76175274515843561</c:v>
                </c:pt>
                <c:pt idx="3630">
                  <c:v>0.76182892805124069</c:v>
                </c:pt>
                <c:pt idx="3631">
                  <c:v>0.76190511856309695</c:v>
                </c:pt>
                <c:pt idx="3632">
                  <c:v>0.76198131669476643</c:v>
                </c:pt>
                <c:pt idx="3633">
                  <c:v>0.76205752244701108</c:v>
                </c:pt>
                <c:pt idx="3634">
                  <c:v>0.76213373582059318</c:v>
                </c:pt>
                <c:pt idx="3635">
                  <c:v>0.76220995681627479</c:v>
                </c:pt>
                <c:pt idx="3636">
                  <c:v>0.7622861854348183</c:v>
                </c:pt>
                <c:pt idx="3637">
                  <c:v>0.76236242167698598</c:v>
                </c:pt>
                <c:pt idx="3638">
                  <c:v>0.76243866554354034</c:v>
                </c:pt>
                <c:pt idx="3639">
                  <c:v>0.76251491703524388</c:v>
                </c:pt>
                <c:pt idx="3640">
                  <c:v>0.76259117615285921</c:v>
                </c:pt>
                <c:pt idx="3641">
                  <c:v>0.76266744289714894</c:v>
                </c:pt>
                <c:pt idx="3642">
                  <c:v>0.7627437172688758</c:v>
                </c:pt>
                <c:pt idx="3643">
                  <c:v>0.76281999926880262</c:v>
                </c:pt>
                <c:pt idx="3644">
                  <c:v>0.76289628889769234</c:v>
                </c:pt>
                <c:pt idx="3645">
                  <c:v>0.76297258615630792</c:v>
                </c:pt>
                <c:pt idx="3646">
                  <c:v>0.7630488910454124</c:v>
                </c:pt>
                <c:pt idx="3647">
                  <c:v>0.76312520356576896</c:v>
                </c:pt>
                <c:pt idx="3648">
                  <c:v>0.76320152371814076</c:v>
                </c:pt>
                <c:pt idx="3649">
                  <c:v>0.76327785150329108</c:v>
                </c:pt>
                <c:pt idx="3650">
                  <c:v>0.76335418692198331</c:v>
                </c:pt>
                <c:pt idx="3651">
                  <c:v>0.76343052997498084</c:v>
                </c:pt>
                <c:pt idx="3652">
                  <c:v>0.76350688066304717</c:v>
                </c:pt>
                <c:pt idx="3653">
                  <c:v>0.76358323898694591</c:v>
                </c:pt>
                <c:pt idx="3654">
                  <c:v>0.76365960494744067</c:v>
                </c:pt>
                <c:pt idx="3655">
                  <c:v>0.76373597854529518</c:v>
                </c:pt>
                <c:pt idx="3656">
                  <c:v>0.76381235978127326</c:v>
                </c:pt>
                <c:pt idx="3657">
                  <c:v>0.76388874865613887</c:v>
                </c:pt>
                <c:pt idx="3658">
                  <c:v>0.76396514517065595</c:v>
                </c:pt>
                <c:pt idx="3659">
                  <c:v>0.76404154932558854</c:v>
                </c:pt>
                <c:pt idx="3660">
                  <c:v>0.76411796112170072</c:v>
                </c:pt>
                <c:pt idx="3661">
                  <c:v>0.76419438055975664</c:v>
                </c:pt>
                <c:pt idx="3662">
                  <c:v>0.76427080764052069</c:v>
                </c:pt>
                <c:pt idx="3663">
                  <c:v>0.76434724236475715</c:v>
                </c:pt>
                <c:pt idx="3664">
                  <c:v>0.76442368473323041</c:v>
                </c:pt>
                <c:pt idx="3665">
                  <c:v>0.76450013474670508</c:v>
                </c:pt>
                <c:pt idx="3666">
                  <c:v>0.76457659240594567</c:v>
                </c:pt>
                <c:pt idx="3667">
                  <c:v>0.76465305771171688</c:v>
                </c:pt>
                <c:pt idx="3668">
                  <c:v>0.76472953066478333</c:v>
                </c:pt>
                <c:pt idx="3669">
                  <c:v>0.76480601126590986</c:v>
                </c:pt>
                <c:pt idx="3670">
                  <c:v>0.7648824995158614</c:v>
                </c:pt>
                <c:pt idx="3671">
                  <c:v>0.76495899541540291</c:v>
                </c:pt>
                <c:pt idx="3672">
                  <c:v>0.76503549896529943</c:v>
                </c:pt>
                <c:pt idx="3673">
                  <c:v>0.76511201016631603</c:v>
                </c:pt>
                <c:pt idx="3674">
                  <c:v>0.76518852901921797</c:v>
                </c:pt>
                <c:pt idx="3675">
                  <c:v>0.76526505552477042</c:v>
                </c:pt>
                <c:pt idx="3676">
                  <c:v>0.76534158968373878</c:v>
                </c:pt>
                <c:pt idx="3677">
                  <c:v>0.76541813149688842</c:v>
                </c:pt>
                <c:pt idx="3678">
                  <c:v>0.76549468096498496</c:v>
                </c:pt>
                <c:pt idx="3679">
                  <c:v>0.76557123808879379</c:v>
                </c:pt>
                <c:pt idx="3680">
                  <c:v>0.76564780286908074</c:v>
                </c:pt>
                <c:pt idx="3681">
                  <c:v>0.76572437530661142</c:v>
                </c:pt>
                <c:pt idx="3682">
                  <c:v>0.76580095540215165</c:v>
                </c:pt>
                <c:pt idx="3683">
                  <c:v>0.76587754315646728</c:v>
                </c:pt>
                <c:pt idx="3684">
                  <c:v>0.76595413857032435</c:v>
                </c:pt>
                <c:pt idx="3685">
                  <c:v>0.76603074164448881</c:v>
                </c:pt>
                <c:pt idx="3686">
                  <c:v>0.76610735237972682</c:v>
                </c:pt>
                <c:pt idx="3687">
                  <c:v>0.76618397077680445</c:v>
                </c:pt>
                <c:pt idx="3688">
                  <c:v>0.76626059683648806</c:v>
                </c:pt>
                <c:pt idx="3689">
                  <c:v>0.76633723055954406</c:v>
                </c:pt>
                <c:pt idx="3690">
                  <c:v>0.76641387194673871</c:v>
                </c:pt>
                <c:pt idx="3691">
                  <c:v>0.76649052099883863</c:v>
                </c:pt>
                <c:pt idx="3692">
                  <c:v>0.76656717771661032</c:v>
                </c:pt>
                <c:pt idx="3693">
                  <c:v>0.76664384210082037</c:v>
                </c:pt>
                <c:pt idx="3694">
                  <c:v>0.76672051415223563</c:v>
                </c:pt>
                <c:pt idx="3695">
                  <c:v>0.76679719387162282</c:v>
                </c:pt>
                <c:pt idx="3696">
                  <c:v>0.76687388125974876</c:v>
                </c:pt>
                <c:pt idx="3697">
                  <c:v>0.76695057631738051</c:v>
                </c:pt>
                <c:pt idx="3698">
                  <c:v>0.767027279045285</c:v>
                </c:pt>
                <c:pt idx="3699">
                  <c:v>0.76710398944422942</c:v>
                </c:pt>
                <c:pt idx="3700">
                  <c:v>0.76718070751498091</c:v>
                </c:pt>
                <c:pt idx="3701">
                  <c:v>0.76725743325830675</c:v>
                </c:pt>
                <c:pt idx="3702">
                  <c:v>0.76733416667497423</c:v>
                </c:pt>
                <c:pt idx="3703">
                  <c:v>0.76741090776575083</c:v>
                </c:pt>
                <c:pt idx="3704">
                  <c:v>0.76748765653140394</c:v>
                </c:pt>
                <c:pt idx="3705">
                  <c:v>0.76756441297270117</c:v>
                </c:pt>
                <c:pt idx="3706">
                  <c:v>0.76764117709041024</c:v>
                </c:pt>
                <c:pt idx="3707">
                  <c:v>0.76771794888529876</c:v>
                </c:pt>
                <c:pt idx="3708">
                  <c:v>0.76779472835813456</c:v>
                </c:pt>
                <c:pt idx="3709">
                  <c:v>0.76787151550968546</c:v>
                </c:pt>
                <c:pt idx="3710">
                  <c:v>0.76794831034071953</c:v>
                </c:pt>
                <c:pt idx="3711">
                  <c:v>0.7680251128520047</c:v>
                </c:pt>
                <c:pt idx="3712">
                  <c:v>0.76810192304430913</c:v>
                </c:pt>
                <c:pt idx="3713">
                  <c:v>0.76817874091840099</c:v>
                </c:pt>
                <c:pt idx="3714">
                  <c:v>0.76825556647504845</c:v>
                </c:pt>
                <c:pt idx="3715">
                  <c:v>0.76833239971501999</c:v>
                </c:pt>
                <c:pt idx="3716">
                  <c:v>0.76840924063908389</c:v>
                </c:pt>
                <c:pt idx="3717">
                  <c:v>0.76848608924800865</c:v>
                </c:pt>
                <c:pt idx="3718">
                  <c:v>0.76856294554256288</c:v>
                </c:pt>
                <c:pt idx="3719">
                  <c:v>0.76863980952351518</c:v>
                </c:pt>
                <c:pt idx="3720">
                  <c:v>0.76871668119163439</c:v>
                </c:pt>
                <c:pt idx="3721">
                  <c:v>0.7687935605476891</c:v>
                </c:pt>
                <c:pt idx="3722">
                  <c:v>0.76887044759244838</c:v>
                </c:pt>
                <c:pt idx="3723">
                  <c:v>0.76894734232668105</c:v>
                </c:pt>
                <c:pt idx="3724">
                  <c:v>0.76902424475115616</c:v>
                </c:pt>
                <c:pt idx="3725">
                  <c:v>0.76910115486664277</c:v>
                </c:pt>
                <c:pt idx="3726">
                  <c:v>0.76917807267391014</c:v>
                </c:pt>
                <c:pt idx="3727">
                  <c:v>0.76925499817372756</c:v>
                </c:pt>
                <c:pt idx="3728">
                  <c:v>0.76933193136686429</c:v>
                </c:pt>
                <c:pt idx="3729">
                  <c:v>0.76940887225408972</c:v>
                </c:pt>
                <c:pt idx="3730">
                  <c:v>0.76948582083617334</c:v>
                </c:pt>
                <c:pt idx="3731">
                  <c:v>0.76956277711388477</c:v>
                </c:pt>
                <c:pt idx="3732">
                  <c:v>0.7696397410879936</c:v>
                </c:pt>
                <c:pt idx="3733">
                  <c:v>0.76971671275926956</c:v>
                </c:pt>
                <c:pt idx="3734">
                  <c:v>0.76979369212848237</c:v>
                </c:pt>
                <c:pt idx="3735">
                  <c:v>0.76987067919640195</c:v>
                </c:pt>
                <c:pt idx="3736">
                  <c:v>0.76994767396379837</c:v>
                </c:pt>
                <c:pt idx="3737">
                  <c:v>0.77002467643144146</c:v>
                </c:pt>
                <c:pt idx="3738">
                  <c:v>0.77010168660010148</c:v>
                </c:pt>
                <c:pt idx="3739">
                  <c:v>0.77017870447054848</c:v>
                </c:pt>
                <c:pt idx="3740">
                  <c:v>0.77025573004355286</c:v>
                </c:pt>
                <c:pt idx="3741">
                  <c:v>0.77033276331988487</c:v>
                </c:pt>
                <c:pt idx="3742">
                  <c:v>0.77040980430031492</c:v>
                </c:pt>
                <c:pt idx="3743">
                  <c:v>0.77048685298561348</c:v>
                </c:pt>
                <c:pt idx="3744">
                  <c:v>0.77056390937655117</c:v>
                </c:pt>
                <c:pt idx="3745">
                  <c:v>0.77064097347389859</c:v>
                </c:pt>
                <c:pt idx="3746">
                  <c:v>0.77071804527842647</c:v>
                </c:pt>
                <c:pt idx="3747">
                  <c:v>0.77079512479090551</c:v>
                </c:pt>
                <c:pt idx="3748">
                  <c:v>0.77087221201210676</c:v>
                </c:pt>
                <c:pt idx="3749">
                  <c:v>0.77094930694280106</c:v>
                </c:pt>
                <c:pt idx="3750">
                  <c:v>0.77102640958375945</c:v>
                </c:pt>
                <c:pt idx="3751">
                  <c:v>0.77110351993575299</c:v>
                </c:pt>
                <c:pt idx="3752">
                  <c:v>0.77118063799955294</c:v>
                </c:pt>
                <c:pt idx="3753">
                  <c:v>0.77125776377593047</c:v>
                </c:pt>
                <c:pt idx="3754">
                  <c:v>0.77133489726565707</c:v>
                </c:pt>
                <c:pt idx="3755">
                  <c:v>0.77141203846950401</c:v>
                </c:pt>
                <c:pt idx="3756">
                  <c:v>0.77148918738824279</c:v>
                </c:pt>
                <c:pt idx="3757">
                  <c:v>0.77156634402264501</c:v>
                </c:pt>
                <c:pt idx="3758">
                  <c:v>0.77164350837348239</c:v>
                </c:pt>
                <c:pt idx="3759">
                  <c:v>0.77172068044152653</c:v>
                </c:pt>
                <c:pt idx="3760">
                  <c:v>0.77179786022754926</c:v>
                </c:pt>
                <c:pt idx="3761">
                  <c:v>0.77187504773232252</c:v>
                </c:pt>
                <c:pt idx="3762">
                  <c:v>0.77195224295661813</c:v>
                </c:pt>
                <c:pt idx="3763">
                  <c:v>0.77202944590120826</c:v>
                </c:pt>
                <c:pt idx="3764">
                  <c:v>0.77210665656686495</c:v>
                </c:pt>
                <c:pt idx="3765">
                  <c:v>0.77218387495436036</c:v>
                </c:pt>
                <c:pt idx="3766">
                  <c:v>0.77226110106446677</c:v>
                </c:pt>
                <c:pt idx="3767">
                  <c:v>0.77233833489795656</c:v>
                </c:pt>
                <c:pt idx="3768">
                  <c:v>0.7724155764556021</c:v>
                </c:pt>
                <c:pt idx="3769">
                  <c:v>0.7724928257381759</c:v>
                </c:pt>
                <c:pt idx="3770">
                  <c:v>0.77257008274645056</c:v>
                </c:pt>
                <c:pt idx="3771">
                  <c:v>0.77264734748119868</c:v>
                </c:pt>
                <c:pt idx="3772">
                  <c:v>0.77272461994319297</c:v>
                </c:pt>
                <c:pt idx="3773">
                  <c:v>0.77280190013320627</c:v>
                </c:pt>
                <c:pt idx="3774">
                  <c:v>0.7728791880520115</c:v>
                </c:pt>
                <c:pt idx="3775">
                  <c:v>0.7729564837003815</c:v>
                </c:pt>
                <c:pt idx="3776">
                  <c:v>0.77303378707908943</c:v>
                </c:pt>
                <c:pt idx="3777">
                  <c:v>0.77311109818890833</c:v>
                </c:pt>
                <c:pt idx="3778">
                  <c:v>0.77318841703061136</c:v>
                </c:pt>
                <c:pt idx="3779">
                  <c:v>0.7732657436049718</c:v>
                </c:pt>
                <c:pt idx="3780">
                  <c:v>0.77334307791276302</c:v>
                </c:pt>
                <c:pt idx="3781">
                  <c:v>0.77342041995475852</c:v>
                </c:pt>
                <c:pt idx="3782">
                  <c:v>0.77349776973173168</c:v>
                </c:pt>
                <c:pt idx="3783">
                  <c:v>0.7735751272444561</c:v>
                </c:pt>
                <c:pt idx="3784">
                  <c:v>0.77365249249370549</c:v>
                </c:pt>
                <c:pt idx="3785">
                  <c:v>0.77372986548025346</c:v>
                </c:pt>
                <c:pt idx="3786">
                  <c:v>0.77380724620487396</c:v>
                </c:pt>
                <c:pt idx="3787">
                  <c:v>0.77388463466834079</c:v>
                </c:pt>
                <c:pt idx="3788">
                  <c:v>0.7739620308714279</c:v>
                </c:pt>
                <c:pt idx="3789">
                  <c:v>0.77403943481490933</c:v>
                </c:pt>
                <c:pt idx="3790">
                  <c:v>0.77411684649955925</c:v>
                </c:pt>
                <c:pt idx="3791">
                  <c:v>0.77419426592615181</c:v>
                </c:pt>
                <c:pt idx="3792">
                  <c:v>0.7742716930954614</c:v>
                </c:pt>
                <c:pt idx="3793">
                  <c:v>0.77434912800826217</c:v>
                </c:pt>
                <c:pt idx="3794">
                  <c:v>0.77442657066532872</c:v>
                </c:pt>
                <c:pt idx="3795">
                  <c:v>0.77450402106743543</c:v>
                </c:pt>
                <c:pt idx="3796">
                  <c:v>0.77458147921535692</c:v>
                </c:pt>
                <c:pt idx="3797">
                  <c:v>0.77465894510986788</c:v>
                </c:pt>
                <c:pt idx="3798">
                  <c:v>0.77473641875174304</c:v>
                </c:pt>
                <c:pt idx="3799">
                  <c:v>0.77481390014175722</c:v>
                </c:pt>
                <c:pt idx="3800">
                  <c:v>0.77489138928068524</c:v>
                </c:pt>
                <c:pt idx="3801">
                  <c:v>0.77496888616930215</c:v>
                </c:pt>
                <c:pt idx="3802">
                  <c:v>0.775046390808383</c:v>
                </c:pt>
                <c:pt idx="3803">
                  <c:v>0.77512390319870283</c:v>
                </c:pt>
                <c:pt idx="3804">
                  <c:v>0.77520142334103692</c:v>
                </c:pt>
                <c:pt idx="3805">
                  <c:v>0.77527895123616053</c:v>
                </c:pt>
                <c:pt idx="3806">
                  <c:v>0.77535648688484904</c:v>
                </c:pt>
                <c:pt idx="3807">
                  <c:v>0.77543403028787783</c:v>
                </c:pt>
                <c:pt idx="3808">
                  <c:v>0.77551158144602239</c:v>
                </c:pt>
                <c:pt idx="3809">
                  <c:v>0.77558914036005844</c:v>
                </c:pt>
                <c:pt idx="3810">
                  <c:v>0.77566670703076146</c:v>
                </c:pt>
                <c:pt idx="3811">
                  <c:v>0.77574428145890739</c:v>
                </c:pt>
                <c:pt idx="3812">
                  <c:v>0.77582186364527195</c:v>
                </c:pt>
                <c:pt idx="3813">
                  <c:v>0.77589945359063095</c:v>
                </c:pt>
                <c:pt idx="3814">
                  <c:v>0.77597705129576056</c:v>
                </c:pt>
                <c:pt idx="3815">
                  <c:v>0.7760546567614367</c:v>
                </c:pt>
                <c:pt idx="3816">
                  <c:v>0.77613226998843554</c:v>
                </c:pt>
                <c:pt idx="3817">
                  <c:v>0.77620989097753323</c:v>
                </c:pt>
                <c:pt idx="3818">
                  <c:v>0.77628751972950616</c:v>
                </c:pt>
                <c:pt idx="3819">
                  <c:v>0.77636515624513069</c:v>
                </c:pt>
                <c:pt idx="3820">
                  <c:v>0.77644280052518322</c:v>
                </c:pt>
                <c:pt idx="3821">
                  <c:v>0.77652045257044022</c:v>
                </c:pt>
                <c:pt idx="3822">
                  <c:v>0.77659811238167842</c:v>
                </c:pt>
                <c:pt idx="3823">
                  <c:v>0.77667577995967441</c:v>
                </c:pt>
                <c:pt idx="3824">
                  <c:v>0.7767534553052049</c:v>
                </c:pt>
                <c:pt idx="3825">
                  <c:v>0.77683113841904683</c:v>
                </c:pt>
                <c:pt idx="3826">
                  <c:v>0.77690882930197702</c:v>
                </c:pt>
                <c:pt idx="3827">
                  <c:v>0.77698652795477252</c:v>
                </c:pt>
                <c:pt idx="3828">
                  <c:v>0.77706423437821037</c:v>
                </c:pt>
                <c:pt idx="3829">
                  <c:v>0.77714194857306762</c:v>
                </c:pt>
                <c:pt idx="3830">
                  <c:v>0.77721967054012164</c:v>
                </c:pt>
                <c:pt idx="3831">
                  <c:v>0.7772974002801496</c:v>
                </c:pt>
                <c:pt idx="3832">
                  <c:v>0.77737513779392897</c:v>
                </c:pt>
                <c:pt idx="3833">
                  <c:v>0.77745288308223715</c:v>
                </c:pt>
                <c:pt idx="3834">
                  <c:v>0.77753063614585172</c:v>
                </c:pt>
                <c:pt idx="3835">
                  <c:v>0.77760839698555029</c:v>
                </c:pt>
                <c:pt idx="3836">
                  <c:v>0.77768616560211046</c:v>
                </c:pt>
                <c:pt idx="3837">
                  <c:v>0.77776394199631005</c:v>
                </c:pt>
                <c:pt idx="3838">
                  <c:v>0.77784172616892688</c:v>
                </c:pt>
                <c:pt idx="3839">
                  <c:v>0.7779195181207389</c:v>
                </c:pt>
                <c:pt idx="3840">
                  <c:v>0.77799731785252413</c:v>
                </c:pt>
                <c:pt idx="3841">
                  <c:v>0.77807512536506063</c:v>
                </c:pt>
                <c:pt idx="3842">
                  <c:v>0.77815294065912655</c:v>
                </c:pt>
                <c:pt idx="3843">
                  <c:v>0.77823076373550004</c:v>
                </c:pt>
                <c:pt idx="3844">
                  <c:v>0.77830859459495949</c:v>
                </c:pt>
                <c:pt idx="3845">
                  <c:v>0.77838643323828327</c:v>
                </c:pt>
                <c:pt idx="3846">
                  <c:v>0.77846427966624987</c:v>
                </c:pt>
                <c:pt idx="3847">
                  <c:v>0.77854213387963778</c:v>
                </c:pt>
                <c:pt idx="3848">
                  <c:v>0.7786199958792257</c:v>
                </c:pt>
                <c:pt idx="3849">
                  <c:v>0.77869786566579224</c:v>
                </c:pt>
                <c:pt idx="3850">
                  <c:v>0.77877574324011622</c:v>
                </c:pt>
                <c:pt idx="3851">
                  <c:v>0.77885362860297647</c:v>
                </c:pt>
                <c:pt idx="3852">
                  <c:v>0.77893152175515201</c:v>
                </c:pt>
                <c:pt idx="3853">
                  <c:v>0.77900942269742179</c:v>
                </c:pt>
                <c:pt idx="3854">
                  <c:v>0.77908733143056486</c:v>
                </c:pt>
                <c:pt idx="3855">
                  <c:v>0.77916524795536035</c:v>
                </c:pt>
                <c:pt idx="3856">
                  <c:v>0.77924317227258755</c:v>
                </c:pt>
                <c:pt idx="3857">
                  <c:v>0.77932110438302582</c:v>
                </c:pt>
                <c:pt idx="3858">
                  <c:v>0.77939904428745455</c:v>
                </c:pt>
                <c:pt idx="3859">
                  <c:v>0.77947699198665321</c:v>
                </c:pt>
                <c:pt idx="3860">
                  <c:v>0.77955494748140131</c:v>
                </c:pt>
                <c:pt idx="3861">
                  <c:v>0.77963291077247854</c:v>
                </c:pt>
                <c:pt idx="3862">
                  <c:v>0.77971088186066462</c:v>
                </c:pt>
                <c:pt idx="3863">
                  <c:v>0.77978886074673925</c:v>
                </c:pt>
                <c:pt idx="3864">
                  <c:v>0.77986684743148238</c:v>
                </c:pt>
                <c:pt idx="3865">
                  <c:v>0.77994484191567393</c:v>
                </c:pt>
                <c:pt idx="3866">
                  <c:v>0.78002284420009393</c:v>
                </c:pt>
                <c:pt idx="3867">
                  <c:v>0.78010085428552245</c:v>
                </c:pt>
                <c:pt idx="3868">
                  <c:v>0.78017887217273973</c:v>
                </c:pt>
                <c:pt idx="3869">
                  <c:v>0.78025689786252594</c:v>
                </c:pt>
                <c:pt idx="3870">
                  <c:v>0.78033493135566145</c:v>
                </c:pt>
                <c:pt idx="3871">
                  <c:v>0.78041297265292675</c:v>
                </c:pt>
                <c:pt idx="3872">
                  <c:v>0.78049102175510221</c:v>
                </c:pt>
                <c:pt idx="3873">
                  <c:v>0.78056907866296854</c:v>
                </c:pt>
                <c:pt idx="3874">
                  <c:v>0.78064714337730623</c:v>
                </c:pt>
                <c:pt idx="3875">
                  <c:v>0.7807252158988961</c:v>
                </c:pt>
                <c:pt idx="3876">
                  <c:v>0.78080329622851896</c:v>
                </c:pt>
                <c:pt idx="3877">
                  <c:v>0.78088138436695564</c:v>
                </c:pt>
                <c:pt idx="3878">
                  <c:v>0.78095948031498719</c:v>
                </c:pt>
                <c:pt idx="3879">
                  <c:v>0.78103758407339452</c:v>
                </c:pt>
                <c:pt idx="3880">
                  <c:v>0.7811156956429588</c:v>
                </c:pt>
                <c:pt idx="3881">
                  <c:v>0.78119381502446128</c:v>
                </c:pt>
                <c:pt idx="3882">
                  <c:v>0.78127194221868312</c:v>
                </c:pt>
                <c:pt idx="3883">
                  <c:v>0.7813500772264057</c:v>
                </c:pt>
                <c:pt idx="3884">
                  <c:v>0.7814282200484105</c:v>
                </c:pt>
                <c:pt idx="3885">
                  <c:v>0.78150637068547901</c:v>
                </c:pt>
                <c:pt idx="3886">
                  <c:v>0.78158452913839283</c:v>
                </c:pt>
                <c:pt idx="3887">
                  <c:v>0.78166269540793365</c:v>
                </c:pt>
                <c:pt idx="3888">
                  <c:v>0.78174086949488308</c:v>
                </c:pt>
                <c:pt idx="3889">
                  <c:v>0.78181905140002306</c:v>
                </c:pt>
                <c:pt idx="3890">
                  <c:v>0.7818972411241355</c:v>
                </c:pt>
                <c:pt idx="3891">
                  <c:v>0.78197543866800234</c:v>
                </c:pt>
                <c:pt idx="3892">
                  <c:v>0.78205364403240563</c:v>
                </c:pt>
                <c:pt idx="3893">
                  <c:v>0.78213185721812739</c:v>
                </c:pt>
                <c:pt idx="3894">
                  <c:v>0.78221007822595001</c:v>
                </c:pt>
                <c:pt idx="3895">
                  <c:v>0.78228830705665564</c:v>
                </c:pt>
                <c:pt idx="3896">
                  <c:v>0.78236654371102676</c:v>
                </c:pt>
                <c:pt idx="3897">
                  <c:v>0.78244478818984575</c:v>
                </c:pt>
                <c:pt idx="3898">
                  <c:v>0.78252304049389509</c:v>
                </c:pt>
                <c:pt idx="3899">
                  <c:v>0.7826013006239575</c:v>
                </c:pt>
                <c:pt idx="3900">
                  <c:v>0.78267956858081555</c:v>
                </c:pt>
                <c:pt idx="3901">
                  <c:v>0.78275784436525209</c:v>
                </c:pt>
                <c:pt idx="3902">
                  <c:v>0.78283612797804991</c:v>
                </c:pt>
                <c:pt idx="3903">
                  <c:v>0.78291441941999185</c:v>
                </c:pt>
                <c:pt idx="3904">
                  <c:v>0.78299271869186104</c:v>
                </c:pt>
                <c:pt idx="3905">
                  <c:v>0.78307102579444043</c:v>
                </c:pt>
                <c:pt idx="3906">
                  <c:v>0.78314934072851328</c:v>
                </c:pt>
                <c:pt idx="3907">
                  <c:v>0.78322766349486272</c:v>
                </c:pt>
                <c:pt idx="3908">
                  <c:v>0.78330599409427215</c:v>
                </c:pt>
                <c:pt idx="3909">
                  <c:v>0.78338433252752493</c:v>
                </c:pt>
                <c:pt idx="3910">
                  <c:v>0.78346267879540443</c:v>
                </c:pt>
                <c:pt idx="3911">
                  <c:v>0.78354103289869426</c:v>
                </c:pt>
                <c:pt idx="3912">
                  <c:v>0.78361939483817811</c:v>
                </c:pt>
                <c:pt idx="3913">
                  <c:v>0.78369776461463958</c:v>
                </c:pt>
                <c:pt idx="3914">
                  <c:v>0.78377614222886249</c:v>
                </c:pt>
                <c:pt idx="3915">
                  <c:v>0.78385452768163066</c:v>
                </c:pt>
                <c:pt idx="3916">
                  <c:v>0.78393292097372802</c:v>
                </c:pt>
                <c:pt idx="3917">
                  <c:v>0.7840113221059386</c:v>
                </c:pt>
                <c:pt idx="3918">
                  <c:v>0.78408973107904645</c:v>
                </c:pt>
                <c:pt idx="3919">
                  <c:v>0.78416814789383582</c:v>
                </c:pt>
                <c:pt idx="3920">
                  <c:v>0.78424657255109087</c:v>
                </c:pt>
                <c:pt idx="3921">
                  <c:v>0.78432500505159597</c:v>
                </c:pt>
                <c:pt idx="3922">
                  <c:v>0.7844034453961356</c:v>
                </c:pt>
                <c:pt idx="3923">
                  <c:v>0.78448189358549414</c:v>
                </c:pt>
                <c:pt idx="3924">
                  <c:v>0.78456034962045618</c:v>
                </c:pt>
                <c:pt idx="3925">
                  <c:v>0.78463881350180631</c:v>
                </c:pt>
                <c:pt idx="3926">
                  <c:v>0.78471728523032935</c:v>
                </c:pt>
                <c:pt idx="3927">
                  <c:v>0.78479576480681001</c:v>
                </c:pt>
                <c:pt idx="3928">
                  <c:v>0.78487425223203322</c:v>
                </c:pt>
                <c:pt idx="3929">
                  <c:v>0.7849527475067839</c:v>
                </c:pt>
                <c:pt idx="3930">
                  <c:v>0.78503125063184709</c:v>
                </c:pt>
                <c:pt idx="3931">
                  <c:v>0.78510976160800783</c:v>
                </c:pt>
                <c:pt idx="3932">
                  <c:v>0.78518828043605138</c:v>
                </c:pt>
                <c:pt idx="3933">
                  <c:v>0.785266807116763</c:v>
                </c:pt>
                <c:pt idx="3934">
                  <c:v>0.78534534165092806</c:v>
                </c:pt>
                <c:pt idx="3935">
                  <c:v>0.78542388403933194</c:v>
                </c:pt>
                <c:pt idx="3936">
                  <c:v>0.78550243428276023</c:v>
                </c:pt>
                <c:pt idx="3937">
                  <c:v>0.78558099238199841</c:v>
                </c:pt>
                <c:pt idx="3938">
                  <c:v>0.78565955833783219</c:v>
                </c:pt>
                <c:pt idx="3939">
                  <c:v>0.78573813215104726</c:v>
                </c:pt>
                <c:pt idx="3940">
                  <c:v>0.78581671382242946</c:v>
                </c:pt>
                <c:pt idx="3941">
                  <c:v>0.7858953033527647</c:v>
                </c:pt>
                <c:pt idx="3942">
                  <c:v>0.78597390074283902</c:v>
                </c:pt>
                <c:pt idx="3943">
                  <c:v>0.78605250599343834</c:v>
                </c:pt>
                <c:pt idx="3944">
                  <c:v>0.78613111910534883</c:v>
                </c:pt>
                <c:pt idx="3945">
                  <c:v>0.78620974007935673</c:v>
                </c:pt>
                <c:pt idx="3946">
                  <c:v>0.78628836891624831</c:v>
                </c:pt>
                <c:pt idx="3947">
                  <c:v>0.78636700561680994</c:v>
                </c:pt>
                <c:pt idx="3948">
                  <c:v>0.7864456501818281</c:v>
                </c:pt>
                <c:pt idx="3949">
                  <c:v>0.78652430261208928</c:v>
                </c:pt>
                <c:pt idx="3950">
                  <c:v>0.78660296290838005</c:v>
                </c:pt>
                <c:pt idx="3951">
                  <c:v>0.78668163107148714</c:v>
                </c:pt>
                <c:pt idx="3952">
                  <c:v>0.78676030710219735</c:v>
                </c:pt>
                <c:pt idx="3953">
                  <c:v>0.78683899100129751</c:v>
                </c:pt>
                <c:pt idx="3954">
                  <c:v>0.78691768276957441</c:v>
                </c:pt>
                <c:pt idx="3955">
                  <c:v>0.78699638240781522</c:v>
                </c:pt>
                <c:pt idx="3956">
                  <c:v>0.78707508991680686</c:v>
                </c:pt>
                <c:pt idx="3957">
                  <c:v>0.78715380529733658</c:v>
                </c:pt>
                <c:pt idx="3958">
                  <c:v>0.78723252855019155</c:v>
                </c:pt>
                <c:pt idx="3959">
                  <c:v>0.78731125967615911</c:v>
                </c:pt>
                <c:pt idx="3960">
                  <c:v>0.78738999867602666</c:v>
                </c:pt>
                <c:pt idx="3961">
                  <c:v>0.78746874555058166</c:v>
                </c:pt>
                <c:pt idx="3962">
                  <c:v>0.78754750030061171</c:v>
                </c:pt>
                <c:pt idx="3963">
                  <c:v>0.78762626292690441</c:v>
                </c:pt>
                <c:pt idx="3964">
                  <c:v>0.78770503343024745</c:v>
                </c:pt>
                <c:pt idx="3965">
                  <c:v>0.78778381181142854</c:v>
                </c:pt>
                <c:pt idx="3966">
                  <c:v>0.7878625980712356</c:v>
                </c:pt>
                <c:pt idx="3967">
                  <c:v>0.78794139221045667</c:v>
                </c:pt>
                <c:pt idx="3968">
                  <c:v>0.78802019422987968</c:v>
                </c:pt>
                <c:pt idx="3969">
                  <c:v>0.78809900413029266</c:v>
                </c:pt>
                <c:pt idx="3970">
                  <c:v>0.78817782191248387</c:v>
                </c:pt>
                <c:pt idx="3971">
                  <c:v>0.78825664757724156</c:v>
                </c:pt>
                <c:pt idx="3972">
                  <c:v>0.78833548112535412</c:v>
                </c:pt>
                <c:pt idx="3973">
                  <c:v>0.7884143225576099</c:v>
                </c:pt>
                <c:pt idx="3974">
                  <c:v>0.78849317187479739</c:v>
                </c:pt>
                <c:pt idx="3975">
                  <c:v>0.78857202907770518</c:v>
                </c:pt>
                <c:pt idx="3976">
                  <c:v>0.78865089416712186</c:v>
                </c:pt>
                <c:pt idx="3977">
                  <c:v>0.78872976714383625</c:v>
                </c:pt>
                <c:pt idx="3978">
                  <c:v>0.78880864800863715</c:v>
                </c:pt>
                <c:pt idx="3979">
                  <c:v>0.78888753676231338</c:v>
                </c:pt>
                <c:pt idx="3980">
                  <c:v>0.78896643340565398</c:v>
                </c:pt>
                <c:pt idx="3981">
                  <c:v>0.78904533793944787</c:v>
                </c:pt>
                <c:pt idx="3982">
                  <c:v>0.7891242503644843</c:v>
                </c:pt>
                <c:pt idx="3983">
                  <c:v>0.78920317068155244</c:v>
                </c:pt>
                <c:pt idx="3984">
                  <c:v>0.78928209889144152</c:v>
                </c:pt>
                <c:pt idx="3985">
                  <c:v>0.78936103499494104</c:v>
                </c:pt>
                <c:pt idx="3986">
                  <c:v>0.78943997899284035</c:v>
                </c:pt>
                <c:pt idx="3987">
                  <c:v>0.78951893088592895</c:v>
                </c:pt>
                <c:pt idx="3988">
                  <c:v>0.78959789067499642</c:v>
                </c:pt>
                <c:pt idx="3989">
                  <c:v>0.78967685836083246</c:v>
                </c:pt>
                <c:pt idx="3990">
                  <c:v>0.78975583394422688</c:v>
                </c:pt>
                <c:pt idx="3991">
                  <c:v>0.7898348174259695</c:v>
                </c:pt>
                <c:pt idx="3992">
                  <c:v>0.78991380880685014</c:v>
                </c:pt>
                <c:pt idx="3993">
                  <c:v>0.78999280808765893</c:v>
                </c:pt>
                <c:pt idx="3994">
                  <c:v>0.7900718152691858</c:v>
                </c:pt>
                <c:pt idx="3995">
                  <c:v>0.790150830352221</c:v>
                </c:pt>
                <c:pt idx="3996">
                  <c:v>0.7902298533375548</c:v>
                </c:pt>
                <c:pt idx="3997">
                  <c:v>0.79030888422597734</c:v>
                </c:pt>
                <c:pt idx="3998">
                  <c:v>0.7903879230182792</c:v>
                </c:pt>
                <c:pt idx="3999">
                  <c:v>0.79046696971525077</c:v>
                </c:pt>
                <c:pt idx="4000">
                  <c:v>0.79054602431768251</c:v>
                </c:pt>
                <c:pt idx="4001">
                  <c:v>0.79062508682636512</c:v>
                </c:pt>
                <c:pt idx="4002">
                  <c:v>0.79070415724208931</c:v>
                </c:pt>
                <c:pt idx="4003">
                  <c:v>0.79078323556564589</c:v>
                </c:pt>
                <c:pt idx="4004">
                  <c:v>0.79086232179782567</c:v>
                </c:pt>
                <c:pt idx="4005">
                  <c:v>0.79094141593941958</c:v>
                </c:pt>
                <c:pt idx="4006">
                  <c:v>0.79102051799121864</c:v>
                </c:pt>
                <c:pt idx="4007">
                  <c:v>0.79109962795401401</c:v>
                </c:pt>
                <c:pt idx="4008">
                  <c:v>0.79117874582859682</c:v>
                </c:pt>
                <c:pt idx="4009">
                  <c:v>0.79125787161575833</c:v>
                </c:pt>
                <c:pt idx="4010">
                  <c:v>0.79133700531628992</c:v>
                </c:pt>
                <c:pt idx="4011">
                  <c:v>0.79141614693098306</c:v>
                </c:pt>
                <c:pt idx="4012">
                  <c:v>0.79149529646062911</c:v>
                </c:pt>
                <c:pt idx="4013">
                  <c:v>0.79157445390601966</c:v>
                </c:pt>
                <c:pt idx="4014">
                  <c:v>0.79165361926794642</c:v>
                </c:pt>
                <c:pt idx="4015">
                  <c:v>0.79173279254720108</c:v>
                </c:pt>
                <c:pt idx="4016">
                  <c:v>0.79181197374457557</c:v>
                </c:pt>
                <c:pt idx="4017">
                  <c:v>0.7918911628608617</c:v>
                </c:pt>
                <c:pt idx="4018">
                  <c:v>0.79197035989685138</c:v>
                </c:pt>
                <c:pt idx="4019">
                  <c:v>0.79204956485333666</c:v>
                </c:pt>
                <c:pt idx="4020">
                  <c:v>0.79212877773110979</c:v>
                </c:pt>
                <c:pt idx="4021">
                  <c:v>0.79220799853096291</c:v>
                </c:pt>
                <c:pt idx="4022">
                  <c:v>0.79228722725368828</c:v>
                </c:pt>
                <c:pt idx="4023">
                  <c:v>0.79236646390007826</c:v>
                </c:pt>
                <c:pt idx="4024">
                  <c:v>0.79244570847092533</c:v>
                </c:pt>
                <c:pt idx="4025">
                  <c:v>0.79252496096702207</c:v>
                </c:pt>
                <c:pt idx="4026">
                  <c:v>0.79260422138916098</c:v>
                </c:pt>
                <c:pt idx="4027">
                  <c:v>0.79268348973813474</c:v>
                </c:pt>
                <c:pt idx="4028">
                  <c:v>0.79276276601473616</c:v>
                </c:pt>
                <c:pt idx="4029">
                  <c:v>0.79284205021975818</c:v>
                </c:pt>
                <c:pt idx="4030">
                  <c:v>0.79292134235399359</c:v>
                </c:pt>
                <c:pt idx="4031">
                  <c:v>0.79300064241823542</c:v>
                </c:pt>
                <c:pt idx="4032">
                  <c:v>0.79307995041327672</c:v>
                </c:pt>
                <c:pt idx="4033">
                  <c:v>0.79315926633991074</c:v>
                </c:pt>
                <c:pt idx="4034">
                  <c:v>0.79323859019893062</c:v>
                </c:pt>
                <c:pt idx="4035">
                  <c:v>0.79331792199112972</c:v>
                </c:pt>
                <c:pt idx="4036">
                  <c:v>0.79339726171730141</c:v>
                </c:pt>
                <c:pt idx="4037">
                  <c:v>0.79347660937823927</c:v>
                </c:pt>
                <c:pt idx="4038">
                  <c:v>0.79355596497473668</c:v>
                </c:pt>
                <c:pt idx="4039">
                  <c:v>0.79363532850758745</c:v>
                </c:pt>
                <c:pt idx="4040">
                  <c:v>0.79371469997758515</c:v>
                </c:pt>
                <c:pt idx="4041">
                  <c:v>0.79379407938552371</c:v>
                </c:pt>
                <c:pt idx="4042">
                  <c:v>0.79387346673219694</c:v>
                </c:pt>
                <c:pt idx="4043">
                  <c:v>0.79395286201839876</c:v>
                </c:pt>
                <c:pt idx="4044">
                  <c:v>0.79403226524492321</c:v>
                </c:pt>
                <c:pt idx="4045">
                  <c:v>0.79411167641256442</c:v>
                </c:pt>
                <c:pt idx="4046">
                  <c:v>0.79419109552211664</c:v>
                </c:pt>
                <c:pt idx="4047">
                  <c:v>0.79427052257437403</c:v>
                </c:pt>
                <c:pt idx="4048">
                  <c:v>0.79434995757013105</c:v>
                </c:pt>
                <c:pt idx="4049">
                  <c:v>0.79442940051018207</c:v>
                </c:pt>
                <c:pt idx="4050">
                  <c:v>0.79450885139532157</c:v>
                </c:pt>
                <c:pt idx="4051">
                  <c:v>0.79458831022634424</c:v>
                </c:pt>
                <c:pt idx="4052">
                  <c:v>0.79466777700404467</c:v>
                </c:pt>
                <c:pt idx="4053">
                  <c:v>0.79474725172921756</c:v>
                </c:pt>
                <c:pt idx="4054">
                  <c:v>0.79482673440265783</c:v>
                </c:pt>
                <c:pt idx="4055">
                  <c:v>0.79490622502516028</c:v>
                </c:pt>
                <c:pt idx="4056">
                  <c:v>0.79498572359752007</c:v>
                </c:pt>
                <c:pt idx="4057">
                  <c:v>0.7950652301205321</c:v>
                </c:pt>
                <c:pt idx="4058">
                  <c:v>0.79514474459499163</c:v>
                </c:pt>
                <c:pt idx="4059">
                  <c:v>0.7952242670216938</c:v>
                </c:pt>
                <c:pt idx="4060">
                  <c:v>0.79530379740143398</c:v>
                </c:pt>
                <c:pt idx="4061">
                  <c:v>0.79538333573500741</c:v>
                </c:pt>
                <c:pt idx="4062">
                  <c:v>0.79546288202320969</c:v>
                </c:pt>
                <c:pt idx="4063">
                  <c:v>0.79554243626683641</c:v>
                </c:pt>
                <c:pt idx="4064">
                  <c:v>0.79562199846668302</c:v>
                </c:pt>
                <c:pt idx="4065">
                  <c:v>0.79570156862354535</c:v>
                </c:pt>
                <c:pt idx="4066">
                  <c:v>0.7957811467382192</c:v>
                </c:pt>
                <c:pt idx="4067">
                  <c:v>0.79586073281150038</c:v>
                </c:pt>
                <c:pt idx="4068">
                  <c:v>0.79594032684418481</c:v>
                </c:pt>
                <c:pt idx="4069">
                  <c:v>0.79601992883706851</c:v>
                </c:pt>
                <c:pt idx="4070">
                  <c:v>0.79609953879094764</c:v>
                </c:pt>
                <c:pt idx="4071">
                  <c:v>0.79617915670661832</c:v>
                </c:pt>
                <c:pt idx="4072">
                  <c:v>0.79625878258487681</c:v>
                </c:pt>
                <c:pt idx="4073">
                  <c:v>0.79633841642651948</c:v>
                </c:pt>
                <c:pt idx="4074">
                  <c:v>0.79641805823234268</c:v>
                </c:pt>
                <c:pt idx="4075">
                  <c:v>0.79649770800314301</c:v>
                </c:pt>
                <c:pt idx="4076">
                  <c:v>0.79657736573971694</c:v>
                </c:pt>
                <c:pt idx="4077">
                  <c:v>0.79665703144286126</c:v>
                </c:pt>
                <c:pt idx="4078">
                  <c:v>0.79673670511337258</c:v>
                </c:pt>
                <c:pt idx="4079">
                  <c:v>0.7968163867520478</c:v>
                </c:pt>
                <c:pt idx="4080">
                  <c:v>0.79689607635968374</c:v>
                </c:pt>
                <c:pt idx="4081">
                  <c:v>0.79697577393707741</c:v>
                </c:pt>
                <c:pt idx="4082">
                  <c:v>0.79705547948502586</c:v>
                </c:pt>
                <c:pt idx="4083">
                  <c:v>0.79713519300432634</c:v>
                </c:pt>
                <c:pt idx="4084">
                  <c:v>0.79721491449577586</c:v>
                </c:pt>
                <c:pt idx="4085">
                  <c:v>0.79729464396017191</c:v>
                </c:pt>
                <c:pt idx="4086">
                  <c:v>0.79737438139831174</c:v>
                </c:pt>
                <c:pt idx="4087">
                  <c:v>0.79745412681099281</c:v>
                </c:pt>
                <c:pt idx="4088">
                  <c:v>0.79753388019901272</c:v>
                </c:pt>
                <c:pt idx="4089">
                  <c:v>0.79761364156316905</c:v>
                </c:pt>
                <c:pt idx="4090">
                  <c:v>0.79769341090425949</c:v>
                </c:pt>
                <c:pt idx="4091">
                  <c:v>0.79777318822308174</c:v>
                </c:pt>
                <c:pt idx="4092">
                  <c:v>0.79785297352043383</c:v>
                </c:pt>
                <c:pt idx="4093">
                  <c:v>0.79793276679711356</c:v>
                </c:pt>
                <c:pt idx="4094">
                  <c:v>0.79801256805391896</c:v>
                </c:pt>
                <c:pt idx="4095">
                  <c:v>0.79809237729164817</c:v>
                </c:pt>
                <c:pt idx="4096">
                  <c:v>0.79817219451109922</c:v>
                </c:pt>
                <c:pt idx="4097">
                  <c:v>0.79825201971307047</c:v>
                </c:pt>
                <c:pt idx="4098">
                  <c:v>0.79833185289836028</c:v>
                </c:pt>
                <c:pt idx="4099">
                  <c:v>0.79841169406776702</c:v>
                </c:pt>
                <c:pt idx="4100">
                  <c:v>0.79849154322208926</c:v>
                </c:pt>
                <c:pt idx="4101">
                  <c:v>0.79857140036212548</c:v>
                </c:pt>
                <c:pt idx="4102">
                  <c:v>0.79865126548867438</c:v>
                </c:pt>
                <c:pt idx="4103">
                  <c:v>0.79873113860253464</c:v>
                </c:pt>
                <c:pt idx="4104">
                  <c:v>0.79881101970450508</c:v>
                </c:pt>
                <c:pt idx="4105">
                  <c:v>0.7988909087953846</c:v>
                </c:pt>
                <c:pt idx="4106">
                  <c:v>0.79897080587597225</c:v>
                </c:pt>
                <c:pt idx="4107">
                  <c:v>0.79905071094706692</c:v>
                </c:pt>
                <c:pt idx="4108">
                  <c:v>0.79913062400946788</c:v>
                </c:pt>
                <c:pt idx="4109">
                  <c:v>0.79921054506397426</c:v>
                </c:pt>
                <c:pt idx="4110">
                  <c:v>0.79929047411138543</c:v>
                </c:pt>
                <c:pt idx="4111">
                  <c:v>0.79937041115250063</c:v>
                </c:pt>
                <c:pt idx="4112">
                  <c:v>0.79945035618811944</c:v>
                </c:pt>
                <c:pt idx="4113">
                  <c:v>0.79953030921904134</c:v>
                </c:pt>
                <c:pt idx="4114">
                  <c:v>0.7996102702460659</c:v>
                </c:pt>
                <c:pt idx="4115">
                  <c:v>0.79969023926999294</c:v>
                </c:pt>
                <c:pt idx="4116">
                  <c:v>0.79977021629162215</c:v>
                </c:pt>
                <c:pt idx="4117">
                  <c:v>0.79985020131175333</c:v>
                </c:pt>
                <c:pt idx="4118">
                  <c:v>0.79993019433118639</c:v>
                </c:pt>
                <c:pt idx="4119">
                  <c:v>0.80001019535072149</c:v>
                </c:pt>
                <c:pt idx="4120">
                  <c:v>0.80009020437115863</c:v>
                </c:pt>
                <c:pt idx="4121">
                  <c:v>0.80017022139329796</c:v>
                </c:pt>
                <c:pt idx="4122">
                  <c:v>0.80025024641793974</c:v>
                </c:pt>
                <c:pt idx="4123">
                  <c:v>0.80033027944588431</c:v>
                </c:pt>
                <c:pt idx="4124">
                  <c:v>0.80041032047793215</c:v>
                </c:pt>
                <c:pt idx="4125">
                  <c:v>0.80049036951488362</c:v>
                </c:pt>
                <c:pt idx="4126">
                  <c:v>0.80057042655753941</c:v>
                </c:pt>
                <c:pt idx="4127">
                  <c:v>0.8006504916067001</c:v>
                </c:pt>
                <c:pt idx="4128">
                  <c:v>0.80073056466316639</c:v>
                </c:pt>
                <c:pt idx="4129">
                  <c:v>0.80081064572773919</c:v>
                </c:pt>
                <c:pt idx="4130">
                  <c:v>0.80089073480121931</c:v>
                </c:pt>
                <c:pt idx="4131">
                  <c:v>0.80097083188440776</c:v>
                </c:pt>
                <c:pt idx="4132">
                  <c:v>0.80105093697810559</c:v>
                </c:pt>
                <c:pt idx="4133">
                  <c:v>0.80113105008311392</c:v>
                </c:pt>
                <c:pt idx="4134">
                  <c:v>0.80121117120023388</c:v>
                </c:pt>
                <c:pt idx="4135">
                  <c:v>0.80129130033026685</c:v>
                </c:pt>
                <c:pt idx="4136">
                  <c:v>0.80137143747401429</c:v>
                </c:pt>
                <c:pt idx="4137">
                  <c:v>0.80145158263227756</c:v>
                </c:pt>
                <c:pt idx="4138">
                  <c:v>0.80153173580585813</c:v>
                </c:pt>
                <c:pt idx="4139">
                  <c:v>0.80161189699555768</c:v>
                </c:pt>
                <c:pt idx="4140">
                  <c:v>0.80169206620217792</c:v>
                </c:pt>
                <c:pt idx="4141">
                  <c:v>0.80177224342652054</c:v>
                </c:pt>
                <c:pt idx="4142">
                  <c:v>0.80185242866938744</c:v>
                </c:pt>
                <c:pt idx="4143">
                  <c:v>0.80193262193158055</c:v>
                </c:pt>
                <c:pt idx="4144">
                  <c:v>0.80201282321390188</c:v>
                </c:pt>
                <c:pt idx="4145">
                  <c:v>0.80209303251715358</c:v>
                </c:pt>
                <c:pt idx="4146">
                  <c:v>0.80217324984213778</c:v>
                </c:pt>
                <c:pt idx="4147">
                  <c:v>0.80225347518965673</c:v>
                </c:pt>
                <c:pt idx="4148">
                  <c:v>0.80233370856051278</c:v>
                </c:pt>
                <c:pt idx="4149">
                  <c:v>0.8024139499555083</c:v>
                </c:pt>
                <c:pt idx="4150">
                  <c:v>0.80249419937544586</c:v>
                </c:pt>
                <c:pt idx="4151">
                  <c:v>0.80257445682112794</c:v>
                </c:pt>
                <c:pt idx="4152">
                  <c:v>0.80265472229335721</c:v>
                </c:pt>
                <c:pt idx="4153">
                  <c:v>0.8027349957929365</c:v>
                </c:pt>
                <c:pt idx="4154">
                  <c:v>0.8028152773206686</c:v>
                </c:pt>
                <c:pt idx="4155">
                  <c:v>0.8028955668773563</c:v>
                </c:pt>
                <c:pt idx="4156">
                  <c:v>0.80297586446380265</c:v>
                </c:pt>
                <c:pt idx="4157">
                  <c:v>0.80305617008081076</c:v>
                </c:pt>
                <c:pt idx="4158">
                  <c:v>0.80313648372918367</c:v>
                </c:pt>
                <c:pt idx="4159">
                  <c:v>0.80321680540972462</c:v>
                </c:pt>
                <c:pt idx="4160">
                  <c:v>0.80329713512323697</c:v>
                </c:pt>
                <c:pt idx="4161">
                  <c:v>0.80337747287052397</c:v>
                </c:pt>
                <c:pt idx="4162">
                  <c:v>0.80345781865238919</c:v>
                </c:pt>
                <c:pt idx="4163">
                  <c:v>0.8035381724696361</c:v>
                </c:pt>
                <c:pt idx="4164">
                  <c:v>0.8036185343230684</c:v>
                </c:pt>
                <c:pt idx="4165">
                  <c:v>0.80369890421348977</c:v>
                </c:pt>
                <c:pt idx="4166">
                  <c:v>0.80377928214170391</c:v>
                </c:pt>
                <c:pt idx="4167">
                  <c:v>0.80385966810851472</c:v>
                </c:pt>
                <c:pt idx="4168">
                  <c:v>0.80394006211472624</c:v>
                </c:pt>
                <c:pt idx="4169">
                  <c:v>0.80402046416114237</c:v>
                </c:pt>
                <c:pt idx="4170">
                  <c:v>0.80410087424856724</c:v>
                </c:pt>
                <c:pt idx="4171">
                  <c:v>0.804181292377805</c:v>
                </c:pt>
                <c:pt idx="4172">
                  <c:v>0.80426171854966</c:v>
                </c:pt>
                <c:pt idx="4173">
                  <c:v>0.80434215276493648</c:v>
                </c:pt>
                <c:pt idx="4174">
                  <c:v>0.80442259502443891</c:v>
                </c:pt>
                <c:pt idx="4175">
                  <c:v>0.80450304532897177</c:v>
                </c:pt>
                <c:pt idx="4176">
                  <c:v>0.80458350367933973</c:v>
                </c:pt>
                <c:pt idx="4177">
                  <c:v>0.80466397007634738</c:v>
                </c:pt>
                <c:pt idx="4178">
                  <c:v>0.80474444452079941</c:v>
                </c:pt>
                <c:pt idx="4179">
                  <c:v>0.80482492701350072</c:v>
                </c:pt>
                <c:pt idx="4180">
                  <c:v>0.80490541755525624</c:v>
                </c:pt>
                <c:pt idx="4181">
                  <c:v>0.80498591614687087</c:v>
                </c:pt>
                <c:pt idx="4182">
                  <c:v>0.80506642278914975</c:v>
                </c:pt>
                <c:pt idx="4183">
                  <c:v>0.80514693748289801</c:v>
                </c:pt>
                <c:pt idx="4184">
                  <c:v>0.80522746022892089</c:v>
                </c:pt>
                <c:pt idx="4185">
                  <c:v>0.80530799102802364</c:v>
                </c:pt>
                <c:pt idx="4186">
                  <c:v>0.80538852988101173</c:v>
                </c:pt>
                <c:pt idx="4187">
                  <c:v>0.80546907678869062</c:v>
                </c:pt>
                <c:pt idx="4188">
                  <c:v>0.80554963175186578</c:v>
                </c:pt>
                <c:pt idx="4189">
                  <c:v>0.8056301947713429</c:v>
                </c:pt>
                <c:pt idx="4190">
                  <c:v>0.80571076584792767</c:v>
                </c:pt>
                <c:pt idx="4191">
                  <c:v>0.80579134498242588</c:v>
                </c:pt>
                <c:pt idx="4192">
                  <c:v>0.80587193217564346</c:v>
                </c:pt>
                <c:pt idx="4193">
                  <c:v>0.8059525274283863</c:v>
                </c:pt>
                <c:pt idx="4194">
                  <c:v>0.80603313074146044</c:v>
                </c:pt>
                <c:pt idx="4195">
                  <c:v>0.80611374211567199</c:v>
                </c:pt>
                <c:pt idx="4196">
                  <c:v>0.80619436155182722</c:v>
                </c:pt>
                <c:pt idx="4197">
                  <c:v>0.80627498905073225</c:v>
                </c:pt>
                <c:pt idx="4198">
                  <c:v>0.80635562461319354</c:v>
                </c:pt>
                <c:pt idx="4199">
                  <c:v>0.80643626824001757</c:v>
                </c:pt>
                <c:pt idx="4200">
                  <c:v>0.8065169199320108</c:v>
                </c:pt>
                <c:pt idx="4201">
                  <c:v>0.8065975796899798</c:v>
                </c:pt>
                <c:pt idx="4202">
                  <c:v>0.80667824751473127</c:v>
                </c:pt>
                <c:pt idx="4203">
                  <c:v>0.806758923407072</c:v>
                </c:pt>
                <c:pt idx="4204">
                  <c:v>0.8068396073678088</c:v>
                </c:pt>
                <c:pt idx="4205">
                  <c:v>0.80692029939774856</c:v>
                </c:pt>
                <c:pt idx="4206">
                  <c:v>0.80700099949769832</c:v>
                </c:pt>
                <c:pt idx="4207">
                  <c:v>0.80708170766846521</c:v>
                </c:pt>
                <c:pt idx="4208">
                  <c:v>0.80716242391085624</c:v>
                </c:pt>
                <c:pt idx="4209">
                  <c:v>0.80724314822567877</c:v>
                </c:pt>
                <c:pt idx="4210">
                  <c:v>0.80732388061374016</c:v>
                </c:pt>
                <c:pt idx="4211">
                  <c:v>0.80740462107584776</c:v>
                </c:pt>
                <c:pt idx="4212">
                  <c:v>0.80748536961280903</c:v>
                </c:pt>
                <c:pt idx="4213">
                  <c:v>0.80756612622543156</c:v>
                </c:pt>
                <c:pt idx="4214">
                  <c:v>0.80764689091452302</c:v>
                </c:pt>
                <c:pt idx="4215">
                  <c:v>0.80772766368089111</c:v>
                </c:pt>
                <c:pt idx="4216">
                  <c:v>0.80780844452534362</c:v>
                </c:pt>
                <c:pt idx="4217">
                  <c:v>0.80788923344868846</c:v>
                </c:pt>
                <c:pt idx="4218">
                  <c:v>0.80797003045173366</c:v>
                </c:pt>
                <c:pt idx="4219">
                  <c:v>0.80805083553528723</c:v>
                </c:pt>
                <c:pt idx="4220">
                  <c:v>0.80813164870015719</c:v>
                </c:pt>
                <c:pt idx="4221">
                  <c:v>0.8082124699471519</c:v>
                </c:pt>
                <c:pt idx="4222">
                  <c:v>0.8082932992770796</c:v>
                </c:pt>
                <c:pt idx="4223">
                  <c:v>0.80837413669074865</c:v>
                </c:pt>
                <c:pt idx="4224">
                  <c:v>0.8084549821889675</c:v>
                </c:pt>
                <c:pt idx="4225">
                  <c:v>0.80853583577254473</c:v>
                </c:pt>
                <c:pt idx="4226">
                  <c:v>0.80861669744228892</c:v>
                </c:pt>
                <c:pt idx="4227">
                  <c:v>0.80869756719900876</c:v>
                </c:pt>
                <c:pt idx="4228">
                  <c:v>0.80877844504351315</c:v>
                </c:pt>
                <c:pt idx="4229">
                  <c:v>0.80885933097661078</c:v>
                </c:pt>
                <c:pt idx="4230">
                  <c:v>0.80894022499911067</c:v>
                </c:pt>
                <c:pt idx="4231">
                  <c:v>0.80902112711182184</c:v>
                </c:pt>
                <c:pt idx="4232">
                  <c:v>0.80910203731555341</c:v>
                </c:pt>
                <c:pt idx="4233">
                  <c:v>0.80918295561111453</c:v>
                </c:pt>
                <c:pt idx="4234">
                  <c:v>0.80926388199931443</c:v>
                </c:pt>
                <c:pt idx="4235">
                  <c:v>0.80934481648096257</c:v>
                </c:pt>
                <c:pt idx="4236">
                  <c:v>0.8094257590568682</c:v>
                </c:pt>
                <c:pt idx="4237">
                  <c:v>0.809506709727841</c:v>
                </c:pt>
                <c:pt idx="4238">
                  <c:v>0.80958766849469044</c:v>
                </c:pt>
                <c:pt idx="4239">
                  <c:v>0.8096686353582262</c:v>
                </c:pt>
                <c:pt idx="4240">
                  <c:v>0.80974961031925807</c:v>
                </c:pt>
                <c:pt idx="4241">
                  <c:v>0.80983059337859598</c:v>
                </c:pt>
                <c:pt idx="4242">
                  <c:v>0.8099115845370497</c:v>
                </c:pt>
                <c:pt idx="4243">
                  <c:v>0.80999258379542927</c:v>
                </c:pt>
                <c:pt idx="4244">
                  <c:v>0.81007359115454469</c:v>
                </c:pt>
                <c:pt idx="4245">
                  <c:v>0.81015460661520622</c:v>
                </c:pt>
                <c:pt idx="4246">
                  <c:v>0.81023563017822409</c:v>
                </c:pt>
                <c:pt idx="4247">
                  <c:v>0.81031666184440854</c:v>
                </c:pt>
                <c:pt idx="4248">
                  <c:v>0.81039770161457003</c:v>
                </c:pt>
                <c:pt idx="4249">
                  <c:v>0.81047874948951892</c:v>
                </c:pt>
                <c:pt idx="4250">
                  <c:v>0.8105598054700659</c:v>
                </c:pt>
                <c:pt idx="4251">
                  <c:v>0.81064086955702164</c:v>
                </c:pt>
                <c:pt idx="4252">
                  <c:v>0.81072194175119672</c:v>
                </c:pt>
                <c:pt idx="4253">
                  <c:v>0.81080302205340204</c:v>
                </c:pt>
                <c:pt idx="4254">
                  <c:v>0.81088411046444853</c:v>
                </c:pt>
                <c:pt idx="4255">
                  <c:v>0.81096520698514707</c:v>
                </c:pt>
                <c:pt idx="4256">
                  <c:v>0.81104631161630869</c:v>
                </c:pt>
                <c:pt idx="4257">
                  <c:v>0.81112742435874452</c:v>
                </c:pt>
                <c:pt idx="4258">
                  <c:v>0.8112085452132658</c:v>
                </c:pt>
                <c:pt idx="4259">
                  <c:v>0.81128967418068387</c:v>
                </c:pt>
                <c:pt idx="4260">
                  <c:v>0.8113708112618101</c:v>
                </c:pt>
                <c:pt idx="4261">
                  <c:v>0.81145195645745583</c:v>
                </c:pt>
                <c:pt idx="4262">
                  <c:v>0.81153310976843263</c:v>
                </c:pt>
                <c:pt idx="4263">
                  <c:v>0.81161427119555218</c:v>
                </c:pt>
                <c:pt idx="4264">
                  <c:v>0.81169544073962618</c:v>
                </c:pt>
                <c:pt idx="4265">
                  <c:v>0.81177661840146631</c:v>
                </c:pt>
                <c:pt idx="4266">
                  <c:v>0.81185780418188447</c:v>
                </c:pt>
                <c:pt idx="4267">
                  <c:v>0.81193899808169268</c:v>
                </c:pt>
                <c:pt idx="4268">
                  <c:v>0.81202020010170284</c:v>
                </c:pt>
                <c:pt idx="4269">
                  <c:v>0.81210141024272708</c:v>
                </c:pt>
                <c:pt idx="4270">
                  <c:v>0.81218262850557765</c:v>
                </c:pt>
                <c:pt idx="4271">
                  <c:v>0.81226385489106678</c:v>
                </c:pt>
                <c:pt idx="4272">
                  <c:v>0.81234508940000683</c:v>
                </c:pt>
                <c:pt idx="4273">
                  <c:v>0.81242633203321013</c:v>
                </c:pt>
                <c:pt idx="4274">
                  <c:v>0.81250758279148927</c:v>
                </c:pt>
                <c:pt idx="4275">
                  <c:v>0.81258884167565681</c:v>
                </c:pt>
                <c:pt idx="4276">
                  <c:v>0.81267010868652545</c:v>
                </c:pt>
                <c:pt idx="4277">
                  <c:v>0.81275138382490797</c:v>
                </c:pt>
                <c:pt idx="4278">
                  <c:v>0.81283266709161717</c:v>
                </c:pt>
                <c:pt idx="4279">
                  <c:v>0.81291395848746595</c:v>
                </c:pt>
                <c:pt idx="4280">
                  <c:v>0.81299525801326722</c:v>
                </c:pt>
                <c:pt idx="4281">
                  <c:v>0.81307656566983422</c:v>
                </c:pt>
                <c:pt idx="4282">
                  <c:v>0.81315788145797996</c:v>
                </c:pt>
                <c:pt idx="4283">
                  <c:v>0.81323920537851779</c:v>
                </c:pt>
                <c:pt idx="4284">
                  <c:v>0.81332053743226096</c:v>
                </c:pt>
                <c:pt idx="4285">
                  <c:v>0.81340187762002292</c:v>
                </c:pt>
                <c:pt idx="4286">
                  <c:v>0.81348322594261713</c:v>
                </c:pt>
                <c:pt idx="4287">
                  <c:v>0.81356458240085716</c:v>
                </c:pt>
                <c:pt idx="4288">
                  <c:v>0.8136459469955567</c:v>
                </c:pt>
                <c:pt idx="4289">
                  <c:v>0.81372731972752943</c:v>
                </c:pt>
                <c:pt idx="4290">
                  <c:v>0.81380870059758914</c:v>
                </c:pt>
                <c:pt idx="4291">
                  <c:v>0.81389008960654974</c:v>
                </c:pt>
                <c:pt idx="4292">
                  <c:v>0.81397148675522524</c:v>
                </c:pt>
                <c:pt idx="4293">
                  <c:v>0.81405289204442965</c:v>
                </c:pt>
                <c:pt idx="4294">
                  <c:v>0.81413430547497712</c:v>
                </c:pt>
                <c:pt idx="4295">
                  <c:v>0.81421572704768186</c:v>
                </c:pt>
                <c:pt idx="4296">
                  <c:v>0.81429715676335823</c:v>
                </c:pt>
                <c:pt idx="4297">
                  <c:v>0.81437859462282047</c:v>
                </c:pt>
                <c:pt idx="4298">
                  <c:v>0.81446004062688315</c:v>
                </c:pt>
                <c:pt idx="4299">
                  <c:v>0.81454149477636073</c:v>
                </c:pt>
                <c:pt idx="4300">
                  <c:v>0.81462295707206789</c:v>
                </c:pt>
                <c:pt idx="4301">
                  <c:v>0.81470442751481931</c:v>
                </c:pt>
                <c:pt idx="4302">
                  <c:v>0.81478590610542989</c:v>
                </c:pt>
                <c:pt idx="4303">
                  <c:v>0.81486739284471432</c:v>
                </c:pt>
                <c:pt idx="4304">
                  <c:v>0.81494888773348761</c:v>
                </c:pt>
                <c:pt idx="4305">
                  <c:v>0.81503039077256489</c:v>
                </c:pt>
                <c:pt idx="4306">
                  <c:v>0.81511190196276118</c:v>
                </c:pt>
                <c:pt idx="4307">
                  <c:v>0.8151934213048917</c:v>
                </c:pt>
                <c:pt idx="4308">
                  <c:v>0.81527494879977169</c:v>
                </c:pt>
                <c:pt idx="4309">
                  <c:v>0.81535648444821651</c:v>
                </c:pt>
                <c:pt idx="4310">
                  <c:v>0.81543802825104161</c:v>
                </c:pt>
                <c:pt idx="4311">
                  <c:v>0.81551958020906246</c:v>
                </c:pt>
                <c:pt idx="4312">
                  <c:v>0.81560114032309472</c:v>
                </c:pt>
                <c:pt idx="4313">
                  <c:v>0.81568270859395409</c:v>
                </c:pt>
                <c:pt idx="4314">
                  <c:v>0.81576428502245635</c:v>
                </c:pt>
                <c:pt idx="4315">
                  <c:v>0.8158458696094173</c:v>
                </c:pt>
                <c:pt idx="4316">
                  <c:v>0.81592746235565283</c:v>
                </c:pt>
                <c:pt idx="4317">
                  <c:v>0.81600906326197897</c:v>
                </c:pt>
                <c:pt idx="4318">
                  <c:v>0.81609067232921184</c:v>
                </c:pt>
                <c:pt idx="4319">
                  <c:v>0.81617228955816767</c:v>
                </c:pt>
                <c:pt idx="4320">
                  <c:v>0.8162539149496626</c:v>
                </c:pt>
                <c:pt idx="4321">
                  <c:v>0.81633554850451306</c:v>
                </c:pt>
                <c:pt idx="4322">
                  <c:v>0.81641719022353543</c:v>
                </c:pt>
                <c:pt idx="4323">
                  <c:v>0.81649884010754614</c:v>
                </c:pt>
                <c:pt idx="4324">
                  <c:v>0.81658049815736189</c:v>
                </c:pt>
                <c:pt idx="4325">
                  <c:v>0.81666216437379924</c:v>
                </c:pt>
                <c:pt idx="4326">
                  <c:v>0.81674383875767498</c:v>
                </c:pt>
                <c:pt idx="4327">
                  <c:v>0.8168255213098059</c:v>
                </c:pt>
                <c:pt idx="4328">
                  <c:v>0.81690721203100902</c:v>
                </c:pt>
                <c:pt idx="4329">
                  <c:v>0.81698891092210124</c:v>
                </c:pt>
                <c:pt idx="4330">
                  <c:v>0.81707061798389957</c:v>
                </c:pt>
                <c:pt idx="4331">
                  <c:v>0.81715233321722125</c:v>
                </c:pt>
                <c:pt idx="4332">
                  <c:v>0.81723405662288351</c:v>
                </c:pt>
                <c:pt idx="4333">
                  <c:v>0.8173157882017037</c:v>
                </c:pt>
                <c:pt idx="4334">
                  <c:v>0.81739752795449916</c:v>
                </c:pt>
                <c:pt idx="4335">
                  <c:v>0.81747927588208735</c:v>
                </c:pt>
                <c:pt idx="4336">
                  <c:v>0.81756103198528585</c:v>
                </c:pt>
                <c:pt idx="4337">
                  <c:v>0.81764279626491232</c:v>
                </c:pt>
                <c:pt idx="4338">
                  <c:v>0.81772456872178445</c:v>
                </c:pt>
                <c:pt idx="4339">
                  <c:v>0.81780634935672014</c:v>
                </c:pt>
                <c:pt idx="4340">
                  <c:v>0.81788813817053718</c:v>
                </c:pt>
                <c:pt idx="4341">
                  <c:v>0.81796993516405359</c:v>
                </c:pt>
                <c:pt idx="4342">
                  <c:v>0.81805174033808736</c:v>
                </c:pt>
                <c:pt idx="4343">
                  <c:v>0.81813355369345675</c:v>
                </c:pt>
                <c:pt idx="4344">
                  <c:v>0.81821537523097987</c:v>
                </c:pt>
                <c:pt idx="4345">
                  <c:v>0.81829720495147495</c:v>
                </c:pt>
                <c:pt idx="4346">
                  <c:v>0.81837904285576057</c:v>
                </c:pt>
                <c:pt idx="4347">
                  <c:v>0.81846088894465507</c:v>
                </c:pt>
                <c:pt idx="4348">
                  <c:v>0.81854274321897691</c:v>
                </c:pt>
                <c:pt idx="4349">
                  <c:v>0.81862460567954487</c:v>
                </c:pt>
                <c:pt idx="4350">
                  <c:v>0.81870647632717752</c:v>
                </c:pt>
                <c:pt idx="4351">
                  <c:v>0.81878835516269377</c:v>
                </c:pt>
                <c:pt idx="4352">
                  <c:v>0.8188702421869124</c:v>
                </c:pt>
                <c:pt idx="4353">
                  <c:v>0.81895213740065242</c:v>
                </c:pt>
                <c:pt idx="4354">
                  <c:v>0.81903404080473285</c:v>
                </c:pt>
                <c:pt idx="4355">
                  <c:v>0.81911595239997281</c:v>
                </c:pt>
                <c:pt idx="4356">
                  <c:v>0.81919787218719153</c:v>
                </c:pt>
                <c:pt idx="4357">
                  <c:v>0.81927980016720825</c:v>
                </c:pt>
                <c:pt idx="4358">
                  <c:v>0.81936173634084231</c:v>
                </c:pt>
                <c:pt idx="4359">
                  <c:v>0.81944368070891316</c:v>
                </c:pt>
                <c:pt idx="4360">
                  <c:v>0.81952563327224037</c:v>
                </c:pt>
                <c:pt idx="4361">
                  <c:v>0.81960759403164352</c:v>
                </c:pt>
                <c:pt idx="4362">
                  <c:v>0.81968956298794227</c:v>
                </c:pt>
                <c:pt idx="4363">
                  <c:v>0.81977154014195641</c:v>
                </c:pt>
                <c:pt idx="4364">
                  <c:v>0.81985352549450585</c:v>
                </c:pt>
                <c:pt idx="4365">
                  <c:v>0.81993551904641049</c:v>
                </c:pt>
                <c:pt idx="4366">
                  <c:v>0.82001752079849033</c:v>
                </c:pt>
                <c:pt idx="4367">
                  <c:v>0.8200995307515655</c:v>
                </c:pt>
                <c:pt idx="4368">
                  <c:v>0.82018154890645611</c:v>
                </c:pt>
                <c:pt idx="4369">
                  <c:v>0.82026357526398253</c:v>
                </c:pt>
                <c:pt idx="4370">
                  <c:v>0.82034560982496496</c:v>
                </c:pt>
                <c:pt idx="4371">
                  <c:v>0.82042765259022399</c:v>
                </c:pt>
                <c:pt idx="4372">
                  <c:v>0.82050970356058006</c:v>
                </c:pt>
                <c:pt idx="4373">
                  <c:v>0.82059176273685375</c:v>
                </c:pt>
                <c:pt idx="4374">
                  <c:v>0.82067383011986572</c:v>
                </c:pt>
                <c:pt idx="4375">
                  <c:v>0.82075590571043677</c:v>
                </c:pt>
                <c:pt idx="4376">
                  <c:v>0.82083798950938769</c:v>
                </c:pt>
                <c:pt idx="4377">
                  <c:v>0.82092008151753948</c:v>
                </c:pt>
                <c:pt idx="4378">
                  <c:v>0.82100218173571304</c:v>
                </c:pt>
                <c:pt idx="4379">
                  <c:v>0.8210842901647295</c:v>
                </c:pt>
                <c:pt idx="4380">
                  <c:v>0.82116640680541009</c:v>
                </c:pt>
                <c:pt idx="4381">
                  <c:v>0.82124853165857592</c:v>
                </c:pt>
                <c:pt idx="4382">
                  <c:v>0.82133066472504845</c:v>
                </c:pt>
                <c:pt idx="4383">
                  <c:v>0.82141280600564903</c:v>
                </c:pt>
                <c:pt idx="4384">
                  <c:v>0.82149495550119911</c:v>
                </c:pt>
                <c:pt idx="4385">
                  <c:v>0.82157711321252036</c:v>
                </c:pt>
                <c:pt idx="4386">
                  <c:v>0.82165927914043435</c:v>
                </c:pt>
                <c:pt idx="4387">
                  <c:v>0.82174145328576287</c:v>
                </c:pt>
                <c:pt idx="4388">
                  <c:v>0.82182363564932781</c:v>
                </c:pt>
                <c:pt idx="4389">
                  <c:v>0.82190582623195096</c:v>
                </c:pt>
                <c:pt idx="4390">
                  <c:v>0.82198802503445445</c:v>
                </c:pt>
                <c:pt idx="4391">
                  <c:v>0.82207023205766017</c:v>
                </c:pt>
                <c:pt idx="4392">
                  <c:v>0.82215244730239034</c:v>
                </c:pt>
                <c:pt idx="4393">
                  <c:v>0.82223467076946732</c:v>
                </c:pt>
                <c:pt idx="4394">
                  <c:v>0.82231690245971334</c:v>
                </c:pt>
                <c:pt idx="4395">
                  <c:v>0.82239914237395073</c:v>
                </c:pt>
                <c:pt idx="4396">
                  <c:v>0.82248139051300206</c:v>
                </c:pt>
                <c:pt idx="4397">
                  <c:v>0.82256364687768979</c:v>
                </c:pt>
                <c:pt idx="4398">
                  <c:v>0.8226459114688367</c:v>
                </c:pt>
                <c:pt idx="4399">
                  <c:v>0.82272818428726546</c:v>
                </c:pt>
                <c:pt idx="4400">
                  <c:v>0.82281046533379887</c:v>
                </c:pt>
                <c:pt idx="4401">
                  <c:v>0.82289275460925981</c:v>
                </c:pt>
                <c:pt idx="4402">
                  <c:v>0.82297505211447131</c:v>
                </c:pt>
                <c:pt idx="4403">
                  <c:v>0.82305735785025635</c:v>
                </c:pt>
                <c:pt idx="4404">
                  <c:v>0.82313967181743808</c:v>
                </c:pt>
                <c:pt idx="4405">
                  <c:v>0.82322199401683971</c:v>
                </c:pt>
                <c:pt idx="4406">
                  <c:v>0.82330432444928459</c:v>
                </c:pt>
                <c:pt idx="4407">
                  <c:v>0.82338666311559616</c:v>
                </c:pt>
                <c:pt idx="4408">
                  <c:v>0.82346901001659778</c:v>
                </c:pt>
                <c:pt idx="4409">
                  <c:v>0.82355136515311311</c:v>
                </c:pt>
                <c:pt idx="4410">
                  <c:v>0.82363372852596572</c:v>
                </c:pt>
                <c:pt idx="4411">
                  <c:v>0.82371610013597929</c:v>
                </c:pt>
                <c:pt idx="4412">
                  <c:v>0.82379847998397771</c:v>
                </c:pt>
                <c:pt idx="4413">
                  <c:v>0.82388086807078476</c:v>
                </c:pt>
                <c:pt idx="4414">
                  <c:v>0.82396326439722445</c:v>
                </c:pt>
                <c:pt idx="4415">
                  <c:v>0.8240456689641209</c:v>
                </c:pt>
                <c:pt idx="4416">
                  <c:v>0.82412808177229813</c:v>
                </c:pt>
                <c:pt idx="4417">
                  <c:v>0.82421050282258035</c:v>
                </c:pt>
                <c:pt idx="4418">
                  <c:v>0.82429293211579191</c:v>
                </c:pt>
                <c:pt idx="4419">
                  <c:v>0.82437536965275715</c:v>
                </c:pt>
                <c:pt idx="4420">
                  <c:v>0.82445781543430052</c:v>
                </c:pt>
                <c:pt idx="4421">
                  <c:v>0.82454026946124659</c:v>
                </c:pt>
                <c:pt idx="4422">
                  <c:v>0.82462273173442002</c:v>
                </c:pt>
                <c:pt idx="4423">
                  <c:v>0.8247052022546455</c:v>
                </c:pt>
                <c:pt idx="4424">
                  <c:v>0.8247876810227478</c:v>
                </c:pt>
                <c:pt idx="4425">
                  <c:v>0.82487016803955171</c:v>
                </c:pt>
                <c:pt idx="4426">
                  <c:v>0.82495266330588224</c:v>
                </c:pt>
                <c:pt idx="4427">
                  <c:v>0.8250351668225645</c:v>
                </c:pt>
                <c:pt idx="4428">
                  <c:v>0.82511767859042351</c:v>
                </c:pt>
                <c:pt idx="4429">
                  <c:v>0.82520019861028449</c:v>
                </c:pt>
                <c:pt idx="4430">
                  <c:v>0.82528272688297277</c:v>
                </c:pt>
                <c:pt idx="4431">
                  <c:v>0.82536526340931371</c:v>
                </c:pt>
                <c:pt idx="4432">
                  <c:v>0.82544780819013275</c:v>
                </c:pt>
                <c:pt idx="4433">
                  <c:v>0.82553036122625534</c:v>
                </c:pt>
                <c:pt idx="4434">
                  <c:v>0.82561292251850715</c:v>
                </c:pt>
                <c:pt idx="4435">
                  <c:v>0.82569549206771387</c:v>
                </c:pt>
                <c:pt idx="4436">
                  <c:v>0.82577806987470137</c:v>
                </c:pt>
                <c:pt idx="4437">
                  <c:v>0.82586065594029534</c:v>
                </c:pt>
                <c:pt idx="4438">
                  <c:v>0.82594325026532189</c:v>
                </c:pt>
                <c:pt idx="4439">
                  <c:v>0.82602585285060692</c:v>
                </c:pt>
                <c:pt idx="4440">
                  <c:v>0.82610846369697666</c:v>
                </c:pt>
                <c:pt idx="4441">
                  <c:v>0.82619108280525722</c:v>
                </c:pt>
                <c:pt idx="4442">
                  <c:v>0.82627371017627482</c:v>
                </c:pt>
                <c:pt idx="4443">
                  <c:v>0.82635634581085593</c:v>
                </c:pt>
                <c:pt idx="4444">
                  <c:v>0.82643898970982688</c:v>
                </c:pt>
                <c:pt idx="4445">
                  <c:v>0.82652164187401422</c:v>
                </c:pt>
                <c:pt idx="4446">
                  <c:v>0.82660430230424464</c:v>
                </c:pt>
                <c:pt idx="4447">
                  <c:v>0.82668697100134481</c:v>
                </c:pt>
                <c:pt idx="4448">
                  <c:v>0.82676964796614139</c:v>
                </c:pt>
                <c:pt idx="4449">
                  <c:v>0.82685233319946128</c:v>
                </c:pt>
                <c:pt idx="4450">
                  <c:v>0.82693502670213148</c:v>
                </c:pt>
                <c:pt idx="4451">
                  <c:v>0.82701772847497901</c:v>
                </c:pt>
                <c:pt idx="4452">
                  <c:v>0.82710043851883086</c:v>
                </c:pt>
                <c:pt idx="4453">
                  <c:v>0.82718315683451427</c:v>
                </c:pt>
                <c:pt idx="4454">
                  <c:v>0.82726588342285656</c:v>
                </c:pt>
                <c:pt idx="4455">
                  <c:v>0.82734861828468498</c:v>
                </c:pt>
                <c:pt idx="4456">
                  <c:v>0.82743136142082707</c:v>
                </c:pt>
                <c:pt idx="4457">
                  <c:v>0.82751411283211029</c:v>
                </c:pt>
                <c:pt idx="4458">
                  <c:v>0.8275968725193622</c:v>
                </c:pt>
                <c:pt idx="4459">
                  <c:v>0.82767964048341058</c:v>
                </c:pt>
                <c:pt idx="4460">
                  <c:v>0.82776241672508311</c:v>
                </c:pt>
                <c:pt idx="4461">
                  <c:v>0.82784520124520766</c:v>
                </c:pt>
                <c:pt idx="4462">
                  <c:v>0.82792799404461215</c:v>
                </c:pt>
                <c:pt idx="4463">
                  <c:v>0.82801079512412457</c:v>
                </c:pt>
                <c:pt idx="4464">
                  <c:v>0.82809360448457303</c:v>
                </c:pt>
                <c:pt idx="4465">
                  <c:v>0.82817642212678566</c:v>
                </c:pt>
                <c:pt idx="4466">
                  <c:v>0.82825924805159079</c:v>
                </c:pt>
                <c:pt idx="4467">
                  <c:v>0.82834208225981676</c:v>
                </c:pt>
                <c:pt idx="4468">
                  <c:v>0.82842492475229201</c:v>
                </c:pt>
                <c:pt idx="4469">
                  <c:v>0.828507775529845</c:v>
                </c:pt>
                <c:pt idx="4470">
                  <c:v>0.82859063459330429</c:v>
                </c:pt>
                <c:pt idx="4471">
                  <c:v>0.82867350194349865</c:v>
                </c:pt>
                <c:pt idx="4472">
                  <c:v>0.82875637758125675</c:v>
                </c:pt>
                <c:pt idx="4473">
                  <c:v>0.8288392615074075</c:v>
                </c:pt>
                <c:pt idx="4474">
                  <c:v>0.82892215372277978</c:v>
                </c:pt>
                <c:pt idx="4475">
                  <c:v>0.82900505422820259</c:v>
                </c:pt>
                <c:pt idx="4476">
                  <c:v>0.82908796302450505</c:v>
                </c:pt>
                <c:pt idx="4477">
                  <c:v>0.82917088011251627</c:v>
                </c:pt>
                <c:pt idx="4478">
                  <c:v>0.8292538054930656</c:v>
                </c:pt>
                <c:pt idx="4479">
                  <c:v>0.82933673916698225</c:v>
                </c:pt>
                <c:pt idx="4480">
                  <c:v>0.82941968113509579</c:v>
                </c:pt>
                <c:pt idx="4481">
                  <c:v>0.82950263139823566</c:v>
                </c:pt>
                <c:pt idx="4482">
                  <c:v>0.82958558995723142</c:v>
                </c:pt>
                <c:pt idx="4483">
                  <c:v>0.82966855681291274</c:v>
                </c:pt>
                <c:pt idx="4484">
                  <c:v>0.82975153196610929</c:v>
                </c:pt>
                <c:pt idx="4485">
                  <c:v>0.82983451541765108</c:v>
                </c:pt>
                <c:pt idx="4486">
                  <c:v>0.82991750716836787</c:v>
                </c:pt>
                <c:pt idx="4487">
                  <c:v>0.8300005072190898</c:v>
                </c:pt>
                <c:pt idx="4488">
                  <c:v>0.83008351557064686</c:v>
                </c:pt>
                <c:pt idx="4489">
                  <c:v>0.83016653222386927</c:v>
                </c:pt>
                <c:pt idx="4490">
                  <c:v>0.83024955717958726</c:v>
                </c:pt>
                <c:pt idx="4491">
                  <c:v>0.83033259043863117</c:v>
                </c:pt>
                <c:pt idx="4492">
                  <c:v>0.83041563200183133</c:v>
                </c:pt>
                <c:pt idx="4493">
                  <c:v>0.8304986818700183</c:v>
                </c:pt>
                <c:pt idx="4494">
                  <c:v>0.83058174004402274</c:v>
                </c:pt>
                <c:pt idx="4495">
                  <c:v>0.83066480652467523</c:v>
                </c:pt>
                <c:pt idx="4496">
                  <c:v>0.83074788131280652</c:v>
                </c:pt>
                <c:pt idx="4497">
                  <c:v>0.83083096440924742</c:v>
                </c:pt>
                <c:pt idx="4498">
                  <c:v>0.83091405581482891</c:v>
                </c:pt>
                <c:pt idx="4499">
                  <c:v>0.83099715553038189</c:v>
                </c:pt>
                <c:pt idx="4500">
                  <c:v>0.83108026355673759</c:v>
                </c:pt>
                <c:pt idx="4501">
                  <c:v>0.83116337989472699</c:v>
                </c:pt>
                <c:pt idx="4502">
                  <c:v>0.83124650454518145</c:v>
                </c:pt>
                <c:pt idx="4503">
                  <c:v>0.8313296375089323</c:v>
                </c:pt>
                <c:pt idx="4504">
                  <c:v>0.83141277878681097</c:v>
                </c:pt>
                <c:pt idx="4505">
                  <c:v>0.83149592837964892</c:v>
                </c:pt>
                <c:pt idx="4506">
                  <c:v>0.8315790862882777</c:v>
                </c:pt>
                <c:pt idx="4507">
                  <c:v>0.8316622525135291</c:v>
                </c:pt>
                <c:pt idx="4508">
                  <c:v>0.83174542705623467</c:v>
                </c:pt>
                <c:pt idx="4509">
                  <c:v>0.8318286099172264</c:v>
                </c:pt>
                <c:pt idx="4510">
                  <c:v>0.83191180109733609</c:v>
                </c:pt>
                <c:pt idx="4511">
                  <c:v>0.83199500059739584</c:v>
                </c:pt>
                <c:pt idx="4512">
                  <c:v>0.83207820841823765</c:v>
                </c:pt>
                <c:pt idx="4513">
                  <c:v>0.83216142456069375</c:v>
                </c:pt>
                <c:pt idx="4514">
                  <c:v>0.83224464902559625</c:v>
                </c:pt>
                <c:pt idx="4515">
                  <c:v>0.83232788181377759</c:v>
                </c:pt>
                <c:pt idx="4516">
                  <c:v>0.83241112292607022</c:v>
                </c:pt>
                <c:pt idx="4517">
                  <c:v>0.83249437236330659</c:v>
                </c:pt>
                <c:pt idx="4518">
                  <c:v>0.83257763012631925</c:v>
                </c:pt>
                <c:pt idx="4519">
                  <c:v>0.83266089621594086</c:v>
                </c:pt>
                <c:pt idx="4520">
                  <c:v>0.8327441706330041</c:v>
                </c:pt>
                <c:pt idx="4521">
                  <c:v>0.83282745337834196</c:v>
                </c:pt>
                <c:pt idx="4522">
                  <c:v>0.83291074445278723</c:v>
                </c:pt>
                <c:pt idx="4523">
                  <c:v>0.83299404385717291</c:v>
                </c:pt>
                <c:pt idx="4524">
                  <c:v>0.83307735159233209</c:v>
                </c:pt>
                <c:pt idx="4525">
                  <c:v>0.83316066765909802</c:v>
                </c:pt>
                <c:pt idx="4526">
                  <c:v>0.8332439920583038</c:v>
                </c:pt>
                <c:pt idx="4527">
                  <c:v>0.83332732479078286</c:v>
                </c:pt>
                <c:pt idx="4528">
                  <c:v>0.83341066585736856</c:v>
                </c:pt>
                <c:pt idx="4529">
                  <c:v>0.83349401525889444</c:v>
                </c:pt>
                <c:pt idx="4530">
                  <c:v>0.83357737299619405</c:v>
                </c:pt>
                <c:pt idx="4531">
                  <c:v>0.83366073907010108</c:v>
                </c:pt>
                <c:pt idx="4532">
                  <c:v>0.83374411348144917</c:v>
                </c:pt>
                <c:pt idx="4533">
                  <c:v>0.83382749623107222</c:v>
                </c:pt>
                <c:pt idx="4534">
                  <c:v>0.83391088731980423</c:v>
                </c:pt>
                <c:pt idx="4535">
                  <c:v>0.83399428674847909</c:v>
                </c:pt>
                <c:pt idx="4536">
                  <c:v>0.8340776945179309</c:v>
                </c:pt>
                <c:pt idx="4537">
                  <c:v>0.83416111062899378</c:v>
                </c:pt>
                <c:pt idx="4538">
                  <c:v>0.83424453508250207</c:v>
                </c:pt>
                <c:pt idx="4539">
                  <c:v>0.83432796787928998</c:v>
                </c:pt>
                <c:pt idx="4540">
                  <c:v>0.83441140902019195</c:v>
                </c:pt>
                <c:pt idx="4541">
                  <c:v>0.83449485850604255</c:v>
                </c:pt>
                <c:pt idx="4542">
                  <c:v>0.83457831633767632</c:v>
                </c:pt>
                <c:pt idx="4543">
                  <c:v>0.83466178251592793</c:v>
                </c:pt>
                <c:pt idx="4544">
                  <c:v>0.83474525704163205</c:v>
                </c:pt>
                <c:pt idx="4545">
                  <c:v>0.83482873991562356</c:v>
                </c:pt>
                <c:pt idx="4546">
                  <c:v>0.83491223113873747</c:v>
                </c:pt>
                <c:pt idx="4547">
                  <c:v>0.83499573071180866</c:v>
                </c:pt>
                <c:pt idx="4548">
                  <c:v>0.83507923863567224</c:v>
                </c:pt>
                <c:pt idx="4549">
                  <c:v>0.83516275491116332</c:v>
                </c:pt>
                <c:pt idx="4550">
                  <c:v>0.83524627953911723</c:v>
                </c:pt>
                <c:pt idx="4551">
                  <c:v>0.83532981252036931</c:v>
                </c:pt>
                <c:pt idx="4552">
                  <c:v>0.83541335385575488</c:v>
                </c:pt>
                <c:pt idx="4553">
                  <c:v>0.8354969035461095</c:v>
                </c:pt>
                <c:pt idx="4554">
                  <c:v>0.83558046159226873</c:v>
                </c:pt>
                <c:pt idx="4555">
                  <c:v>0.83566402799506823</c:v>
                </c:pt>
                <c:pt idx="4556">
                  <c:v>0.83574760275534377</c:v>
                </c:pt>
                <c:pt idx="4557">
                  <c:v>0.83583118587393113</c:v>
                </c:pt>
                <c:pt idx="4558">
                  <c:v>0.8359147773516663</c:v>
                </c:pt>
                <c:pt idx="4559">
                  <c:v>0.83599837718938519</c:v>
                </c:pt>
                <c:pt idx="4560">
                  <c:v>0.836081985387924</c:v>
                </c:pt>
                <c:pt idx="4561">
                  <c:v>0.83616560194811884</c:v>
                </c:pt>
                <c:pt idx="4562">
                  <c:v>0.83624922687080594</c:v>
                </c:pt>
                <c:pt idx="4563">
                  <c:v>0.83633286015682162</c:v>
                </c:pt>
                <c:pt idx="4564">
                  <c:v>0.83641650180700233</c:v>
                </c:pt>
                <c:pt idx="4565">
                  <c:v>0.83650015182218451</c:v>
                </c:pt>
                <c:pt idx="4566">
                  <c:v>0.83658381020320483</c:v>
                </c:pt>
                <c:pt idx="4567">
                  <c:v>0.83666747695089994</c:v>
                </c:pt>
                <c:pt idx="4568">
                  <c:v>0.83675115206610651</c:v>
                </c:pt>
                <c:pt idx="4569">
                  <c:v>0.83683483554966143</c:v>
                </c:pt>
                <c:pt idx="4570">
                  <c:v>0.83691852740240169</c:v>
                </c:pt>
                <c:pt idx="4571">
                  <c:v>0.83700222762516419</c:v>
                </c:pt>
                <c:pt idx="4572">
                  <c:v>0.83708593621878602</c:v>
                </c:pt>
                <c:pt idx="4573">
                  <c:v>0.83716965318410441</c:v>
                </c:pt>
                <c:pt idx="4574">
                  <c:v>0.83725337852195658</c:v>
                </c:pt>
                <c:pt idx="4575">
                  <c:v>0.83733711223317986</c:v>
                </c:pt>
                <c:pt idx="4576">
                  <c:v>0.83742085431861168</c:v>
                </c:pt>
                <c:pt idx="4577">
                  <c:v>0.83750460477908961</c:v>
                </c:pt>
                <c:pt idx="4578">
                  <c:v>0.83758836361545119</c:v>
                </c:pt>
                <c:pt idx="4579">
                  <c:v>0.83767213082853409</c:v>
                </c:pt>
                <c:pt idx="4580">
                  <c:v>0.83775590641917597</c:v>
                </c:pt>
                <c:pt idx="4581">
                  <c:v>0.83783969038821482</c:v>
                </c:pt>
                <c:pt idx="4582">
                  <c:v>0.83792348273648842</c:v>
                </c:pt>
                <c:pt idx="4583">
                  <c:v>0.83800728346483488</c:v>
                </c:pt>
                <c:pt idx="4584">
                  <c:v>0.83809109257409231</c:v>
                </c:pt>
                <c:pt idx="4585">
                  <c:v>0.83817491006509881</c:v>
                </c:pt>
                <c:pt idx="4586">
                  <c:v>0.83825873593869271</c:v>
                </c:pt>
                <c:pt idx="4587">
                  <c:v>0.83834257019571223</c:v>
                </c:pt>
                <c:pt idx="4588">
                  <c:v>0.83842641283699593</c:v>
                </c:pt>
                <c:pt idx="4589">
                  <c:v>0.83851026386338223</c:v>
                </c:pt>
                <c:pt idx="4590">
                  <c:v>0.83859412327570981</c:v>
                </c:pt>
                <c:pt idx="4591">
                  <c:v>0.83867799107481733</c:v>
                </c:pt>
                <c:pt idx="4592">
                  <c:v>0.83876186726154345</c:v>
                </c:pt>
                <c:pt idx="4593">
                  <c:v>0.83884575183672716</c:v>
                </c:pt>
                <c:pt idx="4594">
                  <c:v>0.83892964480120724</c:v>
                </c:pt>
                <c:pt idx="4595">
                  <c:v>0.8390135461558228</c:v>
                </c:pt>
                <c:pt idx="4596">
                  <c:v>0.83909745590141294</c:v>
                </c:pt>
                <c:pt idx="4597">
                  <c:v>0.83918137403881676</c:v>
                </c:pt>
                <c:pt idx="4598">
                  <c:v>0.83926530056887361</c:v>
                </c:pt>
                <c:pt idx="4599">
                  <c:v>0.8393492354924228</c:v>
                </c:pt>
                <c:pt idx="4600">
                  <c:v>0.83943317881030377</c:v>
                </c:pt>
                <c:pt idx="4601">
                  <c:v>0.83951713052335608</c:v>
                </c:pt>
                <c:pt idx="4602">
                  <c:v>0.83960109063241928</c:v>
                </c:pt>
                <c:pt idx="4603">
                  <c:v>0.83968505913833313</c:v>
                </c:pt>
                <c:pt idx="4604">
                  <c:v>0.83976903604193731</c:v>
                </c:pt>
                <c:pt idx="4605">
                  <c:v>0.83985302134407169</c:v>
                </c:pt>
                <c:pt idx="4606">
                  <c:v>0.83993701504557627</c:v>
                </c:pt>
                <c:pt idx="4607">
                  <c:v>0.84002101714729105</c:v>
                </c:pt>
                <c:pt idx="4608">
                  <c:v>0.84010502765005601</c:v>
                </c:pt>
                <c:pt idx="4609">
                  <c:v>0.84018904655471149</c:v>
                </c:pt>
                <c:pt idx="4610">
                  <c:v>0.84027307386209771</c:v>
                </c:pt>
                <c:pt idx="4611">
                  <c:v>0.84035710957305498</c:v>
                </c:pt>
                <c:pt idx="4612">
                  <c:v>0.84044115368842387</c:v>
                </c:pt>
                <c:pt idx="4613">
                  <c:v>0.84052520620904481</c:v>
                </c:pt>
                <c:pt idx="4614">
                  <c:v>0.84060926713575834</c:v>
                </c:pt>
                <c:pt idx="4615">
                  <c:v>0.84069333646940525</c:v>
                </c:pt>
                <c:pt idx="4616">
                  <c:v>0.8407774142108263</c:v>
                </c:pt>
                <c:pt idx="4617">
                  <c:v>0.84086150036086238</c:v>
                </c:pt>
                <c:pt idx="4618">
                  <c:v>0.84094559492035437</c:v>
                </c:pt>
                <c:pt idx="4619">
                  <c:v>0.84102969789014337</c:v>
                </c:pt>
                <c:pt idx="4620">
                  <c:v>0.84111380927107049</c:v>
                </c:pt>
                <c:pt idx="4621">
                  <c:v>0.84119792906397683</c:v>
                </c:pt>
                <c:pt idx="4622">
                  <c:v>0.84128205726970384</c:v>
                </c:pt>
                <c:pt idx="4623">
                  <c:v>0.84136619388909273</c:v>
                </c:pt>
                <c:pt idx="4624">
                  <c:v>0.84145033892298504</c:v>
                </c:pt>
                <c:pt idx="4625">
                  <c:v>0.84153449237222222</c:v>
                </c:pt>
                <c:pt idx="4626">
                  <c:v>0.84161865423764592</c:v>
                </c:pt>
                <c:pt idx="4627">
                  <c:v>0.84170282452009793</c:v>
                </c:pt>
                <c:pt idx="4628">
                  <c:v>0.84178700322041999</c:v>
                </c:pt>
                <c:pt idx="4629">
                  <c:v>0.8418711903394539</c:v>
                </c:pt>
                <c:pt idx="4630">
                  <c:v>0.84195538587804175</c:v>
                </c:pt>
                <c:pt idx="4631">
                  <c:v>0.84203958983702543</c:v>
                </c:pt>
                <c:pt idx="4632">
                  <c:v>0.84212380221724714</c:v>
                </c:pt>
                <c:pt idx="4633">
                  <c:v>0.84220802301954911</c:v>
                </c:pt>
                <c:pt idx="4634">
                  <c:v>0.84229225224477355</c:v>
                </c:pt>
                <c:pt idx="4635">
                  <c:v>0.8423764898937629</c:v>
                </c:pt>
                <c:pt idx="4636">
                  <c:v>0.8424607359673596</c:v>
                </c:pt>
                <c:pt idx="4637">
                  <c:v>0.84254499046640619</c:v>
                </c:pt>
                <c:pt idx="4638">
                  <c:v>0.84262925339174533</c:v>
                </c:pt>
                <c:pt idx="4639">
                  <c:v>0.84271352474421979</c:v>
                </c:pt>
                <c:pt idx="4640">
                  <c:v>0.84279780452467223</c:v>
                </c:pt>
                <c:pt idx="4641">
                  <c:v>0.84288209273394565</c:v>
                </c:pt>
                <c:pt idx="4642">
                  <c:v>0.84296638937288293</c:v>
                </c:pt>
                <c:pt idx="4643">
                  <c:v>0.84305069444232716</c:v>
                </c:pt>
                <c:pt idx="4644">
                  <c:v>0.84313500794312146</c:v>
                </c:pt>
                <c:pt idx="4645">
                  <c:v>0.84321932987610904</c:v>
                </c:pt>
                <c:pt idx="4646">
                  <c:v>0.84330366024213321</c:v>
                </c:pt>
                <c:pt idx="4647">
                  <c:v>0.84338799904203743</c:v>
                </c:pt>
                <c:pt idx="4648">
                  <c:v>0.84347234627666512</c:v>
                </c:pt>
                <c:pt idx="4649">
                  <c:v>0.84355670194685983</c:v>
                </c:pt>
                <c:pt idx="4650">
                  <c:v>0.84364106605346512</c:v>
                </c:pt>
                <c:pt idx="4651">
                  <c:v>0.84372543859732485</c:v>
                </c:pt>
                <c:pt idx="4652">
                  <c:v>0.8438098195792828</c:v>
                </c:pt>
                <c:pt idx="4653">
                  <c:v>0.84389420900018286</c:v>
                </c:pt>
                <c:pt idx="4654">
                  <c:v>0.8439786068608689</c:v>
                </c:pt>
                <c:pt idx="4655">
                  <c:v>0.84406301316218513</c:v>
                </c:pt>
                <c:pt idx="4656">
                  <c:v>0.84414742790497566</c:v>
                </c:pt>
                <c:pt idx="4657">
                  <c:v>0.8442318510900847</c:v>
                </c:pt>
                <c:pt idx="4658">
                  <c:v>0.84431628271835657</c:v>
                </c:pt>
                <c:pt idx="4659">
                  <c:v>0.84440072279063561</c:v>
                </c:pt>
                <c:pt idx="4660">
                  <c:v>0.84448517130776635</c:v>
                </c:pt>
                <c:pt idx="4661">
                  <c:v>0.84456962827059334</c:v>
                </c:pt>
                <c:pt idx="4662">
                  <c:v>0.84465409367996136</c:v>
                </c:pt>
                <c:pt idx="4663">
                  <c:v>0.84473856753671506</c:v>
                </c:pt>
                <c:pt idx="4664">
                  <c:v>0.8448230498416992</c:v>
                </c:pt>
                <c:pt idx="4665">
                  <c:v>0.84490754059575879</c:v>
                </c:pt>
                <c:pt idx="4666">
                  <c:v>0.8449920397997388</c:v>
                </c:pt>
                <c:pt idx="4667">
                  <c:v>0.84507654745448424</c:v>
                </c:pt>
                <c:pt idx="4668">
                  <c:v>0.84516106356084031</c:v>
                </c:pt>
                <c:pt idx="4669">
                  <c:v>0.84524558811965222</c:v>
                </c:pt>
                <c:pt idx="4670">
                  <c:v>0.84533012113176542</c:v>
                </c:pt>
                <c:pt idx="4671">
                  <c:v>0.84541466259802522</c:v>
                </c:pt>
                <c:pt idx="4672">
                  <c:v>0.84549921251927718</c:v>
                </c:pt>
                <c:pt idx="4673">
                  <c:v>0.84558377089636683</c:v>
                </c:pt>
                <c:pt idx="4674">
                  <c:v>0.84566833773013983</c:v>
                </c:pt>
                <c:pt idx="4675">
                  <c:v>0.84575291302144195</c:v>
                </c:pt>
                <c:pt idx="4676">
                  <c:v>0.84583749677111908</c:v>
                </c:pt>
                <c:pt idx="4677">
                  <c:v>0.84592208898001708</c:v>
                </c:pt>
                <c:pt idx="4678">
                  <c:v>0.84600668964898196</c:v>
                </c:pt>
                <c:pt idx="4679">
                  <c:v>0.8460912987788598</c:v>
                </c:pt>
                <c:pt idx="4680">
                  <c:v>0.84617591637049683</c:v>
                </c:pt>
                <c:pt idx="4681">
                  <c:v>0.84626054242473925</c:v>
                </c:pt>
                <c:pt idx="4682">
                  <c:v>0.8463451769424335</c:v>
                </c:pt>
                <c:pt idx="4683">
                  <c:v>0.8464298199244259</c:v>
                </c:pt>
                <c:pt idx="4684">
                  <c:v>0.84651447137156299</c:v>
                </c:pt>
                <c:pt idx="4685">
                  <c:v>0.84659913128469144</c:v>
                </c:pt>
                <c:pt idx="4686">
                  <c:v>0.8466837996646579</c:v>
                </c:pt>
                <c:pt idx="4687">
                  <c:v>0.84676847651230913</c:v>
                </c:pt>
                <c:pt idx="4688">
                  <c:v>0.84685316182849202</c:v>
                </c:pt>
                <c:pt idx="4689">
                  <c:v>0.84693785561405344</c:v>
                </c:pt>
                <c:pt idx="4690">
                  <c:v>0.84702255786984038</c:v>
                </c:pt>
                <c:pt idx="4691">
                  <c:v>0.84710726859670005</c:v>
                </c:pt>
                <c:pt idx="4692">
                  <c:v>0.84719198779547955</c:v>
                </c:pt>
                <c:pt idx="4693">
                  <c:v>0.84727671546702621</c:v>
                </c:pt>
                <c:pt idx="4694">
                  <c:v>0.84736145161218746</c:v>
                </c:pt>
                <c:pt idx="4695">
                  <c:v>0.84744619623181061</c:v>
                </c:pt>
                <c:pt idx="4696">
                  <c:v>0.84753094932674322</c:v>
                </c:pt>
                <c:pt idx="4697">
                  <c:v>0.84761571089783294</c:v>
                </c:pt>
                <c:pt idx="4698">
                  <c:v>0.84770048094592754</c:v>
                </c:pt>
                <c:pt idx="4699">
                  <c:v>0.84778525947187466</c:v>
                </c:pt>
                <c:pt idx="4700">
                  <c:v>0.84787004647652231</c:v>
                </c:pt>
                <c:pt idx="4701">
                  <c:v>0.84795484196071835</c:v>
                </c:pt>
                <c:pt idx="4702">
                  <c:v>0.84803964592531089</c:v>
                </c:pt>
                <c:pt idx="4703">
                  <c:v>0.84812445837114803</c:v>
                </c:pt>
                <c:pt idx="4704">
                  <c:v>0.84820927929907797</c:v>
                </c:pt>
                <c:pt idx="4705">
                  <c:v>0.84829410870994892</c:v>
                </c:pt>
                <c:pt idx="4706">
                  <c:v>0.84837894660460933</c:v>
                </c:pt>
                <c:pt idx="4707">
                  <c:v>0.84846379298390773</c:v>
                </c:pt>
                <c:pt idx="4708">
                  <c:v>0.84854864784869255</c:v>
                </c:pt>
                <c:pt idx="4709">
                  <c:v>0.84863351119981256</c:v>
                </c:pt>
                <c:pt idx="4710">
                  <c:v>0.84871838303811642</c:v>
                </c:pt>
                <c:pt idx="4711">
                  <c:v>0.84880326336445289</c:v>
                </c:pt>
                <c:pt idx="4712">
                  <c:v>0.84888815217967084</c:v>
                </c:pt>
                <c:pt idx="4713">
                  <c:v>0.84897304948461927</c:v>
                </c:pt>
                <c:pt idx="4714">
                  <c:v>0.84905795528014727</c:v>
                </c:pt>
                <c:pt idx="4715">
                  <c:v>0.84914286956710394</c:v>
                </c:pt>
                <c:pt idx="4716">
                  <c:v>0.84922779234633861</c:v>
                </c:pt>
                <c:pt idx="4717">
                  <c:v>0.84931272361870047</c:v>
                </c:pt>
                <c:pt idx="4718">
                  <c:v>0.84939766338503897</c:v>
                </c:pt>
                <c:pt idx="4719">
                  <c:v>0.84948261164620353</c:v>
                </c:pt>
                <c:pt idx="4720">
                  <c:v>0.84956756840304382</c:v>
                </c:pt>
                <c:pt idx="4721">
                  <c:v>0.84965253365640947</c:v>
                </c:pt>
                <c:pt idx="4722">
                  <c:v>0.84973750740715015</c:v>
                </c:pt>
                <c:pt idx="4723">
                  <c:v>0.84982248965611573</c:v>
                </c:pt>
                <c:pt idx="4724">
                  <c:v>0.84990748040415609</c:v>
                </c:pt>
                <c:pt idx="4725">
                  <c:v>0.84999247965212132</c:v>
                </c:pt>
                <c:pt idx="4726">
                  <c:v>0.85007748740086142</c:v>
                </c:pt>
                <c:pt idx="4727">
                  <c:v>0.85016250365122659</c:v>
                </c:pt>
                <c:pt idx="4728">
                  <c:v>0.85024752840406703</c:v>
                </c:pt>
                <c:pt idx="4729">
                  <c:v>0.85033256166023308</c:v>
                </c:pt>
                <c:pt idx="4730">
                  <c:v>0.85041760342057515</c:v>
                </c:pt>
                <c:pt idx="4731">
                  <c:v>0.85050265368594369</c:v>
                </c:pt>
                <c:pt idx="4732">
                  <c:v>0.85058771245718945</c:v>
                </c:pt>
                <c:pt idx="4733">
                  <c:v>0.85067277973516298</c:v>
                </c:pt>
                <c:pt idx="4734">
                  <c:v>0.85075785552071503</c:v>
                </c:pt>
                <c:pt idx="4735">
                  <c:v>0.8508429398146965</c:v>
                </c:pt>
                <c:pt idx="4736">
                  <c:v>0.85092803261795824</c:v>
                </c:pt>
                <c:pt idx="4737">
                  <c:v>0.85101313393135136</c:v>
                </c:pt>
                <c:pt idx="4738">
                  <c:v>0.85109824375572696</c:v>
                </c:pt>
                <c:pt idx="4739">
                  <c:v>0.85118336209193612</c:v>
                </c:pt>
                <c:pt idx="4740">
                  <c:v>0.85126848894083018</c:v>
                </c:pt>
                <c:pt idx="4741">
                  <c:v>0.85135362430326045</c:v>
                </c:pt>
                <c:pt idx="4742">
                  <c:v>0.85143876818007846</c:v>
                </c:pt>
                <c:pt idx="4743">
                  <c:v>0.85152392057213566</c:v>
                </c:pt>
                <c:pt idx="4744">
                  <c:v>0.85160908148028369</c:v>
                </c:pt>
                <c:pt idx="4745">
                  <c:v>0.85169425090537421</c:v>
                </c:pt>
                <c:pt idx="4746">
                  <c:v>0.85177942884825897</c:v>
                </c:pt>
                <c:pt idx="4747">
                  <c:v>0.85186461530978996</c:v>
                </c:pt>
                <c:pt idx="4748">
                  <c:v>0.85194981029081907</c:v>
                </c:pt>
                <c:pt idx="4749">
                  <c:v>0.85203501379219826</c:v>
                </c:pt>
                <c:pt idx="4750">
                  <c:v>0.85212022581477975</c:v>
                </c:pt>
                <c:pt idx="4751">
                  <c:v>0.85220544635941564</c:v>
                </c:pt>
                <c:pt idx="4752">
                  <c:v>0.85229067542695836</c:v>
                </c:pt>
                <c:pt idx="4753">
                  <c:v>0.85237591301826021</c:v>
                </c:pt>
                <c:pt idx="4754">
                  <c:v>0.85246115913417364</c:v>
                </c:pt>
                <c:pt idx="4755">
                  <c:v>0.85254641377555118</c:v>
                </c:pt>
                <c:pt idx="4756">
                  <c:v>0.85263167694324549</c:v>
                </c:pt>
                <c:pt idx="4757">
                  <c:v>0.85271694863810932</c:v>
                </c:pt>
                <c:pt idx="4758">
                  <c:v>0.85280222886099544</c:v>
                </c:pt>
                <c:pt idx="4759">
                  <c:v>0.85288751761275672</c:v>
                </c:pt>
                <c:pt idx="4760">
                  <c:v>0.85297281489424615</c:v>
                </c:pt>
                <c:pt idx="4761">
                  <c:v>0.85305812070631681</c:v>
                </c:pt>
                <c:pt idx="4762">
                  <c:v>0.85314343504982182</c:v>
                </c:pt>
                <c:pt idx="4763">
                  <c:v>0.85322875792561437</c:v>
                </c:pt>
                <c:pt idx="4764">
                  <c:v>0.85331408933454778</c:v>
                </c:pt>
                <c:pt idx="4765">
                  <c:v>0.85339942927747547</c:v>
                </c:pt>
                <c:pt idx="4766">
                  <c:v>0.853484777755251</c:v>
                </c:pt>
                <c:pt idx="4767">
                  <c:v>0.8535701347687279</c:v>
                </c:pt>
                <c:pt idx="4768">
                  <c:v>0.85365550031875981</c:v>
                </c:pt>
                <c:pt idx="4769">
                  <c:v>0.85374087440620039</c:v>
                </c:pt>
                <c:pt idx="4770">
                  <c:v>0.85382625703190362</c:v>
                </c:pt>
                <c:pt idx="4771">
                  <c:v>0.85391164819672327</c:v>
                </c:pt>
                <c:pt idx="4772">
                  <c:v>0.85399704790151343</c:v>
                </c:pt>
                <c:pt idx="4773">
                  <c:v>0.85408245614712808</c:v>
                </c:pt>
                <c:pt idx="4774">
                  <c:v>0.85416787293442153</c:v>
                </c:pt>
                <c:pt idx="4775">
                  <c:v>0.8542532982642479</c:v>
                </c:pt>
                <c:pt idx="4776">
                  <c:v>0.85433873213746159</c:v>
                </c:pt>
                <c:pt idx="4777">
                  <c:v>0.85442417455491704</c:v>
                </c:pt>
                <c:pt idx="4778">
                  <c:v>0.85450962551746878</c:v>
                </c:pt>
                <c:pt idx="4779">
                  <c:v>0.85459508502597137</c:v>
                </c:pt>
                <c:pt idx="4780">
                  <c:v>0.85468055308127944</c:v>
                </c:pt>
                <c:pt idx="4781">
                  <c:v>0.85476602968424786</c:v>
                </c:pt>
                <c:pt idx="4782">
                  <c:v>0.85485151483573141</c:v>
                </c:pt>
                <c:pt idx="4783">
                  <c:v>0.85493700853658505</c:v>
                </c:pt>
                <c:pt idx="4784">
                  <c:v>0.85502251078766378</c:v>
                </c:pt>
                <c:pt idx="4785">
                  <c:v>0.8551080215898228</c:v>
                </c:pt>
                <c:pt idx="4786">
                  <c:v>0.8551935409439172</c:v>
                </c:pt>
                <c:pt idx="4787">
                  <c:v>0.85527906885080229</c:v>
                </c:pt>
                <c:pt idx="4788">
                  <c:v>0.8553646053113334</c:v>
                </c:pt>
                <c:pt idx="4789">
                  <c:v>0.85545015032636607</c:v>
                </c:pt>
                <c:pt idx="4790">
                  <c:v>0.85553570389675571</c:v>
                </c:pt>
                <c:pt idx="4791">
                  <c:v>0.85562126602335808</c:v>
                </c:pt>
                <c:pt idx="4792">
                  <c:v>0.85570683670702874</c:v>
                </c:pt>
                <c:pt idx="4793">
                  <c:v>0.85579241594862354</c:v>
                </c:pt>
                <c:pt idx="4794">
                  <c:v>0.85587800374899847</c:v>
                </c:pt>
                <c:pt idx="4795">
                  <c:v>0.8559636001090094</c:v>
                </c:pt>
                <c:pt idx="4796">
                  <c:v>0.85604920502951232</c:v>
                </c:pt>
                <c:pt idx="4797">
                  <c:v>0.85613481851136342</c:v>
                </c:pt>
                <c:pt idx="4798">
                  <c:v>0.8562204405554189</c:v>
                </c:pt>
                <c:pt idx="4799">
                  <c:v>0.8563060711625351</c:v>
                </c:pt>
                <c:pt idx="4800">
                  <c:v>0.85639171033356842</c:v>
                </c:pt>
                <c:pt idx="4801">
                  <c:v>0.85647735806937531</c:v>
                </c:pt>
                <c:pt idx="4802">
                  <c:v>0.85656301437081239</c:v>
                </c:pt>
                <c:pt idx="4803">
                  <c:v>0.85664867923873622</c:v>
                </c:pt>
                <c:pt idx="4804">
                  <c:v>0.85673435267400366</c:v>
                </c:pt>
                <c:pt idx="4805">
                  <c:v>0.85682003467747136</c:v>
                </c:pt>
                <c:pt idx="4806">
                  <c:v>0.85690572524999631</c:v>
                </c:pt>
                <c:pt idx="4807">
                  <c:v>0.85699142439243559</c:v>
                </c:pt>
                <c:pt idx="4808">
                  <c:v>0.85707713210564618</c:v>
                </c:pt>
                <c:pt idx="4809">
                  <c:v>0.85716284839048518</c:v>
                </c:pt>
                <c:pt idx="4810">
                  <c:v>0.8572485732478099</c:v>
                </c:pt>
                <c:pt idx="4811">
                  <c:v>0.85733430667847776</c:v>
                </c:pt>
                <c:pt idx="4812">
                  <c:v>0.85742004868334609</c:v>
                </c:pt>
                <c:pt idx="4813">
                  <c:v>0.85750579926327242</c:v>
                </c:pt>
                <c:pt idx="4814">
                  <c:v>0.85759155841911427</c:v>
                </c:pt>
                <c:pt idx="4815">
                  <c:v>0.85767732615172942</c:v>
                </c:pt>
                <c:pt idx="4816">
                  <c:v>0.85776310246197562</c:v>
                </c:pt>
                <c:pt idx="4817">
                  <c:v>0.85784888735071063</c:v>
                </c:pt>
                <c:pt idx="4818">
                  <c:v>0.85793468081879254</c:v>
                </c:pt>
                <c:pt idx="4819">
                  <c:v>0.85802048286707921</c:v>
                </c:pt>
                <c:pt idx="4820">
                  <c:v>0.85810629349642886</c:v>
                </c:pt>
                <c:pt idx="4821">
                  <c:v>0.85819211270769957</c:v>
                </c:pt>
                <c:pt idx="4822">
                  <c:v>0.85827794050174977</c:v>
                </c:pt>
                <c:pt idx="4823">
                  <c:v>0.85836377687943766</c:v>
                </c:pt>
                <c:pt idx="4824">
                  <c:v>0.85844962184162177</c:v>
                </c:pt>
                <c:pt idx="4825">
                  <c:v>0.85853547538916064</c:v>
                </c:pt>
                <c:pt idx="4826">
                  <c:v>0.85862133752291292</c:v>
                </c:pt>
                <c:pt idx="4827">
                  <c:v>0.85870720824373725</c:v>
                </c:pt>
                <c:pt idx="4828">
                  <c:v>0.85879308755249251</c:v>
                </c:pt>
                <c:pt idx="4829">
                  <c:v>0.85887897545003755</c:v>
                </c:pt>
                <c:pt idx="4830">
                  <c:v>0.85896487193723126</c:v>
                </c:pt>
                <c:pt idx="4831">
                  <c:v>0.85905077701493271</c:v>
                </c:pt>
                <c:pt idx="4832">
                  <c:v>0.85913669068400111</c:v>
                </c:pt>
                <c:pt idx="4833">
                  <c:v>0.85922261294529567</c:v>
                </c:pt>
                <c:pt idx="4834">
                  <c:v>0.85930854379967558</c:v>
                </c:pt>
                <c:pt idx="4835">
                  <c:v>0.85939448324800038</c:v>
                </c:pt>
                <c:pt idx="4836">
                  <c:v>0.8594804312911295</c:v>
                </c:pt>
                <c:pt idx="4837">
                  <c:v>0.85956638792992246</c:v>
                </c:pt>
                <c:pt idx="4838">
                  <c:v>0.85965235316523902</c:v>
                </c:pt>
                <c:pt idx="4839">
                  <c:v>0.85973832699793884</c:v>
                </c:pt>
                <c:pt idx="4840">
                  <c:v>0.85982430942888177</c:v>
                </c:pt>
                <c:pt idx="4841">
                  <c:v>0.85991030045892769</c:v>
                </c:pt>
                <c:pt idx="4842">
                  <c:v>0.85999630008893657</c:v>
                </c:pt>
                <c:pt idx="4843">
                  <c:v>0.86008230831976851</c:v>
                </c:pt>
                <c:pt idx="4844">
                  <c:v>0.8601683251522837</c:v>
                </c:pt>
                <c:pt idx="4845">
                  <c:v>0.86025435058734245</c:v>
                </c:pt>
                <c:pt idx="4846">
                  <c:v>0.86034038462580498</c:v>
                </c:pt>
                <c:pt idx="4847">
                  <c:v>0.8604264272685318</c:v>
                </c:pt>
                <c:pt idx="4848">
                  <c:v>0.86051247851638346</c:v>
                </c:pt>
                <c:pt idx="4849">
                  <c:v>0.86059853837022049</c:v>
                </c:pt>
                <c:pt idx="4850">
                  <c:v>0.86068460683090353</c:v>
                </c:pt>
                <c:pt idx="4851">
                  <c:v>0.86077068389929345</c:v>
                </c:pt>
                <c:pt idx="4852">
                  <c:v>0.86085676957625112</c:v>
                </c:pt>
                <c:pt idx="4853">
                  <c:v>0.86094286386263741</c:v>
                </c:pt>
                <c:pt idx="4854">
                  <c:v>0.86102896675931329</c:v>
                </c:pt>
                <c:pt idx="4855">
                  <c:v>0.86111507826713996</c:v>
                </c:pt>
                <c:pt idx="4856">
                  <c:v>0.86120119838697862</c:v>
                </c:pt>
                <c:pt idx="4857">
                  <c:v>0.86128732711969058</c:v>
                </c:pt>
                <c:pt idx="4858">
                  <c:v>0.86137346446613716</c:v>
                </c:pt>
                <c:pt idx="4859">
                  <c:v>0.86145961042717989</c:v>
                </c:pt>
                <c:pt idx="4860">
                  <c:v>0.8615457650036803</c:v>
                </c:pt>
                <c:pt idx="4861">
                  <c:v>0.86163192819649992</c:v>
                </c:pt>
                <c:pt idx="4862">
                  <c:v>0.86171810000650051</c:v>
                </c:pt>
                <c:pt idx="4863">
                  <c:v>0.86180428043454393</c:v>
                </c:pt>
                <c:pt idx="4864">
                  <c:v>0.86189046948149206</c:v>
                </c:pt>
                <c:pt idx="4865">
                  <c:v>0.86197666714820687</c:v>
                </c:pt>
                <c:pt idx="4866">
                  <c:v>0.86206287343555044</c:v>
                </c:pt>
                <c:pt idx="4867">
                  <c:v>0.86214908834438486</c:v>
                </c:pt>
                <c:pt idx="4868">
                  <c:v>0.86223531187557245</c:v>
                </c:pt>
                <c:pt idx="4869">
                  <c:v>0.86232154402997541</c:v>
                </c:pt>
                <c:pt idx="4870">
                  <c:v>0.86240778480845626</c:v>
                </c:pt>
                <c:pt idx="4871">
                  <c:v>0.86249403421187743</c:v>
                </c:pt>
                <c:pt idx="4872">
                  <c:v>0.86258029224110155</c:v>
                </c:pt>
                <c:pt idx="4873">
                  <c:v>0.86266655889699129</c:v>
                </c:pt>
                <c:pt idx="4874">
                  <c:v>0.86275283418040927</c:v>
                </c:pt>
                <c:pt idx="4875">
                  <c:v>0.86283911809221847</c:v>
                </c:pt>
                <c:pt idx="4876">
                  <c:v>0.86292541063328176</c:v>
                </c:pt>
                <c:pt idx="4877">
                  <c:v>0.86301171180446223</c:v>
                </c:pt>
                <c:pt idx="4878">
                  <c:v>0.86309802160662286</c:v>
                </c:pt>
                <c:pt idx="4879">
                  <c:v>0.86318434004062694</c:v>
                </c:pt>
                <c:pt idx="4880">
                  <c:v>0.86327066710733769</c:v>
                </c:pt>
                <c:pt idx="4881">
                  <c:v>0.8633570028076184</c:v>
                </c:pt>
                <c:pt idx="4882">
                  <c:v>0.86344334714233262</c:v>
                </c:pt>
                <c:pt idx="4883">
                  <c:v>0.86352970011234387</c:v>
                </c:pt>
                <c:pt idx="4884">
                  <c:v>0.86361606171851568</c:v>
                </c:pt>
                <c:pt idx="4885">
                  <c:v>0.86370243196171181</c:v>
                </c:pt>
                <c:pt idx="4886">
                  <c:v>0.86378881084279613</c:v>
                </c:pt>
                <c:pt idx="4887">
                  <c:v>0.86387519836263238</c:v>
                </c:pt>
                <c:pt idx="4888">
                  <c:v>0.86396159452208454</c:v>
                </c:pt>
                <c:pt idx="4889">
                  <c:v>0.8640479993220167</c:v>
                </c:pt>
                <c:pt idx="4890">
                  <c:v>0.86413441276329306</c:v>
                </c:pt>
                <c:pt idx="4891">
                  <c:v>0.8642208348467777</c:v>
                </c:pt>
                <c:pt idx="4892">
                  <c:v>0.86430726557333504</c:v>
                </c:pt>
                <c:pt idx="4893">
                  <c:v>0.86439370494382939</c:v>
                </c:pt>
                <c:pt idx="4894">
                  <c:v>0.86448015295912528</c:v>
                </c:pt>
                <c:pt idx="4895">
                  <c:v>0.86456660962008725</c:v>
                </c:pt>
                <c:pt idx="4896">
                  <c:v>0.86465307492758003</c:v>
                </c:pt>
                <c:pt idx="4897">
                  <c:v>0.86473954888246829</c:v>
                </c:pt>
                <c:pt idx="4898">
                  <c:v>0.86482603148561688</c:v>
                </c:pt>
                <c:pt idx="4899">
                  <c:v>0.86491252273789065</c:v>
                </c:pt>
                <c:pt idx="4900">
                  <c:v>0.86499902264015471</c:v>
                </c:pt>
                <c:pt idx="4901">
                  <c:v>0.86508553119327403</c:v>
                </c:pt>
                <c:pt idx="4902">
                  <c:v>0.86517204839811379</c:v>
                </c:pt>
                <c:pt idx="4903">
                  <c:v>0.86525857425553931</c:v>
                </c:pt>
                <c:pt idx="4904">
                  <c:v>0.8653451087664159</c:v>
                </c:pt>
                <c:pt idx="4905">
                  <c:v>0.86543165193160909</c:v>
                </c:pt>
                <c:pt idx="4906">
                  <c:v>0.86551820375198429</c:v>
                </c:pt>
                <c:pt idx="4907">
                  <c:v>0.86560476422840715</c:v>
                </c:pt>
                <c:pt idx="4908">
                  <c:v>0.86569133336174331</c:v>
                </c:pt>
                <c:pt idx="4909">
                  <c:v>0.86577791115285863</c:v>
                </c:pt>
                <c:pt idx="4910">
                  <c:v>0.86586449760261885</c:v>
                </c:pt>
                <c:pt idx="4911">
                  <c:v>0.86595109271189008</c:v>
                </c:pt>
                <c:pt idx="4912">
                  <c:v>0.86603769648153828</c:v>
                </c:pt>
                <c:pt idx="4913">
                  <c:v>0.86612430891242953</c:v>
                </c:pt>
                <c:pt idx="4914">
                  <c:v>0.86621093000543004</c:v>
                </c:pt>
                <c:pt idx="4915">
                  <c:v>0.86629755976140621</c:v>
                </c:pt>
                <c:pt idx="4916">
                  <c:v>0.86638419818122436</c:v>
                </c:pt>
                <c:pt idx="4917">
                  <c:v>0.86647084526575091</c:v>
                </c:pt>
                <c:pt idx="4918">
                  <c:v>0.86655750101585249</c:v>
                </c:pt>
                <c:pt idx="4919">
                  <c:v>0.86664416543239575</c:v>
                </c:pt>
                <c:pt idx="4920">
                  <c:v>0.86673083851624733</c:v>
                </c:pt>
                <c:pt idx="4921">
                  <c:v>0.86681752026827419</c:v>
                </c:pt>
                <c:pt idx="4922">
                  <c:v>0.86690421068934309</c:v>
                </c:pt>
                <c:pt idx="4923">
                  <c:v>0.86699090978032112</c:v>
                </c:pt>
                <c:pt idx="4924">
                  <c:v>0.86707761754207535</c:v>
                </c:pt>
                <c:pt idx="4925">
                  <c:v>0.86716433397547288</c:v>
                </c:pt>
                <c:pt idx="4926">
                  <c:v>0.867251059081381</c:v>
                </c:pt>
                <c:pt idx="4927">
                  <c:v>0.86733779286066703</c:v>
                </c:pt>
                <c:pt idx="4928">
                  <c:v>0.8674245353141985</c:v>
                </c:pt>
                <c:pt idx="4929">
                  <c:v>0.86751128644284281</c:v>
                </c:pt>
                <c:pt idx="4930">
                  <c:v>0.8675980462474675</c:v>
                </c:pt>
                <c:pt idx="4931">
                  <c:v>0.86768481472894043</c:v>
                </c:pt>
                <c:pt idx="4932">
                  <c:v>0.86777159188812925</c:v>
                </c:pt>
                <c:pt idx="4933">
                  <c:v>0.8678583777259018</c:v>
                </c:pt>
                <c:pt idx="4934">
                  <c:v>0.86794517224312606</c:v>
                </c:pt>
                <c:pt idx="4935">
                  <c:v>0.86803197544067012</c:v>
                </c:pt>
                <c:pt idx="4936">
                  <c:v>0.86811878731940206</c:v>
                </c:pt>
                <c:pt idx="4937">
                  <c:v>0.86820560788019008</c:v>
                </c:pt>
                <c:pt idx="4938">
                  <c:v>0.86829243712390247</c:v>
                </c:pt>
                <c:pt idx="4939">
                  <c:v>0.86837927505140755</c:v>
                </c:pt>
                <c:pt idx="4940">
                  <c:v>0.86846612166357395</c:v>
                </c:pt>
                <c:pt idx="4941">
                  <c:v>0.8685529769612701</c:v>
                </c:pt>
                <c:pt idx="4942">
                  <c:v>0.86863984094536462</c:v>
                </c:pt>
                <c:pt idx="4943">
                  <c:v>0.86872671361672626</c:v>
                </c:pt>
                <c:pt idx="4944">
                  <c:v>0.8688135949762239</c:v>
                </c:pt>
                <c:pt idx="4945">
                  <c:v>0.86890048502472639</c:v>
                </c:pt>
                <c:pt idx="4946">
                  <c:v>0.86898738376310269</c:v>
                </c:pt>
                <c:pt idx="4947">
                  <c:v>0.8690742911922219</c:v>
                </c:pt>
                <c:pt idx="4948">
                  <c:v>0.86916120731295321</c:v>
                </c:pt>
                <c:pt idx="4949">
                  <c:v>0.86924813212616581</c:v>
                </c:pt>
                <c:pt idx="4950">
                  <c:v>0.86933506563272911</c:v>
                </c:pt>
                <c:pt idx="4951">
                  <c:v>0.86942200783351242</c:v>
                </c:pt>
                <c:pt idx="4952">
                  <c:v>0.86950895872938538</c:v>
                </c:pt>
                <c:pt idx="4953">
                  <c:v>0.86959591832121752</c:v>
                </c:pt>
                <c:pt idx="4954">
                  <c:v>0.86968288660987847</c:v>
                </c:pt>
                <c:pt idx="4955">
                  <c:v>0.86976986359623809</c:v>
                </c:pt>
                <c:pt idx="4956">
                  <c:v>0.86985684928116624</c:v>
                </c:pt>
                <c:pt idx="4957">
                  <c:v>0.86994384366553279</c:v>
                </c:pt>
                <c:pt idx="4958">
                  <c:v>0.87003084675020781</c:v>
                </c:pt>
                <c:pt idx="4959">
                  <c:v>0.87011785853606138</c:v>
                </c:pt>
                <c:pt idx="4960">
                  <c:v>0.87020487902396382</c:v>
                </c:pt>
                <c:pt idx="4961">
                  <c:v>0.8702919082147853</c:v>
                </c:pt>
                <c:pt idx="4962">
                  <c:v>0.87037894610939626</c:v>
                </c:pt>
                <c:pt idx="4963">
                  <c:v>0.87046599270866709</c:v>
                </c:pt>
                <c:pt idx="4964">
                  <c:v>0.87055304801346844</c:v>
                </c:pt>
                <c:pt idx="4965">
                  <c:v>0.87064011202467095</c:v>
                </c:pt>
                <c:pt idx="4966">
                  <c:v>0.87072718474314525</c:v>
                </c:pt>
                <c:pt idx="4967">
                  <c:v>0.87081426616976221</c:v>
                </c:pt>
                <c:pt idx="4968">
                  <c:v>0.87090135630539278</c:v>
                </c:pt>
                <c:pt idx="4969">
                  <c:v>0.87098845515090784</c:v>
                </c:pt>
                <c:pt idx="4970">
                  <c:v>0.87107556270717856</c:v>
                </c:pt>
                <c:pt idx="4971">
                  <c:v>0.87116267897507604</c:v>
                </c:pt>
                <c:pt idx="4972">
                  <c:v>0.87124980395547158</c:v>
                </c:pt>
                <c:pt idx="4973">
                  <c:v>0.87133693764923648</c:v>
                </c:pt>
                <c:pt idx="4974">
                  <c:v>0.87142408005724215</c:v>
                </c:pt>
                <c:pt idx="4975">
                  <c:v>0.87151123118036022</c:v>
                </c:pt>
                <c:pt idx="4976">
                  <c:v>0.87159839101946213</c:v>
                </c:pt>
                <c:pt idx="4977">
                  <c:v>0.87168555957541971</c:v>
                </c:pt>
                <c:pt idx="4978">
                  <c:v>0.87177273684910461</c:v>
                </c:pt>
                <c:pt idx="4979">
                  <c:v>0.87185992284138869</c:v>
                </c:pt>
                <c:pt idx="4980">
                  <c:v>0.87194711755314402</c:v>
                </c:pt>
                <c:pt idx="4981">
                  <c:v>0.87203432098524258</c:v>
                </c:pt>
                <c:pt idx="4982">
                  <c:v>0.87212153313855645</c:v>
                </c:pt>
                <c:pt idx="4983">
                  <c:v>0.87220875401395781</c:v>
                </c:pt>
                <c:pt idx="4984">
                  <c:v>0.87229598361231908</c:v>
                </c:pt>
                <c:pt idx="4985">
                  <c:v>0.87238322193451256</c:v>
                </c:pt>
                <c:pt idx="4986">
                  <c:v>0.87247046898141067</c:v>
                </c:pt>
                <c:pt idx="4987">
                  <c:v>0.87255772475388604</c:v>
                </c:pt>
                <c:pt idx="4988">
                  <c:v>0.87264498925281131</c:v>
                </c:pt>
                <c:pt idx="4989">
                  <c:v>0.87273226247905922</c:v>
                </c:pt>
                <c:pt idx="4990">
                  <c:v>0.87281954443350251</c:v>
                </c:pt>
                <c:pt idx="4991">
                  <c:v>0.87290683511701417</c:v>
                </c:pt>
                <c:pt idx="4992">
                  <c:v>0.87299413453046726</c:v>
                </c:pt>
                <c:pt idx="4993">
                  <c:v>0.87308144267473475</c:v>
                </c:pt>
                <c:pt idx="4994">
                  <c:v>0.87316875955068984</c:v>
                </c:pt>
                <c:pt idx="4995">
                  <c:v>0.87325608515920572</c:v>
                </c:pt>
                <c:pt idx="4996">
                  <c:v>0.87334341950115579</c:v>
                </c:pt>
                <c:pt idx="4997">
                  <c:v>0.87343076257741348</c:v>
                </c:pt>
                <c:pt idx="4998">
                  <c:v>0.87351811438885241</c:v>
                </c:pt>
                <c:pt idx="4999">
                  <c:v>0.87360547493634599</c:v>
                </c:pt>
                <c:pt idx="5000">
                  <c:v>0.87369284422076809</c:v>
                </c:pt>
                <c:pt idx="5001">
                  <c:v>0.87378022224299234</c:v>
                </c:pt>
                <c:pt idx="5002">
                  <c:v>0.87386760900389271</c:v>
                </c:pt>
                <c:pt idx="5003">
                  <c:v>0.87395500450434316</c:v>
                </c:pt>
                <c:pt idx="5004">
                  <c:v>0.87404240874521766</c:v>
                </c:pt>
                <c:pt idx="5005">
                  <c:v>0.8741298217273904</c:v>
                </c:pt>
                <c:pt idx="5006">
                  <c:v>0.87421724345173557</c:v>
                </c:pt>
                <c:pt idx="5007">
                  <c:v>0.87430467391912747</c:v>
                </c:pt>
                <c:pt idx="5008">
                  <c:v>0.87439211313044052</c:v>
                </c:pt>
                <c:pt idx="5009">
                  <c:v>0.87447956108654912</c:v>
                </c:pt>
                <c:pt idx="5010">
                  <c:v>0.87456701778832791</c:v>
                </c:pt>
                <c:pt idx="5011">
                  <c:v>0.87465448323665151</c:v>
                </c:pt>
                <c:pt idx="5012">
                  <c:v>0.87474195743239469</c:v>
                </c:pt>
                <c:pt idx="5013">
                  <c:v>0.87482944037643229</c:v>
                </c:pt>
                <c:pt idx="5014">
                  <c:v>0.87491693206963927</c:v>
                </c:pt>
                <c:pt idx="5015">
                  <c:v>0.87500443251289051</c:v>
                </c:pt>
                <c:pt idx="5016">
                  <c:v>0.87509194170706117</c:v>
                </c:pt>
                <c:pt idx="5017">
                  <c:v>0.87517945965302646</c:v>
                </c:pt>
                <c:pt idx="5018">
                  <c:v>0.87526698635166167</c:v>
                </c:pt>
                <c:pt idx="5019">
                  <c:v>0.87535452180384199</c:v>
                </c:pt>
                <c:pt idx="5020">
                  <c:v>0.87544206601044305</c:v>
                </c:pt>
                <c:pt idx="5021">
                  <c:v>0.87552961897234027</c:v>
                </c:pt>
                <c:pt idx="5022">
                  <c:v>0.87561718069040928</c:v>
                </c:pt>
                <c:pt idx="5023">
                  <c:v>0.87570475116552582</c:v>
                </c:pt>
                <c:pt idx="5024">
                  <c:v>0.87579233039856563</c:v>
                </c:pt>
                <c:pt idx="5025">
                  <c:v>0.87587991839040469</c:v>
                </c:pt>
                <c:pt idx="5026">
                  <c:v>0.87596751514191884</c:v>
                </c:pt>
                <c:pt idx="5027">
                  <c:v>0.87605512065398428</c:v>
                </c:pt>
                <c:pt idx="5028">
                  <c:v>0.87614273492747696</c:v>
                </c:pt>
                <c:pt idx="5029">
                  <c:v>0.87623035796327331</c:v>
                </c:pt>
                <c:pt idx="5030">
                  <c:v>0.87631798976224951</c:v>
                </c:pt>
                <c:pt idx="5031">
                  <c:v>0.87640563032528207</c:v>
                </c:pt>
                <c:pt idx="5032">
                  <c:v>0.87649327965324741</c:v>
                </c:pt>
                <c:pt idx="5033">
                  <c:v>0.87658093774702206</c:v>
                </c:pt>
                <c:pt idx="5034">
                  <c:v>0.87666860460748275</c:v>
                </c:pt>
                <c:pt idx="5035">
                  <c:v>0.87675628023550634</c:v>
                </c:pt>
                <c:pt idx="5036">
                  <c:v>0.87684396463196956</c:v>
                </c:pt>
                <c:pt idx="5037">
                  <c:v>0.87693165779774929</c:v>
                </c:pt>
                <c:pt idx="5038">
                  <c:v>0.87701935973372269</c:v>
                </c:pt>
                <c:pt idx="5039">
                  <c:v>0.87710707044076675</c:v>
                </c:pt>
                <c:pt idx="5040">
                  <c:v>0.87719478991975874</c:v>
                </c:pt>
                <c:pt idx="5041">
                  <c:v>0.87728251817157588</c:v>
                </c:pt>
                <c:pt idx="5042">
                  <c:v>0.87737025519709555</c:v>
                </c:pt>
                <c:pt idx="5043">
                  <c:v>0.87745800099719529</c:v>
                </c:pt>
                <c:pt idx="5044">
                  <c:v>0.87754575557275261</c:v>
                </c:pt>
                <c:pt idx="5045">
                  <c:v>0.87763351892464503</c:v>
                </c:pt>
                <c:pt idx="5046">
                  <c:v>0.87772129105375041</c:v>
                </c:pt>
                <c:pt idx="5047">
                  <c:v>0.87780907196094649</c:v>
                </c:pt>
                <c:pt idx="5048">
                  <c:v>0.87789686164711123</c:v>
                </c:pt>
                <c:pt idx="5049">
                  <c:v>0.87798466011312248</c:v>
                </c:pt>
                <c:pt idx="5050">
                  <c:v>0.87807246735985844</c:v>
                </c:pt>
                <c:pt idx="5051">
                  <c:v>0.87816028338819729</c:v>
                </c:pt>
                <c:pt idx="5052">
                  <c:v>0.87824810819901722</c:v>
                </c:pt>
                <c:pt idx="5053">
                  <c:v>0.87833594179319652</c:v>
                </c:pt>
                <c:pt idx="5054">
                  <c:v>0.87842378417161371</c:v>
                </c:pt>
                <c:pt idx="5055">
                  <c:v>0.8785116353351472</c:v>
                </c:pt>
                <c:pt idx="5056">
                  <c:v>0.87859949528467562</c:v>
                </c:pt>
                <c:pt idx="5057">
                  <c:v>0.87868736402107772</c:v>
                </c:pt>
                <c:pt idx="5058">
                  <c:v>0.87877524154523223</c:v>
                </c:pt>
                <c:pt idx="5059">
                  <c:v>0.87886312785801801</c:v>
                </c:pt>
                <c:pt idx="5060">
                  <c:v>0.87895102296031402</c:v>
                </c:pt>
                <c:pt idx="5061">
                  <c:v>0.87903892685299934</c:v>
                </c:pt>
                <c:pt idx="5062">
                  <c:v>0.87912683953695303</c:v>
                </c:pt>
                <c:pt idx="5063">
                  <c:v>0.87921476101305429</c:v>
                </c:pt>
                <c:pt idx="5064">
                  <c:v>0.87930269128218252</c:v>
                </c:pt>
                <c:pt idx="5065">
                  <c:v>0.87939063034521703</c:v>
                </c:pt>
                <c:pt idx="5066">
                  <c:v>0.87947857820303732</c:v>
                </c:pt>
                <c:pt idx="5067">
                  <c:v>0.87956653485652292</c:v>
                </c:pt>
                <c:pt idx="5068">
                  <c:v>0.87965450030655357</c:v>
                </c:pt>
                <c:pt idx="5069">
                  <c:v>0.879742474554009</c:v>
                </c:pt>
                <c:pt idx="5070">
                  <c:v>0.87983045759976897</c:v>
                </c:pt>
                <c:pt idx="5071">
                  <c:v>0.87991844944471342</c:v>
                </c:pt>
                <c:pt idx="5072">
                  <c:v>0.88000645008972234</c:v>
                </c:pt>
                <c:pt idx="5073">
                  <c:v>0.88009445953567589</c:v>
                </c:pt>
                <c:pt idx="5074">
                  <c:v>0.88018247778345426</c:v>
                </c:pt>
                <c:pt idx="5075">
                  <c:v>0.88027050483393765</c:v>
                </c:pt>
                <c:pt idx="5076">
                  <c:v>0.88035854068800645</c:v>
                </c:pt>
                <c:pt idx="5077">
                  <c:v>0.88044658534654108</c:v>
                </c:pt>
                <c:pt idx="5078">
                  <c:v>0.88053463881042215</c:v>
                </c:pt>
                <c:pt idx="5079">
                  <c:v>0.8806227010805302</c:v>
                </c:pt>
                <c:pt idx="5080">
                  <c:v>0.88071077215774596</c:v>
                </c:pt>
                <c:pt idx="5081">
                  <c:v>0.88079885204295028</c:v>
                </c:pt>
                <c:pt idx="5082">
                  <c:v>0.880886940737024</c:v>
                </c:pt>
                <c:pt idx="5083">
                  <c:v>0.88097503824084811</c:v>
                </c:pt>
                <c:pt idx="5084">
                  <c:v>0.88106314455530366</c:v>
                </c:pt>
                <c:pt idx="5085">
                  <c:v>0.88115125968127173</c:v>
                </c:pt>
                <c:pt idx="5086">
                  <c:v>0.88123938361963372</c:v>
                </c:pt>
                <c:pt idx="5087">
                  <c:v>0.88132751637127082</c:v>
                </c:pt>
                <c:pt idx="5088">
                  <c:v>0.88141565793706456</c:v>
                </c:pt>
                <c:pt idx="5089">
                  <c:v>0.88150380831789632</c:v>
                </c:pt>
                <c:pt idx="5090">
                  <c:v>0.88159196751464775</c:v>
                </c:pt>
                <c:pt idx="5091">
                  <c:v>0.88168013552820057</c:v>
                </c:pt>
                <c:pt idx="5092">
                  <c:v>0.88176831235943653</c:v>
                </c:pt>
                <c:pt idx="5093">
                  <c:v>0.88185649800923749</c:v>
                </c:pt>
                <c:pt idx="5094">
                  <c:v>0.88194469247848528</c:v>
                </c:pt>
                <c:pt idx="5095">
                  <c:v>0.8820328957680621</c:v>
                </c:pt>
                <c:pt idx="5096">
                  <c:v>0.88212110787885001</c:v>
                </c:pt>
                <c:pt idx="5097">
                  <c:v>0.8822093288117312</c:v>
                </c:pt>
                <c:pt idx="5098">
                  <c:v>0.88229755856758796</c:v>
                </c:pt>
                <c:pt idx="5099">
                  <c:v>0.8823857971473027</c:v>
                </c:pt>
                <c:pt idx="5100">
                  <c:v>0.88247404455175782</c:v>
                </c:pt>
                <c:pt idx="5101">
                  <c:v>0.88256230078183595</c:v>
                </c:pt>
                <c:pt idx="5102">
                  <c:v>0.88265056583841983</c:v>
                </c:pt>
                <c:pt idx="5103">
                  <c:v>0.88273883972239209</c:v>
                </c:pt>
                <c:pt idx="5104">
                  <c:v>0.88282712243463557</c:v>
                </c:pt>
                <c:pt idx="5105">
                  <c:v>0.88291541397603313</c:v>
                </c:pt>
                <c:pt idx="5106">
                  <c:v>0.88300371434746783</c:v>
                </c:pt>
                <c:pt idx="5107">
                  <c:v>0.88309202354982275</c:v>
                </c:pt>
                <c:pt idx="5108">
                  <c:v>0.88318034158398118</c:v>
                </c:pt>
                <c:pt idx="5109">
                  <c:v>0.8832686684508263</c:v>
                </c:pt>
                <c:pt idx="5110">
                  <c:v>0.88335700415124141</c:v>
                </c:pt>
                <c:pt idx="5111">
                  <c:v>0.88344534868611002</c:v>
                </c:pt>
                <c:pt idx="5112">
                  <c:v>0.88353370205631565</c:v>
                </c:pt>
                <c:pt idx="5113">
                  <c:v>0.88362206426274192</c:v>
                </c:pt>
                <c:pt idx="5114">
                  <c:v>0.88371043530627258</c:v>
                </c:pt>
                <c:pt idx="5115">
                  <c:v>0.88379881518779135</c:v>
                </c:pt>
                <c:pt idx="5116">
                  <c:v>0.88388720390818221</c:v>
                </c:pt>
                <c:pt idx="5117">
                  <c:v>0.88397560146832899</c:v>
                </c:pt>
                <c:pt idx="5118">
                  <c:v>0.88406400786911588</c:v>
                </c:pt>
                <c:pt idx="5119">
                  <c:v>0.88415242311142705</c:v>
                </c:pt>
                <c:pt idx="5120">
                  <c:v>0.88424084719614671</c:v>
                </c:pt>
                <c:pt idx="5121">
                  <c:v>0.88432928012415912</c:v>
                </c:pt>
                <c:pt idx="5122">
                  <c:v>0.88441772189634871</c:v>
                </c:pt>
                <c:pt idx="5123">
                  <c:v>0.88450617251360009</c:v>
                </c:pt>
                <c:pt idx="5124">
                  <c:v>0.88459463197679777</c:v>
                </c:pt>
                <c:pt idx="5125">
                  <c:v>0.8846831002868264</c:v>
                </c:pt>
                <c:pt idx="5126">
                  <c:v>0.8847715774445708</c:v>
                </c:pt>
                <c:pt idx="5127">
                  <c:v>0.88486006345091583</c:v>
                </c:pt>
                <c:pt idx="5128">
                  <c:v>0.88494855830674646</c:v>
                </c:pt>
                <c:pt idx="5129">
                  <c:v>0.88503706201294774</c:v>
                </c:pt>
                <c:pt idx="5130">
                  <c:v>0.88512557457040475</c:v>
                </c:pt>
                <c:pt idx="5131">
                  <c:v>0.88521409598000278</c:v>
                </c:pt>
                <c:pt idx="5132">
                  <c:v>0.88530262624262701</c:v>
                </c:pt>
                <c:pt idx="5133">
                  <c:v>0.88539116535916296</c:v>
                </c:pt>
                <c:pt idx="5134">
                  <c:v>0.88547971333049602</c:v>
                </c:pt>
                <c:pt idx="5135">
                  <c:v>0.88556827015751172</c:v>
                </c:pt>
                <c:pt idx="5136">
                  <c:v>0.88565683584109578</c:v>
                </c:pt>
                <c:pt idx="5137">
                  <c:v>0.88574541038213395</c:v>
                </c:pt>
                <c:pt idx="5138">
                  <c:v>0.88583399378151206</c:v>
                </c:pt>
                <c:pt idx="5139">
                  <c:v>0.88592258604011609</c:v>
                </c:pt>
                <c:pt idx="5140">
                  <c:v>0.88601118715883198</c:v>
                </c:pt>
                <c:pt idx="5141">
                  <c:v>0.88609979713854581</c:v>
                </c:pt>
                <c:pt idx="5142">
                  <c:v>0.88618841598014386</c:v>
                </c:pt>
                <c:pt idx="5143">
                  <c:v>0.88627704368451232</c:v>
                </c:pt>
                <c:pt idx="5144">
                  <c:v>0.88636568025253759</c:v>
                </c:pt>
                <c:pt idx="5145">
                  <c:v>0.88645432568510607</c:v>
                </c:pt>
                <c:pt idx="5146">
                  <c:v>0.88654297998310438</c:v>
                </c:pt>
                <c:pt idx="5147">
                  <c:v>0.88663164314741916</c:v>
                </c:pt>
                <c:pt idx="5148">
                  <c:v>0.88672031517893701</c:v>
                </c:pt>
                <c:pt idx="5149">
                  <c:v>0.88680899607854491</c:v>
                </c:pt>
                <c:pt idx="5150">
                  <c:v>0.88689768584712958</c:v>
                </c:pt>
                <c:pt idx="5151">
                  <c:v>0.88698638448557809</c:v>
                </c:pt>
                <c:pt idx="5152">
                  <c:v>0.88707509199477752</c:v>
                </c:pt>
                <c:pt idx="5153">
                  <c:v>0.88716380837561504</c:v>
                </c:pt>
                <c:pt idx="5154">
                  <c:v>0.88725253362897794</c:v>
                </c:pt>
                <c:pt idx="5155">
                  <c:v>0.8873412677557535</c:v>
                </c:pt>
                <c:pt idx="5156">
                  <c:v>0.88743001075682915</c:v>
                </c:pt>
                <c:pt idx="5157">
                  <c:v>0.88751876263309248</c:v>
                </c:pt>
                <c:pt idx="5158">
                  <c:v>0.88760752338543103</c:v>
                </c:pt>
                <c:pt idx="5159">
                  <c:v>0.88769629301473252</c:v>
                </c:pt>
                <c:pt idx="5160">
                  <c:v>0.88778507152188468</c:v>
                </c:pt>
                <c:pt idx="5161">
                  <c:v>0.88787385890777548</c:v>
                </c:pt>
                <c:pt idx="5162">
                  <c:v>0.88796265517329276</c:v>
                </c:pt>
                <c:pt idx="5163">
                  <c:v>0.88805146031932469</c:v>
                </c:pt>
                <c:pt idx="5164">
                  <c:v>0.88814027434675935</c:v>
                </c:pt>
                <c:pt idx="5165">
                  <c:v>0.88822909725648502</c:v>
                </c:pt>
                <c:pt idx="5166">
                  <c:v>0.88831792904939</c:v>
                </c:pt>
                <c:pt idx="5167">
                  <c:v>0.88840676972636268</c:v>
                </c:pt>
                <c:pt idx="5168">
                  <c:v>0.88849561928829146</c:v>
                </c:pt>
                <c:pt idx="5169">
                  <c:v>0.88858447773606508</c:v>
                </c:pt>
                <c:pt idx="5170">
                  <c:v>0.88867334507057216</c:v>
                </c:pt>
                <c:pt idx="5171">
                  <c:v>0.88876222129270144</c:v>
                </c:pt>
                <c:pt idx="5172">
                  <c:v>0.88885110640334175</c:v>
                </c:pt>
                <c:pt idx="5173">
                  <c:v>0.88894000040338206</c:v>
                </c:pt>
                <c:pt idx="5174">
                  <c:v>0.88902890329371143</c:v>
                </c:pt>
                <c:pt idx="5175">
                  <c:v>0.88911781507521892</c:v>
                </c:pt>
                <c:pt idx="5176">
                  <c:v>0.88920673574879383</c:v>
                </c:pt>
                <c:pt idx="5177">
                  <c:v>0.88929566531532533</c:v>
                </c:pt>
                <c:pt idx="5178">
                  <c:v>0.88938460377570294</c:v>
                </c:pt>
                <c:pt idx="5179">
                  <c:v>0.88947355113081605</c:v>
                </c:pt>
                <c:pt idx="5180">
                  <c:v>0.88956250738155418</c:v>
                </c:pt>
                <c:pt idx="5181">
                  <c:v>0.88965147252880705</c:v>
                </c:pt>
                <c:pt idx="5182">
                  <c:v>0.88974044657346441</c:v>
                </c:pt>
                <c:pt idx="5183">
                  <c:v>0.88982942951641608</c:v>
                </c:pt>
                <c:pt idx="5184">
                  <c:v>0.88991842135855193</c:v>
                </c:pt>
                <c:pt idx="5185">
                  <c:v>0.890007422100762</c:v>
                </c:pt>
                <c:pt idx="5186">
                  <c:v>0.89009643174393638</c:v>
                </c:pt>
                <c:pt idx="5187">
                  <c:v>0.89018545028896523</c:v>
                </c:pt>
                <c:pt idx="5188">
                  <c:v>0.89027447773673885</c:v>
                </c:pt>
                <c:pt idx="5189">
                  <c:v>0.89036351408814762</c:v>
                </c:pt>
                <c:pt idx="5190">
                  <c:v>0.89045255934408207</c:v>
                </c:pt>
                <c:pt idx="5191">
                  <c:v>0.89054161350543259</c:v>
                </c:pt>
                <c:pt idx="5192">
                  <c:v>0.89063067657308992</c:v>
                </c:pt>
                <c:pt idx="5193">
                  <c:v>0.89071974854794467</c:v>
                </c:pt>
                <c:pt idx="5194">
                  <c:v>0.89080882943088779</c:v>
                </c:pt>
                <c:pt idx="5195">
                  <c:v>0.89089791922281003</c:v>
                </c:pt>
                <c:pt idx="5196">
                  <c:v>0.89098701792460244</c:v>
                </c:pt>
                <c:pt idx="5197">
                  <c:v>0.89107612553715609</c:v>
                </c:pt>
                <c:pt idx="5198">
                  <c:v>0.89116524206136227</c:v>
                </c:pt>
                <c:pt idx="5199">
                  <c:v>0.89125436749811204</c:v>
                </c:pt>
                <c:pt idx="5200">
                  <c:v>0.89134350184829692</c:v>
                </c:pt>
                <c:pt idx="5201">
                  <c:v>0.89143264511280818</c:v>
                </c:pt>
                <c:pt idx="5202">
                  <c:v>0.89152179729253744</c:v>
                </c:pt>
                <c:pt idx="5203">
                  <c:v>0.89161095838837623</c:v>
                </c:pt>
                <c:pt idx="5204">
                  <c:v>0.89170012840121637</c:v>
                </c:pt>
                <c:pt idx="5205">
                  <c:v>0.89178930733194961</c:v>
                </c:pt>
                <c:pt idx="5206">
                  <c:v>0.89187849518146778</c:v>
                </c:pt>
                <c:pt idx="5207">
                  <c:v>0.89196769195066283</c:v>
                </c:pt>
                <c:pt idx="5208">
                  <c:v>0.89205689764042684</c:v>
                </c:pt>
                <c:pt idx="5209">
                  <c:v>0.89214611225165197</c:v>
                </c:pt>
                <c:pt idx="5210">
                  <c:v>0.89223533578523051</c:v>
                </c:pt>
                <c:pt idx="5211">
                  <c:v>0.89232456824205475</c:v>
                </c:pt>
                <c:pt idx="5212">
                  <c:v>0.89241380962301708</c:v>
                </c:pt>
                <c:pt idx="5213">
                  <c:v>0.89250305992901002</c:v>
                </c:pt>
                <c:pt idx="5214">
                  <c:v>0.89259231916092607</c:v>
                </c:pt>
                <c:pt idx="5215">
                  <c:v>0.89268158731965808</c:v>
                </c:pt>
                <c:pt idx="5216">
                  <c:v>0.89277086440609865</c:v>
                </c:pt>
                <c:pt idx="5217">
                  <c:v>0.89286015042114075</c:v>
                </c:pt>
                <c:pt idx="5218">
                  <c:v>0.89294944536567733</c:v>
                </c:pt>
                <c:pt idx="5219">
                  <c:v>0.89303874924060134</c:v>
                </c:pt>
                <c:pt idx="5220">
                  <c:v>0.89312806204680606</c:v>
                </c:pt>
                <c:pt idx="5221">
                  <c:v>0.89321738378518456</c:v>
                </c:pt>
                <c:pt idx="5222">
                  <c:v>0.89330671445663024</c:v>
                </c:pt>
                <c:pt idx="5223">
                  <c:v>0.89339605406203648</c:v>
                </c:pt>
                <c:pt idx="5224">
                  <c:v>0.8934854026022967</c:v>
                </c:pt>
                <c:pt idx="5225">
                  <c:v>0.8935747600783045</c:v>
                </c:pt>
                <c:pt idx="5226">
                  <c:v>0.89366412649095361</c:v>
                </c:pt>
                <c:pt idx="5227">
                  <c:v>0.89375350184113767</c:v>
                </c:pt>
                <c:pt idx="5228">
                  <c:v>0.8938428861297506</c:v>
                </c:pt>
                <c:pt idx="5229">
                  <c:v>0.89393227935768638</c:v>
                </c:pt>
                <c:pt idx="5230">
                  <c:v>0.89402168152583894</c:v>
                </c:pt>
                <c:pt idx="5231">
                  <c:v>0.89411109263510247</c:v>
                </c:pt>
                <c:pt idx="5232">
                  <c:v>0.89420051268637113</c:v>
                </c:pt>
                <c:pt idx="5233">
                  <c:v>0.89428994168053921</c:v>
                </c:pt>
                <c:pt idx="5234">
                  <c:v>0.894379379618501</c:v>
                </c:pt>
                <c:pt idx="5235">
                  <c:v>0.89446882650115112</c:v>
                </c:pt>
                <c:pt idx="5236">
                  <c:v>0.89455828232938406</c:v>
                </c:pt>
                <c:pt idx="5237">
                  <c:v>0.89464774710409445</c:v>
                </c:pt>
                <c:pt idx="5238">
                  <c:v>0.89473722082617702</c:v>
                </c:pt>
                <c:pt idx="5239">
                  <c:v>0.89482670349652671</c:v>
                </c:pt>
                <c:pt idx="5240">
                  <c:v>0.89491619511603826</c:v>
                </c:pt>
                <c:pt idx="5241">
                  <c:v>0.89500569568560684</c:v>
                </c:pt>
                <c:pt idx="5242">
                  <c:v>0.8950952052061274</c:v>
                </c:pt>
                <c:pt idx="5243">
                  <c:v>0.89518472367849522</c:v>
                </c:pt>
                <c:pt idx="5244">
                  <c:v>0.89527425110360559</c:v>
                </c:pt>
                <c:pt idx="5245">
                  <c:v>0.89536378748235379</c:v>
                </c:pt>
                <c:pt idx="5246">
                  <c:v>0.89545333281563533</c:v>
                </c:pt>
                <c:pt idx="5247">
                  <c:v>0.89554288710434571</c:v>
                </c:pt>
                <c:pt idx="5248">
                  <c:v>0.89563245034938066</c:v>
                </c:pt>
                <c:pt idx="5249">
                  <c:v>0.8957220225516358</c:v>
                </c:pt>
                <c:pt idx="5250">
                  <c:v>0.89581160371200697</c:v>
                </c:pt>
                <c:pt idx="5251">
                  <c:v>0.89590119383139011</c:v>
                </c:pt>
                <c:pt idx="5252">
                  <c:v>0.89599079291068118</c:v>
                </c:pt>
                <c:pt idx="5253">
                  <c:v>0.89608040095077623</c:v>
                </c:pt>
                <c:pt idx="5254">
                  <c:v>0.89617001795257145</c:v>
                </c:pt>
                <c:pt idx="5255">
                  <c:v>0.89625964391696311</c:v>
                </c:pt>
                <c:pt idx="5256">
                  <c:v>0.89634927884484761</c:v>
                </c:pt>
                <c:pt idx="5257">
                  <c:v>0.89643892273712134</c:v>
                </c:pt>
                <c:pt idx="5258">
                  <c:v>0.8965285755946808</c:v>
                </c:pt>
                <c:pt idx="5259">
                  <c:v>0.89661823741842261</c:v>
                </c:pt>
                <c:pt idx="5260">
                  <c:v>0.89670790820924351</c:v>
                </c:pt>
                <c:pt idx="5261">
                  <c:v>0.89679758796804032</c:v>
                </c:pt>
                <c:pt idx="5262">
                  <c:v>0.89688727669570989</c:v>
                </c:pt>
                <c:pt idx="5263">
                  <c:v>0.89697697439314916</c:v>
                </c:pt>
                <c:pt idx="5264">
                  <c:v>0.89706668106125531</c:v>
                </c:pt>
                <c:pt idx="5265">
                  <c:v>0.8971563967009254</c:v>
                </c:pt>
                <c:pt idx="5266">
                  <c:v>0.8972461213130567</c:v>
                </c:pt>
                <c:pt idx="5267">
                  <c:v>0.8973358548985465</c:v>
                </c:pt>
                <c:pt idx="5268">
                  <c:v>0.89742559745829231</c:v>
                </c:pt>
                <c:pt idx="5269">
                  <c:v>0.89751534899319163</c:v>
                </c:pt>
                <c:pt idx="5270">
                  <c:v>0.89760510950414207</c:v>
                </c:pt>
                <c:pt idx="5271">
                  <c:v>0.89769487899204126</c:v>
                </c:pt>
                <c:pt idx="5272">
                  <c:v>0.89778465745778702</c:v>
                </c:pt>
                <c:pt idx="5273">
                  <c:v>0.89787444490227719</c:v>
                </c:pt>
                <c:pt idx="5274">
                  <c:v>0.89796424132640984</c:v>
                </c:pt>
                <c:pt idx="5275">
                  <c:v>0.89805404673108291</c:v>
                </c:pt>
                <c:pt idx="5276">
                  <c:v>0.89814386111719458</c:v>
                </c:pt>
                <c:pt idx="5277">
                  <c:v>0.89823368448564311</c:v>
                </c:pt>
                <c:pt idx="5278">
                  <c:v>0.89832351683732681</c:v>
                </c:pt>
                <c:pt idx="5279">
                  <c:v>0.89841335817314416</c:v>
                </c:pt>
                <c:pt idx="5280">
                  <c:v>0.89850320849399357</c:v>
                </c:pt>
                <c:pt idx="5281">
                  <c:v>0.89859306780077364</c:v>
                </c:pt>
                <c:pt idx="5282">
                  <c:v>0.8986829360943831</c:v>
                </c:pt>
                <c:pt idx="5283">
                  <c:v>0.89877281337572068</c:v>
                </c:pt>
                <c:pt idx="5284">
                  <c:v>0.89886269964568521</c:v>
                </c:pt>
                <c:pt idx="5285">
                  <c:v>0.89895259490517576</c:v>
                </c:pt>
                <c:pt idx="5286">
                  <c:v>0.89904249915509127</c:v>
                </c:pt>
                <c:pt idx="5287">
                  <c:v>0.8991324123963309</c:v>
                </c:pt>
                <c:pt idx="5288">
                  <c:v>0.89922233462979384</c:v>
                </c:pt>
                <c:pt idx="5289">
                  <c:v>0.89931226585637947</c:v>
                </c:pt>
                <c:pt idx="5290">
                  <c:v>0.89940220607698718</c:v>
                </c:pt>
                <c:pt idx="5291">
                  <c:v>0.89949215529251647</c:v>
                </c:pt>
                <c:pt idx="5292">
                  <c:v>0.89958211350386685</c:v>
                </c:pt>
                <c:pt idx="5293">
                  <c:v>0.89967208071193805</c:v>
                </c:pt>
                <c:pt idx="5294">
                  <c:v>0.89976205691762978</c:v>
                </c:pt>
                <c:pt idx="5295">
                  <c:v>0.899852042121842</c:v>
                </c:pt>
                <c:pt idx="5296">
                  <c:v>0.89994203632547454</c:v>
                </c:pt>
                <c:pt idx="5297">
                  <c:v>0.90003203952942745</c:v>
                </c:pt>
                <c:pt idx="5298">
                  <c:v>0.90012205173460091</c:v>
                </c:pt>
                <c:pt idx="5299">
                  <c:v>0.90021207294189509</c:v>
                </c:pt>
                <c:pt idx="5300">
                  <c:v>0.90030210315221026</c:v>
                </c:pt>
                <c:pt idx="5301">
                  <c:v>0.90039214236644693</c:v>
                </c:pt>
                <c:pt idx="5302">
                  <c:v>0.90048219058550549</c:v>
                </c:pt>
                <c:pt idx="5303">
                  <c:v>0.90057224781028655</c:v>
                </c:pt>
                <c:pt idx="5304">
                  <c:v>0.90066231404169073</c:v>
                </c:pt>
                <c:pt idx="5305">
                  <c:v>0.90075238928061874</c:v>
                </c:pt>
                <c:pt idx="5306">
                  <c:v>0.90084247352797153</c:v>
                </c:pt>
                <c:pt idx="5307">
                  <c:v>0.90093256678464995</c:v>
                </c:pt>
                <c:pt idx="5308">
                  <c:v>0.90102266905155515</c:v>
                </c:pt>
                <c:pt idx="5309">
                  <c:v>0.90111278032958808</c:v>
                </c:pt>
                <c:pt idx="5310">
                  <c:v>0.90120290061965003</c:v>
                </c:pt>
                <c:pt idx="5311">
                  <c:v>0.90129302992264226</c:v>
                </c:pt>
                <c:pt idx="5312">
                  <c:v>0.90138316823946618</c:v>
                </c:pt>
                <c:pt idx="5313">
                  <c:v>0.90147331557102328</c:v>
                </c:pt>
                <c:pt idx="5314">
                  <c:v>0.90156347191821506</c:v>
                </c:pt>
                <c:pt idx="5315">
                  <c:v>0.90165363728194325</c:v>
                </c:pt>
                <c:pt idx="5316">
                  <c:v>0.90174381166310957</c:v>
                </c:pt>
                <c:pt idx="5317">
                  <c:v>0.90183399506261586</c:v>
                </c:pt>
                <c:pt idx="5318">
                  <c:v>0.90192418748136394</c:v>
                </c:pt>
                <c:pt idx="5319">
                  <c:v>0.90201438892025598</c:v>
                </c:pt>
                <c:pt idx="5320">
                  <c:v>0.90210459938019394</c:v>
                </c:pt>
                <c:pt idx="5321">
                  <c:v>0.90219481886208008</c:v>
                </c:pt>
                <c:pt idx="5322">
                  <c:v>0.90228504736681681</c:v>
                </c:pt>
                <c:pt idx="5323">
                  <c:v>0.90237528489530627</c:v>
                </c:pt>
                <c:pt idx="5324">
                  <c:v>0.9024655314484511</c:v>
                </c:pt>
                <c:pt idx="5325">
                  <c:v>0.90255578702715378</c:v>
                </c:pt>
                <c:pt idx="5326">
                  <c:v>0.90264605163231704</c:v>
                </c:pt>
                <c:pt idx="5327">
                  <c:v>0.90273632526484349</c:v>
                </c:pt>
                <c:pt idx="5328">
                  <c:v>0.90282660792563607</c:v>
                </c:pt>
                <c:pt idx="5329">
                  <c:v>0.90291689961559762</c:v>
                </c:pt>
                <c:pt idx="5330">
                  <c:v>0.9030072003356312</c:v>
                </c:pt>
                <c:pt idx="5331">
                  <c:v>0.90309751008663985</c:v>
                </c:pt>
                <c:pt idx="5332">
                  <c:v>0.90318782886952675</c:v>
                </c:pt>
                <c:pt idx="5333">
                  <c:v>0.90327815668519529</c:v>
                </c:pt>
                <c:pt idx="5334">
                  <c:v>0.90336849353454873</c:v>
                </c:pt>
                <c:pt idx="5335">
                  <c:v>0.90345883941849059</c:v>
                </c:pt>
                <c:pt idx="5336">
                  <c:v>0.90354919433792436</c:v>
                </c:pt>
                <c:pt idx="5337">
                  <c:v>0.90363955829375375</c:v>
                </c:pt>
                <c:pt idx="5338">
                  <c:v>0.90372993128688239</c:v>
                </c:pt>
                <c:pt idx="5339">
                  <c:v>0.90382031331821422</c:v>
                </c:pt>
                <c:pt idx="5340">
                  <c:v>0.90391070438865306</c:v>
                </c:pt>
                <c:pt idx="5341">
                  <c:v>0.90400110449910298</c:v>
                </c:pt>
                <c:pt idx="5342">
                  <c:v>0.90409151365046803</c:v>
                </c:pt>
                <c:pt idx="5343">
                  <c:v>0.90418193184365236</c:v>
                </c:pt>
                <c:pt idx="5344">
                  <c:v>0.90427235907956027</c:v>
                </c:pt>
                <c:pt idx="5345">
                  <c:v>0.90436279535909614</c:v>
                </c:pt>
                <c:pt idx="5346">
                  <c:v>0.90445324068316446</c:v>
                </c:pt>
                <c:pt idx="5347">
                  <c:v>0.90454369505266974</c:v>
                </c:pt>
                <c:pt idx="5348">
                  <c:v>0.90463415846851658</c:v>
                </c:pt>
                <c:pt idx="5349">
                  <c:v>0.90472463093160971</c:v>
                </c:pt>
                <c:pt idx="5350">
                  <c:v>0.90481511244285395</c:v>
                </c:pt>
                <c:pt idx="5351">
                  <c:v>0.90490560300315426</c:v>
                </c:pt>
                <c:pt idx="5352">
                  <c:v>0.90499610261341557</c:v>
                </c:pt>
                <c:pt idx="5353">
                  <c:v>0.90508661127454304</c:v>
                </c:pt>
                <c:pt idx="5354">
                  <c:v>0.90517712898744174</c:v>
                </c:pt>
                <c:pt idx="5355">
                  <c:v>0.90526765575301704</c:v>
                </c:pt>
                <c:pt idx="5356">
                  <c:v>0.90535819157217423</c:v>
                </c:pt>
                <c:pt idx="5357">
                  <c:v>0.9054487364458188</c:v>
                </c:pt>
                <c:pt idx="5358">
                  <c:v>0.90553929037485625</c:v>
                </c:pt>
                <c:pt idx="5359">
                  <c:v>0.90562985336019231</c:v>
                </c:pt>
                <c:pt idx="5360">
                  <c:v>0.90572042540273257</c:v>
                </c:pt>
                <c:pt idx="5361">
                  <c:v>0.90581100650338287</c:v>
                </c:pt>
                <c:pt idx="5362">
                  <c:v>0.90590159666304915</c:v>
                </c:pt>
                <c:pt idx="5363">
                  <c:v>0.90599219588263735</c:v>
                </c:pt>
                <c:pt idx="5364">
                  <c:v>0.90608280416305365</c:v>
                </c:pt>
                <c:pt idx="5365">
                  <c:v>0.90617342150520419</c:v>
                </c:pt>
                <c:pt idx="5366">
                  <c:v>0.90626404790999515</c:v>
                </c:pt>
                <c:pt idx="5367">
                  <c:v>0.90635468337833303</c:v>
                </c:pt>
                <c:pt idx="5368">
                  <c:v>0.90644532791112409</c:v>
                </c:pt>
                <c:pt idx="5369">
                  <c:v>0.90653598150927506</c:v>
                </c:pt>
                <c:pt idx="5370">
                  <c:v>0.90662664417369243</c:v>
                </c:pt>
                <c:pt idx="5371">
                  <c:v>0.90671731590528293</c:v>
                </c:pt>
                <c:pt idx="5372">
                  <c:v>0.90680799670495338</c:v>
                </c:pt>
                <c:pt idx="5373">
                  <c:v>0.90689868657361072</c:v>
                </c:pt>
                <c:pt idx="5374">
                  <c:v>0.90698938551216191</c:v>
                </c:pt>
                <c:pt idx="5375">
                  <c:v>0.90708009352151409</c:v>
                </c:pt>
                <c:pt idx="5376">
                  <c:v>0.90717081060257432</c:v>
                </c:pt>
                <c:pt idx="5377">
                  <c:v>0.90726153675624999</c:v>
                </c:pt>
                <c:pt idx="5378">
                  <c:v>0.90735227198344837</c:v>
                </c:pt>
                <c:pt idx="5379">
                  <c:v>0.90744301628507684</c:v>
                </c:pt>
                <c:pt idx="5380">
                  <c:v>0.90753376966204302</c:v>
                </c:pt>
                <c:pt idx="5381">
                  <c:v>0.90762453211525451</c:v>
                </c:pt>
                <c:pt idx="5382">
                  <c:v>0.90771530364561903</c:v>
                </c:pt>
                <c:pt idx="5383">
                  <c:v>0.90780608425404441</c:v>
                </c:pt>
                <c:pt idx="5384">
                  <c:v>0.90789687394143859</c:v>
                </c:pt>
                <c:pt idx="5385">
                  <c:v>0.90798767270870939</c:v>
                </c:pt>
                <c:pt idx="5386">
                  <c:v>0.9080784805567651</c:v>
                </c:pt>
                <c:pt idx="5387">
                  <c:v>0.90816929748651376</c:v>
                </c:pt>
                <c:pt idx="5388">
                  <c:v>0.90826012349886365</c:v>
                </c:pt>
                <c:pt idx="5389">
                  <c:v>0.90835095859472315</c:v>
                </c:pt>
                <c:pt idx="5390">
                  <c:v>0.90844180277500064</c:v>
                </c:pt>
                <c:pt idx="5391">
                  <c:v>0.90853265604060474</c:v>
                </c:pt>
                <c:pt idx="5392">
                  <c:v>0.90862351839244393</c:v>
                </c:pt>
                <c:pt idx="5393">
                  <c:v>0.90871438983142705</c:v>
                </c:pt>
                <c:pt idx="5394">
                  <c:v>0.90880527035846292</c:v>
                </c:pt>
                <c:pt idx="5395">
                  <c:v>0.90889615997446038</c:v>
                </c:pt>
                <c:pt idx="5396">
                  <c:v>0.90898705868032836</c:v>
                </c:pt>
                <c:pt idx="5397">
                  <c:v>0.90907796647697603</c:v>
                </c:pt>
                <c:pt idx="5398">
                  <c:v>0.90916888336531254</c:v>
                </c:pt>
                <c:pt idx="5399">
                  <c:v>0.90925980934624717</c:v>
                </c:pt>
                <c:pt idx="5400">
                  <c:v>0.90935074442068919</c:v>
                </c:pt>
                <c:pt idx="5401">
                  <c:v>0.9094416885895481</c:v>
                </c:pt>
                <c:pt idx="5402">
                  <c:v>0.9095326418537335</c:v>
                </c:pt>
                <c:pt idx="5403">
                  <c:v>0.90962360421415489</c:v>
                </c:pt>
                <c:pt idx="5404">
                  <c:v>0.90971457567172209</c:v>
                </c:pt>
                <c:pt idx="5405">
                  <c:v>0.90980555622734482</c:v>
                </c:pt>
                <c:pt idx="5406">
                  <c:v>0.90989654588193303</c:v>
                </c:pt>
                <c:pt idx="5407">
                  <c:v>0.90998754463639664</c:v>
                </c:pt>
                <c:pt idx="5408">
                  <c:v>0.91007855249164582</c:v>
                </c:pt>
                <c:pt idx="5409">
                  <c:v>0.91016956944859062</c:v>
                </c:pt>
                <c:pt idx="5410">
                  <c:v>0.91026059550814142</c:v>
                </c:pt>
                <c:pt idx="5411">
                  <c:v>0.9103516306712085</c:v>
                </c:pt>
                <c:pt idx="5412">
                  <c:v>0.91044267493870235</c:v>
                </c:pt>
                <c:pt idx="5413">
                  <c:v>0.91053372831153345</c:v>
                </c:pt>
                <c:pt idx="5414">
                  <c:v>0.91062479079061254</c:v>
                </c:pt>
                <c:pt idx="5415">
                  <c:v>0.9107158623768502</c:v>
                </c:pt>
                <c:pt idx="5416">
                  <c:v>0.91080694307115728</c:v>
                </c:pt>
                <c:pt idx="5417">
                  <c:v>0.91089803287444471</c:v>
                </c:pt>
                <c:pt idx="5418">
                  <c:v>0.91098913178762342</c:v>
                </c:pt>
                <c:pt idx="5419">
                  <c:v>0.91108023981160458</c:v>
                </c:pt>
                <c:pt idx="5420">
                  <c:v>0.91117135694729934</c:v>
                </c:pt>
                <c:pt idx="5421">
                  <c:v>0.91126248319561887</c:v>
                </c:pt>
                <c:pt idx="5422">
                  <c:v>0.91135361855747465</c:v>
                </c:pt>
                <c:pt idx="5423">
                  <c:v>0.91144476303377797</c:v>
                </c:pt>
                <c:pt idx="5424">
                  <c:v>0.91153591662544053</c:v>
                </c:pt>
                <c:pt idx="5425">
                  <c:v>0.91162707933337384</c:v>
                </c:pt>
                <c:pt idx="5426">
                  <c:v>0.9117182511584897</c:v>
                </c:pt>
                <c:pt idx="5427">
                  <c:v>0.91180943210169985</c:v>
                </c:pt>
                <c:pt idx="5428">
                  <c:v>0.91190062216391621</c:v>
                </c:pt>
                <c:pt idx="5429">
                  <c:v>0.91199182134605083</c:v>
                </c:pt>
                <c:pt idx="5430">
                  <c:v>0.91208302964901578</c:v>
                </c:pt>
                <c:pt idx="5431">
                  <c:v>0.91217424707372319</c:v>
                </c:pt>
                <c:pt idx="5432">
                  <c:v>0.91226547362108523</c:v>
                </c:pt>
                <c:pt idx="5433">
                  <c:v>0.9123567092920144</c:v>
                </c:pt>
                <c:pt idx="5434">
                  <c:v>0.91244795408742319</c:v>
                </c:pt>
                <c:pt idx="5435">
                  <c:v>0.91253920800822397</c:v>
                </c:pt>
                <c:pt idx="5436">
                  <c:v>0.91263047105532946</c:v>
                </c:pt>
                <c:pt idx="5437">
                  <c:v>0.91272174322965238</c:v>
                </c:pt>
                <c:pt idx="5438">
                  <c:v>0.91281302453210555</c:v>
                </c:pt>
                <c:pt idx="5439">
                  <c:v>0.91290431496360191</c:v>
                </c:pt>
                <c:pt idx="5440">
                  <c:v>0.9129956145250544</c:v>
                </c:pt>
                <c:pt idx="5441">
                  <c:v>0.91308692321737617</c:v>
                </c:pt>
                <c:pt idx="5442">
                  <c:v>0.91317824104148027</c:v>
                </c:pt>
                <c:pt idx="5443">
                  <c:v>0.91326956799828007</c:v>
                </c:pt>
                <c:pt idx="5444">
                  <c:v>0.91336090408868897</c:v>
                </c:pt>
                <c:pt idx="5445">
                  <c:v>0.91345224931362035</c:v>
                </c:pt>
                <c:pt idx="5446">
                  <c:v>0.91354360367398768</c:v>
                </c:pt>
                <c:pt idx="5447">
                  <c:v>0.91363496717070469</c:v>
                </c:pt>
                <c:pt idx="5448">
                  <c:v>0.91372633980468521</c:v>
                </c:pt>
                <c:pt idx="5449">
                  <c:v>0.91381772157684293</c:v>
                </c:pt>
                <c:pt idx="5450">
                  <c:v>0.9139091124880917</c:v>
                </c:pt>
                <c:pt idx="5451">
                  <c:v>0.91400051253934567</c:v>
                </c:pt>
                <c:pt idx="5452">
                  <c:v>0.91409192173151876</c:v>
                </c:pt>
                <c:pt idx="5453">
                  <c:v>0.91418334006552526</c:v>
                </c:pt>
                <c:pt idx="5454">
                  <c:v>0.91427476754227943</c:v>
                </c:pt>
                <c:pt idx="5455">
                  <c:v>0.91436620416269565</c:v>
                </c:pt>
                <c:pt idx="5456">
                  <c:v>0.91445764992768841</c:v>
                </c:pt>
                <c:pt idx="5457">
                  <c:v>0.9145491048381722</c:v>
                </c:pt>
                <c:pt idx="5458">
                  <c:v>0.91464056889506173</c:v>
                </c:pt>
                <c:pt idx="5459">
                  <c:v>0.91473204209927161</c:v>
                </c:pt>
                <c:pt idx="5460">
                  <c:v>0.91482352445171677</c:v>
                </c:pt>
                <c:pt idx="5461">
                  <c:v>0.91491501595331215</c:v>
                </c:pt>
                <c:pt idx="5462">
                  <c:v>0.91500651660497268</c:v>
                </c:pt>
                <c:pt idx="5463">
                  <c:v>0.9150980264076134</c:v>
                </c:pt>
                <c:pt idx="5464">
                  <c:v>0.91518954536214958</c:v>
                </c:pt>
                <c:pt idx="5465">
                  <c:v>0.9152810734694965</c:v>
                </c:pt>
                <c:pt idx="5466">
                  <c:v>0.91537261073056952</c:v>
                </c:pt>
                <c:pt idx="5467">
                  <c:v>0.91546415714628415</c:v>
                </c:pt>
                <c:pt idx="5468">
                  <c:v>0.91555571271755587</c:v>
                </c:pt>
                <c:pt idx="5469">
                  <c:v>0.91564727744530039</c:v>
                </c:pt>
                <c:pt idx="5470">
                  <c:v>0.91573885133043342</c:v>
                </c:pt>
                <c:pt idx="5471">
                  <c:v>0.91583043437387079</c:v>
                </c:pt>
                <c:pt idx="5472">
                  <c:v>0.91592202657652844</c:v>
                </c:pt>
                <c:pt idx="5473">
                  <c:v>0.91601362793932239</c:v>
                </c:pt>
                <c:pt idx="5474">
                  <c:v>0.91610523846316871</c:v>
                </c:pt>
                <c:pt idx="5475">
                  <c:v>0.91619685814898355</c:v>
                </c:pt>
                <c:pt idx="5476">
                  <c:v>0.91628848699768328</c:v>
                </c:pt>
                <c:pt idx="5477">
                  <c:v>0.91638012501018429</c:v>
                </c:pt>
                <c:pt idx="5478">
                  <c:v>0.91647177218740306</c:v>
                </c:pt>
                <c:pt idx="5479">
                  <c:v>0.91656342853025607</c:v>
                </c:pt>
                <c:pt idx="5480">
                  <c:v>0.91665509403966006</c:v>
                </c:pt>
                <c:pt idx="5481">
                  <c:v>0.91674676871653171</c:v>
                </c:pt>
                <c:pt idx="5482">
                  <c:v>0.91683845256178786</c:v>
                </c:pt>
                <c:pt idx="5483">
                  <c:v>0.91693014557634545</c:v>
                </c:pt>
                <c:pt idx="5484">
                  <c:v>0.9170218477611215</c:v>
                </c:pt>
                <c:pt idx="5485">
                  <c:v>0.91711355911703318</c:v>
                </c:pt>
                <c:pt idx="5486">
                  <c:v>0.91720527964499765</c:v>
                </c:pt>
                <c:pt idx="5487">
                  <c:v>0.91729700934593228</c:v>
                </c:pt>
                <c:pt idx="5488">
                  <c:v>0.91738874822075434</c:v>
                </c:pt>
                <c:pt idx="5489">
                  <c:v>0.91748049627038142</c:v>
                </c:pt>
                <c:pt idx="5490">
                  <c:v>0.91757225349573102</c:v>
                </c:pt>
                <c:pt idx="5491">
                  <c:v>0.91766401989772073</c:v>
                </c:pt>
                <c:pt idx="5492">
                  <c:v>0.91775579547726849</c:v>
                </c:pt>
                <c:pt idx="5493">
                  <c:v>0.917847580235292</c:v>
                </c:pt>
                <c:pt idx="5494">
                  <c:v>0.91793937417270921</c:v>
                </c:pt>
                <c:pt idx="5495">
                  <c:v>0.91803117729043826</c:v>
                </c:pt>
                <c:pt idx="5496">
                  <c:v>0.9181229895893972</c:v>
                </c:pt>
                <c:pt idx="5497">
                  <c:v>0.91821481107050429</c:v>
                </c:pt>
                <c:pt idx="5498">
                  <c:v>0.9183066417346778</c:v>
                </c:pt>
                <c:pt idx="5499">
                  <c:v>0.9183984815828361</c:v>
                </c:pt>
                <c:pt idx="5500">
                  <c:v>0.91849033061589769</c:v>
                </c:pt>
                <c:pt idx="5501">
                  <c:v>0.91858218883478115</c:v>
                </c:pt>
                <c:pt idx="5502">
                  <c:v>0.91867405624040521</c:v>
                </c:pt>
                <c:pt idx="5503">
                  <c:v>0.91876593283368857</c:v>
                </c:pt>
                <c:pt idx="5504">
                  <c:v>0.91885781861555016</c:v>
                </c:pt>
                <c:pt idx="5505">
                  <c:v>0.9189497135869088</c:v>
                </c:pt>
                <c:pt idx="5506">
                  <c:v>0.91904161774868365</c:v>
                </c:pt>
                <c:pt idx="5507">
                  <c:v>0.91913353110179385</c:v>
                </c:pt>
                <c:pt idx="5508">
                  <c:v>0.91922545364715857</c:v>
                </c:pt>
                <c:pt idx="5509">
                  <c:v>0.91931738538569718</c:v>
                </c:pt>
                <c:pt idx="5510">
                  <c:v>0.91940932631832906</c:v>
                </c:pt>
                <c:pt idx="5511">
                  <c:v>0.91950127644597368</c:v>
                </c:pt>
                <c:pt idx="5512">
                  <c:v>0.91959323576955065</c:v>
                </c:pt>
                <c:pt idx="5513">
                  <c:v>0.91968520428997969</c:v>
                </c:pt>
                <c:pt idx="5514">
                  <c:v>0.91977718200818048</c:v>
                </c:pt>
                <c:pt idx="5515">
                  <c:v>0.91986916892507298</c:v>
                </c:pt>
                <c:pt idx="5516">
                  <c:v>0.9199611650415771</c:v>
                </c:pt>
                <c:pt idx="5517">
                  <c:v>0.920053170358613</c:v>
                </c:pt>
                <c:pt idx="5518">
                  <c:v>0.92014518487710073</c:v>
                </c:pt>
                <c:pt idx="5519">
                  <c:v>0.92023720859796054</c:v>
                </c:pt>
                <c:pt idx="5520">
                  <c:v>0.92032924152211271</c:v>
                </c:pt>
                <c:pt idx="5521">
                  <c:v>0.92042128365047771</c:v>
                </c:pt>
                <c:pt idx="5522">
                  <c:v>0.92051333498397614</c:v>
                </c:pt>
                <c:pt idx="5523">
                  <c:v>0.92060539552352849</c:v>
                </c:pt>
                <c:pt idx="5524">
                  <c:v>0.92069746527005547</c:v>
                </c:pt>
                <c:pt idx="5525">
                  <c:v>0.9207895442244779</c:v>
                </c:pt>
                <c:pt idx="5526">
                  <c:v>0.9208816323877167</c:v>
                </c:pt>
                <c:pt idx="5527">
                  <c:v>0.92097372976069281</c:v>
                </c:pt>
                <c:pt idx="5528">
                  <c:v>0.92106583634432726</c:v>
                </c:pt>
                <c:pt idx="5529">
                  <c:v>0.92115795213954121</c:v>
                </c:pt>
                <c:pt idx="5530">
                  <c:v>0.92125007714725593</c:v>
                </c:pt>
                <c:pt idx="5531">
                  <c:v>0.92134221136839278</c:v>
                </c:pt>
                <c:pt idx="5532">
                  <c:v>0.92143435480387315</c:v>
                </c:pt>
                <c:pt idx="5533">
                  <c:v>0.92152650745461862</c:v>
                </c:pt>
                <c:pt idx="5534">
                  <c:v>0.92161866932155079</c:v>
                </c:pt>
                <c:pt idx="5535">
                  <c:v>0.92171084040559137</c:v>
                </c:pt>
                <c:pt idx="5536">
                  <c:v>0.92180302070766218</c:v>
                </c:pt>
                <c:pt idx="5537">
                  <c:v>0.92189521022868504</c:v>
                </c:pt>
                <c:pt idx="5538">
                  <c:v>0.92198740896958198</c:v>
                </c:pt>
                <c:pt idx="5539">
                  <c:v>0.92207961693127505</c:v>
                </c:pt>
                <c:pt idx="5540">
                  <c:v>0.92217183411468651</c:v>
                </c:pt>
                <c:pt idx="5541">
                  <c:v>0.92226406052073862</c:v>
                </c:pt>
                <c:pt idx="5542">
                  <c:v>0.92235629615035364</c:v>
                </c:pt>
                <c:pt idx="5543">
                  <c:v>0.92244854100445406</c:v>
                </c:pt>
                <c:pt idx="5544">
                  <c:v>0.92254079508396247</c:v>
                </c:pt>
                <c:pt idx="5545">
                  <c:v>0.92263305838980147</c:v>
                </c:pt>
                <c:pt idx="5546">
                  <c:v>0.92272533092289377</c:v>
                </c:pt>
                <c:pt idx="5547">
                  <c:v>0.92281761268416218</c:v>
                </c:pt>
                <c:pt idx="5548">
                  <c:v>0.92290990367452963</c:v>
                </c:pt>
                <c:pt idx="5549">
                  <c:v>0.92300220389491916</c:v>
                </c:pt>
                <c:pt idx="5550">
                  <c:v>0.92309451334625381</c:v>
                </c:pt>
                <c:pt idx="5551">
                  <c:v>0.92318683202945673</c:v>
                </c:pt>
                <c:pt idx="5552">
                  <c:v>0.92327915994545129</c:v>
                </c:pt>
                <c:pt idx="5553">
                  <c:v>0.92337149709516075</c:v>
                </c:pt>
                <c:pt idx="5554">
                  <c:v>0.92346384347950872</c:v>
                </c:pt>
                <c:pt idx="5555">
                  <c:v>0.92355619909941866</c:v>
                </c:pt>
                <c:pt idx="5556">
                  <c:v>0.92364856395581418</c:v>
                </c:pt>
                <c:pt idx="5557">
                  <c:v>0.9237409380496191</c:v>
                </c:pt>
                <c:pt idx="5558">
                  <c:v>0.92383332138175722</c:v>
                </c:pt>
                <c:pt idx="5559">
                  <c:v>0.92392571395315248</c:v>
                </c:pt>
                <c:pt idx="5560">
                  <c:v>0.92401811576472892</c:v>
                </c:pt>
                <c:pt idx="5561">
                  <c:v>0.92411052681741068</c:v>
                </c:pt>
                <c:pt idx="5562">
                  <c:v>0.92420294711212192</c:v>
                </c:pt>
                <c:pt idx="5563">
                  <c:v>0.92429537664978689</c:v>
                </c:pt>
                <c:pt idx="5564">
                  <c:v>0.92438781543132997</c:v>
                </c:pt>
                <c:pt idx="5565">
                  <c:v>0.92448026345767575</c:v>
                </c:pt>
                <c:pt idx="5566">
                  <c:v>0.92457272072974872</c:v>
                </c:pt>
                <c:pt idx="5567">
                  <c:v>0.92466518724847357</c:v>
                </c:pt>
                <c:pt idx="5568">
                  <c:v>0.92475766301477502</c:v>
                </c:pt>
                <c:pt idx="5569">
                  <c:v>0.92485014802957799</c:v>
                </c:pt>
                <c:pt idx="5570">
                  <c:v>0.9249426422938074</c:v>
                </c:pt>
                <c:pt idx="5571">
                  <c:v>0.92503514580838819</c:v>
                </c:pt>
                <c:pt idx="5572">
                  <c:v>0.92512765857424561</c:v>
                </c:pt>
                <c:pt idx="5573">
                  <c:v>0.92522018059230482</c:v>
                </c:pt>
                <c:pt idx="5574">
                  <c:v>0.92531271186349118</c:v>
                </c:pt>
                <c:pt idx="5575">
                  <c:v>0.92540525238873006</c:v>
                </c:pt>
                <c:pt idx="5576">
                  <c:v>0.92549780216894695</c:v>
                </c:pt>
                <c:pt idx="5577">
                  <c:v>0.92559036120506744</c:v>
                </c:pt>
                <c:pt idx="5578">
                  <c:v>0.92568292949801723</c:v>
                </c:pt>
                <c:pt idx="5579">
                  <c:v>0.92577550704872213</c:v>
                </c:pt>
                <c:pt idx="5580">
                  <c:v>0.92586809385810798</c:v>
                </c:pt>
                <c:pt idx="5581">
                  <c:v>0.92596068992710068</c:v>
                </c:pt>
                <c:pt idx="5582">
                  <c:v>0.92605329525662639</c:v>
                </c:pt>
                <c:pt idx="5583">
                  <c:v>0.92614590984761114</c:v>
                </c:pt>
                <c:pt idx="5584">
                  <c:v>0.92623853370098119</c:v>
                </c:pt>
                <c:pt idx="5585">
                  <c:v>0.92633116681766292</c:v>
                </c:pt>
                <c:pt idx="5586">
                  <c:v>0.9264238091985828</c:v>
                </c:pt>
                <c:pt idx="5587">
                  <c:v>0.92651646084466721</c:v>
                </c:pt>
                <c:pt idx="5588">
                  <c:v>0.92660912175684285</c:v>
                </c:pt>
                <c:pt idx="5589">
                  <c:v>0.92670179193603641</c:v>
                </c:pt>
                <c:pt idx="5590">
                  <c:v>0.92679447138317472</c:v>
                </c:pt>
                <c:pt idx="5591">
                  <c:v>0.92688716009918459</c:v>
                </c:pt>
                <c:pt idx="5592">
                  <c:v>0.92697985808499306</c:v>
                </c:pt>
                <c:pt idx="5593">
                  <c:v>0.92707256534152715</c:v>
                </c:pt>
                <c:pt idx="5594">
                  <c:v>0.92716528186971414</c:v>
                </c:pt>
                <c:pt idx="5595">
                  <c:v>0.92725800767048117</c:v>
                </c:pt>
                <c:pt idx="5596">
                  <c:v>0.9273507427447556</c:v>
                </c:pt>
                <c:pt idx="5597">
                  <c:v>0.92744348709346491</c:v>
                </c:pt>
                <c:pt idx="5598">
                  <c:v>0.92753624071753671</c:v>
                </c:pt>
                <c:pt idx="5599">
                  <c:v>0.92762900361789846</c:v>
                </c:pt>
                <c:pt idx="5600">
                  <c:v>0.92772177579547799</c:v>
                </c:pt>
                <c:pt idx="5601">
                  <c:v>0.9278145572512031</c:v>
                </c:pt>
                <c:pt idx="5602">
                  <c:v>0.92790734798600172</c:v>
                </c:pt>
                <c:pt idx="5603">
                  <c:v>0.92800014800080177</c:v>
                </c:pt>
                <c:pt idx="5604">
                  <c:v>0.92809295729653141</c:v>
                </c:pt>
                <c:pt idx="5605">
                  <c:v>0.92818577587411877</c:v>
                </c:pt>
                <c:pt idx="5606">
                  <c:v>0.92827860373449222</c:v>
                </c:pt>
                <c:pt idx="5607">
                  <c:v>0.92837144087858003</c:v>
                </c:pt>
                <c:pt idx="5608">
                  <c:v>0.92846428730731079</c:v>
                </c:pt>
                <c:pt idx="5609">
                  <c:v>0.92855714302161296</c:v>
                </c:pt>
                <c:pt idx="5610">
                  <c:v>0.92865000802241515</c:v>
                </c:pt>
                <c:pt idx="5611">
                  <c:v>0.92874288231064617</c:v>
                </c:pt>
                <c:pt idx="5612">
                  <c:v>0.92883576588723493</c:v>
                </c:pt>
                <c:pt idx="5613">
                  <c:v>0.92892865875311026</c:v>
                </c:pt>
                <c:pt idx="5614">
                  <c:v>0.92902156090920118</c:v>
                </c:pt>
                <c:pt idx="5615">
                  <c:v>0.92911447235643685</c:v>
                </c:pt>
                <c:pt idx="5616">
                  <c:v>0.9292073930957464</c:v>
                </c:pt>
                <c:pt idx="5617">
                  <c:v>0.92930032312805921</c:v>
                </c:pt>
                <c:pt idx="5618">
                  <c:v>0.92939326245430465</c:v>
                </c:pt>
                <c:pt idx="5619">
                  <c:v>0.92948621107541218</c:v>
                </c:pt>
                <c:pt idx="5620">
                  <c:v>0.92957916899231141</c:v>
                </c:pt>
                <c:pt idx="5621">
                  <c:v>0.92967213620593203</c:v>
                </c:pt>
                <c:pt idx="5622">
                  <c:v>0.92976511271720375</c:v>
                </c:pt>
                <c:pt idx="5623">
                  <c:v>0.92985809852705648</c:v>
                </c:pt>
                <c:pt idx="5624">
                  <c:v>0.92995109363642015</c:v>
                </c:pt>
                <c:pt idx="5625">
                  <c:v>0.93004409804622479</c:v>
                </c:pt>
                <c:pt idx="5626">
                  <c:v>0.93013711175740055</c:v>
                </c:pt>
                <c:pt idx="5627">
                  <c:v>0.93023013477087757</c:v>
                </c:pt>
                <c:pt idx="5628">
                  <c:v>0.93032316708758633</c:v>
                </c:pt>
                <c:pt idx="5629">
                  <c:v>0.9304162087084572</c:v>
                </c:pt>
                <c:pt idx="5630">
                  <c:v>0.93050925963442066</c:v>
                </c:pt>
                <c:pt idx="5631">
                  <c:v>0.93060231986640729</c:v>
                </c:pt>
                <c:pt idx="5632">
                  <c:v>0.93069538940534779</c:v>
                </c:pt>
                <c:pt idx="5633">
                  <c:v>0.93078846825217298</c:v>
                </c:pt>
                <c:pt idx="5634">
                  <c:v>0.93088155640781378</c:v>
                </c:pt>
                <c:pt idx="5635">
                  <c:v>0.93097465387320111</c:v>
                </c:pt>
                <c:pt idx="5636">
                  <c:v>0.931067760649266</c:v>
                </c:pt>
                <c:pt idx="5637">
                  <c:v>0.9311608767369397</c:v>
                </c:pt>
                <c:pt idx="5638">
                  <c:v>0.93125400213715337</c:v>
                </c:pt>
                <c:pt idx="5639">
                  <c:v>0.93134713685083848</c:v>
                </c:pt>
                <c:pt idx="5640">
                  <c:v>0.93144028087892639</c:v>
                </c:pt>
                <c:pt idx="5641">
                  <c:v>0.93153343422234858</c:v>
                </c:pt>
                <c:pt idx="5642">
                  <c:v>0.93162659688203675</c:v>
                </c:pt>
                <c:pt idx="5643">
                  <c:v>0.9317197688589226</c:v>
                </c:pt>
                <c:pt idx="5644">
                  <c:v>0.93181295015393795</c:v>
                </c:pt>
                <c:pt idx="5645">
                  <c:v>0.9319061407680147</c:v>
                </c:pt>
                <c:pt idx="5646">
                  <c:v>0.9319993407020849</c:v>
                </c:pt>
                <c:pt idx="5647">
                  <c:v>0.93209254995708057</c:v>
                </c:pt>
                <c:pt idx="5648">
                  <c:v>0.93218576853393398</c:v>
                </c:pt>
                <c:pt idx="5649">
                  <c:v>0.93227899643357737</c:v>
                </c:pt>
                <c:pt idx="5650">
                  <c:v>0.93237223365694311</c:v>
                </c:pt>
                <c:pt idx="5651">
                  <c:v>0.93246548020496356</c:v>
                </c:pt>
                <c:pt idx="5652">
                  <c:v>0.93255873607857143</c:v>
                </c:pt>
                <c:pt idx="5653">
                  <c:v>0.93265200127869929</c:v>
                </c:pt>
                <c:pt idx="5654">
                  <c:v>0.93274527580627986</c:v>
                </c:pt>
                <c:pt idx="5655">
                  <c:v>0.93283855966224605</c:v>
                </c:pt>
                <c:pt idx="5656">
                  <c:v>0.93293185284753077</c:v>
                </c:pt>
                <c:pt idx="5657">
                  <c:v>0.93302515536306707</c:v>
                </c:pt>
                <c:pt idx="5658">
                  <c:v>0.93311846720978808</c:v>
                </c:pt>
                <c:pt idx="5659">
                  <c:v>0.93321178838862695</c:v>
                </c:pt>
                <c:pt idx="5660">
                  <c:v>0.93330511890051704</c:v>
                </c:pt>
                <c:pt idx="5661">
                  <c:v>0.93339845874639171</c:v>
                </c:pt>
                <c:pt idx="5662">
                  <c:v>0.93349180792718445</c:v>
                </c:pt>
                <c:pt idx="5663">
                  <c:v>0.93358516644382883</c:v>
                </c:pt>
                <c:pt idx="5664">
                  <c:v>0.93367853429725856</c:v>
                </c:pt>
                <c:pt idx="5665">
                  <c:v>0.93377191148840744</c:v>
                </c:pt>
                <c:pt idx="5666">
                  <c:v>0.93386529801820928</c:v>
                </c:pt>
                <c:pt idx="5667">
                  <c:v>0.933958693887598</c:v>
                </c:pt>
                <c:pt idx="5668">
                  <c:v>0.93405209909750775</c:v>
                </c:pt>
                <c:pt idx="5669">
                  <c:v>0.93414551364887266</c:v>
                </c:pt>
                <c:pt idx="5670">
                  <c:v>0.93423893754262688</c:v>
                </c:pt>
                <c:pt idx="5671">
                  <c:v>0.93433237077970488</c:v>
                </c:pt>
                <c:pt idx="5672">
                  <c:v>0.93442581336104102</c:v>
                </c:pt>
                <c:pt idx="5673">
                  <c:v>0.93451926528756979</c:v>
                </c:pt>
                <c:pt idx="5674">
                  <c:v>0.93461272656022576</c:v>
                </c:pt>
                <c:pt idx="5675">
                  <c:v>0.93470619717994374</c:v>
                </c:pt>
                <c:pt idx="5676">
                  <c:v>0.93479967714765855</c:v>
                </c:pt>
                <c:pt idx="5677">
                  <c:v>0.93489316646430498</c:v>
                </c:pt>
                <c:pt idx="5678">
                  <c:v>0.93498666513081807</c:v>
                </c:pt>
                <c:pt idx="5679">
                  <c:v>0.93508017314813285</c:v>
                </c:pt>
                <c:pt idx="5680">
                  <c:v>0.93517369051718457</c:v>
                </c:pt>
                <c:pt idx="5681">
                  <c:v>0.93526721723890849</c:v>
                </c:pt>
                <c:pt idx="5682">
                  <c:v>0.93536075331423996</c:v>
                </c:pt>
                <c:pt idx="5683">
                  <c:v>0.93545429874411434</c:v>
                </c:pt>
                <c:pt idx="5684">
                  <c:v>0.93554785352946723</c:v>
                </c:pt>
                <c:pt idx="5685">
                  <c:v>0.93564141767123432</c:v>
                </c:pt>
                <c:pt idx="5686">
                  <c:v>0.9357349911703513</c:v>
                </c:pt>
                <c:pt idx="5687">
                  <c:v>0.9358285740277541</c:v>
                </c:pt>
                <c:pt idx="5688">
                  <c:v>0.93592216624437852</c:v>
                </c:pt>
                <c:pt idx="5689">
                  <c:v>0.93601576782116058</c:v>
                </c:pt>
                <c:pt idx="5690">
                  <c:v>0.93610937875903644</c:v>
                </c:pt>
                <c:pt idx="5691">
                  <c:v>0.93620299905894233</c:v>
                </c:pt>
                <c:pt idx="5692">
                  <c:v>0.93629662872181452</c:v>
                </c:pt>
                <c:pt idx="5693">
                  <c:v>0.93639026774858936</c:v>
                </c:pt>
                <c:pt idx="5694">
                  <c:v>0.93648391614020332</c:v>
                </c:pt>
                <c:pt idx="5695">
                  <c:v>0.93657757389759311</c:v>
                </c:pt>
                <c:pt idx="5696">
                  <c:v>0.9366712410216953</c:v>
                </c:pt>
                <c:pt idx="5697">
                  <c:v>0.93676491751344659</c:v>
                </c:pt>
                <c:pt idx="5698">
                  <c:v>0.93685860337378402</c:v>
                </c:pt>
                <c:pt idx="5699">
                  <c:v>0.93695229860364437</c:v>
                </c:pt>
                <c:pt idx="5700">
                  <c:v>0.93704600320396481</c:v>
                </c:pt>
                <c:pt idx="5701">
                  <c:v>0.93713971717568234</c:v>
                </c:pt>
                <c:pt idx="5702">
                  <c:v>0.93723344051973434</c:v>
                </c:pt>
                <c:pt idx="5703">
                  <c:v>0.93732717323705805</c:v>
                </c:pt>
                <c:pt idx="5704">
                  <c:v>0.93742091532859095</c:v>
                </c:pt>
                <c:pt idx="5705">
                  <c:v>0.93751466679527051</c:v>
                </c:pt>
                <c:pt idx="5706">
                  <c:v>0.93760842763803431</c:v>
                </c:pt>
                <c:pt idx="5707">
                  <c:v>0.93770219785782005</c:v>
                </c:pt>
                <c:pt idx="5708">
                  <c:v>0.93779597745556564</c:v>
                </c:pt>
                <c:pt idx="5709">
                  <c:v>0.93788976643220889</c:v>
                </c:pt>
                <c:pt idx="5710">
                  <c:v>0.93798356478868772</c:v>
                </c:pt>
                <c:pt idx="5711">
                  <c:v>0.93807737252594026</c:v>
                </c:pt>
                <c:pt idx="5712">
                  <c:v>0.93817118964490476</c:v>
                </c:pt>
                <c:pt idx="5713">
                  <c:v>0.93826501614651936</c:v>
                </c:pt>
                <c:pt idx="5714">
                  <c:v>0.93835885203172253</c:v>
                </c:pt>
                <c:pt idx="5715">
                  <c:v>0.93845269730145264</c:v>
                </c:pt>
                <c:pt idx="5716">
                  <c:v>0.93854655195664827</c:v>
                </c:pt>
                <c:pt idx="5717">
                  <c:v>0.9386404159982481</c:v>
                </c:pt>
                <c:pt idx="5718">
                  <c:v>0.93873428942719084</c:v>
                </c:pt>
                <c:pt idx="5719">
                  <c:v>0.93882817224441528</c:v>
                </c:pt>
                <c:pt idx="5720">
                  <c:v>0.93892206445086035</c:v>
                </c:pt>
                <c:pt idx="5721">
                  <c:v>0.93901596604746507</c:v>
                </c:pt>
                <c:pt idx="5722">
                  <c:v>0.93910987703516857</c:v>
                </c:pt>
                <c:pt idx="5723">
                  <c:v>0.93920379741491</c:v>
                </c:pt>
                <c:pt idx="5724">
                  <c:v>0.93929772718762872</c:v>
                </c:pt>
                <c:pt idx="5725">
                  <c:v>0.93939166635426419</c:v>
                </c:pt>
                <c:pt idx="5726">
                  <c:v>0.93948561491575577</c:v>
                </c:pt>
                <c:pt idx="5727">
                  <c:v>0.93957957287304306</c:v>
                </c:pt>
                <c:pt idx="5728">
                  <c:v>0.93967354022706573</c:v>
                </c:pt>
                <c:pt idx="5729">
                  <c:v>0.9397675169787636</c:v>
                </c:pt>
                <c:pt idx="5730">
                  <c:v>0.93986150312907646</c:v>
                </c:pt>
                <c:pt idx="5731">
                  <c:v>0.93995549867894435</c:v>
                </c:pt>
                <c:pt idx="5732">
                  <c:v>0.94004950362930728</c:v>
                </c:pt>
                <c:pt idx="5733">
                  <c:v>0.9401435179811054</c:v>
                </c:pt>
                <c:pt idx="5734">
                  <c:v>0.94023754173527896</c:v>
                </c:pt>
                <c:pt idx="5735">
                  <c:v>0.9403315748927682</c:v>
                </c:pt>
                <c:pt idx="5736">
                  <c:v>0.94042561745451358</c:v>
                </c:pt>
                <c:pt idx="5737">
                  <c:v>0.94051966942145571</c:v>
                </c:pt>
                <c:pt idx="5738">
                  <c:v>0.94061373079453514</c:v>
                </c:pt>
                <c:pt idx="5739">
                  <c:v>0.94070780157469258</c:v>
                </c:pt>
                <c:pt idx="5740">
                  <c:v>0.94080188176286883</c:v>
                </c:pt>
                <c:pt idx="5741">
                  <c:v>0.9408959713600048</c:v>
                </c:pt>
                <c:pt idx="5742">
                  <c:v>0.94099007036704152</c:v>
                </c:pt>
                <c:pt idx="5743">
                  <c:v>0.94108417878492001</c:v>
                </c:pt>
                <c:pt idx="5744">
                  <c:v>0.94117829661458141</c:v>
                </c:pt>
                <c:pt idx="5745">
                  <c:v>0.94127242385696708</c:v>
                </c:pt>
                <c:pt idx="5746">
                  <c:v>0.94136656051301837</c:v>
                </c:pt>
                <c:pt idx="5747">
                  <c:v>0.94146070658367675</c:v>
                </c:pt>
                <c:pt idx="5748">
                  <c:v>0.9415548620698837</c:v>
                </c:pt>
                <c:pt idx="5749">
                  <c:v>0.9416490269725809</c:v>
                </c:pt>
                <c:pt idx="5750">
                  <c:v>0.94174320129271016</c:v>
                </c:pt>
                <c:pt idx="5751">
                  <c:v>0.94183738503121328</c:v>
                </c:pt>
                <c:pt idx="5752">
                  <c:v>0.94193157818903217</c:v>
                </c:pt>
                <c:pt idx="5753">
                  <c:v>0.94202578076710886</c:v>
                </c:pt>
                <c:pt idx="5754">
                  <c:v>0.94211999276638547</c:v>
                </c:pt>
                <c:pt idx="5755">
                  <c:v>0.94221421418780427</c:v>
                </c:pt>
                <c:pt idx="5756">
                  <c:v>0.94230844503230748</c:v>
                </c:pt>
                <c:pt idx="5757">
                  <c:v>0.94240268530083759</c:v>
                </c:pt>
                <c:pt idx="5758">
                  <c:v>0.94249693499433707</c:v>
                </c:pt>
                <c:pt idx="5759">
                  <c:v>0.94259119411374848</c:v>
                </c:pt>
                <c:pt idx="5760">
                  <c:v>0.94268546266001452</c:v>
                </c:pt>
                <c:pt idx="5761">
                  <c:v>0.94277974063407788</c:v>
                </c:pt>
                <c:pt idx="5762">
                  <c:v>0.94287402803688158</c:v>
                </c:pt>
                <c:pt idx="5763">
                  <c:v>0.94296832486936855</c:v>
                </c:pt>
                <c:pt idx="5764">
                  <c:v>0.94306263113248179</c:v>
                </c:pt>
                <c:pt idx="5765">
                  <c:v>0.94315694682716444</c:v>
                </c:pt>
                <c:pt idx="5766">
                  <c:v>0.94325127195435987</c:v>
                </c:pt>
                <c:pt idx="5767">
                  <c:v>0.94334560651501131</c:v>
                </c:pt>
                <c:pt idx="5768">
                  <c:v>0.94343995051006235</c:v>
                </c:pt>
                <c:pt idx="5769">
                  <c:v>0.94353430394045634</c:v>
                </c:pt>
                <c:pt idx="5770">
                  <c:v>0.94362866680713708</c:v>
                </c:pt>
                <c:pt idx="5771">
                  <c:v>0.94372303911104816</c:v>
                </c:pt>
                <c:pt idx="5772">
                  <c:v>0.94381742085313347</c:v>
                </c:pt>
                <c:pt idx="5773">
                  <c:v>0.94391181203433694</c:v>
                </c:pt>
                <c:pt idx="5774">
                  <c:v>0.94400621265560247</c:v>
                </c:pt>
                <c:pt idx="5775">
                  <c:v>0.9441006227178742</c:v>
                </c:pt>
                <c:pt idx="5776">
                  <c:v>0.94419504222209638</c:v>
                </c:pt>
                <c:pt idx="5777">
                  <c:v>0.94428947116921325</c:v>
                </c:pt>
                <c:pt idx="5778">
                  <c:v>0.94438390956016927</c:v>
                </c:pt>
                <c:pt idx="5779">
                  <c:v>0.9444783573959088</c:v>
                </c:pt>
                <c:pt idx="5780">
                  <c:v>0.94457281467737653</c:v>
                </c:pt>
                <c:pt idx="5781">
                  <c:v>0.94466728140551703</c:v>
                </c:pt>
                <c:pt idx="5782">
                  <c:v>0.94476175758127512</c:v>
                </c:pt>
                <c:pt idx="5783">
                  <c:v>0.94485624320559569</c:v>
                </c:pt>
                <c:pt idx="5784">
                  <c:v>0.94495073827942366</c:v>
                </c:pt>
                <c:pt idx="5785">
                  <c:v>0.94504524280370406</c:v>
                </c:pt>
                <c:pt idx="5786">
                  <c:v>0.945139756779382</c:v>
                </c:pt>
                <c:pt idx="5787">
                  <c:v>0.94523428020740274</c:v>
                </c:pt>
                <c:pt idx="5788">
                  <c:v>0.94532881308871164</c:v>
                </c:pt>
                <c:pt idx="5789">
                  <c:v>0.94542335542425404</c:v>
                </c:pt>
                <c:pt idx="5790">
                  <c:v>0.94551790721497553</c:v>
                </c:pt>
                <c:pt idx="5791">
                  <c:v>0.94561246846182168</c:v>
                </c:pt>
                <c:pt idx="5792">
                  <c:v>0.94570703916573828</c:v>
                </c:pt>
                <c:pt idx="5793">
                  <c:v>0.94580161932767104</c:v>
                </c:pt>
                <c:pt idx="5794">
                  <c:v>0.94589620894856585</c:v>
                </c:pt>
                <c:pt idx="5795">
                  <c:v>0.94599080802936875</c:v>
                </c:pt>
                <c:pt idx="5796">
                  <c:v>0.94608541657102585</c:v>
                </c:pt>
                <c:pt idx="5797">
                  <c:v>0.9461800345744833</c:v>
                </c:pt>
                <c:pt idx="5798">
                  <c:v>0.94627466204068733</c:v>
                </c:pt>
                <c:pt idx="5799">
                  <c:v>0.94636929897058442</c:v>
                </c:pt>
                <c:pt idx="5800">
                  <c:v>0.94646394536512091</c:v>
                </c:pt>
                <c:pt idx="5801">
                  <c:v>0.94655860122524338</c:v>
                </c:pt>
                <c:pt idx="5802">
                  <c:v>0.94665326655189852</c:v>
                </c:pt>
                <c:pt idx="5803">
                  <c:v>0.94674794134603313</c:v>
                </c:pt>
                <c:pt idx="5804">
                  <c:v>0.946842625608594</c:v>
                </c:pt>
                <c:pt idx="5805">
                  <c:v>0.94693731934052805</c:v>
                </c:pt>
                <c:pt idx="5806">
                  <c:v>0.94703202254278229</c:v>
                </c:pt>
                <c:pt idx="5807">
                  <c:v>0.94712673521630386</c:v>
                </c:pt>
                <c:pt idx="5808">
                  <c:v>0.94722145736204011</c:v>
                </c:pt>
                <c:pt idx="5809">
                  <c:v>0.94731618898093817</c:v>
                </c:pt>
                <c:pt idx="5810">
                  <c:v>0.9474109300739455</c:v>
                </c:pt>
                <c:pt idx="5811">
                  <c:v>0.94750568064200968</c:v>
                </c:pt>
                <c:pt idx="5812">
                  <c:v>0.94760044068607829</c:v>
                </c:pt>
                <c:pt idx="5813">
                  <c:v>0.94769521020709901</c:v>
                </c:pt>
                <c:pt idx="5814">
                  <c:v>0.94778998920601965</c:v>
                </c:pt>
                <c:pt idx="5815">
                  <c:v>0.94788477768378798</c:v>
                </c:pt>
                <c:pt idx="5816">
                  <c:v>0.94797957564135216</c:v>
                </c:pt>
                <c:pt idx="5817">
                  <c:v>0.94807438307966008</c:v>
                </c:pt>
                <c:pt idx="5818">
                  <c:v>0.94816919999965998</c:v>
                </c:pt>
                <c:pt idx="5819">
                  <c:v>0.94826402640230023</c:v>
                </c:pt>
                <c:pt idx="5820">
                  <c:v>0.94835886228852906</c:v>
                </c:pt>
                <c:pt idx="5821">
                  <c:v>0.94845370765929493</c:v>
                </c:pt>
                <c:pt idx="5822">
                  <c:v>0.94854856251554642</c:v>
                </c:pt>
                <c:pt idx="5823">
                  <c:v>0.94864342685823222</c:v>
                </c:pt>
                <c:pt idx="5824">
                  <c:v>0.94873830068830101</c:v>
                </c:pt>
                <c:pt idx="5825">
                  <c:v>0.94883318400670169</c:v>
                </c:pt>
                <c:pt idx="5826">
                  <c:v>0.94892807681438307</c:v>
                </c:pt>
                <c:pt idx="5827">
                  <c:v>0.94902297911229427</c:v>
                </c:pt>
                <c:pt idx="5828">
                  <c:v>0.94911789090138443</c:v>
                </c:pt>
                <c:pt idx="5829">
                  <c:v>0.94921281218260267</c:v>
                </c:pt>
                <c:pt idx="5830">
                  <c:v>0.94930774295689835</c:v>
                </c:pt>
                <c:pt idx="5831">
                  <c:v>0.94940268322522081</c:v>
                </c:pt>
                <c:pt idx="5832">
                  <c:v>0.94949763298851964</c:v>
                </c:pt>
                <c:pt idx="5833">
                  <c:v>0.94959259224774439</c:v>
                </c:pt>
                <c:pt idx="5834">
                  <c:v>0.94968756100384477</c:v>
                </c:pt>
                <c:pt idx="5835">
                  <c:v>0.94978253925777056</c:v>
                </c:pt>
                <c:pt idx="5836">
                  <c:v>0.94987752701047157</c:v>
                </c:pt>
                <c:pt idx="5837">
                  <c:v>0.9499725242628978</c:v>
                </c:pt>
                <c:pt idx="5838">
                  <c:v>0.95006753101599939</c:v>
                </c:pt>
                <c:pt idx="5839">
                  <c:v>0.95016254727072647</c:v>
                </c:pt>
                <c:pt idx="5840">
                  <c:v>0.95025757302802927</c:v>
                </c:pt>
                <c:pt idx="5841">
                  <c:v>0.95035260828885815</c:v>
                </c:pt>
                <c:pt idx="5842">
                  <c:v>0.95044765305416357</c:v>
                </c:pt>
                <c:pt idx="5843">
                  <c:v>0.9505427073248961</c:v>
                </c:pt>
                <c:pt idx="5844">
                  <c:v>0.95063777110200631</c:v>
                </c:pt>
                <c:pt idx="5845">
                  <c:v>0.9507328443864449</c:v>
                </c:pt>
                <c:pt idx="5846">
                  <c:v>0.95082792717916276</c:v>
                </c:pt>
                <c:pt idx="5847">
                  <c:v>0.95092301948111091</c:v>
                </c:pt>
                <c:pt idx="5848">
                  <c:v>0.95101812129324026</c:v>
                </c:pt>
                <c:pt idx="5849">
                  <c:v>0.95111323261650194</c:v>
                </c:pt>
                <c:pt idx="5850">
                  <c:v>0.95120835345184707</c:v>
                </c:pt>
                <c:pt idx="5851">
                  <c:v>0.95130348380022711</c:v>
                </c:pt>
                <c:pt idx="5852">
                  <c:v>0.95139862366259331</c:v>
                </c:pt>
                <c:pt idx="5853">
                  <c:v>0.95149377303989724</c:v>
                </c:pt>
                <c:pt idx="5854">
                  <c:v>0.95158893193309058</c:v>
                </c:pt>
                <c:pt idx="5855">
                  <c:v>0.95168410034312489</c:v>
                </c:pt>
                <c:pt idx="5856">
                  <c:v>0.95177927827095199</c:v>
                </c:pt>
                <c:pt idx="5857">
                  <c:v>0.95187446571752377</c:v>
                </c:pt>
                <c:pt idx="5858">
                  <c:v>0.95196966268379213</c:v>
                </c:pt>
                <c:pt idx="5859">
                  <c:v>0.9520648691707092</c:v>
                </c:pt>
                <c:pt idx="5860">
                  <c:v>0.95216008517922712</c:v>
                </c:pt>
                <c:pt idx="5861">
                  <c:v>0.95225531071029812</c:v>
                </c:pt>
                <c:pt idx="5862">
                  <c:v>0.95235054576487455</c:v>
                </c:pt>
                <c:pt idx="5863">
                  <c:v>0.95244579034390897</c:v>
                </c:pt>
                <c:pt idx="5864">
                  <c:v>0.95254104444835375</c:v>
                </c:pt>
                <c:pt idx="5865">
                  <c:v>0.95263630807916166</c:v>
                </c:pt>
                <c:pt idx="5866">
                  <c:v>0.95273158123728541</c:v>
                </c:pt>
                <c:pt idx="5867">
                  <c:v>0.95282686392367777</c:v>
                </c:pt>
                <c:pt idx="5868">
                  <c:v>0.95292215613929165</c:v>
                </c:pt>
                <c:pt idx="5869">
                  <c:v>0.95301745788508019</c:v>
                </c:pt>
                <c:pt idx="5870">
                  <c:v>0.95311276916199639</c:v>
                </c:pt>
                <c:pt idx="5871">
                  <c:v>0.95320808997099349</c:v>
                </c:pt>
                <c:pt idx="5872">
                  <c:v>0.95330342031302473</c:v>
                </c:pt>
                <c:pt idx="5873">
                  <c:v>0.95339876018904357</c:v>
                </c:pt>
                <c:pt idx="5874">
                  <c:v>0.95349410960000358</c:v>
                </c:pt>
                <c:pt idx="5875">
                  <c:v>0.95358946854685822</c:v>
                </c:pt>
                <c:pt idx="5876">
                  <c:v>0.95368483703056128</c:v>
                </c:pt>
                <c:pt idx="5877">
                  <c:v>0.95378021505206645</c:v>
                </c:pt>
                <c:pt idx="5878">
                  <c:v>0.95387560261232762</c:v>
                </c:pt>
                <c:pt idx="5879">
                  <c:v>0.95397099971229882</c:v>
                </c:pt>
                <c:pt idx="5880">
                  <c:v>0.95406640635293405</c:v>
                </c:pt>
                <c:pt idx="5881">
                  <c:v>0.95416182253518755</c:v>
                </c:pt>
                <c:pt idx="5882">
                  <c:v>0.95425724826001357</c:v>
                </c:pt>
                <c:pt idx="5883">
                  <c:v>0.95435268352836644</c:v>
                </c:pt>
                <c:pt idx="5884">
                  <c:v>0.95444812834120052</c:v>
                </c:pt>
                <c:pt idx="5885">
                  <c:v>0.95454358269947048</c:v>
                </c:pt>
                <c:pt idx="5886">
                  <c:v>0.9546390466041309</c:v>
                </c:pt>
                <c:pt idx="5887">
                  <c:v>0.95473452005613646</c:v>
                </c:pt>
                <c:pt idx="5888">
                  <c:v>0.95483000305644206</c:v>
                </c:pt>
                <c:pt idx="5889">
                  <c:v>0.95492549560600259</c:v>
                </c:pt>
                <c:pt idx="5890">
                  <c:v>0.9550209977057732</c:v>
                </c:pt>
                <c:pt idx="5891">
                  <c:v>0.95511650935670889</c:v>
                </c:pt>
                <c:pt idx="5892">
                  <c:v>0.95521203055976489</c:v>
                </c:pt>
                <c:pt idx="5893">
                  <c:v>0.95530756131589645</c:v>
                </c:pt>
                <c:pt idx="5894">
                  <c:v>0.95540310162605901</c:v>
                </c:pt>
                <c:pt idx="5895">
                  <c:v>0.95549865149120816</c:v>
                </c:pt>
                <c:pt idx="5896">
                  <c:v>0.95559421091229935</c:v>
                </c:pt>
                <c:pt idx="5897">
                  <c:v>0.95568977989028836</c:v>
                </c:pt>
                <c:pt idx="5898">
                  <c:v>0.95578535842613099</c:v>
                </c:pt>
                <c:pt idx="5899">
                  <c:v>0.95588094652078304</c:v>
                </c:pt>
                <c:pt idx="5900">
                  <c:v>0.9559765441752005</c:v>
                </c:pt>
                <c:pt idx="5901">
                  <c:v>0.95607215139033952</c:v>
                </c:pt>
                <c:pt idx="5902">
                  <c:v>0.95616776816715621</c:v>
                </c:pt>
                <c:pt idx="5903">
                  <c:v>0.95626339450660691</c:v>
                </c:pt>
                <c:pt idx="5904">
                  <c:v>0.95635903040964787</c:v>
                </c:pt>
                <c:pt idx="5905">
                  <c:v>0.95645467587723554</c:v>
                </c:pt>
                <c:pt idx="5906">
                  <c:v>0.9565503309103266</c:v>
                </c:pt>
                <c:pt idx="5907">
                  <c:v>0.95664599550987761</c:v>
                </c:pt>
                <c:pt idx="5908">
                  <c:v>0.95674166967684526</c:v>
                </c:pt>
                <c:pt idx="5909">
                  <c:v>0.95683735341218645</c:v>
                </c:pt>
                <c:pt idx="5910">
                  <c:v>0.95693304671685808</c:v>
                </c:pt>
                <c:pt idx="5911">
                  <c:v>0.95702874959181727</c:v>
                </c:pt>
                <c:pt idx="5912">
                  <c:v>0.95712446203802104</c:v>
                </c:pt>
                <c:pt idx="5913">
                  <c:v>0.95722018405642673</c:v>
                </c:pt>
                <c:pt idx="5914">
                  <c:v>0.95731591564799157</c:v>
                </c:pt>
                <c:pt idx="5915">
                  <c:v>0.95741165681367291</c:v>
                </c:pt>
                <c:pt idx="5916">
                  <c:v>0.95750740755442831</c:v>
                </c:pt>
                <c:pt idx="5917">
                  <c:v>0.95760316787121547</c:v>
                </c:pt>
                <c:pt idx="5918">
                  <c:v>0.95769893776499193</c:v>
                </c:pt>
                <c:pt idx="5919">
                  <c:v>0.95779471723671561</c:v>
                </c:pt>
                <c:pt idx="5920">
                  <c:v>0.95789050628734429</c:v>
                </c:pt>
                <c:pt idx="5921">
                  <c:v>0.9579863049178361</c:v>
                </c:pt>
                <c:pt idx="5922">
                  <c:v>0.95808211312914904</c:v>
                </c:pt>
                <c:pt idx="5923">
                  <c:v>0.95817793092224124</c:v>
                </c:pt>
                <c:pt idx="5924">
                  <c:v>0.95827375829807104</c:v>
                </c:pt>
                <c:pt idx="5925">
                  <c:v>0.9583695952575968</c:v>
                </c:pt>
                <c:pt idx="5926">
                  <c:v>0.95846544180177695</c:v>
                </c:pt>
                <c:pt idx="5927">
                  <c:v>0.95856129793157008</c:v>
                </c:pt>
                <c:pt idx="5928">
                  <c:v>0.95865716364793485</c:v>
                </c:pt>
                <c:pt idx="5929">
                  <c:v>0.95875303895183006</c:v>
                </c:pt>
                <c:pt idx="5930">
                  <c:v>0.9588489238442145</c:v>
                </c:pt>
                <c:pt idx="5931">
                  <c:v>0.95894481832604705</c:v>
                </c:pt>
                <c:pt idx="5932">
                  <c:v>0.95904072239828686</c:v>
                </c:pt>
                <c:pt idx="5933">
                  <c:v>0.95913663606189303</c:v>
                </c:pt>
                <c:pt idx="5934">
                  <c:v>0.95923255931782481</c:v>
                </c:pt>
                <c:pt idx="5935">
                  <c:v>0.95932849216704152</c:v>
                </c:pt>
                <c:pt idx="5936">
                  <c:v>0.95942443461050253</c:v>
                </c:pt>
                <c:pt idx="5937">
                  <c:v>0.95952038664916739</c:v>
                </c:pt>
                <c:pt idx="5938">
                  <c:v>0.95961634828399578</c:v>
                </c:pt>
                <c:pt idx="5939">
                  <c:v>0.95971231951594738</c:v>
                </c:pt>
                <c:pt idx="5940">
                  <c:v>0.95980830034598197</c:v>
                </c:pt>
                <c:pt idx="5941">
                  <c:v>0.95990429077505945</c:v>
                </c:pt>
                <c:pt idx="5942">
                  <c:v>0.96000029080413984</c:v>
                </c:pt>
                <c:pt idx="5943">
                  <c:v>0.96009630043418326</c:v>
                </c:pt>
                <c:pt idx="5944">
                  <c:v>0.96019231966614982</c:v>
                </c:pt>
                <c:pt idx="5945">
                  <c:v>0.96028834850099987</c:v>
                </c:pt>
                <c:pt idx="5946">
                  <c:v>0.96038438693969386</c:v>
                </c:pt>
                <c:pt idx="5947">
                  <c:v>0.96048043498319213</c:v>
                </c:pt>
                <c:pt idx="5948">
                  <c:v>0.96057649263245537</c:v>
                </c:pt>
                <c:pt idx="5949">
                  <c:v>0.96067255988844424</c:v>
                </c:pt>
                <c:pt idx="5950">
                  <c:v>0.96076863675211943</c:v>
                </c:pt>
                <c:pt idx="5951">
                  <c:v>0.96086472322444183</c:v>
                </c:pt>
                <c:pt idx="5952">
                  <c:v>0.96096081930637245</c:v>
                </c:pt>
                <c:pt idx="5953">
                  <c:v>0.9610569249988723</c:v>
                </c:pt>
                <c:pt idx="5954">
                  <c:v>0.96115304030290261</c:v>
                </c:pt>
                <c:pt idx="5955">
                  <c:v>0.9612491652194245</c:v>
                </c:pt>
                <c:pt idx="5956">
                  <c:v>0.96134529974939942</c:v>
                </c:pt>
                <c:pt idx="5957">
                  <c:v>0.96144144389378883</c:v>
                </c:pt>
                <c:pt idx="5958">
                  <c:v>0.96153759765355418</c:v>
                </c:pt>
                <c:pt idx="5959">
                  <c:v>0.96163376102965714</c:v>
                </c:pt>
                <c:pt idx="5960">
                  <c:v>0.9617299340230594</c:v>
                </c:pt>
                <c:pt idx="5961">
                  <c:v>0.96182611663472284</c:v>
                </c:pt>
                <c:pt idx="5962">
                  <c:v>0.96192230886560937</c:v>
                </c:pt>
                <c:pt idx="5963">
                  <c:v>0.96201851071668099</c:v>
                </c:pt>
                <c:pt idx="5964">
                  <c:v>0.96211472218889982</c:v>
                </c:pt>
                <c:pt idx="5965">
                  <c:v>0.96221094328322809</c:v>
                </c:pt>
                <c:pt idx="5966">
                  <c:v>0.96230717400062815</c:v>
                </c:pt>
                <c:pt idx="5967">
                  <c:v>0.96240341434206234</c:v>
                </c:pt>
                <c:pt idx="5968">
                  <c:v>0.96249966430849321</c:v>
                </c:pt>
                <c:pt idx="5969">
                  <c:v>0.96259592390088333</c:v>
                </c:pt>
                <c:pt idx="5970">
                  <c:v>0.96269219312019538</c:v>
                </c:pt>
                <c:pt idx="5971">
                  <c:v>0.96278847196739215</c:v>
                </c:pt>
                <c:pt idx="5972">
                  <c:v>0.96288476044343652</c:v>
                </c:pt>
                <c:pt idx="5973">
                  <c:v>0.96298105854929139</c:v>
                </c:pt>
                <c:pt idx="5974">
                  <c:v>0.96307736628592</c:v>
                </c:pt>
                <c:pt idx="5975">
                  <c:v>0.96317368365428546</c:v>
                </c:pt>
                <c:pt idx="5976">
                  <c:v>0.96327001065535101</c:v>
                </c:pt>
                <c:pt idx="5977">
                  <c:v>0.96336634729007997</c:v>
                </c:pt>
                <c:pt idx="5978">
                  <c:v>0.96346269355943592</c:v>
                </c:pt>
                <c:pt idx="5979">
                  <c:v>0.96355904946438231</c:v>
                </c:pt>
                <c:pt idx="5980">
                  <c:v>0.96365541500588292</c:v>
                </c:pt>
                <c:pt idx="5981">
                  <c:v>0.96375179018490142</c:v>
                </c:pt>
                <c:pt idx="5982">
                  <c:v>0.96384817500240161</c:v>
                </c:pt>
                <c:pt idx="5983">
                  <c:v>0.96394456945934748</c:v>
                </c:pt>
                <c:pt idx="5984">
                  <c:v>0.96404097355670315</c:v>
                </c:pt>
                <c:pt idx="5985">
                  <c:v>0.96413738729543264</c:v>
                </c:pt>
                <c:pt idx="5986">
                  <c:v>0.96423381067650027</c:v>
                </c:pt>
                <c:pt idx="5987">
                  <c:v>0.96433024370087039</c:v>
                </c:pt>
                <c:pt idx="5988">
                  <c:v>0.96442668636950735</c:v>
                </c:pt>
                <c:pt idx="5989">
                  <c:v>0.96452313868337569</c:v>
                </c:pt>
                <c:pt idx="5990">
                  <c:v>0.96461960064343999</c:v>
                </c:pt>
                <c:pt idx="5991">
                  <c:v>0.96471607225066502</c:v>
                </c:pt>
                <c:pt idx="5992">
                  <c:v>0.96481255350601558</c:v>
                </c:pt>
                <c:pt idx="5993">
                  <c:v>0.96490904441045666</c:v>
                </c:pt>
                <c:pt idx="5994">
                  <c:v>0.96500554496495317</c:v>
                </c:pt>
                <c:pt idx="5995">
                  <c:v>0.96510205517047021</c:v>
                </c:pt>
                <c:pt idx="5996">
                  <c:v>0.96519857502797302</c:v>
                </c:pt>
                <c:pt idx="5997">
                  <c:v>0.96529510453842682</c:v>
                </c:pt>
                <c:pt idx="5998">
                  <c:v>0.96539164370279706</c:v>
                </c:pt>
                <c:pt idx="5999">
                  <c:v>0.9654881925220492</c:v>
                </c:pt>
                <c:pt idx="6000">
                  <c:v>0.96558475099714891</c:v>
                </c:pt>
                <c:pt idx="6001">
                  <c:v>0.96568131912906185</c:v>
                </c:pt>
                <c:pt idx="6002">
                  <c:v>0.96577789691875371</c:v>
                </c:pt>
                <c:pt idx="6003">
                  <c:v>0.96587448436719037</c:v>
                </c:pt>
                <c:pt idx="6004">
                  <c:v>0.96597108147533794</c:v>
                </c:pt>
                <c:pt idx="6005">
                  <c:v>0.96606768824416234</c:v>
                </c:pt>
                <c:pt idx="6006">
                  <c:v>0.96616430467462977</c:v>
                </c:pt>
                <c:pt idx="6007">
                  <c:v>0.96626093076770658</c:v>
                </c:pt>
                <c:pt idx="6008">
                  <c:v>0.966357566524359</c:v>
                </c:pt>
                <c:pt idx="6009">
                  <c:v>0.96645421194555359</c:v>
                </c:pt>
                <c:pt idx="6010">
                  <c:v>0.96655086703225679</c:v>
                </c:pt>
                <c:pt idx="6011">
                  <c:v>0.96664753178543528</c:v>
                </c:pt>
                <c:pt idx="6012">
                  <c:v>0.96674420620605583</c:v>
                </c:pt>
                <c:pt idx="6013">
                  <c:v>0.96684089029508535</c:v>
                </c:pt>
                <c:pt idx="6014">
                  <c:v>0.96693758405349073</c:v>
                </c:pt>
                <c:pt idx="6015">
                  <c:v>0.96703428748223896</c:v>
                </c:pt>
                <c:pt idx="6016">
                  <c:v>0.96713100058229717</c:v>
                </c:pt>
                <c:pt idx="6017">
                  <c:v>0.96722772335463258</c:v>
                </c:pt>
                <c:pt idx="6018">
                  <c:v>0.96732445580021265</c:v>
                </c:pt>
                <c:pt idx="6019">
                  <c:v>0.96742119792000458</c:v>
                </c:pt>
                <c:pt idx="6020">
                  <c:v>0.96751794971497607</c:v>
                </c:pt>
                <c:pt idx="6021">
                  <c:v>0.96761471118609466</c:v>
                </c:pt>
                <c:pt idx="6022">
                  <c:v>0.96771148233432813</c:v>
                </c:pt>
                <c:pt idx="6023">
                  <c:v>0.96780826316064417</c:v>
                </c:pt>
                <c:pt idx="6024">
                  <c:v>0.96790505366601076</c:v>
                </c:pt>
                <c:pt idx="6025">
                  <c:v>0.96800185385139592</c:v>
                </c:pt>
                <c:pt idx="6026">
                  <c:v>0.96809866371776765</c:v>
                </c:pt>
                <c:pt idx="6027">
                  <c:v>0.96819548326609428</c:v>
                </c:pt>
                <c:pt idx="6028">
                  <c:v>0.96829231249734404</c:v>
                </c:pt>
                <c:pt idx="6029">
                  <c:v>0.96838915141248527</c:v>
                </c:pt>
                <c:pt idx="6030">
                  <c:v>0.96848600001248653</c:v>
                </c:pt>
                <c:pt idx="6031">
                  <c:v>0.96858285829831636</c:v>
                </c:pt>
                <c:pt idx="6032">
                  <c:v>0.96867972627094345</c:v>
                </c:pt>
                <c:pt idx="6033">
                  <c:v>0.96877660393133658</c:v>
                </c:pt>
                <c:pt idx="6034">
                  <c:v>0.96887349128046463</c:v>
                </c:pt>
                <c:pt idx="6035">
                  <c:v>0.96897038831929649</c:v>
                </c:pt>
                <c:pt idx="6036">
                  <c:v>0.9690672950488014</c:v>
                </c:pt>
                <c:pt idx="6037">
                  <c:v>0.96916421146994836</c:v>
                </c:pt>
                <c:pt idx="6038">
                  <c:v>0.96926113758370669</c:v>
                </c:pt>
                <c:pt idx="6039">
                  <c:v>0.96935807339104574</c:v>
                </c:pt>
                <c:pt idx="6040">
                  <c:v>0.96945501889293506</c:v>
                </c:pt>
                <c:pt idx="6041">
                  <c:v>0.9695519740903441</c:v>
                </c:pt>
                <c:pt idx="6042">
                  <c:v>0.96964893898424254</c:v>
                </c:pt>
                <c:pt idx="6043">
                  <c:v>0.96974591357560014</c:v>
                </c:pt>
                <c:pt idx="6044">
                  <c:v>0.96984289786538669</c:v>
                </c:pt>
                <c:pt idx="6045">
                  <c:v>0.96993989185457219</c:v>
                </c:pt>
                <c:pt idx="6046">
                  <c:v>0.97003689554412664</c:v>
                </c:pt>
                <c:pt idx="6047">
                  <c:v>0.97013390893502016</c:v>
                </c:pt>
                <c:pt idx="6048">
                  <c:v>0.97023093202822297</c:v>
                </c:pt>
                <c:pt idx="6049">
                  <c:v>0.9703279648247054</c:v>
                </c:pt>
                <c:pt idx="6050">
                  <c:v>0.9704250073254379</c:v>
                </c:pt>
                <c:pt idx="6051">
                  <c:v>0.97052205953139103</c:v>
                </c:pt>
                <c:pt idx="6052">
                  <c:v>0.97061912144353535</c:v>
                </c:pt>
                <c:pt idx="6053">
                  <c:v>0.97071619306284163</c:v>
                </c:pt>
                <c:pt idx="6054">
                  <c:v>0.97081327439028064</c:v>
                </c:pt>
                <c:pt idx="6055">
                  <c:v>0.9709103654268233</c:v>
                </c:pt>
                <c:pt idx="6056">
                  <c:v>0.97100746617344058</c:v>
                </c:pt>
                <c:pt idx="6057">
                  <c:v>0.97110457663110372</c:v>
                </c:pt>
                <c:pt idx="6058">
                  <c:v>0.97120169680078383</c:v>
                </c:pt>
                <c:pt idx="6059">
                  <c:v>0.97129882668345213</c:v>
                </c:pt>
                <c:pt idx="6060">
                  <c:v>0.97139596628008018</c:v>
                </c:pt>
                <c:pt idx="6061">
                  <c:v>0.97149311559163931</c:v>
                </c:pt>
                <c:pt idx="6062">
                  <c:v>0.97159027461910119</c:v>
                </c:pt>
                <c:pt idx="6063">
                  <c:v>0.97168744336343749</c:v>
                </c:pt>
                <c:pt idx="6064">
                  <c:v>0.97178462182562009</c:v>
                </c:pt>
                <c:pt idx="6065">
                  <c:v>0.97188181000662077</c:v>
                </c:pt>
                <c:pt idx="6066">
                  <c:v>0.97197900790741154</c:v>
                </c:pt>
                <c:pt idx="6067">
                  <c:v>0.97207621552896439</c:v>
                </c:pt>
                <c:pt idx="6068">
                  <c:v>0.97217343287225155</c:v>
                </c:pt>
                <c:pt idx="6069">
                  <c:v>0.97227065993824535</c:v>
                </c:pt>
                <c:pt idx="6070">
                  <c:v>0.97236789672791812</c:v>
                </c:pt>
                <c:pt idx="6071">
                  <c:v>0.97246514324224231</c:v>
                </c:pt>
                <c:pt idx="6072">
                  <c:v>0.97256239948219048</c:v>
                </c:pt>
                <c:pt idx="6073">
                  <c:v>0.97265966544873539</c:v>
                </c:pt>
                <c:pt idx="6074">
                  <c:v>0.97275694114284972</c:v>
                </c:pt>
                <c:pt idx="6075">
                  <c:v>0.97285422656550624</c:v>
                </c:pt>
                <c:pt idx="6076">
                  <c:v>0.97295152171767796</c:v>
                </c:pt>
                <c:pt idx="6077">
                  <c:v>0.97304882660033798</c:v>
                </c:pt>
                <c:pt idx="6078">
                  <c:v>0.97314614121445941</c:v>
                </c:pt>
                <c:pt idx="6079">
                  <c:v>0.97324346556101549</c:v>
                </c:pt>
                <c:pt idx="6080">
                  <c:v>0.97334079964097953</c:v>
                </c:pt>
                <c:pt idx="6081">
                  <c:v>0.97343814345532509</c:v>
                </c:pt>
                <c:pt idx="6082">
                  <c:v>0.97353549700502562</c:v>
                </c:pt>
                <c:pt idx="6083">
                  <c:v>0.97363286029105467</c:v>
                </c:pt>
                <c:pt idx="6084">
                  <c:v>0.97373023331438613</c:v>
                </c:pt>
                <c:pt idx="6085">
                  <c:v>0.97382761607599366</c:v>
                </c:pt>
                <c:pt idx="6086">
                  <c:v>0.97392500857685138</c:v>
                </c:pt>
                <c:pt idx="6087">
                  <c:v>0.97402241081793317</c:v>
                </c:pt>
                <c:pt idx="6088">
                  <c:v>0.97411982280021314</c:v>
                </c:pt>
                <c:pt idx="6089">
                  <c:v>0.97421724452466563</c:v>
                </c:pt>
                <c:pt idx="6090">
                  <c:v>0.97431467599226484</c:v>
                </c:pt>
                <c:pt idx="6091">
                  <c:v>0.97441211720398524</c:v>
                </c:pt>
                <c:pt idx="6092">
                  <c:v>0.97450956816080125</c:v>
                </c:pt>
                <c:pt idx="6093">
                  <c:v>0.97460702886368766</c:v>
                </c:pt>
                <c:pt idx="6094">
                  <c:v>0.97470449931361902</c:v>
                </c:pt>
                <c:pt idx="6095">
                  <c:v>0.97480197951157022</c:v>
                </c:pt>
                <c:pt idx="6096">
                  <c:v>0.97489946945851602</c:v>
                </c:pt>
                <c:pt idx="6097">
                  <c:v>0.97499696915543155</c:v>
                </c:pt>
                <c:pt idx="6098">
                  <c:v>0.9750944786032919</c:v>
                </c:pt>
                <c:pt idx="6099">
                  <c:v>0.9751919978030722</c:v>
                </c:pt>
                <c:pt idx="6100">
                  <c:v>0.97528952675574776</c:v>
                </c:pt>
                <c:pt idx="6101">
                  <c:v>0.97538706546229403</c:v>
                </c:pt>
                <c:pt idx="6102">
                  <c:v>0.97548461392368635</c:v>
                </c:pt>
                <c:pt idx="6103">
                  <c:v>0.97558217214090048</c:v>
                </c:pt>
                <c:pt idx="6104">
                  <c:v>0.97567974011491199</c:v>
                </c:pt>
                <c:pt idx="6105">
                  <c:v>0.97577731784669663</c:v>
                </c:pt>
                <c:pt idx="6106">
                  <c:v>0.97587490533723031</c:v>
                </c:pt>
                <c:pt idx="6107">
                  <c:v>0.97597250258748902</c:v>
                </c:pt>
                <c:pt idx="6108">
                  <c:v>0.97607010959844887</c:v>
                </c:pt>
                <c:pt idx="6109">
                  <c:v>0.97616772637108595</c:v>
                </c:pt>
                <c:pt idx="6110">
                  <c:v>0.97626535290637662</c:v>
                </c:pt>
                <c:pt idx="6111">
                  <c:v>0.97636298920529718</c:v>
                </c:pt>
                <c:pt idx="6112">
                  <c:v>0.9764606352688241</c:v>
                </c:pt>
                <c:pt idx="6113">
                  <c:v>0.97655829109793391</c:v>
                </c:pt>
                <c:pt idx="6114">
                  <c:v>0.97665595669360328</c:v>
                </c:pt>
                <c:pt idx="6115">
                  <c:v>0.97675363205680898</c:v>
                </c:pt>
                <c:pt idx="6116">
                  <c:v>0.9768513171885278</c:v>
                </c:pt>
                <c:pt idx="6117">
                  <c:v>0.97694901208973672</c:v>
                </c:pt>
                <c:pt idx="6118">
                  <c:v>0.97704671676141286</c:v>
                </c:pt>
                <c:pt idx="6119">
                  <c:v>0.97714443120453331</c:v>
                </c:pt>
                <c:pt idx="6120">
                  <c:v>0.97724215542007531</c:v>
                </c:pt>
                <c:pt idx="6121">
                  <c:v>0.97733988940901617</c:v>
                </c:pt>
                <c:pt idx="6122">
                  <c:v>0.97743763317233334</c:v>
                </c:pt>
                <c:pt idx="6123">
                  <c:v>0.97753538671100448</c:v>
                </c:pt>
                <c:pt idx="6124">
                  <c:v>0.97763315002600704</c:v>
                </c:pt>
                <c:pt idx="6125">
                  <c:v>0.97773092311831888</c:v>
                </c:pt>
                <c:pt idx="6126">
                  <c:v>0.9778287059889178</c:v>
                </c:pt>
                <c:pt idx="6127">
                  <c:v>0.97792649863878167</c:v>
                </c:pt>
                <c:pt idx="6128">
                  <c:v>0.9780243010688886</c:v>
                </c:pt>
                <c:pt idx="6129">
                  <c:v>0.97812211328021659</c:v>
                </c:pt>
                <c:pt idx="6130">
                  <c:v>0.97821993527374396</c:v>
                </c:pt>
                <c:pt idx="6131">
                  <c:v>0.97831776705044904</c:v>
                </c:pt>
                <c:pt idx="6132">
                  <c:v>0.97841560861131016</c:v>
                </c:pt>
                <c:pt idx="6133">
                  <c:v>0.97851345995730588</c:v>
                </c:pt>
                <c:pt idx="6134">
                  <c:v>0.97861132108941484</c:v>
                </c:pt>
                <c:pt idx="6135">
                  <c:v>0.97870919200861572</c:v>
                </c:pt>
                <c:pt idx="6136">
                  <c:v>0.97880707271588729</c:v>
                </c:pt>
                <c:pt idx="6137">
                  <c:v>0.97890496321220855</c:v>
                </c:pt>
                <c:pt idx="6138">
                  <c:v>0.97900286349855836</c:v>
                </c:pt>
                <c:pt idx="6139">
                  <c:v>0.97910077357591596</c:v>
                </c:pt>
                <c:pt idx="6140">
                  <c:v>0.97919869344526045</c:v>
                </c:pt>
                <c:pt idx="6141">
                  <c:v>0.97929662310757115</c:v>
                </c:pt>
                <c:pt idx="6142">
                  <c:v>0.97939456256382751</c:v>
                </c:pt>
                <c:pt idx="6143">
                  <c:v>0.97949251181500896</c:v>
                </c:pt>
                <c:pt idx="6144">
                  <c:v>0.97959047086209516</c:v>
                </c:pt>
                <c:pt idx="6145">
                  <c:v>0.97968843970606578</c:v>
                </c:pt>
                <c:pt idx="6146">
                  <c:v>0.97978641834790059</c:v>
                </c:pt>
                <c:pt idx="6147">
                  <c:v>0.97988440678857947</c:v>
                </c:pt>
                <c:pt idx="6148">
                  <c:v>0.9799824050290824</c:v>
                </c:pt>
                <c:pt idx="6149">
                  <c:v>0.9800804130703894</c:v>
                </c:pt>
                <c:pt idx="6150">
                  <c:v>0.98017843091348078</c:v>
                </c:pt>
                <c:pt idx="6151">
                  <c:v>0.98027645855933665</c:v>
                </c:pt>
                <c:pt idx="6152">
                  <c:v>0.98037449600893756</c:v>
                </c:pt>
                <c:pt idx="6153">
                  <c:v>0.98047254326326383</c:v>
                </c:pt>
                <c:pt idx="6154">
                  <c:v>0.98057060032329613</c:v>
                </c:pt>
                <c:pt idx="6155">
                  <c:v>0.98066866719001511</c:v>
                </c:pt>
                <c:pt idx="6156">
                  <c:v>0.98076674386440155</c:v>
                </c:pt>
                <c:pt idx="6157">
                  <c:v>0.98086483034743632</c:v>
                </c:pt>
                <c:pt idx="6158">
                  <c:v>0.98096292664010032</c:v>
                </c:pt>
                <c:pt idx="6159">
                  <c:v>0.98106103274337464</c:v>
                </c:pt>
                <c:pt idx="6160">
                  <c:v>0.9811591486582405</c:v>
                </c:pt>
                <c:pt idx="6161">
                  <c:v>0.981257274385679</c:v>
                </c:pt>
                <c:pt idx="6162">
                  <c:v>0.9813554099266717</c:v>
                </c:pt>
                <c:pt idx="6163">
                  <c:v>0.98145355528219991</c:v>
                </c:pt>
                <c:pt idx="6164">
                  <c:v>0.98155171045324519</c:v>
                </c:pt>
                <c:pt idx="6165">
                  <c:v>0.9816498754407893</c:v>
                </c:pt>
                <c:pt idx="6166">
                  <c:v>0.98174805024581391</c:v>
                </c:pt>
                <c:pt idx="6167">
                  <c:v>0.98184623486930078</c:v>
                </c:pt>
                <c:pt idx="6168">
                  <c:v>0.98194442931223203</c:v>
                </c:pt>
                <c:pt idx="6169">
                  <c:v>0.98204263357558952</c:v>
                </c:pt>
                <c:pt idx="6170">
                  <c:v>0.98214084766035559</c:v>
                </c:pt>
                <c:pt idx="6171">
                  <c:v>0.98223907156751233</c:v>
                </c:pt>
                <c:pt idx="6172">
                  <c:v>0.98233730529804208</c:v>
                </c:pt>
                <c:pt idx="6173">
                  <c:v>0.98243554885292739</c:v>
                </c:pt>
                <c:pt idx="6174">
                  <c:v>0.98253380223315068</c:v>
                </c:pt>
                <c:pt idx="6175">
                  <c:v>0.98263206543969461</c:v>
                </c:pt>
                <c:pt idx="6176">
                  <c:v>0.98273033847354196</c:v>
                </c:pt>
                <c:pt idx="6177">
                  <c:v>0.9828286213356755</c:v>
                </c:pt>
                <c:pt idx="6178">
                  <c:v>0.98292691402707821</c:v>
                </c:pt>
                <c:pt idx="6179">
                  <c:v>0.98302521654873309</c:v>
                </c:pt>
                <c:pt idx="6180">
                  <c:v>0.98312352890162324</c:v>
                </c:pt>
                <c:pt idx="6181">
                  <c:v>0.98322185108673188</c:v>
                </c:pt>
                <c:pt idx="6182">
                  <c:v>0.98332018310504232</c:v>
                </c:pt>
                <c:pt idx="6183">
                  <c:v>0.98341852495753812</c:v>
                </c:pt>
                <c:pt idx="6184">
                  <c:v>0.9835168766452026</c:v>
                </c:pt>
                <c:pt idx="6185">
                  <c:v>0.98361523816901952</c:v>
                </c:pt>
                <c:pt idx="6186">
                  <c:v>0.98371360952997255</c:v>
                </c:pt>
                <c:pt idx="6187">
                  <c:v>0.98381199072904546</c:v>
                </c:pt>
                <c:pt idx="6188">
                  <c:v>0.98391038176722212</c:v>
                </c:pt>
                <c:pt idx="6189">
                  <c:v>0.98400878264548663</c:v>
                </c:pt>
                <c:pt idx="6190">
                  <c:v>0.98410719336482311</c:v>
                </c:pt>
                <c:pt idx="6191">
                  <c:v>0.98420561392621575</c:v>
                </c:pt>
                <c:pt idx="6192">
                  <c:v>0.98430404433064878</c:v>
                </c:pt>
                <c:pt idx="6193">
                  <c:v>0.98440248457910673</c:v>
                </c:pt>
                <c:pt idx="6194">
                  <c:v>0.98450093467257394</c:v>
                </c:pt>
                <c:pt idx="6195">
                  <c:v>0.98459939461203516</c:v>
                </c:pt>
                <c:pt idx="6196">
                  <c:v>0.98469786439847495</c:v>
                </c:pt>
                <c:pt idx="6197">
                  <c:v>0.98479634403287819</c:v>
                </c:pt>
                <c:pt idx="6198">
                  <c:v>0.98489483351622975</c:v>
                </c:pt>
                <c:pt idx="6199">
                  <c:v>0.98499333284951474</c:v>
                </c:pt>
                <c:pt idx="6200">
                  <c:v>0.98509184203371813</c:v>
                </c:pt>
                <c:pt idx="6201">
                  <c:v>0.98519036106982516</c:v>
                </c:pt>
                <c:pt idx="6202">
                  <c:v>0.98528888995882102</c:v>
                </c:pt>
                <c:pt idx="6203">
                  <c:v>0.98538742870169116</c:v>
                </c:pt>
                <c:pt idx="6204">
                  <c:v>0.98548597729942111</c:v>
                </c:pt>
                <c:pt idx="6205">
                  <c:v>0.98558453575299643</c:v>
                </c:pt>
                <c:pt idx="6206">
                  <c:v>0.98568310406340276</c:v>
                </c:pt>
                <c:pt idx="6207">
                  <c:v>0.98578168223162588</c:v>
                </c:pt>
                <c:pt idx="6208">
                  <c:v>0.98588027025865177</c:v>
                </c:pt>
                <c:pt idx="6209">
                  <c:v>0.98597886814546631</c:v>
                </c:pt>
                <c:pt idx="6210">
                  <c:v>0.98607747589305561</c:v>
                </c:pt>
                <c:pt idx="6211">
                  <c:v>0.98617609350240587</c:v>
                </c:pt>
                <c:pt idx="6212">
                  <c:v>0.98627472097450331</c:v>
                </c:pt>
                <c:pt idx="6213">
                  <c:v>0.98637335831033435</c:v>
                </c:pt>
                <c:pt idx="6214">
                  <c:v>0.98647200551088543</c:v>
                </c:pt>
                <c:pt idx="6215">
                  <c:v>0.9865706625771431</c:v>
                </c:pt>
                <c:pt idx="6216">
                  <c:v>0.98666932951009412</c:v>
                </c:pt>
                <c:pt idx="6217">
                  <c:v>0.98676800631072514</c:v>
                </c:pt>
                <c:pt idx="6218">
                  <c:v>0.98686669298002316</c:v>
                </c:pt>
                <c:pt idx="6219">
                  <c:v>0.98696538951897506</c:v>
                </c:pt>
                <c:pt idx="6220">
                  <c:v>0.98706409592856792</c:v>
                </c:pt>
                <c:pt idx="6221">
                  <c:v>0.98716281220978885</c:v>
                </c:pt>
                <c:pt idx="6222">
                  <c:v>0.98726153836362518</c:v>
                </c:pt>
                <c:pt idx="6223">
                  <c:v>0.98736027439106433</c:v>
                </c:pt>
                <c:pt idx="6224">
                  <c:v>0.98745902029309363</c:v>
                </c:pt>
                <c:pt idx="6225">
                  <c:v>0.98755777607070072</c:v>
                </c:pt>
                <c:pt idx="6226">
                  <c:v>0.98765654172487316</c:v>
                </c:pt>
                <c:pt idx="6227">
                  <c:v>0.98775531725659882</c:v>
                </c:pt>
                <c:pt idx="6228">
                  <c:v>0.98785410266686546</c:v>
                </c:pt>
                <c:pt idx="6229">
                  <c:v>0.98795289795666108</c:v>
                </c:pt>
                <c:pt idx="6230">
                  <c:v>0.98805170312697377</c:v>
                </c:pt>
                <c:pt idx="6231">
                  <c:v>0.98815051817879163</c:v>
                </c:pt>
                <c:pt idx="6232">
                  <c:v>0.98824934311310297</c:v>
                </c:pt>
                <c:pt idx="6233">
                  <c:v>0.98834817793089602</c:v>
                </c:pt>
                <c:pt idx="6234">
                  <c:v>0.98844702263315931</c:v>
                </c:pt>
                <c:pt idx="6235">
                  <c:v>0.98854587722088139</c:v>
                </c:pt>
                <c:pt idx="6236">
                  <c:v>0.9886447416950509</c:v>
                </c:pt>
                <c:pt idx="6237">
                  <c:v>0.9887436160566565</c:v>
                </c:pt>
                <c:pt idx="6238">
                  <c:v>0.98884250030668719</c:v>
                </c:pt>
                <c:pt idx="6239">
                  <c:v>0.98894139444613183</c:v>
                </c:pt>
                <c:pt idx="6240">
                  <c:v>0.98904029847597941</c:v>
                </c:pt>
                <c:pt idx="6241">
                  <c:v>0.98913921239721914</c:v>
                </c:pt>
                <c:pt idx="6242">
                  <c:v>0.98923813621084022</c:v>
                </c:pt>
                <c:pt idx="6243">
                  <c:v>0.98933706991783199</c:v>
                </c:pt>
                <c:pt idx="6244">
                  <c:v>0.98943601351918387</c:v>
                </c:pt>
                <c:pt idx="6245">
                  <c:v>0.98953496701588539</c:v>
                </c:pt>
                <c:pt idx="6246">
                  <c:v>0.98963393040892622</c:v>
                </c:pt>
                <c:pt idx="6247">
                  <c:v>0.98973290369929612</c:v>
                </c:pt>
                <c:pt idx="6248">
                  <c:v>0.98983188688798496</c:v>
                </c:pt>
                <c:pt idx="6249">
                  <c:v>0.9899308799759825</c:v>
                </c:pt>
                <c:pt idx="6250">
                  <c:v>0.99002988296427896</c:v>
                </c:pt>
                <c:pt idx="6251">
                  <c:v>0.99012889585386432</c:v>
                </c:pt>
                <c:pt idx="6252">
                  <c:v>0.9902279186457289</c:v>
                </c:pt>
                <c:pt idx="6253">
                  <c:v>0.99032695134086302</c:v>
                </c:pt>
                <c:pt idx="6254">
                  <c:v>0.99042599394025699</c:v>
                </c:pt>
                <c:pt idx="6255">
                  <c:v>0.99052504644490147</c:v>
                </c:pt>
                <c:pt idx="6256">
                  <c:v>0.990624108855787</c:v>
                </c:pt>
                <c:pt idx="6257">
                  <c:v>0.99072318117390434</c:v>
                </c:pt>
                <c:pt idx="6258">
                  <c:v>0.99082226340024437</c:v>
                </c:pt>
                <c:pt idx="6259">
                  <c:v>0.99092135553579797</c:v>
                </c:pt>
                <c:pt idx="6260">
                  <c:v>0.9910204575815561</c:v>
                </c:pt>
                <c:pt idx="6261">
                  <c:v>0.99111956953850999</c:v>
                </c:pt>
                <c:pt idx="6262">
                  <c:v>0.99121869140765073</c:v>
                </c:pt>
                <c:pt idx="6263">
                  <c:v>0.99131782318996975</c:v>
                </c:pt>
                <c:pt idx="6264">
                  <c:v>0.99141696488645836</c:v>
                </c:pt>
                <c:pt idx="6265">
                  <c:v>0.99151611649810811</c:v>
                </c:pt>
                <c:pt idx="6266">
                  <c:v>0.99161527802591065</c:v>
                </c:pt>
                <c:pt idx="6267">
                  <c:v>0.99171444947085774</c:v>
                </c:pt>
                <c:pt idx="6268">
                  <c:v>0.99181363083394114</c:v>
                </c:pt>
                <c:pt idx="6269">
                  <c:v>0.99191282211615273</c:v>
                </c:pt>
                <c:pt idx="6270">
                  <c:v>0.99201202331848459</c:v>
                </c:pt>
                <c:pt idx="6271">
                  <c:v>0.99211123444192872</c:v>
                </c:pt>
                <c:pt idx="6272">
                  <c:v>0.99221045548747744</c:v>
                </c:pt>
                <c:pt idx="6273">
                  <c:v>0.99230968645612305</c:v>
                </c:pt>
                <c:pt idx="6274">
                  <c:v>0.99240892734885788</c:v>
                </c:pt>
                <c:pt idx="6275">
                  <c:v>0.99250817816667458</c:v>
                </c:pt>
                <c:pt idx="6276">
                  <c:v>0.99260743891056558</c:v>
                </c:pt>
                <c:pt idx="6277">
                  <c:v>0.99270670958152374</c:v>
                </c:pt>
                <c:pt idx="6278">
                  <c:v>0.99280599018054183</c:v>
                </c:pt>
                <c:pt idx="6279">
                  <c:v>0.99290528070861273</c:v>
                </c:pt>
                <c:pt idx="6280">
                  <c:v>0.99300458116672941</c:v>
                </c:pt>
                <c:pt idx="6281">
                  <c:v>0.99310389155588497</c:v>
                </c:pt>
                <c:pt idx="6282">
                  <c:v>0.99320321187707261</c:v>
                </c:pt>
                <c:pt idx="6283">
                  <c:v>0.99330254213128577</c:v>
                </c:pt>
                <c:pt idx="6284">
                  <c:v>0.99340188231951776</c:v>
                </c:pt>
                <c:pt idx="6285">
                  <c:v>0.99350123244276201</c:v>
                </c:pt>
                <c:pt idx="6286">
                  <c:v>0.99360059250201216</c:v>
                </c:pt>
                <c:pt idx="6287">
                  <c:v>0.99369996249826198</c:v>
                </c:pt>
                <c:pt idx="6288">
                  <c:v>0.99379934243250523</c:v>
                </c:pt>
                <c:pt idx="6289">
                  <c:v>0.99389873230573578</c:v>
                </c:pt>
                <c:pt idx="6290">
                  <c:v>0.99399813211894761</c:v>
                </c:pt>
                <c:pt idx="6291">
                  <c:v>0.99409754187313493</c:v>
                </c:pt>
                <c:pt idx="6292">
                  <c:v>0.99419696156929183</c:v>
                </c:pt>
                <c:pt idx="6293">
                  <c:v>0.99429639120841262</c:v>
                </c:pt>
                <c:pt idx="6294">
                  <c:v>0.99439583079149174</c:v>
                </c:pt>
                <c:pt idx="6295">
                  <c:v>0.99449528031952372</c:v>
                </c:pt>
                <c:pt idx="6296">
                  <c:v>0.9945947397935031</c:v>
                </c:pt>
                <c:pt idx="6297">
                  <c:v>0.99469420921442453</c:v>
                </c:pt>
                <c:pt idx="6298">
                  <c:v>0.99479368858328288</c:v>
                </c:pt>
                <c:pt idx="6299">
                  <c:v>0.99489317790107301</c:v>
                </c:pt>
                <c:pt idx="6300">
                  <c:v>0.99499267716878992</c:v>
                </c:pt>
                <c:pt idx="6301">
                  <c:v>0.99509218638742869</c:v>
                </c:pt>
                <c:pt idx="6302">
                  <c:v>0.99519170555798453</c:v>
                </c:pt>
                <c:pt idx="6303">
                  <c:v>0.99529123468145264</c:v>
                </c:pt>
                <c:pt idx="6304">
                  <c:v>0.99539077375882856</c:v>
                </c:pt>
                <c:pt idx="6305">
                  <c:v>0.99549032279110761</c:v>
                </c:pt>
                <c:pt idx="6306">
                  <c:v>0.99558988177928553</c:v>
                </c:pt>
                <c:pt idx="6307">
                  <c:v>0.99568945072435799</c:v>
                </c:pt>
                <c:pt idx="6308">
                  <c:v>0.99578902962732074</c:v>
                </c:pt>
                <c:pt idx="6309">
                  <c:v>0.99588861848916965</c:v>
                </c:pt>
                <c:pt idx="6310">
                  <c:v>0.9959882173109007</c:v>
                </c:pt>
                <c:pt idx="6311">
                  <c:v>0.9960878260935101</c:v>
                </c:pt>
                <c:pt idx="6312">
                  <c:v>0.99618744483799393</c:v>
                </c:pt>
                <c:pt idx="6313">
                  <c:v>0.9962870735453484</c:v>
                </c:pt>
                <c:pt idx="6314">
                  <c:v>0.99638671221657005</c:v>
                </c:pt>
                <c:pt idx="6315">
                  <c:v>0.9964863608526553</c:v>
                </c:pt>
                <c:pt idx="6316">
                  <c:v>0.99658601945460079</c:v>
                </c:pt>
                <c:pt idx="6317">
                  <c:v>0.99668568802340307</c:v>
                </c:pt>
                <c:pt idx="6318">
                  <c:v>0.99678536656005912</c:v>
                </c:pt>
                <c:pt idx="6319">
                  <c:v>0.99688505506556568</c:v>
                </c:pt>
                <c:pt idx="6320">
                  <c:v>0.99698475354091975</c:v>
                </c:pt>
                <c:pt idx="6321">
                  <c:v>0.99708446198711842</c:v>
                </c:pt>
                <c:pt idx="6322">
                  <c:v>0.99718418040515888</c:v>
                </c:pt>
                <c:pt idx="6323">
                  <c:v>0.99728390879603845</c:v>
                </c:pt>
                <c:pt idx="6324">
                  <c:v>0.99738364716075456</c:v>
                </c:pt>
                <c:pt idx="6325">
                  <c:v>0.99748339550030463</c:v>
                </c:pt>
                <c:pt idx="6326">
                  <c:v>0.99758315381568619</c:v>
                </c:pt>
                <c:pt idx="6327">
                  <c:v>0.997682922107897</c:v>
                </c:pt>
                <c:pt idx="6328">
                  <c:v>0.99778270037793482</c:v>
                </c:pt>
                <c:pt idx="6329">
                  <c:v>0.99788248862679751</c:v>
                </c:pt>
                <c:pt idx="6330">
                  <c:v>0.99798228685548307</c:v>
                </c:pt>
                <c:pt idx="6331">
                  <c:v>0.99808209506498957</c:v>
                </c:pt>
                <c:pt idx="6332">
                  <c:v>0.99818191325631522</c:v>
                </c:pt>
                <c:pt idx="6333">
                  <c:v>0.99828174143045822</c:v>
                </c:pt>
                <c:pt idx="6334">
                  <c:v>0.998381579588417</c:v>
                </c:pt>
                <c:pt idx="6335">
                  <c:v>0.99848142773119009</c:v>
                </c:pt>
                <c:pt idx="6336">
                  <c:v>0.99858128585977601</c:v>
                </c:pt>
                <c:pt idx="6337">
                  <c:v>0.99868115397517354</c:v>
                </c:pt>
                <c:pt idx="6338">
                  <c:v>0.99878103207838131</c:v>
                </c:pt>
                <c:pt idx="6339">
                  <c:v>0.99888092017039831</c:v>
                </c:pt>
                <c:pt idx="6340">
                  <c:v>0.99898081825222351</c:v>
                </c:pt>
                <c:pt idx="6341">
                  <c:v>0.99908072632485601</c:v>
                </c:pt>
                <c:pt idx="6342">
                  <c:v>0.99918064438929488</c:v>
                </c:pt>
                <c:pt idx="6343">
                  <c:v>0.99928057244653956</c:v>
                </c:pt>
                <c:pt idx="6344">
                  <c:v>0.99938051049758936</c:v>
                </c:pt>
                <c:pt idx="6345">
                  <c:v>0.99948045854344369</c:v>
                </c:pt>
                <c:pt idx="6346">
                  <c:v>0.99958041658510222</c:v>
                </c:pt>
                <c:pt idx="6347">
                  <c:v>0.99968038462356457</c:v>
                </c:pt>
                <c:pt idx="6348">
                  <c:v>0.9997803626598305</c:v>
                </c:pt>
                <c:pt idx="6349">
                  <c:v>0.9998803506949</c:v>
                </c:pt>
                <c:pt idx="6350">
                  <c:v>0.99998034872977293</c:v>
                </c:pt>
                <c:pt idx="6351">
                  <c:v>1.0000803567654495</c:v>
                </c:pt>
                <c:pt idx="6352">
                  <c:v>1.0001803748029299</c:v>
                </c:pt>
                <c:pt idx="6353">
                  <c:v>1.0002804028432142</c:v>
                </c:pt>
                <c:pt idx="6354">
                  <c:v>1.0003804408873029</c:v>
                </c:pt>
                <c:pt idx="6355">
                  <c:v>1.0004804889361965</c:v>
                </c:pt>
                <c:pt idx="6356">
                  <c:v>1.0005805469908955</c:v>
                </c:pt>
                <c:pt idx="6357">
                  <c:v>1.0006806150524008</c:v>
                </c:pt>
                <c:pt idx="6358">
                  <c:v>1.0007806931217129</c:v>
                </c:pt>
                <c:pt idx="6359">
                  <c:v>1.0008807811998328</c:v>
                </c:pt>
                <c:pt idx="6360">
                  <c:v>1.0009808792877615</c:v>
                </c:pt>
                <c:pt idx="6361">
                  <c:v>1.0010809873865001</c:v>
                </c:pt>
                <c:pt idx="6362">
                  <c:v>1.0011811054970499</c:v>
                </c:pt>
                <c:pt idx="6363">
                  <c:v>1.001281233620412</c:v>
                </c:pt>
                <c:pt idx="6364">
                  <c:v>1.0013813717575877</c:v>
                </c:pt>
                <c:pt idx="6365">
                  <c:v>1.0014815199095786</c:v>
                </c:pt>
                <c:pt idx="6366">
                  <c:v>1.0015816780773863</c:v>
                </c:pt>
                <c:pt idx="6367">
                  <c:v>1.0016818462620125</c:v>
                </c:pt>
                <c:pt idx="6368">
                  <c:v>1.0017820244644589</c:v>
                </c:pt>
                <c:pt idx="6369">
                  <c:v>1.0018822126857274</c:v>
                </c:pt>
                <c:pt idx="6370">
                  <c:v>1.0019824109268201</c:v>
                </c:pt>
                <c:pt idx="6371">
                  <c:v>1.0020826191887389</c:v>
                </c:pt>
                <c:pt idx="6372">
                  <c:v>1.0021828374724862</c:v>
                </c:pt>
                <c:pt idx="6373">
                  <c:v>1.002283065779064</c:v>
                </c:pt>
                <c:pt idx="6374">
                  <c:v>1.002383304109475</c:v>
                </c:pt>
                <c:pt idx="6375">
                  <c:v>1.0024835524647213</c:v>
                </c:pt>
                <c:pt idx="6376">
                  <c:v>1.0025838108458058</c:v>
                </c:pt>
                <c:pt idx="6377">
                  <c:v>1.0026840792537313</c:v>
                </c:pt>
                <c:pt idx="6378">
                  <c:v>1.0027843576895001</c:v>
                </c:pt>
                <c:pt idx="6379">
                  <c:v>1.0028846461541154</c:v>
                </c:pt>
                <c:pt idx="6380">
                  <c:v>1.0029849446485803</c:v>
                </c:pt>
                <c:pt idx="6381">
                  <c:v>1.0030852531738976</c:v>
                </c:pt>
                <c:pt idx="6382">
                  <c:v>1.0031855717310707</c:v>
                </c:pt>
                <c:pt idx="6383">
                  <c:v>1.0032859003211028</c:v>
                </c:pt>
                <c:pt idx="6384">
                  <c:v>1.0033862389449972</c:v>
                </c:pt>
                <c:pt idx="6385">
                  <c:v>1.0034865876037575</c:v>
                </c:pt>
                <c:pt idx="6386">
                  <c:v>1.0035869462983873</c:v>
                </c:pt>
                <c:pt idx="6387">
                  <c:v>1.0036873150298902</c:v>
                </c:pt>
                <c:pt idx="6388">
                  <c:v>1.00378769379927</c:v>
                </c:pt>
                <c:pt idx="6389">
                  <c:v>1.0038880826075307</c:v>
                </c:pt>
                <c:pt idx="6390">
                  <c:v>1.0039884814556763</c:v>
                </c:pt>
                <c:pt idx="6391">
                  <c:v>1.0040888903447107</c:v>
                </c:pt>
                <c:pt idx="6392">
                  <c:v>1.0041893092756382</c:v>
                </c:pt>
                <c:pt idx="6393">
                  <c:v>1.0042897382494631</c:v>
                </c:pt>
                <c:pt idx="6394">
                  <c:v>1.0043901772671897</c:v>
                </c:pt>
                <c:pt idx="6395">
                  <c:v>1.0044906263298228</c:v>
                </c:pt>
                <c:pt idx="6396">
                  <c:v>1.0045910854383666</c:v>
                </c:pt>
                <c:pt idx="6397">
                  <c:v>1.004691554593826</c:v>
                </c:pt>
                <c:pt idx="6398">
                  <c:v>1.0047920337972056</c:v>
                </c:pt>
                <c:pt idx="6399">
                  <c:v>1.0048925230495105</c:v>
                </c:pt>
                <c:pt idx="6400">
                  <c:v>1.0049930223517456</c:v>
                </c:pt>
                <c:pt idx="6401">
                  <c:v>1.0050935317049161</c:v>
                </c:pt>
                <c:pt idx="6402">
                  <c:v>1.005194051110027</c:v>
                </c:pt>
                <c:pt idx="6403">
                  <c:v>1.0052945805680837</c:v>
                </c:pt>
                <c:pt idx="6404">
                  <c:v>1.0053951200800917</c:v>
                </c:pt>
                <c:pt idx="6405">
                  <c:v>1.0054956696470563</c:v>
                </c:pt>
                <c:pt idx="6406">
                  <c:v>1.0055962292699832</c:v>
                </c:pt>
                <c:pt idx="6407">
                  <c:v>1.0056967989498782</c:v>
                </c:pt>
                <c:pt idx="6408">
                  <c:v>1.005797378687747</c:v>
                </c:pt>
                <c:pt idx="6409">
                  <c:v>1.0058979684845955</c:v>
                </c:pt>
                <c:pt idx="6410">
                  <c:v>1.0059985683414296</c:v>
                </c:pt>
                <c:pt idx="6411">
                  <c:v>1.0060991782592557</c:v>
                </c:pt>
                <c:pt idx="6412">
                  <c:v>1.0061997982390796</c:v>
                </c:pt>
                <c:pt idx="6413">
                  <c:v>1.0063004282819077</c:v>
                </c:pt>
                <c:pt idx="6414">
                  <c:v>1.0064010683887465</c:v>
                </c:pt>
                <c:pt idx="6415">
                  <c:v>1.0065017185606027</c:v>
                </c:pt>
                <c:pt idx="6416">
                  <c:v>1.0066023787984826</c:v>
                </c:pt>
                <c:pt idx="6417">
                  <c:v>1.0067030491033928</c:v>
                </c:pt>
                <c:pt idx="6418">
                  <c:v>1.0068037294763403</c:v>
                </c:pt>
                <c:pt idx="6419">
                  <c:v>1.0069044199183321</c:v>
                </c:pt>
                <c:pt idx="6420">
                  <c:v>1.0070051204303752</c:v>
                </c:pt>
                <c:pt idx="6421">
                  <c:v>1.0071058310134764</c:v>
                </c:pt>
                <c:pt idx="6422">
                  <c:v>1.0072065516686433</c:v>
                </c:pt>
                <c:pt idx="6423">
                  <c:v>1.0073072823968829</c:v>
                </c:pt>
                <c:pt idx="6424">
                  <c:v>1.0074080231992029</c:v>
                </c:pt>
                <c:pt idx="6425">
                  <c:v>1.0075087740766104</c:v>
                </c:pt>
                <c:pt idx="6426">
                  <c:v>1.0076095350301135</c:v>
                </c:pt>
                <c:pt idx="6427">
                  <c:v>1.0077103060607195</c:v>
                </c:pt>
                <c:pt idx="6428">
                  <c:v>1.0078110871694366</c:v>
                </c:pt>
                <c:pt idx="6429">
                  <c:v>1.0079118783572723</c:v>
                </c:pt>
                <c:pt idx="6430">
                  <c:v>1.0080126796252347</c:v>
                </c:pt>
                <c:pt idx="6431">
                  <c:v>1.0081134909743321</c:v>
                </c:pt>
                <c:pt idx="6432">
                  <c:v>1.0082143124055727</c:v>
                </c:pt>
                <c:pt idx="6433">
                  <c:v>1.0083151439199647</c:v>
                </c:pt>
                <c:pt idx="6434">
                  <c:v>1.0084159855185166</c:v>
                </c:pt>
                <c:pt idx="6435">
                  <c:v>1.0085168372022368</c:v>
                </c:pt>
                <c:pt idx="6436">
                  <c:v>1.008617698972134</c:v>
                </c:pt>
                <c:pt idx="6437">
                  <c:v>1.008718570829217</c:v>
                </c:pt>
                <c:pt idx="6438">
                  <c:v>1.0088194527744945</c:v>
                </c:pt>
                <c:pt idx="6439">
                  <c:v>1.0089203448089754</c:v>
                </c:pt>
                <c:pt idx="6440">
                  <c:v>1.0090212469336688</c:v>
                </c:pt>
                <c:pt idx="6441">
                  <c:v>1.0091221591495838</c:v>
                </c:pt>
                <c:pt idx="6442">
                  <c:v>1.0092230814577297</c:v>
                </c:pt>
                <c:pt idx="6443">
                  <c:v>1.0093240138591155</c:v>
                </c:pt>
                <c:pt idx="6444">
                  <c:v>1.009424956354751</c:v>
                </c:pt>
                <c:pt idx="6445">
                  <c:v>1.0095259089456456</c:v>
                </c:pt>
                <c:pt idx="6446">
                  <c:v>1.009626871632809</c:v>
                </c:pt>
                <c:pt idx="6447">
                  <c:v>1.0097278444172506</c:v>
                </c:pt>
                <c:pt idx="6448">
                  <c:v>1.0098288272999807</c:v>
                </c:pt>
                <c:pt idx="6449">
                  <c:v>1.0099298202820088</c:v>
                </c:pt>
                <c:pt idx="6450">
                  <c:v>1.0100308233643454</c:v>
                </c:pt>
                <c:pt idx="6451">
                  <c:v>1.0101318365480001</c:v>
                </c:pt>
                <c:pt idx="6452">
                  <c:v>1.0102328598339836</c:v>
                </c:pt>
                <c:pt idx="6453">
                  <c:v>1.0103338932233059</c:v>
                </c:pt>
                <c:pt idx="6454">
                  <c:v>1.0104349367169776</c:v>
                </c:pt>
                <c:pt idx="6455">
                  <c:v>1.0105359903160092</c:v>
                </c:pt>
                <c:pt idx="6456">
                  <c:v>1.0106370540214114</c:v>
                </c:pt>
                <c:pt idx="6457">
                  <c:v>1.0107381278341947</c:v>
                </c:pt>
                <c:pt idx="6458">
                  <c:v>1.0108392117553702</c:v>
                </c:pt>
                <c:pt idx="6459">
                  <c:v>1.0109403057859487</c:v>
                </c:pt>
                <c:pt idx="6460">
                  <c:v>1.0110414099269414</c:v>
                </c:pt>
                <c:pt idx="6461">
                  <c:v>1.0111425241793592</c:v>
                </c:pt>
                <c:pt idx="6462">
                  <c:v>1.0112436485442136</c:v>
                </c:pt>
                <c:pt idx="6463">
                  <c:v>1.0113447830225157</c:v>
                </c:pt>
                <c:pt idx="6464">
                  <c:v>1.0114459276152772</c:v>
                </c:pt>
                <c:pt idx="6465">
                  <c:v>1.0115470823235095</c:v>
                </c:pt>
                <c:pt idx="6466">
                  <c:v>1.0116482471482244</c:v>
                </c:pt>
                <c:pt idx="6467">
                  <c:v>1.0117494220904335</c:v>
                </c:pt>
                <c:pt idx="6468">
                  <c:v>1.0118506071511486</c:v>
                </c:pt>
                <c:pt idx="6469">
                  <c:v>1.0119518023313818</c:v>
                </c:pt>
                <c:pt idx="6470">
                  <c:v>1.012053007632145</c:v>
                </c:pt>
                <c:pt idx="6471">
                  <c:v>1.0121542230544505</c:v>
                </c:pt>
                <c:pt idx="6472">
                  <c:v>1.0122554485993105</c:v>
                </c:pt>
                <c:pt idx="6473">
                  <c:v>1.0123566842677372</c:v>
                </c:pt>
                <c:pt idx="6474">
                  <c:v>1.0124579300607432</c:v>
                </c:pt>
                <c:pt idx="6475">
                  <c:v>1.0125591859793412</c:v>
                </c:pt>
                <c:pt idx="6476">
                  <c:v>1.0126604520245437</c:v>
                </c:pt>
                <c:pt idx="6477">
                  <c:v>1.0127617281973633</c:v>
                </c:pt>
                <c:pt idx="6478">
                  <c:v>1.0128630144988131</c:v>
                </c:pt>
                <c:pt idx="6479">
                  <c:v>1.012964310929906</c:v>
                </c:pt>
                <c:pt idx="6480">
                  <c:v>1.0130656174916552</c:v>
                </c:pt>
                <c:pt idx="6481">
                  <c:v>1.0131669341850738</c:v>
                </c:pt>
                <c:pt idx="6482">
                  <c:v>1.013268261011175</c:v>
                </c:pt>
                <c:pt idx="6483">
                  <c:v>1.013369597970972</c:v>
                </c:pt>
                <c:pt idx="6484">
                  <c:v>1.0134709450654786</c:v>
                </c:pt>
                <c:pt idx="6485">
                  <c:v>1.0135723022957082</c:v>
                </c:pt>
                <c:pt idx="6486">
                  <c:v>1.0136736696626745</c:v>
                </c:pt>
                <c:pt idx="6487">
                  <c:v>1.0137750471673912</c:v>
                </c:pt>
                <c:pt idx="6488">
                  <c:v>1.0138764348108722</c:v>
                </c:pt>
                <c:pt idx="6489">
                  <c:v>1.0139778325941315</c:v>
                </c:pt>
                <c:pt idx="6490">
                  <c:v>1.0140792405181833</c:v>
                </c:pt>
                <c:pt idx="6491">
                  <c:v>1.0141806585840416</c:v>
                </c:pt>
                <c:pt idx="6492">
                  <c:v>1.0142820867927209</c:v>
                </c:pt>
                <c:pt idx="6493">
                  <c:v>1.0143835251452353</c:v>
                </c:pt>
                <c:pt idx="6494">
                  <c:v>1.0144849736425996</c:v>
                </c:pt>
                <c:pt idx="6495">
                  <c:v>1.0145864322858282</c:v>
                </c:pt>
                <c:pt idx="6496">
                  <c:v>1.0146879010759358</c:v>
                </c:pt>
                <c:pt idx="6497">
                  <c:v>1.0147893800139371</c:v>
                </c:pt>
                <c:pt idx="6498">
                  <c:v>1.0148908691008471</c:v>
                </c:pt>
                <c:pt idx="6499">
                  <c:v>1.0149923683376809</c:v>
                </c:pt>
                <c:pt idx="6500">
                  <c:v>1.0150938777254535</c:v>
                </c:pt>
                <c:pt idx="6501">
                  <c:v>1.0151953972651799</c:v>
                </c:pt>
                <c:pt idx="6502">
                  <c:v>1.0152969269578758</c:v>
                </c:pt>
                <c:pt idx="6503">
                  <c:v>1.0153984668045561</c:v>
                </c:pt>
                <c:pt idx="6504">
                  <c:v>1.0155000168062367</c:v>
                </c:pt>
                <c:pt idx="6505">
                  <c:v>1.0156015769639331</c:v>
                </c:pt>
                <c:pt idx="6506">
                  <c:v>1.0157031472786608</c:v>
                </c:pt>
                <c:pt idx="6507">
                  <c:v>1.0158047277514359</c:v>
                </c:pt>
                <c:pt idx="6508">
                  <c:v>1.0159063183832742</c:v>
                </c:pt>
                <c:pt idx="6509">
                  <c:v>1.0160079191751916</c:v>
                </c:pt>
                <c:pt idx="6510">
                  <c:v>1.0161095301282044</c:v>
                </c:pt>
                <c:pt idx="6511">
                  <c:v>1.0162111512433287</c:v>
                </c:pt>
                <c:pt idx="6512">
                  <c:v>1.016312782521581</c:v>
                </c:pt>
                <c:pt idx="6513">
                  <c:v>1.0164144239639774</c:v>
                </c:pt>
                <c:pt idx="6514">
                  <c:v>1.0165160755715346</c:v>
                </c:pt>
                <c:pt idx="6515">
                  <c:v>1.0166177373452692</c:v>
                </c:pt>
                <c:pt idx="6516">
                  <c:v>1.0167194092861978</c:v>
                </c:pt>
                <c:pt idx="6517">
                  <c:v>1.0168210913953373</c:v>
                </c:pt>
                <c:pt idx="6518">
                  <c:v>1.0169227836737047</c:v>
                </c:pt>
                <c:pt idx="6519">
                  <c:v>1.017024486122317</c:v>
                </c:pt>
                <c:pt idx="6520">
                  <c:v>1.0171261987421911</c:v>
                </c:pt>
                <c:pt idx="6521">
                  <c:v>1.0172279215343445</c:v>
                </c:pt>
                <c:pt idx="6522">
                  <c:v>1.0173296544997945</c:v>
                </c:pt>
                <c:pt idx="6523">
                  <c:v>1.0174313976395584</c:v>
                </c:pt>
                <c:pt idx="6524">
                  <c:v>1.0175331509546539</c:v>
                </c:pt>
                <c:pt idx="6525">
                  <c:v>1.0176349144460985</c:v>
                </c:pt>
                <c:pt idx="6526">
                  <c:v>1.0177366881149101</c:v>
                </c:pt>
                <c:pt idx="6527">
                  <c:v>1.0178384719621063</c:v>
                </c:pt>
                <c:pt idx="6528">
                  <c:v>1.0179402659887051</c:v>
                </c:pt>
                <c:pt idx="6529">
                  <c:v>1.0180420701957247</c:v>
                </c:pt>
                <c:pt idx="6530">
                  <c:v>1.018143884584183</c:v>
                </c:pt>
                <c:pt idx="6531">
                  <c:v>1.0182457091550985</c:v>
                </c:pt>
                <c:pt idx="6532">
                  <c:v>1.0183475439094893</c:v>
                </c:pt>
                <c:pt idx="6533">
                  <c:v>1.0184493888483741</c:v>
                </c:pt>
                <c:pt idx="6534">
                  <c:v>1.0185512439727713</c:v>
                </c:pt>
                <c:pt idx="6535">
                  <c:v>1.0186531092836997</c:v>
                </c:pt>
                <c:pt idx="6536">
                  <c:v>1.018754984782178</c:v>
                </c:pt>
                <c:pt idx="6537">
                  <c:v>1.0188568704692249</c:v>
                </c:pt>
                <c:pt idx="6538">
                  <c:v>1.0189587663458595</c:v>
                </c:pt>
                <c:pt idx="6539">
                  <c:v>1.0190606724131008</c:v>
                </c:pt>
                <c:pt idx="6540">
                  <c:v>1.019162588671968</c:v>
                </c:pt>
                <c:pt idx="6541">
                  <c:v>1.0192645151234803</c:v>
                </c:pt>
                <c:pt idx="6542">
                  <c:v>1.0193664517686571</c:v>
                </c:pt>
                <c:pt idx="6543">
                  <c:v>1.019468398608518</c:v>
                </c:pt>
                <c:pt idx="6544">
                  <c:v>1.0195703556440825</c:v>
                </c:pt>
                <c:pt idx="6545">
                  <c:v>1.0196723228763702</c:v>
                </c:pt>
                <c:pt idx="6546">
                  <c:v>1.0197743003064008</c:v>
                </c:pt>
                <c:pt idx="6547">
                  <c:v>1.0198762879351944</c:v>
                </c:pt>
                <c:pt idx="6548">
                  <c:v>1.0199782857637707</c:v>
                </c:pt>
                <c:pt idx="6549">
                  <c:v>1.0200802937931499</c:v>
                </c:pt>
                <c:pt idx="6550">
                  <c:v>1.0201823120243523</c:v>
                </c:pt>
                <c:pt idx="6551">
                  <c:v>1.0202843404583981</c:v>
                </c:pt>
                <c:pt idx="6552">
                  <c:v>1.0203863790963077</c:v>
                </c:pt>
                <c:pt idx="6553">
                  <c:v>1.0204884279391016</c:v>
                </c:pt>
                <c:pt idx="6554">
                  <c:v>1.0205904869878004</c:v>
                </c:pt>
                <c:pt idx="6555">
                  <c:v>1.0206925562434248</c:v>
                </c:pt>
                <c:pt idx="6556">
                  <c:v>1.0207946357069955</c:v>
                </c:pt>
                <c:pt idx="6557">
                  <c:v>1.0208967253795334</c:v>
                </c:pt>
                <c:pt idx="6558">
                  <c:v>1.0209988252620597</c:v>
                </c:pt>
                <c:pt idx="6559">
                  <c:v>1.0211009353555951</c:v>
                </c:pt>
                <c:pt idx="6560">
                  <c:v>1.0212030556611611</c:v>
                </c:pt>
                <c:pt idx="6561">
                  <c:v>1.0213051861797791</c:v>
                </c:pt>
                <c:pt idx="6562">
                  <c:v>1.0214073269124704</c:v>
                </c:pt>
                <c:pt idx="6563">
                  <c:v>1.0215094778602565</c:v>
                </c:pt>
                <c:pt idx="6564">
                  <c:v>1.021611639024159</c:v>
                </c:pt>
                <c:pt idx="6565">
                  <c:v>1.0217138104051995</c:v>
                </c:pt>
                <c:pt idx="6566">
                  <c:v>1.0218159920043999</c:v>
                </c:pt>
                <c:pt idx="6567">
                  <c:v>1.0219181838227822</c:v>
                </c:pt>
                <c:pt idx="6568">
                  <c:v>1.0220203858613683</c:v>
                </c:pt>
                <c:pt idx="6569">
                  <c:v>1.0221225981211806</c:v>
                </c:pt>
                <c:pt idx="6570">
                  <c:v>1.0222248206032409</c:v>
                </c:pt>
                <c:pt idx="6571">
                  <c:v>1.0223270533085718</c:v>
                </c:pt>
                <c:pt idx="6572">
                  <c:v>1.0224292962381956</c:v>
                </c:pt>
                <c:pt idx="6573">
                  <c:v>1.0225315493931348</c:v>
                </c:pt>
                <c:pt idx="6574">
                  <c:v>1.0226338127744123</c:v>
                </c:pt>
                <c:pt idx="6575">
                  <c:v>1.0227360863830506</c:v>
                </c:pt>
                <c:pt idx="6576">
                  <c:v>1.0228383702200725</c:v>
                </c:pt>
                <c:pt idx="6577">
                  <c:v>1.0229406642865011</c:v>
                </c:pt>
                <c:pt idx="6578">
                  <c:v>1.0230429685833595</c:v>
                </c:pt>
                <c:pt idx="6579">
                  <c:v>1.0231452831116707</c:v>
                </c:pt>
                <c:pt idx="6580">
                  <c:v>1.0232476078724579</c:v>
                </c:pt>
                <c:pt idx="6581">
                  <c:v>1.0233499428667445</c:v>
                </c:pt>
                <c:pt idx="6582">
                  <c:v>1.0234522880955541</c:v>
                </c:pt>
                <c:pt idx="6583">
                  <c:v>1.0235546435599101</c:v>
                </c:pt>
                <c:pt idx="6584">
                  <c:v>1.0236570092608361</c:v>
                </c:pt>
                <c:pt idx="6585">
                  <c:v>1.0237593851993561</c:v>
                </c:pt>
                <c:pt idx="6586">
                  <c:v>1.0238617713764937</c:v>
                </c:pt>
                <c:pt idx="6587">
                  <c:v>1.0239641677932729</c:v>
                </c:pt>
                <c:pt idx="6588">
                  <c:v>1.024066574450718</c:v>
                </c:pt>
                <c:pt idx="6589">
                  <c:v>1.0241689913498531</c:v>
                </c:pt>
                <c:pt idx="6590">
                  <c:v>1.0242714184917021</c:v>
                </c:pt>
                <c:pt idx="6591">
                  <c:v>1.0243738558772899</c:v>
                </c:pt>
                <c:pt idx="6592">
                  <c:v>1.0244763035076407</c:v>
                </c:pt>
                <c:pt idx="6593">
                  <c:v>1.0245787613837791</c:v>
                </c:pt>
                <c:pt idx="6594">
                  <c:v>1.0246812295067298</c:v>
                </c:pt>
                <c:pt idx="6595">
                  <c:v>1.0247837078775175</c:v>
                </c:pt>
                <c:pt idx="6596">
                  <c:v>1.0248861964971672</c:v>
                </c:pt>
                <c:pt idx="6597">
                  <c:v>1.0249886953667038</c:v>
                </c:pt>
                <c:pt idx="6598">
                  <c:v>1.0250912044871525</c:v>
                </c:pt>
                <c:pt idx="6599">
                  <c:v>1.0251937238595386</c:v>
                </c:pt>
                <c:pt idx="6600">
                  <c:v>1.0252962534848871</c:v>
                </c:pt>
                <c:pt idx="6601">
                  <c:v>1.0253987933642235</c:v>
                </c:pt>
                <c:pt idx="6602">
                  <c:v>1.0255013434985734</c:v>
                </c:pt>
                <c:pt idx="6603">
                  <c:v>1.0256039038889622</c:v>
                </c:pt>
                <c:pt idx="6604">
                  <c:v>1.0257064745364157</c:v>
                </c:pt>
                <c:pt idx="6605">
                  <c:v>1.0258090554419599</c:v>
                </c:pt>
                <c:pt idx="6606">
                  <c:v>1.0259116466066205</c:v>
                </c:pt>
                <c:pt idx="6607">
                  <c:v>1.0260142480314236</c:v>
                </c:pt>
                <c:pt idx="6608">
                  <c:v>1.0261168597173953</c:v>
                </c:pt>
                <c:pt idx="6609">
                  <c:v>1.0262194816655619</c:v>
                </c:pt>
                <c:pt idx="6610">
                  <c:v>1.0263221138769496</c:v>
                </c:pt>
                <c:pt idx="6611">
                  <c:v>1.0264247563525848</c:v>
                </c:pt>
                <c:pt idx="6612">
                  <c:v>1.0265274090934942</c:v>
                </c:pt>
                <c:pt idx="6613">
                  <c:v>1.0266300721007042</c:v>
                </c:pt>
                <c:pt idx="6614">
                  <c:v>1.0267327453752417</c:v>
                </c:pt>
                <c:pt idx="6615">
                  <c:v>1.0268354289181336</c:v>
                </c:pt>
                <c:pt idx="6616">
                  <c:v>1.0269381227304066</c:v>
                </c:pt>
                <c:pt idx="6617">
                  <c:v>1.0270408268130879</c:v>
                </c:pt>
                <c:pt idx="6618">
                  <c:v>1.0271435411672047</c:v>
                </c:pt>
                <c:pt idx="6619">
                  <c:v>1.0272462657937842</c:v>
                </c:pt>
                <c:pt idx="6620">
                  <c:v>1.0273490006938535</c:v>
                </c:pt>
                <c:pt idx="6621">
                  <c:v>1.0274517458684402</c:v>
                </c:pt>
                <c:pt idx="6622">
                  <c:v>1.0275545013185721</c:v>
                </c:pt>
                <c:pt idx="6623">
                  <c:v>1.0276572670452766</c:v>
                </c:pt>
                <c:pt idx="6624">
                  <c:v>1.0277600430495815</c:v>
                </c:pt>
                <c:pt idx="6625">
                  <c:v>1.0278628293325147</c:v>
                </c:pt>
                <c:pt idx="6626">
                  <c:v>1.0279656258951042</c:v>
                </c:pt>
                <c:pt idx="6627">
                  <c:v>1.028068432738378</c:v>
                </c:pt>
                <c:pt idx="6628">
                  <c:v>1.0281712498633644</c:v>
                </c:pt>
                <c:pt idx="6629">
                  <c:v>1.0282740772710914</c:v>
                </c:pt>
                <c:pt idx="6630">
                  <c:v>1.0283769149625877</c:v>
                </c:pt>
                <c:pt idx="6631">
                  <c:v>1.0284797629388815</c:v>
                </c:pt>
                <c:pt idx="6632">
                  <c:v>1.0285826212010016</c:v>
                </c:pt>
                <c:pt idx="6633">
                  <c:v>1.0286854897499766</c:v>
                </c:pt>
                <c:pt idx="6634">
                  <c:v>1.0287883685868353</c:v>
                </c:pt>
                <c:pt idx="6635">
                  <c:v>1.0288912577126066</c:v>
                </c:pt>
                <c:pt idx="6636">
                  <c:v>1.0289941571283194</c:v>
                </c:pt>
                <c:pt idx="6637">
                  <c:v>1.029097066835003</c:v>
                </c:pt>
                <c:pt idx="6638">
                  <c:v>1.0291999868336863</c:v>
                </c:pt>
                <c:pt idx="6639">
                  <c:v>1.0293029171253989</c:v>
                </c:pt>
                <c:pt idx="6640">
                  <c:v>1.02940585771117</c:v>
                </c:pt>
                <c:pt idx="6641">
                  <c:v>1.0295088085920292</c:v>
                </c:pt>
                <c:pt idx="6642">
                  <c:v>1.0296117697690061</c:v>
                </c:pt>
                <c:pt idx="6643">
                  <c:v>1.0297147412431304</c:v>
                </c:pt>
                <c:pt idx="6644">
                  <c:v>1.029817723015432</c:v>
                </c:pt>
                <c:pt idx="6645">
                  <c:v>1.0299207150869407</c:v>
                </c:pt>
                <c:pt idx="6646">
                  <c:v>1.0300237174586866</c:v>
                </c:pt>
                <c:pt idx="6647">
                  <c:v>1.0301267301316999</c:v>
                </c:pt>
                <c:pt idx="6648">
                  <c:v>1.0302297531070106</c:v>
                </c:pt>
                <c:pt idx="6649">
                  <c:v>1.0303327863856491</c:v>
                </c:pt>
                <c:pt idx="6650">
                  <c:v>1.030435829968646</c:v>
                </c:pt>
                <c:pt idx="6651">
                  <c:v>1.0305388838570317</c:v>
                </c:pt>
                <c:pt idx="6652">
                  <c:v>1.030641948051837</c:v>
                </c:pt>
                <c:pt idx="6653">
                  <c:v>1.0307450225540924</c:v>
                </c:pt>
                <c:pt idx="6654">
                  <c:v>1.0308481073648288</c:v>
                </c:pt>
                <c:pt idx="6655">
                  <c:v>1.0309512024850773</c:v>
                </c:pt>
                <c:pt idx="6656">
                  <c:v>1.0310543079158689</c:v>
                </c:pt>
                <c:pt idx="6657">
                  <c:v>1.0311574236582348</c:v>
                </c:pt>
                <c:pt idx="6658">
                  <c:v>1.0312605497132061</c:v>
                </c:pt>
                <c:pt idx="6659">
                  <c:v>1.0313636860818143</c:v>
                </c:pt>
                <c:pt idx="6660">
                  <c:v>1.0314668327650909</c:v>
                </c:pt>
                <c:pt idx="6661">
                  <c:v>1.0315699897640673</c:v>
                </c:pt>
                <c:pt idx="6662">
                  <c:v>1.0316731570797752</c:v>
                </c:pt>
                <c:pt idx="6663">
                  <c:v>1.0317763347132465</c:v>
                </c:pt>
                <c:pt idx="6664">
                  <c:v>1.0318795226655131</c:v>
                </c:pt>
                <c:pt idx="6665">
                  <c:v>1.0319827209376069</c:v>
                </c:pt>
                <c:pt idx="6666">
                  <c:v>1.03208592953056</c:v>
                </c:pt>
                <c:pt idx="6667">
                  <c:v>1.0321891484454044</c:v>
                </c:pt>
                <c:pt idx="6668">
                  <c:v>1.0322923776831727</c:v>
                </c:pt>
                <c:pt idx="6669">
                  <c:v>1.0323956172448971</c:v>
                </c:pt>
                <c:pt idx="6670">
                  <c:v>1.0324988671316102</c:v>
                </c:pt>
                <c:pt idx="6671">
                  <c:v>1.0326021273443446</c:v>
                </c:pt>
                <c:pt idx="6672">
                  <c:v>1.032705397884133</c:v>
                </c:pt>
                <c:pt idx="6673">
                  <c:v>1.0328086787520081</c:v>
                </c:pt>
                <c:pt idx="6674">
                  <c:v>1.032911969949003</c:v>
                </c:pt>
                <c:pt idx="6675">
                  <c:v>1.0330152714761507</c:v>
                </c:pt>
                <c:pt idx="6676">
                  <c:v>1.033118583334484</c:v>
                </c:pt>
                <c:pt idx="6677">
                  <c:v>1.0332219055250365</c:v>
                </c:pt>
                <c:pt idx="6678">
                  <c:v>1.0333252380488414</c:v>
                </c:pt>
                <c:pt idx="6679">
                  <c:v>1.0334285809069321</c:v>
                </c:pt>
                <c:pt idx="6680">
                  <c:v>1.0335319341003422</c:v>
                </c:pt>
                <c:pt idx="6681">
                  <c:v>1.0336352976301051</c:v>
                </c:pt>
                <c:pt idx="6682">
                  <c:v>1.0337386714972547</c:v>
                </c:pt>
                <c:pt idx="6683">
                  <c:v>1.0338420557028249</c:v>
                </c:pt>
                <c:pt idx="6684">
                  <c:v>1.0339454502478498</c:v>
                </c:pt>
                <c:pt idx="6685">
                  <c:v>1.0340488551333631</c:v>
                </c:pt>
                <c:pt idx="6686">
                  <c:v>1.0341522703603991</c:v>
                </c:pt>
                <c:pt idx="6687">
                  <c:v>1.0342556959299922</c:v>
                </c:pt>
                <c:pt idx="6688">
                  <c:v>1.0343591318431766</c:v>
                </c:pt>
                <c:pt idx="6689">
                  <c:v>1.0344625781009866</c:v>
                </c:pt>
                <c:pt idx="6690">
                  <c:v>1.034566034704457</c:v>
                </c:pt>
                <c:pt idx="6691">
                  <c:v>1.0346695016546223</c:v>
                </c:pt>
                <c:pt idx="6692">
                  <c:v>1.0347729789525175</c:v>
                </c:pt>
                <c:pt idx="6693">
                  <c:v>1.0348764665991774</c:v>
                </c:pt>
                <c:pt idx="6694">
                  <c:v>1.034979964595637</c:v>
                </c:pt>
                <c:pt idx="6695">
                  <c:v>1.0350834729429312</c:v>
                </c:pt>
                <c:pt idx="6696">
                  <c:v>1.0351869916420955</c:v>
                </c:pt>
                <c:pt idx="6697">
                  <c:v>1.0352905206941649</c:v>
                </c:pt>
                <c:pt idx="6698">
                  <c:v>1.035394060100175</c:v>
                </c:pt>
                <c:pt idx="6699">
                  <c:v>1.035497609861161</c:v>
                </c:pt>
                <c:pt idx="6700">
                  <c:v>1.0356011699781589</c:v>
                </c:pt>
                <c:pt idx="6701">
                  <c:v>1.0357047404522042</c:v>
                </c:pt>
                <c:pt idx="6702">
                  <c:v>1.0358083212843325</c:v>
                </c:pt>
                <c:pt idx="6703">
                  <c:v>1.03591191247558</c:v>
                </c:pt>
                <c:pt idx="6704">
                  <c:v>1.0360155140269827</c:v>
                </c:pt>
                <c:pt idx="6705">
                  <c:v>1.0361191259395766</c:v>
                </c:pt>
                <c:pt idx="6706">
                  <c:v>1.036222748214398</c:v>
                </c:pt>
                <c:pt idx="6707">
                  <c:v>1.0363263808524832</c:v>
                </c:pt>
                <c:pt idx="6708">
                  <c:v>1.0364300238548687</c:v>
                </c:pt>
                <c:pt idx="6709">
                  <c:v>1.036533677222591</c:v>
                </c:pt>
                <c:pt idx="6710">
                  <c:v>1.0366373409566867</c:v>
                </c:pt>
                <c:pt idx="6711">
                  <c:v>1.0367410150581926</c:v>
                </c:pt>
                <c:pt idx="6712">
                  <c:v>1.0368446995281455</c:v>
                </c:pt>
                <c:pt idx="6713">
                  <c:v>1.0369483943675823</c:v>
                </c:pt>
                <c:pt idx="6714">
                  <c:v>1.0370520995775401</c:v>
                </c:pt>
                <c:pt idx="6715">
                  <c:v>1.0371558151590559</c:v>
                </c:pt>
                <c:pt idx="6716">
                  <c:v>1.0372595411131671</c:v>
                </c:pt>
                <c:pt idx="6717">
                  <c:v>1.0373632774409112</c:v>
                </c:pt>
                <c:pt idx="6718">
                  <c:v>1.0374670241433255</c:v>
                </c:pt>
                <c:pt idx="6719">
                  <c:v>1.0375707812214476</c:v>
                </c:pt>
                <c:pt idx="6720">
                  <c:v>1.0376745486763153</c:v>
                </c:pt>
                <c:pt idx="6721">
                  <c:v>1.0377783265089662</c:v>
                </c:pt>
                <c:pt idx="6722">
                  <c:v>1.0378821147204382</c:v>
                </c:pt>
                <c:pt idx="6723">
                  <c:v>1.0379859133117695</c:v>
                </c:pt>
                <c:pt idx="6724">
                  <c:v>1.0380897222839978</c:v>
                </c:pt>
                <c:pt idx="6725">
                  <c:v>1.0381935416381616</c:v>
                </c:pt>
                <c:pt idx="6726">
                  <c:v>1.0382973713752992</c:v>
                </c:pt>
                <c:pt idx="6727">
                  <c:v>1.0384012114964489</c:v>
                </c:pt>
                <c:pt idx="6728">
                  <c:v>1.0385050620026492</c:v>
                </c:pt>
                <c:pt idx="6729">
                  <c:v>1.0386089228949387</c:v>
                </c:pt>
                <c:pt idx="6730">
                  <c:v>1.0387127941743561</c:v>
                </c:pt>
                <c:pt idx="6731">
                  <c:v>1.0388166758419404</c:v>
                </c:pt>
                <c:pt idx="6732">
                  <c:v>1.0389205678987303</c:v>
                </c:pt>
                <c:pt idx="6733">
                  <c:v>1.0390244703457649</c:v>
                </c:pt>
                <c:pt idx="6734">
                  <c:v>1.0391283831840834</c:v>
                </c:pt>
                <c:pt idx="6735">
                  <c:v>1.0392323064147249</c:v>
                </c:pt>
                <c:pt idx="6736">
                  <c:v>1.0393362400387287</c:v>
                </c:pt>
                <c:pt idx="6737">
                  <c:v>1.0394401840571343</c:v>
                </c:pt>
                <c:pt idx="6738">
                  <c:v>1.0395441384709814</c:v>
                </c:pt>
                <c:pt idx="6739">
                  <c:v>1.0396481032813094</c:v>
                </c:pt>
                <c:pt idx="6740">
                  <c:v>1.0397520784891583</c:v>
                </c:pt>
                <c:pt idx="6741">
                  <c:v>1.0398560640955679</c:v>
                </c:pt>
                <c:pt idx="6742">
                  <c:v>1.0399600601015779</c:v>
                </c:pt>
                <c:pt idx="6743">
                  <c:v>1.0400640665082288</c:v>
                </c:pt>
                <c:pt idx="6744">
                  <c:v>1.0401680833165605</c:v>
                </c:pt>
                <c:pt idx="6745">
                  <c:v>1.0402721105276134</c:v>
                </c:pt>
                <c:pt idx="6746">
                  <c:v>1.0403761481424276</c:v>
                </c:pt>
                <c:pt idx="6747">
                  <c:v>1.0404801961620438</c:v>
                </c:pt>
                <c:pt idx="6748">
                  <c:v>1.0405842545875026</c:v>
                </c:pt>
                <c:pt idx="6749">
                  <c:v>1.0406883234198445</c:v>
                </c:pt>
                <c:pt idx="6750">
                  <c:v>1.0407924026601105</c:v>
                </c:pt>
                <c:pt idx="6751">
                  <c:v>1.0408964923093416</c:v>
                </c:pt>
                <c:pt idx="6752">
                  <c:v>1.0410005923685783</c:v>
                </c:pt>
                <c:pt idx="6753">
                  <c:v>1.0411047028388623</c:v>
                </c:pt>
                <c:pt idx="6754">
                  <c:v>1.0412088237212345</c:v>
                </c:pt>
                <c:pt idx="6755">
                  <c:v>1.0413129550167362</c:v>
                </c:pt>
                <c:pt idx="6756">
                  <c:v>1.0414170967264087</c:v>
                </c:pt>
                <c:pt idx="6757">
                  <c:v>1.0415212488512937</c:v>
                </c:pt>
                <c:pt idx="6758">
                  <c:v>1.041625411392433</c:v>
                </c:pt>
                <c:pt idx="6759">
                  <c:v>1.041729584350868</c:v>
                </c:pt>
                <c:pt idx="6760">
                  <c:v>1.0418337677276408</c:v>
                </c:pt>
                <c:pt idx="6761">
                  <c:v>1.0419379615237931</c:v>
                </c:pt>
                <c:pt idx="6762">
                  <c:v>1.0420421657403671</c:v>
                </c:pt>
                <c:pt idx="6763">
                  <c:v>1.042146380378405</c:v>
                </c:pt>
                <c:pt idx="6764">
                  <c:v>1.0422506054389489</c:v>
                </c:pt>
                <c:pt idx="6765">
                  <c:v>1.0423548409230412</c:v>
                </c:pt>
                <c:pt idx="6766">
                  <c:v>1.0424590868317243</c:v>
                </c:pt>
                <c:pt idx="6767">
                  <c:v>1.0425633431660408</c:v>
                </c:pt>
                <c:pt idx="6768">
                  <c:v>1.0426676099270336</c:v>
                </c:pt>
                <c:pt idx="6769">
                  <c:v>1.0427718871157452</c:v>
                </c:pt>
                <c:pt idx="6770">
                  <c:v>1.0428761747332185</c:v>
                </c:pt>
                <c:pt idx="6771">
                  <c:v>1.0429804727804965</c:v>
                </c:pt>
                <c:pt idx="6772">
                  <c:v>1.0430847812586224</c:v>
                </c:pt>
                <c:pt idx="6773">
                  <c:v>1.0431891001686393</c:v>
                </c:pt>
                <c:pt idx="6774">
                  <c:v>1.0432934295115905</c:v>
                </c:pt>
                <c:pt idx="6775">
                  <c:v>1.0433977692885195</c:v>
                </c:pt>
                <c:pt idx="6776">
                  <c:v>1.0435021195004694</c:v>
                </c:pt>
                <c:pt idx="6777">
                  <c:v>1.0436064801484843</c:v>
                </c:pt>
                <c:pt idx="6778">
                  <c:v>1.0437108512336077</c:v>
                </c:pt>
                <c:pt idx="6779">
                  <c:v>1.0438152327568835</c:v>
                </c:pt>
                <c:pt idx="6780">
                  <c:v>1.0439196247193554</c:v>
                </c:pt>
                <c:pt idx="6781">
                  <c:v>1.0440240271220675</c:v>
                </c:pt>
                <c:pt idx="6782">
                  <c:v>1.0441284399660642</c:v>
                </c:pt>
                <c:pt idx="6783">
                  <c:v>1.0442328632523894</c:v>
                </c:pt>
                <c:pt idx="6784">
                  <c:v>1.0443372969820877</c:v>
                </c:pt>
                <c:pt idx="6785">
                  <c:v>1.0444417411562033</c:v>
                </c:pt>
                <c:pt idx="6786">
                  <c:v>1.0445461957757809</c:v>
                </c:pt>
                <c:pt idx="6787">
                  <c:v>1.0446506608418651</c:v>
                </c:pt>
                <c:pt idx="6788">
                  <c:v>1.0447551363555005</c:v>
                </c:pt>
                <c:pt idx="6789">
                  <c:v>1.0448596223177322</c:v>
                </c:pt>
                <c:pt idx="6790">
                  <c:v>1.0449641187296053</c:v>
                </c:pt>
                <c:pt idx="6791">
                  <c:v>1.0450686255921644</c:v>
                </c:pt>
                <c:pt idx="6792">
                  <c:v>1.045173142906455</c:v>
                </c:pt>
                <c:pt idx="6793">
                  <c:v>1.0452776706735223</c:v>
                </c:pt>
                <c:pt idx="6794">
                  <c:v>1.0453822088944118</c:v>
                </c:pt>
                <c:pt idx="6795">
                  <c:v>1.0454867575701687</c:v>
                </c:pt>
                <c:pt idx="6796">
                  <c:v>1.0455913167018389</c:v>
                </c:pt>
                <c:pt idx="6797">
                  <c:v>1.0456958862904679</c:v>
                </c:pt>
                <c:pt idx="6798">
                  <c:v>1.0458004663371017</c:v>
                </c:pt>
                <c:pt idx="6799">
                  <c:v>1.0459050568427859</c:v>
                </c:pt>
                <c:pt idx="6800">
                  <c:v>1.0460096578085667</c:v>
                </c:pt>
                <c:pt idx="6801">
                  <c:v>1.0461142692354903</c:v>
                </c:pt>
                <c:pt idx="6802">
                  <c:v>1.0462188911246029</c:v>
                </c:pt>
                <c:pt idx="6803">
                  <c:v>1.0463235234769506</c:v>
                </c:pt>
                <c:pt idx="6804">
                  <c:v>1.0464281662935799</c:v>
                </c:pt>
                <c:pt idx="6805">
                  <c:v>1.0465328195755375</c:v>
                </c:pt>
                <c:pt idx="6806">
                  <c:v>1.0466374833238699</c:v>
                </c:pt>
                <c:pt idx="6807">
                  <c:v>1.0467421575396239</c:v>
                </c:pt>
                <c:pt idx="6808">
                  <c:v>1.0468468422238462</c:v>
                </c:pt>
                <c:pt idx="6809">
                  <c:v>1.046951537377584</c:v>
                </c:pt>
                <c:pt idx="6810">
                  <c:v>1.0470562430018842</c:v>
                </c:pt>
                <c:pt idx="6811">
                  <c:v>1.0471609590977939</c:v>
                </c:pt>
                <c:pt idx="6812">
                  <c:v>1.0472656856663605</c:v>
                </c:pt>
                <c:pt idx="6813">
                  <c:v>1.0473704227086313</c:v>
                </c:pt>
                <c:pt idx="6814">
                  <c:v>1.047475170225654</c:v>
                </c:pt>
                <c:pt idx="6815">
                  <c:v>1.0475799282184759</c:v>
                </c:pt>
                <c:pt idx="6816">
                  <c:v>1.0476846966881448</c:v>
                </c:pt>
                <c:pt idx="6817">
                  <c:v>1.0477894756357085</c:v>
                </c:pt>
                <c:pt idx="6818">
                  <c:v>1.0478942650622147</c:v>
                </c:pt>
                <c:pt idx="6819">
                  <c:v>1.0479990649687116</c:v>
                </c:pt>
                <c:pt idx="6820">
                  <c:v>1.0481038753562473</c:v>
                </c:pt>
                <c:pt idx="6821">
                  <c:v>1.0482086962258699</c:v>
                </c:pt>
                <c:pt idx="6822">
                  <c:v>1.0483135275786277</c:v>
                </c:pt>
                <c:pt idx="6823">
                  <c:v>1.0484183694155693</c:v>
                </c:pt>
                <c:pt idx="6824">
                  <c:v>1.0485232217377431</c:v>
                </c:pt>
                <c:pt idx="6825">
                  <c:v>1.0486280845461977</c:v>
                </c:pt>
                <c:pt idx="6826">
                  <c:v>1.0487329578419819</c:v>
                </c:pt>
                <c:pt idx="6827">
                  <c:v>1.0488378416261446</c:v>
                </c:pt>
                <c:pt idx="6828">
                  <c:v>1.0489427358997345</c:v>
                </c:pt>
                <c:pt idx="6829">
                  <c:v>1.049047640663801</c:v>
                </c:pt>
                <c:pt idx="6830">
                  <c:v>1.0491525559193928</c:v>
                </c:pt>
                <c:pt idx="6831">
                  <c:v>1.0492574816675595</c:v>
                </c:pt>
                <c:pt idx="6832">
                  <c:v>1.0493624179093504</c:v>
                </c:pt>
                <c:pt idx="6833">
                  <c:v>1.049467364645815</c:v>
                </c:pt>
                <c:pt idx="6834">
                  <c:v>1.0495723218780029</c:v>
                </c:pt>
                <c:pt idx="6835">
                  <c:v>1.0496772896069635</c:v>
                </c:pt>
                <c:pt idx="6836">
                  <c:v>1.049782267833747</c:v>
                </c:pt>
                <c:pt idx="6837">
                  <c:v>1.0498872565594028</c:v>
                </c:pt>
                <c:pt idx="6838">
                  <c:v>1.0499922557849812</c:v>
                </c:pt>
                <c:pt idx="6839">
                  <c:v>1.0500972655115324</c:v>
                </c:pt>
                <c:pt idx="6840">
                  <c:v>1.0502022857401063</c:v>
                </c:pt>
                <c:pt idx="6841">
                  <c:v>1.0503073164717536</c:v>
                </c:pt>
                <c:pt idx="6842">
                  <c:v>1.0504123577075244</c:v>
                </c:pt>
                <c:pt idx="6843">
                  <c:v>1.0505174094484693</c:v>
                </c:pt>
                <c:pt idx="6844">
                  <c:v>1.0506224716956389</c:v>
                </c:pt>
                <c:pt idx="6845">
                  <c:v>1.0507275444500839</c:v>
                </c:pt>
                <c:pt idx="6846">
                  <c:v>1.0508326277128552</c:v>
                </c:pt>
                <c:pt idx="6847">
                  <c:v>1.0509377214850038</c:v>
                </c:pt>
                <c:pt idx="6848">
                  <c:v>1.0510428257675806</c:v>
                </c:pt>
                <c:pt idx="6849">
                  <c:v>1.0511479405616366</c:v>
                </c:pt>
                <c:pt idx="6850">
                  <c:v>1.0512530658682235</c:v>
                </c:pt>
                <c:pt idx="6851">
                  <c:v>1.0513582016883924</c:v>
                </c:pt>
                <c:pt idx="6852">
                  <c:v>1.0514633480231947</c:v>
                </c:pt>
                <c:pt idx="6853">
                  <c:v>1.051568504873682</c:v>
                </c:pt>
                <c:pt idx="6854">
                  <c:v>1.0516736722409061</c:v>
                </c:pt>
                <c:pt idx="6855">
                  <c:v>1.0517788501259187</c:v>
                </c:pt>
                <c:pt idx="6856">
                  <c:v>1.0518840385297716</c:v>
                </c:pt>
                <c:pt idx="6857">
                  <c:v>1.0519892374535169</c:v>
                </c:pt>
                <c:pt idx="6858">
                  <c:v>1.0520944468982067</c:v>
                </c:pt>
                <c:pt idx="6859">
                  <c:v>1.0521996668648932</c:v>
                </c:pt>
                <c:pt idx="6860">
                  <c:v>1.0523048973546287</c:v>
                </c:pt>
                <c:pt idx="6861">
                  <c:v>1.0524101383684656</c:v>
                </c:pt>
                <c:pt idx="6862">
                  <c:v>1.0525153899074564</c:v>
                </c:pt>
                <c:pt idx="6863">
                  <c:v>1.0526206519726538</c:v>
                </c:pt>
                <c:pt idx="6864">
                  <c:v>1.0527259245651102</c:v>
                </c:pt>
                <c:pt idx="6865">
                  <c:v>1.0528312076858788</c:v>
                </c:pt>
                <c:pt idx="6866">
                  <c:v>1.0529365013360124</c:v>
                </c:pt>
                <c:pt idx="6867">
                  <c:v>1.053041805516564</c:v>
                </c:pt>
                <c:pt idx="6868">
                  <c:v>1.0531471202285869</c:v>
                </c:pt>
                <c:pt idx="6869">
                  <c:v>1.0532524454731342</c:v>
                </c:pt>
                <c:pt idx="6870">
                  <c:v>1.0533577812512593</c:v>
                </c:pt>
                <c:pt idx="6871">
                  <c:v>1.0534631275640158</c:v>
                </c:pt>
                <c:pt idx="6872">
                  <c:v>1.0535684844124571</c:v>
                </c:pt>
                <c:pt idx="6873">
                  <c:v>1.053673851797637</c:v>
                </c:pt>
                <c:pt idx="6874">
                  <c:v>1.053779229720609</c:v>
                </c:pt>
                <c:pt idx="6875">
                  <c:v>1.0538846181824273</c:v>
                </c:pt>
                <c:pt idx="6876">
                  <c:v>1.0539900171841456</c:v>
                </c:pt>
                <c:pt idx="6877">
                  <c:v>1.0540954267268183</c:v>
                </c:pt>
                <c:pt idx="6878">
                  <c:v>1.0542008468114994</c:v>
                </c:pt>
                <c:pt idx="6879">
                  <c:v>1.0543062774392433</c:v>
                </c:pt>
                <c:pt idx="6880">
                  <c:v>1.0544117186111044</c:v>
                </c:pt>
                <c:pt idx="6881">
                  <c:v>1.0545171703281373</c:v>
                </c:pt>
                <c:pt idx="6882">
                  <c:v>1.0546226325913963</c:v>
                </c:pt>
                <c:pt idx="6883">
                  <c:v>1.0547281054019364</c:v>
                </c:pt>
                <c:pt idx="6884">
                  <c:v>1.0548335887608125</c:v>
                </c:pt>
                <c:pt idx="6885">
                  <c:v>1.0549390826690794</c:v>
                </c:pt>
                <c:pt idx="6886">
                  <c:v>1.0550445871277923</c:v>
                </c:pt>
                <c:pt idx="6887">
                  <c:v>1.0551501021380061</c:v>
                </c:pt>
                <c:pt idx="6888">
                  <c:v>1.0552556277007761</c:v>
                </c:pt>
                <c:pt idx="6889">
                  <c:v>1.0553611638171578</c:v>
                </c:pt>
                <c:pt idx="6890">
                  <c:v>1.0554667104882067</c:v>
                </c:pt>
                <c:pt idx="6891">
                  <c:v>1.0555722677149781</c:v>
                </c:pt>
                <c:pt idx="6892">
                  <c:v>1.0556778354985279</c:v>
                </c:pt>
                <c:pt idx="6893">
                  <c:v>1.0557834138399118</c:v>
                </c:pt>
                <c:pt idx="6894">
                  <c:v>1.0558890027401857</c:v>
                </c:pt>
                <c:pt idx="6895">
                  <c:v>1.0559946022004056</c:v>
                </c:pt>
                <c:pt idx="6896">
                  <c:v>1.0561002122216279</c:v>
                </c:pt>
                <c:pt idx="6897">
                  <c:v>1.0562058328049084</c:v>
                </c:pt>
                <c:pt idx="6898">
                  <c:v>1.0563114639513036</c:v>
                </c:pt>
                <c:pt idx="6899">
                  <c:v>1.0564171056618699</c:v>
                </c:pt>
                <c:pt idx="6900">
                  <c:v>1.0565227579376637</c:v>
                </c:pt>
                <c:pt idx="6901">
                  <c:v>1.0566284207797416</c:v>
                </c:pt>
                <c:pt idx="6902">
                  <c:v>1.0567340941891605</c:v>
                </c:pt>
                <c:pt idx="6903">
                  <c:v>1.0568397781669772</c:v>
                </c:pt>
                <c:pt idx="6904">
                  <c:v>1.0569454727142487</c:v>
                </c:pt>
                <c:pt idx="6905">
                  <c:v>1.057051177832032</c:v>
                </c:pt>
                <c:pt idx="6906">
                  <c:v>1.057156893521384</c:v>
                </c:pt>
                <c:pt idx="6907">
                  <c:v>1.0572626197833623</c:v>
                </c:pt>
                <c:pt idx="6908">
                  <c:v>1.0573683566190242</c:v>
                </c:pt>
                <c:pt idx="6909">
                  <c:v>1.0574741040294271</c:v>
                </c:pt>
                <c:pt idx="6910">
                  <c:v>1.0575798620156287</c:v>
                </c:pt>
                <c:pt idx="6911">
                  <c:v>1.0576856305786866</c:v>
                </c:pt>
                <c:pt idx="6912">
                  <c:v>1.0577914097196586</c:v>
                </c:pt>
                <c:pt idx="6913">
                  <c:v>1.0578971994396025</c:v>
                </c:pt>
                <c:pt idx="6914">
                  <c:v>1.0580029997395763</c:v>
                </c:pt>
                <c:pt idx="6915">
                  <c:v>1.0581088106206384</c:v>
                </c:pt>
                <c:pt idx="6916">
                  <c:v>1.0582146320838468</c:v>
                </c:pt>
                <c:pt idx="6917">
                  <c:v>1.0583204641302599</c:v>
                </c:pt>
                <c:pt idx="6918">
                  <c:v>1.0584263067609361</c:v>
                </c:pt>
                <c:pt idx="6919">
                  <c:v>1.0585321599769337</c:v>
                </c:pt>
                <c:pt idx="6920">
                  <c:v>1.0586380237793116</c:v>
                </c:pt>
                <c:pt idx="6921">
                  <c:v>1.0587438981691284</c:v>
                </c:pt>
                <c:pt idx="6922">
                  <c:v>1.058849783147443</c:v>
                </c:pt>
                <c:pt idx="6923">
                  <c:v>1.0589556787153145</c:v>
                </c:pt>
                <c:pt idx="6924">
                  <c:v>1.0590615848738019</c:v>
                </c:pt>
                <c:pt idx="6925">
                  <c:v>1.0591675016239643</c:v>
                </c:pt>
                <c:pt idx="6926">
                  <c:v>1.0592734289668611</c:v>
                </c:pt>
                <c:pt idx="6927">
                  <c:v>1.0593793669035514</c:v>
                </c:pt>
                <c:pt idx="6928">
                  <c:v>1.0594853154350949</c:v>
                </c:pt>
                <c:pt idx="6929">
                  <c:v>1.0595912745625511</c:v>
                </c:pt>
                <c:pt idx="6930">
                  <c:v>1.0596972442869799</c:v>
                </c:pt>
                <c:pt idx="6931">
                  <c:v>1.0598032246094409</c:v>
                </c:pt>
                <c:pt idx="6932">
                  <c:v>1.0599092155309939</c:v>
                </c:pt>
                <c:pt idx="6933">
                  <c:v>1.0600152170526993</c:v>
                </c:pt>
                <c:pt idx="6934">
                  <c:v>1.0601212291756168</c:v>
                </c:pt>
                <c:pt idx="6935">
                  <c:v>1.0602272519008069</c:v>
                </c:pt>
                <c:pt idx="6936">
                  <c:v>1.0603332852293299</c:v>
                </c:pt>
                <c:pt idx="6937">
                  <c:v>1.060439329162246</c:v>
                </c:pt>
                <c:pt idx="6938">
                  <c:v>1.060545383700616</c:v>
                </c:pt>
                <c:pt idx="6939">
                  <c:v>1.0606514488455006</c:v>
                </c:pt>
                <c:pt idx="6940">
                  <c:v>1.0607575245979604</c:v>
                </c:pt>
                <c:pt idx="6941">
                  <c:v>1.0608636109590563</c:v>
                </c:pt>
                <c:pt idx="6942">
                  <c:v>1.0609697079298492</c:v>
                </c:pt>
                <c:pt idx="6943">
                  <c:v>1.0610758155114004</c:v>
                </c:pt>
                <c:pt idx="6944">
                  <c:v>1.0611819337047708</c:v>
                </c:pt>
                <c:pt idx="6945">
                  <c:v>1.0612880625110219</c:v>
                </c:pt>
                <c:pt idx="6946">
                  <c:v>1.061394201931215</c:v>
                </c:pt>
                <c:pt idx="6947">
                  <c:v>1.0615003519664117</c:v>
                </c:pt>
                <c:pt idx="6948">
                  <c:v>1.0616065126176735</c:v>
                </c:pt>
                <c:pt idx="6949">
                  <c:v>1.061712683886062</c:v>
                </c:pt>
                <c:pt idx="6950">
                  <c:v>1.0618188657726393</c:v>
                </c:pt>
                <c:pt idx="6951">
                  <c:v>1.0619250582784672</c:v>
                </c:pt>
                <c:pt idx="6952">
                  <c:v>1.0620312614046077</c:v>
                </c:pt>
                <c:pt idx="6953">
                  <c:v>1.0621374751521229</c:v>
                </c:pt>
                <c:pt idx="6954">
                  <c:v>1.062243699522075</c:v>
                </c:pt>
                <c:pt idx="6955">
                  <c:v>1.0623499345155265</c:v>
                </c:pt>
                <c:pt idx="6956">
                  <c:v>1.0624561801335399</c:v>
                </c:pt>
                <c:pt idx="6957">
                  <c:v>1.0625624363771777</c:v>
                </c:pt>
                <c:pt idx="6958">
                  <c:v>1.0626687032475024</c:v>
                </c:pt>
                <c:pt idx="6959">
                  <c:v>1.0627749807455769</c:v>
                </c:pt>
                <c:pt idx="6960">
                  <c:v>1.062881268872464</c:v>
                </c:pt>
                <c:pt idx="6961">
                  <c:v>1.0629875676292269</c:v>
                </c:pt>
                <c:pt idx="6962">
                  <c:v>1.0630938770169285</c:v>
                </c:pt>
                <c:pt idx="6963">
                  <c:v>1.063200197036632</c:v>
                </c:pt>
                <c:pt idx="6964">
                  <c:v>1.0633065276894009</c:v>
                </c:pt>
                <c:pt idx="6965">
                  <c:v>1.0634128689762985</c:v>
                </c:pt>
                <c:pt idx="6966">
                  <c:v>1.0635192208983884</c:v>
                </c:pt>
                <c:pt idx="6967">
                  <c:v>1.0636255834567341</c:v>
                </c:pt>
                <c:pt idx="6968">
                  <c:v>1.0637319566523993</c:v>
                </c:pt>
                <c:pt idx="6969">
                  <c:v>1.063838340486448</c:v>
                </c:pt>
                <c:pt idx="6970">
                  <c:v>1.063944734959944</c:v>
                </c:pt>
                <c:pt idx="6971">
                  <c:v>1.0640511400739514</c:v>
                </c:pt>
                <c:pt idx="6972">
                  <c:v>1.0641575558295344</c:v>
                </c:pt>
                <c:pt idx="6973">
                  <c:v>1.0642639822277571</c:v>
                </c:pt>
                <c:pt idx="6974">
                  <c:v>1.0643704192696841</c:v>
                </c:pt>
                <c:pt idx="6975">
                  <c:v>1.0644768669563798</c:v>
                </c:pt>
                <c:pt idx="6976">
                  <c:v>1.0645833252889088</c:v>
                </c:pt>
                <c:pt idx="6977">
                  <c:v>1.0646897942683355</c:v>
                </c:pt>
                <c:pt idx="6978">
                  <c:v>1.0647962738957251</c:v>
                </c:pt>
                <c:pt idx="6979">
                  <c:v>1.0649027641721422</c:v>
                </c:pt>
                <c:pt idx="6980">
                  <c:v>1.065009265098652</c:v>
                </c:pt>
                <c:pt idx="6981">
                  <c:v>1.0651157766763197</c:v>
                </c:pt>
                <c:pt idx="6982">
                  <c:v>1.0652222989062103</c:v>
                </c:pt>
                <c:pt idx="6983">
                  <c:v>1.0653288317893892</c:v>
                </c:pt>
                <c:pt idx="6984">
                  <c:v>1.0654353753269219</c:v>
                </c:pt>
                <c:pt idx="6985">
                  <c:v>1.0655419295198738</c:v>
                </c:pt>
                <c:pt idx="6986">
                  <c:v>1.0656484943693108</c:v>
                </c:pt>
                <c:pt idx="6987">
                  <c:v>1.0657550698762983</c:v>
                </c:pt>
                <c:pt idx="6988">
                  <c:v>1.0658616560419025</c:v>
                </c:pt>
                <c:pt idx="6989">
                  <c:v>1.0659682528671892</c:v>
                </c:pt>
                <c:pt idx="6990">
                  <c:v>1.0660748603532246</c:v>
                </c:pt>
                <c:pt idx="6991">
                  <c:v>1.0661814785010748</c:v>
                </c:pt>
                <c:pt idx="6992">
                  <c:v>1.066288107311806</c:v>
                </c:pt>
                <c:pt idx="6993">
                  <c:v>1.0663947467864847</c:v>
                </c:pt>
                <c:pt idx="6994">
                  <c:v>1.0665013969261774</c:v>
                </c:pt>
                <c:pt idx="6995">
                  <c:v>1.0666080577319506</c:v>
                </c:pt>
                <c:pt idx="6996">
                  <c:v>1.0667147292048711</c:v>
                </c:pt>
                <c:pt idx="6997">
                  <c:v>1.0668214113460057</c:v>
                </c:pt>
                <c:pt idx="6998">
                  <c:v>1.0669281041564214</c:v>
                </c:pt>
                <c:pt idx="6999">
                  <c:v>1.0670348076371852</c:v>
                </c:pt>
                <c:pt idx="7000">
                  <c:v>1.0671415217893641</c:v>
                </c:pt>
                <c:pt idx="7001">
                  <c:v>1.0672482466140254</c:v>
                </c:pt>
                <c:pt idx="7002">
                  <c:v>1.0673549821122366</c:v>
                </c:pt>
                <c:pt idx="7003">
                  <c:v>1.0674617282850651</c:v>
                </c:pt>
                <c:pt idx="7004">
                  <c:v>1.0675684851335785</c:v>
                </c:pt>
                <c:pt idx="7005">
                  <c:v>1.0676752526588444</c:v>
                </c:pt>
                <c:pt idx="7006">
                  <c:v>1.0677820308619306</c:v>
                </c:pt>
                <c:pt idx="7007">
                  <c:v>1.0678888197439049</c:v>
                </c:pt>
                <c:pt idx="7008">
                  <c:v>1.0679956193058355</c:v>
                </c:pt>
                <c:pt idx="7009">
                  <c:v>1.0681024295487904</c:v>
                </c:pt>
                <c:pt idx="7010">
                  <c:v>1.0682092504738379</c:v>
                </c:pt>
                <c:pt idx="7011">
                  <c:v>1.0683160820820461</c:v>
                </c:pt>
                <c:pt idx="7012">
                  <c:v>1.0684229243744836</c:v>
                </c:pt>
                <c:pt idx="7013">
                  <c:v>1.0685297773522189</c:v>
                </c:pt>
                <c:pt idx="7014">
                  <c:v>1.0686366410163206</c:v>
                </c:pt>
                <c:pt idx="7015">
                  <c:v>1.0687435153678573</c:v>
                </c:pt>
                <c:pt idx="7016">
                  <c:v>1.068850400407898</c:v>
                </c:pt>
                <c:pt idx="7017">
                  <c:v>1.0689572961375118</c:v>
                </c:pt>
                <c:pt idx="7018">
                  <c:v>1.0690642025577675</c:v>
                </c:pt>
                <c:pt idx="7019">
                  <c:v>1.0691711196697344</c:v>
                </c:pt>
                <c:pt idx="7020">
                  <c:v>1.0692780474744819</c:v>
                </c:pt>
                <c:pt idx="7021">
                  <c:v>1.0693849859730791</c:v>
                </c:pt>
                <c:pt idx="7022">
                  <c:v>1.0694919351665957</c:v>
                </c:pt>
                <c:pt idx="7023">
                  <c:v>1.0695988950561013</c:v>
                </c:pt>
                <c:pt idx="7024">
                  <c:v>1.0697058656426655</c:v>
                </c:pt>
                <c:pt idx="7025">
                  <c:v>1.0698128469273582</c:v>
                </c:pt>
                <c:pt idx="7026">
                  <c:v>1.0699198389112494</c:v>
                </c:pt>
                <c:pt idx="7027">
                  <c:v>1.0700268415954088</c:v>
                </c:pt>
                <c:pt idx="7028">
                  <c:v>1.070133854980907</c:v>
                </c:pt>
                <c:pt idx="7029">
                  <c:v>1.0702408790688138</c:v>
                </c:pt>
                <c:pt idx="7030">
                  <c:v>1.0703479138601999</c:v>
                </c:pt>
                <c:pt idx="7031">
                  <c:v>1.0704549593561354</c:v>
                </c:pt>
                <c:pt idx="7032">
                  <c:v>1.0705620155576911</c:v>
                </c:pt>
                <c:pt idx="7033">
                  <c:v>1.0706690824659377</c:v>
                </c:pt>
                <c:pt idx="7034">
                  <c:v>1.0707761600819459</c:v>
                </c:pt>
                <c:pt idx="7035">
                  <c:v>1.0708832484067865</c:v>
                </c:pt>
                <c:pt idx="7036">
                  <c:v>1.0709903474415305</c:v>
                </c:pt>
                <c:pt idx="7037">
                  <c:v>1.0710974571872494</c:v>
                </c:pt>
                <c:pt idx="7038">
                  <c:v>1.0712045776450139</c:v>
                </c:pt>
                <c:pt idx="7039">
                  <c:v>1.0713117088158954</c:v>
                </c:pt>
                <c:pt idx="7040">
                  <c:v>1.0714188507009654</c:v>
                </c:pt>
                <c:pt idx="7041">
                  <c:v>1.0715260033012954</c:v>
                </c:pt>
                <c:pt idx="7042">
                  <c:v>1.0716331666179573</c:v>
                </c:pt>
                <c:pt idx="7043">
                  <c:v>1.0717403406520225</c:v>
                </c:pt>
                <c:pt idx="7044">
                  <c:v>1.071847525404563</c:v>
                </c:pt>
                <c:pt idx="7045">
                  <c:v>1.0719547208766507</c:v>
                </c:pt>
                <c:pt idx="7046">
                  <c:v>1.0720619270693577</c:v>
                </c:pt>
                <c:pt idx="7047">
                  <c:v>1.072169143983756</c:v>
                </c:pt>
                <c:pt idx="7048">
                  <c:v>1.072276371620918</c:v>
                </c:pt>
                <c:pt idx="7049">
                  <c:v>1.0723836099819162</c:v>
                </c:pt>
                <c:pt idx="7050">
                  <c:v>1.072490859067823</c:v>
                </c:pt>
                <c:pt idx="7051">
                  <c:v>1.0725981188797109</c:v>
                </c:pt>
                <c:pt idx="7052">
                  <c:v>1.0727053894186527</c:v>
                </c:pt>
                <c:pt idx="7053">
                  <c:v>1.0728126706857213</c:v>
                </c:pt>
                <c:pt idx="7054">
                  <c:v>1.0729199626819894</c:v>
                </c:pt>
                <c:pt idx="7055">
                  <c:v>1.0730272654085302</c:v>
                </c:pt>
                <c:pt idx="7056">
                  <c:v>1.0731345788664168</c:v>
                </c:pt>
                <c:pt idx="7057">
                  <c:v>1.0732419030567224</c:v>
                </c:pt>
                <c:pt idx="7058">
                  <c:v>1.0733492379805205</c:v>
                </c:pt>
                <c:pt idx="7059">
                  <c:v>1.0734565836388843</c:v>
                </c:pt>
                <c:pt idx="7060">
                  <c:v>1.0735639400328876</c:v>
                </c:pt>
                <c:pt idx="7061">
                  <c:v>1.0736713071636039</c:v>
                </c:pt>
                <c:pt idx="7062">
                  <c:v>1.0737786850321072</c:v>
                </c:pt>
                <c:pt idx="7063">
                  <c:v>1.0738860736394711</c:v>
                </c:pt>
                <c:pt idx="7064">
                  <c:v>1.0739934729867697</c:v>
                </c:pt>
                <c:pt idx="7065">
                  <c:v>1.0741008830750771</c:v>
                </c:pt>
                <c:pt idx="7066">
                  <c:v>1.0742083039054677</c:v>
                </c:pt>
                <c:pt idx="7067">
                  <c:v>1.0743157354790156</c:v>
                </c:pt>
                <c:pt idx="7068">
                  <c:v>1.0744231777967952</c:v>
                </c:pt>
                <c:pt idx="7069">
                  <c:v>1.0745306308598812</c:v>
                </c:pt>
                <c:pt idx="7070">
                  <c:v>1.0746380946693481</c:v>
                </c:pt>
                <c:pt idx="7071">
                  <c:v>1.0747455692262706</c:v>
                </c:pt>
                <c:pt idx="7072">
                  <c:v>1.0748530545317239</c:v>
                </c:pt>
                <c:pt idx="7073">
                  <c:v>1.0749605505867825</c:v>
                </c:pt>
                <c:pt idx="7074">
                  <c:v>1.0750680573925218</c:v>
                </c:pt>
                <c:pt idx="7075">
                  <c:v>1.0751755749500167</c:v>
                </c:pt>
                <c:pt idx="7076">
                  <c:v>1.0752831032603427</c:v>
                </c:pt>
                <c:pt idx="7077">
                  <c:v>1.0753906423245752</c:v>
                </c:pt>
                <c:pt idx="7078">
                  <c:v>1.0754981921437896</c:v>
                </c:pt>
                <c:pt idx="7079">
                  <c:v>1.0756057527190614</c:v>
                </c:pt>
                <c:pt idx="7080">
                  <c:v>1.0757133240514667</c:v>
                </c:pt>
                <c:pt idx="7081">
                  <c:v>1.0758209061420809</c:v>
                </c:pt>
                <c:pt idx="7082">
                  <c:v>1.0759284989919802</c:v>
                </c:pt>
                <c:pt idx="7083">
                  <c:v>1.0760361026022405</c:v>
                </c:pt>
                <c:pt idx="7084">
                  <c:v>1.0761437169739378</c:v>
                </c:pt>
                <c:pt idx="7085">
                  <c:v>1.0762513421081485</c:v>
                </c:pt>
                <c:pt idx="7086">
                  <c:v>1.076358978005949</c:v>
                </c:pt>
                <c:pt idx="7087">
                  <c:v>1.0764666246684158</c:v>
                </c:pt>
                <c:pt idx="7088">
                  <c:v>1.0765742820966255</c:v>
                </c:pt>
                <c:pt idx="7089">
                  <c:v>1.0766819502916547</c:v>
                </c:pt>
                <c:pt idx="7090">
                  <c:v>1.0767896292545802</c:v>
                </c:pt>
                <c:pt idx="7091">
                  <c:v>1.0768973189864788</c:v>
                </c:pt>
                <c:pt idx="7092">
                  <c:v>1.0770050194884275</c:v>
                </c:pt>
                <c:pt idx="7093">
                  <c:v>1.0771127307615036</c:v>
                </c:pt>
                <c:pt idx="7094">
                  <c:v>1.0772204528067844</c:v>
                </c:pt>
                <c:pt idx="7095">
                  <c:v>1.0773281856253469</c:v>
                </c:pt>
                <c:pt idx="7096">
                  <c:v>1.0774359292182687</c:v>
                </c:pt>
                <c:pt idx="7097">
                  <c:v>1.0775436835866274</c:v>
                </c:pt>
                <c:pt idx="7098">
                  <c:v>1.0776514487315005</c:v>
                </c:pt>
                <c:pt idx="7099">
                  <c:v>1.077759224653966</c:v>
                </c:pt>
                <c:pt idx="7100">
                  <c:v>1.0778670113551014</c:v>
                </c:pt>
                <c:pt idx="7101">
                  <c:v>1.0779748088359851</c:v>
                </c:pt>
                <c:pt idx="7102">
                  <c:v>1.0780826170976949</c:v>
                </c:pt>
                <c:pt idx="7103">
                  <c:v>1.078190436141309</c:v>
                </c:pt>
                <c:pt idx="7104">
                  <c:v>1.0782982659679059</c:v>
                </c:pt>
                <c:pt idx="7105">
                  <c:v>1.0784061065785637</c:v>
                </c:pt>
                <c:pt idx="7106">
                  <c:v>1.0785139579743612</c:v>
                </c:pt>
                <c:pt idx="7107">
                  <c:v>1.0786218201563769</c:v>
                </c:pt>
                <c:pt idx="7108">
                  <c:v>1.0787296931256893</c:v>
                </c:pt>
                <c:pt idx="7109">
                  <c:v>1.0788375768833776</c:v>
                </c:pt>
                <c:pt idx="7110">
                  <c:v>1.0789454714305207</c:v>
                </c:pt>
                <c:pt idx="7111">
                  <c:v>1.0790533767681976</c:v>
                </c:pt>
                <c:pt idx="7112">
                  <c:v>1.0791612928974874</c:v>
                </c:pt>
                <c:pt idx="7113">
                  <c:v>1.0792692198194693</c:v>
                </c:pt>
                <c:pt idx="7114">
                  <c:v>1.0793771575352229</c:v>
                </c:pt>
                <c:pt idx="7115">
                  <c:v>1.0794851060458275</c:v>
                </c:pt>
                <c:pt idx="7116">
                  <c:v>1.0795930653523627</c:v>
                </c:pt>
                <c:pt idx="7117">
                  <c:v>1.0797010354559082</c:v>
                </c:pt>
                <c:pt idx="7118">
                  <c:v>1.079809016357544</c:v>
                </c:pt>
                <c:pt idx="7119">
                  <c:v>1.0799170080583498</c:v>
                </c:pt>
                <c:pt idx="7120">
                  <c:v>1.0800250105594058</c:v>
                </c:pt>
                <c:pt idx="7121">
                  <c:v>1.0801330238617919</c:v>
                </c:pt>
                <c:pt idx="7122">
                  <c:v>1.0802410479665885</c:v>
                </c:pt>
                <c:pt idx="7123">
                  <c:v>1.0803490828748759</c:v>
                </c:pt>
                <c:pt idx="7124">
                  <c:v>1.0804571285877347</c:v>
                </c:pt>
                <c:pt idx="7125">
                  <c:v>1.0805651851062452</c:v>
                </c:pt>
                <c:pt idx="7126">
                  <c:v>1.0806732524314884</c:v>
                </c:pt>
                <c:pt idx="7127">
                  <c:v>1.0807813305645448</c:v>
                </c:pt>
                <c:pt idx="7128">
                  <c:v>1.0808894195064955</c:v>
                </c:pt>
                <c:pt idx="7129">
                  <c:v>1.0809975192584214</c:v>
                </c:pt>
                <c:pt idx="7130">
                  <c:v>1.0811056298214035</c:v>
                </c:pt>
                <c:pt idx="7131">
                  <c:v>1.0812137511965232</c:v>
                </c:pt>
                <c:pt idx="7132">
                  <c:v>1.0813218833848617</c:v>
                </c:pt>
                <c:pt idx="7133">
                  <c:v>1.0814300263875005</c:v>
                </c:pt>
                <c:pt idx="7134">
                  <c:v>1.0815381802055211</c:v>
                </c:pt>
                <c:pt idx="7135">
                  <c:v>1.0816463448400051</c:v>
                </c:pt>
                <c:pt idx="7136">
                  <c:v>1.0817545202920342</c:v>
                </c:pt>
                <c:pt idx="7137">
                  <c:v>1.0818627065626905</c:v>
                </c:pt>
                <c:pt idx="7138">
                  <c:v>1.0819709036530558</c:v>
                </c:pt>
                <c:pt idx="7139">
                  <c:v>1.0820791115642123</c:v>
                </c:pt>
                <c:pt idx="7140">
                  <c:v>1.082187330297242</c:v>
                </c:pt>
                <c:pt idx="7141">
                  <c:v>1.0822955598532273</c:v>
                </c:pt>
                <c:pt idx="7142">
                  <c:v>1.0824038002332506</c:v>
                </c:pt>
                <c:pt idx="7143">
                  <c:v>1.0825120514383944</c:v>
                </c:pt>
                <c:pt idx="7144">
                  <c:v>1.0826203134697414</c:v>
                </c:pt>
                <c:pt idx="7145">
                  <c:v>1.0827285863283742</c:v>
                </c:pt>
                <c:pt idx="7146">
                  <c:v>1.0828368700153757</c:v>
                </c:pt>
                <c:pt idx="7147">
                  <c:v>1.0829451645318289</c:v>
                </c:pt>
                <c:pt idx="7148">
                  <c:v>1.0830534698788168</c:v>
                </c:pt>
                <c:pt idx="7149">
                  <c:v>1.0831617860574225</c:v>
                </c:pt>
                <c:pt idx="7150">
                  <c:v>1.0832701130687294</c:v>
                </c:pt>
                <c:pt idx="7151">
                  <c:v>1.0833784509138209</c:v>
                </c:pt>
                <c:pt idx="7152">
                  <c:v>1.0834867995937802</c:v>
                </c:pt>
                <c:pt idx="7153">
                  <c:v>1.0835951591096913</c:v>
                </c:pt>
                <c:pt idx="7154">
                  <c:v>1.0837035294626376</c:v>
                </c:pt>
                <c:pt idx="7155">
                  <c:v>1.083811910653703</c:v>
                </c:pt>
                <c:pt idx="7156">
                  <c:v>1.0839203026839714</c:v>
                </c:pt>
                <c:pt idx="7157">
                  <c:v>1.0840287055545268</c:v>
                </c:pt>
                <c:pt idx="7158">
                  <c:v>1.0841371192664535</c:v>
                </c:pt>
                <c:pt idx="7159">
                  <c:v>1.0842455438208356</c:v>
                </c:pt>
                <c:pt idx="7160">
                  <c:v>1.0843539792187575</c:v>
                </c:pt>
                <c:pt idx="7161">
                  <c:v>1.0844624254613036</c:v>
                </c:pt>
                <c:pt idx="7162">
                  <c:v>1.0845708825495586</c:v>
                </c:pt>
                <c:pt idx="7163">
                  <c:v>1.0846793504846071</c:v>
                </c:pt>
                <c:pt idx="7164">
                  <c:v>1.0847878292675337</c:v>
                </c:pt>
                <c:pt idx="7165">
                  <c:v>1.0848963188994236</c:v>
                </c:pt>
                <c:pt idx="7166">
                  <c:v>1.0850048193813617</c:v>
                </c:pt>
                <c:pt idx="7167">
                  <c:v>1.0851133307144332</c:v>
                </c:pt>
                <c:pt idx="7168">
                  <c:v>1.0852218528997231</c:v>
                </c:pt>
                <c:pt idx="7169">
                  <c:v>1.085330385938317</c:v>
                </c:pt>
                <c:pt idx="7170">
                  <c:v>1.0854389298313001</c:v>
                </c:pt>
                <c:pt idx="7171">
                  <c:v>1.0855474845797581</c:v>
                </c:pt>
                <c:pt idx="7172">
                  <c:v>1.0856560501847765</c:v>
                </c:pt>
                <c:pt idx="7173">
                  <c:v>1.0857646266474412</c:v>
                </c:pt>
                <c:pt idx="7174">
                  <c:v>1.0858732139688381</c:v>
                </c:pt>
                <c:pt idx="7175">
                  <c:v>1.0859818121500531</c:v>
                </c:pt>
                <c:pt idx="7176">
                  <c:v>1.0860904211921723</c:v>
                </c:pt>
                <c:pt idx="7177">
                  <c:v>1.0861990410962818</c:v>
                </c:pt>
                <c:pt idx="7178">
                  <c:v>1.0863076718634681</c:v>
                </c:pt>
                <c:pt idx="7179">
                  <c:v>1.0864163134948175</c:v>
                </c:pt>
                <c:pt idx="7180">
                  <c:v>1.0865249659914167</c:v>
                </c:pt>
                <c:pt idx="7181">
                  <c:v>1.0866336293543521</c:v>
                </c:pt>
                <c:pt idx="7182">
                  <c:v>1.0867423035847106</c:v>
                </c:pt>
                <c:pt idx="7183">
                  <c:v>1.0868509886835789</c:v>
                </c:pt>
                <c:pt idx="7184">
                  <c:v>1.0869596846520442</c:v>
                </c:pt>
                <c:pt idx="7185">
                  <c:v>1.0870683914911934</c:v>
                </c:pt>
                <c:pt idx="7186">
                  <c:v>1.0871771092021136</c:v>
                </c:pt>
                <c:pt idx="7187">
                  <c:v>1.0872858377858923</c:v>
                </c:pt>
                <c:pt idx="7188">
                  <c:v>1.0873945772436167</c:v>
                </c:pt>
                <c:pt idx="7189">
                  <c:v>1.0875033275763744</c:v>
                </c:pt>
                <c:pt idx="7190">
                  <c:v>1.087612088785253</c:v>
                </c:pt>
                <c:pt idx="7191">
                  <c:v>1.08772086087134</c:v>
                </c:pt>
                <c:pt idx="7192">
                  <c:v>1.0878296438357236</c:v>
                </c:pt>
                <c:pt idx="7193">
                  <c:v>1.0879384376794914</c:v>
                </c:pt>
                <c:pt idx="7194">
                  <c:v>1.0880472424037317</c:v>
                </c:pt>
                <c:pt idx="7195">
                  <c:v>1.0881560580095326</c:v>
                </c:pt>
                <c:pt idx="7196">
                  <c:v>1.0882648844979823</c:v>
                </c:pt>
                <c:pt idx="7197">
                  <c:v>1.0883737218701692</c:v>
                </c:pt>
                <c:pt idx="7198">
                  <c:v>1.0884825701271819</c:v>
                </c:pt>
                <c:pt idx="7199">
                  <c:v>1.0885914292701089</c:v>
                </c:pt>
                <c:pt idx="7200">
                  <c:v>1.088700299300039</c:v>
                </c:pt>
                <c:pt idx="7201">
                  <c:v>1.0888091802180608</c:v>
                </c:pt>
                <c:pt idx="7202">
                  <c:v>1.0889180720252634</c:v>
                </c:pt>
                <c:pt idx="7203">
                  <c:v>1.0890269747227357</c:v>
                </c:pt>
                <c:pt idx="7204">
                  <c:v>1.0891358883115669</c:v>
                </c:pt>
                <c:pt idx="7205">
                  <c:v>1.0892448127928462</c:v>
                </c:pt>
                <c:pt idx="7206">
                  <c:v>1.0893537481676629</c:v>
                </c:pt>
                <c:pt idx="7207">
                  <c:v>1.0894626944371066</c:v>
                </c:pt>
                <c:pt idx="7208">
                  <c:v>1.0895716516022669</c:v>
                </c:pt>
                <c:pt idx="7209">
                  <c:v>1.0896806196642332</c:v>
                </c:pt>
                <c:pt idx="7210">
                  <c:v>1.0897895986240957</c:v>
                </c:pt>
                <c:pt idx="7211">
                  <c:v>1.089898588482944</c:v>
                </c:pt>
                <c:pt idx="7212">
                  <c:v>1.0900075892418681</c:v>
                </c:pt>
                <c:pt idx="7213">
                  <c:v>1.0901166009019583</c:v>
                </c:pt>
                <c:pt idx="7214">
                  <c:v>1.0902256234643046</c:v>
                </c:pt>
                <c:pt idx="7215">
                  <c:v>1.0903346569299976</c:v>
                </c:pt>
                <c:pt idx="7216">
                  <c:v>1.0904437013001276</c:v>
                </c:pt>
                <c:pt idx="7217">
                  <c:v>1.0905527565757851</c:v>
                </c:pt>
                <c:pt idx="7218">
                  <c:v>1.0906618227580609</c:v>
                </c:pt>
                <c:pt idx="7219">
                  <c:v>1.0907708998480456</c:v>
                </c:pt>
                <c:pt idx="7220">
                  <c:v>1.0908799878468303</c:v>
                </c:pt>
                <c:pt idx="7221">
                  <c:v>1.0909890867555059</c:v>
                </c:pt>
                <c:pt idx="7222">
                  <c:v>1.0910981965751634</c:v>
                </c:pt>
                <c:pt idx="7223">
                  <c:v>1.0912073173068941</c:v>
                </c:pt>
                <c:pt idx="7224">
                  <c:v>1.0913164489517893</c:v>
                </c:pt>
                <c:pt idx="7225">
                  <c:v>1.0914255915109403</c:v>
                </c:pt>
                <c:pt idx="7226">
                  <c:v>1.0915347449854389</c:v>
                </c:pt>
                <c:pt idx="7227">
                  <c:v>1.0916439093763766</c:v>
                </c:pt>
                <c:pt idx="7228">
                  <c:v>1.0917530846848451</c:v>
                </c:pt>
                <c:pt idx="7229">
                  <c:v>1.0918622709119363</c:v>
                </c:pt>
                <c:pt idx="7230">
                  <c:v>1.0919714680587422</c:v>
                </c:pt>
                <c:pt idx="7231">
                  <c:v>1.0920806761263548</c:v>
                </c:pt>
                <c:pt idx="7232">
                  <c:v>1.0921898951158664</c:v>
                </c:pt>
                <c:pt idx="7233">
                  <c:v>1.0922991250283691</c:v>
                </c:pt>
                <c:pt idx="7234">
                  <c:v>1.0924083658649557</c:v>
                </c:pt>
                <c:pt idx="7235">
                  <c:v>1.0925176176267184</c:v>
                </c:pt>
                <c:pt idx="7236">
                  <c:v>1.0926268803147499</c:v>
                </c:pt>
                <c:pt idx="7237">
                  <c:v>1.0927361539301428</c:v>
                </c:pt>
                <c:pt idx="7238">
                  <c:v>1.0928454384739901</c:v>
                </c:pt>
                <c:pt idx="7239">
                  <c:v>1.0929547339473848</c:v>
                </c:pt>
                <c:pt idx="7240">
                  <c:v>1.09306404035142</c:v>
                </c:pt>
                <c:pt idx="7241">
                  <c:v>1.0931733576871887</c:v>
                </c:pt>
                <c:pt idx="7242">
                  <c:v>1.0932826859557843</c:v>
                </c:pt>
                <c:pt idx="7243">
                  <c:v>1.0933920251583</c:v>
                </c:pt>
                <c:pt idx="7244">
                  <c:v>1.0935013752958296</c:v>
                </c:pt>
                <c:pt idx="7245">
                  <c:v>1.0936107363694665</c:v>
                </c:pt>
                <c:pt idx="7246">
                  <c:v>1.0937201083803045</c:v>
                </c:pt>
                <c:pt idx="7247">
                  <c:v>1.0938294913294375</c:v>
                </c:pt>
                <c:pt idx="7248">
                  <c:v>1.0939388852179592</c:v>
                </c:pt>
                <c:pt idx="7249">
                  <c:v>1.0940482900469639</c:v>
                </c:pt>
                <c:pt idx="7250">
                  <c:v>1.0941577058175456</c:v>
                </c:pt>
                <c:pt idx="7251">
                  <c:v>1.0942671325307987</c:v>
                </c:pt>
                <c:pt idx="7252">
                  <c:v>1.0943765701878174</c:v>
                </c:pt>
                <c:pt idx="7253">
                  <c:v>1.0944860187896963</c:v>
                </c:pt>
                <c:pt idx="7254">
                  <c:v>1.09459547833753</c:v>
                </c:pt>
                <c:pt idx="7255">
                  <c:v>1.0947049488324132</c:v>
                </c:pt>
                <c:pt idx="7256">
                  <c:v>1.0948144302754408</c:v>
                </c:pt>
                <c:pt idx="7257">
                  <c:v>1.0949239226677074</c:v>
                </c:pt>
                <c:pt idx="7258">
                  <c:v>1.0950334260103085</c:v>
                </c:pt>
                <c:pt idx="7259">
                  <c:v>1.0951429403043389</c:v>
                </c:pt>
                <c:pt idx="7260">
                  <c:v>1.0952524655508939</c:v>
                </c:pt>
                <c:pt idx="7261">
                  <c:v>1.095362001751069</c:v>
                </c:pt>
                <c:pt idx="7262">
                  <c:v>1.0954715489059597</c:v>
                </c:pt>
                <c:pt idx="7263">
                  <c:v>1.0955811070166612</c:v>
                </c:pt>
                <c:pt idx="7264">
                  <c:v>1.0956906760842697</c:v>
                </c:pt>
                <c:pt idx="7265">
                  <c:v>1.0958002561098807</c:v>
                </c:pt>
                <c:pt idx="7266">
                  <c:v>1.0959098470945903</c:v>
                </c:pt>
                <c:pt idx="7267">
                  <c:v>1.0960194490394941</c:v>
                </c:pt>
                <c:pt idx="7268">
                  <c:v>1.0961290619456887</c:v>
                </c:pt>
                <c:pt idx="7269">
                  <c:v>1.0962386858142701</c:v>
                </c:pt>
                <c:pt idx="7270">
                  <c:v>1.0963483206463347</c:v>
                </c:pt>
                <c:pt idx="7271">
                  <c:v>1.096457966442979</c:v>
                </c:pt>
                <c:pt idx="7272">
                  <c:v>1.0965676232052994</c:v>
                </c:pt>
                <c:pt idx="7273">
                  <c:v>1.0966772909343929</c:v>
                </c:pt>
                <c:pt idx="7274">
                  <c:v>1.0967869696313561</c:v>
                </c:pt>
                <c:pt idx="7275">
                  <c:v>1.0968966592972857</c:v>
                </c:pt>
                <c:pt idx="7276">
                  <c:v>1.0970063599332791</c:v>
                </c:pt>
                <c:pt idx="7277">
                  <c:v>1.0971160715404331</c:v>
                </c:pt>
                <c:pt idx="7278">
                  <c:v>1.0972257941198451</c:v>
                </c:pt>
                <c:pt idx="7279">
                  <c:v>1.0973355276726124</c:v>
                </c:pt>
                <c:pt idx="7280">
                  <c:v>1.0974452721998325</c:v>
                </c:pt>
                <c:pt idx="7281">
                  <c:v>1.0975550277026027</c:v>
                </c:pt>
                <c:pt idx="7282">
                  <c:v>1.097664794182021</c:v>
                </c:pt>
                <c:pt idx="7283">
                  <c:v>1.0977745716391849</c:v>
                </c:pt>
                <c:pt idx="7284">
                  <c:v>1.0978843600751924</c:v>
                </c:pt>
                <c:pt idx="7285">
                  <c:v>1.0979941594911415</c:v>
                </c:pt>
                <c:pt idx="7286">
                  <c:v>1.0981039698881303</c:v>
                </c:pt>
                <c:pt idx="7287">
                  <c:v>1.0982137912672569</c:v>
                </c:pt>
                <c:pt idx="7288">
                  <c:v>1.0983236236296199</c:v>
                </c:pt>
                <c:pt idx="7289">
                  <c:v>1.0984334669763176</c:v>
                </c:pt>
                <c:pt idx="7290">
                  <c:v>1.0985433213084483</c:v>
                </c:pt>
                <c:pt idx="7291">
                  <c:v>1.098653186627111</c:v>
                </c:pt>
                <c:pt idx="7292">
                  <c:v>1.0987630629334042</c:v>
                </c:pt>
                <c:pt idx="7293">
                  <c:v>1.0988729502284271</c:v>
                </c:pt>
                <c:pt idx="7294">
                  <c:v>1.0989828485132784</c:v>
                </c:pt>
                <c:pt idx="7295">
                  <c:v>1.0990927577890572</c:v>
                </c:pt>
                <c:pt idx="7296">
                  <c:v>1.0992026780568629</c:v>
                </c:pt>
                <c:pt idx="7297">
                  <c:v>1.0993126093177947</c:v>
                </c:pt>
                <c:pt idx="7298">
                  <c:v>1.0994225515729521</c:v>
                </c:pt>
                <c:pt idx="7299">
                  <c:v>1.0995325048234343</c:v>
                </c:pt>
                <c:pt idx="7300">
                  <c:v>1.0996424690703415</c:v>
                </c:pt>
                <c:pt idx="7301">
                  <c:v>1.099752444314773</c:v>
                </c:pt>
                <c:pt idx="7302">
                  <c:v>1.0998624305578288</c:v>
                </c:pt>
                <c:pt idx="7303">
                  <c:v>1.0999724278006089</c:v>
                </c:pt>
                <c:pt idx="7304">
                  <c:v>1.1000824360442134</c:v>
                </c:pt>
                <c:pt idx="7305">
                  <c:v>1.1001924552897424</c:v>
                </c:pt>
                <c:pt idx="7306">
                  <c:v>1.1003024855382961</c:v>
                </c:pt>
                <c:pt idx="7307">
                  <c:v>1.1004125267909752</c:v>
                </c:pt>
                <c:pt idx="7308">
                  <c:v>1.1005225790488802</c:v>
                </c:pt>
                <c:pt idx="7309">
                  <c:v>1.1006326423131114</c:v>
                </c:pt>
                <c:pt idx="7310">
                  <c:v>1.1007427165847699</c:v>
                </c:pt>
                <c:pt idx="7311">
                  <c:v>1.1008528018649564</c:v>
                </c:pt>
                <c:pt idx="7312">
                  <c:v>1.1009628981547719</c:v>
                </c:pt>
                <c:pt idx="7313">
                  <c:v>1.1010730054553175</c:v>
                </c:pt>
                <c:pt idx="7314">
                  <c:v>1.1011831237676943</c:v>
                </c:pt>
                <c:pt idx="7315">
                  <c:v>1.1012932530930035</c:v>
                </c:pt>
                <c:pt idx="7316">
                  <c:v>1.1014033934323468</c:v>
                </c:pt>
                <c:pt idx="7317">
                  <c:v>1.1015135447868254</c:v>
                </c:pt>
                <c:pt idx="7318">
                  <c:v>1.1016237071575412</c:v>
                </c:pt>
                <c:pt idx="7319">
                  <c:v>1.1017338805455958</c:v>
                </c:pt>
                <c:pt idx="7320">
                  <c:v>1.1018440649520911</c:v>
                </c:pt>
                <c:pt idx="7321">
                  <c:v>1.1019542603781289</c:v>
                </c:pt>
                <c:pt idx="7322">
                  <c:v>1.1020644668248114</c:v>
                </c:pt>
                <c:pt idx="7323">
                  <c:v>1.1021746842932407</c:v>
                </c:pt>
                <c:pt idx="7324">
                  <c:v>1.1022849127845191</c:v>
                </c:pt>
                <c:pt idx="7325">
                  <c:v>1.102395152299749</c:v>
                </c:pt>
                <c:pt idx="7326">
                  <c:v>1.102505402840033</c:v>
                </c:pt>
                <c:pt idx="7327">
                  <c:v>1.1026156644064735</c:v>
                </c:pt>
                <c:pt idx="7328">
                  <c:v>1.1027259370001736</c:v>
                </c:pt>
                <c:pt idx="7329">
                  <c:v>1.1028362206222357</c:v>
                </c:pt>
                <c:pt idx="7330">
                  <c:v>1.1029465152737632</c:v>
                </c:pt>
                <c:pt idx="7331">
                  <c:v>1.1030568209558587</c:v>
                </c:pt>
                <c:pt idx="7332">
                  <c:v>1.1031671376696257</c:v>
                </c:pt>
                <c:pt idx="7333">
                  <c:v>1.1032774654161672</c:v>
                </c:pt>
                <c:pt idx="7334">
                  <c:v>1.1033878041965868</c:v>
                </c:pt>
                <c:pt idx="7335">
                  <c:v>1.1034981540119879</c:v>
                </c:pt>
                <c:pt idx="7336">
                  <c:v>1.1036085148634742</c:v>
                </c:pt>
                <c:pt idx="7337">
                  <c:v>1.1037188867521495</c:v>
                </c:pt>
                <c:pt idx="7338">
                  <c:v>1.1038292696791174</c:v>
                </c:pt>
                <c:pt idx="7339">
                  <c:v>1.1039396636454819</c:v>
                </c:pt>
                <c:pt idx="7340">
                  <c:v>1.1040500686523471</c:v>
                </c:pt>
                <c:pt idx="7341">
                  <c:v>1.1041604847008173</c:v>
                </c:pt>
                <c:pt idx="7342">
                  <c:v>1.1042709117919964</c:v>
                </c:pt>
                <c:pt idx="7343">
                  <c:v>1.1043813499269892</c:v>
                </c:pt>
                <c:pt idx="7344">
                  <c:v>1.1044917991068999</c:v>
                </c:pt>
                <c:pt idx="7345">
                  <c:v>1.1046022593328331</c:v>
                </c:pt>
                <c:pt idx="7346">
                  <c:v>1.1047127306058937</c:v>
                </c:pt>
                <c:pt idx="7347">
                  <c:v>1.1048232129271864</c:v>
                </c:pt>
                <c:pt idx="7348">
                  <c:v>1.1049337062978162</c:v>
                </c:pt>
                <c:pt idx="7349">
                  <c:v>1.105044210718888</c:v>
                </c:pt>
                <c:pt idx="7350">
                  <c:v>1.1051547261915071</c:v>
                </c:pt>
                <c:pt idx="7351">
                  <c:v>1.1052652527167788</c:v>
                </c:pt>
                <c:pt idx="7352">
                  <c:v>1.1053757902958083</c:v>
                </c:pt>
                <c:pt idx="7353">
                  <c:v>1.1054863389297014</c:v>
                </c:pt>
                <c:pt idx="7354">
                  <c:v>1.1055968986195632</c:v>
                </c:pt>
                <c:pt idx="7355">
                  <c:v>1.1057074693664999</c:v>
                </c:pt>
                <c:pt idx="7356">
                  <c:v>1.1058180511716171</c:v>
                </c:pt>
                <c:pt idx="7357">
                  <c:v>1.1059286440360208</c:v>
                </c:pt>
                <c:pt idx="7358">
                  <c:v>1.1060392479608168</c:v>
                </c:pt>
                <c:pt idx="7359">
                  <c:v>1.1061498629471114</c:v>
                </c:pt>
                <c:pt idx="7360">
                  <c:v>1.106260488996011</c:v>
                </c:pt>
                <c:pt idx="7361">
                  <c:v>1.106371126108622</c:v>
                </c:pt>
                <c:pt idx="7362">
                  <c:v>1.1064817742860507</c:v>
                </c:pt>
                <c:pt idx="7363">
                  <c:v>1.1065924335294035</c:v>
                </c:pt>
                <c:pt idx="7364">
                  <c:v>1.1067031038397874</c:v>
                </c:pt>
                <c:pt idx="7365">
                  <c:v>1.1068137852183093</c:v>
                </c:pt>
                <c:pt idx="7366">
                  <c:v>1.1069244776660758</c:v>
                </c:pt>
                <c:pt idx="7367">
                  <c:v>1.1070351811841943</c:v>
                </c:pt>
                <c:pt idx="7368">
                  <c:v>1.1071458957737716</c:v>
                </c:pt>
                <c:pt idx="7369">
                  <c:v>1.1072566214359152</c:v>
                </c:pt>
                <c:pt idx="7370">
                  <c:v>1.1073673581717323</c:v>
                </c:pt>
                <c:pt idx="7371">
                  <c:v>1.1074781059823304</c:v>
                </c:pt>
                <c:pt idx="7372">
                  <c:v>1.1075888648688172</c:v>
                </c:pt>
                <c:pt idx="7373">
                  <c:v>1.1076996348323005</c:v>
                </c:pt>
                <c:pt idx="7374">
                  <c:v>1.107810415873888</c:v>
                </c:pt>
                <c:pt idx="7375">
                  <c:v>1.1079212079946874</c:v>
                </c:pt>
                <c:pt idx="7376">
                  <c:v>1.1080320111958071</c:v>
                </c:pt>
                <c:pt idx="7377">
                  <c:v>1.108142825478355</c:v>
                </c:pt>
                <c:pt idx="7378">
                  <c:v>1.1082536508434393</c:v>
                </c:pt>
                <c:pt idx="7379">
                  <c:v>1.1083644872921685</c:v>
                </c:pt>
                <c:pt idx="7380">
                  <c:v>1.1084753348256511</c:v>
                </c:pt>
                <c:pt idx="7381">
                  <c:v>1.1085861934449956</c:v>
                </c:pt>
                <c:pt idx="7382">
                  <c:v>1.1086970631513107</c:v>
                </c:pt>
                <c:pt idx="7383">
                  <c:v>1.1088079439457053</c:v>
                </c:pt>
                <c:pt idx="7384">
                  <c:v>1.1089188358292881</c:v>
                </c:pt>
                <c:pt idx="7385">
                  <c:v>1.1090297388031685</c:v>
                </c:pt>
                <c:pt idx="7386">
                  <c:v>1.1091406528684553</c:v>
                </c:pt>
                <c:pt idx="7387">
                  <c:v>1.109251578026258</c:v>
                </c:pt>
                <c:pt idx="7388">
                  <c:v>1.1093625142776857</c:v>
                </c:pt>
                <c:pt idx="7389">
                  <c:v>1.1094734616238482</c:v>
                </c:pt>
                <c:pt idx="7390">
                  <c:v>1.1095844200658547</c:v>
                </c:pt>
                <c:pt idx="7391">
                  <c:v>1.1096953896048152</c:v>
                </c:pt>
                <c:pt idx="7392">
                  <c:v>1.1098063702418393</c:v>
                </c:pt>
                <c:pt idx="7393">
                  <c:v>1.1099173619780371</c:v>
                </c:pt>
                <c:pt idx="7394">
                  <c:v>1.1100283648145186</c:v>
                </c:pt>
                <c:pt idx="7395">
                  <c:v>1.1101393787523939</c:v>
                </c:pt>
                <c:pt idx="7396">
                  <c:v>1.1102504037927732</c:v>
                </c:pt>
                <c:pt idx="7397">
                  <c:v>1.1103614399367669</c:v>
                </c:pt>
                <c:pt idx="7398">
                  <c:v>1.1104724871854854</c:v>
                </c:pt>
                <c:pt idx="7399">
                  <c:v>1.1105835455400395</c:v>
                </c:pt>
                <c:pt idx="7400">
                  <c:v>1.1106946150015395</c:v>
                </c:pt>
                <c:pt idx="7401">
                  <c:v>1.1108056955710965</c:v>
                </c:pt>
                <c:pt idx="7402">
                  <c:v>1.1109167872498216</c:v>
                </c:pt>
                <c:pt idx="7403">
                  <c:v>1.1110278900388255</c:v>
                </c:pt>
                <c:pt idx="7404">
                  <c:v>1.1111390039392195</c:v>
                </c:pt>
                <c:pt idx="7405">
                  <c:v>1.1112501289521146</c:v>
                </c:pt>
                <c:pt idx="7406">
                  <c:v>1.1113612650786224</c:v>
                </c:pt>
                <c:pt idx="7407">
                  <c:v>1.1114724123198545</c:v>
                </c:pt>
                <c:pt idx="7408">
                  <c:v>1.1115835706769222</c:v>
                </c:pt>
                <c:pt idx="7409">
                  <c:v>1.1116947401509372</c:v>
                </c:pt>
                <c:pt idx="7410">
                  <c:v>1.1118059207430115</c:v>
                </c:pt>
                <c:pt idx="7411">
                  <c:v>1.1119171124542571</c:v>
                </c:pt>
                <c:pt idx="7412">
                  <c:v>1.1120283152857857</c:v>
                </c:pt>
                <c:pt idx="7413">
                  <c:v>1.1121395292387095</c:v>
                </c:pt>
                <c:pt idx="7414">
                  <c:v>1.1122507543141409</c:v>
                </c:pt>
                <c:pt idx="7415">
                  <c:v>1.1123619905131923</c:v>
                </c:pt>
                <c:pt idx="7416">
                  <c:v>1.1124732378369759</c:v>
                </c:pt>
                <c:pt idx="7417">
                  <c:v>1.1125844962866045</c:v>
                </c:pt>
                <c:pt idx="7418">
                  <c:v>1.1126957658631909</c:v>
                </c:pt>
                <c:pt idx="7419">
                  <c:v>1.1128070465678477</c:v>
                </c:pt>
                <c:pt idx="7420">
                  <c:v>1.1129183384016879</c:v>
                </c:pt>
                <c:pt idx="7421">
                  <c:v>1.1130296413658245</c:v>
                </c:pt>
                <c:pt idx="7422">
                  <c:v>1.1131409554613707</c:v>
                </c:pt>
                <c:pt idx="7423">
                  <c:v>1.1132522806894396</c:v>
                </c:pt>
                <c:pt idx="7424">
                  <c:v>1.1133636170511447</c:v>
                </c:pt>
                <c:pt idx="7425">
                  <c:v>1.1134749645475994</c:v>
                </c:pt>
                <c:pt idx="7426">
                  <c:v>1.1135863231799175</c:v>
                </c:pt>
                <c:pt idx="7427">
                  <c:v>1.1136976929492124</c:v>
                </c:pt>
                <c:pt idx="7428">
                  <c:v>1.113809073856598</c:v>
                </c:pt>
                <c:pt idx="7429">
                  <c:v>1.1139204659031883</c:v>
                </c:pt>
                <c:pt idx="7430">
                  <c:v>1.1140318690900972</c:v>
                </c:pt>
                <c:pt idx="7431">
                  <c:v>1.114143283418439</c:v>
                </c:pt>
                <c:pt idx="7432">
                  <c:v>1.114254708889328</c:v>
                </c:pt>
                <c:pt idx="7433">
                  <c:v>1.1143661455038785</c:v>
                </c:pt>
                <c:pt idx="7434">
                  <c:v>1.1144775932632047</c:v>
                </c:pt>
                <c:pt idx="7435">
                  <c:v>1.1145890521684216</c:v>
                </c:pt>
                <c:pt idx="7436">
                  <c:v>1.1147005222206436</c:v>
                </c:pt>
                <c:pt idx="7437">
                  <c:v>1.1148120034209856</c:v>
                </c:pt>
                <c:pt idx="7438">
                  <c:v>1.1149234957705627</c:v>
                </c:pt>
                <c:pt idx="7439">
                  <c:v>1.1150349992704898</c:v>
                </c:pt>
                <c:pt idx="7440">
                  <c:v>1.1151465139218819</c:v>
                </c:pt>
                <c:pt idx="7441">
                  <c:v>1.1152580397258545</c:v>
                </c:pt>
                <c:pt idx="7442">
                  <c:v>1.1153695766835228</c:v>
                </c:pt>
                <c:pt idx="7443">
                  <c:v>1.1154811247960024</c:v>
                </c:pt>
                <c:pt idx="7444">
                  <c:v>1.1155926840644088</c:v>
                </c:pt>
                <c:pt idx="7445">
                  <c:v>1.1157042544898579</c:v>
                </c:pt>
                <c:pt idx="7446">
                  <c:v>1.1158158360734651</c:v>
                </c:pt>
                <c:pt idx="7447">
                  <c:v>1.1159274288163468</c:v>
                </c:pt>
                <c:pt idx="7448">
                  <c:v>1.1160390327196188</c:v>
                </c:pt>
                <c:pt idx="7449">
                  <c:v>1.1161506477843972</c:v>
                </c:pt>
                <c:pt idx="7450">
                  <c:v>1.1162622740117984</c:v>
                </c:pt>
                <c:pt idx="7451">
                  <c:v>1.1163739114029387</c:v>
                </c:pt>
                <c:pt idx="7452">
                  <c:v>1.1164855599589347</c:v>
                </c:pt>
                <c:pt idx="7453">
                  <c:v>1.1165972196809029</c:v>
                </c:pt>
                <c:pt idx="7454">
                  <c:v>1.1167088905699598</c:v>
                </c:pt>
                <c:pt idx="7455">
                  <c:v>1.1168205726272225</c:v>
                </c:pt>
                <c:pt idx="7456">
                  <c:v>1.1169322658538079</c:v>
                </c:pt>
                <c:pt idx="7457">
                  <c:v>1.117043970250833</c:v>
                </c:pt>
                <c:pt idx="7458">
                  <c:v>1.1171556858194149</c:v>
                </c:pt>
                <c:pt idx="7459">
                  <c:v>1.117267412560671</c:v>
                </c:pt>
                <c:pt idx="7460">
                  <c:v>1.1173791504757185</c:v>
                </c:pt>
                <c:pt idx="7461">
                  <c:v>1.1174908995656749</c:v>
                </c:pt>
                <c:pt idx="7462">
                  <c:v>1.1176026598316582</c:v>
                </c:pt>
                <c:pt idx="7463">
                  <c:v>1.1177144312747858</c:v>
                </c:pt>
                <c:pt idx="7464">
                  <c:v>1.1178262138961754</c:v>
                </c:pt>
                <c:pt idx="7465">
                  <c:v>1.1179380076969452</c:v>
                </c:pt>
                <c:pt idx="7466">
                  <c:v>1.118049812678213</c:v>
                </c:pt>
                <c:pt idx="7467">
                  <c:v>1.1181616288410972</c:v>
                </c:pt>
                <c:pt idx="7468">
                  <c:v>1.1182734561867158</c:v>
                </c:pt>
                <c:pt idx="7469">
                  <c:v>1.1183852947161874</c:v>
                </c:pt>
                <c:pt idx="7470">
                  <c:v>1.1184971444306304</c:v>
                </c:pt>
                <c:pt idx="7471">
                  <c:v>1.1186090053311635</c:v>
                </c:pt>
                <c:pt idx="7472">
                  <c:v>1.1187208774189052</c:v>
                </c:pt>
                <c:pt idx="7473">
                  <c:v>1.1188327606949748</c:v>
                </c:pt>
                <c:pt idx="7474">
                  <c:v>1.1189446551604909</c:v>
                </c:pt>
                <c:pt idx="7475">
                  <c:v>1.1190565608165726</c:v>
                </c:pt>
                <c:pt idx="7476">
                  <c:v>1.1191684776643389</c:v>
                </c:pt>
                <c:pt idx="7477">
                  <c:v>1.1192804057049095</c:v>
                </c:pt>
                <c:pt idx="7478">
                  <c:v>1.1193923449394034</c:v>
                </c:pt>
                <c:pt idx="7479">
                  <c:v>1.1195042953689402</c:v>
                </c:pt>
                <c:pt idx="7480">
                  <c:v>1.1196162569946397</c:v>
                </c:pt>
                <c:pt idx="7481">
                  <c:v>1.1197282298176214</c:v>
                </c:pt>
                <c:pt idx="7482">
                  <c:v>1.1198402138390053</c:v>
                </c:pt>
                <c:pt idx="7483">
                  <c:v>1.1199522090599112</c:v>
                </c:pt>
                <c:pt idx="7484">
                  <c:v>1.1200642154814593</c:v>
                </c:pt>
                <c:pt idx="7485">
                  <c:v>1.1201762331047698</c:v>
                </c:pt>
                <c:pt idx="7486">
                  <c:v>1.1202882619309629</c:v>
                </c:pt>
                <c:pt idx="7487">
                  <c:v>1.120400301961159</c:v>
                </c:pt>
                <c:pt idx="7488">
                  <c:v>1.1205123531964787</c:v>
                </c:pt>
                <c:pt idx="7489">
                  <c:v>1.1206244156380425</c:v>
                </c:pt>
                <c:pt idx="7490">
                  <c:v>1.1207364892869711</c:v>
                </c:pt>
                <c:pt idx="7491">
                  <c:v>1.1208485741443854</c:v>
                </c:pt>
                <c:pt idx="7492">
                  <c:v>1.1209606702114066</c:v>
                </c:pt>
                <c:pt idx="7493">
                  <c:v>1.1210727774891553</c:v>
                </c:pt>
                <c:pt idx="7494">
                  <c:v>1.1211848959787531</c:v>
                </c:pt>
                <c:pt idx="7495">
                  <c:v>1.1212970256813213</c:v>
                </c:pt>
                <c:pt idx="7496">
                  <c:v>1.1214091665979811</c:v>
                </c:pt>
                <c:pt idx="7497">
                  <c:v>1.1215213187298541</c:v>
                </c:pt>
                <c:pt idx="7498">
                  <c:v>1.1216334820780618</c:v>
                </c:pt>
                <c:pt idx="7499">
                  <c:v>1.1217456566437261</c:v>
                </c:pt>
                <c:pt idx="7500">
                  <c:v>1.1218578424279688</c:v>
                </c:pt>
                <c:pt idx="7501">
                  <c:v>1.1219700394319121</c:v>
                </c:pt>
                <c:pt idx="7502">
                  <c:v>1.1220822476566779</c:v>
                </c:pt>
                <c:pt idx="7503">
                  <c:v>1.1221944671033881</c:v>
                </c:pt>
                <c:pt idx="7504">
                  <c:v>1.1223066977731655</c:v>
                </c:pt>
                <c:pt idx="7505">
                  <c:v>1.1224189396671322</c:v>
                </c:pt>
                <c:pt idx="7506">
                  <c:v>1.1225311927864108</c:v>
                </c:pt>
                <c:pt idx="7507">
                  <c:v>1.122643457132124</c:v>
                </c:pt>
                <c:pt idx="7508">
                  <c:v>1.1227557327053945</c:v>
                </c:pt>
                <c:pt idx="7509">
                  <c:v>1.1228680195073453</c:v>
                </c:pt>
                <c:pt idx="7510">
                  <c:v>1.1229803175390991</c:v>
                </c:pt>
                <c:pt idx="7511">
                  <c:v>1.1230926268017793</c:v>
                </c:pt>
                <c:pt idx="7512">
                  <c:v>1.1232049472965089</c:v>
                </c:pt>
                <c:pt idx="7513">
                  <c:v>1.1233172790244113</c:v>
                </c:pt>
                <c:pt idx="7514">
                  <c:v>1.12342962198661</c:v>
                </c:pt>
                <c:pt idx="7515">
                  <c:v>1.1235419761842285</c:v>
                </c:pt>
                <c:pt idx="7516">
                  <c:v>1.1236543416183904</c:v>
                </c:pt>
                <c:pt idx="7517">
                  <c:v>1.1237667182902193</c:v>
                </c:pt>
                <c:pt idx="7518">
                  <c:v>1.1238791062008395</c:v>
                </c:pt>
                <c:pt idx="7519">
                  <c:v>1.1239915053513747</c:v>
                </c:pt>
                <c:pt idx="7520">
                  <c:v>1.1241039157429491</c:v>
                </c:pt>
                <c:pt idx="7521">
                  <c:v>1.1242163373766867</c:v>
                </c:pt>
                <c:pt idx="7522">
                  <c:v>1.1243287702537121</c:v>
                </c:pt>
                <c:pt idx="7523">
                  <c:v>1.1244412143751497</c:v>
                </c:pt>
                <c:pt idx="7524">
                  <c:v>1.1245536697421239</c:v>
                </c:pt>
                <c:pt idx="7525">
                  <c:v>1.1246661363557595</c:v>
                </c:pt>
                <c:pt idx="7526">
                  <c:v>1.1247786142171812</c:v>
                </c:pt>
                <c:pt idx="7527">
                  <c:v>1.124891103327514</c:v>
                </c:pt>
                <c:pt idx="7528">
                  <c:v>1.1250036036878828</c:v>
                </c:pt>
                <c:pt idx="7529">
                  <c:v>1.1251161152994127</c:v>
                </c:pt>
                <c:pt idx="7530">
                  <c:v>1.125228638163229</c:v>
                </c:pt>
                <c:pt idx="7531">
                  <c:v>1.1253411722804572</c:v>
                </c:pt>
                <c:pt idx="7532">
                  <c:v>1.1254537176522224</c:v>
                </c:pt>
                <c:pt idx="7533">
                  <c:v>1.1255662742796504</c:v>
                </c:pt>
                <c:pt idx="7534">
                  <c:v>1.1256788421638668</c:v>
                </c:pt>
                <c:pt idx="7535">
                  <c:v>1.1257914213059974</c:v>
                </c:pt>
                <c:pt idx="7536">
                  <c:v>1.1259040117071681</c:v>
                </c:pt>
                <c:pt idx="7537">
                  <c:v>1.126016613368505</c:v>
                </c:pt>
                <c:pt idx="7538">
                  <c:v>1.1261292262911342</c:v>
                </c:pt>
                <c:pt idx="7539">
                  <c:v>1.1262418504761817</c:v>
                </c:pt>
                <c:pt idx="7540">
                  <c:v>1.1263544859247743</c:v>
                </c:pt>
                <c:pt idx="7541">
                  <c:v>1.126467132638038</c:v>
                </c:pt>
                <c:pt idx="7542">
                  <c:v>1.1265797906170998</c:v>
                </c:pt>
                <c:pt idx="7543">
                  <c:v>1.1266924598630861</c:v>
                </c:pt>
                <c:pt idx="7544">
                  <c:v>1.1268051403771238</c:v>
                </c:pt>
                <c:pt idx="7545">
                  <c:v>1.1269178321603397</c:v>
                </c:pt>
                <c:pt idx="7546">
                  <c:v>1.127030535213861</c:v>
                </c:pt>
                <c:pt idx="7547">
                  <c:v>1.127143249538815</c:v>
                </c:pt>
                <c:pt idx="7548">
                  <c:v>1.1272559751363285</c:v>
                </c:pt>
                <c:pt idx="7549">
                  <c:v>1.1273687120075293</c:v>
                </c:pt>
                <c:pt idx="7550">
                  <c:v>1.1274814601535446</c:v>
                </c:pt>
                <c:pt idx="7551">
                  <c:v>1.127594219575502</c:v>
                </c:pt>
                <c:pt idx="7552">
                  <c:v>1.1277069902745294</c:v>
                </c:pt>
                <c:pt idx="7553">
                  <c:v>1.1278197722517544</c:v>
                </c:pt>
                <c:pt idx="7554">
                  <c:v>1.1279325655083052</c:v>
                </c:pt>
                <c:pt idx="7555">
                  <c:v>1.1280453700453097</c:v>
                </c:pt>
                <c:pt idx="7556">
                  <c:v>1.128158185863896</c:v>
                </c:pt>
                <c:pt idx="7557">
                  <c:v>1.1282710129651925</c:v>
                </c:pt>
                <c:pt idx="7558">
                  <c:v>1.1283838513503275</c:v>
                </c:pt>
                <c:pt idx="7559">
                  <c:v>1.1284967010204294</c:v>
                </c:pt>
                <c:pt idx="7560">
                  <c:v>1.128609561976627</c:v>
                </c:pt>
                <c:pt idx="7561">
                  <c:v>1.128722434220049</c:v>
                </c:pt>
                <c:pt idx="7562">
                  <c:v>1.1288353177518242</c:v>
                </c:pt>
                <c:pt idx="7563">
                  <c:v>1.1289482125730814</c:v>
                </c:pt>
                <c:pt idx="7564">
                  <c:v>1.12906111868495</c:v>
                </c:pt>
                <c:pt idx="7565">
                  <c:v>1.1291740360885587</c:v>
                </c:pt>
                <c:pt idx="7566">
                  <c:v>1.1292869647850372</c:v>
                </c:pt>
                <c:pt idx="7567">
                  <c:v>1.1293999047755148</c:v>
                </c:pt>
                <c:pt idx="7568">
                  <c:v>1.129512856061121</c:v>
                </c:pt>
                <c:pt idx="7569">
                  <c:v>1.1296258186429853</c:v>
                </c:pt>
                <c:pt idx="7570">
                  <c:v>1.1297387925222375</c:v>
                </c:pt>
                <c:pt idx="7571">
                  <c:v>1.1298517777000074</c:v>
                </c:pt>
                <c:pt idx="7572">
                  <c:v>1.1299647741774252</c:v>
                </c:pt>
                <c:pt idx="7573">
                  <c:v>1.1300777819556207</c:v>
                </c:pt>
                <c:pt idx="7574">
                  <c:v>1.1301908010357242</c:v>
                </c:pt>
                <c:pt idx="7575">
                  <c:v>1.130303831418866</c:v>
                </c:pt>
                <c:pt idx="7576">
                  <c:v>1.1304168731061766</c:v>
                </c:pt>
                <c:pt idx="7577">
                  <c:v>1.1305299260987864</c:v>
                </c:pt>
                <c:pt idx="7578">
                  <c:v>1.1306429903978261</c:v>
                </c:pt>
                <c:pt idx="7579">
                  <c:v>1.1307560660044265</c:v>
                </c:pt>
                <c:pt idx="7580">
                  <c:v>1.1308691529197183</c:v>
                </c:pt>
                <c:pt idx="7581">
                  <c:v>1.1309822511448329</c:v>
                </c:pt>
                <c:pt idx="7582">
                  <c:v>1.1310953606809009</c:v>
                </c:pt>
                <c:pt idx="7583">
                  <c:v>1.1312084815290537</c:v>
                </c:pt>
                <c:pt idx="7584">
                  <c:v>1.1313216136904227</c:v>
                </c:pt>
                <c:pt idx="7585">
                  <c:v>1.1314347571661394</c:v>
                </c:pt>
                <c:pt idx="7586">
                  <c:v>1.1315479119573351</c:v>
                </c:pt>
                <c:pt idx="7587">
                  <c:v>1.1316610780651415</c:v>
                </c:pt>
                <c:pt idx="7588">
                  <c:v>1.1317742554906904</c:v>
                </c:pt>
                <c:pt idx="7589">
                  <c:v>1.1318874442351139</c:v>
                </c:pt>
                <c:pt idx="7590">
                  <c:v>1.1320006442995438</c:v>
                </c:pt>
                <c:pt idx="7591">
                  <c:v>1.1321138556851122</c:v>
                </c:pt>
                <c:pt idx="7592">
                  <c:v>1.1322270783929516</c:v>
                </c:pt>
                <c:pt idx="7593">
                  <c:v>1.132340312424194</c:v>
                </c:pt>
                <c:pt idx="7594">
                  <c:v>1.1324535577799719</c:v>
                </c:pt>
                <c:pt idx="7595">
                  <c:v>1.132566814461418</c:v>
                </c:pt>
                <c:pt idx="7596">
                  <c:v>1.132680082469665</c:v>
                </c:pt>
                <c:pt idx="7597">
                  <c:v>1.1327933618058457</c:v>
                </c:pt>
                <c:pt idx="7598">
                  <c:v>1.1329066524710927</c:v>
                </c:pt>
                <c:pt idx="7599">
                  <c:v>1.1330199544665394</c:v>
                </c:pt>
                <c:pt idx="7600">
                  <c:v>1.1331332677933186</c:v>
                </c:pt>
                <c:pt idx="7601">
                  <c:v>1.1332465924525639</c:v>
                </c:pt>
                <c:pt idx="7602">
                  <c:v>1.1333599284454083</c:v>
                </c:pt>
                <c:pt idx="7603">
                  <c:v>1.1334732757729857</c:v>
                </c:pt>
                <c:pt idx="7604">
                  <c:v>1.1335866344364294</c:v>
                </c:pt>
                <c:pt idx="7605">
                  <c:v>1.133700004436873</c:v>
                </c:pt>
                <c:pt idx="7606">
                  <c:v>1.1338133857754507</c:v>
                </c:pt>
                <c:pt idx="7607">
                  <c:v>1.133926778453296</c:v>
                </c:pt>
                <c:pt idx="7608">
                  <c:v>1.1340401824715431</c:v>
                </c:pt>
                <c:pt idx="7609">
                  <c:v>1.1341535978313262</c:v>
                </c:pt>
                <c:pt idx="7610">
                  <c:v>1.1342670245337796</c:v>
                </c:pt>
                <c:pt idx="7611">
                  <c:v>1.1343804625800376</c:v>
                </c:pt>
                <c:pt idx="7612">
                  <c:v>1.1344939119712347</c:v>
                </c:pt>
                <c:pt idx="7613">
                  <c:v>1.1346073727085055</c:v>
                </c:pt>
                <c:pt idx="7614">
                  <c:v>1.1347208447929849</c:v>
                </c:pt>
                <c:pt idx="7615">
                  <c:v>1.1348343282258073</c:v>
                </c:pt>
                <c:pt idx="7616">
                  <c:v>1.134947823008108</c:v>
                </c:pt>
                <c:pt idx="7617">
                  <c:v>1.1350613291410221</c:v>
                </c:pt>
                <c:pt idx="7618">
                  <c:v>1.1351748466256846</c:v>
                </c:pt>
                <c:pt idx="7619">
                  <c:v>1.1352883754632308</c:v>
                </c:pt>
                <c:pt idx="7620">
                  <c:v>1.1354019156547963</c:v>
                </c:pt>
                <c:pt idx="7621">
                  <c:v>1.1355154672015164</c:v>
                </c:pt>
                <c:pt idx="7622">
                  <c:v>1.1356290301045269</c:v>
                </c:pt>
                <c:pt idx="7623">
                  <c:v>1.1357426043649634</c:v>
                </c:pt>
                <c:pt idx="7624">
                  <c:v>1.1358561899839619</c:v>
                </c:pt>
                <c:pt idx="7625">
                  <c:v>1.1359697869626582</c:v>
                </c:pt>
                <c:pt idx="7626">
                  <c:v>1.1360833953021883</c:v>
                </c:pt>
                <c:pt idx="7627">
                  <c:v>1.1361970150036886</c:v>
                </c:pt>
                <c:pt idx="7628">
                  <c:v>1.1363106460682955</c:v>
                </c:pt>
                <c:pt idx="7629">
                  <c:v>1.1364242884971452</c:v>
                </c:pt>
                <c:pt idx="7630">
                  <c:v>1.1365379422913744</c:v>
                </c:pt>
                <c:pt idx="7631">
                  <c:v>1.1366516074521196</c:v>
                </c:pt>
                <c:pt idx="7632">
                  <c:v>1.1367652839805176</c:v>
                </c:pt>
                <c:pt idx="7633">
                  <c:v>1.1368789718777053</c:v>
                </c:pt>
                <c:pt idx="7634">
                  <c:v>1.1369926711448197</c:v>
                </c:pt>
                <c:pt idx="7635">
                  <c:v>1.1371063817829981</c:v>
                </c:pt>
                <c:pt idx="7636">
                  <c:v>1.1372201037933773</c:v>
                </c:pt>
                <c:pt idx="7637">
                  <c:v>1.1373338371770951</c:v>
                </c:pt>
                <c:pt idx="7638">
                  <c:v>1.1374475819352887</c:v>
                </c:pt>
                <c:pt idx="7639">
                  <c:v>1.1375613380690957</c:v>
                </c:pt>
                <c:pt idx="7640">
                  <c:v>1.1376751055796537</c:v>
                </c:pt>
                <c:pt idx="7641">
                  <c:v>1.1377888844681006</c:v>
                </c:pt>
                <c:pt idx="7642">
                  <c:v>1.137902674735574</c:v>
                </c:pt>
                <c:pt idx="7643">
                  <c:v>1.1380164763832123</c:v>
                </c:pt>
                <c:pt idx="7644">
                  <c:v>1.1381302894121537</c:v>
                </c:pt>
                <c:pt idx="7645">
                  <c:v>1.138244113823536</c:v>
                </c:pt>
                <c:pt idx="7646">
                  <c:v>1.1383579496184979</c:v>
                </c:pt>
                <c:pt idx="7647">
                  <c:v>1.1384717967981777</c:v>
                </c:pt>
                <c:pt idx="7648">
                  <c:v>1.1385856553637139</c:v>
                </c:pt>
                <c:pt idx="7649">
                  <c:v>1.1386995253162455</c:v>
                </c:pt>
                <c:pt idx="7650">
                  <c:v>1.1388134066569111</c:v>
                </c:pt>
                <c:pt idx="7651">
                  <c:v>1.1389272993868498</c:v>
                </c:pt>
                <c:pt idx="7652">
                  <c:v>1.1390412035072004</c:v>
                </c:pt>
                <c:pt idx="7653">
                  <c:v>1.1391551190191023</c:v>
                </c:pt>
                <c:pt idx="7654">
                  <c:v>1.1392690459236947</c:v>
                </c:pt>
                <c:pt idx="7655">
                  <c:v>1.1393829842221168</c:v>
                </c:pt>
                <c:pt idx="7656">
                  <c:v>1.1394969339155083</c:v>
                </c:pt>
                <c:pt idx="7657">
                  <c:v>1.1396108950050088</c:v>
                </c:pt>
                <c:pt idx="7658">
                  <c:v>1.1397248674917579</c:v>
                </c:pt>
                <c:pt idx="7659">
                  <c:v>1.1398388513768956</c:v>
                </c:pt>
                <c:pt idx="7660">
                  <c:v>1.1399528466615616</c:v>
                </c:pt>
                <c:pt idx="7661">
                  <c:v>1.1400668533468963</c:v>
                </c:pt>
                <c:pt idx="7662">
                  <c:v>1.1401808714340396</c:v>
                </c:pt>
                <c:pt idx="7663">
                  <c:v>1.1402949009241319</c:v>
                </c:pt>
                <c:pt idx="7664">
                  <c:v>1.1404089418183136</c:v>
                </c:pt>
                <c:pt idx="7665">
                  <c:v>1.1405229941177255</c:v>
                </c:pt>
                <c:pt idx="7666">
                  <c:v>1.1406370578235079</c:v>
                </c:pt>
                <c:pt idx="7667">
                  <c:v>1.1407511329368016</c:v>
                </c:pt>
                <c:pt idx="7668">
                  <c:v>1.1408652194587474</c:v>
                </c:pt>
                <c:pt idx="7669">
                  <c:v>1.1409793173904865</c:v>
                </c:pt>
                <c:pt idx="7670">
                  <c:v>1.1410934267331598</c:v>
                </c:pt>
                <c:pt idx="7671">
                  <c:v>1.1412075474879086</c:v>
                </c:pt>
                <c:pt idx="7672">
                  <c:v>1.1413216796558743</c:v>
                </c:pt>
                <c:pt idx="7673">
                  <c:v>1.141435823238198</c:v>
                </c:pt>
                <c:pt idx="7674">
                  <c:v>1.1415499782360217</c:v>
                </c:pt>
                <c:pt idx="7675">
                  <c:v>1.1416641446504867</c:v>
                </c:pt>
                <c:pt idx="7676">
                  <c:v>1.1417783224827349</c:v>
                </c:pt>
                <c:pt idx="7677">
                  <c:v>1.1418925117339083</c:v>
                </c:pt>
                <c:pt idx="7678">
                  <c:v>1.1420067124051487</c:v>
                </c:pt>
                <c:pt idx="7679">
                  <c:v>1.1421209244975985</c:v>
                </c:pt>
                <c:pt idx="7680">
                  <c:v>1.1422351480123998</c:v>
                </c:pt>
                <c:pt idx="7681">
                  <c:v>1.1423493829506948</c:v>
                </c:pt>
                <c:pt idx="7682">
                  <c:v>1.1424636293136261</c:v>
                </c:pt>
                <c:pt idx="7683">
                  <c:v>1.1425778871023364</c:v>
                </c:pt>
                <c:pt idx="7684">
                  <c:v>1.1426921563179682</c:v>
                </c:pt>
                <c:pt idx="7685">
                  <c:v>1.1428064369616644</c:v>
                </c:pt>
                <c:pt idx="7686">
                  <c:v>1.1429207290345678</c:v>
                </c:pt>
                <c:pt idx="7687">
                  <c:v>1.1430350325378216</c:v>
                </c:pt>
                <c:pt idx="7688">
                  <c:v>1.1431493474725689</c:v>
                </c:pt>
                <c:pt idx="7689">
                  <c:v>1.1432636738399529</c:v>
                </c:pt>
                <c:pt idx="7690">
                  <c:v>1.143378011641117</c:v>
                </c:pt>
                <c:pt idx="7691">
                  <c:v>1.1434923608772047</c:v>
                </c:pt>
                <c:pt idx="7692">
                  <c:v>1.1436067215493597</c:v>
                </c:pt>
                <c:pt idx="7693">
                  <c:v>1.1437210936587257</c:v>
                </c:pt>
                <c:pt idx="7694">
                  <c:v>1.1438354772064463</c:v>
                </c:pt>
                <c:pt idx="7695">
                  <c:v>1.1439498721936656</c:v>
                </c:pt>
                <c:pt idx="7696">
                  <c:v>1.1440642786215278</c:v>
                </c:pt>
                <c:pt idx="7697">
                  <c:v>1.1441786964911769</c:v>
                </c:pt>
                <c:pt idx="7698">
                  <c:v>1.1442931258037572</c:v>
                </c:pt>
                <c:pt idx="7699">
                  <c:v>1.1444075665604132</c:v>
                </c:pt>
                <c:pt idx="7700">
                  <c:v>1.1445220187622893</c:v>
                </c:pt>
                <c:pt idx="7701">
                  <c:v>1.1446364824105304</c:v>
                </c:pt>
                <c:pt idx="7702">
                  <c:v>1.1447509575062811</c:v>
                </c:pt>
                <c:pt idx="7703">
                  <c:v>1.1448654440506862</c:v>
                </c:pt>
                <c:pt idx="7704">
                  <c:v>1.1449799420448907</c:v>
                </c:pt>
                <c:pt idx="7705">
                  <c:v>1.1450944514900396</c:v>
                </c:pt>
                <c:pt idx="7706">
                  <c:v>1.1452089723872783</c:v>
                </c:pt>
                <c:pt idx="7707">
                  <c:v>1.1453235047377521</c:v>
                </c:pt>
                <c:pt idx="7708">
                  <c:v>1.1454380485426063</c:v>
                </c:pt>
                <c:pt idx="7709">
                  <c:v>1.1455526038029866</c:v>
                </c:pt>
                <c:pt idx="7710">
                  <c:v>1.1456671705200385</c:v>
                </c:pt>
                <c:pt idx="7711">
                  <c:v>1.145781748694908</c:v>
                </c:pt>
                <c:pt idx="7712">
                  <c:v>1.1458963383287408</c:v>
                </c:pt>
                <c:pt idx="7713">
                  <c:v>1.1460109394226832</c:v>
                </c:pt>
                <c:pt idx="7714">
                  <c:v>1.146125551977881</c:v>
                </c:pt>
                <c:pt idx="7715">
                  <c:v>1.1462401759954806</c:v>
                </c:pt>
                <c:pt idx="7716">
                  <c:v>1.1463548114766282</c:v>
                </c:pt>
                <c:pt idx="7717">
                  <c:v>1.1464694584224704</c:v>
                </c:pt>
                <c:pt idx="7718">
                  <c:v>1.1465841168341537</c:v>
                </c:pt>
                <c:pt idx="7719">
                  <c:v>1.1466987867128251</c:v>
                </c:pt>
                <c:pt idx="7720">
                  <c:v>1.1468134680596311</c:v>
                </c:pt>
                <c:pt idx="7721">
                  <c:v>1.1469281608757187</c:v>
                </c:pt>
                <c:pt idx="7722">
                  <c:v>1.1470428651622349</c:v>
                </c:pt>
                <c:pt idx="7723">
                  <c:v>1.1471575809203269</c:v>
                </c:pt>
                <c:pt idx="7724">
                  <c:v>1.147272308151142</c:v>
                </c:pt>
                <c:pt idx="7725">
                  <c:v>1.1473870468558276</c:v>
                </c:pt>
                <c:pt idx="7726">
                  <c:v>1.1475017970355312</c:v>
                </c:pt>
                <c:pt idx="7727">
                  <c:v>1.1476165586914004</c:v>
                </c:pt>
                <c:pt idx="7728">
                  <c:v>1.147731331824583</c:v>
                </c:pt>
                <c:pt idx="7729">
                  <c:v>1.1478461164362266</c:v>
                </c:pt>
                <c:pt idx="7730">
                  <c:v>1.1479609125274792</c:v>
                </c:pt>
                <c:pt idx="7731">
                  <c:v>1.1480757200994891</c:v>
                </c:pt>
                <c:pt idx="7732">
                  <c:v>1.1481905391534044</c:v>
                </c:pt>
                <c:pt idx="7733">
                  <c:v>1.1483053696903733</c:v>
                </c:pt>
                <c:pt idx="7734">
                  <c:v>1.1484202117115445</c:v>
                </c:pt>
                <c:pt idx="7735">
                  <c:v>1.1485350652180664</c:v>
                </c:pt>
                <c:pt idx="7736">
                  <c:v>1.1486499302110875</c:v>
                </c:pt>
                <c:pt idx="7737">
                  <c:v>1.1487648066917566</c:v>
                </c:pt>
                <c:pt idx="7738">
                  <c:v>1.1488796946612228</c:v>
                </c:pt>
                <c:pt idx="7739">
                  <c:v>1.1489945941206348</c:v>
                </c:pt>
                <c:pt idx="7740">
                  <c:v>1.149109505071142</c:v>
                </c:pt>
                <c:pt idx="7741">
                  <c:v>1.1492244275138934</c:v>
                </c:pt>
                <c:pt idx="7742">
                  <c:v>1.1493393614500385</c:v>
                </c:pt>
                <c:pt idx="7743">
                  <c:v>1.1494543068807266</c:v>
                </c:pt>
                <c:pt idx="7744">
                  <c:v>1.1495692638071073</c:v>
                </c:pt>
                <c:pt idx="7745">
                  <c:v>1.1496842322303304</c:v>
                </c:pt>
                <c:pt idx="7746">
                  <c:v>1.1497992121515457</c:v>
                </c:pt>
                <c:pt idx="7747">
                  <c:v>1.1499142035719028</c:v>
                </c:pt>
                <c:pt idx="7748">
                  <c:v>1.1500292064925519</c:v>
                </c:pt>
                <c:pt idx="7749">
                  <c:v>1.1501442209146433</c:v>
                </c:pt>
                <c:pt idx="7750">
                  <c:v>1.1502592468393271</c:v>
                </c:pt>
                <c:pt idx="7751">
                  <c:v>1.1503742842677538</c:v>
                </c:pt>
                <c:pt idx="7752">
                  <c:v>1.1504893332010739</c:v>
                </c:pt>
                <c:pt idx="7753">
                  <c:v>1.150604393640438</c:v>
                </c:pt>
                <c:pt idx="7754">
                  <c:v>1.1507194655869968</c:v>
                </c:pt>
                <c:pt idx="7755">
                  <c:v>1.150834549041901</c:v>
                </c:pt>
                <c:pt idx="7756">
                  <c:v>1.1509496440063016</c:v>
                </c:pt>
                <c:pt idx="7757">
                  <c:v>1.1510647504813498</c:v>
                </c:pt>
                <c:pt idx="7758">
                  <c:v>1.1511798684681966</c:v>
                </c:pt>
                <c:pt idx="7759">
                  <c:v>1.1512949979679934</c:v>
                </c:pt>
                <c:pt idx="7760">
                  <c:v>1.1514101389818916</c:v>
                </c:pt>
                <c:pt idx="7761">
                  <c:v>1.1515252915110428</c:v>
                </c:pt>
                <c:pt idx="7762">
                  <c:v>1.1516404555565984</c:v>
                </c:pt>
                <c:pt idx="7763">
                  <c:v>1.1517556311197104</c:v>
                </c:pt>
                <c:pt idx="7764">
                  <c:v>1.1518708182015305</c:v>
                </c:pt>
                <c:pt idx="7765">
                  <c:v>1.1519860168032108</c:v>
                </c:pt>
                <c:pt idx="7766">
                  <c:v>1.1521012269259034</c:v>
                </c:pt>
                <c:pt idx="7767">
                  <c:v>1.1522164485707604</c:v>
                </c:pt>
                <c:pt idx="7768">
                  <c:v>1.1523316817389344</c:v>
                </c:pt>
                <c:pt idx="7769">
                  <c:v>1.1524469264315775</c:v>
                </c:pt>
                <c:pt idx="7770">
                  <c:v>1.1525621826498424</c:v>
                </c:pt>
                <c:pt idx="7771">
                  <c:v>1.152677450394882</c:v>
                </c:pt>
                <c:pt idx="7772">
                  <c:v>1.1527927296678488</c:v>
                </c:pt>
                <c:pt idx="7773">
                  <c:v>1.1529080204698958</c:v>
                </c:pt>
                <c:pt idx="7774">
                  <c:v>1.153023322802176</c:v>
                </c:pt>
                <c:pt idx="7775">
                  <c:v>1.1531386366658425</c:v>
                </c:pt>
                <c:pt idx="7776">
                  <c:v>1.1532539620620488</c:v>
                </c:pt>
                <c:pt idx="7777">
                  <c:v>1.153369298991948</c:v>
                </c:pt>
                <c:pt idx="7778">
                  <c:v>1.1534846474566935</c:v>
                </c:pt>
                <c:pt idx="7779">
                  <c:v>1.1536000074574393</c:v>
                </c:pt>
                <c:pt idx="7780">
                  <c:v>1.1537153789953387</c:v>
                </c:pt>
                <c:pt idx="7781">
                  <c:v>1.1538307620715458</c:v>
                </c:pt>
                <c:pt idx="7782">
                  <c:v>1.1539461566872145</c:v>
                </c:pt>
                <c:pt idx="7783">
                  <c:v>1.1540615628434987</c:v>
                </c:pt>
                <c:pt idx="7784">
                  <c:v>1.1541769805415529</c:v>
                </c:pt>
                <c:pt idx="7785">
                  <c:v>1.1542924097825311</c:v>
                </c:pt>
                <c:pt idx="7786">
                  <c:v>1.1544078505675879</c:v>
                </c:pt>
                <c:pt idx="7787">
                  <c:v>1.1545233028978776</c:v>
                </c:pt>
                <c:pt idx="7788">
                  <c:v>1.154638766774555</c:v>
                </c:pt>
                <c:pt idx="7789">
                  <c:v>1.1547542421987749</c:v>
                </c:pt>
                <c:pt idx="7790">
                  <c:v>1.1548697291716921</c:v>
                </c:pt>
                <c:pt idx="7791">
                  <c:v>1.1549852276944614</c:v>
                </c:pt>
                <c:pt idx="7792">
                  <c:v>1.1551007377682383</c:v>
                </c:pt>
                <c:pt idx="7793">
                  <c:v>1.1552162593941777</c:v>
                </c:pt>
                <c:pt idx="7794">
                  <c:v>1.155331792573435</c:v>
                </c:pt>
                <c:pt idx="7795">
                  <c:v>1.1554473373071656</c:v>
                </c:pt>
                <c:pt idx="7796">
                  <c:v>1.1555628935965252</c:v>
                </c:pt>
                <c:pt idx="7797">
                  <c:v>1.1556784614426694</c:v>
                </c:pt>
                <c:pt idx="7798">
                  <c:v>1.155794040846754</c:v>
                </c:pt>
                <c:pt idx="7799">
                  <c:v>1.1559096318099349</c:v>
                </c:pt>
                <c:pt idx="7800">
                  <c:v>1.1560252343333681</c:v>
                </c:pt>
                <c:pt idx="7801">
                  <c:v>1.1561408484182099</c:v>
                </c:pt>
                <c:pt idx="7802">
                  <c:v>1.1562564740656165</c:v>
                </c:pt>
                <c:pt idx="7803">
                  <c:v>1.1563721112767442</c:v>
                </c:pt>
                <c:pt idx="7804">
                  <c:v>1.1564877600527494</c:v>
                </c:pt>
                <c:pt idx="7805">
                  <c:v>1.1566034203947888</c:v>
                </c:pt>
                <c:pt idx="7806">
                  <c:v>1.1567190923040191</c:v>
                </c:pt>
                <c:pt idx="7807">
                  <c:v>1.1568347757815973</c:v>
                </c:pt>
                <c:pt idx="7808">
                  <c:v>1.1569504708286802</c:v>
                </c:pt>
                <c:pt idx="7809">
                  <c:v>1.1570661774464248</c:v>
                </c:pt>
                <c:pt idx="7810">
                  <c:v>1.1571818956359885</c:v>
                </c:pt>
                <c:pt idx="7811">
                  <c:v>1.1572976253985283</c:v>
                </c:pt>
                <c:pt idx="7812">
                  <c:v>1.1574133667352018</c:v>
                </c:pt>
                <c:pt idx="7813">
                  <c:v>1.1575291196471664</c:v>
                </c:pt>
                <c:pt idx="7814">
                  <c:v>1.15764488413558</c:v>
                </c:pt>
                <c:pt idx="7815">
                  <c:v>1.1577606602016002</c:v>
                </c:pt>
                <c:pt idx="7816">
                  <c:v>1.1578764478463848</c:v>
                </c:pt>
                <c:pt idx="7817">
                  <c:v>1.1579922470710919</c:v>
                </c:pt>
                <c:pt idx="7818">
                  <c:v>1.1581080578768796</c:v>
                </c:pt>
                <c:pt idx="7819">
                  <c:v>1.1582238802649061</c:v>
                </c:pt>
                <c:pt idx="7820">
                  <c:v>1.1583397142363296</c:v>
                </c:pt>
                <c:pt idx="7821">
                  <c:v>1.158455559792309</c:v>
                </c:pt>
                <c:pt idx="7822">
                  <c:v>1.1585714169340025</c:v>
                </c:pt>
                <c:pt idx="7823">
                  <c:v>1.1586872856625687</c:v>
                </c:pt>
                <c:pt idx="7824">
                  <c:v>1.1588031659791667</c:v>
                </c:pt>
                <c:pt idx="7825">
                  <c:v>1.1589190578849551</c:v>
                </c:pt>
                <c:pt idx="7826">
                  <c:v>1.1590349613810931</c:v>
                </c:pt>
                <c:pt idx="7827">
                  <c:v>1.1591508764687399</c:v>
                </c:pt>
                <c:pt idx="7828">
                  <c:v>1.1592668031490547</c:v>
                </c:pt>
                <c:pt idx="7829">
                  <c:v>1.159382741423197</c:v>
                </c:pt>
                <c:pt idx="7830">
                  <c:v>1.1594986912923262</c:v>
                </c:pt>
                <c:pt idx="7831">
                  <c:v>1.1596146527576019</c:v>
                </c:pt>
                <c:pt idx="7832">
                  <c:v>1.1597306258201838</c:v>
                </c:pt>
                <c:pt idx="7833">
                  <c:v>1.1598466104812319</c:v>
                </c:pt>
                <c:pt idx="7834">
                  <c:v>1.1599626067419062</c:v>
                </c:pt>
                <c:pt idx="7835">
                  <c:v>1.1600786146033666</c:v>
                </c:pt>
                <c:pt idx="7836">
                  <c:v>1.1601946340667733</c:v>
                </c:pt>
                <c:pt idx="7837">
                  <c:v>1.1603106651332866</c:v>
                </c:pt>
                <c:pt idx="7838">
                  <c:v>1.1604267078040671</c:v>
                </c:pt>
                <c:pt idx="7839">
                  <c:v>1.1605427620802751</c:v>
                </c:pt>
                <c:pt idx="7840">
                  <c:v>1.1606588279630714</c:v>
                </c:pt>
                <c:pt idx="7841">
                  <c:v>1.1607749054536167</c:v>
                </c:pt>
                <c:pt idx="7842">
                  <c:v>1.1608909945530721</c:v>
                </c:pt>
                <c:pt idx="7843">
                  <c:v>1.1610070952625984</c:v>
                </c:pt>
                <c:pt idx="7844">
                  <c:v>1.1611232075833566</c:v>
                </c:pt>
                <c:pt idx="7845">
                  <c:v>1.1612393315165084</c:v>
                </c:pt>
                <c:pt idx="7846">
                  <c:v>1.1613554670632147</c:v>
                </c:pt>
                <c:pt idx="7847">
                  <c:v>1.1614716142246371</c:v>
                </c:pt>
                <c:pt idx="7848">
                  <c:v>1.1615877730019373</c:v>
                </c:pt>
                <c:pt idx="7849">
                  <c:v>1.1617039433962768</c:v>
                </c:pt>
                <c:pt idx="7850">
                  <c:v>1.1618201254088176</c:v>
                </c:pt>
                <c:pt idx="7851">
                  <c:v>1.1619363190407217</c:v>
                </c:pt>
                <c:pt idx="7852">
                  <c:v>1.162052524293151</c:v>
                </c:pt>
                <c:pt idx="7853">
                  <c:v>1.1621687411672676</c:v>
                </c:pt>
                <c:pt idx="7854">
                  <c:v>1.1622849696642341</c:v>
                </c:pt>
                <c:pt idx="7855">
                  <c:v>1.1624012097852126</c:v>
                </c:pt>
                <c:pt idx="7856">
                  <c:v>1.1625174615313656</c:v>
                </c:pt>
                <c:pt idx="7857">
                  <c:v>1.1626337249038559</c:v>
                </c:pt>
                <c:pt idx="7858">
                  <c:v>1.1627499999038462</c:v>
                </c:pt>
                <c:pt idx="7859">
                  <c:v>1.1628662865324995</c:v>
                </c:pt>
                <c:pt idx="7860">
                  <c:v>1.1629825847909785</c:v>
                </c:pt>
                <c:pt idx="7861">
                  <c:v>1.1630988946804466</c:v>
                </c:pt>
                <c:pt idx="7862">
                  <c:v>1.1632152162020668</c:v>
                </c:pt>
                <c:pt idx="7863">
                  <c:v>1.1633315493570024</c:v>
                </c:pt>
                <c:pt idx="7864">
                  <c:v>1.163447894146417</c:v>
                </c:pt>
                <c:pt idx="7865">
                  <c:v>1.1635642505714741</c:v>
                </c:pt>
                <c:pt idx="7866">
                  <c:v>1.1636806186333373</c:v>
                </c:pt>
                <c:pt idx="7867">
                  <c:v>1.1637969983331706</c:v>
                </c:pt>
                <c:pt idx="7868">
                  <c:v>1.1639133896721379</c:v>
                </c:pt>
                <c:pt idx="7869">
                  <c:v>1.1640297926514029</c:v>
                </c:pt>
                <c:pt idx="7870">
                  <c:v>1.16414620727213</c:v>
                </c:pt>
                <c:pt idx="7871">
                  <c:v>1.1642626335354835</c:v>
                </c:pt>
                <c:pt idx="7872">
                  <c:v>1.1643790714426279</c:v>
                </c:pt>
                <c:pt idx="7873">
                  <c:v>1.1644955209947274</c:v>
                </c:pt>
                <c:pt idx="7874">
                  <c:v>1.1646119821929466</c:v>
                </c:pt>
                <c:pt idx="7875">
                  <c:v>1.1647284550384505</c:v>
                </c:pt>
                <c:pt idx="7876">
                  <c:v>1.1648449395324036</c:v>
                </c:pt>
                <c:pt idx="7877">
                  <c:v>1.1649614356759712</c:v>
                </c:pt>
                <c:pt idx="7878">
                  <c:v>1.1650779434703182</c:v>
                </c:pt>
                <c:pt idx="7879">
                  <c:v>1.1651944629166098</c:v>
                </c:pt>
                <c:pt idx="7880">
                  <c:v>1.1653109940160113</c:v>
                </c:pt>
                <c:pt idx="7881">
                  <c:v>1.1654275367696882</c:v>
                </c:pt>
                <c:pt idx="7882">
                  <c:v>1.1655440911788062</c:v>
                </c:pt>
                <c:pt idx="7883">
                  <c:v>1.1656606572445307</c:v>
                </c:pt>
                <c:pt idx="7884">
                  <c:v>1.1657772349680275</c:v>
                </c:pt>
                <c:pt idx="7885">
                  <c:v>1.1658938243504626</c:v>
                </c:pt>
                <c:pt idx="7886">
                  <c:v>1.1660104253930019</c:v>
                </c:pt>
                <c:pt idx="7887">
                  <c:v>1.1661270380968116</c:v>
                </c:pt>
                <c:pt idx="7888">
                  <c:v>1.1662436624630579</c:v>
                </c:pt>
                <c:pt idx="7889">
                  <c:v>1.1663602984929071</c:v>
                </c:pt>
                <c:pt idx="7890">
                  <c:v>1.166476946187526</c:v>
                </c:pt>
                <c:pt idx="7891">
                  <c:v>1.1665936055480808</c:v>
                </c:pt>
                <c:pt idx="7892">
                  <c:v>1.1667102765757384</c:v>
                </c:pt>
                <c:pt idx="7893">
                  <c:v>1.1668269592716656</c:v>
                </c:pt>
                <c:pt idx="7894">
                  <c:v>1.1669436536370292</c:v>
                </c:pt>
                <c:pt idx="7895">
                  <c:v>1.1670603596729965</c:v>
                </c:pt>
                <c:pt idx="7896">
                  <c:v>1.1671770773807346</c:v>
                </c:pt>
                <c:pt idx="7897">
                  <c:v>1.1672938067614107</c:v>
                </c:pt>
                <c:pt idx="7898">
                  <c:v>1.1674105478161922</c:v>
                </c:pt>
                <c:pt idx="7899">
                  <c:v>1.1675273005462468</c:v>
                </c:pt>
                <c:pt idx="7900">
                  <c:v>1.167644064952742</c:v>
                </c:pt>
                <c:pt idx="7901">
                  <c:v>1.1677608410368456</c:v>
                </c:pt>
                <c:pt idx="7902">
                  <c:v>1.1678776287997257</c:v>
                </c:pt>
                <c:pt idx="7903">
                  <c:v>1.1679944282425498</c:v>
                </c:pt>
                <c:pt idx="7904">
                  <c:v>1.1681112393664865</c:v>
                </c:pt>
                <c:pt idx="7905">
                  <c:v>1.1682280621727037</c:v>
                </c:pt>
                <c:pt idx="7906">
                  <c:v>1.16834489666237</c:v>
                </c:pt>
                <c:pt idx="7907">
                  <c:v>1.1684617428366537</c:v>
                </c:pt>
                <c:pt idx="7908">
                  <c:v>1.1685786006967234</c:v>
                </c:pt>
                <c:pt idx="7909">
                  <c:v>1.1686954702437478</c:v>
                </c:pt>
                <c:pt idx="7910">
                  <c:v>1.1688123514788957</c:v>
                </c:pt>
                <c:pt idx="7911">
                  <c:v>1.1689292444033361</c:v>
                </c:pt>
                <c:pt idx="7912">
                  <c:v>1.169046149018238</c:v>
                </c:pt>
                <c:pt idx="7913">
                  <c:v>1.1691630653247704</c:v>
                </c:pt>
                <c:pt idx="7914">
                  <c:v>1.1692799933241029</c:v>
                </c:pt>
                <c:pt idx="7915">
                  <c:v>1.1693969330174045</c:v>
                </c:pt>
                <c:pt idx="7916">
                  <c:v>1.169513884405845</c:v>
                </c:pt>
                <c:pt idx="7917">
                  <c:v>1.1696308474905941</c:v>
                </c:pt>
                <c:pt idx="7918">
                  <c:v>1.1697478222728213</c:v>
                </c:pt>
                <c:pt idx="7919">
                  <c:v>1.1698648087536967</c:v>
                </c:pt>
                <c:pt idx="7920">
                  <c:v>1.1699818069343901</c:v>
                </c:pt>
                <c:pt idx="7921">
                  <c:v>1.1700988168160718</c:v>
                </c:pt>
                <c:pt idx="7922">
                  <c:v>1.1702158383999117</c:v>
                </c:pt>
                <c:pt idx="7923">
                  <c:v>1.1703328716870804</c:v>
                </c:pt>
                <c:pt idx="7924">
                  <c:v>1.1704499166787483</c:v>
                </c:pt>
                <c:pt idx="7925">
                  <c:v>1.170566973376086</c:v>
                </c:pt>
                <c:pt idx="7926">
                  <c:v>1.170684041780264</c:v>
                </c:pt>
                <c:pt idx="7927">
                  <c:v>1.1708011218924532</c:v>
                </c:pt>
                <c:pt idx="7928">
                  <c:v>1.1709182137138245</c:v>
                </c:pt>
                <c:pt idx="7929">
                  <c:v>1.171035317245549</c:v>
                </c:pt>
                <c:pt idx="7930">
                  <c:v>1.1711524324887979</c:v>
                </c:pt>
                <c:pt idx="7931">
                  <c:v>1.1712695594447424</c:v>
                </c:pt>
                <c:pt idx="7932">
                  <c:v>1.1713866981145538</c:v>
                </c:pt>
                <c:pt idx="7933">
                  <c:v>1.1715038484994036</c:v>
                </c:pt>
                <c:pt idx="7934">
                  <c:v>1.1716210106004636</c:v>
                </c:pt>
                <c:pt idx="7935">
                  <c:v>1.1717381844189054</c:v>
                </c:pt>
                <c:pt idx="7936">
                  <c:v>1.1718553699559009</c:v>
                </c:pt>
                <c:pt idx="7937">
                  <c:v>1.1719725672126222</c:v>
                </c:pt>
                <c:pt idx="7938">
                  <c:v>1.1720897761902411</c:v>
                </c:pt>
                <c:pt idx="7939">
                  <c:v>1.17220699688993</c:v>
                </c:pt>
                <c:pt idx="7940">
                  <c:v>1.1723242293128613</c:v>
                </c:pt>
                <c:pt idx="7941">
                  <c:v>1.1724414734602073</c:v>
                </c:pt>
                <c:pt idx="7942">
                  <c:v>1.1725587293331405</c:v>
                </c:pt>
                <c:pt idx="7943">
                  <c:v>1.1726759969328338</c:v>
                </c:pt>
                <c:pt idx="7944">
                  <c:v>1.1727932762604598</c:v>
                </c:pt>
                <c:pt idx="7945">
                  <c:v>1.1729105673171916</c:v>
                </c:pt>
                <c:pt idx="7946">
                  <c:v>1.1730278701042021</c:v>
                </c:pt>
                <c:pt idx="7947">
                  <c:v>1.1731451846226644</c:v>
                </c:pt>
                <c:pt idx="7948">
                  <c:v>1.1732625108737518</c:v>
                </c:pt>
                <c:pt idx="7949">
                  <c:v>1.1733798488586376</c:v>
                </c:pt>
                <c:pt idx="7950">
                  <c:v>1.1734971985784954</c:v>
                </c:pt>
                <c:pt idx="7951">
                  <c:v>1.1736145600344989</c:v>
                </c:pt>
                <c:pt idx="7952">
                  <c:v>1.1737319332278218</c:v>
                </c:pt>
                <c:pt idx="7953">
                  <c:v>1.1738493181596377</c:v>
                </c:pt>
                <c:pt idx="7954">
                  <c:v>1.1739667148311208</c:v>
                </c:pt>
                <c:pt idx="7955">
                  <c:v>1.1740841232434451</c:v>
                </c:pt>
                <c:pt idx="7956">
                  <c:v>1.1742015433977848</c:v>
                </c:pt>
                <c:pt idx="7957">
                  <c:v>1.1743189752953143</c:v>
                </c:pt>
                <c:pt idx="7958">
                  <c:v>1.1744364189372081</c:v>
                </c:pt>
                <c:pt idx="7959">
                  <c:v>1.1745538743246404</c:v>
                </c:pt>
                <c:pt idx="7960">
                  <c:v>1.1746713414587864</c:v>
                </c:pt>
                <c:pt idx="7961">
                  <c:v>1.1747888203408205</c:v>
                </c:pt>
                <c:pt idx="7962">
                  <c:v>1.1749063109719178</c:v>
                </c:pt>
                <c:pt idx="7963">
                  <c:v>1.1750238133532531</c:v>
                </c:pt>
                <c:pt idx="7964">
                  <c:v>1.1751413274860016</c:v>
                </c:pt>
                <c:pt idx="7965">
                  <c:v>1.1752588533713388</c:v>
                </c:pt>
                <c:pt idx="7966">
                  <c:v>1.1753763910104398</c:v>
                </c:pt>
                <c:pt idx="7967">
                  <c:v>1.1754939404044802</c:v>
                </c:pt>
                <c:pt idx="7968">
                  <c:v>1.1756115015546356</c:v>
                </c:pt>
                <c:pt idx="7969">
                  <c:v>1.1757290744620819</c:v>
                </c:pt>
                <c:pt idx="7970">
                  <c:v>1.1758466591279946</c:v>
                </c:pt>
                <c:pt idx="7971">
                  <c:v>1.1759642555535499</c:v>
                </c:pt>
                <c:pt idx="7972">
                  <c:v>1.176081863739924</c:v>
                </c:pt>
                <c:pt idx="7973">
                  <c:v>1.1761994836882927</c:v>
                </c:pt>
                <c:pt idx="7974">
                  <c:v>1.1763171153998326</c:v>
                </c:pt>
                <c:pt idx="7975">
                  <c:v>1.1764347588757202</c:v>
                </c:pt>
                <c:pt idx="7976">
                  <c:v>1.176552414117132</c:v>
                </c:pt>
                <c:pt idx="7977">
                  <c:v>1.1766700811252444</c:v>
                </c:pt>
                <c:pt idx="7978">
                  <c:v>1.1767877599012344</c:v>
                </c:pt>
                <c:pt idx="7979">
                  <c:v>1.176905450446279</c:v>
                </c:pt>
                <c:pt idx="7980">
                  <c:v>1.1770231527615551</c:v>
                </c:pt>
                <c:pt idx="7981">
                  <c:v>1.1771408668482399</c:v>
                </c:pt>
                <c:pt idx="7982">
                  <c:v>1.1772585927075108</c:v>
                </c:pt>
                <c:pt idx="7983">
                  <c:v>1.1773763303405449</c:v>
                </c:pt>
                <c:pt idx="7984">
                  <c:v>1.1774940797485198</c:v>
                </c:pt>
                <c:pt idx="7985">
                  <c:v>1.1776118409326131</c:v>
                </c:pt>
                <c:pt idx="7986">
                  <c:v>1.1777296138940025</c:v>
                </c:pt>
                <c:pt idx="7987">
                  <c:v>1.177847398633866</c:v>
                </c:pt>
                <c:pt idx="7988">
                  <c:v>1.1779651951533814</c:v>
                </c:pt>
                <c:pt idx="7989">
                  <c:v>1.1780830034537269</c:v>
                </c:pt>
                <c:pt idx="7990">
                  <c:v>1.1782008235360804</c:v>
                </c:pt>
                <c:pt idx="7991">
                  <c:v>1.1783186554016205</c:v>
                </c:pt>
                <c:pt idx="7992">
                  <c:v>1.1784364990515257</c:v>
                </c:pt>
                <c:pt idx="7993">
                  <c:v>1.1785543544869743</c:v>
                </c:pt>
                <c:pt idx="7994">
                  <c:v>1.1786722217091452</c:v>
                </c:pt>
                <c:pt idx="7995">
                  <c:v>1.1787901007192172</c:v>
                </c:pt>
                <c:pt idx="7996">
                  <c:v>1.1789079915183691</c:v>
                </c:pt>
                <c:pt idx="7997">
                  <c:v>1.1790258941077798</c:v>
                </c:pt>
                <c:pt idx="7998">
                  <c:v>1.1791438084886288</c:v>
                </c:pt>
                <c:pt idx="7999">
                  <c:v>1.1792617346620951</c:v>
                </c:pt>
                <c:pt idx="8000">
                  <c:v>1.1793796726293579</c:v>
                </c:pt>
                <c:pt idx="8001">
                  <c:v>1.1794976223915972</c:v>
                </c:pt>
                <c:pt idx="8002">
                  <c:v>1.1796155839499922</c:v>
                </c:pt>
                <c:pt idx="8003">
                  <c:v>1.1797335573057228</c:v>
                </c:pt>
                <c:pt idx="8004">
                  <c:v>1.1798515424599687</c:v>
                </c:pt>
                <c:pt idx="8005">
                  <c:v>1.17996953941391</c:v>
                </c:pt>
                <c:pt idx="8006">
                  <c:v>1.180087548168727</c:v>
                </c:pt>
                <c:pt idx="8007">
                  <c:v>1.1802055687255995</c:v>
                </c:pt>
                <c:pt idx="8008">
                  <c:v>1.1803236010857081</c:v>
                </c:pt>
                <c:pt idx="8009">
                  <c:v>1.1804416452502331</c:v>
                </c:pt>
                <c:pt idx="8010">
                  <c:v>1.180559701220355</c:v>
                </c:pt>
                <c:pt idx="8011">
                  <c:v>1.1806777689972547</c:v>
                </c:pt>
                <c:pt idx="8012">
                  <c:v>1.1807958485821128</c:v>
                </c:pt>
                <c:pt idx="8013">
                  <c:v>1.1809139399761104</c:v>
                </c:pt>
                <c:pt idx="8014">
                  <c:v>1.1810320431804284</c:v>
                </c:pt>
                <c:pt idx="8015">
                  <c:v>1.181150158196248</c:v>
                </c:pt>
                <c:pt idx="8016">
                  <c:v>1.1812682850247505</c:v>
                </c:pt>
                <c:pt idx="8017">
                  <c:v>1.1813864236671172</c:v>
                </c:pt>
                <c:pt idx="8018">
                  <c:v>1.1815045741245296</c:v>
                </c:pt>
                <c:pt idx="8019">
                  <c:v>1.1816227363981693</c:v>
                </c:pt>
                <c:pt idx="8020">
                  <c:v>1.1817409104892183</c:v>
                </c:pt>
                <c:pt idx="8021">
                  <c:v>1.1818590963988582</c:v>
                </c:pt>
                <c:pt idx="8022">
                  <c:v>1.1819772941282711</c:v>
                </c:pt>
                <c:pt idx="8023">
                  <c:v>1.1820955036786389</c:v>
                </c:pt>
                <c:pt idx="8024">
                  <c:v>1.182213725051144</c:v>
                </c:pt>
                <c:pt idx="8025">
                  <c:v>1.1823319582469687</c:v>
                </c:pt>
                <c:pt idx="8026">
                  <c:v>1.1824502032672954</c:v>
                </c:pt>
                <c:pt idx="8027">
                  <c:v>1.1825684601133069</c:v>
                </c:pt>
                <c:pt idx="8028">
                  <c:v>1.1826867287861855</c:v>
                </c:pt>
                <c:pt idx="8029">
                  <c:v>1.1828050092871143</c:v>
                </c:pt>
                <c:pt idx="8030">
                  <c:v>1.182923301617276</c:v>
                </c:pt>
                <c:pt idx="8031">
                  <c:v>1.1830416057778537</c:v>
                </c:pt>
                <c:pt idx="8032">
                  <c:v>1.1831599217700306</c:v>
                </c:pt>
                <c:pt idx="8033">
                  <c:v>1.1832782495949901</c:v>
                </c:pt>
                <c:pt idx="8034">
                  <c:v>1.1833965892539153</c:v>
                </c:pt>
                <c:pt idx="8035">
                  <c:v>1.1835149407479901</c:v>
                </c:pt>
                <c:pt idx="8036">
                  <c:v>1.183633304078398</c:v>
                </c:pt>
                <c:pt idx="8037">
                  <c:v>1.1837516792463225</c:v>
                </c:pt>
                <c:pt idx="8038">
                  <c:v>1.1838700662529478</c:v>
                </c:pt>
                <c:pt idx="8039">
                  <c:v>1.1839884650994577</c:v>
                </c:pt>
                <c:pt idx="8040">
                  <c:v>1.1841068757870363</c:v>
                </c:pt>
                <c:pt idx="8041">
                  <c:v>1.184225298316868</c:v>
                </c:pt>
                <c:pt idx="8042">
                  <c:v>1.1843437326901369</c:v>
                </c:pt>
                <c:pt idx="8043">
                  <c:v>1.1844621789080276</c:v>
                </c:pt>
                <c:pt idx="8044">
                  <c:v>1.1845806369717249</c:v>
                </c:pt>
                <c:pt idx="8045">
                  <c:v>1.1846991068824131</c:v>
                </c:pt>
                <c:pt idx="8046">
                  <c:v>1.1848175886412773</c:v>
                </c:pt>
                <c:pt idx="8047">
                  <c:v>1.1849360822495023</c:v>
                </c:pt>
                <c:pt idx="8048">
                  <c:v>1.1850545877082732</c:v>
                </c:pt>
                <c:pt idx="8049">
                  <c:v>1.185173105018775</c:v>
                </c:pt>
                <c:pt idx="8050">
                  <c:v>1.1852916341821933</c:v>
                </c:pt>
                <c:pt idx="8051">
                  <c:v>1.1854101751997133</c:v>
                </c:pt>
                <c:pt idx="8052">
                  <c:v>1.1855287280725204</c:v>
                </c:pt>
                <c:pt idx="8053">
                  <c:v>1.1856472928018005</c:v>
                </c:pt>
                <c:pt idx="8054">
                  <c:v>1.1857658693887394</c:v>
                </c:pt>
                <c:pt idx="8055">
                  <c:v>1.1858844578345229</c:v>
                </c:pt>
                <c:pt idx="8056">
                  <c:v>1.1860030581403369</c:v>
                </c:pt>
                <c:pt idx="8057">
                  <c:v>1.1861216703073676</c:v>
                </c:pt>
                <c:pt idx="8058">
                  <c:v>1.1862402943368013</c:v>
                </c:pt>
                <c:pt idx="8059">
                  <c:v>1.1863589302298243</c:v>
                </c:pt>
                <c:pt idx="8060">
                  <c:v>1.1864775779876231</c:v>
                </c:pt>
                <c:pt idx="8061">
                  <c:v>1.1865962376113843</c:v>
                </c:pt>
                <c:pt idx="8062">
                  <c:v>1.1867149091022946</c:v>
                </c:pt>
                <c:pt idx="8063">
                  <c:v>1.1868335924615407</c:v>
                </c:pt>
                <c:pt idx="8064">
                  <c:v>1.1869522876903098</c:v>
                </c:pt>
                <c:pt idx="8065">
                  <c:v>1.1870709947897888</c:v>
                </c:pt>
                <c:pt idx="8066">
                  <c:v>1.1871897137611649</c:v>
                </c:pt>
                <c:pt idx="8067">
                  <c:v>1.1873084446056255</c:v>
                </c:pt>
                <c:pt idx="8068">
                  <c:v>1.1874271873243578</c:v>
                </c:pt>
                <c:pt idx="8069">
                  <c:v>1.1875459419185497</c:v>
                </c:pt>
                <c:pt idx="8070">
                  <c:v>1.1876647083893885</c:v>
                </c:pt>
                <c:pt idx="8071">
                  <c:v>1.1877834867380623</c:v>
                </c:pt>
                <c:pt idx="8072">
                  <c:v>1.1879022769657588</c:v>
                </c:pt>
                <c:pt idx="8073">
                  <c:v>1.1880210790736661</c:v>
                </c:pt>
                <c:pt idx="8074">
                  <c:v>1.1881398930629723</c:v>
                </c:pt>
                <c:pt idx="8075">
                  <c:v>1.1882587189348657</c:v>
                </c:pt>
                <c:pt idx="8076">
                  <c:v>1.1883775566905348</c:v>
                </c:pt>
                <c:pt idx="8077">
                  <c:v>1.1884964063311678</c:v>
                </c:pt>
                <c:pt idx="8078">
                  <c:v>1.1886152678579536</c:v>
                </c:pt>
                <c:pt idx="8079">
                  <c:v>1.1887341412720807</c:v>
                </c:pt>
                <c:pt idx="8080">
                  <c:v>1.1888530265747381</c:v>
                </c:pt>
                <c:pt idx="8081">
                  <c:v>1.1889719237671148</c:v>
                </c:pt>
                <c:pt idx="8082">
                  <c:v>1.1890908328503997</c:v>
                </c:pt>
                <c:pt idx="8083">
                  <c:v>1.1892097538257822</c:v>
                </c:pt>
                <c:pt idx="8084">
                  <c:v>1.1893286866944517</c:v>
                </c:pt>
                <c:pt idx="8085">
                  <c:v>1.1894476314575975</c:v>
                </c:pt>
                <c:pt idx="8086">
                  <c:v>1.189566588116409</c:v>
                </c:pt>
                <c:pt idx="8087">
                  <c:v>1.1896855566720763</c:v>
                </c:pt>
                <c:pt idx="8088">
                  <c:v>1.1898045371257888</c:v>
                </c:pt>
                <c:pt idx="8089">
                  <c:v>1.1899235294787367</c:v>
                </c:pt>
                <c:pt idx="8090">
                  <c:v>1.1900425337321099</c:v>
                </c:pt>
                <c:pt idx="8091">
                  <c:v>1.1901615498870985</c:v>
                </c:pt>
                <c:pt idx="8092">
                  <c:v>1.1902805779448931</c:v>
                </c:pt>
                <c:pt idx="8093">
                  <c:v>1.1903996179066838</c:v>
                </c:pt>
                <c:pt idx="8094">
                  <c:v>1.1905186697736612</c:v>
                </c:pt>
                <c:pt idx="8095">
                  <c:v>1.190637733547016</c:v>
                </c:pt>
                <c:pt idx="8096">
                  <c:v>1.1907568092279388</c:v>
                </c:pt>
                <c:pt idx="8097">
                  <c:v>1.1908758968176205</c:v>
                </c:pt>
                <c:pt idx="8098">
                  <c:v>1.1909949963172521</c:v>
                </c:pt>
                <c:pt idx="8099">
                  <c:v>1.191114107728025</c:v>
                </c:pt>
                <c:pt idx="8100">
                  <c:v>1.19123323105113</c:v>
                </c:pt>
                <c:pt idx="8101">
                  <c:v>1.1913523662877588</c:v>
                </c:pt>
                <c:pt idx="8102">
                  <c:v>1.1914715134391027</c:v>
                </c:pt>
                <c:pt idx="8103">
                  <c:v>1.1915906725063534</c:v>
                </c:pt>
                <c:pt idx="8104">
                  <c:v>1.1917098434907025</c:v>
                </c:pt>
                <c:pt idx="8105">
                  <c:v>1.1918290263933418</c:v>
                </c:pt>
                <c:pt idx="8106">
                  <c:v>1.1919482212154633</c:v>
                </c:pt>
                <c:pt idx="8107">
                  <c:v>1.192067427958259</c:v>
                </c:pt>
                <c:pt idx="8108">
                  <c:v>1.1921866466229214</c:v>
                </c:pt>
                <c:pt idx="8109">
                  <c:v>1.1923058772106425</c:v>
                </c:pt>
                <c:pt idx="8110">
                  <c:v>1.1924251197226148</c:v>
                </c:pt>
                <c:pt idx="8111">
                  <c:v>1.1925443741600308</c:v>
                </c:pt>
                <c:pt idx="8112">
                  <c:v>1.1926636405240831</c:v>
                </c:pt>
                <c:pt idx="8113">
                  <c:v>1.1927829188159647</c:v>
                </c:pt>
                <c:pt idx="8114">
                  <c:v>1.1929022090368684</c:v>
                </c:pt>
                <c:pt idx="8115">
                  <c:v>1.1930215111879872</c:v>
                </c:pt>
                <c:pt idx="8116">
                  <c:v>1.1931408252705142</c:v>
                </c:pt>
                <c:pt idx="8117">
                  <c:v>1.1932601512856429</c:v>
                </c:pt>
                <c:pt idx="8118">
                  <c:v>1.1933794892345664</c:v>
                </c:pt>
                <c:pt idx="8119">
                  <c:v>1.1934988391184782</c:v>
                </c:pt>
                <c:pt idx="8120">
                  <c:v>1.1936182009385721</c:v>
                </c:pt>
                <c:pt idx="8121">
                  <c:v>1.1937375746960417</c:v>
                </c:pt>
                <c:pt idx="8122">
                  <c:v>1.1938569603920808</c:v>
                </c:pt>
                <c:pt idx="8123">
                  <c:v>1.1939763580278835</c:v>
                </c:pt>
                <c:pt idx="8124">
                  <c:v>1.194095767604644</c:v>
                </c:pt>
                <c:pt idx="8125">
                  <c:v>1.1942151891235564</c:v>
                </c:pt>
                <c:pt idx="8126">
                  <c:v>1.1943346225858149</c:v>
                </c:pt>
                <c:pt idx="8127">
                  <c:v>1.1944540679926141</c:v>
                </c:pt>
                <c:pt idx="8128">
                  <c:v>1.1945735253451486</c:v>
                </c:pt>
                <c:pt idx="8129">
                  <c:v>1.194692994644613</c:v>
                </c:pt>
                <c:pt idx="8130">
                  <c:v>1.1948124758922023</c:v>
                </c:pt>
                <c:pt idx="8131">
                  <c:v>1.1949319690891111</c:v>
                </c:pt>
                <c:pt idx="8132">
                  <c:v>1.1950514742365348</c:v>
                </c:pt>
                <c:pt idx="8133">
                  <c:v>1.1951709913356683</c:v>
                </c:pt>
                <c:pt idx="8134">
                  <c:v>1.1952905203877071</c:v>
                </c:pt>
                <c:pt idx="8135">
                  <c:v>1.1954100613938465</c:v>
                </c:pt>
                <c:pt idx="8136">
                  <c:v>1.195529614355282</c:v>
                </c:pt>
                <c:pt idx="8137">
                  <c:v>1.1956491792732094</c:v>
                </c:pt>
                <c:pt idx="8138">
                  <c:v>1.1957687561488242</c:v>
                </c:pt>
                <c:pt idx="8139">
                  <c:v>1.1958883449833224</c:v>
                </c:pt>
                <c:pt idx="8140">
                  <c:v>1.1960079457779003</c:v>
                </c:pt>
                <c:pt idx="8141">
                  <c:v>1.1961275585337536</c:v>
                </c:pt>
                <c:pt idx="8142">
                  <c:v>1.1962471832520789</c:v>
                </c:pt>
                <c:pt idx="8143">
                  <c:v>1.1963668199340722</c:v>
                </c:pt>
                <c:pt idx="8144">
                  <c:v>1.1964864685809302</c:v>
                </c:pt>
                <c:pt idx="8145">
                  <c:v>1.1966061291938497</c:v>
                </c:pt>
                <c:pt idx="8146">
                  <c:v>1.196725801774027</c:v>
                </c:pt>
                <c:pt idx="8147">
                  <c:v>1.1968454863226592</c:v>
                </c:pt>
                <c:pt idx="8148">
                  <c:v>1.1969651828409433</c:v>
                </c:pt>
                <c:pt idx="8149">
                  <c:v>1.1970848913300762</c:v>
                </c:pt>
                <c:pt idx="8150">
                  <c:v>1.1972046117912554</c:v>
                </c:pt>
                <c:pt idx="8151">
                  <c:v>1.197324344225678</c:v>
                </c:pt>
                <c:pt idx="8152">
                  <c:v>1.1974440886345414</c:v>
                </c:pt>
                <c:pt idx="8153">
                  <c:v>1.1975638450190433</c:v>
                </c:pt>
                <c:pt idx="8154">
                  <c:v>1.1976836133803814</c:v>
                </c:pt>
                <c:pt idx="8155">
                  <c:v>1.1978033937197534</c:v>
                </c:pt>
                <c:pt idx="8156">
                  <c:v>1.1979231860383572</c:v>
                </c:pt>
                <c:pt idx="8157">
                  <c:v>1.198042990337391</c:v>
                </c:pt>
                <c:pt idx="8158">
                  <c:v>1.1981628066180527</c:v>
                </c:pt>
                <c:pt idx="8159">
                  <c:v>1.198282634881541</c:v>
                </c:pt>
                <c:pt idx="8160">
                  <c:v>1.1984024751290538</c:v>
                </c:pt>
                <c:pt idx="8161">
                  <c:v>1.19852232736179</c:v>
                </c:pt>
                <c:pt idx="8162">
                  <c:v>1.198642191580948</c:v>
                </c:pt>
                <c:pt idx="8163">
                  <c:v>1.1987620677877266</c:v>
                </c:pt>
                <c:pt idx="8164">
                  <c:v>1.198881955983325</c:v>
                </c:pt>
                <c:pt idx="8165">
                  <c:v>1.1990018561689419</c:v>
                </c:pt>
                <c:pt idx="8166">
                  <c:v>1.1991217683457764</c:v>
                </c:pt>
                <c:pt idx="8167">
                  <c:v>1.199241692515028</c:v>
                </c:pt>
                <c:pt idx="8168">
                  <c:v>1.1993616286778959</c:v>
                </c:pt>
                <c:pt idx="8169">
                  <c:v>1.1994815768355793</c:v>
                </c:pt>
                <c:pt idx="8170">
                  <c:v>1.1996015369892783</c:v>
                </c:pt>
                <c:pt idx="8171">
                  <c:v>1.1997215091401923</c:v>
                </c:pt>
                <c:pt idx="8172">
                  <c:v>1.1998414932895212</c:v>
                </c:pt>
                <c:pt idx="8173">
                  <c:v>1.1999614894384649</c:v>
                </c:pt>
                <c:pt idx="8174">
                  <c:v>1.2000814975882237</c:v>
                </c:pt>
                <c:pt idx="8175">
                  <c:v>1.2002015177399976</c:v>
                </c:pt>
                <c:pt idx="8176">
                  <c:v>1.2003215498949871</c:v>
                </c:pt>
                <c:pt idx="8177">
                  <c:v>1.2004415940543924</c:v>
                </c:pt>
                <c:pt idx="8178">
                  <c:v>1.2005616502194143</c:v>
                </c:pt>
                <c:pt idx="8179">
                  <c:v>1.2006817183912535</c:v>
                </c:pt>
                <c:pt idx="8180">
                  <c:v>1.2008017985711106</c:v>
                </c:pt>
                <c:pt idx="8181">
                  <c:v>1.2009218907601866</c:v>
                </c:pt>
                <c:pt idx="8182">
                  <c:v>1.2010419949596827</c:v>
                </c:pt>
                <c:pt idx="8183">
                  <c:v>1.2011621111707997</c:v>
                </c:pt>
                <c:pt idx="8184">
                  <c:v>1.2012822393947391</c:v>
                </c:pt>
                <c:pt idx="8185">
                  <c:v>1.2014023796327025</c:v>
                </c:pt>
                <c:pt idx="8186">
                  <c:v>1.2015225318858911</c:v>
                </c:pt>
                <c:pt idx="8187">
                  <c:v>1.2016426961555067</c:v>
                </c:pt>
                <c:pt idx="8188">
                  <c:v>1.2017628724427509</c:v>
                </c:pt>
                <c:pt idx="8189">
                  <c:v>1.2018830607488258</c:v>
                </c:pt>
                <c:pt idx="8190">
                  <c:v>1.2020032610749332</c:v>
                </c:pt>
                <c:pt idx="8191">
                  <c:v>1.2021234734222754</c:v>
                </c:pt>
                <c:pt idx="8192">
                  <c:v>1.2022436977920545</c:v>
                </c:pt>
                <c:pt idx="8193">
                  <c:v>1.202363934185473</c:v>
                </c:pt>
                <c:pt idx="8194">
                  <c:v>1.2024841826037334</c:v>
                </c:pt>
                <c:pt idx="8195">
                  <c:v>1.202604443048038</c:v>
                </c:pt>
                <c:pt idx="8196">
                  <c:v>1.2027247155195899</c:v>
                </c:pt>
                <c:pt idx="8197">
                  <c:v>1.2028450000195918</c:v>
                </c:pt>
                <c:pt idx="8198">
                  <c:v>1.2029652965492468</c:v>
                </c:pt>
                <c:pt idx="8199">
                  <c:v>1.2030856051097578</c:v>
                </c:pt>
                <c:pt idx="8200">
                  <c:v>1.203205925702328</c:v>
                </c:pt>
                <c:pt idx="8201">
                  <c:v>1.2033262583281608</c:v>
                </c:pt>
                <c:pt idx="8202">
                  <c:v>1.2034466029884596</c:v>
                </c:pt>
                <c:pt idx="8203">
                  <c:v>1.2035669596844281</c:v>
                </c:pt>
                <c:pt idx="8204">
                  <c:v>1.2036873284172698</c:v>
                </c:pt>
                <c:pt idx="8205">
                  <c:v>1.2038077091881887</c:v>
                </c:pt>
                <c:pt idx="8206">
                  <c:v>1.2039281019983885</c:v>
                </c:pt>
                <c:pt idx="8207">
                  <c:v>1.2040485068490734</c:v>
                </c:pt>
                <c:pt idx="8208">
                  <c:v>1.2041689237414475</c:v>
                </c:pt>
                <c:pt idx="8209">
                  <c:v>1.2042893526767151</c:v>
                </c:pt>
                <c:pt idx="8210">
                  <c:v>1.2044097936560807</c:v>
                </c:pt>
                <c:pt idx="8211">
                  <c:v>1.2045302466807488</c:v>
                </c:pt>
                <c:pt idx="8212">
                  <c:v>1.2046507117519241</c:v>
                </c:pt>
                <c:pt idx="8213">
                  <c:v>1.204771188870811</c:v>
                </c:pt>
                <c:pt idx="8214">
                  <c:v>1.204891678038615</c:v>
                </c:pt>
                <c:pt idx="8215">
                  <c:v>1.2050121792565407</c:v>
                </c:pt>
                <c:pt idx="8216">
                  <c:v>1.2051326925257932</c:v>
                </c:pt>
                <c:pt idx="8217">
                  <c:v>1.2052532178475779</c:v>
                </c:pt>
                <c:pt idx="8218">
                  <c:v>1.2053737552231001</c:v>
                </c:pt>
                <c:pt idx="8219">
                  <c:v>1.2054943046535653</c:v>
                </c:pt>
                <c:pt idx="8220">
                  <c:v>1.2056148661401793</c:v>
                </c:pt>
                <c:pt idx="8221">
                  <c:v>1.2057354396841478</c:v>
                </c:pt>
                <c:pt idx="8222">
                  <c:v>1.2058560252866763</c:v>
                </c:pt>
                <c:pt idx="8223">
                  <c:v>1.2059766229489712</c:v>
                </c:pt>
                <c:pt idx="8224">
                  <c:v>1.2060972326722383</c:v>
                </c:pt>
                <c:pt idx="8225">
                  <c:v>1.206217854457684</c:v>
                </c:pt>
                <c:pt idx="8226">
                  <c:v>1.2063384883065147</c:v>
                </c:pt>
                <c:pt idx="8227">
                  <c:v>1.2064591342199367</c:v>
                </c:pt>
                <c:pt idx="8228">
                  <c:v>1.2065797921991566</c:v>
                </c:pt>
                <c:pt idx="8229">
                  <c:v>1.2067004622453812</c:v>
                </c:pt>
                <c:pt idx="8230">
                  <c:v>1.2068211443598171</c:v>
                </c:pt>
                <c:pt idx="8231">
                  <c:v>1.2069418385436714</c:v>
                </c:pt>
                <c:pt idx="8232">
                  <c:v>1.2070625447981513</c:v>
                </c:pt>
                <c:pt idx="8233">
                  <c:v>1.2071832631244637</c:v>
                </c:pt>
                <c:pt idx="8234">
                  <c:v>1.2073039935238161</c:v>
                </c:pt>
                <c:pt idx="8235">
                  <c:v>1.207424735997416</c:v>
                </c:pt>
                <c:pt idx="8236">
                  <c:v>1.2075454905464706</c:v>
                </c:pt>
                <c:pt idx="8237">
                  <c:v>1.2076662571721879</c:v>
                </c:pt>
                <c:pt idx="8238">
                  <c:v>1.2077870358757754</c:v>
                </c:pt>
                <c:pt idx="8239">
                  <c:v>1.2079078266584413</c:v>
                </c:pt>
                <c:pt idx="8240">
                  <c:v>1.2080286295213933</c:v>
                </c:pt>
                <c:pt idx="8241">
                  <c:v>1.2081494444658398</c:v>
                </c:pt>
                <c:pt idx="8242">
                  <c:v>1.2082702714929892</c:v>
                </c:pt>
                <c:pt idx="8243">
                  <c:v>1.2083911106040495</c:v>
                </c:pt>
                <c:pt idx="8244">
                  <c:v>1.2085119618002296</c:v>
                </c:pt>
                <c:pt idx="8245">
                  <c:v>1.2086328250827378</c:v>
                </c:pt>
                <c:pt idx="8246">
                  <c:v>1.2087537004527831</c:v>
                </c:pt>
                <c:pt idx="8247">
                  <c:v>1.2088745879115743</c:v>
                </c:pt>
                <c:pt idx="8248">
                  <c:v>1.2089954874603204</c:v>
                </c:pt>
                <c:pt idx="8249">
                  <c:v>1.2091163991002303</c:v>
                </c:pt>
                <c:pt idx="8250">
                  <c:v>1.2092373228325135</c:v>
                </c:pt>
                <c:pt idx="8251">
                  <c:v>1.2093582586583793</c:v>
                </c:pt>
                <c:pt idx="8252">
                  <c:v>1.2094792065790372</c:v>
                </c:pt>
                <c:pt idx="8253">
                  <c:v>1.2096001665956968</c:v>
                </c:pt>
                <c:pt idx="8254">
                  <c:v>1.2097211387095677</c:v>
                </c:pt>
                <c:pt idx="8255">
                  <c:v>1.2098421229218599</c:v>
                </c:pt>
                <c:pt idx="8256">
                  <c:v>1.2099631192337832</c:v>
                </c:pt>
                <c:pt idx="8257">
                  <c:v>1.2100841276465479</c:v>
                </c:pt>
                <c:pt idx="8258">
                  <c:v>1.210205148161364</c:v>
                </c:pt>
                <c:pt idx="8259">
                  <c:v>1.2103261807794419</c:v>
                </c:pt>
                <c:pt idx="8260">
                  <c:v>1.210447225501992</c:v>
                </c:pt>
                <c:pt idx="8261">
                  <c:v>1.2105682823302251</c:v>
                </c:pt>
                <c:pt idx="8262">
                  <c:v>1.2106893512653516</c:v>
                </c:pt>
                <c:pt idx="8263">
                  <c:v>1.2108104323085824</c:v>
                </c:pt>
                <c:pt idx="8264">
                  <c:v>1.2109315254611286</c:v>
                </c:pt>
                <c:pt idx="8265">
                  <c:v>1.2110526307242009</c:v>
                </c:pt>
                <c:pt idx="8266">
                  <c:v>1.2111737480990108</c:v>
                </c:pt>
                <c:pt idx="8267">
                  <c:v>1.2112948775867693</c:v>
                </c:pt>
                <c:pt idx="8268">
                  <c:v>1.2114160191886882</c:v>
                </c:pt>
                <c:pt idx="8269">
                  <c:v>1.2115371729059787</c:v>
                </c:pt>
                <c:pt idx="8270">
                  <c:v>1.2116583387398527</c:v>
                </c:pt>
                <c:pt idx="8271">
                  <c:v>1.211779516691522</c:v>
                </c:pt>
                <c:pt idx="8272">
                  <c:v>1.2119007067621981</c:v>
                </c:pt>
                <c:pt idx="8273">
                  <c:v>1.2120219089530935</c:v>
                </c:pt>
                <c:pt idx="8274">
                  <c:v>1.2121431232654201</c:v>
                </c:pt>
                <c:pt idx="8275">
                  <c:v>1.21226434970039</c:v>
                </c:pt>
                <c:pt idx="8276">
                  <c:v>1.2123855882592158</c:v>
                </c:pt>
                <c:pt idx="8277">
                  <c:v>1.2125068389431102</c:v>
                </c:pt>
                <c:pt idx="8278">
                  <c:v>1.2126281017532854</c:v>
                </c:pt>
                <c:pt idx="8279">
                  <c:v>1.2127493766909545</c:v>
                </c:pt>
                <c:pt idx="8280">
                  <c:v>1.2128706637573303</c:v>
                </c:pt>
                <c:pt idx="8281">
                  <c:v>1.2129919629536257</c:v>
                </c:pt>
                <c:pt idx="8282">
                  <c:v>1.2131132742810538</c:v>
                </c:pt>
                <c:pt idx="8283">
                  <c:v>1.2132345977408279</c:v>
                </c:pt>
                <c:pt idx="8284">
                  <c:v>1.2133559333341613</c:v>
                </c:pt>
                <c:pt idx="8285">
                  <c:v>1.2134772810622674</c:v>
                </c:pt>
                <c:pt idx="8286">
                  <c:v>1.2135986409263599</c:v>
                </c:pt>
                <c:pt idx="8287">
                  <c:v>1.2137200129276526</c:v>
                </c:pt>
                <c:pt idx="8288">
                  <c:v>1.2138413970673594</c:v>
                </c:pt>
                <c:pt idx="8289">
                  <c:v>1.2139627933466941</c:v>
                </c:pt>
                <c:pt idx="8290">
                  <c:v>1.2140842017668707</c:v>
                </c:pt>
                <c:pt idx="8291">
                  <c:v>1.2142056223291036</c:v>
                </c:pt>
                <c:pt idx="8292">
                  <c:v>1.214327055034607</c:v>
                </c:pt>
                <c:pt idx="8293">
                  <c:v>1.2144484998845955</c:v>
                </c:pt>
                <c:pt idx="8294">
                  <c:v>1.2145699568802835</c:v>
                </c:pt>
                <c:pt idx="8295">
                  <c:v>1.2146914260228858</c:v>
                </c:pt>
                <c:pt idx="8296">
                  <c:v>1.2148129073136171</c:v>
                </c:pt>
                <c:pt idx="8297">
                  <c:v>1.2149344007536924</c:v>
                </c:pt>
                <c:pt idx="8298">
                  <c:v>1.2150559063443269</c:v>
                </c:pt>
                <c:pt idx="8299">
                  <c:v>1.2151774240867357</c:v>
                </c:pt>
                <c:pt idx="8300">
                  <c:v>1.2152989539821339</c:v>
                </c:pt>
                <c:pt idx="8301">
                  <c:v>1.2154204960317372</c:v>
                </c:pt>
                <c:pt idx="8302">
                  <c:v>1.2155420502367609</c:v>
                </c:pt>
                <c:pt idx="8303">
                  <c:v>1.2156636165984207</c:v>
                </c:pt>
                <c:pt idx="8304">
                  <c:v>1.2157851951179326</c:v>
                </c:pt>
                <c:pt idx="8305">
                  <c:v>1.2159067857965122</c:v>
                </c:pt>
                <c:pt idx="8306">
                  <c:v>1.2160283886353758</c:v>
                </c:pt>
                <c:pt idx="8307">
                  <c:v>1.2161500036357393</c:v>
                </c:pt>
                <c:pt idx="8308">
                  <c:v>1.2162716307988193</c:v>
                </c:pt>
                <c:pt idx="8309">
                  <c:v>1.2163932701258318</c:v>
                </c:pt>
                <c:pt idx="8310">
                  <c:v>1.2165149216179936</c:v>
                </c:pt>
                <c:pt idx="8311">
                  <c:v>1.2166365852765213</c:v>
                </c:pt>
                <c:pt idx="8312">
                  <c:v>1.2167582611026315</c:v>
                </c:pt>
                <c:pt idx="8313">
                  <c:v>1.2168799490975413</c:v>
                </c:pt>
                <c:pt idx="8314">
                  <c:v>1.2170016492624676</c:v>
                </c:pt>
                <c:pt idx="8315">
                  <c:v>1.2171233615986274</c:v>
                </c:pt>
                <c:pt idx="8316">
                  <c:v>1.2172450861072381</c:v>
                </c:pt>
                <c:pt idx="8317">
                  <c:v>1.2173668227895171</c:v>
                </c:pt>
                <c:pt idx="8318">
                  <c:v>1.2174885716466819</c:v>
                </c:pt>
                <c:pt idx="8319">
                  <c:v>1.2176103326799499</c:v>
                </c:pt>
                <c:pt idx="8320">
                  <c:v>1.217732105890539</c:v>
                </c:pt>
                <c:pt idx="8321">
                  <c:v>1.217853891279667</c:v>
                </c:pt>
                <c:pt idx="8322">
                  <c:v>1.2179756888485518</c:v>
                </c:pt>
                <c:pt idx="8323">
                  <c:v>1.2180974985984117</c:v>
                </c:pt>
                <c:pt idx="8324">
                  <c:v>1.2182193205304648</c:v>
                </c:pt>
                <c:pt idx="8325">
                  <c:v>1.2183411546459293</c:v>
                </c:pt>
                <c:pt idx="8326">
                  <c:v>1.2184630009460238</c:v>
                </c:pt>
                <c:pt idx="8327">
                  <c:v>1.218584859431967</c:v>
                </c:pt>
                <c:pt idx="8328">
                  <c:v>1.2187067301049774</c:v>
                </c:pt>
                <c:pt idx="8329">
                  <c:v>1.218828612966274</c:v>
                </c:pt>
                <c:pt idx="8330">
                  <c:v>1.2189505080170757</c:v>
                </c:pt>
                <c:pt idx="8331">
                  <c:v>1.2190724152586017</c:v>
                </c:pt>
                <c:pt idx="8332">
                  <c:v>1.2191943346920708</c:v>
                </c:pt>
                <c:pt idx="8333">
                  <c:v>1.2193162663187027</c:v>
                </c:pt>
                <c:pt idx="8334">
                  <c:v>1.2194382101397168</c:v>
                </c:pt>
                <c:pt idx="8335">
                  <c:v>1.2195601661563324</c:v>
                </c:pt>
                <c:pt idx="8336">
                  <c:v>1.2196821343697695</c:v>
                </c:pt>
                <c:pt idx="8337">
                  <c:v>1.2198041147812475</c:v>
                </c:pt>
                <c:pt idx="8338">
                  <c:v>1.2199261073919867</c:v>
                </c:pt>
                <c:pt idx="8339">
                  <c:v>1.220048112203207</c:v>
                </c:pt>
                <c:pt idx="8340">
                  <c:v>1.2201701292161287</c:v>
                </c:pt>
                <c:pt idx="8341">
                  <c:v>1.2202921584319719</c:v>
                </c:pt>
                <c:pt idx="8342">
                  <c:v>1.2204141998519571</c:v>
                </c:pt>
                <c:pt idx="8343">
                  <c:v>1.2205362534773048</c:v>
                </c:pt>
                <c:pt idx="8344">
                  <c:v>1.2206583193092357</c:v>
                </c:pt>
                <c:pt idx="8345">
                  <c:v>1.2207803973489706</c:v>
                </c:pt>
                <c:pt idx="8346">
                  <c:v>1.2209024875977303</c:v>
                </c:pt>
                <c:pt idx="8347">
                  <c:v>1.221024590056736</c:v>
                </c:pt>
                <c:pt idx="8348">
                  <c:v>1.2211467047272087</c:v>
                </c:pt>
                <c:pt idx="8349">
                  <c:v>1.2212688316103697</c:v>
                </c:pt>
                <c:pt idx="8350">
                  <c:v>1.2213909707074404</c:v>
                </c:pt>
                <c:pt idx="8351">
                  <c:v>1.2215131220196425</c:v>
                </c:pt>
                <c:pt idx="8352">
                  <c:v>1.2216352855481973</c:v>
                </c:pt>
                <c:pt idx="8353">
                  <c:v>1.2217574612943267</c:v>
                </c:pt>
                <c:pt idx="8354">
                  <c:v>1.2218796492592525</c:v>
                </c:pt>
                <c:pt idx="8355">
                  <c:v>1.2220018494441969</c:v>
                </c:pt>
                <c:pt idx="8356">
                  <c:v>1.2221240618503819</c:v>
                </c:pt>
                <c:pt idx="8357">
                  <c:v>1.2222462864790298</c:v>
                </c:pt>
                <c:pt idx="8358">
                  <c:v>1.2223685233313628</c:v>
                </c:pt>
                <c:pt idx="8359">
                  <c:v>1.2224907724086036</c:v>
                </c:pt>
                <c:pt idx="8360">
                  <c:v>1.2226130337119747</c:v>
                </c:pt>
                <c:pt idx="8361">
                  <c:v>1.222735307242699</c:v>
                </c:pt>
                <c:pt idx="8362">
                  <c:v>1.2228575930019991</c:v>
                </c:pt>
                <c:pt idx="8363">
                  <c:v>1.2229798909910983</c:v>
                </c:pt>
                <c:pt idx="8364">
                  <c:v>1.2231022012112194</c:v>
                </c:pt>
                <c:pt idx="8365">
                  <c:v>1.2232245236635857</c:v>
                </c:pt>
                <c:pt idx="8366">
                  <c:v>1.2233468583494207</c:v>
                </c:pt>
                <c:pt idx="8367">
                  <c:v>1.2234692052699476</c:v>
                </c:pt>
                <c:pt idx="8368">
                  <c:v>1.2235915644263902</c:v>
                </c:pt>
                <c:pt idx="8369">
                  <c:v>1.2237139358199722</c:v>
                </c:pt>
                <c:pt idx="8370">
                  <c:v>1.2238363194519175</c:v>
                </c:pt>
                <c:pt idx="8371">
                  <c:v>1.2239587153234499</c:v>
                </c:pt>
                <c:pt idx="8372">
                  <c:v>1.2240811234357936</c:v>
                </c:pt>
                <c:pt idx="8373">
                  <c:v>1.2242035437901726</c:v>
                </c:pt>
                <c:pt idx="8374">
                  <c:v>1.2243259763878114</c:v>
                </c:pt>
                <c:pt idx="8375">
                  <c:v>1.2244484212299342</c:v>
                </c:pt>
                <c:pt idx="8376">
                  <c:v>1.224570878317766</c:v>
                </c:pt>
                <c:pt idx="8377">
                  <c:v>1.2246933476525312</c:v>
                </c:pt>
                <c:pt idx="8378">
                  <c:v>1.2248158292354547</c:v>
                </c:pt>
                <c:pt idx="8379">
                  <c:v>1.2249383230677615</c:v>
                </c:pt>
                <c:pt idx="8380">
                  <c:v>1.2250608291506766</c:v>
                </c:pt>
                <c:pt idx="8381">
                  <c:v>1.2251833474854252</c:v>
                </c:pt>
                <c:pt idx="8382">
                  <c:v>1.2253058780732324</c:v>
                </c:pt>
                <c:pt idx="8383">
                  <c:v>1.2254284209153239</c:v>
                </c:pt>
                <c:pt idx="8384">
                  <c:v>1.2255509760129251</c:v>
                </c:pt>
                <c:pt idx="8385">
                  <c:v>1.2256735433672619</c:v>
                </c:pt>
                <c:pt idx="8386">
                  <c:v>1.2257961229795598</c:v>
                </c:pt>
                <c:pt idx="8387">
                  <c:v>1.2259187148510449</c:v>
                </c:pt>
                <c:pt idx="8388">
                  <c:v>1.2260413189829431</c:v>
                </c:pt>
                <c:pt idx="8389">
                  <c:v>1.2261639353764808</c:v>
                </c:pt>
                <c:pt idx="8390">
                  <c:v>1.2262865640328842</c:v>
                </c:pt>
                <c:pt idx="8391">
                  <c:v>1.2264092049533795</c:v>
                </c:pt>
                <c:pt idx="8392">
                  <c:v>1.2265318581391933</c:v>
                </c:pt>
                <c:pt idx="8393">
                  <c:v>1.2266545235915525</c:v>
                </c:pt>
                <c:pt idx="8394">
                  <c:v>1.2267772013116836</c:v>
                </c:pt>
                <c:pt idx="8395">
                  <c:v>1.2268998913008136</c:v>
                </c:pt>
                <c:pt idx="8396">
                  <c:v>1.2270225935601695</c:v>
                </c:pt>
                <c:pt idx="8397">
                  <c:v>1.2271453080909787</c:v>
                </c:pt>
                <c:pt idx="8398">
                  <c:v>1.227268034894468</c:v>
                </c:pt>
                <c:pt idx="8399">
                  <c:v>1.2273907739718652</c:v>
                </c:pt>
                <c:pt idx="8400">
                  <c:v>1.2275135253243976</c:v>
                </c:pt>
                <c:pt idx="8401">
                  <c:v>1.227636288953293</c:v>
                </c:pt>
                <c:pt idx="8402">
                  <c:v>1.2277590648597789</c:v>
                </c:pt>
                <c:pt idx="8403">
                  <c:v>1.2278818530450835</c:v>
                </c:pt>
                <c:pt idx="8404">
                  <c:v>1.2280046535104345</c:v>
                </c:pt>
                <c:pt idx="8405">
                  <c:v>1.2281274662570603</c:v>
                </c:pt>
                <c:pt idx="8406">
                  <c:v>1.2282502912861888</c:v>
                </c:pt>
                <c:pt idx="8407">
                  <c:v>1.2283731285990487</c:v>
                </c:pt>
                <c:pt idx="8408">
                  <c:v>1.2284959781968683</c:v>
                </c:pt>
                <c:pt idx="8409">
                  <c:v>1.2286188400808764</c:v>
                </c:pt>
                <c:pt idx="8410">
                  <c:v>1.2287417142523016</c:v>
                </c:pt>
                <c:pt idx="8411">
                  <c:v>1.2288646007123729</c:v>
                </c:pt>
                <c:pt idx="8412">
                  <c:v>1.2289874994623191</c:v>
                </c:pt>
                <c:pt idx="8413">
                  <c:v>1.2291104105033694</c:v>
                </c:pt>
                <c:pt idx="8414">
                  <c:v>1.2292333338367532</c:v>
                </c:pt>
                <c:pt idx="8415">
                  <c:v>1.2293562694636995</c:v>
                </c:pt>
                <c:pt idx="8416">
                  <c:v>1.2294792173854381</c:v>
                </c:pt>
                <c:pt idx="8417">
                  <c:v>1.2296021776031985</c:v>
                </c:pt>
                <c:pt idx="8418">
                  <c:v>1.2297251501182103</c:v>
                </c:pt>
                <c:pt idx="8419">
                  <c:v>1.2298481349317034</c:v>
                </c:pt>
                <c:pt idx="8420">
                  <c:v>1.2299711320449078</c:v>
                </c:pt>
                <c:pt idx="8421">
                  <c:v>1.2300941414590538</c:v>
                </c:pt>
                <c:pt idx="8422">
                  <c:v>1.2302171631753713</c:v>
                </c:pt>
                <c:pt idx="8423">
                  <c:v>1.2303401971950909</c:v>
                </c:pt>
                <c:pt idx="8424">
                  <c:v>1.2304632435194429</c:v>
                </c:pt>
                <c:pt idx="8425">
                  <c:v>1.2305863021496579</c:v>
                </c:pt>
                <c:pt idx="8426">
                  <c:v>1.2307093730869667</c:v>
                </c:pt>
                <c:pt idx="8427">
                  <c:v>1.2308324563325999</c:v>
                </c:pt>
                <c:pt idx="8428">
                  <c:v>1.2309555518877886</c:v>
                </c:pt>
                <c:pt idx="8429">
                  <c:v>1.231078659753764</c:v>
                </c:pt>
                <c:pt idx="8430">
                  <c:v>1.2312017799317572</c:v>
                </c:pt>
                <c:pt idx="8431">
                  <c:v>1.2313249124229995</c:v>
                </c:pt>
                <c:pt idx="8432">
                  <c:v>1.2314480572287223</c:v>
                </c:pt>
                <c:pt idx="8433">
                  <c:v>1.2315712143501574</c:v>
                </c:pt>
                <c:pt idx="8434">
                  <c:v>1.2316943837885361</c:v>
                </c:pt>
                <c:pt idx="8435">
                  <c:v>1.2318175655450907</c:v>
                </c:pt>
                <c:pt idx="8436">
                  <c:v>1.2319407596210528</c:v>
                </c:pt>
                <c:pt idx="8437">
                  <c:v>1.2320639660176544</c:v>
                </c:pt>
                <c:pt idx="8438">
                  <c:v>1.2321871847361281</c:v>
                </c:pt>
                <c:pt idx="8439">
                  <c:v>1.2323104157777058</c:v>
                </c:pt>
                <c:pt idx="8440">
                  <c:v>1.2324336591436202</c:v>
                </c:pt>
                <c:pt idx="8441">
                  <c:v>1.2325569148351037</c:v>
                </c:pt>
                <c:pt idx="8442">
                  <c:v>1.2326801828533889</c:v>
                </c:pt>
                <c:pt idx="8443">
                  <c:v>1.2328034631997089</c:v>
                </c:pt>
                <c:pt idx="8444">
                  <c:v>1.2329267558752963</c:v>
                </c:pt>
                <c:pt idx="8445">
                  <c:v>1.2330500608813844</c:v>
                </c:pt>
                <c:pt idx="8446">
                  <c:v>1.2331733782192063</c:v>
                </c:pt>
                <c:pt idx="8447">
                  <c:v>1.2332967078899952</c:v>
                </c:pt>
                <c:pt idx="8448">
                  <c:v>1.2334200498949848</c:v>
                </c:pt>
                <c:pt idx="8449">
                  <c:v>1.2335434042354083</c:v>
                </c:pt>
                <c:pt idx="8450">
                  <c:v>1.2336667709124995</c:v>
                </c:pt>
                <c:pt idx="8451">
                  <c:v>1.2337901499274924</c:v>
                </c:pt>
                <c:pt idx="8452">
                  <c:v>1.2339135412816205</c:v>
                </c:pt>
                <c:pt idx="8453">
                  <c:v>1.2340369449761182</c:v>
                </c:pt>
                <c:pt idx="8454">
                  <c:v>1.2341603610122194</c:v>
                </c:pt>
                <c:pt idx="8455">
                  <c:v>1.2342837893911585</c:v>
                </c:pt>
                <c:pt idx="8456">
                  <c:v>1.23440723011417</c:v>
                </c:pt>
                <c:pt idx="8457">
                  <c:v>1.2345306831824883</c:v>
                </c:pt>
                <c:pt idx="8458">
                  <c:v>1.2346541485973479</c:v>
                </c:pt>
                <c:pt idx="8459">
                  <c:v>1.2347776263599839</c:v>
                </c:pt>
                <c:pt idx="8460">
                  <c:v>1.234901116471631</c:v>
                </c:pt>
                <c:pt idx="8461">
                  <c:v>1.2350246189335243</c:v>
                </c:pt>
                <c:pt idx="8462">
                  <c:v>1.235148133746899</c:v>
                </c:pt>
                <c:pt idx="8463">
                  <c:v>1.2352716609129903</c:v>
                </c:pt>
                <c:pt idx="8464">
                  <c:v>1.2353952004330335</c:v>
                </c:pt>
                <c:pt idx="8465">
                  <c:v>1.2355187523082642</c:v>
                </c:pt>
                <c:pt idx="8466">
                  <c:v>1.2356423165399182</c:v>
                </c:pt>
                <c:pt idx="8467">
                  <c:v>1.235765893129231</c:v>
                </c:pt>
                <c:pt idx="8468">
                  <c:v>1.2358894820774387</c:v>
                </c:pt>
                <c:pt idx="8469">
                  <c:v>1.2360130833857772</c:v>
                </c:pt>
                <c:pt idx="8470">
                  <c:v>1.2361366970554828</c:v>
                </c:pt>
                <c:pt idx="8471">
                  <c:v>1.2362603230877915</c:v>
                </c:pt>
                <c:pt idx="8472">
                  <c:v>1.23638396148394</c:v>
                </c:pt>
                <c:pt idx="8473">
                  <c:v>1.2365076122451646</c:v>
                </c:pt>
                <c:pt idx="8474">
                  <c:v>1.2366312753727018</c:v>
                </c:pt>
                <c:pt idx="8475">
                  <c:v>1.2367549508677886</c:v>
                </c:pt>
                <c:pt idx="8476">
                  <c:v>1.2368786387316617</c:v>
                </c:pt>
                <c:pt idx="8477">
                  <c:v>1.2370023389655582</c:v>
                </c:pt>
                <c:pt idx="8478">
                  <c:v>1.2371260515707152</c:v>
                </c:pt>
                <c:pt idx="8479">
                  <c:v>1.2372497765483701</c:v>
                </c:pt>
                <c:pt idx="8480">
                  <c:v>1.2373735138997601</c:v>
                </c:pt>
                <c:pt idx="8481">
                  <c:v>1.2374972636261228</c:v>
                </c:pt>
                <c:pt idx="8482">
                  <c:v>1.2376210257286957</c:v>
                </c:pt>
                <c:pt idx="8483">
                  <c:v>1.2377448002087166</c:v>
                </c:pt>
                <c:pt idx="8484">
                  <c:v>1.2378685870674233</c:v>
                </c:pt>
                <c:pt idx="8485">
                  <c:v>1.2379923863060538</c:v>
                </c:pt>
                <c:pt idx="8486">
                  <c:v>1.2381161979258464</c:v>
                </c:pt>
                <c:pt idx="8487">
                  <c:v>1.2382400219280392</c:v>
                </c:pt>
                <c:pt idx="8488">
                  <c:v>1.2383638583138705</c:v>
                </c:pt>
                <c:pt idx="8489">
                  <c:v>1.238487707084579</c:v>
                </c:pt>
                <c:pt idx="8490">
                  <c:v>1.2386115682414032</c:v>
                </c:pt>
                <c:pt idx="8491">
                  <c:v>1.2387354417855818</c:v>
                </c:pt>
                <c:pt idx="8492">
                  <c:v>1.2388593277183537</c:v>
                </c:pt>
                <c:pt idx="8493">
                  <c:v>1.2389832260409579</c:v>
                </c:pt>
                <c:pt idx="8494">
                  <c:v>1.2391071367546334</c:v>
                </c:pt>
                <c:pt idx="8495">
                  <c:v>1.2392310598606193</c:v>
                </c:pt>
                <c:pt idx="8496">
                  <c:v>1.2393549953601553</c:v>
                </c:pt>
                <c:pt idx="8497">
                  <c:v>1.2394789432544806</c:v>
                </c:pt>
                <c:pt idx="8498">
                  <c:v>1.239602903544835</c:v>
                </c:pt>
                <c:pt idx="8499">
                  <c:v>1.2397268762324583</c:v>
                </c:pt>
                <c:pt idx="8500">
                  <c:v>1.2398508613185901</c:v>
                </c:pt>
                <c:pt idx="8501">
                  <c:v>1.2399748588044706</c:v>
                </c:pt>
                <c:pt idx="8502">
                  <c:v>1.2400988686913397</c:v>
                </c:pt>
                <c:pt idx="8503">
                  <c:v>1.2402228909804378</c:v>
                </c:pt>
                <c:pt idx="8504">
                  <c:v>1.2403469256730051</c:v>
                </c:pt>
                <c:pt idx="8505">
                  <c:v>1.2404709727702821</c:v>
                </c:pt>
                <c:pt idx="8506">
                  <c:v>1.2405950322735093</c:v>
                </c:pt>
                <c:pt idx="8507">
                  <c:v>1.2407191041839276</c:v>
                </c:pt>
                <c:pt idx="8508">
                  <c:v>1.240843188502778</c:v>
                </c:pt>
                <c:pt idx="8509">
                  <c:v>1.2409672852313012</c:v>
                </c:pt>
                <c:pt idx="8510">
                  <c:v>1.2410913943707382</c:v>
                </c:pt>
                <c:pt idx="8511">
                  <c:v>1.2412155159223304</c:v>
                </c:pt>
                <c:pt idx="8512">
                  <c:v>1.241339649887319</c:v>
                </c:pt>
                <c:pt idx="8513">
                  <c:v>1.2414637962669457</c:v>
                </c:pt>
                <c:pt idx="8514">
                  <c:v>1.241587955062452</c:v>
                </c:pt>
                <c:pt idx="8515">
                  <c:v>1.2417121262750794</c:v>
                </c:pt>
                <c:pt idx="8516">
                  <c:v>1.2418363099060701</c:v>
                </c:pt>
                <c:pt idx="8517">
                  <c:v>1.2419605059566656</c:v>
                </c:pt>
                <c:pt idx="8518">
                  <c:v>1.2420847144281084</c:v>
                </c:pt>
                <c:pt idx="8519">
                  <c:v>1.2422089353216406</c:v>
                </c:pt>
                <c:pt idx="8520">
                  <c:v>1.2423331686385044</c:v>
                </c:pt>
                <c:pt idx="8521">
                  <c:v>1.2424574143799423</c:v>
                </c:pt>
                <c:pt idx="8522">
                  <c:v>1.242581672547197</c:v>
                </c:pt>
                <c:pt idx="8523">
                  <c:v>1.2427059431415111</c:v>
                </c:pt>
                <c:pt idx="8524">
                  <c:v>1.2428302261641275</c:v>
                </c:pt>
                <c:pt idx="8525">
                  <c:v>1.2429545216162892</c:v>
                </c:pt>
                <c:pt idx="8526">
                  <c:v>1.243078829499239</c:v>
                </c:pt>
                <c:pt idx="8527">
                  <c:v>1.2432031498142204</c:v>
                </c:pt>
                <c:pt idx="8528">
                  <c:v>1.2433274825624767</c:v>
                </c:pt>
                <c:pt idx="8529">
                  <c:v>1.2434518277452513</c:v>
                </c:pt>
                <c:pt idx="8530">
                  <c:v>1.2435761853637877</c:v>
                </c:pt>
                <c:pt idx="8531">
                  <c:v>1.2437005554193297</c:v>
                </c:pt>
                <c:pt idx="8532">
                  <c:v>1.243824937913121</c:v>
                </c:pt>
                <c:pt idx="8533">
                  <c:v>1.2439493328464055</c:v>
                </c:pt>
                <c:pt idx="8534">
                  <c:v>1.2440737402204276</c:v>
                </c:pt>
                <c:pt idx="8535">
                  <c:v>1.2441981600364311</c:v>
                </c:pt>
                <c:pt idx="8536">
                  <c:v>1.2443225922956607</c:v>
                </c:pt>
                <c:pt idx="8537">
                  <c:v>1.2444470369993605</c:v>
                </c:pt>
                <c:pt idx="8538">
                  <c:v>1.2445714941487753</c:v>
                </c:pt>
                <c:pt idx="8539">
                  <c:v>1.2446959637451498</c:v>
                </c:pt>
                <c:pt idx="8540">
                  <c:v>1.2448204457897287</c:v>
                </c:pt>
                <c:pt idx="8541">
                  <c:v>1.2449449402837571</c:v>
                </c:pt>
                <c:pt idx="8542">
                  <c:v>1.24506944722848</c:v>
                </c:pt>
                <c:pt idx="8543">
                  <c:v>1.2451939666251426</c:v>
                </c:pt>
                <c:pt idx="8544">
                  <c:v>1.2453184984749901</c:v>
                </c:pt>
                <c:pt idx="8545">
                  <c:v>1.245443042779268</c:v>
                </c:pt>
                <c:pt idx="8546">
                  <c:v>1.2455675995392219</c:v>
                </c:pt>
                <c:pt idx="8547">
                  <c:v>1.2456921687560976</c:v>
                </c:pt>
                <c:pt idx="8548">
                  <c:v>1.2458167504311406</c:v>
                </c:pt>
                <c:pt idx="8549">
                  <c:v>1.2459413445655971</c:v>
                </c:pt>
                <c:pt idx="8550">
                  <c:v>1.2460659511607133</c:v>
                </c:pt>
                <c:pt idx="8551">
                  <c:v>1.2461905702177349</c:v>
                </c:pt>
                <c:pt idx="8552">
                  <c:v>1.2463152017379087</c:v>
                </c:pt>
                <c:pt idx="8553">
                  <c:v>1.2464398457224808</c:v>
                </c:pt>
                <c:pt idx="8554">
                  <c:v>1.2465645021726981</c:v>
                </c:pt>
                <c:pt idx="8555">
                  <c:v>1.2466891710898071</c:v>
                </c:pt>
                <c:pt idx="8556">
                  <c:v>1.2468138524750547</c:v>
                </c:pt>
                <c:pt idx="8557">
                  <c:v>1.2469385463296876</c:v>
                </c:pt>
                <c:pt idx="8558">
                  <c:v>1.247063252654953</c:v>
                </c:pt>
                <c:pt idx="8559">
                  <c:v>1.2471879714520981</c:v>
                </c:pt>
                <c:pt idx="8560">
                  <c:v>1.2473127027223703</c:v>
                </c:pt>
                <c:pt idx="8561">
                  <c:v>1.247437446467017</c:v>
                </c:pt>
                <c:pt idx="8562">
                  <c:v>1.2475622026872857</c:v>
                </c:pt>
                <c:pt idx="8563">
                  <c:v>1.2476869713844241</c:v>
                </c:pt>
                <c:pt idx="8564">
                  <c:v>1.2478117525596801</c:v>
                </c:pt>
                <c:pt idx="8565">
                  <c:v>1.2479365462143015</c:v>
                </c:pt>
                <c:pt idx="8566">
                  <c:v>1.2480613523495365</c:v>
                </c:pt>
                <c:pt idx="8567">
                  <c:v>1.2481861709666331</c:v>
                </c:pt>
                <c:pt idx="8568">
                  <c:v>1.2483110020668398</c:v>
                </c:pt>
                <c:pt idx="8569">
                  <c:v>1.2484358456514049</c:v>
                </c:pt>
                <c:pt idx="8570">
                  <c:v>1.248560701721577</c:v>
                </c:pt>
                <c:pt idx="8571">
                  <c:v>1.2486855702786048</c:v>
                </c:pt>
                <c:pt idx="8572">
                  <c:v>1.2488104513237372</c:v>
                </c:pt>
                <c:pt idx="8573">
                  <c:v>1.248935344858223</c:v>
                </c:pt>
                <c:pt idx="8574">
                  <c:v>1.2490602508833113</c:v>
                </c:pt>
                <c:pt idx="8575">
                  <c:v>1.2491851694002514</c:v>
                </c:pt>
                <c:pt idx="8576">
                  <c:v>1.2493101004102924</c:v>
                </c:pt>
                <c:pt idx="8577">
                  <c:v>1.249435043914684</c:v>
                </c:pt>
                <c:pt idx="8578">
                  <c:v>1.2495599999146754</c:v>
                </c:pt>
                <c:pt idx="8579">
                  <c:v>1.2496849684115166</c:v>
                </c:pt>
                <c:pt idx="8580">
                  <c:v>1.2498099494064572</c:v>
                </c:pt>
                <c:pt idx="8581">
                  <c:v>1.2499349429007471</c:v>
                </c:pt>
                <c:pt idx="8582">
                  <c:v>1.2500599488956368</c:v>
                </c:pt>
                <c:pt idx="8583">
                  <c:v>1.2501849673923759</c:v>
                </c:pt>
                <c:pt idx="8584">
                  <c:v>1.2503099983922152</c:v>
                </c:pt>
                <c:pt idx="8585">
                  <c:v>1.250435041896405</c:v>
                </c:pt>
                <c:pt idx="8586">
                  <c:v>1.2505600979061955</c:v>
                </c:pt>
                <c:pt idx="8587">
                  <c:v>1.2506851664228378</c:v>
                </c:pt>
                <c:pt idx="8588">
                  <c:v>1.2508102474475826</c:v>
                </c:pt>
                <c:pt idx="8589">
                  <c:v>1.2509353409816808</c:v>
                </c:pt>
                <c:pt idx="8590">
                  <c:v>1.2510604470263835</c:v>
                </c:pt>
                <c:pt idx="8591">
                  <c:v>1.2511855655829418</c:v>
                </c:pt>
                <c:pt idx="8592">
                  <c:v>1.2513106966526071</c:v>
                </c:pt>
                <c:pt idx="8593">
                  <c:v>1.2514358402366308</c:v>
                </c:pt>
                <c:pt idx="8594">
                  <c:v>1.2515609963362644</c:v>
                </c:pt>
                <c:pt idx="8595">
                  <c:v>1.2516861649527597</c:v>
                </c:pt>
                <c:pt idx="8596">
                  <c:v>1.2518113460873685</c:v>
                </c:pt>
                <c:pt idx="8597">
                  <c:v>1.2519365397413427</c:v>
                </c:pt>
                <c:pt idx="8598">
                  <c:v>1.2520617459159342</c:v>
                </c:pt>
                <c:pt idx="8599">
                  <c:v>1.2521869646123955</c:v>
                </c:pt>
                <c:pt idx="8600">
                  <c:v>1.2523121958319787</c:v>
                </c:pt>
                <c:pt idx="8601">
                  <c:v>1.2524374395759363</c:v>
                </c:pt>
                <c:pt idx="8602">
                  <c:v>1.2525626958455209</c:v>
                </c:pt>
                <c:pt idx="8603">
                  <c:v>1.2526879646419851</c:v>
                </c:pt>
                <c:pt idx="8604">
                  <c:v>1.2528132459665817</c:v>
                </c:pt>
                <c:pt idx="8605">
                  <c:v>1.2529385398205637</c:v>
                </c:pt>
                <c:pt idx="8606">
                  <c:v>1.2530638462051842</c:v>
                </c:pt>
                <c:pt idx="8607">
                  <c:v>1.2531891651216964</c:v>
                </c:pt>
                <c:pt idx="8608">
                  <c:v>1.2533144965713536</c:v>
                </c:pt>
                <c:pt idx="8609">
                  <c:v>1.2534398405554092</c:v>
                </c:pt>
                <c:pt idx="8610">
                  <c:v>1.2535651970751167</c:v>
                </c:pt>
                <c:pt idx="8611">
                  <c:v>1.2536905661317299</c:v>
                </c:pt>
                <c:pt idx="8612">
                  <c:v>1.2538159477265025</c:v>
                </c:pt>
                <c:pt idx="8613">
                  <c:v>1.2539413418606886</c:v>
                </c:pt>
                <c:pt idx="8614">
                  <c:v>1.2540667485355421</c:v>
                </c:pt>
                <c:pt idx="8615">
                  <c:v>1.2541921677523173</c:v>
                </c:pt>
                <c:pt idx="8616">
                  <c:v>1.2543175995122686</c:v>
                </c:pt>
                <c:pt idx="8617">
                  <c:v>1.2544430438166503</c:v>
                </c:pt>
                <c:pt idx="8618">
                  <c:v>1.2545685006667169</c:v>
                </c:pt>
                <c:pt idx="8619">
                  <c:v>1.2546939700637232</c:v>
                </c:pt>
                <c:pt idx="8620">
                  <c:v>1.254819452008924</c:v>
                </c:pt>
                <c:pt idx="8621">
                  <c:v>1.2549449465035742</c:v>
                </c:pt>
                <c:pt idx="8622">
                  <c:v>1.2550704535489292</c:v>
                </c:pt>
                <c:pt idx="8623">
                  <c:v>1.2551959731462439</c:v>
                </c:pt>
                <c:pt idx="8624">
                  <c:v>1.2553215052967734</c:v>
                </c:pt>
                <c:pt idx="8625">
                  <c:v>1.2554470500017736</c:v>
                </c:pt>
                <c:pt idx="8626">
                  <c:v>1.2555726072624998</c:v>
                </c:pt>
                <c:pt idx="8627">
                  <c:v>1.2556981770802078</c:v>
                </c:pt>
                <c:pt idx="8628">
                  <c:v>1.2558237594561534</c:v>
                </c:pt>
                <c:pt idx="8629">
                  <c:v>1.2559493543915925</c:v>
                </c:pt>
                <c:pt idx="8630">
                  <c:v>1.2560749618877813</c:v>
                </c:pt>
                <c:pt idx="8631">
                  <c:v>1.2562005819459758</c:v>
                </c:pt>
                <c:pt idx="8632">
                  <c:v>1.2563262145674325</c:v>
                </c:pt>
                <c:pt idx="8633">
                  <c:v>1.2564518597534078</c:v>
                </c:pt>
                <c:pt idx="8634">
                  <c:v>1.2565775175051583</c:v>
                </c:pt>
                <c:pt idx="8635">
                  <c:v>1.2567031878239407</c:v>
                </c:pt>
                <c:pt idx="8636">
                  <c:v>1.2568288707110118</c:v>
                </c:pt>
                <c:pt idx="8637">
                  <c:v>1.2569545661676285</c:v>
                </c:pt>
                <c:pt idx="8638">
                  <c:v>1.257080274195048</c:v>
                </c:pt>
                <c:pt idx="8639">
                  <c:v>1.2572059947945273</c:v>
                </c:pt>
                <c:pt idx="8640">
                  <c:v>1.257331727967324</c:v>
                </c:pt>
                <c:pt idx="8641">
                  <c:v>1.2574574737146955</c:v>
                </c:pt>
                <c:pt idx="8642">
                  <c:v>1.2575832320378992</c:v>
                </c:pt>
                <c:pt idx="8643">
                  <c:v>1.257709002938193</c:v>
                </c:pt>
                <c:pt idx="8644">
                  <c:v>1.2578347864168347</c:v>
                </c:pt>
                <c:pt idx="8645">
                  <c:v>1.2579605824750821</c:v>
                </c:pt>
                <c:pt idx="8646">
                  <c:v>1.2580863911141935</c:v>
                </c:pt>
                <c:pt idx="8647">
                  <c:v>1.2582122123354271</c:v>
                </c:pt>
                <c:pt idx="8648">
                  <c:v>1.2583380461400411</c:v>
                </c:pt>
                <c:pt idx="8649">
                  <c:v>1.2584638925292939</c:v>
                </c:pt>
                <c:pt idx="8650">
                  <c:v>1.2585897515044444</c:v>
                </c:pt>
                <c:pt idx="8651">
                  <c:v>1.2587156230667511</c:v>
                </c:pt>
                <c:pt idx="8652">
                  <c:v>1.2588415072174728</c:v>
                </c:pt>
                <c:pt idx="8653">
                  <c:v>1.2589674039578687</c:v>
                </c:pt>
                <c:pt idx="8654">
                  <c:v>1.2590933132891975</c:v>
                </c:pt>
                <c:pt idx="8655">
                  <c:v>1.2592192352127187</c:v>
                </c:pt>
                <c:pt idx="8656">
                  <c:v>1.2593451697296916</c:v>
                </c:pt>
                <c:pt idx="8657">
                  <c:v>1.2594711168413757</c:v>
                </c:pt>
                <c:pt idx="8658">
                  <c:v>1.2595970765490305</c:v>
                </c:pt>
                <c:pt idx="8659">
                  <c:v>1.2597230488539159</c:v>
                </c:pt>
                <c:pt idx="8660">
                  <c:v>1.2598490337572916</c:v>
                </c:pt>
                <c:pt idx="8661">
                  <c:v>1.2599750312604177</c:v>
                </c:pt>
                <c:pt idx="8662">
                  <c:v>1.2601010413645541</c:v>
                </c:pt>
                <c:pt idx="8663">
                  <c:v>1.2602270640709612</c:v>
                </c:pt>
                <c:pt idx="8664">
                  <c:v>1.2603530993808993</c:v>
                </c:pt>
                <c:pt idx="8665">
                  <c:v>1.2604791472956289</c:v>
                </c:pt>
                <c:pt idx="8666">
                  <c:v>1.2606052078164105</c:v>
                </c:pt>
                <c:pt idx="8667">
                  <c:v>1.260731280944505</c:v>
                </c:pt>
                <c:pt idx="8668">
                  <c:v>1.2608573666811731</c:v>
                </c:pt>
                <c:pt idx="8669">
                  <c:v>1.2609834650276759</c:v>
                </c:pt>
                <c:pt idx="8670">
                  <c:v>1.2611095759852744</c:v>
                </c:pt>
                <c:pt idx="8671">
                  <c:v>1.2612356995552298</c:v>
                </c:pt>
                <c:pt idx="8672">
                  <c:v>1.2613618357388037</c:v>
                </c:pt>
                <c:pt idx="8673">
                  <c:v>1.2614879845372573</c:v>
                </c:pt>
                <c:pt idx="8674">
                  <c:v>1.2616141459518524</c:v>
                </c:pt>
                <c:pt idx="8675">
                  <c:v>1.2617403199838508</c:v>
                </c:pt>
                <c:pt idx="8676">
                  <c:v>1.2618665066345143</c:v>
                </c:pt>
                <c:pt idx="8677">
                  <c:v>1.2619927059051048</c:v>
                </c:pt>
                <c:pt idx="8678">
                  <c:v>1.2621189177968846</c:v>
                </c:pt>
                <c:pt idx="8679">
                  <c:v>1.2622451423111156</c:v>
                </c:pt>
                <c:pt idx="8680">
                  <c:v>1.2623713794490605</c:v>
                </c:pt>
                <c:pt idx="8681">
                  <c:v>1.2624976292119816</c:v>
                </c:pt>
                <c:pt idx="8682">
                  <c:v>1.2626238916011416</c:v>
                </c:pt>
                <c:pt idx="8683">
                  <c:v>1.2627501666178034</c:v>
                </c:pt>
                <c:pt idx="8684">
                  <c:v>1.2628764542632296</c:v>
                </c:pt>
                <c:pt idx="8685">
                  <c:v>1.2630027545386835</c:v>
                </c:pt>
                <c:pt idx="8686">
                  <c:v>1.2631290674454281</c:v>
                </c:pt>
                <c:pt idx="8687">
                  <c:v>1.2632553929847266</c:v>
                </c:pt>
                <c:pt idx="8688">
                  <c:v>1.2633817311578424</c:v>
                </c:pt>
                <c:pt idx="8689">
                  <c:v>1.2635080819660389</c:v>
                </c:pt>
                <c:pt idx="8690">
                  <c:v>1.2636344454105799</c:v>
                </c:pt>
                <c:pt idx="8691">
                  <c:v>1.2637608214927292</c:v>
                </c:pt>
                <c:pt idx="8692">
                  <c:v>1.2638872102137506</c:v>
                </c:pt>
                <c:pt idx="8693">
                  <c:v>1.2640136115749081</c:v>
                </c:pt>
                <c:pt idx="8694">
                  <c:v>1.2641400255774657</c:v>
                </c:pt>
                <c:pt idx="8695">
                  <c:v>1.2642664522226881</c:v>
                </c:pt>
                <c:pt idx="8696">
                  <c:v>1.2643928915118392</c:v>
                </c:pt>
                <c:pt idx="8697">
                  <c:v>1.2645193434461839</c:v>
                </c:pt>
                <c:pt idx="8698">
                  <c:v>1.2646458080269867</c:v>
                </c:pt>
                <c:pt idx="8699">
                  <c:v>1.2647722852555121</c:v>
                </c:pt>
                <c:pt idx="8700">
                  <c:v>1.2648987751330254</c:v>
                </c:pt>
                <c:pt idx="8701">
                  <c:v>1.2650252776607915</c:v>
                </c:pt>
                <c:pt idx="8702">
                  <c:v>1.2651517928400755</c:v>
                </c:pt>
                <c:pt idx="8703">
                  <c:v>1.2652783206721427</c:v>
                </c:pt>
                <c:pt idx="8704">
                  <c:v>1.2654048611582585</c:v>
                </c:pt>
                <c:pt idx="8705">
                  <c:v>1.2655314142996885</c:v>
                </c:pt>
                <c:pt idx="8706">
                  <c:v>1.2656579800976984</c:v>
                </c:pt>
                <c:pt idx="8707">
                  <c:v>1.2657845585535537</c:v>
                </c:pt>
                <c:pt idx="8708">
                  <c:v>1.2659111496685205</c:v>
                </c:pt>
                <c:pt idx="8709">
                  <c:v>1.2660377534438649</c:v>
                </c:pt>
                <c:pt idx="8710">
                  <c:v>1.2661643698808529</c:v>
                </c:pt>
                <c:pt idx="8711">
                  <c:v>1.2662909989807509</c:v>
                </c:pt>
                <c:pt idx="8712">
                  <c:v>1.2664176407448253</c:v>
                </c:pt>
                <c:pt idx="8713">
                  <c:v>1.2665442951743426</c:v>
                </c:pt>
                <c:pt idx="8714">
                  <c:v>1.2666709622705696</c:v>
                </c:pt>
                <c:pt idx="8715">
                  <c:v>1.2667976420347731</c:v>
                </c:pt>
                <c:pt idx="8716">
                  <c:v>1.2669243344682199</c:v>
                </c:pt>
                <c:pt idx="8717">
                  <c:v>1.2670510395721772</c:v>
                </c:pt>
                <c:pt idx="8718">
                  <c:v>1.2671777573479119</c:v>
                </c:pt>
                <c:pt idx="8719">
                  <c:v>1.2673044877966917</c:v>
                </c:pt>
                <c:pt idx="8720">
                  <c:v>1.2674312309197837</c:v>
                </c:pt>
                <c:pt idx="8721">
                  <c:v>1.2675579867184557</c:v>
                </c:pt>
                <c:pt idx="8722">
                  <c:v>1.2676847551939749</c:v>
                </c:pt>
                <c:pt idx="8723">
                  <c:v>1.2678115363476097</c:v>
                </c:pt>
                <c:pt idx="8724">
                  <c:v>1.2679383301806277</c:v>
                </c:pt>
                <c:pt idx="8725">
                  <c:v>1.2680651366942972</c:v>
                </c:pt>
                <c:pt idx="8726">
                  <c:v>1.2681919558898862</c:v>
                </c:pt>
                <c:pt idx="8727">
                  <c:v>1.268318787768663</c:v>
                </c:pt>
                <c:pt idx="8728">
                  <c:v>1.2684456323318962</c:v>
                </c:pt>
                <c:pt idx="8729">
                  <c:v>1.2685724895808543</c:v>
                </c:pt>
                <c:pt idx="8730">
                  <c:v>1.2686993595168059</c:v>
                </c:pt>
                <c:pt idx="8731">
                  <c:v>1.2688262421410199</c:v>
                </c:pt>
                <c:pt idx="8732">
                  <c:v>1.2689531374547653</c:v>
                </c:pt>
                <c:pt idx="8733">
                  <c:v>1.2690800454593112</c:v>
                </c:pt>
                <c:pt idx="8734">
                  <c:v>1.2692069661559269</c:v>
                </c:pt>
                <c:pt idx="8735">
                  <c:v>1.2693338995458814</c:v>
                </c:pt>
                <c:pt idx="8736">
                  <c:v>1.2694608456304444</c:v>
                </c:pt>
                <c:pt idx="8737">
                  <c:v>1.2695878044108855</c:v>
                </c:pt>
                <c:pt idx="8738">
                  <c:v>1.2697147758884744</c:v>
                </c:pt>
                <c:pt idx="8739">
                  <c:v>1.2698417600644809</c:v>
                </c:pt>
                <c:pt idx="8740">
                  <c:v>1.269968756940175</c:v>
                </c:pt>
                <c:pt idx="8741">
                  <c:v>1.2700957665168267</c:v>
                </c:pt>
                <c:pt idx="8742">
                  <c:v>1.2702227887957063</c:v>
                </c:pt>
                <c:pt idx="8743">
                  <c:v>1.2703498237780841</c:v>
                </c:pt>
                <c:pt idx="8744">
                  <c:v>1.2704768714652306</c:v>
                </c:pt>
                <c:pt idx="8745">
                  <c:v>1.2706039318584164</c:v>
                </c:pt>
                <c:pt idx="8746">
                  <c:v>1.2707310049589122</c:v>
                </c:pt>
                <c:pt idx="8747">
                  <c:v>1.2708580907679889</c:v>
                </c:pt>
                <c:pt idx="8748">
                  <c:v>1.2709851892869177</c:v>
                </c:pt>
                <c:pt idx="8749">
                  <c:v>1.2711123005169693</c:v>
                </c:pt>
                <c:pt idx="8750">
                  <c:v>1.2712394244594152</c:v>
                </c:pt>
                <c:pt idx="8751">
                  <c:v>1.2713665611155267</c:v>
                </c:pt>
                <c:pt idx="8752">
                  <c:v>1.2714937104865753</c:v>
                </c:pt>
                <c:pt idx="8753">
                  <c:v>1.2716208725738327</c:v>
                </c:pt>
                <c:pt idx="8754">
                  <c:v>1.2717480473785705</c:v>
                </c:pt>
                <c:pt idx="8755">
                  <c:v>1.2718752349020608</c:v>
                </c:pt>
                <c:pt idx="8756">
                  <c:v>1.2720024351455754</c:v>
                </c:pt>
                <c:pt idx="8757">
                  <c:v>1.2721296481103865</c:v>
                </c:pt>
                <c:pt idx="8758">
                  <c:v>1.2722568737977662</c:v>
                </c:pt>
                <c:pt idx="8759">
                  <c:v>1.2723841122089872</c:v>
                </c:pt>
                <c:pt idx="8760">
                  <c:v>1.2725113633453218</c:v>
                </c:pt>
                <c:pt idx="8761">
                  <c:v>1.2726386272080425</c:v>
                </c:pt>
                <c:pt idx="8762">
                  <c:v>1.2727659037984225</c:v>
                </c:pt>
                <c:pt idx="8763">
                  <c:v>1.2728931931177343</c:v>
                </c:pt>
                <c:pt idx="8764">
                  <c:v>1.273020495167251</c:v>
                </c:pt>
                <c:pt idx="8765">
                  <c:v>1.2731478099482458</c:v>
                </c:pt>
                <c:pt idx="8766">
                  <c:v>1.2732751374619919</c:v>
                </c:pt>
                <c:pt idx="8767">
                  <c:v>1.273402477709763</c:v>
                </c:pt>
                <c:pt idx="8768">
                  <c:v>1.2735298306928322</c:v>
                </c:pt>
                <c:pt idx="8769">
                  <c:v>1.2736571964124734</c:v>
                </c:pt>
                <c:pt idx="8770">
                  <c:v>1.2737845748699603</c:v>
                </c:pt>
                <c:pt idx="8771">
                  <c:v>1.273911966066567</c:v>
                </c:pt>
                <c:pt idx="8772">
                  <c:v>1.2740393700035673</c:v>
                </c:pt>
                <c:pt idx="8773">
                  <c:v>1.2741667866822355</c:v>
                </c:pt>
                <c:pt idx="8774">
                  <c:v>1.274294216103846</c:v>
                </c:pt>
                <c:pt idx="8775">
                  <c:v>1.274421658269673</c:v>
                </c:pt>
                <c:pt idx="8776">
                  <c:v>1.2745491131809912</c:v>
                </c:pt>
                <c:pt idx="8777">
                  <c:v>1.274676580839075</c:v>
                </c:pt>
                <c:pt idx="8778">
                  <c:v>1.2748040612451994</c:v>
                </c:pt>
                <c:pt idx="8779">
                  <c:v>1.2749315544006394</c:v>
                </c:pt>
                <c:pt idx="8780">
                  <c:v>1.27505906030667</c:v>
                </c:pt>
                <c:pt idx="8781">
                  <c:v>1.2751865789645664</c:v>
                </c:pt>
                <c:pt idx="8782">
                  <c:v>1.275314110375604</c:v>
                </c:pt>
                <c:pt idx="8783">
                  <c:v>1.2754416545410581</c:v>
                </c:pt>
                <c:pt idx="8784">
                  <c:v>1.2755692114622044</c:v>
                </c:pt>
                <c:pt idx="8785">
                  <c:v>1.2756967811403184</c:v>
                </c:pt>
                <c:pt idx="8786">
                  <c:v>1.2758243635766759</c:v>
                </c:pt>
                <c:pt idx="8787">
                  <c:v>1.2759519587725532</c:v>
                </c:pt>
                <c:pt idx="8788">
                  <c:v>1.2760795667292262</c:v>
                </c:pt>
                <c:pt idx="8789">
                  <c:v>1.276207187447971</c:v>
                </c:pt>
                <c:pt idx="8790">
                  <c:v>1.276334820930064</c:v>
                </c:pt>
                <c:pt idx="8791">
                  <c:v>1.2764624671767817</c:v>
                </c:pt>
                <c:pt idx="8792">
                  <c:v>1.2765901261894006</c:v>
                </c:pt>
                <c:pt idx="8793">
                  <c:v>1.2767177979691975</c:v>
                </c:pt>
                <c:pt idx="8794">
                  <c:v>1.2768454825174491</c:v>
                </c:pt>
                <c:pt idx="8795">
                  <c:v>1.2769731798354327</c:v>
                </c:pt>
                <c:pt idx="8796">
                  <c:v>1.2771008899244252</c:v>
                </c:pt>
                <c:pt idx="8797">
                  <c:v>1.2772286127857038</c:v>
                </c:pt>
                <c:pt idx="8798">
                  <c:v>1.2773563484205459</c:v>
                </c:pt>
                <c:pt idx="8799">
                  <c:v>1.277484096830229</c:v>
                </c:pt>
                <c:pt idx="8800">
                  <c:v>1.2776118580160305</c:v>
                </c:pt>
                <c:pt idx="8801">
                  <c:v>1.2777396319792285</c:v>
                </c:pt>
                <c:pt idx="8802">
                  <c:v>1.2778674187211005</c:v>
                </c:pt>
                <c:pt idx="8803">
                  <c:v>1.2779952182429248</c:v>
                </c:pt>
                <c:pt idx="8804">
                  <c:v>1.2781230305459794</c:v>
                </c:pt>
                <c:pt idx="8805">
                  <c:v>1.2782508556315426</c:v>
                </c:pt>
                <c:pt idx="8806">
                  <c:v>1.2783786935008927</c:v>
                </c:pt>
                <c:pt idx="8807">
                  <c:v>1.2785065441553083</c:v>
                </c:pt>
                <c:pt idx="8808">
                  <c:v>1.2786344075960678</c:v>
                </c:pt>
                <c:pt idx="8809">
                  <c:v>1.2787622838244503</c:v>
                </c:pt>
                <c:pt idx="8810">
                  <c:v>1.2788901728417346</c:v>
                </c:pt>
                <c:pt idx="8811">
                  <c:v>1.2790180746491995</c:v>
                </c:pt>
                <c:pt idx="8812">
                  <c:v>1.2791459892481243</c:v>
                </c:pt>
                <c:pt idx="8813">
                  <c:v>1.2792739166397882</c:v>
                </c:pt>
                <c:pt idx="8814">
                  <c:v>1.2794018568254708</c:v>
                </c:pt>
                <c:pt idx="8815">
                  <c:v>1.2795298098064514</c:v>
                </c:pt>
                <c:pt idx="8816">
                  <c:v>1.2796577755840097</c:v>
                </c:pt>
                <c:pt idx="8817">
                  <c:v>1.2797857541594257</c:v>
                </c:pt>
                <c:pt idx="8818">
                  <c:v>1.2799137455339791</c:v>
                </c:pt>
                <c:pt idx="8819">
                  <c:v>1.28004174970895</c:v>
                </c:pt>
                <c:pt idx="8820">
                  <c:v>1.2801697666856187</c:v>
                </c:pt>
                <c:pt idx="8821">
                  <c:v>1.2802977964652651</c:v>
                </c:pt>
                <c:pt idx="8822">
                  <c:v>1.2804258390491701</c:v>
                </c:pt>
                <c:pt idx="8823">
                  <c:v>1.2805538944386139</c:v>
                </c:pt>
                <c:pt idx="8824">
                  <c:v>1.2806819626348773</c:v>
                </c:pt>
                <c:pt idx="8825">
                  <c:v>1.2808100436392413</c:v>
                </c:pt>
                <c:pt idx="8826">
                  <c:v>1.2809381374529867</c:v>
                </c:pt>
                <c:pt idx="8827">
                  <c:v>1.2810662440773943</c:v>
                </c:pt>
                <c:pt idx="8828">
                  <c:v>1.2811943635137457</c:v>
                </c:pt>
                <c:pt idx="8829">
                  <c:v>1.281322495763322</c:v>
                </c:pt>
                <c:pt idx="8830">
                  <c:v>1.2814506408274047</c:v>
                </c:pt>
                <c:pt idx="8831">
                  <c:v>1.2815787987072753</c:v>
                </c:pt>
                <c:pt idx="8832">
                  <c:v>1.2817069694042158</c:v>
                </c:pt>
                <c:pt idx="8833">
                  <c:v>1.2818351529195078</c:v>
                </c:pt>
                <c:pt idx="8834">
                  <c:v>1.2819633492544331</c:v>
                </c:pt>
                <c:pt idx="8835">
                  <c:v>1.2820915584102741</c:v>
                </c:pt>
                <c:pt idx="8836">
                  <c:v>1.2822197803883129</c:v>
                </c:pt>
                <c:pt idx="8837">
                  <c:v>1.2823480151898319</c:v>
                </c:pt>
                <c:pt idx="8838">
                  <c:v>1.2824762628161135</c:v>
                </c:pt>
                <c:pt idx="8839">
                  <c:v>1.2826045232684402</c:v>
                </c:pt>
                <c:pt idx="8840">
                  <c:v>1.282732796548095</c:v>
                </c:pt>
                <c:pt idx="8841">
                  <c:v>1.2828610826563607</c:v>
                </c:pt>
                <c:pt idx="8842">
                  <c:v>1.2829893815945201</c:v>
                </c:pt>
                <c:pt idx="8843">
                  <c:v>1.2831176933638566</c:v>
                </c:pt>
                <c:pt idx="8844">
                  <c:v>1.2832460179656531</c:v>
                </c:pt>
                <c:pt idx="8845">
                  <c:v>1.2833743554011932</c:v>
                </c:pt>
                <c:pt idx="8846">
                  <c:v>1.2835027056717603</c:v>
                </c:pt>
                <c:pt idx="8847">
                  <c:v>1.2836310687786381</c:v>
                </c:pt>
                <c:pt idx="8848">
                  <c:v>1.2837594447231104</c:v>
                </c:pt>
                <c:pt idx="8849">
                  <c:v>1.283887833506461</c:v>
                </c:pt>
                <c:pt idx="8850">
                  <c:v>1.284016235129974</c:v>
                </c:pt>
                <c:pt idx="8851">
                  <c:v>1.2841446495949334</c:v>
                </c:pt>
                <c:pt idx="8852">
                  <c:v>1.2842730769026236</c:v>
                </c:pt>
                <c:pt idx="8853">
                  <c:v>1.284401517054329</c:v>
                </c:pt>
                <c:pt idx="8854">
                  <c:v>1.2845299700513342</c:v>
                </c:pt>
                <c:pt idx="8855">
                  <c:v>1.2846584358949236</c:v>
                </c:pt>
                <c:pt idx="8856">
                  <c:v>1.2847869145863822</c:v>
                </c:pt>
                <c:pt idx="8857">
                  <c:v>1.284915406126995</c:v>
                </c:pt>
                <c:pt idx="8858">
                  <c:v>1.2850439105180467</c:v>
                </c:pt>
                <c:pt idx="8859">
                  <c:v>1.2851724277608227</c:v>
                </c:pt>
                <c:pt idx="8860">
                  <c:v>1.2853009578566084</c:v>
                </c:pt>
                <c:pt idx="8861">
                  <c:v>1.2854295008066889</c:v>
                </c:pt>
                <c:pt idx="8862">
                  <c:v>1.2855580566123501</c:v>
                </c:pt>
                <c:pt idx="8863">
                  <c:v>1.2856866252748775</c:v>
                </c:pt>
                <c:pt idx="8864">
                  <c:v>1.2858152067955571</c:v>
                </c:pt>
                <c:pt idx="8865">
                  <c:v>1.2859438011756745</c:v>
                </c:pt>
                <c:pt idx="8866">
                  <c:v>1.2860724084165163</c:v>
                </c:pt>
                <c:pt idx="8867">
                  <c:v>1.2862010285193681</c:v>
                </c:pt>
                <c:pt idx="8868">
                  <c:v>1.2863296614855166</c:v>
                </c:pt>
                <c:pt idx="8869">
                  <c:v>1.2864583073162483</c:v>
                </c:pt>
                <c:pt idx="8870">
                  <c:v>1.2865869660128495</c:v>
                </c:pt>
                <c:pt idx="8871">
                  <c:v>1.2867156375766071</c:v>
                </c:pt>
                <c:pt idx="8872">
                  <c:v>1.2868443220088079</c:v>
                </c:pt>
                <c:pt idx="8873">
                  <c:v>1.2869730193107389</c:v>
                </c:pt>
                <c:pt idx="8874">
                  <c:v>1.2871017294836873</c:v>
                </c:pt>
                <c:pt idx="8875">
                  <c:v>1.2872304525289402</c:v>
                </c:pt>
                <c:pt idx="8876">
                  <c:v>1.2873591884477849</c:v>
                </c:pt>
                <c:pt idx="8877">
                  <c:v>1.2874879372415089</c:v>
                </c:pt>
                <c:pt idx="8878">
                  <c:v>1.2876166989114</c:v>
                </c:pt>
                <c:pt idx="8879">
                  <c:v>1.2877454734587459</c:v>
                </c:pt>
                <c:pt idx="8880">
                  <c:v>1.2878742608848344</c:v>
                </c:pt>
                <c:pt idx="8881">
                  <c:v>1.2880030611909534</c:v>
                </c:pt>
                <c:pt idx="8882">
                  <c:v>1.2881318743783912</c:v>
                </c:pt>
                <c:pt idx="8883">
                  <c:v>1.2882607004484359</c:v>
                </c:pt>
                <c:pt idx="8884">
                  <c:v>1.2883895394023761</c:v>
                </c:pt>
                <c:pt idx="8885">
                  <c:v>1.2885183912415001</c:v>
                </c:pt>
                <c:pt idx="8886">
                  <c:v>1.2886472559670967</c:v>
                </c:pt>
                <c:pt idx="8887">
                  <c:v>1.2887761335804548</c:v>
                </c:pt>
                <c:pt idx="8888">
                  <c:v>1.288905024082863</c:v>
                </c:pt>
                <c:pt idx="8889">
                  <c:v>1.2890339274756106</c:v>
                </c:pt>
                <c:pt idx="8890">
                  <c:v>1.2891628437599867</c:v>
                </c:pt>
                <c:pt idx="8891">
                  <c:v>1.2892917729372804</c:v>
                </c:pt>
                <c:pt idx="8892">
                  <c:v>1.2894207150087813</c:v>
                </c:pt>
                <c:pt idx="8893">
                  <c:v>1.2895496699757789</c:v>
                </c:pt>
                <c:pt idx="8894">
                  <c:v>1.2896786378395628</c:v>
                </c:pt>
                <c:pt idx="8895">
                  <c:v>1.2898076186014229</c:v>
                </c:pt>
                <c:pt idx="8896">
                  <c:v>1.2899366122626492</c:v>
                </c:pt>
                <c:pt idx="8897">
                  <c:v>1.2900656188245316</c:v>
                </c:pt>
                <c:pt idx="8898">
                  <c:v>1.2901946382883605</c:v>
                </c:pt>
                <c:pt idx="8899">
                  <c:v>1.290323670655426</c:v>
                </c:pt>
                <c:pt idx="8900">
                  <c:v>1.2904527159270187</c:v>
                </c:pt>
                <c:pt idx="8901">
                  <c:v>1.2905817741044292</c:v>
                </c:pt>
                <c:pt idx="8902">
                  <c:v>1.2907108451889482</c:v>
                </c:pt>
                <c:pt idx="8903">
                  <c:v>1.2908399291818664</c:v>
                </c:pt>
                <c:pt idx="8904">
                  <c:v>1.2909690260844748</c:v>
                </c:pt>
                <c:pt idx="8905">
                  <c:v>1.2910981358980647</c:v>
                </c:pt>
                <c:pt idx="8906">
                  <c:v>1.2912272586239271</c:v>
                </c:pt>
                <c:pt idx="8907">
                  <c:v>1.2913563942633535</c:v>
                </c:pt>
                <c:pt idx="8908">
                  <c:v>1.2914855428176353</c:v>
                </c:pt>
                <c:pt idx="8909">
                  <c:v>1.2916147042880641</c:v>
                </c:pt>
                <c:pt idx="8910">
                  <c:v>1.2917438786759317</c:v>
                </c:pt>
                <c:pt idx="8911">
                  <c:v>1.2918730659825299</c:v>
                </c:pt>
                <c:pt idx="8912">
                  <c:v>1.2920022662091508</c:v>
                </c:pt>
                <c:pt idx="8913">
                  <c:v>1.2921314793570866</c:v>
                </c:pt>
                <c:pt idx="8914">
                  <c:v>1.2922607054276294</c:v>
                </c:pt>
                <c:pt idx="8915">
                  <c:v>1.2923899444220717</c:v>
                </c:pt>
                <c:pt idx="8916">
                  <c:v>1.2925191963417058</c:v>
                </c:pt>
                <c:pt idx="8917">
                  <c:v>1.2926484611878246</c:v>
                </c:pt>
                <c:pt idx="8918">
                  <c:v>1.2927777389617208</c:v>
                </c:pt>
                <c:pt idx="8919">
                  <c:v>1.2929070296646872</c:v>
                </c:pt>
                <c:pt idx="8920">
                  <c:v>1.293036333298017</c:v>
                </c:pt>
                <c:pt idx="8921">
                  <c:v>1.2931656498630033</c:v>
                </c:pt>
                <c:pt idx="8922">
                  <c:v>1.2932949793609394</c:v>
                </c:pt>
                <c:pt idx="8923">
                  <c:v>1.2934243217931187</c:v>
                </c:pt>
                <c:pt idx="8924">
                  <c:v>1.2935536771608347</c:v>
                </c:pt>
                <c:pt idx="8925">
                  <c:v>1.2936830454653812</c:v>
                </c:pt>
                <c:pt idx="8926">
                  <c:v>1.293812426708052</c:v>
                </c:pt>
                <c:pt idx="8927">
                  <c:v>1.293941820890141</c:v>
                </c:pt>
                <c:pt idx="8928">
                  <c:v>1.2940712280129423</c:v>
                </c:pt>
                <c:pt idx="8929">
                  <c:v>1.2942006480777499</c:v>
                </c:pt>
                <c:pt idx="8930">
                  <c:v>1.2943300810858585</c:v>
                </c:pt>
                <c:pt idx="8931">
                  <c:v>1.2944595270385624</c:v>
                </c:pt>
                <c:pt idx="8932">
                  <c:v>1.294588985937156</c:v>
                </c:pt>
                <c:pt idx="8933">
                  <c:v>1.2947184577829343</c:v>
                </c:pt>
                <c:pt idx="8934">
                  <c:v>1.2948479425771919</c:v>
                </c:pt>
                <c:pt idx="8935">
                  <c:v>1.294977440321224</c:v>
                </c:pt>
                <c:pt idx="8936">
                  <c:v>1.2951069510163256</c:v>
                </c:pt>
                <c:pt idx="8937">
                  <c:v>1.2952364746637919</c:v>
                </c:pt>
                <c:pt idx="8938">
                  <c:v>1.2953660112649183</c:v>
                </c:pt>
                <c:pt idx="8939">
                  <c:v>1.2954955608210004</c:v>
                </c:pt>
                <c:pt idx="8940">
                  <c:v>1.2956251233333338</c:v>
                </c:pt>
                <c:pt idx="8941">
                  <c:v>1.295754698803214</c:v>
                </c:pt>
                <c:pt idx="8942">
                  <c:v>1.2958842872319372</c:v>
                </c:pt>
                <c:pt idx="8943">
                  <c:v>1.2960138886207992</c:v>
                </c:pt>
                <c:pt idx="8944">
                  <c:v>1.2961435029710964</c:v>
                </c:pt>
                <c:pt idx="8945">
                  <c:v>1.2962731302841248</c:v>
                </c:pt>
                <c:pt idx="8946">
                  <c:v>1.2964027705611809</c:v>
                </c:pt>
                <c:pt idx="8947">
                  <c:v>1.2965324238035612</c:v>
                </c:pt>
                <c:pt idx="8948">
                  <c:v>1.2966620900125625</c:v>
                </c:pt>
                <c:pt idx="8949">
                  <c:v>1.2967917691894815</c:v>
                </c:pt>
                <c:pt idx="8950">
                  <c:v>1.296921461335615</c:v>
                </c:pt>
                <c:pt idx="8951">
                  <c:v>1.2970511664522602</c:v>
                </c:pt>
                <c:pt idx="8952">
                  <c:v>1.2971808845407142</c:v>
                </c:pt>
                <c:pt idx="8953">
                  <c:v>1.2973106156022745</c:v>
                </c:pt>
                <c:pt idx="8954">
                  <c:v>1.2974403596382382</c:v>
                </c:pt>
                <c:pt idx="8955">
                  <c:v>1.2975701166499032</c:v>
                </c:pt>
                <c:pt idx="8956">
                  <c:v>1.2976998866385669</c:v>
                </c:pt>
                <c:pt idx="8957">
                  <c:v>1.2978296696055276</c:v>
                </c:pt>
                <c:pt idx="8958">
                  <c:v>1.2979594655520827</c:v>
                </c:pt>
                <c:pt idx="8959">
                  <c:v>1.2980892744795307</c:v>
                </c:pt>
                <c:pt idx="8960">
                  <c:v>1.2982190963891695</c:v>
                </c:pt>
                <c:pt idx="8961">
                  <c:v>1.2983489312822978</c:v>
                </c:pt>
                <c:pt idx="8962">
                  <c:v>1.2984787791602137</c:v>
                </c:pt>
                <c:pt idx="8963">
                  <c:v>1.2986086400242161</c:v>
                </c:pt>
                <c:pt idx="8964">
                  <c:v>1.2987385138756036</c:v>
                </c:pt>
                <c:pt idx="8965">
                  <c:v>1.2988684007156752</c:v>
                </c:pt>
                <c:pt idx="8966">
                  <c:v>1.2989983005457297</c:v>
                </c:pt>
                <c:pt idx="8967">
                  <c:v>1.2991282133670665</c:v>
                </c:pt>
                <c:pt idx="8968">
                  <c:v>1.2992581391809845</c:v>
                </c:pt>
                <c:pt idx="8969">
                  <c:v>1.2993880779887834</c:v>
                </c:pt>
                <c:pt idx="8970">
                  <c:v>1.2995180297917626</c:v>
                </c:pt>
                <c:pt idx="8971">
                  <c:v>1.2996479945912216</c:v>
                </c:pt>
                <c:pt idx="8972">
                  <c:v>1.2997779723884604</c:v>
                </c:pt>
                <c:pt idx="8973">
                  <c:v>1.2999079631847787</c:v>
                </c:pt>
                <c:pt idx="8974">
                  <c:v>1.3000379669814768</c:v>
                </c:pt>
                <c:pt idx="8975">
                  <c:v>1.3001679837798548</c:v>
                </c:pt>
                <c:pt idx="8976">
                  <c:v>1.3002980135812128</c:v>
                </c:pt>
                <c:pt idx="8977">
                  <c:v>1.3004280563868515</c:v>
                </c:pt>
                <c:pt idx="8978">
                  <c:v>1.3005581121980714</c:v>
                </c:pt>
                <c:pt idx="8979">
                  <c:v>1.300688181016173</c:v>
                </c:pt>
                <c:pt idx="8980">
                  <c:v>1.3008182628424572</c:v>
                </c:pt>
                <c:pt idx="8981">
                  <c:v>1.300948357678225</c:v>
                </c:pt>
                <c:pt idx="8982">
                  <c:v>1.3010784655247776</c:v>
                </c:pt>
                <c:pt idx="8983">
                  <c:v>1.301208586383416</c:v>
                </c:pt>
                <c:pt idx="8984">
                  <c:v>1.3013387202554414</c:v>
                </c:pt>
                <c:pt idx="8985">
                  <c:v>1.3014688671421557</c:v>
                </c:pt>
                <c:pt idx="8986">
                  <c:v>1.3015990270448601</c:v>
                </c:pt>
                <c:pt idx="8987">
                  <c:v>1.3017291999648566</c:v>
                </c:pt>
                <c:pt idx="8988">
                  <c:v>1.3018593859034469</c:v>
                </c:pt>
                <c:pt idx="8989">
                  <c:v>1.3019895848619329</c:v>
                </c:pt>
                <c:pt idx="8990">
                  <c:v>1.3021197968416172</c:v>
                </c:pt>
                <c:pt idx="8991">
                  <c:v>1.3022500218438016</c:v>
                </c:pt>
                <c:pt idx="8992">
                  <c:v>1.3023802598697884</c:v>
                </c:pt>
                <c:pt idx="8993">
                  <c:v>1.3025105109208805</c:v>
                </c:pt>
                <c:pt idx="8994">
                  <c:v>1.3026407749983804</c:v>
                </c:pt>
                <c:pt idx="8995">
                  <c:v>1.3027710521035907</c:v>
                </c:pt>
                <c:pt idx="8996">
                  <c:v>1.3029013422378144</c:v>
                </c:pt>
                <c:pt idx="8997">
                  <c:v>1.3030316454023547</c:v>
                </c:pt>
                <c:pt idx="8998">
                  <c:v>1.3031619615985146</c:v>
                </c:pt>
                <c:pt idx="8999">
                  <c:v>1.3032922908275975</c:v>
                </c:pt>
                <c:pt idx="9000">
                  <c:v>1.3034226330909064</c:v>
                </c:pt>
                <c:pt idx="9001">
                  <c:v>1.3035529883897454</c:v>
                </c:pt>
                <c:pt idx="9002">
                  <c:v>1.303683356725418</c:v>
                </c:pt>
                <c:pt idx="9003">
                  <c:v>1.3038137380992278</c:v>
                </c:pt>
                <c:pt idx="9004">
                  <c:v>1.303944132512479</c:v>
                </c:pt>
                <c:pt idx="9005">
                  <c:v>1.3040745399664757</c:v>
                </c:pt>
                <c:pt idx="9006">
                  <c:v>1.3042049604625219</c:v>
                </c:pt>
                <c:pt idx="9007">
                  <c:v>1.304335394001922</c:v>
                </c:pt>
                <c:pt idx="9008">
                  <c:v>1.3044658405859806</c:v>
                </c:pt>
                <c:pt idx="9009">
                  <c:v>1.3045963002160021</c:v>
                </c:pt>
                <c:pt idx="9010">
                  <c:v>1.3047267728932914</c:v>
                </c:pt>
                <c:pt idx="9011">
                  <c:v>1.3048572586191534</c:v>
                </c:pt>
                <c:pt idx="9012">
                  <c:v>1.3049877573948929</c:v>
                </c:pt>
                <c:pt idx="9013">
                  <c:v>1.3051182692218151</c:v>
                </c:pt>
                <c:pt idx="9014">
                  <c:v>1.3052487941012252</c:v>
                </c:pt>
                <c:pt idx="9015">
                  <c:v>1.3053793320344287</c:v>
                </c:pt>
                <c:pt idx="9016">
                  <c:v>1.305509883022731</c:v>
                </c:pt>
                <c:pt idx="9017">
                  <c:v>1.3056404470674376</c:v>
                </c:pt>
                <c:pt idx="9018">
                  <c:v>1.3057710241698546</c:v>
                </c:pt>
                <c:pt idx="9019">
                  <c:v>1.3059016143312876</c:v>
                </c:pt>
                <c:pt idx="9020">
                  <c:v>1.306032217553043</c:v>
                </c:pt>
                <c:pt idx="9021">
                  <c:v>1.3061628338364266</c:v>
                </c:pt>
                <c:pt idx="9022">
                  <c:v>1.306293463182745</c:v>
                </c:pt>
                <c:pt idx="9023">
                  <c:v>1.3064241055933044</c:v>
                </c:pt>
                <c:pt idx="9024">
                  <c:v>1.3065547610694113</c:v>
                </c:pt>
                <c:pt idx="9025">
                  <c:v>1.3066854296123724</c:v>
                </c:pt>
                <c:pt idx="9026">
                  <c:v>1.3068161112234948</c:v>
                </c:pt>
                <c:pt idx="9027">
                  <c:v>1.3069468059040852</c:v>
                </c:pt>
                <c:pt idx="9028">
                  <c:v>1.3070775136554507</c:v>
                </c:pt>
                <c:pt idx="9029">
                  <c:v>1.3072082344788984</c:v>
                </c:pt>
                <c:pt idx="9030">
                  <c:v>1.3073389683757359</c:v>
                </c:pt>
                <c:pt idx="9031">
                  <c:v>1.3074697153472707</c:v>
                </c:pt>
                <c:pt idx="9032">
                  <c:v>1.3076004753948103</c:v>
                </c:pt>
                <c:pt idx="9033">
                  <c:v>1.3077312485196622</c:v>
                </c:pt>
                <c:pt idx="9034">
                  <c:v>1.3078620347231344</c:v>
                </c:pt>
                <c:pt idx="9035">
                  <c:v>1.307992834006535</c:v>
                </c:pt>
                <c:pt idx="9036">
                  <c:v>1.3081236463711721</c:v>
                </c:pt>
                <c:pt idx="9037">
                  <c:v>1.308254471818354</c:v>
                </c:pt>
                <c:pt idx="9038">
                  <c:v>1.308385310349389</c:v>
                </c:pt>
                <c:pt idx="9039">
                  <c:v>1.3085161619655856</c:v>
                </c:pt>
                <c:pt idx="9040">
                  <c:v>1.3086470266682524</c:v>
                </c:pt>
                <c:pt idx="9041">
                  <c:v>1.3087779044586982</c:v>
                </c:pt>
                <c:pt idx="9042">
                  <c:v>1.3089087953382321</c:v>
                </c:pt>
                <c:pt idx="9043">
                  <c:v>1.309039699308163</c:v>
                </c:pt>
                <c:pt idx="9044">
                  <c:v>1.3091706163698</c:v>
                </c:pt>
                <c:pt idx="9045">
                  <c:v>1.3093015465244524</c:v>
                </c:pt>
                <c:pt idx="9046">
                  <c:v>1.3094324897734297</c:v>
                </c:pt>
                <c:pt idx="9047">
                  <c:v>1.3095634461180414</c:v>
                </c:pt>
                <c:pt idx="9048">
                  <c:v>1.3096944155595973</c:v>
                </c:pt>
                <c:pt idx="9049">
                  <c:v>1.3098253980994072</c:v>
                </c:pt>
                <c:pt idx="9050">
                  <c:v>1.309956393738781</c:v>
                </c:pt>
                <c:pt idx="9051">
                  <c:v>1.310087402479029</c:v>
                </c:pt>
                <c:pt idx="9052">
                  <c:v>1.3102184243214612</c:v>
                </c:pt>
                <c:pt idx="9053">
                  <c:v>1.3103494592673879</c:v>
                </c:pt>
                <c:pt idx="9054">
                  <c:v>1.3104805073181196</c:v>
                </c:pt>
                <c:pt idx="9055">
                  <c:v>1.3106115684749671</c:v>
                </c:pt>
                <c:pt idx="9056">
                  <c:v>1.310742642739241</c:v>
                </c:pt>
                <c:pt idx="9057">
                  <c:v>1.3108737301122522</c:v>
                </c:pt>
                <c:pt idx="9058">
                  <c:v>1.3110048305953117</c:v>
                </c:pt>
                <c:pt idx="9059">
                  <c:v>1.3111359441897306</c:v>
                </c:pt>
                <c:pt idx="9060">
                  <c:v>1.3112670708968202</c:v>
                </c:pt>
                <c:pt idx="9061">
                  <c:v>1.3113982107178919</c:v>
                </c:pt>
                <c:pt idx="9062">
                  <c:v>1.3115293636542573</c:v>
                </c:pt>
                <c:pt idx="9063">
                  <c:v>1.3116605297072281</c:v>
                </c:pt>
                <c:pt idx="9064">
                  <c:v>1.3117917088781159</c:v>
                </c:pt>
                <c:pt idx="9065">
                  <c:v>1.3119229011682327</c:v>
                </c:pt>
                <c:pt idx="9066">
                  <c:v>1.3120541065788907</c:v>
                </c:pt>
                <c:pt idx="9067">
                  <c:v>1.3121853251114017</c:v>
                </c:pt>
                <c:pt idx="9068">
                  <c:v>1.3123165567670785</c:v>
                </c:pt>
                <c:pt idx="9069">
                  <c:v>1.3124478015472332</c:v>
                </c:pt>
                <c:pt idx="9070">
                  <c:v>1.3125790594531785</c:v>
                </c:pt>
                <c:pt idx="9071">
                  <c:v>1.3127103304862271</c:v>
                </c:pt>
                <c:pt idx="9072">
                  <c:v>1.3128416146476918</c:v>
                </c:pt>
                <c:pt idx="9073">
                  <c:v>1.3129729119388855</c:v>
                </c:pt>
                <c:pt idx="9074">
                  <c:v>1.3131042223611216</c:v>
                </c:pt>
                <c:pt idx="9075">
                  <c:v>1.3132355459157132</c:v>
                </c:pt>
                <c:pt idx="9076">
                  <c:v>1.3133668826039737</c:v>
                </c:pt>
                <c:pt idx="9077">
                  <c:v>1.3134982324272164</c:v>
                </c:pt>
                <c:pt idx="9078">
                  <c:v>1.3136295953867552</c:v>
                </c:pt>
                <c:pt idx="9079">
                  <c:v>1.3137609714839036</c:v>
                </c:pt>
                <c:pt idx="9080">
                  <c:v>1.3138923607199755</c:v>
                </c:pt>
                <c:pt idx="9081">
                  <c:v>1.3140237630962852</c:v>
                </c:pt>
                <c:pt idx="9082">
                  <c:v>1.3141551786141465</c:v>
                </c:pt>
                <c:pt idx="9083">
                  <c:v>1.314286607274874</c:v>
                </c:pt>
                <c:pt idx="9084">
                  <c:v>1.3144180490797819</c:v>
                </c:pt>
                <c:pt idx="9085">
                  <c:v>1.3145495040301849</c:v>
                </c:pt>
                <c:pt idx="9086">
                  <c:v>1.3146809721273975</c:v>
                </c:pt>
                <c:pt idx="9087">
                  <c:v>1.3148124533727348</c:v>
                </c:pt>
                <c:pt idx="9088">
                  <c:v>1.3149439477675116</c:v>
                </c:pt>
                <c:pt idx="9089">
                  <c:v>1.3150754553130428</c:v>
                </c:pt>
                <c:pt idx="9090">
                  <c:v>1.315206976010644</c:v>
                </c:pt>
                <c:pt idx="9091">
                  <c:v>1.3153385098616301</c:v>
                </c:pt>
                <c:pt idx="9092">
                  <c:v>1.3154700568673168</c:v>
                </c:pt>
                <c:pt idx="9093">
                  <c:v>1.3156016170290197</c:v>
                </c:pt>
                <c:pt idx="9094">
                  <c:v>1.3157331903480545</c:v>
                </c:pt>
                <c:pt idx="9095">
                  <c:v>1.315864776825737</c:v>
                </c:pt>
                <c:pt idx="9096">
                  <c:v>1.3159963764633833</c:v>
                </c:pt>
                <c:pt idx="9097">
                  <c:v>1.3161279892623095</c:v>
                </c:pt>
                <c:pt idx="9098">
                  <c:v>1.3162596152238317</c:v>
                </c:pt>
                <c:pt idx="9099">
                  <c:v>1.3163912543492666</c:v>
                </c:pt>
                <c:pt idx="9100">
                  <c:v>1.3165229066399307</c:v>
                </c:pt>
                <c:pt idx="9101">
                  <c:v>1.3166545720971403</c:v>
                </c:pt>
                <c:pt idx="9102">
                  <c:v>1.3167862507222126</c:v>
                </c:pt>
                <c:pt idx="9103">
                  <c:v>1.3169179425164641</c:v>
                </c:pt>
                <c:pt idx="9104">
                  <c:v>1.3170496474812121</c:v>
                </c:pt>
                <c:pt idx="9105">
                  <c:v>1.3171813656177738</c:v>
                </c:pt>
                <c:pt idx="9106">
                  <c:v>1.3173130969274665</c:v>
                </c:pt>
                <c:pt idx="9107">
                  <c:v>1.3174448414116076</c:v>
                </c:pt>
                <c:pt idx="9108">
                  <c:v>1.3175765990715147</c:v>
                </c:pt>
                <c:pt idx="9109">
                  <c:v>1.3177083699085055</c:v>
                </c:pt>
                <c:pt idx="9110">
                  <c:v>1.3178401539238978</c:v>
                </c:pt>
                <c:pt idx="9111">
                  <c:v>1.3179719511190096</c:v>
                </c:pt>
                <c:pt idx="9112">
                  <c:v>1.318103761495159</c:v>
                </c:pt>
                <c:pt idx="9113">
                  <c:v>1.3182355850536642</c:v>
                </c:pt>
                <c:pt idx="9114">
                  <c:v>1.3183674217958439</c:v>
                </c:pt>
                <c:pt idx="9115">
                  <c:v>1.3184992717230162</c:v>
                </c:pt>
                <c:pt idx="9116">
                  <c:v>1.3186311348364999</c:v>
                </c:pt>
                <c:pt idx="9117">
                  <c:v>1.3187630111376136</c:v>
                </c:pt>
                <c:pt idx="9118">
                  <c:v>1.3188949006276764</c:v>
                </c:pt>
                <c:pt idx="9119">
                  <c:v>1.3190268033080073</c:v>
                </c:pt>
                <c:pt idx="9120">
                  <c:v>1.3191587191799252</c:v>
                </c:pt>
                <c:pt idx="9121">
                  <c:v>1.3192906482447497</c:v>
                </c:pt>
                <c:pt idx="9122">
                  <c:v>1.3194225905038002</c:v>
                </c:pt>
                <c:pt idx="9123">
                  <c:v>1.3195545459583959</c:v>
                </c:pt>
                <c:pt idx="9124">
                  <c:v>1.3196865146098569</c:v>
                </c:pt>
                <c:pt idx="9125">
                  <c:v>1.3198184964595028</c:v>
                </c:pt>
                <c:pt idx="9126">
                  <c:v>1.3199504915086537</c:v>
                </c:pt>
                <c:pt idx="9127">
                  <c:v>1.3200824997586296</c:v>
                </c:pt>
                <c:pt idx="9128">
                  <c:v>1.3202145212107506</c:v>
                </c:pt>
                <c:pt idx="9129">
                  <c:v>1.3203465558663372</c:v>
                </c:pt>
                <c:pt idx="9130">
                  <c:v>1.3204786037267098</c:v>
                </c:pt>
                <c:pt idx="9131">
                  <c:v>1.320610664793189</c:v>
                </c:pt>
                <c:pt idx="9132">
                  <c:v>1.3207427390670956</c:v>
                </c:pt>
                <c:pt idx="9133">
                  <c:v>1.3208748265497505</c:v>
                </c:pt>
                <c:pt idx="9134">
                  <c:v>1.3210069272424747</c:v>
                </c:pt>
                <c:pt idx="9135">
                  <c:v>1.3211390411465893</c:v>
                </c:pt>
                <c:pt idx="9136">
                  <c:v>1.3212711682634157</c:v>
                </c:pt>
                <c:pt idx="9137">
                  <c:v>1.3214033085942751</c:v>
                </c:pt>
                <c:pt idx="9138">
                  <c:v>1.3215354621404891</c:v>
                </c:pt>
                <c:pt idx="9139">
                  <c:v>1.3216676289033795</c:v>
                </c:pt>
                <c:pt idx="9140">
                  <c:v>1.321799808884268</c:v>
                </c:pt>
                <c:pt idx="9141">
                  <c:v>1.3219320020844765</c:v>
                </c:pt>
                <c:pt idx="9142">
                  <c:v>1.3220642085053269</c:v>
                </c:pt>
                <c:pt idx="9143">
                  <c:v>1.3221964281481418</c:v>
                </c:pt>
                <c:pt idx="9144">
                  <c:v>1.3223286610142431</c:v>
                </c:pt>
                <c:pt idx="9145">
                  <c:v>1.3224609071049536</c:v>
                </c:pt>
                <c:pt idx="9146">
                  <c:v>1.3225931664215957</c:v>
                </c:pt>
                <c:pt idx="9147">
                  <c:v>1.3227254389654923</c:v>
                </c:pt>
                <c:pt idx="9148">
                  <c:v>1.322857724737966</c:v>
                </c:pt>
                <c:pt idx="9149">
                  <c:v>1.32299002374034</c:v>
                </c:pt>
                <c:pt idx="9150">
                  <c:v>1.3231223359739375</c:v>
                </c:pt>
                <c:pt idx="9151">
                  <c:v>1.3232546614400815</c:v>
                </c:pt>
                <c:pt idx="9152">
                  <c:v>1.3233870001400956</c:v>
                </c:pt>
                <c:pt idx="9153">
                  <c:v>1.323519352075303</c:v>
                </c:pt>
                <c:pt idx="9154">
                  <c:v>1.3236517172470277</c:v>
                </c:pt>
                <c:pt idx="9155">
                  <c:v>1.3237840956565934</c:v>
                </c:pt>
                <c:pt idx="9156">
                  <c:v>1.323916487305324</c:v>
                </c:pt>
                <c:pt idx="9157">
                  <c:v>1.3240488921945435</c:v>
                </c:pt>
                <c:pt idx="9158">
                  <c:v>1.324181310325576</c:v>
                </c:pt>
                <c:pt idx="9159">
                  <c:v>1.3243137416997459</c:v>
                </c:pt>
                <c:pt idx="9160">
                  <c:v>1.3244461863183778</c:v>
                </c:pt>
                <c:pt idx="9161">
                  <c:v>1.324578644182796</c:v>
                </c:pt>
                <c:pt idx="9162">
                  <c:v>1.3247111152943254</c:v>
                </c:pt>
                <c:pt idx="9163">
                  <c:v>1.3248435996542909</c:v>
                </c:pt>
                <c:pt idx="9164">
                  <c:v>1.3249760972640172</c:v>
                </c:pt>
                <c:pt idx="9165">
                  <c:v>1.3251086081248298</c:v>
                </c:pt>
                <c:pt idx="9166">
                  <c:v>1.3252411322380535</c:v>
                </c:pt>
                <c:pt idx="9167">
                  <c:v>1.325373669605014</c:v>
                </c:pt>
                <c:pt idx="9168">
                  <c:v>1.3255062202270367</c:v>
                </c:pt>
                <c:pt idx="9169">
                  <c:v>1.3256387841054471</c:v>
                </c:pt>
                <c:pt idx="9170">
                  <c:v>1.3257713612415714</c:v>
                </c:pt>
                <c:pt idx="9171">
                  <c:v>1.325903951636735</c:v>
                </c:pt>
                <c:pt idx="9172">
                  <c:v>1.3260365552922642</c:v>
                </c:pt>
                <c:pt idx="9173">
                  <c:v>1.326169172209485</c:v>
                </c:pt>
                <c:pt idx="9174">
                  <c:v>1.3263018023897239</c:v>
                </c:pt>
                <c:pt idx="9175">
                  <c:v>1.3264344458343074</c:v>
                </c:pt>
                <c:pt idx="9176">
                  <c:v>1.3265671025445618</c:v>
                </c:pt>
                <c:pt idx="9177">
                  <c:v>1.3266997725218139</c:v>
                </c:pt>
                <c:pt idx="9178">
                  <c:v>1.3268324557673907</c:v>
                </c:pt>
                <c:pt idx="9179">
                  <c:v>1.3269651522826189</c:v>
                </c:pt>
                <c:pt idx="9180">
                  <c:v>1.3270978620688259</c:v>
                </c:pt>
                <c:pt idx="9181">
                  <c:v>1.3272305851273385</c:v>
                </c:pt>
                <c:pt idx="9182">
                  <c:v>1.3273633214594844</c:v>
                </c:pt>
                <c:pt idx="9183">
                  <c:v>1.3274960710665911</c:v>
                </c:pt>
                <c:pt idx="9184">
                  <c:v>1.327628833949986</c:v>
                </c:pt>
                <c:pt idx="9185">
                  <c:v>1.327761610110997</c:v>
                </c:pt>
                <c:pt idx="9186">
                  <c:v>1.327894399550952</c:v>
                </c:pt>
                <c:pt idx="9187">
                  <c:v>1.3280272022711792</c:v>
                </c:pt>
                <c:pt idx="9188">
                  <c:v>1.3281600182730064</c:v>
                </c:pt>
                <c:pt idx="9189">
                  <c:v>1.3282928475577622</c:v>
                </c:pt>
                <c:pt idx="9190">
                  <c:v>1.3284256901267748</c:v>
                </c:pt>
                <c:pt idx="9191">
                  <c:v>1.3285585459813729</c:v>
                </c:pt>
                <c:pt idx="9192">
                  <c:v>1.3286914151228852</c:v>
                </c:pt>
                <c:pt idx="9193">
                  <c:v>1.3288242975526405</c:v>
                </c:pt>
                <c:pt idx="9194">
                  <c:v>1.3289571932719677</c:v>
                </c:pt>
                <c:pt idx="9195">
                  <c:v>1.3290901022821959</c:v>
                </c:pt>
                <c:pt idx="9196">
                  <c:v>1.3292230245846544</c:v>
                </c:pt>
                <c:pt idx="9197">
                  <c:v>1.3293559601806724</c:v>
                </c:pt>
                <c:pt idx="9198">
                  <c:v>1.3294889090715796</c:v>
                </c:pt>
                <c:pt idx="9199">
                  <c:v>1.3296218712587053</c:v>
                </c:pt>
                <c:pt idx="9200">
                  <c:v>1.3297548467433797</c:v>
                </c:pt>
                <c:pt idx="9201">
                  <c:v>1.3298878355269323</c:v>
                </c:pt>
                <c:pt idx="9202">
                  <c:v>1.3300208376106935</c:v>
                </c:pt>
                <c:pt idx="9203">
                  <c:v>1.3301538529959931</c:v>
                </c:pt>
                <c:pt idx="9204">
                  <c:v>1.3302868816841615</c:v>
                </c:pt>
                <c:pt idx="9205">
                  <c:v>1.3304199236765293</c:v>
                </c:pt>
                <c:pt idx="9206">
                  <c:v>1.3305529789744268</c:v>
                </c:pt>
                <c:pt idx="9207">
                  <c:v>1.3306860475791846</c:v>
                </c:pt>
                <c:pt idx="9208">
                  <c:v>1.3308191294921339</c:v>
                </c:pt>
                <c:pt idx="9209">
                  <c:v>1.3309522247146053</c:v>
                </c:pt>
                <c:pt idx="9210">
                  <c:v>1.33108533324793</c:v>
                </c:pt>
                <c:pt idx="9211">
                  <c:v>1.3312184550934394</c:v>
                </c:pt>
                <c:pt idx="9212">
                  <c:v>1.3313515902524646</c:v>
                </c:pt>
                <c:pt idx="9213">
                  <c:v>1.3314847387263373</c:v>
                </c:pt>
                <c:pt idx="9214">
                  <c:v>1.3316179005163888</c:v>
                </c:pt>
                <c:pt idx="9215">
                  <c:v>1.3317510756239512</c:v>
                </c:pt>
                <c:pt idx="9216">
                  <c:v>1.3318842640503563</c:v>
                </c:pt>
                <c:pt idx="9217">
                  <c:v>1.3320174657969359</c:v>
                </c:pt>
                <c:pt idx="9218">
                  <c:v>1.3321506808650223</c:v>
                </c:pt>
                <c:pt idx="9219">
                  <c:v>1.332283909255948</c:v>
                </c:pt>
                <c:pt idx="9220">
                  <c:v>1.332417150971045</c:v>
                </c:pt>
                <c:pt idx="9221">
                  <c:v>1.3325504060116462</c:v>
                </c:pt>
                <c:pt idx="9222">
                  <c:v>1.3326836743790842</c:v>
                </c:pt>
                <c:pt idx="9223">
                  <c:v>1.3328169560746916</c:v>
                </c:pt>
                <c:pt idx="9224">
                  <c:v>1.3329502510998017</c:v>
                </c:pt>
                <c:pt idx="9225">
                  <c:v>1.3330835594557473</c:v>
                </c:pt>
                <c:pt idx="9226">
                  <c:v>1.3332168811438616</c:v>
                </c:pt>
                <c:pt idx="9227">
                  <c:v>1.3333502161654782</c:v>
                </c:pt>
                <c:pt idx="9228">
                  <c:v>1.3334835645219303</c:v>
                </c:pt>
                <c:pt idx="9229">
                  <c:v>1.3336169262145516</c:v>
                </c:pt>
                <c:pt idx="9230">
                  <c:v>1.3337503012446761</c:v>
                </c:pt>
                <c:pt idx="9231">
                  <c:v>1.3338836896136375</c:v>
                </c:pt>
                <c:pt idx="9232">
                  <c:v>1.3340170913227698</c:v>
                </c:pt>
                <c:pt idx="9233">
                  <c:v>1.3341505063734072</c:v>
                </c:pt>
                <c:pt idx="9234">
                  <c:v>1.3342839347668838</c:v>
                </c:pt>
                <c:pt idx="9235">
                  <c:v>1.3344173765045342</c:v>
                </c:pt>
                <c:pt idx="9236">
                  <c:v>1.3345508315876928</c:v>
                </c:pt>
                <c:pt idx="9237">
                  <c:v>1.3346843000176947</c:v>
                </c:pt>
                <c:pt idx="9238">
                  <c:v>1.3348177817958742</c:v>
                </c:pt>
                <c:pt idx="9239">
                  <c:v>1.3349512769235665</c:v>
                </c:pt>
                <c:pt idx="9240">
                  <c:v>1.3350847854021066</c:v>
                </c:pt>
                <c:pt idx="9241">
                  <c:v>1.3352183072328299</c:v>
                </c:pt>
                <c:pt idx="9242">
                  <c:v>1.3353518424170716</c:v>
                </c:pt>
                <c:pt idx="9243">
                  <c:v>1.3354853909561673</c:v>
                </c:pt>
                <c:pt idx="9244">
                  <c:v>1.3356189528514524</c:v>
                </c:pt>
                <c:pt idx="9245">
                  <c:v>1.3357525281042628</c:v>
                </c:pt>
                <c:pt idx="9246">
                  <c:v>1.3358861167159344</c:v>
                </c:pt>
                <c:pt idx="9247">
                  <c:v>1.3360197186878031</c:v>
                </c:pt>
                <c:pt idx="9248">
                  <c:v>1.3361533340212053</c:v>
                </c:pt>
                <c:pt idx="9249">
                  <c:v>1.3362869627174769</c:v>
                </c:pt>
                <c:pt idx="9250">
                  <c:v>1.3364206047779548</c:v>
                </c:pt>
                <c:pt idx="9251">
                  <c:v>1.3365542602039751</c:v>
                </c:pt>
                <c:pt idx="9252">
                  <c:v>1.3366879289968747</c:v>
                </c:pt>
                <c:pt idx="9253">
                  <c:v>1.3368216111579905</c:v>
                </c:pt>
                <c:pt idx="9254">
                  <c:v>1.3369553066886593</c:v>
                </c:pt>
                <c:pt idx="9255">
                  <c:v>1.3370890155902182</c:v>
                </c:pt>
                <c:pt idx="9256">
                  <c:v>1.3372227378640047</c:v>
                </c:pt>
                <c:pt idx="9257">
                  <c:v>1.3373564735113559</c:v>
                </c:pt>
                <c:pt idx="9258">
                  <c:v>1.3374902225336092</c:v>
                </c:pt>
                <c:pt idx="9259">
                  <c:v>1.3376239849321023</c:v>
                </c:pt>
                <c:pt idx="9260">
                  <c:v>1.3377577607081732</c:v>
                </c:pt>
                <c:pt idx="9261">
                  <c:v>1.3378915498631596</c:v>
                </c:pt>
                <c:pt idx="9262">
                  <c:v>1.3380253523983994</c:v>
                </c:pt>
                <c:pt idx="9263">
                  <c:v>1.338159168315231</c:v>
                </c:pt>
                <c:pt idx="9264">
                  <c:v>1.3382929976149924</c:v>
                </c:pt>
                <c:pt idx="9265">
                  <c:v>1.3384268402990223</c:v>
                </c:pt>
                <c:pt idx="9266">
                  <c:v>1.3385606963686592</c:v>
                </c:pt>
                <c:pt idx="9267">
                  <c:v>1.3386945658252416</c:v>
                </c:pt>
                <c:pt idx="9268">
                  <c:v>1.3388284486701085</c:v>
                </c:pt>
                <c:pt idx="9269">
                  <c:v>1.3389623449045989</c:v>
                </c:pt>
                <c:pt idx="9270">
                  <c:v>1.3390962545300518</c:v>
                </c:pt>
                <c:pt idx="9271">
                  <c:v>1.3392301775478066</c:v>
                </c:pt>
                <c:pt idx="9272">
                  <c:v>1.3393641139592025</c:v>
                </c:pt>
                <c:pt idx="9273">
                  <c:v>1.3394980637655791</c:v>
                </c:pt>
                <c:pt idx="9274">
                  <c:v>1.339632026968276</c:v>
                </c:pt>
                <c:pt idx="9275">
                  <c:v>1.3397660035686327</c:v>
                </c:pt>
                <c:pt idx="9276">
                  <c:v>1.3398999935679896</c:v>
                </c:pt>
                <c:pt idx="9277">
                  <c:v>1.3400339969676864</c:v>
                </c:pt>
                <c:pt idx="9278">
                  <c:v>1.3401680137690632</c:v>
                </c:pt>
                <c:pt idx="9279">
                  <c:v>1.3403020439734605</c:v>
                </c:pt>
                <c:pt idx="9280">
                  <c:v>1.3404360875822188</c:v>
                </c:pt>
                <c:pt idx="9281">
                  <c:v>1.3405701445966784</c:v>
                </c:pt>
                <c:pt idx="9282">
                  <c:v>1.3407042150181803</c:v>
                </c:pt>
                <c:pt idx="9283">
                  <c:v>1.3408382988480652</c:v>
                </c:pt>
                <c:pt idx="9284">
                  <c:v>1.3409723960876738</c:v>
                </c:pt>
                <c:pt idx="9285">
                  <c:v>1.3411065067383476</c:v>
                </c:pt>
                <c:pt idx="9286">
                  <c:v>1.3412406308014277</c:v>
                </c:pt>
                <c:pt idx="9287">
                  <c:v>1.3413747682782555</c:v>
                </c:pt>
                <c:pt idx="9288">
                  <c:v>1.3415089191701726</c:v>
                </c:pt>
                <c:pt idx="9289">
                  <c:v>1.3416430834785205</c:v>
                </c:pt>
                <c:pt idx="9290">
                  <c:v>1.3417772612046408</c:v>
                </c:pt>
                <c:pt idx="9291">
                  <c:v>1.3419114523498759</c:v>
                </c:pt>
                <c:pt idx="9292">
                  <c:v>1.3420456569155674</c:v>
                </c:pt>
                <c:pt idx="9293">
                  <c:v>1.3421798749030578</c:v>
                </c:pt>
                <c:pt idx="9294">
                  <c:v>1.3423141063136892</c:v>
                </c:pt>
                <c:pt idx="9295">
                  <c:v>1.3424483511488041</c:v>
                </c:pt>
                <c:pt idx="9296">
                  <c:v>1.3425826094097451</c:v>
                </c:pt>
                <c:pt idx="9297">
                  <c:v>1.3427168810978549</c:v>
                </c:pt>
                <c:pt idx="9298">
                  <c:v>1.3428511662144764</c:v>
                </c:pt>
                <c:pt idx="9299">
                  <c:v>1.3429854647609525</c:v>
                </c:pt>
                <c:pt idx="9300">
                  <c:v>1.3431197767386263</c:v>
                </c:pt>
                <c:pt idx="9301">
                  <c:v>1.3432541021488411</c:v>
                </c:pt>
                <c:pt idx="9302">
                  <c:v>1.3433884409929404</c:v>
                </c:pt>
                <c:pt idx="9303">
                  <c:v>1.3435227932722675</c:v>
                </c:pt>
                <c:pt idx="9304">
                  <c:v>1.3436571589881663</c:v>
                </c:pt>
                <c:pt idx="9305">
                  <c:v>1.3437915381419805</c:v>
                </c:pt>
                <c:pt idx="9306">
                  <c:v>1.343925930735054</c:v>
                </c:pt>
                <c:pt idx="9307">
                  <c:v>1.3440603367687307</c:v>
                </c:pt>
                <c:pt idx="9308">
                  <c:v>1.344194756244355</c:v>
                </c:pt>
                <c:pt idx="9309">
                  <c:v>1.3443291891632714</c:v>
                </c:pt>
                <c:pt idx="9310">
                  <c:v>1.344463635526824</c:v>
                </c:pt>
                <c:pt idx="9311">
                  <c:v>1.3445980953363577</c:v>
                </c:pt>
                <c:pt idx="9312">
                  <c:v>1.344732568593217</c:v>
                </c:pt>
                <c:pt idx="9313">
                  <c:v>1.3448670552987469</c:v>
                </c:pt>
                <c:pt idx="9314">
                  <c:v>1.3450015554542925</c:v>
                </c:pt>
                <c:pt idx="9315">
                  <c:v>1.3451360690611986</c:v>
                </c:pt>
                <c:pt idx="9316">
                  <c:v>1.3452705961208107</c:v>
                </c:pt>
                <c:pt idx="9317">
                  <c:v>1.3454051366344741</c:v>
                </c:pt>
                <c:pt idx="9318">
                  <c:v>1.3455396906035344</c:v>
                </c:pt>
                <c:pt idx="9319">
                  <c:v>1.3456742580293373</c:v>
                </c:pt>
                <c:pt idx="9320">
                  <c:v>1.3458088389132286</c:v>
                </c:pt>
                <c:pt idx="9321">
                  <c:v>1.3459434332565543</c:v>
                </c:pt>
                <c:pt idx="9322">
                  <c:v>1.3460780410606603</c:v>
                </c:pt>
                <c:pt idx="9323">
                  <c:v>1.3462126623268931</c:v>
                </c:pt>
                <c:pt idx="9324">
                  <c:v>1.3463472970565986</c:v>
                </c:pt>
                <c:pt idx="9325">
                  <c:v>1.3464819452511236</c:v>
                </c:pt>
                <c:pt idx="9326">
                  <c:v>1.3466166069118148</c:v>
                </c:pt>
                <c:pt idx="9327">
                  <c:v>1.3467512820400189</c:v>
                </c:pt>
                <c:pt idx="9328">
                  <c:v>1.3468859706370826</c:v>
                </c:pt>
                <c:pt idx="9329">
                  <c:v>1.347020672704353</c:v>
                </c:pt>
                <c:pt idx="9330">
                  <c:v>1.3471553882431773</c:v>
                </c:pt>
                <c:pt idx="9331">
                  <c:v>1.3472901172549028</c:v>
                </c:pt>
                <c:pt idx="9332">
                  <c:v>1.3474248597408769</c:v>
                </c:pt>
                <c:pt idx="9333">
                  <c:v>1.3475596157024472</c:v>
                </c:pt>
                <c:pt idx="9334">
                  <c:v>1.3476943851409613</c:v>
                </c:pt>
                <c:pt idx="9335">
                  <c:v>1.347829168057767</c:v>
                </c:pt>
                <c:pt idx="9336">
                  <c:v>1.3479639644542123</c:v>
                </c:pt>
                <c:pt idx="9337">
                  <c:v>1.3480987743316455</c:v>
                </c:pt>
                <c:pt idx="9338">
                  <c:v>1.3482335976914146</c:v>
                </c:pt>
                <c:pt idx="9339">
                  <c:v>1.3483684345348681</c:v>
                </c:pt>
                <c:pt idx="9340">
                  <c:v>1.3485032848633545</c:v>
                </c:pt>
                <c:pt idx="9341">
                  <c:v>1.3486381486782222</c:v>
                </c:pt>
                <c:pt idx="9342">
                  <c:v>1.3487730259808202</c:v>
                </c:pt>
                <c:pt idx="9343">
                  <c:v>1.3489079167724973</c:v>
                </c:pt>
                <c:pt idx="9344">
                  <c:v>1.3490428210546028</c:v>
                </c:pt>
                <c:pt idx="9345">
                  <c:v>1.3491777388284856</c:v>
                </c:pt>
                <c:pt idx="9346">
                  <c:v>1.3493126700954952</c:v>
                </c:pt>
                <c:pt idx="9347">
                  <c:v>1.3494476148569809</c:v>
                </c:pt>
                <c:pt idx="9348">
                  <c:v>1.3495825731142923</c:v>
                </c:pt>
                <c:pt idx="9349">
                  <c:v>1.3497175448687793</c:v>
                </c:pt>
                <c:pt idx="9350">
                  <c:v>1.3498525301217914</c:v>
                </c:pt>
                <c:pt idx="9351">
                  <c:v>1.3499875288746788</c:v>
                </c:pt>
                <c:pt idx="9352">
                  <c:v>1.3501225411287916</c:v>
                </c:pt>
                <c:pt idx="9353">
                  <c:v>1.3502575668854802</c:v>
                </c:pt>
                <c:pt idx="9354">
                  <c:v>1.3503926061460947</c:v>
                </c:pt>
                <c:pt idx="9355">
                  <c:v>1.3505276589119859</c:v>
                </c:pt>
                <c:pt idx="9356">
                  <c:v>1.3506627251845043</c:v>
                </c:pt>
                <c:pt idx="9357">
                  <c:v>1.3507978049650007</c:v>
                </c:pt>
                <c:pt idx="9358">
                  <c:v>1.3509328982548261</c:v>
                </c:pt>
                <c:pt idx="9359">
                  <c:v>1.3510680050553316</c:v>
                </c:pt>
                <c:pt idx="9360">
                  <c:v>1.3512031253678685</c:v>
                </c:pt>
                <c:pt idx="9361">
                  <c:v>1.3513382591937879</c:v>
                </c:pt>
                <c:pt idx="9362">
                  <c:v>1.3514734065344414</c:v>
                </c:pt>
                <c:pt idx="9363">
                  <c:v>1.3516085673911804</c:v>
                </c:pt>
                <c:pt idx="9364">
                  <c:v>1.3517437417653568</c:v>
                </c:pt>
                <c:pt idx="9365">
                  <c:v>1.3518789296583227</c:v>
                </c:pt>
                <c:pt idx="9366">
                  <c:v>1.3520141310714298</c:v>
                </c:pt>
                <c:pt idx="9367">
                  <c:v>1.3521493460060303</c:v>
                </c:pt>
                <c:pt idx="9368">
                  <c:v>1.3522845744634766</c:v>
                </c:pt>
                <c:pt idx="9369">
                  <c:v>1.3524198164451211</c:v>
                </c:pt>
                <c:pt idx="9370">
                  <c:v>1.3525550719523163</c:v>
                </c:pt>
                <c:pt idx="9371">
                  <c:v>1.3526903409864148</c:v>
                </c:pt>
                <c:pt idx="9372">
                  <c:v>1.3528256235487697</c:v>
                </c:pt>
                <c:pt idx="9373">
                  <c:v>1.3529609196407337</c:v>
                </c:pt>
                <c:pt idx="9374">
                  <c:v>1.3530962292636601</c:v>
                </c:pt>
                <c:pt idx="9375">
                  <c:v>1.353231552418902</c:v>
                </c:pt>
                <c:pt idx="9376">
                  <c:v>1.3533668891078128</c:v>
                </c:pt>
                <c:pt idx="9377">
                  <c:v>1.353502239331746</c:v>
                </c:pt>
                <c:pt idx="9378">
                  <c:v>1.3536376030920552</c:v>
                </c:pt>
                <c:pt idx="9379">
                  <c:v>1.3537729803900942</c:v>
                </c:pt>
                <c:pt idx="9380">
                  <c:v>1.3539083712272169</c:v>
                </c:pt>
                <c:pt idx="9381">
                  <c:v>1.3540437756047774</c:v>
                </c:pt>
                <c:pt idx="9382">
                  <c:v>1.3541791935241299</c:v>
                </c:pt>
                <c:pt idx="9383">
                  <c:v>1.3543146249866285</c:v>
                </c:pt>
                <c:pt idx="9384">
                  <c:v>1.3544500699936277</c:v>
                </c:pt>
                <c:pt idx="9385">
                  <c:v>1.3545855285464823</c:v>
                </c:pt>
                <c:pt idx="9386">
                  <c:v>1.3547210006465469</c:v>
                </c:pt>
                <c:pt idx="9387">
                  <c:v>1.3548564862951764</c:v>
                </c:pt>
                <c:pt idx="9388">
                  <c:v>1.3549919854937258</c:v>
                </c:pt>
                <c:pt idx="9389">
                  <c:v>1.3551274982435502</c:v>
                </c:pt>
                <c:pt idx="9390">
                  <c:v>1.3552630245460047</c:v>
                </c:pt>
                <c:pt idx="9391">
                  <c:v>1.3553985644024449</c:v>
                </c:pt>
                <c:pt idx="9392">
                  <c:v>1.3555341178142264</c:v>
                </c:pt>
                <c:pt idx="9393">
                  <c:v>1.3556696847827046</c:v>
                </c:pt>
                <c:pt idx="9394">
                  <c:v>1.3558052653092354</c:v>
                </c:pt>
                <c:pt idx="9395">
                  <c:v>1.3559408593951749</c:v>
                </c:pt>
                <c:pt idx="9396">
                  <c:v>1.3560764670418792</c:v>
                </c:pt>
                <c:pt idx="9397">
                  <c:v>1.3562120882507043</c:v>
                </c:pt>
                <c:pt idx="9398">
                  <c:v>1.3563477230230065</c:v>
                </c:pt>
                <c:pt idx="9399">
                  <c:v>1.3564833713601425</c:v>
                </c:pt>
                <c:pt idx="9400">
                  <c:v>1.3566190332634689</c:v>
                </c:pt>
                <c:pt idx="9401">
                  <c:v>1.3567547087343423</c:v>
                </c:pt>
                <c:pt idx="9402">
                  <c:v>1.3568903977741198</c:v>
                </c:pt>
                <c:pt idx="9403">
                  <c:v>1.3570261003841582</c:v>
                </c:pt>
                <c:pt idx="9404">
                  <c:v>1.3571618165658148</c:v>
                </c:pt>
                <c:pt idx="9405">
                  <c:v>1.3572975463204469</c:v>
                </c:pt>
                <c:pt idx="9406">
                  <c:v>1.3574332896494117</c:v>
                </c:pt>
                <c:pt idx="9407">
                  <c:v>1.3575690465540671</c:v>
                </c:pt>
                <c:pt idx="9408">
                  <c:v>1.3577048170357706</c:v>
                </c:pt>
                <c:pt idx="9409">
                  <c:v>1.3578406010958801</c:v>
                </c:pt>
                <c:pt idx="9410">
                  <c:v>1.3579763987357536</c:v>
                </c:pt>
                <c:pt idx="9411">
                  <c:v>1.3581122099567493</c:v>
                </c:pt>
                <c:pt idx="9412">
                  <c:v>1.3582480347602253</c:v>
                </c:pt>
                <c:pt idx="9413">
                  <c:v>1.3583838731475399</c:v>
                </c:pt>
                <c:pt idx="9414">
                  <c:v>1.358519725120052</c:v>
                </c:pt>
                <c:pt idx="9415">
                  <c:v>1.35865559067912</c:v>
                </c:pt>
                <c:pt idx="9416">
                  <c:v>1.3587914698261025</c:v>
                </c:pt>
                <c:pt idx="9417">
                  <c:v>1.3589273625623588</c:v>
                </c:pt>
                <c:pt idx="9418">
                  <c:v>1.3590632688892477</c:v>
                </c:pt>
                <c:pt idx="9419">
                  <c:v>1.3591991888081285</c:v>
                </c:pt>
                <c:pt idx="9420">
                  <c:v>1.3593351223203605</c:v>
                </c:pt>
                <c:pt idx="9421">
                  <c:v>1.3594710694273031</c:v>
                </c:pt>
                <c:pt idx="9422">
                  <c:v>1.359607030130316</c:v>
                </c:pt>
                <c:pt idx="9423">
                  <c:v>1.359743004430759</c:v>
                </c:pt>
                <c:pt idx="9424">
                  <c:v>1.3598789923299921</c:v>
                </c:pt>
                <c:pt idx="9425">
                  <c:v>1.3600149938293751</c:v>
                </c:pt>
                <c:pt idx="9426">
                  <c:v>1.3601510089302682</c:v>
                </c:pt>
                <c:pt idx="9427">
                  <c:v>1.3602870376340315</c:v>
                </c:pt>
                <c:pt idx="9428">
                  <c:v>1.3604230799420256</c:v>
                </c:pt>
                <c:pt idx="9429">
                  <c:v>1.3605591358556111</c:v>
                </c:pt>
                <c:pt idx="9430">
                  <c:v>1.3606952053761487</c:v>
                </c:pt>
                <c:pt idx="9431">
                  <c:v>1.3608312885049991</c:v>
                </c:pt>
                <c:pt idx="9432">
                  <c:v>1.3609673852435236</c:v>
                </c:pt>
                <c:pt idx="9433">
                  <c:v>1.361103495593083</c:v>
                </c:pt>
                <c:pt idx="9434">
                  <c:v>1.3612396195550385</c:v>
                </c:pt>
                <c:pt idx="9435">
                  <c:v>1.3613757571307514</c:v>
                </c:pt>
                <c:pt idx="9436">
                  <c:v>1.3615119083215836</c:v>
                </c:pt>
                <c:pt idx="9437">
                  <c:v>1.3616480731288965</c:v>
                </c:pt>
                <c:pt idx="9438">
                  <c:v>1.3617842515540519</c:v>
                </c:pt>
                <c:pt idx="9439">
                  <c:v>1.3619204435984118</c:v>
                </c:pt>
                <c:pt idx="9440">
                  <c:v>1.3620566492633381</c:v>
                </c:pt>
                <c:pt idx="9441">
                  <c:v>1.3621928685501932</c:v>
                </c:pt>
                <c:pt idx="9442">
                  <c:v>1.3623291014603391</c:v>
                </c:pt>
                <c:pt idx="9443">
                  <c:v>1.3624653479951387</c:v>
                </c:pt>
                <c:pt idx="9444">
                  <c:v>1.3626016081559542</c:v>
                </c:pt>
                <c:pt idx="9445">
                  <c:v>1.3627378819441487</c:v>
                </c:pt>
                <c:pt idx="9446">
                  <c:v>1.3628741693610849</c:v>
                </c:pt>
                <c:pt idx="9447">
                  <c:v>1.3630104704081256</c:v>
                </c:pt>
                <c:pt idx="9448">
                  <c:v>1.3631467850866343</c:v>
                </c:pt>
                <c:pt idx="9449">
                  <c:v>1.3632831133979741</c:v>
                </c:pt>
                <c:pt idx="9450">
                  <c:v>1.3634194553435084</c:v>
                </c:pt>
                <c:pt idx="9451">
                  <c:v>1.3635558109246009</c:v>
                </c:pt>
                <c:pt idx="9452">
                  <c:v>1.3636921801426152</c:v>
                </c:pt>
                <c:pt idx="9453">
                  <c:v>1.3638285629989151</c:v>
                </c:pt>
                <c:pt idx="9454">
                  <c:v>1.3639649594948646</c:v>
                </c:pt>
                <c:pt idx="9455">
                  <c:v>1.3641013696318278</c:v>
                </c:pt>
                <c:pt idx="9456">
                  <c:v>1.3642377934111689</c:v>
                </c:pt>
                <c:pt idx="9457">
                  <c:v>1.3643742308342524</c:v>
                </c:pt>
                <c:pt idx="9458">
                  <c:v>1.3645106819024426</c:v>
                </c:pt>
                <c:pt idx="9459">
                  <c:v>1.3646471466171044</c:v>
                </c:pt>
                <c:pt idx="9460">
                  <c:v>1.3647836249796024</c:v>
                </c:pt>
                <c:pt idx="9461">
                  <c:v>1.3649201169913014</c:v>
                </c:pt>
                <c:pt idx="9462">
                  <c:v>1.3650566226535668</c:v>
                </c:pt>
                <c:pt idx="9463">
                  <c:v>1.3651931419677634</c:v>
                </c:pt>
                <c:pt idx="9464">
                  <c:v>1.365329674935257</c:v>
                </c:pt>
                <c:pt idx="9465">
                  <c:v>1.3654662215574127</c:v>
                </c:pt>
                <c:pt idx="9466">
                  <c:v>1.3656027818355962</c:v>
                </c:pt>
                <c:pt idx="9467">
                  <c:v>1.3657393557711734</c:v>
                </c:pt>
                <c:pt idx="9468">
                  <c:v>1.3658759433655099</c:v>
                </c:pt>
                <c:pt idx="9469">
                  <c:v>1.3660125446199718</c:v>
                </c:pt>
                <c:pt idx="9470">
                  <c:v>1.3661491595359254</c:v>
                </c:pt>
                <c:pt idx="9471">
                  <c:v>1.3662857881147368</c:v>
                </c:pt>
                <c:pt idx="9472">
                  <c:v>1.3664224303577726</c:v>
                </c:pt>
                <c:pt idx="9473">
                  <c:v>1.3665590862663992</c:v>
                </c:pt>
                <c:pt idx="9474">
                  <c:v>1.3666957558419834</c:v>
                </c:pt>
                <c:pt idx="9475">
                  <c:v>1.3668324390858919</c:v>
                </c:pt>
                <c:pt idx="9476">
                  <c:v>1.3669691359994918</c:v>
                </c:pt>
                <c:pt idx="9477">
                  <c:v>1.3671058465841501</c:v>
                </c:pt>
                <c:pt idx="9478">
                  <c:v>1.3672425708412341</c:v>
                </c:pt>
                <c:pt idx="9479">
                  <c:v>1.3673793087721113</c:v>
                </c:pt>
                <c:pt idx="9480">
                  <c:v>1.3675160603781491</c:v>
                </c:pt>
                <c:pt idx="9481">
                  <c:v>1.3676528256607152</c:v>
                </c:pt>
                <c:pt idx="9482">
                  <c:v>1.3677896046211773</c:v>
                </c:pt>
                <c:pt idx="9483">
                  <c:v>1.3679263972609033</c:v>
                </c:pt>
                <c:pt idx="9484">
                  <c:v>1.3680632035812614</c:v>
                </c:pt>
                <c:pt idx="9485">
                  <c:v>1.3682000235836198</c:v>
                </c:pt>
                <c:pt idx="9486">
                  <c:v>1.3683368572693466</c:v>
                </c:pt>
                <c:pt idx="9487">
                  <c:v>1.3684737046398106</c:v>
                </c:pt>
                <c:pt idx="9488">
                  <c:v>1.3686105656963801</c:v>
                </c:pt>
                <c:pt idx="9489">
                  <c:v>1.3687474404404241</c:v>
                </c:pt>
                <c:pt idx="9490">
                  <c:v>1.3688843288733115</c:v>
                </c:pt>
                <c:pt idx="9491">
                  <c:v>1.3690212309964112</c:v>
                </c:pt>
                <c:pt idx="9492">
                  <c:v>1.3691581468110923</c:v>
                </c:pt>
                <c:pt idx="9493">
                  <c:v>1.3692950763187242</c:v>
                </c:pt>
                <c:pt idx="9494">
                  <c:v>1.3694320195206762</c:v>
                </c:pt>
                <c:pt idx="9495">
                  <c:v>1.3695689764183181</c:v>
                </c:pt>
                <c:pt idx="9496">
                  <c:v>1.3697059470130193</c:v>
                </c:pt>
                <c:pt idx="9497">
                  <c:v>1.36984293130615</c:v>
                </c:pt>
                <c:pt idx="9498">
                  <c:v>1.36997992929908</c:v>
                </c:pt>
                <c:pt idx="9499">
                  <c:v>1.3701169409931793</c:v>
                </c:pt>
                <c:pt idx="9500">
                  <c:v>1.3702539663898183</c:v>
                </c:pt>
                <c:pt idx="9501">
                  <c:v>1.3703910054903674</c:v>
                </c:pt>
                <c:pt idx="9502">
                  <c:v>1.3705280582961969</c:v>
                </c:pt>
                <c:pt idx="9503">
                  <c:v>1.3706651248086779</c:v>
                </c:pt>
                <c:pt idx="9504">
                  <c:v>1.3708022050291808</c:v>
                </c:pt>
                <c:pt idx="9505">
                  <c:v>1.3709392989590767</c:v>
                </c:pt>
                <c:pt idx="9506">
                  <c:v>1.3710764065997367</c:v>
                </c:pt>
                <c:pt idx="9507">
                  <c:v>1.3712135279525319</c:v>
                </c:pt>
                <c:pt idx="9508">
                  <c:v>1.3713506630188339</c:v>
                </c:pt>
                <c:pt idx="9509">
                  <c:v>1.371487811800014</c:v>
                </c:pt>
                <c:pt idx="9510">
                  <c:v>1.3716249742974438</c:v>
                </c:pt>
                <c:pt idx="9511">
                  <c:v>1.3717621505124951</c:v>
                </c:pt>
                <c:pt idx="9512">
                  <c:v>1.3718993404465396</c:v>
                </c:pt>
                <c:pt idx="9513">
                  <c:v>1.3720365441009497</c:v>
                </c:pt>
                <c:pt idx="9514">
                  <c:v>1.3721737614770975</c:v>
                </c:pt>
                <c:pt idx="9515">
                  <c:v>1.372310992576355</c:v>
                </c:pt>
                <c:pt idx="9516">
                  <c:v>1.372448237400095</c:v>
                </c:pt>
                <c:pt idx="9517">
                  <c:v>1.3725854959496899</c:v>
                </c:pt>
                <c:pt idx="9518">
                  <c:v>1.3727227682265126</c:v>
                </c:pt>
                <c:pt idx="9519">
                  <c:v>1.3728600542319358</c:v>
                </c:pt>
                <c:pt idx="9520">
                  <c:v>1.3729973539673326</c:v>
                </c:pt>
                <c:pt idx="9521">
                  <c:v>1.3731346674340759</c:v>
                </c:pt>
                <c:pt idx="9522">
                  <c:v>1.3732719946335392</c:v>
                </c:pt>
                <c:pt idx="9523">
                  <c:v>1.373409335567096</c:v>
                </c:pt>
                <c:pt idx="9524">
                  <c:v>1.3735466902361195</c:v>
                </c:pt>
                <c:pt idx="9525">
                  <c:v>1.3736840586419836</c:v>
                </c:pt>
                <c:pt idx="9526">
                  <c:v>1.3738214407860623</c:v>
                </c:pt>
                <c:pt idx="9527">
                  <c:v>1.3739588366697293</c:v>
                </c:pt>
                <c:pt idx="9528">
                  <c:v>1.3740962462943587</c:v>
                </c:pt>
                <c:pt idx="9529">
                  <c:v>1.3742336696613249</c:v>
                </c:pt>
                <c:pt idx="9530">
                  <c:v>1.3743711067720021</c:v>
                </c:pt>
                <c:pt idx="9531">
                  <c:v>1.3745085576277649</c:v>
                </c:pt>
                <c:pt idx="9532">
                  <c:v>1.3746460222299879</c:v>
                </c:pt>
                <c:pt idx="9533">
                  <c:v>1.3747835005800459</c:v>
                </c:pt>
                <c:pt idx="9534">
                  <c:v>1.3749209926793138</c:v>
                </c:pt>
                <c:pt idx="9535">
                  <c:v>1.3750584985291667</c:v>
                </c:pt>
                <c:pt idx="9536">
                  <c:v>1.3751960181309799</c:v>
                </c:pt>
                <c:pt idx="9537">
                  <c:v>1.3753335514861285</c:v>
                </c:pt>
                <c:pt idx="9538">
                  <c:v>1.3754710985959882</c:v>
                </c:pt>
                <c:pt idx="9539">
                  <c:v>1.3756086594619343</c:v>
                </c:pt>
                <c:pt idx="9540">
                  <c:v>1.3757462340853428</c:v>
                </c:pt>
                <c:pt idx="9541">
                  <c:v>1.3758838224675896</c:v>
                </c:pt>
                <c:pt idx="9542">
                  <c:v>1.3760214246100506</c:v>
                </c:pt>
                <c:pt idx="9543">
                  <c:v>1.376159040514102</c:v>
                </c:pt>
                <c:pt idx="9544">
                  <c:v>1.3762966701811201</c:v>
                </c:pt>
                <c:pt idx="9545">
                  <c:v>1.3764343136124813</c:v>
                </c:pt>
                <c:pt idx="9546">
                  <c:v>1.3765719708095623</c:v>
                </c:pt>
                <c:pt idx="9547">
                  <c:v>1.3767096417737397</c:v>
                </c:pt>
                <c:pt idx="9548">
                  <c:v>1.3768473265063903</c:v>
                </c:pt>
                <c:pt idx="9549">
                  <c:v>1.3769850250088911</c:v>
                </c:pt>
                <c:pt idx="9550">
                  <c:v>1.3771227372826194</c:v>
                </c:pt>
                <c:pt idx="9551">
                  <c:v>1.3772604633289522</c:v>
                </c:pt>
                <c:pt idx="9552">
                  <c:v>1.3773982031492671</c:v>
                </c:pt>
                <c:pt idx="9553">
                  <c:v>1.3775359567449417</c:v>
                </c:pt>
                <c:pt idx="9554">
                  <c:v>1.3776737241173533</c:v>
                </c:pt>
                <c:pt idx="9555">
                  <c:v>1.3778115052678801</c:v>
                </c:pt>
                <c:pt idx="9556">
                  <c:v>1.3779493001979</c:v>
                </c:pt>
                <c:pt idx="9557">
                  <c:v>1.3780871089087909</c:v>
                </c:pt>
                <c:pt idx="9558">
                  <c:v>1.378224931401931</c:v>
                </c:pt>
                <c:pt idx="9559">
                  <c:v>1.3783627676786989</c:v>
                </c:pt>
                <c:pt idx="9560">
                  <c:v>1.3785006177404731</c:v>
                </c:pt>
                <c:pt idx="9561">
                  <c:v>1.3786384815886319</c:v>
                </c:pt>
                <c:pt idx="9562">
                  <c:v>1.3787763592245543</c:v>
                </c:pt>
                <c:pt idx="9563">
                  <c:v>1.3789142506496193</c:v>
                </c:pt>
                <c:pt idx="9564">
                  <c:v>1.3790521558652058</c:v>
                </c:pt>
                <c:pt idx="9565">
                  <c:v>1.3791900748726931</c:v>
                </c:pt>
                <c:pt idx="9566">
                  <c:v>1.3793280076734604</c:v>
                </c:pt>
                <c:pt idx="9567">
                  <c:v>1.3794659542688872</c:v>
                </c:pt>
                <c:pt idx="9568">
                  <c:v>1.3796039146603531</c:v>
                </c:pt>
                <c:pt idx="9569">
                  <c:v>1.3797418888492381</c:v>
                </c:pt>
                <c:pt idx="9570">
                  <c:v>1.3798798768369218</c:v>
                </c:pt>
                <c:pt idx="9571">
                  <c:v>1.3800178786247843</c:v>
                </c:pt>
                <c:pt idx="9572">
                  <c:v>1.3801558942142058</c:v>
                </c:pt>
                <c:pt idx="9573">
                  <c:v>1.3802939236065666</c:v>
                </c:pt>
                <c:pt idx="9574">
                  <c:v>1.3804319668032468</c:v>
                </c:pt>
                <c:pt idx="9575">
                  <c:v>1.3805700238056273</c:v>
                </c:pt>
                <c:pt idx="9576">
                  <c:v>1.3807080946150889</c:v>
                </c:pt>
                <c:pt idx="9577">
                  <c:v>1.3808461792330122</c:v>
                </c:pt>
                <c:pt idx="9578">
                  <c:v>1.3809842776607784</c:v>
                </c:pt>
                <c:pt idx="9579">
                  <c:v>1.3811223898997682</c:v>
                </c:pt>
                <c:pt idx="9580">
                  <c:v>1.3812605159513633</c:v>
                </c:pt>
                <c:pt idx="9581">
                  <c:v>1.3813986558169451</c:v>
                </c:pt>
                <c:pt idx="9582">
                  <c:v>1.3815368094978948</c:v>
                </c:pt>
                <c:pt idx="9583">
                  <c:v>1.3816749769955943</c:v>
                </c:pt>
                <c:pt idx="9584">
                  <c:v>1.3818131583114255</c:v>
                </c:pt>
                <c:pt idx="9585">
                  <c:v>1.3819513534467702</c:v>
                </c:pt>
                <c:pt idx="9586">
                  <c:v>1.3820895624030105</c:v>
                </c:pt>
                <c:pt idx="9587">
                  <c:v>1.3822277851815286</c:v>
                </c:pt>
                <c:pt idx="9588">
                  <c:v>1.3823660217837068</c:v>
                </c:pt>
                <c:pt idx="9589">
                  <c:v>1.382504272210928</c:v>
                </c:pt>
                <c:pt idx="9590">
                  <c:v>1.3826425364645745</c:v>
                </c:pt>
                <c:pt idx="9591">
                  <c:v>1.382780814546029</c:v>
                </c:pt>
                <c:pt idx="9592">
                  <c:v>1.3829191064566746</c:v>
                </c:pt>
                <c:pt idx="9593">
                  <c:v>1.3830574121978945</c:v>
                </c:pt>
                <c:pt idx="9594">
                  <c:v>1.3831957317710715</c:v>
                </c:pt>
                <c:pt idx="9595">
                  <c:v>1.3833340651775892</c:v>
                </c:pt>
                <c:pt idx="9596">
                  <c:v>1.3834724124188311</c:v>
                </c:pt>
                <c:pt idx="9597">
                  <c:v>1.3836107734961807</c:v>
                </c:pt>
                <c:pt idx="9598">
                  <c:v>1.3837491484110218</c:v>
                </c:pt>
                <c:pt idx="9599">
                  <c:v>1.3838875371647383</c:v>
                </c:pt>
                <c:pt idx="9600">
                  <c:v>1.3840259397587142</c:v>
                </c:pt>
                <c:pt idx="9601">
                  <c:v>1.3841643561943338</c:v>
                </c:pt>
                <c:pt idx="9602">
                  <c:v>1.3843027864729811</c:v>
                </c:pt>
                <c:pt idx="9603">
                  <c:v>1.3844412305960407</c:v>
                </c:pt>
                <c:pt idx="9604">
                  <c:v>1.3845796885648971</c:v>
                </c:pt>
                <c:pt idx="9605">
                  <c:v>1.3847181603809351</c:v>
                </c:pt>
                <c:pt idx="9606">
                  <c:v>1.3848566460455396</c:v>
                </c:pt>
                <c:pt idx="9607">
                  <c:v>1.3849951455600955</c:v>
                </c:pt>
                <c:pt idx="9608">
                  <c:v>1.3851336589259882</c:v>
                </c:pt>
                <c:pt idx="9609">
                  <c:v>1.3852721861446027</c:v>
                </c:pt>
                <c:pt idx="9610">
                  <c:v>1.3854107272173244</c:v>
                </c:pt>
                <c:pt idx="9611">
                  <c:v>1.3855492821455389</c:v>
                </c:pt>
                <c:pt idx="9612">
                  <c:v>1.3856878509306318</c:v>
                </c:pt>
                <c:pt idx="9613">
                  <c:v>1.3858264335739892</c:v>
                </c:pt>
                <c:pt idx="9614">
                  <c:v>1.3859650300769968</c:v>
                </c:pt>
                <c:pt idx="9615">
                  <c:v>1.386103640441041</c:v>
                </c:pt>
                <c:pt idx="9616">
                  <c:v>1.3862422646675077</c:v>
                </c:pt>
                <c:pt idx="9617">
                  <c:v>1.3863809027577834</c:v>
                </c:pt>
                <c:pt idx="9618">
                  <c:v>1.3865195547132547</c:v>
                </c:pt>
                <c:pt idx="9619">
                  <c:v>1.3866582205353082</c:v>
                </c:pt>
                <c:pt idx="9620">
                  <c:v>1.3867969002253306</c:v>
                </c:pt>
                <c:pt idx="9621">
                  <c:v>1.3869355937847092</c:v>
                </c:pt>
                <c:pt idx="9622">
                  <c:v>1.3870743012148308</c:v>
                </c:pt>
                <c:pt idx="9623">
                  <c:v>1.3872130225170825</c:v>
                </c:pt>
                <c:pt idx="9624">
                  <c:v>1.3873517576928518</c:v>
                </c:pt>
                <c:pt idx="9625">
                  <c:v>1.3874905067435261</c:v>
                </c:pt>
                <c:pt idx="9626">
                  <c:v>1.3876292696704933</c:v>
                </c:pt>
                <c:pt idx="9627">
                  <c:v>1.3877680464751407</c:v>
                </c:pt>
                <c:pt idx="9628">
                  <c:v>1.3879068371588565</c:v>
                </c:pt>
                <c:pt idx="9629">
                  <c:v>1.3880456417230289</c:v>
                </c:pt>
                <c:pt idx="9630">
                  <c:v>1.3881844601690458</c:v>
                </c:pt>
                <c:pt idx="9631">
                  <c:v>1.3883232924982956</c:v>
                </c:pt>
                <c:pt idx="9632">
                  <c:v>1.3884621387121667</c:v>
                </c:pt>
                <c:pt idx="9633">
                  <c:v>1.388600998812048</c:v>
                </c:pt>
                <c:pt idx="9634">
                  <c:v>1.3887398727993279</c:v>
                </c:pt>
                <c:pt idx="9635">
                  <c:v>1.3888787606753954</c:v>
                </c:pt>
                <c:pt idx="9636">
                  <c:v>1.3890176624416395</c:v>
                </c:pt>
                <c:pt idx="9637">
                  <c:v>1.3891565780994495</c:v>
                </c:pt>
                <c:pt idx="9638">
                  <c:v>1.3892955076502145</c:v>
                </c:pt>
                <c:pt idx="9639">
                  <c:v>1.389434451095324</c:v>
                </c:pt>
                <c:pt idx="9640">
                  <c:v>1.3895734084361677</c:v>
                </c:pt>
                <c:pt idx="9641">
                  <c:v>1.3897123796741351</c:v>
                </c:pt>
                <c:pt idx="9642">
                  <c:v>1.3898513648106161</c:v>
                </c:pt>
                <c:pt idx="9643">
                  <c:v>1.3899903638470008</c:v>
                </c:pt>
                <c:pt idx="9644">
                  <c:v>1.3901293767846792</c:v>
                </c:pt>
                <c:pt idx="9645">
                  <c:v>1.3902684036250417</c:v>
                </c:pt>
                <c:pt idx="9646">
                  <c:v>1.3904074443694785</c:v>
                </c:pt>
                <c:pt idx="9647">
                  <c:v>1.3905464990193803</c:v>
                </c:pt>
                <c:pt idx="9648">
                  <c:v>1.3906855675761378</c:v>
                </c:pt>
                <c:pt idx="9649">
                  <c:v>1.3908246500411419</c:v>
                </c:pt>
                <c:pt idx="9650">
                  <c:v>1.3909637464157834</c:v>
                </c:pt>
                <c:pt idx="9651">
                  <c:v>1.3911028567014534</c:v>
                </c:pt>
                <c:pt idx="9652">
                  <c:v>1.3912419808995433</c:v>
                </c:pt>
                <c:pt idx="9653">
                  <c:v>1.3913811190114445</c:v>
                </c:pt>
                <c:pt idx="9654">
                  <c:v>1.3915202710385484</c:v>
                </c:pt>
                <c:pt idx="9655">
                  <c:v>1.3916594369822466</c:v>
                </c:pt>
                <c:pt idx="9656">
                  <c:v>1.3917986168439309</c:v>
                </c:pt>
                <c:pt idx="9657">
                  <c:v>1.3919378106249933</c:v>
                </c:pt>
                <c:pt idx="9658">
                  <c:v>1.3920770183268261</c:v>
                </c:pt>
                <c:pt idx="9659">
                  <c:v>1.3922162399508211</c:v>
                </c:pt>
                <c:pt idx="9660">
                  <c:v>1.3923554754983709</c:v>
                </c:pt>
                <c:pt idx="9661">
                  <c:v>1.3924947249708679</c:v>
                </c:pt>
                <c:pt idx="9662">
                  <c:v>1.3926339883697048</c:v>
                </c:pt>
                <c:pt idx="9663">
                  <c:v>1.3927732656962744</c:v>
                </c:pt>
                <c:pt idx="9664">
                  <c:v>1.3929125569519696</c:v>
                </c:pt>
                <c:pt idx="9665">
                  <c:v>1.3930518621381833</c:v>
                </c:pt>
                <c:pt idx="9666">
                  <c:v>1.3931911812563089</c:v>
                </c:pt>
                <c:pt idx="9667">
                  <c:v>1.3933305143077397</c:v>
                </c:pt>
                <c:pt idx="9668">
                  <c:v>1.393469861293869</c:v>
                </c:pt>
                <c:pt idx="9669">
                  <c:v>1.3936092222160905</c:v>
                </c:pt>
                <c:pt idx="9670">
                  <c:v>1.3937485970757981</c:v>
                </c:pt>
                <c:pt idx="9671">
                  <c:v>1.3938879858743856</c:v>
                </c:pt>
                <c:pt idx="9672">
                  <c:v>1.3940273886132468</c:v>
                </c:pt>
                <c:pt idx="9673">
                  <c:v>1.3941668052937761</c:v>
                </c:pt>
                <c:pt idx="9674">
                  <c:v>1.3943062359173679</c:v>
                </c:pt>
                <c:pt idx="9675">
                  <c:v>1.3944456804854164</c:v>
                </c:pt>
                <c:pt idx="9676">
                  <c:v>1.3945851389993162</c:v>
                </c:pt>
                <c:pt idx="9677">
                  <c:v>1.3947246114604623</c:v>
                </c:pt>
                <c:pt idx="9678">
                  <c:v>1.3948640978702493</c:v>
                </c:pt>
                <c:pt idx="9679">
                  <c:v>1.3950035982300724</c:v>
                </c:pt>
                <c:pt idx="9680">
                  <c:v>1.3951431125413265</c:v>
                </c:pt>
                <c:pt idx="9681">
                  <c:v>1.3952826408054071</c:v>
                </c:pt>
                <c:pt idx="9682">
                  <c:v>1.3954221830237095</c:v>
                </c:pt>
                <c:pt idx="9683">
                  <c:v>1.3955617391976292</c:v>
                </c:pt>
                <c:pt idx="9684">
                  <c:v>1.395701309328562</c:v>
                </c:pt>
                <c:pt idx="9685">
                  <c:v>1.3958408934179036</c:v>
                </c:pt>
                <c:pt idx="9686">
                  <c:v>1.3959804914670504</c:v>
                </c:pt>
                <c:pt idx="9687">
                  <c:v>1.396120103477398</c:v>
                </c:pt>
                <c:pt idx="9688">
                  <c:v>1.3962597294503429</c:v>
                </c:pt>
                <c:pt idx="9689">
                  <c:v>1.3963993693872816</c:v>
                </c:pt>
                <c:pt idx="9690">
                  <c:v>1.3965390232896104</c:v>
                </c:pt>
                <c:pt idx="9691">
                  <c:v>1.3966786911587263</c:v>
                </c:pt>
                <c:pt idx="9692">
                  <c:v>1.396818372996026</c:v>
                </c:pt>
                <c:pt idx="9693">
                  <c:v>1.3969580688029062</c:v>
                </c:pt>
                <c:pt idx="9694">
                  <c:v>1.3970977785807643</c:v>
                </c:pt>
                <c:pt idx="9695">
                  <c:v>1.3972375023309975</c:v>
                </c:pt>
                <c:pt idx="9696">
                  <c:v>1.3973772400550031</c:v>
                </c:pt>
                <c:pt idx="9697">
                  <c:v>1.3975169917541785</c:v>
                </c:pt>
                <c:pt idx="9698">
                  <c:v>1.3976567574299215</c:v>
                </c:pt>
                <c:pt idx="9699">
                  <c:v>1.3977965370836298</c:v>
                </c:pt>
                <c:pt idx="9700">
                  <c:v>1.3979363307167014</c:v>
                </c:pt>
                <c:pt idx="9701">
                  <c:v>1.3980761383305345</c:v>
                </c:pt>
                <c:pt idx="9702">
                  <c:v>1.3982159599265271</c:v>
                </c:pt>
                <c:pt idx="9703">
                  <c:v>1.3983557955060777</c:v>
                </c:pt>
                <c:pt idx="9704">
                  <c:v>1.3984956450705848</c:v>
                </c:pt>
                <c:pt idx="9705">
                  <c:v>1.3986355086214468</c:v>
                </c:pt>
                <c:pt idx="9706">
                  <c:v>1.3987753861600627</c:v>
                </c:pt>
                <c:pt idx="9707">
                  <c:v>1.3989152776878315</c:v>
                </c:pt>
                <c:pt idx="9708">
                  <c:v>1.3990551832061522</c:v>
                </c:pt>
                <c:pt idx="9709">
                  <c:v>1.3991951027164238</c:v>
                </c:pt>
                <c:pt idx="9710">
                  <c:v>1.3993350362200458</c:v>
                </c:pt>
                <c:pt idx="9711">
                  <c:v>1.3994749837184177</c:v>
                </c:pt>
                <c:pt idx="9712">
                  <c:v>1.3996149452129389</c:v>
                </c:pt>
                <c:pt idx="9713">
                  <c:v>1.3997549207050095</c:v>
                </c:pt>
                <c:pt idx="9714">
                  <c:v>1.3998949101960292</c:v>
                </c:pt>
                <c:pt idx="9715">
                  <c:v>1.400034913687398</c:v>
                </c:pt>
                <c:pt idx="9716">
                  <c:v>1.4001749311805161</c:v>
                </c:pt>
                <c:pt idx="9717">
                  <c:v>1.4003149626767837</c:v>
                </c:pt>
                <c:pt idx="9718">
                  <c:v>1.4004550081776015</c:v>
                </c:pt>
                <c:pt idx="9719">
                  <c:v>1.4005950676843699</c:v>
                </c:pt>
                <c:pt idx="9720">
                  <c:v>1.4007351411984899</c:v>
                </c:pt>
                <c:pt idx="9721">
                  <c:v>1.4008752287213619</c:v>
                </c:pt>
                <c:pt idx="9722">
                  <c:v>1.4010153302543873</c:v>
                </c:pt>
                <c:pt idx="9723">
                  <c:v>1.4011554457989672</c:v>
                </c:pt>
                <c:pt idx="9724">
                  <c:v>1.4012955753565028</c:v>
                </c:pt>
                <c:pt idx="9725">
                  <c:v>1.4014357189283957</c:v>
                </c:pt>
                <c:pt idx="9726">
                  <c:v>1.4015758765160473</c:v>
                </c:pt>
                <c:pt idx="9727">
                  <c:v>1.4017160481208595</c:v>
                </c:pt>
                <c:pt idx="9728">
                  <c:v>1.401856233744234</c:v>
                </c:pt>
                <c:pt idx="9729">
                  <c:v>1.4019964333875727</c:v>
                </c:pt>
                <c:pt idx="9730">
                  <c:v>1.402136647052278</c:v>
                </c:pt>
                <c:pt idx="9731">
                  <c:v>1.402276874739752</c:v>
                </c:pt>
                <c:pt idx="9732">
                  <c:v>1.4024171164513972</c:v>
                </c:pt>
                <c:pt idx="9733">
                  <c:v>1.402557372188616</c:v>
                </c:pt>
                <c:pt idx="9734">
                  <c:v>1.4026976419528112</c:v>
                </c:pt>
                <c:pt idx="9735">
                  <c:v>1.4028379257453858</c:v>
                </c:pt>
                <c:pt idx="9736">
                  <c:v>1.4029782235677426</c:v>
                </c:pt>
                <c:pt idx="9737">
                  <c:v>1.4031185354212847</c:v>
                </c:pt>
                <c:pt idx="9738">
                  <c:v>1.4032588613074155</c:v>
                </c:pt>
                <c:pt idx="9739">
                  <c:v>1.4033992012275383</c:v>
                </c:pt>
                <c:pt idx="9740">
                  <c:v>1.4035395551830565</c:v>
                </c:pt>
                <c:pt idx="9741">
                  <c:v>1.403679923175374</c:v>
                </c:pt>
                <c:pt idx="9742">
                  <c:v>1.4038203052058946</c:v>
                </c:pt>
                <c:pt idx="9743">
                  <c:v>1.4039607012760222</c:v>
                </c:pt>
                <c:pt idx="9744">
                  <c:v>1.4041011113871609</c:v>
                </c:pt>
                <c:pt idx="9745">
                  <c:v>1.404241535540715</c:v>
                </c:pt>
                <c:pt idx="9746">
                  <c:v>1.4043819737380887</c:v>
                </c:pt>
                <c:pt idx="9747">
                  <c:v>1.4045224259806868</c:v>
                </c:pt>
                <c:pt idx="9748">
                  <c:v>1.4046628922699138</c:v>
                </c:pt>
                <c:pt idx="9749">
                  <c:v>1.4048033726071745</c:v>
                </c:pt>
                <c:pt idx="9750">
                  <c:v>1.4049438669938739</c:v>
                </c:pt>
                <c:pt idx="9751">
                  <c:v>1.4050843754314171</c:v>
                </c:pt>
                <c:pt idx="9752">
                  <c:v>1.4052248979212092</c:v>
                </c:pt>
                <c:pt idx="9753">
                  <c:v>1.4053654344646556</c:v>
                </c:pt>
                <c:pt idx="9754">
                  <c:v>1.4055059850631619</c:v>
                </c:pt>
                <c:pt idx="9755">
                  <c:v>1.4056465497181336</c:v>
                </c:pt>
                <c:pt idx="9756">
                  <c:v>1.4057871284309766</c:v>
                </c:pt>
                <c:pt idx="9757">
                  <c:v>1.4059277212030969</c:v>
                </c:pt>
                <c:pt idx="9758">
                  <c:v>1.4060683280359005</c:v>
                </c:pt>
                <c:pt idx="9759">
                  <c:v>1.4062089489307936</c:v>
                </c:pt>
                <c:pt idx="9760">
                  <c:v>1.4063495838891826</c:v>
                </c:pt>
                <c:pt idx="9761">
                  <c:v>1.4064902329124738</c:v>
                </c:pt>
                <c:pt idx="9762">
                  <c:v>1.4066308960020739</c:v>
                </c:pt>
                <c:pt idx="9763">
                  <c:v>1.4067715731593899</c:v>
                </c:pt>
                <c:pt idx="9764">
                  <c:v>1.4069122643858285</c:v>
                </c:pt>
                <c:pt idx="9765">
                  <c:v>1.4070529696827967</c:v>
                </c:pt>
                <c:pt idx="9766">
                  <c:v>1.4071936890517018</c:v>
                </c:pt>
                <c:pt idx="9767">
                  <c:v>1.4073344224939512</c:v>
                </c:pt>
                <c:pt idx="9768">
                  <c:v>1.4074751700109522</c:v>
                </c:pt>
                <c:pt idx="9769">
                  <c:v>1.4076159316041126</c:v>
                </c:pt>
                <c:pt idx="9770">
                  <c:v>1.40775670727484</c:v>
                </c:pt>
                <c:pt idx="9771">
                  <c:v>1.4078974970245424</c:v>
                </c:pt>
                <c:pt idx="9772">
                  <c:v>1.4080383008546278</c:v>
                </c:pt>
                <c:pt idx="9773">
                  <c:v>1.4081791187665045</c:v>
                </c:pt>
                <c:pt idx="9774">
                  <c:v>1.4083199507615807</c:v>
                </c:pt>
                <c:pt idx="9775">
                  <c:v>1.4084607968412648</c:v>
                </c:pt>
                <c:pt idx="9776">
                  <c:v>1.4086016570069655</c:v>
                </c:pt>
                <c:pt idx="9777">
                  <c:v>1.4087425312600914</c:v>
                </c:pt>
                <c:pt idx="9778">
                  <c:v>1.4088834196020517</c:v>
                </c:pt>
                <c:pt idx="9779">
                  <c:v>1.4090243220342551</c:v>
                </c:pt>
                <c:pt idx="9780">
                  <c:v>1.4091652385581108</c:v>
                </c:pt>
                <c:pt idx="9781">
                  <c:v>1.4093061691750284</c:v>
                </c:pt>
                <c:pt idx="9782">
                  <c:v>1.4094471138864171</c:v>
                </c:pt>
                <c:pt idx="9783">
                  <c:v>1.4095880726936865</c:v>
                </c:pt>
                <c:pt idx="9784">
                  <c:v>1.4097290455982463</c:v>
                </c:pt>
                <c:pt idx="9785">
                  <c:v>1.4098700326015063</c:v>
                </c:pt>
                <c:pt idx="9786">
                  <c:v>1.4100110337048768</c:v>
                </c:pt>
                <c:pt idx="9787">
                  <c:v>1.4101520489097679</c:v>
                </c:pt>
                <c:pt idx="9788">
                  <c:v>1.4102930782175895</c:v>
                </c:pt>
                <c:pt idx="9789">
                  <c:v>1.4104341216297525</c:v>
                </c:pt>
                <c:pt idx="9790">
                  <c:v>1.4105751791476673</c:v>
                </c:pt>
                <c:pt idx="9791">
                  <c:v>1.4107162507727444</c:v>
                </c:pt>
                <c:pt idx="9792">
                  <c:v>1.410857336506395</c:v>
                </c:pt>
                <c:pt idx="9793">
                  <c:v>1.4109984363500301</c:v>
                </c:pt>
                <c:pt idx="9794">
                  <c:v>1.4111395503050606</c:v>
                </c:pt>
                <c:pt idx="9795">
                  <c:v>1.4112806783728977</c:v>
                </c:pt>
                <c:pt idx="9796">
                  <c:v>1.4114218205549531</c:v>
                </c:pt>
                <c:pt idx="9797">
                  <c:v>1.4115629768526383</c:v>
                </c:pt>
                <c:pt idx="9798">
                  <c:v>1.411704147267365</c:v>
                </c:pt>
                <c:pt idx="9799">
                  <c:v>1.4118453318005451</c:v>
                </c:pt>
                <c:pt idx="9800">
                  <c:v>1.4119865304535903</c:v>
                </c:pt>
                <c:pt idx="9801">
                  <c:v>1.4121277432279131</c:v>
                </c:pt>
                <c:pt idx="9802">
                  <c:v>1.4122689701249256</c:v>
                </c:pt>
                <c:pt idx="9803">
                  <c:v>1.4124102111460402</c:v>
                </c:pt>
                <c:pt idx="9804">
                  <c:v>1.4125514662926695</c:v>
                </c:pt>
                <c:pt idx="9805">
                  <c:v>1.412692735566226</c:v>
                </c:pt>
                <c:pt idx="9806">
                  <c:v>1.4128340189681228</c:v>
                </c:pt>
                <c:pt idx="9807">
                  <c:v>1.4129753164997727</c:v>
                </c:pt>
                <c:pt idx="9808">
                  <c:v>1.4131166281625889</c:v>
                </c:pt>
                <c:pt idx="9809">
                  <c:v>1.4132579539579846</c:v>
                </c:pt>
                <c:pt idx="9810">
                  <c:v>1.4133992938873734</c:v>
                </c:pt>
                <c:pt idx="9811">
                  <c:v>1.4135406479521686</c:v>
                </c:pt>
                <c:pt idx="9812">
                  <c:v>1.413682016153784</c:v>
                </c:pt>
                <c:pt idx="9813">
                  <c:v>1.4138233984936333</c:v>
                </c:pt>
                <c:pt idx="9814">
                  <c:v>1.4139647949731307</c:v>
                </c:pt>
                <c:pt idx="9815">
                  <c:v>1.4141062055936899</c:v>
                </c:pt>
                <c:pt idx="9816">
                  <c:v>1.4142476303567255</c:v>
                </c:pt>
                <c:pt idx="9817">
                  <c:v>1.4143890692636518</c:v>
                </c:pt>
                <c:pt idx="9818">
                  <c:v>1.4145305223158835</c:v>
                </c:pt>
                <c:pt idx="9819">
                  <c:v>1.414671989514835</c:v>
                </c:pt>
                <c:pt idx="9820">
                  <c:v>1.4148134708619211</c:v>
                </c:pt>
                <c:pt idx="9821">
                  <c:v>1.414954966358557</c:v>
                </c:pt>
                <c:pt idx="9822">
                  <c:v>1.4150964760061575</c:v>
                </c:pt>
                <c:pt idx="9823">
                  <c:v>1.4152379998061382</c:v>
                </c:pt>
                <c:pt idx="9824">
                  <c:v>1.4153795377599141</c:v>
                </c:pt>
                <c:pt idx="9825">
                  <c:v>1.415521089868901</c:v>
                </c:pt>
                <c:pt idx="9826">
                  <c:v>1.4156626561345145</c:v>
                </c:pt>
                <c:pt idx="9827">
                  <c:v>1.4158042365581702</c:v>
                </c:pt>
                <c:pt idx="9828">
                  <c:v>1.4159458311412843</c:v>
                </c:pt>
                <c:pt idx="9829">
                  <c:v>1.4160874398852727</c:v>
                </c:pt>
                <c:pt idx="9830">
                  <c:v>1.4162290627915519</c:v>
                </c:pt>
                <c:pt idx="9831">
                  <c:v>1.416370699861538</c:v>
                </c:pt>
                <c:pt idx="9832">
                  <c:v>1.4165123510966475</c:v>
                </c:pt>
                <c:pt idx="9833">
                  <c:v>1.4166540164982973</c:v>
                </c:pt>
                <c:pt idx="9834">
                  <c:v>1.416795696067904</c:v>
                </c:pt>
                <c:pt idx="9835">
                  <c:v>1.4169373898068847</c:v>
                </c:pt>
                <c:pt idx="9836">
                  <c:v>1.4170790977166563</c:v>
                </c:pt>
                <c:pt idx="9837">
                  <c:v>1.4172208197986362</c:v>
                </c:pt>
                <c:pt idx="9838">
                  <c:v>1.4173625560542416</c:v>
                </c:pt>
                <c:pt idx="9839">
                  <c:v>1.41750430648489</c:v>
                </c:pt>
                <c:pt idx="9840">
                  <c:v>1.4176460710919991</c:v>
                </c:pt>
                <c:pt idx="9841">
                  <c:v>1.4177878498769869</c:v>
                </c:pt>
                <c:pt idx="9842">
                  <c:v>1.4179296428412711</c:v>
                </c:pt>
                <c:pt idx="9843">
                  <c:v>1.4180714499862697</c:v>
                </c:pt>
                <c:pt idx="9844">
                  <c:v>1.418213271313401</c:v>
                </c:pt>
                <c:pt idx="9845">
                  <c:v>1.4183551068240834</c:v>
                </c:pt>
                <c:pt idx="9846">
                  <c:v>1.4184969565197354</c:v>
                </c:pt>
                <c:pt idx="9847">
                  <c:v>1.4186388204017755</c:v>
                </c:pt>
                <c:pt idx="9848">
                  <c:v>1.4187806984716227</c:v>
                </c:pt>
                <c:pt idx="9849">
                  <c:v>1.4189225907306957</c:v>
                </c:pt>
                <c:pt idx="9850">
                  <c:v>1.4190644971804138</c:v>
                </c:pt>
                <c:pt idx="9851">
                  <c:v>1.4192064178221961</c:v>
                </c:pt>
                <c:pt idx="9852">
                  <c:v>1.419348352657462</c:v>
                </c:pt>
                <c:pt idx="9853">
                  <c:v>1.4194903016876308</c:v>
                </c:pt>
                <c:pt idx="9854">
                  <c:v>1.4196322649141222</c:v>
                </c:pt>
                <c:pt idx="9855">
                  <c:v>1.4197742423383559</c:v>
                </c:pt>
                <c:pt idx="9856">
                  <c:v>1.4199162339617521</c:v>
                </c:pt>
                <c:pt idx="9857">
                  <c:v>1.4200582397857306</c:v>
                </c:pt>
                <c:pt idx="9858">
                  <c:v>1.4202002598117118</c:v>
                </c:pt>
                <c:pt idx="9859">
                  <c:v>1.4203422940411159</c:v>
                </c:pt>
                <c:pt idx="9860">
                  <c:v>1.4204843424753635</c:v>
                </c:pt>
                <c:pt idx="9861">
                  <c:v>1.420626405115875</c:v>
                </c:pt>
                <c:pt idx="9862">
                  <c:v>1.4207684819640714</c:v>
                </c:pt>
                <c:pt idx="9863">
                  <c:v>1.4209105730213736</c:v>
                </c:pt>
                <c:pt idx="9864">
                  <c:v>1.4210526782892026</c:v>
                </c:pt>
                <c:pt idx="9865">
                  <c:v>1.4211947977689794</c:v>
                </c:pt>
                <c:pt idx="9866">
                  <c:v>1.4213369314621256</c:v>
                </c:pt>
                <c:pt idx="9867">
                  <c:v>1.4214790793700627</c:v>
                </c:pt>
                <c:pt idx="9868">
                  <c:v>1.421621241494212</c:v>
                </c:pt>
                <c:pt idx="9869">
                  <c:v>1.4217634178359955</c:v>
                </c:pt>
                <c:pt idx="9870">
                  <c:v>1.4219056083968351</c:v>
                </c:pt>
                <c:pt idx="9871">
                  <c:v>1.4220478131781529</c:v>
                </c:pt>
                <c:pt idx="9872">
                  <c:v>1.422190032181371</c:v>
                </c:pt>
                <c:pt idx="9873">
                  <c:v>1.4223322654079118</c:v>
                </c:pt>
                <c:pt idx="9874">
                  <c:v>1.4224745128591978</c:v>
                </c:pt>
                <c:pt idx="9875">
                  <c:v>1.4226167745366514</c:v>
                </c:pt>
                <c:pt idx="9876">
                  <c:v>1.4227590504416956</c:v>
                </c:pt>
                <c:pt idx="9877">
                  <c:v>1.4229013405757531</c:v>
                </c:pt>
                <c:pt idx="9878">
                  <c:v>1.423043644940247</c:v>
                </c:pt>
                <c:pt idx="9879">
                  <c:v>1.4231859635366007</c:v>
                </c:pt>
                <c:pt idx="9880">
                  <c:v>1.4233282963662373</c:v>
                </c:pt>
                <c:pt idx="9881">
                  <c:v>1.4234706434305804</c:v>
                </c:pt>
                <c:pt idx="9882">
                  <c:v>1.4236130047310536</c:v>
                </c:pt>
                <c:pt idx="9883">
                  <c:v>1.4237553802690806</c:v>
                </c:pt>
                <c:pt idx="9884">
                  <c:v>1.4238977700460851</c:v>
                </c:pt>
                <c:pt idx="9885">
                  <c:v>1.4240401740634914</c:v>
                </c:pt>
                <c:pt idx="9886">
                  <c:v>1.4241825923227236</c:v>
                </c:pt>
                <c:pt idx="9887">
                  <c:v>1.4243250248252062</c:v>
                </c:pt>
                <c:pt idx="9888">
                  <c:v>1.4244674715723633</c:v>
                </c:pt>
                <c:pt idx="9889">
                  <c:v>1.4246099325656199</c:v>
                </c:pt>
                <c:pt idx="9890">
                  <c:v>1.4247524078064004</c:v>
                </c:pt>
                <c:pt idx="9891">
                  <c:v>1.4248948972961299</c:v>
                </c:pt>
                <c:pt idx="9892">
                  <c:v>1.4250374010362337</c:v>
                </c:pt>
                <c:pt idx="9893">
                  <c:v>1.4251799190281365</c:v>
                </c:pt>
                <c:pt idx="9894">
                  <c:v>1.4253224512732638</c:v>
                </c:pt>
                <c:pt idx="9895">
                  <c:v>1.4254649977730411</c:v>
                </c:pt>
                <c:pt idx="9896">
                  <c:v>1.4256075585288941</c:v>
                </c:pt>
                <c:pt idx="9897">
                  <c:v>1.4257501335422482</c:v>
                </c:pt>
                <c:pt idx="9898">
                  <c:v>1.4258927228145297</c:v>
                </c:pt>
                <c:pt idx="9899">
                  <c:v>1.4260353263471643</c:v>
                </c:pt>
                <c:pt idx="9900">
                  <c:v>1.4261779441415785</c:v>
                </c:pt>
                <c:pt idx="9901">
                  <c:v>1.4263205761991984</c:v>
                </c:pt>
                <c:pt idx="9902">
                  <c:v>1.4264632225214504</c:v>
                </c:pt>
                <c:pt idx="9903">
                  <c:v>1.4266058831097614</c:v>
                </c:pt>
                <c:pt idx="9904">
                  <c:v>1.4267485579655579</c:v>
                </c:pt>
                <c:pt idx="9905">
                  <c:v>1.4268912470902668</c:v>
                </c:pt>
                <c:pt idx="9906">
                  <c:v>1.4270339504853153</c:v>
                </c:pt>
                <c:pt idx="9907">
                  <c:v>1.4271766681521305</c:v>
                </c:pt>
                <c:pt idx="9908">
                  <c:v>1.4273194000921396</c:v>
                </c:pt>
                <c:pt idx="9909">
                  <c:v>1.4274621463067703</c:v>
                </c:pt>
                <c:pt idx="9910">
                  <c:v>1.4276049067974499</c:v>
                </c:pt>
                <c:pt idx="9911">
                  <c:v>1.4277476815656065</c:v>
                </c:pt>
                <c:pt idx="9912">
                  <c:v>1.4278904706126678</c:v>
                </c:pt>
                <c:pt idx="9913">
                  <c:v>1.4280332739400619</c:v>
                </c:pt>
                <c:pt idx="9914">
                  <c:v>1.4281760915492168</c:v>
                </c:pt>
                <c:pt idx="9915">
                  <c:v>1.428318923441561</c:v>
                </c:pt>
                <c:pt idx="9916">
                  <c:v>1.4284617696185229</c:v>
                </c:pt>
                <c:pt idx="9917">
                  <c:v>1.4286046300815309</c:v>
                </c:pt>
                <c:pt idx="9918">
                  <c:v>1.4287475048320142</c:v>
                </c:pt>
                <c:pt idx="9919">
                  <c:v>1.4288903938714013</c:v>
                </c:pt>
                <c:pt idx="9920">
                  <c:v>1.4290332972011213</c:v>
                </c:pt>
                <c:pt idx="9921">
                  <c:v>1.4291762148226035</c:v>
                </c:pt>
                <c:pt idx="9922">
                  <c:v>1.4293191467372772</c:v>
                </c:pt>
                <c:pt idx="9923">
                  <c:v>1.4294620929465718</c:v>
                </c:pt>
                <c:pt idx="9924">
                  <c:v>1.4296050534519169</c:v>
                </c:pt>
                <c:pt idx="9925">
                  <c:v>1.4297480282547423</c:v>
                </c:pt>
                <c:pt idx="9926">
                  <c:v>1.4298910173564781</c:v>
                </c:pt>
                <c:pt idx="9927">
                  <c:v>1.4300340207585538</c:v>
                </c:pt>
                <c:pt idx="9928">
                  <c:v>1.4301770384624</c:v>
                </c:pt>
                <c:pt idx="9929">
                  <c:v>1.430320070469447</c:v>
                </c:pt>
                <c:pt idx="9930">
                  <c:v>1.430463116781125</c:v>
                </c:pt>
                <c:pt idx="9931">
                  <c:v>1.430606177398865</c:v>
                </c:pt>
                <c:pt idx="9932">
                  <c:v>1.4307492523240974</c:v>
                </c:pt>
                <c:pt idx="9933">
                  <c:v>1.4308923415582533</c:v>
                </c:pt>
                <c:pt idx="9934">
                  <c:v>1.4310354451027636</c:v>
                </c:pt>
                <c:pt idx="9935">
                  <c:v>1.4311785629590594</c:v>
                </c:pt>
                <c:pt idx="9936">
                  <c:v>1.4313216951285723</c:v>
                </c:pt>
                <c:pt idx="9937">
                  <c:v>1.4314648416127336</c:v>
                </c:pt>
                <c:pt idx="9938">
                  <c:v>1.4316080024129749</c:v>
                </c:pt>
                <c:pt idx="9939">
                  <c:v>1.4317511775307279</c:v>
                </c:pt>
                <c:pt idx="9940">
                  <c:v>1.4318943669674247</c:v>
                </c:pt>
                <c:pt idx="9941">
                  <c:v>1.432037570724497</c:v>
                </c:pt>
                <c:pt idx="9942">
                  <c:v>1.4321807888033773</c:v>
                </c:pt>
                <c:pt idx="9943">
                  <c:v>1.4323240212054977</c:v>
                </c:pt>
                <c:pt idx="9944">
                  <c:v>1.432467267932291</c:v>
                </c:pt>
                <c:pt idx="9945">
                  <c:v>1.4326105289851894</c:v>
                </c:pt>
                <c:pt idx="9946">
                  <c:v>1.4327538043656258</c:v>
                </c:pt>
                <c:pt idx="9947">
                  <c:v>1.4328970940750334</c:v>
                </c:pt>
                <c:pt idx="9948">
                  <c:v>1.433040398114845</c:v>
                </c:pt>
                <c:pt idx="9949">
                  <c:v>1.4331837164864936</c:v>
                </c:pt>
                <c:pt idx="9950">
                  <c:v>1.4333270491914127</c:v>
                </c:pt>
                <c:pt idx="9951">
                  <c:v>1.4334703962310358</c:v>
                </c:pt>
                <c:pt idx="9952">
                  <c:v>1.4336137576067964</c:v>
                </c:pt>
                <c:pt idx="9953">
                  <c:v>1.4337571333201284</c:v>
                </c:pt>
                <c:pt idx="9954">
                  <c:v>1.4339005233724658</c:v>
                </c:pt>
                <c:pt idx="9955">
                  <c:v>1.4340439277652424</c:v>
                </c:pt>
                <c:pt idx="9956">
                  <c:v>1.4341873464998924</c:v>
                </c:pt>
                <c:pt idx="9957">
                  <c:v>1.4343307795778502</c:v>
                </c:pt>
                <c:pt idx="9958">
                  <c:v>1.4344742270005502</c:v>
                </c:pt>
                <c:pt idx="9959">
                  <c:v>1.4346176887694271</c:v>
                </c:pt>
                <c:pt idx="9960">
                  <c:v>1.4347611648859158</c:v>
                </c:pt>
                <c:pt idx="9961">
                  <c:v>1.4349046553514508</c:v>
                </c:pt>
                <c:pt idx="9962">
                  <c:v>1.4350481601674676</c:v>
                </c:pt>
                <c:pt idx="9963">
                  <c:v>1.4351916793354011</c:v>
                </c:pt>
                <c:pt idx="9964">
                  <c:v>1.4353352128566867</c:v>
                </c:pt>
                <c:pt idx="9965">
                  <c:v>1.4354787607327599</c:v>
                </c:pt>
                <c:pt idx="9966">
                  <c:v>1.4356223229650564</c:v>
                </c:pt>
                <c:pt idx="9967">
                  <c:v>1.435765899555012</c:v>
                </c:pt>
                <c:pt idx="9968">
                  <c:v>1.4359094905040624</c:v>
                </c:pt>
                <c:pt idx="9969">
                  <c:v>1.4360530958136437</c:v>
                </c:pt>
                <c:pt idx="9970">
                  <c:v>1.4361967154851922</c:v>
                </c:pt>
                <c:pt idx="9971">
                  <c:v>1.4363403495201443</c:v>
                </c:pt>
                <c:pt idx="9972">
                  <c:v>1.4364839979199364</c:v>
                </c:pt>
                <c:pt idx="9973">
                  <c:v>1.4366276606860049</c:v>
                </c:pt>
                <c:pt idx="9974">
                  <c:v>1.4367713378197868</c:v>
                </c:pt>
                <c:pt idx="9975">
                  <c:v>1.4369150293227191</c:v>
                </c:pt>
                <c:pt idx="9976">
                  <c:v>1.4370587351962387</c:v>
                </c:pt>
                <c:pt idx="9977">
                  <c:v>1.4372024554417828</c:v>
                </c:pt>
                <c:pt idx="9978">
                  <c:v>1.4373461900607889</c:v>
                </c:pt>
                <c:pt idx="9979">
                  <c:v>1.4374899390546942</c:v>
                </c:pt>
                <c:pt idx="9980">
                  <c:v>1.4376337024249368</c:v>
                </c:pt>
                <c:pt idx="9981">
                  <c:v>1.4377774801729541</c:v>
                </c:pt>
                <c:pt idx="9982">
                  <c:v>1.4379212723001842</c:v>
                </c:pt>
                <c:pt idx="9983">
                  <c:v>1.4380650788080649</c:v>
                </c:pt>
                <c:pt idx="9984">
                  <c:v>1.4382088996980347</c:v>
                </c:pt>
                <c:pt idx="9985">
                  <c:v>1.4383527349715317</c:v>
                </c:pt>
                <c:pt idx="9986">
                  <c:v>1.4384965846299946</c:v>
                </c:pt>
                <c:pt idx="9987">
                  <c:v>1.4386404486748621</c:v>
                </c:pt>
                <c:pt idx="9988">
                  <c:v>1.4387843271075729</c:v>
                </c:pt>
                <c:pt idx="9989">
                  <c:v>1.4389282199295659</c:v>
                </c:pt>
                <c:pt idx="9990">
                  <c:v>1.4390721271422802</c:v>
                </c:pt>
                <c:pt idx="9991">
                  <c:v>1.4392160487471548</c:v>
                </c:pt>
                <c:pt idx="9992">
                  <c:v>1.4393599847456293</c:v>
                </c:pt>
                <c:pt idx="9993">
                  <c:v>1.4395039351391432</c:v>
                </c:pt>
                <c:pt idx="9994">
                  <c:v>1.439647899929136</c:v>
                </c:pt>
                <c:pt idx="9995">
                  <c:v>1.4397918791170476</c:v>
                </c:pt>
                <c:pt idx="9996">
                  <c:v>1.4399358727043181</c:v>
                </c:pt>
                <c:pt idx="9997">
                  <c:v>1.4400798806923873</c:v>
                </c:pt>
                <c:pt idx="9998">
                  <c:v>1.4402239030826955</c:v>
                </c:pt>
                <c:pt idx="9999">
                  <c:v>1.4403679398766831</c:v>
                </c:pt>
                <c:pt idx="10000">
                  <c:v>1.4405119910757906</c:v>
                </c:pt>
                <c:pt idx="10001">
                  <c:v>1.4406560566814588</c:v>
                </c:pt>
                <c:pt idx="10002">
                  <c:v>1.4408001366951282</c:v>
                </c:pt>
                <c:pt idx="10003">
                  <c:v>1.4409442311182401</c:v>
                </c:pt>
                <c:pt idx="10004">
                  <c:v>1.4410883399522354</c:v>
                </c:pt>
                <c:pt idx="10005">
                  <c:v>1.4412324631985551</c:v>
                </c:pt>
                <c:pt idx="10006">
                  <c:v>1.4413766008586411</c:v>
                </c:pt>
                <c:pt idx="10007">
                  <c:v>1.4415207529339344</c:v>
                </c:pt>
                <c:pt idx="10008">
                  <c:v>1.441664919425877</c:v>
                </c:pt>
                <c:pt idx="10009">
                  <c:v>1.4418091003359106</c:v>
                </c:pt>
                <c:pt idx="10010">
                  <c:v>1.441953295665477</c:v>
                </c:pt>
                <c:pt idx="10011">
                  <c:v>1.4420975054160186</c:v>
                </c:pt>
                <c:pt idx="10012">
                  <c:v>1.4422417295889773</c:v>
                </c:pt>
                <c:pt idx="10013">
                  <c:v>1.442385968185796</c:v>
                </c:pt>
                <c:pt idx="10014">
                  <c:v>1.4425302212079167</c:v>
                </c:pt>
                <c:pt idx="10015">
                  <c:v>1.4426744886567824</c:v>
                </c:pt>
                <c:pt idx="10016">
                  <c:v>1.4428187705338358</c:v>
                </c:pt>
                <c:pt idx="10017">
                  <c:v>1.4429630668405198</c:v>
                </c:pt>
                <c:pt idx="10018">
                  <c:v>1.4431073775782777</c:v>
                </c:pt>
                <c:pt idx="10019">
                  <c:v>1.4432517027485525</c:v>
                </c:pt>
                <c:pt idx="10020">
                  <c:v>1.4433960423527878</c:v>
                </c:pt>
                <c:pt idx="10021">
                  <c:v>1.4435403963924271</c:v>
                </c:pt>
                <c:pt idx="10022">
                  <c:v>1.443684764868914</c:v>
                </c:pt>
                <c:pt idx="10023">
                  <c:v>1.4438291477836922</c:v>
                </c:pt>
                <c:pt idx="10024">
                  <c:v>1.4439735451382061</c:v>
                </c:pt>
                <c:pt idx="10025">
                  <c:v>1.4441179569338995</c:v>
                </c:pt>
                <c:pt idx="10026">
                  <c:v>1.4442623831722168</c:v>
                </c:pt>
                <c:pt idx="10027">
                  <c:v>1.4444068238546022</c:v>
                </c:pt>
                <c:pt idx="10028">
                  <c:v>1.4445512789825004</c:v>
                </c:pt>
                <c:pt idx="10029">
                  <c:v>1.4446957485573562</c:v>
                </c:pt>
                <c:pt idx="10030">
                  <c:v>1.4448402325806142</c:v>
                </c:pt>
                <c:pt idx="10031">
                  <c:v>1.4449847310537196</c:v>
                </c:pt>
                <c:pt idx="10032">
                  <c:v>1.4451292439781174</c:v>
                </c:pt>
                <c:pt idx="10033">
                  <c:v>1.4452737713552528</c:v>
                </c:pt>
                <c:pt idx="10034">
                  <c:v>1.4454183131865714</c:v>
                </c:pt>
                <c:pt idx="10035">
                  <c:v>1.4455628694735188</c:v>
                </c:pt>
                <c:pt idx="10036">
                  <c:v>1.4457074402175405</c:v>
                </c:pt>
                <c:pt idx="10037">
                  <c:v>1.4458520254200824</c:v>
                </c:pt>
                <c:pt idx="10038">
                  <c:v>1.4459966250825906</c:v>
                </c:pt>
                <c:pt idx="10039">
                  <c:v>1.4461412392065112</c:v>
                </c:pt>
                <c:pt idx="10040">
                  <c:v>1.4462858677932904</c:v>
                </c:pt>
                <c:pt idx="10041">
                  <c:v>1.4464305108443749</c:v>
                </c:pt>
                <c:pt idx="10042">
                  <c:v>1.4465751683612109</c:v>
                </c:pt>
                <c:pt idx="10043">
                  <c:v>1.4467198403452455</c:v>
                </c:pt>
                <c:pt idx="10044">
                  <c:v>1.4468645267979252</c:v>
                </c:pt>
                <c:pt idx="10045">
                  <c:v>1.4470092277206972</c:v>
                </c:pt>
                <c:pt idx="10046">
                  <c:v>1.4471539431150087</c:v>
                </c:pt>
                <c:pt idx="10047">
                  <c:v>1.447298672982307</c:v>
                </c:pt>
                <c:pt idx="10048">
                  <c:v>1.4474434173240394</c:v>
                </c:pt>
                <c:pt idx="10049">
                  <c:v>1.4475881761416536</c:v>
                </c:pt>
                <c:pt idx="10050">
                  <c:v>1.4477329494365971</c:v>
                </c:pt>
                <c:pt idx="10051">
                  <c:v>1.4478777372103182</c:v>
                </c:pt>
                <c:pt idx="10052">
                  <c:v>1.4480225394642645</c:v>
                </c:pt>
                <c:pt idx="10053">
                  <c:v>1.4481673561998845</c:v>
                </c:pt>
                <c:pt idx="10054">
                  <c:v>1.4483121874186262</c:v>
                </c:pt>
                <c:pt idx="10055">
                  <c:v>1.4484570331219384</c:v>
                </c:pt>
                <c:pt idx="10056">
                  <c:v>1.4486018933112694</c:v>
                </c:pt>
                <c:pt idx="10057">
                  <c:v>1.4487467679880681</c:v>
                </c:pt>
                <c:pt idx="10058">
                  <c:v>1.4488916571537835</c:v>
                </c:pt>
                <c:pt idx="10059">
                  <c:v>1.4490365608098645</c:v>
                </c:pt>
                <c:pt idx="10060">
                  <c:v>1.4491814789577604</c:v>
                </c:pt>
                <c:pt idx="10061">
                  <c:v>1.4493264115989202</c:v>
                </c:pt>
                <c:pt idx="10062">
                  <c:v>1.4494713587347936</c:v>
                </c:pt>
                <c:pt idx="10063">
                  <c:v>1.4496163203668302</c:v>
                </c:pt>
                <c:pt idx="10064">
                  <c:v>1.4497612964964799</c:v>
                </c:pt>
                <c:pt idx="10065">
                  <c:v>1.4499062871251924</c:v>
                </c:pt>
                <c:pt idx="10066">
                  <c:v>1.4500512922544178</c:v>
                </c:pt>
                <c:pt idx="10067">
                  <c:v>1.4501963118856063</c:v>
                </c:pt>
                <c:pt idx="10068">
                  <c:v>1.4503413460202084</c:v>
                </c:pt>
                <c:pt idx="10069">
                  <c:v>1.4504863946596742</c:v>
                </c:pt>
                <c:pt idx="10070">
                  <c:v>1.4506314578054547</c:v>
                </c:pt>
                <c:pt idx="10071">
                  <c:v>1.4507765354590005</c:v>
                </c:pt>
                <c:pt idx="10072">
                  <c:v>1.4509216276217627</c:v>
                </c:pt>
                <c:pt idx="10073">
                  <c:v>1.4510667342951922</c:v>
                </c:pt>
                <c:pt idx="10074">
                  <c:v>1.4512118554807403</c:v>
                </c:pt>
                <c:pt idx="10075">
                  <c:v>1.4513569911798583</c:v>
                </c:pt>
                <c:pt idx="10076">
                  <c:v>1.4515021413939977</c:v>
                </c:pt>
                <c:pt idx="10077">
                  <c:v>1.4516473061246102</c:v>
                </c:pt>
                <c:pt idx="10078">
                  <c:v>1.4517924853731476</c:v>
                </c:pt>
                <c:pt idx="10079">
                  <c:v>1.4519376791410616</c:v>
                </c:pt>
                <c:pt idx="10080">
                  <c:v>1.4520828874298046</c:v>
                </c:pt>
                <c:pt idx="10081">
                  <c:v>1.4522281102408288</c:v>
                </c:pt>
                <c:pt idx="10082">
                  <c:v>1.4523733475755862</c:v>
                </c:pt>
                <c:pt idx="10083">
                  <c:v>1.4525185994355299</c:v>
                </c:pt>
                <c:pt idx="10084">
                  <c:v>1.452663865822112</c:v>
                </c:pt>
                <c:pt idx="10085">
                  <c:v>1.4528091467367856</c:v>
                </c:pt>
                <c:pt idx="10086">
                  <c:v>1.4529544421810037</c:v>
                </c:pt>
                <c:pt idx="10087">
                  <c:v>1.4530997521562192</c:v>
                </c:pt>
                <c:pt idx="10088">
                  <c:v>1.4532450766638856</c:v>
                </c:pt>
                <c:pt idx="10089">
                  <c:v>1.453390415705456</c:v>
                </c:pt>
                <c:pt idx="10090">
                  <c:v>1.4535357692823843</c:v>
                </c:pt>
                <c:pt idx="10091">
                  <c:v>1.4536811373961238</c:v>
                </c:pt>
                <c:pt idx="10092">
                  <c:v>1.4538265200481286</c:v>
                </c:pt>
                <c:pt idx="10093">
                  <c:v>1.4539719172398526</c:v>
                </c:pt>
                <c:pt idx="10094">
                  <c:v>1.4541173289727498</c:v>
                </c:pt>
                <c:pt idx="10095">
                  <c:v>1.4542627552482745</c:v>
                </c:pt>
                <c:pt idx="10096">
                  <c:v>1.4544081960678814</c:v>
                </c:pt>
                <c:pt idx="10097">
                  <c:v>1.4545536514330246</c:v>
                </c:pt>
                <c:pt idx="10098">
                  <c:v>1.4546991213451592</c:v>
                </c:pt>
                <c:pt idx="10099">
                  <c:v>1.4548446058057398</c:v>
                </c:pt>
                <c:pt idx="10100">
                  <c:v>1.4549901048162215</c:v>
                </c:pt>
                <c:pt idx="10101">
                  <c:v>1.4551356183780593</c:v>
                </c:pt>
                <c:pt idx="10102">
                  <c:v>1.4552811464927085</c:v>
                </c:pt>
                <c:pt idx="10103">
                  <c:v>1.4554266891616245</c:v>
                </c:pt>
                <c:pt idx="10104">
                  <c:v>1.4555722463862633</c:v>
                </c:pt>
                <c:pt idx="10105">
                  <c:v>1.4557178181680801</c:v>
                </c:pt>
                <c:pt idx="10106">
                  <c:v>1.455863404508531</c:v>
                </c:pt>
                <c:pt idx="10107">
                  <c:v>1.456009005409072</c:v>
                </c:pt>
                <c:pt idx="10108">
                  <c:v>1.4561546208711591</c:v>
                </c:pt>
                <c:pt idx="10109">
                  <c:v>1.4563002508962488</c:v>
                </c:pt>
                <c:pt idx="10110">
                  <c:v>1.4564458954857973</c:v>
                </c:pt>
                <c:pt idx="10111">
                  <c:v>1.4565915546412613</c:v>
                </c:pt>
                <c:pt idx="10112">
                  <c:v>1.4567372283640978</c:v>
                </c:pt>
                <c:pt idx="10113">
                  <c:v>1.4568829166557633</c:v>
                </c:pt>
                <c:pt idx="10114">
                  <c:v>1.4570286195177151</c:v>
                </c:pt>
                <c:pt idx="10115">
                  <c:v>1.4571743369514103</c:v>
                </c:pt>
                <c:pt idx="10116">
                  <c:v>1.4573200689583061</c:v>
                </c:pt>
                <c:pt idx="10117">
                  <c:v>1.4574658155398601</c:v>
                </c:pt>
                <c:pt idx="10118">
                  <c:v>1.4576115766975299</c:v>
                </c:pt>
                <c:pt idx="10119">
                  <c:v>1.4577573524327732</c:v>
                </c:pt>
                <c:pt idx="10120">
                  <c:v>1.4579031427470479</c:v>
                </c:pt>
                <c:pt idx="10121">
                  <c:v>1.4580489476418121</c:v>
                </c:pt>
                <c:pt idx="10122">
                  <c:v>1.458194767118524</c:v>
                </c:pt>
                <c:pt idx="10123">
                  <c:v>1.4583406011786419</c:v>
                </c:pt>
                <c:pt idx="10124">
                  <c:v>1.4584864498236243</c:v>
                </c:pt>
                <c:pt idx="10125">
                  <c:v>1.4586323130549297</c:v>
                </c:pt>
                <c:pt idx="10126">
                  <c:v>1.4587781908740172</c:v>
                </c:pt>
                <c:pt idx="10127">
                  <c:v>1.4589240832823454</c:v>
                </c:pt>
                <c:pt idx="10128">
                  <c:v>1.4590699902813735</c:v>
                </c:pt>
                <c:pt idx="10129">
                  <c:v>1.4592159118725607</c:v>
                </c:pt>
                <c:pt idx="10130">
                  <c:v>1.4593618480573665</c:v>
                </c:pt>
                <c:pt idx="10131">
                  <c:v>1.4595077988372502</c:v>
                </c:pt>
                <c:pt idx="10132">
                  <c:v>1.4596537642136715</c:v>
                </c:pt>
                <c:pt idx="10133">
                  <c:v>1.4597997441880903</c:v>
                </c:pt>
                <c:pt idx="10134">
                  <c:v>1.4599457387619665</c:v>
                </c:pt>
                <c:pt idx="10135">
                  <c:v>1.4600917479367601</c:v>
                </c:pt>
                <c:pt idx="10136">
                  <c:v>1.4602377717139314</c:v>
                </c:pt>
                <c:pt idx="10137">
                  <c:v>1.4603838100949409</c:v>
                </c:pt>
                <c:pt idx="10138">
                  <c:v>1.4605298630812491</c:v>
                </c:pt>
                <c:pt idx="10139">
                  <c:v>1.4606759306743164</c:v>
                </c:pt>
                <c:pt idx="10140">
                  <c:v>1.460822012875604</c:v>
                </c:pt>
                <c:pt idx="10141">
                  <c:v>1.4609681096865725</c:v>
                </c:pt>
                <c:pt idx="10142">
                  <c:v>1.4611142211086834</c:v>
                </c:pt>
                <c:pt idx="10143">
                  <c:v>1.4612603471433978</c:v>
                </c:pt>
                <c:pt idx="10144">
                  <c:v>1.4614064877921771</c:v>
                </c:pt>
                <c:pt idx="10145">
                  <c:v>1.4615526430564827</c:v>
                </c:pt>
                <c:pt idx="10146">
                  <c:v>1.4616988129377764</c:v>
                </c:pt>
                <c:pt idx="10147">
                  <c:v>1.4618449974375201</c:v>
                </c:pt>
                <c:pt idx="10148">
                  <c:v>1.4619911965571757</c:v>
                </c:pt>
                <c:pt idx="10149">
                  <c:v>1.4621374102982054</c:v>
                </c:pt>
                <c:pt idx="10150">
                  <c:v>1.4622836386620717</c:v>
                </c:pt>
                <c:pt idx="10151">
                  <c:v>1.4624298816502366</c:v>
                </c:pt>
                <c:pt idx="10152">
                  <c:v>1.462576139264163</c:v>
                </c:pt>
                <c:pt idx="10153">
                  <c:v>1.4627224115053135</c:v>
                </c:pt>
                <c:pt idx="10154">
                  <c:v>1.4628686983751509</c:v>
                </c:pt>
                <c:pt idx="10155">
                  <c:v>1.4630149998751383</c:v>
                </c:pt>
                <c:pt idx="10156">
                  <c:v>1.4631613160067389</c:v>
                </c:pt>
                <c:pt idx="10157">
                  <c:v>1.4633076467714161</c:v>
                </c:pt>
                <c:pt idx="10158">
                  <c:v>1.4634539921706331</c:v>
                </c:pt>
                <c:pt idx="10159">
                  <c:v>1.4636003522058536</c:v>
                </c:pt>
                <c:pt idx="10160">
                  <c:v>1.4637467268785413</c:v>
                </c:pt>
                <c:pt idx="10161">
                  <c:v>1.4638931161901603</c:v>
                </c:pt>
                <c:pt idx="10162">
                  <c:v>1.4640395201421745</c:v>
                </c:pt>
                <c:pt idx="10163">
                  <c:v>1.4641859387360481</c:v>
                </c:pt>
                <c:pt idx="10164">
                  <c:v>1.4643323719732453</c:v>
                </c:pt>
                <c:pt idx="10165">
                  <c:v>1.4644788198552308</c:v>
                </c:pt>
                <c:pt idx="10166">
                  <c:v>1.4646252823834691</c:v>
                </c:pt>
                <c:pt idx="10167">
                  <c:v>1.464771759559425</c:v>
                </c:pt>
                <c:pt idx="10168">
                  <c:v>1.4649182513845633</c:v>
                </c:pt>
                <c:pt idx="10169">
                  <c:v>1.4650647578603493</c:v>
                </c:pt>
                <c:pt idx="10170">
                  <c:v>1.4652112789882481</c:v>
                </c:pt>
                <c:pt idx="10171">
                  <c:v>1.465357814769725</c:v>
                </c:pt>
                <c:pt idx="10172">
                  <c:v>1.4655043652062456</c:v>
                </c:pt>
                <c:pt idx="10173">
                  <c:v>1.4656509302992755</c:v>
                </c:pt>
                <c:pt idx="10174">
                  <c:v>1.4657975100502805</c:v>
                </c:pt>
                <c:pt idx="10175">
                  <c:v>1.4659441044607264</c:v>
                </c:pt>
                <c:pt idx="10176">
                  <c:v>1.4660907135320795</c:v>
                </c:pt>
                <c:pt idx="10177">
                  <c:v>1.4662373372658062</c:v>
                </c:pt>
                <c:pt idx="10178">
                  <c:v>1.4663839756633725</c:v>
                </c:pt>
                <c:pt idx="10179">
                  <c:v>1.4665306287262452</c:v>
                </c:pt>
                <c:pt idx="10180">
                  <c:v>1.4666772964558907</c:v>
                </c:pt>
                <c:pt idx="10181">
                  <c:v>1.466823978853776</c:v>
                </c:pt>
                <c:pt idx="10182">
                  <c:v>1.4669706759213681</c:v>
                </c:pt>
                <c:pt idx="10183">
                  <c:v>1.467117387660134</c:v>
                </c:pt>
                <c:pt idx="10184">
                  <c:v>1.4672641140715412</c:v>
                </c:pt>
                <c:pt idx="10185">
                  <c:v>1.4674108551570568</c:v>
                </c:pt>
                <c:pt idx="10186">
                  <c:v>1.4675576109181485</c:v>
                </c:pt>
                <c:pt idx="10187">
                  <c:v>1.4677043813562842</c:v>
                </c:pt>
                <c:pt idx="10188">
                  <c:v>1.4678511664729315</c:v>
                </c:pt>
                <c:pt idx="10189">
                  <c:v>1.4679979662695584</c:v>
                </c:pt>
                <c:pt idx="10190">
                  <c:v>1.4681447807476331</c:v>
                </c:pt>
                <c:pt idx="10191">
                  <c:v>1.4682916099086238</c:v>
                </c:pt>
                <c:pt idx="10192">
                  <c:v>1.4684384537539992</c:v>
                </c:pt>
                <c:pt idx="10193">
                  <c:v>1.4685853122852277</c:v>
                </c:pt>
                <c:pt idx="10194">
                  <c:v>1.468732185503778</c:v>
                </c:pt>
                <c:pt idx="10195">
                  <c:v>1.4688790734111192</c:v>
                </c:pt>
                <c:pt idx="10196">
                  <c:v>1.4690259760087201</c:v>
                </c:pt>
                <c:pt idx="10197">
                  <c:v>1.4691728932980499</c:v>
                </c:pt>
                <c:pt idx="10198">
                  <c:v>1.4693198252805779</c:v>
                </c:pt>
                <c:pt idx="10199">
                  <c:v>1.4694667719577736</c:v>
                </c:pt>
                <c:pt idx="10200">
                  <c:v>1.4696137333311068</c:v>
                </c:pt>
                <c:pt idx="10201">
                  <c:v>1.4697607094020471</c:v>
                </c:pt>
                <c:pt idx="10202">
                  <c:v>1.4699077001720642</c:v>
                </c:pt>
                <c:pt idx="10203">
                  <c:v>1.4700547056426285</c:v>
                </c:pt>
                <c:pt idx="10204">
                  <c:v>1.47020172581521</c:v>
                </c:pt>
                <c:pt idx="10205">
                  <c:v>1.4703487606912791</c:v>
                </c:pt>
                <c:pt idx="10206">
                  <c:v>1.4704958102723062</c:v>
                </c:pt>
                <c:pt idx="10207">
                  <c:v>1.4706428745597622</c:v>
                </c:pt>
                <c:pt idx="10208">
                  <c:v>1.4707899535551177</c:v>
                </c:pt>
                <c:pt idx="10209">
                  <c:v>1.4709370472598435</c:v>
                </c:pt>
                <c:pt idx="10210">
                  <c:v>1.4710841556754111</c:v>
                </c:pt>
                <c:pt idx="10211">
                  <c:v>1.4712312788032913</c:v>
                </c:pt>
                <c:pt idx="10212">
                  <c:v>1.4713784166449557</c:v>
                </c:pt>
                <c:pt idx="10213">
                  <c:v>1.4715255692018758</c:v>
                </c:pt>
                <c:pt idx="10214">
                  <c:v>1.4716727364755233</c:v>
                </c:pt>
                <c:pt idx="10215">
                  <c:v>1.4718199184673701</c:v>
                </c:pt>
                <c:pt idx="10216">
                  <c:v>1.471967115178888</c:v>
                </c:pt>
                <c:pt idx="10217">
                  <c:v>1.4721143266115491</c:v>
                </c:pt>
                <c:pt idx="10218">
                  <c:v>1.4722615527668257</c:v>
                </c:pt>
                <c:pt idx="10219">
                  <c:v>1.4724087936461903</c:v>
                </c:pt>
                <c:pt idx="10220">
                  <c:v>1.4725560492511154</c:v>
                </c:pt>
                <c:pt idx="10221">
                  <c:v>1.4727033195830737</c:v>
                </c:pt>
                <c:pt idx="10222">
                  <c:v>1.4728506046435379</c:v>
                </c:pt>
                <c:pt idx="10223">
                  <c:v>1.4729979044339814</c:v>
                </c:pt>
                <c:pt idx="10224">
                  <c:v>1.4731452189558769</c:v>
                </c:pt>
                <c:pt idx="10225">
                  <c:v>1.473292548210698</c:v>
                </c:pt>
                <c:pt idx="10226">
                  <c:v>1.4734398921999179</c:v>
                </c:pt>
                <c:pt idx="10227">
                  <c:v>1.4735872509250103</c:v>
                </c:pt>
                <c:pt idx="10228">
                  <c:v>1.473734624387449</c:v>
                </c:pt>
                <c:pt idx="10229">
                  <c:v>1.4738820125887078</c:v>
                </c:pt>
                <c:pt idx="10230">
                  <c:v>1.4740294155302607</c:v>
                </c:pt>
                <c:pt idx="10231">
                  <c:v>1.4741768332135821</c:v>
                </c:pt>
                <c:pt idx="10232">
                  <c:v>1.4743242656401461</c:v>
                </c:pt>
                <c:pt idx="10233">
                  <c:v>1.4744717128114273</c:v>
                </c:pt>
                <c:pt idx="10234">
                  <c:v>1.4746191747289001</c:v>
                </c:pt>
                <c:pt idx="10235">
                  <c:v>1.4747666513940396</c:v>
                </c:pt>
                <c:pt idx="10236">
                  <c:v>1.4749141428083203</c:v>
                </c:pt>
                <c:pt idx="10237">
                  <c:v>1.4750616489732176</c:v>
                </c:pt>
                <c:pt idx="10238">
                  <c:v>1.4752091698902066</c:v>
                </c:pt>
                <c:pt idx="10239">
                  <c:v>1.4753567055607626</c:v>
                </c:pt>
                <c:pt idx="10240">
                  <c:v>1.4755042559863611</c:v>
                </c:pt>
                <c:pt idx="10241">
                  <c:v>1.4756518211684779</c:v>
                </c:pt>
                <c:pt idx="10242">
                  <c:v>1.4757994011085889</c:v>
                </c:pt>
                <c:pt idx="10243">
                  <c:v>1.4759469958081697</c:v>
                </c:pt>
                <c:pt idx="10244">
                  <c:v>1.4760946052686965</c:v>
                </c:pt>
                <c:pt idx="10245">
                  <c:v>1.4762422294916457</c:v>
                </c:pt>
                <c:pt idx="10246">
                  <c:v>1.4763898684784935</c:v>
                </c:pt>
                <c:pt idx="10247">
                  <c:v>1.4765375222307167</c:v>
                </c:pt>
                <c:pt idx="10248">
                  <c:v>1.4766851907497915</c:v>
                </c:pt>
                <c:pt idx="10249">
                  <c:v>1.4768328740371952</c:v>
                </c:pt>
                <c:pt idx="10250">
                  <c:v>1.4769805720944047</c:v>
                </c:pt>
                <c:pt idx="10251">
                  <c:v>1.4771282849228971</c:v>
                </c:pt>
                <c:pt idx="10252">
                  <c:v>1.4772760125241495</c:v>
                </c:pt>
                <c:pt idx="10253">
                  <c:v>1.4774237548996394</c:v>
                </c:pt>
                <c:pt idx="10254">
                  <c:v>1.4775715120508444</c:v>
                </c:pt>
                <c:pt idx="10255">
                  <c:v>1.4777192839792423</c:v>
                </c:pt>
                <c:pt idx="10256">
                  <c:v>1.4778670706863111</c:v>
                </c:pt>
                <c:pt idx="10257">
                  <c:v>1.4780148721735284</c:v>
                </c:pt>
                <c:pt idx="10258">
                  <c:v>1.4781626884423726</c:v>
                </c:pt>
                <c:pt idx="10259">
                  <c:v>1.478310519494322</c:v>
                </c:pt>
                <c:pt idx="10260">
                  <c:v>1.4784583653308552</c:v>
                </c:pt>
                <c:pt idx="10261">
                  <c:v>1.4786062259534505</c:v>
                </c:pt>
                <c:pt idx="10262">
                  <c:v>1.4787541013635868</c:v>
                </c:pt>
                <c:pt idx="10263">
                  <c:v>1.478901991562743</c:v>
                </c:pt>
                <c:pt idx="10264">
                  <c:v>1.4790498965523984</c:v>
                </c:pt>
                <c:pt idx="10265">
                  <c:v>1.4791978163340318</c:v>
                </c:pt>
                <c:pt idx="10266">
                  <c:v>1.4793457509091228</c:v>
                </c:pt>
                <c:pt idx="10267">
                  <c:v>1.4794937002791506</c:v>
                </c:pt>
                <c:pt idx="10268">
                  <c:v>1.4796416644455952</c:v>
                </c:pt>
                <c:pt idx="10269">
                  <c:v>1.4797896434099362</c:v>
                </c:pt>
                <c:pt idx="10270">
                  <c:v>1.4799376371736537</c:v>
                </c:pt>
                <c:pt idx="10271">
                  <c:v>1.4800856457382274</c:v>
                </c:pt>
                <c:pt idx="10272">
                  <c:v>1.4802336691051379</c:v>
                </c:pt>
                <c:pt idx="10273">
                  <c:v>1.4803817072758654</c:v>
                </c:pt>
                <c:pt idx="10274">
                  <c:v>1.4805297602518905</c:v>
                </c:pt>
                <c:pt idx="10275">
                  <c:v>1.4806778280346939</c:v>
                </c:pt>
                <c:pt idx="10276">
                  <c:v>1.4808259106257564</c:v>
                </c:pt>
                <c:pt idx="10277">
                  <c:v>1.480974008026559</c:v>
                </c:pt>
                <c:pt idx="10278">
                  <c:v>1.4811221202385829</c:v>
                </c:pt>
                <c:pt idx="10279">
                  <c:v>1.4812702472633092</c:v>
                </c:pt>
                <c:pt idx="10280">
                  <c:v>1.4814183891022195</c:v>
                </c:pt>
                <c:pt idx="10281">
                  <c:v>1.481566545756795</c:v>
                </c:pt>
                <c:pt idx="10282">
                  <c:v>1.4817147172285179</c:v>
                </c:pt>
                <c:pt idx="10283">
                  <c:v>1.4818629035188697</c:v>
                </c:pt>
                <c:pt idx="10284">
                  <c:v>1.4820111046293327</c:v>
                </c:pt>
                <c:pt idx="10285">
                  <c:v>1.4821593205613888</c:v>
                </c:pt>
                <c:pt idx="10286">
                  <c:v>1.4823075513165205</c:v>
                </c:pt>
                <c:pt idx="10287">
                  <c:v>1.48245579689621</c:v>
                </c:pt>
                <c:pt idx="10288">
                  <c:v>1.4826040573019401</c:v>
                </c:pt>
                <c:pt idx="10289">
                  <c:v>1.4827523325351937</c:v>
                </c:pt>
                <c:pt idx="10290">
                  <c:v>1.4829006225974535</c:v>
                </c:pt>
                <c:pt idx="10291">
                  <c:v>1.4830489274902026</c:v>
                </c:pt>
                <c:pt idx="10292">
                  <c:v>1.483197247214924</c:v>
                </c:pt>
                <c:pt idx="10293">
                  <c:v>1.4833455817731012</c:v>
                </c:pt>
                <c:pt idx="10294">
                  <c:v>1.4834939311662179</c:v>
                </c:pt>
                <c:pt idx="10295">
                  <c:v>1.4836422953957573</c:v>
                </c:pt>
                <c:pt idx="10296">
                  <c:v>1.4837906744632037</c:v>
                </c:pt>
                <c:pt idx="10297">
                  <c:v>1.4839390683700406</c:v>
                </c:pt>
                <c:pt idx="10298">
                  <c:v>1.4840874771177524</c:v>
                </c:pt>
                <c:pt idx="10299">
                  <c:v>1.4842359007078232</c:v>
                </c:pt>
                <c:pt idx="10300">
                  <c:v>1.4843843391417373</c:v>
                </c:pt>
                <c:pt idx="10301">
                  <c:v>1.4845327924209795</c:v>
                </c:pt>
                <c:pt idx="10302">
                  <c:v>1.4846812605470341</c:v>
                </c:pt>
                <c:pt idx="10303">
                  <c:v>1.4848297435213862</c:v>
                </c:pt>
                <c:pt idx="10304">
                  <c:v>1.4849782413455208</c:v>
                </c:pt>
                <c:pt idx="10305">
                  <c:v>1.485126754020923</c:v>
                </c:pt>
                <c:pt idx="10306">
                  <c:v>1.485275281549078</c:v>
                </c:pt>
                <c:pt idx="10307">
                  <c:v>1.485423823931471</c:v>
                </c:pt>
                <c:pt idx="10308">
                  <c:v>1.485572381169588</c:v>
                </c:pt>
                <c:pt idx="10309">
                  <c:v>1.4857209532649145</c:v>
                </c:pt>
                <c:pt idx="10310">
                  <c:v>1.4858695402189364</c:v>
                </c:pt>
                <c:pt idx="10311">
                  <c:v>1.4860181420331398</c:v>
                </c:pt>
                <c:pt idx="10312">
                  <c:v>1.4861667587090106</c:v>
                </c:pt>
                <c:pt idx="10313">
                  <c:v>1.4863153902480355</c:v>
                </c:pt>
                <c:pt idx="10314">
                  <c:v>1.4864640366517006</c:v>
                </c:pt>
                <c:pt idx="10315">
                  <c:v>1.4866126979214926</c:v>
                </c:pt>
                <c:pt idx="10316">
                  <c:v>1.4867613740588985</c:v>
                </c:pt>
                <c:pt idx="10317">
                  <c:v>1.486910065065405</c:v>
                </c:pt>
                <c:pt idx="10318">
                  <c:v>1.4870587709424992</c:v>
                </c:pt>
                <c:pt idx="10319">
                  <c:v>1.4872074916916682</c:v>
                </c:pt>
                <c:pt idx="10320">
                  <c:v>1.4873562273143996</c:v>
                </c:pt>
                <c:pt idx="10321">
                  <c:v>1.4875049778121809</c:v>
                </c:pt>
                <c:pt idx="10322">
                  <c:v>1.4876537431864996</c:v>
                </c:pt>
                <c:pt idx="10323">
                  <c:v>1.4878025234388434</c:v>
                </c:pt>
                <c:pt idx="10324">
                  <c:v>1.4879513185707005</c:v>
                </c:pt>
                <c:pt idx="10325">
                  <c:v>1.4881001285835589</c:v>
                </c:pt>
                <c:pt idx="10326">
                  <c:v>1.4882489534789067</c:v>
                </c:pt>
                <c:pt idx="10327">
                  <c:v>1.4883977932582326</c:v>
                </c:pt>
                <c:pt idx="10328">
                  <c:v>1.4885466479230249</c:v>
                </c:pt>
                <c:pt idx="10329">
                  <c:v>1.4886955174747725</c:v>
                </c:pt>
                <c:pt idx="10330">
                  <c:v>1.488844401914964</c:v>
                </c:pt>
                <c:pt idx="10331">
                  <c:v>1.4889933012450884</c:v>
                </c:pt>
                <c:pt idx="10332">
                  <c:v>1.4891422154666352</c:v>
                </c:pt>
                <c:pt idx="10333">
                  <c:v>1.4892911445810932</c:v>
                </c:pt>
                <c:pt idx="10334">
                  <c:v>1.4894400885899521</c:v>
                </c:pt>
                <c:pt idx="10335">
                  <c:v>1.4895890474947016</c:v>
                </c:pt>
                <c:pt idx="10336">
                  <c:v>1.4897380212968312</c:v>
                </c:pt>
                <c:pt idx="10337">
                  <c:v>1.489887009997831</c:v>
                </c:pt>
                <c:pt idx="10338">
                  <c:v>1.4900360135991908</c:v>
                </c:pt>
                <c:pt idx="10339">
                  <c:v>1.4901850321024011</c:v>
                </c:pt>
                <c:pt idx="10340">
                  <c:v>1.4903340655089519</c:v>
                </c:pt>
                <c:pt idx="10341">
                  <c:v>1.4904831138203338</c:v>
                </c:pt>
                <c:pt idx="10342">
                  <c:v>1.4906321770380375</c:v>
                </c:pt>
                <c:pt idx="10343">
                  <c:v>1.4907812551635538</c:v>
                </c:pt>
                <c:pt idx="10344">
                  <c:v>1.4909303481983736</c:v>
                </c:pt>
                <c:pt idx="10345">
                  <c:v>1.491079456143988</c:v>
                </c:pt>
                <c:pt idx="10346">
                  <c:v>1.4912285790018882</c:v>
                </c:pt>
                <c:pt idx="10347">
                  <c:v>1.4913777167735656</c:v>
                </c:pt>
                <c:pt idx="10348">
                  <c:v>1.4915268694605115</c:v>
                </c:pt>
                <c:pt idx="10349">
                  <c:v>1.4916760370642179</c:v>
                </c:pt>
                <c:pt idx="10350">
                  <c:v>1.4918252195861765</c:v>
                </c:pt>
                <c:pt idx="10351">
                  <c:v>1.4919744170278793</c:v>
                </c:pt>
                <c:pt idx="10352">
                  <c:v>1.4921236293908182</c:v>
                </c:pt>
                <c:pt idx="10353">
                  <c:v>1.4922728566764858</c:v>
                </c:pt>
                <c:pt idx="10354">
                  <c:v>1.4924220988863743</c:v>
                </c:pt>
                <c:pt idx="10355">
                  <c:v>1.4925713560219764</c:v>
                </c:pt>
                <c:pt idx="10356">
                  <c:v>1.4927206280847849</c:v>
                </c:pt>
                <c:pt idx="10357">
                  <c:v>1.4928699150762925</c:v>
                </c:pt>
                <c:pt idx="10358">
                  <c:v>1.4930192169979923</c:v>
                </c:pt>
                <c:pt idx="10359">
                  <c:v>1.4931685338513774</c:v>
                </c:pt>
                <c:pt idx="10360">
                  <c:v>1.4933178656379411</c:v>
                </c:pt>
                <c:pt idx="10361">
                  <c:v>1.493467212359177</c:v>
                </c:pt>
                <c:pt idx="10362">
                  <c:v>1.4936165740165785</c:v>
                </c:pt>
                <c:pt idx="10363">
                  <c:v>1.4937659506116396</c:v>
                </c:pt>
                <c:pt idx="10364">
                  <c:v>1.4939153421458542</c:v>
                </c:pt>
                <c:pt idx="10365">
                  <c:v>1.4940647486207161</c:v>
                </c:pt>
                <c:pt idx="10366">
                  <c:v>1.4942141700377198</c:v>
                </c:pt>
                <c:pt idx="10367">
                  <c:v>1.4943636063983596</c:v>
                </c:pt>
                <c:pt idx="10368">
                  <c:v>1.4945130577041301</c:v>
                </c:pt>
                <c:pt idx="10369">
                  <c:v>1.4946625239565257</c:v>
                </c:pt>
                <c:pt idx="10370">
                  <c:v>1.4948120051570413</c:v>
                </c:pt>
                <c:pt idx="10371">
                  <c:v>1.494961501307172</c:v>
                </c:pt>
                <c:pt idx="10372">
                  <c:v>1.4951110124084128</c:v>
                </c:pt>
                <c:pt idx="10373">
                  <c:v>1.495260538462259</c:v>
                </c:pt>
                <c:pt idx="10374">
                  <c:v>1.4954100794702061</c:v>
                </c:pt>
                <c:pt idx="10375">
                  <c:v>1.4955596354337495</c:v>
                </c:pt>
                <c:pt idx="10376">
                  <c:v>1.4957092063543849</c:v>
                </c:pt>
                <c:pt idx="10377">
                  <c:v>1.4958587922336082</c:v>
                </c:pt>
                <c:pt idx="10378">
                  <c:v>1.4960083930729156</c:v>
                </c:pt>
                <c:pt idx="10379">
                  <c:v>1.4961580088738029</c:v>
                </c:pt>
                <c:pt idx="10380">
                  <c:v>1.4963076396377666</c:v>
                </c:pt>
                <c:pt idx="10381">
                  <c:v>1.4964572853663032</c:v>
                </c:pt>
                <c:pt idx="10382">
                  <c:v>1.4966069460609093</c:v>
                </c:pt>
                <c:pt idx="10383">
                  <c:v>1.4967566217230817</c:v>
                </c:pt>
                <c:pt idx="10384">
                  <c:v>1.4969063123543171</c:v>
                </c:pt>
                <c:pt idx="10385">
                  <c:v>1.4970560179561128</c:v>
                </c:pt>
                <c:pt idx="10386">
                  <c:v>1.4972057385299657</c:v>
                </c:pt>
                <c:pt idx="10387">
                  <c:v>1.4973554740773736</c:v>
                </c:pt>
                <c:pt idx="10388">
                  <c:v>1.4975052245998335</c:v>
                </c:pt>
                <c:pt idx="10389">
                  <c:v>1.4976549900988434</c:v>
                </c:pt>
                <c:pt idx="10390">
                  <c:v>1.497804770575901</c:v>
                </c:pt>
                <c:pt idx="10391">
                  <c:v>1.4979545660325042</c:v>
                </c:pt>
                <c:pt idx="10392">
                  <c:v>1.4981043764701512</c:v>
                </c:pt>
                <c:pt idx="10393">
                  <c:v>1.4982542018903402</c:v>
                </c:pt>
                <c:pt idx="10394">
                  <c:v>1.4984040422945697</c:v>
                </c:pt>
                <c:pt idx="10395">
                  <c:v>1.4985538976843382</c:v>
                </c:pt>
                <c:pt idx="10396">
                  <c:v>1.4987037680611444</c:v>
                </c:pt>
                <c:pt idx="10397">
                  <c:v>1.4988536534264869</c:v>
                </c:pt>
                <c:pt idx="10398">
                  <c:v>1.4990035537818651</c:v>
                </c:pt>
                <c:pt idx="10399">
                  <c:v>1.499153469128778</c:v>
                </c:pt>
                <c:pt idx="10400">
                  <c:v>1.4993033994687248</c:v>
                </c:pt>
                <c:pt idx="10401">
                  <c:v>1.499453344803205</c:v>
                </c:pt>
                <c:pt idx="10402">
                  <c:v>1.4996033051337183</c:v>
                </c:pt>
                <c:pt idx="10403">
                  <c:v>1.4997532804617644</c:v>
                </c:pt>
                <c:pt idx="10404">
                  <c:v>1.4999032707888433</c:v>
                </c:pt>
                <c:pt idx="10405">
                  <c:v>1.5000532761164549</c:v>
                </c:pt>
                <c:pt idx="10406">
                  <c:v>1.5002032964460994</c:v>
                </c:pt>
                <c:pt idx="10407">
                  <c:v>1.5003533317792772</c:v>
                </c:pt>
                <c:pt idx="10408">
                  <c:v>1.5005033821174889</c:v>
                </c:pt>
                <c:pt idx="10409">
                  <c:v>1.5006534474622351</c:v>
                </c:pt>
                <c:pt idx="10410">
                  <c:v>1.5008035278150165</c:v>
                </c:pt>
                <c:pt idx="10411">
                  <c:v>1.5009536231773342</c:v>
                </c:pt>
                <c:pt idx="10412">
                  <c:v>1.5011037335506892</c:v>
                </c:pt>
                <c:pt idx="10413">
                  <c:v>1.5012538589365827</c:v>
                </c:pt>
                <c:pt idx="10414">
                  <c:v>1.5014039993365162</c:v>
                </c:pt>
                <c:pt idx="10415">
                  <c:v>1.5015541547519915</c:v>
                </c:pt>
                <c:pt idx="10416">
                  <c:v>1.5017043251845099</c:v>
                </c:pt>
                <c:pt idx="10417">
                  <c:v>1.5018545106355734</c:v>
                </c:pt>
                <c:pt idx="10418">
                  <c:v>1.5020047111066841</c:v>
                </c:pt>
                <c:pt idx="10419">
                  <c:v>1.5021549265993439</c:v>
                </c:pt>
                <c:pt idx="10420">
                  <c:v>1.5023051571150554</c:v>
                </c:pt>
                <c:pt idx="10421">
                  <c:v>1.502455402655321</c:v>
                </c:pt>
                <c:pt idx="10422">
                  <c:v>1.5026056632216431</c:v>
                </c:pt>
                <c:pt idx="10423">
                  <c:v>1.5027559388155247</c:v>
                </c:pt>
                <c:pt idx="10424">
                  <c:v>1.5029062294384685</c:v>
                </c:pt>
                <c:pt idx="10425">
                  <c:v>1.5030565350919778</c:v>
                </c:pt>
                <c:pt idx="10426">
                  <c:v>1.5032068557775555</c:v>
                </c:pt>
                <c:pt idx="10427">
                  <c:v>1.5033571914967052</c:v>
                </c:pt>
                <c:pt idx="10428">
                  <c:v>1.5035075422509303</c:v>
                </c:pt>
                <c:pt idx="10429">
                  <c:v>1.5036579080417345</c:v>
                </c:pt>
                <c:pt idx="10430">
                  <c:v>1.5038082888706215</c:v>
                </c:pt>
                <c:pt idx="10431">
                  <c:v>1.5039586847390953</c:v>
                </c:pt>
                <c:pt idx="10432">
                  <c:v>1.5041090956486602</c:v>
                </c:pt>
                <c:pt idx="10433">
                  <c:v>1.5042595216008203</c:v>
                </c:pt>
                <c:pt idx="10434">
                  <c:v>1.5044099625970799</c:v>
                </c:pt>
                <c:pt idx="10435">
                  <c:v>1.5045604186389439</c:v>
                </c:pt>
                <c:pt idx="10436">
                  <c:v>1.5047108897279167</c:v>
                </c:pt>
                <c:pt idx="10437">
                  <c:v>1.5048613758655032</c:v>
                </c:pt>
                <c:pt idx="10438">
                  <c:v>1.5050118770532084</c:v>
                </c:pt>
                <c:pt idx="10439">
                  <c:v>1.5051623932925375</c:v>
                </c:pt>
                <c:pt idx="10440">
                  <c:v>1.5053129245849961</c:v>
                </c:pt>
                <c:pt idx="10441">
                  <c:v>1.5054634709320893</c:v>
                </c:pt>
                <c:pt idx="10442">
                  <c:v>1.5056140323353229</c:v>
                </c:pt>
                <c:pt idx="10443">
                  <c:v>1.5057646087962024</c:v>
                </c:pt>
                <c:pt idx="10444">
                  <c:v>1.5059152003162342</c:v>
                </c:pt>
                <c:pt idx="10445">
                  <c:v>1.5060658068969239</c:v>
                </c:pt>
                <c:pt idx="10446">
                  <c:v>1.5062164285397779</c:v>
                </c:pt>
                <c:pt idx="10447">
                  <c:v>1.5063670652463026</c:v>
                </c:pt>
                <c:pt idx="10448">
                  <c:v>1.5065177170180044</c:v>
                </c:pt>
                <c:pt idx="10449">
                  <c:v>1.5066683838563901</c:v>
                </c:pt>
                <c:pt idx="10450">
                  <c:v>1.5068190657629663</c:v>
                </c:pt>
                <c:pt idx="10451">
                  <c:v>1.5069697627392402</c:v>
                </c:pt>
                <c:pt idx="10452">
                  <c:v>1.5071204747867188</c:v>
                </c:pt>
                <c:pt idx="10453">
                  <c:v>1.5072712019069094</c:v>
                </c:pt>
                <c:pt idx="10454">
                  <c:v>1.5074219441013195</c:v>
                </c:pt>
                <c:pt idx="10455">
                  <c:v>1.5075727013714566</c:v>
                </c:pt>
                <c:pt idx="10456">
                  <c:v>1.5077234737188285</c:v>
                </c:pt>
                <c:pt idx="10457">
                  <c:v>1.5078742611449429</c:v>
                </c:pt>
                <c:pt idx="10458">
                  <c:v>1.508025063651308</c:v>
                </c:pt>
                <c:pt idx="10459">
                  <c:v>1.5081758812394319</c:v>
                </c:pt>
                <c:pt idx="10460">
                  <c:v>1.508326713910823</c:v>
                </c:pt>
                <c:pt idx="10461">
                  <c:v>1.5084775616669897</c:v>
                </c:pt>
                <c:pt idx="10462">
                  <c:v>1.5086284245094406</c:v>
                </c:pt>
                <c:pt idx="10463">
                  <c:v>1.5087793024396845</c:v>
                </c:pt>
                <c:pt idx="10464">
                  <c:v>1.5089301954592305</c:v>
                </c:pt>
                <c:pt idx="10465">
                  <c:v>1.5090811035695875</c:v>
                </c:pt>
                <c:pt idx="10466">
                  <c:v>1.5092320267722648</c:v>
                </c:pt>
                <c:pt idx="10467">
                  <c:v>1.5093829650687716</c:v>
                </c:pt>
                <c:pt idx="10468">
                  <c:v>1.5095339184606176</c:v>
                </c:pt>
                <c:pt idx="10469">
                  <c:v>1.5096848869493125</c:v>
                </c:pt>
                <c:pt idx="10470">
                  <c:v>1.5098358705363661</c:v>
                </c:pt>
                <c:pt idx="10471">
                  <c:v>1.5099868692232885</c:v>
                </c:pt>
                <c:pt idx="10472">
                  <c:v>1.5101378830115897</c:v>
                </c:pt>
                <c:pt idx="10473">
                  <c:v>1.51028891190278</c:v>
                </c:pt>
                <c:pt idx="10474">
                  <c:v>1.5104399558983699</c:v>
                </c:pt>
                <c:pt idx="10475">
                  <c:v>1.5105910149998698</c:v>
                </c:pt>
                <c:pt idx="10476">
                  <c:v>1.5107420892087906</c:v>
                </c:pt>
                <c:pt idx="10477">
                  <c:v>1.5108931785266433</c:v>
                </c:pt>
                <c:pt idx="10478">
                  <c:v>1.5110442829549389</c:v>
                </c:pt>
                <c:pt idx="10479">
                  <c:v>1.5111954024951884</c:v>
                </c:pt>
                <c:pt idx="10480">
                  <c:v>1.5113465371489032</c:v>
                </c:pt>
                <c:pt idx="10481">
                  <c:v>1.5114976869175949</c:v>
                </c:pt>
                <c:pt idx="10482">
                  <c:v>1.5116488518027751</c:v>
                </c:pt>
                <c:pt idx="10483">
                  <c:v>1.5118000318059557</c:v>
                </c:pt>
                <c:pt idx="10484">
                  <c:v>1.5119512269286486</c:v>
                </c:pt>
                <c:pt idx="10485">
                  <c:v>1.5121024371723657</c:v>
                </c:pt>
                <c:pt idx="10486">
                  <c:v>1.5122536625386196</c:v>
                </c:pt>
                <c:pt idx="10487">
                  <c:v>1.5124049030289224</c:v>
                </c:pt>
                <c:pt idx="10488">
                  <c:v>1.5125561586447869</c:v>
                </c:pt>
                <c:pt idx="10489">
                  <c:v>1.5127074293877256</c:v>
                </c:pt>
                <c:pt idx="10490">
                  <c:v>1.5128587152592516</c:v>
                </c:pt>
                <c:pt idx="10491">
                  <c:v>1.5130100162608777</c:v>
                </c:pt>
                <c:pt idx="10492">
                  <c:v>1.5131613323941171</c:v>
                </c:pt>
                <c:pt idx="10493">
                  <c:v>1.5133126636604832</c:v>
                </c:pt>
                <c:pt idx="10494">
                  <c:v>1.5134640100614893</c:v>
                </c:pt>
                <c:pt idx="10495">
                  <c:v>1.5136153715986491</c:v>
                </c:pt>
                <c:pt idx="10496">
                  <c:v>1.5137667482734765</c:v>
                </c:pt>
                <c:pt idx="10497">
                  <c:v>1.5139181400874853</c:v>
                </c:pt>
                <c:pt idx="10498">
                  <c:v>1.5140695470421894</c:v>
                </c:pt>
                <c:pt idx="10499">
                  <c:v>1.5142209691391033</c:v>
                </c:pt>
                <c:pt idx="10500">
                  <c:v>1.5143724063797412</c:v>
                </c:pt>
                <c:pt idx="10501">
                  <c:v>1.5145238587656178</c:v>
                </c:pt>
                <c:pt idx="10502">
                  <c:v>1.5146753262982475</c:v>
                </c:pt>
                <c:pt idx="10503">
                  <c:v>1.5148268089791455</c:v>
                </c:pt>
                <c:pt idx="10504">
                  <c:v>1.5149783068098264</c:v>
                </c:pt>
                <c:pt idx="10505">
                  <c:v>1.5151298197918055</c:v>
                </c:pt>
                <c:pt idx="10506">
                  <c:v>1.5152813479265981</c:v>
                </c:pt>
                <c:pt idx="10507">
                  <c:v>1.5154328912157196</c:v>
                </c:pt>
                <c:pt idx="10508">
                  <c:v>1.5155844496606856</c:v>
                </c:pt>
                <c:pt idx="10509">
                  <c:v>1.5157360232630119</c:v>
                </c:pt>
                <c:pt idx="10510">
                  <c:v>1.5158876120242144</c:v>
                </c:pt>
                <c:pt idx="10511">
                  <c:v>1.5160392159458089</c:v>
                </c:pt>
                <c:pt idx="10512">
                  <c:v>1.5161908350293118</c:v>
                </c:pt>
                <c:pt idx="10513">
                  <c:v>1.5163424692762395</c:v>
                </c:pt>
                <c:pt idx="10514">
                  <c:v>1.5164941186881082</c:v>
                </c:pt>
                <c:pt idx="10515">
                  <c:v>1.5166457832664348</c:v>
                </c:pt>
                <c:pt idx="10516">
                  <c:v>1.5167974630127361</c:v>
                </c:pt>
                <c:pt idx="10517">
                  <c:v>1.516949157928529</c:v>
                </c:pt>
                <c:pt idx="10518">
                  <c:v>1.5171008680153306</c:v>
                </c:pt>
                <c:pt idx="10519">
                  <c:v>1.5172525932746581</c:v>
                </c:pt>
                <c:pt idx="10520">
                  <c:v>1.517404333708029</c:v>
                </c:pt>
                <c:pt idx="10521">
                  <c:v>1.5175560893169606</c:v>
                </c:pt>
                <c:pt idx="10522">
                  <c:v>1.517707860102971</c:v>
                </c:pt>
                <c:pt idx="10523">
                  <c:v>1.5178596460675777</c:v>
                </c:pt>
                <c:pt idx="10524">
                  <c:v>1.518011447212299</c:v>
                </c:pt>
                <c:pt idx="10525">
                  <c:v>1.5181632635386528</c:v>
                </c:pt>
                <c:pt idx="10526">
                  <c:v>1.5183150950481576</c:v>
                </c:pt>
                <c:pt idx="10527">
                  <c:v>1.5184669417423318</c:v>
                </c:pt>
                <c:pt idx="10528">
                  <c:v>1.518618803622694</c:v>
                </c:pt>
                <c:pt idx="10529">
                  <c:v>1.518770680690763</c:v>
                </c:pt>
                <c:pt idx="10530">
                  <c:v>1.5189225729480578</c:v>
                </c:pt>
                <c:pt idx="10531">
                  <c:v>1.5190744803960974</c:v>
                </c:pt>
                <c:pt idx="10532">
                  <c:v>1.5192264030364011</c:v>
                </c:pt>
                <c:pt idx="10533">
                  <c:v>1.5193783408704882</c:v>
                </c:pt>
                <c:pt idx="10534">
                  <c:v>1.519530293899878</c:v>
                </c:pt>
                <c:pt idx="10535">
                  <c:v>1.5196822621260906</c:v>
                </c:pt>
                <c:pt idx="10536">
                  <c:v>1.5198342455506457</c:v>
                </c:pt>
                <c:pt idx="10537">
                  <c:v>1.5199862441750631</c:v>
                </c:pt>
                <c:pt idx="10538">
                  <c:v>1.5201382580008631</c:v>
                </c:pt>
                <c:pt idx="10539">
                  <c:v>1.520290287029566</c:v>
                </c:pt>
                <c:pt idx="10540">
                  <c:v>1.5204423312626922</c:v>
                </c:pt>
                <c:pt idx="10541">
                  <c:v>1.5205943907017625</c:v>
                </c:pt>
                <c:pt idx="10542">
                  <c:v>1.5207464653482974</c:v>
                </c:pt>
                <c:pt idx="10543">
                  <c:v>1.5208985552038177</c:v>
                </c:pt>
                <c:pt idx="10544">
                  <c:v>1.5210506602698446</c:v>
                </c:pt>
                <c:pt idx="10545">
                  <c:v>1.5212027805478994</c:v>
                </c:pt>
                <c:pt idx="10546">
                  <c:v>1.5213549160395032</c:v>
                </c:pt>
                <c:pt idx="10547">
                  <c:v>1.5215070667461779</c:v>
                </c:pt>
                <c:pt idx="10548">
                  <c:v>1.5216592326694447</c:v>
                </c:pt>
                <c:pt idx="10549">
                  <c:v>1.5218114138108259</c:v>
                </c:pt>
                <c:pt idx="10550">
                  <c:v>1.521963610171843</c:v>
                </c:pt>
                <c:pt idx="10551">
                  <c:v>1.5221158217540185</c:v>
                </c:pt>
                <c:pt idx="10552">
                  <c:v>1.5222680485588744</c:v>
                </c:pt>
                <c:pt idx="10553">
                  <c:v>1.5224202905879332</c:v>
                </c:pt>
                <c:pt idx="10554">
                  <c:v>1.5225725478427174</c:v>
                </c:pt>
                <c:pt idx="10555">
                  <c:v>1.5227248203247499</c:v>
                </c:pt>
                <c:pt idx="10556">
                  <c:v>1.5228771080355534</c:v>
                </c:pt>
                <c:pt idx="10557">
                  <c:v>1.5230294109766511</c:v>
                </c:pt>
                <c:pt idx="10558">
                  <c:v>1.523181729149566</c:v>
                </c:pt>
                <c:pt idx="10559">
                  <c:v>1.5233340625558216</c:v>
                </c:pt>
                <c:pt idx="10560">
                  <c:v>1.5234864111969413</c:v>
                </c:pt>
                <c:pt idx="10561">
                  <c:v>1.5236387750744487</c:v>
                </c:pt>
                <c:pt idx="10562">
                  <c:v>1.5237911541898677</c:v>
                </c:pt>
                <c:pt idx="10563">
                  <c:v>1.5239435485447221</c:v>
                </c:pt>
                <c:pt idx="10564">
                  <c:v>1.5240959581405362</c:v>
                </c:pt>
                <c:pt idx="10565">
                  <c:v>1.524248382978834</c:v>
                </c:pt>
                <c:pt idx="10566">
                  <c:v>1.5244008230611401</c:v>
                </c:pt>
                <c:pt idx="10567">
                  <c:v>1.524553278388979</c:v>
                </c:pt>
                <c:pt idx="10568">
                  <c:v>1.5247057489638753</c:v>
                </c:pt>
                <c:pt idx="10569">
                  <c:v>1.524858234787354</c:v>
                </c:pt>
                <c:pt idx="10570">
                  <c:v>1.5250107358609402</c:v>
                </c:pt>
                <c:pt idx="10571">
                  <c:v>1.5251632521861587</c:v>
                </c:pt>
                <c:pt idx="10572">
                  <c:v>1.525315783764535</c:v>
                </c:pt>
                <c:pt idx="10573">
                  <c:v>1.5254683305975947</c:v>
                </c:pt>
                <c:pt idx="10574">
                  <c:v>1.5256208926868633</c:v>
                </c:pt>
                <c:pt idx="10575">
                  <c:v>1.5257734700338668</c:v>
                </c:pt>
                <c:pt idx="10576">
                  <c:v>1.5259260626401308</c:v>
                </c:pt>
                <c:pt idx="10577">
                  <c:v>1.5260786705071814</c:v>
                </c:pt>
                <c:pt idx="10578">
                  <c:v>1.526231293636545</c:v>
                </c:pt>
                <c:pt idx="10579">
                  <c:v>1.5263839320297479</c:v>
                </c:pt>
                <c:pt idx="10580">
                  <c:v>1.5265365856883166</c:v>
                </c:pt>
                <c:pt idx="10581">
                  <c:v>1.526689254613778</c:v>
                </c:pt>
                <c:pt idx="10582">
                  <c:v>1.5268419388076588</c:v>
                </c:pt>
                <c:pt idx="10583">
                  <c:v>1.5269946382714861</c:v>
                </c:pt>
                <c:pt idx="10584">
                  <c:v>1.5271473530067867</c:v>
                </c:pt>
                <c:pt idx="10585">
                  <c:v>1.5273000830150882</c:v>
                </c:pt>
                <c:pt idx="10586">
                  <c:v>1.5274528282979181</c:v>
                </c:pt>
                <c:pt idx="10587">
                  <c:v>1.5276055888568036</c:v>
                </c:pt>
                <c:pt idx="10588">
                  <c:v>1.5277583646932729</c:v>
                </c:pt>
                <c:pt idx="10589">
                  <c:v>1.5279111558088538</c:v>
                </c:pt>
                <c:pt idx="10590">
                  <c:v>1.5280639622050742</c:v>
                </c:pt>
                <c:pt idx="10591">
                  <c:v>1.5282167838834626</c:v>
                </c:pt>
                <c:pt idx="10592">
                  <c:v>1.5283696208455471</c:v>
                </c:pt>
                <c:pt idx="10593">
                  <c:v>1.5285224730928564</c:v>
                </c:pt>
                <c:pt idx="10594">
                  <c:v>1.5286753406269191</c:v>
                </c:pt>
                <c:pt idx="10595">
                  <c:v>1.5288282234492641</c:v>
                </c:pt>
                <c:pt idx="10596">
                  <c:v>1.5289811215614202</c:v>
                </c:pt>
                <c:pt idx="10597">
                  <c:v>1.5291340349649167</c:v>
                </c:pt>
                <c:pt idx="10598">
                  <c:v>1.5292869636612829</c:v>
                </c:pt>
                <c:pt idx="10599">
                  <c:v>1.5294399076520482</c:v>
                </c:pt>
                <c:pt idx="10600">
                  <c:v>1.529592866938742</c:v>
                </c:pt>
                <c:pt idx="10601">
                  <c:v>1.5297458415228942</c:v>
                </c:pt>
                <c:pt idx="10602">
                  <c:v>1.5298988314060347</c:v>
                </c:pt>
                <c:pt idx="10603">
                  <c:v>1.5300518365896936</c:v>
                </c:pt>
                <c:pt idx="10604">
                  <c:v>1.530204857075401</c:v>
                </c:pt>
                <c:pt idx="10605">
                  <c:v>1.5303578928646875</c:v>
                </c:pt>
                <c:pt idx="10606">
                  <c:v>1.5305109439590834</c:v>
                </c:pt>
                <c:pt idx="10607">
                  <c:v>1.5306640103601195</c:v>
                </c:pt>
                <c:pt idx="10608">
                  <c:v>1.5308170920693265</c:v>
                </c:pt>
                <c:pt idx="10609">
                  <c:v>1.5309701890882352</c:v>
                </c:pt>
                <c:pt idx="10610">
                  <c:v>1.5311233014183772</c:v>
                </c:pt>
                <c:pt idx="10611">
                  <c:v>1.5312764290612833</c:v>
                </c:pt>
                <c:pt idx="10612">
                  <c:v>1.5314295720184852</c:v>
                </c:pt>
                <c:pt idx="10613">
                  <c:v>1.5315827302915144</c:v>
                </c:pt>
                <c:pt idx="10614">
                  <c:v>1.5317359038819025</c:v>
                </c:pt>
                <c:pt idx="10615">
                  <c:v>1.5318890927911817</c:v>
                </c:pt>
                <c:pt idx="10616">
                  <c:v>1.5320422970208838</c:v>
                </c:pt>
                <c:pt idx="10617">
                  <c:v>1.5321955165725409</c:v>
                </c:pt>
                <c:pt idx="10618">
                  <c:v>1.5323487514476857</c:v>
                </c:pt>
                <c:pt idx="10619">
                  <c:v>1.5325020016478506</c:v>
                </c:pt>
                <c:pt idx="10620">
                  <c:v>1.5326552671745679</c:v>
                </c:pt>
                <c:pt idx="10621">
                  <c:v>1.5328085480293707</c:v>
                </c:pt>
                <c:pt idx="10622">
                  <c:v>1.532961844213792</c:v>
                </c:pt>
                <c:pt idx="10623">
                  <c:v>1.533115155729365</c:v>
                </c:pt>
                <c:pt idx="10624">
                  <c:v>1.5332684825776226</c:v>
                </c:pt>
                <c:pt idx="10625">
                  <c:v>1.5334218247600986</c:v>
                </c:pt>
                <c:pt idx="10626">
                  <c:v>1.5335751822783263</c:v>
                </c:pt>
                <c:pt idx="10627">
                  <c:v>1.5337285551338398</c:v>
                </c:pt>
                <c:pt idx="10628">
                  <c:v>1.5338819433281725</c:v>
                </c:pt>
                <c:pt idx="10629">
                  <c:v>1.5340353468628587</c:v>
                </c:pt>
                <c:pt idx="10630">
                  <c:v>1.5341887657394326</c:v>
                </c:pt>
                <c:pt idx="10631">
                  <c:v>1.5343421999594287</c:v>
                </c:pt>
                <c:pt idx="10632">
                  <c:v>1.5344956495243811</c:v>
                </c:pt>
                <c:pt idx="10633">
                  <c:v>1.5346491144358247</c:v>
                </c:pt>
                <c:pt idx="10634">
                  <c:v>1.5348025946952943</c:v>
                </c:pt>
                <c:pt idx="10635">
                  <c:v>1.5349560903043247</c:v>
                </c:pt>
                <c:pt idx="10636">
                  <c:v>1.5351096012644512</c:v>
                </c:pt>
                <c:pt idx="10637">
                  <c:v>1.5352631275772088</c:v>
                </c:pt>
                <c:pt idx="10638">
                  <c:v>1.5354166692441333</c:v>
                </c:pt>
                <c:pt idx="10639">
                  <c:v>1.5355702262667601</c:v>
                </c:pt>
                <c:pt idx="10640">
                  <c:v>1.5357237986466248</c:v>
                </c:pt>
                <c:pt idx="10641">
                  <c:v>1.5358773863852633</c:v>
                </c:pt>
                <c:pt idx="10642">
                  <c:v>1.5360309894842117</c:v>
                </c:pt>
                <c:pt idx="10643">
                  <c:v>1.5361846079450061</c:v>
                </c:pt>
                <c:pt idx="10644">
                  <c:v>1.5363382417691831</c:v>
                </c:pt>
                <c:pt idx="10645">
                  <c:v>1.536491890958279</c:v>
                </c:pt>
                <c:pt idx="10646">
                  <c:v>1.5366455555138303</c:v>
                </c:pt>
                <c:pt idx="10647">
                  <c:v>1.5367992354373741</c:v>
                </c:pt>
                <c:pt idx="10648">
                  <c:v>1.536952930730447</c:v>
                </c:pt>
                <c:pt idx="10649">
                  <c:v>1.5371066413945864</c:v>
                </c:pt>
                <c:pt idx="10650">
                  <c:v>1.5372603674313294</c:v>
                </c:pt>
                <c:pt idx="10651">
                  <c:v>1.5374141088422137</c:v>
                </c:pt>
                <c:pt idx="10652">
                  <c:v>1.5375678656287766</c:v>
                </c:pt>
                <c:pt idx="10653">
                  <c:v>1.5377216377925558</c:v>
                </c:pt>
                <c:pt idx="10654">
                  <c:v>1.5378754253350893</c:v>
                </c:pt>
                <c:pt idx="10655">
                  <c:v>1.5380292282579151</c:v>
                </c:pt>
                <c:pt idx="10656">
                  <c:v>1.5381830465625714</c:v>
                </c:pt>
                <c:pt idx="10657">
                  <c:v>1.5383368802505966</c:v>
                </c:pt>
                <c:pt idx="10658">
                  <c:v>1.5384907293235288</c:v>
                </c:pt>
                <c:pt idx="10659">
                  <c:v>1.5386445937829072</c:v>
                </c:pt>
                <c:pt idx="10660">
                  <c:v>1.5387984736302702</c:v>
                </c:pt>
                <c:pt idx="10661">
                  <c:v>1.5389523688671569</c:v>
                </c:pt>
                <c:pt idx="10662">
                  <c:v>1.5391062794951065</c:v>
                </c:pt>
                <c:pt idx="10663">
                  <c:v>1.5392602055156581</c:v>
                </c:pt>
                <c:pt idx="10664">
                  <c:v>1.5394141469303511</c:v>
                </c:pt>
                <c:pt idx="10665">
                  <c:v>1.5395681037407252</c:v>
                </c:pt>
                <c:pt idx="10666">
                  <c:v>1.5397220759483199</c:v>
                </c:pt>
                <c:pt idx="10667">
                  <c:v>1.5398760635546753</c:v>
                </c:pt>
                <c:pt idx="10668">
                  <c:v>1.5400300665613313</c:v>
                </c:pt>
                <c:pt idx="10669">
                  <c:v>1.5401840849698283</c:v>
                </c:pt>
                <c:pt idx="10670">
                  <c:v>1.5403381187817065</c:v>
                </c:pt>
                <c:pt idx="10671">
                  <c:v>1.5404921679985062</c:v>
                </c:pt>
                <c:pt idx="10672">
                  <c:v>1.5406462326217683</c:v>
                </c:pt>
                <c:pt idx="10673">
                  <c:v>1.5408003126530336</c:v>
                </c:pt>
                <c:pt idx="10674">
                  <c:v>1.5409544080938431</c:v>
                </c:pt>
                <c:pt idx="10675">
                  <c:v>1.5411085189457376</c:v>
                </c:pt>
                <c:pt idx="10676">
                  <c:v>1.5412626452102587</c:v>
                </c:pt>
                <c:pt idx="10677">
                  <c:v>1.5414167868889475</c:v>
                </c:pt>
                <c:pt idx="10678">
                  <c:v>1.5415709439833458</c:v>
                </c:pt>
                <c:pt idx="10679">
                  <c:v>1.5417251164949952</c:v>
                </c:pt>
                <c:pt idx="10680">
                  <c:v>1.5418793044254377</c:v>
                </c:pt>
                <c:pt idx="10681">
                  <c:v>1.5420335077762153</c:v>
                </c:pt>
                <c:pt idx="10682">
                  <c:v>1.5421877265488702</c:v>
                </c:pt>
                <c:pt idx="10683">
                  <c:v>1.5423419607449447</c:v>
                </c:pt>
                <c:pt idx="10684">
                  <c:v>1.5424962103659812</c:v>
                </c:pt>
                <c:pt idx="10685">
                  <c:v>1.5426504754135224</c:v>
                </c:pt>
                <c:pt idx="10686">
                  <c:v>1.5428047558891114</c:v>
                </c:pt>
                <c:pt idx="10687">
                  <c:v>1.5429590517942908</c:v>
                </c:pt>
                <c:pt idx="10688">
                  <c:v>1.5431133631306038</c:v>
                </c:pt>
                <c:pt idx="10689">
                  <c:v>1.5432676898995936</c:v>
                </c:pt>
                <c:pt idx="10690">
                  <c:v>1.5434220321028038</c:v>
                </c:pt>
                <c:pt idx="10691">
                  <c:v>1.543576389741778</c:v>
                </c:pt>
                <c:pt idx="10692">
                  <c:v>1.5437307628180599</c:v>
                </c:pt>
                <c:pt idx="10693">
                  <c:v>1.5438851513331933</c:v>
                </c:pt>
                <c:pt idx="10694">
                  <c:v>1.5440395552887221</c:v>
                </c:pt>
                <c:pt idx="10695">
                  <c:v>1.5441939746861906</c:v>
                </c:pt>
                <c:pt idx="10696">
                  <c:v>1.5443484095271434</c:v>
                </c:pt>
                <c:pt idx="10697">
                  <c:v>1.5445028598131247</c:v>
                </c:pt>
                <c:pt idx="10698">
                  <c:v>1.5446573255456792</c:v>
                </c:pt>
                <c:pt idx="10699">
                  <c:v>1.5448118067263519</c:v>
                </c:pt>
                <c:pt idx="10700">
                  <c:v>1.5449663033566876</c:v>
                </c:pt>
                <c:pt idx="10701">
                  <c:v>1.5451208154382314</c:v>
                </c:pt>
                <c:pt idx="10702">
                  <c:v>1.5452753429725288</c:v>
                </c:pt>
                <c:pt idx="10703">
                  <c:v>1.5454298859611248</c:v>
                </c:pt>
                <c:pt idx="10704">
                  <c:v>1.5455844444055653</c:v>
                </c:pt>
                <c:pt idx="10705">
                  <c:v>1.545739018307396</c:v>
                </c:pt>
                <c:pt idx="10706">
                  <c:v>1.5458936076681629</c:v>
                </c:pt>
                <c:pt idx="10707">
                  <c:v>1.5460482124894117</c:v>
                </c:pt>
                <c:pt idx="10708">
                  <c:v>1.5462028327726889</c:v>
                </c:pt>
                <c:pt idx="10709">
                  <c:v>1.5463574685195409</c:v>
                </c:pt>
                <c:pt idx="10710">
                  <c:v>1.5465121197315141</c:v>
                </c:pt>
                <c:pt idx="10711">
                  <c:v>1.5466667864101551</c:v>
                </c:pt>
                <c:pt idx="10712">
                  <c:v>1.5468214685570107</c:v>
                </c:pt>
                <c:pt idx="10713">
                  <c:v>1.5469761661736281</c:v>
                </c:pt>
                <c:pt idx="10714">
                  <c:v>1.5471308792615541</c:v>
                </c:pt>
                <c:pt idx="10715">
                  <c:v>1.5472856078223363</c:v>
                </c:pt>
                <c:pt idx="10716">
                  <c:v>1.5474403518575219</c:v>
                </c:pt>
                <c:pt idx="10717">
                  <c:v>1.5475951113686588</c:v>
                </c:pt>
                <c:pt idx="10718">
                  <c:v>1.5477498863572945</c:v>
                </c:pt>
                <c:pt idx="10719">
                  <c:v>1.5479046768249769</c:v>
                </c:pt>
                <c:pt idx="10720">
                  <c:v>1.5480594827732541</c:v>
                </c:pt>
                <c:pt idx="10721">
                  <c:v>1.5482143042036745</c:v>
                </c:pt>
                <c:pt idx="10722">
                  <c:v>1.5483691411177862</c:v>
                </c:pt>
                <c:pt idx="10723">
                  <c:v>1.548523993517138</c:v>
                </c:pt>
                <c:pt idx="10724">
                  <c:v>1.5486788614032783</c:v>
                </c:pt>
                <c:pt idx="10725">
                  <c:v>1.548833744777756</c:v>
                </c:pt>
                <c:pt idx="10726">
                  <c:v>1.5489886436421203</c:v>
                </c:pt>
                <c:pt idx="10727">
                  <c:v>1.54914355799792</c:v>
                </c:pt>
                <c:pt idx="10728">
                  <c:v>1.5492984878467047</c:v>
                </c:pt>
                <c:pt idx="10729">
                  <c:v>1.5494534331900236</c:v>
                </c:pt>
                <c:pt idx="10730">
                  <c:v>1.5496083940294265</c:v>
                </c:pt>
                <c:pt idx="10731">
                  <c:v>1.5497633703664631</c:v>
                </c:pt>
                <c:pt idx="10732">
                  <c:v>1.5499183622026833</c:v>
                </c:pt>
                <c:pt idx="10733">
                  <c:v>1.5500733695396371</c:v>
                </c:pt>
                <c:pt idx="10734">
                  <c:v>1.5502283923788751</c:v>
                </c:pt>
                <c:pt idx="10735">
                  <c:v>1.5503834307219473</c:v>
                </c:pt>
                <c:pt idx="10736">
                  <c:v>1.5505384845704042</c:v>
                </c:pt>
                <c:pt idx="10737">
                  <c:v>1.5506935539257969</c:v>
                </c:pt>
                <c:pt idx="10738">
                  <c:v>1.5508486387896758</c:v>
                </c:pt>
                <c:pt idx="10739">
                  <c:v>1.5510037391635922</c:v>
                </c:pt>
                <c:pt idx="10740">
                  <c:v>1.5511588550490971</c:v>
                </c:pt>
                <c:pt idx="10741">
                  <c:v>1.5513139864477419</c:v>
                </c:pt>
                <c:pt idx="10742">
                  <c:v>1.5514691333610779</c:v>
                </c:pt>
                <c:pt idx="10743">
                  <c:v>1.551624295790657</c:v>
                </c:pt>
                <c:pt idx="10744">
                  <c:v>1.5517794737380308</c:v>
                </c:pt>
                <c:pt idx="10745">
                  <c:v>1.5519346672047514</c:v>
                </c:pt>
                <c:pt idx="10746">
                  <c:v>1.5520898761923705</c:v>
                </c:pt>
                <c:pt idx="10747">
                  <c:v>1.5522451007024407</c:v>
                </c:pt>
                <c:pt idx="10748">
                  <c:v>1.5524003407365143</c:v>
                </c:pt>
                <c:pt idx="10749">
                  <c:v>1.5525555962961439</c:v>
                </c:pt>
                <c:pt idx="10750">
                  <c:v>1.5527108673828822</c:v>
                </c:pt>
                <c:pt idx="10751">
                  <c:v>1.552866153998282</c:v>
                </c:pt>
                <c:pt idx="10752">
                  <c:v>1.5530214561438964</c:v>
                </c:pt>
                <c:pt idx="10753">
                  <c:v>1.5531767738212785</c:v>
                </c:pt>
                <c:pt idx="10754">
                  <c:v>1.5533321070319817</c:v>
                </c:pt>
                <c:pt idx="10755">
                  <c:v>1.5534874557775593</c:v>
                </c:pt>
                <c:pt idx="10756">
                  <c:v>1.5536428200595653</c:v>
                </c:pt>
                <c:pt idx="10757">
                  <c:v>1.5537981998795534</c:v>
                </c:pt>
                <c:pt idx="10758">
                  <c:v>1.5539535952390773</c:v>
                </c:pt>
                <c:pt idx="10759">
                  <c:v>1.5541090061396912</c:v>
                </c:pt>
                <c:pt idx="10760">
                  <c:v>1.5542644325829496</c:v>
                </c:pt>
                <c:pt idx="10761">
                  <c:v>1.5544198745704065</c:v>
                </c:pt>
                <c:pt idx="10762">
                  <c:v>1.5545753321036169</c:v>
                </c:pt>
                <c:pt idx="10763">
                  <c:v>1.5547308051841353</c:v>
                </c:pt>
                <c:pt idx="10764">
                  <c:v>1.5548862938135166</c:v>
                </c:pt>
                <c:pt idx="10765">
                  <c:v>1.555041797993316</c:v>
                </c:pt>
                <c:pt idx="10766">
                  <c:v>1.5551973177250884</c:v>
                </c:pt>
                <c:pt idx="10767">
                  <c:v>1.5553528530103895</c:v>
                </c:pt>
                <c:pt idx="10768">
                  <c:v>1.5555084038507745</c:v>
                </c:pt>
                <c:pt idx="10769">
                  <c:v>1.5556639702477992</c:v>
                </c:pt>
                <c:pt idx="10770">
                  <c:v>1.5558195522030196</c:v>
                </c:pt>
                <c:pt idx="10771">
                  <c:v>1.5559751497179914</c:v>
                </c:pt>
                <c:pt idx="10772">
                  <c:v>1.5561307627942709</c:v>
                </c:pt>
                <c:pt idx="10773">
                  <c:v>1.5562863914334142</c:v>
                </c:pt>
                <c:pt idx="10774">
                  <c:v>1.5564420356369779</c:v>
                </c:pt>
                <c:pt idx="10775">
                  <c:v>1.5565976954065186</c:v>
                </c:pt>
                <c:pt idx="10776">
                  <c:v>1.556753370743593</c:v>
                </c:pt>
                <c:pt idx="10777">
                  <c:v>1.5569090616497578</c:v>
                </c:pt>
                <c:pt idx="10778">
                  <c:v>1.5570647681265706</c:v>
                </c:pt>
                <c:pt idx="10779">
                  <c:v>1.5572204901755882</c:v>
                </c:pt>
                <c:pt idx="10780">
                  <c:v>1.557376227798368</c:v>
                </c:pt>
                <c:pt idx="10781">
                  <c:v>1.5575319809964676</c:v>
                </c:pt>
                <c:pt idx="10782">
                  <c:v>1.5576877497714448</c:v>
                </c:pt>
                <c:pt idx="10783">
                  <c:v>1.5578435341248573</c:v>
                </c:pt>
                <c:pt idx="10784">
                  <c:v>1.5579993340582632</c:v>
                </c:pt>
                <c:pt idx="10785">
                  <c:v>1.5581551495732204</c:v>
                </c:pt>
                <c:pt idx="10786">
                  <c:v>1.5583109806712876</c:v>
                </c:pt>
                <c:pt idx="10787">
                  <c:v>1.558466827354023</c:v>
                </c:pt>
                <c:pt idx="10788">
                  <c:v>1.5586226896229853</c:v>
                </c:pt>
                <c:pt idx="10789">
                  <c:v>1.5587785674797332</c:v>
                </c:pt>
                <c:pt idx="10790">
                  <c:v>1.5589344609258258</c:v>
                </c:pt>
                <c:pt idx="10791">
                  <c:v>1.559090369962822</c:v>
                </c:pt>
                <c:pt idx="10792">
                  <c:v>1.5592462945922811</c:v>
                </c:pt>
                <c:pt idx="10793">
                  <c:v>1.5594022348157628</c:v>
                </c:pt>
                <c:pt idx="10794">
                  <c:v>1.5595581906348261</c:v>
                </c:pt>
                <c:pt idx="10795">
                  <c:v>1.5597141620510313</c:v>
                </c:pt>
                <c:pt idx="10796">
                  <c:v>1.5598701490659379</c:v>
                </c:pt>
                <c:pt idx="10797">
                  <c:v>1.560026151681106</c:v>
                </c:pt>
                <c:pt idx="10798">
                  <c:v>1.5601821698980958</c:v>
                </c:pt>
                <c:pt idx="10799">
                  <c:v>1.5603382037184677</c:v>
                </c:pt>
                <c:pt idx="10800">
                  <c:v>1.560494253143782</c:v>
                </c:pt>
                <c:pt idx="10801">
                  <c:v>1.5606503181755995</c:v>
                </c:pt>
                <c:pt idx="10802">
                  <c:v>1.560806398815481</c:v>
                </c:pt>
                <c:pt idx="10803">
                  <c:v>1.5609624950649874</c:v>
                </c:pt>
                <c:pt idx="10804">
                  <c:v>1.5611186069256799</c:v>
                </c:pt>
                <c:pt idx="10805">
                  <c:v>1.5612747343991198</c:v>
                </c:pt>
                <c:pt idx="10806">
                  <c:v>1.5614308774868684</c:v>
                </c:pt>
                <c:pt idx="10807">
                  <c:v>1.5615870361904873</c:v>
                </c:pt>
                <c:pt idx="10808">
                  <c:v>1.5617432105115385</c:v>
                </c:pt>
                <c:pt idx="10809">
                  <c:v>1.5618994004515836</c:v>
                </c:pt>
                <c:pt idx="10810">
                  <c:v>1.5620556060121848</c:v>
                </c:pt>
                <c:pt idx="10811">
                  <c:v>1.5622118271949044</c:v>
                </c:pt>
                <c:pt idx="10812">
                  <c:v>1.5623680640013045</c:v>
                </c:pt>
                <c:pt idx="10813">
                  <c:v>1.5625243164329476</c:v>
                </c:pt>
                <c:pt idx="10814">
                  <c:v>1.5626805844913967</c:v>
                </c:pt>
                <c:pt idx="10815">
                  <c:v>1.5628368681782145</c:v>
                </c:pt>
                <c:pt idx="10816">
                  <c:v>1.562993167494964</c:v>
                </c:pt>
                <c:pt idx="10817">
                  <c:v>1.5631494824432082</c:v>
                </c:pt>
                <c:pt idx="10818">
                  <c:v>1.5633058130245105</c:v>
                </c:pt>
                <c:pt idx="10819">
                  <c:v>1.5634621592404345</c:v>
                </c:pt>
                <c:pt idx="10820">
                  <c:v>1.5636185210925437</c:v>
                </c:pt>
                <c:pt idx="10821">
                  <c:v>1.563774898582402</c:v>
                </c:pt>
                <c:pt idx="10822">
                  <c:v>1.5639312917115731</c:v>
                </c:pt>
                <c:pt idx="10823">
                  <c:v>1.5640877004816212</c:v>
                </c:pt>
                <c:pt idx="10824">
                  <c:v>1.5642441248941106</c:v>
                </c:pt>
                <c:pt idx="10825">
                  <c:v>1.5644005649506056</c:v>
                </c:pt>
                <c:pt idx="10826">
                  <c:v>1.5645570206526709</c:v>
                </c:pt>
                <c:pt idx="10827">
                  <c:v>1.564713492001871</c:v>
                </c:pt>
                <c:pt idx="10828">
                  <c:v>1.5648699789997711</c:v>
                </c:pt>
                <c:pt idx="10829">
                  <c:v>1.5650264816479358</c:v>
                </c:pt>
                <c:pt idx="10830">
                  <c:v>1.5651829999479305</c:v>
                </c:pt>
                <c:pt idx="10831">
                  <c:v>1.5653395339013207</c:v>
                </c:pt>
                <c:pt idx="10832">
                  <c:v>1.5654960835096716</c:v>
                </c:pt>
                <c:pt idx="10833">
                  <c:v>1.565652648774549</c:v>
                </c:pt>
                <c:pt idx="10834">
                  <c:v>1.5658092296975188</c:v>
                </c:pt>
                <c:pt idx="10835">
                  <c:v>1.5659658262801468</c:v>
                </c:pt>
                <c:pt idx="10836">
                  <c:v>1.5661224385239991</c:v>
                </c:pt>
                <c:pt idx="10837">
                  <c:v>1.5662790664306421</c:v>
                </c:pt>
                <c:pt idx="10838">
                  <c:v>1.5664357100016422</c:v>
                </c:pt>
                <c:pt idx="10839">
                  <c:v>1.5665923692385659</c:v>
                </c:pt>
                <c:pt idx="10840">
                  <c:v>1.5667490441429801</c:v>
                </c:pt>
                <c:pt idx="10841">
                  <c:v>1.5669057347164517</c:v>
                </c:pt>
                <c:pt idx="10842">
                  <c:v>1.5670624409605478</c:v>
                </c:pt>
                <c:pt idx="10843">
                  <c:v>1.5672191628768355</c:v>
                </c:pt>
                <c:pt idx="10844">
                  <c:v>1.5673759004668821</c:v>
                </c:pt>
                <c:pt idx="10845">
                  <c:v>1.5675326537322554</c:v>
                </c:pt>
                <c:pt idx="10846">
                  <c:v>1.5676894226745228</c:v>
                </c:pt>
                <c:pt idx="10847">
                  <c:v>1.5678462072952524</c:v>
                </c:pt>
                <c:pt idx="10848">
                  <c:v>1.5680030075960119</c:v>
                </c:pt>
                <c:pt idx="10849">
                  <c:v>1.5681598235783696</c:v>
                </c:pt>
                <c:pt idx="10850">
                  <c:v>1.5683166552438939</c:v>
                </c:pt>
                <c:pt idx="10851">
                  <c:v>1.5684735025941532</c:v>
                </c:pt>
                <c:pt idx="10852">
                  <c:v>1.5686303656307163</c:v>
                </c:pt>
                <c:pt idx="10853">
                  <c:v>1.5687872443551518</c:v>
                </c:pt>
                <c:pt idx="10854">
                  <c:v>1.5689441387690286</c:v>
                </c:pt>
                <c:pt idx="10855">
                  <c:v>1.5691010488739159</c:v>
                </c:pt>
                <c:pt idx="10856">
                  <c:v>1.5692579746713831</c:v>
                </c:pt>
                <c:pt idx="10857">
                  <c:v>1.5694149161629993</c:v>
                </c:pt>
                <c:pt idx="10858">
                  <c:v>1.5695718733503343</c:v>
                </c:pt>
                <c:pt idx="10859">
                  <c:v>1.5697288462349579</c:v>
                </c:pt>
                <c:pt idx="10860">
                  <c:v>1.5698858348184397</c:v>
                </c:pt>
                <c:pt idx="10861">
                  <c:v>1.57004283910235</c:v>
                </c:pt>
                <c:pt idx="10862">
                  <c:v>1.5701998590882589</c:v>
                </c:pt>
                <c:pt idx="10863">
                  <c:v>1.5703568947777367</c:v>
                </c:pt>
                <c:pt idx="10864">
                  <c:v>1.5705139461723538</c:v>
                </c:pt>
                <c:pt idx="10865">
                  <c:v>1.5706710132736812</c:v>
                </c:pt>
                <c:pt idx="10866">
                  <c:v>1.5708280960832894</c:v>
                </c:pt>
                <c:pt idx="10867">
                  <c:v>1.5709851946027498</c:v>
                </c:pt>
                <c:pt idx="10868">
                  <c:v>1.5711423088336331</c:v>
                </c:pt>
                <c:pt idx="10869">
                  <c:v>1.571299438777511</c:v>
                </c:pt>
                <c:pt idx="10870">
                  <c:v>1.5714565844359545</c:v>
                </c:pt>
                <c:pt idx="10871">
                  <c:v>1.5716137458105355</c:v>
                </c:pt>
                <c:pt idx="10872">
                  <c:v>1.5717709229028258</c:v>
                </c:pt>
                <c:pt idx="10873">
                  <c:v>1.5719281157143972</c:v>
                </c:pt>
                <c:pt idx="10874">
                  <c:v>1.5720853242468218</c:v>
                </c:pt>
                <c:pt idx="10875">
                  <c:v>1.572242548501672</c:v>
                </c:pt>
                <c:pt idx="10876">
                  <c:v>1.5723997884805201</c:v>
                </c:pt>
                <c:pt idx="10877">
                  <c:v>1.5725570441849386</c:v>
                </c:pt>
                <c:pt idx="10878">
                  <c:v>1.5727143156165002</c:v>
                </c:pt>
                <c:pt idx="10879">
                  <c:v>1.572871602776778</c:v>
                </c:pt>
                <c:pt idx="10880">
                  <c:v>1.5730289056673448</c:v>
                </c:pt>
                <c:pt idx="10881">
                  <c:v>1.5731862242897738</c:v>
                </c:pt>
                <c:pt idx="10882">
                  <c:v>1.5733435586456384</c:v>
                </c:pt>
                <c:pt idx="10883">
                  <c:v>1.5735009087365119</c:v>
                </c:pt>
                <c:pt idx="10884">
                  <c:v>1.5736582745639682</c:v>
                </c:pt>
                <c:pt idx="10885">
                  <c:v>1.5738156561295811</c:v>
                </c:pt>
                <c:pt idx="10886">
                  <c:v>1.5739730534349246</c:v>
                </c:pt>
                <c:pt idx="10887">
                  <c:v>1.5741304664815727</c:v>
                </c:pt>
                <c:pt idx="10888">
                  <c:v>1.5742878952710999</c:v>
                </c:pt>
                <c:pt idx="10889">
                  <c:v>1.5744453398050804</c:v>
                </c:pt>
                <c:pt idx="10890">
                  <c:v>1.5746028000850889</c:v>
                </c:pt>
                <c:pt idx="10891">
                  <c:v>1.5747602761127002</c:v>
                </c:pt>
                <c:pt idx="10892">
                  <c:v>1.5749177678894892</c:v>
                </c:pt>
                <c:pt idx="10893">
                  <c:v>1.575075275417031</c:v>
                </c:pt>
                <c:pt idx="10894">
                  <c:v>1.5752327986969006</c:v>
                </c:pt>
                <c:pt idx="10895">
                  <c:v>1.5753903377306737</c:v>
                </c:pt>
                <c:pt idx="10896">
                  <c:v>1.5755478925199258</c:v>
                </c:pt>
                <c:pt idx="10897">
                  <c:v>1.5757054630662324</c:v>
                </c:pt>
                <c:pt idx="10898">
                  <c:v>1.5758630493711694</c:v>
                </c:pt>
                <c:pt idx="10899">
                  <c:v>1.5760206514363131</c:v>
                </c:pt>
                <c:pt idx="10900">
                  <c:v>1.5761782692632393</c:v>
                </c:pt>
                <c:pt idx="10901">
                  <c:v>1.5763359028535247</c:v>
                </c:pt>
                <c:pt idx="10902">
                  <c:v>1.5764935522087455</c:v>
                </c:pt>
                <c:pt idx="10903">
                  <c:v>1.5766512173304785</c:v>
                </c:pt>
                <c:pt idx="10904">
                  <c:v>1.5768088982203006</c:v>
                </c:pt>
                <c:pt idx="10905">
                  <c:v>1.5769665948797886</c:v>
                </c:pt>
                <c:pt idx="10906">
                  <c:v>1.5771243073105197</c:v>
                </c:pt>
                <c:pt idx="10907">
                  <c:v>1.5772820355140711</c:v>
                </c:pt>
                <c:pt idx="10908">
                  <c:v>1.5774397794920203</c:v>
                </c:pt>
                <c:pt idx="10909">
                  <c:v>1.5775975392459449</c:v>
                </c:pt>
                <c:pt idx="10910">
                  <c:v>1.5777553147774226</c:v>
                </c:pt>
                <c:pt idx="10911">
                  <c:v>1.5779131060880314</c:v>
                </c:pt>
                <c:pt idx="10912">
                  <c:v>1.5780709131793493</c:v>
                </c:pt>
                <c:pt idx="10913">
                  <c:v>1.5782287360529546</c:v>
                </c:pt>
                <c:pt idx="10914">
                  <c:v>1.5783865747104255</c:v>
                </c:pt>
                <c:pt idx="10915">
                  <c:v>1.5785444291533408</c:v>
                </c:pt>
                <c:pt idx="10916">
                  <c:v>1.5787022993832791</c:v>
                </c:pt>
                <c:pt idx="10917">
                  <c:v>1.5788601854018192</c:v>
                </c:pt>
                <c:pt idx="10918">
                  <c:v>1.5790180872105402</c:v>
                </c:pt>
                <c:pt idx="10919">
                  <c:v>1.5791760048110213</c:v>
                </c:pt>
                <c:pt idx="10920">
                  <c:v>1.5793339382048417</c:v>
                </c:pt>
                <c:pt idx="10921">
                  <c:v>1.579491887393581</c:v>
                </c:pt>
                <c:pt idx="10922">
                  <c:v>1.5796498523788189</c:v>
                </c:pt>
                <c:pt idx="10923">
                  <c:v>1.5798078331621352</c:v>
                </c:pt>
                <c:pt idx="10924">
                  <c:v>1.5799658297451098</c:v>
                </c:pt>
                <c:pt idx="10925">
                  <c:v>1.5801238421293227</c:v>
                </c:pt>
                <c:pt idx="10926">
                  <c:v>1.5802818703163544</c:v>
                </c:pt>
                <c:pt idx="10927">
                  <c:v>1.5804399143077852</c:v>
                </c:pt>
                <c:pt idx="10928">
                  <c:v>1.5805979741051956</c:v>
                </c:pt>
                <c:pt idx="10929">
                  <c:v>1.5807560497101667</c:v>
                </c:pt>
                <c:pt idx="10930">
                  <c:v>1.5809141411242791</c:v>
                </c:pt>
                <c:pt idx="10931">
                  <c:v>1.581072248349114</c:v>
                </c:pt>
                <c:pt idx="10932">
                  <c:v>1.5812303713862526</c:v>
                </c:pt>
                <c:pt idx="10933">
                  <c:v>1.5813885102372762</c:v>
                </c:pt>
                <c:pt idx="10934">
                  <c:v>1.5815466649037666</c:v>
                </c:pt>
                <c:pt idx="10935">
                  <c:v>1.5817048353873053</c:v>
                </c:pt>
                <c:pt idx="10936">
                  <c:v>1.5818630216894742</c:v>
                </c:pt>
                <c:pt idx="10937">
                  <c:v>1.5820212238118554</c:v>
                </c:pt>
                <c:pt idx="10938">
                  <c:v>1.5821794417560309</c:v>
                </c:pt>
                <c:pt idx="10939">
                  <c:v>1.5823376755235832</c:v>
                </c:pt>
                <c:pt idx="10940">
                  <c:v>1.5824959251160948</c:v>
                </c:pt>
                <c:pt idx="10941">
                  <c:v>1.5826541905351483</c:v>
                </c:pt>
                <c:pt idx="10942">
                  <c:v>1.5828124717823266</c:v>
                </c:pt>
                <c:pt idx="10943">
                  <c:v>1.5829707688592125</c:v>
                </c:pt>
                <c:pt idx="10944">
                  <c:v>1.5831290817673893</c:v>
                </c:pt>
                <c:pt idx="10945">
                  <c:v>1.5832874105084402</c:v>
                </c:pt>
                <c:pt idx="10946">
                  <c:v>1.5834457550839487</c:v>
                </c:pt>
                <c:pt idx="10947">
                  <c:v>1.5836041154954983</c:v>
                </c:pt>
                <c:pt idx="10948">
                  <c:v>1.5837624917446727</c:v>
                </c:pt>
                <c:pt idx="10949">
                  <c:v>1.5839208838330558</c:v>
                </c:pt>
                <c:pt idx="10950">
                  <c:v>1.5840792917622319</c:v>
                </c:pt>
                <c:pt idx="10951">
                  <c:v>1.5842377155337852</c:v>
                </c:pt>
                <c:pt idx="10952">
                  <c:v>1.5843961551493002</c:v>
                </c:pt>
                <c:pt idx="10953">
                  <c:v>1.5845546106103612</c:v>
                </c:pt>
                <c:pt idx="10954">
                  <c:v>1.5847130819185531</c:v>
                </c:pt>
                <c:pt idx="10955">
                  <c:v>1.5848715690754607</c:v>
                </c:pt>
                <c:pt idx="10956">
                  <c:v>1.5850300720826689</c:v>
                </c:pt>
                <c:pt idx="10957">
                  <c:v>1.5851885909417631</c:v>
                </c:pt>
                <c:pt idx="10958">
                  <c:v>1.5853471256543286</c:v>
                </c:pt>
                <c:pt idx="10959">
                  <c:v>1.5855056762219508</c:v>
                </c:pt>
                <c:pt idx="10960">
                  <c:v>1.5856642426462155</c:v>
                </c:pt>
                <c:pt idx="10961">
                  <c:v>1.5858228249287083</c:v>
                </c:pt>
                <c:pt idx="10962">
                  <c:v>1.5859814230710154</c:v>
                </c:pt>
                <c:pt idx="10963">
                  <c:v>1.586140037074723</c:v>
                </c:pt>
                <c:pt idx="10964">
                  <c:v>1.586298666941417</c:v>
                </c:pt>
                <c:pt idx="10965">
                  <c:v>1.5864573126726842</c:v>
                </c:pt>
                <c:pt idx="10966">
                  <c:v>1.5866159742701111</c:v>
                </c:pt>
                <c:pt idx="10967">
                  <c:v>1.5867746517352848</c:v>
                </c:pt>
                <c:pt idx="10968">
                  <c:v>1.5869333450697918</c:v>
                </c:pt>
                <c:pt idx="10969">
                  <c:v>1.5870920542752194</c:v>
                </c:pt>
                <c:pt idx="10970">
                  <c:v>1.5872507793531547</c:v>
                </c:pt>
                <c:pt idx="10971">
                  <c:v>1.5874095203051852</c:v>
                </c:pt>
                <c:pt idx="10972">
                  <c:v>1.5875682771328985</c:v>
                </c:pt>
                <c:pt idx="10973">
                  <c:v>1.5877270498378824</c:v>
                </c:pt>
                <c:pt idx="10974">
                  <c:v>1.5878858384217245</c:v>
                </c:pt>
                <c:pt idx="10975">
                  <c:v>1.5880446428860131</c:v>
                </c:pt>
                <c:pt idx="10976">
                  <c:v>1.5882034632323363</c:v>
                </c:pt>
                <c:pt idx="10977">
                  <c:v>1.5883622994622826</c:v>
                </c:pt>
                <c:pt idx="10978">
                  <c:v>1.5885211515774402</c:v>
                </c:pt>
                <c:pt idx="10979">
                  <c:v>1.5886800195793982</c:v>
                </c:pt>
                <c:pt idx="10980">
                  <c:v>1.5888389034697452</c:v>
                </c:pt>
                <c:pt idx="10981">
                  <c:v>1.5889978032500702</c:v>
                </c:pt>
                <c:pt idx="10982">
                  <c:v>1.5891567189219624</c:v>
                </c:pt>
                <c:pt idx="10983">
                  <c:v>1.5893156504870112</c:v>
                </c:pt>
                <c:pt idx="10984">
                  <c:v>1.5894745979468059</c:v>
                </c:pt>
                <c:pt idx="10985">
                  <c:v>1.5896335613029362</c:v>
                </c:pt>
                <c:pt idx="10986">
                  <c:v>1.5897925405569919</c:v>
                </c:pt>
                <c:pt idx="10987">
                  <c:v>1.5899515357105629</c:v>
                </c:pt>
                <c:pt idx="10988">
                  <c:v>1.5901105467652394</c:v>
                </c:pt>
                <c:pt idx="10989">
                  <c:v>1.5902695737226116</c:v>
                </c:pt>
                <c:pt idx="10990">
                  <c:v>1.59042861658427</c:v>
                </c:pt>
                <c:pt idx="10991">
                  <c:v>1.5905876753518051</c:v>
                </c:pt>
                <c:pt idx="10992">
                  <c:v>1.5907467500268078</c:v>
                </c:pt>
                <c:pt idx="10993">
                  <c:v>1.5909058406108689</c:v>
                </c:pt>
                <c:pt idx="10994">
                  <c:v>1.5910649471055796</c:v>
                </c:pt>
                <c:pt idx="10995">
                  <c:v>1.5912240695125308</c:v>
                </c:pt>
                <c:pt idx="10996">
                  <c:v>1.5913832078333141</c:v>
                </c:pt>
                <c:pt idx="10997">
                  <c:v>1.591542362069521</c:v>
                </c:pt>
                <c:pt idx="10998">
                  <c:v>1.5917015322227432</c:v>
                </c:pt>
                <c:pt idx="10999">
                  <c:v>1.5918607182945728</c:v>
                </c:pt>
                <c:pt idx="11000">
                  <c:v>1.5920199202866014</c:v>
                </c:pt>
                <c:pt idx="11001">
                  <c:v>1.5921791382004216</c:v>
                </c:pt>
                <c:pt idx="11002">
                  <c:v>1.5923383720376254</c:v>
                </c:pt>
                <c:pt idx="11003">
                  <c:v>1.5924976217998055</c:v>
                </c:pt>
                <c:pt idx="11004">
                  <c:v>1.5926568874885543</c:v>
                </c:pt>
                <c:pt idx="11005">
                  <c:v>1.5928161691054648</c:v>
                </c:pt>
                <c:pt idx="11006">
                  <c:v>1.5929754666521299</c:v>
                </c:pt>
                <c:pt idx="11007">
                  <c:v>1.5931347801301428</c:v>
                </c:pt>
                <c:pt idx="11008">
                  <c:v>1.5932941095410968</c:v>
                </c:pt>
                <c:pt idx="11009">
                  <c:v>1.5934534548865855</c:v>
                </c:pt>
                <c:pt idx="11010">
                  <c:v>1.5936128161682024</c:v>
                </c:pt>
                <c:pt idx="11011">
                  <c:v>1.5937721933875411</c:v>
                </c:pt>
                <c:pt idx="11012">
                  <c:v>1.5939315865461956</c:v>
                </c:pt>
                <c:pt idx="11013">
                  <c:v>1.5940909956457601</c:v>
                </c:pt>
                <c:pt idx="11014">
                  <c:v>1.5942504206878287</c:v>
                </c:pt>
                <c:pt idx="11015">
                  <c:v>1.5944098616739961</c:v>
                </c:pt>
                <c:pt idx="11016">
                  <c:v>1.5945693186058567</c:v>
                </c:pt>
                <c:pt idx="11017">
                  <c:v>1.5947287914850052</c:v>
                </c:pt>
                <c:pt idx="11018">
                  <c:v>1.5948882803130364</c:v>
                </c:pt>
                <c:pt idx="11019">
                  <c:v>1.5950477850915457</c:v>
                </c:pt>
                <c:pt idx="11020">
                  <c:v>1.5952073058221279</c:v>
                </c:pt>
                <c:pt idx="11021">
                  <c:v>1.5953668425063785</c:v>
                </c:pt>
                <c:pt idx="11022">
                  <c:v>1.5955263951458931</c:v>
                </c:pt>
                <c:pt idx="11023">
                  <c:v>1.5956859637422673</c:v>
                </c:pt>
                <c:pt idx="11024">
                  <c:v>1.595845548297097</c:v>
                </c:pt>
                <c:pt idx="11025">
                  <c:v>1.5960051488119782</c:v>
                </c:pt>
                <c:pt idx="11026">
                  <c:v>1.5961647652885069</c:v>
                </c:pt>
                <c:pt idx="11027">
                  <c:v>1.5963243977282797</c:v>
                </c:pt>
                <c:pt idx="11028">
                  <c:v>1.5964840461328931</c:v>
                </c:pt>
                <c:pt idx="11029">
                  <c:v>1.5966437105039435</c:v>
                </c:pt>
                <c:pt idx="11030">
                  <c:v>1.5968033908430277</c:v>
                </c:pt>
                <c:pt idx="11031">
                  <c:v>1.5969630871517428</c:v>
                </c:pt>
                <c:pt idx="11032">
                  <c:v>1.5971227994316859</c:v>
                </c:pt>
                <c:pt idx="11033">
                  <c:v>1.5972825276844542</c:v>
                </c:pt>
                <c:pt idx="11034">
                  <c:v>1.5974422719116455</c:v>
                </c:pt>
                <c:pt idx="11035">
                  <c:v>1.597602032114857</c:v>
                </c:pt>
                <c:pt idx="11036">
                  <c:v>1.5977618082956866</c:v>
                </c:pt>
                <c:pt idx="11037">
                  <c:v>1.5979216004557322</c:v>
                </c:pt>
                <c:pt idx="11038">
                  <c:v>1.5980814085965918</c:v>
                </c:pt>
                <c:pt idx="11039">
                  <c:v>1.5982412327198636</c:v>
                </c:pt>
                <c:pt idx="11040">
                  <c:v>1.5984010728271463</c:v>
                </c:pt>
                <c:pt idx="11041">
                  <c:v>1.5985609289200382</c:v>
                </c:pt>
                <c:pt idx="11042">
                  <c:v>1.5987208010001381</c:v>
                </c:pt>
                <c:pt idx="11043">
                  <c:v>1.598880689069045</c:v>
                </c:pt>
                <c:pt idx="11044">
                  <c:v>1.5990405931283578</c:v>
                </c:pt>
                <c:pt idx="11045">
                  <c:v>1.5992005131796758</c:v>
                </c:pt>
                <c:pt idx="11046">
                  <c:v>1.5993604492245983</c:v>
                </c:pt>
                <c:pt idx="11047">
                  <c:v>1.5995204012647248</c:v>
                </c:pt>
                <c:pt idx="11048">
                  <c:v>1.599680369301655</c:v>
                </c:pt>
                <c:pt idx="11049">
                  <c:v>1.5998403533369887</c:v>
                </c:pt>
                <c:pt idx="11050">
                  <c:v>1.6000003533723259</c:v>
                </c:pt>
                <c:pt idx="11051">
                  <c:v>1.6001603694092668</c:v>
                </c:pt>
                <c:pt idx="11052">
                  <c:v>1.6003204014494117</c:v>
                </c:pt>
                <c:pt idx="11053">
                  <c:v>1.6004804494943612</c:v>
                </c:pt>
                <c:pt idx="11054">
                  <c:v>1.6006405135457158</c:v>
                </c:pt>
                <c:pt idx="11055">
                  <c:v>1.6008005936050762</c:v>
                </c:pt>
                <c:pt idx="11056">
                  <c:v>1.6009606896740436</c:v>
                </c:pt>
                <c:pt idx="11057">
                  <c:v>1.6011208017542189</c:v>
                </c:pt>
                <c:pt idx="11058">
                  <c:v>1.6012809298472035</c:v>
                </c:pt>
                <c:pt idx="11059">
                  <c:v>1.601441073954599</c:v>
                </c:pt>
                <c:pt idx="11060">
                  <c:v>1.6016012340780068</c:v>
                </c:pt>
                <c:pt idx="11061">
                  <c:v>1.6017614102190287</c:v>
                </c:pt>
                <c:pt idx="11062">
                  <c:v>1.6019216023792666</c:v>
                </c:pt>
                <c:pt idx="11063">
                  <c:v>1.6020818105603227</c:v>
                </c:pt>
                <c:pt idx="11064">
                  <c:v>1.6022420347637991</c:v>
                </c:pt>
                <c:pt idx="11065">
                  <c:v>1.6024022749912983</c:v>
                </c:pt>
                <c:pt idx="11066">
                  <c:v>1.6025625312444227</c:v>
                </c:pt>
                <c:pt idx="11067">
                  <c:v>1.6027228035247751</c:v>
                </c:pt>
                <c:pt idx="11068">
                  <c:v>1.6028830918339585</c:v>
                </c:pt>
                <c:pt idx="11069">
                  <c:v>1.6030433961735759</c:v>
                </c:pt>
                <c:pt idx="11070">
                  <c:v>1.6032037165452304</c:v>
                </c:pt>
                <c:pt idx="11071">
                  <c:v>1.6033640529505255</c:v>
                </c:pt>
                <c:pt idx="11072">
                  <c:v>1.6035244053910647</c:v>
                </c:pt>
                <c:pt idx="11073">
                  <c:v>1.6036847738684514</c:v>
                </c:pt>
                <c:pt idx="11074">
                  <c:v>1.6038451583842899</c:v>
                </c:pt>
                <c:pt idx="11075">
                  <c:v>1.6040055589401838</c:v>
                </c:pt>
                <c:pt idx="11076">
                  <c:v>1.6041659755377375</c:v>
                </c:pt>
                <c:pt idx="11077">
                  <c:v>1.6043264081785553</c:v>
                </c:pt>
                <c:pt idx="11078">
                  <c:v>1.6044868568642416</c:v>
                </c:pt>
                <c:pt idx="11079">
                  <c:v>1.6046473215964012</c:v>
                </c:pt>
                <c:pt idx="11080">
                  <c:v>1.6048078023766388</c:v>
                </c:pt>
                <c:pt idx="11081">
                  <c:v>1.6049682992065595</c:v>
                </c:pt>
                <c:pt idx="11082">
                  <c:v>1.6051288120877683</c:v>
                </c:pt>
                <c:pt idx="11083">
                  <c:v>1.6052893410218705</c:v>
                </c:pt>
                <c:pt idx="11084">
                  <c:v>1.6054498860104716</c:v>
                </c:pt>
                <c:pt idx="11085">
                  <c:v>1.6056104470551771</c:v>
                </c:pt>
                <c:pt idx="11086">
                  <c:v>1.6057710241575929</c:v>
                </c:pt>
                <c:pt idx="11087">
                  <c:v>1.6059316173193248</c:v>
                </c:pt>
                <c:pt idx="11088">
                  <c:v>1.606092226541979</c:v>
                </c:pt>
                <c:pt idx="11089">
                  <c:v>1.6062528518271617</c:v>
                </c:pt>
                <c:pt idx="11090">
                  <c:v>1.6064134931764793</c:v>
                </c:pt>
                <c:pt idx="11091">
                  <c:v>1.6065741505915385</c:v>
                </c:pt>
                <c:pt idx="11092">
                  <c:v>1.6067348240739459</c:v>
                </c:pt>
                <c:pt idx="11093">
                  <c:v>1.6068955136253085</c:v>
                </c:pt>
                <c:pt idx="11094">
                  <c:v>1.6070562192472331</c:v>
                </c:pt>
                <c:pt idx="11095">
                  <c:v>1.6072169409413273</c:v>
                </c:pt>
                <c:pt idx="11096">
                  <c:v>1.6073776787091982</c:v>
                </c:pt>
                <c:pt idx="11097">
                  <c:v>1.6075384325524535</c:v>
                </c:pt>
                <c:pt idx="11098">
                  <c:v>1.6076992024727008</c:v>
                </c:pt>
                <c:pt idx="11099">
                  <c:v>1.6078599884715479</c:v>
                </c:pt>
                <c:pt idx="11100">
                  <c:v>1.608020790550603</c:v>
                </c:pt>
                <c:pt idx="11101">
                  <c:v>1.6081816087114742</c:v>
                </c:pt>
                <c:pt idx="11102">
                  <c:v>1.6083424429557698</c:v>
                </c:pt>
                <c:pt idx="11103">
                  <c:v>1.6085032932850982</c:v>
                </c:pt>
                <c:pt idx="11104">
                  <c:v>1.6086641597010682</c:v>
                </c:pt>
                <c:pt idx="11105">
                  <c:v>1.6088250422052888</c:v>
                </c:pt>
                <c:pt idx="11106">
                  <c:v>1.6089859407993687</c:v>
                </c:pt>
                <c:pt idx="11107">
                  <c:v>1.6091468554849173</c:v>
                </c:pt>
                <c:pt idx="11108">
                  <c:v>1.6093077862635436</c:v>
                </c:pt>
                <c:pt idx="11109">
                  <c:v>1.6094687331368573</c:v>
                </c:pt>
                <c:pt idx="11110">
                  <c:v>1.609629696106468</c:v>
                </c:pt>
                <c:pt idx="11111">
                  <c:v>1.6097906751739854</c:v>
                </c:pt>
                <c:pt idx="11112">
                  <c:v>1.6099516703410195</c:v>
                </c:pt>
                <c:pt idx="11113">
                  <c:v>1.6101126816091804</c:v>
                </c:pt>
                <c:pt idx="11114">
                  <c:v>1.6102737089800785</c:v>
                </c:pt>
                <c:pt idx="11115">
                  <c:v>1.610434752455324</c:v>
                </c:pt>
                <c:pt idx="11116">
                  <c:v>1.6105958120365276</c:v>
                </c:pt>
                <c:pt idx="11117">
                  <c:v>1.6107568877253</c:v>
                </c:pt>
                <c:pt idx="11118">
                  <c:v>1.6109179795232522</c:v>
                </c:pt>
                <c:pt idx="11119">
                  <c:v>1.6110790874319953</c:v>
                </c:pt>
                <c:pt idx="11120">
                  <c:v>1.6112402114531406</c:v>
                </c:pt>
                <c:pt idx="11121">
                  <c:v>1.6114013515882994</c:v>
                </c:pt>
                <c:pt idx="11122">
                  <c:v>1.6115625078390834</c:v>
                </c:pt>
                <c:pt idx="11123">
                  <c:v>1.611723680207104</c:v>
                </c:pt>
                <c:pt idx="11124">
                  <c:v>1.6118848686939733</c:v>
                </c:pt>
                <c:pt idx="11125">
                  <c:v>1.6120460733013033</c:v>
                </c:pt>
                <c:pt idx="11126">
                  <c:v>1.6122072940307064</c:v>
                </c:pt>
                <c:pt idx="11127">
                  <c:v>1.6123685308837947</c:v>
                </c:pt>
                <c:pt idx="11128">
                  <c:v>1.6125297838621808</c:v>
                </c:pt>
                <c:pt idx="11129">
                  <c:v>1.6126910529674776</c:v>
                </c:pt>
                <c:pt idx="11130">
                  <c:v>1.6128523382012978</c:v>
                </c:pt>
                <c:pt idx="11131">
                  <c:v>1.6130136395652543</c:v>
                </c:pt>
                <c:pt idx="11132">
                  <c:v>1.6131749570609604</c:v>
                </c:pt>
                <c:pt idx="11133">
                  <c:v>1.6133362906900293</c:v>
                </c:pt>
                <c:pt idx="11134">
                  <c:v>1.6134976404540746</c:v>
                </c:pt>
                <c:pt idx="11135">
                  <c:v>1.61365900635471</c:v>
                </c:pt>
                <c:pt idx="11136">
                  <c:v>1.6138203883935494</c:v>
                </c:pt>
                <c:pt idx="11137">
                  <c:v>1.6139817865722066</c:v>
                </c:pt>
                <c:pt idx="11138">
                  <c:v>1.6141432008922958</c:v>
                </c:pt>
                <c:pt idx="11139">
                  <c:v>1.6143046313554312</c:v>
                </c:pt>
                <c:pt idx="11140">
                  <c:v>1.6144660779632276</c:v>
                </c:pt>
                <c:pt idx="11141">
                  <c:v>1.6146275407172994</c:v>
                </c:pt>
                <c:pt idx="11142">
                  <c:v>1.6147890196192614</c:v>
                </c:pt>
                <c:pt idx="11143">
                  <c:v>1.6149505146707284</c:v>
                </c:pt>
                <c:pt idx="11144">
                  <c:v>1.6151120258733156</c:v>
                </c:pt>
                <c:pt idx="11145">
                  <c:v>1.6152735532286384</c:v>
                </c:pt>
                <c:pt idx="11146">
                  <c:v>1.6154350967383122</c:v>
                </c:pt>
                <c:pt idx="11147">
                  <c:v>1.6155966564039526</c:v>
                </c:pt>
                <c:pt idx="11148">
                  <c:v>1.6157582322271753</c:v>
                </c:pt>
                <c:pt idx="11149">
                  <c:v>1.6159198242095962</c:v>
                </c:pt>
                <c:pt idx="11150">
                  <c:v>1.6160814323528314</c:v>
                </c:pt>
                <c:pt idx="11151">
                  <c:v>1.6162430566584973</c:v>
                </c:pt>
                <c:pt idx="11152">
                  <c:v>1.6164046971282102</c:v>
                </c:pt>
                <c:pt idx="11153">
                  <c:v>1.6165663537635866</c:v>
                </c:pt>
                <c:pt idx="11154">
                  <c:v>1.6167280265662431</c:v>
                </c:pt>
                <c:pt idx="11155">
                  <c:v>1.6168897155377968</c:v>
                </c:pt>
                <c:pt idx="11156">
                  <c:v>1.6170514206798647</c:v>
                </c:pt>
                <c:pt idx="11157">
                  <c:v>1.6172131419940641</c:v>
                </c:pt>
                <c:pt idx="11158">
                  <c:v>1.6173748794820122</c:v>
                </c:pt>
                <c:pt idx="11159">
                  <c:v>1.6175366331453267</c:v>
                </c:pt>
                <c:pt idx="11160">
                  <c:v>1.6176984029856252</c:v>
                </c:pt>
                <c:pt idx="11161">
                  <c:v>1.6178601890045257</c:v>
                </c:pt>
                <c:pt idx="11162">
                  <c:v>1.618021991203646</c:v>
                </c:pt>
                <c:pt idx="11163">
                  <c:v>1.6181838095846044</c:v>
                </c:pt>
                <c:pt idx="11164">
                  <c:v>1.6183456441490194</c:v>
                </c:pt>
                <c:pt idx="11165">
                  <c:v>1.6185074948985092</c:v>
                </c:pt>
                <c:pt idx="11166">
                  <c:v>1.6186693618346926</c:v>
                </c:pt>
                <c:pt idx="11167">
                  <c:v>1.6188312449591884</c:v>
                </c:pt>
                <c:pt idx="11168">
                  <c:v>1.6189931442736158</c:v>
                </c:pt>
                <c:pt idx="11169">
                  <c:v>1.6191550597795938</c:v>
                </c:pt>
                <c:pt idx="11170">
                  <c:v>1.6193169914787418</c:v>
                </c:pt>
                <c:pt idx="11171">
                  <c:v>1.6194789393726789</c:v>
                </c:pt>
                <c:pt idx="11172">
                  <c:v>1.6196409034630252</c:v>
                </c:pt>
                <c:pt idx="11173">
                  <c:v>1.6198028837514005</c:v>
                </c:pt>
                <c:pt idx="11174">
                  <c:v>1.6199648802394244</c:v>
                </c:pt>
                <c:pt idx="11175">
                  <c:v>1.6201268929287174</c:v>
                </c:pt>
                <c:pt idx="11176">
                  <c:v>1.6202889218208993</c:v>
                </c:pt>
                <c:pt idx="11177">
                  <c:v>1.6204509669175911</c:v>
                </c:pt>
                <c:pt idx="11178">
                  <c:v>1.620613028220413</c:v>
                </c:pt>
                <c:pt idx="11179">
                  <c:v>1.620775105730986</c:v>
                </c:pt>
                <c:pt idx="11180">
                  <c:v>1.6209371994509312</c:v>
                </c:pt>
                <c:pt idx="11181">
                  <c:v>1.6210993093818693</c:v>
                </c:pt>
                <c:pt idx="11182">
                  <c:v>1.6212614355254218</c:v>
                </c:pt>
                <c:pt idx="11183">
                  <c:v>1.62142357788321</c:v>
                </c:pt>
                <c:pt idx="11184">
                  <c:v>1.6215857364568558</c:v>
                </c:pt>
                <c:pt idx="11185">
                  <c:v>1.6217479112479805</c:v>
                </c:pt>
                <c:pt idx="11186">
                  <c:v>1.6219101022582063</c:v>
                </c:pt>
                <c:pt idx="11187">
                  <c:v>1.6220723094891552</c:v>
                </c:pt>
                <c:pt idx="11188">
                  <c:v>1.6222345329424495</c:v>
                </c:pt>
                <c:pt idx="11189">
                  <c:v>1.6223967726197115</c:v>
                </c:pt>
                <c:pt idx="11190">
                  <c:v>1.6225590285225637</c:v>
                </c:pt>
                <c:pt idx="11191">
                  <c:v>1.6227213006526289</c:v>
                </c:pt>
                <c:pt idx="11192">
                  <c:v>1.6228835890115301</c:v>
                </c:pt>
                <c:pt idx="11193">
                  <c:v>1.6230458936008902</c:v>
                </c:pt>
                <c:pt idx="11194">
                  <c:v>1.6232082144223325</c:v>
                </c:pt>
                <c:pt idx="11195">
                  <c:v>1.6233705514774803</c:v>
                </c:pt>
                <c:pt idx="11196">
                  <c:v>1.6235329047679572</c:v>
                </c:pt>
                <c:pt idx="11197">
                  <c:v>1.6236952742953867</c:v>
                </c:pt>
                <c:pt idx="11198">
                  <c:v>1.6238576600613928</c:v>
                </c:pt>
                <c:pt idx="11199">
                  <c:v>1.6240200620675995</c:v>
                </c:pt>
                <c:pt idx="11200">
                  <c:v>1.6241824803156311</c:v>
                </c:pt>
                <c:pt idx="11201">
                  <c:v>1.6243449148071119</c:v>
                </c:pt>
                <c:pt idx="11202">
                  <c:v>1.6245073655436661</c:v>
                </c:pt>
                <c:pt idx="11203">
                  <c:v>1.6246698325269189</c:v>
                </c:pt>
                <c:pt idx="11204">
                  <c:v>1.6248323157584947</c:v>
                </c:pt>
                <c:pt idx="11205">
                  <c:v>1.6249948152400187</c:v>
                </c:pt>
                <c:pt idx="11206">
                  <c:v>1.625157330973116</c:v>
                </c:pt>
                <c:pt idx="11207">
                  <c:v>1.6253198629594119</c:v>
                </c:pt>
                <c:pt idx="11208">
                  <c:v>1.6254824112005319</c:v>
                </c:pt>
                <c:pt idx="11209">
                  <c:v>1.6256449756981017</c:v>
                </c:pt>
                <c:pt idx="11210">
                  <c:v>1.6258075564537471</c:v>
                </c:pt>
                <c:pt idx="11211">
                  <c:v>1.625970153469094</c:v>
                </c:pt>
                <c:pt idx="11212">
                  <c:v>1.6261327667457686</c:v>
                </c:pt>
                <c:pt idx="11213">
                  <c:v>1.626295396285397</c:v>
                </c:pt>
                <c:pt idx="11214">
                  <c:v>1.626458042089606</c:v>
                </c:pt>
                <c:pt idx="11215">
                  <c:v>1.626620704160022</c:v>
                </c:pt>
                <c:pt idx="11216">
                  <c:v>1.6267833824982718</c:v>
                </c:pt>
                <c:pt idx="11217">
                  <c:v>1.6269460771059825</c:v>
                </c:pt>
                <c:pt idx="11218">
                  <c:v>1.627108787984781</c:v>
                </c:pt>
                <c:pt idx="11219">
                  <c:v>1.6272715151362946</c:v>
                </c:pt>
                <c:pt idx="11220">
                  <c:v>1.6274342585621508</c:v>
                </c:pt>
                <c:pt idx="11221">
                  <c:v>1.6275970182639772</c:v>
                </c:pt>
                <c:pt idx="11222">
                  <c:v>1.6277597942434014</c:v>
                </c:pt>
                <c:pt idx="11223">
                  <c:v>1.6279225865020517</c:v>
                </c:pt>
                <c:pt idx="11224">
                  <c:v>1.6280853950415559</c:v>
                </c:pt>
                <c:pt idx="11225">
                  <c:v>1.6282482198635422</c:v>
                </c:pt>
                <c:pt idx="11226">
                  <c:v>1.6284110609696392</c:v>
                </c:pt>
                <c:pt idx="11227">
                  <c:v>1.6285739183614754</c:v>
                </c:pt>
                <c:pt idx="11228">
                  <c:v>1.6287367920406794</c:v>
                </c:pt>
                <c:pt idx="11229">
                  <c:v>1.6288996820088804</c:v>
                </c:pt>
                <c:pt idx="11230">
                  <c:v>1.629062588267707</c:v>
                </c:pt>
                <c:pt idx="11231">
                  <c:v>1.629225510818789</c:v>
                </c:pt>
                <c:pt idx="11232">
                  <c:v>1.6293884496637554</c:v>
                </c:pt>
                <c:pt idx="11233">
                  <c:v>1.6295514048042359</c:v>
                </c:pt>
                <c:pt idx="11234">
                  <c:v>1.62971437624186</c:v>
                </c:pt>
                <c:pt idx="11235">
                  <c:v>1.6298773639782578</c:v>
                </c:pt>
                <c:pt idx="11236">
                  <c:v>1.6300403680150592</c:v>
                </c:pt>
                <c:pt idx="11237">
                  <c:v>1.6302033883538947</c:v>
                </c:pt>
                <c:pt idx="11238">
                  <c:v>1.6303664249963943</c:v>
                </c:pt>
                <c:pt idx="11239">
                  <c:v>1.6305294779441888</c:v>
                </c:pt>
                <c:pt idx="11240">
                  <c:v>1.6306925471989087</c:v>
                </c:pt>
                <c:pt idx="11241">
                  <c:v>1.6308556327621848</c:v>
                </c:pt>
                <c:pt idx="11242">
                  <c:v>1.6310187346356484</c:v>
                </c:pt>
                <c:pt idx="11243">
                  <c:v>1.6311818528209305</c:v>
                </c:pt>
                <c:pt idx="11244">
                  <c:v>1.6313449873196624</c:v>
                </c:pt>
                <c:pt idx="11245">
                  <c:v>1.6315081381334757</c:v>
                </c:pt>
                <c:pt idx="11246">
                  <c:v>1.6316713052640022</c:v>
                </c:pt>
                <c:pt idx="11247">
                  <c:v>1.6318344887128735</c:v>
                </c:pt>
                <c:pt idx="11248">
                  <c:v>1.6319976884817216</c:v>
                </c:pt>
                <c:pt idx="11249">
                  <c:v>1.6321609045721788</c:v>
                </c:pt>
                <c:pt idx="11250">
                  <c:v>1.6323241369858774</c:v>
                </c:pt>
                <c:pt idx="11251">
                  <c:v>1.6324873857244497</c:v>
                </c:pt>
                <c:pt idx="11252">
                  <c:v>1.6326506507895286</c:v>
                </c:pt>
                <c:pt idx="11253">
                  <c:v>1.6328139321827468</c:v>
                </c:pt>
                <c:pt idx="11254">
                  <c:v>1.6329772299057375</c:v>
                </c:pt>
                <c:pt idx="11255">
                  <c:v>1.6331405439601334</c:v>
                </c:pt>
                <c:pt idx="11256">
                  <c:v>1.6333038743475681</c:v>
                </c:pt>
                <c:pt idx="11257">
                  <c:v>1.633467221069675</c:v>
                </c:pt>
                <c:pt idx="11258">
                  <c:v>1.6336305841280878</c:v>
                </c:pt>
                <c:pt idx="11259">
                  <c:v>1.6337939635244403</c:v>
                </c:pt>
                <c:pt idx="11260">
                  <c:v>1.6339573592603662</c:v>
                </c:pt>
                <c:pt idx="11261">
                  <c:v>1.6341207713374999</c:v>
                </c:pt>
                <c:pt idx="11262">
                  <c:v>1.6342841997574755</c:v>
                </c:pt>
                <c:pt idx="11263">
                  <c:v>1.6344476445219276</c:v>
                </c:pt>
                <c:pt idx="11264">
                  <c:v>1.6346111056324908</c:v>
                </c:pt>
                <c:pt idx="11265">
                  <c:v>1.6347745830907998</c:v>
                </c:pt>
                <c:pt idx="11266">
                  <c:v>1.6349380768984896</c:v>
                </c:pt>
                <c:pt idx="11267">
                  <c:v>1.6351015870571952</c:v>
                </c:pt>
                <c:pt idx="11268">
                  <c:v>1.6352651135685521</c:v>
                </c:pt>
                <c:pt idx="11269">
                  <c:v>1.6354286564341955</c:v>
                </c:pt>
                <c:pt idx="11270">
                  <c:v>1.6355922156557612</c:v>
                </c:pt>
                <c:pt idx="11271">
                  <c:v>1.6357557912348846</c:v>
                </c:pt>
                <c:pt idx="11272">
                  <c:v>1.635919383173202</c:v>
                </c:pt>
                <c:pt idx="11273">
                  <c:v>1.6360829914723491</c:v>
                </c:pt>
                <c:pt idx="11274">
                  <c:v>1.6362466161339626</c:v>
                </c:pt>
                <c:pt idx="11275">
                  <c:v>1.6364102571596786</c:v>
                </c:pt>
                <c:pt idx="11276">
                  <c:v>1.6365739145511338</c:v>
                </c:pt>
                <c:pt idx="11277">
                  <c:v>1.6367375883099649</c:v>
                </c:pt>
                <c:pt idx="11278">
                  <c:v>1.6369012784378085</c:v>
                </c:pt>
                <c:pt idx="11279">
                  <c:v>1.6370649849363021</c:v>
                </c:pt>
                <c:pt idx="11280">
                  <c:v>1.6372287078070829</c:v>
                </c:pt>
                <c:pt idx="11281">
                  <c:v>1.637392447051788</c:v>
                </c:pt>
                <c:pt idx="11282">
                  <c:v>1.6375562026720552</c:v>
                </c:pt>
                <c:pt idx="11283">
                  <c:v>1.6377199746695221</c:v>
                </c:pt>
                <c:pt idx="11284">
                  <c:v>1.6378837630458267</c:v>
                </c:pt>
                <c:pt idx="11285">
                  <c:v>1.638047567802607</c:v>
                </c:pt>
                <c:pt idx="11286">
                  <c:v>1.6382113889415011</c:v>
                </c:pt>
                <c:pt idx="11287">
                  <c:v>1.6383752264641476</c:v>
                </c:pt>
                <c:pt idx="11288">
                  <c:v>1.6385390803721849</c:v>
                </c:pt>
                <c:pt idx="11289">
                  <c:v>1.6387029506672517</c:v>
                </c:pt>
                <c:pt idx="11290">
                  <c:v>1.6388668373509867</c:v>
                </c:pt>
                <c:pt idx="11291">
                  <c:v>1.6390307404250293</c:v>
                </c:pt>
                <c:pt idx="11292">
                  <c:v>1.6391946598910183</c:v>
                </c:pt>
                <c:pt idx="11293">
                  <c:v>1.6393585957505934</c:v>
                </c:pt>
                <c:pt idx="11294">
                  <c:v>1.6395225480053939</c:v>
                </c:pt>
                <c:pt idx="11295">
                  <c:v>1.6396865166570596</c:v>
                </c:pt>
                <c:pt idx="11296">
                  <c:v>1.6398505017072302</c:v>
                </c:pt>
                <c:pt idx="11297">
                  <c:v>1.6400145031575459</c:v>
                </c:pt>
                <c:pt idx="11298">
                  <c:v>1.6401785210096469</c:v>
                </c:pt>
                <c:pt idx="11299">
                  <c:v>1.6403425552651734</c:v>
                </c:pt>
                <c:pt idx="11300">
                  <c:v>1.640506605925766</c:v>
                </c:pt>
                <c:pt idx="11301">
                  <c:v>1.6406706729930653</c:v>
                </c:pt>
                <c:pt idx="11302">
                  <c:v>1.6408347564687122</c:v>
                </c:pt>
                <c:pt idx="11303">
                  <c:v>1.6409988563543476</c:v>
                </c:pt>
                <c:pt idx="11304">
                  <c:v>1.6411629726516128</c:v>
                </c:pt>
                <c:pt idx="11305">
                  <c:v>1.641327105362149</c:v>
                </c:pt>
                <c:pt idx="11306">
                  <c:v>1.6414912544875977</c:v>
                </c:pt>
                <c:pt idx="11307">
                  <c:v>1.6416554200296007</c:v>
                </c:pt>
                <c:pt idx="11308">
                  <c:v>1.6418196019897997</c:v>
                </c:pt>
                <c:pt idx="11309">
                  <c:v>1.6419838003698366</c:v>
                </c:pt>
                <c:pt idx="11310">
                  <c:v>1.6421480151713537</c:v>
                </c:pt>
                <c:pt idx="11311">
                  <c:v>1.6423122463959932</c:v>
                </c:pt>
                <c:pt idx="11312">
                  <c:v>1.6424764940453978</c:v>
                </c:pt>
                <c:pt idx="11313">
                  <c:v>1.6426407581212099</c:v>
                </c:pt>
                <c:pt idx="11314">
                  <c:v>1.6428050386250723</c:v>
                </c:pt>
                <c:pt idx="11315">
                  <c:v>1.6429693355586281</c:v>
                </c:pt>
                <c:pt idx="11316">
                  <c:v>1.6431336489235204</c:v>
                </c:pt>
                <c:pt idx="11317">
                  <c:v>1.6432979787213926</c:v>
                </c:pt>
                <c:pt idx="11318">
                  <c:v>1.643462324953888</c:v>
                </c:pt>
                <c:pt idx="11319">
                  <c:v>1.6436266876226502</c:v>
                </c:pt>
                <c:pt idx="11320">
                  <c:v>1.6437910667293232</c:v>
                </c:pt>
                <c:pt idx="11321">
                  <c:v>1.6439554622755508</c:v>
                </c:pt>
                <c:pt idx="11322">
                  <c:v>1.644119874262977</c:v>
                </c:pt>
                <c:pt idx="11323">
                  <c:v>1.6442843026932463</c:v>
                </c:pt>
                <c:pt idx="11324">
                  <c:v>1.6444487475680032</c:v>
                </c:pt>
                <c:pt idx="11325">
                  <c:v>1.6446132088888921</c:v>
                </c:pt>
                <c:pt idx="11326">
                  <c:v>1.6447776866575579</c:v>
                </c:pt>
                <c:pt idx="11327">
                  <c:v>1.6449421808756455</c:v>
                </c:pt>
                <c:pt idx="11328">
                  <c:v>1.6451066915448</c:v>
                </c:pt>
                <c:pt idx="11329">
                  <c:v>1.6452712186666667</c:v>
                </c:pt>
                <c:pt idx="11330">
                  <c:v>1.645435762242891</c:v>
                </c:pt>
                <c:pt idx="11331">
                  <c:v>1.6456003222751185</c:v>
                </c:pt>
                <c:pt idx="11332">
                  <c:v>1.6457648987649951</c:v>
                </c:pt>
                <c:pt idx="11333">
                  <c:v>1.6459294917141665</c:v>
                </c:pt>
                <c:pt idx="11334">
                  <c:v>1.6460941011242789</c:v>
                </c:pt>
                <c:pt idx="11335">
                  <c:v>1.6462587269969786</c:v>
                </c:pt>
                <c:pt idx="11336">
                  <c:v>1.6464233693339121</c:v>
                </c:pt>
                <c:pt idx="11337">
                  <c:v>1.6465880281367258</c:v>
                </c:pt>
                <c:pt idx="11338">
                  <c:v>1.6467527034070664</c:v>
                </c:pt>
                <c:pt idx="11339">
                  <c:v>1.646917395146581</c:v>
                </c:pt>
                <c:pt idx="11340">
                  <c:v>1.6470821033569167</c:v>
                </c:pt>
                <c:pt idx="11341">
                  <c:v>1.6472468280397208</c:v>
                </c:pt>
                <c:pt idx="11342">
                  <c:v>1.6474115691966404</c:v>
                </c:pt>
                <c:pt idx="11343">
                  <c:v>1.6475763268293233</c:v>
                </c:pt>
                <c:pt idx="11344">
                  <c:v>1.6477411009394172</c:v>
                </c:pt>
                <c:pt idx="11345">
                  <c:v>1.64790589152857</c:v>
                </c:pt>
                <c:pt idx="11346">
                  <c:v>1.6480706985984299</c:v>
                </c:pt>
                <c:pt idx="11347">
                  <c:v>1.6482355221506451</c:v>
                </c:pt>
                <c:pt idx="11348">
                  <c:v>1.6484003621868637</c:v>
                </c:pt>
                <c:pt idx="11349">
                  <c:v>1.6485652187087345</c:v>
                </c:pt>
                <c:pt idx="11350">
                  <c:v>1.6487300917179062</c:v>
                </c:pt>
                <c:pt idx="11351">
                  <c:v>1.6488949812160278</c:v>
                </c:pt>
                <c:pt idx="11352">
                  <c:v>1.6490598872047484</c:v>
                </c:pt>
                <c:pt idx="11353">
                  <c:v>1.6492248096857169</c:v>
                </c:pt>
                <c:pt idx="11354">
                  <c:v>1.6493897486605831</c:v>
                </c:pt>
                <c:pt idx="11355">
                  <c:v>1.6495547041309961</c:v>
                </c:pt>
                <c:pt idx="11356">
                  <c:v>1.6497196760986059</c:v>
                </c:pt>
                <c:pt idx="11357">
                  <c:v>1.6498846645650624</c:v>
                </c:pt>
                <c:pt idx="11358">
                  <c:v>1.6500496695320157</c:v>
                </c:pt>
                <c:pt idx="11359">
                  <c:v>1.6502146910011157</c:v>
                </c:pt>
                <c:pt idx="11360">
                  <c:v>1.6503797289740132</c:v>
                </c:pt>
                <c:pt idx="11361">
                  <c:v>1.6505447834523583</c:v>
                </c:pt>
                <c:pt idx="11362">
                  <c:v>1.650709854437802</c:v>
                </c:pt>
                <c:pt idx="11363">
                  <c:v>1.6508749419319952</c:v>
                </c:pt>
                <c:pt idx="11364">
                  <c:v>1.6510400459365888</c:v>
                </c:pt>
                <c:pt idx="11365">
                  <c:v>1.6512051664532341</c:v>
                </c:pt>
                <c:pt idx="11366">
                  <c:v>1.6513703034835825</c:v>
                </c:pt>
                <c:pt idx="11367">
                  <c:v>1.6515354570292855</c:v>
                </c:pt>
                <c:pt idx="11368">
                  <c:v>1.6517006270919947</c:v>
                </c:pt>
                <c:pt idx="11369">
                  <c:v>1.6518658136733619</c:v>
                </c:pt>
                <c:pt idx="11370">
                  <c:v>1.6520310167750394</c:v>
                </c:pt>
                <c:pt idx="11371">
                  <c:v>1.6521962363986793</c:v>
                </c:pt>
                <c:pt idx="11372">
                  <c:v>1.6523614725459339</c:v>
                </c:pt>
                <c:pt idx="11373">
                  <c:v>1.6525267252184557</c:v>
                </c:pt>
                <c:pt idx="11374">
                  <c:v>1.6526919944178975</c:v>
                </c:pt>
                <c:pt idx="11375">
                  <c:v>1.652857280145912</c:v>
                </c:pt>
                <c:pt idx="11376">
                  <c:v>1.6530225824041525</c:v>
                </c:pt>
                <c:pt idx="11377">
                  <c:v>1.6531879011942718</c:v>
                </c:pt>
                <c:pt idx="11378">
                  <c:v>1.6533532365179235</c:v>
                </c:pt>
                <c:pt idx="11379">
                  <c:v>1.6535185883767611</c:v>
                </c:pt>
                <c:pt idx="11380">
                  <c:v>1.6536839567724384</c:v>
                </c:pt>
                <c:pt idx="11381">
                  <c:v>1.6538493417066091</c:v>
                </c:pt>
                <c:pt idx="11382">
                  <c:v>1.6540147431809271</c:v>
                </c:pt>
                <c:pt idx="11383">
                  <c:v>1.6541801611970468</c:v>
                </c:pt>
                <c:pt idx="11384">
                  <c:v>1.6543455957566224</c:v>
                </c:pt>
                <c:pt idx="11385">
                  <c:v>1.6545110468613085</c:v>
                </c:pt>
                <c:pt idx="11386">
                  <c:v>1.6546765145127598</c:v>
                </c:pt>
                <c:pt idx="11387">
                  <c:v>1.654841998712631</c:v>
                </c:pt>
                <c:pt idx="11388">
                  <c:v>1.6550074994625772</c:v>
                </c:pt>
                <c:pt idx="11389">
                  <c:v>1.6551730167642535</c:v>
                </c:pt>
                <c:pt idx="11390">
                  <c:v>1.6553385506193155</c:v>
                </c:pt>
                <c:pt idx="11391">
                  <c:v>1.6555041010294185</c:v>
                </c:pt>
                <c:pt idx="11392">
                  <c:v>1.6556696679962182</c:v>
                </c:pt>
                <c:pt idx="11393">
                  <c:v>1.6558352515213703</c:v>
                </c:pt>
                <c:pt idx="11394">
                  <c:v>1.656000851606531</c:v>
                </c:pt>
                <c:pt idx="11395">
                  <c:v>1.6561664682533563</c:v>
                </c:pt>
                <c:pt idx="11396">
                  <c:v>1.6563321014635026</c:v>
                </c:pt>
                <c:pt idx="11397">
                  <c:v>1.6564977512386265</c:v>
                </c:pt>
                <c:pt idx="11398">
                  <c:v>1.6566634175803845</c:v>
                </c:pt>
                <c:pt idx="11399">
                  <c:v>1.6568291004904334</c:v>
                </c:pt>
                <c:pt idx="11400">
                  <c:v>1.6569947999704304</c:v>
                </c:pt>
                <c:pt idx="11401">
                  <c:v>1.6571605160220326</c:v>
                </c:pt>
                <c:pt idx="11402">
                  <c:v>1.6573262486468974</c:v>
                </c:pt>
                <c:pt idx="11403">
                  <c:v>1.657491997846682</c:v>
                </c:pt>
                <c:pt idx="11404">
                  <c:v>1.6576577636230443</c:v>
                </c:pt>
                <c:pt idx="11405">
                  <c:v>1.657823545977642</c:v>
                </c:pt>
                <c:pt idx="11406">
                  <c:v>1.6579893449121332</c:v>
                </c:pt>
                <c:pt idx="11407">
                  <c:v>1.6581551604281761</c:v>
                </c:pt>
                <c:pt idx="11408">
                  <c:v>1.6583209925274289</c:v>
                </c:pt>
                <c:pt idx="11409">
                  <c:v>1.6584868412115501</c:v>
                </c:pt>
                <c:pt idx="11410">
                  <c:v>1.6586527064821983</c:v>
                </c:pt>
                <c:pt idx="11411">
                  <c:v>1.6588185883410325</c:v>
                </c:pt>
                <c:pt idx="11412">
                  <c:v>1.6589844867897114</c:v>
                </c:pt>
                <c:pt idx="11413">
                  <c:v>1.6591504018298944</c:v>
                </c:pt>
                <c:pt idx="11414">
                  <c:v>1.6593163334632406</c:v>
                </c:pt>
                <c:pt idx="11415">
                  <c:v>1.6594822816914097</c:v>
                </c:pt>
                <c:pt idx="11416">
                  <c:v>1.6596482465160614</c:v>
                </c:pt>
                <c:pt idx="11417">
                  <c:v>1.6598142279388552</c:v>
                </c:pt>
                <c:pt idx="11418">
                  <c:v>1.6599802259614513</c:v>
                </c:pt>
                <c:pt idx="11419">
                  <c:v>1.6601462405855099</c:v>
                </c:pt>
                <c:pt idx="11420">
                  <c:v>1.660312271812691</c:v>
                </c:pt>
                <c:pt idx="11421">
                  <c:v>1.6604783196446555</c:v>
                </c:pt>
                <c:pt idx="11422">
                  <c:v>1.6606443840830638</c:v>
                </c:pt>
                <c:pt idx="11423">
                  <c:v>1.6608104651295768</c:v>
                </c:pt>
                <c:pt idx="11424">
                  <c:v>1.6609765627858553</c:v>
                </c:pt>
                <c:pt idx="11425">
                  <c:v>1.6611426770535607</c:v>
                </c:pt>
                <c:pt idx="11426">
                  <c:v>1.6613088079343541</c:v>
                </c:pt>
                <c:pt idx="11427">
                  <c:v>1.6614749554298971</c:v>
                </c:pt>
                <c:pt idx="11428">
                  <c:v>1.6616411195418512</c:v>
                </c:pt>
                <c:pt idx="11429">
                  <c:v>1.6618073002718785</c:v>
                </c:pt>
                <c:pt idx="11430">
                  <c:v>1.6619734976216407</c:v>
                </c:pt>
                <c:pt idx="11431">
                  <c:v>1.6621397115928001</c:v>
                </c:pt>
                <c:pt idx="11432">
                  <c:v>1.6623059421870188</c:v>
                </c:pt>
                <c:pt idx="11433">
                  <c:v>1.6624721894059593</c:v>
                </c:pt>
                <c:pt idx="11434">
                  <c:v>1.6626384532512843</c:v>
                </c:pt>
                <c:pt idx="11435">
                  <c:v>1.6628047337246568</c:v>
                </c:pt>
                <c:pt idx="11436">
                  <c:v>1.6629710308277394</c:v>
                </c:pt>
                <c:pt idx="11437">
                  <c:v>1.6631373445621958</c:v>
                </c:pt>
                <c:pt idx="11438">
                  <c:v>1.6633036749296888</c:v>
                </c:pt>
                <c:pt idx="11439">
                  <c:v>1.6634700219318819</c:v>
                </c:pt>
                <c:pt idx="11440">
                  <c:v>1.6636363855704388</c:v>
                </c:pt>
                <c:pt idx="11441">
                  <c:v>1.6638027658470236</c:v>
                </c:pt>
                <c:pt idx="11442">
                  <c:v>1.6639691627633</c:v>
                </c:pt>
                <c:pt idx="11443">
                  <c:v>1.664135576320932</c:v>
                </c:pt>
                <c:pt idx="11444">
                  <c:v>1.6643020065215841</c:v>
                </c:pt>
                <c:pt idx="11445">
                  <c:v>1.6644684533669207</c:v>
                </c:pt>
                <c:pt idx="11446">
                  <c:v>1.6646349168586065</c:v>
                </c:pt>
                <c:pt idx="11447">
                  <c:v>1.6648013969983064</c:v>
                </c:pt>
                <c:pt idx="11448">
                  <c:v>1.6649678937876853</c:v>
                </c:pt>
                <c:pt idx="11449">
                  <c:v>1.665134407228408</c:v>
                </c:pt>
                <c:pt idx="11450">
                  <c:v>1.6653009373221401</c:v>
                </c:pt>
                <c:pt idx="11451">
                  <c:v>1.6654674840705472</c:v>
                </c:pt>
                <c:pt idx="11452">
                  <c:v>1.6656340474752946</c:v>
                </c:pt>
                <c:pt idx="11453">
                  <c:v>1.6658006275380484</c:v>
                </c:pt>
                <c:pt idx="11454">
                  <c:v>1.6659672242604744</c:v>
                </c:pt>
                <c:pt idx="11455">
                  <c:v>1.6661338376442387</c:v>
                </c:pt>
                <c:pt idx="11456">
                  <c:v>1.6663004676910078</c:v>
                </c:pt>
                <c:pt idx="11457">
                  <c:v>1.6664671144024481</c:v>
                </c:pt>
                <c:pt idx="11458">
                  <c:v>1.666633777780226</c:v>
                </c:pt>
                <c:pt idx="11459">
                  <c:v>1.6668004578260087</c:v>
                </c:pt>
                <c:pt idx="11460">
                  <c:v>1.6669671545414628</c:v>
                </c:pt>
                <c:pt idx="11461">
                  <c:v>1.6671338679282557</c:v>
                </c:pt>
                <c:pt idx="11462">
                  <c:v>1.6673005979880544</c:v>
                </c:pt>
                <c:pt idx="11463">
                  <c:v>1.6674673447225266</c:v>
                </c:pt>
                <c:pt idx="11464">
                  <c:v>1.6676341081333399</c:v>
                </c:pt>
                <c:pt idx="11465">
                  <c:v>1.667800888222162</c:v>
                </c:pt>
                <c:pt idx="11466">
                  <c:v>1.6679676849906611</c:v>
                </c:pt>
                <c:pt idx="11467">
                  <c:v>1.6681344984405051</c:v>
                </c:pt>
                <c:pt idx="11468">
                  <c:v>1.6683013285733623</c:v>
                </c:pt>
                <c:pt idx="11469">
                  <c:v>1.6684681753909014</c:v>
                </c:pt>
                <c:pt idx="11470">
                  <c:v>1.6686350388947908</c:v>
                </c:pt>
                <c:pt idx="11471">
                  <c:v>1.6688019190866994</c:v>
                </c:pt>
                <c:pt idx="11472">
                  <c:v>1.6689688159682963</c:v>
                </c:pt>
                <c:pt idx="11473">
                  <c:v>1.6691357295412503</c:v>
                </c:pt>
                <c:pt idx="11474">
                  <c:v>1.6693026598072311</c:v>
                </c:pt>
                <c:pt idx="11475">
                  <c:v>1.669469606767908</c:v>
                </c:pt>
                <c:pt idx="11476">
                  <c:v>1.6696365704249505</c:v>
                </c:pt>
                <c:pt idx="11477">
                  <c:v>1.6698035507800284</c:v>
                </c:pt>
                <c:pt idx="11478">
                  <c:v>1.6699705478348119</c:v>
                </c:pt>
                <c:pt idx="11479">
                  <c:v>1.670137561590971</c:v>
                </c:pt>
                <c:pt idx="11480">
                  <c:v>1.670304592050176</c:v>
                </c:pt>
                <c:pt idx="11481">
                  <c:v>1.6704716392140975</c:v>
                </c:pt>
                <c:pt idx="11482">
                  <c:v>1.6706387030844059</c:v>
                </c:pt>
                <c:pt idx="11483">
                  <c:v>1.6708057836627721</c:v>
                </c:pt>
                <c:pt idx="11484">
                  <c:v>1.6709728809508673</c:v>
                </c:pt>
                <c:pt idx="11485">
                  <c:v>1.6711399949503623</c:v>
                </c:pt>
                <c:pt idx="11486">
                  <c:v>1.6713071256629286</c:v>
                </c:pt>
                <c:pt idx="11487">
                  <c:v>1.6714742730902377</c:v>
                </c:pt>
                <c:pt idx="11488">
                  <c:v>1.671641437233961</c:v>
                </c:pt>
                <c:pt idx="11489">
                  <c:v>1.6718086180957705</c:v>
                </c:pt>
                <c:pt idx="11490">
                  <c:v>1.6719758156773383</c:v>
                </c:pt>
                <c:pt idx="11491">
                  <c:v>1.6721430299803364</c:v>
                </c:pt>
                <c:pt idx="11492">
                  <c:v>1.6723102610064371</c:v>
                </c:pt>
                <c:pt idx="11493">
                  <c:v>1.6724775087573127</c:v>
                </c:pt>
                <c:pt idx="11494">
                  <c:v>1.6726447732346361</c:v>
                </c:pt>
                <c:pt idx="11495">
                  <c:v>1.6728120544400802</c:v>
                </c:pt>
                <c:pt idx="11496">
                  <c:v>1.6729793523753178</c:v>
                </c:pt>
                <c:pt idx="11497">
                  <c:v>1.6731466670420221</c:v>
                </c:pt>
                <c:pt idx="11498">
                  <c:v>1.6733139984418663</c:v>
                </c:pt>
                <c:pt idx="11499">
                  <c:v>1.6734813465765239</c:v>
                </c:pt>
                <c:pt idx="11500">
                  <c:v>1.6736487114476686</c:v>
                </c:pt>
                <c:pt idx="11501">
                  <c:v>1.6738160930569743</c:v>
                </c:pt>
                <c:pt idx="11502">
                  <c:v>1.6739834914061149</c:v>
                </c:pt>
                <c:pt idx="11503">
                  <c:v>1.6741509064967646</c:v>
                </c:pt>
                <c:pt idx="11504">
                  <c:v>1.6743183383305975</c:v>
                </c:pt>
                <c:pt idx="11505">
                  <c:v>1.6744857869092884</c:v>
                </c:pt>
                <c:pt idx="11506">
                  <c:v>1.6746532522345119</c:v>
                </c:pt>
                <c:pt idx="11507">
                  <c:v>1.6748207343079426</c:v>
                </c:pt>
                <c:pt idx="11508">
                  <c:v>1.6749882331312558</c:v>
                </c:pt>
                <c:pt idx="11509">
                  <c:v>1.6751557487061264</c:v>
                </c:pt>
                <c:pt idx="11510">
                  <c:v>1.6753232810342298</c:v>
                </c:pt>
                <c:pt idx="11511">
                  <c:v>1.6754908301172415</c:v>
                </c:pt>
                <c:pt idx="11512">
                  <c:v>1.6756583959568372</c:v>
                </c:pt>
                <c:pt idx="11513">
                  <c:v>1.6758259785546927</c:v>
                </c:pt>
                <c:pt idx="11514">
                  <c:v>1.6759935779124839</c:v>
                </c:pt>
                <c:pt idx="11515">
                  <c:v>1.676161194031887</c:v>
                </c:pt>
                <c:pt idx="11516">
                  <c:v>1.6763288269145784</c:v>
                </c:pt>
                <c:pt idx="11517">
                  <c:v>1.6764964765622345</c:v>
                </c:pt>
                <c:pt idx="11518">
                  <c:v>1.6766641429765321</c:v>
                </c:pt>
                <c:pt idx="11519">
                  <c:v>1.6768318261591479</c:v>
                </c:pt>
                <c:pt idx="11520">
                  <c:v>1.6769995261117592</c:v>
                </c:pt>
                <c:pt idx="11521">
                  <c:v>1.6771672428360427</c:v>
                </c:pt>
                <c:pt idx="11522">
                  <c:v>1.677334976333676</c:v>
                </c:pt>
                <c:pt idx="11523">
                  <c:v>1.6775027266063367</c:v>
                </c:pt>
                <c:pt idx="11524">
                  <c:v>1.6776704936557023</c:v>
                </c:pt>
                <c:pt idx="11525">
                  <c:v>1.6778382774834506</c:v>
                </c:pt>
                <c:pt idx="11526">
                  <c:v>1.6780060780912598</c:v>
                </c:pt>
                <c:pt idx="11527">
                  <c:v>1.6781738954808079</c:v>
                </c:pt>
                <c:pt idx="11528">
                  <c:v>1.6783417296537733</c:v>
                </c:pt>
                <c:pt idx="11529">
                  <c:v>1.6785095806118344</c:v>
                </c:pt>
                <c:pt idx="11530">
                  <c:v>1.67867744835667</c:v>
                </c:pt>
                <c:pt idx="11531">
                  <c:v>1.6788453328899591</c:v>
                </c:pt>
                <c:pt idx="11532">
                  <c:v>1.6790132342133803</c:v>
                </c:pt>
                <c:pt idx="11533">
                  <c:v>1.6791811523286131</c:v>
                </c:pt>
                <c:pt idx="11534">
                  <c:v>1.6793490872373369</c:v>
                </c:pt>
                <c:pt idx="11535">
                  <c:v>1.6795170389412311</c:v>
                </c:pt>
                <c:pt idx="11536">
                  <c:v>1.6796850074419751</c:v>
                </c:pt>
                <c:pt idx="11537">
                  <c:v>1.6798529927412493</c:v>
                </c:pt>
                <c:pt idx="11538">
                  <c:v>1.6800209948407334</c:v>
                </c:pt>
                <c:pt idx="11539">
                  <c:v>1.6801890137421076</c:v>
                </c:pt>
                <c:pt idx="11540">
                  <c:v>1.6803570494470523</c:v>
                </c:pt>
                <c:pt idx="11541">
                  <c:v>1.680525101957248</c:v>
                </c:pt>
                <c:pt idx="11542">
                  <c:v>1.6806931712743753</c:v>
                </c:pt>
                <c:pt idx="11543">
                  <c:v>1.6808612574001154</c:v>
                </c:pt>
                <c:pt idx="11544">
                  <c:v>1.681029360336149</c:v>
                </c:pt>
                <c:pt idx="11545">
                  <c:v>1.6811974800841574</c:v>
                </c:pt>
                <c:pt idx="11546">
                  <c:v>1.681365616645822</c:v>
                </c:pt>
                <c:pt idx="11547">
                  <c:v>1.6815337700228241</c:v>
                </c:pt>
                <c:pt idx="11548">
                  <c:v>1.6817019402168458</c:v>
                </c:pt>
                <c:pt idx="11549">
                  <c:v>1.6818701272295689</c:v>
                </c:pt>
                <c:pt idx="11550">
                  <c:v>1.6820383310626752</c:v>
                </c:pt>
                <c:pt idx="11551">
                  <c:v>1.6822065517178471</c:v>
                </c:pt>
                <c:pt idx="11552">
                  <c:v>1.6823747891967666</c:v>
                </c:pt>
                <c:pt idx="11553">
                  <c:v>1.6825430435011168</c:v>
                </c:pt>
                <c:pt idx="11554">
                  <c:v>1.6827113146325801</c:v>
                </c:pt>
                <c:pt idx="11555">
                  <c:v>1.6828796025928394</c:v>
                </c:pt>
                <c:pt idx="11556">
                  <c:v>1.6830479073835778</c:v>
                </c:pt>
                <c:pt idx="11557">
                  <c:v>1.6832162290064785</c:v>
                </c:pt>
                <c:pt idx="11558">
                  <c:v>1.6833845674632248</c:v>
                </c:pt>
                <c:pt idx="11559">
                  <c:v>1.6835529227555004</c:v>
                </c:pt>
                <c:pt idx="11560">
                  <c:v>1.6837212948849889</c:v>
                </c:pt>
                <c:pt idx="11561">
                  <c:v>1.6838896838533741</c:v>
                </c:pt>
                <c:pt idx="11562">
                  <c:v>1.6840580896623403</c:v>
                </c:pt>
                <c:pt idx="11563">
                  <c:v>1.6842265123135716</c:v>
                </c:pt>
                <c:pt idx="11564">
                  <c:v>1.6843949518087524</c:v>
                </c:pt>
                <c:pt idx="11565">
                  <c:v>1.6845634081495673</c:v>
                </c:pt>
                <c:pt idx="11566">
                  <c:v>1.684731881337701</c:v>
                </c:pt>
                <c:pt idx="11567">
                  <c:v>1.6849003713748385</c:v>
                </c:pt>
                <c:pt idx="11568">
                  <c:v>1.6850688782626648</c:v>
                </c:pt>
                <c:pt idx="11569">
                  <c:v>1.6852374020028651</c:v>
                </c:pt>
                <c:pt idx="11570">
                  <c:v>1.6854059425971248</c:v>
                </c:pt>
                <c:pt idx="11571">
                  <c:v>1.6855745000471296</c:v>
                </c:pt>
                <c:pt idx="11572">
                  <c:v>1.6857430743545649</c:v>
                </c:pt>
                <c:pt idx="11573">
                  <c:v>1.685911665521117</c:v>
                </c:pt>
                <c:pt idx="11574">
                  <c:v>1.6860802735484719</c:v>
                </c:pt>
                <c:pt idx="11575">
                  <c:v>1.6862488984383157</c:v>
                </c:pt>
                <c:pt idx="11576">
                  <c:v>1.6864175401923349</c:v>
                </c:pt>
                <c:pt idx="11577">
                  <c:v>1.6865861988122162</c:v>
                </c:pt>
                <c:pt idx="11578">
                  <c:v>1.6867548742996461</c:v>
                </c:pt>
                <c:pt idx="11579">
                  <c:v>1.6869235666563118</c:v>
                </c:pt>
                <c:pt idx="11580">
                  <c:v>1.6870922758839002</c:v>
                </c:pt>
                <c:pt idx="11581">
                  <c:v>1.6872610019840986</c:v>
                </c:pt>
                <c:pt idx="11582">
                  <c:v>1.6874297449585944</c:v>
                </c:pt>
                <c:pt idx="11583">
                  <c:v>1.6875985048090754</c:v>
                </c:pt>
                <c:pt idx="11584">
                  <c:v>1.6877672815372291</c:v>
                </c:pt>
                <c:pt idx="11585">
                  <c:v>1.6879360751447436</c:v>
                </c:pt>
                <c:pt idx="11586">
                  <c:v>1.688104885633307</c:v>
                </c:pt>
                <c:pt idx="11587">
                  <c:v>1.6882737130046075</c:v>
                </c:pt>
                <c:pt idx="11588">
                  <c:v>1.6884425572603334</c:v>
                </c:pt>
                <c:pt idx="11589">
                  <c:v>1.6886114184021737</c:v>
                </c:pt>
                <c:pt idx="11590">
                  <c:v>1.6887802964318168</c:v>
                </c:pt>
                <c:pt idx="11591">
                  <c:v>1.688949191350952</c:v>
                </c:pt>
                <c:pt idx="11592">
                  <c:v>1.6891181031612681</c:v>
                </c:pt>
                <c:pt idx="11593">
                  <c:v>1.6892870318644546</c:v>
                </c:pt>
                <c:pt idx="11594">
                  <c:v>1.6894559774622009</c:v>
                </c:pt>
                <c:pt idx="11595">
                  <c:v>1.6896249399561964</c:v>
                </c:pt>
                <c:pt idx="11596">
                  <c:v>1.6897939193481313</c:v>
                </c:pt>
                <c:pt idx="11597">
                  <c:v>1.6899629156396951</c:v>
                </c:pt>
                <c:pt idx="11598">
                  <c:v>1.6901319288325785</c:v>
                </c:pt>
                <c:pt idx="11599">
                  <c:v>1.6903009589284712</c:v>
                </c:pt>
                <c:pt idx="11600">
                  <c:v>1.690470005929064</c:v>
                </c:pt>
                <c:pt idx="11601">
                  <c:v>1.6906390698360476</c:v>
                </c:pt>
                <c:pt idx="11602">
                  <c:v>1.6908081506511128</c:v>
                </c:pt>
                <c:pt idx="11603">
                  <c:v>1.6909772483759504</c:v>
                </c:pt>
                <c:pt idx="11604">
                  <c:v>1.6911463630122516</c:v>
                </c:pt>
                <c:pt idx="11605">
                  <c:v>1.6913154945617077</c:v>
                </c:pt>
                <c:pt idx="11606">
                  <c:v>1.6914846430260102</c:v>
                </c:pt>
                <c:pt idx="11607">
                  <c:v>1.6916538084068509</c:v>
                </c:pt>
                <c:pt idx="11608">
                  <c:v>1.6918229907059215</c:v>
                </c:pt>
                <c:pt idx="11609">
                  <c:v>1.691992189924914</c:v>
                </c:pt>
                <c:pt idx="11610">
                  <c:v>1.6921614060655206</c:v>
                </c:pt>
                <c:pt idx="11611">
                  <c:v>1.6923306391294335</c:v>
                </c:pt>
                <c:pt idx="11612">
                  <c:v>1.6924998891183454</c:v>
                </c:pt>
                <c:pt idx="11613">
                  <c:v>1.6926691560339489</c:v>
                </c:pt>
                <c:pt idx="11614">
                  <c:v>1.6928384398779366</c:v>
                </c:pt>
                <c:pt idx="11615">
                  <c:v>1.6930077406520017</c:v>
                </c:pt>
                <c:pt idx="11616">
                  <c:v>1.6931770583578374</c:v>
                </c:pt>
                <c:pt idx="11617">
                  <c:v>1.6933463929971371</c:v>
                </c:pt>
                <c:pt idx="11618">
                  <c:v>1.6935157445715943</c:v>
                </c:pt>
                <c:pt idx="11619">
                  <c:v>1.6936851130829025</c:v>
                </c:pt>
                <c:pt idx="11620">
                  <c:v>1.6938544985327557</c:v>
                </c:pt>
                <c:pt idx="11621">
                  <c:v>1.6940239009228479</c:v>
                </c:pt>
                <c:pt idx="11622">
                  <c:v>1.6941933202548733</c:v>
                </c:pt>
                <c:pt idx="11623">
                  <c:v>1.6943627565305264</c:v>
                </c:pt>
                <c:pt idx="11624">
                  <c:v>1.6945322097515014</c:v>
                </c:pt>
                <c:pt idx="11625">
                  <c:v>1.6947016799194934</c:v>
                </c:pt>
                <c:pt idx="11626">
                  <c:v>1.6948711670361969</c:v>
                </c:pt>
                <c:pt idx="11627">
                  <c:v>1.6950406711033073</c:v>
                </c:pt>
                <c:pt idx="11628">
                  <c:v>1.6952101921225196</c:v>
                </c:pt>
                <c:pt idx="11629">
                  <c:v>1.6953797300955291</c:v>
                </c:pt>
                <c:pt idx="11630">
                  <c:v>1.6955492850240315</c:v>
                </c:pt>
                <c:pt idx="11631">
                  <c:v>1.6957188569097223</c:v>
                </c:pt>
                <c:pt idx="11632">
                  <c:v>1.6958884457542978</c:v>
                </c:pt>
                <c:pt idx="11633">
                  <c:v>1.6960580515594537</c:v>
                </c:pt>
                <c:pt idx="11634">
                  <c:v>1.6962276743268863</c:v>
                </c:pt>
                <c:pt idx="11635">
                  <c:v>1.696397314058292</c:v>
                </c:pt>
                <c:pt idx="11636">
                  <c:v>1.6965669707553674</c:v>
                </c:pt>
                <c:pt idx="11637">
                  <c:v>1.6967366444198093</c:v>
                </c:pt>
                <c:pt idx="11638">
                  <c:v>1.6969063350533147</c:v>
                </c:pt>
                <c:pt idx="11639">
                  <c:v>1.6970760426575804</c:v>
                </c:pt>
                <c:pt idx="11640">
                  <c:v>1.6972457672343038</c:v>
                </c:pt>
                <c:pt idx="11641">
                  <c:v>1.6974155087851823</c:v>
                </c:pt>
                <c:pt idx="11642">
                  <c:v>1.6975852673119134</c:v>
                </c:pt>
                <c:pt idx="11643">
                  <c:v>1.6977550428161949</c:v>
                </c:pt>
                <c:pt idx="11644">
                  <c:v>1.6979248352997249</c:v>
                </c:pt>
                <c:pt idx="11645">
                  <c:v>1.6980946447642014</c:v>
                </c:pt>
                <c:pt idx="11646">
                  <c:v>1.6982644712113224</c:v>
                </c:pt>
                <c:pt idx="11647">
                  <c:v>1.6984343146427867</c:v>
                </c:pt>
                <c:pt idx="11648">
                  <c:v>1.6986041750602927</c:v>
                </c:pt>
                <c:pt idx="11649">
                  <c:v>1.6987740524655393</c:v>
                </c:pt>
                <c:pt idx="11650">
                  <c:v>1.6989439468602252</c:v>
                </c:pt>
                <c:pt idx="11651">
                  <c:v>1.6991138582460499</c:v>
                </c:pt>
                <c:pt idx="11652">
                  <c:v>1.6992837866247124</c:v>
                </c:pt>
                <c:pt idx="11653">
                  <c:v>1.6994537319979122</c:v>
                </c:pt>
                <c:pt idx="11654">
                  <c:v>1.6996236943673488</c:v>
                </c:pt>
                <c:pt idx="11655">
                  <c:v>1.6997936737347223</c:v>
                </c:pt>
                <c:pt idx="11656">
                  <c:v>1.6999636701017324</c:v>
                </c:pt>
                <c:pt idx="11657">
                  <c:v>1.7001336834700795</c:v>
                </c:pt>
                <c:pt idx="11658">
                  <c:v>1.7003037138414636</c:v>
                </c:pt>
                <c:pt idx="11659">
                  <c:v>1.7004737612175853</c:v>
                </c:pt>
                <c:pt idx="11660">
                  <c:v>1.7006438256001453</c:v>
                </c:pt>
                <c:pt idx="11661">
                  <c:v>1.7008139069908443</c:v>
                </c:pt>
                <c:pt idx="11662">
                  <c:v>1.7009840053913834</c:v>
                </c:pt>
                <c:pt idx="11663">
                  <c:v>1.7011541208034637</c:v>
                </c:pt>
                <c:pt idx="11664">
                  <c:v>1.7013242532287867</c:v>
                </c:pt>
                <c:pt idx="11665">
                  <c:v>1.7014944026690535</c:v>
                </c:pt>
                <c:pt idx="11666">
                  <c:v>1.701664569125966</c:v>
                </c:pt>
                <c:pt idx="11667">
                  <c:v>1.7018347526012261</c:v>
                </c:pt>
                <c:pt idx="11668">
                  <c:v>1.7020049530965358</c:v>
                </c:pt>
                <c:pt idx="11669">
                  <c:v>1.702175170613597</c:v>
                </c:pt>
                <c:pt idx="11670">
                  <c:v>1.7023454051541125</c:v>
                </c:pt>
                <c:pt idx="11671">
                  <c:v>1.7025156567197843</c:v>
                </c:pt>
                <c:pt idx="11672">
                  <c:v>1.7026859253123154</c:v>
                </c:pt>
                <c:pt idx="11673">
                  <c:v>1.7028562109334087</c:v>
                </c:pt>
                <c:pt idx="11674">
                  <c:v>1.7030265135847671</c:v>
                </c:pt>
                <c:pt idx="11675">
                  <c:v>1.7031968332680938</c:v>
                </c:pt>
                <c:pt idx="11676">
                  <c:v>1.7033671699850923</c:v>
                </c:pt>
                <c:pt idx="11677">
                  <c:v>1.7035375237374659</c:v>
                </c:pt>
                <c:pt idx="11678">
                  <c:v>1.7037078945269186</c:v>
                </c:pt>
                <c:pt idx="11679">
                  <c:v>1.7038782823551542</c:v>
                </c:pt>
                <c:pt idx="11680">
                  <c:v>1.7040486872238765</c:v>
                </c:pt>
                <c:pt idx="11681">
                  <c:v>1.70421910913479</c:v>
                </c:pt>
                <c:pt idx="11682">
                  <c:v>1.704389548089599</c:v>
                </c:pt>
                <c:pt idx="11683">
                  <c:v>1.704560004090008</c:v>
                </c:pt>
                <c:pt idx="11684">
                  <c:v>1.7047304771377216</c:v>
                </c:pt>
                <c:pt idx="11685">
                  <c:v>1.7049009672344451</c:v>
                </c:pt>
                <c:pt idx="11686">
                  <c:v>1.7050714743818833</c:v>
                </c:pt>
                <c:pt idx="11687">
                  <c:v>1.7052419985817415</c:v>
                </c:pt>
                <c:pt idx="11688">
                  <c:v>1.7054125398357252</c:v>
                </c:pt>
                <c:pt idx="11689">
                  <c:v>1.7055830981455398</c:v>
                </c:pt>
                <c:pt idx="11690">
                  <c:v>1.7057536735128911</c:v>
                </c:pt>
                <c:pt idx="11691">
                  <c:v>1.7059242659394851</c:v>
                </c:pt>
                <c:pt idx="11692">
                  <c:v>1.7060948754270278</c:v>
                </c:pt>
                <c:pt idx="11693">
                  <c:v>1.7062655019772255</c:v>
                </c:pt>
                <c:pt idx="11694">
                  <c:v>1.7064361455917847</c:v>
                </c:pt>
                <c:pt idx="11695">
                  <c:v>1.706606806272412</c:v>
                </c:pt>
                <c:pt idx="11696">
                  <c:v>1.7067774840208141</c:v>
                </c:pt>
                <c:pt idx="11697">
                  <c:v>1.706948178838698</c:v>
                </c:pt>
                <c:pt idx="11698">
                  <c:v>1.7071188907277708</c:v>
                </c:pt>
                <c:pt idx="11699">
                  <c:v>1.7072896196897398</c:v>
                </c:pt>
                <c:pt idx="11700">
                  <c:v>1.7074603657263123</c:v>
                </c:pt>
                <c:pt idx="11701">
                  <c:v>1.7076311288391963</c:v>
                </c:pt>
                <c:pt idx="11702">
                  <c:v>1.7078019090300993</c:v>
                </c:pt>
                <c:pt idx="11703">
                  <c:v>1.7079727063007293</c:v>
                </c:pt>
                <c:pt idx="11704">
                  <c:v>1.7081435206527946</c:v>
                </c:pt>
                <c:pt idx="11705">
                  <c:v>1.7083143520880033</c:v>
                </c:pt>
                <c:pt idx="11706">
                  <c:v>1.7084852006080642</c:v>
                </c:pt>
                <c:pt idx="11707">
                  <c:v>1.7086560662146857</c:v>
                </c:pt>
                <c:pt idx="11708">
                  <c:v>1.7088269489095766</c:v>
                </c:pt>
                <c:pt idx="11709">
                  <c:v>1.7089978486944462</c:v>
                </c:pt>
                <c:pt idx="11710">
                  <c:v>1.7091687655710033</c:v>
                </c:pt>
                <c:pt idx="11711">
                  <c:v>1.7093396995409573</c:v>
                </c:pt>
                <c:pt idx="11712">
                  <c:v>1.7095106506060178</c:v>
                </c:pt>
                <c:pt idx="11713">
                  <c:v>1.7096816187678945</c:v>
                </c:pt>
                <c:pt idx="11714">
                  <c:v>1.7098526040282973</c:v>
                </c:pt>
                <c:pt idx="11715">
                  <c:v>1.7100236063889362</c:v>
                </c:pt>
                <c:pt idx="11716">
                  <c:v>1.7101946258515215</c:v>
                </c:pt>
                <c:pt idx="11717">
                  <c:v>1.7103656624177632</c:v>
                </c:pt>
                <c:pt idx="11718">
                  <c:v>1.7105367160893721</c:v>
                </c:pt>
                <c:pt idx="11719">
                  <c:v>1.7107077868680589</c:v>
                </c:pt>
                <c:pt idx="11720">
                  <c:v>1.7108788747555344</c:v>
                </c:pt>
                <c:pt idx="11721">
                  <c:v>1.7110499797535097</c:v>
                </c:pt>
                <c:pt idx="11722">
                  <c:v>1.711221101863696</c:v>
                </c:pt>
                <c:pt idx="11723">
                  <c:v>1.7113922410878049</c:v>
                </c:pt>
                <c:pt idx="11724">
                  <c:v>1.7115633974275475</c:v>
                </c:pt>
                <c:pt idx="11725">
                  <c:v>1.7117345708846359</c:v>
                </c:pt>
                <c:pt idx="11726">
                  <c:v>1.711905761460782</c:v>
                </c:pt>
                <c:pt idx="11727">
                  <c:v>1.7120769691576978</c:v>
                </c:pt>
                <c:pt idx="11728">
                  <c:v>1.7122481939770955</c:v>
                </c:pt>
                <c:pt idx="11729">
                  <c:v>1.7124194359206875</c:v>
                </c:pt>
                <c:pt idx="11730">
                  <c:v>1.7125906949901866</c:v>
                </c:pt>
                <c:pt idx="11731">
                  <c:v>1.7127619711873052</c:v>
                </c:pt>
                <c:pt idx="11732">
                  <c:v>1.7129332645137565</c:v>
                </c:pt>
                <c:pt idx="11733">
                  <c:v>1.7131045749712537</c:v>
                </c:pt>
                <c:pt idx="11734">
                  <c:v>1.7132759025615099</c:v>
                </c:pt>
                <c:pt idx="11735">
                  <c:v>1.7134472472862385</c:v>
                </c:pt>
                <c:pt idx="11736">
                  <c:v>1.7136186091471532</c:v>
                </c:pt>
                <c:pt idx="11737">
                  <c:v>1.7137899881459677</c:v>
                </c:pt>
                <c:pt idx="11738">
                  <c:v>1.7139613842843961</c:v>
                </c:pt>
                <c:pt idx="11739">
                  <c:v>1.7141327975641525</c:v>
                </c:pt>
                <c:pt idx="11740">
                  <c:v>1.7143042279869511</c:v>
                </c:pt>
                <c:pt idx="11741">
                  <c:v>1.7144756755545065</c:v>
                </c:pt>
                <c:pt idx="11742">
                  <c:v>1.7146471402685333</c:v>
                </c:pt>
                <c:pt idx="11743">
                  <c:v>1.7148186221307464</c:v>
                </c:pt>
                <c:pt idx="11744">
                  <c:v>1.7149901211428606</c:v>
                </c:pt>
                <c:pt idx="11745">
                  <c:v>1.7151616373065912</c:v>
                </c:pt>
                <c:pt idx="11746">
                  <c:v>1.7153331706236536</c:v>
                </c:pt>
                <c:pt idx="11747">
                  <c:v>1.7155047210957632</c:v>
                </c:pt>
                <c:pt idx="11748">
                  <c:v>1.7156762887246357</c:v>
                </c:pt>
                <c:pt idx="11749">
                  <c:v>1.7158478735119869</c:v>
                </c:pt>
                <c:pt idx="11750">
                  <c:v>1.7160194754595328</c:v>
                </c:pt>
                <c:pt idx="11751">
                  <c:v>1.7161910945689898</c:v>
                </c:pt>
                <c:pt idx="11752">
                  <c:v>1.7163627308420739</c:v>
                </c:pt>
                <c:pt idx="11753">
                  <c:v>1.7165343842805019</c:v>
                </c:pt>
                <c:pt idx="11754">
                  <c:v>1.7167060548859905</c:v>
                </c:pt>
                <c:pt idx="11755">
                  <c:v>1.7168777426602564</c:v>
                </c:pt>
                <c:pt idx="11756">
                  <c:v>1.7170494476050169</c:v>
                </c:pt>
                <c:pt idx="11757">
                  <c:v>1.717221169721989</c:v>
                </c:pt>
                <c:pt idx="11758">
                  <c:v>1.7173929090128903</c:v>
                </c:pt>
                <c:pt idx="11759">
                  <c:v>1.7175646654794383</c:v>
                </c:pt>
                <c:pt idx="11760">
                  <c:v>1.7177364391233507</c:v>
                </c:pt>
                <c:pt idx="11761">
                  <c:v>1.7179082299463453</c:v>
                </c:pt>
                <c:pt idx="11762">
                  <c:v>1.7180800379501402</c:v>
                </c:pt>
                <c:pt idx="11763">
                  <c:v>1.7182518631364538</c:v>
                </c:pt>
                <c:pt idx="11764">
                  <c:v>1.7184237055070046</c:v>
                </c:pt>
                <c:pt idx="11765">
                  <c:v>1.718595565063511</c:v>
                </c:pt>
                <c:pt idx="11766">
                  <c:v>1.7187674418076917</c:v>
                </c:pt>
                <c:pt idx="11767">
                  <c:v>1.7189393357412659</c:v>
                </c:pt>
                <c:pt idx="11768">
                  <c:v>1.7191112468659524</c:v>
                </c:pt>
                <c:pt idx="11769">
                  <c:v>1.7192831751834707</c:v>
                </c:pt>
                <c:pt idx="11770">
                  <c:v>1.7194551206955402</c:v>
                </c:pt>
                <c:pt idx="11771">
                  <c:v>1.7196270834038805</c:v>
                </c:pt>
                <c:pt idx="11772">
                  <c:v>1.7197990633102116</c:v>
                </c:pt>
                <c:pt idx="11773">
                  <c:v>1.7199710604162533</c:v>
                </c:pt>
                <c:pt idx="11774">
                  <c:v>1.7201430747237256</c:v>
                </c:pt>
                <c:pt idx="11775">
                  <c:v>1.7203151062343491</c:v>
                </c:pt>
                <c:pt idx="11776">
                  <c:v>1.7204871549498442</c:v>
                </c:pt>
                <c:pt idx="11777">
                  <c:v>1.7206592208719313</c:v>
                </c:pt>
                <c:pt idx="11778">
                  <c:v>1.7208313040023315</c:v>
                </c:pt>
                <c:pt idx="11779">
                  <c:v>1.7210034043427658</c:v>
                </c:pt>
                <c:pt idx="11780">
                  <c:v>1.7211755218949552</c:v>
                </c:pt>
                <c:pt idx="11781">
                  <c:v>1.7213476566606212</c:v>
                </c:pt>
                <c:pt idx="11782">
                  <c:v>1.7215198086414853</c:v>
                </c:pt>
                <c:pt idx="11783">
                  <c:v>1.7216919778392692</c:v>
                </c:pt>
                <c:pt idx="11784">
                  <c:v>1.7218641642556947</c:v>
                </c:pt>
                <c:pt idx="11785">
                  <c:v>1.7220363678924839</c:v>
                </c:pt>
                <c:pt idx="11786">
                  <c:v>1.722208588751359</c:v>
                </c:pt>
                <c:pt idx="11787">
                  <c:v>1.7223808268340424</c:v>
                </c:pt>
                <c:pt idx="11788">
                  <c:v>1.7225530821422566</c:v>
                </c:pt>
                <c:pt idx="11789">
                  <c:v>1.7227253546777244</c:v>
                </c:pt>
                <c:pt idx="11790">
                  <c:v>1.7228976444421686</c:v>
                </c:pt>
                <c:pt idx="11791">
                  <c:v>1.7230699514373125</c:v>
                </c:pt>
                <c:pt idx="11792">
                  <c:v>1.7232422756648789</c:v>
                </c:pt>
                <c:pt idx="11793">
                  <c:v>1.7234146171265916</c:v>
                </c:pt>
                <c:pt idx="11794">
                  <c:v>1.723586975824174</c:v>
                </c:pt>
                <c:pt idx="11795">
                  <c:v>1.7237593517593499</c:v>
                </c:pt>
                <c:pt idx="11796">
                  <c:v>1.7239317449338434</c:v>
                </c:pt>
                <c:pt idx="11797">
                  <c:v>1.7241041553493783</c:v>
                </c:pt>
                <c:pt idx="11798">
                  <c:v>1.7242765830076792</c:v>
                </c:pt>
                <c:pt idx="11799">
                  <c:v>1.7244490279104703</c:v>
                </c:pt>
                <c:pt idx="11800">
                  <c:v>1.7246214900594763</c:v>
                </c:pt>
                <c:pt idx="11801">
                  <c:v>1.7247939694564218</c:v>
                </c:pt>
                <c:pt idx="11802">
                  <c:v>1.7249664661030322</c:v>
                </c:pt>
                <c:pt idx="11803">
                  <c:v>1.7251389800010322</c:v>
                </c:pt>
                <c:pt idx="11804">
                  <c:v>1.7253115111521473</c:v>
                </c:pt>
                <c:pt idx="11805">
                  <c:v>1.7254840595581031</c:v>
                </c:pt>
                <c:pt idx="11806">
                  <c:v>1.7256566252206251</c:v>
                </c:pt>
                <c:pt idx="11807">
                  <c:v>1.7258292081414393</c:v>
                </c:pt>
                <c:pt idx="11808">
                  <c:v>1.7260018083222715</c:v>
                </c:pt>
                <c:pt idx="11809">
                  <c:v>1.7261744257648479</c:v>
                </c:pt>
                <c:pt idx="11810">
                  <c:v>1.726347060470895</c:v>
                </c:pt>
                <c:pt idx="11811">
                  <c:v>1.7265197124421392</c:v>
                </c:pt>
                <c:pt idx="11812">
                  <c:v>1.7266923816803073</c:v>
                </c:pt>
                <c:pt idx="11813">
                  <c:v>1.726865068187126</c:v>
                </c:pt>
                <c:pt idx="11814">
                  <c:v>1.7270377719643224</c:v>
                </c:pt>
                <c:pt idx="11815">
                  <c:v>1.7272104930136238</c:v>
                </c:pt>
                <c:pt idx="11816">
                  <c:v>1.7273832313367574</c:v>
                </c:pt>
                <c:pt idx="11817">
                  <c:v>1.7275559869354509</c:v>
                </c:pt>
                <c:pt idx="11818">
                  <c:v>1.7277287598114319</c:v>
                </c:pt>
                <c:pt idx="11819">
                  <c:v>1.7279015499664285</c:v>
                </c:pt>
                <c:pt idx="11820">
                  <c:v>1.7280743574021686</c:v>
                </c:pt>
                <c:pt idx="11821">
                  <c:v>1.7282471821203806</c:v>
                </c:pt>
                <c:pt idx="11822">
                  <c:v>1.7284200241227929</c:v>
                </c:pt>
                <c:pt idx="11823">
                  <c:v>1.7285928834111339</c:v>
                </c:pt>
                <c:pt idx="11824">
                  <c:v>1.7287657599871327</c:v>
                </c:pt>
                <c:pt idx="11825">
                  <c:v>1.728938653852518</c:v>
                </c:pt>
                <c:pt idx="11826">
                  <c:v>1.729111565009019</c:v>
                </c:pt>
                <c:pt idx="11827">
                  <c:v>1.7292844934583649</c:v>
                </c:pt>
                <c:pt idx="11828">
                  <c:v>1.729457439202285</c:v>
                </c:pt>
                <c:pt idx="11829">
                  <c:v>1.7296304022425093</c:v>
                </c:pt>
                <c:pt idx="11830">
                  <c:v>1.7298033825807673</c:v>
                </c:pt>
                <c:pt idx="11831">
                  <c:v>1.7299763802187891</c:v>
                </c:pt>
                <c:pt idx="11832">
                  <c:v>1.7301493951583049</c:v>
                </c:pt>
                <c:pt idx="11833">
                  <c:v>1.7303224274010449</c:v>
                </c:pt>
                <c:pt idx="11834">
                  <c:v>1.7304954769487397</c:v>
                </c:pt>
                <c:pt idx="11835">
                  <c:v>1.73066854380312</c:v>
                </c:pt>
                <c:pt idx="11836">
                  <c:v>1.7308416279659165</c:v>
                </c:pt>
                <c:pt idx="11837">
                  <c:v>1.7310147294388603</c:v>
                </c:pt>
                <c:pt idx="11838">
                  <c:v>1.7311878482236827</c:v>
                </c:pt>
                <c:pt idx="11839">
                  <c:v>1.7313609843221149</c:v>
                </c:pt>
                <c:pt idx="11840">
                  <c:v>1.7315341377358886</c:v>
                </c:pt>
                <c:pt idx="11841">
                  <c:v>1.7317073084667352</c:v>
                </c:pt>
                <c:pt idx="11842">
                  <c:v>1.7318804965163868</c:v>
                </c:pt>
                <c:pt idx="11843">
                  <c:v>1.7320537018865754</c:v>
                </c:pt>
                <c:pt idx="11844">
                  <c:v>1.7322269245790332</c:v>
                </c:pt>
                <c:pt idx="11845">
                  <c:v>1.7324001645954927</c:v>
                </c:pt>
                <c:pt idx="11846">
                  <c:v>1.7325734219376865</c:v>
                </c:pt>
                <c:pt idx="11847">
                  <c:v>1.7327466966073473</c:v>
                </c:pt>
                <c:pt idx="11848">
                  <c:v>1.7329199886062079</c:v>
                </c:pt>
                <c:pt idx="11849">
                  <c:v>1.7330932979360014</c:v>
                </c:pt>
                <c:pt idx="11850">
                  <c:v>1.7332666245984611</c:v>
                </c:pt>
                <c:pt idx="11851">
                  <c:v>1.7334399685953206</c:v>
                </c:pt>
                <c:pt idx="11852">
                  <c:v>1.7336133299283134</c:v>
                </c:pt>
                <c:pt idx="11853">
                  <c:v>1.7337867085991734</c:v>
                </c:pt>
                <c:pt idx="11854">
                  <c:v>1.7339601046096342</c:v>
                </c:pt>
                <c:pt idx="11855">
                  <c:v>1.7341335179614303</c:v>
                </c:pt>
                <c:pt idx="11856">
                  <c:v>1.7343069486562959</c:v>
                </c:pt>
                <c:pt idx="11857">
                  <c:v>1.7344803966959654</c:v>
                </c:pt>
                <c:pt idx="11858">
                  <c:v>1.7346538620821736</c:v>
                </c:pt>
                <c:pt idx="11859">
                  <c:v>1.7348273448166553</c:v>
                </c:pt>
                <c:pt idx="11860">
                  <c:v>1.7350008449011454</c:v>
                </c:pt>
                <c:pt idx="11861">
                  <c:v>1.735174362337379</c:v>
                </c:pt>
                <c:pt idx="11862">
                  <c:v>1.7353478971270917</c:v>
                </c:pt>
                <c:pt idx="11863">
                  <c:v>1.7355214492720188</c:v>
                </c:pt>
                <c:pt idx="11864">
                  <c:v>1.7356950187738962</c:v>
                </c:pt>
                <c:pt idx="11865">
                  <c:v>1.7358686056344597</c:v>
                </c:pt>
                <c:pt idx="11866">
                  <c:v>1.7360422098554451</c:v>
                </c:pt>
                <c:pt idx="11867">
                  <c:v>1.7362158314385889</c:v>
                </c:pt>
                <c:pt idx="11868">
                  <c:v>1.7363894703856275</c:v>
                </c:pt>
                <c:pt idx="11869">
                  <c:v>1.7365631266982973</c:v>
                </c:pt>
                <c:pt idx="11870">
                  <c:v>1.736736800378335</c:v>
                </c:pt>
                <c:pt idx="11871">
                  <c:v>1.7369104914274778</c:v>
                </c:pt>
                <c:pt idx="11872">
                  <c:v>1.7370841998474624</c:v>
                </c:pt>
                <c:pt idx="11873">
                  <c:v>1.7372579256400265</c:v>
                </c:pt>
                <c:pt idx="11874">
                  <c:v>1.7374316688069071</c:v>
                </c:pt>
                <c:pt idx="11875">
                  <c:v>1.7376054293498422</c:v>
                </c:pt>
                <c:pt idx="11876">
                  <c:v>1.7377792072705693</c:v>
                </c:pt>
                <c:pt idx="11877">
                  <c:v>1.7379530025708263</c:v>
                </c:pt>
                <c:pt idx="11878">
                  <c:v>1.7381268152523515</c:v>
                </c:pt>
                <c:pt idx="11879">
                  <c:v>1.7383006453168832</c:v>
                </c:pt>
                <c:pt idx="11880">
                  <c:v>1.7384744927661597</c:v>
                </c:pt>
                <c:pt idx="11881">
                  <c:v>1.7386483576019198</c:v>
                </c:pt>
                <c:pt idx="11882">
                  <c:v>1.7388222398259023</c:v>
                </c:pt>
                <c:pt idx="11883">
                  <c:v>1.7389961394398463</c:v>
                </c:pt>
                <c:pt idx="11884">
                  <c:v>1.7391700564454908</c:v>
                </c:pt>
                <c:pt idx="11885">
                  <c:v>1.7393439908445754</c:v>
                </c:pt>
                <c:pt idx="11886">
                  <c:v>1.7395179426388392</c:v>
                </c:pt>
                <c:pt idx="11887">
                  <c:v>1.7396919118300223</c:v>
                </c:pt>
                <c:pt idx="11888">
                  <c:v>1.7398658984198643</c:v>
                </c:pt>
                <c:pt idx="11889">
                  <c:v>1.7400399024101052</c:v>
                </c:pt>
                <c:pt idx="11890">
                  <c:v>1.7402139238024854</c:v>
                </c:pt>
                <c:pt idx="11891">
                  <c:v>1.7403879625987453</c:v>
                </c:pt>
                <c:pt idx="11892">
                  <c:v>1.7405620188006252</c:v>
                </c:pt>
                <c:pt idx="11893">
                  <c:v>1.7407360924098663</c:v>
                </c:pt>
                <c:pt idx="11894">
                  <c:v>1.740910183428209</c:v>
                </c:pt>
                <c:pt idx="11895">
                  <c:v>1.7410842918573948</c:v>
                </c:pt>
                <c:pt idx="11896">
                  <c:v>1.7412584176991646</c:v>
                </c:pt>
                <c:pt idx="11897">
                  <c:v>1.7414325609552601</c:v>
                </c:pt>
                <c:pt idx="11898">
                  <c:v>1.7416067216274229</c:v>
                </c:pt>
                <c:pt idx="11899">
                  <c:v>1.7417808997173947</c:v>
                </c:pt>
                <c:pt idx="11900">
                  <c:v>1.7419550952269174</c:v>
                </c:pt>
                <c:pt idx="11901">
                  <c:v>1.7421293081577331</c:v>
                </c:pt>
                <c:pt idx="11902">
                  <c:v>1.7423035385115844</c:v>
                </c:pt>
                <c:pt idx="11903">
                  <c:v>1.7424777862902134</c:v>
                </c:pt>
                <c:pt idx="11904">
                  <c:v>1.742652051495363</c:v>
                </c:pt>
                <c:pt idx="11905">
                  <c:v>1.7428263341287757</c:v>
                </c:pt>
                <c:pt idx="11906">
                  <c:v>1.7430006341921949</c:v>
                </c:pt>
                <c:pt idx="11907">
                  <c:v>1.7431749516873636</c:v>
                </c:pt>
                <c:pt idx="11908">
                  <c:v>1.7433492866160252</c:v>
                </c:pt>
                <c:pt idx="11909">
                  <c:v>1.7435236389799231</c:v>
                </c:pt>
                <c:pt idx="11910">
                  <c:v>1.7436980087808012</c:v>
                </c:pt>
                <c:pt idx="11911">
                  <c:v>1.7438723960204032</c:v>
                </c:pt>
                <c:pt idx="11912">
                  <c:v>1.7440468007004732</c:v>
                </c:pt>
                <c:pt idx="11913">
                  <c:v>1.7442212228227556</c:v>
                </c:pt>
                <c:pt idx="11914">
                  <c:v>1.7443956623889945</c:v>
                </c:pt>
                <c:pt idx="11915">
                  <c:v>1.7445701194009344</c:v>
                </c:pt>
                <c:pt idx="11916">
                  <c:v>1.7447445938603205</c:v>
                </c:pt>
                <c:pt idx="11917">
                  <c:v>1.7449190857688974</c:v>
                </c:pt>
                <c:pt idx="11918">
                  <c:v>1.7450935951284103</c:v>
                </c:pt>
                <c:pt idx="11919">
                  <c:v>1.7452681219406043</c:v>
                </c:pt>
                <c:pt idx="11920">
                  <c:v>1.7454426662072251</c:v>
                </c:pt>
                <c:pt idx="11921">
                  <c:v>1.7456172279300182</c:v>
                </c:pt>
                <c:pt idx="11922">
                  <c:v>1.7457918071107292</c:v>
                </c:pt>
                <c:pt idx="11923">
                  <c:v>1.7459664037511042</c:v>
                </c:pt>
                <c:pt idx="11924">
                  <c:v>1.7461410178528896</c:v>
                </c:pt>
                <c:pt idx="11925">
                  <c:v>1.7463156494178314</c:v>
                </c:pt>
                <c:pt idx="11926">
                  <c:v>1.746490298447676</c:v>
                </c:pt>
                <c:pt idx="11927">
                  <c:v>1.7466649649441703</c:v>
                </c:pt>
                <c:pt idx="11928">
                  <c:v>1.7468396489090612</c:v>
                </c:pt>
                <c:pt idx="11929">
                  <c:v>1.7470143503440956</c:v>
                </c:pt>
                <c:pt idx="11930">
                  <c:v>1.7471890692510206</c:v>
                </c:pt>
                <c:pt idx="11931">
                  <c:v>1.7473638056315837</c:v>
                </c:pt>
                <c:pt idx="11932">
                  <c:v>1.7475385594875323</c:v>
                </c:pt>
                <c:pt idx="11933">
                  <c:v>1.7477133308206143</c:v>
                </c:pt>
                <c:pt idx="11934">
                  <c:v>1.7478881196325775</c:v>
                </c:pt>
                <c:pt idx="11935">
                  <c:v>1.7480629259251701</c:v>
                </c:pt>
                <c:pt idx="11936">
                  <c:v>1.74823774970014</c:v>
                </c:pt>
                <c:pt idx="11937">
                  <c:v>1.7484125909592358</c:v>
                </c:pt>
                <c:pt idx="11938">
                  <c:v>1.7485874497042062</c:v>
                </c:pt>
                <c:pt idx="11939">
                  <c:v>1.7487623259367999</c:v>
                </c:pt>
                <c:pt idx="11940">
                  <c:v>1.7489372196587658</c:v>
                </c:pt>
                <c:pt idx="11941">
                  <c:v>1.7491121308718529</c:v>
                </c:pt>
                <c:pt idx="11942">
                  <c:v>1.7492870595778107</c:v>
                </c:pt>
                <c:pt idx="11943">
                  <c:v>1.7494620057783885</c:v>
                </c:pt>
                <c:pt idx="11944">
                  <c:v>1.749636969475336</c:v>
                </c:pt>
                <c:pt idx="11945">
                  <c:v>1.7498119506704031</c:v>
                </c:pt>
                <c:pt idx="11946">
                  <c:v>1.7499869493653395</c:v>
                </c:pt>
                <c:pt idx="11947">
                  <c:v>1.7501619655618956</c:v>
                </c:pt>
                <c:pt idx="11948">
                  <c:v>1.7503369992618218</c:v>
                </c:pt>
                <c:pt idx="11949">
                  <c:v>1.7505120504668685</c:v>
                </c:pt>
                <c:pt idx="11950">
                  <c:v>1.7506871191787865</c:v>
                </c:pt>
                <c:pt idx="11951">
                  <c:v>1.7508622053993264</c:v>
                </c:pt>
                <c:pt idx="11952">
                  <c:v>1.7510373091302394</c:v>
                </c:pt>
                <c:pt idx="11953">
                  <c:v>1.7512124303732766</c:v>
                </c:pt>
                <c:pt idx="11954">
                  <c:v>1.7513875691301897</c:v>
                </c:pt>
                <c:pt idx="11955">
                  <c:v>1.7515627254027299</c:v>
                </c:pt>
                <c:pt idx="11956">
                  <c:v>1.7517378991926491</c:v>
                </c:pt>
                <c:pt idx="11957">
                  <c:v>1.7519130905016993</c:v>
                </c:pt>
                <c:pt idx="11958">
                  <c:v>1.7520882993316325</c:v>
                </c:pt>
                <c:pt idx="11959">
                  <c:v>1.752263525684201</c:v>
                </c:pt>
                <c:pt idx="11960">
                  <c:v>1.752438769561157</c:v>
                </c:pt>
                <c:pt idx="11961">
                  <c:v>1.7526140309642533</c:v>
                </c:pt>
                <c:pt idx="11962">
                  <c:v>1.7527893098952427</c:v>
                </c:pt>
                <c:pt idx="11963">
                  <c:v>1.7529646063558784</c:v>
                </c:pt>
                <c:pt idx="11964">
                  <c:v>1.7531399203479132</c:v>
                </c:pt>
                <c:pt idx="11965">
                  <c:v>1.7533152518731006</c:v>
                </c:pt>
                <c:pt idx="11966">
                  <c:v>1.7534906009331939</c:v>
                </c:pt>
                <c:pt idx="11967">
                  <c:v>1.7536659675299469</c:v>
                </c:pt>
                <c:pt idx="11968">
                  <c:v>1.7538413516651135</c:v>
                </c:pt>
                <c:pt idx="11969">
                  <c:v>1.7540167533404474</c:v>
                </c:pt>
                <c:pt idx="11970">
                  <c:v>1.7541921725577032</c:v>
                </c:pt>
                <c:pt idx="11971">
                  <c:v>1.7543676093186351</c:v>
                </c:pt>
                <c:pt idx="11972">
                  <c:v>1.7545430636249977</c:v>
                </c:pt>
                <c:pt idx="11973">
                  <c:v>1.7547185354785455</c:v>
                </c:pt>
                <c:pt idx="11974">
                  <c:v>1.7548940248810336</c:v>
                </c:pt>
                <c:pt idx="11975">
                  <c:v>1.7550695318342171</c:v>
                </c:pt>
                <c:pt idx="11976">
                  <c:v>1.7552450563398512</c:v>
                </c:pt>
                <c:pt idx="11977">
                  <c:v>1.7554205983996911</c:v>
                </c:pt>
                <c:pt idx="11978">
                  <c:v>1.7555961580154926</c:v>
                </c:pt>
                <c:pt idx="11979">
                  <c:v>1.7557717351890114</c:v>
                </c:pt>
                <c:pt idx="11980">
                  <c:v>1.7559473299220036</c:v>
                </c:pt>
                <c:pt idx="11981">
                  <c:v>1.7561229422162252</c:v>
                </c:pt>
                <c:pt idx="11982">
                  <c:v>1.7562985720734325</c:v>
                </c:pt>
                <c:pt idx="11983">
                  <c:v>1.756474219495382</c:v>
                </c:pt>
                <c:pt idx="11984">
                  <c:v>1.7566498844838303</c:v>
                </c:pt>
                <c:pt idx="11985">
                  <c:v>1.7568255670405344</c:v>
                </c:pt>
                <c:pt idx="11986">
                  <c:v>1.757001267167251</c:v>
                </c:pt>
                <c:pt idx="11987">
                  <c:v>1.7571769848657375</c:v>
                </c:pt>
                <c:pt idx="11988">
                  <c:v>1.7573527201377512</c:v>
                </c:pt>
                <c:pt idx="11989">
                  <c:v>1.7575284729850498</c:v>
                </c:pt>
                <c:pt idx="11990">
                  <c:v>1.7577042434093908</c:v>
                </c:pt>
                <c:pt idx="11991">
                  <c:v>1.757880031412532</c:v>
                </c:pt>
                <c:pt idx="11992">
                  <c:v>1.7580558369962316</c:v>
                </c:pt>
                <c:pt idx="11993">
                  <c:v>1.7582316601622479</c:v>
                </c:pt>
                <c:pt idx="11994">
                  <c:v>1.758407500912339</c:v>
                </c:pt>
                <c:pt idx="11995">
                  <c:v>1.7585833592482638</c:v>
                </c:pt>
                <c:pt idx="11996">
                  <c:v>1.7587592351717809</c:v>
                </c:pt>
                <c:pt idx="11997">
                  <c:v>1.7589351286846493</c:v>
                </c:pt>
                <c:pt idx="11998">
                  <c:v>1.759111039788628</c:v>
                </c:pt>
                <c:pt idx="11999">
                  <c:v>1.7592869684854766</c:v>
                </c:pt>
                <c:pt idx="12000">
                  <c:v>1.7594629147769543</c:v>
                </c:pt>
                <c:pt idx="12001">
                  <c:v>1.7596388786648207</c:v>
                </c:pt>
                <c:pt idx="12002">
                  <c:v>1.7598148601508359</c:v>
                </c:pt>
                <c:pt idx="12003">
                  <c:v>1.7599908592367595</c:v>
                </c:pt>
                <c:pt idx="12004">
                  <c:v>1.7601668759243518</c:v>
                </c:pt>
                <c:pt idx="12005">
                  <c:v>1.7603429102153734</c:v>
                </c:pt>
                <c:pt idx="12006">
                  <c:v>1.7605189621115844</c:v>
                </c:pt>
                <c:pt idx="12007">
                  <c:v>1.7606950316147458</c:v>
                </c:pt>
                <c:pt idx="12008">
                  <c:v>1.7608711187266184</c:v>
                </c:pt>
                <c:pt idx="12009">
                  <c:v>1.7610472234489634</c:v>
                </c:pt>
                <c:pt idx="12010">
                  <c:v>1.7612233457835418</c:v>
                </c:pt>
                <c:pt idx="12011">
                  <c:v>1.7613994857321149</c:v>
                </c:pt>
                <c:pt idx="12012">
                  <c:v>1.7615756432964444</c:v>
                </c:pt>
                <c:pt idx="12013">
                  <c:v>1.7617518184782923</c:v>
                </c:pt>
                <c:pt idx="12014">
                  <c:v>1.7619280112794202</c:v>
                </c:pt>
                <c:pt idx="12015">
                  <c:v>1.7621042217015903</c:v>
                </c:pt>
                <c:pt idx="12016">
                  <c:v>1.7622804497465649</c:v>
                </c:pt>
                <c:pt idx="12017">
                  <c:v>1.7624566954161065</c:v>
                </c:pt>
                <c:pt idx="12018">
                  <c:v>1.7626329587119778</c:v>
                </c:pt>
                <c:pt idx="12019">
                  <c:v>1.7628092396359414</c:v>
                </c:pt>
                <c:pt idx="12020">
                  <c:v>1.7629855381897603</c:v>
                </c:pt>
                <c:pt idx="12021">
                  <c:v>1.7631618543751979</c:v>
                </c:pt>
                <c:pt idx="12022">
                  <c:v>1.7633381881940173</c:v>
                </c:pt>
                <c:pt idx="12023">
                  <c:v>1.7635145396479821</c:v>
                </c:pt>
                <c:pt idx="12024">
                  <c:v>1.7636909087388559</c:v>
                </c:pt>
                <c:pt idx="12025">
                  <c:v>1.7638672954684027</c:v>
                </c:pt>
                <c:pt idx="12026">
                  <c:v>1.7640436998383866</c:v>
                </c:pt>
                <c:pt idx="12027">
                  <c:v>1.7642201218505715</c:v>
                </c:pt>
                <c:pt idx="12028">
                  <c:v>1.7643965615067221</c:v>
                </c:pt>
                <c:pt idx="12029">
                  <c:v>1.7645730188086028</c:v>
                </c:pt>
                <c:pt idx="12030">
                  <c:v>1.7647494937579786</c:v>
                </c:pt>
                <c:pt idx="12031">
                  <c:v>1.7649259863566142</c:v>
                </c:pt>
                <c:pt idx="12032">
                  <c:v>1.7651024966062749</c:v>
                </c:pt>
                <c:pt idx="12033">
                  <c:v>1.7652790245087258</c:v>
                </c:pt>
                <c:pt idx="12034">
                  <c:v>1.7654555700657324</c:v>
                </c:pt>
                <c:pt idx="12035">
                  <c:v>1.7656321332790603</c:v>
                </c:pt>
                <c:pt idx="12036">
                  <c:v>1.7658087141504752</c:v>
                </c:pt>
                <c:pt idx="12037">
                  <c:v>1.7659853126817433</c:v>
                </c:pt>
                <c:pt idx="12038">
                  <c:v>1.7661619288746306</c:v>
                </c:pt>
                <c:pt idx="12039">
                  <c:v>1.7663385627309036</c:v>
                </c:pt>
                <c:pt idx="12040">
                  <c:v>1.7665152142523288</c:v>
                </c:pt>
                <c:pt idx="12041">
                  <c:v>1.7666918834406729</c:v>
                </c:pt>
                <c:pt idx="12042">
                  <c:v>1.7668685702977025</c:v>
                </c:pt>
                <c:pt idx="12043">
                  <c:v>1.767045274825185</c:v>
                </c:pt>
                <c:pt idx="12044">
                  <c:v>1.7672219970248875</c:v>
                </c:pt>
                <c:pt idx="12045">
                  <c:v>1.7673987368985773</c:v>
                </c:pt>
                <c:pt idx="12046">
                  <c:v>1.767575494448022</c:v>
                </c:pt>
                <c:pt idx="12047">
                  <c:v>1.7677522696749894</c:v>
                </c:pt>
                <c:pt idx="12048">
                  <c:v>1.7679290625812476</c:v>
                </c:pt>
                <c:pt idx="12049">
                  <c:v>1.7681058731685644</c:v>
                </c:pt>
                <c:pt idx="12050">
                  <c:v>1.7682827014387081</c:v>
                </c:pt>
                <c:pt idx="12051">
                  <c:v>1.7684595473934475</c:v>
                </c:pt>
                <c:pt idx="12052">
                  <c:v>1.7686364110345509</c:v>
                </c:pt>
                <c:pt idx="12053">
                  <c:v>1.7688132923637874</c:v>
                </c:pt>
                <c:pt idx="12054">
                  <c:v>1.7689901913829256</c:v>
                </c:pt>
                <c:pt idx="12055">
                  <c:v>1.769167108093735</c:v>
                </c:pt>
                <c:pt idx="12056">
                  <c:v>1.7693440424979847</c:v>
                </c:pt>
                <c:pt idx="12057">
                  <c:v>1.7695209945974444</c:v>
                </c:pt>
                <c:pt idx="12058">
                  <c:v>1.7696979643938837</c:v>
                </c:pt>
                <c:pt idx="12059">
                  <c:v>1.7698749518890726</c:v>
                </c:pt>
                <c:pt idx="12060">
                  <c:v>1.770051957084781</c:v>
                </c:pt>
                <c:pt idx="12061">
                  <c:v>1.7702289799827793</c:v>
                </c:pt>
                <c:pt idx="12062">
                  <c:v>1.7704060205848378</c:v>
                </c:pt>
                <c:pt idx="12063">
                  <c:v>1.770583078892727</c:v>
                </c:pt>
                <c:pt idx="12064">
                  <c:v>1.7707601549082179</c:v>
                </c:pt>
                <c:pt idx="12065">
                  <c:v>1.7709372486330812</c:v>
                </c:pt>
                <c:pt idx="12066">
                  <c:v>1.7711143600690882</c:v>
                </c:pt>
                <c:pt idx="12067">
                  <c:v>1.7712914892180101</c:v>
                </c:pt>
                <c:pt idx="12068">
                  <c:v>1.7714686360816181</c:v>
                </c:pt>
                <c:pt idx="12069">
                  <c:v>1.7716458006616842</c:v>
                </c:pt>
                <c:pt idx="12070">
                  <c:v>1.7718229829599801</c:v>
                </c:pt>
                <c:pt idx="12071">
                  <c:v>1.7720001829782779</c:v>
                </c:pt>
                <c:pt idx="12072">
                  <c:v>1.7721774007183497</c:v>
                </c:pt>
                <c:pt idx="12073">
                  <c:v>1.772354636181968</c:v>
                </c:pt>
                <c:pt idx="12074">
                  <c:v>1.772531889370905</c:v>
                </c:pt>
                <c:pt idx="12075">
                  <c:v>1.7727091602869336</c:v>
                </c:pt>
                <c:pt idx="12076">
                  <c:v>1.7728864489318268</c:v>
                </c:pt>
                <c:pt idx="12077">
                  <c:v>1.7730637553073576</c:v>
                </c:pt>
                <c:pt idx="12078">
                  <c:v>1.7732410794152991</c:v>
                </c:pt>
                <c:pt idx="12079">
                  <c:v>1.7734184212574249</c:v>
                </c:pt>
                <c:pt idx="12080">
                  <c:v>1.7735957808355085</c:v>
                </c:pt>
                <c:pt idx="12081">
                  <c:v>1.7737731581513236</c:v>
                </c:pt>
                <c:pt idx="12082">
                  <c:v>1.7739505532066442</c:v>
                </c:pt>
                <c:pt idx="12083">
                  <c:v>1.7741279660032445</c:v>
                </c:pt>
                <c:pt idx="12084">
                  <c:v>1.7743053965428988</c:v>
                </c:pt>
                <c:pt idx="12085">
                  <c:v>1.7744828448273815</c:v>
                </c:pt>
                <c:pt idx="12086">
                  <c:v>1.7746603108584673</c:v>
                </c:pt>
                <c:pt idx="12087">
                  <c:v>1.774837794637931</c:v>
                </c:pt>
                <c:pt idx="12088">
                  <c:v>1.7750152961675478</c:v>
                </c:pt>
                <c:pt idx="12089">
                  <c:v>1.7751928154490928</c:v>
                </c:pt>
                <c:pt idx="12090">
                  <c:v>1.7753703524843412</c:v>
                </c:pt>
                <c:pt idx="12091">
                  <c:v>1.7755479072750686</c:v>
                </c:pt>
                <c:pt idx="12092">
                  <c:v>1.7757254798230508</c:v>
                </c:pt>
                <c:pt idx="12093">
                  <c:v>1.7759030701300638</c:v>
                </c:pt>
                <c:pt idx="12094">
                  <c:v>1.7760806781978835</c:v>
                </c:pt>
                <c:pt idx="12095">
                  <c:v>1.7762583040282862</c:v>
                </c:pt>
                <c:pt idx="12096">
                  <c:v>1.7764359476230485</c:v>
                </c:pt>
                <c:pt idx="12097">
                  <c:v>1.7766136089839468</c:v>
                </c:pt>
                <c:pt idx="12098">
                  <c:v>1.7767912881127581</c:v>
                </c:pt>
                <c:pt idx="12099">
                  <c:v>1.7769689850112591</c:v>
                </c:pt>
                <c:pt idx="12100">
                  <c:v>1.7771466996812273</c:v>
                </c:pt>
                <c:pt idx="12101">
                  <c:v>1.7773244321244397</c:v>
                </c:pt>
                <c:pt idx="12102">
                  <c:v>1.777502182342674</c:v>
                </c:pt>
                <c:pt idx="12103">
                  <c:v>1.7776799503377076</c:v>
                </c:pt>
                <c:pt idx="12104">
                  <c:v>1.7778577361113188</c:v>
                </c:pt>
                <c:pt idx="12105">
                  <c:v>1.7780355396652854</c:v>
                </c:pt>
                <c:pt idx="12106">
                  <c:v>1.7782133610013855</c:v>
                </c:pt>
                <c:pt idx="12107">
                  <c:v>1.7783912001213975</c:v>
                </c:pt>
                <c:pt idx="12108">
                  <c:v>1.7785690570271002</c:v>
                </c:pt>
                <c:pt idx="12109">
                  <c:v>1.7787469317202722</c:v>
                </c:pt>
                <c:pt idx="12110">
                  <c:v>1.7789248242026925</c:v>
                </c:pt>
                <c:pt idx="12111">
                  <c:v>1.7791027344761401</c:v>
                </c:pt>
                <c:pt idx="12112">
                  <c:v>1.7792806625423943</c:v>
                </c:pt>
                <c:pt idx="12113">
                  <c:v>1.7794586084032347</c:v>
                </c:pt>
                <c:pt idx="12114">
                  <c:v>1.7796365720604408</c:v>
                </c:pt>
                <c:pt idx="12115">
                  <c:v>1.7798145535157923</c:v>
                </c:pt>
                <c:pt idx="12116">
                  <c:v>1.7799925527710694</c:v>
                </c:pt>
                <c:pt idx="12117">
                  <c:v>1.7801705698280521</c:v>
                </c:pt>
                <c:pt idx="12118">
                  <c:v>1.7803486046885209</c:v>
                </c:pt>
                <c:pt idx="12119">
                  <c:v>1.7805266573542562</c:v>
                </c:pt>
                <c:pt idx="12120">
                  <c:v>1.7807047278270389</c:v>
                </c:pt>
                <c:pt idx="12121">
                  <c:v>1.7808828161086498</c:v>
                </c:pt>
                <c:pt idx="12122">
                  <c:v>1.78106092220087</c:v>
                </c:pt>
                <c:pt idx="12123">
                  <c:v>1.7812390461054806</c:v>
                </c:pt>
                <c:pt idx="12124">
                  <c:v>1.7814171878242631</c:v>
                </c:pt>
                <c:pt idx="12125">
                  <c:v>1.7815953473589989</c:v>
                </c:pt>
                <c:pt idx="12126">
                  <c:v>1.7817735247114701</c:v>
                </c:pt>
                <c:pt idx="12127">
                  <c:v>1.7819517198834585</c:v>
                </c:pt>
                <c:pt idx="12128">
                  <c:v>1.7821299328767461</c:v>
                </c:pt>
                <c:pt idx="12129">
                  <c:v>1.7823081636931155</c:v>
                </c:pt>
                <c:pt idx="12130">
                  <c:v>1.7824864123343489</c:v>
                </c:pt>
                <c:pt idx="12131">
                  <c:v>1.7826646788022291</c:v>
                </c:pt>
                <c:pt idx="12132">
                  <c:v>1.782842963098539</c:v>
                </c:pt>
                <c:pt idx="12133">
                  <c:v>1.7830212652250614</c:v>
                </c:pt>
                <c:pt idx="12134">
                  <c:v>1.7831995851835798</c:v>
                </c:pt>
                <c:pt idx="12135">
                  <c:v>1.7833779229758773</c:v>
                </c:pt>
                <c:pt idx="12136">
                  <c:v>1.7835562786037376</c:v>
                </c:pt>
                <c:pt idx="12137">
                  <c:v>1.7837346520689443</c:v>
                </c:pt>
                <c:pt idx="12138">
                  <c:v>1.7839130433732817</c:v>
                </c:pt>
                <c:pt idx="12139">
                  <c:v>1.7840914525185336</c:v>
                </c:pt>
                <c:pt idx="12140">
                  <c:v>1.7842698795064842</c:v>
                </c:pt>
                <c:pt idx="12141">
                  <c:v>1.784448324338918</c:v>
                </c:pt>
                <c:pt idx="12142">
                  <c:v>1.7846267870176198</c:v>
                </c:pt>
                <c:pt idx="12143">
                  <c:v>1.7848052675443742</c:v>
                </c:pt>
                <c:pt idx="12144">
                  <c:v>1.7849837659209662</c:v>
                </c:pt>
                <c:pt idx="12145">
                  <c:v>1.785162282149181</c:v>
                </c:pt>
                <c:pt idx="12146">
                  <c:v>1.7853408162308042</c:v>
                </c:pt>
                <c:pt idx="12147">
                  <c:v>1.7855193681676209</c:v>
                </c:pt>
                <c:pt idx="12148">
                  <c:v>1.7856979379614171</c:v>
                </c:pt>
                <c:pt idx="12149">
                  <c:v>1.7858765256139784</c:v>
                </c:pt>
                <c:pt idx="12150">
                  <c:v>1.7860551311270911</c:v>
                </c:pt>
                <c:pt idx="12151">
                  <c:v>1.7862337545025413</c:v>
                </c:pt>
                <c:pt idx="12152">
                  <c:v>1.7864123957421154</c:v>
                </c:pt>
                <c:pt idx="12153">
                  <c:v>1.7865910548476001</c:v>
                </c:pt>
                <c:pt idx="12154">
                  <c:v>1.786769731820782</c:v>
                </c:pt>
                <c:pt idx="12155">
                  <c:v>1.7869484266634483</c:v>
                </c:pt>
                <c:pt idx="12156">
                  <c:v>1.787127139377386</c:v>
                </c:pt>
                <c:pt idx="12157">
                  <c:v>1.7873058699643825</c:v>
                </c:pt>
                <c:pt idx="12158">
                  <c:v>1.787484618426225</c:v>
                </c:pt>
                <c:pt idx="12159">
                  <c:v>1.7876633847647014</c:v>
                </c:pt>
                <c:pt idx="12160">
                  <c:v>1.7878421689815995</c:v>
                </c:pt>
                <c:pt idx="12161">
                  <c:v>1.7880209710787074</c:v>
                </c:pt>
                <c:pt idx="12162">
                  <c:v>1.7881997910578131</c:v>
                </c:pt>
                <c:pt idx="12163">
                  <c:v>1.7883786289207051</c:v>
                </c:pt>
                <c:pt idx="12164">
                  <c:v>1.7885574846691721</c:v>
                </c:pt>
                <c:pt idx="12165">
                  <c:v>1.7887363583050027</c:v>
                </c:pt>
                <c:pt idx="12166">
                  <c:v>1.7889152498299856</c:v>
                </c:pt>
                <c:pt idx="12167">
                  <c:v>1.7890941592459102</c:v>
                </c:pt>
                <c:pt idx="12168">
                  <c:v>1.7892730865545656</c:v>
                </c:pt>
                <c:pt idx="12169">
                  <c:v>1.7894520317577414</c:v>
                </c:pt>
                <c:pt idx="12170">
                  <c:v>1.7896309948572271</c:v>
                </c:pt>
                <c:pt idx="12171">
                  <c:v>1.7898099758548125</c:v>
                </c:pt>
                <c:pt idx="12172">
                  <c:v>1.7899889747522877</c:v>
                </c:pt>
                <c:pt idx="12173">
                  <c:v>1.7901679915514428</c:v>
                </c:pt>
                <c:pt idx="12174">
                  <c:v>1.7903470262540682</c:v>
                </c:pt>
                <c:pt idx="12175">
                  <c:v>1.7905260788619544</c:v>
                </c:pt>
                <c:pt idx="12176">
                  <c:v>1.790705149376892</c:v>
                </c:pt>
                <c:pt idx="12177">
                  <c:v>1.790884237800672</c:v>
                </c:pt>
                <c:pt idx="12178">
                  <c:v>1.7910633441350854</c:v>
                </c:pt>
                <c:pt idx="12179">
                  <c:v>1.7912424683819235</c:v>
                </c:pt>
                <c:pt idx="12180">
                  <c:v>1.7914216105429777</c:v>
                </c:pt>
                <c:pt idx="12181">
                  <c:v>1.7916007706200396</c:v>
                </c:pt>
                <c:pt idx="12182">
                  <c:v>1.7917799486149011</c:v>
                </c:pt>
                <c:pt idx="12183">
                  <c:v>1.7919591445293539</c:v>
                </c:pt>
                <c:pt idx="12184">
                  <c:v>1.7921383583651904</c:v>
                </c:pt>
                <c:pt idx="12185">
                  <c:v>1.7923175901242028</c:v>
                </c:pt>
                <c:pt idx="12186">
                  <c:v>1.7924968398081835</c:v>
                </c:pt>
                <c:pt idx="12187">
                  <c:v>1.7926761074189255</c:v>
                </c:pt>
                <c:pt idx="12188">
                  <c:v>1.7928553929582212</c:v>
                </c:pt>
                <c:pt idx="12189">
                  <c:v>1.7930346964278638</c:v>
                </c:pt>
                <c:pt idx="12190">
                  <c:v>1.7932140178296467</c:v>
                </c:pt>
                <c:pt idx="12191">
                  <c:v>1.7933933571653633</c:v>
                </c:pt>
                <c:pt idx="12192">
                  <c:v>1.793572714436807</c:v>
                </c:pt>
                <c:pt idx="12193">
                  <c:v>1.7937520896457715</c:v>
                </c:pt>
                <c:pt idx="12194">
                  <c:v>1.7939314827940509</c:v>
                </c:pt>
                <c:pt idx="12195">
                  <c:v>1.7941108938834391</c:v>
                </c:pt>
                <c:pt idx="12196">
                  <c:v>1.7942903229157308</c:v>
                </c:pt>
                <c:pt idx="12197">
                  <c:v>1.7944697698927201</c:v>
                </c:pt>
                <c:pt idx="12198">
                  <c:v>1.7946492348162018</c:v>
                </c:pt>
                <c:pt idx="12199">
                  <c:v>1.7948287176879705</c:v>
                </c:pt>
                <c:pt idx="12200">
                  <c:v>1.7950082185098215</c:v>
                </c:pt>
                <c:pt idx="12201">
                  <c:v>1.7951877372835499</c:v>
                </c:pt>
                <c:pt idx="12202">
                  <c:v>1.795367274010951</c:v>
                </c:pt>
                <c:pt idx="12203">
                  <c:v>1.7955468286938203</c:v>
                </c:pt>
                <c:pt idx="12204">
                  <c:v>1.7957264013339538</c:v>
                </c:pt>
                <c:pt idx="12205">
                  <c:v>1.795905991933147</c:v>
                </c:pt>
                <c:pt idx="12206">
                  <c:v>1.7960856004931964</c:v>
                </c:pt>
                <c:pt idx="12207">
                  <c:v>1.7962652270158981</c:v>
                </c:pt>
                <c:pt idx="12208">
                  <c:v>1.7964448715030483</c:v>
                </c:pt>
                <c:pt idx="12209">
                  <c:v>1.7966245339564439</c:v>
                </c:pt>
                <c:pt idx="12210">
                  <c:v>1.7968042143778817</c:v>
                </c:pt>
                <c:pt idx="12211">
                  <c:v>1.7969839127691587</c:v>
                </c:pt>
                <c:pt idx="12212">
                  <c:v>1.7971636291320718</c:v>
                </c:pt>
                <c:pt idx="12213">
                  <c:v>1.7973433634684186</c:v>
                </c:pt>
                <c:pt idx="12214">
                  <c:v>1.7975231157799967</c:v>
                </c:pt>
                <c:pt idx="12215">
                  <c:v>1.7977028860686035</c:v>
                </c:pt>
                <c:pt idx="12216">
                  <c:v>1.797882674336037</c:v>
                </c:pt>
                <c:pt idx="12217">
                  <c:v>1.7980624805840955</c:v>
                </c:pt>
                <c:pt idx="12218">
                  <c:v>1.7982423048145768</c:v>
                </c:pt>
                <c:pt idx="12219">
                  <c:v>1.7984221470292798</c:v>
                </c:pt>
                <c:pt idx="12220">
                  <c:v>1.7986020072300029</c:v>
                </c:pt>
                <c:pt idx="12221">
                  <c:v>1.7987818854185447</c:v>
                </c:pt>
                <c:pt idx="12222">
                  <c:v>1.7989617815967043</c:v>
                </c:pt>
                <c:pt idx="12223">
                  <c:v>1.7991416957662809</c:v>
                </c:pt>
                <c:pt idx="12224">
                  <c:v>1.7993216279290738</c:v>
                </c:pt>
                <c:pt idx="12225">
                  <c:v>1.7995015780868824</c:v>
                </c:pt>
                <c:pt idx="12226">
                  <c:v>1.7996815462415066</c:v>
                </c:pt>
                <c:pt idx="12227">
                  <c:v>1.799861532394746</c:v>
                </c:pt>
                <c:pt idx="12228">
                  <c:v>1.8000415365484008</c:v>
                </c:pt>
                <c:pt idx="12229">
                  <c:v>1.8002215587042711</c:v>
                </c:pt>
                <c:pt idx="12230">
                  <c:v>1.8004015988641575</c:v>
                </c:pt>
                <c:pt idx="12231">
                  <c:v>1.8005816570298605</c:v>
                </c:pt>
                <c:pt idx="12232">
                  <c:v>1.8007617332031809</c:v>
                </c:pt>
                <c:pt idx="12233">
                  <c:v>1.8009418273859195</c:v>
                </c:pt>
                <c:pt idx="12234">
                  <c:v>1.8011219395798774</c:v>
                </c:pt>
                <c:pt idx="12235">
                  <c:v>1.801302069786856</c:v>
                </c:pt>
                <c:pt idx="12236">
                  <c:v>1.8014822180086569</c:v>
                </c:pt>
                <c:pt idx="12237">
                  <c:v>1.8016623842470816</c:v>
                </c:pt>
                <c:pt idx="12238">
                  <c:v>1.8018425685039319</c:v>
                </c:pt>
                <c:pt idx="12239">
                  <c:v>1.8020227707810099</c:v>
                </c:pt>
                <c:pt idx="12240">
                  <c:v>1.8022029910801178</c:v>
                </c:pt>
                <c:pt idx="12241">
                  <c:v>1.8023832294030582</c:v>
                </c:pt>
                <c:pt idx="12242">
                  <c:v>1.8025634857516333</c:v>
                </c:pt>
                <c:pt idx="12243">
                  <c:v>1.8027437601276459</c:v>
                </c:pt>
                <c:pt idx="12244">
                  <c:v>1.8029240525328991</c:v>
                </c:pt>
                <c:pt idx="12245">
                  <c:v>1.8031043629691961</c:v>
                </c:pt>
                <c:pt idx="12246">
                  <c:v>1.8032846914383398</c:v>
                </c:pt>
                <c:pt idx="12247">
                  <c:v>1.803465037942134</c:v>
                </c:pt>
                <c:pt idx="12248">
                  <c:v>1.8036454024823823</c:v>
                </c:pt>
                <c:pt idx="12249">
                  <c:v>1.8038257850608883</c:v>
                </c:pt>
                <c:pt idx="12250">
                  <c:v>1.8040061856794563</c:v>
                </c:pt>
                <c:pt idx="12251">
                  <c:v>1.8041866043398902</c:v>
                </c:pt>
                <c:pt idx="12252">
                  <c:v>1.8043670410439945</c:v>
                </c:pt>
                <c:pt idx="12253">
                  <c:v>1.8045474957935739</c:v>
                </c:pt>
                <c:pt idx="12254">
                  <c:v>1.8047279685904329</c:v>
                </c:pt>
                <c:pt idx="12255">
                  <c:v>1.8049084594363765</c:v>
                </c:pt>
                <c:pt idx="12256">
                  <c:v>1.8050889683332099</c:v>
                </c:pt>
                <c:pt idx="12257">
                  <c:v>1.8052694952827382</c:v>
                </c:pt>
                <c:pt idx="12258">
                  <c:v>1.8054500402867668</c:v>
                </c:pt>
                <c:pt idx="12259">
                  <c:v>1.8056306033471015</c:v>
                </c:pt>
                <c:pt idx="12260">
                  <c:v>1.805811184465548</c:v>
                </c:pt>
                <c:pt idx="12261">
                  <c:v>1.8059917836439123</c:v>
                </c:pt>
                <c:pt idx="12262">
                  <c:v>1.8061724008840008</c:v>
                </c:pt>
                <c:pt idx="12263">
                  <c:v>1.8063530361876194</c:v>
                </c:pt>
                <c:pt idx="12264">
                  <c:v>1.8065336895565751</c:v>
                </c:pt>
                <c:pt idx="12265">
                  <c:v>1.8067143609926744</c:v>
                </c:pt>
                <c:pt idx="12266">
                  <c:v>1.8068950504977241</c:v>
                </c:pt>
                <c:pt idx="12267">
                  <c:v>1.8070757580735315</c:v>
                </c:pt>
                <c:pt idx="12268">
                  <c:v>1.8072564837219036</c:v>
                </c:pt>
                <c:pt idx="12269">
                  <c:v>1.807437227444648</c:v>
                </c:pt>
                <c:pt idx="12270">
                  <c:v>1.8076179892435722</c:v>
                </c:pt>
                <c:pt idx="12271">
                  <c:v>1.8077987691204842</c:v>
                </c:pt>
                <c:pt idx="12272">
                  <c:v>1.8079795670771919</c:v>
                </c:pt>
                <c:pt idx="12273">
                  <c:v>1.8081603831155033</c:v>
                </c:pt>
                <c:pt idx="12274">
                  <c:v>1.8083412172372271</c:v>
                </c:pt>
                <c:pt idx="12275">
                  <c:v>1.8085220694441715</c:v>
                </c:pt>
                <c:pt idx="12276">
                  <c:v>1.8087029397381453</c:v>
                </c:pt>
                <c:pt idx="12277">
                  <c:v>1.8088838281209574</c:v>
                </c:pt>
                <c:pt idx="12278">
                  <c:v>1.8090647345944169</c:v>
                </c:pt>
                <c:pt idx="12279">
                  <c:v>1.809245659160333</c:v>
                </c:pt>
                <c:pt idx="12280">
                  <c:v>1.809426601820515</c:v>
                </c:pt>
                <c:pt idx="12281">
                  <c:v>1.8096075625767727</c:v>
                </c:pt>
                <c:pt idx="12282">
                  <c:v>1.8097885414309158</c:v>
                </c:pt>
                <c:pt idx="12283">
                  <c:v>1.8099695383847543</c:v>
                </c:pt>
                <c:pt idx="12284">
                  <c:v>1.8101505534400983</c:v>
                </c:pt>
                <c:pt idx="12285">
                  <c:v>1.8103315865987581</c:v>
                </c:pt>
                <c:pt idx="12286">
                  <c:v>1.8105126378625445</c:v>
                </c:pt>
                <c:pt idx="12287">
                  <c:v>1.8106937072332678</c:v>
                </c:pt>
                <c:pt idx="12288">
                  <c:v>1.810874794712739</c:v>
                </c:pt>
                <c:pt idx="12289">
                  <c:v>1.8110559003027693</c:v>
                </c:pt>
                <c:pt idx="12290">
                  <c:v>1.8112370240051698</c:v>
                </c:pt>
                <c:pt idx="12291">
                  <c:v>1.8114181658217521</c:v>
                </c:pt>
                <c:pt idx="12292">
                  <c:v>1.8115993257543275</c:v>
                </c:pt>
                <c:pt idx="12293">
                  <c:v>1.8117805038047079</c:v>
                </c:pt>
                <c:pt idx="12294">
                  <c:v>1.8119616999747052</c:v>
                </c:pt>
                <c:pt idx="12295">
                  <c:v>1.8121429142661318</c:v>
                </c:pt>
                <c:pt idx="12296">
                  <c:v>1.8123241466808</c:v>
                </c:pt>
                <c:pt idx="12297">
                  <c:v>1.8125053972205221</c:v>
                </c:pt>
                <c:pt idx="12298">
                  <c:v>1.8126866658871108</c:v>
                </c:pt>
                <c:pt idx="12299">
                  <c:v>1.812867952682379</c:v>
                </c:pt>
                <c:pt idx="12300">
                  <c:v>1.8130492576081398</c:v>
                </c:pt>
                <c:pt idx="12301">
                  <c:v>1.8132305806662063</c:v>
                </c:pt>
                <c:pt idx="12302">
                  <c:v>1.8134119218583922</c:v>
                </c:pt>
                <c:pt idx="12303">
                  <c:v>1.8135932811865108</c:v>
                </c:pt>
                <c:pt idx="12304">
                  <c:v>1.813774658652376</c:v>
                </c:pt>
                <c:pt idx="12305">
                  <c:v>1.8139560542578017</c:v>
                </c:pt>
                <c:pt idx="12306">
                  <c:v>1.8141374680046021</c:v>
                </c:pt>
                <c:pt idx="12307">
                  <c:v>1.8143188998945916</c:v>
                </c:pt>
                <c:pt idx="12308">
                  <c:v>1.8145003499295846</c:v>
                </c:pt>
                <c:pt idx="12309">
                  <c:v>1.8146818181113957</c:v>
                </c:pt>
                <c:pt idx="12310">
                  <c:v>1.8148633044418399</c:v>
                </c:pt>
                <c:pt idx="12311">
                  <c:v>1.815044808922732</c:v>
                </c:pt>
                <c:pt idx="12312">
                  <c:v>1.8152263315558876</c:v>
                </c:pt>
                <c:pt idx="12313">
                  <c:v>1.815407872343122</c:v>
                </c:pt>
                <c:pt idx="12314">
                  <c:v>1.8155894312862506</c:v>
                </c:pt>
                <c:pt idx="12315">
                  <c:v>1.8157710083870893</c:v>
                </c:pt>
                <c:pt idx="12316">
                  <c:v>1.815952603647454</c:v>
                </c:pt>
                <c:pt idx="12317">
                  <c:v>1.816134217069161</c:v>
                </c:pt>
                <c:pt idx="12318">
                  <c:v>1.8163158486540263</c:v>
                </c:pt>
                <c:pt idx="12319">
                  <c:v>1.8164974984038667</c:v>
                </c:pt>
                <c:pt idx="12320">
                  <c:v>1.8166791663204986</c:v>
                </c:pt>
                <c:pt idx="12321">
                  <c:v>1.8168608524057392</c:v>
                </c:pt>
                <c:pt idx="12322">
                  <c:v>1.8170425566614055</c:v>
                </c:pt>
                <c:pt idx="12323">
                  <c:v>1.8172242790893143</c:v>
                </c:pt>
                <c:pt idx="12324">
                  <c:v>1.8174060196912833</c:v>
                </c:pt>
                <c:pt idx="12325">
                  <c:v>1.8175877784691303</c:v>
                </c:pt>
                <c:pt idx="12326">
                  <c:v>1.8177695554246729</c:v>
                </c:pt>
                <c:pt idx="12327">
                  <c:v>1.8179513505597289</c:v>
                </c:pt>
                <c:pt idx="12328">
                  <c:v>1.8181331638761165</c:v>
                </c:pt>
                <c:pt idx="12329">
                  <c:v>1.8183149953756541</c:v>
                </c:pt>
                <c:pt idx="12330">
                  <c:v>1.8184968450601602</c:v>
                </c:pt>
                <c:pt idx="12331">
                  <c:v>1.8186787129314532</c:v>
                </c:pt>
                <c:pt idx="12332">
                  <c:v>1.8188605989913524</c:v>
                </c:pt>
                <c:pt idx="12333">
                  <c:v>1.8190425032416766</c:v>
                </c:pt>
                <c:pt idx="12334">
                  <c:v>1.8192244256842449</c:v>
                </c:pt>
                <c:pt idx="12335">
                  <c:v>1.819406366320877</c:v>
                </c:pt>
                <c:pt idx="12336">
                  <c:v>1.8195883251533924</c:v>
                </c:pt>
                <c:pt idx="12337">
                  <c:v>1.8197703021836107</c:v>
                </c:pt>
                <c:pt idx="12338">
                  <c:v>1.819952297413352</c:v>
                </c:pt>
                <c:pt idx="12339">
                  <c:v>1.8201343108444363</c:v>
                </c:pt>
                <c:pt idx="12340">
                  <c:v>1.8203163424786841</c:v>
                </c:pt>
                <c:pt idx="12341">
                  <c:v>1.8204983923179159</c:v>
                </c:pt>
                <c:pt idx="12342">
                  <c:v>1.8206804603639521</c:v>
                </c:pt>
                <c:pt idx="12343">
                  <c:v>1.8208625466186139</c:v>
                </c:pt>
                <c:pt idx="12344">
                  <c:v>1.8210446510837222</c:v>
                </c:pt>
                <c:pt idx="12345">
                  <c:v>1.8212267737610983</c:v>
                </c:pt>
                <c:pt idx="12346">
                  <c:v>1.8214089146525636</c:v>
                </c:pt>
                <c:pt idx="12347">
                  <c:v>1.8215910737599397</c:v>
                </c:pt>
                <c:pt idx="12348">
                  <c:v>1.8217732510850482</c:v>
                </c:pt>
                <c:pt idx="12349">
                  <c:v>1.8219554466297112</c:v>
                </c:pt>
                <c:pt idx="12350">
                  <c:v>1.8221376603957509</c:v>
                </c:pt>
                <c:pt idx="12351">
                  <c:v>1.8223198923849893</c:v>
                </c:pt>
                <c:pt idx="12352">
                  <c:v>1.8225021425992491</c:v>
                </c:pt>
                <c:pt idx="12353">
                  <c:v>1.8226844110403531</c:v>
                </c:pt>
                <c:pt idx="12354">
                  <c:v>1.822866697710124</c:v>
                </c:pt>
                <c:pt idx="12355">
                  <c:v>1.8230490026103849</c:v>
                </c:pt>
                <c:pt idx="12356">
                  <c:v>1.8232313257429593</c:v>
                </c:pt>
                <c:pt idx="12357">
                  <c:v>1.8234136671096703</c:v>
                </c:pt>
                <c:pt idx="12358">
                  <c:v>1.8235960267123417</c:v>
                </c:pt>
                <c:pt idx="12359">
                  <c:v>1.8237784045527969</c:v>
                </c:pt>
                <c:pt idx="12360">
                  <c:v>1.8239608006328603</c:v>
                </c:pt>
                <c:pt idx="12361">
                  <c:v>1.8241432149543557</c:v>
                </c:pt>
                <c:pt idx="12362">
                  <c:v>1.8243256475191076</c:v>
                </c:pt>
                <c:pt idx="12363">
                  <c:v>1.8245080983289406</c:v>
                </c:pt>
                <c:pt idx="12364">
                  <c:v>1.824690567385679</c:v>
                </c:pt>
                <c:pt idx="12365">
                  <c:v>1.824873054691148</c:v>
                </c:pt>
                <c:pt idx="12366">
                  <c:v>1.8250555602471727</c:v>
                </c:pt>
                <c:pt idx="12367">
                  <c:v>1.8252380840555782</c:v>
                </c:pt>
                <c:pt idx="12368">
                  <c:v>1.82542062611819</c:v>
                </c:pt>
                <c:pt idx="12369">
                  <c:v>1.8256031864368336</c:v>
                </c:pt>
                <c:pt idx="12370">
                  <c:v>1.8257857650133349</c:v>
                </c:pt>
                <c:pt idx="12371">
                  <c:v>1.8259683618495197</c:v>
                </c:pt>
                <c:pt idx="12372">
                  <c:v>1.8261509769472144</c:v>
                </c:pt>
                <c:pt idx="12373">
                  <c:v>1.8263336103082453</c:v>
                </c:pt>
                <c:pt idx="12374">
                  <c:v>1.8265162619344386</c:v>
                </c:pt>
                <c:pt idx="12375">
                  <c:v>1.8266989318276214</c:v>
                </c:pt>
                <c:pt idx="12376">
                  <c:v>1.8268816199896203</c:v>
                </c:pt>
                <c:pt idx="12377">
                  <c:v>1.8270643264222626</c:v>
                </c:pt>
                <c:pt idx="12378">
                  <c:v>1.8272470511273753</c:v>
                </c:pt>
                <c:pt idx="12379">
                  <c:v>1.8274297941067859</c:v>
                </c:pt>
                <c:pt idx="12380">
                  <c:v>1.8276125553623221</c:v>
                </c:pt>
                <c:pt idx="12381">
                  <c:v>1.8277953348958118</c:v>
                </c:pt>
                <c:pt idx="12382">
                  <c:v>1.8279781327090827</c:v>
                </c:pt>
                <c:pt idx="12383">
                  <c:v>1.8281609488039632</c:v>
                </c:pt>
                <c:pt idx="12384">
                  <c:v>1.8283437831822813</c:v>
                </c:pt>
                <c:pt idx="12385">
                  <c:v>1.8285266358458658</c:v>
                </c:pt>
                <c:pt idx="12386">
                  <c:v>1.8287095067965455</c:v>
                </c:pt>
                <c:pt idx="12387">
                  <c:v>1.8288923960361492</c:v>
                </c:pt>
                <c:pt idx="12388">
                  <c:v>1.8290753035665057</c:v>
                </c:pt>
                <c:pt idx="12389">
                  <c:v>1.8292582293894446</c:v>
                </c:pt>
                <c:pt idx="12390">
                  <c:v>1.8294411735067952</c:v>
                </c:pt>
                <c:pt idx="12391">
                  <c:v>1.8296241359203873</c:v>
                </c:pt>
                <c:pt idx="12392">
                  <c:v>1.8298071166320504</c:v>
                </c:pt>
                <c:pt idx="12393">
                  <c:v>1.8299901156436147</c:v>
                </c:pt>
                <c:pt idx="12394">
                  <c:v>1.8301731329569104</c:v>
                </c:pt>
                <c:pt idx="12395">
                  <c:v>1.8303561685737677</c:v>
                </c:pt>
                <c:pt idx="12396">
                  <c:v>1.8305392224960173</c:v>
                </c:pt>
                <c:pt idx="12397">
                  <c:v>1.8307222947254898</c:v>
                </c:pt>
                <c:pt idx="12398">
                  <c:v>1.830905385264016</c:v>
                </c:pt>
                <c:pt idx="12399">
                  <c:v>1.8310884941134273</c:v>
                </c:pt>
                <c:pt idx="12400">
                  <c:v>1.8312716212755549</c:v>
                </c:pt>
                <c:pt idx="12401">
                  <c:v>1.8314547667522301</c:v>
                </c:pt>
                <c:pt idx="12402">
                  <c:v>1.8316379305452846</c:v>
                </c:pt>
                <c:pt idx="12403">
                  <c:v>1.8318211126565502</c:v>
                </c:pt>
                <c:pt idx="12404">
                  <c:v>1.8320043130878589</c:v>
                </c:pt>
                <c:pt idx="12405">
                  <c:v>1.832187531841043</c:v>
                </c:pt>
                <c:pt idx="12406">
                  <c:v>1.8323707689179347</c:v>
                </c:pt>
                <c:pt idx="12407">
                  <c:v>1.8325540243203666</c:v>
                </c:pt>
                <c:pt idx="12408">
                  <c:v>1.8327372980501717</c:v>
                </c:pt>
                <c:pt idx="12409">
                  <c:v>1.8329205901091825</c:v>
                </c:pt>
                <c:pt idx="12410">
                  <c:v>1.8331039004992324</c:v>
                </c:pt>
                <c:pt idx="12411">
                  <c:v>1.8332872292221547</c:v>
                </c:pt>
                <c:pt idx="12412">
                  <c:v>1.8334705762797827</c:v>
                </c:pt>
                <c:pt idx="12413">
                  <c:v>1.8336539416739501</c:v>
                </c:pt>
                <c:pt idx="12414">
                  <c:v>1.8338373254064908</c:v>
                </c:pt>
                <c:pt idx="12415">
                  <c:v>1.8340207274792386</c:v>
                </c:pt>
                <c:pt idx="12416">
                  <c:v>1.8342041478940281</c:v>
                </c:pt>
                <c:pt idx="12417">
                  <c:v>1.8343875866526933</c:v>
                </c:pt>
                <c:pt idx="12418">
                  <c:v>1.834571043757069</c:v>
                </c:pt>
                <c:pt idx="12419">
                  <c:v>1.83475451920899</c:v>
                </c:pt>
                <c:pt idx="12420">
                  <c:v>1.834938013010291</c:v>
                </c:pt>
                <c:pt idx="12421">
                  <c:v>1.8351215251628072</c:v>
                </c:pt>
                <c:pt idx="12422">
                  <c:v>1.8353050556683741</c:v>
                </c:pt>
                <c:pt idx="12423">
                  <c:v>1.835488604528827</c:v>
                </c:pt>
                <c:pt idx="12424">
                  <c:v>1.8356721717460016</c:v>
                </c:pt>
                <c:pt idx="12425">
                  <c:v>1.8358557573217338</c:v>
                </c:pt>
                <c:pt idx="12426">
                  <c:v>1.8360393612578596</c:v>
                </c:pt>
                <c:pt idx="12427">
                  <c:v>1.8362229835562152</c:v>
                </c:pt>
                <c:pt idx="12428">
                  <c:v>1.836406624218637</c:v>
                </c:pt>
                <c:pt idx="12429">
                  <c:v>1.8365902832469616</c:v>
                </c:pt>
                <c:pt idx="12430">
                  <c:v>1.8367739606430258</c:v>
                </c:pt>
                <c:pt idx="12431">
                  <c:v>1.8369576564086667</c:v>
                </c:pt>
                <c:pt idx="12432">
                  <c:v>1.8371413705457214</c:v>
                </c:pt>
                <c:pt idx="12433">
                  <c:v>1.8373251030560269</c:v>
                </c:pt>
                <c:pt idx="12434">
                  <c:v>1.837508853941421</c:v>
                </c:pt>
                <c:pt idx="12435">
                  <c:v>1.8376926232037414</c:v>
                </c:pt>
                <c:pt idx="12436">
                  <c:v>1.8378764108448258</c:v>
                </c:pt>
                <c:pt idx="12437">
                  <c:v>1.8380602168665123</c:v>
                </c:pt>
                <c:pt idx="12438">
                  <c:v>1.8382440412706393</c:v>
                </c:pt>
                <c:pt idx="12439">
                  <c:v>1.8384278840590451</c:v>
                </c:pt>
                <c:pt idx="12440">
                  <c:v>1.8386117452335684</c:v>
                </c:pt>
                <c:pt idx="12441">
                  <c:v>1.838795624796048</c:v>
                </c:pt>
                <c:pt idx="12442">
                  <c:v>1.8389795227483228</c:v>
                </c:pt>
                <c:pt idx="12443">
                  <c:v>1.839163439092232</c:v>
                </c:pt>
                <c:pt idx="12444">
                  <c:v>1.8393473738296149</c:v>
                </c:pt>
                <c:pt idx="12445">
                  <c:v>1.839531326962311</c:v>
                </c:pt>
                <c:pt idx="12446">
                  <c:v>1.8397152984921603</c:v>
                </c:pt>
                <c:pt idx="12447">
                  <c:v>1.8398992884210024</c:v>
                </c:pt>
                <c:pt idx="12448">
                  <c:v>1.8400832967506775</c:v>
                </c:pt>
                <c:pt idx="12449">
                  <c:v>1.8402673234830258</c:v>
                </c:pt>
                <c:pt idx="12450">
                  <c:v>1.8404513686198878</c:v>
                </c:pt>
                <c:pt idx="12451">
                  <c:v>1.840635432163104</c:v>
                </c:pt>
                <c:pt idx="12452">
                  <c:v>1.8408195141145154</c:v>
                </c:pt>
                <c:pt idx="12453">
                  <c:v>1.8410036144759629</c:v>
                </c:pt>
                <c:pt idx="12454">
                  <c:v>1.8411877332492879</c:v>
                </c:pt>
                <c:pt idx="12455">
                  <c:v>1.8413718704363315</c:v>
                </c:pt>
                <c:pt idx="12456">
                  <c:v>1.8415560260389354</c:v>
                </c:pt>
                <c:pt idx="12457">
                  <c:v>1.8417402000589413</c:v>
                </c:pt>
                <c:pt idx="12458">
                  <c:v>1.8419243924981912</c:v>
                </c:pt>
                <c:pt idx="12459">
                  <c:v>1.842108603358527</c:v>
                </c:pt>
                <c:pt idx="12460">
                  <c:v>1.8422928326417911</c:v>
                </c:pt>
                <c:pt idx="12461">
                  <c:v>1.842477080349826</c:v>
                </c:pt>
                <c:pt idx="12462">
                  <c:v>1.8426613464844745</c:v>
                </c:pt>
                <c:pt idx="12463">
                  <c:v>1.8428456310475794</c:v>
                </c:pt>
                <c:pt idx="12464">
                  <c:v>1.8430299340409835</c:v>
                </c:pt>
                <c:pt idx="12465">
                  <c:v>1.8432142554665301</c:v>
                </c:pt>
                <c:pt idx="12466">
                  <c:v>1.8433985953260625</c:v>
                </c:pt>
                <c:pt idx="12467">
                  <c:v>1.8435829536214248</c:v>
                </c:pt>
                <c:pt idx="12468">
                  <c:v>1.8437673303544602</c:v>
                </c:pt>
                <c:pt idx="12469">
                  <c:v>1.8439517255270128</c:v>
                </c:pt>
                <c:pt idx="12470">
                  <c:v>1.8441361391409268</c:v>
                </c:pt>
                <c:pt idx="12471">
                  <c:v>1.8443205711980466</c:v>
                </c:pt>
                <c:pt idx="12472">
                  <c:v>1.8445050217002166</c:v>
                </c:pt>
                <c:pt idx="12473">
                  <c:v>1.8446894906492814</c:v>
                </c:pt>
                <c:pt idx="12474">
                  <c:v>1.8448739780470862</c:v>
                </c:pt>
                <c:pt idx="12475">
                  <c:v>1.8450584838954758</c:v>
                </c:pt>
                <c:pt idx="12476">
                  <c:v>1.8452430081962954</c:v>
                </c:pt>
                <c:pt idx="12477">
                  <c:v>1.8454275509513904</c:v>
                </c:pt>
                <c:pt idx="12478">
                  <c:v>1.8456121121626068</c:v>
                </c:pt>
                <c:pt idx="12479">
                  <c:v>1.8457966918317898</c:v>
                </c:pt>
                <c:pt idx="12480">
                  <c:v>1.8459812899607859</c:v>
                </c:pt>
                <c:pt idx="12481">
                  <c:v>1.8461659065514411</c:v>
                </c:pt>
                <c:pt idx="12482">
                  <c:v>1.8463505416056016</c:v>
                </c:pt>
                <c:pt idx="12483">
                  <c:v>1.8465351951251141</c:v>
                </c:pt>
                <c:pt idx="12484">
                  <c:v>1.8467198671118252</c:v>
                </c:pt>
                <c:pt idx="12485">
                  <c:v>1.846904557567582</c:v>
                </c:pt>
                <c:pt idx="12486">
                  <c:v>1.8470892664942313</c:v>
                </c:pt>
                <c:pt idx="12487">
                  <c:v>1.8472739938936207</c:v>
                </c:pt>
                <c:pt idx="12488">
                  <c:v>1.8474587397675974</c:v>
                </c:pt>
                <c:pt idx="12489">
                  <c:v>1.8476435041180093</c:v>
                </c:pt>
                <c:pt idx="12490">
                  <c:v>1.847828286946704</c:v>
                </c:pt>
                <c:pt idx="12491">
                  <c:v>1.8480130882555295</c:v>
                </c:pt>
                <c:pt idx="12492">
                  <c:v>1.848197908046334</c:v>
                </c:pt>
                <c:pt idx="12493">
                  <c:v>1.8483827463209661</c:v>
                </c:pt>
                <c:pt idx="12494">
                  <c:v>1.8485676030812743</c:v>
                </c:pt>
                <c:pt idx="12495">
                  <c:v>1.8487524783291072</c:v>
                </c:pt>
                <c:pt idx="12496">
                  <c:v>1.8489373720663138</c:v>
                </c:pt>
                <c:pt idx="12497">
                  <c:v>1.8491222842947432</c:v>
                </c:pt>
                <c:pt idx="12498">
                  <c:v>1.8493072150162448</c:v>
                </c:pt>
                <c:pt idx="12499">
                  <c:v>1.849492164232668</c:v>
                </c:pt>
                <c:pt idx="12500">
                  <c:v>1.8496771319458627</c:v>
                </c:pt>
                <c:pt idx="12501">
                  <c:v>1.8498621181576784</c:v>
                </c:pt>
                <c:pt idx="12502">
                  <c:v>1.8500471228699653</c:v>
                </c:pt>
                <c:pt idx="12503">
                  <c:v>1.8502321460845736</c:v>
                </c:pt>
                <c:pt idx="12504">
                  <c:v>1.850417187803354</c:v>
                </c:pt>
                <c:pt idx="12505">
                  <c:v>1.8506022480281568</c:v>
                </c:pt>
                <c:pt idx="12506">
                  <c:v>1.8507873267608328</c:v>
                </c:pt>
                <c:pt idx="12507">
                  <c:v>1.850972424003233</c:v>
                </c:pt>
                <c:pt idx="12508">
                  <c:v>1.8511575397572086</c:v>
                </c:pt>
                <c:pt idx="12509">
                  <c:v>1.8513426740246111</c:v>
                </c:pt>
                <c:pt idx="12510">
                  <c:v>1.8515278268072917</c:v>
                </c:pt>
                <c:pt idx="12511">
                  <c:v>1.8517129981071023</c:v>
                </c:pt>
                <c:pt idx="12512">
                  <c:v>1.8518981879258949</c:v>
                </c:pt>
                <c:pt idx="12513">
                  <c:v>1.8520833962655214</c:v>
                </c:pt>
                <c:pt idx="12514">
                  <c:v>1.8522686231278342</c:v>
                </c:pt>
                <c:pt idx="12515">
                  <c:v>1.8524538685146856</c:v>
                </c:pt>
                <c:pt idx="12516">
                  <c:v>1.8526391324279283</c:v>
                </c:pt>
                <c:pt idx="12517">
                  <c:v>1.8528244148694153</c:v>
                </c:pt>
                <c:pt idx="12518">
                  <c:v>1.8530097158409993</c:v>
                </c:pt>
                <c:pt idx="12519">
                  <c:v>1.8531950353445337</c:v>
                </c:pt>
                <c:pt idx="12520">
                  <c:v>1.8533803733818719</c:v>
                </c:pt>
                <c:pt idx="12521">
                  <c:v>1.8535657299548673</c:v>
                </c:pt>
                <c:pt idx="12522">
                  <c:v>1.8537511050653739</c:v>
                </c:pt>
                <c:pt idx="12523">
                  <c:v>1.8539364987152454</c:v>
                </c:pt>
                <c:pt idx="12524">
                  <c:v>1.854121910906336</c:v>
                </c:pt>
                <c:pt idx="12525">
                  <c:v>1.8543073416405</c:v>
                </c:pt>
                <c:pt idx="12526">
                  <c:v>1.8544927909195921</c:v>
                </c:pt>
                <c:pt idx="12527">
                  <c:v>1.8546782587454667</c:v>
                </c:pt>
                <c:pt idx="12528">
                  <c:v>1.8548637451199785</c:v>
                </c:pt>
                <c:pt idx="12529">
                  <c:v>1.8550492500449831</c:v>
                </c:pt>
                <c:pt idx="12530">
                  <c:v>1.8552347735223353</c:v>
                </c:pt>
                <c:pt idx="12531">
                  <c:v>1.8554203155538906</c:v>
                </c:pt>
                <c:pt idx="12532">
                  <c:v>1.8556058761415049</c:v>
                </c:pt>
                <c:pt idx="12533">
                  <c:v>1.8557914552870336</c:v>
                </c:pt>
                <c:pt idx="12534">
                  <c:v>1.8559770529923327</c:v>
                </c:pt>
                <c:pt idx="12535">
                  <c:v>1.8561626692592585</c:v>
                </c:pt>
                <c:pt idx="12536">
                  <c:v>1.8563483040896676</c:v>
                </c:pt>
                <c:pt idx="12537">
                  <c:v>1.8565339574854161</c:v>
                </c:pt>
                <c:pt idx="12538">
                  <c:v>1.8567196294483608</c:v>
                </c:pt>
                <c:pt idx="12539">
                  <c:v>1.8569053199803587</c:v>
                </c:pt>
                <c:pt idx="12540">
                  <c:v>1.857091029083267</c:v>
                </c:pt>
                <c:pt idx="12541">
                  <c:v>1.8572767567589428</c:v>
                </c:pt>
                <c:pt idx="12542">
                  <c:v>1.8574625030092438</c:v>
                </c:pt>
                <c:pt idx="12543">
                  <c:v>1.8576482678360273</c:v>
                </c:pt>
                <c:pt idx="12544">
                  <c:v>1.8578340512411513</c:v>
                </c:pt>
                <c:pt idx="12545">
                  <c:v>1.858019853226474</c:v>
                </c:pt>
                <c:pt idx="12546">
                  <c:v>1.8582056737938533</c:v>
                </c:pt>
                <c:pt idx="12547">
                  <c:v>1.8583915129451478</c:v>
                </c:pt>
                <c:pt idx="12548">
                  <c:v>1.858577370682216</c:v>
                </c:pt>
                <c:pt idx="12549">
                  <c:v>1.8587632470069166</c:v>
                </c:pt>
                <c:pt idx="12550">
                  <c:v>1.8589491419211088</c:v>
                </c:pt>
                <c:pt idx="12551">
                  <c:v>1.8591350554266515</c:v>
                </c:pt>
                <c:pt idx="12552">
                  <c:v>1.859320987525404</c:v>
                </c:pt>
                <c:pt idx="12553">
                  <c:v>1.859506938219226</c:v>
                </c:pt>
                <c:pt idx="12554">
                  <c:v>1.8596929075099768</c:v>
                </c:pt>
                <c:pt idx="12555">
                  <c:v>1.8598788953995167</c:v>
                </c:pt>
                <c:pt idx="12556">
                  <c:v>1.8600649018897055</c:v>
                </c:pt>
                <c:pt idx="12557">
                  <c:v>1.8602509269824037</c:v>
                </c:pt>
                <c:pt idx="12558">
                  <c:v>1.8604369706794717</c:v>
                </c:pt>
                <c:pt idx="12559">
                  <c:v>1.86062303298277</c:v>
                </c:pt>
                <c:pt idx="12560">
                  <c:v>1.8608091138941594</c:v>
                </c:pt>
                <c:pt idx="12561">
                  <c:v>1.860995213415501</c:v>
                </c:pt>
                <c:pt idx="12562">
                  <c:v>1.8611813315486558</c:v>
                </c:pt>
                <c:pt idx="12563">
                  <c:v>1.8613674682954853</c:v>
                </c:pt>
                <c:pt idx="12564">
                  <c:v>1.8615536236578509</c:v>
                </c:pt>
                <c:pt idx="12565">
                  <c:v>1.8617397976376147</c:v>
                </c:pt>
                <c:pt idx="12566">
                  <c:v>1.8619259902366383</c:v>
                </c:pt>
                <c:pt idx="12567">
                  <c:v>1.8621122014567839</c:v>
                </c:pt>
                <c:pt idx="12568">
                  <c:v>1.8622984312999138</c:v>
                </c:pt>
                <c:pt idx="12569">
                  <c:v>1.8624846797678907</c:v>
                </c:pt>
                <c:pt idx="12570">
                  <c:v>1.8626709468625768</c:v>
                </c:pt>
                <c:pt idx="12571">
                  <c:v>1.8628572325858355</c:v>
                </c:pt>
                <c:pt idx="12572">
                  <c:v>1.8630435369395293</c:v>
                </c:pt>
                <c:pt idx="12573">
                  <c:v>1.8632298599255219</c:v>
                </c:pt>
                <c:pt idx="12574">
                  <c:v>1.8634162015456766</c:v>
                </c:pt>
                <c:pt idx="12575">
                  <c:v>1.8636025618018568</c:v>
                </c:pt>
                <c:pt idx="12576">
                  <c:v>1.8637889406959263</c:v>
                </c:pt>
                <c:pt idx="12577">
                  <c:v>1.8639753382297493</c:v>
                </c:pt>
                <c:pt idx="12578">
                  <c:v>1.8641617544051898</c:v>
                </c:pt>
                <c:pt idx="12579">
                  <c:v>1.8643481892241123</c:v>
                </c:pt>
                <c:pt idx="12580">
                  <c:v>1.8645346426883811</c:v>
                </c:pt>
                <c:pt idx="12581">
                  <c:v>1.864721114799861</c:v>
                </c:pt>
                <c:pt idx="12582">
                  <c:v>1.864907605560417</c:v>
                </c:pt>
                <c:pt idx="12583">
                  <c:v>1.8650941149719142</c:v>
                </c:pt>
                <c:pt idx="12584">
                  <c:v>1.8652806430362179</c:v>
                </c:pt>
                <c:pt idx="12585">
                  <c:v>1.8654671897551933</c:v>
                </c:pt>
                <c:pt idx="12586">
                  <c:v>1.8656537551307064</c:v>
                </c:pt>
                <c:pt idx="12587">
                  <c:v>1.8658403391646228</c:v>
                </c:pt>
                <c:pt idx="12588">
                  <c:v>1.8660269418588087</c:v>
                </c:pt>
                <c:pt idx="12589">
                  <c:v>1.8662135632151302</c:v>
                </c:pt>
                <c:pt idx="12590">
                  <c:v>1.8664002032354536</c:v>
                </c:pt>
                <c:pt idx="12591">
                  <c:v>1.8665868619216457</c:v>
                </c:pt>
                <c:pt idx="12592">
                  <c:v>1.8667735392755733</c:v>
                </c:pt>
                <c:pt idx="12593">
                  <c:v>1.8669602352991033</c:v>
                </c:pt>
                <c:pt idx="12594">
                  <c:v>1.8671469499941027</c:v>
                </c:pt>
                <c:pt idx="12595">
                  <c:v>1.867333683362439</c:v>
                </c:pt>
                <c:pt idx="12596">
                  <c:v>1.8675204354059796</c:v>
                </c:pt>
                <c:pt idx="12597">
                  <c:v>1.8677072061265922</c:v>
                </c:pt>
                <c:pt idx="12598">
                  <c:v>1.8678939955261449</c:v>
                </c:pt>
                <c:pt idx="12599">
                  <c:v>1.8680808036065055</c:v>
                </c:pt>
                <c:pt idx="12600">
                  <c:v>1.8682676303695425</c:v>
                </c:pt>
                <c:pt idx="12601">
                  <c:v>1.8684544758171242</c:v>
                </c:pt>
                <c:pt idx="12602">
                  <c:v>1.8686413399511193</c:v>
                </c:pt>
                <c:pt idx="12603">
                  <c:v>1.8688282227733966</c:v>
                </c:pt>
                <c:pt idx="12604">
                  <c:v>1.8690151242858251</c:v>
                </c:pt>
                <c:pt idx="12605">
                  <c:v>1.8692020444902742</c:v>
                </c:pt>
                <c:pt idx="12606">
                  <c:v>1.869388983388613</c:v>
                </c:pt>
                <c:pt idx="12607">
                  <c:v>1.8695759409827113</c:v>
                </c:pt>
                <c:pt idx="12608">
                  <c:v>1.8697629172744388</c:v>
                </c:pt>
                <c:pt idx="12609">
                  <c:v>1.8699499122656653</c:v>
                </c:pt>
                <c:pt idx="12610">
                  <c:v>1.8701369259582612</c:v>
                </c:pt>
                <c:pt idx="12611">
                  <c:v>1.8703239583540965</c:v>
                </c:pt>
                <c:pt idx="12612">
                  <c:v>1.8705110094550419</c:v>
                </c:pt>
                <c:pt idx="12613">
                  <c:v>1.8706980792629682</c:v>
                </c:pt>
                <c:pt idx="12614">
                  <c:v>1.870885167779746</c:v>
                </c:pt>
                <c:pt idx="12615">
                  <c:v>1.8710722750072466</c:v>
                </c:pt>
                <c:pt idx="12616">
                  <c:v>1.8712594009473413</c:v>
                </c:pt>
                <c:pt idx="12617">
                  <c:v>1.8714465456019016</c:v>
                </c:pt>
                <c:pt idx="12618">
                  <c:v>1.8716337089727988</c:v>
                </c:pt>
                <c:pt idx="12619">
                  <c:v>1.871820891061905</c:v>
                </c:pt>
                <c:pt idx="12620">
                  <c:v>1.872008091871092</c:v>
                </c:pt>
                <c:pt idx="12621">
                  <c:v>1.8721953114022321</c:v>
                </c:pt>
                <c:pt idx="12622">
                  <c:v>1.8723825496571977</c:v>
                </c:pt>
                <c:pt idx="12623">
                  <c:v>1.8725698066378615</c:v>
                </c:pt>
                <c:pt idx="12624">
                  <c:v>1.8727570823460962</c:v>
                </c:pt>
                <c:pt idx="12625">
                  <c:v>1.8729443767837746</c:v>
                </c:pt>
                <c:pt idx="12626">
                  <c:v>1.8731316899527699</c:v>
                </c:pt>
                <c:pt idx="12627">
                  <c:v>1.8733190218549554</c:v>
                </c:pt>
                <c:pt idx="12628">
                  <c:v>1.8735063724922045</c:v>
                </c:pt>
                <c:pt idx="12629">
                  <c:v>1.873693741866391</c:v>
                </c:pt>
                <c:pt idx="12630">
                  <c:v>1.8738811299793889</c:v>
                </c:pt>
                <c:pt idx="12631">
                  <c:v>1.8740685368330723</c:v>
                </c:pt>
                <c:pt idx="12632">
                  <c:v>1.8742559624293151</c:v>
                </c:pt>
                <c:pt idx="12633">
                  <c:v>1.8744434067699922</c:v>
                </c:pt>
                <c:pt idx="12634">
                  <c:v>1.8746308698569778</c:v>
                </c:pt>
                <c:pt idx="12635">
                  <c:v>1.8748183516921471</c:v>
                </c:pt>
                <c:pt idx="12636">
                  <c:v>1.8750058522773747</c:v>
                </c:pt>
                <c:pt idx="12637">
                  <c:v>1.8751933716145361</c:v>
                </c:pt>
                <c:pt idx="12638">
                  <c:v>1.8753809097055067</c:v>
                </c:pt>
                <c:pt idx="12639">
                  <c:v>1.8755684665521619</c:v>
                </c:pt>
                <c:pt idx="12640">
                  <c:v>1.8757560421563775</c:v>
                </c:pt>
                <c:pt idx="12641">
                  <c:v>1.8759436365200295</c:v>
                </c:pt>
                <c:pt idx="12642">
                  <c:v>1.876131249644994</c:v>
                </c:pt>
                <c:pt idx="12643">
                  <c:v>1.8763188815331473</c:v>
                </c:pt>
                <c:pt idx="12644">
                  <c:v>1.8765065321863659</c:v>
                </c:pt>
                <c:pt idx="12645">
                  <c:v>1.8766942016065264</c:v>
                </c:pt>
                <c:pt idx="12646">
                  <c:v>1.876881889795506</c:v>
                </c:pt>
                <c:pt idx="12647">
                  <c:v>1.8770695967551814</c:v>
                </c:pt>
                <c:pt idx="12648">
                  <c:v>1.87725732248743</c:v>
                </c:pt>
                <c:pt idx="12649">
                  <c:v>1.8774450669941294</c:v>
                </c:pt>
                <c:pt idx="12650">
                  <c:v>1.877632830277157</c:v>
                </c:pt>
                <c:pt idx="12651">
                  <c:v>1.8778206123383907</c:v>
                </c:pt>
                <c:pt idx="12652">
                  <c:v>1.8780084131797086</c:v>
                </c:pt>
                <c:pt idx="12653">
                  <c:v>1.8781962328029889</c:v>
                </c:pt>
                <c:pt idx="12654">
                  <c:v>1.8783840712101099</c:v>
                </c:pt>
                <c:pt idx="12655">
                  <c:v>1.8785719284029501</c:v>
                </c:pt>
                <c:pt idx="12656">
                  <c:v>1.8787598043833884</c:v>
                </c:pt>
                <c:pt idx="12657">
                  <c:v>1.8789476991533036</c:v>
                </c:pt>
                <c:pt idx="12658">
                  <c:v>1.8791356127145751</c:v>
                </c:pt>
                <c:pt idx="12659">
                  <c:v>1.8793235450690819</c:v>
                </c:pt>
                <c:pt idx="12660">
                  <c:v>1.8795114962187038</c:v>
                </c:pt>
                <c:pt idx="12661">
                  <c:v>1.8796994661653204</c:v>
                </c:pt>
                <c:pt idx="12662">
                  <c:v>1.8798874549108113</c:v>
                </c:pt>
                <c:pt idx="12663">
                  <c:v>1.880075462457057</c:v>
                </c:pt>
                <c:pt idx="12664">
                  <c:v>1.8802634888059375</c:v>
                </c:pt>
                <c:pt idx="12665">
                  <c:v>1.8804515339593335</c:v>
                </c:pt>
                <c:pt idx="12666">
                  <c:v>1.8806395979191255</c:v>
                </c:pt>
                <c:pt idx="12667">
                  <c:v>1.8808276806871942</c:v>
                </c:pt>
                <c:pt idx="12668">
                  <c:v>1.8810157822654208</c:v>
                </c:pt>
                <c:pt idx="12669">
                  <c:v>1.8812039026556864</c:v>
                </c:pt>
                <c:pt idx="12670">
                  <c:v>1.8813920418598724</c:v>
                </c:pt>
                <c:pt idx="12671">
                  <c:v>1.8815801998798605</c:v>
                </c:pt>
                <c:pt idx="12672">
                  <c:v>1.8817683767175322</c:v>
                </c:pt>
                <c:pt idx="12673">
                  <c:v>1.8819565723747695</c:v>
                </c:pt>
                <c:pt idx="12674">
                  <c:v>1.8821447868534549</c:v>
                </c:pt>
                <c:pt idx="12675">
                  <c:v>1.8823330201554704</c:v>
                </c:pt>
                <c:pt idx="12676">
                  <c:v>1.8825212722826987</c:v>
                </c:pt>
                <c:pt idx="12677">
                  <c:v>1.8827095432370224</c:v>
                </c:pt>
                <c:pt idx="12678">
                  <c:v>1.8828978330203245</c:v>
                </c:pt>
                <c:pt idx="12679">
                  <c:v>1.883086141634488</c:v>
                </c:pt>
                <c:pt idx="12680">
                  <c:v>1.8832744690813961</c:v>
                </c:pt>
                <c:pt idx="12681">
                  <c:v>1.8834628153629323</c:v>
                </c:pt>
                <c:pt idx="12682">
                  <c:v>1.8836511804809803</c:v>
                </c:pt>
                <c:pt idx="12683">
                  <c:v>1.8838395644374242</c:v>
                </c:pt>
                <c:pt idx="12684">
                  <c:v>1.8840279672341476</c:v>
                </c:pt>
                <c:pt idx="12685">
                  <c:v>1.8842163888730348</c:v>
                </c:pt>
                <c:pt idx="12686">
                  <c:v>1.8844048293559703</c:v>
                </c:pt>
                <c:pt idx="12687">
                  <c:v>1.8845932886848389</c:v>
                </c:pt>
                <c:pt idx="12688">
                  <c:v>1.884781766861525</c:v>
                </c:pt>
                <c:pt idx="12689">
                  <c:v>1.8849702638879138</c:v>
                </c:pt>
                <c:pt idx="12690">
                  <c:v>1.8851587797658904</c:v>
                </c:pt>
                <c:pt idx="12691">
                  <c:v>1.8853473144973401</c:v>
                </c:pt>
                <c:pt idx="12692">
                  <c:v>1.8855358680841485</c:v>
                </c:pt>
                <c:pt idx="12693">
                  <c:v>1.8857244405282014</c:v>
                </c:pt>
                <c:pt idx="12694">
                  <c:v>1.8859130318313846</c:v>
                </c:pt>
                <c:pt idx="12695">
                  <c:v>1.8861016419955841</c:v>
                </c:pt>
                <c:pt idx="12696">
                  <c:v>1.8862902710226863</c:v>
                </c:pt>
                <c:pt idx="12697">
                  <c:v>1.8864789189145779</c:v>
                </c:pt>
                <c:pt idx="12698">
                  <c:v>1.8866675856731452</c:v>
                </c:pt>
                <c:pt idx="12699">
                  <c:v>1.8868562713002752</c:v>
                </c:pt>
                <c:pt idx="12700">
                  <c:v>1.8870449757978549</c:v>
                </c:pt>
                <c:pt idx="12701">
                  <c:v>1.8872336991677716</c:v>
                </c:pt>
                <c:pt idx="12702">
                  <c:v>1.8874224414119127</c:v>
                </c:pt>
                <c:pt idx="12703">
                  <c:v>1.8876112025321659</c:v>
                </c:pt>
                <c:pt idx="12704">
                  <c:v>1.8877999825304188</c:v>
                </c:pt>
                <c:pt idx="12705">
                  <c:v>1.8879887814085596</c:v>
                </c:pt>
                <c:pt idx="12706">
                  <c:v>1.8881775991684764</c:v>
                </c:pt>
                <c:pt idx="12707">
                  <c:v>1.8883664358120575</c:v>
                </c:pt>
                <c:pt idx="12708">
                  <c:v>1.8885552913411916</c:v>
                </c:pt>
                <c:pt idx="12709">
                  <c:v>1.8887441657577673</c:v>
                </c:pt>
                <c:pt idx="12710">
                  <c:v>1.8889330590636737</c:v>
                </c:pt>
                <c:pt idx="12711">
                  <c:v>1.8891219712607998</c:v>
                </c:pt>
                <c:pt idx="12712">
                  <c:v>1.8893109023510348</c:v>
                </c:pt>
                <c:pt idx="12713">
                  <c:v>1.8894998523362685</c:v>
                </c:pt>
                <c:pt idx="12714">
                  <c:v>1.8896888212183902</c:v>
                </c:pt>
                <c:pt idx="12715">
                  <c:v>1.88987780899929</c:v>
                </c:pt>
                <c:pt idx="12716">
                  <c:v>1.890066815680858</c:v>
                </c:pt>
                <c:pt idx="12717">
                  <c:v>1.8902558412649844</c:v>
                </c:pt>
                <c:pt idx="12718">
                  <c:v>1.8904448857535596</c:v>
                </c:pt>
                <c:pt idx="12719">
                  <c:v>1.8906339491484745</c:v>
                </c:pt>
                <c:pt idx="12720">
                  <c:v>1.8908230314516197</c:v>
                </c:pt>
                <c:pt idx="12721">
                  <c:v>1.8910121326648861</c:v>
                </c:pt>
                <c:pt idx="12722">
                  <c:v>1.8912012527901652</c:v>
                </c:pt>
                <c:pt idx="12723">
                  <c:v>1.891390391829348</c:v>
                </c:pt>
                <c:pt idx="12724">
                  <c:v>1.8915795497843264</c:v>
                </c:pt>
                <c:pt idx="12725">
                  <c:v>1.891768726656992</c:v>
                </c:pt>
                <c:pt idx="12726">
                  <c:v>1.8919579224492369</c:v>
                </c:pt>
                <c:pt idx="12727">
                  <c:v>1.8921471371629532</c:v>
                </c:pt>
                <c:pt idx="12728">
                  <c:v>1.8923363708000331</c:v>
                </c:pt>
                <c:pt idx="12729">
                  <c:v>1.8925256233623693</c:v>
                </c:pt>
                <c:pt idx="12730">
                  <c:v>1.8927148948518544</c:v>
                </c:pt>
                <c:pt idx="12731">
                  <c:v>1.8929041852703814</c:v>
                </c:pt>
                <c:pt idx="12732">
                  <c:v>1.8930934946198434</c:v>
                </c:pt>
                <c:pt idx="12733">
                  <c:v>1.8932828229021337</c:v>
                </c:pt>
                <c:pt idx="12734">
                  <c:v>1.8934721701191455</c:v>
                </c:pt>
                <c:pt idx="12735">
                  <c:v>1.8936615362727727</c:v>
                </c:pt>
                <c:pt idx="12736">
                  <c:v>1.8938509213649091</c:v>
                </c:pt>
                <c:pt idx="12737">
                  <c:v>1.8940403253974487</c:v>
                </c:pt>
                <c:pt idx="12738">
                  <c:v>1.8942297483722859</c:v>
                </c:pt>
                <c:pt idx="12739">
                  <c:v>1.894419190291315</c:v>
                </c:pt>
                <c:pt idx="12740">
                  <c:v>1.8946086511564306</c:v>
                </c:pt>
                <c:pt idx="12741">
                  <c:v>1.8947981309695276</c:v>
                </c:pt>
                <c:pt idx="12742">
                  <c:v>1.8949876297325008</c:v>
                </c:pt>
                <c:pt idx="12743">
                  <c:v>1.8951771474472454</c:v>
                </c:pt>
                <c:pt idx="12744">
                  <c:v>1.8953666841156569</c:v>
                </c:pt>
                <c:pt idx="12745">
                  <c:v>1.8955562397396308</c:v>
                </c:pt>
                <c:pt idx="12746">
                  <c:v>1.8957458143210628</c:v>
                </c:pt>
                <c:pt idx="12747">
                  <c:v>1.8959354078618489</c:v>
                </c:pt>
                <c:pt idx="12748">
                  <c:v>1.8961250203638853</c:v>
                </c:pt>
                <c:pt idx="12749">
                  <c:v>1.8963146518290681</c:v>
                </c:pt>
                <c:pt idx="12750">
                  <c:v>1.896504302259294</c:v>
                </c:pt>
                <c:pt idx="12751">
                  <c:v>1.8966939716564597</c:v>
                </c:pt>
                <c:pt idx="12752">
                  <c:v>1.8968836600224619</c:v>
                </c:pt>
                <c:pt idx="12753">
                  <c:v>1.8970733673591977</c:v>
                </c:pt>
                <c:pt idx="12754">
                  <c:v>1.8972630936685646</c:v>
                </c:pt>
                <c:pt idx="12755">
                  <c:v>1.8974528389524599</c:v>
                </c:pt>
                <c:pt idx="12756">
                  <c:v>1.8976426032127811</c:v>
                </c:pt>
                <c:pt idx="12757">
                  <c:v>1.8978323864514262</c:v>
                </c:pt>
                <c:pt idx="12758">
                  <c:v>1.8980221886702933</c:v>
                </c:pt>
                <c:pt idx="12759">
                  <c:v>1.8982120098712805</c:v>
                </c:pt>
                <c:pt idx="12760">
                  <c:v>1.898401850056286</c:v>
                </c:pt>
                <c:pt idx="12761">
                  <c:v>1.8985917092272087</c:v>
                </c:pt>
                <c:pt idx="12762">
                  <c:v>1.8987815873859473</c:v>
                </c:pt>
                <c:pt idx="12763">
                  <c:v>1.8989714845344008</c:v>
                </c:pt>
                <c:pt idx="12764">
                  <c:v>1.8991614006744681</c:v>
                </c:pt>
                <c:pt idx="12765">
                  <c:v>1.8993513358080489</c:v>
                </c:pt>
                <c:pt idx="12766">
                  <c:v>1.8995412899370425</c:v>
                </c:pt>
                <c:pt idx="12767">
                  <c:v>1.8997312630633489</c:v>
                </c:pt>
                <c:pt idx="12768">
                  <c:v>1.8999212551888678</c:v>
                </c:pt>
                <c:pt idx="12769">
                  <c:v>1.9001112663154993</c:v>
                </c:pt>
                <c:pt idx="12770">
                  <c:v>1.9003012964451438</c:v>
                </c:pt>
                <c:pt idx="12771">
                  <c:v>1.9004913455797017</c:v>
                </c:pt>
                <c:pt idx="12772">
                  <c:v>1.9006814137210737</c:v>
                </c:pt>
                <c:pt idx="12773">
                  <c:v>1.9008715008711607</c:v>
                </c:pt>
                <c:pt idx="12774">
                  <c:v>1.901061607031864</c:v>
                </c:pt>
                <c:pt idx="12775">
                  <c:v>1.9012517322050846</c:v>
                </c:pt>
                <c:pt idx="12776">
                  <c:v>1.9014418763927239</c:v>
                </c:pt>
                <c:pt idx="12777">
                  <c:v>1.9016320395966835</c:v>
                </c:pt>
                <c:pt idx="12778">
                  <c:v>1.9018222218188654</c:v>
                </c:pt>
                <c:pt idx="12779">
                  <c:v>1.9020124230611715</c:v>
                </c:pt>
                <c:pt idx="12780">
                  <c:v>1.9022026433255039</c:v>
                </c:pt>
                <c:pt idx="12781">
                  <c:v>1.9023928826137653</c:v>
                </c:pt>
                <c:pt idx="12782">
                  <c:v>1.902583140927858</c:v>
                </c:pt>
                <c:pt idx="12783">
                  <c:v>1.9027734182696849</c:v>
                </c:pt>
                <c:pt idx="12784">
                  <c:v>1.9029637146411491</c:v>
                </c:pt>
                <c:pt idx="12785">
                  <c:v>1.9031540300441534</c:v>
                </c:pt>
                <c:pt idx="12786">
                  <c:v>1.9033443644806014</c:v>
                </c:pt>
                <c:pt idx="12787">
                  <c:v>1.9035347179523967</c:v>
                </c:pt>
                <c:pt idx="12788">
                  <c:v>1.9037250904614429</c:v>
                </c:pt>
                <c:pt idx="12789">
                  <c:v>1.9039154820096438</c:v>
                </c:pt>
                <c:pt idx="12790">
                  <c:v>1.9041058925989036</c:v>
                </c:pt>
                <c:pt idx="12791">
                  <c:v>1.9042963222311267</c:v>
                </c:pt>
                <c:pt idx="12792">
                  <c:v>1.9044867709082174</c:v>
                </c:pt>
                <c:pt idx="12793">
                  <c:v>1.9046772386320805</c:v>
                </c:pt>
                <c:pt idx="12794">
                  <c:v>1.9048677254046209</c:v>
                </c:pt>
                <c:pt idx="12795">
                  <c:v>1.9050582312277438</c:v>
                </c:pt>
                <c:pt idx="12796">
                  <c:v>1.905248756103354</c:v>
                </c:pt>
                <c:pt idx="12797">
                  <c:v>1.9054393000333574</c:v>
                </c:pt>
                <c:pt idx="12798">
                  <c:v>1.9056298630196593</c:v>
                </c:pt>
                <c:pt idx="12799">
                  <c:v>1.9058204450641658</c:v>
                </c:pt>
                <c:pt idx="12800">
                  <c:v>1.9060110461687827</c:v>
                </c:pt>
                <c:pt idx="12801">
                  <c:v>1.9062016663354162</c:v>
                </c:pt>
                <c:pt idx="12802">
                  <c:v>1.9063923055659728</c:v>
                </c:pt>
                <c:pt idx="12803">
                  <c:v>1.906582963862359</c:v>
                </c:pt>
                <c:pt idx="12804">
                  <c:v>1.9067736412264817</c:v>
                </c:pt>
                <c:pt idx="12805">
                  <c:v>1.9069643376602476</c:v>
                </c:pt>
                <c:pt idx="12806">
                  <c:v>1.9071550531655641</c:v>
                </c:pt>
                <c:pt idx="12807">
                  <c:v>1.9073457877443385</c:v>
                </c:pt>
                <c:pt idx="12808">
                  <c:v>1.9075365413984784</c:v>
                </c:pt>
                <c:pt idx="12809">
                  <c:v>1.9077273141298914</c:v>
                </c:pt>
                <c:pt idx="12810">
                  <c:v>1.9079181059404855</c:v>
                </c:pt>
                <c:pt idx="12811">
                  <c:v>1.9081089168321688</c:v>
                </c:pt>
                <c:pt idx="12812">
                  <c:v>1.9082997468068494</c:v>
                </c:pt>
                <c:pt idx="12813">
                  <c:v>1.908490595866436</c:v>
                </c:pt>
                <c:pt idx="12814">
                  <c:v>1.9086814640128373</c:v>
                </c:pt>
                <c:pt idx="12815">
                  <c:v>1.9088723512479622</c:v>
                </c:pt>
                <c:pt idx="12816">
                  <c:v>1.9090632575737194</c:v>
                </c:pt>
                <c:pt idx="12817">
                  <c:v>1.9092541829920187</c:v>
                </c:pt>
                <c:pt idx="12818">
                  <c:v>1.909445127504769</c:v>
                </c:pt>
                <c:pt idx="12819">
                  <c:v>1.9096360911138803</c:v>
                </c:pt>
                <c:pt idx="12820">
                  <c:v>1.9098270738212624</c:v>
                </c:pt>
                <c:pt idx="12821">
                  <c:v>1.9100180756288252</c:v>
                </c:pt>
                <c:pt idx="12822">
                  <c:v>1.910209096538479</c:v>
                </c:pt>
                <c:pt idx="12823">
                  <c:v>1.9104001365521341</c:v>
                </c:pt>
                <c:pt idx="12824">
                  <c:v>1.9105911956717012</c:v>
                </c:pt>
                <c:pt idx="12825">
                  <c:v>1.9107822738990912</c:v>
                </c:pt>
                <c:pt idx="12826">
                  <c:v>1.9109733712362147</c:v>
                </c:pt>
                <c:pt idx="12827">
                  <c:v>1.9111644876849831</c:v>
                </c:pt>
                <c:pt idx="12828">
                  <c:v>1.9113556232473079</c:v>
                </c:pt>
                <c:pt idx="12829">
                  <c:v>1.9115467779251003</c:v>
                </c:pt>
                <c:pt idx="12830">
                  <c:v>1.9117379517202724</c:v>
                </c:pt>
                <c:pt idx="12831">
                  <c:v>1.9119291446347357</c:v>
                </c:pt>
                <c:pt idx="12832">
                  <c:v>1.9121203566704028</c:v>
                </c:pt>
                <c:pt idx="12833">
                  <c:v>1.9123115878291856</c:v>
                </c:pt>
                <c:pt idx="12834">
                  <c:v>1.9125028381129969</c:v>
                </c:pt>
                <c:pt idx="12835">
                  <c:v>1.9126941075237494</c:v>
                </c:pt>
                <c:pt idx="12836">
                  <c:v>1.9128853960633556</c:v>
                </c:pt>
                <c:pt idx="12837">
                  <c:v>1.9130767037337291</c:v>
                </c:pt>
                <c:pt idx="12838">
                  <c:v>1.9132680305367826</c:v>
                </c:pt>
                <c:pt idx="12839">
                  <c:v>1.9134593764744301</c:v>
                </c:pt>
                <c:pt idx="12840">
                  <c:v>1.9136507415485848</c:v>
                </c:pt>
                <c:pt idx="12841">
                  <c:v>1.9138421257611609</c:v>
                </c:pt>
                <c:pt idx="12842">
                  <c:v>1.9140335291140722</c:v>
                </c:pt>
                <c:pt idx="12843">
                  <c:v>1.9142249516092331</c:v>
                </c:pt>
                <c:pt idx="12844">
                  <c:v>1.9144163932485581</c:v>
                </c:pt>
                <c:pt idx="12845">
                  <c:v>1.9146078540339615</c:v>
                </c:pt>
                <c:pt idx="12846">
                  <c:v>1.9147993339673581</c:v>
                </c:pt>
                <c:pt idx="12847">
                  <c:v>1.9149908330506631</c:v>
                </c:pt>
                <c:pt idx="12848">
                  <c:v>1.9151823512857917</c:v>
                </c:pt>
                <c:pt idx="12849">
                  <c:v>1.9153738886746592</c:v>
                </c:pt>
                <c:pt idx="12850">
                  <c:v>1.915565445219181</c:v>
                </c:pt>
                <c:pt idx="12851">
                  <c:v>1.9157570209212731</c:v>
                </c:pt>
                <c:pt idx="12852">
                  <c:v>1.9159486157828514</c:v>
                </c:pt>
                <c:pt idx="12853">
                  <c:v>1.9161402298058319</c:v>
                </c:pt>
                <c:pt idx="12854">
                  <c:v>1.9163318629921311</c:v>
                </c:pt>
                <c:pt idx="12855">
                  <c:v>1.9165235153436655</c:v>
                </c:pt>
                <c:pt idx="12856">
                  <c:v>1.9167151868623518</c:v>
                </c:pt>
                <c:pt idx="12857">
                  <c:v>1.9169068775501068</c:v>
                </c:pt>
                <c:pt idx="12858">
                  <c:v>1.9170985874088478</c:v>
                </c:pt>
                <c:pt idx="12859">
                  <c:v>1.9172903164404917</c:v>
                </c:pt>
                <c:pt idx="12860">
                  <c:v>1.9174820646469564</c:v>
                </c:pt>
                <c:pt idx="12861">
                  <c:v>1.9176738320301594</c:v>
                </c:pt>
                <c:pt idx="12862">
                  <c:v>1.9178656185920187</c:v>
                </c:pt>
                <c:pt idx="12863">
                  <c:v>1.9180574243344521</c:v>
                </c:pt>
                <c:pt idx="12864">
                  <c:v>1.9182492492593781</c:v>
                </c:pt>
                <c:pt idx="12865">
                  <c:v>1.918441093368715</c:v>
                </c:pt>
                <c:pt idx="12866">
                  <c:v>1.9186329566643814</c:v>
                </c:pt>
                <c:pt idx="12867">
                  <c:v>1.9188248391482963</c:v>
                </c:pt>
                <c:pt idx="12868">
                  <c:v>1.9190167408223784</c:v>
                </c:pt>
                <c:pt idx="12869">
                  <c:v>1.9192086616885473</c:v>
                </c:pt>
                <c:pt idx="12870">
                  <c:v>1.9194006017487222</c:v>
                </c:pt>
                <c:pt idx="12871">
                  <c:v>1.9195925610048226</c:v>
                </c:pt>
                <c:pt idx="12872">
                  <c:v>1.9197845394587685</c:v>
                </c:pt>
                <c:pt idx="12873">
                  <c:v>1.9199765371124797</c:v>
                </c:pt>
                <c:pt idx="12874">
                  <c:v>1.9201685539678766</c:v>
                </c:pt>
                <c:pt idx="12875">
                  <c:v>1.9203605900268792</c:v>
                </c:pt>
                <c:pt idx="12876">
                  <c:v>1.9205526452914083</c:v>
                </c:pt>
                <c:pt idx="12877">
                  <c:v>1.9207447197633847</c:v>
                </c:pt>
                <c:pt idx="12878">
                  <c:v>1.9209368134447291</c:v>
                </c:pt>
                <c:pt idx="12879">
                  <c:v>1.9211289263373628</c:v>
                </c:pt>
                <c:pt idx="12880">
                  <c:v>1.921321058443207</c:v>
                </c:pt>
                <c:pt idx="12881">
                  <c:v>1.9215132097641834</c:v>
                </c:pt>
                <c:pt idx="12882">
                  <c:v>1.9217053803022135</c:v>
                </c:pt>
                <c:pt idx="12883">
                  <c:v>1.9218975700592194</c:v>
                </c:pt>
                <c:pt idx="12884">
                  <c:v>1.922089779037123</c:v>
                </c:pt>
                <c:pt idx="12885">
                  <c:v>1.9222820072378468</c:v>
                </c:pt>
                <c:pt idx="12886">
                  <c:v>1.9224742546633131</c:v>
                </c:pt>
                <c:pt idx="12887">
                  <c:v>1.9226665213154446</c:v>
                </c:pt>
                <c:pt idx="12888">
                  <c:v>1.9228588071961641</c:v>
                </c:pt>
                <c:pt idx="12889">
                  <c:v>1.9230511123073948</c:v>
                </c:pt>
                <c:pt idx="12890">
                  <c:v>1.9232434366510598</c:v>
                </c:pt>
                <c:pt idx="12891">
                  <c:v>1.9234357802290827</c:v>
                </c:pt>
                <c:pt idx="12892">
                  <c:v>1.923628143043387</c:v>
                </c:pt>
                <c:pt idx="12893">
                  <c:v>1.9238205250958966</c:v>
                </c:pt>
                <c:pt idx="12894">
                  <c:v>1.9240129263885355</c:v>
                </c:pt>
                <c:pt idx="12895">
                  <c:v>1.9242053469232279</c:v>
                </c:pt>
                <c:pt idx="12896">
                  <c:v>1.924397786701898</c:v>
                </c:pt>
                <c:pt idx="12897">
                  <c:v>1.9245902457264705</c:v>
                </c:pt>
                <c:pt idx="12898">
                  <c:v>1.9247827239988704</c:v>
                </c:pt>
                <c:pt idx="12899">
                  <c:v>1.9249752215210225</c:v>
                </c:pt>
                <c:pt idx="12900">
                  <c:v>1.925167738294852</c:v>
                </c:pt>
                <c:pt idx="12901">
                  <c:v>1.9253602743222842</c:v>
                </c:pt>
                <c:pt idx="12902">
                  <c:v>1.9255528296052447</c:v>
                </c:pt>
                <c:pt idx="12903">
                  <c:v>1.9257454041456592</c:v>
                </c:pt>
                <c:pt idx="12904">
                  <c:v>1.9259379979454536</c:v>
                </c:pt>
                <c:pt idx="12905">
                  <c:v>1.9261306110065544</c:v>
                </c:pt>
                <c:pt idx="12906">
                  <c:v>1.9263232433308874</c:v>
                </c:pt>
                <c:pt idx="12907">
                  <c:v>1.9265158949203796</c:v>
                </c:pt>
                <c:pt idx="12908">
                  <c:v>1.9267085657769571</c:v>
                </c:pt>
                <c:pt idx="12909">
                  <c:v>1.9269012559025473</c:v>
                </c:pt>
                <c:pt idx="12910">
                  <c:v>1.9270939652990773</c:v>
                </c:pt>
                <c:pt idx="12911">
                  <c:v>1.9272866939684741</c:v>
                </c:pt>
                <c:pt idx="12912">
                  <c:v>1.9274794419126653</c:v>
                </c:pt>
                <c:pt idx="12913">
                  <c:v>1.9276722091335787</c:v>
                </c:pt>
                <c:pt idx="12914">
                  <c:v>1.927864995633142</c:v>
                </c:pt>
                <c:pt idx="12915">
                  <c:v>1.9280578014132832</c:v>
                </c:pt>
                <c:pt idx="12916">
                  <c:v>1.9282506264759307</c:v>
                </c:pt>
                <c:pt idx="12917">
                  <c:v>1.9284434708230129</c:v>
                </c:pt>
                <c:pt idx="12918">
                  <c:v>1.9286363344564585</c:v>
                </c:pt>
                <c:pt idx="12919">
                  <c:v>1.9288292173781962</c:v>
                </c:pt>
                <c:pt idx="12920">
                  <c:v>1.9290221195901551</c:v>
                </c:pt>
                <c:pt idx="12921">
                  <c:v>1.9292150410942646</c:v>
                </c:pt>
                <c:pt idx="12922">
                  <c:v>1.9294079818924539</c:v>
                </c:pt>
                <c:pt idx="12923">
                  <c:v>1.9296009419866524</c:v>
                </c:pt>
                <c:pt idx="12924">
                  <c:v>1.9297939213787902</c:v>
                </c:pt>
                <c:pt idx="12925">
                  <c:v>1.9299869200707973</c:v>
                </c:pt>
                <c:pt idx="12926">
                  <c:v>1.9301799380646036</c:v>
                </c:pt>
                <c:pt idx="12927">
                  <c:v>1.9303729753621399</c:v>
                </c:pt>
                <c:pt idx="12928">
                  <c:v>1.9305660319653364</c:v>
                </c:pt>
                <c:pt idx="12929">
                  <c:v>1.9307591078761239</c:v>
                </c:pt>
                <c:pt idx="12930">
                  <c:v>1.9309522030964335</c:v>
                </c:pt>
                <c:pt idx="12931">
                  <c:v>1.9311453176281963</c:v>
                </c:pt>
                <c:pt idx="12932">
                  <c:v>1.9313384514733436</c:v>
                </c:pt>
                <c:pt idx="12933">
                  <c:v>1.9315316046338069</c:v>
                </c:pt>
                <c:pt idx="12934">
                  <c:v>1.931724777111518</c:v>
                </c:pt>
                <c:pt idx="12935">
                  <c:v>1.9319179689084089</c:v>
                </c:pt>
                <c:pt idx="12936">
                  <c:v>1.9321111800264115</c:v>
                </c:pt>
                <c:pt idx="12937">
                  <c:v>1.9323044104674583</c:v>
                </c:pt>
                <c:pt idx="12938">
                  <c:v>1.9324976602334816</c:v>
                </c:pt>
                <c:pt idx="12939">
                  <c:v>1.9326909293264143</c:v>
                </c:pt>
                <c:pt idx="12940">
                  <c:v>1.9328842177481891</c:v>
                </c:pt>
                <c:pt idx="12941">
                  <c:v>1.9330775255007391</c:v>
                </c:pt>
                <c:pt idx="12942">
                  <c:v>1.9332708525859976</c:v>
                </c:pt>
                <c:pt idx="12943">
                  <c:v>1.9334641990058983</c:v>
                </c:pt>
                <c:pt idx="12944">
                  <c:v>1.9336575647623746</c:v>
                </c:pt>
                <c:pt idx="12945">
                  <c:v>1.9338509498573604</c:v>
                </c:pt>
                <c:pt idx="12946">
                  <c:v>1.9340443542927896</c:v>
                </c:pt>
                <c:pt idx="12947">
                  <c:v>1.9342377780705966</c:v>
                </c:pt>
                <c:pt idx="12948">
                  <c:v>1.9344312211927159</c:v>
                </c:pt>
                <c:pt idx="12949">
                  <c:v>1.9346246836610821</c:v>
                </c:pt>
                <c:pt idx="12950">
                  <c:v>1.9348181654776297</c:v>
                </c:pt>
                <c:pt idx="12951">
                  <c:v>1.9350116666442942</c:v>
                </c:pt>
                <c:pt idx="12952">
                  <c:v>1.9352051871630105</c:v>
                </c:pt>
                <c:pt idx="12953">
                  <c:v>1.935398727035714</c:v>
                </c:pt>
                <c:pt idx="12954">
                  <c:v>1.9355922862643404</c:v>
                </c:pt>
                <c:pt idx="12955">
                  <c:v>1.9357858648508255</c:v>
                </c:pt>
                <c:pt idx="12956">
                  <c:v>1.9359794627971052</c:v>
                </c:pt>
                <c:pt idx="12957">
                  <c:v>1.9361730801051158</c:v>
                </c:pt>
                <c:pt idx="12958">
                  <c:v>1.9363667167767935</c:v>
                </c:pt>
                <c:pt idx="12959">
                  <c:v>1.9365603728140748</c:v>
                </c:pt>
                <c:pt idx="12960">
                  <c:v>1.9367540482188967</c:v>
                </c:pt>
                <c:pt idx="12961">
                  <c:v>1.9369477429931961</c:v>
                </c:pt>
                <c:pt idx="12962">
                  <c:v>1.9371414571389098</c:v>
                </c:pt>
                <c:pt idx="12963">
                  <c:v>1.9373351906579757</c:v>
                </c:pt>
                <c:pt idx="12964">
                  <c:v>1.9375289435523309</c:v>
                </c:pt>
                <c:pt idx="12965">
                  <c:v>1.9377227158239132</c:v>
                </c:pt>
                <c:pt idx="12966">
                  <c:v>1.9379165074746607</c:v>
                </c:pt>
                <c:pt idx="12967">
                  <c:v>1.9381103185065114</c:v>
                </c:pt>
                <c:pt idx="12968">
                  <c:v>1.9383041489214035</c:v>
                </c:pt>
                <c:pt idx="12969">
                  <c:v>1.9384979987212756</c:v>
                </c:pt>
                <c:pt idx="12970">
                  <c:v>1.9386918679080665</c:v>
                </c:pt>
                <c:pt idx="12971">
                  <c:v>1.9388857564837148</c:v>
                </c:pt>
                <c:pt idx="12972">
                  <c:v>1.9390796644501598</c:v>
                </c:pt>
                <c:pt idx="12973">
                  <c:v>1.9392735918093407</c:v>
                </c:pt>
                <c:pt idx="12974">
                  <c:v>1.939467538563197</c:v>
                </c:pt>
                <c:pt idx="12975">
                  <c:v>1.9396615047136683</c:v>
                </c:pt>
                <c:pt idx="12976">
                  <c:v>1.9398554902626945</c:v>
                </c:pt>
                <c:pt idx="12977">
                  <c:v>1.9400494952122158</c:v>
                </c:pt>
                <c:pt idx="12978">
                  <c:v>1.9402435195641723</c:v>
                </c:pt>
                <c:pt idx="12979">
                  <c:v>1.9404375633205042</c:v>
                </c:pt>
                <c:pt idx="12980">
                  <c:v>1.9406316264831525</c:v>
                </c:pt>
                <c:pt idx="12981">
                  <c:v>1.9408257090540579</c:v>
                </c:pt>
                <c:pt idx="12982">
                  <c:v>1.9410198110351615</c:v>
                </c:pt>
                <c:pt idx="12983">
                  <c:v>1.9412139324284043</c:v>
                </c:pt>
                <c:pt idx="12984">
                  <c:v>1.9414080732357279</c:v>
                </c:pt>
                <c:pt idx="12985">
                  <c:v>1.9416022334590739</c:v>
                </c:pt>
                <c:pt idx="12986">
                  <c:v>1.941796413100384</c:v>
                </c:pt>
                <c:pt idx="12987">
                  <c:v>1.9419906121616002</c:v>
                </c:pt>
                <c:pt idx="12988">
                  <c:v>1.9421848306446645</c:v>
                </c:pt>
                <c:pt idx="12989">
                  <c:v>1.9423790685515196</c:v>
                </c:pt>
                <c:pt idx="12990">
                  <c:v>1.942573325884108</c:v>
                </c:pt>
                <c:pt idx="12991">
                  <c:v>1.9427676026443725</c:v>
                </c:pt>
                <c:pt idx="12992">
                  <c:v>1.9429618988342559</c:v>
                </c:pt>
                <c:pt idx="12993">
                  <c:v>1.9431562144557013</c:v>
                </c:pt>
                <c:pt idx="12994">
                  <c:v>1.9433505495106524</c:v>
                </c:pt>
                <c:pt idx="12995">
                  <c:v>1.9435449040010526</c:v>
                </c:pt>
                <c:pt idx="12996">
                  <c:v>1.9437392779288454</c:v>
                </c:pt>
                <c:pt idx="12997">
                  <c:v>1.9439336712959749</c:v>
                </c:pt>
                <c:pt idx="12998">
                  <c:v>1.9441280841043853</c:v>
                </c:pt>
                <c:pt idx="12999">
                  <c:v>1.9443225163560209</c:v>
                </c:pt>
                <c:pt idx="13000">
                  <c:v>1.9445169680528263</c:v>
                </c:pt>
                <c:pt idx="13001">
                  <c:v>1.9447114391967459</c:v>
                </c:pt>
                <c:pt idx="13002">
                  <c:v>1.9449059297897249</c:v>
                </c:pt>
                <c:pt idx="13003">
                  <c:v>1.9451004398337082</c:v>
                </c:pt>
                <c:pt idx="13004">
                  <c:v>1.9452949693306412</c:v>
                </c:pt>
                <c:pt idx="13005">
                  <c:v>1.9454895182824694</c:v>
                </c:pt>
                <c:pt idx="13006">
                  <c:v>1.9456840866911385</c:v>
                </c:pt>
                <c:pt idx="13007">
                  <c:v>1.9458786745585943</c:v>
                </c:pt>
                <c:pt idx="13008">
                  <c:v>1.946073281886783</c:v>
                </c:pt>
                <c:pt idx="13009">
                  <c:v>1.9462679086776506</c:v>
                </c:pt>
                <c:pt idx="13010">
                  <c:v>1.946462554933144</c:v>
                </c:pt>
                <c:pt idx="13011">
                  <c:v>1.9466572206552095</c:v>
                </c:pt>
                <c:pt idx="13012">
                  <c:v>1.946851905845794</c:v>
                </c:pt>
                <c:pt idx="13013">
                  <c:v>1.9470466105068447</c:v>
                </c:pt>
                <c:pt idx="13014">
                  <c:v>1.9472413346403088</c:v>
                </c:pt>
                <c:pt idx="13015">
                  <c:v>1.9474360782481337</c:v>
                </c:pt>
                <c:pt idx="13016">
                  <c:v>1.9476308413322669</c:v>
                </c:pt>
                <c:pt idx="13017">
                  <c:v>1.9478256238946563</c:v>
                </c:pt>
                <c:pt idx="13018">
                  <c:v>1.94802042593725</c:v>
                </c:pt>
                <c:pt idx="13019">
                  <c:v>1.9482152474619963</c:v>
                </c:pt>
                <c:pt idx="13020">
                  <c:v>1.9484100884708433</c:v>
                </c:pt>
                <c:pt idx="13021">
                  <c:v>1.9486049489657398</c:v>
                </c:pt>
                <c:pt idx="13022">
                  <c:v>1.9487998289486346</c:v>
                </c:pt>
                <c:pt idx="13023">
                  <c:v>1.9489947284214768</c:v>
                </c:pt>
                <c:pt idx="13024">
                  <c:v>1.9491896473862154</c:v>
                </c:pt>
                <c:pt idx="13025">
                  <c:v>1.9493845858447998</c:v>
                </c:pt>
                <c:pt idx="13026">
                  <c:v>1.9495795437991796</c:v>
                </c:pt>
                <c:pt idx="13027">
                  <c:v>1.9497745212513047</c:v>
                </c:pt>
                <c:pt idx="13028">
                  <c:v>1.9499695182031249</c:v>
                </c:pt>
                <c:pt idx="13029">
                  <c:v>1.9501645346565906</c:v>
                </c:pt>
                <c:pt idx="13030">
                  <c:v>1.9503595706136518</c:v>
                </c:pt>
                <c:pt idx="13031">
                  <c:v>1.9505546260762594</c:v>
                </c:pt>
                <c:pt idx="13032">
                  <c:v>1.9507497010463639</c:v>
                </c:pt>
                <c:pt idx="13033">
                  <c:v>1.9509447955259165</c:v>
                </c:pt>
                <c:pt idx="13034">
                  <c:v>1.9511399095168682</c:v>
                </c:pt>
                <c:pt idx="13035">
                  <c:v>1.9513350430211702</c:v>
                </c:pt>
                <c:pt idx="13036">
                  <c:v>1.9515301960407743</c:v>
                </c:pt>
                <c:pt idx="13037">
                  <c:v>1.9517253685776319</c:v>
                </c:pt>
                <c:pt idx="13038">
                  <c:v>1.9519205606336953</c:v>
                </c:pt>
                <c:pt idx="13039">
                  <c:v>1.9521157722109164</c:v>
                </c:pt>
                <c:pt idx="13040">
                  <c:v>1.9523110033112474</c:v>
                </c:pt>
                <c:pt idx="13041">
                  <c:v>1.9525062539366411</c:v>
                </c:pt>
                <c:pt idx="13042">
                  <c:v>1.95270152408905</c:v>
                </c:pt>
                <c:pt idx="13043">
                  <c:v>1.952896813770427</c:v>
                </c:pt>
                <c:pt idx="13044">
                  <c:v>1.9530921229827252</c:v>
                </c:pt>
                <c:pt idx="13045">
                  <c:v>1.953287451727898</c:v>
                </c:pt>
                <c:pt idx="13046">
                  <c:v>1.9534828000078988</c:v>
                </c:pt>
                <c:pt idx="13047">
                  <c:v>1.9536781678246813</c:v>
                </c:pt>
                <c:pt idx="13048">
                  <c:v>1.9538735551801993</c:v>
                </c:pt>
                <c:pt idx="13049">
                  <c:v>1.9540689620764069</c:v>
                </c:pt>
                <c:pt idx="13050">
                  <c:v>1.9542643885152584</c:v>
                </c:pt>
                <c:pt idx="13051">
                  <c:v>1.9544598344987083</c:v>
                </c:pt>
                <c:pt idx="13052">
                  <c:v>1.9546553000287112</c:v>
                </c:pt>
                <c:pt idx="13053">
                  <c:v>1.9548507851072219</c:v>
                </c:pt>
                <c:pt idx="13054">
                  <c:v>1.9550462897361955</c:v>
                </c:pt>
                <c:pt idx="13055">
                  <c:v>1.9552418139175873</c:v>
                </c:pt>
                <c:pt idx="13056">
                  <c:v>1.9554373576533526</c:v>
                </c:pt>
                <c:pt idx="13057">
                  <c:v>1.9556329209454471</c:v>
                </c:pt>
                <c:pt idx="13058">
                  <c:v>1.9558285037958265</c:v>
                </c:pt>
                <c:pt idx="13059">
                  <c:v>1.9560241062064472</c:v>
                </c:pt>
                <c:pt idx="13060">
                  <c:v>1.956219728179265</c:v>
                </c:pt>
                <c:pt idx="13061">
                  <c:v>1.9564153697162365</c:v>
                </c:pt>
                <c:pt idx="13062">
                  <c:v>1.9566110308193185</c:v>
                </c:pt>
                <c:pt idx="13063">
                  <c:v>1.9568067114904675</c:v>
                </c:pt>
                <c:pt idx="13064">
                  <c:v>1.9570024117316407</c:v>
                </c:pt>
                <c:pt idx="13065">
                  <c:v>1.9571981315447951</c:v>
                </c:pt>
                <c:pt idx="13066">
                  <c:v>1.9573938709318883</c:v>
                </c:pt>
                <c:pt idx="13067">
                  <c:v>1.9575896298948778</c:v>
                </c:pt>
                <c:pt idx="13068">
                  <c:v>1.9577854084357214</c:v>
                </c:pt>
                <c:pt idx="13069">
                  <c:v>1.9579812065563769</c:v>
                </c:pt>
                <c:pt idx="13070">
                  <c:v>1.9581770242588028</c:v>
                </c:pt>
                <c:pt idx="13071">
                  <c:v>1.9583728615449574</c:v>
                </c:pt>
                <c:pt idx="13072">
                  <c:v>1.958568718416799</c:v>
                </c:pt>
                <c:pt idx="13073">
                  <c:v>1.9587645948762866</c:v>
                </c:pt>
                <c:pt idx="13074">
                  <c:v>1.958960490925379</c:v>
                </c:pt>
                <c:pt idx="13075">
                  <c:v>1.9591564065660356</c:v>
                </c:pt>
                <c:pt idx="13076">
                  <c:v>1.9593523418002157</c:v>
                </c:pt>
                <c:pt idx="13077">
                  <c:v>1.9595482966298787</c:v>
                </c:pt>
                <c:pt idx="13078">
                  <c:v>1.9597442710569843</c:v>
                </c:pt>
                <c:pt idx="13079">
                  <c:v>1.9599402650834927</c:v>
                </c:pt>
                <c:pt idx="13080">
                  <c:v>1.9601362787113639</c:v>
                </c:pt>
                <c:pt idx="13081">
                  <c:v>1.9603323119425582</c:v>
                </c:pt>
                <c:pt idx="13082">
                  <c:v>1.9605283647790361</c:v>
                </c:pt>
                <c:pt idx="13083">
                  <c:v>1.9607244372227584</c:v>
                </c:pt>
                <c:pt idx="13084">
                  <c:v>1.9609205292756859</c:v>
                </c:pt>
                <c:pt idx="13085">
                  <c:v>1.96111664093978</c:v>
                </c:pt>
                <c:pt idx="13086">
                  <c:v>1.9613127722170016</c:v>
                </c:pt>
                <c:pt idx="13087">
                  <c:v>1.9615089231093126</c:v>
                </c:pt>
                <c:pt idx="13088">
                  <c:v>1.9617050936186744</c:v>
                </c:pt>
                <c:pt idx="13089">
                  <c:v>1.9619012837470491</c:v>
                </c:pt>
                <c:pt idx="13090">
                  <c:v>1.9620974934963986</c:v>
                </c:pt>
                <c:pt idx="13091">
                  <c:v>1.9622937228686854</c:v>
                </c:pt>
                <c:pt idx="13092">
                  <c:v>1.9624899718658719</c:v>
                </c:pt>
                <c:pt idx="13093">
                  <c:v>1.9626862404899208</c:v>
                </c:pt>
                <c:pt idx="13094">
                  <c:v>1.9628825287427951</c:v>
                </c:pt>
                <c:pt idx="13095">
                  <c:v>1.9630788366264578</c:v>
                </c:pt>
                <c:pt idx="13096">
                  <c:v>1.9632751641428721</c:v>
                </c:pt>
                <c:pt idx="13097">
                  <c:v>1.9634715112940015</c:v>
                </c:pt>
                <c:pt idx="13098">
                  <c:v>1.9636678780818098</c:v>
                </c:pt>
                <c:pt idx="13099">
                  <c:v>1.9638642645082605</c:v>
                </c:pt>
                <c:pt idx="13100">
                  <c:v>1.9640606705753181</c:v>
                </c:pt>
                <c:pt idx="13101">
                  <c:v>1.9642570962849466</c:v>
                </c:pt>
                <c:pt idx="13102">
                  <c:v>1.9644535416391105</c:v>
                </c:pt>
                <c:pt idx="13103">
                  <c:v>1.9646500066397745</c:v>
                </c:pt>
                <c:pt idx="13104">
                  <c:v>1.9648464912889034</c:v>
                </c:pt>
                <c:pt idx="13105">
                  <c:v>1.9650429955884623</c:v>
                </c:pt>
                <c:pt idx="13106">
                  <c:v>1.9652395195404164</c:v>
                </c:pt>
                <c:pt idx="13107">
                  <c:v>1.9654360631467311</c:v>
                </c:pt>
                <c:pt idx="13108">
                  <c:v>1.965632626409372</c:v>
                </c:pt>
                <c:pt idx="13109">
                  <c:v>1.9658292093303049</c:v>
                </c:pt>
                <c:pt idx="13110">
                  <c:v>1.9660258119114959</c:v>
                </c:pt>
                <c:pt idx="13111">
                  <c:v>1.9662224341549115</c:v>
                </c:pt>
                <c:pt idx="13112">
                  <c:v>1.9664190760625178</c:v>
                </c:pt>
                <c:pt idx="13113">
                  <c:v>1.9666157376362814</c:v>
                </c:pt>
                <c:pt idx="13114">
                  <c:v>1.9668124188781693</c:v>
                </c:pt>
                <c:pt idx="13115">
                  <c:v>1.9670091197901483</c:v>
                </c:pt>
                <c:pt idx="13116">
                  <c:v>1.9672058403741857</c:v>
                </c:pt>
                <c:pt idx="13117">
                  <c:v>1.9674025806322488</c:v>
                </c:pt>
                <c:pt idx="13118">
                  <c:v>1.9675993405663055</c:v>
                </c:pt>
                <c:pt idx="13119">
                  <c:v>1.9677961201783234</c:v>
                </c:pt>
                <c:pt idx="13120">
                  <c:v>1.9679929194702703</c:v>
                </c:pt>
                <c:pt idx="13121">
                  <c:v>1.9681897384441147</c:v>
                </c:pt>
                <c:pt idx="13122">
                  <c:v>1.968386577101825</c:v>
                </c:pt>
                <c:pt idx="13123">
                  <c:v>1.9685834354453695</c:v>
                </c:pt>
                <c:pt idx="13124">
                  <c:v>1.9687803134767172</c:v>
                </c:pt>
                <c:pt idx="13125">
                  <c:v>1.968977211197837</c:v>
                </c:pt>
                <c:pt idx="13126">
                  <c:v>1.9691741286106981</c:v>
                </c:pt>
                <c:pt idx="13127">
                  <c:v>1.9693710657172698</c:v>
                </c:pt>
                <c:pt idx="13128">
                  <c:v>1.9695680225195218</c:v>
                </c:pt>
                <c:pt idx="13129">
                  <c:v>1.9697649990194237</c:v>
                </c:pt>
                <c:pt idx="13130">
                  <c:v>1.9699619952189455</c:v>
                </c:pt>
                <c:pt idx="13131">
                  <c:v>1.9701590111200575</c:v>
                </c:pt>
                <c:pt idx="13132">
                  <c:v>1.9703560467247301</c:v>
                </c:pt>
                <c:pt idx="13133">
                  <c:v>1.9705531020349336</c:v>
                </c:pt>
                <c:pt idx="13134">
                  <c:v>1.9707501770526388</c:v>
                </c:pt>
                <c:pt idx="13135">
                  <c:v>1.9709472717798167</c:v>
                </c:pt>
                <c:pt idx="13136">
                  <c:v>1.9711443862184386</c:v>
                </c:pt>
                <c:pt idx="13137">
                  <c:v>1.9713415203704756</c:v>
                </c:pt>
                <c:pt idx="13138">
                  <c:v>1.9715386742378993</c:v>
                </c:pt>
                <c:pt idx="13139">
                  <c:v>1.9717358478226816</c:v>
                </c:pt>
                <c:pt idx="13140">
                  <c:v>1.9719330411267944</c:v>
                </c:pt>
                <c:pt idx="13141">
                  <c:v>1.9721302541522094</c:v>
                </c:pt>
                <c:pt idx="13142">
                  <c:v>1.9723274869008995</c:v>
                </c:pt>
                <c:pt idx="13143">
                  <c:v>1.9725247393748371</c:v>
                </c:pt>
                <c:pt idx="13144">
                  <c:v>1.9727220115759947</c:v>
                </c:pt>
                <c:pt idx="13145">
                  <c:v>1.9729193035063453</c:v>
                </c:pt>
                <c:pt idx="13146">
                  <c:v>1.9731166151678621</c:v>
                </c:pt>
                <c:pt idx="13147">
                  <c:v>1.9733139465625182</c:v>
                </c:pt>
                <c:pt idx="13148">
                  <c:v>1.9735112976922875</c:v>
                </c:pt>
                <c:pt idx="13149">
                  <c:v>1.9737086685591434</c:v>
                </c:pt>
                <c:pt idx="13150">
                  <c:v>1.9739060591650599</c:v>
                </c:pt>
                <c:pt idx="13151">
                  <c:v>1.974103469512011</c:v>
                </c:pt>
                <c:pt idx="13152">
                  <c:v>1.9743008996019711</c:v>
                </c:pt>
                <c:pt idx="13153">
                  <c:v>1.9744983494369148</c:v>
                </c:pt>
                <c:pt idx="13154">
                  <c:v>1.9746958190188166</c:v>
                </c:pt>
                <c:pt idx="13155">
                  <c:v>1.9748933083496516</c:v>
                </c:pt>
                <c:pt idx="13156">
                  <c:v>1.9750908174313948</c:v>
                </c:pt>
                <c:pt idx="13157">
                  <c:v>1.9752883462660213</c:v>
                </c:pt>
                <c:pt idx="13158">
                  <c:v>1.975485894855507</c:v>
                </c:pt>
                <c:pt idx="13159">
                  <c:v>1.9756834632018272</c:v>
                </c:pt>
                <c:pt idx="13160">
                  <c:v>1.9758810513069578</c:v>
                </c:pt>
                <c:pt idx="13161">
                  <c:v>1.976078659172875</c:v>
                </c:pt>
                <c:pt idx="13162">
                  <c:v>1.9762762868015551</c:v>
                </c:pt>
                <c:pt idx="13163">
                  <c:v>1.9764739341949746</c:v>
                </c:pt>
                <c:pt idx="13164">
                  <c:v>1.9766716013551102</c:v>
                </c:pt>
                <c:pt idx="13165">
                  <c:v>1.9768692882839385</c:v>
                </c:pt>
                <c:pt idx="13166">
                  <c:v>1.9770669949834367</c:v>
                </c:pt>
                <c:pt idx="13167">
                  <c:v>1.9772647214555823</c:v>
                </c:pt>
                <c:pt idx="13168">
                  <c:v>1.9774624677023525</c:v>
                </c:pt>
                <c:pt idx="13169">
                  <c:v>1.977660233725725</c:v>
                </c:pt>
                <c:pt idx="13170">
                  <c:v>1.9778580195276778</c:v>
                </c:pt>
                <c:pt idx="13171">
                  <c:v>1.9780558251101887</c:v>
                </c:pt>
                <c:pt idx="13172">
                  <c:v>1.9782536504752362</c:v>
                </c:pt>
                <c:pt idx="13173">
                  <c:v>1.9784514956247987</c:v>
                </c:pt>
                <c:pt idx="13174">
                  <c:v>1.9786493605608548</c:v>
                </c:pt>
                <c:pt idx="13175">
                  <c:v>1.9788472452853834</c:v>
                </c:pt>
                <c:pt idx="13176">
                  <c:v>1.9790451498003634</c:v>
                </c:pt>
                <c:pt idx="13177">
                  <c:v>1.9792430741077742</c:v>
                </c:pt>
                <c:pt idx="13178">
                  <c:v>1.9794410182095952</c:v>
                </c:pt>
                <c:pt idx="13179">
                  <c:v>1.979638982107806</c:v>
                </c:pt>
                <c:pt idx="13180">
                  <c:v>1.9798369658043864</c:v>
                </c:pt>
                <c:pt idx="13181">
                  <c:v>1.9800349693013164</c:v>
                </c:pt>
                <c:pt idx="13182">
                  <c:v>1.9802329926005764</c:v>
                </c:pt>
                <c:pt idx="13183">
                  <c:v>1.9804310357041468</c:v>
                </c:pt>
                <c:pt idx="13184">
                  <c:v>1.9806290986140083</c:v>
                </c:pt>
                <c:pt idx="13185">
                  <c:v>1.9808271813321414</c:v>
                </c:pt>
                <c:pt idx="13186">
                  <c:v>1.9810252838605273</c:v>
                </c:pt>
                <c:pt idx="13187">
                  <c:v>1.9812234062011473</c:v>
                </c:pt>
                <c:pt idx="13188">
                  <c:v>1.9814215483559829</c:v>
                </c:pt>
                <c:pt idx="13189">
                  <c:v>1.9816197103270157</c:v>
                </c:pt>
                <c:pt idx="13190">
                  <c:v>1.9818178921162273</c:v>
                </c:pt>
                <c:pt idx="13191">
                  <c:v>1.9820160937255997</c:v>
                </c:pt>
                <c:pt idx="13192">
                  <c:v>1.9822143151571154</c:v>
                </c:pt>
                <c:pt idx="13193">
                  <c:v>1.9824125564127566</c:v>
                </c:pt>
                <c:pt idx="13194">
                  <c:v>1.9826108174945061</c:v>
                </c:pt>
                <c:pt idx="13195">
                  <c:v>1.9828090984043465</c:v>
                </c:pt>
                <c:pt idx="13196">
                  <c:v>1.9830073991442609</c:v>
                </c:pt>
                <c:pt idx="13197">
                  <c:v>1.9832057197162325</c:v>
                </c:pt>
                <c:pt idx="13198">
                  <c:v>1.9834040601222447</c:v>
                </c:pt>
                <c:pt idx="13199">
                  <c:v>1.983602420364281</c:v>
                </c:pt>
                <c:pt idx="13200">
                  <c:v>1.9838008004443255</c:v>
                </c:pt>
                <c:pt idx="13201">
                  <c:v>1.9839992003643618</c:v>
                </c:pt>
                <c:pt idx="13202">
                  <c:v>1.9841976201263745</c:v>
                </c:pt>
                <c:pt idx="13203">
                  <c:v>1.9843960597323478</c:v>
                </c:pt>
                <c:pt idx="13204">
                  <c:v>1.9845945191842662</c:v>
                </c:pt>
                <c:pt idx="13205">
                  <c:v>1.9847929984841146</c:v>
                </c:pt>
                <c:pt idx="13206">
                  <c:v>1.9849914976338781</c:v>
                </c:pt>
                <c:pt idx="13207">
                  <c:v>1.9851900166355416</c:v>
                </c:pt>
                <c:pt idx="13208">
                  <c:v>1.9853885554910906</c:v>
                </c:pt>
                <c:pt idx="13209">
                  <c:v>1.9855871142025108</c:v>
                </c:pt>
                <c:pt idx="13210">
                  <c:v>1.9857856927717878</c:v>
                </c:pt>
                <c:pt idx="13211">
                  <c:v>1.985984291200908</c:v>
                </c:pt>
                <c:pt idx="13212">
                  <c:v>1.9861829094918573</c:v>
                </c:pt>
                <c:pt idx="13213">
                  <c:v>1.986381547646622</c:v>
                </c:pt>
                <c:pt idx="13214">
                  <c:v>1.9865802056671886</c:v>
                </c:pt>
                <c:pt idx="13215">
                  <c:v>1.9867788835555442</c:v>
                </c:pt>
                <c:pt idx="13216">
                  <c:v>1.9869775813136756</c:v>
                </c:pt>
                <c:pt idx="13217">
                  <c:v>1.98717629894357</c:v>
                </c:pt>
                <c:pt idx="13218">
                  <c:v>1.9873750364472147</c:v>
                </c:pt>
                <c:pt idx="13219">
                  <c:v>1.9875737938265974</c:v>
                </c:pt>
                <c:pt idx="13220">
                  <c:v>1.9877725710837058</c:v>
                </c:pt>
                <c:pt idx="13221">
                  <c:v>1.9879713682205278</c:v>
                </c:pt>
                <c:pt idx="13222">
                  <c:v>1.9881701852390516</c:v>
                </c:pt>
                <c:pt idx="13223">
                  <c:v>1.9883690221412658</c:v>
                </c:pt>
                <c:pt idx="13224">
                  <c:v>1.9885678789291588</c:v>
                </c:pt>
                <c:pt idx="13225">
                  <c:v>1.9887667556047193</c:v>
                </c:pt>
                <c:pt idx="13226">
                  <c:v>1.9889656521699361</c:v>
                </c:pt>
                <c:pt idx="13227">
                  <c:v>1.9891645686267989</c:v>
                </c:pt>
                <c:pt idx="13228">
                  <c:v>1.9893635049772966</c:v>
                </c:pt>
                <c:pt idx="13229">
                  <c:v>1.9895624612234191</c:v>
                </c:pt>
                <c:pt idx="13230">
                  <c:v>1.9897614373671557</c:v>
                </c:pt>
                <c:pt idx="13231">
                  <c:v>1.9899604334104968</c:v>
                </c:pt>
                <c:pt idx="13232">
                  <c:v>1.9901594493554322</c:v>
                </c:pt>
                <c:pt idx="13233">
                  <c:v>1.9903584852039526</c:v>
                </c:pt>
                <c:pt idx="13234">
                  <c:v>1.9905575409580485</c:v>
                </c:pt>
                <c:pt idx="13235">
                  <c:v>1.9907566166197104</c:v>
                </c:pt>
                <c:pt idx="13236">
                  <c:v>1.9909557121909294</c:v>
                </c:pt>
                <c:pt idx="13237">
                  <c:v>1.9911548276736968</c:v>
                </c:pt>
                <c:pt idx="13238">
                  <c:v>1.9913539630700037</c:v>
                </c:pt>
                <c:pt idx="13239">
                  <c:v>1.9915531183818418</c:v>
                </c:pt>
                <c:pt idx="13240">
                  <c:v>1.9917522936112029</c:v>
                </c:pt>
                <c:pt idx="13241">
                  <c:v>1.9919514887600789</c:v>
                </c:pt>
                <c:pt idx="13242">
                  <c:v>1.992150703830462</c:v>
                </c:pt>
                <c:pt idx="13243">
                  <c:v>1.9923499388243444</c:v>
                </c:pt>
                <c:pt idx="13244">
                  <c:v>1.9925491937437187</c:v>
                </c:pt>
                <c:pt idx="13245">
                  <c:v>1.9927484685905779</c:v>
                </c:pt>
                <c:pt idx="13246">
                  <c:v>1.9929477633669146</c:v>
                </c:pt>
                <c:pt idx="13247">
                  <c:v>1.993147078074722</c:v>
                </c:pt>
                <c:pt idx="13248">
                  <c:v>1.9933464127159937</c:v>
                </c:pt>
                <c:pt idx="13249">
                  <c:v>1.9935457672927228</c:v>
                </c:pt>
                <c:pt idx="13250">
                  <c:v>1.9937451418069034</c:v>
                </c:pt>
                <c:pt idx="13251">
                  <c:v>1.9939445362605295</c:v>
                </c:pt>
                <c:pt idx="13252">
                  <c:v>1.9941439506555949</c:v>
                </c:pt>
                <c:pt idx="13253">
                  <c:v>1.9943433849940944</c:v>
                </c:pt>
                <c:pt idx="13254">
                  <c:v>1.9945428392780222</c:v>
                </c:pt>
                <c:pt idx="13255">
                  <c:v>1.9947423135093731</c:v>
                </c:pt>
                <c:pt idx="13256">
                  <c:v>1.9949418076901422</c:v>
                </c:pt>
                <c:pt idx="13257">
                  <c:v>1.9951413218223244</c:v>
                </c:pt>
                <c:pt idx="13258">
                  <c:v>1.9953408559079151</c:v>
                </c:pt>
                <c:pt idx="13259">
                  <c:v>1.99554040994891</c:v>
                </c:pt>
                <c:pt idx="13260">
                  <c:v>1.9957399839473047</c:v>
                </c:pt>
                <c:pt idx="13261">
                  <c:v>1.9959395779050952</c:v>
                </c:pt>
                <c:pt idx="13262">
                  <c:v>1.9961391918242777</c:v>
                </c:pt>
                <c:pt idx="13263">
                  <c:v>1.9963388257068484</c:v>
                </c:pt>
                <c:pt idx="13264">
                  <c:v>1.9965384795548038</c:v>
                </c:pt>
                <c:pt idx="13265">
                  <c:v>1.9967381533701407</c:v>
                </c:pt>
                <c:pt idx="13266">
                  <c:v>1.9969378471548562</c:v>
                </c:pt>
                <c:pt idx="13267">
                  <c:v>1.9971375609109474</c:v>
                </c:pt>
                <c:pt idx="13268">
                  <c:v>1.9973372946404113</c:v>
                </c:pt>
                <c:pt idx="13269">
                  <c:v>1.9975370483452459</c:v>
                </c:pt>
                <c:pt idx="13270">
                  <c:v>1.9977368220274487</c:v>
                </c:pt>
                <c:pt idx="13271">
                  <c:v>1.9979366156890177</c:v>
                </c:pt>
                <c:pt idx="13272">
                  <c:v>1.9981364293319508</c:v>
                </c:pt>
                <c:pt idx="13273">
                  <c:v>1.9983362629582466</c:v>
                </c:pt>
                <c:pt idx="13274">
                  <c:v>1.9985361165699036</c:v>
                </c:pt>
                <c:pt idx="13275">
                  <c:v>1.9987359901689206</c:v>
                </c:pt>
                <c:pt idx="13276">
                  <c:v>1.9989358837572964</c:v>
                </c:pt>
                <c:pt idx="13277">
                  <c:v>1.9991357973370301</c:v>
                </c:pt>
                <c:pt idx="13278">
                  <c:v>1.999335730910121</c:v>
                </c:pt>
                <c:pt idx="13279">
                  <c:v>1.9995356844785688</c:v>
                </c:pt>
                <c:pt idx="13280">
                  <c:v>1.9997356580443733</c:v>
                </c:pt>
                <c:pt idx="13281">
                  <c:v>1.9999356516095341</c:v>
                </c:pt>
                <c:pt idx="13282">
                  <c:v>2.0001356651760518</c:v>
                </c:pt>
                <c:pt idx="13283">
                  <c:v>2.0003356987459262</c:v>
                </c:pt>
                <c:pt idx="13284">
                  <c:v>2.0005357523211584</c:v>
                </c:pt>
                <c:pt idx="13285">
                  <c:v>2.0007358259037487</c:v>
                </c:pt>
                <c:pt idx="13286">
                  <c:v>2.0009359194956984</c:v>
                </c:pt>
                <c:pt idx="13287">
                  <c:v>2.0011360330990082</c:v>
                </c:pt>
                <c:pt idx="13288">
                  <c:v>2.0013361667156797</c:v>
                </c:pt>
                <c:pt idx="13289">
                  <c:v>2.0015363203477143</c:v>
                </c:pt>
                <c:pt idx="13290">
                  <c:v>2.0017364939971141</c:v>
                </c:pt>
                <c:pt idx="13291">
                  <c:v>2.0019366876658808</c:v>
                </c:pt>
                <c:pt idx="13292">
                  <c:v>2.0021369013560166</c:v>
                </c:pt>
                <c:pt idx="13293">
                  <c:v>2.0023371350695234</c:v>
                </c:pt>
                <c:pt idx="13294">
                  <c:v>2.0025373888084044</c:v>
                </c:pt>
                <c:pt idx="13295">
                  <c:v>2.002737662574662</c:v>
                </c:pt>
                <c:pt idx="13296">
                  <c:v>2.0029379563702991</c:v>
                </c:pt>
                <c:pt idx="13297">
                  <c:v>2.003138270197319</c:v>
                </c:pt>
                <c:pt idx="13298">
                  <c:v>2.003338604057725</c:v>
                </c:pt>
                <c:pt idx="13299">
                  <c:v>2.0035389579535203</c:v>
                </c:pt>
                <c:pt idx="13300">
                  <c:v>2.0037393318867092</c:v>
                </c:pt>
                <c:pt idx="13301">
                  <c:v>2.0039397258592953</c:v>
                </c:pt>
                <c:pt idx="13302">
                  <c:v>2.0041401398732828</c:v>
                </c:pt>
                <c:pt idx="13303">
                  <c:v>2.0043405739306759</c:v>
                </c:pt>
                <c:pt idx="13304">
                  <c:v>2.0045410280334792</c:v>
                </c:pt>
                <c:pt idx="13305">
                  <c:v>2.0047415021836974</c:v>
                </c:pt>
                <c:pt idx="13306">
                  <c:v>2.0049419963833359</c:v>
                </c:pt>
                <c:pt idx="13307">
                  <c:v>2.0051425106343994</c:v>
                </c:pt>
                <c:pt idx="13308">
                  <c:v>2.0053430449388934</c:v>
                </c:pt>
                <c:pt idx="13309">
                  <c:v>2.0055435992988233</c:v>
                </c:pt>
                <c:pt idx="13310">
                  <c:v>2.0057441737161947</c:v>
                </c:pt>
                <c:pt idx="13311">
                  <c:v>2.005944768193014</c:v>
                </c:pt>
                <c:pt idx="13312">
                  <c:v>2.0061453827312872</c:v>
                </c:pt>
                <c:pt idx="13313">
                  <c:v>2.0063460173330205</c:v>
                </c:pt>
                <c:pt idx="13314">
                  <c:v>2.0065466720002205</c:v>
                </c:pt>
                <c:pt idx="13315">
                  <c:v>2.006747346734894</c:v>
                </c:pt>
                <c:pt idx="13316">
                  <c:v>2.0069480415390477</c:v>
                </c:pt>
                <c:pt idx="13317">
                  <c:v>2.007148756414689</c:v>
                </c:pt>
                <c:pt idx="13318">
                  <c:v>2.0073494913638252</c:v>
                </c:pt>
                <c:pt idx="13319">
                  <c:v>2.007550246388464</c:v>
                </c:pt>
                <c:pt idx="13320">
                  <c:v>2.0077510214906131</c:v>
                </c:pt>
                <c:pt idx="13321">
                  <c:v>2.0079518166722803</c:v>
                </c:pt>
                <c:pt idx="13322">
                  <c:v>2.0081526319354737</c:v>
                </c:pt>
                <c:pt idx="13323">
                  <c:v>2.0083534672822019</c:v>
                </c:pt>
                <c:pt idx="13324">
                  <c:v>2.0085543227144731</c:v>
                </c:pt>
                <c:pt idx="13325">
                  <c:v>2.0087551982342964</c:v>
                </c:pt>
                <c:pt idx="13326">
                  <c:v>2.0089560938436808</c:v>
                </c:pt>
                <c:pt idx="13327">
                  <c:v>2.0091570095446354</c:v>
                </c:pt>
                <c:pt idx="13328">
                  <c:v>2.0093579453391692</c:v>
                </c:pt>
                <c:pt idx="13329">
                  <c:v>2.0095589012292923</c:v>
                </c:pt>
                <c:pt idx="13330">
                  <c:v>2.009759877217014</c:v>
                </c:pt>
                <c:pt idx="13331">
                  <c:v>2.0099608733043444</c:v>
                </c:pt>
                <c:pt idx="13332">
                  <c:v>2.0101618894932938</c:v>
                </c:pt>
                <c:pt idx="13333">
                  <c:v>2.0103629257858722</c:v>
                </c:pt>
                <c:pt idx="13334">
                  <c:v>2.0105639821840904</c:v>
                </c:pt>
                <c:pt idx="13335">
                  <c:v>2.0107650586899593</c:v>
                </c:pt>
                <c:pt idx="13336">
                  <c:v>2.0109661553054896</c:v>
                </c:pt>
                <c:pt idx="13337">
                  <c:v>2.0111672720326927</c:v>
                </c:pt>
                <c:pt idx="13338">
                  <c:v>2.0113684088735799</c:v>
                </c:pt>
                <c:pt idx="13339">
                  <c:v>2.0115695658301629</c:v>
                </c:pt>
                <c:pt idx="13340">
                  <c:v>2.0117707429044533</c:v>
                </c:pt>
                <c:pt idx="13341">
                  <c:v>2.011971940098463</c:v>
                </c:pt>
                <c:pt idx="13342">
                  <c:v>2.0121731574142045</c:v>
                </c:pt>
                <c:pt idx="13343">
                  <c:v>2.0123743948536901</c:v>
                </c:pt>
                <c:pt idx="13344">
                  <c:v>2.0125756524189318</c:v>
                </c:pt>
                <c:pt idx="13345">
                  <c:v>2.0127769301119431</c:v>
                </c:pt>
                <c:pt idx="13346">
                  <c:v>2.0129782279347368</c:v>
                </c:pt>
                <c:pt idx="13347">
                  <c:v>2.0131795458893258</c:v>
                </c:pt>
                <c:pt idx="13348">
                  <c:v>2.0133808839777236</c:v>
                </c:pt>
                <c:pt idx="13349">
                  <c:v>2.0135822422019438</c:v>
                </c:pt>
                <c:pt idx="13350">
                  <c:v>2.0137836205640003</c:v>
                </c:pt>
                <c:pt idx="13351">
                  <c:v>2.013985019065907</c:v>
                </c:pt>
                <c:pt idx="13352">
                  <c:v>2.0141864377096779</c:v>
                </c:pt>
                <c:pt idx="13353">
                  <c:v>2.0143878764973278</c:v>
                </c:pt>
                <c:pt idx="13354">
                  <c:v>2.014589335430871</c:v>
                </c:pt>
                <c:pt idx="13355">
                  <c:v>2.0147908145123221</c:v>
                </c:pt>
                <c:pt idx="13356">
                  <c:v>2.0149923137436963</c:v>
                </c:pt>
                <c:pt idx="13357">
                  <c:v>2.0151938331270087</c:v>
                </c:pt>
                <c:pt idx="13358">
                  <c:v>2.0153953726642753</c:v>
                </c:pt>
                <c:pt idx="13359">
                  <c:v>2.0155969323575111</c:v>
                </c:pt>
                <c:pt idx="13360">
                  <c:v>2.0157985122087321</c:v>
                </c:pt>
                <c:pt idx="13361">
                  <c:v>2.0160001122199542</c:v>
                </c:pt>
                <c:pt idx="13362">
                  <c:v>2.0162017323931933</c:v>
                </c:pt>
                <c:pt idx="13363">
                  <c:v>2.0164033727304664</c:v>
                </c:pt>
                <c:pt idx="13364">
                  <c:v>2.0166050332337897</c:v>
                </c:pt>
                <c:pt idx="13365">
                  <c:v>2.0168067139051802</c:v>
                </c:pt>
                <c:pt idx="13366">
                  <c:v>2.0170084147466549</c:v>
                </c:pt>
                <c:pt idx="13367">
                  <c:v>2.017210135760231</c:v>
                </c:pt>
                <c:pt idx="13368">
                  <c:v>2.0174118769479259</c:v>
                </c:pt>
                <c:pt idx="13369">
                  <c:v>2.0176136383117571</c:v>
                </c:pt>
                <c:pt idx="13370">
                  <c:v>2.0178154198537426</c:v>
                </c:pt>
                <c:pt idx="13371">
                  <c:v>2.0180172215759002</c:v>
                </c:pt>
                <c:pt idx="13372">
                  <c:v>2.0182190434802481</c:v>
                </c:pt>
                <c:pt idx="13373">
                  <c:v>2.0184208855688048</c:v>
                </c:pt>
                <c:pt idx="13374">
                  <c:v>2.018622747843589</c:v>
                </c:pt>
                <c:pt idx="13375">
                  <c:v>2.0188246303066197</c:v>
                </c:pt>
                <c:pt idx="13376">
                  <c:v>2.0190265329599155</c:v>
                </c:pt>
                <c:pt idx="13377">
                  <c:v>2.019228455805496</c:v>
                </c:pt>
                <c:pt idx="13378">
                  <c:v>2.0194303988453806</c:v>
                </c:pt>
                <c:pt idx="13379">
                  <c:v>2.0196323620815888</c:v>
                </c:pt>
                <c:pt idx="13380">
                  <c:v>2.0198343455161405</c:v>
                </c:pt>
                <c:pt idx="13381">
                  <c:v>2.0200363491510558</c:v>
                </c:pt>
                <c:pt idx="13382">
                  <c:v>2.0202383729883544</c:v>
                </c:pt>
                <c:pt idx="13383">
                  <c:v>2.0204404170300574</c:v>
                </c:pt>
                <c:pt idx="13384">
                  <c:v>2.0206424812781854</c:v>
                </c:pt>
                <c:pt idx="13385">
                  <c:v>2.0208445657347589</c:v>
                </c:pt>
                <c:pt idx="13386">
                  <c:v>2.0210466704017991</c:v>
                </c:pt>
                <c:pt idx="13387">
                  <c:v>2.0212487952813274</c:v>
                </c:pt>
                <c:pt idx="13388">
                  <c:v>2.0214509403753649</c:v>
                </c:pt>
                <c:pt idx="13389">
                  <c:v>2.0216531056859335</c:v>
                </c:pt>
                <c:pt idx="13390">
                  <c:v>2.0218552912150551</c:v>
                </c:pt>
                <c:pt idx="13391">
                  <c:v>2.0220574969647518</c:v>
                </c:pt>
                <c:pt idx="13392">
                  <c:v>2.0222597229370454</c:v>
                </c:pt>
                <c:pt idx="13393">
                  <c:v>2.0224619691339587</c:v>
                </c:pt>
                <c:pt idx="13394">
                  <c:v>2.0226642355575146</c:v>
                </c:pt>
                <c:pt idx="13395">
                  <c:v>2.0228665222097355</c:v>
                </c:pt>
                <c:pt idx="13396">
                  <c:v>2.0230688290926446</c:v>
                </c:pt>
                <c:pt idx="13397">
                  <c:v>2.0232711562082653</c:v>
                </c:pt>
                <c:pt idx="13398">
                  <c:v>2.0234735035586211</c:v>
                </c:pt>
                <c:pt idx="13399">
                  <c:v>2.0236758711457354</c:v>
                </c:pt>
                <c:pt idx="13400">
                  <c:v>2.0238782589716324</c:v>
                </c:pt>
                <c:pt idx="13401">
                  <c:v>2.0240806670383362</c:v>
                </c:pt>
                <c:pt idx="13402">
                  <c:v>2.024283095347871</c:v>
                </c:pt>
                <c:pt idx="13403">
                  <c:v>2.0244855439022613</c:v>
                </c:pt>
                <c:pt idx="13404">
                  <c:v>2.0246880127035318</c:v>
                </c:pt>
                <c:pt idx="13405">
                  <c:v>2.0248905017537071</c:v>
                </c:pt>
                <c:pt idx="13406">
                  <c:v>2.0250930110548127</c:v>
                </c:pt>
                <c:pt idx="13407">
                  <c:v>2.0252955406088735</c:v>
                </c:pt>
                <c:pt idx="13408">
                  <c:v>2.0254980904179152</c:v>
                </c:pt>
                <c:pt idx="13409">
                  <c:v>2.0257006604839636</c:v>
                </c:pt>
                <c:pt idx="13410">
                  <c:v>2.0259032508090447</c:v>
                </c:pt>
                <c:pt idx="13411">
                  <c:v>2.0261058613951843</c:v>
                </c:pt>
                <c:pt idx="13412">
                  <c:v>2.0263084922444086</c:v>
                </c:pt>
                <c:pt idx="13413">
                  <c:v>2.0265111433587446</c:v>
                </c:pt>
                <c:pt idx="13414">
                  <c:v>2.0267138147402184</c:v>
                </c:pt>
                <c:pt idx="13415">
                  <c:v>2.0269165063908576</c:v>
                </c:pt>
                <c:pt idx="13416">
                  <c:v>2.0271192183126887</c:v>
                </c:pt>
                <c:pt idx="13417">
                  <c:v>2.0273219505077393</c:v>
                </c:pt>
                <c:pt idx="13418">
                  <c:v>2.0275247029780372</c:v>
                </c:pt>
                <c:pt idx="13419">
                  <c:v>2.0277274757256096</c:v>
                </c:pt>
                <c:pt idx="13420">
                  <c:v>2.0279302687524847</c:v>
                </c:pt>
                <c:pt idx="13421">
                  <c:v>2.0281330820606907</c:v>
                </c:pt>
                <c:pt idx="13422">
                  <c:v>2.028335915652256</c:v>
                </c:pt>
                <c:pt idx="13423">
                  <c:v>2.028538769529209</c:v>
                </c:pt>
                <c:pt idx="13424">
                  <c:v>2.0287416436935781</c:v>
                </c:pt>
                <c:pt idx="13425">
                  <c:v>2.028944538147393</c:v>
                </c:pt>
                <c:pt idx="13426">
                  <c:v>2.0291474528926821</c:v>
                </c:pt>
                <c:pt idx="13427">
                  <c:v>2.0293503879314754</c:v>
                </c:pt>
                <c:pt idx="13428">
                  <c:v>2.0295533432658019</c:v>
                </c:pt>
                <c:pt idx="13429">
                  <c:v>2.0297563188976917</c:v>
                </c:pt>
                <c:pt idx="13430">
                  <c:v>2.0299593148291746</c:v>
                </c:pt>
                <c:pt idx="13431">
                  <c:v>2.0301623310622809</c:v>
                </c:pt>
                <c:pt idx="13432">
                  <c:v>2.0303653675990407</c:v>
                </c:pt>
                <c:pt idx="13433">
                  <c:v>2.0305684244414848</c:v>
                </c:pt>
                <c:pt idx="13434">
                  <c:v>2.0307715015916439</c:v>
                </c:pt>
                <c:pt idx="13435">
                  <c:v>2.0309745990515489</c:v>
                </c:pt>
                <c:pt idx="13436">
                  <c:v>2.031177716823231</c:v>
                </c:pt>
                <c:pt idx="13437">
                  <c:v>2.031380854908722</c:v>
                </c:pt>
                <c:pt idx="13438">
                  <c:v>2.0315840133100531</c:v>
                </c:pt>
                <c:pt idx="13439">
                  <c:v>2.0317871920292561</c:v>
                </c:pt>
                <c:pt idx="13440">
                  <c:v>2.031990391068363</c:v>
                </c:pt>
                <c:pt idx="13441">
                  <c:v>2.032193610429406</c:v>
                </c:pt>
                <c:pt idx="13442">
                  <c:v>2.0323968501144174</c:v>
                </c:pt>
                <c:pt idx="13443">
                  <c:v>2.0326001101254301</c:v>
                </c:pt>
                <c:pt idx="13444">
                  <c:v>2.0328033904644767</c:v>
                </c:pt>
                <c:pt idx="13445">
                  <c:v>2.0330066911335898</c:v>
                </c:pt>
                <c:pt idx="13446">
                  <c:v>2.0332100121348033</c:v>
                </c:pt>
                <c:pt idx="13447">
                  <c:v>2.0334133534701504</c:v>
                </c:pt>
                <c:pt idx="13448">
                  <c:v>2.0336167151416644</c:v>
                </c:pt>
                <c:pt idx="13449">
                  <c:v>2.0338200971513793</c:v>
                </c:pt>
                <c:pt idx="13450">
                  <c:v>2.0340234995013295</c:v>
                </c:pt>
                <c:pt idx="13451">
                  <c:v>2.0342269221935489</c:v>
                </c:pt>
                <c:pt idx="13452">
                  <c:v>2.0344303652300719</c:v>
                </c:pt>
                <c:pt idx="13453">
                  <c:v>2.0346338286129333</c:v>
                </c:pt>
                <c:pt idx="13454">
                  <c:v>2.0348373123441679</c:v>
                </c:pt>
                <c:pt idx="13455">
                  <c:v>2.0350408164258105</c:v>
                </c:pt>
                <c:pt idx="13456">
                  <c:v>2.0352443408598964</c:v>
                </c:pt>
                <c:pt idx="13457">
                  <c:v>2.0354478856484612</c:v>
                </c:pt>
                <c:pt idx="13458">
                  <c:v>2.0356514507935404</c:v>
                </c:pt>
                <c:pt idx="13459">
                  <c:v>2.0358550362971699</c:v>
                </c:pt>
                <c:pt idx="13460">
                  <c:v>2.036058642161386</c:v>
                </c:pt>
                <c:pt idx="13461">
                  <c:v>2.0362622683882248</c:v>
                </c:pt>
                <c:pt idx="13462">
                  <c:v>2.0364659149797228</c:v>
                </c:pt>
                <c:pt idx="13463">
                  <c:v>2.0366695819379168</c:v>
                </c:pt>
                <c:pt idx="13464">
                  <c:v>2.0368732692648432</c:v>
                </c:pt>
                <c:pt idx="13465">
                  <c:v>2.0370769769625396</c:v>
                </c:pt>
                <c:pt idx="13466">
                  <c:v>2.037280705033043</c:v>
                </c:pt>
                <c:pt idx="13467">
                  <c:v>2.0374844534783909</c:v>
                </c:pt>
                <c:pt idx="13468">
                  <c:v>2.0376882223006207</c:v>
                </c:pt>
                <c:pt idx="13469">
                  <c:v>2.0378920115017709</c:v>
                </c:pt>
                <c:pt idx="13470">
                  <c:v>2.0380958210838793</c:v>
                </c:pt>
                <c:pt idx="13471">
                  <c:v>2.0382996510489844</c:v>
                </c:pt>
                <c:pt idx="13472">
                  <c:v>2.0385035013991244</c:v>
                </c:pt>
                <c:pt idx="13473">
                  <c:v>2.0387073721363378</c:v>
                </c:pt>
                <c:pt idx="13474">
                  <c:v>2.0389112632626643</c:v>
                </c:pt>
                <c:pt idx="13475">
                  <c:v>2.0391151747801421</c:v>
                </c:pt>
                <c:pt idx="13476">
                  <c:v>2.0393191066908112</c:v>
                </c:pt>
                <c:pt idx="13477">
                  <c:v>2.039523058996711</c:v>
                </c:pt>
                <c:pt idx="13478">
                  <c:v>2.039727031699881</c:v>
                </c:pt>
                <c:pt idx="13479">
                  <c:v>2.0399310248023612</c:v>
                </c:pt>
                <c:pt idx="13480">
                  <c:v>2.0401350383061918</c:v>
                </c:pt>
                <c:pt idx="13481">
                  <c:v>2.0403390722134129</c:v>
                </c:pt>
                <c:pt idx="13482">
                  <c:v>2.0405431265260656</c:v>
                </c:pt>
                <c:pt idx="13483">
                  <c:v>2.04074720124619</c:v>
                </c:pt>
                <c:pt idx="13484">
                  <c:v>2.0409512963758276</c:v>
                </c:pt>
                <c:pt idx="13485">
                  <c:v>2.0411554119170194</c:v>
                </c:pt>
                <c:pt idx="13486">
                  <c:v>2.0413595478718065</c:v>
                </c:pt>
                <c:pt idx="13487">
                  <c:v>2.0415637042422308</c:v>
                </c:pt>
                <c:pt idx="13488">
                  <c:v>2.0417678810303337</c:v>
                </c:pt>
                <c:pt idx="13489">
                  <c:v>2.0419720782381576</c:v>
                </c:pt>
                <c:pt idx="13490">
                  <c:v>2.0421762958677445</c:v>
                </c:pt>
                <c:pt idx="13491">
                  <c:v>2.0423805339211367</c:v>
                </c:pt>
                <c:pt idx="13492">
                  <c:v>2.0425847924003766</c:v>
                </c:pt>
                <c:pt idx="13493">
                  <c:v>2.0427890713075074</c:v>
                </c:pt>
                <c:pt idx="13494">
                  <c:v>2.042993370644572</c:v>
                </c:pt>
                <c:pt idx="13495">
                  <c:v>2.0431976904136131</c:v>
                </c:pt>
                <c:pt idx="13496">
                  <c:v>2.0434020306166749</c:v>
                </c:pt>
                <c:pt idx="13497">
                  <c:v>2.0436063912558007</c:v>
                </c:pt>
                <c:pt idx="13498">
                  <c:v>2.0438107723330341</c:v>
                </c:pt>
                <c:pt idx="13499">
                  <c:v>2.0440151738504193</c:v>
                </c:pt>
                <c:pt idx="13500">
                  <c:v>2.0442195958100005</c:v>
                </c:pt>
                <c:pt idx="13501">
                  <c:v>2.0444240382138217</c:v>
                </c:pt>
                <c:pt idx="13502">
                  <c:v>2.044628501063928</c:v>
                </c:pt>
                <c:pt idx="13503">
                  <c:v>2.044832984362364</c:v>
                </c:pt>
                <c:pt idx="13504">
                  <c:v>2.0450374881111753</c:v>
                </c:pt>
                <c:pt idx="13505">
                  <c:v>2.0452420123124067</c:v>
                </c:pt>
                <c:pt idx="13506">
                  <c:v>2.0454465569681033</c:v>
                </c:pt>
                <c:pt idx="13507">
                  <c:v>2.0456511220803111</c:v>
                </c:pt>
                <c:pt idx="13508">
                  <c:v>2.0458557076510764</c:v>
                </c:pt>
                <c:pt idx="13509">
                  <c:v>2.0460603136824447</c:v>
                </c:pt>
                <c:pt idx="13510">
                  <c:v>2.0462649401764623</c:v>
                </c:pt>
                <c:pt idx="13511">
                  <c:v>2.0464695871351757</c:v>
                </c:pt>
                <c:pt idx="13512">
                  <c:v>2.0466742545606316</c:v>
                </c:pt>
                <c:pt idx="13513">
                  <c:v>2.0468789424548772</c:v>
                </c:pt>
                <c:pt idx="13514">
                  <c:v>2.047083650819959</c:v>
                </c:pt>
                <c:pt idx="13515">
                  <c:v>2.0472883796579247</c:v>
                </c:pt>
                <c:pt idx="13516">
                  <c:v>2.0474931289708218</c:v>
                </c:pt>
                <c:pt idx="13517">
                  <c:v>2.0476978987606977</c:v>
                </c:pt>
                <c:pt idx="13518">
                  <c:v>2.0479026890296006</c:v>
                </c:pt>
                <c:pt idx="13519">
                  <c:v>2.0481074997795785</c:v>
                </c:pt>
                <c:pt idx="13520">
                  <c:v>2.0483123310126796</c:v>
                </c:pt>
                <c:pt idx="13521">
                  <c:v>2.0485171827309525</c:v>
                </c:pt>
                <c:pt idx="13522">
                  <c:v>2.0487220549364462</c:v>
                </c:pt>
                <c:pt idx="13523">
                  <c:v>2.0489269476312093</c:v>
                </c:pt>
                <c:pt idx="13524">
                  <c:v>2.0491318608172908</c:v>
                </c:pt>
                <c:pt idx="13525">
                  <c:v>2.0493367944967407</c:v>
                </c:pt>
                <c:pt idx="13526">
                  <c:v>2.0495417486716079</c:v>
                </c:pt>
                <c:pt idx="13527">
                  <c:v>2.0497467233439424</c:v>
                </c:pt>
                <c:pt idx="13528">
                  <c:v>2.0499517185157941</c:v>
                </c:pt>
                <c:pt idx="13529">
                  <c:v>2.0501567341892128</c:v>
                </c:pt>
                <c:pt idx="13530">
                  <c:v>2.0503617703662496</c:v>
                </c:pt>
                <c:pt idx="13531">
                  <c:v>2.0505668270489545</c:v>
                </c:pt>
                <c:pt idx="13532">
                  <c:v>2.0507719042393786</c:v>
                </c:pt>
                <c:pt idx="13533">
                  <c:v>2.0509770019395726</c:v>
                </c:pt>
                <c:pt idx="13534">
                  <c:v>2.0511821201515876</c:v>
                </c:pt>
                <c:pt idx="13535">
                  <c:v>2.0513872588774755</c:v>
                </c:pt>
                <c:pt idx="13536">
                  <c:v>2.0515924181192875</c:v>
                </c:pt>
                <c:pt idx="13537">
                  <c:v>2.0517975978790752</c:v>
                </c:pt>
                <c:pt idx="13538">
                  <c:v>2.0520027981588913</c:v>
                </c:pt>
                <c:pt idx="13539">
                  <c:v>2.0522080189607874</c:v>
                </c:pt>
                <c:pt idx="13540">
                  <c:v>2.0524132602868161</c:v>
                </c:pt>
                <c:pt idx="13541">
                  <c:v>2.0526185221390301</c:v>
                </c:pt>
                <c:pt idx="13542">
                  <c:v>2.0528238045194822</c:v>
                </c:pt>
                <c:pt idx="13543">
                  <c:v>2.0530291074302252</c:v>
                </c:pt>
                <c:pt idx="13544">
                  <c:v>2.0532344308733124</c:v>
                </c:pt>
                <c:pt idx="13545">
                  <c:v>2.0534397748507973</c:v>
                </c:pt>
                <c:pt idx="13546">
                  <c:v>2.0536451393647339</c:v>
                </c:pt>
                <c:pt idx="13547">
                  <c:v>2.0538505244171756</c:v>
                </c:pt>
                <c:pt idx="13548">
                  <c:v>2.0540559300101768</c:v>
                </c:pt>
                <c:pt idx="13549">
                  <c:v>2.0542613561457914</c:v>
                </c:pt>
                <c:pt idx="13550">
                  <c:v>2.0544668028260742</c:v>
                </c:pt>
                <c:pt idx="13551">
                  <c:v>2.0546722700530795</c:v>
                </c:pt>
                <c:pt idx="13552">
                  <c:v>2.0548777578288622</c:v>
                </c:pt>
                <c:pt idx="13553">
                  <c:v>2.0550832661554779</c:v>
                </c:pt>
                <c:pt idx="13554">
                  <c:v>2.0552887950349814</c:v>
                </c:pt>
                <c:pt idx="13555">
                  <c:v>2.0554943444694285</c:v>
                </c:pt>
                <c:pt idx="13556">
                  <c:v>2.0556999144608747</c:v>
                </c:pt>
                <c:pt idx="13557">
                  <c:v>2.0559055050113759</c:v>
                </c:pt>
                <c:pt idx="13558">
                  <c:v>2.0561111161229881</c:v>
                </c:pt>
                <c:pt idx="13559">
                  <c:v>2.056316747797768</c:v>
                </c:pt>
                <c:pt idx="13560">
                  <c:v>2.0565224000377715</c:v>
                </c:pt>
                <c:pt idx="13561">
                  <c:v>2.0567280728450559</c:v>
                </c:pt>
                <c:pt idx="13562">
                  <c:v>2.056933766221678</c:v>
                </c:pt>
                <c:pt idx="13563">
                  <c:v>2.0571394801696949</c:v>
                </c:pt>
                <c:pt idx="13564">
                  <c:v>2.0573452146911642</c:v>
                </c:pt>
                <c:pt idx="13565">
                  <c:v>2.0575509697881431</c:v>
                </c:pt>
                <c:pt idx="13566">
                  <c:v>2.0577567454626893</c:v>
                </c:pt>
                <c:pt idx="13567">
                  <c:v>2.057962541716861</c:v>
                </c:pt>
                <c:pt idx="13568">
                  <c:v>2.0581683585527162</c:v>
                </c:pt>
                <c:pt idx="13569">
                  <c:v>2.0583741959723132</c:v>
                </c:pt>
                <c:pt idx="13570">
                  <c:v>2.0585800539777108</c:v>
                </c:pt>
                <c:pt idx="13571">
                  <c:v>2.0587859325709679</c:v>
                </c:pt>
                <c:pt idx="13572">
                  <c:v>2.0589918317541431</c:v>
                </c:pt>
                <c:pt idx="13573">
                  <c:v>2.0591977515292959</c:v>
                </c:pt>
                <c:pt idx="13574">
                  <c:v>2.0594036918984857</c:v>
                </c:pt>
                <c:pt idx="13575">
                  <c:v>2.059609652863772</c:v>
                </c:pt>
                <c:pt idx="13576">
                  <c:v>2.0598156344272147</c:v>
                </c:pt>
                <c:pt idx="13577">
                  <c:v>2.0600216365908737</c:v>
                </c:pt>
                <c:pt idx="13578">
                  <c:v>2.0602276593568094</c:v>
                </c:pt>
                <c:pt idx="13579">
                  <c:v>2.060433702727082</c:v>
                </c:pt>
                <c:pt idx="13580">
                  <c:v>2.0606397667037526</c:v>
                </c:pt>
                <c:pt idx="13581">
                  <c:v>2.0608458512888816</c:v>
                </c:pt>
                <c:pt idx="13582">
                  <c:v>2.0610519564845302</c:v>
                </c:pt>
                <c:pt idx="13583">
                  <c:v>2.0612580822927593</c:v>
                </c:pt>
                <c:pt idx="13584">
                  <c:v>2.0614642287156308</c:v>
                </c:pt>
                <c:pt idx="13585">
                  <c:v>2.0616703957552063</c:v>
                </c:pt>
                <c:pt idx="13586">
                  <c:v>2.0618765834135475</c:v>
                </c:pt>
                <c:pt idx="13587">
                  <c:v>2.0620827916927169</c:v>
                </c:pt>
                <c:pt idx="13588">
                  <c:v>2.0622890205947764</c:v>
                </c:pt>
                <c:pt idx="13589">
                  <c:v>2.0624952701217887</c:v>
                </c:pt>
                <c:pt idx="13590">
                  <c:v>2.0627015402758162</c:v>
                </c:pt>
                <c:pt idx="13591">
                  <c:v>2.0629078310589222</c:v>
                </c:pt>
                <c:pt idx="13592">
                  <c:v>2.0631141424731694</c:v>
                </c:pt>
                <c:pt idx="13593">
                  <c:v>2.0633204745206215</c:v>
                </c:pt>
                <c:pt idx="13594">
                  <c:v>2.0635268272033418</c:v>
                </c:pt>
                <c:pt idx="13595">
                  <c:v>2.0637332005233939</c:v>
                </c:pt>
                <c:pt idx="13596">
                  <c:v>2.063939594482842</c:v>
                </c:pt>
                <c:pt idx="13597">
                  <c:v>2.0641460090837502</c:v>
                </c:pt>
                <c:pt idx="13598">
                  <c:v>2.0643524443281831</c:v>
                </c:pt>
                <c:pt idx="13599">
                  <c:v>2.0645589002182048</c:v>
                </c:pt>
                <c:pt idx="13600">
                  <c:v>2.0647653767558802</c:v>
                </c:pt>
                <c:pt idx="13601">
                  <c:v>2.0649718739432745</c:v>
                </c:pt>
                <c:pt idx="13602">
                  <c:v>2.0651783917824527</c:v>
                </c:pt>
                <c:pt idx="13603">
                  <c:v>2.0653849302754801</c:v>
                </c:pt>
                <c:pt idx="13604">
                  <c:v>2.0655914894244227</c:v>
                </c:pt>
                <c:pt idx="13605">
                  <c:v>2.065798069231346</c:v>
                </c:pt>
                <c:pt idx="13606">
                  <c:v>2.0660046696983159</c:v>
                </c:pt>
                <c:pt idx="13607">
                  <c:v>2.0662112908273986</c:v>
                </c:pt>
                <c:pt idx="13608">
                  <c:v>2.0664179326206606</c:v>
                </c:pt>
                <c:pt idx="13609">
                  <c:v>2.0666245950801687</c:v>
                </c:pt>
                <c:pt idx="13610">
                  <c:v>2.0668312782079896</c:v>
                </c:pt>
                <c:pt idx="13611">
                  <c:v>2.0670379820061902</c:v>
                </c:pt>
                <c:pt idx="13612">
                  <c:v>2.067244706476838</c:v>
                </c:pt>
                <c:pt idx="13613">
                  <c:v>2.0674514516220004</c:v>
                </c:pt>
                <c:pt idx="13614">
                  <c:v>2.0676582174437446</c:v>
                </c:pt>
                <c:pt idx="13615">
                  <c:v>2.0678650039441391</c:v>
                </c:pt>
                <c:pt idx="13616">
                  <c:v>2.0680718111252516</c:v>
                </c:pt>
                <c:pt idx="13617">
                  <c:v>2.0682786389891503</c:v>
                </c:pt>
                <c:pt idx="13618">
                  <c:v>2.0684854875379042</c:v>
                </c:pt>
                <c:pt idx="13619">
                  <c:v>2.0686923567735813</c:v>
                </c:pt>
                <c:pt idx="13620">
                  <c:v>2.0688992466982512</c:v>
                </c:pt>
                <c:pt idx="13621">
                  <c:v>2.0691061573139824</c:v>
                </c:pt>
                <c:pt idx="13622">
                  <c:v>2.0693130886228448</c:v>
                </c:pt>
                <c:pt idx="13623">
                  <c:v>2.0695200406269074</c:v>
                </c:pt>
                <c:pt idx="13624">
                  <c:v>2.0697270133282402</c:v>
                </c:pt>
                <c:pt idx="13625">
                  <c:v>2.0699340067289129</c:v>
                </c:pt>
                <c:pt idx="13626">
                  <c:v>2.070141020830996</c:v>
                </c:pt>
                <c:pt idx="13627">
                  <c:v>2.0703480556365599</c:v>
                </c:pt>
                <c:pt idx="13628">
                  <c:v>2.0705551111476748</c:v>
                </c:pt>
                <c:pt idx="13629">
                  <c:v>2.0707621873664115</c:v>
                </c:pt>
                <c:pt idx="13630">
                  <c:v>2.0709692842948408</c:v>
                </c:pt>
                <c:pt idx="13631">
                  <c:v>2.0711764019350345</c:v>
                </c:pt>
                <c:pt idx="13632">
                  <c:v>2.0713835402890632</c:v>
                </c:pt>
                <c:pt idx="13633">
                  <c:v>2.0715906993589992</c:v>
                </c:pt>
                <c:pt idx="13634">
                  <c:v>2.071797879146914</c:v>
                </c:pt>
                <c:pt idx="13635">
                  <c:v>2.0720050796548795</c:v>
                </c:pt>
                <c:pt idx="13636">
                  <c:v>2.072212300884968</c:v>
                </c:pt>
                <c:pt idx="13637">
                  <c:v>2.0724195428392518</c:v>
                </c:pt>
                <c:pt idx="13638">
                  <c:v>2.0726268055198038</c:v>
                </c:pt>
                <c:pt idx="13639">
                  <c:v>2.0728340889286967</c:v>
                </c:pt>
                <c:pt idx="13640">
                  <c:v>2.0730413930680034</c:v>
                </c:pt>
                <c:pt idx="13641">
                  <c:v>2.0732487179397974</c:v>
                </c:pt>
                <c:pt idx="13642">
                  <c:v>2.0734560635461521</c:v>
                </c:pt>
                <c:pt idx="13643">
                  <c:v>2.073663429889141</c:v>
                </c:pt>
                <c:pt idx="13644">
                  <c:v>2.073870816970838</c:v>
                </c:pt>
                <c:pt idx="13645">
                  <c:v>2.0740782247933174</c:v>
                </c:pt>
                <c:pt idx="13646">
                  <c:v>2.0742856533586531</c:v>
                </c:pt>
                <c:pt idx="13647">
                  <c:v>2.07449310266892</c:v>
                </c:pt>
                <c:pt idx="13648">
                  <c:v>2.0747005727261927</c:v>
                </c:pt>
                <c:pt idx="13649">
                  <c:v>2.0749080635325461</c:v>
                </c:pt>
                <c:pt idx="13650">
                  <c:v>2.075115575090055</c:v>
                </c:pt>
                <c:pt idx="13651">
                  <c:v>2.075323107400795</c:v>
                </c:pt>
                <c:pt idx="13652">
                  <c:v>2.0755306604668418</c:v>
                </c:pt>
                <c:pt idx="13653">
                  <c:v>2.0757382342902706</c:v>
                </c:pt>
                <c:pt idx="13654">
                  <c:v>2.075945828873158</c:v>
                </c:pt>
                <c:pt idx="13655">
                  <c:v>2.0761534442175797</c:v>
                </c:pt>
                <c:pt idx="13656">
                  <c:v>2.0763610803256123</c:v>
                </c:pt>
                <c:pt idx="13657">
                  <c:v>2.0765687371993322</c:v>
                </c:pt>
                <c:pt idx="13658">
                  <c:v>2.0767764148408161</c:v>
                </c:pt>
                <c:pt idx="13659">
                  <c:v>2.0769841132521414</c:v>
                </c:pt>
                <c:pt idx="13660">
                  <c:v>2.0771918324353851</c:v>
                </c:pt>
                <c:pt idx="13661">
                  <c:v>2.0773995723926242</c:v>
                </c:pt>
                <c:pt idx="13662">
                  <c:v>2.0776073331259366</c:v>
                </c:pt>
                <c:pt idx="13663">
                  <c:v>2.0778151146374002</c:v>
                </c:pt>
                <c:pt idx="13664">
                  <c:v>2.0780229169290929</c:v>
                </c:pt>
                <c:pt idx="13665">
                  <c:v>2.078230740003093</c:v>
                </c:pt>
                <c:pt idx="13666">
                  <c:v>2.0784385838614789</c:v>
                </c:pt>
                <c:pt idx="13667">
                  <c:v>2.0786464485063294</c:v>
                </c:pt>
                <c:pt idx="13668">
                  <c:v>2.0788543339397232</c:v>
                </c:pt>
                <c:pt idx="13669">
                  <c:v>2.0790622401637395</c:v>
                </c:pt>
                <c:pt idx="13670">
                  <c:v>2.0792701671804577</c:v>
                </c:pt>
                <c:pt idx="13671">
                  <c:v>2.0794781149919568</c:v>
                </c:pt>
                <c:pt idx="13672">
                  <c:v>2.0796860836003166</c:v>
                </c:pt>
                <c:pt idx="13673">
                  <c:v>2.0798940730076172</c:v>
                </c:pt>
                <c:pt idx="13674">
                  <c:v>2.0801020832159387</c:v>
                </c:pt>
                <c:pt idx="13675">
                  <c:v>2.0803101142273612</c:v>
                </c:pt>
                <c:pt idx="13676">
                  <c:v>2.0805181660439658</c:v>
                </c:pt>
                <c:pt idx="13677">
                  <c:v>2.0807262386678325</c:v>
                </c:pt>
                <c:pt idx="13678">
                  <c:v>2.0809343321010427</c:v>
                </c:pt>
                <c:pt idx="13679">
                  <c:v>2.0811424463456771</c:v>
                </c:pt>
                <c:pt idx="13680">
                  <c:v>2.0813505814038176</c:v>
                </c:pt>
                <c:pt idx="13681">
                  <c:v>2.0815587372775455</c:v>
                </c:pt>
                <c:pt idx="13682">
                  <c:v>2.0817669139689423</c:v>
                </c:pt>
                <c:pt idx="13683">
                  <c:v>2.0819751114800904</c:v>
                </c:pt>
                <c:pt idx="13684">
                  <c:v>2.0821833298130716</c:v>
                </c:pt>
                <c:pt idx="13685">
                  <c:v>2.0823915689699688</c:v>
                </c:pt>
                <c:pt idx="13686">
                  <c:v>2.0825998289528642</c:v>
                </c:pt>
                <c:pt idx="13687">
                  <c:v>2.0828081097638407</c:v>
                </c:pt>
                <c:pt idx="13688">
                  <c:v>2.0830164114049809</c:v>
                </c:pt>
                <c:pt idx="13689">
                  <c:v>2.0832247338783687</c:v>
                </c:pt>
                <c:pt idx="13690">
                  <c:v>2.0834330771860872</c:v>
                </c:pt>
                <c:pt idx="13691">
                  <c:v>2.08364144133022</c:v>
                </c:pt>
                <c:pt idx="13692">
                  <c:v>2.0838498263128513</c:v>
                </c:pt>
                <c:pt idx="13693">
                  <c:v>2.0840582321360648</c:v>
                </c:pt>
                <c:pt idx="13694">
                  <c:v>2.0842666588019449</c:v>
                </c:pt>
                <c:pt idx="13695">
                  <c:v>2.0844751063125764</c:v>
                </c:pt>
                <c:pt idx="13696">
                  <c:v>2.0846835746700432</c:v>
                </c:pt>
                <c:pt idx="13697">
                  <c:v>2.0848920638764308</c:v>
                </c:pt>
                <c:pt idx="13698">
                  <c:v>2.0851005739338242</c:v>
                </c:pt>
                <c:pt idx="13699">
                  <c:v>2.0853091048443084</c:v>
                </c:pt>
                <c:pt idx="13700">
                  <c:v>2.0855176566099694</c:v>
                </c:pt>
                <c:pt idx="13701">
                  <c:v>2.0857262292328924</c:v>
                </c:pt>
                <c:pt idx="13702">
                  <c:v>2.0859348227151639</c:v>
                </c:pt>
                <c:pt idx="13703">
                  <c:v>2.0861434370588698</c:v>
                </c:pt>
                <c:pt idx="13704">
                  <c:v>2.0863520722660964</c:v>
                </c:pt>
                <c:pt idx="13705">
                  <c:v>2.0865607283389305</c:v>
                </c:pt>
                <c:pt idx="13706">
                  <c:v>2.0867694052794583</c:v>
                </c:pt>
                <c:pt idx="13707">
                  <c:v>2.0869781030897672</c:v>
                </c:pt>
                <c:pt idx="13708">
                  <c:v>2.0871868217719443</c:v>
                </c:pt>
                <c:pt idx="13709">
                  <c:v>2.0873955613280772</c:v>
                </c:pt>
                <c:pt idx="13710">
                  <c:v>2.0876043217602533</c:v>
                </c:pt>
                <c:pt idx="13711">
                  <c:v>2.0878131030705602</c:v>
                </c:pt>
                <c:pt idx="13712">
                  <c:v>2.0880219052610864</c:v>
                </c:pt>
                <c:pt idx="13713">
                  <c:v>2.0882307283339197</c:v>
                </c:pt>
                <c:pt idx="13714">
                  <c:v>2.0884395722911488</c:v>
                </c:pt>
                <c:pt idx="13715">
                  <c:v>2.0886484371348621</c:v>
                </c:pt>
                <c:pt idx="13716">
                  <c:v>2.088857322867149</c:v>
                </c:pt>
                <c:pt idx="13717">
                  <c:v>2.0890662294900979</c:v>
                </c:pt>
                <c:pt idx="13718">
                  <c:v>2.0892751570057984</c:v>
                </c:pt>
                <c:pt idx="13719">
                  <c:v>2.0894841054163398</c:v>
                </c:pt>
                <c:pt idx="13720">
                  <c:v>2.089693074723812</c:v>
                </c:pt>
                <c:pt idx="13721">
                  <c:v>2.0899020649303051</c:v>
                </c:pt>
                <c:pt idx="13722">
                  <c:v>2.0901110760379087</c:v>
                </c:pt>
                <c:pt idx="13723">
                  <c:v>2.0903201080487137</c:v>
                </c:pt>
                <c:pt idx="13724">
                  <c:v>2.09052916096481</c:v>
                </c:pt>
                <c:pt idx="13725">
                  <c:v>2.0907382347882888</c:v>
                </c:pt>
                <c:pt idx="13726">
                  <c:v>2.0909473295212408</c:v>
                </c:pt>
                <c:pt idx="13727">
                  <c:v>2.0911564451657574</c:v>
                </c:pt>
                <c:pt idx="13728">
                  <c:v>2.0913655817239296</c:v>
                </c:pt>
                <c:pt idx="13729">
                  <c:v>2.0915747391978492</c:v>
                </c:pt>
                <c:pt idx="13730">
                  <c:v>2.0917839175896082</c:v>
                </c:pt>
                <c:pt idx="13731">
                  <c:v>2.0919931169012984</c:v>
                </c:pt>
                <c:pt idx="13732">
                  <c:v>2.0922023371350118</c:v>
                </c:pt>
                <c:pt idx="13733">
                  <c:v>2.092411578292841</c:v>
                </c:pt>
                <c:pt idx="13734">
                  <c:v>2.0926208403768785</c:v>
                </c:pt>
                <c:pt idx="13735">
                  <c:v>2.0928301233892173</c:v>
                </c:pt>
                <c:pt idx="13736">
                  <c:v>2.0930394273319504</c:v>
                </c:pt>
                <c:pt idx="13737">
                  <c:v>2.0932487522071712</c:v>
                </c:pt>
                <c:pt idx="13738">
                  <c:v>2.0934580980169728</c:v>
                </c:pt>
                <c:pt idx="13739">
                  <c:v>2.093667464763449</c:v>
                </c:pt>
                <c:pt idx="13740">
                  <c:v>2.0938768524486937</c:v>
                </c:pt>
                <c:pt idx="13741">
                  <c:v>2.0940862610748012</c:v>
                </c:pt>
                <c:pt idx="13742">
                  <c:v>2.0942956906438654</c:v>
                </c:pt>
                <c:pt idx="13743">
                  <c:v>2.0945051411579811</c:v>
                </c:pt>
                <c:pt idx="13744">
                  <c:v>2.0947146126192431</c:v>
                </c:pt>
                <c:pt idx="13745">
                  <c:v>2.094924105029746</c:v>
                </c:pt>
                <c:pt idx="13746">
                  <c:v>2.0951336183915852</c:v>
                </c:pt>
                <c:pt idx="13747">
                  <c:v>2.0953431527068558</c:v>
                </c:pt>
                <c:pt idx="13748">
                  <c:v>2.0955527079776535</c:v>
                </c:pt>
                <c:pt idx="13749">
                  <c:v>2.0957622842060739</c:v>
                </c:pt>
                <c:pt idx="13750">
                  <c:v>2.0959718813942132</c:v>
                </c:pt>
                <c:pt idx="13751">
                  <c:v>2.0961814995441674</c:v>
                </c:pt>
                <c:pt idx="13752">
                  <c:v>2.0963911386580332</c:v>
                </c:pt>
                <c:pt idx="13753">
                  <c:v>2.0966007987379069</c:v>
                </c:pt>
                <c:pt idx="13754">
                  <c:v>2.0968104797858853</c:v>
                </c:pt>
                <c:pt idx="13755">
                  <c:v>2.0970201818040657</c:v>
                </c:pt>
                <c:pt idx="13756">
                  <c:v>2.0972299047945451</c:v>
                </c:pt>
                <c:pt idx="13757">
                  <c:v>2.0974396487594209</c:v>
                </c:pt>
                <c:pt idx="13758">
                  <c:v>2.0976494137007911</c:v>
                </c:pt>
                <c:pt idx="13759">
                  <c:v>2.097859199620753</c:v>
                </c:pt>
                <c:pt idx="13760">
                  <c:v>2.0980690065214049</c:v>
                </c:pt>
                <c:pt idx="13761">
                  <c:v>2.0982788344048453</c:v>
                </c:pt>
                <c:pt idx="13762">
                  <c:v>2.0984886832731724</c:v>
                </c:pt>
                <c:pt idx="13763">
                  <c:v>2.0986985531284854</c:v>
                </c:pt>
                <c:pt idx="13764">
                  <c:v>2.0989084439728827</c:v>
                </c:pt>
                <c:pt idx="13765">
                  <c:v>2.0991183558084634</c:v>
                </c:pt>
                <c:pt idx="13766">
                  <c:v>2.0993282886373272</c:v>
                </c:pt>
                <c:pt idx="13767">
                  <c:v>2.0995382424615734</c:v>
                </c:pt>
                <c:pt idx="13768">
                  <c:v>2.0997482172833015</c:v>
                </c:pt>
                <c:pt idx="13769">
                  <c:v>2.0999582131046122</c:v>
                </c:pt>
                <c:pt idx="13770">
                  <c:v>2.100168229927605</c:v>
                </c:pt>
                <c:pt idx="13771">
                  <c:v>2.1003782677543805</c:v>
                </c:pt>
                <c:pt idx="13772">
                  <c:v>2.1005883265870393</c:v>
                </c:pt>
                <c:pt idx="13773">
                  <c:v>2.1007984064276819</c:v>
                </c:pt>
                <c:pt idx="13774">
                  <c:v>2.1010085072784097</c:v>
                </c:pt>
                <c:pt idx="13775">
                  <c:v>2.1012186291413237</c:v>
                </c:pt>
                <c:pt idx="13776">
                  <c:v>2.1014287720185254</c:v>
                </c:pt>
                <c:pt idx="13777">
                  <c:v>2.1016389359121166</c:v>
                </c:pt>
                <c:pt idx="13778">
                  <c:v>2.1018491208241992</c:v>
                </c:pt>
                <c:pt idx="13779">
                  <c:v>2.102059326756875</c:v>
                </c:pt>
                <c:pt idx="13780">
                  <c:v>2.102269553712246</c:v>
                </c:pt>
                <c:pt idx="13781">
                  <c:v>2.1024798016924153</c:v>
                </c:pt>
                <c:pt idx="13782">
                  <c:v>2.1026900706994853</c:v>
                </c:pt>
                <c:pt idx="13783">
                  <c:v>2.1029003607355587</c:v>
                </c:pt>
                <c:pt idx="13784">
                  <c:v>2.1031106718027388</c:v>
                </c:pt>
                <c:pt idx="13785">
                  <c:v>2.1033210039031291</c:v>
                </c:pt>
                <c:pt idx="13786">
                  <c:v>2.103531357038833</c:v>
                </c:pt>
                <c:pt idx="13787">
                  <c:v>2.103741731211954</c:v>
                </c:pt>
                <c:pt idx="13788">
                  <c:v>2.1039521264245966</c:v>
                </c:pt>
                <c:pt idx="13789">
                  <c:v>2.1041625426788646</c:v>
                </c:pt>
                <c:pt idx="13790">
                  <c:v>2.1043729799768625</c:v>
                </c:pt>
                <c:pt idx="13791">
                  <c:v>2.1045834383206947</c:v>
                </c:pt>
                <c:pt idx="13792">
                  <c:v>2.1047939177124659</c:v>
                </c:pt>
                <c:pt idx="13793">
                  <c:v>2.1050044181542815</c:v>
                </c:pt>
                <c:pt idx="13794">
                  <c:v>2.1052149396482465</c:v>
                </c:pt>
                <c:pt idx="13795">
                  <c:v>2.1054254821964662</c:v>
                </c:pt>
                <c:pt idx="13796">
                  <c:v>2.1056360458010461</c:v>
                </c:pt>
                <c:pt idx="13797">
                  <c:v>2.1058466304640926</c:v>
                </c:pt>
                <c:pt idx="13798">
                  <c:v>2.1060572361877115</c:v>
                </c:pt>
                <c:pt idx="13799">
                  <c:v>2.106267862974009</c:v>
                </c:pt>
                <c:pt idx="13800">
                  <c:v>2.1064785108250916</c:v>
                </c:pt>
                <c:pt idx="13801">
                  <c:v>2.106689179743066</c:v>
                </c:pt>
                <c:pt idx="13802">
                  <c:v>2.106899869730039</c:v>
                </c:pt>
                <c:pt idx="13803">
                  <c:v>2.1071105807881176</c:v>
                </c:pt>
                <c:pt idx="13804">
                  <c:v>2.1073213129194097</c:v>
                </c:pt>
                <c:pt idx="13805">
                  <c:v>2.1075320661260224</c:v>
                </c:pt>
                <c:pt idx="13806">
                  <c:v>2.1077428404100633</c:v>
                </c:pt>
                <c:pt idx="13807">
                  <c:v>2.1079536357736406</c:v>
                </c:pt>
                <c:pt idx="13808">
                  <c:v>2.1081644522188623</c:v>
                </c:pt>
                <c:pt idx="13809">
                  <c:v>2.1083752897478369</c:v>
                </c:pt>
                <c:pt idx="13810">
                  <c:v>2.1085861483626731</c:v>
                </c:pt>
                <c:pt idx="13811">
                  <c:v>2.1087970280654798</c:v>
                </c:pt>
                <c:pt idx="13812">
                  <c:v>2.1090079288583654</c:v>
                </c:pt>
                <c:pt idx="13813">
                  <c:v>2.1092188507434395</c:v>
                </c:pt>
                <c:pt idx="13814">
                  <c:v>2.1094297937228119</c:v>
                </c:pt>
                <c:pt idx="13815">
                  <c:v>2.1096407577985916</c:v>
                </c:pt>
                <c:pt idx="13816">
                  <c:v>2.1098517429728889</c:v>
                </c:pt>
                <c:pt idx="13817">
                  <c:v>2.1100627492478137</c:v>
                </c:pt>
                <c:pt idx="13818">
                  <c:v>2.1102737766254762</c:v>
                </c:pt>
                <c:pt idx="13819">
                  <c:v>2.1104848251079869</c:v>
                </c:pt>
                <c:pt idx="13820">
                  <c:v>2.1106958946974568</c:v>
                </c:pt>
                <c:pt idx="13821">
                  <c:v>2.1109069853959963</c:v>
                </c:pt>
                <c:pt idx="13822">
                  <c:v>2.1111180972057166</c:v>
                </c:pt>
                <c:pt idx="13823">
                  <c:v>2.1113292301287294</c:v>
                </c:pt>
                <c:pt idx="13824">
                  <c:v>2.1115403841671463</c:v>
                </c:pt>
                <c:pt idx="13825">
                  <c:v>2.1117515593230785</c:v>
                </c:pt>
                <c:pt idx="13826">
                  <c:v>2.1119627555986384</c:v>
                </c:pt>
                <c:pt idx="13827">
                  <c:v>2.1121739729959379</c:v>
                </c:pt>
                <c:pt idx="13828">
                  <c:v>2.1123852115170898</c:v>
                </c:pt>
                <c:pt idx="13829">
                  <c:v>2.1125964711642062</c:v>
                </c:pt>
                <c:pt idx="13830">
                  <c:v>2.1128077519394002</c:v>
                </c:pt>
                <c:pt idx="13831">
                  <c:v>2.1130190538447846</c:v>
                </c:pt>
                <c:pt idx="13832">
                  <c:v>2.1132303768824729</c:v>
                </c:pt>
                <c:pt idx="13833">
                  <c:v>2.1134417210545782</c:v>
                </c:pt>
                <c:pt idx="13834">
                  <c:v>2.1136530863632146</c:v>
                </c:pt>
                <c:pt idx="13835">
                  <c:v>2.1138644728104956</c:v>
                </c:pt>
                <c:pt idx="13836">
                  <c:v>2.1140758803985356</c:v>
                </c:pt>
                <c:pt idx="13837">
                  <c:v>2.1142873091294483</c:v>
                </c:pt>
                <c:pt idx="13838">
                  <c:v>2.114498759005349</c:v>
                </c:pt>
                <c:pt idx="13839">
                  <c:v>2.114710230028352</c:v>
                </c:pt>
                <c:pt idx="13840">
                  <c:v>2.1149217222005721</c:v>
                </c:pt>
                <c:pt idx="13841">
                  <c:v>2.1151332355241244</c:v>
                </c:pt>
                <c:pt idx="13842">
                  <c:v>2.1153447700011245</c:v>
                </c:pt>
                <c:pt idx="13843">
                  <c:v>2.1155563256336878</c:v>
                </c:pt>
                <c:pt idx="13844">
                  <c:v>2.1157679024239302</c:v>
                </c:pt>
                <c:pt idx="13845">
                  <c:v>2.1159795003739674</c:v>
                </c:pt>
                <c:pt idx="13846">
                  <c:v>2.116191119485916</c:v>
                </c:pt>
                <c:pt idx="13847">
                  <c:v>2.116402759761892</c:v>
                </c:pt>
                <c:pt idx="13848">
                  <c:v>2.1166144212040123</c:v>
                </c:pt>
                <c:pt idx="13849">
                  <c:v>2.1168261038143936</c:v>
                </c:pt>
                <c:pt idx="13850">
                  <c:v>2.1170378075951533</c:v>
                </c:pt>
                <c:pt idx="13851">
                  <c:v>2.1172495325484082</c:v>
                </c:pt>
                <c:pt idx="13852">
                  <c:v>2.1174612786762759</c:v>
                </c:pt>
                <c:pt idx="13853">
                  <c:v>2.1176730459808741</c:v>
                </c:pt>
                <c:pt idx="13854">
                  <c:v>2.1178848344643204</c:v>
                </c:pt>
                <c:pt idx="13855">
                  <c:v>2.1180966441287334</c:v>
                </c:pt>
                <c:pt idx="13856">
                  <c:v>2.1183084749762311</c:v>
                </c:pt>
                <c:pt idx="13857">
                  <c:v>2.1185203270089321</c:v>
                </c:pt>
                <c:pt idx="13858">
                  <c:v>2.1187322002289548</c:v>
                </c:pt>
                <c:pt idx="13859">
                  <c:v>2.1189440946384188</c:v>
                </c:pt>
                <c:pt idx="13860">
                  <c:v>2.1191560102394429</c:v>
                </c:pt>
                <c:pt idx="13861">
                  <c:v>2.1193679470341462</c:v>
                </c:pt>
                <c:pt idx="13862">
                  <c:v>2.1195799050246484</c:v>
                </c:pt>
                <c:pt idx="13863">
                  <c:v>2.1197918842130696</c:v>
                </c:pt>
                <c:pt idx="13864">
                  <c:v>2.1200038846015299</c:v>
                </c:pt>
                <c:pt idx="13865">
                  <c:v>2.1202159061921493</c:v>
                </c:pt>
                <c:pt idx="13866">
                  <c:v>2.1204279489870479</c:v>
                </c:pt>
                <c:pt idx="13867">
                  <c:v>2.1206400129883467</c:v>
                </c:pt>
                <c:pt idx="13868">
                  <c:v>2.1208520981981667</c:v>
                </c:pt>
                <c:pt idx="13869">
                  <c:v>2.1210642046186283</c:v>
                </c:pt>
                <c:pt idx="13870">
                  <c:v>2.1212763322518535</c:v>
                </c:pt>
                <c:pt idx="13871">
                  <c:v>2.1214884810999637</c:v>
                </c:pt>
                <c:pt idx="13872">
                  <c:v>2.1217006511650802</c:v>
                </c:pt>
                <c:pt idx="13873">
                  <c:v>2.121912842449325</c:v>
                </c:pt>
                <c:pt idx="13874">
                  <c:v>2.1221250549548203</c:v>
                </c:pt>
                <c:pt idx="13875">
                  <c:v>2.1223372886836884</c:v>
                </c:pt>
                <c:pt idx="13876">
                  <c:v>2.1225495436380521</c:v>
                </c:pt>
                <c:pt idx="13877">
                  <c:v>2.1227618198200342</c:v>
                </c:pt>
                <c:pt idx="13878">
                  <c:v>2.1229741172317573</c:v>
                </c:pt>
                <c:pt idx="13879">
                  <c:v>2.1231864358753447</c:v>
                </c:pt>
                <c:pt idx="13880">
                  <c:v>2.12339877575292</c:v>
                </c:pt>
                <c:pt idx="13881">
                  <c:v>2.1236111368666069</c:v>
                </c:pt>
                <c:pt idx="13882">
                  <c:v>2.1238235192185289</c:v>
                </c:pt>
                <c:pt idx="13883">
                  <c:v>2.1240359228108101</c:v>
                </c:pt>
                <c:pt idx="13884">
                  <c:v>2.1242483476455747</c:v>
                </c:pt>
                <c:pt idx="13885">
                  <c:v>2.1244607937249471</c:v>
                </c:pt>
                <c:pt idx="13886">
                  <c:v>2.1246732610510524</c:v>
                </c:pt>
                <c:pt idx="13887">
                  <c:v>2.124885749626015</c:v>
                </c:pt>
                <c:pt idx="13888">
                  <c:v>2.1250982594519603</c:v>
                </c:pt>
                <c:pt idx="13889">
                  <c:v>2.1253107905310133</c:v>
                </c:pt>
                <c:pt idx="13890">
                  <c:v>2.1255233428653</c:v>
                </c:pt>
                <c:pt idx="13891">
                  <c:v>2.1257359164569456</c:v>
                </c:pt>
                <c:pt idx="13892">
                  <c:v>2.1259485113080765</c:v>
                </c:pt>
                <c:pt idx="13893">
                  <c:v>2.1261611274208185</c:v>
                </c:pt>
                <c:pt idx="13894">
                  <c:v>2.1263737647972984</c:v>
                </c:pt>
                <c:pt idx="13895">
                  <c:v>2.1265864234396425</c:v>
                </c:pt>
                <c:pt idx="13896">
                  <c:v>2.1267991033499776</c:v>
                </c:pt>
                <c:pt idx="13897">
                  <c:v>2.1270118045304307</c:v>
                </c:pt>
                <c:pt idx="13898">
                  <c:v>2.1272245269831291</c:v>
                </c:pt>
                <c:pt idx="13899">
                  <c:v>2.1274372707102001</c:v>
                </c:pt>
                <c:pt idx="13900">
                  <c:v>2.1276500357137715</c:v>
                </c:pt>
                <c:pt idx="13901">
                  <c:v>2.1278628219959712</c:v>
                </c:pt>
                <c:pt idx="13902">
                  <c:v>2.1280756295589272</c:v>
                </c:pt>
                <c:pt idx="13903">
                  <c:v>2.1282884584047674</c:v>
                </c:pt>
                <c:pt idx="13904">
                  <c:v>2.128501308535621</c:v>
                </c:pt>
                <c:pt idx="13905">
                  <c:v>2.1287141799536164</c:v>
                </c:pt>
                <c:pt idx="13906">
                  <c:v>2.1289270726608827</c:v>
                </c:pt>
                <c:pt idx="13907">
                  <c:v>2.1291399866595486</c:v>
                </c:pt>
                <c:pt idx="13908">
                  <c:v>2.1293529219517437</c:v>
                </c:pt>
                <c:pt idx="13909">
                  <c:v>2.1295658785395979</c:v>
                </c:pt>
                <c:pt idx="13910">
                  <c:v>2.1297788564252405</c:v>
                </c:pt>
                <c:pt idx="13911">
                  <c:v>2.1299918556108013</c:v>
                </c:pt>
                <c:pt idx="13912">
                  <c:v>2.1302048760984111</c:v>
                </c:pt>
                <c:pt idx="13913">
                  <c:v>2.1304179178902003</c:v>
                </c:pt>
                <c:pt idx="13914">
                  <c:v>2.1306309809882991</c:v>
                </c:pt>
                <c:pt idx="13915">
                  <c:v>2.1308440653948386</c:v>
                </c:pt>
                <c:pt idx="13916">
                  <c:v>2.1310571711119497</c:v>
                </c:pt>
                <c:pt idx="13917">
                  <c:v>2.1312702981417639</c:v>
                </c:pt>
                <c:pt idx="13918">
                  <c:v>2.1314834464864125</c:v>
                </c:pt>
                <c:pt idx="13919">
                  <c:v>2.1316966161480275</c:v>
                </c:pt>
                <c:pt idx="13920">
                  <c:v>2.1319098071287406</c:v>
                </c:pt>
                <c:pt idx="13921">
                  <c:v>2.1321230194306837</c:v>
                </c:pt>
                <c:pt idx="13922">
                  <c:v>2.1323362530559895</c:v>
                </c:pt>
                <c:pt idx="13923">
                  <c:v>2.13254950800679</c:v>
                </c:pt>
                <c:pt idx="13924">
                  <c:v>2.1327627842852186</c:v>
                </c:pt>
                <c:pt idx="13925">
                  <c:v>2.1329760818934078</c:v>
                </c:pt>
                <c:pt idx="13926">
                  <c:v>2.1331894008334911</c:v>
                </c:pt>
                <c:pt idx="13927">
                  <c:v>2.1334027411076018</c:v>
                </c:pt>
                <c:pt idx="13928">
                  <c:v>2.1336161027178737</c:v>
                </c:pt>
                <c:pt idx="13929">
                  <c:v>2.1338294856664404</c:v>
                </c:pt>
                <c:pt idx="13930">
                  <c:v>2.134042889955436</c:v>
                </c:pt>
                <c:pt idx="13931">
                  <c:v>2.1342563155869945</c:v>
                </c:pt>
                <c:pt idx="13932">
                  <c:v>2.1344697625632509</c:v>
                </c:pt>
                <c:pt idx="13933">
                  <c:v>2.1346832308863397</c:v>
                </c:pt>
                <c:pt idx="13934">
                  <c:v>2.1348967205583955</c:v>
                </c:pt>
                <c:pt idx="13935">
                  <c:v>2.1351102315815536</c:v>
                </c:pt>
                <c:pt idx="13936">
                  <c:v>2.1353237639579494</c:v>
                </c:pt>
                <c:pt idx="13937">
                  <c:v>2.1355373176897183</c:v>
                </c:pt>
                <c:pt idx="13938">
                  <c:v>2.1357508927789963</c:v>
                </c:pt>
                <c:pt idx="13939">
                  <c:v>2.135964489227919</c:v>
                </c:pt>
                <c:pt idx="13940">
                  <c:v>2.136178107038623</c:v>
                </c:pt>
                <c:pt idx="13941">
                  <c:v>2.1363917462132442</c:v>
                </c:pt>
                <c:pt idx="13942">
                  <c:v>2.1366054067539197</c:v>
                </c:pt>
                <c:pt idx="13943">
                  <c:v>2.136819088662786</c:v>
                </c:pt>
                <c:pt idx="13944">
                  <c:v>2.13703279194198</c:v>
                </c:pt>
                <c:pt idx="13945">
                  <c:v>2.1372465165936392</c:v>
                </c:pt>
                <c:pt idx="13946">
                  <c:v>2.1374602626199013</c:v>
                </c:pt>
                <c:pt idx="13947">
                  <c:v>2.1376740300229033</c:v>
                </c:pt>
                <c:pt idx="13948">
                  <c:v>2.1378878188047836</c:v>
                </c:pt>
                <c:pt idx="13949">
                  <c:v>2.1381016289676804</c:v>
                </c:pt>
                <c:pt idx="13950">
                  <c:v>2.1383154605137316</c:v>
                </c:pt>
                <c:pt idx="13951">
                  <c:v>2.1385293134450762</c:v>
                </c:pt>
                <c:pt idx="13952">
                  <c:v>2.1387431877638527</c:v>
                </c:pt>
                <c:pt idx="13953">
                  <c:v>2.1389570834721998</c:v>
                </c:pt>
                <c:pt idx="13954">
                  <c:v>2.1391710005722571</c:v>
                </c:pt>
                <c:pt idx="13955">
                  <c:v>2.1393849390661637</c:v>
                </c:pt>
                <c:pt idx="13956">
                  <c:v>2.1395988989560593</c:v>
                </c:pt>
                <c:pt idx="13957">
                  <c:v>2.1398128802440834</c:v>
                </c:pt>
                <c:pt idx="13958">
                  <c:v>2.1400268829323768</c:v>
                </c:pt>
                <c:pt idx="13959">
                  <c:v>2.1402409070230792</c:v>
                </c:pt>
                <c:pt idx="13960">
                  <c:v>2.140454952518331</c:v>
                </c:pt>
                <c:pt idx="13961">
                  <c:v>2.1406690194202729</c:v>
                </c:pt>
                <c:pt idx="13962">
                  <c:v>2.140883107731046</c:v>
                </c:pt>
                <c:pt idx="13963">
                  <c:v>2.1410972174527911</c:v>
                </c:pt>
                <c:pt idx="13964">
                  <c:v>2.1413113485876498</c:v>
                </c:pt>
                <c:pt idx="13965">
                  <c:v>2.1415255011377634</c:v>
                </c:pt>
                <c:pt idx="13966">
                  <c:v>2.1417396751052737</c:v>
                </c:pt>
                <c:pt idx="13967">
                  <c:v>2.1419538704923231</c:v>
                </c:pt>
                <c:pt idx="13968">
                  <c:v>2.1421680873010533</c:v>
                </c:pt>
                <c:pt idx="13969">
                  <c:v>2.1423823255336067</c:v>
                </c:pt>
                <c:pt idx="13970">
                  <c:v>2.142596585192126</c:v>
                </c:pt>
                <c:pt idx="13971">
                  <c:v>2.1428108662787539</c:v>
                </c:pt>
                <c:pt idx="13972">
                  <c:v>2.1430251687956337</c:v>
                </c:pt>
                <c:pt idx="13973">
                  <c:v>2.1432394927449083</c:v>
                </c:pt>
                <c:pt idx="13974">
                  <c:v>2.1434538381287211</c:v>
                </c:pt>
                <c:pt idx="13975">
                  <c:v>2.1436682049492162</c:v>
                </c:pt>
                <c:pt idx="13976">
                  <c:v>2.143882593208537</c:v>
                </c:pt>
                <c:pt idx="13977">
                  <c:v>2.1440970029088278</c:v>
                </c:pt>
                <c:pt idx="13978">
                  <c:v>2.1443114340522329</c:v>
                </c:pt>
                <c:pt idx="13979">
                  <c:v>2.1445258866408969</c:v>
                </c:pt>
                <c:pt idx="13980">
                  <c:v>2.1447403606769648</c:v>
                </c:pt>
                <c:pt idx="13981">
                  <c:v>2.1449548561625811</c:v>
                </c:pt>
                <c:pt idx="13982">
                  <c:v>2.1451693730998911</c:v>
                </c:pt>
                <c:pt idx="13983">
                  <c:v>2.1453839114910402</c:v>
                </c:pt>
                <c:pt idx="13984">
                  <c:v>2.1455984713381739</c:v>
                </c:pt>
                <c:pt idx="13985">
                  <c:v>2.1458130526434385</c:v>
                </c:pt>
                <c:pt idx="13986">
                  <c:v>2.1460276554089792</c:v>
                </c:pt>
                <c:pt idx="13987">
                  <c:v>2.1462422796369429</c:v>
                </c:pt>
                <c:pt idx="13988">
                  <c:v>2.1464569253294759</c:v>
                </c:pt>
                <c:pt idx="13989">
                  <c:v>2.1466715924887247</c:v>
                </c:pt>
                <c:pt idx="13990">
                  <c:v>2.1468862811168363</c:v>
                </c:pt>
                <c:pt idx="13991">
                  <c:v>2.1471009912159578</c:v>
                </c:pt>
                <c:pt idx="13992">
                  <c:v>2.1473157227882367</c:v>
                </c:pt>
                <c:pt idx="13993">
                  <c:v>2.1475304758358202</c:v>
                </c:pt>
                <c:pt idx="13994">
                  <c:v>2.1477452503608565</c:v>
                </c:pt>
                <c:pt idx="13995">
                  <c:v>2.1479600463654931</c:v>
                </c:pt>
                <c:pt idx="13996">
                  <c:v>2.1481748638518781</c:v>
                </c:pt>
                <c:pt idx="13997">
                  <c:v>2.1483897028221604</c:v>
                </c:pt>
                <c:pt idx="13998">
                  <c:v>2.148604563278488</c:v>
                </c:pt>
                <c:pt idx="13999">
                  <c:v>2.1488194452230105</c:v>
                </c:pt>
                <c:pt idx="14000">
                  <c:v>2.1490343486578762</c:v>
                </c:pt>
                <c:pt idx="14001">
                  <c:v>2.1492492735852347</c:v>
                </c:pt>
                <c:pt idx="14002">
                  <c:v>2.1494642200072351</c:v>
                </c:pt>
                <c:pt idx="14003">
                  <c:v>2.1496791879260275</c:v>
                </c:pt>
                <c:pt idx="14004">
                  <c:v>2.1498941773437621</c:v>
                </c:pt>
                <c:pt idx="14005">
                  <c:v>2.1501091882625882</c:v>
                </c:pt>
                <c:pt idx="14006">
                  <c:v>2.1503242206846567</c:v>
                </c:pt>
                <c:pt idx="14007">
                  <c:v>2.1505392746121177</c:v>
                </c:pt>
                <c:pt idx="14008">
                  <c:v>2.1507543500471225</c:v>
                </c:pt>
                <c:pt idx="14009">
                  <c:v>2.1509694469918217</c:v>
                </c:pt>
                <c:pt idx="14010">
                  <c:v>2.1511845654483666</c:v>
                </c:pt>
                <c:pt idx="14011">
                  <c:v>2.1513997054189082</c:v>
                </c:pt>
                <c:pt idx="14012">
                  <c:v>2.1516148669055988</c:v>
                </c:pt>
                <c:pt idx="14013">
                  <c:v>2.1518300499105898</c:v>
                </c:pt>
                <c:pt idx="14014">
                  <c:v>2.1520452544360333</c:v>
                </c:pt>
                <c:pt idx="14015">
                  <c:v>2.1522604804840819</c:v>
                </c:pt>
                <c:pt idx="14016">
                  <c:v>2.1524757280568876</c:v>
                </c:pt>
                <c:pt idx="14017">
                  <c:v>2.1526909971566033</c:v>
                </c:pt>
                <c:pt idx="14018">
                  <c:v>2.152906287785382</c:v>
                </c:pt>
                <c:pt idx="14019">
                  <c:v>2.1531215999453766</c:v>
                </c:pt>
                <c:pt idx="14020">
                  <c:v>2.1533369336387405</c:v>
                </c:pt>
                <c:pt idx="14021">
                  <c:v>2.1535522888676271</c:v>
                </c:pt>
                <c:pt idx="14022">
                  <c:v>2.1537676656341906</c:v>
                </c:pt>
                <c:pt idx="14023">
                  <c:v>2.1539830639405846</c:v>
                </c:pt>
                <c:pt idx="14024">
                  <c:v>2.1541984837889636</c:v>
                </c:pt>
                <c:pt idx="14025">
                  <c:v>2.1544139251814816</c:v>
                </c:pt>
                <c:pt idx="14026">
                  <c:v>2.1546293881202936</c:v>
                </c:pt>
                <c:pt idx="14027">
                  <c:v>2.1548448726075544</c:v>
                </c:pt>
                <c:pt idx="14028">
                  <c:v>2.1550603786454188</c:v>
                </c:pt>
                <c:pt idx="14029">
                  <c:v>2.1552759062360423</c:v>
                </c:pt>
                <c:pt idx="14030">
                  <c:v>2.1554914553815805</c:v>
                </c:pt>
                <c:pt idx="14031">
                  <c:v>2.1557070260841891</c:v>
                </c:pt>
                <c:pt idx="14032">
                  <c:v>2.1559226183460236</c:v>
                </c:pt>
                <c:pt idx="14033">
                  <c:v>2.1561382321692406</c:v>
                </c:pt>
                <c:pt idx="14034">
                  <c:v>2.1563538675559961</c:v>
                </c:pt>
                <c:pt idx="14035">
                  <c:v>2.1565695245084471</c:v>
                </c:pt>
                <c:pt idx="14036">
                  <c:v>2.15678520302875</c:v>
                </c:pt>
                <c:pt idx="14037">
                  <c:v>2.1570009031190618</c:v>
                </c:pt>
                <c:pt idx="14038">
                  <c:v>2.1572166247815399</c:v>
                </c:pt>
                <c:pt idx="14039">
                  <c:v>2.1574323680183416</c:v>
                </c:pt>
                <c:pt idx="14040">
                  <c:v>2.1576481328316248</c:v>
                </c:pt>
                <c:pt idx="14041">
                  <c:v>2.1578639192235474</c:v>
                </c:pt>
                <c:pt idx="14042">
                  <c:v>2.1580797271962671</c:v>
                </c:pt>
                <c:pt idx="14043">
                  <c:v>2.1582955567519422</c:v>
                </c:pt>
                <c:pt idx="14044">
                  <c:v>2.1585114078927314</c:v>
                </c:pt>
                <c:pt idx="14045">
                  <c:v>2.1587272806207936</c:v>
                </c:pt>
                <c:pt idx="14046">
                  <c:v>2.1589431749382872</c:v>
                </c:pt>
                <c:pt idx="14047">
                  <c:v>2.1591590908473721</c:v>
                </c:pt>
                <c:pt idx="14048">
                  <c:v>2.1593750283502073</c:v>
                </c:pt>
                <c:pt idx="14049">
                  <c:v>2.1595909874489521</c:v>
                </c:pt>
                <c:pt idx="14050">
                  <c:v>2.1598069681457668</c:v>
                </c:pt>
                <c:pt idx="14051">
                  <c:v>2.1600229704428111</c:v>
                </c:pt>
                <c:pt idx="14052">
                  <c:v>2.1602389943422451</c:v>
                </c:pt>
                <c:pt idx="14053">
                  <c:v>2.1604550398462297</c:v>
                </c:pt>
                <c:pt idx="14054">
                  <c:v>2.1606711069569253</c:v>
                </c:pt>
                <c:pt idx="14055">
                  <c:v>2.160887195676493</c:v>
                </c:pt>
                <c:pt idx="14056">
                  <c:v>2.1611033060070937</c:v>
                </c:pt>
                <c:pt idx="14057">
                  <c:v>2.1613194379508887</c:v>
                </c:pt>
                <c:pt idx="14058">
                  <c:v>2.1615355915100398</c:v>
                </c:pt>
                <c:pt idx="14059">
                  <c:v>2.1617517666867085</c:v>
                </c:pt>
                <c:pt idx="14060">
                  <c:v>2.1619679634830566</c:v>
                </c:pt>
                <c:pt idx="14061">
                  <c:v>2.1621841819012468</c:v>
                </c:pt>
                <c:pt idx="14062">
                  <c:v>2.162400421943441</c:v>
                </c:pt>
                <c:pt idx="14063">
                  <c:v>2.1626166836118021</c:v>
                </c:pt>
                <c:pt idx="14064">
                  <c:v>2.1628329669084931</c:v>
                </c:pt>
                <c:pt idx="14065">
                  <c:v>2.1630492718356766</c:v>
                </c:pt>
                <c:pt idx="14066">
                  <c:v>2.1632655983955162</c:v>
                </c:pt>
                <c:pt idx="14067">
                  <c:v>2.1634819465901751</c:v>
                </c:pt>
                <c:pt idx="14068">
                  <c:v>2.1636983164218173</c:v>
                </c:pt>
                <c:pt idx="14069">
                  <c:v>2.1639147078926064</c:v>
                </c:pt>
                <c:pt idx="14070">
                  <c:v>2.1641311210047069</c:v>
                </c:pt>
                <c:pt idx="14071">
                  <c:v>2.1643475557602829</c:v>
                </c:pt>
                <c:pt idx="14072">
                  <c:v>2.1645640121614989</c:v>
                </c:pt>
                <c:pt idx="14073">
                  <c:v>2.1647804902105197</c:v>
                </c:pt>
                <c:pt idx="14074">
                  <c:v>2.1649969899095107</c:v>
                </c:pt>
                <c:pt idx="14075">
                  <c:v>2.1652135112606365</c:v>
                </c:pt>
                <c:pt idx="14076">
                  <c:v>2.1654300542660629</c:v>
                </c:pt>
                <c:pt idx="14077">
                  <c:v>2.1656466189279557</c:v>
                </c:pt>
                <c:pt idx="14078">
                  <c:v>2.1658632052484807</c:v>
                </c:pt>
                <c:pt idx="14079">
                  <c:v>2.1660798132298038</c:v>
                </c:pt>
                <c:pt idx="14080">
                  <c:v>2.1662964428740912</c:v>
                </c:pt>
                <c:pt idx="14081">
                  <c:v>2.1665130941835096</c:v>
                </c:pt>
                <c:pt idx="14082">
                  <c:v>2.1667297671602257</c:v>
                </c:pt>
                <c:pt idx="14083">
                  <c:v>2.1669464618064063</c:v>
                </c:pt>
                <c:pt idx="14084">
                  <c:v>2.1671631781242189</c:v>
                </c:pt>
                <c:pt idx="14085">
                  <c:v>2.1673799161158303</c:v>
                </c:pt>
                <c:pt idx="14086">
                  <c:v>2.1675966757834084</c:v>
                </c:pt>
                <c:pt idx="14087">
                  <c:v>2.1678134571291214</c:v>
                </c:pt>
                <c:pt idx="14088">
                  <c:v>2.1680302601551369</c:v>
                </c:pt>
                <c:pt idx="14089">
                  <c:v>2.1682470848636233</c:v>
                </c:pt>
                <c:pt idx="14090">
                  <c:v>2.1684639312567491</c:v>
                </c:pt>
                <c:pt idx="14091">
                  <c:v>2.1686807993366828</c:v>
                </c:pt>
                <c:pt idx="14092">
                  <c:v>2.1688976891055933</c:v>
                </c:pt>
                <c:pt idx="14093">
                  <c:v>2.1691146005656501</c:v>
                </c:pt>
                <c:pt idx="14094">
                  <c:v>2.169331533719022</c:v>
                </c:pt>
                <c:pt idx="14095">
                  <c:v>2.1695484885678789</c:v>
                </c:pt>
                <c:pt idx="14096">
                  <c:v>2.1697654651143901</c:v>
                </c:pt>
                <c:pt idx="14097">
                  <c:v>2.1699824633607263</c:v>
                </c:pt>
                <c:pt idx="14098">
                  <c:v>2.170199483309057</c:v>
                </c:pt>
                <c:pt idx="14099">
                  <c:v>2.1704165249615532</c:v>
                </c:pt>
                <c:pt idx="14100">
                  <c:v>2.1706335883203853</c:v>
                </c:pt>
                <c:pt idx="14101">
                  <c:v>2.170850673387724</c:v>
                </c:pt>
                <c:pt idx="14102">
                  <c:v>2.1710677801657403</c:v>
                </c:pt>
                <c:pt idx="14103">
                  <c:v>2.1712849086566059</c:v>
                </c:pt>
                <c:pt idx="14104">
                  <c:v>2.171502058862492</c:v>
                </c:pt>
                <c:pt idx="14105">
                  <c:v>2.1717192307855706</c:v>
                </c:pt>
                <c:pt idx="14106">
                  <c:v>2.1719364244280133</c:v>
                </c:pt>
                <c:pt idx="14107">
                  <c:v>2.1721536397919925</c:v>
                </c:pt>
                <c:pt idx="14108">
                  <c:v>2.1723708768796803</c:v>
                </c:pt>
                <c:pt idx="14109">
                  <c:v>2.1725881356932497</c:v>
                </c:pt>
                <c:pt idx="14110">
                  <c:v>2.1728054162348731</c:v>
                </c:pt>
                <c:pt idx="14111">
                  <c:v>2.1730227185067239</c:v>
                </c:pt>
                <c:pt idx="14112">
                  <c:v>2.173240042510975</c:v>
                </c:pt>
                <c:pt idx="14113">
                  <c:v>2.1734573882497998</c:v>
                </c:pt>
                <c:pt idx="14114">
                  <c:v>2.1736747557253722</c:v>
                </c:pt>
                <c:pt idx="14115">
                  <c:v>2.1738921449398663</c:v>
                </c:pt>
                <c:pt idx="14116">
                  <c:v>2.174109555895456</c:v>
                </c:pt>
                <c:pt idx="14117">
                  <c:v>2.1743269885943155</c:v>
                </c:pt>
                <c:pt idx="14118">
                  <c:v>2.1745444430386192</c:v>
                </c:pt>
                <c:pt idx="14119">
                  <c:v>2.1747619192305421</c:v>
                </c:pt>
                <c:pt idx="14120">
                  <c:v>2.1749794171722594</c:v>
                </c:pt>
                <c:pt idx="14121">
                  <c:v>2.1751969368659458</c:v>
                </c:pt>
                <c:pt idx="14122">
                  <c:v>2.175414478313777</c:v>
                </c:pt>
                <c:pt idx="14123">
                  <c:v>2.1756320415179289</c:v>
                </c:pt>
                <c:pt idx="14124">
                  <c:v>2.1758496264805771</c:v>
                </c:pt>
                <c:pt idx="14125">
                  <c:v>2.1760672332038973</c:v>
                </c:pt>
                <c:pt idx="14126">
                  <c:v>2.1762848616900663</c:v>
                </c:pt>
                <c:pt idx="14127">
                  <c:v>2.1765025119412602</c:v>
                </c:pt>
                <c:pt idx="14128">
                  <c:v>2.1767201839596559</c:v>
                </c:pt>
                <c:pt idx="14129">
                  <c:v>2.1769378777474309</c:v>
                </c:pt>
                <c:pt idx="14130">
                  <c:v>2.1771555933067614</c:v>
                </c:pt>
                <c:pt idx="14131">
                  <c:v>2.1773733306398255</c:v>
                </c:pt>
                <c:pt idx="14132">
                  <c:v>2.1775910897488004</c:v>
                </c:pt>
                <c:pt idx="14133">
                  <c:v>2.177808870635864</c:v>
                </c:pt>
                <c:pt idx="14134">
                  <c:v>2.1780266733031945</c:v>
                </c:pt>
                <c:pt idx="14135">
                  <c:v>2.1782444977529698</c:v>
                </c:pt>
                <c:pt idx="14136">
                  <c:v>2.1784623439873685</c:v>
                </c:pt>
                <c:pt idx="14137">
                  <c:v>2.1786802120085693</c:v>
                </c:pt>
                <c:pt idx="14138">
                  <c:v>2.178898101818751</c:v>
                </c:pt>
                <c:pt idx="14139">
                  <c:v>2.1791160134200931</c:v>
                </c:pt>
                <c:pt idx="14140">
                  <c:v>2.1793339468147743</c:v>
                </c:pt>
                <c:pt idx="14141">
                  <c:v>2.1795519020049747</c:v>
                </c:pt>
                <c:pt idx="14142">
                  <c:v>2.1797698789928739</c:v>
                </c:pt>
                <c:pt idx="14143">
                  <c:v>2.1799878777806518</c:v>
                </c:pt>
                <c:pt idx="14144">
                  <c:v>2.1802058983704891</c:v>
                </c:pt>
                <c:pt idx="14145">
                  <c:v>2.1804239407645656</c:v>
                </c:pt>
                <c:pt idx="14146">
                  <c:v>2.1806420049650619</c:v>
                </c:pt>
                <c:pt idx="14147">
                  <c:v>2.1808600909741593</c:v>
                </c:pt>
                <c:pt idx="14148">
                  <c:v>2.1810781987940389</c:v>
                </c:pt>
                <c:pt idx="14149">
                  <c:v>2.1812963284268814</c:v>
                </c:pt>
                <c:pt idx="14150">
                  <c:v>2.1815144798748687</c:v>
                </c:pt>
                <c:pt idx="14151">
                  <c:v>2.1817326531401826</c:v>
                </c:pt>
                <c:pt idx="14152">
                  <c:v>2.181950848225005</c:v>
                </c:pt>
                <c:pt idx="14153">
                  <c:v>2.182169065131518</c:v>
                </c:pt>
                <c:pt idx="14154">
                  <c:v>2.1823873038619039</c:v>
                </c:pt>
                <c:pt idx="14155">
                  <c:v>2.182605564418346</c:v>
                </c:pt>
                <c:pt idx="14156">
                  <c:v>2.1828238468030263</c:v>
                </c:pt>
                <c:pt idx="14157">
                  <c:v>2.1830421510181282</c:v>
                </c:pt>
                <c:pt idx="14158">
                  <c:v>2.1832604770658346</c:v>
                </c:pt>
                <c:pt idx="14159">
                  <c:v>2.1834788249483292</c:v>
                </c:pt>
                <c:pt idx="14160">
                  <c:v>2.1836971946677961</c:v>
                </c:pt>
                <c:pt idx="14161">
                  <c:v>2.1839155862264188</c:v>
                </c:pt>
                <c:pt idx="14162">
                  <c:v>2.1841339996263813</c:v>
                </c:pt>
                <c:pt idx="14163">
                  <c:v>2.1843524348698682</c:v>
                </c:pt>
                <c:pt idx="14164">
                  <c:v>2.1845708919590643</c:v>
                </c:pt>
                <c:pt idx="14165">
                  <c:v>2.1847893708961537</c:v>
                </c:pt>
                <c:pt idx="14166">
                  <c:v>2.1850078716833221</c:v>
                </c:pt>
                <c:pt idx="14167">
                  <c:v>2.1852263943227546</c:v>
                </c:pt>
                <c:pt idx="14168">
                  <c:v>2.1854449388166364</c:v>
                </c:pt>
                <c:pt idx="14169">
                  <c:v>2.1856635051671529</c:v>
                </c:pt>
                <c:pt idx="14170">
                  <c:v>2.1858820933764904</c:v>
                </c:pt>
                <c:pt idx="14171">
                  <c:v>2.1861007034468352</c:v>
                </c:pt>
                <c:pt idx="14172">
                  <c:v>2.1863193353803734</c:v>
                </c:pt>
                <c:pt idx="14173">
                  <c:v>2.1865379891792913</c:v>
                </c:pt>
                <c:pt idx="14174">
                  <c:v>2.1867566648457757</c:v>
                </c:pt>
                <c:pt idx="14175">
                  <c:v>2.1869753623820141</c:v>
                </c:pt>
                <c:pt idx="14176">
                  <c:v>2.1871940817901931</c:v>
                </c:pt>
                <c:pt idx="14177">
                  <c:v>2.1874128230725005</c:v>
                </c:pt>
                <c:pt idx="14178">
                  <c:v>2.1876315862311237</c:v>
                </c:pt>
                <c:pt idx="14179">
                  <c:v>2.1878503712682504</c:v>
                </c:pt>
                <c:pt idx="14180">
                  <c:v>2.1880691781860691</c:v>
                </c:pt>
                <c:pt idx="14181">
                  <c:v>2.1882880069867676</c:v>
                </c:pt>
                <c:pt idx="14182">
                  <c:v>2.1885068576725351</c:v>
                </c:pt>
                <c:pt idx="14183">
                  <c:v>2.1887257302455594</c:v>
                </c:pt>
                <c:pt idx="14184">
                  <c:v>2.18894462470803</c:v>
                </c:pt>
                <c:pt idx="14185">
                  <c:v>2.1891635410621362</c:v>
                </c:pt>
                <c:pt idx="14186">
                  <c:v>2.1893824793100674</c:v>
                </c:pt>
                <c:pt idx="14187">
                  <c:v>2.1896014394540129</c:v>
                </c:pt>
                <c:pt idx="14188">
                  <c:v>2.1898204214961625</c:v>
                </c:pt>
                <c:pt idx="14189">
                  <c:v>2.1900394254387066</c:v>
                </c:pt>
                <c:pt idx="14190">
                  <c:v>2.1902584512838348</c:v>
                </c:pt>
                <c:pt idx="14191">
                  <c:v>2.1904774990337383</c:v>
                </c:pt>
                <c:pt idx="14192">
                  <c:v>2.1906965686906075</c:v>
                </c:pt>
                <c:pt idx="14193">
                  <c:v>2.1909156602566333</c:v>
                </c:pt>
                <c:pt idx="14194">
                  <c:v>2.1911347737340066</c:v>
                </c:pt>
                <c:pt idx="14195">
                  <c:v>2.1913539091249192</c:v>
                </c:pt>
                <c:pt idx="14196">
                  <c:v>2.1915730664315625</c:v>
                </c:pt>
                <c:pt idx="14197">
                  <c:v>2.1917922456561278</c:v>
                </c:pt>
                <c:pt idx="14198">
                  <c:v>2.1920114468008078</c:v>
                </c:pt>
                <c:pt idx="14199">
                  <c:v>2.1922306698677945</c:v>
                </c:pt>
                <c:pt idx="14200">
                  <c:v>2.1924499148592802</c:v>
                </c:pt>
                <c:pt idx="14201">
                  <c:v>2.192669181777458</c:v>
                </c:pt>
                <c:pt idx="14202">
                  <c:v>2.1928884706245202</c:v>
                </c:pt>
                <c:pt idx="14203">
                  <c:v>2.1931077814026603</c:v>
                </c:pt>
                <c:pt idx="14204">
                  <c:v>2.1933271141140716</c:v>
                </c:pt>
                <c:pt idx="14205">
                  <c:v>2.1935464687609478</c:v>
                </c:pt>
                <c:pt idx="14206">
                  <c:v>2.1937658453454825</c:v>
                </c:pt>
                <c:pt idx="14207">
                  <c:v>2.1939852438698693</c:v>
                </c:pt>
                <c:pt idx="14208">
                  <c:v>2.1942046643363029</c:v>
                </c:pt>
                <c:pt idx="14209">
                  <c:v>2.1944241067469776</c:v>
                </c:pt>
                <c:pt idx="14210">
                  <c:v>2.1946435711040881</c:v>
                </c:pt>
                <c:pt idx="14211">
                  <c:v>2.1948630574098291</c:v>
                </c:pt>
                <c:pt idx="14212">
                  <c:v>2.1950825656663957</c:v>
                </c:pt>
                <c:pt idx="14213">
                  <c:v>2.1953020958759835</c:v>
                </c:pt>
                <c:pt idx="14214">
                  <c:v>2.1955216480407875</c:v>
                </c:pt>
                <c:pt idx="14215">
                  <c:v>2.1957412221630039</c:v>
                </c:pt>
                <c:pt idx="14216">
                  <c:v>2.1959608182448282</c:v>
                </c:pt>
                <c:pt idx="14217">
                  <c:v>2.1961804362884569</c:v>
                </c:pt>
                <c:pt idx="14218">
                  <c:v>2.1964000762960865</c:v>
                </c:pt>
                <c:pt idx="14219">
                  <c:v>2.1966197382699133</c:v>
                </c:pt>
                <c:pt idx="14220">
                  <c:v>2.1968394222121344</c:v>
                </c:pt>
                <c:pt idx="14221">
                  <c:v>2.197059128124947</c:v>
                </c:pt>
                <c:pt idx="14222">
                  <c:v>2.1972788560105481</c:v>
                </c:pt>
                <c:pt idx="14223">
                  <c:v>2.197498605871135</c:v>
                </c:pt>
                <c:pt idx="14224">
                  <c:v>2.197718377708906</c:v>
                </c:pt>
                <c:pt idx="14225">
                  <c:v>2.1979381715260584</c:v>
                </c:pt>
                <c:pt idx="14226">
                  <c:v>2.198157987324791</c:v>
                </c:pt>
                <c:pt idx="14227">
                  <c:v>2.1983778251073018</c:v>
                </c:pt>
                <c:pt idx="14228">
                  <c:v>2.1985976848757893</c:v>
                </c:pt>
                <c:pt idx="14229">
                  <c:v>2.1988175666324525</c:v>
                </c:pt>
                <c:pt idx="14230">
                  <c:v>2.1990374703794906</c:v>
                </c:pt>
                <c:pt idx="14231">
                  <c:v>2.1992573961191026</c:v>
                </c:pt>
                <c:pt idx="14232">
                  <c:v>2.1994773438534878</c:v>
                </c:pt>
                <c:pt idx="14233">
                  <c:v>2.1996973135848461</c:v>
                </c:pt>
                <c:pt idx="14234">
                  <c:v>2.1999173053153775</c:v>
                </c:pt>
                <c:pt idx="14235">
                  <c:v>2.2001373190472822</c:v>
                </c:pt>
                <c:pt idx="14236">
                  <c:v>2.2003573547827604</c:v>
                </c:pt>
                <c:pt idx="14237">
                  <c:v>2.2005774125240127</c:v>
                </c:pt>
                <c:pt idx="14238">
                  <c:v>2.2007974922732401</c:v>
                </c:pt>
                <c:pt idx="14239">
                  <c:v>2.2010175940326433</c:v>
                </c:pt>
                <c:pt idx="14240">
                  <c:v>2.2012377178044238</c:v>
                </c:pt>
                <c:pt idx="14241">
                  <c:v>2.2014578635907829</c:v>
                </c:pt>
                <c:pt idx="14242">
                  <c:v>2.2016780313939224</c:v>
                </c:pt>
                <c:pt idx="14243">
                  <c:v>2.2018982212160441</c:v>
                </c:pt>
                <c:pt idx="14244">
                  <c:v>2.2021184330593502</c:v>
                </c:pt>
                <c:pt idx="14245">
                  <c:v>2.202338666926043</c:v>
                </c:pt>
                <c:pt idx="14246">
                  <c:v>2.2025589228183247</c:v>
                </c:pt>
                <c:pt idx="14247">
                  <c:v>2.2027792007383984</c:v>
                </c:pt>
                <c:pt idx="14248">
                  <c:v>2.2029995006884673</c:v>
                </c:pt>
                <c:pt idx="14249">
                  <c:v>2.2032198226707345</c:v>
                </c:pt>
                <c:pt idx="14250">
                  <c:v>2.2034401666874031</c:v>
                </c:pt>
                <c:pt idx="14251">
                  <c:v>2.2036605327406771</c:v>
                </c:pt>
                <c:pt idx="14252">
                  <c:v>2.2038809208327605</c:v>
                </c:pt>
                <c:pt idx="14253">
                  <c:v>2.204101330965857</c:v>
                </c:pt>
                <c:pt idx="14254">
                  <c:v>2.2043217631421714</c:v>
                </c:pt>
                <c:pt idx="14255">
                  <c:v>2.2045422173639078</c:v>
                </c:pt>
                <c:pt idx="14256">
                  <c:v>2.2047626936332709</c:v>
                </c:pt>
                <c:pt idx="14257">
                  <c:v>2.2049831919524663</c:v>
                </c:pt>
                <c:pt idx="14258">
                  <c:v>2.2052037123236987</c:v>
                </c:pt>
                <c:pt idx="14259">
                  <c:v>2.2054242547491736</c:v>
                </c:pt>
                <c:pt idx="14260">
                  <c:v>2.2056448192310967</c:v>
                </c:pt>
                <c:pt idx="14261">
                  <c:v>2.2058654057716738</c:v>
                </c:pt>
                <c:pt idx="14262">
                  <c:v>2.2060860143731111</c:v>
                </c:pt>
                <c:pt idx="14263">
                  <c:v>2.206306645037615</c:v>
                </c:pt>
                <c:pt idx="14264">
                  <c:v>2.2065272977673915</c:v>
                </c:pt>
                <c:pt idx="14265">
                  <c:v>2.2067479725646479</c:v>
                </c:pt>
                <c:pt idx="14266">
                  <c:v>2.2069686694315909</c:v>
                </c:pt>
                <c:pt idx="14267">
                  <c:v>2.2071893883704279</c:v>
                </c:pt>
                <c:pt idx="14268">
                  <c:v>2.2074101293833661</c:v>
                </c:pt>
                <c:pt idx="14269">
                  <c:v>2.2076308924726136</c:v>
                </c:pt>
                <c:pt idx="14270">
                  <c:v>2.2078516776403774</c:v>
                </c:pt>
                <c:pt idx="14271">
                  <c:v>2.2080724848888664</c:v>
                </c:pt>
                <c:pt idx="14272">
                  <c:v>2.2082933142202883</c:v>
                </c:pt>
                <c:pt idx="14273">
                  <c:v>2.2085141656368519</c:v>
                </c:pt>
                <c:pt idx="14274">
                  <c:v>2.2087350391407661</c:v>
                </c:pt>
                <c:pt idx="14275">
                  <c:v>2.2089559347342393</c:v>
                </c:pt>
                <c:pt idx="14276">
                  <c:v>2.2091768524194815</c:v>
                </c:pt>
                <c:pt idx="14277">
                  <c:v>2.2093977921987014</c:v>
                </c:pt>
                <c:pt idx="14278">
                  <c:v>2.2096187540741088</c:v>
                </c:pt>
                <c:pt idx="14279">
                  <c:v>2.2098397380479136</c:v>
                </c:pt>
                <c:pt idx="14280">
                  <c:v>2.2100607441223259</c:v>
                </c:pt>
                <c:pt idx="14281">
                  <c:v>2.210281772299556</c:v>
                </c:pt>
                <c:pt idx="14282">
                  <c:v>2.2105028225818142</c:v>
                </c:pt>
                <c:pt idx="14283">
                  <c:v>2.2107238949713115</c:v>
                </c:pt>
                <c:pt idx="14284">
                  <c:v>2.2109449894702586</c:v>
                </c:pt>
                <c:pt idx="14285">
                  <c:v>2.2111661060808667</c:v>
                </c:pt>
                <c:pt idx="14286">
                  <c:v>2.2113872448053473</c:v>
                </c:pt>
                <c:pt idx="14287">
                  <c:v>2.211608405645912</c:v>
                </c:pt>
                <c:pt idx="14288">
                  <c:v>2.2118295886047723</c:v>
                </c:pt>
                <c:pt idx="14289">
                  <c:v>2.2120507936841407</c:v>
                </c:pt>
                <c:pt idx="14290">
                  <c:v>2.2122720208862292</c:v>
                </c:pt>
                <c:pt idx="14291">
                  <c:v>2.2124932702132507</c:v>
                </c:pt>
                <c:pt idx="14292">
                  <c:v>2.2127145416674172</c:v>
                </c:pt>
                <c:pt idx="14293">
                  <c:v>2.2129358352509421</c:v>
                </c:pt>
                <c:pt idx="14294">
                  <c:v>2.2131571509660386</c:v>
                </c:pt>
                <c:pt idx="14295">
                  <c:v>2.2133784888149202</c:v>
                </c:pt>
                <c:pt idx="14296">
                  <c:v>2.2135998487998001</c:v>
                </c:pt>
                <c:pt idx="14297">
                  <c:v>2.2138212309228922</c:v>
                </c:pt>
                <c:pt idx="14298">
                  <c:v>2.2140426351864106</c:v>
                </c:pt>
                <c:pt idx="14299">
                  <c:v>2.2142640615925697</c:v>
                </c:pt>
                <c:pt idx="14300">
                  <c:v>2.2144855101435841</c:v>
                </c:pt>
                <c:pt idx="14301">
                  <c:v>2.2147069808416684</c:v>
                </c:pt>
                <c:pt idx="14302">
                  <c:v>2.2149284736890373</c:v>
                </c:pt>
                <c:pt idx="14303">
                  <c:v>2.215149988687906</c:v>
                </c:pt>
                <c:pt idx="14304">
                  <c:v>2.21537152584049</c:v>
                </c:pt>
                <c:pt idx="14305">
                  <c:v>2.2155930851490049</c:v>
                </c:pt>
                <c:pt idx="14306">
                  <c:v>2.2158146666156666</c:v>
                </c:pt>
                <c:pt idx="14307">
                  <c:v>2.2160362702426908</c:v>
                </c:pt>
                <c:pt idx="14308">
                  <c:v>2.2162578960322938</c:v>
                </c:pt>
                <c:pt idx="14309">
                  <c:v>2.2164795439866927</c:v>
                </c:pt>
                <c:pt idx="14310">
                  <c:v>2.2167012141081033</c:v>
                </c:pt>
                <c:pt idx="14311">
                  <c:v>2.216922906398743</c:v>
                </c:pt>
                <c:pt idx="14312">
                  <c:v>2.2171446208608292</c:v>
                </c:pt>
                <c:pt idx="14313">
                  <c:v>2.2173663574965787</c:v>
                </c:pt>
                <c:pt idx="14314">
                  <c:v>2.2175881163082094</c:v>
                </c:pt>
                <c:pt idx="14315">
                  <c:v>2.217809897297939</c:v>
                </c:pt>
                <c:pt idx="14316">
                  <c:v>2.2180317004679857</c:v>
                </c:pt>
                <c:pt idx="14317">
                  <c:v>2.2182535258205678</c:v>
                </c:pt>
                <c:pt idx="14318">
                  <c:v>2.2184753733579035</c:v>
                </c:pt>
                <c:pt idx="14319">
                  <c:v>2.2186972430822118</c:v>
                </c:pt>
                <c:pt idx="14320">
                  <c:v>2.2189191349957116</c:v>
                </c:pt>
                <c:pt idx="14321">
                  <c:v>2.2191410491006218</c:v>
                </c:pt>
                <c:pt idx="14322">
                  <c:v>2.2193629853991617</c:v>
                </c:pt>
                <c:pt idx="14323">
                  <c:v>2.2195849438935511</c:v>
                </c:pt>
                <c:pt idx="14324">
                  <c:v>2.2198069245860097</c:v>
                </c:pt>
                <c:pt idx="14325">
                  <c:v>2.2200289274787575</c:v>
                </c:pt>
                <c:pt idx="14326">
                  <c:v>2.2202509525740148</c:v>
                </c:pt>
                <c:pt idx="14327">
                  <c:v>2.2204729998740023</c:v>
                </c:pt>
                <c:pt idx="14328">
                  <c:v>2.2206950693809402</c:v>
                </c:pt>
                <c:pt idx="14329">
                  <c:v>2.22091716109705</c:v>
                </c:pt>
                <c:pt idx="14330">
                  <c:v>2.2211392750245524</c:v>
                </c:pt>
                <c:pt idx="14331">
                  <c:v>2.221361411165669</c:v>
                </c:pt>
                <c:pt idx="14332">
                  <c:v>2.2215835695226214</c:v>
                </c:pt>
                <c:pt idx="14333">
                  <c:v>2.2218057500976309</c:v>
                </c:pt>
                <c:pt idx="14334">
                  <c:v>2.2220279528929203</c:v>
                </c:pt>
                <c:pt idx="14335">
                  <c:v>2.2222501779107113</c:v>
                </c:pt>
                <c:pt idx="14336">
                  <c:v>2.2224724251532266</c:v>
                </c:pt>
                <c:pt idx="14337">
                  <c:v>2.2226946946226889</c:v>
                </c:pt>
                <c:pt idx="14338">
                  <c:v>2.2229169863213212</c:v>
                </c:pt>
                <c:pt idx="14339">
                  <c:v>2.2231393002513462</c:v>
                </c:pt>
                <c:pt idx="14340">
                  <c:v>2.2233616364149875</c:v>
                </c:pt>
                <c:pt idx="14341">
                  <c:v>2.2235839948144691</c:v>
                </c:pt>
                <c:pt idx="14342">
                  <c:v>2.2238063754520141</c:v>
                </c:pt>
                <c:pt idx="14343">
                  <c:v>2.2240287783298469</c:v>
                </c:pt>
                <c:pt idx="14344">
                  <c:v>2.224251203450192</c:v>
                </c:pt>
                <c:pt idx="14345">
                  <c:v>2.2244736508152734</c:v>
                </c:pt>
                <c:pt idx="14346">
                  <c:v>2.2246961204273159</c:v>
                </c:pt>
                <c:pt idx="14347">
                  <c:v>2.2249186122885449</c:v>
                </c:pt>
                <c:pt idx="14348">
                  <c:v>2.2251411264011849</c:v>
                </c:pt>
                <c:pt idx="14349">
                  <c:v>2.2253636627674616</c:v>
                </c:pt>
                <c:pt idx="14350">
                  <c:v>2.2255862213896007</c:v>
                </c:pt>
                <c:pt idx="14351">
                  <c:v>2.2258088022698277</c:v>
                </c:pt>
                <c:pt idx="14352">
                  <c:v>2.2260314054103687</c:v>
                </c:pt>
                <c:pt idx="14353">
                  <c:v>2.22625403081345</c:v>
                </c:pt>
                <c:pt idx="14354">
                  <c:v>2.2264766784812982</c:v>
                </c:pt>
                <c:pt idx="14355">
                  <c:v>2.2266993484161399</c:v>
                </c:pt>
                <c:pt idx="14356">
                  <c:v>2.2269220406202019</c:v>
                </c:pt>
                <c:pt idx="14357">
                  <c:v>2.2271447550957113</c:v>
                </c:pt>
                <c:pt idx="14358">
                  <c:v>2.2273674918448956</c:v>
                </c:pt>
                <c:pt idx="14359">
                  <c:v>2.2275902508699827</c:v>
                </c:pt>
                <c:pt idx="14360">
                  <c:v>2.2278130321731999</c:v>
                </c:pt>
                <c:pt idx="14361">
                  <c:v>2.2280358357567756</c:v>
                </c:pt>
                <c:pt idx="14362">
                  <c:v>2.2282586616229376</c:v>
                </c:pt>
                <c:pt idx="14363">
                  <c:v>2.228481509773915</c:v>
                </c:pt>
                <c:pt idx="14364">
                  <c:v>2.2287043802119362</c:v>
                </c:pt>
                <c:pt idx="14365">
                  <c:v>2.22892727293923</c:v>
                </c:pt>
                <c:pt idx="14366">
                  <c:v>2.2291501879580258</c:v>
                </c:pt>
                <c:pt idx="14367">
                  <c:v>2.2293731252705529</c:v>
                </c:pt>
                <c:pt idx="14368">
                  <c:v>2.2295960848790406</c:v>
                </c:pt>
                <c:pt idx="14369">
                  <c:v>2.2298190667857192</c:v>
                </c:pt>
                <c:pt idx="14370">
                  <c:v>2.2300420709928184</c:v>
                </c:pt>
                <c:pt idx="14371">
                  <c:v>2.2302650975025684</c:v>
                </c:pt>
                <c:pt idx="14372">
                  <c:v>2.2304881463171999</c:v>
                </c:pt>
                <c:pt idx="14373">
                  <c:v>2.2307112174389436</c:v>
                </c:pt>
                <c:pt idx="14374">
                  <c:v>2.2309343108700306</c:v>
                </c:pt>
                <c:pt idx="14375">
                  <c:v>2.2311574266126919</c:v>
                </c:pt>
                <c:pt idx="14376">
                  <c:v>2.2313805646691587</c:v>
                </c:pt>
                <c:pt idx="14377">
                  <c:v>2.2316037250416629</c:v>
                </c:pt>
                <c:pt idx="14378">
                  <c:v>2.2318269077324362</c:v>
                </c:pt>
                <c:pt idx="14379">
                  <c:v>2.2320501127437105</c:v>
                </c:pt>
                <c:pt idx="14380">
                  <c:v>2.2322733400777182</c:v>
                </c:pt>
                <c:pt idx="14381">
                  <c:v>2.2324965897366917</c:v>
                </c:pt>
                <c:pt idx="14382">
                  <c:v>2.2327198617228641</c:v>
                </c:pt>
                <c:pt idx="14383">
                  <c:v>2.232943156038468</c:v>
                </c:pt>
                <c:pt idx="14384">
                  <c:v>2.2331664726857365</c:v>
                </c:pt>
                <c:pt idx="14385">
                  <c:v>2.2333898116669033</c:v>
                </c:pt>
                <c:pt idx="14386">
                  <c:v>2.2336131729842017</c:v>
                </c:pt>
                <c:pt idx="14387">
                  <c:v>2.2338365566398655</c:v>
                </c:pt>
                <c:pt idx="14388">
                  <c:v>2.2340599626361293</c:v>
                </c:pt>
                <c:pt idx="14389">
                  <c:v>2.2342833909752269</c:v>
                </c:pt>
                <c:pt idx="14390">
                  <c:v>2.234506841659393</c:v>
                </c:pt>
                <c:pt idx="14391">
                  <c:v>2.2347303146908621</c:v>
                </c:pt>
                <c:pt idx="14392">
                  <c:v>2.2349538100718691</c:v>
                </c:pt>
                <c:pt idx="14393">
                  <c:v>2.2351773278046494</c:v>
                </c:pt>
                <c:pt idx="14394">
                  <c:v>2.2354008678914385</c:v>
                </c:pt>
                <c:pt idx="14395">
                  <c:v>2.2356244303344721</c:v>
                </c:pt>
                <c:pt idx="14396">
                  <c:v>2.2358480151359856</c:v>
                </c:pt>
                <c:pt idx="14397">
                  <c:v>2.2360716222982155</c:v>
                </c:pt>
                <c:pt idx="14398">
                  <c:v>2.2362952518233978</c:v>
                </c:pt>
                <c:pt idx="14399">
                  <c:v>2.2365189037137694</c:v>
                </c:pt>
                <c:pt idx="14400">
                  <c:v>2.2367425779715666</c:v>
                </c:pt>
                <c:pt idx="14401">
                  <c:v>2.2369662745990264</c:v>
                </c:pt>
                <c:pt idx="14402">
                  <c:v>2.2371899935983861</c:v>
                </c:pt>
                <c:pt idx="14403">
                  <c:v>2.2374137349718834</c:v>
                </c:pt>
                <c:pt idx="14404">
                  <c:v>2.2376374987217558</c:v>
                </c:pt>
                <c:pt idx="14405">
                  <c:v>2.2378612848502408</c:v>
                </c:pt>
                <c:pt idx="14406">
                  <c:v>2.2380850933595768</c:v>
                </c:pt>
                <c:pt idx="14407">
                  <c:v>2.238308924252002</c:v>
                </c:pt>
                <c:pt idx="14408">
                  <c:v>2.238532777529755</c:v>
                </c:pt>
                <c:pt idx="14409">
                  <c:v>2.2387566531950744</c:v>
                </c:pt>
                <c:pt idx="14410">
                  <c:v>2.2389805512501995</c:v>
                </c:pt>
                <c:pt idx="14411">
                  <c:v>2.2392044716973691</c:v>
                </c:pt>
                <c:pt idx="14412">
                  <c:v>2.239428414538823</c:v>
                </c:pt>
                <c:pt idx="14413">
                  <c:v>2.2396523797768007</c:v>
                </c:pt>
                <c:pt idx="14414">
                  <c:v>2.239876367413542</c:v>
                </c:pt>
                <c:pt idx="14415">
                  <c:v>2.2401003774512871</c:v>
                </c:pt>
                <c:pt idx="14416">
                  <c:v>2.2403244098922763</c:v>
                </c:pt>
                <c:pt idx="14417">
                  <c:v>2.2405484647387501</c:v>
                </c:pt>
                <c:pt idx="14418">
                  <c:v>2.2407725419929494</c:v>
                </c:pt>
                <c:pt idx="14419">
                  <c:v>2.240996641657115</c:v>
                </c:pt>
                <c:pt idx="14420">
                  <c:v>2.2412207637334882</c:v>
                </c:pt>
                <c:pt idx="14421">
                  <c:v>2.2414449082243104</c:v>
                </c:pt>
                <c:pt idx="14422">
                  <c:v>2.2416690751318238</c:v>
                </c:pt>
                <c:pt idx="14423">
                  <c:v>2.2418932644582696</c:v>
                </c:pt>
                <c:pt idx="14424">
                  <c:v>2.2421174762058902</c:v>
                </c:pt>
                <c:pt idx="14425">
                  <c:v>2.2423417103769276</c:v>
                </c:pt>
                <c:pt idx="14426">
                  <c:v>2.2425659669736251</c:v>
                </c:pt>
                <c:pt idx="14427">
                  <c:v>2.2427902459982247</c:v>
                </c:pt>
                <c:pt idx="14428">
                  <c:v>2.2430145474529701</c:v>
                </c:pt>
                <c:pt idx="14429">
                  <c:v>2.2432388713401039</c:v>
                </c:pt>
                <c:pt idx="14430">
                  <c:v>2.2434632176618701</c:v>
                </c:pt>
                <c:pt idx="14431">
                  <c:v>2.2436875864205121</c:v>
                </c:pt>
                <c:pt idx="14432">
                  <c:v>2.2439119776182741</c:v>
                </c:pt>
                <c:pt idx="14433">
                  <c:v>2.2441363912573999</c:v>
                </c:pt>
                <c:pt idx="14434">
                  <c:v>2.2443608273401341</c:v>
                </c:pt>
                <c:pt idx="14435">
                  <c:v>2.244585285868721</c:v>
                </c:pt>
                <c:pt idx="14436">
                  <c:v>2.2448097668454055</c:v>
                </c:pt>
                <c:pt idx="14437">
                  <c:v>2.2450342702724329</c:v>
                </c:pt>
                <c:pt idx="14438">
                  <c:v>2.245258796152048</c:v>
                </c:pt>
                <c:pt idx="14439">
                  <c:v>2.2454833444864968</c:v>
                </c:pt>
                <c:pt idx="14440">
                  <c:v>2.2457079152780244</c:v>
                </c:pt>
                <c:pt idx="14441">
                  <c:v>2.245932508528877</c:v>
                </c:pt>
                <c:pt idx="14442">
                  <c:v>2.246157124241301</c:v>
                </c:pt>
                <c:pt idx="14443">
                  <c:v>2.2463817624175428</c:v>
                </c:pt>
                <c:pt idx="14444">
                  <c:v>2.2466064230598488</c:v>
                </c:pt>
                <c:pt idx="14445">
                  <c:v>2.246831106170466</c:v>
                </c:pt>
                <c:pt idx="14446">
                  <c:v>2.247055811751641</c:v>
                </c:pt>
                <c:pt idx="14447">
                  <c:v>2.2472805398056215</c:v>
                </c:pt>
                <c:pt idx="14448">
                  <c:v>2.2475052903346548</c:v>
                </c:pt>
                <c:pt idx="14449">
                  <c:v>2.2477300633409891</c:v>
                </c:pt>
                <c:pt idx="14450">
                  <c:v>2.2479548588268718</c:v>
                </c:pt>
                <c:pt idx="14451">
                  <c:v>2.2481796767945514</c:v>
                </c:pt>
                <c:pt idx="14452">
                  <c:v>2.2484045172462759</c:v>
                </c:pt>
                <c:pt idx="14453">
                  <c:v>2.2486293801842945</c:v>
                </c:pt>
                <c:pt idx="14454">
                  <c:v>2.2488542656108557</c:v>
                </c:pt>
                <c:pt idx="14455">
                  <c:v>2.2490791735282083</c:v>
                </c:pt>
                <c:pt idx="14456">
                  <c:v>2.2493041039386021</c:v>
                </c:pt>
                <c:pt idx="14457">
                  <c:v>2.2495290568442865</c:v>
                </c:pt>
                <c:pt idx="14458">
                  <c:v>2.2497540322475111</c:v>
                </c:pt>
                <c:pt idx="14459">
                  <c:v>2.2499790301505262</c:v>
                </c:pt>
                <c:pt idx="14460">
                  <c:v>2.2502040505555816</c:v>
                </c:pt>
                <c:pt idx="14461">
                  <c:v>2.2504290934649283</c:v>
                </c:pt>
                <c:pt idx="14462">
                  <c:v>2.2506541588808164</c:v>
                </c:pt>
                <c:pt idx="14463">
                  <c:v>2.2508792468054968</c:v>
                </c:pt>
                <c:pt idx="14464">
                  <c:v>2.2511043572412208</c:v>
                </c:pt>
                <c:pt idx="14465">
                  <c:v>2.2513294901902396</c:v>
                </c:pt>
                <c:pt idx="14466">
                  <c:v>2.2515546456548052</c:v>
                </c:pt>
                <c:pt idx="14467">
                  <c:v>2.2517798236371691</c:v>
                </c:pt>
                <c:pt idx="14468">
                  <c:v>2.2520050241395833</c:v>
                </c:pt>
                <c:pt idx="14469">
                  <c:v>2.2522302471642996</c:v>
                </c:pt>
                <c:pt idx="14470">
                  <c:v>2.2524554927135712</c:v>
                </c:pt>
                <c:pt idx="14471">
                  <c:v>2.2526807607896502</c:v>
                </c:pt>
                <c:pt idx="14472">
                  <c:v>2.2529060513947896</c:v>
                </c:pt>
                <c:pt idx="14473">
                  <c:v>2.2531313645312427</c:v>
                </c:pt>
                <c:pt idx="14474">
                  <c:v>2.2533567002012629</c:v>
                </c:pt>
                <c:pt idx="14475">
                  <c:v>2.2535820584071034</c:v>
                </c:pt>
                <c:pt idx="14476">
                  <c:v>2.2538074391510183</c:v>
                </c:pt>
                <c:pt idx="14477">
                  <c:v>2.254032842435262</c:v>
                </c:pt>
                <c:pt idx="14478">
                  <c:v>2.2542582682620882</c:v>
                </c:pt>
                <c:pt idx="14479">
                  <c:v>2.2544837166337515</c:v>
                </c:pt>
                <c:pt idx="14480">
                  <c:v>2.2547091875525065</c:v>
                </c:pt>
                <c:pt idx="14481">
                  <c:v>2.2549346810206083</c:v>
                </c:pt>
                <c:pt idx="14482">
                  <c:v>2.2551601970403126</c:v>
                </c:pt>
                <c:pt idx="14483">
                  <c:v>2.2553857356138738</c:v>
                </c:pt>
                <c:pt idx="14484">
                  <c:v>2.255611296743548</c:v>
                </c:pt>
                <c:pt idx="14485">
                  <c:v>2.2558368804315911</c:v>
                </c:pt>
                <c:pt idx="14486">
                  <c:v>2.2560624866802592</c:v>
                </c:pt>
                <c:pt idx="14487">
                  <c:v>2.2562881154918082</c:v>
                </c:pt>
                <c:pt idx="14488">
                  <c:v>2.2565137668684949</c:v>
                </c:pt>
                <c:pt idx="14489">
                  <c:v>2.2567394408125763</c:v>
                </c:pt>
                <c:pt idx="14490">
                  <c:v>2.2569651373263087</c:v>
                </c:pt>
                <c:pt idx="14491">
                  <c:v>2.2571908564119498</c:v>
                </c:pt>
                <c:pt idx="14492">
                  <c:v>2.2574165980717571</c:v>
                </c:pt>
                <c:pt idx="14493">
                  <c:v>2.2576423623079878</c:v>
                </c:pt>
                <c:pt idx="14494">
                  <c:v>2.2578681491229</c:v>
                </c:pt>
                <c:pt idx="14495">
                  <c:v>2.2580939585187521</c:v>
                </c:pt>
                <c:pt idx="14496">
                  <c:v>2.2583197904978016</c:v>
                </c:pt>
                <c:pt idx="14497">
                  <c:v>2.2585456450623078</c:v>
                </c:pt>
                <c:pt idx="14498">
                  <c:v>2.2587715222145293</c:v>
                </c:pt>
                <c:pt idx="14499">
                  <c:v>2.258997421956725</c:v>
                </c:pt>
                <c:pt idx="14500">
                  <c:v>2.2592233442911542</c:v>
                </c:pt>
                <c:pt idx="14501">
                  <c:v>2.2594492892200764</c:v>
                </c:pt>
                <c:pt idx="14502">
                  <c:v>2.259675256745751</c:v>
                </c:pt>
                <c:pt idx="14503">
                  <c:v>2.259901246870438</c:v>
                </c:pt>
                <c:pt idx="14504">
                  <c:v>2.2601272595963975</c:v>
                </c:pt>
                <c:pt idx="14505">
                  <c:v>2.2603532949258902</c:v>
                </c:pt>
                <c:pt idx="14506">
                  <c:v>2.2605793528611762</c:v>
                </c:pt>
                <c:pt idx="14507">
                  <c:v>2.2608054334045167</c:v>
                </c:pt>
                <c:pt idx="14508">
                  <c:v>2.2610315365581726</c:v>
                </c:pt>
                <c:pt idx="14509">
                  <c:v>2.2612576623244052</c:v>
                </c:pt>
                <c:pt idx="14510">
                  <c:v>2.2614838107054758</c:v>
                </c:pt>
                <c:pt idx="14511">
                  <c:v>2.2617099817036461</c:v>
                </c:pt>
                <c:pt idx="14512">
                  <c:v>2.2619361753211784</c:v>
                </c:pt>
                <c:pt idx="14513">
                  <c:v>2.2621623915603344</c:v>
                </c:pt>
                <c:pt idx="14514">
                  <c:v>2.2623886304233767</c:v>
                </c:pt>
                <c:pt idx="14515">
                  <c:v>2.2626148919125679</c:v>
                </c:pt>
                <c:pt idx="14516">
                  <c:v>2.2628411760301708</c:v>
                </c:pt>
                <c:pt idx="14517">
                  <c:v>2.2630674827784487</c:v>
                </c:pt>
                <c:pt idx="14518">
                  <c:v>2.2632938121596649</c:v>
                </c:pt>
                <c:pt idx="14519">
                  <c:v>2.2635201641760823</c:v>
                </c:pt>
                <c:pt idx="14520">
                  <c:v>2.2637465388299653</c:v>
                </c:pt>
                <c:pt idx="14521">
                  <c:v>2.2639729361235776</c:v>
                </c:pt>
                <c:pt idx="14522">
                  <c:v>2.2641993560591835</c:v>
                </c:pt>
                <c:pt idx="14523">
                  <c:v>2.2644257986390475</c:v>
                </c:pt>
                <c:pt idx="14524">
                  <c:v>2.2646522638654338</c:v>
                </c:pt>
                <c:pt idx="14525">
                  <c:v>2.2648787517406079</c:v>
                </c:pt>
                <c:pt idx="14526">
                  <c:v>2.2651052622668346</c:v>
                </c:pt>
                <c:pt idx="14527">
                  <c:v>2.2653317954463792</c:v>
                </c:pt>
                <c:pt idx="14528">
                  <c:v>2.2655583512815074</c:v>
                </c:pt>
                <c:pt idx="14529">
                  <c:v>2.265784929774485</c:v>
                </c:pt>
                <c:pt idx="14530">
                  <c:v>2.2660115309275777</c:v>
                </c:pt>
                <c:pt idx="14531">
                  <c:v>2.2662381547430521</c:v>
                </c:pt>
                <c:pt idx="14532">
                  <c:v>2.2664648012231745</c:v>
                </c:pt>
                <c:pt idx="14533">
                  <c:v>2.2666914703702115</c:v>
                </c:pt>
                <c:pt idx="14534">
                  <c:v>2.2669181621864301</c:v>
                </c:pt>
                <c:pt idx="14535">
                  <c:v>2.2671448766740974</c:v>
                </c:pt>
                <c:pt idx="14536">
                  <c:v>2.2673716138354809</c:v>
                </c:pt>
                <c:pt idx="14537">
                  <c:v>2.2675983736728482</c:v>
                </c:pt>
                <c:pt idx="14538">
                  <c:v>2.2678251561884673</c:v>
                </c:pt>
                <c:pt idx="14539">
                  <c:v>2.2680519613846055</c:v>
                </c:pt>
                <c:pt idx="14540">
                  <c:v>2.2682787892635319</c:v>
                </c:pt>
                <c:pt idx="14541">
                  <c:v>2.2685056398275147</c:v>
                </c:pt>
                <c:pt idx="14542">
                  <c:v>2.2687325130788225</c:v>
                </c:pt>
                <c:pt idx="14543">
                  <c:v>2.2689594090197245</c:v>
                </c:pt>
                <c:pt idx="14544">
                  <c:v>2.2691863276524895</c:v>
                </c:pt>
                <c:pt idx="14545">
                  <c:v>2.2694132689793873</c:v>
                </c:pt>
                <c:pt idx="14546">
                  <c:v>2.2696402330026877</c:v>
                </c:pt>
                <c:pt idx="14547">
                  <c:v>2.2698672197246603</c:v>
                </c:pt>
                <c:pt idx="14548">
                  <c:v>2.270094229147575</c:v>
                </c:pt>
                <c:pt idx="14549">
                  <c:v>2.2703212612737023</c:v>
                </c:pt>
                <c:pt idx="14550">
                  <c:v>2.2705483161053128</c:v>
                </c:pt>
                <c:pt idx="14551">
                  <c:v>2.2707753936446773</c:v>
                </c:pt>
                <c:pt idx="14552">
                  <c:v>2.2710024938940667</c:v>
                </c:pt>
                <c:pt idx="14553">
                  <c:v>2.2712296168557522</c:v>
                </c:pt>
                <c:pt idx="14554">
                  <c:v>2.2714567625320052</c:v>
                </c:pt>
                <c:pt idx="14555">
                  <c:v>2.2716839309250978</c:v>
                </c:pt>
                <c:pt idx="14556">
                  <c:v>2.2719111220373014</c:v>
                </c:pt>
                <c:pt idx="14557">
                  <c:v>2.2721383358708884</c:v>
                </c:pt>
                <c:pt idx="14558">
                  <c:v>2.2723655724281313</c:v>
                </c:pt>
                <c:pt idx="14559">
                  <c:v>2.2725928317113024</c:v>
                </c:pt>
                <c:pt idx="14560">
                  <c:v>2.2728201137226747</c:v>
                </c:pt>
                <c:pt idx="14561">
                  <c:v>2.2730474184645213</c:v>
                </c:pt>
                <c:pt idx="14562">
                  <c:v>2.2732747459391152</c:v>
                </c:pt>
                <c:pt idx="14563">
                  <c:v>2.27350209614873</c:v>
                </c:pt>
                <c:pt idx="14564">
                  <c:v>2.2737294690956396</c:v>
                </c:pt>
                <c:pt idx="14565">
                  <c:v>2.2739568647821176</c:v>
                </c:pt>
                <c:pt idx="14566">
                  <c:v>2.2741842832104386</c:v>
                </c:pt>
                <c:pt idx="14567">
                  <c:v>2.274411724382877</c:v>
                </c:pt>
                <c:pt idx="14568">
                  <c:v>2.2746391883017072</c:v>
                </c:pt>
                <c:pt idx="14569">
                  <c:v>2.2748666749692039</c:v>
                </c:pt>
                <c:pt idx="14570">
                  <c:v>2.2750941843876427</c:v>
                </c:pt>
                <c:pt idx="14571">
                  <c:v>2.2753217165592985</c:v>
                </c:pt>
                <c:pt idx="14572">
                  <c:v>2.2755492714864469</c:v>
                </c:pt>
                <c:pt idx="14573">
                  <c:v>2.2757768491713639</c:v>
                </c:pt>
                <c:pt idx="14574">
                  <c:v>2.2760044496163254</c:v>
                </c:pt>
                <c:pt idx="14575">
                  <c:v>2.2762320728236078</c:v>
                </c:pt>
                <c:pt idx="14576">
                  <c:v>2.2764597187954876</c:v>
                </c:pt>
                <c:pt idx="14577">
                  <c:v>2.276687387534241</c:v>
                </c:pt>
                <c:pt idx="14578">
                  <c:v>2.2769150790421451</c:v>
                </c:pt>
                <c:pt idx="14579">
                  <c:v>2.2771427933214774</c:v>
                </c:pt>
                <c:pt idx="14580">
                  <c:v>2.2773705303745149</c:v>
                </c:pt>
                <c:pt idx="14581">
                  <c:v>2.2775982902035352</c:v>
                </c:pt>
                <c:pt idx="14582">
                  <c:v>2.2778260728108162</c:v>
                </c:pt>
                <c:pt idx="14583">
                  <c:v>2.2780538781986359</c:v>
                </c:pt>
                <c:pt idx="14584">
                  <c:v>2.2782817063692726</c:v>
                </c:pt>
                <c:pt idx="14585">
                  <c:v>2.2785095573250049</c:v>
                </c:pt>
                <c:pt idx="14586">
                  <c:v>2.2787374310681119</c:v>
                </c:pt>
                <c:pt idx="14587">
                  <c:v>2.2789653276008721</c:v>
                </c:pt>
                <c:pt idx="14588">
                  <c:v>2.2791932469255647</c:v>
                </c:pt>
                <c:pt idx="14589">
                  <c:v>2.2794211890444691</c:v>
                </c:pt>
                <c:pt idx="14590">
                  <c:v>2.2796491539598649</c:v>
                </c:pt>
                <c:pt idx="14591">
                  <c:v>2.2798771416740324</c:v>
                </c:pt>
                <c:pt idx="14592">
                  <c:v>2.2801051521892512</c:v>
                </c:pt>
                <c:pt idx="14593">
                  <c:v>2.2803331855078022</c:v>
                </c:pt>
                <c:pt idx="14594">
                  <c:v>2.2805612416319652</c:v>
                </c:pt>
                <c:pt idx="14595">
                  <c:v>2.2807893205640215</c:v>
                </c:pt>
                <c:pt idx="14596">
                  <c:v>2.281017422306252</c:v>
                </c:pt>
                <c:pt idx="14597">
                  <c:v>2.2812455468609381</c:v>
                </c:pt>
                <c:pt idx="14598">
                  <c:v>2.2814736942303613</c:v>
                </c:pt>
                <c:pt idx="14599">
                  <c:v>2.281701864416803</c:v>
                </c:pt>
                <c:pt idx="14600">
                  <c:v>2.2819300574225454</c:v>
                </c:pt>
                <c:pt idx="14601">
                  <c:v>2.2821582732498702</c:v>
                </c:pt>
                <c:pt idx="14602">
                  <c:v>2.2823865119010605</c:v>
                </c:pt>
                <c:pt idx="14603">
                  <c:v>2.2826147733783984</c:v>
                </c:pt>
                <c:pt idx="14604">
                  <c:v>2.282843057684167</c:v>
                </c:pt>
                <c:pt idx="14605">
                  <c:v>2.2830713648206489</c:v>
                </c:pt>
                <c:pt idx="14606">
                  <c:v>2.2832996947901281</c:v>
                </c:pt>
                <c:pt idx="14607">
                  <c:v>2.2835280475948876</c:v>
                </c:pt>
                <c:pt idx="14608">
                  <c:v>2.2837564232372114</c:v>
                </c:pt>
                <c:pt idx="14609">
                  <c:v>2.2839848217193834</c:v>
                </c:pt>
                <c:pt idx="14610">
                  <c:v>2.2842132430436877</c:v>
                </c:pt>
                <c:pt idx="14611">
                  <c:v>2.2844416872124089</c:v>
                </c:pt>
                <c:pt idx="14612">
                  <c:v>2.2846701542278316</c:v>
                </c:pt>
                <c:pt idx="14613">
                  <c:v>2.284898644092241</c:v>
                </c:pt>
                <c:pt idx="14614">
                  <c:v>2.2851271568079219</c:v>
                </c:pt>
                <c:pt idx="14615">
                  <c:v>2.2853556923771596</c:v>
                </c:pt>
                <c:pt idx="14616">
                  <c:v>2.2855842508022399</c:v>
                </c:pt>
                <c:pt idx="14617">
                  <c:v>2.2858128320854485</c:v>
                </c:pt>
                <c:pt idx="14618">
                  <c:v>2.2860414362290715</c:v>
                </c:pt>
                <c:pt idx="14619">
                  <c:v>2.2862700632353952</c:v>
                </c:pt>
                <c:pt idx="14620">
                  <c:v>2.2864987131067056</c:v>
                </c:pt>
                <c:pt idx="14621">
                  <c:v>2.2867273858452899</c:v>
                </c:pt>
                <c:pt idx="14622">
                  <c:v>2.2869560814534351</c:v>
                </c:pt>
                <c:pt idx="14623">
                  <c:v>2.2871847999334283</c:v>
                </c:pt>
                <c:pt idx="14624">
                  <c:v>2.2874135412875569</c:v>
                </c:pt>
                <c:pt idx="14625">
                  <c:v>2.2876423055181085</c:v>
                </c:pt>
                <c:pt idx="14626">
                  <c:v>2.2878710926273711</c:v>
                </c:pt>
                <c:pt idx="14627">
                  <c:v>2.288099902617633</c:v>
                </c:pt>
                <c:pt idx="14628">
                  <c:v>2.2883287354911821</c:v>
                </c:pt>
                <c:pt idx="14629">
                  <c:v>2.2885575912503069</c:v>
                </c:pt>
                <c:pt idx="14630">
                  <c:v>2.2887864698972966</c:v>
                </c:pt>
                <c:pt idx="14631">
                  <c:v>2.2890153714344401</c:v>
                </c:pt>
                <c:pt idx="14632">
                  <c:v>2.2892442958640267</c:v>
                </c:pt>
                <c:pt idx="14633">
                  <c:v>2.2894732431883456</c:v>
                </c:pt>
                <c:pt idx="14634">
                  <c:v>2.2897022134096865</c:v>
                </c:pt>
                <c:pt idx="14635">
                  <c:v>2.2899312065303397</c:v>
                </c:pt>
                <c:pt idx="14636">
                  <c:v>2.2901602225525948</c:v>
                </c:pt>
                <c:pt idx="14637">
                  <c:v>2.2903892614787424</c:v>
                </c:pt>
                <c:pt idx="14638">
                  <c:v>2.2906183233110737</c:v>
                </c:pt>
                <c:pt idx="14639">
                  <c:v>2.2908474080518788</c:v>
                </c:pt>
                <c:pt idx="14640">
                  <c:v>2.2910765157034492</c:v>
                </c:pt>
                <c:pt idx="14641">
                  <c:v>2.2913056462680759</c:v>
                </c:pt>
                <c:pt idx="14642">
                  <c:v>2.2915347997480509</c:v>
                </c:pt>
                <c:pt idx="14643">
                  <c:v>2.2917639761456652</c:v>
                </c:pt>
                <c:pt idx="14644">
                  <c:v>2.2919931754632117</c:v>
                </c:pt>
                <c:pt idx="14645">
                  <c:v>2.2922223977029819</c:v>
                </c:pt>
                <c:pt idx="14646">
                  <c:v>2.2924516428672685</c:v>
                </c:pt>
                <c:pt idx="14647">
                  <c:v>2.2926809109583646</c:v>
                </c:pt>
                <c:pt idx="14648">
                  <c:v>2.2929102019785623</c:v>
                </c:pt>
                <c:pt idx="14649">
                  <c:v>2.2931395159301555</c:v>
                </c:pt>
                <c:pt idx="14650">
                  <c:v>2.293368852815437</c:v>
                </c:pt>
                <c:pt idx="14651">
                  <c:v>2.2935982126367005</c:v>
                </c:pt>
                <c:pt idx="14652">
                  <c:v>2.2938275953962401</c:v>
                </c:pt>
                <c:pt idx="14653">
                  <c:v>2.2940570010963497</c:v>
                </c:pt>
                <c:pt idx="14654">
                  <c:v>2.2942864297393237</c:v>
                </c:pt>
                <c:pt idx="14655">
                  <c:v>2.2945158813274564</c:v>
                </c:pt>
                <c:pt idx="14656">
                  <c:v>2.2947453558630428</c:v>
                </c:pt>
                <c:pt idx="14657">
                  <c:v>2.2949748533483776</c:v>
                </c:pt>
                <c:pt idx="14658">
                  <c:v>2.2952043737857561</c:v>
                </c:pt>
                <c:pt idx="14659">
                  <c:v>2.295433917177474</c:v>
                </c:pt>
                <c:pt idx="14660">
                  <c:v>2.2956634835258267</c:v>
                </c:pt>
                <c:pt idx="14661">
                  <c:v>2.2958930728331102</c:v>
                </c:pt>
                <c:pt idx="14662">
                  <c:v>2.2961226851016203</c:v>
                </c:pt>
                <c:pt idx="14663">
                  <c:v>2.2963523203336536</c:v>
                </c:pt>
                <c:pt idx="14664">
                  <c:v>2.2965819785315067</c:v>
                </c:pt>
                <c:pt idx="14665">
                  <c:v>2.2968116596974766</c:v>
                </c:pt>
                <c:pt idx="14666">
                  <c:v>2.29704136383386</c:v>
                </c:pt>
                <c:pt idx="14667">
                  <c:v>2.2972710909429543</c:v>
                </c:pt>
                <c:pt idx="14668">
                  <c:v>2.2975008410270572</c:v>
                </c:pt>
                <c:pt idx="14669">
                  <c:v>2.2977306140884659</c:v>
                </c:pt>
                <c:pt idx="14670">
                  <c:v>2.297960410129479</c:v>
                </c:pt>
                <c:pt idx="14671">
                  <c:v>2.2981902291523943</c:v>
                </c:pt>
                <c:pt idx="14672">
                  <c:v>2.2984200711595104</c:v>
                </c:pt>
                <c:pt idx="14673">
                  <c:v>2.2986499361531259</c:v>
                </c:pt>
                <c:pt idx="14674">
                  <c:v>2.2988798241355393</c:v>
                </c:pt>
                <c:pt idx="14675">
                  <c:v>2.2991097351090501</c:v>
                </c:pt>
                <c:pt idx="14676">
                  <c:v>2.2993396690759575</c:v>
                </c:pt>
                <c:pt idx="14677">
                  <c:v>2.2995696260385614</c:v>
                </c:pt>
                <c:pt idx="14678">
                  <c:v>2.2997996059991612</c:v>
                </c:pt>
                <c:pt idx="14679">
                  <c:v>2.3000296089600574</c:v>
                </c:pt>
                <c:pt idx="14680">
                  <c:v>2.3002596349235498</c:v>
                </c:pt>
                <c:pt idx="14681">
                  <c:v>2.3004896838919389</c:v>
                </c:pt>
                <c:pt idx="14682">
                  <c:v>2.3007197558675254</c:v>
                </c:pt>
                <c:pt idx="14683">
                  <c:v>2.3009498508526107</c:v>
                </c:pt>
                <c:pt idx="14684">
                  <c:v>2.3011799688494956</c:v>
                </c:pt>
                <c:pt idx="14685">
                  <c:v>2.3014101098604818</c:v>
                </c:pt>
                <c:pt idx="14686">
                  <c:v>2.3016402738878705</c:v>
                </c:pt>
                <c:pt idx="14687">
                  <c:v>2.301870460933964</c:v>
                </c:pt>
                <c:pt idx="14688">
                  <c:v>2.3021006710010639</c:v>
                </c:pt>
                <c:pt idx="14689">
                  <c:v>2.3023309040914728</c:v>
                </c:pt>
                <c:pt idx="14690">
                  <c:v>2.3025611602074934</c:v>
                </c:pt>
                <c:pt idx="14691">
                  <c:v>2.3027914393514286</c:v>
                </c:pt>
                <c:pt idx="14692">
                  <c:v>2.3030217415255811</c:v>
                </c:pt>
                <c:pt idx="14693">
                  <c:v>2.3032520667322545</c:v>
                </c:pt>
                <c:pt idx="14694">
                  <c:v>2.3034824149737516</c:v>
                </c:pt>
                <c:pt idx="14695">
                  <c:v>2.303712786252377</c:v>
                </c:pt>
                <c:pt idx="14696">
                  <c:v>2.303943180570434</c:v>
                </c:pt>
                <c:pt idx="14697">
                  <c:v>2.3041735979302271</c:v>
                </c:pt>
                <c:pt idx="14698">
                  <c:v>2.3044040383340607</c:v>
                </c:pt>
                <c:pt idx="14699">
                  <c:v>2.3046345017842391</c:v>
                </c:pt>
                <c:pt idx="14700">
                  <c:v>2.3048649882830672</c:v>
                </c:pt>
                <c:pt idx="14701">
                  <c:v>2.3050954978328506</c:v>
                </c:pt>
                <c:pt idx="14702">
                  <c:v>2.3053260304358942</c:v>
                </c:pt>
                <c:pt idx="14703">
                  <c:v>2.3055565860945038</c:v>
                </c:pt>
                <c:pt idx="14704">
                  <c:v>2.3057871648109849</c:v>
                </c:pt>
                <c:pt idx="14705">
                  <c:v>2.3060177665876438</c:v>
                </c:pt>
                <c:pt idx="14706">
                  <c:v>2.3062483914267866</c:v>
                </c:pt>
                <c:pt idx="14707">
                  <c:v>2.3064790393307195</c:v>
                </c:pt>
                <c:pt idx="14708">
                  <c:v>2.3067097103017495</c:v>
                </c:pt>
                <c:pt idx="14709">
                  <c:v>2.3069404043421837</c:v>
                </c:pt>
                <c:pt idx="14710">
                  <c:v>2.3071711214543291</c:v>
                </c:pt>
                <c:pt idx="14711">
                  <c:v>2.3074018616404932</c:v>
                </c:pt>
                <c:pt idx="14712">
                  <c:v>2.3076326249029835</c:v>
                </c:pt>
                <c:pt idx="14713">
                  <c:v>2.3078634112441079</c:v>
                </c:pt>
                <c:pt idx="14714">
                  <c:v>2.3080942206661743</c:v>
                </c:pt>
                <c:pt idx="14715">
                  <c:v>2.3083250531714916</c:v>
                </c:pt>
                <c:pt idx="14716">
                  <c:v>2.3085559087623677</c:v>
                </c:pt>
                <c:pt idx="14717">
                  <c:v>2.3087867874411119</c:v>
                </c:pt>
                <c:pt idx="14718">
                  <c:v>2.3090176892100329</c:v>
                </c:pt>
                <c:pt idx="14719">
                  <c:v>2.3092486140714401</c:v>
                </c:pt>
                <c:pt idx="14720">
                  <c:v>2.3094795620276427</c:v>
                </c:pt>
                <c:pt idx="14721">
                  <c:v>2.3097105330809509</c:v>
                </c:pt>
                <c:pt idx="14722">
                  <c:v>2.3099415272336743</c:v>
                </c:pt>
                <c:pt idx="14723">
                  <c:v>2.3101725444881231</c:v>
                </c:pt>
                <c:pt idx="14724">
                  <c:v>2.3104035848466076</c:v>
                </c:pt>
                <c:pt idx="14725">
                  <c:v>2.3106346483114386</c:v>
                </c:pt>
                <c:pt idx="14726">
                  <c:v>2.3108657348849269</c:v>
                </c:pt>
                <c:pt idx="14727">
                  <c:v>2.3110968445693838</c:v>
                </c:pt>
                <c:pt idx="14728">
                  <c:v>2.3113279773671205</c:v>
                </c:pt>
                <c:pt idx="14729">
                  <c:v>2.3115591332804484</c:v>
                </c:pt>
                <c:pt idx="14730">
                  <c:v>2.3117903123116794</c:v>
                </c:pt>
                <c:pt idx="14731">
                  <c:v>2.3120215144631255</c:v>
                </c:pt>
                <c:pt idx="14732">
                  <c:v>2.3122527397370991</c:v>
                </c:pt>
                <c:pt idx="14733">
                  <c:v>2.3124839881359125</c:v>
                </c:pt>
                <c:pt idx="14734">
                  <c:v>2.3127152596618785</c:v>
                </c:pt>
                <c:pt idx="14735">
                  <c:v>2.3129465543173104</c:v>
                </c:pt>
                <c:pt idx="14736">
                  <c:v>2.3131778721045211</c:v>
                </c:pt>
                <c:pt idx="14737">
                  <c:v>2.3134092130258237</c:v>
                </c:pt>
                <c:pt idx="14738">
                  <c:v>2.313640577083532</c:v>
                </c:pt>
                <c:pt idx="14739">
                  <c:v>2.3138719642799601</c:v>
                </c:pt>
                <c:pt idx="14740">
                  <c:v>2.3141033746174218</c:v>
                </c:pt>
                <c:pt idx="14741">
                  <c:v>2.3143348080982316</c:v>
                </c:pt>
                <c:pt idx="14742">
                  <c:v>2.3145662647247041</c:v>
                </c:pt>
                <c:pt idx="14743">
                  <c:v>2.3147977444991539</c:v>
                </c:pt>
                <c:pt idx="14744">
                  <c:v>2.315029247423896</c:v>
                </c:pt>
                <c:pt idx="14745">
                  <c:v>2.315260773501246</c:v>
                </c:pt>
                <c:pt idx="14746">
                  <c:v>2.3154923227335193</c:v>
                </c:pt>
                <c:pt idx="14747">
                  <c:v>2.3157238951230315</c:v>
                </c:pt>
                <c:pt idx="14748">
                  <c:v>2.3159554906720987</c:v>
                </c:pt>
                <c:pt idx="14749">
                  <c:v>2.3161871093830371</c:v>
                </c:pt>
                <c:pt idx="14750">
                  <c:v>2.3164187512581629</c:v>
                </c:pt>
                <c:pt idx="14751">
                  <c:v>2.316650416299793</c:v>
                </c:pt>
                <c:pt idx="14752">
                  <c:v>2.3168821045102441</c:v>
                </c:pt>
                <c:pt idx="14753">
                  <c:v>2.3171138158918332</c:v>
                </c:pt>
                <c:pt idx="14754">
                  <c:v>2.3173455504468778</c:v>
                </c:pt>
                <c:pt idx="14755">
                  <c:v>2.3175773081776958</c:v>
                </c:pt>
                <c:pt idx="14756">
                  <c:v>2.3178090890866043</c:v>
                </c:pt>
                <c:pt idx="14757">
                  <c:v>2.318040893175922</c:v>
                </c:pt>
                <c:pt idx="14758">
                  <c:v>2.318272720447967</c:v>
                </c:pt>
                <c:pt idx="14759">
                  <c:v>2.3185045709050573</c:v>
                </c:pt>
                <c:pt idx="14760">
                  <c:v>2.3187364445495122</c:v>
                </c:pt>
                <c:pt idx="14761">
                  <c:v>2.3189683413836506</c:v>
                </c:pt>
                <c:pt idx="14762">
                  <c:v>2.3192002614097915</c:v>
                </c:pt>
                <c:pt idx="14763">
                  <c:v>2.3194322046302545</c:v>
                </c:pt>
                <c:pt idx="14764">
                  <c:v>2.3196641710473593</c:v>
                </c:pt>
                <c:pt idx="14765">
                  <c:v>2.3198961606634256</c:v>
                </c:pt>
                <c:pt idx="14766">
                  <c:v>2.3201281734807737</c:v>
                </c:pt>
                <c:pt idx="14767">
                  <c:v>2.3203602095017239</c:v>
                </c:pt>
                <c:pt idx="14768">
                  <c:v>2.3205922687285967</c:v>
                </c:pt>
                <c:pt idx="14769">
                  <c:v>2.3208243511637132</c:v>
                </c:pt>
                <c:pt idx="14770">
                  <c:v>2.3210564568093943</c:v>
                </c:pt>
                <c:pt idx="14771">
                  <c:v>2.3212885856679613</c:v>
                </c:pt>
                <c:pt idx="14772">
                  <c:v>2.3215207377417353</c:v>
                </c:pt>
                <c:pt idx="14773">
                  <c:v>2.3217529130330385</c:v>
                </c:pt>
                <c:pt idx="14774">
                  <c:v>2.3219851115441927</c:v>
                </c:pt>
                <c:pt idx="14775">
                  <c:v>2.3222173332775204</c:v>
                </c:pt>
                <c:pt idx="14776">
                  <c:v>2.3224495782353438</c:v>
                </c:pt>
                <c:pt idx="14777">
                  <c:v>2.3226818464199859</c:v>
                </c:pt>
                <c:pt idx="14778">
                  <c:v>2.3229141378337692</c:v>
                </c:pt>
                <c:pt idx="14779">
                  <c:v>2.3231464524790173</c:v>
                </c:pt>
                <c:pt idx="14780">
                  <c:v>2.3233787903580532</c:v>
                </c:pt>
                <c:pt idx="14781">
                  <c:v>2.3236111514732003</c:v>
                </c:pt>
                <c:pt idx="14782">
                  <c:v>2.323843535826783</c:v>
                </c:pt>
                <c:pt idx="14783">
                  <c:v>2.3240759434211253</c:v>
                </c:pt>
                <c:pt idx="14784">
                  <c:v>2.3243083742585511</c:v>
                </c:pt>
                <c:pt idx="14785">
                  <c:v>2.3245408283413851</c:v>
                </c:pt>
                <c:pt idx="14786">
                  <c:v>2.3247733056719522</c:v>
                </c:pt>
                <c:pt idx="14787">
                  <c:v>2.3250058062525776</c:v>
                </c:pt>
                <c:pt idx="14788">
                  <c:v>2.3252383300855861</c:v>
                </c:pt>
                <c:pt idx="14789">
                  <c:v>2.3254708771733035</c:v>
                </c:pt>
                <c:pt idx="14790">
                  <c:v>2.3257034475180554</c:v>
                </c:pt>
                <c:pt idx="14791">
                  <c:v>2.3259360411221675</c:v>
                </c:pt>
                <c:pt idx="14792">
                  <c:v>2.3261686579879663</c:v>
                </c:pt>
                <c:pt idx="14793">
                  <c:v>2.3264012981177782</c:v>
                </c:pt>
                <c:pt idx="14794">
                  <c:v>2.3266339615139295</c:v>
                </c:pt>
                <c:pt idx="14795">
                  <c:v>2.3268666481787474</c:v>
                </c:pt>
                <c:pt idx="14796">
                  <c:v>2.3270993581145589</c:v>
                </c:pt>
                <c:pt idx="14797">
                  <c:v>2.3273320913236915</c:v>
                </c:pt>
                <c:pt idx="14798">
                  <c:v>2.3275648478084721</c:v>
                </c:pt>
                <c:pt idx="14799">
                  <c:v>2.3277976275712291</c:v>
                </c:pt>
                <c:pt idx="14800">
                  <c:v>2.3280304306142905</c:v>
                </c:pt>
                <c:pt idx="14801">
                  <c:v>2.3282632569399846</c:v>
                </c:pt>
                <c:pt idx="14802">
                  <c:v>2.3284961065506398</c:v>
                </c:pt>
                <c:pt idx="14803">
                  <c:v>2.3287289794485848</c:v>
                </c:pt>
                <c:pt idx="14804">
                  <c:v>2.3289618756361485</c:v>
                </c:pt>
                <c:pt idx="14805">
                  <c:v>2.3291947951156602</c:v>
                </c:pt>
                <c:pt idx="14806">
                  <c:v>2.329427737889449</c:v>
                </c:pt>
                <c:pt idx="14807">
                  <c:v>2.3296607039598451</c:v>
                </c:pt>
                <c:pt idx="14808">
                  <c:v>2.3298936933291778</c:v>
                </c:pt>
                <c:pt idx="14809">
                  <c:v>2.3301267059997777</c:v>
                </c:pt>
                <c:pt idx="14810">
                  <c:v>2.3303597419739752</c:v>
                </c:pt>
                <c:pt idx="14811">
                  <c:v>2.3305928012541006</c:v>
                </c:pt>
                <c:pt idx="14812">
                  <c:v>2.3308258838424849</c:v>
                </c:pt>
                <c:pt idx="14813">
                  <c:v>2.3310589897414591</c:v>
                </c:pt>
                <c:pt idx="14814">
                  <c:v>2.3312921189533542</c:v>
                </c:pt>
                <c:pt idx="14815">
                  <c:v>2.3315252714805021</c:v>
                </c:pt>
                <c:pt idx="14816">
                  <c:v>2.3317584473252349</c:v>
                </c:pt>
                <c:pt idx="14817">
                  <c:v>2.3319916464898838</c:v>
                </c:pt>
                <c:pt idx="14818">
                  <c:v>2.3322248689767813</c:v>
                </c:pt>
                <c:pt idx="14819">
                  <c:v>2.3324581147882602</c:v>
                </c:pt>
                <c:pt idx="14820">
                  <c:v>2.3326913839266528</c:v>
                </c:pt>
                <c:pt idx="14821">
                  <c:v>2.3329246763942924</c:v>
                </c:pt>
                <c:pt idx="14822">
                  <c:v>2.3331579921935117</c:v>
                </c:pt>
                <c:pt idx="14823">
                  <c:v>2.3333913313266446</c:v>
                </c:pt>
                <c:pt idx="14824">
                  <c:v>2.3336246937960241</c:v>
                </c:pt>
                <c:pt idx="14825">
                  <c:v>2.3338580796039845</c:v>
                </c:pt>
                <c:pt idx="14826">
                  <c:v>2.3340914887528599</c:v>
                </c:pt>
                <c:pt idx="14827">
                  <c:v>2.3343249212449844</c:v>
                </c:pt>
                <c:pt idx="14828">
                  <c:v>2.3345583770826925</c:v>
                </c:pt>
                <c:pt idx="14829">
                  <c:v>2.3347918562683194</c:v>
                </c:pt>
                <c:pt idx="14830">
                  <c:v>2.3350253588042</c:v>
                </c:pt>
                <c:pt idx="14831">
                  <c:v>2.3352588846926694</c:v>
                </c:pt>
                <c:pt idx="14832">
                  <c:v>2.335492433936063</c:v>
                </c:pt>
                <c:pt idx="14833">
                  <c:v>2.3357260065367167</c:v>
                </c:pt>
                <c:pt idx="14834">
                  <c:v>2.3359596024969664</c:v>
                </c:pt>
                <c:pt idx="14835">
                  <c:v>2.3361932218191481</c:v>
                </c:pt>
                <c:pt idx="14836">
                  <c:v>2.3364268645055986</c:v>
                </c:pt>
                <c:pt idx="14837">
                  <c:v>2.3366605305586545</c:v>
                </c:pt>
                <c:pt idx="14838">
                  <c:v>2.3368942199806524</c:v>
                </c:pt>
                <c:pt idx="14839">
                  <c:v>2.3371279327739298</c:v>
                </c:pt>
                <c:pt idx="14840">
                  <c:v>2.3373616689408241</c:v>
                </c:pt>
                <c:pt idx="14841">
                  <c:v>2.3375954284836724</c:v>
                </c:pt>
                <c:pt idx="14842">
                  <c:v>2.3378292114048129</c:v>
                </c:pt>
                <c:pt idx="14843">
                  <c:v>2.3380630177065838</c:v>
                </c:pt>
                <c:pt idx="14844">
                  <c:v>2.338296847391323</c:v>
                </c:pt>
                <c:pt idx="14845">
                  <c:v>2.3385307004613693</c:v>
                </c:pt>
                <c:pt idx="14846">
                  <c:v>2.3387645769190613</c:v>
                </c:pt>
                <c:pt idx="14847">
                  <c:v>2.3389984767667378</c:v>
                </c:pt>
                <c:pt idx="14848">
                  <c:v>2.3392324000067384</c:v>
                </c:pt>
                <c:pt idx="14849">
                  <c:v>2.3394663466414025</c:v>
                </c:pt>
                <c:pt idx="14850">
                  <c:v>2.3397003166730697</c:v>
                </c:pt>
                <c:pt idx="14851">
                  <c:v>2.3399343101040802</c:v>
                </c:pt>
                <c:pt idx="14852">
                  <c:v>2.3401683269367739</c:v>
                </c:pt>
                <c:pt idx="14853">
                  <c:v>2.3404023671734913</c:v>
                </c:pt>
                <c:pt idx="14854">
                  <c:v>2.340636430816573</c:v>
                </c:pt>
                <c:pt idx="14855">
                  <c:v>2.34087051786836</c:v>
                </c:pt>
                <c:pt idx="14856">
                  <c:v>2.3411046283311929</c:v>
                </c:pt>
                <c:pt idx="14857">
                  <c:v>2.3413387622074135</c:v>
                </c:pt>
                <c:pt idx="14858">
                  <c:v>2.3415729194993635</c:v>
                </c:pt>
                <c:pt idx="14859">
                  <c:v>2.3418071002093845</c:v>
                </c:pt>
                <c:pt idx="14860">
                  <c:v>2.3420413043398183</c:v>
                </c:pt>
                <c:pt idx="14861">
                  <c:v>2.3422755318930077</c:v>
                </c:pt>
                <c:pt idx="14862">
                  <c:v>2.3425097828712946</c:v>
                </c:pt>
                <c:pt idx="14863">
                  <c:v>2.3427440572770224</c:v>
                </c:pt>
                <c:pt idx="14864">
                  <c:v>2.3429783551125336</c:v>
                </c:pt>
                <c:pt idx="14865">
                  <c:v>2.3432126763801717</c:v>
                </c:pt>
                <c:pt idx="14866">
                  <c:v>2.3434470210822798</c:v>
                </c:pt>
                <c:pt idx="14867">
                  <c:v>2.3436813892212021</c:v>
                </c:pt>
                <c:pt idx="14868">
                  <c:v>2.3439157807992821</c:v>
                </c:pt>
                <c:pt idx="14869">
                  <c:v>2.3441501958188637</c:v>
                </c:pt>
                <c:pt idx="14870">
                  <c:v>2.3443846342822918</c:v>
                </c:pt>
                <c:pt idx="14871">
                  <c:v>2.3446190961919111</c:v>
                </c:pt>
                <c:pt idx="14872">
                  <c:v>2.344853581550066</c:v>
                </c:pt>
                <c:pt idx="14873">
                  <c:v>2.345088090359102</c:v>
                </c:pt>
                <c:pt idx="14874">
                  <c:v>2.3453226226213642</c:v>
                </c:pt>
                <c:pt idx="14875">
                  <c:v>2.345557178339198</c:v>
                </c:pt>
                <c:pt idx="14876">
                  <c:v>2.3457917575149496</c:v>
                </c:pt>
                <c:pt idx="14877">
                  <c:v>2.3460263601509648</c:v>
                </c:pt>
                <c:pt idx="14878">
                  <c:v>2.3462609862495896</c:v>
                </c:pt>
                <c:pt idx="14879">
                  <c:v>2.346495635813171</c:v>
                </c:pt>
                <c:pt idx="14880">
                  <c:v>2.3467303088440552</c:v>
                </c:pt>
                <c:pt idx="14881">
                  <c:v>2.3469650053445896</c:v>
                </c:pt>
                <c:pt idx="14882">
                  <c:v>2.3471997253171213</c:v>
                </c:pt>
                <c:pt idx="14883">
                  <c:v>2.3474344687639976</c:v>
                </c:pt>
                <c:pt idx="14884">
                  <c:v>2.3476692356875666</c:v>
                </c:pt>
                <c:pt idx="14885">
                  <c:v>2.3479040260901756</c:v>
                </c:pt>
                <c:pt idx="14886">
                  <c:v>2.3481388399741729</c:v>
                </c:pt>
                <c:pt idx="14887">
                  <c:v>2.3483736773419071</c:v>
                </c:pt>
                <c:pt idx="14888">
                  <c:v>2.3486085381957267</c:v>
                </c:pt>
                <c:pt idx="14889">
                  <c:v>2.3488434225379806</c:v>
                </c:pt>
                <c:pt idx="14890">
                  <c:v>2.3490783303710177</c:v>
                </c:pt>
                <c:pt idx="14891">
                  <c:v>2.3493132616971875</c:v>
                </c:pt>
                <c:pt idx="14892">
                  <c:v>2.3495482165188393</c:v>
                </c:pt>
                <c:pt idx="14893">
                  <c:v>2.3497831948383232</c:v>
                </c:pt>
                <c:pt idx="14894">
                  <c:v>2.3500181966579889</c:v>
                </c:pt>
                <c:pt idx="14895">
                  <c:v>2.350253221980187</c:v>
                </c:pt>
                <c:pt idx="14896">
                  <c:v>2.3504882708072676</c:v>
                </c:pt>
                <c:pt idx="14897">
                  <c:v>2.3507233431415817</c:v>
                </c:pt>
                <c:pt idx="14898">
                  <c:v>2.3509584389854803</c:v>
                </c:pt>
                <c:pt idx="14899">
                  <c:v>2.3511935583413144</c:v>
                </c:pt>
                <c:pt idx="14900">
                  <c:v>2.3514287012114354</c:v>
                </c:pt>
                <c:pt idx="14901">
                  <c:v>2.3516638675981953</c:v>
                </c:pt>
                <c:pt idx="14902">
                  <c:v>2.3518990575039456</c:v>
                </c:pt>
                <c:pt idx="14903">
                  <c:v>2.3521342709310384</c:v>
                </c:pt>
                <c:pt idx="14904">
                  <c:v>2.3523695078818267</c:v>
                </c:pt>
                <c:pt idx="14905">
                  <c:v>2.3526047683586624</c:v>
                </c:pt>
                <c:pt idx="14906">
                  <c:v>2.3528400523638986</c:v>
                </c:pt>
                <c:pt idx="14907">
                  <c:v>2.3530753598998886</c:v>
                </c:pt>
                <c:pt idx="14908">
                  <c:v>2.3533106909689856</c:v>
                </c:pt>
                <c:pt idx="14909">
                  <c:v>2.3535460455735429</c:v>
                </c:pt>
                <c:pt idx="14910">
                  <c:v>2.3537814237159145</c:v>
                </c:pt>
                <c:pt idx="14911">
                  <c:v>2.3540168253984541</c:v>
                </c:pt>
                <c:pt idx="14912">
                  <c:v>2.3542522506235164</c:v>
                </c:pt>
                <c:pt idx="14913">
                  <c:v>2.3544876993934558</c:v>
                </c:pt>
                <c:pt idx="14914">
                  <c:v>2.3547231717106269</c:v>
                </c:pt>
                <c:pt idx="14915">
                  <c:v>2.3549586675773848</c:v>
                </c:pt>
                <c:pt idx="14916">
                  <c:v>2.3551941869960844</c:v>
                </c:pt>
                <c:pt idx="14917">
                  <c:v>2.3554297299690812</c:v>
                </c:pt>
                <c:pt idx="14918">
                  <c:v>2.355665296498731</c:v>
                </c:pt>
                <c:pt idx="14919">
                  <c:v>2.3559008865873898</c:v>
                </c:pt>
                <c:pt idx="14920">
                  <c:v>2.3561365002374135</c:v>
                </c:pt>
                <c:pt idx="14921">
                  <c:v>2.3563721374511588</c:v>
                </c:pt>
                <c:pt idx="14922">
                  <c:v>2.3566077982309821</c:v>
                </c:pt>
                <c:pt idx="14923">
                  <c:v>2.3568434825792401</c:v>
                </c:pt>
                <c:pt idx="14924">
                  <c:v>2.3570791904982897</c:v>
                </c:pt>
                <c:pt idx="14925">
                  <c:v>2.357314921990489</c:v>
                </c:pt>
                <c:pt idx="14926">
                  <c:v>2.3575506770581947</c:v>
                </c:pt>
                <c:pt idx="14927">
                  <c:v>2.3577864557037649</c:v>
                </c:pt>
                <c:pt idx="14928">
                  <c:v>2.3580222579295578</c:v>
                </c:pt>
                <c:pt idx="14929">
                  <c:v>2.3582580837379314</c:v>
                </c:pt>
                <c:pt idx="14930">
                  <c:v>2.3584939331312444</c:v>
                </c:pt>
                <c:pt idx="14931">
                  <c:v>2.3587298061118558</c:v>
                </c:pt>
                <c:pt idx="14932">
                  <c:v>2.358965702682124</c:v>
                </c:pt>
                <c:pt idx="14933">
                  <c:v>2.3592016228444086</c:v>
                </c:pt>
                <c:pt idx="14934">
                  <c:v>2.3594375666010685</c:v>
                </c:pt>
                <c:pt idx="14935">
                  <c:v>2.3596735339544641</c:v>
                </c:pt>
                <c:pt idx="14936">
                  <c:v>2.3599095249069548</c:v>
                </c:pt>
                <c:pt idx="14937">
                  <c:v>2.360145539460901</c:v>
                </c:pt>
                <c:pt idx="14938">
                  <c:v>2.360381577618663</c:v>
                </c:pt>
                <c:pt idx="14939">
                  <c:v>2.3606176393826011</c:v>
                </c:pt>
                <c:pt idx="14940">
                  <c:v>2.3608537247550765</c:v>
                </c:pt>
                <c:pt idx="14941">
                  <c:v>2.3610898337384505</c:v>
                </c:pt>
                <c:pt idx="14942">
                  <c:v>2.3613259663350838</c:v>
                </c:pt>
                <c:pt idx="14943">
                  <c:v>2.3615621225473387</c:v>
                </c:pt>
                <c:pt idx="14944">
                  <c:v>2.3617983023775766</c:v>
                </c:pt>
                <c:pt idx="14945">
                  <c:v>2.3620345058281593</c:v>
                </c:pt>
                <c:pt idx="14946">
                  <c:v>2.3622707329014494</c:v>
                </c:pt>
                <c:pt idx="14947">
                  <c:v>2.3625069835998094</c:v>
                </c:pt>
                <c:pt idx="14948">
                  <c:v>2.3627432579256018</c:v>
                </c:pt>
                <c:pt idx="14949">
                  <c:v>2.3629795558811897</c:v>
                </c:pt>
                <c:pt idx="14950">
                  <c:v>2.3632158774689365</c:v>
                </c:pt>
                <c:pt idx="14951">
                  <c:v>2.3634522226912056</c:v>
                </c:pt>
                <c:pt idx="14952">
                  <c:v>2.3636885915503605</c:v>
                </c:pt>
                <c:pt idx="14953">
                  <c:v>2.3639249840487655</c:v>
                </c:pt>
                <c:pt idx="14954">
                  <c:v>2.3641614001887845</c:v>
                </c:pt>
                <c:pt idx="14955">
                  <c:v>2.3643978399727819</c:v>
                </c:pt>
                <c:pt idx="14956">
                  <c:v>2.3646343034031223</c:v>
                </c:pt>
                <c:pt idx="14957">
                  <c:v>2.3648707904821706</c:v>
                </c:pt>
                <c:pt idx="14958">
                  <c:v>2.3651073012122916</c:v>
                </c:pt>
                <c:pt idx="14959">
                  <c:v>2.3653438355958514</c:v>
                </c:pt>
                <c:pt idx="14960">
                  <c:v>2.3655803936352147</c:v>
                </c:pt>
                <c:pt idx="14961">
                  <c:v>2.365816975332748</c:v>
                </c:pt>
                <c:pt idx="14962">
                  <c:v>2.3660535806908172</c:v>
                </c:pt>
                <c:pt idx="14963">
                  <c:v>2.3662902097117882</c:v>
                </c:pt>
                <c:pt idx="14964">
                  <c:v>2.366526862398028</c:v>
                </c:pt>
                <c:pt idx="14965">
                  <c:v>2.3667635387519033</c:v>
                </c:pt>
                <c:pt idx="14966">
                  <c:v>2.3670002387757809</c:v>
                </c:pt>
                <c:pt idx="14967">
                  <c:v>2.367236962472028</c:v>
                </c:pt>
                <c:pt idx="14968">
                  <c:v>2.3674737098430123</c:v>
                </c:pt>
                <c:pt idx="14969">
                  <c:v>2.3677104808911014</c:v>
                </c:pt>
                <c:pt idx="14970">
                  <c:v>2.367947275618663</c:v>
                </c:pt>
                <c:pt idx="14971">
                  <c:v>2.3681840940280656</c:v>
                </c:pt>
                <c:pt idx="14972">
                  <c:v>2.3684209361216779</c:v>
                </c:pt>
                <c:pt idx="14973">
                  <c:v>2.3686578019018683</c:v>
                </c:pt>
                <c:pt idx="14974">
                  <c:v>2.3688946913710054</c:v>
                </c:pt>
                <c:pt idx="14975">
                  <c:v>2.3691316045314585</c:v>
                </c:pt>
                <c:pt idx="14976">
                  <c:v>2.3693685413855969</c:v>
                </c:pt>
                <c:pt idx="14977">
                  <c:v>2.3696055019357907</c:v>
                </c:pt>
                <c:pt idx="14978">
                  <c:v>2.369842486184409</c:v>
                </c:pt>
                <c:pt idx="14979">
                  <c:v>2.3700794941338224</c:v>
                </c:pt>
                <c:pt idx="14980">
                  <c:v>2.370316525786401</c:v>
                </c:pt>
                <c:pt idx="14981">
                  <c:v>2.3705535811445153</c:v>
                </c:pt>
                <c:pt idx="14982">
                  <c:v>2.3707906602105364</c:v>
                </c:pt>
                <c:pt idx="14983">
                  <c:v>2.3710277629868353</c:v>
                </c:pt>
                <c:pt idx="14984">
                  <c:v>2.3712648894757828</c:v>
                </c:pt>
                <c:pt idx="14985">
                  <c:v>2.3715020396797506</c:v>
                </c:pt>
                <c:pt idx="14986">
                  <c:v>2.3717392136011108</c:v>
                </c:pt>
                <c:pt idx="14987">
                  <c:v>2.371976411242235</c:v>
                </c:pt>
                <c:pt idx="14988">
                  <c:v>2.3722136326054954</c:v>
                </c:pt>
                <c:pt idx="14989">
                  <c:v>2.3724508776932649</c:v>
                </c:pt>
                <c:pt idx="14990">
                  <c:v>2.3726881465079157</c:v>
                </c:pt>
                <c:pt idx="14991">
                  <c:v>2.3729254390518211</c:v>
                </c:pt>
                <c:pt idx="14992">
                  <c:v>2.3731627553273538</c:v>
                </c:pt>
                <c:pt idx="14993">
                  <c:v>2.3734000953368874</c:v>
                </c:pt>
                <c:pt idx="14994">
                  <c:v>2.3736374590827958</c:v>
                </c:pt>
                <c:pt idx="14995">
                  <c:v>2.3738748465674524</c:v>
                </c:pt>
                <c:pt idx="14996">
                  <c:v>2.3741122577932319</c:v>
                </c:pt>
                <c:pt idx="14997">
                  <c:v>2.3743496927625083</c:v>
                </c:pt>
                <c:pt idx="14998">
                  <c:v>2.3745871514776562</c:v>
                </c:pt>
                <c:pt idx="14999">
                  <c:v>2.3748246339410501</c:v>
                </c:pt>
                <c:pt idx="15000">
                  <c:v>2.3750621401550656</c:v>
                </c:pt>
                <c:pt idx="15001">
                  <c:v>2.375299646369081</c:v>
                </c:pt>
                <c:pt idx="15002">
                  <c:v>2.3755371763337179</c:v>
                </c:pt>
                <c:pt idx="15003">
                  <c:v>2.3757747300513512</c:v>
                </c:pt>
                <c:pt idx="15004">
                  <c:v>2.3760123075243564</c:v>
                </c:pt>
                <c:pt idx="15005">
                  <c:v>2.376249908755109</c:v>
                </c:pt>
                <c:pt idx="15006">
                  <c:v>2.3764875337459843</c:v>
                </c:pt>
                <c:pt idx="15007">
                  <c:v>2.3767251824993587</c:v>
                </c:pt>
                <c:pt idx="15008">
                  <c:v>2.3769628550176085</c:v>
                </c:pt>
                <c:pt idx="15009">
                  <c:v>2.37720055130311</c:v>
                </c:pt>
                <c:pt idx="15010">
                  <c:v>2.3774382713582405</c:v>
                </c:pt>
                <c:pt idx="15011">
                  <c:v>2.3776760151853762</c:v>
                </c:pt>
                <c:pt idx="15012">
                  <c:v>2.3779137827868948</c:v>
                </c:pt>
                <c:pt idx="15013">
                  <c:v>2.3781515741651735</c:v>
                </c:pt>
                <c:pt idx="15014">
                  <c:v>2.37838938932259</c:v>
                </c:pt>
                <c:pt idx="15015">
                  <c:v>2.3786272282615224</c:v>
                </c:pt>
                <c:pt idx="15016">
                  <c:v>2.3788650909843487</c:v>
                </c:pt>
                <c:pt idx="15017">
                  <c:v>2.3791029774934471</c:v>
                </c:pt>
                <c:pt idx="15018">
                  <c:v>2.3793408877911966</c:v>
                </c:pt>
                <c:pt idx="15019">
                  <c:v>2.3795788218799756</c:v>
                </c:pt>
                <c:pt idx="15020">
                  <c:v>2.3798167797621637</c:v>
                </c:pt>
                <c:pt idx="15021">
                  <c:v>2.3800547614401397</c:v>
                </c:pt>
                <c:pt idx="15022">
                  <c:v>2.3802927669162837</c:v>
                </c:pt>
                <c:pt idx="15023">
                  <c:v>2.3805307961929754</c:v>
                </c:pt>
                <c:pt idx="15024">
                  <c:v>2.3807688492725947</c:v>
                </c:pt>
                <c:pt idx="15025">
                  <c:v>2.381006926157522</c:v>
                </c:pt>
                <c:pt idx="15026">
                  <c:v>2.3812450268501375</c:v>
                </c:pt>
                <c:pt idx="15027">
                  <c:v>2.3814831513528225</c:v>
                </c:pt>
                <c:pt idx="15028">
                  <c:v>2.3817212996679578</c:v>
                </c:pt>
                <c:pt idx="15029">
                  <c:v>2.3819594717979244</c:v>
                </c:pt>
                <c:pt idx="15030">
                  <c:v>2.3821976677451042</c:v>
                </c:pt>
                <c:pt idx="15031">
                  <c:v>2.3824358875118787</c:v>
                </c:pt>
                <c:pt idx="15032">
                  <c:v>2.3826741311006301</c:v>
                </c:pt>
                <c:pt idx="15033">
                  <c:v>2.3829123985137399</c:v>
                </c:pt>
                <c:pt idx="15034">
                  <c:v>2.3831506897535912</c:v>
                </c:pt>
                <c:pt idx="15035">
                  <c:v>2.3833890048225665</c:v>
                </c:pt>
                <c:pt idx="15036">
                  <c:v>2.3836273437230489</c:v>
                </c:pt>
                <c:pt idx="15037">
                  <c:v>2.3838657064574211</c:v>
                </c:pt>
                <c:pt idx="15038">
                  <c:v>2.3841040930280668</c:v>
                </c:pt>
                <c:pt idx="15039">
                  <c:v>2.3843425034373698</c:v>
                </c:pt>
                <c:pt idx="15040">
                  <c:v>2.3845809376877134</c:v>
                </c:pt>
                <c:pt idx="15041">
                  <c:v>2.3848193957814821</c:v>
                </c:pt>
                <c:pt idx="15042">
                  <c:v>2.38505787772106</c:v>
                </c:pt>
                <c:pt idx="15043">
                  <c:v>2.3852963835088321</c:v>
                </c:pt>
                <c:pt idx="15044">
                  <c:v>2.385534913147183</c:v>
                </c:pt>
                <c:pt idx="15045">
                  <c:v>2.3857734666384975</c:v>
                </c:pt>
                <c:pt idx="15046">
                  <c:v>2.3860120439851613</c:v>
                </c:pt>
                <c:pt idx="15047">
                  <c:v>2.38625064518956</c:v>
                </c:pt>
                <c:pt idx="15048">
                  <c:v>2.3864892702540788</c:v>
                </c:pt>
                <c:pt idx="15049">
                  <c:v>2.3867279191811042</c:v>
                </c:pt>
                <c:pt idx="15050">
                  <c:v>2.3869665919730223</c:v>
                </c:pt>
                <c:pt idx="15051">
                  <c:v>2.3872052886322197</c:v>
                </c:pt>
                <c:pt idx="15052">
                  <c:v>2.3874440091610829</c:v>
                </c:pt>
                <c:pt idx="15053">
                  <c:v>2.3876827535619989</c:v>
                </c:pt>
                <c:pt idx="15054">
                  <c:v>2.3879215218373551</c:v>
                </c:pt>
                <c:pt idx="15055">
                  <c:v>2.3881603139895389</c:v>
                </c:pt>
                <c:pt idx="15056">
                  <c:v>2.3883991300209377</c:v>
                </c:pt>
                <c:pt idx="15057">
                  <c:v>2.38863796993394</c:v>
                </c:pt>
                <c:pt idx="15058">
                  <c:v>2.3888768337309334</c:v>
                </c:pt>
                <c:pt idx="15059">
                  <c:v>2.3891157214143064</c:v>
                </c:pt>
                <c:pt idx="15060">
                  <c:v>2.3893546329864477</c:v>
                </c:pt>
                <c:pt idx="15061">
                  <c:v>2.3895935684497465</c:v>
                </c:pt>
                <c:pt idx="15062">
                  <c:v>2.3898325278065915</c:v>
                </c:pt>
                <c:pt idx="15063">
                  <c:v>2.390071511059372</c:v>
                </c:pt>
                <c:pt idx="15064">
                  <c:v>2.390310518210478</c:v>
                </c:pt>
                <c:pt idx="15065">
                  <c:v>2.3905495492622992</c:v>
                </c:pt>
                <c:pt idx="15066">
                  <c:v>2.3907886042172253</c:v>
                </c:pt>
                <c:pt idx="15067">
                  <c:v>2.3910276830776471</c:v>
                </c:pt>
                <c:pt idx="15068">
                  <c:v>2.3912667858459549</c:v>
                </c:pt>
                <c:pt idx="15069">
                  <c:v>2.3915059125245395</c:v>
                </c:pt>
                <c:pt idx="15070">
                  <c:v>2.3917450631157919</c:v>
                </c:pt>
                <c:pt idx="15071">
                  <c:v>2.3919842376221037</c:v>
                </c:pt>
                <c:pt idx="15072">
                  <c:v>2.3922234360458656</c:v>
                </c:pt>
                <c:pt idx="15073">
                  <c:v>2.3924626583894701</c:v>
                </c:pt>
                <c:pt idx="15074">
                  <c:v>2.3927019046553091</c:v>
                </c:pt>
                <c:pt idx="15075">
                  <c:v>2.3929411748457747</c:v>
                </c:pt>
                <c:pt idx="15076">
                  <c:v>2.3931804689632594</c:v>
                </c:pt>
                <c:pt idx="15077">
                  <c:v>2.3934197870101559</c:v>
                </c:pt>
                <c:pt idx="15078">
                  <c:v>2.3936591289888569</c:v>
                </c:pt>
                <c:pt idx="15079">
                  <c:v>2.3938984949017557</c:v>
                </c:pt>
                <c:pt idx="15080">
                  <c:v>2.3941378847512458</c:v>
                </c:pt>
                <c:pt idx="15081">
                  <c:v>2.3943772985397209</c:v>
                </c:pt>
                <c:pt idx="15082">
                  <c:v>2.3946167362695747</c:v>
                </c:pt>
                <c:pt idx="15083">
                  <c:v>2.3948561979432017</c:v>
                </c:pt>
                <c:pt idx="15084">
                  <c:v>2.395095683562996</c:v>
                </c:pt>
                <c:pt idx="15085">
                  <c:v>2.395335193131352</c:v>
                </c:pt>
                <c:pt idx="15086">
                  <c:v>2.3955747266506653</c:v>
                </c:pt>
                <c:pt idx="15087">
                  <c:v>2.3958142841233303</c:v>
                </c:pt>
                <c:pt idx="15088">
                  <c:v>2.3960538655517425</c:v>
                </c:pt>
                <c:pt idx="15089">
                  <c:v>2.3962934709382977</c:v>
                </c:pt>
                <c:pt idx="15090">
                  <c:v>2.3965331002853913</c:v>
                </c:pt>
                <c:pt idx="15091">
                  <c:v>2.3967727535954197</c:v>
                </c:pt>
                <c:pt idx="15092">
                  <c:v>2.3970124308707792</c:v>
                </c:pt>
                <c:pt idx="15093">
                  <c:v>2.3972521321138665</c:v>
                </c:pt>
                <c:pt idx="15094">
                  <c:v>2.3974918573270778</c:v>
                </c:pt>
                <c:pt idx="15095">
                  <c:v>2.3977316065128105</c:v>
                </c:pt>
                <c:pt idx="15096">
                  <c:v>2.3979713796734616</c:v>
                </c:pt>
                <c:pt idx="15097">
                  <c:v>2.3982111768114289</c:v>
                </c:pt>
                <c:pt idx="15098">
                  <c:v>2.39845099792911</c:v>
                </c:pt>
                <c:pt idx="15099">
                  <c:v>2.3986908430289029</c:v>
                </c:pt>
                <c:pt idx="15100">
                  <c:v>2.3989307121132057</c:v>
                </c:pt>
                <c:pt idx="15101">
                  <c:v>2.399170605184417</c:v>
                </c:pt>
                <c:pt idx="15102">
                  <c:v>2.3994105222449353</c:v>
                </c:pt>
                <c:pt idx="15103">
                  <c:v>2.3996504632971596</c:v>
                </c:pt>
                <c:pt idx="15104">
                  <c:v>2.3998904283434892</c:v>
                </c:pt>
                <c:pt idx="15105">
                  <c:v>2.4001304173863236</c:v>
                </c:pt>
                <c:pt idx="15106">
                  <c:v>2.4003704304280622</c:v>
                </c:pt>
                <c:pt idx="15107">
                  <c:v>2.4006104674711048</c:v>
                </c:pt>
                <c:pt idx="15108">
                  <c:v>2.4008505285178519</c:v>
                </c:pt>
                <c:pt idx="15109">
                  <c:v>2.4010906135707035</c:v>
                </c:pt>
                <c:pt idx="15110">
                  <c:v>2.4013307226320606</c:v>
                </c:pt>
                <c:pt idx="15111">
                  <c:v>2.4015708557043238</c:v>
                </c:pt>
                <c:pt idx="15112">
                  <c:v>2.4018110127898944</c:v>
                </c:pt>
                <c:pt idx="15113">
                  <c:v>2.4020511938911735</c:v>
                </c:pt>
                <c:pt idx="15114">
                  <c:v>2.4022913990105628</c:v>
                </c:pt>
                <c:pt idx="15115">
                  <c:v>2.4025316281504638</c:v>
                </c:pt>
                <c:pt idx="15116">
                  <c:v>2.4027718813132788</c:v>
                </c:pt>
                <c:pt idx="15117">
                  <c:v>2.4030121585014101</c:v>
                </c:pt>
                <c:pt idx="15118">
                  <c:v>2.4032524597172604</c:v>
                </c:pt>
                <c:pt idx="15119">
                  <c:v>2.4034927849632322</c:v>
                </c:pt>
                <c:pt idx="15120">
                  <c:v>2.4037331342417283</c:v>
                </c:pt>
                <c:pt idx="15121">
                  <c:v>2.4039735075551523</c:v>
                </c:pt>
                <c:pt idx="15122">
                  <c:v>2.4042139049059079</c:v>
                </c:pt>
                <c:pt idx="15123">
                  <c:v>2.4044543262963987</c:v>
                </c:pt>
                <c:pt idx="15124">
                  <c:v>2.4046947717290283</c:v>
                </c:pt>
                <c:pt idx="15125">
                  <c:v>2.4049352412062013</c:v>
                </c:pt>
                <c:pt idx="15126">
                  <c:v>2.4051757347303218</c:v>
                </c:pt>
                <c:pt idx="15127">
                  <c:v>2.405416252303795</c:v>
                </c:pt>
                <c:pt idx="15128">
                  <c:v>2.4056567939290252</c:v>
                </c:pt>
                <c:pt idx="15129">
                  <c:v>2.4058973596084181</c:v>
                </c:pt>
                <c:pt idx="15130">
                  <c:v>2.4061379493443789</c:v>
                </c:pt>
                <c:pt idx="15131">
                  <c:v>2.4063785631393131</c:v>
                </c:pt>
                <c:pt idx="15132">
                  <c:v>2.4066192009956269</c:v>
                </c:pt>
                <c:pt idx="15133">
                  <c:v>2.4068598629157263</c:v>
                </c:pt>
                <c:pt idx="15134">
                  <c:v>2.4071005489020179</c:v>
                </c:pt>
                <c:pt idx="15135">
                  <c:v>2.4073412589569081</c:v>
                </c:pt>
                <c:pt idx="15136">
                  <c:v>2.407581993082804</c:v>
                </c:pt>
                <c:pt idx="15137">
                  <c:v>2.4078227512821124</c:v>
                </c:pt>
                <c:pt idx="15138">
                  <c:v>2.4080635335572405</c:v>
                </c:pt>
                <c:pt idx="15139">
                  <c:v>2.4083043399105963</c:v>
                </c:pt>
                <c:pt idx="15140">
                  <c:v>2.4085451703445875</c:v>
                </c:pt>
                <c:pt idx="15141">
                  <c:v>2.4087860248616217</c:v>
                </c:pt>
                <c:pt idx="15142">
                  <c:v>2.4090269034641079</c:v>
                </c:pt>
                <c:pt idx="15143">
                  <c:v>2.4092678061544541</c:v>
                </c:pt>
                <c:pt idx="15144">
                  <c:v>2.4095087329350697</c:v>
                </c:pt>
                <c:pt idx="15145">
                  <c:v>2.4097496838083634</c:v>
                </c:pt>
                <c:pt idx="15146">
                  <c:v>2.4099906587767443</c:v>
                </c:pt>
                <c:pt idx="15147">
                  <c:v>2.4102316578426222</c:v>
                </c:pt>
                <c:pt idx="15148">
                  <c:v>2.4104726810084065</c:v>
                </c:pt>
                <c:pt idx="15149">
                  <c:v>2.4107137282765074</c:v>
                </c:pt>
                <c:pt idx="15150">
                  <c:v>2.410954799649335</c:v>
                </c:pt>
                <c:pt idx="15151">
                  <c:v>2.4111958951292998</c:v>
                </c:pt>
                <c:pt idx="15152">
                  <c:v>2.4114370147188127</c:v>
                </c:pt>
                <c:pt idx="15153">
                  <c:v>2.4116781584202847</c:v>
                </c:pt>
                <c:pt idx="15154">
                  <c:v>2.4119193262361267</c:v>
                </c:pt>
                <c:pt idx="15155">
                  <c:v>2.4121605181687502</c:v>
                </c:pt>
                <c:pt idx="15156">
                  <c:v>2.412401734220567</c:v>
                </c:pt>
                <c:pt idx="15157">
                  <c:v>2.412642974393989</c:v>
                </c:pt>
                <c:pt idx="15158">
                  <c:v>2.4128842386914284</c:v>
                </c:pt>
                <c:pt idx="15159">
                  <c:v>2.4131255271152976</c:v>
                </c:pt>
                <c:pt idx="15160">
                  <c:v>2.4133668396680092</c:v>
                </c:pt>
                <c:pt idx="15161">
                  <c:v>2.4136081763519761</c:v>
                </c:pt>
                <c:pt idx="15162">
                  <c:v>2.4138495371696114</c:v>
                </c:pt>
                <c:pt idx="15163">
                  <c:v>2.4140909221233282</c:v>
                </c:pt>
                <c:pt idx="15164">
                  <c:v>2.4143323312155407</c:v>
                </c:pt>
                <c:pt idx="15165">
                  <c:v>2.414573764448662</c:v>
                </c:pt>
                <c:pt idx="15166">
                  <c:v>2.4148152218251067</c:v>
                </c:pt>
                <c:pt idx="15167">
                  <c:v>2.4150567033472892</c:v>
                </c:pt>
                <c:pt idx="15168">
                  <c:v>2.415298209017624</c:v>
                </c:pt>
                <c:pt idx="15169">
                  <c:v>2.4155397388385258</c:v>
                </c:pt>
                <c:pt idx="15170">
                  <c:v>2.4157812928124098</c:v>
                </c:pt>
                <c:pt idx="15171">
                  <c:v>2.4160228709416911</c:v>
                </c:pt>
                <c:pt idx="15172">
                  <c:v>2.4162644732287855</c:v>
                </c:pt>
                <c:pt idx="15173">
                  <c:v>2.4165060996761083</c:v>
                </c:pt>
                <c:pt idx="15174">
                  <c:v>2.4167477502860759</c:v>
                </c:pt>
                <c:pt idx="15175">
                  <c:v>2.4169894250611046</c:v>
                </c:pt>
                <c:pt idx="15176">
                  <c:v>2.4172311240036106</c:v>
                </c:pt>
                <c:pt idx="15177">
                  <c:v>2.4174728471160107</c:v>
                </c:pt>
                <c:pt idx="15178">
                  <c:v>2.4177145944007221</c:v>
                </c:pt>
                <c:pt idx="15179">
                  <c:v>2.4179563658601624</c:v>
                </c:pt>
                <c:pt idx="15180">
                  <c:v>2.4181981614967483</c:v>
                </c:pt>
                <c:pt idx="15181">
                  <c:v>2.4184399813128978</c:v>
                </c:pt>
                <c:pt idx="15182">
                  <c:v>2.4186818253110292</c:v>
                </c:pt>
                <c:pt idx="15183">
                  <c:v>2.4189236934935603</c:v>
                </c:pt>
                <c:pt idx="15184">
                  <c:v>2.4191655858629098</c:v>
                </c:pt>
                <c:pt idx="15185">
                  <c:v>2.419407502421496</c:v>
                </c:pt>
                <c:pt idx="15186">
                  <c:v>2.4196494431717381</c:v>
                </c:pt>
                <c:pt idx="15187">
                  <c:v>2.4198914081160554</c:v>
                </c:pt>
                <c:pt idx="15188">
                  <c:v>2.4201333972568668</c:v>
                </c:pt>
                <c:pt idx="15189">
                  <c:v>2.4203754105965927</c:v>
                </c:pt>
                <c:pt idx="15190">
                  <c:v>2.4206174481376523</c:v>
                </c:pt>
                <c:pt idx="15191">
                  <c:v>2.4208595098824661</c:v>
                </c:pt>
                <c:pt idx="15192">
                  <c:v>2.4211015958334543</c:v>
                </c:pt>
                <c:pt idx="15193">
                  <c:v>2.4213437059930376</c:v>
                </c:pt>
                <c:pt idx="15194">
                  <c:v>2.4215858403636368</c:v>
                </c:pt>
                <c:pt idx="15195">
                  <c:v>2.421827998947673</c:v>
                </c:pt>
                <c:pt idx="15196">
                  <c:v>2.4220701817475678</c:v>
                </c:pt>
                <c:pt idx="15197">
                  <c:v>2.4223123887657425</c:v>
                </c:pt>
                <c:pt idx="15198">
                  <c:v>2.4225546200046191</c:v>
                </c:pt>
                <c:pt idx="15199">
                  <c:v>2.4227968754666196</c:v>
                </c:pt>
                <c:pt idx="15200">
                  <c:v>2.4230391551541661</c:v>
                </c:pt>
                <c:pt idx="15201">
                  <c:v>2.4232814590696816</c:v>
                </c:pt>
                <c:pt idx="15202">
                  <c:v>2.4235237872155886</c:v>
                </c:pt>
                <c:pt idx="15203">
                  <c:v>2.42376613959431</c:v>
                </c:pt>
                <c:pt idx="15204">
                  <c:v>2.4240085162082692</c:v>
                </c:pt>
                <c:pt idx="15205">
                  <c:v>2.42425091705989</c:v>
                </c:pt>
                <c:pt idx="15206">
                  <c:v>2.424493342151596</c:v>
                </c:pt>
                <c:pt idx="15207">
                  <c:v>2.4247357914858112</c:v>
                </c:pt>
                <c:pt idx="15208">
                  <c:v>2.4249782650649596</c:v>
                </c:pt>
                <c:pt idx="15209">
                  <c:v>2.4252207628914659</c:v>
                </c:pt>
                <c:pt idx="15210">
                  <c:v>2.4254632849677549</c:v>
                </c:pt>
                <c:pt idx="15211">
                  <c:v>2.4257058312962516</c:v>
                </c:pt>
                <c:pt idx="15212">
                  <c:v>2.4259484018793813</c:v>
                </c:pt>
                <c:pt idx="15213">
                  <c:v>2.4261909967195692</c:v>
                </c:pt>
                <c:pt idx="15214">
                  <c:v>2.4264336158192412</c:v>
                </c:pt>
                <c:pt idx="15215">
                  <c:v>2.4266762591808231</c:v>
                </c:pt>
                <c:pt idx="15216">
                  <c:v>2.4269189268067413</c:v>
                </c:pt>
                <c:pt idx="15217">
                  <c:v>2.4271616186994218</c:v>
                </c:pt>
                <c:pt idx="15218">
                  <c:v>2.4274043348612917</c:v>
                </c:pt>
                <c:pt idx="15219">
                  <c:v>2.4276470752947779</c:v>
                </c:pt>
                <c:pt idx="15220">
                  <c:v>2.4278898400023072</c:v>
                </c:pt>
                <c:pt idx="15221">
                  <c:v>2.4281326289863072</c:v>
                </c:pt>
                <c:pt idx="15222">
                  <c:v>2.4283754422492057</c:v>
                </c:pt>
                <c:pt idx="15223">
                  <c:v>2.4286182797934304</c:v>
                </c:pt>
                <c:pt idx="15224">
                  <c:v>2.4288611416214096</c:v>
                </c:pt>
                <c:pt idx="15225">
                  <c:v>2.4291040277355718</c:v>
                </c:pt>
                <c:pt idx="15226">
                  <c:v>2.4293469381383455</c:v>
                </c:pt>
                <c:pt idx="15227">
                  <c:v>2.4295898728321594</c:v>
                </c:pt>
                <c:pt idx="15228">
                  <c:v>2.4298328318194424</c:v>
                </c:pt>
                <c:pt idx="15229">
                  <c:v>2.4300758151026245</c:v>
                </c:pt>
                <c:pt idx="15230">
                  <c:v>2.4303188226841348</c:v>
                </c:pt>
                <c:pt idx="15231">
                  <c:v>2.4305618545664034</c:v>
                </c:pt>
                <c:pt idx="15232">
                  <c:v>2.4308049107518599</c:v>
                </c:pt>
                <c:pt idx="15233">
                  <c:v>2.4310479912429352</c:v>
                </c:pt>
                <c:pt idx="15234">
                  <c:v>2.4312910960420595</c:v>
                </c:pt>
                <c:pt idx="15235">
                  <c:v>2.4315342251516636</c:v>
                </c:pt>
                <c:pt idx="15236">
                  <c:v>2.431777378574179</c:v>
                </c:pt>
                <c:pt idx="15237">
                  <c:v>2.4320205563120365</c:v>
                </c:pt>
                <c:pt idx="15238">
                  <c:v>2.4322637583676676</c:v>
                </c:pt>
                <c:pt idx="15239">
                  <c:v>2.4325069847435046</c:v>
                </c:pt>
                <c:pt idx="15240">
                  <c:v>2.4327502354419788</c:v>
                </c:pt>
                <c:pt idx="15241">
                  <c:v>2.4329935104655229</c:v>
                </c:pt>
                <c:pt idx="15242">
                  <c:v>2.4332368098165693</c:v>
                </c:pt>
                <c:pt idx="15243">
                  <c:v>2.4334801334975511</c:v>
                </c:pt>
                <c:pt idx="15244">
                  <c:v>2.433723481510901</c:v>
                </c:pt>
                <c:pt idx="15245">
                  <c:v>2.4339668538590522</c:v>
                </c:pt>
                <c:pt idx="15246">
                  <c:v>2.4342102505444383</c:v>
                </c:pt>
                <c:pt idx="15247">
                  <c:v>2.4344536715694929</c:v>
                </c:pt>
                <c:pt idx="15248">
                  <c:v>2.4346971169366496</c:v>
                </c:pt>
                <c:pt idx="15249">
                  <c:v>2.4349405866483433</c:v>
                </c:pt>
                <c:pt idx="15250">
                  <c:v>2.4351840807070082</c:v>
                </c:pt>
                <c:pt idx="15251">
                  <c:v>2.4354275991150787</c:v>
                </c:pt>
                <c:pt idx="15252">
                  <c:v>2.4356711418749901</c:v>
                </c:pt>
                <c:pt idx="15253">
                  <c:v>2.4359147089891775</c:v>
                </c:pt>
                <c:pt idx="15254">
                  <c:v>2.4361583004600762</c:v>
                </c:pt>
                <c:pt idx="15255">
                  <c:v>2.436401916290122</c:v>
                </c:pt>
                <c:pt idx="15256">
                  <c:v>2.4366455564817509</c:v>
                </c:pt>
                <c:pt idx="15257">
                  <c:v>2.4368892210373989</c:v>
                </c:pt>
                <c:pt idx="15258">
                  <c:v>2.4371329099595025</c:v>
                </c:pt>
                <c:pt idx="15259">
                  <c:v>2.4373766232504983</c:v>
                </c:pt>
                <c:pt idx="15260">
                  <c:v>2.4376203609128235</c:v>
                </c:pt>
                <c:pt idx="15261">
                  <c:v>2.4378641229489149</c:v>
                </c:pt>
                <c:pt idx="15262">
                  <c:v>2.4381079093612099</c:v>
                </c:pt>
                <c:pt idx="15263">
                  <c:v>2.4383517201521459</c:v>
                </c:pt>
                <c:pt idx="15264">
                  <c:v>2.4385955553241612</c:v>
                </c:pt>
                <c:pt idx="15265">
                  <c:v>2.4388394148796935</c:v>
                </c:pt>
                <c:pt idx="15266">
                  <c:v>2.4390832988211812</c:v>
                </c:pt>
                <c:pt idx="15267">
                  <c:v>2.4393272071510634</c:v>
                </c:pt>
                <c:pt idx="15268">
                  <c:v>2.4395711398717785</c:v>
                </c:pt>
                <c:pt idx="15269">
                  <c:v>2.4398150969857655</c:v>
                </c:pt>
                <c:pt idx="15270">
                  <c:v>2.4400590784954641</c:v>
                </c:pt>
                <c:pt idx="15271">
                  <c:v>2.4403030844033138</c:v>
                </c:pt>
                <c:pt idx="15272">
                  <c:v>2.4405471147117539</c:v>
                </c:pt>
                <c:pt idx="15273">
                  <c:v>2.4407911694232252</c:v>
                </c:pt>
                <c:pt idx="15274">
                  <c:v>2.4410352485401674</c:v>
                </c:pt>
                <c:pt idx="15275">
                  <c:v>2.4412793520650213</c:v>
                </c:pt>
                <c:pt idx="15276">
                  <c:v>2.4415234800002277</c:v>
                </c:pt>
                <c:pt idx="15277">
                  <c:v>2.4417676323482276</c:v>
                </c:pt>
                <c:pt idx="15278">
                  <c:v>2.4420118091114622</c:v>
                </c:pt>
                <c:pt idx="15279">
                  <c:v>2.4422560102923732</c:v>
                </c:pt>
                <c:pt idx="15280">
                  <c:v>2.4425002358934025</c:v>
                </c:pt>
                <c:pt idx="15281">
                  <c:v>2.4427444859169918</c:v>
                </c:pt>
                <c:pt idx="15282">
                  <c:v>2.4429887603655835</c:v>
                </c:pt>
                <c:pt idx="15283">
                  <c:v>2.4432330592416203</c:v>
                </c:pt>
                <c:pt idx="15284">
                  <c:v>2.4434773825475444</c:v>
                </c:pt>
                <c:pt idx="15285">
                  <c:v>2.443721730285799</c:v>
                </c:pt>
                <c:pt idx="15286">
                  <c:v>2.4439661024588277</c:v>
                </c:pt>
                <c:pt idx="15287">
                  <c:v>2.4442104990690736</c:v>
                </c:pt>
                <c:pt idx="15288">
                  <c:v>2.4444549201189805</c:v>
                </c:pt>
                <c:pt idx="15289">
                  <c:v>2.4446993656109925</c:v>
                </c:pt>
                <c:pt idx="15290">
                  <c:v>2.4449438355475537</c:v>
                </c:pt>
                <c:pt idx="15291">
                  <c:v>2.4451883299311086</c:v>
                </c:pt>
                <c:pt idx="15292">
                  <c:v>2.4454328487641015</c:v>
                </c:pt>
                <c:pt idx="15293">
                  <c:v>2.445677392048978</c:v>
                </c:pt>
                <c:pt idx="15294">
                  <c:v>2.4459219597881829</c:v>
                </c:pt>
                <c:pt idx="15295">
                  <c:v>2.4461665519841618</c:v>
                </c:pt>
                <c:pt idx="15296">
                  <c:v>2.4464111686393601</c:v>
                </c:pt>
                <c:pt idx="15297">
                  <c:v>2.4466558097562241</c:v>
                </c:pt>
                <c:pt idx="15298">
                  <c:v>2.4469004753371997</c:v>
                </c:pt>
                <c:pt idx="15299">
                  <c:v>2.4471451653847334</c:v>
                </c:pt>
                <c:pt idx="15300">
                  <c:v>2.4473898799012717</c:v>
                </c:pt>
                <c:pt idx="15301">
                  <c:v>2.4476346188892619</c:v>
                </c:pt>
                <c:pt idx="15302">
                  <c:v>2.4478793823511507</c:v>
                </c:pt>
                <c:pt idx="15303">
                  <c:v>2.4481241702893857</c:v>
                </c:pt>
                <c:pt idx="15304">
                  <c:v>2.4483689827064148</c:v>
                </c:pt>
                <c:pt idx="15305">
                  <c:v>2.4486138196046854</c:v>
                </c:pt>
                <c:pt idx="15306">
                  <c:v>2.4488586809866457</c:v>
                </c:pt>
                <c:pt idx="15307">
                  <c:v>2.4491035668547445</c:v>
                </c:pt>
                <c:pt idx="15308">
                  <c:v>2.44934847721143</c:v>
                </c:pt>
                <c:pt idx="15309">
                  <c:v>2.4495934120591509</c:v>
                </c:pt>
                <c:pt idx="15310">
                  <c:v>2.4498383714003569</c:v>
                </c:pt>
                <c:pt idx="15311">
                  <c:v>2.450083355237497</c:v>
                </c:pt>
                <c:pt idx="15312">
                  <c:v>2.4503283635730209</c:v>
                </c:pt>
                <c:pt idx="15313">
                  <c:v>2.4505733964093781</c:v>
                </c:pt>
                <c:pt idx="15314">
                  <c:v>2.4508184537490192</c:v>
                </c:pt>
                <c:pt idx="15315">
                  <c:v>2.4510635355943942</c:v>
                </c:pt>
                <c:pt idx="15316">
                  <c:v>2.4513086419479535</c:v>
                </c:pt>
                <c:pt idx="15317">
                  <c:v>2.4515537728121481</c:v>
                </c:pt>
                <c:pt idx="15318">
                  <c:v>2.4517989281894295</c:v>
                </c:pt>
                <c:pt idx="15319">
                  <c:v>2.4520441080822484</c:v>
                </c:pt>
                <c:pt idx="15320">
                  <c:v>2.4522893124930567</c:v>
                </c:pt>
                <c:pt idx="15321">
                  <c:v>2.4525345414243058</c:v>
                </c:pt>
                <c:pt idx="15322">
                  <c:v>2.4527797948784484</c:v>
                </c:pt>
                <c:pt idx="15323">
                  <c:v>2.4530250728579364</c:v>
                </c:pt>
                <c:pt idx="15324">
                  <c:v>2.4532703753652223</c:v>
                </c:pt>
                <c:pt idx="15325">
                  <c:v>2.453515702402759</c:v>
                </c:pt>
                <c:pt idx="15326">
                  <c:v>2.453761053972999</c:v>
                </c:pt>
                <c:pt idx="15327">
                  <c:v>2.4540064300783961</c:v>
                </c:pt>
                <c:pt idx="15328">
                  <c:v>2.4542518307214038</c:v>
                </c:pt>
                <c:pt idx="15329">
                  <c:v>2.4544972559044758</c:v>
                </c:pt>
                <c:pt idx="15330">
                  <c:v>2.4547427056300664</c:v>
                </c:pt>
                <c:pt idx="15331">
                  <c:v>2.4549881799006292</c:v>
                </c:pt>
                <c:pt idx="15332">
                  <c:v>2.4552336787186193</c:v>
                </c:pt>
                <c:pt idx="15333">
                  <c:v>2.4554792020864911</c:v>
                </c:pt>
                <c:pt idx="15334">
                  <c:v>2.4557247500066999</c:v>
                </c:pt>
                <c:pt idx="15335">
                  <c:v>2.4559703224817007</c:v>
                </c:pt>
                <c:pt idx="15336">
                  <c:v>2.4562159195139488</c:v>
                </c:pt>
                <c:pt idx="15337">
                  <c:v>2.4564615411059001</c:v>
                </c:pt>
                <c:pt idx="15338">
                  <c:v>2.4567071872600108</c:v>
                </c:pt>
                <c:pt idx="15339">
                  <c:v>2.4569528579787367</c:v>
                </c:pt>
                <c:pt idx="15340">
                  <c:v>2.4571985532645346</c:v>
                </c:pt>
                <c:pt idx="15341">
                  <c:v>2.4574442731198611</c:v>
                </c:pt>
                <c:pt idx="15342">
                  <c:v>2.457690017547173</c:v>
                </c:pt>
                <c:pt idx="15343">
                  <c:v>2.4579357865489277</c:v>
                </c:pt>
                <c:pt idx="15344">
                  <c:v>2.4581815801275826</c:v>
                </c:pt>
                <c:pt idx="15345">
                  <c:v>2.4584273982855955</c:v>
                </c:pt>
                <c:pt idx="15346">
                  <c:v>2.4586732410254242</c:v>
                </c:pt>
                <c:pt idx="15347">
                  <c:v>2.4589191083495265</c:v>
                </c:pt>
                <c:pt idx="15348">
                  <c:v>2.4591650002603616</c:v>
                </c:pt>
                <c:pt idx="15349">
                  <c:v>2.4594109167603877</c:v>
                </c:pt>
                <c:pt idx="15350">
                  <c:v>2.4596568578520639</c:v>
                </c:pt>
                <c:pt idx="15351">
                  <c:v>2.4599028235378491</c:v>
                </c:pt>
                <c:pt idx="15352">
                  <c:v>2.460148813820203</c:v>
                </c:pt>
                <c:pt idx="15353">
                  <c:v>2.4603948287015851</c:v>
                </c:pt>
                <c:pt idx="15354">
                  <c:v>2.4606408681844552</c:v>
                </c:pt>
                <c:pt idx="15355">
                  <c:v>2.4608869322712734</c:v>
                </c:pt>
                <c:pt idx="15356">
                  <c:v>2.4611330209645006</c:v>
                </c:pt>
                <c:pt idx="15357">
                  <c:v>2.4613791342665969</c:v>
                </c:pt>
                <c:pt idx="15358">
                  <c:v>2.4616252721800236</c:v>
                </c:pt>
                <c:pt idx="15359">
                  <c:v>2.4618714347072417</c:v>
                </c:pt>
                <c:pt idx="15360">
                  <c:v>2.4621176218507124</c:v>
                </c:pt>
                <c:pt idx="15361">
                  <c:v>2.4623638336128972</c:v>
                </c:pt>
                <c:pt idx="15362">
                  <c:v>2.4626100699962583</c:v>
                </c:pt>
                <c:pt idx="15363">
                  <c:v>2.4628563310032581</c:v>
                </c:pt>
                <c:pt idx="15364">
                  <c:v>2.4631026166363585</c:v>
                </c:pt>
                <c:pt idx="15365">
                  <c:v>2.4633489268980222</c:v>
                </c:pt>
                <c:pt idx="15366">
                  <c:v>2.463595261790712</c:v>
                </c:pt>
                <c:pt idx="15367">
                  <c:v>2.4638416213168912</c:v>
                </c:pt>
                <c:pt idx="15368">
                  <c:v>2.4640880054790228</c:v>
                </c:pt>
                <c:pt idx="15369">
                  <c:v>2.4643344142795707</c:v>
                </c:pt>
                <c:pt idx="15370">
                  <c:v>2.4645808477209985</c:v>
                </c:pt>
                <c:pt idx="15371">
                  <c:v>2.4648273058057706</c:v>
                </c:pt>
                <c:pt idx="15372">
                  <c:v>2.4650737885363512</c:v>
                </c:pt>
                <c:pt idx="15373">
                  <c:v>2.465320295915205</c:v>
                </c:pt>
                <c:pt idx="15374">
                  <c:v>2.4655668279447966</c:v>
                </c:pt>
                <c:pt idx="15375">
                  <c:v>2.4658133846275909</c:v>
                </c:pt>
                <c:pt idx="15376">
                  <c:v>2.4660599659660538</c:v>
                </c:pt>
                <c:pt idx="15377">
                  <c:v>2.4663065719626505</c:v>
                </c:pt>
                <c:pt idx="15378">
                  <c:v>2.4665532026198469</c:v>
                </c:pt>
                <c:pt idx="15379">
                  <c:v>2.4667998579401087</c:v>
                </c:pt>
                <c:pt idx="15380">
                  <c:v>2.4670465379259028</c:v>
                </c:pt>
                <c:pt idx="15381">
                  <c:v>2.4672932425796952</c:v>
                </c:pt>
                <c:pt idx="15382">
                  <c:v>2.4675399719039532</c:v>
                </c:pt>
                <c:pt idx="15383">
                  <c:v>2.4677867259011435</c:v>
                </c:pt>
                <c:pt idx="15384">
                  <c:v>2.4680335045737336</c:v>
                </c:pt>
                <c:pt idx="15385">
                  <c:v>2.4682803079241911</c:v>
                </c:pt>
                <c:pt idx="15386">
                  <c:v>2.4685271359549836</c:v>
                </c:pt>
                <c:pt idx="15387">
                  <c:v>2.4687739886685791</c:v>
                </c:pt>
                <c:pt idx="15388">
                  <c:v>2.4690208660674458</c:v>
                </c:pt>
                <c:pt idx="15389">
                  <c:v>2.4692677681540527</c:v>
                </c:pt>
                <c:pt idx="15390">
                  <c:v>2.4695146949308682</c:v>
                </c:pt>
                <c:pt idx="15391">
                  <c:v>2.4697616464003613</c:v>
                </c:pt>
                <c:pt idx="15392">
                  <c:v>2.4700086225650013</c:v>
                </c:pt>
                <c:pt idx="15393">
                  <c:v>2.4702556234272577</c:v>
                </c:pt>
                <c:pt idx="15394">
                  <c:v>2.4705026489896005</c:v>
                </c:pt>
                <c:pt idx="15395">
                  <c:v>2.4707496992544993</c:v>
                </c:pt>
                <c:pt idx="15396">
                  <c:v>2.4709967742244245</c:v>
                </c:pt>
                <c:pt idx="15397">
                  <c:v>2.4712438739018467</c:v>
                </c:pt>
                <c:pt idx="15398">
                  <c:v>2.4714909982892368</c:v>
                </c:pt>
                <c:pt idx="15399">
                  <c:v>2.4717381473890656</c:v>
                </c:pt>
                <c:pt idx="15400">
                  <c:v>2.4719853212038045</c:v>
                </c:pt>
                <c:pt idx="15401">
                  <c:v>2.4722325197359249</c:v>
                </c:pt>
                <c:pt idx="15402">
                  <c:v>2.4724797429878986</c:v>
                </c:pt>
                <c:pt idx="15403">
                  <c:v>2.4727269909621974</c:v>
                </c:pt>
                <c:pt idx="15404">
                  <c:v>2.4729742636612935</c:v>
                </c:pt>
                <c:pt idx="15405">
                  <c:v>2.4732215610876596</c:v>
                </c:pt>
                <c:pt idx="15406">
                  <c:v>2.4734688832437683</c:v>
                </c:pt>
                <c:pt idx="15407">
                  <c:v>2.4737162301320925</c:v>
                </c:pt>
                <c:pt idx="15408">
                  <c:v>2.4739636017551057</c:v>
                </c:pt>
                <c:pt idx="15409">
                  <c:v>2.4742109981152813</c:v>
                </c:pt>
                <c:pt idx="15410">
                  <c:v>2.4744584192150927</c:v>
                </c:pt>
                <c:pt idx="15411">
                  <c:v>2.4747058650570142</c:v>
                </c:pt>
                <c:pt idx="15412">
                  <c:v>2.4749533356435198</c:v>
                </c:pt>
                <c:pt idx="15413">
                  <c:v>2.4752008309770841</c:v>
                </c:pt>
                <c:pt idx="15414">
                  <c:v>2.4754483510601819</c:v>
                </c:pt>
                <c:pt idx="15415">
                  <c:v>2.4756958958952877</c:v>
                </c:pt>
                <c:pt idx="15416">
                  <c:v>2.4759434654848773</c:v>
                </c:pt>
                <c:pt idx="15417">
                  <c:v>2.4761910598314256</c:v>
                </c:pt>
                <c:pt idx="15418">
                  <c:v>2.4764386789374089</c:v>
                </c:pt>
                <c:pt idx="15419">
                  <c:v>2.4766863228053024</c:v>
                </c:pt>
                <c:pt idx="15420">
                  <c:v>2.476933991437583</c:v>
                </c:pt>
                <c:pt idx="15421">
                  <c:v>2.4771816848367267</c:v>
                </c:pt>
                <c:pt idx="15422">
                  <c:v>2.4774294030052104</c:v>
                </c:pt>
                <c:pt idx="15423">
                  <c:v>2.4776771459455107</c:v>
                </c:pt>
                <c:pt idx="15424">
                  <c:v>2.4779249136601051</c:v>
                </c:pt>
                <c:pt idx="15425">
                  <c:v>2.4781727061514713</c:v>
                </c:pt>
                <c:pt idx="15426">
                  <c:v>2.4784205234220864</c:v>
                </c:pt>
                <c:pt idx="15427">
                  <c:v>2.4786683654744284</c:v>
                </c:pt>
                <c:pt idx="15428">
                  <c:v>2.4789162323109757</c:v>
                </c:pt>
                <c:pt idx="15429">
                  <c:v>2.4791641239342068</c:v>
                </c:pt>
                <c:pt idx="15430">
                  <c:v>2.4794120403466002</c:v>
                </c:pt>
                <c:pt idx="15431">
                  <c:v>2.4796599815506348</c:v>
                </c:pt>
                <c:pt idx="15432">
                  <c:v>2.47990794754879</c:v>
                </c:pt>
                <c:pt idx="15433">
                  <c:v>2.480155938343545</c:v>
                </c:pt>
                <c:pt idx="15434">
                  <c:v>2.4804039539373792</c:v>
                </c:pt>
                <c:pt idx="15435">
                  <c:v>2.4806519943327729</c:v>
                </c:pt>
                <c:pt idx="15436">
                  <c:v>2.4809000595322064</c:v>
                </c:pt>
                <c:pt idx="15437">
                  <c:v>2.4811481495381598</c:v>
                </c:pt>
                <c:pt idx="15438">
                  <c:v>2.4813962643531133</c:v>
                </c:pt>
                <c:pt idx="15439">
                  <c:v>2.4816444039795487</c:v>
                </c:pt>
                <c:pt idx="15440">
                  <c:v>2.4818925684199464</c:v>
                </c:pt>
                <c:pt idx="15441">
                  <c:v>2.4821407576767882</c:v>
                </c:pt>
                <c:pt idx="15442">
                  <c:v>2.482388971752556</c:v>
                </c:pt>
                <c:pt idx="15443">
                  <c:v>2.4826372106497314</c:v>
                </c:pt>
                <c:pt idx="15444">
                  <c:v>2.4828854743707964</c:v>
                </c:pt>
                <c:pt idx="15445">
                  <c:v>2.4831337629182335</c:v>
                </c:pt>
                <c:pt idx="15446">
                  <c:v>2.4833820762945251</c:v>
                </c:pt>
                <c:pt idx="15447">
                  <c:v>2.4836304145021546</c:v>
                </c:pt>
                <c:pt idx="15448">
                  <c:v>2.4838787775436049</c:v>
                </c:pt>
                <c:pt idx="15449">
                  <c:v>2.4841271654213593</c:v>
                </c:pt>
                <c:pt idx="15450">
                  <c:v>2.4843755781379016</c:v>
                </c:pt>
                <c:pt idx="15451">
                  <c:v>2.4846240156957151</c:v>
                </c:pt>
                <c:pt idx="15452">
                  <c:v>2.4848724780972846</c:v>
                </c:pt>
                <c:pt idx="15453">
                  <c:v>2.4851209653450943</c:v>
                </c:pt>
                <c:pt idx="15454">
                  <c:v>2.4853694774416288</c:v>
                </c:pt>
                <c:pt idx="15455">
                  <c:v>2.4856180143893729</c:v>
                </c:pt>
                <c:pt idx="15456">
                  <c:v>2.4858665761908116</c:v>
                </c:pt>
                <c:pt idx="15457">
                  <c:v>2.4861151628484306</c:v>
                </c:pt>
                <c:pt idx="15458">
                  <c:v>2.4863637743647153</c:v>
                </c:pt>
                <c:pt idx="15459">
                  <c:v>2.4866124107421519</c:v>
                </c:pt>
                <c:pt idx="15460">
                  <c:v>2.4868610719832263</c:v>
                </c:pt>
                <c:pt idx="15461">
                  <c:v>2.4871097580904244</c:v>
                </c:pt>
                <c:pt idx="15462">
                  <c:v>2.4873584690662334</c:v>
                </c:pt>
                <c:pt idx="15463">
                  <c:v>2.4876072049131399</c:v>
                </c:pt>
                <c:pt idx="15464">
                  <c:v>2.487855965633631</c:v>
                </c:pt>
                <c:pt idx="15465">
                  <c:v>2.4881047512301944</c:v>
                </c:pt>
                <c:pt idx="15466">
                  <c:v>2.4883535617053174</c:v>
                </c:pt>
                <c:pt idx="15467">
                  <c:v>2.4886023970614879</c:v>
                </c:pt>
                <c:pt idx="15468">
                  <c:v>2.4888512573011941</c:v>
                </c:pt>
                <c:pt idx="15469">
                  <c:v>2.4891001424269241</c:v>
                </c:pt>
                <c:pt idx="15470">
                  <c:v>2.4893490524411668</c:v>
                </c:pt>
                <c:pt idx="15471">
                  <c:v>2.4895979873464107</c:v>
                </c:pt>
                <c:pt idx="15472">
                  <c:v>2.4898469471451454</c:v>
                </c:pt>
                <c:pt idx="15473">
                  <c:v>2.4900959318398601</c:v>
                </c:pt>
                <c:pt idx="15474">
                  <c:v>2.4903449414330439</c:v>
                </c:pt>
                <c:pt idx="15475">
                  <c:v>2.4905939759271871</c:v>
                </c:pt>
                <c:pt idx="15476">
                  <c:v>2.4908430353247799</c:v>
                </c:pt>
                <c:pt idx="15477">
                  <c:v>2.4910921196283122</c:v>
                </c:pt>
                <c:pt idx="15478">
                  <c:v>2.491341228840275</c:v>
                </c:pt>
                <c:pt idx="15479">
                  <c:v>2.4915903629631591</c:v>
                </c:pt>
                <c:pt idx="15480">
                  <c:v>2.4918395219994554</c:v>
                </c:pt>
                <c:pt idx="15481">
                  <c:v>2.4920887059516552</c:v>
                </c:pt>
                <c:pt idx="15482">
                  <c:v>2.4923379148222504</c:v>
                </c:pt>
                <c:pt idx="15483">
                  <c:v>2.4925871486137328</c:v>
                </c:pt>
                <c:pt idx="15484">
                  <c:v>2.492836407328594</c:v>
                </c:pt>
                <c:pt idx="15485">
                  <c:v>2.4930856909693269</c:v>
                </c:pt>
                <c:pt idx="15486">
                  <c:v>2.493334999538424</c:v>
                </c:pt>
                <c:pt idx="15487">
                  <c:v>2.4935843330383776</c:v>
                </c:pt>
                <c:pt idx="15488">
                  <c:v>2.4938336914716812</c:v>
                </c:pt>
                <c:pt idx="15489">
                  <c:v>2.4940830748408285</c:v>
                </c:pt>
                <c:pt idx="15490">
                  <c:v>2.4943324831483125</c:v>
                </c:pt>
                <c:pt idx="15491">
                  <c:v>2.4945819163966272</c:v>
                </c:pt>
                <c:pt idx="15492">
                  <c:v>2.4948313745882666</c:v>
                </c:pt>
                <c:pt idx="15493">
                  <c:v>2.4950808577257253</c:v>
                </c:pt>
                <c:pt idx="15494">
                  <c:v>2.495330365811498</c:v>
                </c:pt>
                <c:pt idx="15495">
                  <c:v>2.4955798988480793</c:v>
                </c:pt>
                <c:pt idx="15496">
                  <c:v>2.495829456837964</c:v>
                </c:pt>
                <c:pt idx="15497">
                  <c:v>2.4960790397836479</c:v>
                </c:pt>
                <c:pt idx="15498">
                  <c:v>2.4963286476876263</c:v>
                </c:pt>
                <c:pt idx="15499">
                  <c:v>2.4965782805523951</c:v>
                </c:pt>
                <c:pt idx="15500">
                  <c:v>2.4968279383804504</c:v>
                </c:pt>
                <c:pt idx="15501">
                  <c:v>2.4970776211742884</c:v>
                </c:pt>
                <c:pt idx="15502">
                  <c:v>2.497327328936406</c:v>
                </c:pt>
                <c:pt idx="15503">
                  <c:v>2.4975770616692996</c:v>
                </c:pt>
                <c:pt idx="15504">
                  <c:v>2.4978268193754665</c:v>
                </c:pt>
                <c:pt idx="15505">
                  <c:v>2.4980766020574041</c:v>
                </c:pt>
                <c:pt idx="15506">
                  <c:v>2.4983264097176097</c:v>
                </c:pt>
                <c:pt idx="15507">
                  <c:v>2.4985762423585816</c:v>
                </c:pt>
                <c:pt idx="15508">
                  <c:v>2.4988260999828174</c:v>
                </c:pt>
                <c:pt idx="15509">
                  <c:v>2.4990759825928155</c:v>
                </c:pt>
                <c:pt idx="15510">
                  <c:v>2.4993258901910749</c:v>
                </c:pt>
                <c:pt idx="15511">
                  <c:v>2.4995758227800939</c:v>
                </c:pt>
                <c:pt idx="15512">
                  <c:v>2.499825780362372</c:v>
                </c:pt>
                <c:pt idx="15513">
                  <c:v>2.500075762940408</c:v>
                </c:pt>
                <c:pt idx="15514">
                  <c:v>2.5003257705167021</c:v>
                </c:pt>
                <c:pt idx="15515">
                  <c:v>2.5005758030937537</c:v>
                </c:pt>
                <c:pt idx="15516">
                  <c:v>2.500825860674063</c:v>
                </c:pt>
                <c:pt idx="15517">
                  <c:v>2.5010759432601302</c:v>
                </c:pt>
                <c:pt idx="15518">
                  <c:v>2.5013260508544564</c:v>
                </c:pt>
                <c:pt idx="15519">
                  <c:v>2.5015761834595418</c:v>
                </c:pt>
                <c:pt idx="15520">
                  <c:v>2.5018263410778876</c:v>
                </c:pt>
                <c:pt idx="15521">
                  <c:v>2.5020765237119953</c:v>
                </c:pt>
                <c:pt idx="15522">
                  <c:v>2.5023267313643665</c:v>
                </c:pt>
                <c:pt idx="15523">
                  <c:v>2.5025769640375031</c:v>
                </c:pt>
                <c:pt idx="15524">
                  <c:v>2.5028272217339067</c:v>
                </c:pt>
                <c:pt idx="15525">
                  <c:v>2.5030775044560802</c:v>
                </c:pt>
                <c:pt idx="15526">
                  <c:v>2.5033278122065257</c:v>
                </c:pt>
                <c:pt idx="15527">
                  <c:v>2.5035781449877463</c:v>
                </c:pt>
                <c:pt idx="15528">
                  <c:v>2.5038285028022451</c:v>
                </c:pt>
                <c:pt idx="15529">
                  <c:v>2.5040788856525253</c:v>
                </c:pt>
                <c:pt idx="15530">
                  <c:v>2.5043292935410904</c:v>
                </c:pt>
                <c:pt idx="15531">
                  <c:v>2.5045797264704444</c:v>
                </c:pt>
                <c:pt idx="15532">
                  <c:v>2.5048301844430916</c:v>
                </c:pt>
                <c:pt idx="15533">
                  <c:v>2.5050806674615358</c:v>
                </c:pt>
                <c:pt idx="15534">
                  <c:v>2.5053311755282821</c:v>
                </c:pt>
                <c:pt idx="15535">
                  <c:v>2.5055817086458347</c:v>
                </c:pt>
                <c:pt idx="15536">
                  <c:v>2.5058322668166992</c:v>
                </c:pt>
                <c:pt idx="15537">
                  <c:v>2.5060828500433807</c:v>
                </c:pt>
                <c:pt idx="15538">
                  <c:v>2.5063334583283852</c:v>
                </c:pt>
                <c:pt idx="15539">
                  <c:v>2.5065840916742181</c:v>
                </c:pt>
                <c:pt idx="15540">
                  <c:v>2.5068347500833856</c:v>
                </c:pt>
                <c:pt idx="15541">
                  <c:v>2.5070854335583941</c:v>
                </c:pt>
                <c:pt idx="15542">
                  <c:v>2.5073361421017499</c:v>
                </c:pt>
                <c:pt idx="15543">
                  <c:v>2.5075868757159601</c:v>
                </c:pt>
                <c:pt idx="15544">
                  <c:v>2.5078376344035318</c:v>
                </c:pt>
                <c:pt idx="15545">
                  <c:v>2.508088418166972</c:v>
                </c:pt>
                <c:pt idx="15546">
                  <c:v>2.5083392270087885</c:v>
                </c:pt>
                <c:pt idx="15547">
                  <c:v>2.5085900609314895</c:v>
                </c:pt>
                <c:pt idx="15548">
                  <c:v>2.5088409199375827</c:v>
                </c:pt>
                <c:pt idx="15549">
                  <c:v>2.5090918040295764</c:v>
                </c:pt>
                <c:pt idx="15550">
                  <c:v>2.5093427132099793</c:v>
                </c:pt>
                <c:pt idx="15551">
                  <c:v>2.5095936474813003</c:v>
                </c:pt>
                <c:pt idx="15552">
                  <c:v>2.5098446068460483</c:v>
                </c:pt>
                <c:pt idx="15553">
                  <c:v>2.5100955913067327</c:v>
                </c:pt>
                <c:pt idx="15554">
                  <c:v>2.5103466008658635</c:v>
                </c:pt>
                <c:pt idx="15555">
                  <c:v>2.5105976355259498</c:v>
                </c:pt>
                <c:pt idx="15556">
                  <c:v>2.5108486952895026</c:v>
                </c:pt>
                <c:pt idx="15557">
                  <c:v>2.5110997801590313</c:v>
                </c:pt>
                <c:pt idx="15558">
                  <c:v>2.5113508901370474</c:v>
                </c:pt>
                <c:pt idx="15559">
                  <c:v>2.5116020252260611</c:v>
                </c:pt>
                <c:pt idx="15560">
                  <c:v>2.5118531854285835</c:v>
                </c:pt>
                <c:pt idx="15561">
                  <c:v>2.5121043707471262</c:v>
                </c:pt>
                <c:pt idx="15562">
                  <c:v>2.5123555811842011</c:v>
                </c:pt>
                <c:pt idx="15563">
                  <c:v>2.5126068167423194</c:v>
                </c:pt>
                <c:pt idx="15564">
                  <c:v>2.5128580774239935</c:v>
                </c:pt>
                <c:pt idx="15565">
                  <c:v>2.5131093632317358</c:v>
                </c:pt>
                <c:pt idx="15566">
                  <c:v>2.5133606741680592</c:v>
                </c:pt>
                <c:pt idx="15567">
                  <c:v>2.5136120102354758</c:v>
                </c:pt>
                <c:pt idx="15568">
                  <c:v>2.5138633714364991</c:v>
                </c:pt>
                <c:pt idx="15569">
                  <c:v>2.5141147577736427</c:v>
                </c:pt>
                <c:pt idx="15570">
                  <c:v>2.5143661692494201</c:v>
                </c:pt>
                <c:pt idx="15571">
                  <c:v>2.514617605866345</c:v>
                </c:pt>
                <c:pt idx="15572">
                  <c:v>2.5148690676269316</c:v>
                </c:pt>
                <c:pt idx="15573">
                  <c:v>2.5151205545336941</c:v>
                </c:pt>
                <c:pt idx="15574">
                  <c:v>2.5153720665891472</c:v>
                </c:pt>
                <c:pt idx="15575">
                  <c:v>2.515623603795806</c:v>
                </c:pt>
                <c:pt idx="15576">
                  <c:v>2.5158751661561856</c:v>
                </c:pt>
                <c:pt idx="15577">
                  <c:v>2.5161267536728014</c:v>
                </c:pt>
                <c:pt idx="15578">
                  <c:v>2.5163783663481687</c:v>
                </c:pt>
                <c:pt idx="15579">
                  <c:v>2.5166300041848033</c:v>
                </c:pt>
                <c:pt idx="15580">
                  <c:v>2.5168816671852219</c:v>
                </c:pt>
                <c:pt idx="15581">
                  <c:v>2.5171333553519402</c:v>
                </c:pt>
                <c:pt idx="15582">
                  <c:v>2.5173850686874752</c:v>
                </c:pt>
                <c:pt idx="15583">
                  <c:v>2.5176368071943438</c:v>
                </c:pt>
                <c:pt idx="15584">
                  <c:v>2.5178885708750633</c:v>
                </c:pt>
                <c:pt idx="15585">
                  <c:v>2.518140359732151</c:v>
                </c:pt>
                <c:pt idx="15586">
                  <c:v>2.5183921737681243</c:v>
                </c:pt>
                <c:pt idx="15587">
                  <c:v>2.5186440129855012</c:v>
                </c:pt>
                <c:pt idx="15588">
                  <c:v>2.5188958773867998</c:v>
                </c:pt>
                <c:pt idx="15589">
                  <c:v>2.5191477669745383</c:v>
                </c:pt>
                <c:pt idx="15590">
                  <c:v>2.5193996817512359</c:v>
                </c:pt>
                <c:pt idx="15591">
                  <c:v>2.5196516217194111</c:v>
                </c:pt>
                <c:pt idx="15592">
                  <c:v>2.5199035868815831</c:v>
                </c:pt>
                <c:pt idx="15593">
                  <c:v>2.5201555772402711</c:v>
                </c:pt>
                <c:pt idx="15594">
                  <c:v>2.5204075927979952</c:v>
                </c:pt>
                <c:pt idx="15595">
                  <c:v>2.5206596335572748</c:v>
                </c:pt>
                <c:pt idx="15596">
                  <c:v>2.5209116995206307</c:v>
                </c:pt>
                <c:pt idx="15597">
                  <c:v>2.5211637906905828</c:v>
                </c:pt>
                <c:pt idx="15598">
                  <c:v>2.521415907069652</c:v>
                </c:pt>
                <c:pt idx="15599">
                  <c:v>2.5216680486603589</c:v>
                </c:pt>
                <c:pt idx="15600">
                  <c:v>2.5219202154652249</c:v>
                </c:pt>
                <c:pt idx="15601">
                  <c:v>2.5221724074867713</c:v>
                </c:pt>
                <c:pt idx="15602">
                  <c:v>2.5224246247275199</c:v>
                </c:pt>
                <c:pt idx="15603">
                  <c:v>2.5226768671899928</c:v>
                </c:pt>
                <c:pt idx="15604">
                  <c:v>2.522929134876712</c:v>
                </c:pt>
                <c:pt idx="15605">
                  <c:v>2.5231814277901998</c:v>
                </c:pt>
                <c:pt idx="15606">
                  <c:v>2.5234337459329788</c:v>
                </c:pt>
                <c:pt idx="15607">
                  <c:v>2.5236860893075721</c:v>
                </c:pt>
                <c:pt idx="15608">
                  <c:v>2.5239384579165027</c:v>
                </c:pt>
                <c:pt idx="15609">
                  <c:v>2.5241908517622944</c:v>
                </c:pt>
                <c:pt idx="15610">
                  <c:v>2.5244432708474704</c:v>
                </c:pt>
                <c:pt idx="15611">
                  <c:v>2.524695715174555</c:v>
                </c:pt>
                <c:pt idx="15612">
                  <c:v>2.5249481847460724</c:v>
                </c:pt>
                <c:pt idx="15613">
                  <c:v>2.5252006795645472</c:v>
                </c:pt>
                <c:pt idx="15614">
                  <c:v>2.5254531996325036</c:v>
                </c:pt>
                <c:pt idx="15615">
                  <c:v>2.5257057449524667</c:v>
                </c:pt>
                <c:pt idx="15616">
                  <c:v>2.525958315526962</c:v>
                </c:pt>
                <c:pt idx="15617">
                  <c:v>2.5262109113585147</c:v>
                </c:pt>
                <c:pt idx="15618">
                  <c:v>2.5264635324496507</c:v>
                </c:pt>
                <c:pt idx="15619">
                  <c:v>2.5267161788028956</c:v>
                </c:pt>
                <c:pt idx="15620">
                  <c:v>2.5269688504207757</c:v>
                </c:pt>
                <c:pt idx="15621">
                  <c:v>2.5272215473058179</c:v>
                </c:pt>
                <c:pt idx="15622">
                  <c:v>2.5274742694605483</c:v>
                </c:pt>
                <c:pt idx="15623">
                  <c:v>2.5277270168874941</c:v>
                </c:pt>
                <c:pt idx="15624">
                  <c:v>2.5279797895891827</c:v>
                </c:pt>
                <c:pt idx="15625">
                  <c:v>2.5282325875681417</c:v>
                </c:pt>
                <c:pt idx="15626">
                  <c:v>2.5284854108268986</c:v>
                </c:pt>
                <c:pt idx="15627">
                  <c:v>2.5287382593679815</c:v>
                </c:pt>
                <c:pt idx="15628">
                  <c:v>2.5289911331939181</c:v>
                </c:pt>
                <c:pt idx="15629">
                  <c:v>2.5292440323072376</c:v>
                </c:pt>
                <c:pt idx="15630">
                  <c:v>2.5294969567104681</c:v>
                </c:pt>
                <c:pt idx="15631">
                  <c:v>2.5297499064061393</c:v>
                </c:pt>
                <c:pt idx="15632">
                  <c:v>2.5300028813967796</c:v>
                </c:pt>
                <c:pt idx="15633">
                  <c:v>2.5302558816849192</c:v>
                </c:pt>
                <c:pt idx="15634">
                  <c:v>2.5305089072730875</c:v>
                </c:pt>
                <c:pt idx="15635">
                  <c:v>2.530761958163815</c:v>
                </c:pt>
                <c:pt idx="15636">
                  <c:v>2.5310150343596312</c:v>
                </c:pt>
                <c:pt idx="15637">
                  <c:v>2.5312681358630669</c:v>
                </c:pt>
                <c:pt idx="15638">
                  <c:v>2.531521262676653</c:v>
                </c:pt>
                <c:pt idx="15639">
                  <c:v>2.5317744148029204</c:v>
                </c:pt>
                <c:pt idx="15640">
                  <c:v>2.5320275922444009</c:v>
                </c:pt>
                <c:pt idx="15641">
                  <c:v>2.5322807950036252</c:v>
                </c:pt>
                <c:pt idx="15642">
                  <c:v>2.5325340230831257</c:v>
                </c:pt>
                <c:pt idx="15643">
                  <c:v>2.532787276485434</c:v>
                </c:pt>
                <c:pt idx="15644">
                  <c:v>2.5330405552130824</c:v>
                </c:pt>
                <c:pt idx="15645">
                  <c:v>2.5332938592686038</c:v>
                </c:pt>
                <c:pt idx="15646">
                  <c:v>2.5335471886545307</c:v>
                </c:pt>
                <c:pt idx="15647">
                  <c:v>2.5338005433733959</c:v>
                </c:pt>
                <c:pt idx="15648">
                  <c:v>2.5340539234277331</c:v>
                </c:pt>
                <c:pt idx="15649">
                  <c:v>2.5343073288200757</c:v>
                </c:pt>
                <c:pt idx="15650">
                  <c:v>2.5345607595529578</c:v>
                </c:pt>
                <c:pt idx="15651">
                  <c:v>2.5348142156289128</c:v>
                </c:pt>
                <c:pt idx="15652">
                  <c:v>2.5350676970504757</c:v>
                </c:pt>
                <c:pt idx="15653">
                  <c:v>2.5353212038201809</c:v>
                </c:pt>
                <c:pt idx="15654">
                  <c:v>2.5355747359405627</c:v>
                </c:pt>
                <c:pt idx="15655">
                  <c:v>2.5358282934141569</c:v>
                </c:pt>
                <c:pt idx="15656">
                  <c:v>2.5360818762434985</c:v>
                </c:pt>
                <c:pt idx="15657">
                  <c:v>2.536335484431123</c:v>
                </c:pt>
                <c:pt idx="15658">
                  <c:v>2.5365891179795659</c:v>
                </c:pt>
                <c:pt idx="15659">
                  <c:v>2.5368427768913637</c:v>
                </c:pt>
                <c:pt idx="15660">
                  <c:v>2.5370964611690527</c:v>
                </c:pt>
                <c:pt idx="15661">
                  <c:v>2.5373501708151696</c:v>
                </c:pt>
                <c:pt idx="15662">
                  <c:v>2.5376039058322513</c:v>
                </c:pt>
                <c:pt idx="15663">
                  <c:v>2.5378576662228345</c:v>
                </c:pt>
                <c:pt idx="15664">
                  <c:v>2.5381114519894568</c:v>
                </c:pt>
                <c:pt idx="15665">
                  <c:v>2.5383652631346556</c:v>
                </c:pt>
                <c:pt idx="15666">
                  <c:v>2.538619099660969</c:v>
                </c:pt>
                <c:pt idx="15667">
                  <c:v>2.5388729615709349</c:v>
                </c:pt>
                <c:pt idx="15668">
                  <c:v>2.5391268488670922</c:v>
                </c:pt>
                <c:pt idx="15669">
                  <c:v>2.5393807615519788</c:v>
                </c:pt>
                <c:pt idx="15670">
                  <c:v>2.539634699628134</c:v>
                </c:pt>
                <c:pt idx="15671">
                  <c:v>2.5398886630980968</c:v>
                </c:pt>
                <c:pt idx="15672">
                  <c:v>2.5401426519644064</c:v>
                </c:pt>
                <c:pt idx="15673">
                  <c:v>2.5403966662296029</c:v>
                </c:pt>
                <c:pt idx="15674">
                  <c:v>2.5406507058962258</c:v>
                </c:pt>
                <c:pt idx="15675">
                  <c:v>2.5409047709668156</c:v>
                </c:pt>
                <c:pt idx="15676">
                  <c:v>2.541158861443912</c:v>
                </c:pt>
                <c:pt idx="15677">
                  <c:v>2.5414129773300562</c:v>
                </c:pt>
                <c:pt idx="15678">
                  <c:v>2.5416671186277893</c:v>
                </c:pt>
                <c:pt idx="15679">
                  <c:v>2.5419212853396522</c:v>
                </c:pt>
                <c:pt idx="15680">
                  <c:v>2.5421754774681862</c:v>
                </c:pt>
                <c:pt idx="15681">
                  <c:v>2.5424296950159331</c:v>
                </c:pt>
                <c:pt idx="15682">
                  <c:v>2.5426839379854345</c:v>
                </c:pt>
                <c:pt idx="15683">
                  <c:v>2.5429382063792332</c:v>
                </c:pt>
                <c:pt idx="15684">
                  <c:v>2.5431925001998712</c:v>
                </c:pt>
                <c:pt idx="15685">
                  <c:v>2.5434468194498914</c:v>
                </c:pt>
                <c:pt idx="15686">
                  <c:v>2.5437011641318361</c:v>
                </c:pt>
                <c:pt idx="15687">
                  <c:v>2.5439555342482492</c:v>
                </c:pt>
                <c:pt idx="15688">
                  <c:v>2.5442099298016738</c:v>
                </c:pt>
                <c:pt idx="15689">
                  <c:v>2.5444643507946538</c:v>
                </c:pt>
                <c:pt idx="15690">
                  <c:v>2.5447187972297334</c:v>
                </c:pt>
                <c:pt idx="15691">
                  <c:v>2.5449732691094562</c:v>
                </c:pt>
                <c:pt idx="15692">
                  <c:v>2.5452277664363669</c:v>
                </c:pt>
                <c:pt idx="15693">
                  <c:v>2.5454822892130107</c:v>
                </c:pt>
                <c:pt idx="15694">
                  <c:v>2.545736837441932</c:v>
                </c:pt>
                <c:pt idx="15695">
                  <c:v>2.5459914111256761</c:v>
                </c:pt>
                <c:pt idx="15696">
                  <c:v>2.5462460102667888</c:v>
                </c:pt>
                <c:pt idx="15697">
                  <c:v>2.5465006348678152</c:v>
                </c:pt>
                <c:pt idx="15698">
                  <c:v>2.5467552849313018</c:v>
                </c:pt>
                <c:pt idx="15699">
                  <c:v>2.5470099604597949</c:v>
                </c:pt>
                <c:pt idx="15700">
                  <c:v>2.547264661455841</c:v>
                </c:pt>
                <c:pt idx="15701">
                  <c:v>2.5475193879219864</c:v>
                </c:pt>
                <c:pt idx="15702">
                  <c:v>2.5477741398607785</c:v>
                </c:pt>
                <c:pt idx="15703">
                  <c:v>2.5480289172747645</c:v>
                </c:pt>
                <c:pt idx="15704">
                  <c:v>2.5482837201664919</c:v>
                </c:pt>
                <c:pt idx="15705">
                  <c:v>2.5485385485385086</c:v>
                </c:pt>
                <c:pt idx="15706">
                  <c:v>2.5487934023933625</c:v>
                </c:pt>
                <c:pt idx="15707">
                  <c:v>2.5490482817336018</c:v>
                </c:pt>
                <c:pt idx="15708">
                  <c:v>2.549303186561775</c:v>
                </c:pt>
                <c:pt idx="15709">
                  <c:v>2.5495581168804313</c:v>
                </c:pt>
                <c:pt idx="15710">
                  <c:v>2.5498130726921193</c:v>
                </c:pt>
                <c:pt idx="15711">
                  <c:v>2.5500680539993885</c:v>
                </c:pt>
                <c:pt idx="15712">
                  <c:v>2.5503230608047884</c:v>
                </c:pt>
                <c:pt idx="15713">
                  <c:v>2.550578093110869</c:v>
                </c:pt>
                <c:pt idx="15714">
                  <c:v>2.5508331509201803</c:v>
                </c:pt>
                <c:pt idx="15715">
                  <c:v>2.5510882342352721</c:v>
                </c:pt>
                <c:pt idx="15716">
                  <c:v>2.5513433430586954</c:v>
                </c:pt>
                <c:pt idx="15717">
                  <c:v>2.5515984773930014</c:v>
                </c:pt>
                <c:pt idx="15718">
                  <c:v>2.5518536372407405</c:v>
                </c:pt>
                <c:pt idx="15719">
                  <c:v>2.5521088226044646</c:v>
                </c:pt>
                <c:pt idx="15720">
                  <c:v>2.5523640334867248</c:v>
                </c:pt>
                <c:pt idx="15721">
                  <c:v>2.5526192698900734</c:v>
                </c:pt>
                <c:pt idx="15722">
                  <c:v>2.5528745318170625</c:v>
                </c:pt>
                <c:pt idx="15723">
                  <c:v>2.5531298192702443</c:v>
                </c:pt>
                <c:pt idx="15724">
                  <c:v>2.5533851322521715</c:v>
                </c:pt>
                <c:pt idx="15725">
                  <c:v>2.5536404707653966</c:v>
                </c:pt>
                <c:pt idx="15726">
                  <c:v>2.5538958348124732</c:v>
                </c:pt>
                <c:pt idx="15727">
                  <c:v>2.5541512243959543</c:v>
                </c:pt>
                <c:pt idx="15728">
                  <c:v>2.554406639518394</c:v>
                </c:pt>
                <c:pt idx="15729">
                  <c:v>2.5546620801823456</c:v>
                </c:pt>
                <c:pt idx="15730">
                  <c:v>2.5549175463903637</c:v>
                </c:pt>
                <c:pt idx="15731">
                  <c:v>2.5551730381450026</c:v>
                </c:pt>
                <c:pt idx="15732">
                  <c:v>2.5554285554488172</c:v>
                </c:pt>
                <c:pt idx="15733">
                  <c:v>2.5556840983043618</c:v>
                </c:pt>
                <c:pt idx="15734">
                  <c:v>2.5559396667141923</c:v>
                </c:pt>
                <c:pt idx="15735">
                  <c:v>2.5561952606808638</c:v>
                </c:pt>
                <c:pt idx="15736">
                  <c:v>2.5564508802069317</c:v>
                </c:pt>
                <c:pt idx="15737">
                  <c:v>2.5567065252949521</c:v>
                </c:pt>
                <c:pt idx="15738">
                  <c:v>2.5569621959474818</c:v>
                </c:pt>
                <c:pt idx="15739">
                  <c:v>2.5572178921670763</c:v>
                </c:pt>
                <c:pt idx="15740">
                  <c:v>2.5574736139562928</c:v>
                </c:pt>
                <c:pt idx="15741">
                  <c:v>2.5577293613176884</c:v>
                </c:pt>
                <c:pt idx="15742">
                  <c:v>2.55798513425382</c:v>
                </c:pt>
                <c:pt idx="15743">
                  <c:v>2.5582409327672453</c:v>
                </c:pt>
                <c:pt idx="15744">
                  <c:v>2.5584967568605221</c:v>
                </c:pt>
                <c:pt idx="15745">
                  <c:v>2.5587526065362081</c:v>
                </c:pt>
                <c:pt idx="15746">
                  <c:v>2.5590084817968615</c:v>
                </c:pt>
                <c:pt idx="15747">
                  <c:v>2.5592643826450412</c:v>
                </c:pt>
                <c:pt idx="15748">
                  <c:v>2.5595203090833056</c:v>
                </c:pt>
                <c:pt idx="15749">
                  <c:v>2.5597762611142141</c:v>
                </c:pt>
                <c:pt idx="15750">
                  <c:v>2.5600322387403254</c:v>
                </c:pt>
                <c:pt idx="15751">
                  <c:v>2.5602882419641992</c:v>
                </c:pt>
                <c:pt idx="15752">
                  <c:v>2.5605442707883954</c:v>
                </c:pt>
                <c:pt idx="15753">
                  <c:v>2.5608003252154741</c:v>
                </c:pt>
                <c:pt idx="15754">
                  <c:v>2.5610564052479954</c:v>
                </c:pt>
                <c:pt idx="15755">
                  <c:v>2.56131251088852</c:v>
                </c:pt>
                <c:pt idx="15756">
                  <c:v>2.5615686421396089</c:v>
                </c:pt>
                <c:pt idx="15757">
                  <c:v>2.5618247990038228</c:v>
                </c:pt>
                <c:pt idx="15758">
                  <c:v>2.5620809814837231</c:v>
                </c:pt>
                <c:pt idx="15759">
                  <c:v>2.5623371895818714</c:v>
                </c:pt>
                <c:pt idx="15760">
                  <c:v>2.5625934233008296</c:v>
                </c:pt>
                <c:pt idx="15761">
                  <c:v>2.5628496826431597</c:v>
                </c:pt>
                <c:pt idx="15762">
                  <c:v>2.5631059676114241</c:v>
                </c:pt>
                <c:pt idx="15763">
                  <c:v>2.5633622782081851</c:v>
                </c:pt>
                <c:pt idx="15764">
                  <c:v>2.563618614436006</c:v>
                </c:pt>
                <c:pt idx="15765">
                  <c:v>2.5638749762974498</c:v>
                </c:pt>
                <c:pt idx="15766">
                  <c:v>2.5641313637950796</c:v>
                </c:pt>
                <c:pt idx="15767">
                  <c:v>2.5643877769314591</c:v>
                </c:pt>
                <c:pt idx="15768">
                  <c:v>2.5646442157091522</c:v>
                </c:pt>
                <c:pt idx="15769">
                  <c:v>2.564900680130723</c:v>
                </c:pt>
                <c:pt idx="15770">
                  <c:v>2.5651571701987361</c:v>
                </c:pt>
                <c:pt idx="15771">
                  <c:v>2.5654136859157561</c:v>
                </c:pt>
                <c:pt idx="15772">
                  <c:v>2.5656702272843477</c:v>
                </c:pt>
                <c:pt idx="15773">
                  <c:v>2.5659267943070763</c:v>
                </c:pt>
                <c:pt idx="15774">
                  <c:v>2.5661833869865069</c:v>
                </c:pt>
                <c:pt idx="15775">
                  <c:v>2.5664400053252057</c:v>
                </c:pt>
                <c:pt idx="15776">
                  <c:v>2.5666966493257384</c:v>
                </c:pt>
                <c:pt idx="15777">
                  <c:v>2.566953318990671</c:v>
                </c:pt>
                <c:pt idx="15778">
                  <c:v>2.56721001432257</c:v>
                </c:pt>
                <c:pt idx="15779">
                  <c:v>2.5674667353240022</c:v>
                </c:pt>
                <c:pt idx="15780">
                  <c:v>2.5677234819975348</c:v>
                </c:pt>
                <c:pt idx="15781">
                  <c:v>2.5679802543457346</c:v>
                </c:pt>
                <c:pt idx="15782">
                  <c:v>2.5682370523711691</c:v>
                </c:pt>
                <c:pt idx="15783">
                  <c:v>2.5684938760764062</c:v>
                </c:pt>
                <c:pt idx="15784">
                  <c:v>2.5687507254640138</c:v>
                </c:pt>
                <c:pt idx="15785">
                  <c:v>2.5690076005365601</c:v>
                </c:pt>
                <c:pt idx="15786">
                  <c:v>2.5692645012966135</c:v>
                </c:pt>
                <c:pt idx="15787">
                  <c:v>2.5695214277467433</c:v>
                </c:pt>
                <c:pt idx="15788">
                  <c:v>2.569778379889518</c:v>
                </c:pt>
                <c:pt idx="15789">
                  <c:v>2.570035357727507</c:v>
                </c:pt>
                <c:pt idx="15790">
                  <c:v>2.5702923612632795</c:v>
                </c:pt>
                <c:pt idx="15791">
                  <c:v>2.5705493904994059</c:v>
                </c:pt>
                <c:pt idx="15792">
                  <c:v>2.5708064454384556</c:v>
                </c:pt>
                <c:pt idx="15793">
                  <c:v>2.5710635260829995</c:v>
                </c:pt>
                <c:pt idx="15794">
                  <c:v>2.5713206324356079</c:v>
                </c:pt>
                <c:pt idx="15795">
                  <c:v>2.5715777644988513</c:v>
                </c:pt>
                <c:pt idx="15796">
                  <c:v>2.5718349222753014</c:v>
                </c:pt>
                <c:pt idx="15797">
                  <c:v>2.572092105767529</c:v>
                </c:pt>
                <c:pt idx="15798">
                  <c:v>2.5723493149781058</c:v>
                </c:pt>
                <c:pt idx="15799">
                  <c:v>2.5726065499096036</c:v>
                </c:pt>
                <c:pt idx="15800">
                  <c:v>2.5728638105645945</c:v>
                </c:pt>
                <c:pt idx="15801">
                  <c:v>2.5731210969456511</c:v>
                </c:pt>
                <c:pt idx="15802">
                  <c:v>2.5733784090553455</c:v>
                </c:pt>
                <c:pt idx="15803">
                  <c:v>2.573635746896251</c:v>
                </c:pt>
                <c:pt idx="15804">
                  <c:v>2.5738931104709404</c:v>
                </c:pt>
                <c:pt idx="15805">
                  <c:v>2.5741504997819873</c:v>
                </c:pt>
                <c:pt idx="15806">
                  <c:v>2.5744079148319656</c:v>
                </c:pt>
                <c:pt idx="15807">
                  <c:v>2.5746653556234489</c:v>
                </c:pt>
                <c:pt idx="15808">
                  <c:v>2.574922822159011</c:v>
                </c:pt>
                <c:pt idx="15809">
                  <c:v>2.5751803144412269</c:v>
                </c:pt>
                <c:pt idx="15810">
                  <c:v>2.5754378324726708</c:v>
                </c:pt>
                <c:pt idx="15811">
                  <c:v>2.575695376255918</c:v>
                </c:pt>
                <c:pt idx="15812">
                  <c:v>2.5759529457935435</c:v>
                </c:pt>
                <c:pt idx="15813">
                  <c:v>2.5762105410881229</c:v>
                </c:pt>
                <c:pt idx="15814">
                  <c:v>2.5764681621422318</c:v>
                </c:pt>
                <c:pt idx="15815">
                  <c:v>2.5767258089584462</c:v>
                </c:pt>
                <c:pt idx="15816">
                  <c:v>2.576983481539342</c:v>
                </c:pt>
                <c:pt idx="15817">
                  <c:v>2.5772411798874959</c:v>
                </c:pt>
                <c:pt idx="15818">
                  <c:v>2.5774989040054845</c:v>
                </c:pt>
                <c:pt idx="15819">
                  <c:v>2.5777566538958849</c:v>
                </c:pt>
                <c:pt idx="15820">
                  <c:v>2.5780144295612746</c:v>
                </c:pt>
                <c:pt idx="15821">
                  <c:v>2.5782722310042305</c:v>
                </c:pt>
                <c:pt idx="15822">
                  <c:v>2.5785300582273307</c:v>
                </c:pt>
                <c:pt idx="15823">
                  <c:v>2.5787879112331535</c:v>
                </c:pt>
                <c:pt idx="15824">
                  <c:v>2.5790457900242769</c:v>
                </c:pt>
                <c:pt idx="15825">
                  <c:v>2.5793036946032792</c:v>
                </c:pt>
                <c:pt idx="15826">
                  <c:v>2.5795616249727393</c:v>
                </c:pt>
                <c:pt idx="15827">
                  <c:v>2.5798195811352365</c:v>
                </c:pt>
                <c:pt idx="15828">
                  <c:v>2.5800775630933499</c:v>
                </c:pt>
                <c:pt idx="15829">
                  <c:v>2.5803355708496594</c:v>
                </c:pt>
                <c:pt idx="15830">
                  <c:v>2.5805936044067441</c:v>
                </c:pt>
                <c:pt idx="15831">
                  <c:v>2.5808516637671848</c:v>
                </c:pt>
                <c:pt idx="15832">
                  <c:v>2.5811097489335615</c:v>
                </c:pt>
                <c:pt idx="15833">
                  <c:v>2.5813678599084549</c:v>
                </c:pt>
                <c:pt idx="15834">
                  <c:v>2.5816259966944455</c:v>
                </c:pt>
                <c:pt idx="15835">
                  <c:v>2.5818841592941149</c:v>
                </c:pt>
                <c:pt idx="15836">
                  <c:v>2.582142347710044</c:v>
                </c:pt>
                <c:pt idx="15837">
                  <c:v>2.5824005619448149</c:v>
                </c:pt>
                <c:pt idx="15838">
                  <c:v>2.5826588020010095</c:v>
                </c:pt>
                <c:pt idx="15839">
                  <c:v>2.5829170678812097</c:v>
                </c:pt>
                <c:pt idx="15840">
                  <c:v>2.5831753595879978</c:v>
                </c:pt>
                <c:pt idx="15841">
                  <c:v>2.5834336771239568</c:v>
                </c:pt>
                <c:pt idx="15842">
                  <c:v>2.5836920204916693</c:v>
                </c:pt>
                <c:pt idx="15843">
                  <c:v>2.5839503896937184</c:v>
                </c:pt>
                <c:pt idx="15844">
                  <c:v>2.5842087847326876</c:v>
                </c:pt>
                <c:pt idx="15845">
                  <c:v>2.5844672056111606</c:v>
                </c:pt>
                <c:pt idx="15846">
                  <c:v>2.5847256523317217</c:v>
                </c:pt>
                <c:pt idx="15847">
                  <c:v>2.5849841248969549</c:v>
                </c:pt>
                <c:pt idx="15848">
                  <c:v>2.5852426233094445</c:v>
                </c:pt>
                <c:pt idx="15849">
                  <c:v>2.5855011475717755</c:v>
                </c:pt>
                <c:pt idx="15850">
                  <c:v>2.5857596976865325</c:v>
                </c:pt>
                <c:pt idx="15851">
                  <c:v>2.5860182736563009</c:v>
                </c:pt>
                <c:pt idx="15852">
                  <c:v>2.5862768754836667</c:v>
                </c:pt>
                <c:pt idx="15853">
                  <c:v>2.5865355031712149</c:v>
                </c:pt>
                <c:pt idx="15854">
                  <c:v>2.586794156721532</c:v>
                </c:pt>
                <c:pt idx="15855">
                  <c:v>2.5870528361372043</c:v>
                </c:pt>
                <c:pt idx="15856">
                  <c:v>2.5873115414208181</c:v>
                </c:pt>
                <c:pt idx="15857">
                  <c:v>2.5875702725749603</c:v>
                </c:pt>
                <c:pt idx="15858">
                  <c:v>2.5878290296022177</c:v>
                </c:pt>
                <c:pt idx="15859">
                  <c:v>2.5880878125051781</c:v>
                </c:pt>
                <c:pt idx="15860">
                  <c:v>2.5883466212864286</c:v>
                </c:pt>
                <c:pt idx="15861">
                  <c:v>2.588605455948557</c:v>
                </c:pt>
                <c:pt idx="15862">
                  <c:v>2.5888643164941518</c:v>
                </c:pt>
                <c:pt idx="15863">
                  <c:v>2.5891232029258013</c:v>
                </c:pt>
                <c:pt idx="15864">
                  <c:v>2.5893821152460941</c:v>
                </c:pt>
                <c:pt idx="15865">
                  <c:v>2.5896410534576186</c:v>
                </c:pt>
                <c:pt idx="15866">
                  <c:v>2.5899000175629645</c:v>
                </c:pt>
                <c:pt idx="15867">
                  <c:v>2.5901590075647207</c:v>
                </c:pt>
                <c:pt idx="15868">
                  <c:v>2.5904180234654772</c:v>
                </c:pt>
                <c:pt idx="15869">
                  <c:v>2.5906770652678239</c:v>
                </c:pt>
                <c:pt idx="15870">
                  <c:v>2.5909361329743508</c:v>
                </c:pt>
                <c:pt idx="15871">
                  <c:v>2.5911952265876481</c:v>
                </c:pt>
                <c:pt idx="15872">
                  <c:v>2.5914543461103068</c:v>
                </c:pt>
                <c:pt idx="15873">
                  <c:v>2.5917134915449176</c:v>
                </c:pt>
                <c:pt idx="15874">
                  <c:v>2.5919726628940722</c:v>
                </c:pt>
                <c:pt idx="15875">
                  <c:v>2.5922318601603616</c:v>
                </c:pt>
                <c:pt idx="15876">
                  <c:v>2.5924910833463777</c:v>
                </c:pt>
                <c:pt idx="15877">
                  <c:v>2.5927503324547123</c:v>
                </c:pt>
                <c:pt idx="15878">
                  <c:v>2.5930096074879576</c:v>
                </c:pt>
                <c:pt idx="15879">
                  <c:v>2.5932689084487062</c:v>
                </c:pt>
                <c:pt idx="15880">
                  <c:v>2.593528235339551</c:v>
                </c:pt>
                <c:pt idx="15881">
                  <c:v>2.5937875881630847</c:v>
                </c:pt>
                <c:pt idx="15882">
                  <c:v>2.5940469669219008</c:v>
                </c:pt>
                <c:pt idx="15883">
                  <c:v>2.5943063716185928</c:v>
                </c:pt>
                <c:pt idx="15884">
                  <c:v>2.5945658022557545</c:v>
                </c:pt>
                <c:pt idx="15885">
                  <c:v>2.5948252588359799</c:v>
                </c:pt>
                <c:pt idx="15886">
                  <c:v>2.5950847413618634</c:v>
                </c:pt>
                <c:pt idx="15887">
                  <c:v>2.5953442498359998</c:v>
                </c:pt>
                <c:pt idx="15888">
                  <c:v>2.5956037842609834</c:v>
                </c:pt>
                <c:pt idx="15889">
                  <c:v>2.5958633446394095</c:v>
                </c:pt>
                <c:pt idx="15890">
                  <c:v>2.5961229309738734</c:v>
                </c:pt>
                <c:pt idx="15891">
                  <c:v>2.5963825432669707</c:v>
                </c:pt>
                <c:pt idx="15892">
                  <c:v>2.5966421815212972</c:v>
                </c:pt>
                <c:pt idx="15893">
                  <c:v>2.5969018457394495</c:v>
                </c:pt>
                <c:pt idx="15894">
                  <c:v>2.5971615359240232</c:v>
                </c:pt>
                <c:pt idx="15895">
                  <c:v>2.5974212520776154</c:v>
                </c:pt>
                <c:pt idx="15896">
                  <c:v>2.5976809942028232</c:v>
                </c:pt>
                <c:pt idx="15897">
                  <c:v>2.5979407623022435</c:v>
                </c:pt>
                <c:pt idx="15898">
                  <c:v>2.5982005563784738</c:v>
                </c:pt>
                <c:pt idx="15899">
                  <c:v>2.5984603764341117</c:v>
                </c:pt>
                <c:pt idx="15900">
                  <c:v>2.5987202224717549</c:v>
                </c:pt>
                <c:pt idx="15901">
                  <c:v>2.598980094494002</c:v>
                </c:pt>
                <c:pt idx="15902">
                  <c:v>2.5992399925034513</c:v>
                </c:pt>
                <c:pt idx="15903">
                  <c:v>2.5994999165027015</c:v>
                </c:pt>
                <c:pt idx="15904">
                  <c:v>2.5997598664943515</c:v>
                </c:pt>
                <c:pt idx="15905">
                  <c:v>2.600019842481001</c:v>
                </c:pt>
                <c:pt idx="15906">
                  <c:v>2.6002798444652493</c:v>
                </c:pt>
                <c:pt idx="15907">
                  <c:v>2.600539872449696</c:v>
                </c:pt>
                <c:pt idx="15908">
                  <c:v>2.6007999264369408</c:v>
                </c:pt>
                <c:pt idx="15909">
                  <c:v>2.6010600064295843</c:v>
                </c:pt>
                <c:pt idx="15910">
                  <c:v>2.6013201124302272</c:v>
                </c:pt>
                <c:pt idx="15911">
                  <c:v>2.6015802444414704</c:v>
                </c:pt>
                <c:pt idx="15912">
                  <c:v>2.6018404024659145</c:v>
                </c:pt>
                <c:pt idx="15913">
                  <c:v>2.6021005865061611</c:v>
                </c:pt>
                <c:pt idx="15914">
                  <c:v>2.6023607965648115</c:v>
                </c:pt>
                <c:pt idx="15915">
                  <c:v>2.6026210326444681</c:v>
                </c:pt>
                <c:pt idx="15916">
                  <c:v>2.6028812947477324</c:v>
                </c:pt>
                <c:pt idx="15917">
                  <c:v>2.6031415828772073</c:v>
                </c:pt>
                <c:pt idx="15918">
                  <c:v>2.6034018970354951</c:v>
                </c:pt>
                <c:pt idx="15919">
                  <c:v>2.6036622372251985</c:v>
                </c:pt>
                <c:pt idx="15920">
                  <c:v>2.6039226034489209</c:v>
                </c:pt>
                <c:pt idx="15921">
                  <c:v>2.6041829957092659</c:v>
                </c:pt>
                <c:pt idx="15922">
                  <c:v>2.6044434140088368</c:v>
                </c:pt>
                <c:pt idx="15923">
                  <c:v>2.6047038583502378</c:v>
                </c:pt>
                <c:pt idx="15924">
                  <c:v>2.6049643287360729</c:v>
                </c:pt>
                <c:pt idx="15925">
                  <c:v>2.6052248251689463</c:v>
                </c:pt>
                <c:pt idx="15926">
                  <c:v>2.605485347651463</c:v>
                </c:pt>
                <c:pt idx="15927">
                  <c:v>2.6057458961862281</c:v>
                </c:pt>
                <c:pt idx="15928">
                  <c:v>2.6060064707758466</c:v>
                </c:pt>
                <c:pt idx="15929">
                  <c:v>2.6062670714229239</c:v>
                </c:pt>
                <c:pt idx="15930">
                  <c:v>2.606527698130066</c:v>
                </c:pt>
                <c:pt idx="15931">
                  <c:v>2.6067883508998788</c:v>
                </c:pt>
                <c:pt idx="15932">
                  <c:v>2.6070490297349687</c:v>
                </c:pt>
                <c:pt idx="15933">
                  <c:v>2.6073097346379419</c:v>
                </c:pt>
                <c:pt idx="15934">
                  <c:v>2.6075704656114058</c:v>
                </c:pt>
                <c:pt idx="15935">
                  <c:v>2.6078312226579667</c:v>
                </c:pt>
                <c:pt idx="15936">
                  <c:v>2.6080920057802324</c:v>
                </c:pt>
                <c:pt idx="15937">
                  <c:v>2.6083528149808104</c:v>
                </c:pt>
                <c:pt idx="15938">
                  <c:v>2.6086136502623085</c:v>
                </c:pt>
                <c:pt idx="15939">
                  <c:v>2.6088745116273349</c:v>
                </c:pt>
                <c:pt idx="15940">
                  <c:v>2.6091353990784976</c:v>
                </c:pt>
                <c:pt idx="15941">
                  <c:v>2.6093963126184052</c:v>
                </c:pt>
                <c:pt idx="15942">
                  <c:v>2.6096572522496668</c:v>
                </c:pt>
                <c:pt idx="15943">
                  <c:v>2.6099182179748919</c:v>
                </c:pt>
                <c:pt idx="15944">
                  <c:v>2.6101792097966894</c:v>
                </c:pt>
                <c:pt idx="15945">
                  <c:v>2.6104402277176688</c:v>
                </c:pt>
                <c:pt idx="15946">
                  <c:v>2.6107012717404405</c:v>
                </c:pt>
                <c:pt idx="15947">
                  <c:v>2.6109623418676144</c:v>
                </c:pt>
                <c:pt idx="15948">
                  <c:v>2.6112234381018014</c:v>
                </c:pt>
                <c:pt idx="15949">
                  <c:v>2.6114845604456116</c:v>
                </c:pt>
                <c:pt idx="15950">
                  <c:v>2.611745708901656</c:v>
                </c:pt>
                <c:pt idx="15951">
                  <c:v>2.6120068834725463</c:v>
                </c:pt>
                <c:pt idx="15952">
                  <c:v>2.6122680841608936</c:v>
                </c:pt>
                <c:pt idx="15953">
                  <c:v>2.6125293109693097</c:v>
                </c:pt>
                <c:pt idx="15954">
                  <c:v>2.6127905639004068</c:v>
                </c:pt>
                <c:pt idx="15955">
                  <c:v>2.6130518429567968</c:v>
                </c:pt>
                <c:pt idx="15956">
                  <c:v>2.6133131481410925</c:v>
                </c:pt>
                <c:pt idx="15957">
                  <c:v>2.6135744794559064</c:v>
                </c:pt>
                <c:pt idx="15958">
                  <c:v>2.6138358369038519</c:v>
                </c:pt>
                <c:pt idx="15959">
                  <c:v>2.6140972204875421</c:v>
                </c:pt>
                <c:pt idx="15960">
                  <c:v>2.6143586302095909</c:v>
                </c:pt>
                <c:pt idx="15961">
                  <c:v>2.6146200660726118</c:v>
                </c:pt>
                <c:pt idx="15962">
                  <c:v>2.614881528079219</c:v>
                </c:pt>
                <c:pt idx="15963">
                  <c:v>2.6151430162320271</c:v>
                </c:pt>
                <c:pt idx="15964">
                  <c:v>2.6154045305336502</c:v>
                </c:pt>
                <c:pt idx="15965">
                  <c:v>2.6156660709867037</c:v>
                </c:pt>
                <c:pt idx="15966">
                  <c:v>2.6159276375938023</c:v>
                </c:pt>
                <c:pt idx="15967">
                  <c:v>2.6161892303575618</c:v>
                </c:pt>
                <c:pt idx="15968">
                  <c:v>2.6164508492805973</c:v>
                </c:pt>
                <c:pt idx="15969">
                  <c:v>2.6167124943655256</c:v>
                </c:pt>
                <c:pt idx="15970">
                  <c:v>2.6169741656149621</c:v>
                </c:pt>
                <c:pt idx="15971">
                  <c:v>2.6172358630315236</c:v>
                </c:pt>
                <c:pt idx="15972">
                  <c:v>2.6174975866178265</c:v>
                </c:pt>
                <c:pt idx="15973">
                  <c:v>2.6177593363764884</c:v>
                </c:pt>
                <c:pt idx="15974">
                  <c:v>2.6180211123101258</c:v>
                </c:pt>
                <c:pt idx="15975">
                  <c:v>2.6182829144213566</c:v>
                </c:pt>
                <c:pt idx="15976">
                  <c:v>2.6185447427127988</c:v>
                </c:pt>
                <c:pt idx="15977">
                  <c:v>2.6188065971870702</c:v>
                </c:pt>
                <c:pt idx="15978">
                  <c:v>2.6190684778467888</c:v>
                </c:pt>
                <c:pt idx="15979">
                  <c:v>2.6193303846945732</c:v>
                </c:pt>
                <c:pt idx="15980">
                  <c:v>2.6195923177330425</c:v>
                </c:pt>
                <c:pt idx="15981">
                  <c:v>2.6198542769648157</c:v>
                </c:pt>
                <c:pt idx="15982">
                  <c:v>2.6201162623925121</c:v>
                </c:pt>
                <c:pt idx="15983">
                  <c:v>2.6203782740187513</c:v>
                </c:pt>
                <c:pt idx="15984">
                  <c:v>2.6206403118461532</c:v>
                </c:pt>
                <c:pt idx="15985">
                  <c:v>2.6209023758773378</c:v>
                </c:pt>
                <c:pt idx="15986">
                  <c:v>2.6211644661149256</c:v>
                </c:pt>
                <c:pt idx="15987">
                  <c:v>2.6214265825615373</c:v>
                </c:pt>
                <c:pt idx="15988">
                  <c:v>2.6216887252197933</c:v>
                </c:pt>
                <c:pt idx="15989">
                  <c:v>2.6219508940923153</c:v>
                </c:pt>
                <c:pt idx="15990">
                  <c:v>2.6222130891817246</c:v>
                </c:pt>
                <c:pt idx="15991">
                  <c:v>2.6224753104906426</c:v>
                </c:pt>
                <c:pt idx="15992">
                  <c:v>2.6227375580216918</c:v>
                </c:pt>
                <c:pt idx="15993">
                  <c:v>2.6229998317774941</c:v>
                </c:pt>
                <c:pt idx="15994">
                  <c:v>2.6232621317606717</c:v>
                </c:pt>
                <c:pt idx="15995">
                  <c:v>2.6235244579738479</c:v>
                </c:pt>
                <c:pt idx="15996">
                  <c:v>2.6237868104196451</c:v>
                </c:pt>
                <c:pt idx="15997">
                  <c:v>2.624049189100687</c:v>
                </c:pt>
                <c:pt idx="15998">
                  <c:v>2.6243115940195971</c:v>
                </c:pt>
                <c:pt idx="15999">
                  <c:v>2.6245740251789988</c:v>
                </c:pt>
                <c:pt idx="16000">
                  <c:v>2.6248364825815167</c:v>
                </c:pt>
                <c:pt idx="16001">
                  <c:v>2.6250989662297748</c:v>
                </c:pt>
                <c:pt idx="16002">
                  <c:v>2.6253614761263977</c:v>
                </c:pt>
                <c:pt idx="16003">
                  <c:v>2.6256240122740104</c:v>
                </c:pt>
                <c:pt idx="16004">
                  <c:v>2.625886574675238</c:v>
                </c:pt>
                <c:pt idx="16005">
                  <c:v>2.6261491633327054</c:v>
                </c:pt>
                <c:pt idx="16006">
                  <c:v>2.6264117782490386</c:v>
                </c:pt>
                <c:pt idx="16007">
                  <c:v>2.6266744194268634</c:v>
                </c:pt>
                <c:pt idx="16008">
                  <c:v>2.6269370868688062</c:v>
                </c:pt>
                <c:pt idx="16009">
                  <c:v>2.6271997805774929</c:v>
                </c:pt>
                <c:pt idx="16010">
                  <c:v>2.6274625005555508</c:v>
                </c:pt>
                <c:pt idx="16011">
                  <c:v>2.6277252468056065</c:v>
                </c:pt>
                <c:pt idx="16012">
                  <c:v>2.6279880193302869</c:v>
                </c:pt>
                <c:pt idx="16013">
                  <c:v>2.6282508181322197</c:v>
                </c:pt>
                <c:pt idx="16014">
                  <c:v>2.628513643214033</c:v>
                </c:pt>
                <c:pt idx="16015">
                  <c:v>2.6287764945783545</c:v>
                </c:pt>
                <c:pt idx="16016">
                  <c:v>2.6290393722278123</c:v>
                </c:pt>
                <c:pt idx="16017">
                  <c:v>2.6293022761650349</c:v>
                </c:pt>
                <c:pt idx="16018">
                  <c:v>2.6295652063926513</c:v>
                </c:pt>
                <c:pt idx="16019">
                  <c:v>2.6298281629132907</c:v>
                </c:pt>
                <c:pt idx="16020">
                  <c:v>2.6300911457295819</c:v>
                </c:pt>
                <c:pt idx="16021">
                  <c:v>2.6303541548441549</c:v>
                </c:pt>
                <c:pt idx="16022">
                  <c:v>2.6306171902596391</c:v>
                </c:pt>
                <c:pt idx="16023">
                  <c:v>2.6308802519786649</c:v>
                </c:pt>
                <c:pt idx="16024">
                  <c:v>2.6311433400038626</c:v>
                </c:pt>
                <c:pt idx="16025">
                  <c:v>2.631406454337863</c:v>
                </c:pt>
                <c:pt idx="16026">
                  <c:v>2.6316695949832969</c:v>
                </c:pt>
                <c:pt idx="16027">
                  <c:v>2.631932761942795</c:v>
                </c:pt>
                <c:pt idx="16028">
                  <c:v>2.6321959552189891</c:v>
                </c:pt>
                <c:pt idx="16029">
                  <c:v>2.6324591748145107</c:v>
                </c:pt>
                <c:pt idx="16030">
                  <c:v>2.6327224207319921</c:v>
                </c:pt>
                <c:pt idx="16031">
                  <c:v>2.6329856929740654</c:v>
                </c:pt>
                <c:pt idx="16032">
                  <c:v>2.6332489915433626</c:v>
                </c:pt>
                <c:pt idx="16033">
                  <c:v>2.6335123164425167</c:v>
                </c:pt>
                <c:pt idx="16034">
                  <c:v>2.6337756676741608</c:v>
                </c:pt>
                <c:pt idx="16035">
                  <c:v>2.6340390452409284</c:v>
                </c:pt>
                <c:pt idx="16036">
                  <c:v>2.6343024491454523</c:v>
                </c:pt>
                <c:pt idx="16037">
                  <c:v>2.634565879390367</c:v>
                </c:pt>
                <c:pt idx="16038">
                  <c:v>2.6348293359783059</c:v>
                </c:pt>
                <c:pt idx="16039">
                  <c:v>2.6350928189119038</c:v>
                </c:pt>
                <c:pt idx="16040">
                  <c:v>2.6353563281937951</c:v>
                </c:pt>
                <c:pt idx="16041">
                  <c:v>2.6356198638266144</c:v>
                </c:pt>
                <c:pt idx="16042">
                  <c:v>2.6358834258129971</c:v>
                </c:pt>
                <c:pt idx="16043">
                  <c:v>2.6361470141555783</c:v>
                </c:pt>
                <c:pt idx="16044">
                  <c:v>2.6364106288569937</c:v>
                </c:pt>
                <c:pt idx="16045">
                  <c:v>2.6366742699198795</c:v>
                </c:pt>
                <c:pt idx="16046">
                  <c:v>2.6369379373468713</c:v>
                </c:pt>
                <c:pt idx="16047">
                  <c:v>2.6372016311406061</c:v>
                </c:pt>
                <c:pt idx="16048">
                  <c:v>2.6374653513037201</c:v>
                </c:pt>
                <c:pt idx="16049">
                  <c:v>2.6377290978388506</c:v>
                </c:pt>
                <c:pt idx="16050">
                  <c:v>2.6379928707486346</c:v>
                </c:pt>
                <c:pt idx="16051">
                  <c:v>2.6382566700357093</c:v>
                </c:pt>
                <c:pt idx="16052">
                  <c:v>2.6385204957027129</c:v>
                </c:pt>
                <c:pt idx="16053">
                  <c:v>2.6387843477522832</c:v>
                </c:pt>
                <c:pt idx="16054">
                  <c:v>2.6390482261870583</c:v>
                </c:pt>
                <c:pt idx="16055">
                  <c:v>2.6393121310096768</c:v>
                </c:pt>
                <c:pt idx="16056">
                  <c:v>2.6395760622227775</c:v>
                </c:pt>
                <c:pt idx="16057">
                  <c:v>2.6398400198289997</c:v>
                </c:pt>
                <c:pt idx="16058">
                  <c:v>2.6401040038309826</c:v>
                </c:pt>
                <c:pt idx="16059">
                  <c:v>2.6403680142313659</c:v>
                </c:pt>
                <c:pt idx="16060">
                  <c:v>2.6406320510327892</c:v>
                </c:pt>
                <c:pt idx="16061">
                  <c:v>2.6408961142378926</c:v>
                </c:pt>
                <c:pt idx="16062">
                  <c:v>2.6411602038493163</c:v>
                </c:pt>
                <c:pt idx="16063">
                  <c:v>2.6414243198697012</c:v>
                </c:pt>
                <c:pt idx="16064">
                  <c:v>2.6416884623016883</c:v>
                </c:pt>
                <c:pt idx="16065">
                  <c:v>2.6419526311479182</c:v>
                </c:pt>
                <c:pt idx="16066">
                  <c:v>2.6422168264110328</c:v>
                </c:pt>
                <c:pt idx="16067">
                  <c:v>2.642481048093674</c:v>
                </c:pt>
                <c:pt idx="16068">
                  <c:v>2.6427452961984832</c:v>
                </c:pt>
                <c:pt idx="16069">
                  <c:v>2.6430095707281032</c:v>
                </c:pt>
                <c:pt idx="16070">
                  <c:v>2.6432738716851758</c:v>
                </c:pt>
                <c:pt idx="16071">
                  <c:v>2.6435381990723443</c:v>
                </c:pt>
                <c:pt idx="16072">
                  <c:v>2.6438025528922515</c:v>
                </c:pt>
                <c:pt idx="16073">
                  <c:v>2.6440669331475406</c:v>
                </c:pt>
                <c:pt idx="16074">
                  <c:v>2.6443313398408552</c:v>
                </c:pt>
                <c:pt idx="16075">
                  <c:v>2.6445957729748395</c:v>
                </c:pt>
                <c:pt idx="16076">
                  <c:v>2.6448602325521371</c:v>
                </c:pt>
                <c:pt idx="16077">
                  <c:v>2.6451247185753921</c:v>
                </c:pt>
                <c:pt idx="16078">
                  <c:v>2.6453892310472495</c:v>
                </c:pt>
                <c:pt idx="16079">
                  <c:v>2.6456537699703544</c:v>
                </c:pt>
                <c:pt idx="16080">
                  <c:v>2.6459183353473512</c:v>
                </c:pt>
                <c:pt idx="16081">
                  <c:v>2.6461829271808859</c:v>
                </c:pt>
                <c:pt idx="16082">
                  <c:v>2.6464475454736038</c:v>
                </c:pt>
                <c:pt idx="16083">
                  <c:v>2.646712190228151</c:v>
                </c:pt>
                <c:pt idx="16084">
                  <c:v>2.6469768614471736</c:v>
                </c:pt>
                <c:pt idx="16085">
                  <c:v>2.6472415591333185</c:v>
                </c:pt>
                <c:pt idx="16086">
                  <c:v>2.647506283289232</c:v>
                </c:pt>
                <c:pt idx="16087">
                  <c:v>2.6477710339175609</c:v>
                </c:pt>
                <c:pt idx="16088">
                  <c:v>2.6480358110209528</c:v>
                </c:pt>
                <c:pt idx="16089">
                  <c:v>2.6483006146020549</c:v>
                </c:pt>
                <c:pt idx="16090">
                  <c:v>2.648565444663515</c:v>
                </c:pt>
                <c:pt idx="16091">
                  <c:v>2.6488303012079815</c:v>
                </c:pt>
                <c:pt idx="16092">
                  <c:v>2.6490951842381021</c:v>
                </c:pt>
                <c:pt idx="16093">
                  <c:v>2.6493600937565258</c:v>
                </c:pt>
                <c:pt idx="16094">
                  <c:v>2.6496250297659016</c:v>
                </c:pt>
                <c:pt idx="16095">
                  <c:v>2.6498899922688781</c:v>
                </c:pt>
                <c:pt idx="16096">
                  <c:v>2.6501549812681051</c:v>
                </c:pt>
                <c:pt idx="16097">
                  <c:v>2.6504199967662321</c:v>
                </c:pt>
                <c:pt idx="16098">
                  <c:v>2.6506850387659089</c:v>
                </c:pt>
                <c:pt idx="16099">
                  <c:v>2.6509501072697854</c:v>
                </c:pt>
                <c:pt idx="16100">
                  <c:v>2.6512152022805124</c:v>
                </c:pt>
                <c:pt idx="16101">
                  <c:v>2.6514803238007403</c:v>
                </c:pt>
                <c:pt idx="16102">
                  <c:v>2.6517454718331201</c:v>
                </c:pt>
                <c:pt idx="16103">
                  <c:v>2.6520106463803033</c:v>
                </c:pt>
                <c:pt idx="16104">
                  <c:v>2.6522758474449413</c:v>
                </c:pt>
                <c:pt idx="16105">
                  <c:v>2.6525410750296858</c:v>
                </c:pt>
                <c:pt idx="16106">
                  <c:v>2.6528063291371886</c:v>
                </c:pt>
                <c:pt idx="16107">
                  <c:v>2.6530716097701021</c:v>
                </c:pt>
                <c:pt idx="16108">
                  <c:v>2.653336916931079</c:v>
                </c:pt>
                <c:pt idx="16109">
                  <c:v>2.6536022506227721</c:v>
                </c:pt>
                <c:pt idx="16110">
                  <c:v>2.6538676108478345</c:v>
                </c:pt>
                <c:pt idx="16111">
                  <c:v>2.6541329976089192</c:v>
                </c:pt>
                <c:pt idx="16112">
                  <c:v>2.65439841090868</c:v>
                </c:pt>
                <c:pt idx="16113">
                  <c:v>2.6546638507497708</c:v>
                </c:pt>
                <c:pt idx="16114">
                  <c:v>2.6549293171348456</c:v>
                </c:pt>
                <c:pt idx="16115">
                  <c:v>2.655194810066559</c:v>
                </c:pt>
                <c:pt idx="16116">
                  <c:v>2.6554603295475658</c:v>
                </c:pt>
                <c:pt idx="16117">
                  <c:v>2.6557258755805204</c:v>
                </c:pt>
                <c:pt idx="16118">
                  <c:v>2.6559914481680784</c:v>
                </c:pt>
                <c:pt idx="16119">
                  <c:v>2.656257047312895</c:v>
                </c:pt>
                <c:pt idx="16120">
                  <c:v>2.6565226730176263</c:v>
                </c:pt>
                <c:pt idx="16121">
                  <c:v>2.656788325284928</c:v>
                </c:pt>
                <c:pt idx="16122">
                  <c:v>2.6570540041174566</c:v>
                </c:pt>
                <c:pt idx="16123">
                  <c:v>2.6573197095178682</c:v>
                </c:pt>
                <c:pt idx="16124">
                  <c:v>2.6575854414888198</c:v>
                </c:pt>
                <c:pt idx="16125">
                  <c:v>2.6578512000329688</c:v>
                </c:pt>
                <c:pt idx="16126">
                  <c:v>2.6581169851529722</c:v>
                </c:pt>
                <c:pt idx="16127">
                  <c:v>2.6583827968514875</c:v>
                </c:pt>
                <c:pt idx="16128">
                  <c:v>2.6586486351311724</c:v>
                </c:pt>
                <c:pt idx="16129">
                  <c:v>2.6589144999946854</c:v>
                </c:pt>
                <c:pt idx="16130">
                  <c:v>2.6591803914446848</c:v>
                </c:pt>
                <c:pt idx="16131">
                  <c:v>2.6594463094838292</c:v>
                </c:pt>
                <c:pt idx="16132">
                  <c:v>2.6597122541147775</c:v>
                </c:pt>
                <c:pt idx="16133">
                  <c:v>2.6599782253401889</c:v>
                </c:pt>
                <c:pt idx="16134">
                  <c:v>2.660244223162723</c:v>
                </c:pt>
                <c:pt idx="16135">
                  <c:v>2.6605102475850391</c:v>
                </c:pt>
                <c:pt idx="16136">
                  <c:v>2.6607762986097976</c:v>
                </c:pt>
                <c:pt idx="16137">
                  <c:v>2.6610423762396587</c:v>
                </c:pt>
                <c:pt idx="16138">
                  <c:v>2.6613084804772824</c:v>
                </c:pt>
                <c:pt idx="16139">
                  <c:v>2.6615746113253302</c:v>
                </c:pt>
                <c:pt idx="16140">
                  <c:v>2.6618407687864627</c:v>
                </c:pt>
                <c:pt idx="16141">
                  <c:v>2.6621069528633412</c:v>
                </c:pt>
                <c:pt idx="16142">
                  <c:v>2.6623731635586276</c:v>
                </c:pt>
                <c:pt idx="16143">
                  <c:v>2.6626394008749834</c:v>
                </c:pt>
                <c:pt idx="16144">
                  <c:v>2.6629056648150708</c:v>
                </c:pt>
                <c:pt idx="16145">
                  <c:v>2.6631719553815523</c:v>
                </c:pt>
                <c:pt idx="16146">
                  <c:v>2.6634382725770904</c:v>
                </c:pt>
                <c:pt idx="16147">
                  <c:v>2.6637046164043481</c:v>
                </c:pt>
                <c:pt idx="16148">
                  <c:v>2.6639709868659884</c:v>
                </c:pt>
                <c:pt idx="16149">
                  <c:v>2.6642373839646751</c:v>
                </c:pt>
                <c:pt idx="16150">
                  <c:v>2.6645038077030714</c:v>
                </c:pt>
                <c:pt idx="16151">
                  <c:v>2.6647702580838417</c:v>
                </c:pt>
                <c:pt idx="16152">
                  <c:v>2.6650367351096502</c:v>
                </c:pt>
                <c:pt idx="16153">
                  <c:v>2.665303238783161</c:v>
                </c:pt>
                <c:pt idx="16154">
                  <c:v>2.6655697691070395</c:v>
                </c:pt>
                <c:pt idx="16155">
                  <c:v>2.6658363260839502</c:v>
                </c:pt>
                <c:pt idx="16156">
                  <c:v>2.6661029097165585</c:v>
                </c:pt>
                <c:pt idx="16157">
                  <c:v>2.6663695200075299</c:v>
                </c:pt>
                <c:pt idx="16158">
                  <c:v>2.6666361569595307</c:v>
                </c:pt>
                <c:pt idx="16159">
                  <c:v>2.6669028205752268</c:v>
                </c:pt>
                <c:pt idx="16160">
                  <c:v>2.6671695108572844</c:v>
                </c:pt>
                <c:pt idx="16161">
                  <c:v>2.6674362278083699</c:v>
                </c:pt>
                <c:pt idx="16162">
                  <c:v>2.6677029714311509</c:v>
                </c:pt>
                <c:pt idx="16163">
                  <c:v>2.6679697417282942</c:v>
                </c:pt>
                <c:pt idx="16164">
                  <c:v>2.6682365387024669</c:v>
                </c:pt>
                <c:pt idx="16165">
                  <c:v>2.6685033623563372</c:v>
                </c:pt>
                <c:pt idx="16166">
                  <c:v>2.6687702126925728</c:v>
                </c:pt>
                <c:pt idx="16167">
                  <c:v>2.669037089713842</c:v>
                </c:pt>
                <c:pt idx="16168">
                  <c:v>2.6693039934228135</c:v>
                </c:pt>
                <c:pt idx="16169">
                  <c:v>2.6695709238221559</c:v>
                </c:pt>
                <c:pt idx="16170">
                  <c:v>2.669837880914538</c:v>
                </c:pt>
                <c:pt idx="16171">
                  <c:v>2.6701048647026293</c:v>
                </c:pt>
                <c:pt idx="16172">
                  <c:v>2.6703718751890997</c:v>
                </c:pt>
                <c:pt idx="16173">
                  <c:v>2.6706389123766185</c:v>
                </c:pt>
                <c:pt idx="16174">
                  <c:v>2.6709059762678562</c:v>
                </c:pt>
                <c:pt idx="16175">
                  <c:v>2.6711730668654829</c:v>
                </c:pt>
                <c:pt idx="16176">
                  <c:v>2.6714401841721696</c:v>
                </c:pt>
                <c:pt idx="16177">
                  <c:v>2.6717073281905868</c:v>
                </c:pt>
                <c:pt idx="16178">
                  <c:v>2.6719744989234058</c:v>
                </c:pt>
                <c:pt idx="16179">
                  <c:v>2.6722416963732982</c:v>
                </c:pt>
                <c:pt idx="16180">
                  <c:v>2.6725089205429353</c:v>
                </c:pt>
                <c:pt idx="16181">
                  <c:v>2.6727761714349896</c:v>
                </c:pt>
                <c:pt idx="16182">
                  <c:v>2.6730434490521331</c:v>
                </c:pt>
                <c:pt idx="16183">
                  <c:v>2.6733107533970384</c:v>
                </c:pt>
                <c:pt idx="16184">
                  <c:v>2.673578084472378</c:v>
                </c:pt>
                <c:pt idx="16185">
                  <c:v>2.6738454422808253</c:v>
                </c:pt>
                <c:pt idx="16186">
                  <c:v>2.6741128268250534</c:v>
                </c:pt>
                <c:pt idx="16187">
                  <c:v>2.674380238107736</c:v>
                </c:pt>
                <c:pt idx="16188">
                  <c:v>2.6746476761315465</c:v>
                </c:pt>
                <c:pt idx="16189">
                  <c:v>2.6749151408991598</c:v>
                </c:pt>
                <c:pt idx="16190">
                  <c:v>2.6751826324132497</c:v>
                </c:pt>
                <c:pt idx="16191">
                  <c:v>2.6754501506764909</c:v>
                </c:pt>
                <c:pt idx="16192">
                  <c:v>2.6757176956915587</c:v>
                </c:pt>
                <c:pt idx="16193">
                  <c:v>2.6759852674611277</c:v>
                </c:pt>
                <c:pt idx="16194">
                  <c:v>2.6762528659878737</c:v>
                </c:pt>
                <c:pt idx="16195">
                  <c:v>2.6765204912744727</c:v>
                </c:pt>
                <c:pt idx="16196">
                  <c:v>2.6767881433236003</c:v>
                </c:pt>
                <c:pt idx="16197">
                  <c:v>2.6770558221379326</c:v>
                </c:pt>
                <c:pt idx="16198">
                  <c:v>2.6773235277201461</c:v>
                </c:pt>
                <c:pt idx="16199">
                  <c:v>2.6775912600729179</c:v>
                </c:pt>
                <c:pt idx="16200">
                  <c:v>2.6778590191989253</c:v>
                </c:pt>
                <c:pt idx="16201">
                  <c:v>2.6781268051008453</c:v>
                </c:pt>
                <c:pt idx="16202">
                  <c:v>2.6783946177813553</c:v>
                </c:pt>
                <c:pt idx="16203">
                  <c:v>2.6786624572431332</c:v>
                </c:pt>
                <c:pt idx="16204">
                  <c:v>2.6789303234888577</c:v>
                </c:pt>
                <c:pt idx="16205">
                  <c:v>2.6791982165212067</c:v>
                </c:pt>
                <c:pt idx="16206">
                  <c:v>2.6794661363428589</c:v>
                </c:pt>
                <c:pt idx="16207">
                  <c:v>2.6797340829564931</c:v>
                </c:pt>
                <c:pt idx="16208">
                  <c:v>2.6800020563647888</c:v>
                </c:pt>
                <c:pt idx="16209">
                  <c:v>2.6802700565704254</c:v>
                </c:pt>
                <c:pt idx="16210">
                  <c:v>2.6805380835760824</c:v>
                </c:pt>
                <c:pt idx="16211">
                  <c:v>2.6808061373844398</c:v>
                </c:pt>
                <c:pt idx="16212">
                  <c:v>2.6810742179981784</c:v>
                </c:pt>
                <c:pt idx="16213">
                  <c:v>2.681342325419978</c:v>
                </c:pt>
                <c:pt idx="16214">
                  <c:v>2.6816104596525201</c:v>
                </c:pt>
                <c:pt idx="16215">
                  <c:v>2.6818786206984853</c:v>
                </c:pt>
                <c:pt idx="16216">
                  <c:v>2.6821468085605549</c:v>
                </c:pt>
                <c:pt idx="16217">
                  <c:v>2.6824150232414108</c:v>
                </c:pt>
                <c:pt idx="16218">
                  <c:v>2.6826832647437349</c:v>
                </c:pt>
                <c:pt idx="16219">
                  <c:v>2.6829515330702094</c:v>
                </c:pt>
                <c:pt idx="16220">
                  <c:v>2.6832198282235162</c:v>
                </c:pt>
                <c:pt idx="16221">
                  <c:v>2.6834881502063386</c:v>
                </c:pt>
                <c:pt idx="16222">
                  <c:v>2.6837564990213592</c:v>
                </c:pt>
                <c:pt idx="16223">
                  <c:v>2.6840248746712612</c:v>
                </c:pt>
                <c:pt idx="16224">
                  <c:v>2.6842932771587282</c:v>
                </c:pt>
                <c:pt idx="16225">
                  <c:v>2.684561706486444</c:v>
                </c:pt>
                <c:pt idx="16226">
                  <c:v>2.6848301626570925</c:v>
                </c:pt>
                <c:pt idx="16227">
                  <c:v>2.6850986456733583</c:v>
                </c:pt>
                <c:pt idx="16228">
                  <c:v>2.6853671555379255</c:v>
                </c:pt>
                <c:pt idx="16229">
                  <c:v>2.6856356922534794</c:v>
                </c:pt>
                <c:pt idx="16230">
                  <c:v>2.6859042558227046</c:v>
                </c:pt>
                <c:pt idx="16231">
                  <c:v>2.686172846248287</c:v>
                </c:pt>
                <c:pt idx="16232">
                  <c:v>2.6864414635329119</c:v>
                </c:pt>
                <c:pt idx="16233">
                  <c:v>2.6867101076792652</c:v>
                </c:pt>
                <c:pt idx="16234">
                  <c:v>2.6869787786900332</c:v>
                </c:pt>
                <c:pt idx="16235">
                  <c:v>2.6872474765679022</c:v>
                </c:pt>
                <c:pt idx="16236">
                  <c:v>2.6875162013155589</c:v>
                </c:pt>
                <c:pt idx="16237">
                  <c:v>2.6877849529356905</c:v>
                </c:pt>
                <c:pt idx="16238">
                  <c:v>2.6880537314309843</c:v>
                </c:pt>
                <c:pt idx="16239">
                  <c:v>2.6883225368041272</c:v>
                </c:pt>
                <c:pt idx="16240">
                  <c:v>2.6885913690578076</c:v>
                </c:pt>
                <c:pt idx="16241">
                  <c:v>2.6888602281947134</c:v>
                </c:pt>
                <c:pt idx="16242">
                  <c:v>2.6891291142175326</c:v>
                </c:pt>
                <c:pt idx="16243">
                  <c:v>2.6893980271289544</c:v>
                </c:pt>
                <c:pt idx="16244">
                  <c:v>2.6896669669316671</c:v>
                </c:pt>
                <c:pt idx="16245">
                  <c:v>2.6899359336283601</c:v>
                </c:pt>
                <c:pt idx="16246">
                  <c:v>2.690204927221723</c:v>
                </c:pt>
                <c:pt idx="16247">
                  <c:v>2.690473947714445</c:v>
                </c:pt>
                <c:pt idx="16248">
                  <c:v>2.6907429951092166</c:v>
                </c:pt>
                <c:pt idx="16249">
                  <c:v>2.6910120694087274</c:v>
                </c:pt>
                <c:pt idx="16250">
                  <c:v>2.6912811706156683</c:v>
                </c:pt>
                <c:pt idx="16251">
                  <c:v>2.69155029873273</c:v>
                </c:pt>
                <c:pt idx="16252">
                  <c:v>2.6918194537626032</c:v>
                </c:pt>
                <c:pt idx="16253">
                  <c:v>2.6920886357079796</c:v>
                </c:pt>
                <c:pt idx="16254">
                  <c:v>2.6923578445715504</c:v>
                </c:pt>
                <c:pt idx="16255">
                  <c:v>2.6926270803560075</c:v>
                </c:pt>
                <c:pt idx="16256">
                  <c:v>2.6928963430640431</c:v>
                </c:pt>
                <c:pt idx="16257">
                  <c:v>2.6931656326983493</c:v>
                </c:pt>
                <c:pt idx="16258">
                  <c:v>2.693434949261619</c:v>
                </c:pt>
                <c:pt idx="16259">
                  <c:v>2.6937042927565451</c:v>
                </c:pt>
                <c:pt idx="16260">
                  <c:v>2.6939736631858207</c:v>
                </c:pt>
                <c:pt idx="16261">
                  <c:v>2.694243060552139</c:v>
                </c:pt>
                <c:pt idx="16262">
                  <c:v>2.6945124848581941</c:v>
                </c:pt>
                <c:pt idx="16263">
                  <c:v>2.69478193610668</c:v>
                </c:pt>
                <c:pt idx="16264">
                  <c:v>2.6950514143002908</c:v>
                </c:pt>
                <c:pt idx="16265">
                  <c:v>2.6953209194417207</c:v>
                </c:pt>
                <c:pt idx="16266">
                  <c:v>2.6955904515336648</c:v>
                </c:pt>
                <c:pt idx="16267">
                  <c:v>2.695860010578818</c:v>
                </c:pt>
                <c:pt idx="16268">
                  <c:v>2.6961295965798757</c:v>
                </c:pt>
                <c:pt idx="16269">
                  <c:v>2.6963992095395337</c:v>
                </c:pt>
                <c:pt idx="16270">
                  <c:v>2.6966688494604876</c:v>
                </c:pt>
                <c:pt idx="16271">
                  <c:v>2.6969385163454338</c:v>
                </c:pt>
                <c:pt idx="16272">
                  <c:v>2.6972082101970685</c:v>
                </c:pt>
                <c:pt idx="16273">
                  <c:v>2.6974779310180881</c:v>
                </c:pt>
                <c:pt idx="16274">
                  <c:v>2.69774767881119</c:v>
                </c:pt>
                <c:pt idx="16275">
                  <c:v>2.6980174535790713</c:v>
                </c:pt>
                <c:pt idx="16276">
                  <c:v>2.6982872553244293</c:v>
                </c:pt>
                <c:pt idx="16277">
                  <c:v>2.6985570840499618</c:v>
                </c:pt>
                <c:pt idx="16278">
                  <c:v>2.6988269397583666</c:v>
                </c:pt>
                <c:pt idx="16279">
                  <c:v>2.6990968224523426</c:v>
                </c:pt>
                <c:pt idx="16280">
                  <c:v>2.699366732134588</c:v>
                </c:pt>
                <c:pt idx="16281">
                  <c:v>2.6996366688078015</c:v>
                </c:pt>
                <c:pt idx="16282">
                  <c:v>2.6999066324746823</c:v>
                </c:pt>
                <c:pt idx="16283">
                  <c:v>2.7001766231379296</c:v>
                </c:pt>
                <c:pt idx="16284">
                  <c:v>2.7004466408002434</c:v>
                </c:pt>
                <c:pt idx="16285">
                  <c:v>2.7007166854643234</c:v>
                </c:pt>
                <c:pt idx="16286">
                  <c:v>2.7009867571328696</c:v>
                </c:pt>
                <c:pt idx="16287">
                  <c:v>2.701256855808583</c:v>
                </c:pt>
                <c:pt idx="16288">
                  <c:v>2.701526981494164</c:v>
                </c:pt>
                <c:pt idx="16289">
                  <c:v>2.7017971341923133</c:v>
                </c:pt>
                <c:pt idx="16290">
                  <c:v>2.7020673139057325</c:v>
                </c:pt>
                <c:pt idx="16291">
                  <c:v>2.7023375206371232</c:v>
                </c:pt>
                <c:pt idx="16292">
                  <c:v>2.7026077543891867</c:v>
                </c:pt>
                <c:pt idx="16293">
                  <c:v>2.7028780151646257</c:v>
                </c:pt>
                <c:pt idx="16294">
                  <c:v>2.7031483029661421</c:v>
                </c:pt>
                <c:pt idx="16295">
                  <c:v>2.7034186177964386</c:v>
                </c:pt>
                <c:pt idx="16296">
                  <c:v>2.7036889596582183</c:v>
                </c:pt>
                <c:pt idx="16297">
                  <c:v>2.7039593285541841</c:v>
                </c:pt>
                <c:pt idx="16298">
                  <c:v>2.7042297244870395</c:v>
                </c:pt>
                <c:pt idx="16299">
                  <c:v>2.7045001474594881</c:v>
                </c:pt>
                <c:pt idx="16300">
                  <c:v>2.704770597474234</c:v>
                </c:pt>
                <c:pt idx="16301">
                  <c:v>2.7050410745339812</c:v>
                </c:pt>
                <c:pt idx="16302">
                  <c:v>2.7053115786414348</c:v>
                </c:pt>
                <c:pt idx="16303">
                  <c:v>2.7055821097992987</c:v>
                </c:pt>
                <c:pt idx="16304">
                  <c:v>2.7058526680102788</c:v>
                </c:pt>
                <c:pt idx="16305">
                  <c:v>2.7061232532770796</c:v>
                </c:pt>
                <c:pt idx="16306">
                  <c:v>2.7063938656024074</c:v>
                </c:pt>
                <c:pt idx="16307">
                  <c:v>2.7066645049889675</c:v>
                </c:pt>
                <c:pt idx="16308">
                  <c:v>2.7069351714394663</c:v>
                </c:pt>
                <c:pt idx="16309">
                  <c:v>2.70720586495661</c:v>
                </c:pt>
                <c:pt idx="16310">
                  <c:v>2.7074765855431058</c:v>
                </c:pt>
                <c:pt idx="16311">
                  <c:v>2.7077473332016599</c:v>
                </c:pt>
                <c:pt idx="16312">
                  <c:v>2.7080181079349801</c:v>
                </c:pt>
                <c:pt idx="16313">
                  <c:v>2.7082889097457734</c:v>
                </c:pt>
                <c:pt idx="16314">
                  <c:v>2.7085597386367479</c:v>
                </c:pt>
                <c:pt idx="16315">
                  <c:v>2.7088305946106117</c:v>
                </c:pt>
                <c:pt idx="16316">
                  <c:v>2.7091014776700728</c:v>
                </c:pt>
                <c:pt idx="16317">
                  <c:v>2.7093723878178397</c:v>
                </c:pt>
                <c:pt idx="16318">
                  <c:v>2.7096433250566214</c:v>
                </c:pt>
                <c:pt idx="16319">
                  <c:v>2.7099142893891273</c:v>
                </c:pt>
                <c:pt idx="16320">
                  <c:v>2.7101852808180662</c:v>
                </c:pt>
                <c:pt idx="16321">
                  <c:v>2.7104562993461481</c:v>
                </c:pt>
                <c:pt idx="16322">
                  <c:v>2.7107273449760827</c:v>
                </c:pt>
                <c:pt idx="16323">
                  <c:v>2.7109984177105804</c:v>
                </c:pt>
                <c:pt idx="16324">
                  <c:v>2.7112695175523513</c:v>
                </c:pt>
                <c:pt idx="16325">
                  <c:v>2.7115406445041064</c:v>
                </c:pt>
                <c:pt idx="16326">
                  <c:v>2.7118117985685566</c:v>
                </c:pt>
                <c:pt idx="16327">
                  <c:v>2.7120829797484136</c:v>
                </c:pt>
                <c:pt idx="16328">
                  <c:v>2.7123541880463886</c:v>
                </c:pt>
                <c:pt idx="16329">
                  <c:v>2.7126254234651932</c:v>
                </c:pt>
                <c:pt idx="16330">
                  <c:v>2.7128966860075399</c:v>
                </c:pt>
                <c:pt idx="16331">
                  <c:v>2.7131679756761407</c:v>
                </c:pt>
                <c:pt idx="16332">
                  <c:v>2.7134392924737081</c:v>
                </c:pt>
                <c:pt idx="16333">
                  <c:v>2.7137106364029555</c:v>
                </c:pt>
                <c:pt idx="16334">
                  <c:v>2.7139820074665959</c:v>
                </c:pt>
                <c:pt idx="16335">
                  <c:v>2.7142534056673426</c:v>
                </c:pt>
                <c:pt idx="16336">
                  <c:v>2.7145248310079095</c:v>
                </c:pt>
                <c:pt idx="16337">
                  <c:v>2.7147962834910104</c:v>
                </c:pt>
                <c:pt idx="16338">
                  <c:v>2.7150677631193596</c:v>
                </c:pt>
                <c:pt idx="16339">
                  <c:v>2.7153392698956713</c:v>
                </c:pt>
                <c:pt idx="16340">
                  <c:v>2.7156108038226607</c:v>
                </c:pt>
                <c:pt idx="16341">
                  <c:v>2.715882364903043</c:v>
                </c:pt>
                <c:pt idx="16342">
                  <c:v>2.7161539531395333</c:v>
                </c:pt>
                <c:pt idx="16343">
                  <c:v>2.7164255685348473</c:v>
                </c:pt>
                <c:pt idx="16344">
                  <c:v>2.7166972110917009</c:v>
                </c:pt>
                <c:pt idx="16345">
                  <c:v>2.7169688808128099</c:v>
                </c:pt>
                <c:pt idx="16346">
                  <c:v>2.717240577700891</c:v>
                </c:pt>
                <c:pt idx="16347">
                  <c:v>2.7175123017586609</c:v>
                </c:pt>
                <c:pt idx="16348">
                  <c:v>2.7177840529888369</c:v>
                </c:pt>
                <c:pt idx="16349">
                  <c:v>2.7180558313941359</c:v>
                </c:pt>
                <c:pt idx="16350">
                  <c:v>2.7183276369772753</c:v>
                </c:pt>
                <c:pt idx="16351">
                  <c:v>2.718599469740973</c:v>
                </c:pt>
                <c:pt idx="16352">
                  <c:v>2.7188713296879472</c:v>
                </c:pt>
                <c:pt idx="16353">
                  <c:v>2.7191432168209158</c:v>
                </c:pt>
                <c:pt idx="16354">
                  <c:v>2.7194151311425978</c:v>
                </c:pt>
                <c:pt idx="16355">
                  <c:v>2.7196870726557121</c:v>
                </c:pt>
                <c:pt idx="16356">
                  <c:v>2.7199590413629777</c:v>
                </c:pt>
                <c:pt idx="16357">
                  <c:v>2.7202310372671139</c:v>
                </c:pt>
                <c:pt idx="16358">
                  <c:v>2.7205030603708407</c:v>
                </c:pt>
                <c:pt idx="16359">
                  <c:v>2.7207751106768776</c:v>
                </c:pt>
                <c:pt idx="16360">
                  <c:v>2.7210471881879452</c:v>
                </c:pt>
                <c:pt idx="16361">
                  <c:v>2.721319292906764</c:v>
                </c:pt>
                <c:pt idx="16362">
                  <c:v>2.7215914248360544</c:v>
                </c:pt>
                <c:pt idx="16363">
                  <c:v>2.7218635839785379</c:v>
                </c:pt>
                <c:pt idx="16364">
                  <c:v>2.7221357703369358</c:v>
                </c:pt>
                <c:pt idx="16365">
                  <c:v>2.7224079839139694</c:v>
                </c:pt>
                <c:pt idx="16366">
                  <c:v>2.7226802247123607</c:v>
                </c:pt>
                <c:pt idx="16367">
                  <c:v>2.7229524927348319</c:v>
                </c:pt>
                <c:pt idx="16368">
                  <c:v>2.7232247879841052</c:v>
                </c:pt>
                <c:pt idx="16369">
                  <c:v>2.7234971104629033</c:v>
                </c:pt>
                <c:pt idx="16370">
                  <c:v>2.7237694601739495</c:v>
                </c:pt>
                <c:pt idx="16371">
                  <c:v>2.7240418371199668</c:v>
                </c:pt>
                <c:pt idx="16372">
                  <c:v>2.7243142413036789</c:v>
                </c:pt>
                <c:pt idx="16373">
                  <c:v>2.7245866727278094</c:v>
                </c:pt>
                <c:pt idx="16374">
                  <c:v>2.7248591313950823</c:v>
                </c:pt>
                <c:pt idx="16375">
                  <c:v>2.7251316173082216</c:v>
                </c:pt>
                <c:pt idx="16376">
                  <c:v>2.7254041304699523</c:v>
                </c:pt>
                <c:pt idx="16377">
                  <c:v>2.7256766708829994</c:v>
                </c:pt>
                <c:pt idx="16378">
                  <c:v>2.7259492385500876</c:v>
                </c:pt>
                <c:pt idx="16379">
                  <c:v>2.7262218334739425</c:v>
                </c:pt>
                <c:pt idx="16380">
                  <c:v>2.7264944556572899</c:v>
                </c:pt>
                <c:pt idx="16381">
                  <c:v>2.7267671051028555</c:v>
                </c:pt>
                <c:pt idx="16382">
                  <c:v>2.7270397818133656</c:v>
                </c:pt>
                <c:pt idx="16383">
                  <c:v>2.7273124857915469</c:v>
                </c:pt>
                <c:pt idx="16384">
                  <c:v>2.7275852170401262</c:v>
                </c:pt>
                <c:pt idx="16385">
                  <c:v>2.7278579755618302</c:v>
                </c:pt>
                <c:pt idx="16386">
                  <c:v>2.7281307613593864</c:v>
                </c:pt>
                <c:pt idx="16387">
                  <c:v>2.7284035744355224</c:v>
                </c:pt>
                <c:pt idx="16388">
                  <c:v>2.7286764147929659</c:v>
                </c:pt>
                <c:pt idx="16389">
                  <c:v>2.7289492824344452</c:v>
                </c:pt>
                <c:pt idx="16390">
                  <c:v>2.7292221773626886</c:v>
                </c:pt>
                <c:pt idx="16391">
                  <c:v>2.7294950995804248</c:v>
                </c:pt>
                <c:pt idx="16392">
                  <c:v>2.7297680490903828</c:v>
                </c:pt>
                <c:pt idx="16393">
                  <c:v>2.7300410258952916</c:v>
                </c:pt>
                <c:pt idx="16394">
                  <c:v>2.730314029997881</c:v>
                </c:pt>
                <c:pt idx="16395">
                  <c:v>2.7305870614008807</c:v>
                </c:pt>
                <c:pt idx="16396">
                  <c:v>2.7308601201070206</c:v>
                </c:pt>
                <c:pt idx="16397">
                  <c:v>2.7311332061190314</c:v>
                </c:pt>
                <c:pt idx="16398">
                  <c:v>2.7314063194396434</c:v>
                </c:pt>
                <c:pt idx="16399">
                  <c:v>2.7316794600715872</c:v>
                </c:pt>
                <c:pt idx="16400">
                  <c:v>2.7319526280175945</c:v>
                </c:pt>
                <c:pt idx="16401">
                  <c:v>2.7322258232803964</c:v>
                </c:pt>
                <c:pt idx="16402">
                  <c:v>2.7324990458627245</c:v>
                </c:pt>
                <c:pt idx="16403">
                  <c:v>2.7327722957673108</c:v>
                </c:pt>
                <c:pt idx="16404">
                  <c:v>2.7330455729968874</c:v>
                </c:pt>
                <c:pt idx="16405">
                  <c:v>2.7333188775541872</c:v>
                </c:pt>
                <c:pt idx="16406">
                  <c:v>2.7335922094419427</c:v>
                </c:pt>
                <c:pt idx="16407">
                  <c:v>2.7338655686628868</c:v>
                </c:pt>
                <c:pt idx="16408">
                  <c:v>2.7341389552197528</c:v>
                </c:pt>
                <c:pt idx="16409">
                  <c:v>2.7344123691152746</c:v>
                </c:pt>
                <c:pt idx="16410">
                  <c:v>2.7346858103521861</c:v>
                </c:pt>
                <c:pt idx="16411">
                  <c:v>2.7349592789332213</c:v>
                </c:pt>
                <c:pt idx="16412">
                  <c:v>2.7352327748611147</c:v>
                </c:pt>
                <c:pt idx="16413">
                  <c:v>2.7355062981386009</c:v>
                </c:pt>
                <c:pt idx="16414">
                  <c:v>2.7357798487684146</c:v>
                </c:pt>
                <c:pt idx="16415">
                  <c:v>2.7360534267532914</c:v>
                </c:pt>
                <c:pt idx="16416">
                  <c:v>2.7363270320959669</c:v>
                </c:pt>
                <c:pt idx="16417">
                  <c:v>2.7366006647991763</c:v>
                </c:pt>
                <c:pt idx="16418">
                  <c:v>2.7368743248656564</c:v>
                </c:pt>
                <c:pt idx="16419">
                  <c:v>2.7371480122981429</c:v>
                </c:pt>
                <c:pt idx="16420">
                  <c:v>2.7374217270993726</c:v>
                </c:pt>
                <c:pt idx="16421">
                  <c:v>2.7376954692720825</c:v>
                </c:pt>
                <c:pt idx="16422">
                  <c:v>2.7379692388190096</c:v>
                </c:pt>
                <c:pt idx="16423">
                  <c:v>2.7382430357428915</c:v>
                </c:pt>
                <c:pt idx="16424">
                  <c:v>2.7385168600464658</c:v>
                </c:pt>
                <c:pt idx="16425">
                  <c:v>2.7387907117324706</c:v>
                </c:pt>
                <c:pt idx="16426">
                  <c:v>2.7390645908036437</c:v>
                </c:pt>
                <c:pt idx="16427">
                  <c:v>2.7393384972627239</c:v>
                </c:pt>
                <c:pt idx="16428">
                  <c:v>2.7396124311124503</c:v>
                </c:pt>
                <c:pt idx="16429">
                  <c:v>2.7398863923555616</c:v>
                </c:pt>
                <c:pt idx="16430">
                  <c:v>2.740160380994797</c:v>
                </c:pt>
                <c:pt idx="16431">
                  <c:v>2.7404343970328964</c:v>
                </c:pt>
                <c:pt idx="16432">
                  <c:v>2.7407084404725994</c:v>
                </c:pt>
                <c:pt idx="16433">
                  <c:v>2.7409825113166466</c:v>
                </c:pt>
                <c:pt idx="16434">
                  <c:v>2.7412566095677784</c:v>
                </c:pt>
                <c:pt idx="16435">
                  <c:v>2.7415307352287352</c:v>
                </c:pt>
                <c:pt idx="16436">
                  <c:v>2.7418048883022581</c:v>
                </c:pt>
                <c:pt idx="16437">
                  <c:v>2.7420790687910883</c:v>
                </c:pt>
                <c:pt idx="16438">
                  <c:v>2.7423532766979672</c:v>
                </c:pt>
                <c:pt idx="16439">
                  <c:v>2.7426275120256371</c:v>
                </c:pt>
                <c:pt idx="16440">
                  <c:v>2.7429017747768398</c:v>
                </c:pt>
                <c:pt idx="16441">
                  <c:v>2.7431760649543175</c:v>
                </c:pt>
                <c:pt idx="16442">
                  <c:v>2.743450382560813</c:v>
                </c:pt>
                <c:pt idx="16443">
                  <c:v>2.7437247275990688</c:v>
                </c:pt>
                <c:pt idx="16444">
                  <c:v>2.7439991000718287</c:v>
                </c:pt>
                <c:pt idx="16445">
                  <c:v>2.7442734999818357</c:v>
                </c:pt>
                <c:pt idx="16446">
                  <c:v>2.7445479273318338</c:v>
                </c:pt>
                <c:pt idx="16447">
                  <c:v>2.7448223821245672</c:v>
                </c:pt>
                <c:pt idx="16448">
                  <c:v>2.7450968643627798</c:v>
                </c:pt>
                <c:pt idx="16449">
                  <c:v>2.7453713740492161</c:v>
                </c:pt>
                <c:pt idx="16450">
                  <c:v>2.7456459111866209</c:v>
                </c:pt>
                <c:pt idx="16451">
                  <c:v>2.7459204757777398</c:v>
                </c:pt>
                <c:pt idx="16452">
                  <c:v>2.7461950678253175</c:v>
                </c:pt>
                <c:pt idx="16453">
                  <c:v>2.7464696873321</c:v>
                </c:pt>
                <c:pt idx="16454">
                  <c:v>2.7467443343008333</c:v>
                </c:pt>
                <c:pt idx="16455">
                  <c:v>2.7470190087342634</c:v>
                </c:pt>
                <c:pt idx="16456">
                  <c:v>2.7472937106351369</c:v>
                </c:pt>
                <c:pt idx="16457">
                  <c:v>2.7475684400062006</c:v>
                </c:pt>
                <c:pt idx="16458">
                  <c:v>2.7478431968502011</c:v>
                </c:pt>
                <c:pt idx="16459">
                  <c:v>2.7481179811698859</c:v>
                </c:pt>
                <c:pt idx="16460">
                  <c:v>2.7483927929680028</c:v>
                </c:pt>
                <c:pt idx="16461">
                  <c:v>2.7486676322472996</c:v>
                </c:pt>
                <c:pt idx="16462">
                  <c:v>2.7489424990105245</c:v>
                </c:pt>
                <c:pt idx="16463">
                  <c:v>2.7492173932604254</c:v>
                </c:pt>
                <c:pt idx="16464">
                  <c:v>2.7494923149997512</c:v>
                </c:pt>
                <c:pt idx="16465">
                  <c:v>2.749767264231251</c:v>
                </c:pt>
                <c:pt idx="16466">
                  <c:v>2.7500422409576739</c:v>
                </c:pt>
                <c:pt idx="16467">
                  <c:v>2.7503172451817695</c:v>
                </c:pt>
                <c:pt idx="16468">
                  <c:v>2.7505922769062874</c:v>
                </c:pt>
                <c:pt idx="16469">
                  <c:v>2.7508673361339779</c:v>
                </c:pt>
                <c:pt idx="16470">
                  <c:v>2.7511424228675914</c:v>
                </c:pt>
                <c:pt idx="16471">
                  <c:v>2.7514175371098779</c:v>
                </c:pt>
                <c:pt idx="16472">
                  <c:v>2.7516926788635887</c:v>
                </c:pt>
                <c:pt idx="16473">
                  <c:v>2.7519678481314749</c:v>
                </c:pt>
                <c:pt idx="16474">
                  <c:v>2.752243044916288</c:v>
                </c:pt>
                <c:pt idx="16475">
                  <c:v>2.7525182692207797</c:v>
                </c:pt>
                <c:pt idx="16476">
                  <c:v>2.7527935210477019</c:v>
                </c:pt>
                <c:pt idx="16477">
                  <c:v>2.7530688003998067</c:v>
                </c:pt>
                <c:pt idx="16478">
                  <c:v>2.7533441072798466</c:v>
                </c:pt>
                <c:pt idx="16479">
                  <c:v>2.7536194416905744</c:v>
                </c:pt>
                <c:pt idx="16480">
                  <c:v>2.7538948036347435</c:v>
                </c:pt>
                <c:pt idx="16481">
                  <c:v>2.7541701931151068</c:v>
                </c:pt>
                <c:pt idx="16482">
                  <c:v>2.7544456101344181</c:v>
                </c:pt>
                <c:pt idx="16483">
                  <c:v>2.7547210546954317</c:v>
                </c:pt>
                <c:pt idx="16484">
                  <c:v>2.7549965268009013</c:v>
                </c:pt>
                <c:pt idx="16485">
                  <c:v>2.7552720264535813</c:v>
                </c:pt>
                <c:pt idx="16486">
                  <c:v>2.7555475536562266</c:v>
                </c:pt>
                <c:pt idx="16487">
                  <c:v>2.7558231084115921</c:v>
                </c:pt>
                <c:pt idx="16488">
                  <c:v>2.7560986907224332</c:v>
                </c:pt>
                <c:pt idx="16489">
                  <c:v>2.7563743005915056</c:v>
                </c:pt>
                <c:pt idx="16490">
                  <c:v>2.7566499380215648</c:v>
                </c:pt>
                <c:pt idx="16491">
                  <c:v>2.7569256030153668</c:v>
                </c:pt>
                <c:pt idx="16492">
                  <c:v>2.7572012955756682</c:v>
                </c:pt>
                <c:pt idx="16493">
                  <c:v>2.7574770157052257</c:v>
                </c:pt>
                <c:pt idx="16494">
                  <c:v>2.7577527634067964</c:v>
                </c:pt>
                <c:pt idx="16495">
                  <c:v>2.7580285386831371</c:v>
                </c:pt>
                <c:pt idx="16496">
                  <c:v>2.7583043415370052</c:v>
                </c:pt>
                <c:pt idx="16497">
                  <c:v>2.7585801719711589</c:v>
                </c:pt>
                <c:pt idx="16498">
                  <c:v>2.758856029988356</c:v>
                </c:pt>
                <c:pt idx="16499">
                  <c:v>2.7591319155913547</c:v>
                </c:pt>
                <c:pt idx="16500">
                  <c:v>2.7594078287829138</c:v>
                </c:pt>
                <c:pt idx="16501">
                  <c:v>2.7596837695657919</c:v>
                </c:pt>
                <c:pt idx="16502">
                  <c:v>2.7599597379427485</c:v>
                </c:pt>
                <c:pt idx="16503">
                  <c:v>2.7602357339165429</c:v>
                </c:pt>
                <c:pt idx="16504">
                  <c:v>2.7605117574899345</c:v>
                </c:pt>
                <c:pt idx="16505">
                  <c:v>2.7607878086656834</c:v>
                </c:pt>
                <c:pt idx="16506">
                  <c:v>2.7610638874465501</c:v>
                </c:pt>
                <c:pt idx="16507">
                  <c:v>2.7613399938352945</c:v>
                </c:pt>
                <c:pt idx="16508">
                  <c:v>2.761616127834678</c:v>
                </c:pt>
                <c:pt idx="16509">
                  <c:v>2.7618922894474616</c:v>
                </c:pt>
                <c:pt idx="16510">
                  <c:v>2.7621684786764065</c:v>
                </c:pt>
                <c:pt idx="16511">
                  <c:v>2.7624446955242741</c:v>
                </c:pt>
                <c:pt idx="16512">
                  <c:v>2.7627209399938266</c:v>
                </c:pt>
                <c:pt idx="16513">
                  <c:v>2.7629972120878259</c:v>
                </c:pt>
                <c:pt idx="16514">
                  <c:v>2.7632735118090346</c:v>
                </c:pt>
                <c:pt idx="16515">
                  <c:v>2.7635498391602153</c:v>
                </c:pt>
                <c:pt idx="16516">
                  <c:v>2.7638261941441313</c:v>
                </c:pt>
                <c:pt idx="16517">
                  <c:v>2.7641025767635456</c:v>
                </c:pt>
                <c:pt idx="16518">
                  <c:v>2.7643789870212219</c:v>
                </c:pt>
                <c:pt idx="16519">
                  <c:v>2.764655424919924</c:v>
                </c:pt>
                <c:pt idx="16520">
                  <c:v>2.7649318904624161</c:v>
                </c:pt>
                <c:pt idx="16521">
                  <c:v>2.765208383651462</c:v>
                </c:pt>
                <c:pt idx="16522">
                  <c:v>2.7654849044898273</c:v>
                </c:pt>
                <c:pt idx="16523">
                  <c:v>2.7657614529802763</c:v>
                </c:pt>
                <c:pt idx="16524">
                  <c:v>2.7660380291255744</c:v>
                </c:pt>
                <c:pt idx="16525">
                  <c:v>2.7663146329284869</c:v>
                </c:pt>
                <c:pt idx="16526">
                  <c:v>2.7665912643917796</c:v>
                </c:pt>
                <c:pt idx="16527">
                  <c:v>2.7668679235182188</c:v>
                </c:pt>
                <c:pt idx="16528">
                  <c:v>2.7671446103105706</c:v>
                </c:pt>
                <c:pt idx="16529">
                  <c:v>2.7674213247716017</c:v>
                </c:pt>
                <c:pt idx="16530">
                  <c:v>2.7676980669040789</c:v>
                </c:pt>
                <c:pt idx="16531">
                  <c:v>2.7679748367107693</c:v>
                </c:pt>
                <c:pt idx="16532">
                  <c:v>2.7682516341944403</c:v>
                </c:pt>
                <c:pt idx="16533">
                  <c:v>2.7685284593578596</c:v>
                </c:pt>
                <c:pt idx="16534">
                  <c:v>2.7688053122037952</c:v>
                </c:pt>
                <c:pt idx="16535">
                  <c:v>2.7690821927350155</c:v>
                </c:pt>
                <c:pt idx="16536">
                  <c:v>2.7693591009542891</c:v>
                </c:pt>
                <c:pt idx="16537">
                  <c:v>2.7696360368643846</c:v>
                </c:pt>
                <c:pt idx="16538">
                  <c:v>2.7699130004680712</c:v>
                </c:pt>
                <c:pt idx="16539">
                  <c:v>2.7701899917681181</c:v>
                </c:pt>
                <c:pt idx="16540">
                  <c:v>2.7704670107672951</c:v>
                </c:pt>
                <c:pt idx="16541">
                  <c:v>2.7707440574683719</c:v>
                </c:pt>
                <c:pt idx="16542">
                  <c:v>2.7710211318741189</c:v>
                </c:pt>
                <c:pt idx="16543">
                  <c:v>2.7712982339873062</c:v>
                </c:pt>
                <c:pt idx="16544">
                  <c:v>2.771575363810705</c:v>
                </c:pt>
                <c:pt idx="16545">
                  <c:v>2.7718525213470859</c:v>
                </c:pt>
                <c:pt idx="16546">
                  <c:v>2.7721297065992205</c:v>
                </c:pt>
                <c:pt idx="16547">
                  <c:v>2.7724069195698804</c:v>
                </c:pt>
                <c:pt idx="16548">
                  <c:v>2.7726841602618375</c:v>
                </c:pt>
                <c:pt idx="16549">
                  <c:v>2.7729614286778634</c:v>
                </c:pt>
                <c:pt idx="16550">
                  <c:v>2.7732387248207311</c:v>
                </c:pt>
                <c:pt idx="16551">
                  <c:v>2.7735160486932133</c:v>
                </c:pt>
                <c:pt idx="16552">
                  <c:v>2.7737934002980826</c:v>
                </c:pt>
                <c:pt idx="16553">
                  <c:v>2.7740707796381123</c:v>
                </c:pt>
                <c:pt idx="16554">
                  <c:v>2.7743481867160762</c:v>
                </c:pt>
                <c:pt idx="16555">
                  <c:v>2.7746256215347476</c:v>
                </c:pt>
                <c:pt idx="16556">
                  <c:v>2.7749030840969011</c:v>
                </c:pt>
                <c:pt idx="16557">
                  <c:v>2.7751805744053106</c:v>
                </c:pt>
                <c:pt idx="16558">
                  <c:v>2.7754580924627512</c:v>
                </c:pt>
                <c:pt idx="16559">
                  <c:v>2.7757356382719975</c:v>
                </c:pt>
                <c:pt idx="16560">
                  <c:v>2.7760132118358247</c:v>
                </c:pt>
                <c:pt idx="16561">
                  <c:v>2.7762908131570083</c:v>
                </c:pt>
                <c:pt idx="16562">
                  <c:v>2.7765684422383239</c:v>
                </c:pt>
                <c:pt idx="16563">
                  <c:v>2.7768460990825479</c:v>
                </c:pt>
                <c:pt idx="16564">
                  <c:v>2.7771237836924563</c:v>
                </c:pt>
                <c:pt idx="16565">
                  <c:v>2.7774014960708255</c:v>
                </c:pt>
                <c:pt idx="16566">
                  <c:v>2.7776792362204326</c:v>
                </c:pt>
                <c:pt idx="16567">
                  <c:v>2.7779570041440547</c:v>
                </c:pt>
                <c:pt idx="16568">
                  <c:v>2.7782347998444692</c:v>
                </c:pt>
                <c:pt idx="16569">
                  <c:v>2.7785126233244535</c:v>
                </c:pt>
                <c:pt idx="16570">
                  <c:v>2.7787904745867857</c:v>
                </c:pt>
                <c:pt idx="16571">
                  <c:v>2.7790683536342442</c:v>
                </c:pt>
                <c:pt idx="16572">
                  <c:v>2.7793462604696075</c:v>
                </c:pt>
                <c:pt idx="16573">
                  <c:v>2.7796241950956544</c:v>
                </c:pt>
                <c:pt idx="16574">
                  <c:v>2.7799021575151639</c:v>
                </c:pt>
                <c:pt idx="16575">
                  <c:v>2.7801801477309156</c:v>
                </c:pt>
                <c:pt idx="16576">
                  <c:v>2.7804581657456886</c:v>
                </c:pt>
                <c:pt idx="16577">
                  <c:v>2.7807362115622634</c:v>
                </c:pt>
                <c:pt idx="16578">
                  <c:v>2.7810142851834194</c:v>
                </c:pt>
                <c:pt idx="16579">
                  <c:v>2.7812923866119377</c:v>
                </c:pt>
                <c:pt idx="16580">
                  <c:v>2.781570515850599</c:v>
                </c:pt>
                <c:pt idx="16581">
                  <c:v>2.7818486729021838</c:v>
                </c:pt>
                <c:pt idx="16582">
                  <c:v>2.782126857769474</c:v>
                </c:pt>
                <c:pt idx="16583">
                  <c:v>2.7824050704552508</c:v>
                </c:pt>
                <c:pt idx="16584">
                  <c:v>2.7826833109622964</c:v>
                </c:pt>
                <c:pt idx="16585">
                  <c:v>2.7829615792933926</c:v>
                </c:pt>
                <c:pt idx="16586">
                  <c:v>2.7832398754513221</c:v>
                </c:pt>
                <c:pt idx="16587">
                  <c:v>2.7835181994388671</c:v>
                </c:pt>
                <c:pt idx="16588">
                  <c:v>2.7837965512588112</c:v>
                </c:pt>
                <c:pt idx="16589">
                  <c:v>2.784074930913937</c:v>
                </c:pt>
                <c:pt idx="16590">
                  <c:v>2.7843533384070285</c:v>
                </c:pt>
                <c:pt idx="16591">
                  <c:v>2.7846317737408692</c:v>
                </c:pt>
                <c:pt idx="16592">
                  <c:v>2.7849102369182432</c:v>
                </c:pt>
                <c:pt idx="16593">
                  <c:v>2.7851887279419349</c:v>
                </c:pt>
                <c:pt idx="16594">
                  <c:v>2.7854672468147292</c:v>
                </c:pt>
                <c:pt idx="16595">
                  <c:v>2.7857457935394105</c:v>
                </c:pt>
                <c:pt idx="16596">
                  <c:v>2.7860243681187646</c:v>
                </c:pt>
                <c:pt idx="16597">
                  <c:v>2.7863029705555764</c:v>
                </c:pt>
                <c:pt idx="16598">
                  <c:v>2.7865816008526321</c:v>
                </c:pt>
                <c:pt idx="16599">
                  <c:v>2.7868602590127174</c:v>
                </c:pt>
                <c:pt idx="16600">
                  <c:v>2.7871389450386186</c:v>
                </c:pt>
                <c:pt idx="16601">
                  <c:v>2.7874176589331223</c:v>
                </c:pt>
                <c:pt idx="16602">
                  <c:v>2.7876964006990157</c:v>
                </c:pt>
                <c:pt idx="16603">
                  <c:v>2.7879751703390854</c:v>
                </c:pt>
                <c:pt idx="16604">
                  <c:v>2.7882539678561193</c:v>
                </c:pt>
                <c:pt idx="16605">
                  <c:v>2.7885327932529047</c:v>
                </c:pt>
                <c:pt idx="16606">
                  <c:v>2.7888116465322299</c:v>
                </c:pt>
                <c:pt idx="16607">
                  <c:v>2.7890905276968829</c:v>
                </c:pt>
                <c:pt idx="16608">
                  <c:v>2.7893694367496527</c:v>
                </c:pt>
                <c:pt idx="16609">
                  <c:v>2.7896483736933275</c:v>
                </c:pt>
                <c:pt idx="16610">
                  <c:v>2.7899273385306969</c:v>
                </c:pt>
                <c:pt idx="16611">
                  <c:v>2.79020633126455</c:v>
                </c:pt>
                <c:pt idx="16612">
                  <c:v>2.7904853518976762</c:v>
                </c:pt>
                <c:pt idx="16613">
                  <c:v>2.7907644004328658</c:v>
                </c:pt>
                <c:pt idx="16614">
                  <c:v>2.7910434768729089</c:v>
                </c:pt>
                <c:pt idx="16615">
                  <c:v>2.7913225812205962</c:v>
                </c:pt>
                <c:pt idx="16616">
                  <c:v>2.7916017134787183</c:v>
                </c:pt>
                <c:pt idx="16617">
                  <c:v>2.791880873650066</c:v>
                </c:pt>
                <c:pt idx="16618">
                  <c:v>2.7921600617374311</c:v>
                </c:pt>
                <c:pt idx="16619">
                  <c:v>2.7924392777436049</c:v>
                </c:pt>
                <c:pt idx="16620">
                  <c:v>2.7927185216713792</c:v>
                </c:pt>
                <c:pt idx="16621">
                  <c:v>2.7929977935235462</c:v>
                </c:pt>
                <c:pt idx="16622">
                  <c:v>2.7932770933028985</c:v>
                </c:pt>
                <c:pt idx="16623">
                  <c:v>2.7935564210122288</c:v>
                </c:pt>
                <c:pt idx="16624">
                  <c:v>2.7938357766543298</c:v>
                </c:pt>
                <c:pt idx="16625">
                  <c:v>2.7941151602319954</c:v>
                </c:pt>
                <c:pt idx="16626">
                  <c:v>2.7943945717480183</c:v>
                </c:pt>
                <c:pt idx="16627">
                  <c:v>2.7946740112051929</c:v>
                </c:pt>
                <c:pt idx="16628">
                  <c:v>2.7949534786063133</c:v>
                </c:pt>
                <c:pt idx="16629">
                  <c:v>2.7952329739541737</c:v>
                </c:pt>
                <c:pt idx="16630">
                  <c:v>2.7955124972515693</c:v>
                </c:pt>
                <c:pt idx="16631">
                  <c:v>2.7957920485012946</c:v>
                </c:pt>
                <c:pt idx="16632">
                  <c:v>2.7960716277061448</c:v>
                </c:pt>
                <c:pt idx="16633">
                  <c:v>2.7963512348689155</c:v>
                </c:pt>
                <c:pt idx="16634">
                  <c:v>2.7966308699924025</c:v>
                </c:pt>
                <c:pt idx="16635">
                  <c:v>2.7969105330794015</c:v>
                </c:pt>
                <c:pt idx="16636">
                  <c:v>2.7971902241327093</c:v>
                </c:pt>
                <c:pt idx="16637">
                  <c:v>2.7974699431551224</c:v>
                </c:pt>
                <c:pt idx="16638">
                  <c:v>2.7977496901494381</c:v>
                </c:pt>
                <c:pt idx="16639">
                  <c:v>2.7980294651184532</c:v>
                </c:pt>
                <c:pt idx="16640">
                  <c:v>2.798309268064965</c:v>
                </c:pt>
                <c:pt idx="16641">
                  <c:v>2.7985890989917714</c:v>
                </c:pt>
                <c:pt idx="16642">
                  <c:v>2.7988689579016706</c:v>
                </c:pt>
                <c:pt idx="16643">
                  <c:v>2.7991488447974606</c:v>
                </c:pt>
                <c:pt idx="16644">
                  <c:v>2.7994287596819403</c:v>
                </c:pt>
                <c:pt idx="16645">
                  <c:v>2.7997087025579086</c:v>
                </c:pt>
                <c:pt idx="16646">
                  <c:v>2.7999886734281643</c:v>
                </c:pt>
                <c:pt idx="16647">
                  <c:v>2.8002686722955072</c:v>
                </c:pt>
                <c:pt idx="16648">
                  <c:v>2.8005486991627366</c:v>
                </c:pt>
                <c:pt idx="16649">
                  <c:v>2.8008287540326529</c:v>
                </c:pt>
                <c:pt idx="16650">
                  <c:v>2.8011088369080559</c:v>
                </c:pt>
                <c:pt idx="16651">
                  <c:v>2.8013889477917466</c:v>
                </c:pt>
                <c:pt idx="16652">
                  <c:v>2.8016690866865259</c:v>
                </c:pt>
                <c:pt idx="16653">
                  <c:v>2.8019492535951946</c:v>
                </c:pt>
                <c:pt idx="16654">
                  <c:v>2.8022294485205541</c:v>
                </c:pt>
                <c:pt idx="16655">
                  <c:v>2.8025096714654061</c:v>
                </c:pt>
                <c:pt idx="16656">
                  <c:v>2.8027899224325528</c:v>
                </c:pt>
                <c:pt idx="16657">
                  <c:v>2.8030702014247959</c:v>
                </c:pt>
                <c:pt idx="16658">
                  <c:v>2.8033505084449382</c:v>
                </c:pt>
                <c:pt idx="16659">
                  <c:v>2.8036308434957826</c:v>
                </c:pt>
                <c:pt idx="16660">
                  <c:v>2.8039112065801324</c:v>
                </c:pt>
                <c:pt idx="16661">
                  <c:v>2.8041915977007905</c:v>
                </c:pt>
                <c:pt idx="16662">
                  <c:v>2.8044720168605606</c:v>
                </c:pt>
                <c:pt idx="16663">
                  <c:v>2.8047524640622465</c:v>
                </c:pt>
                <c:pt idx="16664">
                  <c:v>2.8050329393086528</c:v>
                </c:pt>
                <c:pt idx="16665">
                  <c:v>2.8053134426025839</c:v>
                </c:pt>
                <c:pt idx="16666">
                  <c:v>2.8055939739468441</c:v>
                </c:pt>
                <c:pt idx="16667">
                  <c:v>2.8058745333442388</c:v>
                </c:pt>
                <c:pt idx="16668">
                  <c:v>2.8061551207975732</c:v>
                </c:pt>
                <c:pt idx="16669">
                  <c:v>2.8064357363096528</c:v>
                </c:pt>
                <c:pt idx="16670">
                  <c:v>2.8067163798832837</c:v>
                </c:pt>
                <c:pt idx="16671">
                  <c:v>2.8069970515212721</c:v>
                </c:pt>
                <c:pt idx="16672">
                  <c:v>2.8072777512264242</c:v>
                </c:pt>
                <c:pt idx="16673">
                  <c:v>2.8075584790015466</c:v>
                </c:pt>
                <c:pt idx="16674">
                  <c:v>2.807839234849447</c:v>
                </c:pt>
                <c:pt idx="16675">
                  <c:v>2.8081200187729318</c:v>
                </c:pt>
                <c:pt idx="16676">
                  <c:v>2.8084008307748092</c:v>
                </c:pt>
                <c:pt idx="16677">
                  <c:v>2.8086816708578866</c:v>
                </c:pt>
                <c:pt idx="16678">
                  <c:v>2.8089625390249724</c:v>
                </c:pt>
                <c:pt idx="16679">
                  <c:v>2.8092434352788747</c:v>
                </c:pt>
                <c:pt idx="16680">
                  <c:v>2.8095243596224027</c:v>
                </c:pt>
                <c:pt idx="16681">
                  <c:v>2.8098053120583648</c:v>
                </c:pt>
                <c:pt idx="16682">
                  <c:v>2.8100862925895704</c:v>
                </c:pt>
                <c:pt idx="16683">
                  <c:v>2.8103673012188293</c:v>
                </c:pt>
                <c:pt idx="16684">
                  <c:v>2.8106483379489511</c:v>
                </c:pt>
                <c:pt idx="16685">
                  <c:v>2.8109294027827461</c:v>
                </c:pt>
                <c:pt idx="16686">
                  <c:v>2.8112104957230244</c:v>
                </c:pt>
                <c:pt idx="16687">
                  <c:v>2.8114916167725967</c:v>
                </c:pt>
                <c:pt idx="16688">
                  <c:v>2.8117727659342742</c:v>
                </c:pt>
                <c:pt idx="16689">
                  <c:v>2.8120539432108678</c:v>
                </c:pt>
                <c:pt idx="16690">
                  <c:v>2.8123351486051886</c:v>
                </c:pt>
                <c:pt idx="16691">
                  <c:v>2.8126163821200492</c:v>
                </c:pt>
                <c:pt idx="16692">
                  <c:v>2.8128976437582613</c:v>
                </c:pt>
                <c:pt idx="16693">
                  <c:v>2.8131789335226371</c:v>
                </c:pt>
                <c:pt idx="16694">
                  <c:v>2.8134602514159894</c:v>
                </c:pt>
                <c:pt idx="16695">
                  <c:v>2.8137415974411311</c:v>
                </c:pt>
                <c:pt idx="16696">
                  <c:v>2.8140229716008753</c:v>
                </c:pt>
                <c:pt idx="16697">
                  <c:v>2.8143043738980356</c:v>
                </c:pt>
                <c:pt idx="16698">
                  <c:v>2.8145858043354255</c:v>
                </c:pt>
                <c:pt idx="16699">
                  <c:v>2.8148672629158589</c:v>
                </c:pt>
                <c:pt idx="16700">
                  <c:v>2.8151487496421503</c:v>
                </c:pt>
                <c:pt idx="16701">
                  <c:v>2.8154302645171145</c:v>
                </c:pt>
                <c:pt idx="16702">
                  <c:v>2.8157118075435661</c:v>
                </c:pt>
                <c:pt idx="16703">
                  <c:v>2.8159933787243205</c:v>
                </c:pt>
                <c:pt idx="16704">
                  <c:v>2.816274978062193</c:v>
                </c:pt>
                <c:pt idx="16705">
                  <c:v>2.8165566055599993</c:v>
                </c:pt>
                <c:pt idx="16706">
                  <c:v>2.8168382612205551</c:v>
                </c:pt>
                <c:pt idx="16707">
                  <c:v>2.8171199450466773</c:v>
                </c:pt>
                <c:pt idx="16708">
                  <c:v>2.8174016570411817</c:v>
                </c:pt>
                <c:pt idx="16709">
                  <c:v>2.8176833972068858</c:v>
                </c:pt>
                <c:pt idx="16710">
                  <c:v>2.8179651655466063</c:v>
                </c:pt>
                <c:pt idx="16711">
                  <c:v>2.8182469620631609</c:v>
                </c:pt>
                <c:pt idx="16712">
                  <c:v>2.8185287867593671</c:v>
                </c:pt>
                <c:pt idx="16713">
                  <c:v>2.818810639638043</c:v>
                </c:pt>
                <c:pt idx="16714">
                  <c:v>2.8190925207020068</c:v>
                </c:pt>
                <c:pt idx="16715">
                  <c:v>2.8193744299540771</c:v>
                </c:pt>
                <c:pt idx="16716">
                  <c:v>2.8196563673970725</c:v>
                </c:pt>
                <c:pt idx="16717">
                  <c:v>2.8199383330338121</c:v>
                </c:pt>
                <c:pt idx="16718">
                  <c:v>2.8202203268671155</c:v>
                </c:pt>
                <c:pt idx="16719">
                  <c:v>2.8205023488998022</c:v>
                </c:pt>
                <c:pt idx="16720">
                  <c:v>2.8207843991346921</c:v>
                </c:pt>
                <c:pt idx="16721">
                  <c:v>2.8210664775746057</c:v>
                </c:pt>
                <c:pt idx="16722">
                  <c:v>2.8213485842223633</c:v>
                </c:pt>
                <c:pt idx="16723">
                  <c:v>2.8216307190807854</c:v>
                </c:pt>
                <c:pt idx="16724">
                  <c:v>2.8219128821526933</c:v>
                </c:pt>
                <c:pt idx="16725">
                  <c:v>2.8221950734409087</c:v>
                </c:pt>
                <c:pt idx="16726">
                  <c:v>2.8224772929482529</c:v>
                </c:pt>
                <c:pt idx="16727">
                  <c:v>2.8227595406775476</c:v>
                </c:pt>
                <c:pt idx="16728">
                  <c:v>2.8230418166316156</c:v>
                </c:pt>
                <c:pt idx="16729">
                  <c:v>2.8233241208132789</c:v>
                </c:pt>
                <c:pt idx="16730">
                  <c:v>2.8236064532253602</c:v>
                </c:pt>
                <c:pt idx="16731">
                  <c:v>2.8238888138706826</c:v>
                </c:pt>
                <c:pt idx="16732">
                  <c:v>2.8241712027520696</c:v>
                </c:pt>
                <c:pt idx="16733">
                  <c:v>2.8244536198723447</c:v>
                </c:pt>
                <c:pt idx="16734">
                  <c:v>2.8247360652343318</c:v>
                </c:pt>
                <c:pt idx="16735">
                  <c:v>2.8250185388408551</c:v>
                </c:pt>
                <c:pt idx="16736">
                  <c:v>2.8253010406947392</c:v>
                </c:pt>
                <c:pt idx="16737">
                  <c:v>2.8255835707988086</c:v>
                </c:pt>
                <c:pt idx="16738">
                  <c:v>2.8258661291558886</c:v>
                </c:pt>
                <c:pt idx="16739">
                  <c:v>2.8261487157688041</c:v>
                </c:pt>
                <c:pt idx="16740">
                  <c:v>2.8264313306403808</c:v>
                </c:pt>
                <c:pt idx="16741">
                  <c:v>2.8267139737734448</c:v>
                </c:pt>
                <c:pt idx="16742">
                  <c:v>2.8269966451708219</c:v>
                </c:pt>
                <c:pt idx="16743">
                  <c:v>2.8272793448353388</c:v>
                </c:pt>
                <c:pt idx="16744">
                  <c:v>2.8275620727698225</c:v>
                </c:pt>
                <c:pt idx="16745">
                  <c:v>2.8278448289770997</c:v>
                </c:pt>
                <c:pt idx="16746">
                  <c:v>2.8281276134599973</c:v>
                </c:pt>
                <c:pt idx="16747">
                  <c:v>2.8284104262213434</c:v>
                </c:pt>
                <c:pt idx="16748">
                  <c:v>2.8286932672639655</c:v>
                </c:pt>
                <c:pt idx="16749">
                  <c:v>2.828976136590692</c:v>
                </c:pt>
                <c:pt idx="16750">
                  <c:v>2.8292590342043509</c:v>
                </c:pt>
                <c:pt idx="16751">
                  <c:v>2.8295419601077714</c:v>
                </c:pt>
                <c:pt idx="16752">
                  <c:v>2.8298249143037819</c:v>
                </c:pt>
                <c:pt idx="16753">
                  <c:v>2.8301078967952122</c:v>
                </c:pt>
                <c:pt idx="16754">
                  <c:v>2.8303909075848916</c:v>
                </c:pt>
                <c:pt idx="16755">
                  <c:v>2.8306739466756503</c:v>
                </c:pt>
                <c:pt idx="16756">
                  <c:v>2.830957014070318</c:v>
                </c:pt>
                <c:pt idx="16757">
                  <c:v>2.8312401097717248</c:v>
                </c:pt>
                <c:pt idx="16758">
                  <c:v>2.8315232337827019</c:v>
                </c:pt>
                <c:pt idx="16759">
                  <c:v>2.8318063861060803</c:v>
                </c:pt>
                <c:pt idx="16760">
                  <c:v>2.832089566744691</c:v>
                </c:pt>
                <c:pt idx="16761">
                  <c:v>2.8323727757013653</c:v>
                </c:pt>
                <c:pt idx="16762">
                  <c:v>2.8326560129789353</c:v>
                </c:pt>
                <c:pt idx="16763">
                  <c:v>2.8329392785802332</c:v>
                </c:pt>
                <c:pt idx="16764">
                  <c:v>2.8332225725080913</c:v>
                </c:pt>
                <c:pt idx="16765">
                  <c:v>2.833505894765342</c:v>
                </c:pt>
                <c:pt idx="16766">
                  <c:v>2.8337892453548186</c:v>
                </c:pt>
                <c:pt idx="16767">
                  <c:v>2.8340726242793539</c:v>
                </c:pt>
                <c:pt idx="16768">
                  <c:v>2.8343560315417817</c:v>
                </c:pt>
                <c:pt idx="16769">
                  <c:v>2.8346394671449358</c:v>
                </c:pt>
                <c:pt idx="16770">
                  <c:v>2.8349229310916502</c:v>
                </c:pt>
                <c:pt idx="16771">
                  <c:v>2.8352064233847591</c:v>
                </c:pt>
                <c:pt idx="16772">
                  <c:v>2.8354899440270978</c:v>
                </c:pt>
                <c:pt idx="16773">
                  <c:v>2.8357734930215006</c:v>
                </c:pt>
                <c:pt idx="16774">
                  <c:v>2.8360570703708028</c:v>
                </c:pt>
                <c:pt idx="16775">
                  <c:v>2.8363406760778398</c:v>
                </c:pt>
                <c:pt idx="16776">
                  <c:v>2.8366243101454476</c:v>
                </c:pt>
                <c:pt idx="16777">
                  <c:v>2.8369079725764621</c:v>
                </c:pt>
                <c:pt idx="16778">
                  <c:v>2.8371916633737198</c:v>
                </c:pt>
                <c:pt idx="16779">
                  <c:v>2.8374753825400569</c:v>
                </c:pt>
                <c:pt idx="16780">
                  <c:v>2.8377591300783109</c:v>
                </c:pt>
                <c:pt idx="16781">
                  <c:v>2.8380429059913186</c:v>
                </c:pt>
                <c:pt idx="16782">
                  <c:v>2.8383267102819176</c:v>
                </c:pt>
                <c:pt idx="16783">
                  <c:v>2.8386105429529458</c:v>
                </c:pt>
                <c:pt idx="16784">
                  <c:v>2.8388944040072412</c:v>
                </c:pt>
                <c:pt idx="16785">
                  <c:v>2.8391782934476417</c:v>
                </c:pt>
                <c:pt idx="16786">
                  <c:v>2.8394622112769863</c:v>
                </c:pt>
                <c:pt idx="16787">
                  <c:v>2.839746157498114</c:v>
                </c:pt>
                <c:pt idx="16788">
                  <c:v>2.8400301321138639</c:v>
                </c:pt>
                <c:pt idx="16789">
                  <c:v>2.8403141351270751</c:v>
                </c:pt>
                <c:pt idx="16790">
                  <c:v>2.8405981665405879</c:v>
                </c:pt>
                <c:pt idx="16791">
                  <c:v>2.840882226357242</c:v>
                </c:pt>
                <c:pt idx="16792">
                  <c:v>2.8411663145798776</c:v>
                </c:pt>
                <c:pt idx="16793">
                  <c:v>2.8414504312113356</c:v>
                </c:pt>
                <c:pt idx="16794">
                  <c:v>2.8417345762544568</c:v>
                </c:pt>
                <c:pt idx="16795">
                  <c:v>2.8420187497120821</c:v>
                </c:pt>
                <c:pt idx="16796">
                  <c:v>2.8423029515870533</c:v>
                </c:pt>
                <c:pt idx="16797">
                  <c:v>2.8425871818822119</c:v>
                </c:pt>
                <c:pt idx="16798">
                  <c:v>2.8428714406004003</c:v>
                </c:pt>
                <c:pt idx="16799">
                  <c:v>2.8431557277444601</c:v>
                </c:pt>
                <c:pt idx="16800">
                  <c:v>2.8434400433172344</c:v>
                </c:pt>
                <c:pt idx="16801">
                  <c:v>2.8437243873215663</c:v>
                </c:pt>
                <c:pt idx="16802">
                  <c:v>2.8440087597602983</c:v>
                </c:pt>
                <c:pt idx="16803">
                  <c:v>2.8442931606362745</c:v>
                </c:pt>
                <c:pt idx="16804">
                  <c:v>2.8445775899523382</c:v>
                </c:pt>
                <c:pt idx="16805">
                  <c:v>2.8448620477113336</c:v>
                </c:pt>
                <c:pt idx="16806">
                  <c:v>2.8451465339161048</c:v>
                </c:pt>
                <c:pt idx="16807">
                  <c:v>2.8454310485694965</c:v>
                </c:pt>
                <c:pt idx="16808">
                  <c:v>2.8457155916743533</c:v>
                </c:pt>
                <c:pt idx="16809">
                  <c:v>2.8460001632335206</c:v>
                </c:pt>
                <c:pt idx="16810">
                  <c:v>2.846284763249844</c:v>
                </c:pt>
                <c:pt idx="16811">
                  <c:v>2.846569391726169</c:v>
                </c:pt>
                <c:pt idx="16812">
                  <c:v>2.8468540486653415</c:v>
                </c:pt>
                <c:pt idx="16813">
                  <c:v>2.8471387340702079</c:v>
                </c:pt>
                <c:pt idx="16814">
                  <c:v>2.8474234479436147</c:v>
                </c:pt>
                <c:pt idx="16815">
                  <c:v>2.8477081902884089</c:v>
                </c:pt>
                <c:pt idx="16816">
                  <c:v>2.8479929611074377</c:v>
                </c:pt>
                <c:pt idx="16817">
                  <c:v>2.8482777604035485</c:v>
                </c:pt>
                <c:pt idx="16818">
                  <c:v>2.8485625881795889</c:v>
                </c:pt>
                <c:pt idx="16819">
                  <c:v>2.8488474444384067</c:v>
                </c:pt>
                <c:pt idx="16820">
                  <c:v>2.8491323291828503</c:v>
                </c:pt>
                <c:pt idx="16821">
                  <c:v>2.8494172424157687</c:v>
                </c:pt>
                <c:pt idx="16822">
                  <c:v>2.8497021841400101</c:v>
                </c:pt>
                <c:pt idx="16823">
                  <c:v>2.8499871543584239</c:v>
                </c:pt>
                <c:pt idx="16824">
                  <c:v>2.8502721530738597</c:v>
                </c:pt>
                <c:pt idx="16825">
                  <c:v>2.8505571802891669</c:v>
                </c:pt>
                <c:pt idx="16826">
                  <c:v>2.8508422360071957</c:v>
                </c:pt>
                <c:pt idx="16827">
                  <c:v>2.8511273202307965</c:v>
                </c:pt>
                <c:pt idx="16828">
                  <c:v>2.8514124329628197</c:v>
                </c:pt>
                <c:pt idx="16829">
                  <c:v>2.8516975742061157</c:v>
                </c:pt>
                <c:pt idx="16830">
                  <c:v>2.8519827439635361</c:v>
                </c:pt>
                <c:pt idx="16831">
                  <c:v>2.8522679422379325</c:v>
                </c:pt>
                <c:pt idx="16832">
                  <c:v>2.8525531690321562</c:v>
                </c:pt>
                <c:pt idx="16833">
                  <c:v>2.8528384243490592</c:v>
                </c:pt>
                <c:pt idx="16834">
                  <c:v>2.853123708191494</c:v>
                </c:pt>
                <c:pt idx="16835">
                  <c:v>2.8534090205623133</c:v>
                </c:pt>
                <c:pt idx="16836">
                  <c:v>2.8536943614643695</c:v>
                </c:pt>
                <c:pt idx="16837">
                  <c:v>2.8539797309005159</c:v>
                </c:pt>
                <c:pt idx="16838">
                  <c:v>2.8542651288736058</c:v>
                </c:pt>
                <c:pt idx="16839">
                  <c:v>2.8545505553864934</c:v>
                </c:pt>
                <c:pt idx="16840">
                  <c:v>2.8548360104420318</c:v>
                </c:pt>
                <c:pt idx="16841">
                  <c:v>2.8551214940430758</c:v>
                </c:pt>
                <c:pt idx="16842">
                  <c:v>2.8554070061924799</c:v>
                </c:pt>
                <c:pt idx="16843">
                  <c:v>2.8556925468930991</c:v>
                </c:pt>
                <c:pt idx="16844">
                  <c:v>2.8559781161477886</c:v>
                </c:pt>
                <c:pt idx="16845">
                  <c:v>2.8562637139594034</c:v>
                </c:pt>
                <c:pt idx="16846">
                  <c:v>2.8565493403307993</c:v>
                </c:pt>
                <c:pt idx="16847">
                  <c:v>2.8568349952648324</c:v>
                </c:pt>
                <c:pt idx="16848">
                  <c:v>2.857120678764359</c:v>
                </c:pt>
                <c:pt idx="16849">
                  <c:v>2.8574063908322356</c:v>
                </c:pt>
                <c:pt idx="16850">
                  <c:v>2.8576921314713188</c:v>
                </c:pt>
                <c:pt idx="16851">
                  <c:v>2.8579779006844661</c:v>
                </c:pt>
                <c:pt idx="16852">
                  <c:v>2.8582636984745347</c:v>
                </c:pt>
                <c:pt idx="16853">
                  <c:v>2.8585495248443822</c:v>
                </c:pt>
                <c:pt idx="16854">
                  <c:v>2.8588353797968664</c:v>
                </c:pt>
                <c:pt idx="16855">
                  <c:v>2.859121263334846</c:v>
                </c:pt>
                <c:pt idx="16856">
                  <c:v>2.8594071754611794</c:v>
                </c:pt>
                <c:pt idx="16857">
                  <c:v>2.8596931161787253</c:v>
                </c:pt>
                <c:pt idx="16858">
                  <c:v>2.8599790854903433</c:v>
                </c:pt>
                <c:pt idx="16859">
                  <c:v>2.8602650833988923</c:v>
                </c:pt>
                <c:pt idx="16860">
                  <c:v>2.8605511099072323</c:v>
                </c:pt>
                <c:pt idx="16861">
                  <c:v>2.8608371650182232</c:v>
                </c:pt>
                <c:pt idx="16862">
                  <c:v>2.8611232487347249</c:v>
                </c:pt>
                <c:pt idx="16863">
                  <c:v>2.8614093610595983</c:v>
                </c:pt>
                <c:pt idx="16864">
                  <c:v>2.8616955019957042</c:v>
                </c:pt>
                <c:pt idx="16865">
                  <c:v>2.8619816715459039</c:v>
                </c:pt>
                <c:pt idx="16866">
                  <c:v>2.8622678697130586</c:v>
                </c:pt>
                <c:pt idx="16867">
                  <c:v>2.86255409650003</c:v>
                </c:pt>
                <c:pt idx="16868">
                  <c:v>2.8628403519096799</c:v>
                </c:pt>
                <c:pt idx="16869">
                  <c:v>2.8631266359448708</c:v>
                </c:pt>
                <c:pt idx="16870">
                  <c:v>2.8634129486084654</c:v>
                </c:pt>
                <c:pt idx="16871">
                  <c:v>2.8636992899033262</c:v>
                </c:pt>
                <c:pt idx="16872">
                  <c:v>2.8639856598323163</c:v>
                </c:pt>
                <c:pt idx="16873">
                  <c:v>2.8642720583982997</c:v>
                </c:pt>
                <c:pt idx="16874">
                  <c:v>2.8645584856041393</c:v>
                </c:pt>
                <c:pt idx="16875">
                  <c:v>2.8648449414526995</c:v>
                </c:pt>
                <c:pt idx="16876">
                  <c:v>2.8651314259468448</c:v>
                </c:pt>
                <c:pt idx="16877">
                  <c:v>2.8654179390894394</c:v>
                </c:pt>
                <c:pt idx="16878">
                  <c:v>2.8657044808833483</c:v>
                </c:pt>
                <c:pt idx="16879">
                  <c:v>2.8659910513314366</c:v>
                </c:pt>
                <c:pt idx="16880">
                  <c:v>2.8662776504365697</c:v>
                </c:pt>
                <c:pt idx="16881">
                  <c:v>2.8665642782016132</c:v>
                </c:pt>
                <c:pt idx="16882">
                  <c:v>2.8668509346294333</c:v>
                </c:pt>
                <c:pt idx="16883">
                  <c:v>2.8671376197228962</c:v>
                </c:pt>
                <c:pt idx="16884">
                  <c:v>2.8674243334848684</c:v>
                </c:pt>
                <c:pt idx="16885">
                  <c:v>2.8677110759182169</c:v>
                </c:pt>
                <c:pt idx="16886">
                  <c:v>2.867997847025809</c:v>
                </c:pt>
                <c:pt idx="16887">
                  <c:v>2.8682846468105114</c:v>
                </c:pt>
                <c:pt idx="16888">
                  <c:v>2.8685714752751923</c:v>
                </c:pt>
                <c:pt idx="16889">
                  <c:v>2.8688583324227199</c:v>
                </c:pt>
                <c:pt idx="16890">
                  <c:v>2.8691452182559622</c:v>
                </c:pt>
                <c:pt idx="16891">
                  <c:v>2.8694321327777876</c:v>
                </c:pt>
                <c:pt idx="16892">
                  <c:v>2.8697190759910653</c:v>
                </c:pt>
                <c:pt idx="16893">
                  <c:v>2.8700060478986642</c:v>
                </c:pt>
                <c:pt idx="16894">
                  <c:v>2.8702930485034539</c:v>
                </c:pt>
                <c:pt idx="16895">
                  <c:v>2.8705800778083042</c:v>
                </c:pt>
                <c:pt idx="16896">
                  <c:v>2.8708671358160851</c:v>
                </c:pt>
                <c:pt idx="16897">
                  <c:v>2.8711542225296669</c:v>
                </c:pt>
                <c:pt idx="16898">
                  <c:v>2.8714413379519197</c:v>
                </c:pt>
                <c:pt idx="16899">
                  <c:v>2.871728482085715</c:v>
                </c:pt>
                <c:pt idx="16900">
                  <c:v>2.8720156549339233</c:v>
                </c:pt>
                <c:pt idx="16901">
                  <c:v>2.8723028564994166</c:v>
                </c:pt>
                <c:pt idx="16902">
                  <c:v>2.8725900867850664</c:v>
                </c:pt>
                <c:pt idx="16903">
                  <c:v>2.8728773457937451</c:v>
                </c:pt>
                <c:pt idx="16904">
                  <c:v>2.8731646335283245</c:v>
                </c:pt>
                <c:pt idx="16905">
                  <c:v>2.8734519499916775</c:v>
                </c:pt>
                <c:pt idx="16906">
                  <c:v>2.8737392951866765</c:v>
                </c:pt>
                <c:pt idx="16907">
                  <c:v>2.8740266691161951</c:v>
                </c:pt>
                <c:pt idx="16908">
                  <c:v>2.8743140717831066</c:v>
                </c:pt>
                <c:pt idx="16909">
                  <c:v>2.8746015031902847</c:v>
                </c:pt>
                <c:pt idx="16910">
                  <c:v>2.8748889633406036</c:v>
                </c:pt>
                <c:pt idx="16911">
                  <c:v>2.8751764522369379</c:v>
                </c:pt>
                <c:pt idx="16912">
                  <c:v>2.8754639698821616</c:v>
                </c:pt>
                <c:pt idx="16913">
                  <c:v>2.8757515162791498</c:v>
                </c:pt>
                <c:pt idx="16914">
                  <c:v>2.8760390914307776</c:v>
                </c:pt>
                <c:pt idx="16915">
                  <c:v>2.8763266953399205</c:v>
                </c:pt>
                <c:pt idx="16916">
                  <c:v>2.8766143280094543</c:v>
                </c:pt>
                <c:pt idx="16917">
                  <c:v>2.8769019894422554</c:v>
                </c:pt>
                <c:pt idx="16918">
                  <c:v>2.8771896796411998</c:v>
                </c:pt>
                <c:pt idx="16919">
                  <c:v>2.8774773986091637</c:v>
                </c:pt>
                <c:pt idx="16920">
                  <c:v>2.8777651463490246</c:v>
                </c:pt>
                <c:pt idx="16921">
                  <c:v>2.8780529228636595</c:v>
                </c:pt>
                <c:pt idx="16922">
                  <c:v>2.8783407281559459</c:v>
                </c:pt>
                <c:pt idx="16923">
                  <c:v>2.8786285622287613</c:v>
                </c:pt>
                <c:pt idx="16924">
                  <c:v>2.8789164250849844</c:v>
                </c:pt>
                <c:pt idx="16925">
                  <c:v>2.8792043167274928</c:v>
                </c:pt>
                <c:pt idx="16926">
                  <c:v>2.8794922371591656</c:v>
                </c:pt>
                <c:pt idx="16927">
                  <c:v>2.8797801863828814</c:v>
                </c:pt>
                <c:pt idx="16928">
                  <c:v>2.8800681644015196</c:v>
                </c:pt>
                <c:pt idx="16929">
                  <c:v>2.8803561712179597</c:v>
                </c:pt>
                <c:pt idx="16930">
                  <c:v>2.8806442068350817</c:v>
                </c:pt>
                <c:pt idx="16931">
                  <c:v>2.880932271255765</c:v>
                </c:pt>
                <c:pt idx="16932">
                  <c:v>2.8812203644828904</c:v>
                </c:pt>
                <c:pt idx="16933">
                  <c:v>2.8815084865193388</c:v>
                </c:pt>
                <c:pt idx="16934">
                  <c:v>2.8817966373679909</c:v>
                </c:pt>
                <c:pt idx="16935">
                  <c:v>2.8820848170317275</c:v>
                </c:pt>
                <c:pt idx="16936">
                  <c:v>2.8823730255134308</c:v>
                </c:pt>
                <c:pt idx="16937">
                  <c:v>2.882661262815982</c:v>
                </c:pt>
                <c:pt idx="16938">
                  <c:v>2.8829495289422638</c:v>
                </c:pt>
                <c:pt idx="16939">
                  <c:v>2.8832378238951581</c:v>
                </c:pt>
                <c:pt idx="16940">
                  <c:v>2.8835261476775478</c:v>
                </c:pt>
                <c:pt idx="16941">
                  <c:v>2.8838145002923157</c:v>
                </c:pt>
                <c:pt idx="16942">
                  <c:v>2.8841028817423449</c:v>
                </c:pt>
                <c:pt idx="16943">
                  <c:v>2.8843912920305192</c:v>
                </c:pt>
                <c:pt idx="16944">
                  <c:v>2.8846797311597223</c:v>
                </c:pt>
                <c:pt idx="16945">
                  <c:v>2.8849681991328384</c:v>
                </c:pt>
                <c:pt idx="16946">
                  <c:v>2.8852566959527515</c:v>
                </c:pt>
                <c:pt idx="16947">
                  <c:v>2.8855452216223467</c:v>
                </c:pt>
                <c:pt idx="16948">
                  <c:v>2.885833776144509</c:v>
                </c:pt>
                <c:pt idx="16949">
                  <c:v>2.8861223595221235</c:v>
                </c:pt>
                <c:pt idx="16950">
                  <c:v>2.8864109717580755</c:v>
                </c:pt>
                <c:pt idx="16951">
                  <c:v>2.8866996128552511</c:v>
                </c:pt>
                <c:pt idx="16952">
                  <c:v>2.8869882828165365</c:v>
                </c:pt>
                <c:pt idx="16953">
                  <c:v>2.8872769816448183</c:v>
                </c:pt>
                <c:pt idx="16954">
                  <c:v>2.8875657093429825</c:v>
                </c:pt>
                <c:pt idx="16955">
                  <c:v>2.8878544659139167</c:v>
                </c:pt>
                <c:pt idx="16956">
                  <c:v>2.8881432513605079</c:v>
                </c:pt>
                <c:pt idx="16957">
                  <c:v>2.8884320656856439</c:v>
                </c:pt>
                <c:pt idx="16958">
                  <c:v>2.8887209088922123</c:v>
                </c:pt>
                <c:pt idx="16959">
                  <c:v>2.8890097809831015</c:v>
                </c:pt>
                <c:pt idx="16960">
                  <c:v>2.8892986819611997</c:v>
                </c:pt>
                <c:pt idx="16961">
                  <c:v>2.8895876118293957</c:v>
                </c:pt>
                <c:pt idx="16962">
                  <c:v>2.8898765705905785</c:v>
                </c:pt>
                <c:pt idx="16963">
                  <c:v>2.8901655582476375</c:v>
                </c:pt>
                <c:pt idx="16964">
                  <c:v>2.8904545748034622</c:v>
                </c:pt>
                <c:pt idx="16965">
                  <c:v>2.8907436202609427</c:v>
                </c:pt>
                <c:pt idx="16966">
                  <c:v>2.8910326946229685</c:v>
                </c:pt>
                <c:pt idx="16967">
                  <c:v>2.8913217978924308</c:v>
                </c:pt>
                <c:pt idx="16968">
                  <c:v>2.8916109300722201</c:v>
                </c:pt>
                <c:pt idx="16969">
                  <c:v>2.8919000911652275</c:v>
                </c:pt>
                <c:pt idx="16970">
                  <c:v>2.8921892811743439</c:v>
                </c:pt>
                <c:pt idx="16971">
                  <c:v>2.8924785001024613</c:v>
                </c:pt>
                <c:pt idx="16972">
                  <c:v>2.8927677479524716</c:v>
                </c:pt>
                <c:pt idx="16973">
                  <c:v>2.8930570247272667</c:v>
                </c:pt>
                <c:pt idx="16974">
                  <c:v>2.8933463304297393</c:v>
                </c:pt>
                <c:pt idx="16975">
                  <c:v>2.8936356650627824</c:v>
                </c:pt>
                <c:pt idx="16976">
                  <c:v>2.8939250286292886</c:v>
                </c:pt>
                <c:pt idx="16977">
                  <c:v>2.8942144211321517</c:v>
                </c:pt>
                <c:pt idx="16978">
                  <c:v>2.8945038425742649</c:v>
                </c:pt>
                <c:pt idx="16979">
                  <c:v>2.8947932929585223</c:v>
                </c:pt>
                <c:pt idx="16980">
                  <c:v>2.8950827722878181</c:v>
                </c:pt>
                <c:pt idx="16981">
                  <c:v>2.8953722805650468</c:v>
                </c:pt>
                <c:pt idx="16982">
                  <c:v>2.8956618177931035</c:v>
                </c:pt>
                <c:pt idx="16983">
                  <c:v>2.8959513839748827</c:v>
                </c:pt>
                <c:pt idx="16984">
                  <c:v>2.8962409791132804</c:v>
                </c:pt>
                <c:pt idx="16985">
                  <c:v>2.8965306032111915</c:v>
                </c:pt>
                <c:pt idx="16986">
                  <c:v>2.8968202562715124</c:v>
                </c:pt>
                <c:pt idx="16987">
                  <c:v>2.8971099382971395</c:v>
                </c:pt>
                <c:pt idx="16988">
                  <c:v>2.897399649290969</c:v>
                </c:pt>
                <c:pt idx="16989">
                  <c:v>2.8976893892558979</c:v>
                </c:pt>
                <c:pt idx="16990">
                  <c:v>2.8979791581948233</c:v>
                </c:pt>
                <c:pt idx="16991">
                  <c:v>2.8982689561106429</c:v>
                </c:pt>
                <c:pt idx="16992">
                  <c:v>2.898558783006254</c:v>
                </c:pt>
                <c:pt idx="16993">
                  <c:v>2.8988486388845547</c:v>
                </c:pt>
                <c:pt idx="16994">
                  <c:v>2.8991385237484431</c:v>
                </c:pt>
                <c:pt idx="16995">
                  <c:v>2.8994284376008177</c:v>
                </c:pt>
                <c:pt idx="16996">
                  <c:v>2.8997183804445776</c:v>
                </c:pt>
                <c:pt idx="16997">
                  <c:v>2.9000083522826219</c:v>
                </c:pt>
                <c:pt idx="16998">
                  <c:v>2.9002983531178499</c:v>
                </c:pt>
                <c:pt idx="16999">
                  <c:v>2.9005883829531616</c:v>
                </c:pt>
                <c:pt idx="17000">
                  <c:v>2.9008784417914568</c:v>
                </c:pt>
                <c:pt idx="17001">
                  <c:v>2.901168529635636</c:v>
                </c:pt>
                <c:pt idx="17002">
                  <c:v>2.9014586464885994</c:v>
                </c:pt>
                <c:pt idx="17003">
                  <c:v>2.9017487923532483</c:v>
                </c:pt>
                <c:pt idx="17004">
                  <c:v>2.9020389672324836</c:v>
                </c:pt>
                <c:pt idx="17005">
                  <c:v>2.9023291711292067</c:v>
                </c:pt>
                <c:pt idx="17006">
                  <c:v>2.9026194040463196</c:v>
                </c:pt>
                <c:pt idx="17007">
                  <c:v>2.9029096659867242</c:v>
                </c:pt>
                <c:pt idx="17008">
                  <c:v>2.9031999569533227</c:v>
                </c:pt>
                <c:pt idx="17009">
                  <c:v>2.9034902769490181</c:v>
                </c:pt>
                <c:pt idx="17010">
                  <c:v>2.9037806259767129</c:v>
                </c:pt>
                <c:pt idx="17011">
                  <c:v>2.9040710040393107</c:v>
                </c:pt>
                <c:pt idx="17012">
                  <c:v>2.9043614111397145</c:v>
                </c:pt>
                <c:pt idx="17013">
                  <c:v>2.9046518472808285</c:v>
                </c:pt>
                <c:pt idx="17014">
                  <c:v>2.9049423124655567</c:v>
                </c:pt>
                <c:pt idx="17015">
                  <c:v>2.9052328066968034</c:v>
                </c:pt>
                <c:pt idx="17016">
                  <c:v>2.905523329977473</c:v>
                </c:pt>
                <c:pt idx="17017">
                  <c:v>2.9058138823104707</c:v>
                </c:pt>
                <c:pt idx="17018">
                  <c:v>2.9061044636987017</c:v>
                </c:pt>
                <c:pt idx="17019">
                  <c:v>2.9063950741450717</c:v>
                </c:pt>
                <c:pt idx="17020">
                  <c:v>2.906685713652486</c:v>
                </c:pt>
                <c:pt idx="17021">
                  <c:v>2.906976382223851</c:v>
                </c:pt>
                <c:pt idx="17022">
                  <c:v>2.9072670798620734</c:v>
                </c:pt>
                <c:pt idx="17023">
                  <c:v>2.9075578065700598</c:v>
                </c:pt>
                <c:pt idx="17024">
                  <c:v>2.9078485623507166</c:v>
                </c:pt>
                <c:pt idx="17025">
                  <c:v>2.9081393472069519</c:v>
                </c:pt>
                <c:pt idx="17026">
                  <c:v>2.9084301611416725</c:v>
                </c:pt>
                <c:pt idx="17027">
                  <c:v>2.9087210041577864</c:v>
                </c:pt>
                <c:pt idx="17028">
                  <c:v>2.909011876258202</c:v>
                </c:pt>
                <c:pt idx="17029">
                  <c:v>2.909302777445828</c:v>
                </c:pt>
                <c:pt idx="17030">
                  <c:v>2.9095937077235727</c:v>
                </c:pt>
                <c:pt idx="17031">
                  <c:v>2.909884667094345</c:v>
                </c:pt>
                <c:pt idx="17032">
                  <c:v>2.9101756555610545</c:v>
                </c:pt>
                <c:pt idx="17033">
                  <c:v>2.9104666731266104</c:v>
                </c:pt>
                <c:pt idx="17034">
                  <c:v>2.9107577197939229</c:v>
                </c:pt>
                <c:pt idx="17035">
                  <c:v>2.9110487955659021</c:v>
                </c:pt>
                <c:pt idx="17036">
                  <c:v>2.9113399004454585</c:v>
                </c:pt>
                <c:pt idx="17037">
                  <c:v>2.9116310344355032</c:v>
                </c:pt>
                <c:pt idx="17038">
                  <c:v>2.9119221975389467</c:v>
                </c:pt>
                <c:pt idx="17039">
                  <c:v>2.9122133897587004</c:v>
                </c:pt>
                <c:pt idx="17040">
                  <c:v>2.9125046110976762</c:v>
                </c:pt>
                <c:pt idx="17041">
                  <c:v>2.9127958615587861</c:v>
                </c:pt>
                <c:pt idx="17042">
                  <c:v>2.9130871411449419</c:v>
                </c:pt>
                <c:pt idx="17043">
                  <c:v>2.9133784498590565</c:v>
                </c:pt>
                <c:pt idx="17044">
                  <c:v>2.9136697877040425</c:v>
                </c:pt>
                <c:pt idx="17045">
                  <c:v>2.9139611546828128</c:v>
                </c:pt>
                <c:pt idx="17046">
                  <c:v>2.914252550798281</c:v>
                </c:pt>
                <c:pt idx="17047">
                  <c:v>2.9145439760533609</c:v>
                </c:pt>
                <c:pt idx="17048">
                  <c:v>2.914835430450966</c:v>
                </c:pt>
                <c:pt idx="17049">
                  <c:v>2.915126913994011</c:v>
                </c:pt>
                <c:pt idx="17050">
                  <c:v>2.9154184266854104</c:v>
                </c:pt>
                <c:pt idx="17051">
                  <c:v>2.9157099685280787</c:v>
                </c:pt>
                <c:pt idx="17052">
                  <c:v>2.9160015395249315</c:v>
                </c:pt>
                <c:pt idx="17053">
                  <c:v>2.916293139678884</c:v>
                </c:pt>
                <c:pt idx="17054">
                  <c:v>2.9165847689928519</c:v>
                </c:pt>
                <c:pt idx="17055">
                  <c:v>2.916876427469751</c:v>
                </c:pt>
                <c:pt idx="17056">
                  <c:v>2.917168115112498</c:v>
                </c:pt>
                <c:pt idx="17057">
                  <c:v>2.9174598319240093</c:v>
                </c:pt>
                <c:pt idx="17058">
                  <c:v>2.9177515779072016</c:v>
                </c:pt>
                <c:pt idx="17059">
                  <c:v>2.9180433530649923</c:v>
                </c:pt>
                <c:pt idx="17060">
                  <c:v>2.9183351574002989</c:v>
                </c:pt>
                <c:pt idx="17061">
                  <c:v>2.9186269909160387</c:v>
                </c:pt>
                <c:pt idx="17062">
                  <c:v>2.9189188536151303</c:v>
                </c:pt>
                <c:pt idx="17063">
                  <c:v>2.9192107455004916</c:v>
                </c:pt>
                <c:pt idx="17064">
                  <c:v>2.9195026665750419</c:v>
                </c:pt>
                <c:pt idx="17065">
                  <c:v>2.9197946168416995</c:v>
                </c:pt>
                <c:pt idx="17066">
                  <c:v>2.9200865963033835</c:v>
                </c:pt>
                <c:pt idx="17067">
                  <c:v>2.9203786049630138</c:v>
                </c:pt>
                <c:pt idx="17068">
                  <c:v>2.9206706428235103</c:v>
                </c:pt>
                <c:pt idx="17069">
                  <c:v>2.9209627098877928</c:v>
                </c:pt>
                <c:pt idx="17070">
                  <c:v>2.9212548061587817</c:v>
                </c:pt>
                <c:pt idx="17071">
                  <c:v>2.9215469316393974</c:v>
                </c:pt>
                <c:pt idx="17072">
                  <c:v>2.9218390863325614</c:v>
                </c:pt>
                <c:pt idx="17073">
                  <c:v>2.9221312702411946</c:v>
                </c:pt>
                <c:pt idx="17074">
                  <c:v>2.9224234833682186</c:v>
                </c:pt>
                <c:pt idx="17075">
                  <c:v>2.9227157257165555</c:v>
                </c:pt>
                <c:pt idx="17076">
                  <c:v>2.923007997289127</c:v>
                </c:pt>
                <c:pt idx="17077">
                  <c:v>2.9233002980888561</c:v>
                </c:pt>
                <c:pt idx="17078">
                  <c:v>2.9235926281186648</c:v>
                </c:pt>
                <c:pt idx="17079">
                  <c:v>2.9238849873814767</c:v>
                </c:pt>
                <c:pt idx="17080">
                  <c:v>2.9241773758802148</c:v>
                </c:pt>
                <c:pt idx="17081">
                  <c:v>2.9244697936178028</c:v>
                </c:pt>
                <c:pt idx="17082">
                  <c:v>2.9247622405971647</c:v>
                </c:pt>
                <c:pt idx="17083">
                  <c:v>2.9250547168212244</c:v>
                </c:pt>
                <c:pt idx="17084">
                  <c:v>2.9253472222929067</c:v>
                </c:pt>
                <c:pt idx="17085">
                  <c:v>2.9256397570151358</c:v>
                </c:pt>
                <c:pt idx="17086">
                  <c:v>2.9259323209908374</c:v>
                </c:pt>
                <c:pt idx="17087">
                  <c:v>2.9262249142229364</c:v>
                </c:pt>
                <c:pt idx="17088">
                  <c:v>2.9265175367143588</c:v>
                </c:pt>
                <c:pt idx="17089">
                  <c:v>2.9268101884680302</c:v>
                </c:pt>
                <c:pt idx="17090">
                  <c:v>2.9271028694868768</c:v>
                </c:pt>
                <c:pt idx="17091">
                  <c:v>2.9273955797738256</c:v>
                </c:pt>
                <c:pt idx="17092">
                  <c:v>2.9276883193318031</c:v>
                </c:pt>
                <c:pt idx="17093">
                  <c:v>2.9279810881637363</c:v>
                </c:pt>
                <c:pt idx="17094">
                  <c:v>2.9282738862725526</c:v>
                </c:pt>
                <c:pt idx="17095">
                  <c:v>2.9285667136611799</c:v>
                </c:pt>
                <c:pt idx="17096">
                  <c:v>2.9288595703325462</c:v>
                </c:pt>
                <c:pt idx="17097">
                  <c:v>2.9291524562895792</c:v>
                </c:pt>
                <c:pt idx="17098">
                  <c:v>2.9294453715352082</c:v>
                </c:pt>
                <c:pt idx="17099">
                  <c:v>2.9297383160723616</c:v>
                </c:pt>
                <c:pt idx="17100">
                  <c:v>2.9300312899039689</c:v>
                </c:pt>
                <c:pt idx="17101">
                  <c:v>2.9303242930329594</c:v>
                </c:pt>
                <c:pt idx="17102">
                  <c:v>2.9306173254622627</c:v>
                </c:pt>
                <c:pt idx="17103">
                  <c:v>2.930910387194809</c:v>
                </c:pt>
                <c:pt idx="17104">
                  <c:v>2.9312034782335283</c:v>
                </c:pt>
                <c:pt idx="17105">
                  <c:v>2.9314965985813517</c:v>
                </c:pt>
                <c:pt idx="17106">
                  <c:v>2.9317897482412096</c:v>
                </c:pt>
                <c:pt idx="17107">
                  <c:v>2.9320829272160336</c:v>
                </c:pt>
                <c:pt idx="17108">
                  <c:v>2.932376135508755</c:v>
                </c:pt>
                <c:pt idx="17109">
                  <c:v>2.9326693731223057</c:v>
                </c:pt>
                <c:pt idx="17110">
                  <c:v>2.932962640059618</c:v>
                </c:pt>
                <c:pt idx="17111">
                  <c:v>2.9332559363236239</c:v>
                </c:pt>
                <c:pt idx="17112">
                  <c:v>2.9335492619172561</c:v>
                </c:pt>
                <c:pt idx="17113">
                  <c:v>2.9338426168434477</c:v>
                </c:pt>
                <c:pt idx="17114">
                  <c:v>2.9341360011051321</c:v>
                </c:pt>
                <c:pt idx="17115">
                  <c:v>2.9344294147052423</c:v>
                </c:pt>
                <c:pt idx="17116">
                  <c:v>2.934722857646713</c:v>
                </c:pt>
                <c:pt idx="17117">
                  <c:v>2.9350163299324779</c:v>
                </c:pt>
                <c:pt idx="17118">
                  <c:v>2.9353098315654709</c:v>
                </c:pt>
                <c:pt idx="17119">
                  <c:v>2.9356033625486275</c:v>
                </c:pt>
                <c:pt idx="17120">
                  <c:v>2.9358969228848824</c:v>
                </c:pt>
                <c:pt idx="17121">
                  <c:v>2.9361905125771708</c:v>
                </c:pt>
                <c:pt idx="17122">
                  <c:v>2.9364841316284283</c:v>
                </c:pt>
                <c:pt idx="17123">
                  <c:v>2.9367777800415911</c:v>
                </c:pt>
                <c:pt idx="17124">
                  <c:v>2.9370714578195951</c:v>
                </c:pt>
                <c:pt idx="17125">
                  <c:v>2.9373651649653771</c:v>
                </c:pt>
                <c:pt idx="17126">
                  <c:v>2.9376589014818735</c:v>
                </c:pt>
                <c:pt idx="17127">
                  <c:v>2.9379526673720218</c:v>
                </c:pt>
                <c:pt idx="17128">
                  <c:v>2.9382464626387588</c:v>
                </c:pt>
                <c:pt idx="17129">
                  <c:v>2.9385402872850226</c:v>
                </c:pt>
                <c:pt idx="17130">
                  <c:v>2.9388341413137509</c:v>
                </c:pt>
                <c:pt idx="17131">
                  <c:v>2.9391280247278821</c:v>
                </c:pt>
                <c:pt idx="17132">
                  <c:v>2.939421937530355</c:v>
                </c:pt>
                <c:pt idx="17133">
                  <c:v>2.9397158797241079</c:v>
                </c:pt>
                <c:pt idx="17134">
                  <c:v>2.9400098513120803</c:v>
                </c:pt>
                <c:pt idx="17135">
                  <c:v>2.9403038522972116</c:v>
                </c:pt>
                <c:pt idx="17136">
                  <c:v>2.9405978826824413</c:v>
                </c:pt>
                <c:pt idx="17137">
                  <c:v>2.9408919424707096</c:v>
                </c:pt>
                <c:pt idx="17138">
                  <c:v>2.9411860316649565</c:v>
                </c:pt>
                <c:pt idx="17139">
                  <c:v>2.9414801502681232</c:v>
                </c:pt>
                <c:pt idx="17140">
                  <c:v>2.9417742982831498</c:v>
                </c:pt>
                <c:pt idx="17141">
                  <c:v>2.9420684757129782</c:v>
                </c:pt>
                <c:pt idx="17142">
                  <c:v>2.9423626825605496</c:v>
                </c:pt>
                <c:pt idx="17143">
                  <c:v>2.9426569188288054</c:v>
                </c:pt>
                <c:pt idx="17144">
                  <c:v>2.9429511845206884</c:v>
                </c:pt>
                <c:pt idx="17145">
                  <c:v>2.9432454796391405</c:v>
                </c:pt>
                <c:pt idx="17146">
                  <c:v>2.9435398041871044</c:v>
                </c:pt>
                <c:pt idx="17147">
                  <c:v>2.9438341581675229</c:v>
                </c:pt>
                <c:pt idx="17148">
                  <c:v>2.9441285415833396</c:v>
                </c:pt>
                <c:pt idx="17149">
                  <c:v>2.9444229544374978</c:v>
                </c:pt>
                <c:pt idx="17150">
                  <c:v>2.9447173967329414</c:v>
                </c:pt>
                <c:pt idx="17151">
                  <c:v>2.9450118684726148</c:v>
                </c:pt>
                <c:pt idx="17152">
                  <c:v>2.9453063696594621</c:v>
                </c:pt>
                <c:pt idx="17153">
                  <c:v>2.9456009002964278</c:v>
                </c:pt>
                <c:pt idx="17154">
                  <c:v>2.9458954603864576</c:v>
                </c:pt>
                <c:pt idx="17155">
                  <c:v>2.946190049932496</c:v>
                </c:pt>
                <c:pt idx="17156">
                  <c:v>2.9464846689374893</c:v>
                </c:pt>
                <c:pt idx="17157">
                  <c:v>2.946779317404383</c:v>
                </c:pt>
                <c:pt idx="17158">
                  <c:v>2.9470739953361234</c:v>
                </c:pt>
                <c:pt idx="17159">
                  <c:v>2.9473687027356568</c:v>
                </c:pt>
                <c:pt idx="17160">
                  <c:v>2.9476634396059302</c:v>
                </c:pt>
                <c:pt idx="17161">
                  <c:v>2.9479582059498908</c:v>
                </c:pt>
                <c:pt idx="17162">
                  <c:v>2.9482530017704858</c:v>
                </c:pt>
                <c:pt idx="17163">
                  <c:v>2.9485478270706627</c:v>
                </c:pt>
                <c:pt idx="17164">
                  <c:v>2.9488426818533697</c:v>
                </c:pt>
                <c:pt idx="17165">
                  <c:v>2.9491375661215549</c:v>
                </c:pt>
                <c:pt idx="17166">
                  <c:v>2.9494324798781668</c:v>
                </c:pt>
                <c:pt idx="17167">
                  <c:v>2.9497274231261548</c:v>
                </c:pt>
                <c:pt idx="17168">
                  <c:v>2.9500223958684675</c:v>
                </c:pt>
                <c:pt idx="17169">
                  <c:v>2.9503173981080542</c:v>
                </c:pt>
                <c:pt idx="17170">
                  <c:v>2.9506124298478649</c:v>
                </c:pt>
                <c:pt idx="17171">
                  <c:v>2.9509074910908497</c:v>
                </c:pt>
                <c:pt idx="17172">
                  <c:v>2.9512025818399588</c:v>
                </c:pt>
                <c:pt idx="17173">
                  <c:v>2.9514977020981426</c:v>
                </c:pt>
                <c:pt idx="17174">
                  <c:v>2.9517928518683525</c:v>
                </c:pt>
                <c:pt idx="17175">
                  <c:v>2.9520880311535391</c:v>
                </c:pt>
                <c:pt idx="17176">
                  <c:v>2.9523832399566543</c:v>
                </c:pt>
                <c:pt idx="17177">
                  <c:v>2.9526784782806499</c:v>
                </c:pt>
                <c:pt idx="17178">
                  <c:v>2.9529737461284777</c:v>
                </c:pt>
                <c:pt idx="17179">
                  <c:v>2.9532690435030906</c:v>
                </c:pt>
                <c:pt idx="17180">
                  <c:v>2.9535643704074408</c:v>
                </c:pt>
                <c:pt idx="17181">
                  <c:v>2.9538597268444815</c:v>
                </c:pt>
                <c:pt idx="17182">
                  <c:v>2.9541551128171659</c:v>
                </c:pt>
                <c:pt idx="17183">
                  <c:v>2.9544505283284477</c:v>
                </c:pt>
                <c:pt idx="17184">
                  <c:v>2.9547459733812804</c:v>
                </c:pt>
                <c:pt idx="17185">
                  <c:v>2.9550414479786187</c:v>
                </c:pt>
                <c:pt idx="17186">
                  <c:v>2.9553369521234165</c:v>
                </c:pt>
                <c:pt idx="17187">
                  <c:v>2.9556324858186289</c:v>
                </c:pt>
                <c:pt idx="17188">
                  <c:v>2.9559280490672108</c:v>
                </c:pt>
                <c:pt idx="17189">
                  <c:v>2.9562236418721177</c:v>
                </c:pt>
                <c:pt idx="17190">
                  <c:v>2.956519264236305</c:v>
                </c:pt>
                <c:pt idx="17191">
                  <c:v>2.9568149161627284</c:v>
                </c:pt>
                <c:pt idx="17192">
                  <c:v>2.9571105976543448</c:v>
                </c:pt>
                <c:pt idx="17193">
                  <c:v>2.95740630871411</c:v>
                </c:pt>
                <c:pt idx="17194">
                  <c:v>2.9577020493449813</c:v>
                </c:pt>
                <c:pt idx="17195">
                  <c:v>2.9579978195499157</c:v>
                </c:pt>
                <c:pt idx="17196">
                  <c:v>2.9582936193318705</c:v>
                </c:pt>
                <c:pt idx="17197">
                  <c:v>2.9585894486938038</c:v>
                </c:pt>
                <c:pt idx="17198">
                  <c:v>2.9588853076386732</c:v>
                </c:pt>
                <c:pt idx="17199">
                  <c:v>2.9591811961694372</c:v>
                </c:pt>
                <c:pt idx="17200">
                  <c:v>2.9594771142890539</c:v>
                </c:pt>
                <c:pt idx="17201">
                  <c:v>2.9597730620004827</c:v>
                </c:pt>
                <c:pt idx="17202">
                  <c:v>2.9600690393066826</c:v>
                </c:pt>
                <c:pt idx="17203">
                  <c:v>2.9603650462106135</c:v>
                </c:pt>
                <c:pt idx="17204">
                  <c:v>2.9606610827152346</c:v>
                </c:pt>
                <c:pt idx="17205">
                  <c:v>2.960957148823506</c:v>
                </c:pt>
                <c:pt idx="17206">
                  <c:v>2.9612532445383883</c:v>
                </c:pt>
                <c:pt idx="17207">
                  <c:v>2.9615493698628423</c:v>
                </c:pt>
                <c:pt idx="17208">
                  <c:v>2.9618455247998288</c:v>
                </c:pt>
                <c:pt idx="17209">
                  <c:v>2.9621417093523088</c:v>
                </c:pt>
                <c:pt idx="17210">
                  <c:v>2.9624379235232441</c:v>
                </c:pt>
                <c:pt idx="17211">
                  <c:v>2.9627341673155962</c:v>
                </c:pt>
                <c:pt idx="17212">
                  <c:v>2.9630304407323278</c:v>
                </c:pt>
                <c:pt idx="17213">
                  <c:v>2.9633267437764008</c:v>
                </c:pt>
                <c:pt idx="17214">
                  <c:v>2.9636230764507783</c:v>
                </c:pt>
                <c:pt idx="17215">
                  <c:v>2.9639194387584231</c:v>
                </c:pt>
                <c:pt idx="17216">
                  <c:v>2.9642158307022988</c:v>
                </c:pt>
                <c:pt idx="17217">
                  <c:v>2.9645122522853691</c:v>
                </c:pt>
                <c:pt idx="17218">
                  <c:v>2.9648087035105974</c:v>
                </c:pt>
                <c:pt idx="17219">
                  <c:v>2.9651051843809486</c:v>
                </c:pt>
                <c:pt idx="17220">
                  <c:v>2.9654016948993869</c:v>
                </c:pt>
                <c:pt idx="17221">
                  <c:v>2.965698235068877</c:v>
                </c:pt>
                <c:pt idx="17222">
                  <c:v>2.9659948048923837</c:v>
                </c:pt>
                <c:pt idx="17223">
                  <c:v>2.966291404372873</c:v>
                </c:pt>
                <c:pt idx="17224">
                  <c:v>2.9665880335133101</c:v>
                </c:pt>
                <c:pt idx="17225">
                  <c:v>2.9668846923166616</c:v>
                </c:pt>
                <c:pt idx="17226">
                  <c:v>2.9671813807858931</c:v>
                </c:pt>
                <c:pt idx="17227">
                  <c:v>2.9674780989239715</c:v>
                </c:pt>
                <c:pt idx="17228">
                  <c:v>2.9677748467338638</c:v>
                </c:pt>
                <c:pt idx="17229">
                  <c:v>2.968071624218537</c:v>
                </c:pt>
                <c:pt idx="17230">
                  <c:v>2.9683684313809588</c:v>
                </c:pt>
                <c:pt idx="17231">
                  <c:v>2.9686652682240968</c:v>
                </c:pt>
                <c:pt idx="17232">
                  <c:v>2.9689621347509192</c:v>
                </c:pt>
                <c:pt idx="17233">
                  <c:v>2.9692590309643943</c:v>
                </c:pt>
                <c:pt idx="17234">
                  <c:v>2.9695559568674907</c:v>
                </c:pt>
                <c:pt idx="17235">
                  <c:v>2.9698529124631774</c:v>
                </c:pt>
                <c:pt idx="17236">
                  <c:v>2.9701498977544238</c:v>
                </c:pt>
                <c:pt idx="17237">
                  <c:v>2.9704469127441993</c:v>
                </c:pt>
                <c:pt idx="17238">
                  <c:v>2.9707439574354737</c:v>
                </c:pt>
                <c:pt idx="17239">
                  <c:v>2.9710410318312173</c:v>
                </c:pt>
                <c:pt idx="17240">
                  <c:v>2.9713381359344004</c:v>
                </c:pt>
                <c:pt idx="17241">
                  <c:v>2.9716352697479937</c:v>
                </c:pt>
                <c:pt idx="17242">
                  <c:v>2.9719324332749686</c:v>
                </c:pt>
                <c:pt idx="17243">
                  <c:v>2.9722296265182959</c:v>
                </c:pt>
                <c:pt idx="17244">
                  <c:v>2.9725268494809476</c:v>
                </c:pt>
                <c:pt idx="17245">
                  <c:v>2.9728241021658954</c:v>
                </c:pt>
                <c:pt idx="17246">
                  <c:v>2.9731213845761122</c:v>
                </c:pt>
                <c:pt idx="17247">
                  <c:v>2.9734186967145697</c:v>
                </c:pt>
                <c:pt idx="17248">
                  <c:v>2.9737160385842412</c:v>
                </c:pt>
                <c:pt idx="17249">
                  <c:v>2.9740134101880997</c:v>
                </c:pt>
                <c:pt idx="17250">
                  <c:v>2.9743108115291186</c:v>
                </c:pt>
                <c:pt idx="17251">
                  <c:v>2.9746082426102713</c:v>
                </c:pt>
                <c:pt idx="17252">
                  <c:v>2.9749057034345325</c:v>
                </c:pt>
                <c:pt idx="17253">
                  <c:v>2.9752031940048758</c:v>
                </c:pt>
                <c:pt idx="17254">
                  <c:v>2.9755007143242764</c:v>
                </c:pt>
                <c:pt idx="17255">
                  <c:v>2.9757982643957086</c:v>
                </c:pt>
                <c:pt idx="17256">
                  <c:v>2.9760958442221481</c:v>
                </c:pt>
                <c:pt idx="17257">
                  <c:v>2.9763934538065704</c:v>
                </c:pt>
                <c:pt idx="17258">
                  <c:v>2.9766910931519508</c:v>
                </c:pt>
                <c:pt idx="17259">
                  <c:v>2.9769887622612661</c:v>
                </c:pt>
                <c:pt idx="17260">
                  <c:v>2.9772864611374921</c:v>
                </c:pt>
                <c:pt idx="17261">
                  <c:v>2.977584189783606</c:v>
                </c:pt>
                <c:pt idx="17262">
                  <c:v>2.9778819482025845</c:v>
                </c:pt>
                <c:pt idx="17263">
                  <c:v>2.9781797363974047</c:v>
                </c:pt>
                <c:pt idx="17264">
                  <c:v>2.9784775543710444</c:v>
                </c:pt>
                <c:pt idx="17265">
                  <c:v>2.9787754021264816</c:v>
                </c:pt>
                <c:pt idx="17266">
                  <c:v>2.9790732796666943</c:v>
                </c:pt>
                <c:pt idx="17267">
                  <c:v>2.9793711869946611</c:v>
                </c:pt>
                <c:pt idx="17268">
                  <c:v>2.9796691241133604</c:v>
                </c:pt>
                <c:pt idx="17269">
                  <c:v>2.9799670910257716</c:v>
                </c:pt>
                <c:pt idx="17270">
                  <c:v>2.9802650877348742</c:v>
                </c:pt>
                <c:pt idx="17271">
                  <c:v>2.9805631142436475</c:v>
                </c:pt>
                <c:pt idx="17272">
                  <c:v>2.9808611705550718</c:v>
                </c:pt>
                <c:pt idx="17273">
                  <c:v>2.9811592566721274</c:v>
                </c:pt>
                <c:pt idx="17274">
                  <c:v>2.9814573725977946</c:v>
                </c:pt>
                <c:pt idx="17275">
                  <c:v>2.9817555183350546</c:v>
                </c:pt>
                <c:pt idx="17276">
                  <c:v>2.982053693886888</c:v>
                </c:pt>
                <c:pt idx="17277">
                  <c:v>2.9823518992562765</c:v>
                </c:pt>
                <c:pt idx="17278">
                  <c:v>2.9826501344462022</c:v>
                </c:pt>
                <c:pt idx="17279">
                  <c:v>2.9829483994596466</c:v>
                </c:pt>
                <c:pt idx="17280">
                  <c:v>2.9832466942995928</c:v>
                </c:pt>
                <c:pt idx="17281">
                  <c:v>2.9835450189690227</c:v>
                </c:pt>
                <c:pt idx="17282">
                  <c:v>2.9838433734709198</c:v>
                </c:pt>
                <c:pt idx="17283">
                  <c:v>2.984141757808267</c:v>
                </c:pt>
                <c:pt idx="17284">
                  <c:v>2.9844401719840477</c:v>
                </c:pt>
                <c:pt idx="17285">
                  <c:v>2.9847386160012461</c:v>
                </c:pt>
                <c:pt idx="17286">
                  <c:v>2.9850370898628462</c:v>
                </c:pt>
                <c:pt idx="17287">
                  <c:v>2.9853355935718326</c:v>
                </c:pt>
                <c:pt idx="17288">
                  <c:v>2.9856341271311897</c:v>
                </c:pt>
                <c:pt idx="17289">
                  <c:v>2.985932690543903</c:v>
                </c:pt>
                <c:pt idx="17290">
                  <c:v>2.9862312838129572</c:v>
                </c:pt>
                <c:pt idx="17291">
                  <c:v>2.9865299069413385</c:v>
                </c:pt>
                <c:pt idx="17292">
                  <c:v>2.9868285599320328</c:v>
                </c:pt>
                <c:pt idx="17293">
                  <c:v>2.9871272427880258</c:v>
                </c:pt>
                <c:pt idx="17294">
                  <c:v>2.9874259555123044</c:v>
                </c:pt>
                <c:pt idx="17295">
                  <c:v>2.9877246981078556</c:v>
                </c:pt>
                <c:pt idx="17296">
                  <c:v>2.9880234705776663</c:v>
                </c:pt>
                <c:pt idx="17297">
                  <c:v>2.9883222729247239</c:v>
                </c:pt>
                <c:pt idx="17298">
                  <c:v>2.9886211051520162</c:v>
                </c:pt>
                <c:pt idx="17299">
                  <c:v>2.9889199672625315</c:v>
                </c:pt>
                <c:pt idx="17300">
                  <c:v>2.9892188592592577</c:v>
                </c:pt>
                <c:pt idx="17301">
                  <c:v>2.9895177811451834</c:v>
                </c:pt>
                <c:pt idx="17302">
                  <c:v>2.9898167329232979</c:v>
                </c:pt>
                <c:pt idx="17303">
                  <c:v>2.9901157145965902</c:v>
                </c:pt>
                <c:pt idx="17304">
                  <c:v>2.99041472616805</c:v>
                </c:pt>
                <c:pt idx="17305">
                  <c:v>2.990713767640667</c:v>
                </c:pt>
                <c:pt idx="17306">
                  <c:v>2.9910128390174311</c:v>
                </c:pt>
                <c:pt idx="17307">
                  <c:v>2.9913119403013329</c:v>
                </c:pt>
                <c:pt idx="17308">
                  <c:v>2.9916110714953628</c:v>
                </c:pt>
                <c:pt idx="17309">
                  <c:v>2.9919102326025122</c:v>
                </c:pt>
                <c:pt idx="17310">
                  <c:v>2.9922094236257726</c:v>
                </c:pt>
                <c:pt idx="17311">
                  <c:v>2.9925086445681353</c:v>
                </c:pt>
                <c:pt idx="17312">
                  <c:v>2.9928078954325921</c:v>
                </c:pt>
                <c:pt idx="17313">
                  <c:v>2.9931071762221353</c:v>
                </c:pt>
                <c:pt idx="17314">
                  <c:v>2.9934064869397576</c:v>
                </c:pt>
                <c:pt idx="17315">
                  <c:v>2.9937058275884514</c:v>
                </c:pt>
                <c:pt idx="17316">
                  <c:v>2.9940051981712101</c:v>
                </c:pt>
                <c:pt idx="17317">
                  <c:v>2.9943045986910271</c:v>
                </c:pt>
                <c:pt idx="17318">
                  <c:v>2.9946040291508962</c:v>
                </c:pt>
                <c:pt idx="17319">
                  <c:v>2.9949034895538111</c:v>
                </c:pt>
                <c:pt idx="17320">
                  <c:v>2.9952029799027664</c:v>
                </c:pt>
                <c:pt idx="17321">
                  <c:v>2.9955025002007565</c:v>
                </c:pt>
                <c:pt idx="17322">
                  <c:v>2.9958020504507767</c:v>
                </c:pt>
                <c:pt idx="17323">
                  <c:v>2.9961016306558217</c:v>
                </c:pt>
                <c:pt idx="17324">
                  <c:v>2.9964012408188871</c:v>
                </c:pt>
                <c:pt idx="17325">
                  <c:v>2.9967008809429689</c:v>
                </c:pt>
                <c:pt idx="17326">
                  <c:v>2.9970005510310633</c:v>
                </c:pt>
                <c:pt idx="17327">
                  <c:v>2.9973002510861666</c:v>
                </c:pt>
                <c:pt idx="17328">
                  <c:v>2.997599981111275</c:v>
                </c:pt>
                <c:pt idx="17329">
                  <c:v>2.9978997411093862</c:v>
                </c:pt>
                <c:pt idx="17330">
                  <c:v>2.9981995310834972</c:v>
                </c:pt>
                <c:pt idx="17331">
                  <c:v>2.9984993510366054</c:v>
                </c:pt>
                <c:pt idx="17332">
                  <c:v>2.998799200971709</c:v>
                </c:pt>
                <c:pt idx="17333">
                  <c:v>2.9990990808918063</c:v>
                </c:pt>
                <c:pt idx="17334">
                  <c:v>2.9993989907998957</c:v>
                </c:pt>
                <c:pt idx="17335">
                  <c:v>2.9996989306989756</c:v>
                </c:pt>
                <c:pt idx="17336">
                  <c:v>2.9999989005920455</c:v>
                </c:pt>
                <c:pt idx="17337">
                  <c:v>3.0002989004821048</c:v>
                </c:pt>
                <c:pt idx="17338">
                  <c:v>3.0005989303721528</c:v>
                </c:pt>
                <c:pt idx="17339">
                  <c:v>3.0008989902651901</c:v>
                </c:pt>
                <c:pt idx="17340">
                  <c:v>3.0011990801642168</c:v>
                </c:pt>
                <c:pt idx="17341">
                  <c:v>3.0014992000722334</c:v>
                </c:pt>
                <c:pt idx="17342">
                  <c:v>3.0017993499922406</c:v>
                </c:pt>
                <c:pt idx="17343">
                  <c:v>3.0020995299272397</c:v>
                </c:pt>
                <c:pt idx="17344">
                  <c:v>3.0023997398802322</c:v>
                </c:pt>
                <c:pt idx="17345">
                  <c:v>3.0026999798542202</c:v>
                </c:pt>
                <c:pt idx="17346">
                  <c:v>3.0030002498522057</c:v>
                </c:pt>
                <c:pt idx="17347">
                  <c:v>3.0033005498771908</c:v>
                </c:pt>
                <c:pt idx="17348">
                  <c:v>3.0036008799321783</c:v>
                </c:pt>
                <c:pt idx="17349">
                  <c:v>3.0039012400201717</c:v>
                </c:pt>
                <c:pt idx="17350">
                  <c:v>3.0042016301441739</c:v>
                </c:pt>
                <c:pt idx="17351">
                  <c:v>3.0045020503071882</c:v>
                </c:pt>
                <c:pt idx="17352">
                  <c:v>3.004802500512219</c:v>
                </c:pt>
                <c:pt idx="17353">
                  <c:v>3.00510298076227</c:v>
                </c:pt>
                <c:pt idx="17354">
                  <c:v>3.005403491060346</c:v>
                </c:pt>
                <c:pt idx="17355">
                  <c:v>3.0057040314094521</c:v>
                </c:pt>
                <c:pt idx="17356">
                  <c:v>3.006004601812593</c:v>
                </c:pt>
                <c:pt idx="17357">
                  <c:v>3.0063052022727743</c:v>
                </c:pt>
                <c:pt idx="17358">
                  <c:v>3.0066058327930016</c:v>
                </c:pt>
                <c:pt idx="17359">
                  <c:v>3.006906493376281</c:v>
                </c:pt>
                <c:pt idx="17360">
                  <c:v>3.0072071840256185</c:v>
                </c:pt>
                <c:pt idx="17361">
                  <c:v>3.007507904744021</c:v>
                </c:pt>
                <c:pt idx="17362">
                  <c:v>3.0078086555344954</c:v>
                </c:pt>
                <c:pt idx="17363">
                  <c:v>3.0081094364000487</c:v>
                </c:pt>
                <c:pt idx="17364">
                  <c:v>3.0084102473436887</c:v>
                </c:pt>
                <c:pt idx="17365">
                  <c:v>3.0087110883684232</c:v>
                </c:pt>
                <c:pt idx="17366">
                  <c:v>3.00901195947726</c:v>
                </c:pt>
                <c:pt idx="17367">
                  <c:v>3.0093128606732078</c:v>
                </c:pt>
                <c:pt idx="17368">
                  <c:v>3.0096137919592749</c:v>
                </c:pt>
                <c:pt idx="17369">
                  <c:v>3.0099147533384709</c:v>
                </c:pt>
                <c:pt idx="17370">
                  <c:v>3.0102157448138049</c:v>
                </c:pt>
                <c:pt idx="17371">
                  <c:v>3.0105167663882861</c:v>
                </c:pt>
                <c:pt idx="17372">
                  <c:v>3.010817818064925</c:v>
                </c:pt>
                <c:pt idx="17373">
                  <c:v>3.0111188998467315</c:v>
                </c:pt>
                <c:pt idx="17374">
                  <c:v>3.0114200117367163</c:v>
                </c:pt>
                <c:pt idx="17375">
                  <c:v>3.0117211537378901</c:v>
                </c:pt>
                <c:pt idx="17376">
                  <c:v>3.0120223258532639</c:v>
                </c:pt>
                <c:pt idx="17377">
                  <c:v>3.0123235280858491</c:v>
                </c:pt>
                <c:pt idx="17378">
                  <c:v>3.0126247604386576</c:v>
                </c:pt>
                <c:pt idx="17379">
                  <c:v>3.0129260229147015</c:v>
                </c:pt>
                <c:pt idx="17380">
                  <c:v>3.0132273155169931</c:v>
                </c:pt>
                <c:pt idx="17381">
                  <c:v>3.0135286382485447</c:v>
                </c:pt>
                <c:pt idx="17382">
                  <c:v>3.0138299911123694</c:v>
                </c:pt>
                <c:pt idx="17383">
                  <c:v>3.0141313741114808</c:v>
                </c:pt>
                <c:pt idx="17384">
                  <c:v>3.0144327872488921</c:v>
                </c:pt>
                <c:pt idx="17385">
                  <c:v>3.0147342305276168</c:v>
                </c:pt>
                <c:pt idx="17386">
                  <c:v>3.0150357039506694</c:v>
                </c:pt>
                <c:pt idx="17387">
                  <c:v>3.0153372075210645</c:v>
                </c:pt>
                <c:pt idx="17388">
                  <c:v>3.0156387412418164</c:v>
                </c:pt>
                <c:pt idx="17389">
                  <c:v>3.0159403051159406</c:v>
                </c:pt>
                <c:pt idx="17390">
                  <c:v>3.0162418991464524</c:v>
                </c:pt>
                <c:pt idx="17391">
                  <c:v>3.0165435233363671</c:v>
                </c:pt>
                <c:pt idx="17392">
                  <c:v>3.0168451776887006</c:v>
                </c:pt>
                <c:pt idx="17393">
                  <c:v>3.0171468622064697</c:v>
                </c:pt>
                <c:pt idx="17394">
                  <c:v>3.0174485768926904</c:v>
                </c:pt>
                <c:pt idx="17395">
                  <c:v>3.0177503217503796</c:v>
                </c:pt>
                <c:pt idx="17396">
                  <c:v>3.0180520967825548</c:v>
                </c:pt>
                <c:pt idx="17397">
                  <c:v>3.0183539019922332</c:v>
                </c:pt>
                <c:pt idx="17398">
                  <c:v>3.0186557373824323</c:v>
                </c:pt>
                <c:pt idx="17399">
                  <c:v>3.0189576029561707</c:v>
                </c:pt>
                <c:pt idx="17400">
                  <c:v>3.0192594987164663</c:v>
                </c:pt>
                <c:pt idx="17401">
                  <c:v>3.019561424666338</c:v>
                </c:pt>
                <c:pt idx="17402">
                  <c:v>3.0198633808088045</c:v>
                </c:pt>
                <c:pt idx="17403">
                  <c:v>3.0201653671468853</c:v>
                </c:pt>
                <c:pt idx="17404">
                  <c:v>3.0204673836836</c:v>
                </c:pt>
                <c:pt idx="17405">
                  <c:v>3.0207694304219683</c:v>
                </c:pt>
                <c:pt idx="17406">
                  <c:v>3.0210715073650105</c:v>
                </c:pt>
                <c:pt idx="17407">
                  <c:v>3.0213736145157468</c:v>
                </c:pt>
                <c:pt idx="17408">
                  <c:v>3.0216757518771984</c:v>
                </c:pt>
                <c:pt idx="17409">
                  <c:v>3.0219779194523859</c:v>
                </c:pt>
                <c:pt idx="17410">
                  <c:v>3.022280117244331</c:v>
                </c:pt>
                <c:pt idx="17411">
                  <c:v>3.0225823452560552</c:v>
                </c:pt>
                <c:pt idx="17412">
                  <c:v>3.022884603490581</c:v>
                </c:pt>
                <c:pt idx="17413">
                  <c:v>3.0231868919509299</c:v>
                </c:pt>
                <c:pt idx="17414">
                  <c:v>3.023489210640125</c:v>
                </c:pt>
                <c:pt idx="17415">
                  <c:v>3.0237915595611891</c:v>
                </c:pt>
                <c:pt idx="17416">
                  <c:v>3.024093938717145</c:v>
                </c:pt>
                <c:pt idx="17417">
                  <c:v>3.0243963481110168</c:v>
                </c:pt>
                <c:pt idx="17418">
                  <c:v>3.024698787745828</c:v>
                </c:pt>
                <c:pt idx="17419">
                  <c:v>3.0250012576246026</c:v>
                </c:pt>
                <c:pt idx="17420">
                  <c:v>3.0253037577503652</c:v>
                </c:pt>
                <c:pt idx="17421">
                  <c:v>3.0256062881261401</c:v>
                </c:pt>
                <c:pt idx="17422">
                  <c:v>3.0259088487549528</c:v>
                </c:pt>
                <c:pt idx="17423">
                  <c:v>3.0262114396398281</c:v>
                </c:pt>
                <c:pt idx="17424">
                  <c:v>3.0265140607837919</c:v>
                </c:pt>
                <c:pt idx="17425">
                  <c:v>3.0268167121898704</c:v>
                </c:pt>
                <c:pt idx="17426">
                  <c:v>3.0271193938610894</c:v>
                </c:pt>
                <c:pt idx="17427">
                  <c:v>3.0274221058004755</c:v>
                </c:pt>
                <c:pt idx="17428">
                  <c:v>3.0277248480110557</c:v>
                </c:pt>
                <c:pt idx="17429">
                  <c:v>3.0280276204958567</c:v>
                </c:pt>
                <c:pt idx="17430">
                  <c:v>3.0283304232579065</c:v>
                </c:pt>
                <c:pt idx="17431">
                  <c:v>3.0286332563002323</c:v>
                </c:pt>
                <c:pt idx="17432">
                  <c:v>3.0289361196258624</c:v>
                </c:pt>
                <c:pt idx="17433">
                  <c:v>3.0292390132378251</c:v>
                </c:pt>
                <c:pt idx="17434">
                  <c:v>3.029541937139149</c:v>
                </c:pt>
                <c:pt idx="17435">
                  <c:v>3.0298448913328628</c:v>
                </c:pt>
                <c:pt idx="17436">
                  <c:v>3.0301478758219962</c:v>
                </c:pt>
                <c:pt idx="17437">
                  <c:v>3.0304508906095782</c:v>
                </c:pt>
                <c:pt idx="17438">
                  <c:v>3.0307539356986393</c:v>
                </c:pt>
                <c:pt idx="17439">
                  <c:v>3.031057011092209</c:v>
                </c:pt>
                <c:pt idx="17440">
                  <c:v>3.0313601167933184</c:v>
                </c:pt>
                <c:pt idx="17441">
                  <c:v>3.0316632528049978</c:v>
                </c:pt>
                <c:pt idx="17442">
                  <c:v>3.0319664191302782</c:v>
                </c:pt>
                <c:pt idx="17443">
                  <c:v>3.0322696157721913</c:v>
                </c:pt>
                <c:pt idx="17444">
                  <c:v>3.0325728427337686</c:v>
                </c:pt>
                <c:pt idx="17445">
                  <c:v>3.0328761000180418</c:v>
                </c:pt>
                <c:pt idx="17446">
                  <c:v>3.0331793876280435</c:v>
                </c:pt>
                <c:pt idx="17447">
                  <c:v>3.0334827055668061</c:v>
                </c:pt>
                <c:pt idx="17448">
                  <c:v>3.0337860538373627</c:v>
                </c:pt>
                <c:pt idx="17449">
                  <c:v>3.0340894324427463</c:v>
                </c:pt>
                <c:pt idx="17450">
                  <c:v>3.0343928413859906</c:v>
                </c:pt>
                <c:pt idx="17451">
                  <c:v>3.0346962806701292</c:v>
                </c:pt>
                <c:pt idx="17452">
                  <c:v>3.034999750298196</c:v>
                </c:pt>
                <c:pt idx="17453">
                  <c:v>3.035303250273226</c:v>
                </c:pt>
                <c:pt idx="17454">
                  <c:v>3.0356067805982532</c:v>
                </c:pt>
                <c:pt idx="17455">
                  <c:v>3.0359103412763129</c:v>
                </c:pt>
                <c:pt idx="17456">
                  <c:v>3.0362139323104405</c:v>
                </c:pt>
                <c:pt idx="17457">
                  <c:v>3.0365175537036713</c:v>
                </c:pt>
                <c:pt idx="17458">
                  <c:v>3.0368212054590416</c:v>
                </c:pt>
                <c:pt idx="17459">
                  <c:v>3.0371248875795875</c:v>
                </c:pt>
                <c:pt idx="17460">
                  <c:v>3.0374286000683455</c:v>
                </c:pt>
                <c:pt idx="17461">
                  <c:v>3.0377323429283525</c:v>
                </c:pt>
                <c:pt idx="17462">
                  <c:v>3.0380361161626452</c:v>
                </c:pt>
                <c:pt idx="17463">
                  <c:v>3.0383399197742613</c:v>
                </c:pt>
                <c:pt idx="17464">
                  <c:v>3.0386437537662387</c:v>
                </c:pt>
                <c:pt idx="17465">
                  <c:v>3.0389476181416155</c:v>
                </c:pt>
                <c:pt idx="17466">
                  <c:v>3.0392515129034297</c:v>
                </c:pt>
                <c:pt idx="17467">
                  <c:v>3.0395554380547201</c:v>
                </c:pt>
                <c:pt idx="17468">
                  <c:v>3.0398593935985256</c:v>
                </c:pt>
                <c:pt idx="17469">
                  <c:v>3.0401633795378853</c:v>
                </c:pt>
                <c:pt idx="17470">
                  <c:v>3.0404673958758393</c:v>
                </c:pt>
                <c:pt idx="17471">
                  <c:v>3.0407714426154269</c:v>
                </c:pt>
                <c:pt idx="17472">
                  <c:v>3.0410755197596884</c:v>
                </c:pt>
                <c:pt idx="17473">
                  <c:v>3.0413796273116644</c:v>
                </c:pt>
                <c:pt idx="17474">
                  <c:v>3.0416837652743958</c:v>
                </c:pt>
                <c:pt idx="17475">
                  <c:v>3.041987933650923</c:v>
                </c:pt>
                <c:pt idx="17476">
                  <c:v>3.0422921324442882</c:v>
                </c:pt>
                <c:pt idx="17477">
                  <c:v>3.0425963616575324</c:v>
                </c:pt>
                <c:pt idx="17478">
                  <c:v>3.0429006212936982</c:v>
                </c:pt>
                <c:pt idx="17479">
                  <c:v>3.0432049113558275</c:v>
                </c:pt>
                <c:pt idx="17480">
                  <c:v>3.0435092318469632</c:v>
                </c:pt>
                <c:pt idx="17481">
                  <c:v>3.0438135827701478</c:v>
                </c:pt>
                <c:pt idx="17482">
                  <c:v>3.0441179641284246</c:v>
                </c:pt>
                <c:pt idx="17483">
                  <c:v>3.0444223759248374</c:v>
                </c:pt>
                <c:pt idx="17484">
                  <c:v>3.0447268181624301</c:v>
                </c:pt>
                <c:pt idx="17485">
                  <c:v>3.0450312908442463</c:v>
                </c:pt>
                <c:pt idx="17486">
                  <c:v>3.0453357939733308</c:v>
                </c:pt>
                <c:pt idx="17487">
                  <c:v>3.0456403275527282</c:v>
                </c:pt>
                <c:pt idx="17488">
                  <c:v>3.0459448915854832</c:v>
                </c:pt>
                <c:pt idx="17489">
                  <c:v>3.0462494860746419</c:v>
                </c:pt>
                <c:pt idx="17490">
                  <c:v>3.0465541110232492</c:v>
                </c:pt>
                <c:pt idx="17491">
                  <c:v>3.0468587664343514</c:v>
                </c:pt>
                <c:pt idx="17492">
                  <c:v>3.0471634523109947</c:v>
                </c:pt>
                <c:pt idx="17493">
                  <c:v>3.0474681686562257</c:v>
                </c:pt>
                <c:pt idx="17494">
                  <c:v>3.0477729154730913</c:v>
                </c:pt>
                <c:pt idx="17495">
                  <c:v>3.0480776927646387</c:v>
                </c:pt>
                <c:pt idx="17496">
                  <c:v>3.0483825005339149</c:v>
                </c:pt>
                <c:pt idx="17497">
                  <c:v>3.0486873387839681</c:v>
                </c:pt>
                <c:pt idx="17498">
                  <c:v>3.0489922075178466</c:v>
                </c:pt>
                <c:pt idx="17499">
                  <c:v>3.0492971067385986</c:v>
                </c:pt>
                <c:pt idx="17500">
                  <c:v>3.0496020364492722</c:v>
                </c:pt>
                <c:pt idx="17501">
                  <c:v>3.0499069966529171</c:v>
                </c:pt>
                <c:pt idx="17502">
                  <c:v>3.0502119873525824</c:v>
                </c:pt>
                <c:pt idx="17503">
                  <c:v>3.0505170085513176</c:v>
                </c:pt>
                <c:pt idx="17504">
                  <c:v>3.0508220602521727</c:v>
                </c:pt>
                <c:pt idx="17505">
                  <c:v>3.0511271424581978</c:v>
                </c:pt>
                <c:pt idx="17506">
                  <c:v>3.0514322551724438</c:v>
                </c:pt>
                <c:pt idx="17507">
                  <c:v>3.051737398397961</c:v>
                </c:pt>
                <c:pt idx="17508">
                  <c:v>3.0520425721378008</c:v>
                </c:pt>
                <c:pt idx="17509">
                  <c:v>3.0523477763950146</c:v>
                </c:pt>
                <c:pt idx="17510">
                  <c:v>3.0526530111726542</c:v>
                </c:pt>
                <c:pt idx="17511">
                  <c:v>3.0529582764737713</c:v>
                </c:pt>
                <c:pt idx="17512">
                  <c:v>3.0532635723014185</c:v>
                </c:pt>
                <c:pt idx="17513">
                  <c:v>3.0535688986586487</c:v>
                </c:pt>
                <c:pt idx="17514">
                  <c:v>3.0538742555485143</c:v>
                </c:pt>
                <c:pt idx="17515">
                  <c:v>3.0541796429740691</c:v>
                </c:pt>
                <c:pt idx="17516">
                  <c:v>3.0544850609383665</c:v>
                </c:pt>
                <c:pt idx="17517">
                  <c:v>3.0547905094444601</c:v>
                </c:pt>
                <c:pt idx="17518">
                  <c:v>3.0550959884954043</c:v>
                </c:pt>
                <c:pt idx="17519">
                  <c:v>3.0554014980942537</c:v>
                </c:pt>
                <c:pt idx="17520">
                  <c:v>3.055707038244063</c:v>
                </c:pt>
                <c:pt idx="17521">
                  <c:v>3.0560126089478872</c:v>
                </c:pt>
                <c:pt idx="17522">
                  <c:v>3.056318210208782</c:v>
                </c:pt>
                <c:pt idx="17523">
                  <c:v>3.0566238420298029</c:v>
                </c:pt>
                <c:pt idx="17524">
                  <c:v>3.0569295044140059</c:v>
                </c:pt>
                <c:pt idx="17525">
                  <c:v>3.0572351973644474</c:v>
                </c:pt>
                <c:pt idx="17526">
                  <c:v>3.0575409208841839</c:v>
                </c:pt>
                <c:pt idx="17527">
                  <c:v>3.0578466749762723</c:v>
                </c:pt>
                <c:pt idx="17528">
                  <c:v>3.0581524596437699</c:v>
                </c:pt>
                <c:pt idx="17529">
                  <c:v>3.0584582748897344</c:v>
                </c:pt>
                <c:pt idx="17530">
                  <c:v>3.0587641207172234</c:v>
                </c:pt>
                <c:pt idx="17531">
                  <c:v>3.0590699971292952</c:v>
                </c:pt>
                <c:pt idx="17532">
                  <c:v>3.0593759041290083</c:v>
                </c:pt>
                <c:pt idx="17533">
                  <c:v>3.0596818417194211</c:v>
                </c:pt>
                <c:pt idx="17534">
                  <c:v>3.0599878099035931</c:v>
                </c:pt>
                <c:pt idx="17535">
                  <c:v>3.0602938086845834</c:v>
                </c:pt>
                <c:pt idx="17536">
                  <c:v>3.060599838065452</c:v>
                </c:pt>
                <c:pt idx="17537">
                  <c:v>3.0609058980492585</c:v>
                </c:pt>
                <c:pt idx="17538">
                  <c:v>3.0612119886390632</c:v>
                </c:pt>
                <c:pt idx="17539">
                  <c:v>3.0615181098379272</c:v>
                </c:pt>
                <c:pt idx="17540">
                  <c:v>3.0618242616489111</c:v>
                </c:pt>
                <c:pt idx="17541">
                  <c:v>3.0621304440750761</c:v>
                </c:pt>
                <c:pt idx="17542">
                  <c:v>3.0624366571194837</c:v>
                </c:pt>
                <c:pt idx="17543">
                  <c:v>3.0627429007851954</c:v>
                </c:pt>
                <c:pt idx="17544">
                  <c:v>3.0630491750752737</c:v>
                </c:pt>
                <c:pt idx="17545">
                  <c:v>3.0633554799927811</c:v>
                </c:pt>
                <c:pt idx="17546">
                  <c:v>3.0636618155407804</c:v>
                </c:pt>
                <c:pt idx="17547">
                  <c:v>3.0639681817223345</c:v>
                </c:pt>
                <c:pt idx="17548">
                  <c:v>3.0642745785405068</c:v>
                </c:pt>
                <c:pt idx="17549">
                  <c:v>3.0645810059983609</c:v>
                </c:pt>
                <c:pt idx="17550">
                  <c:v>3.0648874640989607</c:v>
                </c:pt>
                <c:pt idx="17551">
                  <c:v>3.0651939528453704</c:v>
                </c:pt>
                <c:pt idx="17552">
                  <c:v>3.0655004722406551</c:v>
                </c:pt>
                <c:pt idx="17553">
                  <c:v>3.065807022287879</c:v>
                </c:pt>
                <c:pt idx="17554">
                  <c:v>3.0661136029901077</c:v>
                </c:pt>
                <c:pt idx="17555">
                  <c:v>3.0664202143504067</c:v>
                </c:pt>
                <c:pt idx="17556">
                  <c:v>3.0667268563718415</c:v>
                </c:pt>
                <c:pt idx="17557">
                  <c:v>3.0670335290574786</c:v>
                </c:pt>
                <c:pt idx="17558">
                  <c:v>3.0673402324103844</c:v>
                </c:pt>
                <c:pt idx="17559">
                  <c:v>3.0676469664336254</c:v>
                </c:pt>
                <c:pt idx="17560">
                  <c:v>3.0679537311302689</c:v>
                </c:pt>
                <c:pt idx="17561">
                  <c:v>3.0682605265033818</c:v>
                </c:pt>
                <c:pt idx="17562">
                  <c:v>3.0685673525560322</c:v>
                </c:pt>
                <c:pt idx="17563">
                  <c:v>3.068874209291288</c:v>
                </c:pt>
                <c:pt idx="17564">
                  <c:v>3.0691810967122168</c:v>
                </c:pt>
                <c:pt idx="17565">
                  <c:v>3.0694880148218879</c:v>
                </c:pt>
                <c:pt idx="17566">
                  <c:v>3.0697949636233699</c:v>
                </c:pt>
                <c:pt idx="17567">
                  <c:v>3.0701019431197323</c:v>
                </c:pt>
                <c:pt idx="17568">
                  <c:v>3.0704089533140442</c:v>
                </c:pt>
                <c:pt idx="17569">
                  <c:v>3.0707159942093756</c:v>
                </c:pt>
                <c:pt idx="17570">
                  <c:v>3.0710230658087965</c:v>
                </c:pt>
                <c:pt idx="17571">
                  <c:v>3.0713301681153773</c:v>
                </c:pt>
                <c:pt idx="17572">
                  <c:v>3.0716373011321889</c:v>
                </c:pt>
                <c:pt idx="17573">
                  <c:v>3.0719444648623022</c:v>
                </c:pt>
                <c:pt idx="17574">
                  <c:v>3.0722516593087885</c:v>
                </c:pt>
                <c:pt idx="17575">
                  <c:v>3.0725588844747191</c:v>
                </c:pt>
                <c:pt idx="17576">
                  <c:v>3.0728661403631667</c:v>
                </c:pt>
                <c:pt idx="17577">
                  <c:v>3.0731734269772031</c:v>
                </c:pt>
                <c:pt idx="17578">
                  <c:v>3.0734807443199008</c:v>
                </c:pt>
                <c:pt idx="17579">
                  <c:v>3.0737880923943326</c:v>
                </c:pt>
                <c:pt idx="17580">
                  <c:v>3.074095471203572</c:v>
                </c:pt>
                <c:pt idx="17581">
                  <c:v>3.0744028807506925</c:v>
                </c:pt>
                <c:pt idx="17582">
                  <c:v>3.0747103210387676</c:v>
                </c:pt>
                <c:pt idx="17583">
                  <c:v>3.0750177920708714</c:v>
                </c:pt>
                <c:pt idx="17584">
                  <c:v>3.0753252938500784</c:v>
                </c:pt>
                <c:pt idx="17585">
                  <c:v>3.0756328263794632</c:v>
                </c:pt>
                <c:pt idx="17586">
                  <c:v>3.0759403896621009</c:v>
                </c:pt>
                <c:pt idx="17587">
                  <c:v>3.0762479837010672</c:v>
                </c:pt>
                <c:pt idx="17588">
                  <c:v>3.0765556084994374</c:v>
                </c:pt>
                <c:pt idx="17589">
                  <c:v>3.0768632640602873</c:v>
                </c:pt>
                <c:pt idx="17590">
                  <c:v>3.0771709503866935</c:v>
                </c:pt>
                <c:pt idx="17591">
                  <c:v>3.0774786674817323</c:v>
                </c:pt>
                <c:pt idx="17592">
                  <c:v>3.0777864153484802</c:v>
                </c:pt>
                <c:pt idx="17593">
                  <c:v>3.0780941939900148</c:v>
                </c:pt>
                <c:pt idx="17594">
                  <c:v>3.0784020034094137</c:v>
                </c:pt>
                <c:pt idx="17595">
                  <c:v>3.0787098436097544</c:v>
                </c:pt>
                <c:pt idx="17596">
                  <c:v>3.0790177145941153</c:v>
                </c:pt>
                <c:pt idx="17597">
                  <c:v>3.0793256163655749</c:v>
                </c:pt>
                <c:pt idx="17598">
                  <c:v>3.0796335489272115</c:v>
                </c:pt>
                <c:pt idx="17599">
                  <c:v>3.0799415122821041</c:v>
                </c:pt>
                <c:pt idx="17600">
                  <c:v>3.0802495064333324</c:v>
                </c:pt>
                <c:pt idx="17601">
                  <c:v>3.0805575313839757</c:v>
                </c:pt>
                <c:pt idx="17602">
                  <c:v>3.0808655871371142</c:v>
                </c:pt>
                <c:pt idx="17603">
                  <c:v>3.0811736736958277</c:v>
                </c:pt>
                <c:pt idx="17604">
                  <c:v>3.0814817910631973</c:v>
                </c:pt>
                <c:pt idx="17605">
                  <c:v>3.0817899392423036</c:v>
                </c:pt>
                <c:pt idx="17606">
                  <c:v>3.0820981182362277</c:v>
                </c:pt>
                <c:pt idx="17607">
                  <c:v>3.0824063280480511</c:v>
                </c:pt>
                <c:pt idx="17608">
                  <c:v>3.0827145686808559</c:v>
                </c:pt>
                <c:pt idx="17609">
                  <c:v>3.083022840137724</c:v>
                </c:pt>
                <c:pt idx="17610">
                  <c:v>3.0833311424217378</c:v>
                </c:pt>
                <c:pt idx="17611">
                  <c:v>3.0836394755359797</c:v>
                </c:pt>
                <c:pt idx="17612">
                  <c:v>3.0839478394835331</c:v>
                </c:pt>
                <c:pt idx="17613">
                  <c:v>3.0842562342674813</c:v>
                </c:pt>
                <c:pt idx="17614">
                  <c:v>3.084564659890908</c:v>
                </c:pt>
                <c:pt idx="17615">
                  <c:v>3.084873116356897</c:v>
                </c:pt>
                <c:pt idx="17616">
                  <c:v>3.0851816036685324</c:v>
                </c:pt>
                <c:pt idx="17617">
                  <c:v>3.0854901218288995</c:v>
                </c:pt>
                <c:pt idx="17618">
                  <c:v>3.0857986708410823</c:v>
                </c:pt>
                <c:pt idx="17619">
                  <c:v>3.0861072507081664</c:v>
                </c:pt>
                <c:pt idx="17620">
                  <c:v>3.0864158614332373</c:v>
                </c:pt>
                <c:pt idx="17621">
                  <c:v>3.0867245030193806</c:v>
                </c:pt>
                <c:pt idx="17622">
                  <c:v>3.0870331754696827</c:v>
                </c:pt>
                <c:pt idx="17623">
                  <c:v>3.0873418787872295</c:v>
                </c:pt>
                <c:pt idx="17624">
                  <c:v>3.087650612975108</c:v>
                </c:pt>
                <c:pt idx="17625">
                  <c:v>3.0879593780364054</c:v>
                </c:pt>
                <c:pt idx="17626">
                  <c:v>3.0882681739742091</c:v>
                </c:pt>
                <c:pt idx="17627">
                  <c:v>3.0885770007916062</c:v>
                </c:pt>
                <c:pt idx="17628">
                  <c:v>3.0888858584916852</c:v>
                </c:pt>
                <c:pt idx="17629">
                  <c:v>3.0891947470775345</c:v>
                </c:pt>
                <c:pt idx="17630">
                  <c:v>3.0895036665522424</c:v>
                </c:pt>
                <c:pt idx="17631">
                  <c:v>3.0898126169188975</c:v>
                </c:pt>
                <c:pt idx="17632">
                  <c:v>3.0901215981805894</c:v>
                </c:pt>
                <c:pt idx="17633">
                  <c:v>3.0904306103404076</c:v>
                </c:pt>
                <c:pt idx="17634">
                  <c:v>3.0907396534014415</c:v>
                </c:pt>
                <c:pt idx="17635">
                  <c:v>3.0910487273667817</c:v>
                </c:pt>
                <c:pt idx="17636">
                  <c:v>3.0913578322395185</c:v>
                </c:pt>
                <c:pt idx="17637">
                  <c:v>3.0916669680227424</c:v>
                </c:pt>
                <c:pt idx="17638">
                  <c:v>3.0919761347195447</c:v>
                </c:pt>
                <c:pt idx="17639">
                  <c:v>3.0922853323330166</c:v>
                </c:pt>
                <c:pt idx="17640">
                  <c:v>3.09259456086625</c:v>
                </c:pt>
                <c:pt idx="17641">
                  <c:v>3.0929038203223365</c:v>
                </c:pt>
                <c:pt idx="17642">
                  <c:v>3.0932131107043688</c:v>
                </c:pt>
                <c:pt idx="17643">
                  <c:v>3.0935224320154391</c:v>
                </c:pt>
                <c:pt idx="17644">
                  <c:v>3.0938317842586405</c:v>
                </c:pt>
                <c:pt idx="17645">
                  <c:v>3.0941411674370665</c:v>
                </c:pt>
                <c:pt idx="17646">
                  <c:v>3.0944505815538101</c:v>
                </c:pt>
                <c:pt idx="17647">
                  <c:v>3.0947600266119655</c:v>
                </c:pt>
                <c:pt idx="17648">
                  <c:v>3.0950695026146264</c:v>
                </c:pt>
                <c:pt idx="17649">
                  <c:v>3.0953790095648879</c:v>
                </c:pt>
                <c:pt idx="17650">
                  <c:v>3.0956885474658442</c:v>
                </c:pt>
                <c:pt idx="17651">
                  <c:v>3.0959981163205907</c:v>
                </c:pt>
                <c:pt idx="17652">
                  <c:v>3.0963077161322228</c:v>
                </c:pt>
                <c:pt idx="17653">
                  <c:v>3.0966173469038361</c:v>
                </c:pt>
                <c:pt idx="17654">
                  <c:v>3.0969270086385263</c:v>
                </c:pt>
                <c:pt idx="17655">
                  <c:v>3.0972367013393902</c:v>
                </c:pt>
                <c:pt idx="17656">
                  <c:v>3.0975464250095239</c:v>
                </c:pt>
                <c:pt idx="17657">
                  <c:v>3.097856179652025</c:v>
                </c:pt>
                <c:pt idx="17658">
                  <c:v>3.09816596526999</c:v>
                </c:pt>
                <c:pt idx="17659">
                  <c:v>3.098475781866517</c:v>
                </c:pt>
                <c:pt idx="17660">
                  <c:v>3.0987856294447034</c:v>
                </c:pt>
                <c:pt idx="17661">
                  <c:v>3.0990955080076477</c:v>
                </c:pt>
                <c:pt idx="17662">
                  <c:v>3.0994054175584482</c:v>
                </c:pt>
                <c:pt idx="17663">
                  <c:v>3.0997153581002039</c:v>
                </c:pt>
                <c:pt idx="17664">
                  <c:v>3.1000253296360141</c:v>
                </c:pt>
                <c:pt idx="17665">
                  <c:v>3.1003353321689775</c:v>
                </c:pt>
                <c:pt idx="17666">
                  <c:v>3.1006453657021944</c:v>
                </c:pt>
                <c:pt idx="17667">
                  <c:v>3.1009554302387645</c:v>
                </c:pt>
                <c:pt idx="17668">
                  <c:v>3.1012655257817885</c:v>
                </c:pt>
                <c:pt idx="17669">
                  <c:v>3.1015756523343665</c:v>
                </c:pt>
                <c:pt idx="17670">
                  <c:v>3.1018858098996001</c:v>
                </c:pt>
                <c:pt idx="17671">
                  <c:v>3.1021959984805898</c:v>
                </c:pt>
                <c:pt idx="17672">
                  <c:v>3.1025062180804377</c:v>
                </c:pt>
                <c:pt idx="17673">
                  <c:v>3.1028164687022457</c:v>
                </c:pt>
                <c:pt idx="17674">
                  <c:v>3.1031267503491158</c:v>
                </c:pt>
                <c:pt idx="17675">
                  <c:v>3.1034370630241508</c:v>
                </c:pt>
                <c:pt idx="17676">
                  <c:v>3.1037474067304531</c:v>
                </c:pt>
                <c:pt idx="17677">
                  <c:v>3.1040577814711261</c:v>
                </c:pt>
                <c:pt idx="17678">
                  <c:v>3.104368187249273</c:v>
                </c:pt>
                <c:pt idx="17679">
                  <c:v>3.104678624067998</c:v>
                </c:pt>
                <c:pt idx="17680">
                  <c:v>3.1049890919304048</c:v>
                </c:pt>
                <c:pt idx="17681">
                  <c:v>3.1052995908395977</c:v>
                </c:pt>
                <c:pt idx="17682">
                  <c:v>3.1056101207986817</c:v>
                </c:pt>
                <c:pt idx="17683">
                  <c:v>3.1059206818107614</c:v>
                </c:pt>
                <c:pt idx="17684">
                  <c:v>3.1062312738789424</c:v>
                </c:pt>
                <c:pt idx="17685">
                  <c:v>3.1065418970063301</c:v>
                </c:pt>
                <c:pt idx="17686">
                  <c:v>3.1068525511960305</c:v>
                </c:pt>
                <c:pt idx="17687">
                  <c:v>3.1071632364511501</c:v>
                </c:pt>
                <c:pt idx="17688">
                  <c:v>3.1074739527747952</c:v>
                </c:pt>
                <c:pt idx="17689">
                  <c:v>3.1077847001700727</c:v>
                </c:pt>
                <c:pt idx="17690">
                  <c:v>3.1080954786400898</c:v>
                </c:pt>
                <c:pt idx="17691">
                  <c:v>3.1084062881879539</c:v>
                </c:pt>
                <c:pt idx="17692">
                  <c:v>3.1087171288167728</c:v>
                </c:pt>
                <c:pt idx="17693">
                  <c:v>3.1090280005296544</c:v>
                </c:pt>
                <c:pt idx="17694">
                  <c:v>3.1093389033297072</c:v>
                </c:pt>
                <c:pt idx="17695">
                  <c:v>3.1096498372200401</c:v>
                </c:pt>
                <c:pt idx="17696">
                  <c:v>3.1099608022037621</c:v>
                </c:pt>
                <c:pt idx="17697">
                  <c:v>3.1102717982839825</c:v>
                </c:pt>
                <c:pt idx="17698">
                  <c:v>3.110582825463811</c:v>
                </c:pt>
                <c:pt idx="17699">
                  <c:v>3.1108938837463573</c:v>
                </c:pt>
                <c:pt idx="17700">
                  <c:v>3.1112049731347318</c:v>
                </c:pt>
                <c:pt idx="17701">
                  <c:v>3.1115160936320452</c:v>
                </c:pt>
                <c:pt idx="17702">
                  <c:v>3.1118272452414084</c:v>
                </c:pt>
                <c:pt idx="17703">
                  <c:v>3.1121384279659323</c:v>
                </c:pt>
                <c:pt idx="17704">
                  <c:v>3.1124496418087291</c:v>
                </c:pt>
                <c:pt idx="17705">
                  <c:v>3.11276088677291</c:v>
                </c:pt>
                <c:pt idx="17706">
                  <c:v>3.1130721628615872</c:v>
                </c:pt>
                <c:pt idx="17707">
                  <c:v>3.1133834700778733</c:v>
                </c:pt>
                <c:pt idx="17708">
                  <c:v>3.113694808424881</c:v>
                </c:pt>
                <c:pt idx="17709">
                  <c:v>3.1140061779057233</c:v>
                </c:pt>
                <c:pt idx="17710">
                  <c:v>3.1143175785235138</c:v>
                </c:pt>
                <c:pt idx="17711">
                  <c:v>3.1146290102813663</c:v>
                </c:pt>
                <c:pt idx="17712">
                  <c:v>3.1149404731823944</c:v>
                </c:pt>
                <c:pt idx="17713">
                  <c:v>3.1152519672297125</c:v>
                </c:pt>
                <c:pt idx="17714">
                  <c:v>3.1155634924264355</c:v>
                </c:pt>
                <c:pt idx="17715">
                  <c:v>3.1158750487756781</c:v>
                </c:pt>
                <c:pt idx="17716">
                  <c:v>3.1161866362805557</c:v>
                </c:pt>
                <c:pt idx="17717">
                  <c:v>3.1164982549441835</c:v>
                </c:pt>
                <c:pt idx="17718">
                  <c:v>3.1168099047696778</c:v>
                </c:pt>
                <c:pt idx="17719">
                  <c:v>3.1171215857601546</c:v>
                </c:pt>
                <c:pt idx="17720">
                  <c:v>3.1174332979187307</c:v>
                </c:pt>
                <c:pt idx="17721">
                  <c:v>3.1177450412485226</c:v>
                </c:pt>
                <c:pt idx="17722">
                  <c:v>3.1180568157526474</c:v>
                </c:pt>
                <c:pt idx="17723">
                  <c:v>3.1183686214342226</c:v>
                </c:pt>
                <c:pt idx="17724">
                  <c:v>3.1186804582963661</c:v>
                </c:pt>
                <c:pt idx="17725">
                  <c:v>3.1189923263421955</c:v>
                </c:pt>
                <c:pt idx="17726">
                  <c:v>3.1193042255748296</c:v>
                </c:pt>
                <c:pt idx="17727">
                  <c:v>3.1196161559973872</c:v>
                </c:pt>
                <c:pt idx="17728">
                  <c:v>3.1199281176129867</c:v>
                </c:pt>
                <c:pt idx="17729">
                  <c:v>3.1202401104247479</c:v>
                </c:pt>
                <c:pt idx="17730">
                  <c:v>3.1205521344357905</c:v>
                </c:pt>
                <c:pt idx="17731">
                  <c:v>3.1208641896492342</c:v>
                </c:pt>
                <c:pt idx="17732">
                  <c:v>3.1211762760681991</c:v>
                </c:pt>
                <c:pt idx="17733">
                  <c:v>3.121488393695806</c:v>
                </c:pt>
                <c:pt idx="17734">
                  <c:v>3.1218005425351754</c:v>
                </c:pt>
                <c:pt idx="17735">
                  <c:v>3.1221127225894287</c:v>
                </c:pt>
                <c:pt idx="17736">
                  <c:v>3.1224249338616876</c:v>
                </c:pt>
                <c:pt idx="17737">
                  <c:v>3.122737176355074</c:v>
                </c:pt>
                <c:pt idx="17738">
                  <c:v>3.1230494500727093</c:v>
                </c:pt>
                <c:pt idx="17739">
                  <c:v>3.1233617550177164</c:v>
                </c:pt>
                <c:pt idx="17740">
                  <c:v>3.1236740911932181</c:v>
                </c:pt>
                <c:pt idx="17741">
                  <c:v>3.1239864586023374</c:v>
                </c:pt>
                <c:pt idx="17742">
                  <c:v>3.1242988572481978</c:v>
                </c:pt>
                <c:pt idx="17743">
                  <c:v>3.1246112871339227</c:v>
                </c:pt>
                <c:pt idx="17744">
                  <c:v>3.1249237482626362</c:v>
                </c:pt>
                <c:pt idx="17745">
                  <c:v>3.1252362406374625</c:v>
                </c:pt>
                <c:pt idx="17746">
                  <c:v>3.1255487642615263</c:v>
                </c:pt>
                <c:pt idx="17747">
                  <c:v>3.1258613191379525</c:v>
                </c:pt>
                <c:pt idx="17748">
                  <c:v>3.1261739052698663</c:v>
                </c:pt>
                <c:pt idx="17749">
                  <c:v>3.1264865226603931</c:v>
                </c:pt>
                <c:pt idx="17750">
                  <c:v>3.1267991713126593</c:v>
                </c:pt>
                <c:pt idx="17751">
                  <c:v>3.1271118512297904</c:v>
                </c:pt>
                <c:pt idx="17752">
                  <c:v>3.1274245624149133</c:v>
                </c:pt>
                <c:pt idx="17753">
                  <c:v>3.1277373048711548</c:v>
                </c:pt>
                <c:pt idx="17754">
                  <c:v>3.1280500786016416</c:v>
                </c:pt>
                <c:pt idx="17755">
                  <c:v>3.1283628836095017</c:v>
                </c:pt>
                <c:pt idx="17756">
                  <c:v>3.1286757198978625</c:v>
                </c:pt>
                <c:pt idx="17757">
                  <c:v>3.1289885874698524</c:v>
                </c:pt>
                <c:pt idx="17758">
                  <c:v>3.1293014863285995</c:v>
                </c:pt>
                <c:pt idx="17759">
                  <c:v>3.1296144164772324</c:v>
                </c:pt>
                <c:pt idx="17760">
                  <c:v>3.1299273779188801</c:v>
                </c:pt>
                <c:pt idx="17761">
                  <c:v>3.1302403706566722</c:v>
                </c:pt>
                <c:pt idx="17762">
                  <c:v>3.1305533946937376</c:v>
                </c:pt>
                <c:pt idx="17763">
                  <c:v>3.1308664500332068</c:v>
                </c:pt>
                <c:pt idx="17764">
                  <c:v>3.1311795366782103</c:v>
                </c:pt>
                <c:pt idx="17765">
                  <c:v>3.1314926546318782</c:v>
                </c:pt>
                <c:pt idx="17766">
                  <c:v>3.1318058038973415</c:v>
                </c:pt>
                <c:pt idx="17767">
                  <c:v>3.1321189844777311</c:v>
                </c:pt>
                <c:pt idx="17768">
                  <c:v>3.132432196376179</c:v>
                </c:pt>
                <c:pt idx="17769">
                  <c:v>3.1327454395958165</c:v>
                </c:pt>
                <c:pt idx="17770">
                  <c:v>3.1330587141397759</c:v>
                </c:pt>
                <c:pt idx="17771">
                  <c:v>3.1333720200111896</c:v>
                </c:pt>
                <c:pt idx="17772">
                  <c:v>3.1336853572131909</c:v>
                </c:pt>
                <c:pt idx="17773">
                  <c:v>3.1339987257489121</c:v>
                </c:pt>
                <c:pt idx="17774">
                  <c:v>3.134312125621487</c:v>
                </c:pt>
                <c:pt idx="17775">
                  <c:v>3.1346255568340493</c:v>
                </c:pt>
                <c:pt idx="17776">
                  <c:v>3.1349390193897326</c:v>
                </c:pt>
                <c:pt idx="17777">
                  <c:v>3.1352525132916718</c:v>
                </c:pt>
                <c:pt idx="17778">
                  <c:v>3.1355660385430011</c:v>
                </c:pt>
                <c:pt idx="17779">
                  <c:v>3.1358795951468554</c:v>
                </c:pt>
                <c:pt idx="17780">
                  <c:v>3.1361931831063701</c:v>
                </c:pt>
                <c:pt idx="17781">
                  <c:v>3.1365068024246807</c:v>
                </c:pt>
                <c:pt idx="17782">
                  <c:v>3.1368204531049231</c:v>
                </c:pt>
                <c:pt idx="17783">
                  <c:v>3.1371341351502333</c:v>
                </c:pt>
                <c:pt idx="17784">
                  <c:v>3.1374478485637485</c:v>
                </c:pt>
                <c:pt idx="17785">
                  <c:v>3.1377615933486047</c:v>
                </c:pt>
                <c:pt idx="17786">
                  <c:v>3.1380753695079395</c:v>
                </c:pt>
                <c:pt idx="17787">
                  <c:v>3.1383891770448904</c:v>
                </c:pt>
                <c:pt idx="17788">
                  <c:v>3.1387030159625948</c:v>
                </c:pt>
                <c:pt idx="17789">
                  <c:v>3.1390168862641912</c:v>
                </c:pt>
                <c:pt idx="17790">
                  <c:v>3.1393307879528174</c:v>
                </c:pt>
                <c:pt idx="17791">
                  <c:v>3.1396447210316127</c:v>
                </c:pt>
                <c:pt idx="17792">
                  <c:v>3.139958685503716</c:v>
                </c:pt>
                <c:pt idx="17793">
                  <c:v>3.1402726813722666</c:v>
                </c:pt>
                <c:pt idx="17794">
                  <c:v>3.1405867086404036</c:v>
                </c:pt>
                <c:pt idx="17795">
                  <c:v>3.1409007673112677</c:v>
                </c:pt>
                <c:pt idx="17796">
                  <c:v>3.1412148573879985</c:v>
                </c:pt>
                <c:pt idx="17797">
                  <c:v>3.1415289788737373</c:v>
                </c:pt>
                <c:pt idx="17798">
                  <c:v>3.1418431317716244</c:v>
                </c:pt>
                <c:pt idx="17799">
                  <c:v>3.1421573160848015</c:v>
                </c:pt>
                <c:pt idx="17800">
                  <c:v>3.14247153181641</c:v>
                </c:pt>
                <c:pt idx="17801">
                  <c:v>3.1427857789695914</c:v>
                </c:pt>
                <c:pt idx="17802">
                  <c:v>3.1431000575474886</c:v>
                </c:pt>
                <c:pt idx="17803">
                  <c:v>3.1434143675532433</c:v>
                </c:pt>
                <c:pt idx="17804">
                  <c:v>3.1437287089899986</c:v>
                </c:pt>
                <c:pt idx="17805">
                  <c:v>3.1440430818608975</c:v>
                </c:pt>
                <c:pt idx="17806">
                  <c:v>3.1443574861690835</c:v>
                </c:pt>
                <c:pt idx="17807">
                  <c:v>3.1446719219177002</c:v>
                </c:pt>
                <c:pt idx="17808">
                  <c:v>3.1449863891098917</c:v>
                </c:pt>
                <c:pt idx="17809">
                  <c:v>3.1453008877488027</c:v>
                </c:pt>
                <c:pt idx="17810">
                  <c:v>3.1456154178375777</c:v>
                </c:pt>
                <c:pt idx="17811">
                  <c:v>3.1459299793793614</c:v>
                </c:pt>
                <c:pt idx="17812">
                  <c:v>3.1462445723772992</c:v>
                </c:pt>
                <c:pt idx="17813">
                  <c:v>3.146559196834537</c:v>
                </c:pt>
                <c:pt idx="17814">
                  <c:v>3.1468738527542204</c:v>
                </c:pt>
                <c:pt idx="17815">
                  <c:v>3.1471885401394957</c:v>
                </c:pt>
                <c:pt idx="17816">
                  <c:v>3.1475032589935097</c:v>
                </c:pt>
                <c:pt idx="17817">
                  <c:v>3.1478180093194088</c:v>
                </c:pt>
                <c:pt idx="17818">
                  <c:v>3.1481327911203407</c:v>
                </c:pt>
                <c:pt idx="17819">
                  <c:v>3.1484476043994527</c:v>
                </c:pt>
                <c:pt idx="17820">
                  <c:v>3.1487624491598925</c:v>
                </c:pt>
                <c:pt idx="17821">
                  <c:v>3.1490773254048086</c:v>
                </c:pt>
                <c:pt idx="17822">
                  <c:v>3.1493922331373492</c:v>
                </c:pt>
                <c:pt idx="17823">
                  <c:v>3.1497071723606629</c:v>
                </c:pt>
                <c:pt idx="17824">
                  <c:v>3.1500221430778987</c:v>
                </c:pt>
                <c:pt idx="17825">
                  <c:v>3.1503371452922067</c:v>
                </c:pt>
                <c:pt idx="17826">
                  <c:v>3.1506521790067357</c:v>
                </c:pt>
                <c:pt idx="17827">
                  <c:v>3.1509672442246361</c:v>
                </c:pt>
                <c:pt idx="17828">
                  <c:v>3.1512823409490585</c:v>
                </c:pt>
                <c:pt idx="17829">
                  <c:v>3.1515974691831534</c:v>
                </c:pt>
                <c:pt idx="17830">
                  <c:v>3.1519126289300718</c:v>
                </c:pt>
                <c:pt idx="17831">
                  <c:v>3.152227820192965</c:v>
                </c:pt>
                <c:pt idx="17832">
                  <c:v>3.1525430429749841</c:v>
                </c:pt>
                <c:pt idx="17833">
                  <c:v>3.1528582972792818</c:v>
                </c:pt>
                <c:pt idx="17834">
                  <c:v>3.1531735831090097</c:v>
                </c:pt>
                <c:pt idx="17835">
                  <c:v>3.1534889004673206</c:v>
                </c:pt>
                <c:pt idx="17836">
                  <c:v>3.1538042493573673</c:v>
                </c:pt>
                <c:pt idx="17837">
                  <c:v>3.1541196297823029</c:v>
                </c:pt>
                <c:pt idx="17838">
                  <c:v>3.1544350417452809</c:v>
                </c:pt>
                <c:pt idx="17839">
                  <c:v>3.1547504852494552</c:v>
                </c:pt>
                <c:pt idx="17840">
                  <c:v>3.1550659602979803</c:v>
                </c:pt>
                <c:pt idx="17841">
                  <c:v>3.1553814668940099</c:v>
                </c:pt>
                <c:pt idx="17842">
                  <c:v>3.1556970050406994</c:v>
                </c:pt>
                <c:pt idx="17843">
                  <c:v>3.1560125747412036</c:v>
                </c:pt>
                <c:pt idx="17844">
                  <c:v>3.1563281759986777</c:v>
                </c:pt>
                <c:pt idx="17845">
                  <c:v>3.1566438088162774</c:v>
                </c:pt>
                <c:pt idx="17846">
                  <c:v>3.1569594731971589</c:v>
                </c:pt>
                <c:pt idx="17847">
                  <c:v>3.1572751691444787</c:v>
                </c:pt>
                <c:pt idx="17848">
                  <c:v>3.157590896661393</c:v>
                </c:pt>
                <c:pt idx="17849">
                  <c:v>3.1579066557510593</c:v>
                </c:pt>
                <c:pt idx="17850">
                  <c:v>3.1582224464166342</c:v>
                </c:pt>
                <c:pt idx="17851">
                  <c:v>3.158538268661276</c:v>
                </c:pt>
                <c:pt idx="17852">
                  <c:v>3.1588541224881421</c:v>
                </c:pt>
                <c:pt idx="17853">
                  <c:v>3.159170007900391</c:v>
                </c:pt>
                <c:pt idx="17854">
                  <c:v>3.1594859249011811</c:v>
                </c:pt>
                <c:pt idx="17855">
                  <c:v>3.159801873493671</c:v>
                </c:pt>
                <c:pt idx="17856">
                  <c:v>3.1601178536810202</c:v>
                </c:pt>
                <c:pt idx="17857">
                  <c:v>3.1604338654663882</c:v>
                </c:pt>
                <c:pt idx="17858">
                  <c:v>3.1607499088529347</c:v>
                </c:pt>
                <c:pt idx="17859">
                  <c:v>3.16106598384382</c:v>
                </c:pt>
                <c:pt idx="17860">
                  <c:v>3.1613820904422045</c:v>
                </c:pt>
                <c:pt idx="17861">
                  <c:v>3.1616982286512485</c:v>
                </c:pt>
                <c:pt idx="17862">
                  <c:v>3.1620143984741138</c:v>
                </c:pt>
                <c:pt idx="17863">
                  <c:v>3.162330599913961</c:v>
                </c:pt>
                <c:pt idx="17864">
                  <c:v>3.1626468329739525</c:v>
                </c:pt>
                <c:pt idx="17865">
                  <c:v>3.1629630976572498</c:v>
                </c:pt>
                <c:pt idx="17866">
                  <c:v>3.1632793939670156</c:v>
                </c:pt>
                <c:pt idx="17867">
                  <c:v>3.1635957219064124</c:v>
                </c:pt>
                <c:pt idx="17868">
                  <c:v>3.1639120814786028</c:v>
                </c:pt>
                <c:pt idx="17869">
                  <c:v>3.1642284726867507</c:v>
                </c:pt>
                <c:pt idx="17870">
                  <c:v>3.1645448955340192</c:v>
                </c:pt>
                <c:pt idx="17871">
                  <c:v>3.1648613500235725</c:v>
                </c:pt>
                <c:pt idx="17872">
                  <c:v>3.1651778361585747</c:v>
                </c:pt>
                <c:pt idx="17873">
                  <c:v>3.1654943539421905</c:v>
                </c:pt>
                <c:pt idx="17874">
                  <c:v>3.1658109033775848</c:v>
                </c:pt>
                <c:pt idx="17875">
                  <c:v>3.1661274844679226</c:v>
                </c:pt>
                <c:pt idx="17876">
                  <c:v>3.1664440972163694</c:v>
                </c:pt>
                <c:pt idx="17877">
                  <c:v>3.1667607416260912</c:v>
                </c:pt>
                <c:pt idx="17878">
                  <c:v>3.1670774177002539</c:v>
                </c:pt>
                <c:pt idx="17879">
                  <c:v>3.1673941254420237</c:v>
                </c:pt>
                <c:pt idx="17880">
                  <c:v>3.167710864854568</c:v>
                </c:pt>
                <c:pt idx="17881">
                  <c:v>3.1680276359410535</c:v>
                </c:pt>
                <c:pt idx="17882">
                  <c:v>3.1683444387046475</c:v>
                </c:pt>
                <c:pt idx="17883">
                  <c:v>3.1686612731485182</c:v>
                </c:pt>
                <c:pt idx="17884">
                  <c:v>3.1689781392758332</c:v>
                </c:pt>
                <c:pt idx="17885">
                  <c:v>3.1692950370897606</c:v>
                </c:pt>
                <c:pt idx="17886">
                  <c:v>3.1696119665934694</c:v>
                </c:pt>
                <c:pt idx="17887">
                  <c:v>3.1699289277901288</c:v>
                </c:pt>
                <c:pt idx="17888">
                  <c:v>3.1702459206829077</c:v>
                </c:pt>
                <c:pt idx="17889">
                  <c:v>3.170562945274976</c:v>
                </c:pt>
                <c:pt idx="17890">
                  <c:v>3.1708800015695036</c:v>
                </c:pt>
                <c:pt idx="17891">
                  <c:v>3.1711970895696604</c:v>
                </c:pt>
                <c:pt idx="17892">
                  <c:v>3.1715142092786173</c:v>
                </c:pt>
                <c:pt idx="17893">
                  <c:v>3.171831360699545</c:v>
                </c:pt>
                <c:pt idx="17894">
                  <c:v>3.1721485438356147</c:v>
                </c:pt>
                <c:pt idx="17895">
                  <c:v>3.1724657586899982</c:v>
                </c:pt>
                <c:pt idx="17896">
                  <c:v>3.1727830052658672</c:v>
                </c:pt>
                <c:pt idx="17897">
                  <c:v>3.1731002835663937</c:v>
                </c:pt>
                <c:pt idx="17898">
                  <c:v>3.1734175935947504</c:v>
                </c:pt>
                <c:pt idx="17899">
                  <c:v>3.1737349353541098</c:v>
                </c:pt>
                <c:pt idx="17900">
                  <c:v>3.1740523088476453</c:v>
                </c:pt>
                <c:pt idx="17901">
                  <c:v>3.1743697140785301</c:v>
                </c:pt>
                <c:pt idx="17902">
                  <c:v>3.1746871510499379</c:v>
                </c:pt>
                <c:pt idx="17903">
                  <c:v>3.1750046197650428</c:v>
                </c:pt>
                <c:pt idx="17904">
                  <c:v>3.1753221202270194</c:v>
                </c:pt>
                <c:pt idx="17905">
                  <c:v>3.1756396524390422</c:v>
                </c:pt>
                <c:pt idx="17906">
                  <c:v>3.175957216404286</c:v>
                </c:pt>
                <c:pt idx="17907">
                  <c:v>3.1762748121259263</c:v>
                </c:pt>
                <c:pt idx="17908">
                  <c:v>3.176592439607139</c:v>
                </c:pt>
                <c:pt idx="17909">
                  <c:v>3.1769100988510997</c:v>
                </c:pt>
                <c:pt idx="17910">
                  <c:v>3.1772277898609849</c:v>
                </c:pt>
                <c:pt idx="17911">
                  <c:v>3.1775455126399708</c:v>
                </c:pt>
                <c:pt idx="17912">
                  <c:v>3.1778632671912348</c:v>
                </c:pt>
                <c:pt idx="17913">
                  <c:v>3.178181053517954</c:v>
                </c:pt>
                <c:pt idx="17914">
                  <c:v>3.1784988716233058</c:v>
                </c:pt>
                <c:pt idx="17915">
                  <c:v>3.1788167215104681</c:v>
                </c:pt>
                <c:pt idx="17916">
                  <c:v>3.1791346031826193</c:v>
                </c:pt>
                <c:pt idx="17917">
                  <c:v>3.1794525166429377</c:v>
                </c:pt>
                <c:pt idx="17918">
                  <c:v>3.1797704618946021</c:v>
                </c:pt>
                <c:pt idx="17919">
                  <c:v>3.1800884389407917</c:v>
                </c:pt>
                <c:pt idx="17920">
                  <c:v>3.1804064477846858</c:v>
                </c:pt>
                <c:pt idx="17921">
                  <c:v>3.1807244884294641</c:v>
                </c:pt>
                <c:pt idx="17922">
                  <c:v>3.1810425608783071</c:v>
                </c:pt>
                <c:pt idx="17923">
                  <c:v>3.1813606651343949</c:v>
                </c:pt>
                <c:pt idx="17924">
                  <c:v>3.1816788012009081</c:v>
                </c:pt>
                <c:pt idx="17925">
                  <c:v>3.1819969690810281</c:v>
                </c:pt>
                <c:pt idx="17926">
                  <c:v>3.1823151687779361</c:v>
                </c:pt>
                <c:pt idx="17927">
                  <c:v>3.1826334002948138</c:v>
                </c:pt>
                <c:pt idx="17928">
                  <c:v>3.1829516636348432</c:v>
                </c:pt>
                <c:pt idx="17929">
                  <c:v>3.1832699588012066</c:v>
                </c:pt>
                <c:pt idx="17930">
                  <c:v>3.1835882857970867</c:v>
                </c:pt>
                <c:pt idx="17931">
                  <c:v>3.1839066446256665</c:v>
                </c:pt>
                <c:pt idx="17932">
                  <c:v>3.1842250352901291</c:v>
                </c:pt>
                <c:pt idx="17933">
                  <c:v>3.1845434577936582</c:v>
                </c:pt>
                <c:pt idx="17934">
                  <c:v>3.1848619121394375</c:v>
                </c:pt>
                <c:pt idx="17935">
                  <c:v>3.1851803983306515</c:v>
                </c:pt>
                <c:pt idx="17936">
                  <c:v>3.1854989163704843</c:v>
                </c:pt>
                <c:pt idx="17937">
                  <c:v>3.1858174662621215</c:v>
                </c:pt>
                <c:pt idx="17938">
                  <c:v>3.1861360480087475</c:v>
                </c:pt>
                <c:pt idx="17939">
                  <c:v>3.1864546616135483</c:v>
                </c:pt>
                <c:pt idx="17940">
                  <c:v>3.1867733070797097</c:v>
                </c:pt>
                <c:pt idx="17941">
                  <c:v>3.1870919844104177</c:v>
                </c:pt>
                <c:pt idx="17942">
                  <c:v>3.1874106936088586</c:v>
                </c:pt>
                <c:pt idx="17943">
                  <c:v>3.1877294346782197</c:v>
                </c:pt>
                <c:pt idx="17944">
                  <c:v>3.1880482076216876</c:v>
                </c:pt>
                <c:pt idx="17945">
                  <c:v>3.1883670124424497</c:v>
                </c:pt>
                <c:pt idx="17946">
                  <c:v>3.188685849143694</c:v>
                </c:pt>
                <c:pt idx="17947">
                  <c:v>3.1890047177286083</c:v>
                </c:pt>
                <c:pt idx="17948">
                  <c:v>3.189323618200381</c:v>
                </c:pt>
                <c:pt idx="17949">
                  <c:v>3.1896425505622008</c:v>
                </c:pt>
                <c:pt idx="17950">
                  <c:v>3.1899615148172571</c:v>
                </c:pt>
                <c:pt idx="17951">
                  <c:v>3.1902805109687389</c:v>
                </c:pt>
                <c:pt idx="17952">
                  <c:v>3.1905995390198356</c:v>
                </c:pt>
                <c:pt idx="17953">
                  <c:v>3.1909185989737376</c:v>
                </c:pt>
                <c:pt idx="17954">
                  <c:v>3.1912376908336348</c:v>
                </c:pt>
                <c:pt idx="17955">
                  <c:v>3.191556814602718</c:v>
                </c:pt>
                <c:pt idx="17956">
                  <c:v>3.1918759702841784</c:v>
                </c:pt>
                <c:pt idx="17957">
                  <c:v>3.1921951578812067</c:v>
                </c:pt>
                <c:pt idx="17958">
                  <c:v>3.1925143773969946</c:v>
                </c:pt>
                <c:pt idx="17959">
                  <c:v>3.1928336288347343</c:v>
                </c:pt>
                <c:pt idx="17960">
                  <c:v>3.1931529121976179</c:v>
                </c:pt>
                <c:pt idx="17961">
                  <c:v>3.1934722274888374</c:v>
                </c:pt>
                <c:pt idx="17962">
                  <c:v>3.1937915747115864</c:v>
                </c:pt>
                <c:pt idx="17963">
                  <c:v>3.1941109538690573</c:v>
                </c:pt>
                <c:pt idx="17964">
                  <c:v>3.1944303649644441</c:v>
                </c:pt>
                <c:pt idx="17965">
                  <c:v>3.1947498080009407</c:v>
                </c:pt>
                <c:pt idx="17966">
                  <c:v>3.1950692829817409</c:v>
                </c:pt>
                <c:pt idx="17967">
                  <c:v>3.1953887899100391</c:v>
                </c:pt>
                <c:pt idx="17968">
                  <c:v>3.19570832878903</c:v>
                </c:pt>
                <c:pt idx="17969">
                  <c:v>3.1960278996219089</c:v>
                </c:pt>
                <c:pt idx="17970">
                  <c:v>3.196347502411871</c:v>
                </c:pt>
                <c:pt idx="17971">
                  <c:v>3.196667137162112</c:v>
                </c:pt>
                <c:pt idx="17972">
                  <c:v>3.196986803875828</c:v>
                </c:pt>
                <c:pt idx="17973">
                  <c:v>3.1973065025562155</c:v>
                </c:pt>
                <c:pt idx="17974">
                  <c:v>3.1976262332064711</c:v>
                </c:pt>
                <c:pt idx="17975">
                  <c:v>3.1979459958297918</c:v>
                </c:pt>
                <c:pt idx="17976">
                  <c:v>3.1982657904293745</c:v>
                </c:pt>
                <c:pt idx="17977">
                  <c:v>3.1985856170084173</c:v>
                </c:pt>
                <c:pt idx="17978">
                  <c:v>3.1989054755701183</c:v>
                </c:pt>
                <c:pt idx="17979">
                  <c:v>3.1992253661176751</c:v>
                </c:pt>
                <c:pt idx="17980">
                  <c:v>3.1995452886542868</c:v>
                </c:pt>
                <c:pt idx="17981">
                  <c:v>3.1998652431831522</c:v>
                </c:pt>
                <c:pt idx="17982">
                  <c:v>3.2001852297074707</c:v>
                </c:pt>
                <c:pt idx="17983">
                  <c:v>3.2005052482304412</c:v>
                </c:pt>
                <c:pt idx="17984">
                  <c:v>3.2008252987552641</c:v>
                </c:pt>
                <c:pt idx="17985">
                  <c:v>3.2011453812851398</c:v>
                </c:pt>
                <c:pt idx="17986">
                  <c:v>3.2014654958232684</c:v>
                </c:pt>
                <c:pt idx="17987">
                  <c:v>3.2017856423728506</c:v>
                </c:pt>
                <c:pt idx="17988">
                  <c:v>3.2021058209370876</c:v>
                </c:pt>
                <c:pt idx="17989">
                  <c:v>3.2024260315191815</c:v>
                </c:pt>
                <c:pt idx="17990">
                  <c:v>3.2027462741223331</c:v>
                </c:pt>
                <c:pt idx="17991">
                  <c:v>3.2030665487497454</c:v>
                </c:pt>
                <c:pt idx="17992">
                  <c:v>3.2033868554046205</c:v>
                </c:pt>
                <c:pt idx="17993">
                  <c:v>3.2037071940901609</c:v>
                </c:pt>
                <c:pt idx="17994">
                  <c:v>3.2040275648095697</c:v>
                </c:pt>
                <c:pt idx="17995">
                  <c:v>3.2043479675660507</c:v>
                </c:pt>
                <c:pt idx="17996">
                  <c:v>3.2046684023628074</c:v>
                </c:pt>
                <c:pt idx="17997">
                  <c:v>3.2049888692030435</c:v>
                </c:pt>
                <c:pt idx="17998">
                  <c:v>3.2053093680899636</c:v>
                </c:pt>
                <c:pt idx="17999">
                  <c:v>3.2056298990267726</c:v>
                </c:pt>
                <c:pt idx="18000">
                  <c:v>3.2059504620166752</c:v>
                </c:pt>
                <c:pt idx="18001">
                  <c:v>3.2062710570628767</c:v>
                </c:pt>
                <c:pt idx="18002">
                  <c:v>3.2065916841685831</c:v>
                </c:pt>
                <c:pt idx="18003">
                  <c:v>3.2069123433369997</c:v>
                </c:pt>
                <c:pt idx="18004">
                  <c:v>3.2072330345713334</c:v>
                </c:pt>
                <c:pt idx="18005">
                  <c:v>3.2075537578747904</c:v>
                </c:pt>
                <c:pt idx="18006">
                  <c:v>3.2078745132505779</c:v>
                </c:pt>
                <c:pt idx="18007">
                  <c:v>3.2081953007019028</c:v>
                </c:pt>
                <c:pt idx="18008">
                  <c:v>3.2085161202319732</c:v>
                </c:pt>
                <c:pt idx="18009">
                  <c:v>3.2088369718439962</c:v>
                </c:pt>
                <c:pt idx="18010">
                  <c:v>3.2091578555411804</c:v>
                </c:pt>
                <c:pt idx="18011">
                  <c:v>3.2094787713267343</c:v>
                </c:pt>
                <c:pt idx="18012">
                  <c:v>3.209799719203867</c:v>
                </c:pt>
                <c:pt idx="18013">
                  <c:v>3.2101206991757874</c:v>
                </c:pt>
                <c:pt idx="18014">
                  <c:v>3.2104417112457049</c:v>
                </c:pt>
                <c:pt idx="18015">
                  <c:v>3.2107627554168294</c:v>
                </c:pt>
                <c:pt idx="18016">
                  <c:v>3.2110838316923709</c:v>
                </c:pt>
                <c:pt idx="18017">
                  <c:v>3.21140494007554</c:v>
                </c:pt>
                <c:pt idx="18018">
                  <c:v>3.2117260805695476</c:v>
                </c:pt>
                <c:pt idx="18019">
                  <c:v>3.2120472531776043</c:v>
                </c:pt>
                <c:pt idx="18020">
                  <c:v>3.2123684579029219</c:v>
                </c:pt>
                <c:pt idx="18021">
                  <c:v>3.212689694748712</c:v>
                </c:pt>
                <c:pt idx="18022">
                  <c:v>3.2130109637181867</c:v>
                </c:pt>
                <c:pt idx="18023">
                  <c:v>3.2133322648145586</c:v>
                </c:pt>
                <c:pt idx="18024">
                  <c:v>3.2136535980410401</c:v>
                </c:pt>
                <c:pt idx="18025">
                  <c:v>3.2139749634008443</c:v>
                </c:pt>
                <c:pt idx="18026">
                  <c:v>3.2142963608971842</c:v>
                </c:pt>
                <c:pt idx="18027">
                  <c:v>3.214617790533274</c:v>
                </c:pt>
                <c:pt idx="18028">
                  <c:v>3.2149392523123272</c:v>
                </c:pt>
                <c:pt idx="18029">
                  <c:v>3.2152607462375586</c:v>
                </c:pt>
                <c:pt idx="18030">
                  <c:v>3.2155822723121825</c:v>
                </c:pt>
                <c:pt idx="18031">
                  <c:v>3.2159038305394136</c:v>
                </c:pt>
                <c:pt idx="18032">
                  <c:v>3.2162254209224677</c:v>
                </c:pt>
                <c:pt idx="18033">
                  <c:v>3.2165470434645598</c:v>
                </c:pt>
                <c:pt idx="18034">
                  <c:v>3.2168686981689061</c:v>
                </c:pt>
                <c:pt idx="18035">
                  <c:v>3.2171903850387231</c:v>
                </c:pt>
                <c:pt idx="18036">
                  <c:v>3.217512104077227</c:v>
                </c:pt>
                <c:pt idx="18037">
                  <c:v>3.2178338552876347</c:v>
                </c:pt>
                <c:pt idx="18038">
                  <c:v>3.2181556386731636</c:v>
                </c:pt>
                <c:pt idx="18039">
                  <c:v>3.2184774542370307</c:v>
                </c:pt>
                <c:pt idx="18040">
                  <c:v>3.2187993019824543</c:v>
                </c:pt>
                <c:pt idx="18041">
                  <c:v>3.2191211819126524</c:v>
                </c:pt>
                <c:pt idx="18042">
                  <c:v>3.2194430940308436</c:v>
                </c:pt>
                <c:pt idx="18043">
                  <c:v>3.2197650383402467</c:v>
                </c:pt>
                <c:pt idx="18044">
                  <c:v>3.2200870148440806</c:v>
                </c:pt>
                <c:pt idx="18045">
                  <c:v>3.2204090235455651</c:v>
                </c:pt>
                <c:pt idx="18046">
                  <c:v>3.2207310644479197</c:v>
                </c:pt>
                <c:pt idx="18047">
                  <c:v>3.2210531375543643</c:v>
                </c:pt>
                <c:pt idx="18048">
                  <c:v>3.2213752428681195</c:v>
                </c:pt>
                <c:pt idx="18049">
                  <c:v>3.2216973803924063</c:v>
                </c:pt>
                <c:pt idx="18050">
                  <c:v>3.2220195501304456</c:v>
                </c:pt>
                <c:pt idx="18051">
                  <c:v>3.2223417520854585</c:v>
                </c:pt>
                <c:pt idx="18052">
                  <c:v>3.2226639862606672</c:v>
                </c:pt>
                <c:pt idx="18053">
                  <c:v>3.2229862526592932</c:v>
                </c:pt>
                <c:pt idx="18054">
                  <c:v>3.2233085512845592</c:v>
                </c:pt>
                <c:pt idx="18055">
                  <c:v>3.2236308821396875</c:v>
                </c:pt>
                <c:pt idx="18056">
                  <c:v>3.2239532452279014</c:v>
                </c:pt>
                <c:pt idx="18057">
                  <c:v>3.224275640552424</c:v>
                </c:pt>
                <c:pt idx="18058">
                  <c:v>3.2245980681164794</c:v>
                </c:pt>
                <c:pt idx="18059">
                  <c:v>3.2249205279232909</c:v>
                </c:pt>
                <c:pt idx="18060">
                  <c:v>3.2252430199760833</c:v>
                </c:pt>
                <c:pt idx="18061">
                  <c:v>3.2255655442780808</c:v>
                </c:pt>
                <c:pt idx="18062">
                  <c:v>3.2258881008325084</c:v>
                </c:pt>
                <c:pt idx="18063">
                  <c:v>3.2262106896425915</c:v>
                </c:pt>
                <c:pt idx="18064">
                  <c:v>3.2265333107115559</c:v>
                </c:pt>
                <c:pt idx="18065">
                  <c:v>3.2268559640426271</c:v>
                </c:pt>
                <c:pt idx="18066">
                  <c:v>3.2271786496390313</c:v>
                </c:pt>
                <c:pt idx="18067">
                  <c:v>3.2275013675039954</c:v>
                </c:pt>
                <c:pt idx="18068">
                  <c:v>3.2278241176407456</c:v>
                </c:pt>
                <c:pt idx="18069">
                  <c:v>3.2281469000525096</c:v>
                </c:pt>
                <c:pt idx="18070">
                  <c:v>3.228469714742515</c:v>
                </c:pt>
                <c:pt idx="18071">
                  <c:v>3.228792561713989</c:v>
                </c:pt>
                <c:pt idx="18072">
                  <c:v>3.2291154409701606</c:v>
                </c:pt>
                <c:pt idx="18073">
                  <c:v>3.2294383525142574</c:v>
                </c:pt>
                <c:pt idx="18074">
                  <c:v>3.2297612963495088</c:v>
                </c:pt>
                <c:pt idx="18075">
                  <c:v>3.2300842724791439</c:v>
                </c:pt>
                <c:pt idx="18076">
                  <c:v>3.230407280906392</c:v>
                </c:pt>
                <c:pt idx="18077">
                  <c:v>3.2307303216344825</c:v>
                </c:pt>
                <c:pt idx="18078">
                  <c:v>3.2310533946666458</c:v>
                </c:pt>
                <c:pt idx="18079">
                  <c:v>3.2313765000061125</c:v>
                </c:pt>
                <c:pt idx="18080">
                  <c:v>3.2316996376561131</c:v>
                </c:pt>
                <c:pt idx="18081">
                  <c:v>3.2320228076198787</c:v>
                </c:pt>
                <c:pt idx="18082">
                  <c:v>3.2323460099006405</c:v>
                </c:pt>
                <c:pt idx="18083">
                  <c:v>3.2326692445016305</c:v>
                </c:pt>
                <c:pt idx="18084">
                  <c:v>3.2329925114260805</c:v>
                </c:pt>
                <c:pt idx="18085">
                  <c:v>3.2333158106772228</c:v>
                </c:pt>
                <c:pt idx="18086">
                  <c:v>3.2336391422582906</c:v>
                </c:pt>
                <c:pt idx="18087">
                  <c:v>3.2339625061725163</c:v>
                </c:pt>
                <c:pt idx="18088">
                  <c:v>3.2342859024231334</c:v>
                </c:pt>
                <c:pt idx="18089">
                  <c:v>3.2346093310133757</c:v>
                </c:pt>
                <c:pt idx="18090">
                  <c:v>3.234932791946477</c:v>
                </c:pt>
                <c:pt idx="18091">
                  <c:v>3.2352562852256717</c:v>
                </c:pt>
                <c:pt idx="18092">
                  <c:v>3.235579810854194</c:v>
                </c:pt>
                <c:pt idx="18093">
                  <c:v>3.2359033688352792</c:v>
                </c:pt>
                <c:pt idx="18094">
                  <c:v>3.2362269591721629</c:v>
                </c:pt>
                <c:pt idx="18095">
                  <c:v>3.2365505818680802</c:v>
                </c:pt>
                <c:pt idx="18096">
                  <c:v>3.2368742369262669</c:v>
                </c:pt>
                <c:pt idx="18097">
                  <c:v>3.2371979243499593</c:v>
                </c:pt>
                <c:pt idx="18098">
                  <c:v>3.2375216441423942</c:v>
                </c:pt>
                <c:pt idx="18099">
                  <c:v>3.2378453963068083</c:v>
                </c:pt>
                <c:pt idx="18100">
                  <c:v>3.2381691808464388</c:v>
                </c:pt>
                <c:pt idx="18101">
                  <c:v>3.2384929977645234</c:v>
                </c:pt>
                <c:pt idx="18102">
                  <c:v>3.2388168470643</c:v>
                </c:pt>
                <c:pt idx="18103">
                  <c:v>3.2391407287490064</c:v>
                </c:pt>
                <c:pt idx="18104">
                  <c:v>3.2394646428218814</c:v>
                </c:pt>
                <c:pt idx="18105">
                  <c:v>3.2397885892861638</c:v>
                </c:pt>
                <c:pt idx="18106">
                  <c:v>3.2401125681450922</c:v>
                </c:pt>
                <c:pt idx="18107">
                  <c:v>3.2404365794019068</c:v>
                </c:pt>
                <c:pt idx="18108">
                  <c:v>3.2407606230598471</c:v>
                </c:pt>
                <c:pt idx="18109">
                  <c:v>3.2410846991221529</c:v>
                </c:pt>
                <c:pt idx="18110">
                  <c:v>3.2414088075920651</c:v>
                </c:pt>
                <c:pt idx="18111">
                  <c:v>3.2417329484728241</c:v>
                </c:pt>
                <c:pt idx="18112">
                  <c:v>3.2420571217676715</c:v>
                </c:pt>
                <c:pt idx="18113">
                  <c:v>3.2423813274798481</c:v>
                </c:pt>
                <c:pt idx="18114">
                  <c:v>3.2427055656125958</c:v>
                </c:pt>
                <c:pt idx="18115">
                  <c:v>3.243029836169157</c:v>
                </c:pt>
                <c:pt idx="18116">
                  <c:v>3.2433541391527738</c:v>
                </c:pt>
                <c:pt idx="18117">
                  <c:v>3.2436784745666891</c:v>
                </c:pt>
                <c:pt idx="18118">
                  <c:v>3.2440028424141456</c:v>
                </c:pt>
                <c:pt idx="18119">
                  <c:v>3.2443272426983869</c:v>
                </c:pt>
                <c:pt idx="18120">
                  <c:v>3.2446516754226566</c:v>
                </c:pt>
                <c:pt idx="18121">
                  <c:v>3.2449761405901989</c:v>
                </c:pt>
                <c:pt idx="18122">
                  <c:v>3.2453006382042577</c:v>
                </c:pt>
                <c:pt idx="18123">
                  <c:v>3.2456251682680781</c:v>
                </c:pt>
                <c:pt idx="18124">
                  <c:v>3.245949730784905</c:v>
                </c:pt>
                <c:pt idx="18125">
                  <c:v>3.2462743257579834</c:v>
                </c:pt>
                <c:pt idx="18126">
                  <c:v>3.246598953190559</c:v>
                </c:pt>
                <c:pt idx="18127">
                  <c:v>3.2469236130858778</c:v>
                </c:pt>
                <c:pt idx="18128">
                  <c:v>3.2472483054471866</c:v>
                </c:pt>
                <c:pt idx="18129">
                  <c:v>3.247573030277731</c:v>
                </c:pt>
                <c:pt idx="18130">
                  <c:v>3.2478977875807589</c:v>
                </c:pt>
                <c:pt idx="18131">
                  <c:v>3.2482225773595168</c:v>
                </c:pt>
                <c:pt idx="18132">
                  <c:v>3.2485473996172529</c:v>
                </c:pt>
                <c:pt idx="18133">
                  <c:v>3.2488722543572148</c:v>
                </c:pt>
                <c:pt idx="18134">
                  <c:v>3.2491971415826506</c:v>
                </c:pt>
                <c:pt idx="18135">
                  <c:v>3.2495220612968088</c:v>
                </c:pt>
                <c:pt idx="18136">
                  <c:v>3.2498470135029383</c:v>
                </c:pt>
                <c:pt idx="18137">
                  <c:v>3.2501719982042885</c:v>
                </c:pt>
                <c:pt idx="18138">
                  <c:v>3.2504970154041088</c:v>
                </c:pt>
                <c:pt idx="18139">
                  <c:v>3.2508220651056492</c:v>
                </c:pt>
                <c:pt idx="18140">
                  <c:v>3.2511471473121598</c:v>
                </c:pt>
                <c:pt idx="18141">
                  <c:v>3.251472262026891</c:v>
                </c:pt>
                <c:pt idx="18142">
                  <c:v>3.2517974092530935</c:v>
                </c:pt>
                <c:pt idx="18143">
                  <c:v>3.2521225889940188</c:v>
                </c:pt>
                <c:pt idx="18144">
                  <c:v>3.2524478012529183</c:v>
                </c:pt>
                <c:pt idx="18145">
                  <c:v>3.2527730460330435</c:v>
                </c:pt>
                <c:pt idx="18146">
                  <c:v>3.2530983233376469</c:v>
                </c:pt>
                <c:pt idx="18147">
                  <c:v>3.2534236331699806</c:v>
                </c:pt>
                <c:pt idx="18148">
                  <c:v>3.2537489755332976</c:v>
                </c:pt>
                <c:pt idx="18149">
                  <c:v>3.2540743504308507</c:v>
                </c:pt>
                <c:pt idx="18150">
                  <c:v>3.2543997578658939</c:v>
                </c:pt>
                <c:pt idx="18151">
                  <c:v>3.2547251978416805</c:v>
                </c:pt>
                <c:pt idx="18152">
                  <c:v>3.2550506703614648</c:v>
                </c:pt>
                <c:pt idx="18153">
                  <c:v>3.2553761754285011</c:v>
                </c:pt>
                <c:pt idx="18154">
                  <c:v>3.2557017130460437</c:v>
                </c:pt>
                <c:pt idx="18155">
                  <c:v>3.2560272832173482</c:v>
                </c:pt>
                <c:pt idx="18156">
                  <c:v>3.2563528859456699</c:v>
                </c:pt>
                <c:pt idx="18157">
                  <c:v>3.2566785212342646</c:v>
                </c:pt>
                <c:pt idx="18158">
                  <c:v>3.2570041890863881</c:v>
                </c:pt>
                <c:pt idx="18159">
                  <c:v>3.2573298895052969</c:v>
                </c:pt>
                <c:pt idx="18160">
                  <c:v>3.2576556224942474</c:v>
                </c:pt>
                <c:pt idx="18161">
                  <c:v>3.2579813880564967</c:v>
                </c:pt>
                <c:pt idx="18162">
                  <c:v>3.2583071861953021</c:v>
                </c:pt>
                <c:pt idx="18163">
                  <c:v>3.2586330169139215</c:v>
                </c:pt>
                <c:pt idx="18164">
                  <c:v>3.2589588802156126</c:v>
                </c:pt>
                <c:pt idx="18165">
                  <c:v>3.2592847761036343</c:v>
                </c:pt>
                <c:pt idx="18166">
                  <c:v>3.2596107045812448</c:v>
                </c:pt>
                <c:pt idx="18167">
                  <c:v>3.2599366656517028</c:v>
                </c:pt>
                <c:pt idx="18168">
                  <c:v>3.260262659318268</c:v>
                </c:pt>
                <c:pt idx="18169">
                  <c:v>3.2605886855841999</c:v>
                </c:pt>
                <c:pt idx="18170">
                  <c:v>3.2609147444527582</c:v>
                </c:pt>
                <c:pt idx="18171">
                  <c:v>3.2612408359272034</c:v>
                </c:pt>
                <c:pt idx="18172">
                  <c:v>3.2615669600107959</c:v>
                </c:pt>
                <c:pt idx="18173">
                  <c:v>3.2618931167067968</c:v>
                </c:pt>
                <c:pt idx="18174">
                  <c:v>3.2622193060184674</c:v>
                </c:pt>
                <c:pt idx="18175">
                  <c:v>3.2625455279490692</c:v>
                </c:pt>
                <c:pt idx="18176">
                  <c:v>3.2628717825018638</c:v>
                </c:pt>
                <c:pt idx="18177">
                  <c:v>3.2631980696801142</c:v>
                </c:pt>
                <c:pt idx="18178">
                  <c:v>3.263524389487082</c:v>
                </c:pt>
                <c:pt idx="18179">
                  <c:v>3.2638507419260305</c:v>
                </c:pt>
                <c:pt idx="18180">
                  <c:v>3.2641771270002229</c:v>
                </c:pt>
                <c:pt idx="18181">
                  <c:v>3.2645035447129227</c:v>
                </c:pt>
                <c:pt idx="18182">
                  <c:v>3.264829995067394</c:v>
                </c:pt>
                <c:pt idx="18183">
                  <c:v>3.2651564780669009</c:v>
                </c:pt>
                <c:pt idx="18184">
                  <c:v>3.2654829937147074</c:v>
                </c:pt>
                <c:pt idx="18185">
                  <c:v>3.2658095420140789</c:v>
                </c:pt>
                <c:pt idx="18186">
                  <c:v>3.2661361229682804</c:v>
                </c:pt>
                <c:pt idx="18187">
                  <c:v>3.2664627365805772</c:v>
                </c:pt>
                <c:pt idx="18188">
                  <c:v>3.2667893828542351</c:v>
                </c:pt>
                <c:pt idx="18189">
                  <c:v>3.2671160617925206</c:v>
                </c:pt>
                <c:pt idx="18190">
                  <c:v>3.2674427733986997</c:v>
                </c:pt>
                <c:pt idx="18191">
                  <c:v>3.2677695176760397</c:v>
                </c:pt>
                <c:pt idx="18192">
                  <c:v>3.2680962946278074</c:v>
                </c:pt>
                <c:pt idx="18193">
                  <c:v>3.2684231042572702</c:v>
                </c:pt>
                <c:pt idx="18194">
                  <c:v>3.2687499465676959</c:v>
                </c:pt>
                <c:pt idx="18195">
                  <c:v>3.2690768215623525</c:v>
                </c:pt>
                <c:pt idx="18196">
                  <c:v>3.2694037292445088</c:v>
                </c:pt>
                <c:pt idx="18197">
                  <c:v>3.2697306696174331</c:v>
                </c:pt>
                <c:pt idx="18198">
                  <c:v>3.2700576426843946</c:v>
                </c:pt>
                <c:pt idx="18199">
                  <c:v>3.2703846484486632</c:v>
                </c:pt>
                <c:pt idx="18200">
                  <c:v>3.2707116869135078</c:v>
                </c:pt>
                <c:pt idx="18201">
                  <c:v>3.2710387580821991</c:v>
                </c:pt>
                <c:pt idx="18202">
                  <c:v>3.2713658619580075</c:v>
                </c:pt>
                <c:pt idx="18203">
                  <c:v>3.2716929985442031</c:v>
                </c:pt>
                <c:pt idx="18204">
                  <c:v>3.2720201678440577</c:v>
                </c:pt>
                <c:pt idx="18205">
                  <c:v>3.2723473698608418</c:v>
                </c:pt>
                <c:pt idx="18206">
                  <c:v>3.2726746045978281</c:v>
                </c:pt>
                <c:pt idx="18207">
                  <c:v>3.2730018720582881</c:v>
                </c:pt>
                <c:pt idx="18208">
                  <c:v>3.2733291722454938</c:v>
                </c:pt>
                <c:pt idx="18209">
                  <c:v>3.2736565051627182</c:v>
                </c:pt>
                <c:pt idx="18210">
                  <c:v>3.2739838708132343</c:v>
                </c:pt>
                <c:pt idx="18211">
                  <c:v>3.2743112692003153</c:v>
                </c:pt>
                <c:pt idx="18212">
                  <c:v>3.2746387003272353</c:v>
                </c:pt>
                <c:pt idx="18213">
                  <c:v>3.2749661641972678</c:v>
                </c:pt>
                <c:pt idx="18214">
                  <c:v>3.2752936608136873</c:v>
                </c:pt>
                <c:pt idx="18215">
                  <c:v>3.2756211901797685</c:v>
                </c:pt>
                <c:pt idx="18216">
                  <c:v>3.2759487522987865</c:v>
                </c:pt>
                <c:pt idx="18217">
                  <c:v>3.2762763471740164</c:v>
                </c:pt>
                <c:pt idx="18218">
                  <c:v>3.2766039748087339</c:v>
                </c:pt>
                <c:pt idx="18219">
                  <c:v>3.2769316352062146</c:v>
                </c:pt>
                <c:pt idx="18220">
                  <c:v>3.2772593283697353</c:v>
                </c:pt>
                <c:pt idx="18221">
                  <c:v>3.2775870543025722</c:v>
                </c:pt>
                <c:pt idx="18222">
                  <c:v>3.2779148130080022</c:v>
                </c:pt>
                <c:pt idx="18223">
                  <c:v>3.2782426044893032</c:v>
                </c:pt>
                <c:pt idx="18224">
                  <c:v>3.2785704287497519</c:v>
                </c:pt>
                <c:pt idx="18225">
                  <c:v>3.2788982857926268</c:v>
                </c:pt>
                <c:pt idx="18226">
                  <c:v>3.279226175621206</c:v>
                </c:pt>
                <c:pt idx="18227">
                  <c:v>3.2795540982387679</c:v>
                </c:pt>
                <c:pt idx="18228">
                  <c:v>3.2798820536485915</c:v>
                </c:pt>
                <c:pt idx="18229">
                  <c:v>3.2802100418539561</c:v>
                </c:pt>
                <c:pt idx="18230">
                  <c:v>3.2805380628581413</c:v>
                </c:pt>
                <c:pt idx="18231">
                  <c:v>3.2808661166644271</c:v>
                </c:pt>
                <c:pt idx="18232">
                  <c:v>3.2811942032760935</c:v>
                </c:pt>
                <c:pt idx="18233">
                  <c:v>3.281522322696421</c:v>
                </c:pt>
                <c:pt idx="18234">
                  <c:v>3.2818504749286905</c:v>
                </c:pt>
                <c:pt idx="18235">
                  <c:v>3.2821786599761835</c:v>
                </c:pt>
                <c:pt idx="18236">
                  <c:v>3.2825068778421813</c:v>
                </c:pt>
                <c:pt idx="18237">
                  <c:v>3.2828351285299653</c:v>
                </c:pt>
                <c:pt idx="18238">
                  <c:v>3.2831634120428181</c:v>
                </c:pt>
                <c:pt idx="18239">
                  <c:v>3.2834917283840226</c:v>
                </c:pt>
                <c:pt idx="18240">
                  <c:v>3.2838200775568609</c:v>
                </c:pt>
                <c:pt idx="18241">
                  <c:v>3.2841484595646167</c:v>
                </c:pt>
                <c:pt idx="18242">
                  <c:v>3.284476874410573</c:v>
                </c:pt>
                <c:pt idx="18243">
                  <c:v>3.284805322098014</c:v>
                </c:pt>
                <c:pt idx="18244">
                  <c:v>3.2851338026302237</c:v>
                </c:pt>
                <c:pt idx="18245">
                  <c:v>3.2854623160104865</c:v>
                </c:pt>
                <c:pt idx="18246">
                  <c:v>3.2857908622420875</c:v>
                </c:pt>
                <c:pt idx="18247">
                  <c:v>3.2861194413283115</c:v>
                </c:pt>
                <c:pt idx="18248">
                  <c:v>3.2864480532724443</c:v>
                </c:pt>
                <c:pt idx="18249">
                  <c:v>3.2867766980777713</c:v>
                </c:pt>
                <c:pt idx="18250">
                  <c:v>3.2871053757475792</c:v>
                </c:pt>
                <c:pt idx="18251">
                  <c:v>3.2874340862851539</c:v>
                </c:pt>
                <c:pt idx="18252">
                  <c:v>3.2877628296937824</c:v>
                </c:pt>
                <c:pt idx="18253">
                  <c:v>3.2880916059767515</c:v>
                </c:pt>
                <c:pt idx="18254">
                  <c:v>3.2884204151373493</c:v>
                </c:pt>
                <c:pt idx="18255">
                  <c:v>3.2887492571788628</c:v>
                </c:pt>
                <c:pt idx="18256">
                  <c:v>3.2890781321045806</c:v>
                </c:pt>
                <c:pt idx="18257">
                  <c:v>3.289407039917791</c:v>
                </c:pt>
                <c:pt idx="18258">
                  <c:v>3.2897359806217827</c:v>
                </c:pt>
                <c:pt idx="18259">
                  <c:v>3.290064954219845</c:v>
                </c:pt>
                <c:pt idx="18260">
                  <c:v>3.2903939607152668</c:v>
                </c:pt>
                <c:pt idx="18261">
                  <c:v>3.2907230001113383</c:v>
                </c:pt>
                <c:pt idx="18262">
                  <c:v>3.2910520724113494</c:v>
                </c:pt>
                <c:pt idx="18263">
                  <c:v>3.2913811776185904</c:v>
                </c:pt>
                <c:pt idx="18264">
                  <c:v>3.2917103157363523</c:v>
                </c:pt>
                <c:pt idx="18265">
                  <c:v>3.2920394867679259</c:v>
                </c:pt>
                <c:pt idx="18266">
                  <c:v>3.2923686907166028</c:v>
                </c:pt>
                <c:pt idx="18267">
                  <c:v>3.2926979275856745</c:v>
                </c:pt>
                <c:pt idx="18268">
                  <c:v>3.2930271973784331</c:v>
                </c:pt>
                <c:pt idx="18269">
                  <c:v>3.293356500098171</c:v>
                </c:pt>
                <c:pt idx="18270">
                  <c:v>3.2936858357481809</c:v>
                </c:pt>
                <c:pt idx="18271">
                  <c:v>3.2940152043317554</c:v>
                </c:pt>
                <c:pt idx="18272">
                  <c:v>3.2943446058521886</c:v>
                </c:pt>
                <c:pt idx="18273">
                  <c:v>3.2946740403127737</c:v>
                </c:pt>
                <c:pt idx="18274">
                  <c:v>3.2950035077168049</c:v>
                </c:pt>
                <c:pt idx="18275">
                  <c:v>3.2953330080675767</c:v>
                </c:pt>
                <c:pt idx="18276">
                  <c:v>3.2956625413683835</c:v>
                </c:pt>
                <c:pt idx="18277">
                  <c:v>3.2959921076225203</c:v>
                </c:pt>
                <c:pt idx="18278">
                  <c:v>3.2963217068332824</c:v>
                </c:pt>
                <c:pt idx="18279">
                  <c:v>3.2966513390039656</c:v>
                </c:pt>
                <c:pt idx="18280">
                  <c:v>3.2969810041378658</c:v>
                </c:pt>
                <c:pt idx="18281">
                  <c:v>3.2973107022382795</c:v>
                </c:pt>
                <c:pt idx="18282">
                  <c:v>3.2976404333085032</c:v>
                </c:pt>
                <c:pt idx="18283">
                  <c:v>3.2979701973518338</c:v>
                </c:pt>
                <c:pt idx="18284">
                  <c:v>3.2982999943715692</c:v>
                </c:pt>
                <c:pt idx="18285">
                  <c:v>3.2986298243710062</c:v>
                </c:pt>
                <c:pt idx="18286">
                  <c:v>3.298959687353443</c:v>
                </c:pt>
                <c:pt idx="18287">
                  <c:v>3.2992895833221785</c:v>
                </c:pt>
                <c:pt idx="18288">
                  <c:v>3.2996195122805108</c:v>
                </c:pt>
                <c:pt idx="18289">
                  <c:v>3.2999494742317386</c:v>
                </c:pt>
                <c:pt idx="18290">
                  <c:v>3.3002794691791615</c:v>
                </c:pt>
                <c:pt idx="18291">
                  <c:v>3.3006094971260795</c:v>
                </c:pt>
                <c:pt idx="18292">
                  <c:v>3.3009395580757923</c:v>
                </c:pt>
                <c:pt idx="18293">
                  <c:v>3.3012696520315998</c:v>
                </c:pt>
                <c:pt idx="18294">
                  <c:v>3.301599778996803</c:v>
                </c:pt>
                <c:pt idx="18295">
                  <c:v>3.3019299389747028</c:v>
                </c:pt>
                <c:pt idx="18296">
                  <c:v>3.3022601319686</c:v>
                </c:pt>
                <c:pt idx="18297">
                  <c:v>3.302590357981797</c:v>
                </c:pt>
                <c:pt idx="18298">
                  <c:v>3.3029206170175951</c:v>
                </c:pt>
                <c:pt idx="18299">
                  <c:v>3.303250909079297</c:v>
                </c:pt>
                <c:pt idx="18300">
                  <c:v>3.3035812341702049</c:v>
                </c:pt>
                <c:pt idx="18301">
                  <c:v>3.303911592293622</c:v>
                </c:pt>
                <c:pt idx="18302">
                  <c:v>3.3042419834528514</c:v>
                </c:pt>
                <c:pt idx="18303">
                  <c:v>3.3045724076511966</c:v>
                </c:pt>
                <c:pt idx="18304">
                  <c:v>3.3049028648919618</c:v>
                </c:pt>
                <c:pt idx="18305">
                  <c:v>3.305233355178451</c:v>
                </c:pt>
                <c:pt idx="18306">
                  <c:v>3.3055638785139689</c:v>
                </c:pt>
                <c:pt idx="18307">
                  <c:v>3.3058944349018202</c:v>
                </c:pt>
                <c:pt idx="18308">
                  <c:v>3.3062250243453102</c:v>
                </c:pt>
                <c:pt idx="18309">
                  <c:v>3.3065556468477446</c:v>
                </c:pt>
                <c:pt idx="18310">
                  <c:v>3.3068863024124293</c:v>
                </c:pt>
                <c:pt idx="18311">
                  <c:v>3.3072169910426705</c:v>
                </c:pt>
                <c:pt idx="18312">
                  <c:v>3.3075477127417749</c:v>
                </c:pt>
                <c:pt idx="18313">
                  <c:v>3.3078784675130493</c:v>
                </c:pt>
                <c:pt idx="18314">
                  <c:v>3.3082092553598006</c:v>
                </c:pt>
                <c:pt idx="18315">
                  <c:v>3.3085400762853365</c:v>
                </c:pt>
                <c:pt idx="18316">
                  <c:v>3.3088709302929651</c:v>
                </c:pt>
                <c:pt idx="18317">
                  <c:v>3.3092018173859943</c:v>
                </c:pt>
                <c:pt idx="18318">
                  <c:v>3.309532737567733</c:v>
                </c:pt>
                <c:pt idx="18319">
                  <c:v>3.3098636908414898</c:v>
                </c:pt>
                <c:pt idx="18320">
                  <c:v>3.3101946772105739</c:v>
                </c:pt>
                <c:pt idx="18321">
                  <c:v>3.3105256966782948</c:v>
                </c:pt>
                <c:pt idx="18322">
                  <c:v>3.3108567492479626</c:v>
                </c:pt>
                <c:pt idx="18323">
                  <c:v>3.3111878349228872</c:v>
                </c:pt>
                <c:pt idx="18324">
                  <c:v>3.3115189537063796</c:v>
                </c:pt>
                <c:pt idx="18325">
                  <c:v>3.3118501056017502</c:v>
                </c:pt>
                <c:pt idx="18326">
                  <c:v>3.3121812906123105</c:v>
                </c:pt>
                <c:pt idx="18327">
                  <c:v>3.3125125087413716</c:v>
                </c:pt>
                <c:pt idx="18328">
                  <c:v>3.3128437599922456</c:v>
                </c:pt>
                <c:pt idx="18329">
                  <c:v>3.3131750443682448</c:v>
                </c:pt>
                <c:pt idx="18330">
                  <c:v>3.3135063618726814</c:v>
                </c:pt>
                <c:pt idx="18331">
                  <c:v>3.3138377125088687</c:v>
                </c:pt>
                <c:pt idx="18332">
                  <c:v>3.3141690962801196</c:v>
                </c:pt>
                <c:pt idx="18333">
                  <c:v>3.3145005131897474</c:v>
                </c:pt>
                <c:pt idx="18334">
                  <c:v>3.3148319632410663</c:v>
                </c:pt>
                <c:pt idx="18335">
                  <c:v>3.3151634464373902</c:v>
                </c:pt>
                <c:pt idx="18336">
                  <c:v>3.3154949627820338</c:v>
                </c:pt>
                <c:pt idx="18337">
                  <c:v>3.3158265122783122</c:v>
                </c:pt>
                <c:pt idx="18338">
                  <c:v>3.3161580949295399</c:v>
                </c:pt>
                <c:pt idx="18339">
                  <c:v>3.3164897107390328</c:v>
                </c:pt>
                <c:pt idx="18340">
                  <c:v>3.3168213597101066</c:v>
                </c:pt>
                <c:pt idx="18341">
                  <c:v>3.3171530418460775</c:v>
                </c:pt>
                <c:pt idx="18342">
                  <c:v>3.3174847571502619</c:v>
                </c:pt>
                <c:pt idx="18343">
                  <c:v>3.3178165056259767</c:v>
                </c:pt>
                <c:pt idx="18344">
                  <c:v>3.3181482872765393</c:v>
                </c:pt>
                <c:pt idx="18345">
                  <c:v>3.318480102105267</c:v>
                </c:pt>
                <c:pt idx="18346">
                  <c:v>3.3188119501154776</c:v>
                </c:pt>
                <c:pt idx="18347">
                  <c:v>3.3191438313104893</c:v>
                </c:pt>
                <c:pt idx="18348">
                  <c:v>3.3194757456936204</c:v>
                </c:pt>
                <c:pt idx="18349">
                  <c:v>3.3198076932681895</c:v>
                </c:pt>
                <c:pt idx="18350">
                  <c:v>3.3201396740375162</c:v>
                </c:pt>
                <c:pt idx="18351">
                  <c:v>3.3204716880049201</c:v>
                </c:pt>
                <c:pt idx="18352">
                  <c:v>3.3208037351737207</c:v>
                </c:pt>
                <c:pt idx="18353">
                  <c:v>3.3211358155472381</c:v>
                </c:pt>
                <c:pt idx="18354">
                  <c:v>3.3214679291287927</c:v>
                </c:pt>
                <c:pt idx="18355">
                  <c:v>3.3218000759217055</c:v>
                </c:pt>
                <c:pt idx="18356">
                  <c:v>3.3221322559292976</c:v>
                </c:pt>
                <c:pt idx="18357">
                  <c:v>3.3224644691548906</c:v>
                </c:pt>
                <c:pt idx="18358">
                  <c:v>3.3227967156018061</c:v>
                </c:pt>
                <c:pt idx="18359">
                  <c:v>3.3231289952733665</c:v>
                </c:pt>
                <c:pt idx="18360">
                  <c:v>3.3234613081728939</c:v>
                </c:pt>
                <c:pt idx="18361">
                  <c:v>3.323793654303711</c:v>
                </c:pt>
                <c:pt idx="18362">
                  <c:v>3.3241260336691414</c:v>
                </c:pt>
                <c:pt idx="18363">
                  <c:v>3.3244584462725082</c:v>
                </c:pt>
                <c:pt idx="18364">
                  <c:v>3.3247908921171354</c:v>
                </c:pt>
                <c:pt idx="18365">
                  <c:v>3.325123371206347</c:v>
                </c:pt>
                <c:pt idx="18366">
                  <c:v>3.3254558835434676</c:v>
                </c:pt>
                <c:pt idx="18367">
                  <c:v>3.3257884291318218</c:v>
                </c:pt>
                <c:pt idx="18368">
                  <c:v>3.3261210079747348</c:v>
                </c:pt>
                <c:pt idx="18369">
                  <c:v>3.3264536200755321</c:v>
                </c:pt>
                <c:pt idx="18370">
                  <c:v>3.3267862654375397</c:v>
                </c:pt>
                <c:pt idx="18371">
                  <c:v>3.3271189440640834</c:v>
                </c:pt>
                <c:pt idx="18372">
                  <c:v>3.3274516559584897</c:v>
                </c:pt>
                <c:pt idx="18373">
                  <c:v>3.3277844011240854</c:v>
                </c:pt>
                <c:pt idx="18374">
                  <c:v>3.3281171795641979</c:v>
                </c:pt>
                <c:pt idx="18375">
                  <c:v>3.3284499912821541</c:v>
                </c:pt>
                <c:pt idx="18376">
                  <c:v>3.3287828362812824</c:v>
                </c:pt>
                <c:pt idx="18377">
                  <c:v>3.3291157145649106</c:v>
                </c:pt>
                <c:pt idx="18378">
                  <c:v>3.3294486261363669</c:v>
                </c:pt>
                <c:pt idx="18379">
                  <c:v>3.3297815709989806</c:v>
                </c:pt>
                <c:pt idx="18380">
                  <c:v>3.3301145491560806</c:v>
                </c:pt>
                <c:pt idx="18381">
                  <c:v>3.3304475606109962</c:v>
                </c:pt>
                <c:pt idx="18382">
                  <c:v>3.3307806053670572</c:v>
                </c:pt>
                <c:pt idx="18383">
                  <c:v>3.3311136834275938</c:v>
                </c:pt>
                <c:pt idx="18384">
                  <c:v>3.3314467947959367</c:v>
                </c:pt>
                <c:pt idx="18385">
                  <c:v>3.3317799394754162</c:v>
                </c:pt>
                <c:pt idx="18386">
                  <c:v>3.3321131174693637</c:v>
                </c:pt>
                <c:pt idx="18387">
                  <c:v>3.3324463287811104</c:v>
                </c:pt>
                <c:pt idx="18388">
                  <c:v>3.3327795734139882</c:v>
                </c:pt>
                <c:pt idx="18389">
                  <c:v>3.3331128513713297</c:v>
                </c:pt>
                <c:pt idx="18390">
                  <c:v>3.3334461626564669</c:v>
                </c:pt>
                <c:pt idx="18391">
                  <c:v>3.3337795072727325</c:v>
                </c:pt>
                <c:pt idx="18392">
                  <c:v>3.3341128852234596</c:v>
                </c:pt>
                <c:pt idx="18393">
                  <c:v>3.3344462965119819</c:v>
                </c:pt>
                <c:pt idx="18394">
                  <c:v>3.3347797411416331</c:v>
                </c:pt>
                <c:pt idx="18395">
                  <c:v>3.3351132191157471</c:v>
                </c:pt>
                <c:pt idx="18396">
                  <c:v>3.3354467304376585</c:v>
                </c:pt>
                <c:pt idx="18397">
                  <c:v>3.3357802751107024</c:v>
                </c:pt>
                <c:pt idx="18398">
                  <c:v>3.3361138531382135</c:v>
                </c:pt>
                <c:pt idx="18399">
                  <c:v>3.3364474645235274</c:v>
                </c:pt>
                <c:pt idx="18400">
                  <c:v>3.3367811092699795</c:v>
                </c:pt>
                <c:pt idx="18401">
                  <c:v>3.3371147873809064</c:v>
                </c:pt>
                <c:pt idx="18402">
                  <c:v>3.3374484988596445</c:v>
                </c:pt>
                <c:pt idx="18403">
                  <c:v>3.3377822437095306</c:v>
                </c:pt>
                <c:pt idx="18404">
                  <c:v>3.3381160219339017</c:v>
                </c:pt>
                <c:pt idx="18405">
                  <c:v>3.338449833536095</c:v>
                </c:pt>
                <c:pt idx="18406">
                  <c:v>3.3387836785194485</c:v>
                </c:pt>
                <c:pt idx="18407">
                  <c:v>3.3391175568873002</c:v>
                </c:pt>
                <c:pt idx="18408">
                  <c:v>3.3394514686429888</c:v>
                </c:pt>
                <c:pt idx="18409">
                  <c:v>3.3397854137898531</c:v>
                </c:pt>
                <c:pt idx="18410">
                  <c:v>3.340119392331232</c:v>
                </c:pt>
                <c:pt idx="18411">
                  <c:v>3.3404534042704652</c:v>
                </c:pt>
                <c:pt idx="18412">
                  <c:v>3.3407874496108922</c:v>
                </c:pt>
                <c:pt idx="18413">
                  <c:v>3.3411215283558531</c:v>
                </c:pt>
                <c:pt idx="18414">
                  <c:v>3.3414556405086886</c:v>
                </c:pt>
                <c:pt idx="18415">
                  <c:v>3.3417897860727392</c:v>
                </c:pt>
                <c:pt idx="18416">
                  <c:v>3.3421239650513463</c:v>
                </c:pt>
                <c:pt idx="18417">
                  <c:v>3.3424581774478512</c:v>
                </c:pt>
                <c:pt idx="18418">
                  <c:v>3.3427924232655961</c:v>
                </c:pt>
                <c:pt idx="18419">
                  <c:v>3.3431267025079228</c:v>
                </c:pt>
                <c:pt idx="18420">
                  <c:v>3.3434610151781734</c:v>
                </c:pt>
                <c:pt idx="18421">
                  <c:v>3.3437953612796911</c:v>
                </c:pt>
                <c:pt idx="18422">
                  <c:v>3.344129740815819</c:v>
                </c:pt>
                <c:pt idx="18423">
                  <c:v>3.3444641537899007</c:v>
                </c:pt>
                <c:pt idx="18424">
                  <c:v>3.3447986002052796</c:v>
                </c:pt>
                <c:pt idx="18425">
                  <c:v>3.3451330800653003</c:v>
                </c:pt>
                <c:pt idx="18426">
                  <c:v>3.3454675933733067</c:v>
                </c:pt>
                <c:pt idx="18427">
                  <c:v>3.3458021401326441</c:v>
                </c:pt>
                <c:pt idx="18428">
                  <c:v>3.3461367203466574</c:v>
                </c:pt>
                <c:pt idx="18429">
                  <c:v>3.346471334018692</c:v>
                </c:pt>
                <c:pt idx="18430">
                  <c:v>3.346805981152094</c:v>
                </c:pt>
                <c:pt idx="18431">
                  <c:v>3.3471406617502093</c:v>
                </c:pt>
                <c:pt idx="18432">
                  <c:v>3.3474753758163844</c:v>
                </c:pt>
                <c:pt idx="18433">
                  <c:v>3.3478101233539661</c:v>
                </c:pt>
                <c:pt idx="18434">
                  <c:v>3.3481449043663014</c:v>
                </c:pt>
                <c:pt idx="18435">
                  <c:v>3.3484797188567379</c:v>
                </c:pt>
                <c:pt idx="18436">
                  <c:v>3.3488145668286236</c:v>
                </c:pt>
                <c:pt idx="18437">
                  <c:v>3.3491494482853064</c:v>
                </c:pt>
                <c:pt idx="18438">
                  <c:v>3.3494843632301348</c:v>
                </c:pt>
                <c:pt idx="18439">
                  <c:v>3.3498193116664576</c:v>
                </c:pt>
                <c:pt idx="18440">
                  <c:v>3.3501542935976243</c:v>
                </c:pt>
                <c:pt idx="18441">
                  <c:v>3.3504893090269841</c:v>
                </c:pt>
                <c:pt idx="18442">
                  <c:v>3.3508243579578867</c:v>
                </c:pt>
                <c:pt idx="18443">
                  <c:v>3.3511594403936824</c:v>
                </c:pt>
                <c:pt idx="18444">
                  <c:v>3.3514945563377219</c:v>
                </c:pt>
                <c:pt idx="18445">
                  <c:v>3.3518297057933557</c:v>
                </c:pt>
                <c:pt idx="18446">
                  <c:v>3.352164888763935</c:v>
                </c:pt>
                <c:pt idx="18447">
                  <c:v>3.3525001052528114</c:v>
                </c:pt>
                <c:pt idx="18448">
                  <c:v>3.3528353552633368</c:v>
                </c:pt>
                <c:pt idx="18449">
                  <c:v>3.3531706387988631</c:v>
                </c:pt>
                <c:pt idx="18450">
                  <c:v>3.3535059558627429</c:v>
                </c:pt>
                <c:pt idx="18451">
                  <c:v>3.353841306458329</c:v>
                </c:pt>
                <c:pt idx="18452">
                  <c:v>3.3541766905889747</c:v>
                </c:pt>
                <c:pt idx="18453">
                  <c:v>3.3545121082580334</c:v>
                </c:pt>
                <c:pt idx="18454">
                  <c:v>3.3548475594688592</c:v>
                </c:pt>
                <c:pt idx="18455">
                  <c:v>3.3551830442248058</c:v>
                </c:pt>
                <c:pt idx="18456">
                  <c:v>3.3555185625292281</c:v>
                </c:pt>
                <c:pt idx="18457">
                  <c:v>3.355854114385481</c:v>
                </c:pt>
                <c:pt idx="18458">
                  <c:v>3.3561896997969196</c:v>
                </c:pt>
                <c:pt idx="18459">
                  <c:v>3.3565253187668991</c:v>
                </c:pt>
                <c:pt idx="18460">
                  <c:v>3.3568609712987758</c:v>
                </c:pt>
                <c:pt idx="18461">
                  <c:v>3.3571966573959058</c:v>
                </c:pt>
                <c:pt idx="18462">
                  <c:v>3.3575323770616454</c:v>
                </c:pt>
                <c:pt idx="18463">
                  <c:v>3.3578681302993516</c:v>
                </c:pt>
                <c:pt idx="18464">
                  <c:v>3.3582039171123816</c:v>
                </c:pt>
                <c:pt idx="18465">
                  <c:v>3.3585397375040928</c:v>
                </c:pt>
                <c:pt idx="18466">
                  <c:v>3.3588755914778434</c:v>
                </c:pt>
                <c:pt idx="18467">
                  <c:v>3.3592114790369911</c:v>
                </c:pt>
                <c:pt idx="18468">
                  <c:v>3.3595474001848946</c:v>
                </c:pt>
                <c:pt idx="18469">
                  <c:v>3.359883354924913</c:v>
                </c:pt>
                <c:pt idx="18470">
                  <c:v>3.3602193432604053</c:v>
                </c:pt>
                <c:pt idx="18471">
                  <c:v>3.3605553651947311</c:v>
                </c:pt>
                <c:pt idx="18472">
                  <c:v>3.3608914207312504</c:v>
                </c:pt>
                <c:pt idx="18473">
                  <c:v>3.3612275098733235</c:v>
                </c:pt>
                <c:pt idx="18474">
                  <c:v>3.361563632624311</c:v>
                </c:pt>
                <c:pt idx="18475">
                  <c:v>3.3618997889875732</c:v>
                </c:pt>
                <c:pt idx="18476">
                  <c:v>3.362235978966472</c:v>
                </c:pt>
                <c:pt idx="18477">
                  <c:v>3.3625722025643685</c:v>
                </c:pt>
                <c:pt idx="18478">
                  <c:v>3.362908459784625</c:v>
                </c:pt>
                <c:pt idx="18479">
                  <c:v>3.3632447506306034</c:v>
                </c:pt>
                <c:pt idx="18480">
                  <c:v>3.3635810751056665</c:v>
                </c:pt>
                <c:pt idx="18481">
                  <c:v>3.3639174332131772</c:v>
                </c:pt>
                <c:pt idx="18482">
                  <c:v>3.3642538249564984</c:v>
                </c:pt>
                <c:pt idx="18483">
                  <c:v>3.3645902503389942</c:v>
                </c:pt>
                <c:pt idx="18484">
                  <c:v>3.364926709364028</c:v>
                </c:pt>
                <c:pt idx="18485">
                  <c:v>3.3652632020349644</c:v>
                </c:pt>
                <c:pt idx="18486">
                  <c:v>3.3655997283551677</c:v>
                </c:pt>
                <c:pt idx="18487">
                  <c:v>3.3659362883280033</c:v>
                </c:pt>
                <c:pt idx="18488">
                  <c:v>3.3662728819568359</c:v>
                </c:pt>
                <c:pt idx="18489">
                  <c:v>3.3666095092450314</c:v>
                </c:pt>
                <c:pt idx="18490">
                  <c:v>3.366946170195956</c:v>
                </c:pt>
                <c:pt idx="18491">
                  <c:v>3.3672828648129753</c:v>
                </c:pt>
                <c:pt idx="18492">
                  <c:v>3.3676195930994566</c:v>
                </c:pt>
                <c:pt idx="18493">
                  <c:v>3.3679563550587663</c:v>
                </c:pt>
                <c:pt idx="18494">
                  <c:v>3.3682931506942722</c:v>
                </c:pt>
                <c:pt idx="18495">
                  <c:v>3.3686299800093416</c:v>
                </c:pt>
                <c:pt idx="18496">
                  <c:v>3.3689668430073425</c:v>
                </c:pt>
                <c:pt idx="18497">
                  <c:v>3.369303739691643</c:v>
                </c:pt>
                <c:pt idx="18498">
                  <c:v>3.3696406700656123</c:v>
                </c:pt>
                <c:pt idx="18499">
                  <c:v>3.3699776341326189</c:v>
                </c:pt>
                <c:pt idx="18500">
                  <c:v>3.370314631896032</c:v>
                </c:pt>
                <c:pt idx="18501">
                  <c:v>3.3706516633592214</c:v>
                </c:pt>
                <c:pt idx="18502">
                  <c:v>3.3709887285255573</c:v>
                </c:pt>
                <c:pt idx="18503">
                  <c:v>3.3713258273984099</c:v>
                </c:pt>
                <c:pt idx="18504">
                  <c:v>3.3716629599811498</c:v>
                </c:pt>
                <c:pt idx="18505">
                  <c:v>3.3720001262771477</c:v>
                </c:pt>
                <c:pt idx="18506">
                  <c:v>3.3723373262897756</c:v>
                </c:pt>
                <c:pt idx="18507">
                  <c:v>3.3726745600224044</c:v>
                </c:pt>
                <c:pt idx="18508">
                  <c:v>3.3730118274784067</c:v>
                </c:pt>
                <c:pt idx="18509">
                  <c:v>3.3733491286611543</c:v>
                </c:pt>
                <c:pt idx="18510">
                  <c:v>3.3736864635740202</c:v>
                </c:pt>
                <c:pt idx="18511">
                  <c:v>3.3740238322203777</c:v>
                </c:pt>
                <c:pt idx="18512">
                  <c:v>3.3743612346035996</c:v>
                </c:pt>
                <c:pt idx="18513">
                  <c:v>3.3746986707270601</c:v>
                </c:pt>
                <c:pt idx="18514">
                  <c:v>3.3750361405941329</c:v>
                </c:pt>
                <c:pt idx="18515">
                  <c:v>3.3753736442081923</c:v>
                </c:pt>
                <c:pt idx="18516">
                  <c:v>3.3757111815726133</c:v>
                </c:pt>
                <c:pt idx="18517">
                  <c:v>3.3760487526907705</c:v>
                </c:pt>
                <c:pt idx="18518">
                  <c:v>3.3763863575660396</c:v>
                </c:pt>
                <c:pt idx="18519">
                  <c:v>3.3767239962017963</c:v>
                </c:pt>
                <c:pt idx="18520">
                  <c:v>3.3770616686014163</c:v>
                </c:pt>
                <c:pt idx="18521">
                  <c:v>3.3773993747682765</c:v>
                </c:pt>
                <c:pt idx="18522">
                  <c:v>3.3777371147057531</c:v>
                </c:pt>
                <c:pt idx="18523">
                  <c:v>3.3780748884172236</c:v>
                </c:pt>
                <c:pt idx="18524">
                  <c:v>3.3784126959060652</c:v>
                </c:pt>
                <c:pt idx="18525">
                  <c:v>3.3787505371756557</c:v>
                </c:pt>
                <c:pt idx="18526">
                  <c:v>3.3790884122293732</c:v>
                </c:pt>
                <c:pt idx="18527">
                  <c:v>3.3794263210705959</c:v>
                </c:pt>
                <c:pt idx="18528">
                  <c:v>3.379764263702703</c:v>
                </c:pt>
                <c:pt idx="18529">
                  <c:v>3.380102240129073</c:v>
                </c:pt>
                <c:pt idx="18530">
                  <c:v>3.3804402503530859</c:v>
                </c:pt>
                <c:pt idx="18531">
                  <c:v>3.3807782943781213</c:v>
                </c:pt>
                <c:pt idx="18532">
                  <c:v>3.381116372207559</c:v>
                </c:pt>
                <c:pt idx="18533">
                  <c:v>3.3814544838447795</c:v>
                </c:pt>
                <c:pt idx="18534">
                  <c:v>3.3817926292931642</c:v>
                </c:pt>
                <c:pt idx="18535">
                  <c:v>3.3821308085560933</c:v>
                </c:pt>
                <c:pt idx="18536">
                  <c:v>3.3824690216369486</c:v>
                </c:pt>
                <c:pt idx="18537">
                  <c:v>3.3828072685391124</c:v>
                </c:pt>
                <c:pt idx="18538">
                  <c:v>3.3831455492659663</c:v>
                </c:pt>
                <c:pt idx="18539">
                  <c:v>3.3834838638208931</c:v>
                </c:pt>
                <c:pt idx="18540">
                  <c:v>3.3838222122072752</c:v>
                </c:pt>
                <c:pt idx="18541">
                  <c:v>3.3841605944284958</c:v>
                </c:pt>
                <c:pt idx="18542">
                  <c:v>3.3844990104879384</c:v>
                </c:pt>
                <c:pt idx="18543">
                  <c:v>3.384837460388987</c:v>
                </c:pt>
                <c:pt idx="18544">
                  <c:v>3.385175944135026</c:v>
                </c:pt>
                <c:pt idx="18545">
                  <c:v>3.3855144617294393</c:v>
                </c:pt>
                <c:pt idx="18546">
                  <c:v>3.3858530131756122</c:v>
                </c:pt>
                <c:pt idx="18547">
                  <c:v>3.3861915984769295</c:v>
                </c:pt>
                <c:pt idx="18548">
                  <c:v>3.3865302176367771</c:v>
                </c:pt>
                <c:pt idx="18549">
                  <c:v>3.3868688706585406</c:v>
                </c:pt>
                <c:pt idx="18550">
                  <c:v>3.3872075575456062</c:v>
                </c:pt>
                <c:pt idx="18551">
                  <c:v>3.3875462783013606</c:v>
                </c:pt>
                <c:pt idx="18552">
                  <c:v>3.3878850329291907</c:v>
                </c:pt>
                <c:pt idx="18553">
                  <c:v>3.3882238214324838</c:v>
                </c:pt>
                <c:pt idx="18554">
                  <c:v>3.3885626438146268</c:v>
                </c:pt>
                <c:pt idx="18555">
                  <c:v>3.3889015000790081</c:v>
                </c:pt>
                <c:pt idx="18556">
                  <c:v>3.3892403902290158</c:v>
                </c:pt>
                <c:pt idx="18557">
                  <c:v>3.3895793142680386</c:v>
                </c:pt>
                <c:pt idx="18558">
                  <c:v>3.3899182721994654</c:v>
                </c:pt>
                <c:pt idx="18559">
                  <c:v>3.3902572640266855</c:v>
                </c:pt>
                <c:pt idx="18560">
                  <c:v>3.3905962897530881</c:v>
                </c:pt>
                <c:pt idx="18561">
                  <c:v>3.3909353493820635</c:v>
                </c:pt>
                <c:pt idx="18562">
                  <c:v>3.3912744429170019</c:v>
                </c:pt>
                <c:pt idx="18563">
                  <c:v>3.3916135703612937</c:v>
                </c:pt>
                <c:pt idx="18564">
                  <c:v>3.3919527317183298</c:v>
                </c:pt>
                <c:pt idx="18565">
                  <c:v>3.3922919269915015</c:v>
                </c:pt>
                <c:pt idx="18566">
                  <c:v>3.3926311561842004</c:v>
                </c:pt>
                <c:pt idx="18567">
                  <c:v>3.3929704192998189</c:v>
                </c:pt>
                <c:pt idx="18568">
                  <c:v>3.3933097163417489</c:v>
                </c:pt>
                <c:pt idx="18569">
                  <c:v>3.3936490473133829</c:v>
                </c:pt>
                <c:pt idx="18570">
                  <c:v>3.3939884122181141</c:v>
                </c:pt>
                <c:pt idx="18571">
                  <c:v>3.3943278110593358</c:v>
                </c:pt>
                <c:pt idx="18572">
                  <c:v>3.3946672438404417</c:v>
                </c:pt>
                <c:pt idx="18573">
                  <c:v>3.3950067105648256</c:v>
                </c:pt>
                <c:pt idx="18574">
                  <c:v>3.3953462112358821</c:v>
                </c:pt>
                <c:pt idx="18575">
                  <c:v>3.3956857458570058</c:v>
                </c:pt>
                <c:pt idx="18576">
                  <c:v>3.3960253144315913</c:v>
                </c:pt>
                <c:pt idx="18577">
                  <c:v>3.3963649169630346</c:v>
                </c:pt>
                <c:pt idx="18578">
                  <c:v>3.3967045534547307</c:v>
                </c:pt>
                <c:pt idx="18579">
                  <c:v>3.397044223910076</c:v>
                </c:pt>
                <c:pt idx="18580">
                  <c:v>3.3973839283324669</c:v>
                </c:pt>
                <c:pt idx="18581">
                  <c:v>3.3977236667253004</c:v>
                </c:pt>
                <c:pt idx="18582">
                  <c:v>3.3980634390919731</c:v>
                </c:pt>
                <c:pt idx="18583">
                  <c:v>3.3984032454358823</c:v>
                </c:pt>
                <c:pt idx="18584">
                  <c:v>3.3987430857604259</c:v>
                </c:pt>
                <c:pt idx="18585">
                  <c:v>3.399082960069002</c:v>
                </c:pt>
                <c:pt idx="18586">
                  <c:v>3.3994228683650087</c:v>
                </c:pt>
                <c:pt idx="18587">
                  <c:v>3.3997628106518452</c:v>
                </c:pt>
                <c:pt idx="18588">
                  <c:v>3.4001027869329103</c:v>
                </c:pt>
                <c:pt idx="18589">
                  <c:v>3.4004427972116038</c:v>
                </c:pt>
                <c:pt idx="18590">
                  <c:v>3.400782841491325</c:v>
                </c:pt>
                <c:pt idx="18591">
                  <c:v>3.401122919775474</c:v>
                </c:pt>
                <c:pt idx="18592">
                  <c:v>3.4014630320674515</c:v>
                </c:pt>
                <c:pt idx="18593">
                  <c:v>3.4018031783706584</c:v>
                </c:pt>
                <c:pt idx="18594">
                  <c:v>3.4021433586884955</c:v>
                </c:pt>
                <c:pt idx="18595">
                  <c:v>3.4024835730243641</c:v>
                </c:pt>
                <c:pt idx="18596">
                  <c:v>3.4028238213816664</c:v>
                </c:pt>
                <c:pt idx="18597">
                  <c:v>3.4031641037638045</c:v>
                </c:pt>
                <c:pt idx="18598">
                  <c:v>3.4035044201741806</c:v>
                </c:pt>
                <c:pt idx="18599">
                  <c:v>3.4038447706161978</c:v>
                </c:pt>
                <c:pt idx="18600">
                  <c:v>3.4041851550932596</c:v>
                </c:pt>
                <c:pt idx="18601">
                  <c:v>3.404525573608769</c:v>
                </c:pt>
                <c:pt idx="18602">
                  <c:v>3.4048660261661299</c:v>
                </c:pt>
                <c:pt idx="18603">
                  <c:v>3.4052065127687463</c:v>
                </c:pt>
                <c:pt idx="18604">
                  <c:v>3.4055470334200231</c:v>
                </c:pt>
                <c:pt idx="18605">
                  <c:v>3.405887588123365</c:v>
                </c:pt>
                <c:pt idx="18606">
                  <c:v>3.4062281768821774</c:v>
                </c:pt>
                <c:pt idx="18607">
                  <c:v>3.4065687996998655</c:v>
                </c:pt>
                <c:pt idx="18608">
                  <c:v>3.4069094565798355</c:v>
                </c:pt>
                <c:pt idx="18609">
                  <c:v>3.4072501475254935</c:v>
                </c:pt>
                <c:pt idx="18610">
                  <c:v>3.4075908725402462</c:v>
                </c:pt>
                <c:pt idx="18611">
                  <c:v>3.4079316316275001</c:v>
                </c:pt>
                <c:pt idx="18612">
                  <c:v>3.4082724247906628</c:v>
                </c:pt>
                <c:pt idx="18613">
                  <c:v>3.4086132520331418</c:v>
                </c:pt>
                <c:pt idx="18614">
                  <c:v>3.408954113358345</c:v>
                </c:pt>
                <c:pt idx="18615">
                  <c:v>3.4092950087696807</c:v>
                </c:pt>
                <c:pt idx="18616">
                  <c:v>3.4096359382705574</c:v>
                </c:pt>
                <c:pt idx="18617">
                  <c:v>3.4099769018643844</c:v>
                </c:pt>
                <c:pt idx="18618">
                  <c:v>3.4103178995545709</c:v>
                </c:pt>
                <c:pt idx="18619">
                  <c:v>3.4106589313445261</c:v>
                </c:pt>
                <c:pt idx="18620">
                  <c:v>3.4109999972376603</c:v>
                </c:pt>
                <c:pt idx="18621">
                  <c:v>3.4113410972373841</c:v>
                </c:pt>
                <c:pt idx="18622">
                  <c:v>3.411682231347108</c:v>
                </c:pt>
                <c:pt idx="18623">
                  <c:v>3.4120233995702427</c:v>
                </c:pt>
                <c:pt idx="18624">
                  <c:v>3.4123646019101996</c:v>
                </c:pt>
                <c:pt idx="18625">
                  <c:v>3.4127058383703908</c:v>
                </c:pt>
                <c:pt idx="18626">
                  <c:v>3.4130471089542276</c:v>
                </c:pt>
                <c:pt idx="18627">
                  <c:v>3.4133884136651229</c:v>
                </c:pt>
                <c:pt idx="18628">
                  <c:v>3.4137297525064896</c:v>
                </c:pt>
                <c:pt idx="18629">
                  <c:v>3.4140711254817404</c:v>
                </c:pt>
                <c:pt idx="18630">
                  <c:v>3.4144125325942887</c:v>
                </c:pt>
                <c:pt idx="18631">
                  <c:v>3.4147539738475481</c:v>
                </c:pt>
                <c:pt idx="18632">
                  <c:v>3.4150954492449328</c:v>
                </c:pt>
                <c:pt idx="18633">
                  <c:v>3.4154369587898574</c:v>
                </c:pt>
                <c:pt idx="18634">
                  <c:v>3.4157785024857366</c:v>
                </c:pt>
                <c:pt idx="18635">
                  <c:v>3.4161200803359852</c:v>
                </c:pt>
                <c:pt idx="18636">
                  <c:v>3.416461692344019</c:v>
                </c:pt>
                <c:pt idx="18637">
                  <c:v>3.4168033385132532</c:v>
                </c:pt>
                <c:pt idx="18638">
                  <c:v>3.4171450188471044</c:v>
                </c:pt>
                <c:pt idx="18639">
                  <c:v>3.4174867333489889</c:v>
                </c:pt>
                <c:pt idx="18640">
                  <c:v>3.4178284820223239</c:v>
                </c:pt>
                <c:pt idx="18641">
                  <c:v>3.4181702648705263</c:v>
                </c:pt>
                <c:pt idx="18642">
                  <c:v>3.4185120818970134</c:v>
                </c:pt>
                <c:pt idx="18643">
                  <c:v>3.4188539331052032</c:v>
                </c:pt>
                <c:pt idx="18644">
                  <c:v>3.4191958184985136</c:v>
                </c:pt>
                <c:pt idx="18645">
                  <c:v>3.4195377380803635</c:v>
                </c:pt>
                <c:pt idx="18646">
                  <c:v>3.4198796918541716</c:v>
                </c:pt>
                <c:pt idx="18647">
                  <c:v>3.4202216798233569</c:v>
                </c:pt>
                <c:pt idx="18648">
                  <c:v>3.4205637019913393</c:v>
                </c:pt>
                <c:pt idx="18649">
                  <c:v>3.4209057583615383</c:v>
                </c:pt>
                <c:pt idx="18650">
                  <c:v>3.4212478489373743</c:v>
                </c:pt>
                <c:pt idx="18651">
                  <c:v>3.4215899737222681</c:v>
                </c:pt>
                <c:pt idx="18652">
                  <c:v>3.4219321327196401</c:v>
                </c:pt>
                <c:pt idx="18653">
                  <c:v>3.422274325932912</c:v>
                </c:pt>
                <c:pt idx="18654">
                  <c:v>3.4226165533655051</c:v>
                </c:pt>
                <c:pt idx="18655">
                  <c:v>3.4229588150208414</c:v>
                </c:pt>
                <c:pt idx="18656">
                  <c:v>3.4233011109023437</c:v>
                </c:pt>
                <c:pt idx="18657">
                  <c:v>3.423643441013434</c:v>
                </c:pt>
                <c:pt idx="18658">
                  <c:v>3.4239858053575354</c:v>
                </c:pt>
                <c:pt idx="18659">
                  <c:v>3.4243282039380709</c:v>
                </c:pt>
                <c:pt idx="18660">
                  <c:v>3.4246706367584645</c:v>
                </c:pt>
                <c:pt idx="18661">
                  <c:v>3.4250131038221405</c:v>
                </c:pt>
                <c:pt idx="18662">
                  <c:v>3.4253556051325229</c:v>
                </c:pt>
                <c:pt idx="18663">
                  <c:v>3.425698140693036</c:v>
                </c:pt>
                <c:pt idx="18664">
                  <c:v>3.4260407105071051</c:v>
                </c:pt>
                <c:pt idx="18665">
                  <c:v>3.4263833145781559</c:v>
                </c:pt>
                <c:pt idx="18666">
                  <c:v>3.4267259529096137</c:v>
                </c:pt>
                <c:pt idx="18667">
                  <c:v>3.4270686255049045</c:v>
                </c:pt>
                <c:pt idx="18668">
                  <c:v>3.4274113323674551</c:v>
                </c:pt>
                <c:pt idx="18669">
                  <c:v>3.4277540735006919</c:v>
                </c:pt>
                <c:pt idx="18670">
                  <c:v>3.4280968489080421</c:v>
                </c:pt>
                <c:pt idx="18671">
                  <c:v>3.4284396585929331</c:v>
                </c:pt>
                <c:pt idx="18672">
                  <c:v>3.4287825025587924</c:v>
                </c:pt>
                <c:pt idx="18673">
                  <c:v>3.4291253808090483</c:v>
                </c:pt>
                <c:pt idx="18674">
                  <c:v>3.4294682933471292</c:v>
                </c:pt>
                <c:pt idx="18675">
                  <c:v>3.429811240176464</c:v>
                </c:pt>
                <c:pt idx="18676">
                  <c:v>3.4301542213004814</c:v>
                </c:pt>
                <c:pt idx="18677">
                  <c:v>3.4304972367226116</c:v>
                </c:pt>
                <c:pt idx="18678">
                  <c:v>3.4308402864462839</c:v>
                </c:pt>
                <c:pt idx="18679">
                  <c:v>3.4311833704749284</c:v>
                </c:pt>
                <c:pt idx="18680">
                  <c:v>3.4315264888119756</c:v>
                </c:pt>
                <c:pt idx="18681">
                  <c:v>3.4318696414608567</c:v>
                </c:pt>
                <c:pt idx="18682">
                  <c:v>3.4322128284250026</c:v>
                </c:pt>
                <c:pt idx="18683">
                  <c:v>3.4325560497078449</c:v>
                </c:pt>
                <c:pt idx="18684">
                  <c:v>3.4328993053128158</c:v>
                </c:pt>
                <c:pt idx="18685">
                  <c:v>3.433242595243347</c:v>
                </c:pt>
                <c:pt idx="18686">
                  <c:v>3.4335859195028711</c:v>
                </c:pt>
                <c:pt idx="18687">
                  <c:v>3.4339292780948214</c:v>
                </c:pt>
                <c:pt idx="18688">
                  <c:v>3.4342726710226308</c:v>
                </c:pt>
                <c:pt idx="18689">
                  <c:v>3.4346160982897329</c:v>
                </c:pt>
                <c:pt idx="18690">
                  <c:v>3.4349595598995619</c:v>
                </c:pt>
                <c:pt idx="18691">
                  <c:v>3.435303055855552</c:v>
                </c:pt>
                <c:pt idx="18692">
                  <c:v>3.4356465861611376</c:v>
                </c:pt>
                <c:pt idx="18693">
                  <c:v>3.4359901508197539</c:v>
                </c:pt>
                <c:pt idx="18694">
                  <c:v>3.4363337498348359</c:v>
                </c:pt>
                <c:pt idx="18695">
                  <c:v>3.4366773832098194</c:v>
                </c:pt>
                <c:pt idx="18696">
                  <c:v>3.4370210509481405</c:v>
                </c:pt>
                <c:pt idx="18697">
                  <c:v>3.4373647530532354</c:v>
                </c:pt>
                <c:pt idx="18698">
                  <c:v>3.4377084895285406</c:v>
                </c:pt>
                <c:pt idx="18699">
                  <c:v>3.4380522603774932</c:v>
                </c:pt>
                <c:pt idx="18700">
                  <c:v>3.4383960656035311</c:v>
                </c:pt>
                <c:pt idx="18701">
                  <c:v>3.4387399052100913</c:v>
                </c:pt>
                <c:pt idx="18702">
                  <c:v>3.4390837792006121</c:v>
                </c:pt>
                <c:pt idx="18703">
                  <c:v>3.4394276875785321</c:v>
                </c:pt>
                <c:pt idx="18704">
                  <c:v>3.4397716303472898</c:v>
                </c:pt>
                <c:pt idx="18705">
                  <c:v>3.4401156075103243</c:v>
                </c:pt>
                <c:pt idx="18706">
                  <c:v>3.4404596190710754</c:v>
                </c:pt>
                <c:pt idx="18707">
                  <c:v>3.4408036650329827</c:v>
                </c:pt>
                <c:pt idx="18708">
                  <c:v>3.4411477453994861</c:v>
                </c:pt>
                <c:pt idx="18709">
                  <c:v>3.4414918601740259</c:v>
                </c:pt>
                <c:pt idx="18710">
                  <c:v>3.4418360093600433</c:v>
                </c:pt>
                <c:pt idx="18711">
                  <c:v>3.4421801929609792</c:v>
                </c:pt>
                <c:pt idx="18712">
                  <c:v>3.4425244109802753</c:v>
                </c:pt>
                <c:pt idx="18713">
                  <c:v>3.4428686634213732</c:v>
                </c:pt>
                <c:pt idx="18714">
                  <c:v>3.4432129502877151</c:v>
                </c:pt>
                <c:pt idx="18715">
                  <c:v>3.4435572715827441</c:v>
                </c:pt>
                <c:pt idx="18716">
                  <c:v>3.4439016273099021</c:v>
                </c:pt>
                <c:pt idx="18717">
                  <c:v>3.4442460174726333</c:v>
                </c:pt>
                <c:pt idx="18718">
                  <c:v>3.4445904420743805</c:v>
                </c:pt>
                <c:pt idx="18719">
                  <c:v>3.4449349011185877</c:v>
                </c:pt>
                <c:pt idx="18720">
                  <c:v>3.4452793946086997</c:v>
                </c:pt>
                <c:pt idx="18721">
                  <c:v>3.4456239225481604</c:v>
                </c:pt>
                <c:pt idx="18722">
                  <c:v>3.4459684849404151</c:v>
                </c:pt>
                <c:pt idx="18723">
                  <c:v>3.4463130817889089</c:v>
                </c:pt>
                <c:pt idx="18724">
                  <c:v>3.4466577130970877</c:v>
                </c:pt>
                <c:pt idx="18725">
                  <c:v>3.4470023788683974</c:v>
                </c:pt>
                <c:pt idx="18726">
                  <c:v>3.4473470791062844</c:v>
                </c:pt>
                <c:pt idx="18727">
                  <c:v>3.447691813814195</c:v>
                </c:pt>
                <c:pt idx="18728">
                  <c:v>3.4480365829955764</c:v>
                </c:pt>
                <c:pt idx="18729">
                  <c:v>3.4483813866538759</c:v>
                </c:pt>
                <c:pt idx="18730">
                  <c:v>3.4487262247925412</c:v>
                </c:pt>
                <c:pt idx="18731">
                  <c:v>3.4490710974150205</c:v>
                </c:pt>
                <c:pt idx="18732">
                  <c:v>3.4494160045247622</c:v>
                </c:pt>
                <c:pt idx="18733">
                  <c:v>3.4497609461252146</c:v>
                </c:pt>
                <c:pt idx="18734">
                  <c:v>3.4501059222198269</c:v>
                </c:pt>
                <c:pt idx="18735">
                  <c:v>3.450450932812049</c:v>
                </c:pt>
                <c:pt idx="18736">
                  <c:v>3.4507959779053303</c:v>
                </c:pt>
                <c:pt idx="18737">
                  <c:v>3.4511410575031207</c:v>
                </c:pt>
                <c:pt idx="18738">
                  <c:v>3.4514861716088712</c:v>
                </c:pt>
                <c:pt idx="18739">
                  <c:v>3.4518313202260322</c:v>
                </c:pt>
                <c:pt idx="18740">
                  <c:v>3.4521765033580549</c:v>
                </c:pt>
                <c:pt idx="18741">
                  <c:v>3.4525217210083907</c:v>
                </c:pt>
                <c:pt idx="18742">
                  <c:v>3.4528669731804915</c:v>
                </c:pt>
                <c:pt idx="18743">
                  <c:v>3.4532122598778097</c:v>
                </c:pt>
                <c:pt idx="18744">
                  <c:v>3.4535575811037975</c:v>
                </c:pt>
                <c:pt idx="18745">
                  <c:v>3.4539029368619079</c:v>
                </c:pt>
                <c:pt idx="18746">
                  <c:v>3.4542483271555939</c:v>
                </c:pt>
                <c:pt idx="18747">
                  <c:v>3.4545937519883094</c:v>
                </c:pt>
                <c:pt idx="18748">
                  <c:v>3.454939211363508</c:v>
                </c:pt>
                <c:pt idx="18749">
                  <c:v>3.4552847052846443</c:v>
                </c:pt>
                <c:pt idx="18750">
                  <c:v>3.4556302337551728</c:v>
                </c:pt>
                <c:pt idx="18751">
                  <c:v>3.455975796778548</c:v>
                </c:pt>
                <c:pt idx="18752">
                  <c:v>3.4563213943582261</c:v>
                </c:pt>
                <c:pt idx="18753">
                  <c:v>3.4566670264976618</c:v>
                </c:pt>
                <c:pt idx="18754">
                  <c:v>3.4570126932003116</c:v>
                </c:pt>
                <c:pt idx="18755">
                  <c:v>3.4573583944696318</c:v>
                </c:pt>
                <c:pt idx="18756">
                  <c:v>3.4577041303090787</c:v>
                </c:pt>
                <c:pt idx="18757">
                  <c:v>3.4580499007221097</c:v>
                </c:pt>
                <c:pt idx="18758">
                  <c:v>3.4583957057121819</c:v>
                </c:pt>
                <c:pt idx="18759">
                  <c:v>3.458741545282753</c:v>
                </c:pt>
                <c:pt idx="18760">
                  <c:v>3.4590874194372812</c:v>
                </c:pt>
                <c:pt idx="18761">
                  <c:v>3.4594333281792249</c:v>
                </c:pt>
                <c:pt idx="18762">
                  <c:v>3.4597792715120428</c:v>
                </c:pt>
                <c:pt idx="18763">
                  <c:v>3.4601252494391939</c:v>
                </c:pt>
                <c:pt idx="18764">
                  <c:v>3.4604712619641376</c:v>
                </c:pt>
                <c:pt idx="18765">
                  <c:v>3.4608173090903338</c:v>
                </c:pt>
                <c:pt idx="18766">
                  <c:v>3.4611633908212429</c:v>
                </c:pt>
                <c:pt idx="18767">
                  <c:v>3.4615095071603248</c:v>
                </c:pt>
                <c:pt idx="18768">
                  <c:v>3.4618556581110407</c:v>
                </c:pt>
                <c:pt idx="18769">
                  <c:v>3.4622018436768518</c:v>
                </c:pt>
                <c:pt idx="18770">
                  <c:v>3.4625480638612194</c:v>
                </c:pt>
                <c:pt idx="18771">
                  <c:v>3.4628943186676056</c:v>
                </c:pt>
                <c:pt idx="18772">
                  <c:v>3.4632406080994724</c:v>
                </c:pt>
                <c:pt idx="18773">
                  <c:v>3.4635869321602821</c:v>
                </c:pt>
                <c:pt idx="18774">
                  <c:v>3.4639332908534981</c:v>
                </c:pt>
                <c:pt idx="18775">
                  <c:v>3.4642796841825834</c:v>
                </c:pt>
                <c:pt idx="18776">
                  <c:v>3.4646261121510018</c:v>
                </c:pt>
                <c:pt idx="18777">
                  <c:v>3.4649725747622169</c:v>
                </c:pt>
                <c:pt idx="18778">
                  <c:v>3.4653190720196929</c:v>
                </c:pt>
                <c:pt idx="18779">
                  <c:v>3.4656656039268947</c:v>
                </c:pt>
                <c:pt idx="18780">
                  <c:v>3.4660121704872875</c:v>
                </c:pt>
                <c:pt idx="18781">
                  <c:v>3.466358771704336</c:v>
                </c:pt>
                <c:pt idx="18782">
                  <c:v>3.4667054075815065</c:v>
                </c:pt>
                <c:pt idx="18783">
                  <c:v>3.4670520781222645</c:v>
                </c:pt>
                <c:pt idx="18784">
                  <c:v>3.4673987833300766</c:v>
                </c:pt>
                <c:pt idx="18785">
                  <c:v>3.4677455232084093</c:v>
                </c:pt>
                <c:pt idx="18786">
                  <c:v>3.4680922977607302</c:v>
                </c:pt>
                <c:pt idx="18787">
                  <c:v>3.4684391069905063</c:v>
                </c:pt>
                <c:pt idx="18788">
                  <c:v>3.4687859509012053</c:v>
                </c:pt>
                <c:pt idx="18789">
                  <c:v>3.4691328294962953</c:v>
                </c:pt>
                <c:pt idx="18790">
                  <c:v>3.469479742779245</c:v>
                </c:pt>
                <c:pt idx="18791">
                  <c:v>3.4698266907535227</c:v>
                </c:pt>
                <c:pt idx="18792">
                  <c:v>3.4701736734225981</c:v>
                </c:pt>
                <c:pt idx="18793">
                  <c:v>3.4705206907899404</c:v>
                </c:pt>
                <c:pt idx="18794">
                  <c:v>3.4708677428590193</c:v>
                </c:pt>
                <c:pt idx="18795">
                  <c:v>3.4712148296333054</c:v>
                </c:pt>
                <c:pt idx="18796">
                  <c:v>3.4715619511162688</c:v>
                </c:pt>
                <c:pt idx="18797">
                  <c:v>3.4719091073113804</c:v>
                </c:pt>
                <c:pt idx="18798">
                  <c:v>3.4722562982221117</c:v>
                </c:pt>
                <c:pt idx="18799">
                  <c:v>3.4726035238519337</c:v>
                </c:pt>
                <c:pt idx="18800">
                  <c:v>3.4729507842043188</c:v>
                </c:pt>
                <c:pt idx="18801">
                  <c:v>3.4732980792827393</c:v>
                </c:pt>
                <c:pt idx="18802">
                  <c:v>3.4736454090906674</c:v>
                </c:pt>
                <c:pt idx="18803">
                  <c:v>3.4739927736315765</c:v>
                </c:pt>
                <c:pt idx="18804">
                  <c:v>3.4743401729089398</c:v>
                </c:pt>
                <c:pt idx="18805">
                  <c:v>3.4746876069262305</c:v>
                </c:pt>
                <c:pt idx="18806">
                  <c:v>3.475035075686923</c:v>
                </c:pt>
                <c:pt idx="18807">
                  <c:v>3.4753825791944917</c:v>
                </c:pt>
                <c:pt idx="18808">
                  <c:v>3.4757301174524109</c:v>
                </c:pt>
                <c:pt idx="18809">
                  <c:v>3.4760776904641562</c:v>
                </c:pt>
                <c:pt idx="18810">
                  <c:v>3.4764252982332025</c:v>
                </c:pt>
                <c:pt idx="18811">
                  <c:v>3.4767729407630257</c:v>
                </c:pt>
                <c:pt idx="18812">
                  <c:v>3.4771206180571022</c:v>
                </c:pt>
                <c:pt idx="18813">
                  <c:v>3.4774683301189078</c:v>
                </c:pt>
                <c:pt idx="18814">
                  <c:v>3.4778160769519197</c:v>
                </c:pt>
                <c:pt idx="18815">
                  <c:v>3.4781638585596149</c:v>
                </c:pt>
                <c:pt idx="18816">
                  <c:v>3.4785116749454708</c:v>
                </c:pt>
                <c:pt idx="18817">
                  <c:v>3.4788595261129651</c:v>
                </c:pt>
                <c:pt idx="18818">
                  <c:v>3.4792074120655765</c:v>
                </c:pt>
                <c:pt idx="18819">
                  <c:v>3.479555332806783</c:v>
                </c:pt>
                <c:pt idx="18820">
                  <c:v>3.4799032883400636</c:v>
                </c:pt>
                <c:pt idx="18821">
                  <c:v>3.4802512786688977</c:v>
                </c:pt>
                <c:pt idx="18822">
                  <c:v>3.4805993037967644</c:v>
                </c:pt>
                <c:pt idx="18823">
                  <c:v>3.480947363727144</c:v>
                </c:pt>
                <c:pt idx="18824">
                  <c:v>3.4812954584635167</c:v>
                </c:pt>
                <c:pt idx="18825">
                  <c:v>3.481643588009363</c:v>
                </c:pt>
                <c:pt idx="18826">
                  <c:v>3.4819917523681641</c:v>
                </c:pt>
                <c:pt idx="18827">
                  <c:v>3.482339951543401</c:v>
                </c:pt>
                <c:pt idx="18828">
                  <c:v>3.4826881855385552</c:v>
                </c:pt>
                <c:pt idx="18829">
                  <c:v>3.4830364543571091</c:v>
                </c:pt>
                <c:pt idx="18830">
                  <c:v>3.4833847580025448</c:v>
                </c:pt>
                <c:pt idx="18831">
                  <c:v>3.4837330964783448</c:v>
                </c:pt>
                <c:pt idx="18832">
                  <c:v>3.4840814697879927</c:v>
                </c:pt>
                <c:pt idx="18833">
                  <c:v>3.4844298779349714</c:v>
                </c:pt>
                <c:pt idx="18834">
                  <c:v>3.4847783209227647</c:v>
                </c:pt>
                <c:pt idx="18835">
                  <c:v>3.4851267987548571</c:v>
                </c:pt>
                <c:pt idx="18836">
                  <c:v>3.4854753114347323</c:v>
                </c:pt>
                <c:pt idx="18837">
                  <c:v>3.4858238589658757</c:v>
                </c:pt>
                <c:pt idx="18838">
                  <c:v>3.4861724413517723</c:v>
                </c:pt>
                <c:pt idx="18839">
                  <c:v>3.4865210585959074</c:v>
                </c:pt>
                <c:pt idx="18840">
                  <c:v>3.4868697107017672</c:v>
                </c:pt>
                <c:pt idx="18841">
                  <c:v>3.4872183976728373</c:v>
                </c:pt>
                <c:pt idx="18842">
                  <c:v>3.4875671195126046</c:v>
                </c:pt>
                <c:pt idx="18843">
                  <c:v>3.4879158762245557</c:v>
                </c:pt>
                <c:pt idx="18844">
                  <c:v>3.488264667812178</c:v>
                </c:pt>
                <c:pt idx="18845">
                  <c:v>3.4886134942789591</c:v>
                </c:pt>
                <c:pt idx="18846">
                  <c:v>3.4889623556283871</c:v>
                </c:pt>
                <c:pt idx="18847">
                  <c:v>3.48931125186395</c:v>
                </c:pt>
                <c:pt idx="18848">
                  <c:v>3.4896601829891365</c:v>
                </c:pt>
                <c:pt idx="18849">
                  <c:v>3.4900091490074354</c:v>
                </c:pt>
                <c:pt idx="18850">
                  <c:v>3.490358149922336</c:v>
                </c:pt>
                <c:pt idx="18851">
                  <c:v>3.4907071857373282</c:v>
                </c:pt>
                <c:pt idx="18852">
                  <c:v>3.4910562564559018</c:v>
                </c:pt>
                <c:pt idx="18853">
                  <c:v>3.4914053620815473</c:v>
                </c:pt>
                <c:pt idx="18854">
                  <c:v>3.4917545026177552</c:v>
                </c:pt>
                <c:pt idx="18855">
                  <c:v>3.492103678068017</c:v>
                </c:pt>
                <c:pt idx="18856">
                  <c:v>3.4924528884358237</c:v>
                </c:pt>
                <c:pt idx="18857">
                  <c:v>3.4928021337246671</c:v>
                </c:pt>
                <c:pt idx="18858">
                  <c:v>3.4931514139380395</c:v>
                </c:pt>
                <c:pt idx="18859">
                  <c:v>3.4935007290794333</c:v>
                </c:pt>
                <c:pt idx="18860">
                  <c:v>3.4938500791523412</c:v>
                </c:pt>
                <c:pt idx="18861">
                  <c:v>3.4941994641602565</c:v>
                </c:pt>
                <c:pt idx="18862">
                  <c:v>3.4945488841066723</c:v>
                </c:pt>
                <c:pt idx="18863">
                  <c:v>3.4948983389950827</c:v>
                </c:pt>
                <c:pt idx="18864">
                  <c:v>3.4952478288289823</c:v>
                </c:pt>
                <c:pt idx="18865">
                  <c:v>3.4955973536118652</c:v>
                </c:pt>
                <c:pt idx="18866">
                  <c:v>3.4959469133472263</c:v>
                </c:pt>
                <c:pt idx="18867">
                  <c:v>3.4962965080385611</c:v>
                </c:pt>
                <c:pt idx="18868">
                  <c:v>3.4966461376893649</c:v>
                </c:pt>
                <c:pt idx="18869">
                  <c:v>3.4969958023031338</c:v>
                </c:pt>
                <c:pt idx="18870">
                  <c:v>3.4973455018833639</c:v>
                </c:pt>
                <c:pt idx="18871">
                  <c:v>3.4976952364335521</c:v>
                </c:pt>
                <c:pt idx="18872">
                  <c:v>3.4980450059571955</c:v>
                </c:pt>
                <c:pt idx="18873">
                  <c:v>3.4983948104577913</c:v>
                </c:pt>
                <c:pt idx="18874">
                  <c:v>3.4987446499388373</c:v>
                </c:pt>
                <c:pt idx="18875">
                  <c:v>3.499094524403831</c:v>
                </c:pt>
                <c:pt idx="18876">
                  <c:v>3.4994444338562714</c:v>
                </c:pt>
                <c:pt idx="18877">
                  <c:v>3.499794378299657</c:v>
                </c:pt>
                <c:pt idx="18878">
                  <c:v>3.5001443577374869</c:v>
                </c:pt>
                <c:pt idx="18879">
                  <c:v>3.5004943721732604</c:v>
                </c:pt>
                <c:pt idx="18880">
                  <c:v>3.5008444216104779</c:v>
                </c:pt>
                <c:pt idx="18881">
                  <c:v>3.5011945060526388</c:v>
                </c:pt>
                <c:pt idx="18882">
                  <c:v>3.5015446255032439</c:v>
                </c:pt>
                <c:pt idx="18883">
                  <c:v>3.5018947799657942</c:v>
                </c:pt>
                <c:pt idx="18884">
                  <c:v>3.5022449694437907</c:v>
                </c:pt>
                <c:pt idx="18885">
                  <c:v>3.5025951939407349</c:v>
                </c:pt>
                <c:pt idx="18886">
                  <c:v>3.502945453460129</c:v>
                </c:pt>
                <c:pt idx="18887">
                  <c:v>3.5032957480054749</c:v>
                </c:pt>
                <c:pt idx="18888">
                  <c:v>3.5036460775802754</c:v>
                </c:pt>
                <c:pt idx="18889">
                  <c:v>3.5039964421880332</c:v>
                </c:pt>
                <c:pt idx="18890">
                  <c:v>3.5043468418322519</c:v>
                </c:pt>
                <c:pt idx="18891">
                  <c:v>3.5046972765164353</c:v>
                </c:pt>
                <c:pt idx="18892">
                  <c:v>3.5050477462440868</c:v>
                </c:pt>
                <c:pt idx="18893">
                  <c:v>3.5053982510187112</c:v>
                </c:pt>
                <c:pt idx="18894">
                  <c:v>3.5057487908438132</c:v>
                </c:pt>
                <c:pt idx="18895">
                  <c:v>3.5060993657228976</c:v>
                </c:pt>
                <c:pt idx="18896">
                  <c:v>3.50644997565947</c:v>
                </c:pt>
                <c:pt idx="18897">
                  <c:v>3.5068006206570361</c:v>
                </c:pt>
                <c:pt idx="18898">
                  <c:v>3.507151300719102</c:v>
                </c:pt>
                <c:pt idx="18899">
                  <c:v>3.5075020158491736</c:v>
                </c:pt>
                <c:pt idx="18900">
                  <c:v>3.5078527660507586</c:v>
                </c:pt>
                <c:pt idx="18901">
                  <c:v>3.5082035513273637</c:v>
                </c:pt>
                <c:pt idx="18902">
                  <c:v>3.5085543716824965</c:v>
                </c:pt>
                <c:pt idx="18903">
                  <c:v>3.5089052271196648</c:v>
                </c:pt>
                <c:pt idx="18904">
                  <c:v>3.5092561176423769</c:v>
                </c:pt>
                <c:pt idx="18905">
                  <c:v>3.5096070432541411</c:v>
                </c:pt>
                <c:pt idx="18906">
                  <c:v>3.5099580039584666</c:v>
                </c:pt>
                <c:pt idx="18907">
                  <c:v>3.5103089997588626</c:v>
                </c:pt>
                <c:pt idx="18908">
                  <c:v>3.5106600306588382</c:v>
                </c:pt>
                <c:pt idx="18909">
                  <c:v>3.5110110966619041</c:v>
                </c:pt>
                <c:pt idx="18910">
                  <c:v>3.5113621977715703</c:v>
                </c:pt>
                <c:pt idx="18911">
                  <c:v>3.5117133339913473</c:v>
                </c:pt>
                <c:pt idx="18912">
                  <c:v>3.5120645053247466</c:v>
                </c:pt>
                <c:pt idx="18913">
                  <c:v>3.512415711775279</c:v>
                </c:pt>
                <c:pt idx="18914">
                  <c:v>3.5127669533464565</c:v>
                </c:pt>
                <c:pt idx="18915">
                  <c:v>3.5131182300417909</c:v>
                </c:pt>
                <c:pt idx="18916">
                  <c:v>3.513469541864795</c:v>
                </c:pt>
                <c:pt idx="18917">
                  <c:v>3.5138208888189815</c:v>
                </c:pt>
                <c:pt idx="18918">
                  <c:v>3.5141722709078635</c:v>
                </c:pt>
                <c:pt idx="18919">
                  <c:v>3.5145236881349544</c:v>
                </c:pt>
                <c:pt idx="18920">
                  <c:v>3.5148751405037677</c:v>
                </c:pt>
                <c:pt idx="18921">
                  <c:v>3.5152266280178179</c:v>
                </c:pt>
                <c:pt idx="18922">
                  <c:v>3.5155781506806196</c:v>
                </c:pt>
                <c:pt idx="18923">
                  <c:v>3.5159297084956878</c:v>
                </c:pt>
                <c:pt idx="18924">
                  <c:v>3.5162813014665373</c:v>
                </c:pt>
                <c:pt idx="18925">
                  <c:v>3.5166329295966841</c:v>
                </c:pt>
                <c:pt idx="18926">
                  <c:v>3.5169845928896435</c:v>
                </c:pt>
                <c:pt idx="18927">
                  <c:v>3.5173362913489323</c:v>
                </c:pt>
                <c:pt idx="18928">
                  <c:v>3.5176880249780673</c:v>
                </c:pt>
                <c:pt idx="18929">
                  <c:v>3.5180397937805652</c:v>
                </c:pt>
                <c:pt idx="18930">
                  <c:v>3.5183915977599431</c:v>
                </c:pt>
                <c:pt idx="18931">
                  <c:v>3.5187434369197192</c:v>
                </c:pt>
                <c:pt idx="18932">
                  <c:v>3.5190953112634111</c:v>
                </c:pt>
                <c:pt idx="18933">
                  <c:v>3.5194472207945373</c:v>
                </c:pt>
                <c:pt idx="18934">
                  <c:v>3.5197991655166168</c:v>
                </c:pt>
                <c:pt idx="18935">
                  <c:v>3.5201511454331684</c:v>
                </c:pt>
                <c:pt idx="18936">
                  <c:v>3.5205031605477117</c:v>
                </c:pt>
                <c:pt idx="18937">
                  <c:v>3.5208552108637665</c:v>
                </c:pt>
                <c:pt idx="18938">
                  <c:v>3.5212072963848526</c:v>
                </c:pt>
                <c:pt idx="18939">
                  <c:v>3.5215594171144913</c:v>
                </c:pt>
                <c:pt idx="18940">
                  <c:v>3.5219115730562027</c:v>
                </c:pt>
                <c:pt idx="18941">
                  <c:v>3.5222637642135082</c:v>
                </c:pt>
                <c:pt idx="18942">
                  <c:v>3.5226159905899297</c:v>
                </c:pt>
                <c:pt idx="18943">
                  <c:v>3.5229682521889885</c:v>
                </c:pt>
                <c:pt idx="18944">
                  <c:v>3.5233205490142074</c:v>
                </c:pt>
                <c:pt idx="18945">
                  <c:v>3.5236728810691087</c:v>
                </c:pt>
                <c:pt idx="18946">
                  <c:v>3.5240252483572156</c:v>
                </c:pt>
                <c:pt idx="18947">
                  <c:v>3.5243776508820512</c:v>
                </c:pt>
                <c:pt idx="18948">
                  <c:v>3.5247300886471393</c:v>
                </c:pt>
                <c:pt idx="18949">
                  <c:v>3.5250825616560042</c:v>
                </c:pt>
                <c:pt idx="18950">
                  <c:v>3.5254350699121697</c:v>
                </c:pt>
                <c:pt idx="18951">
                  <c:v>3.525787613419161</c:v>
                </c:pt>
                <c:pt idx="18952">
                  <c:v>3.5261401921805029</c:v>
                </c:pt>
                <c:pt idx="18953">
                  <c:v>3.5264928061997209</c:v>
                </c:pt>
                <c:pt idx="18954">
                  <c:v>3.5268454554803408</c:v>
                </c:pt>
                <c:pt idx="18955">
                  <c:v>3.5271981400258889</c:v>
                </c:pt>
                <c:pt idx="18956">
                  <c:v>3.5275508598398915</c:v>
                </c:pt>
                <c:pt idx="18957">
                  <c:v>3.5279036149258753</c:v>
                </c:pt>
                <c:pt idx="18958">
                  <c:v>3.5282564052873679</c:v>
                </c:pt>
                <c:pt idx="18959">
                  <c:v>3.5286092309278967</c:v>
                </c:pt>
                <c:pt idx="18960">
                  <c:v>3.5289620918509894</c:v>
                </c:pt>
                <c:pt idx="18961">
                  <c:v>3.5293149880601744</c:v>
                </c:pt>
                <c:pt idx="18962">
                  <c:v>3.5296679195589804</c:v>
                </c:pt>
                <c:pt idx="18963">
                  <c:v>3.5300208863509361</c:v>
                </c:pt>
                <c:pt idx="18964">
                  <c:v>3.5303738884395712</c:v>
                </c:pt>
                <c:pt idx="18965">
                  <c:v>3.5307269258284153</c:v>
                </c:pt>
                <c:pt idx="18966">
                  <c:v>3.531079998520998</c:v>
                </c:pt>
                <c:pt idx="18967">
                  <c:v>3.5314331065208502</c:v>
                </c:pt>
                <c:pt idx="18968">
                  <c:v>3.531786249831502</c:v>
                </c:pt>
                <c:pt idx="18969">
                  <c:v>3.5321394284564853</c:v>
                </c:pt>
                <c:pt idx="18970">
                  <c:v>3.532492642399331</c:v>
                </c:pt>
                <c:pt idx="18971">
                  <c:v>3.532845891663571</c:v>
                </c:pt>
                <c:pt idx="18972">
                  <c:v>3.5331991762527375</c:v>
                </c:pt>
                <c:pt idx="18973">
                  <c:v>3.5335524961703628</c:v>
                </c:pt>
                <c:pt idx="18974">
                  <c:v>3.5339058514199797</c:v>
                </c:pt>
                <c:pt idx="18975">
                  <c:v>3.5342592420051218</c:v>
                </c:pt>
                <c:pt idx="18976">
                  <c:v>3.5346126679293222</c:v>
                </c:pt>
                <c:pt idx="18977">
                  <c:v>3.534966129196115</c:v>
                </c:pt>
                <c:pt idx="18978">
                  <c:v>3.5353196258090347</c:v>
                </c:pt>
                <c:pt idx="18979">
                  <c:v>3.5356731577716154</c:v>
                </c:pt>
                <c:pt idx="18980">
                  <c:v>3.5360267250873925</c:v>
                </c:pt>
                <c:pt idx="18981">
                  <c:v>3.5363803277599013</c:v>
                </c:pt>
                <c:pt idx="18982">
                  <c:v>3.5367339657926773</c:v>
                </c:pt>
                <c:pt idx="18983">
                  <c:v>3.5370876391892567</c:v>
                </c:pt>
                <c:pt idx="18984">
                  <c:v>3.5374413479531754</c:v>
                </c:pt>
                <c:pt idx="18985">
                  <c:v>3.5377950920879706</c:v>
                </c:pt>
                <c:pt idx="18986">
                  <c:v>3.5381488715971794</c:v>
                </c:pt>
                <c:pt idx="18987">
                  <c:v>3.538502686484339</c:v>
                </c:pt>
                <c:pt idx="18988">
                  <c:v>3.5388565367529874</c:v>
                </c:pt>
                <c:pt idx="18989">
                  <c:v>3.5392104224066627</c:v>
                </c:pt>
                <c:pt idx="18990">
                  <c:v>3.5395643434489035</c:v>
                </c:pt>
                <c:pt idx="18991">
                  <c:v>3.5399182998832481</c:v>
                </c:pt>
                <c:pt idx="18992">
                  <c:v>3.5402722917132365</c:v>
                </c:pt>
                <c:pt idx="18993">
                  <c:v>3.5406263189424076</c:v>
                </c:pt>
                <c:pt idx="18994">
                  <c:v>3.5409803815743017</c:v>
                </c:pt>
                <c:pt idx="18995">
                  <c:v>3.5413344796124591</c:v>
                </c:pt>
                <c:pt idx="18996">
                  <c:v>3.5416886130604204</c:v>
                </c:pt>
                <c:pt idx="18997">
                  <c:v>3.5420427819217264</c:v>
                </c:pt>
                <c:pt idx="18998">
                  <c:v>3.5423969861999187</c:v>
                </c:pt>
                <c:pt idx="18999">
                  <c:v>3.5427512258985385</c:v>
                </c:pt>
                <c:pt idx="19000">
                  <c:v>3.5431055010211283</c:v>
                </c:pt>
                <c:pt idx="19001">
                  <c:v>3.5434598115712306</c:v>
                </c:pt>
                <c:pt idx="19002">
                  <c:v>3.5438141575523878</c:v>
                </c:pt>
                <c:pt idx="19003">
                  <c:v>3.544168538968143</c:v>
                </c:pt>
                <c:pt idx="19004">
                  <c:v>3.5445229558220399</c:v>
                </c:pt>
                <c:pt idx="19005">
                  <c:v>3.544877408117622</c:v>
                </c:pt>
                <c:pt idx="19006">
                  <c:v>3.5452318958584339</c:v>
                </c:pt>
                <c:pt idx="19007">
                  <c:v>3.5455864190480195</c:v>
                </c:pt>
                <c:pt idx="19008">
                  <c:v>3.5459409776899244</c:v>
                </c:pt>
                <c:pt idx="19009">
                  <c:v>3.5462955717876934</c:v>
                </c:pt>
                <c:pt idx="19010">
                  <c:v>3.546650201344872</c:v>
                </c:pt>
                <c:pt idx="19011">
                  <c:v>3.5470048663650062</c:v>
                </c:pt>
                <c:pt idx="19012">
                  <c:v>3.5473595668516427</c:v>
                </c:pt>
                <c:pt idx="19013">
                  <c:v>3.5477143028083278</c:v>
                </c:pt>
                <c:pt idx="19014">
                  <c:v>3.5480690742386085</c:v>
                </c:pt>
                <c:pt idx="19015">
                  <c:v>3.5484238811460322</c:v>
                </c:pt>
                <c:pt idx="19016">
                  <c:v>3.5487787235341468</c:v>
                </c:pt>
                <c:pt idx="19017">
                  <c:v>3.5491336014065</c:v>
                </c:pt>
                <c:pt idx="19018">
                  <c:v>3.5494885147666406</c:v>
                </c:pt>
                <c:pt idx="19019">
                  <c:v>3.5498434636181173</c:v>
                </c:pt>
                <c:pt idx="19020">
                  <c:v>3.5501984479644793</c:v>
                </c:pt>
                <c:pt idx="19021">
                  <c:v>3.5505534678092756</c:v>
                </c:pt>
                <c:pt idx="19022">
                  <c:v>3.5509085231560564</c:v>
                </c:pt>
                <c:pt idx="19023">
                  <c:v>3.5512636140083722</c:v>
                </c:pt>
                <c:pt idx="19024">
                  <c:v>3.551618740369773</c:v>
                </c:pt>
                <c:pt idx="19025">
                  <c:v>3.5519739022438097</c:v>
                </c:pt>
                <c:pt idx="19026">
                  <c:v>3.5523290996340342</c:v>
                </c:pt>
                <c:pt idx="19027">
                  <c:v>3.5526843325439974</c:v>
                </c:pt>
                <c:pt idx="19028">
                  <c:v>3.5530396009772516</c:v>
                </c:pt>
                <c:pt idx="19029">
                  <c:v>3.5533949049373494</c:v>
                </c:pt>
                <c:pt idx="19030">
                  <c:v>3.5537502444278433</c:v>
                </c:pt>
                <c:pt idx="19031">
                  <c:v>3.5541056194522862</c:v>
                </c:pt>
                <c:pt idx="19032">
                  <c:v>3.5544610300142314</c:v>
                </c:pt>
                <c:pt idx="19033">
                  <c:v>3.5548164761172329</c:v>
                </c:pt>
                <c:pt idx="19034">
                  <c:v>3.5551719577648448</c:v>
                </c:pt>
                <c:pt idx="19035">
                  <c:v>3.5555274749606212</c:v>
                </c:pt>
                <c:pt idx="19036">
                  <c:v>3.5558830277081173</c:v>
                </c:pt>
                <c:pt idx="19037">
                  <c:v>3.5562386160108881</c:v>
                </c:pt>
                <c:pt idx="19038">
                  <c:v>3.556594239872489</c:v>
                </c:pt>
                <c:pt idx="19039">
                  <c:v>3.5569498992964763</c:v>
                </c:pt>
                <c:pt idx="19040">
                  <c:v>3.5573055942864058</c:v>
                </c:pt>
                <c:pt idx="19041">
                  <c:v>3.5576613248458342</c:v>
                </c:pt>
                <c:pt idx="19042">
                  <c:v>3.5580170909783186</c:v>
                </c:pt>
                <c:pt idx="19043">
                  <c:v>3.5583728926874163</c:v>
                </c:pt>
                <c:pt idx="19044">
                  <c:v>3.5587287299766852</c:v>
                </c:pt>
                <c:pt idx="19045">
                  <c:v>3.559084602849683</c:v>
                </c:pt>
                <c:pt idx="19046">
                  <c:v>3.5594405113099681</c:v>
                </c:pt>
                <c:pt idx="19047">
                  <c:v>3.559796455361099</c:v>
                </c:pt>
                <c:pt idx="19048">
                  <c:v>3.5601524350066351</c:v>
                </c:pt>
                <c:pt idx="19049">
                  <c:v>3.5605084502501358</c:v>
                </c:pt>
                <c:pt idx="19050">
                  <c:v>3.5608645010951609</c:v>
                </c:pt>
                <c:pt idx="19051">
                  <c:v>3.5612205875452703</c:v>
                </c:pt>
                <c:pt idx="19052">
                  <c:v>3.5615767096040249</c:v>
                </c:pt>
                <c:pt idx="19053">
                  <c:v>3.5619328672749853</c:v>
                </c:pt>
                <c:pt idx="19054">
                  <c:v>3.5622890605617128</c:v>
                </c:pt>
                <c:pt idx="19055">
                  <c:v>3.5626452894677687</c:v>
                </c:pt>
                <c:pt idx="19056">
                  <c:v>3.5630015539967155</c:v>
                </c:pt>
                <c:pt idx="19057">
                  <c:v>3.5633578541521151</c:v>
                </c:pt>
                <c:pt idx="19058">
                  <c:v>3.5637141899375302</c:v>
                </c:pt>
                <c:pt idx="19059">
                  <c:v>3.564070561356524</c:v>
                </c:pt>
                <c:pt idx="19060">
                  <c:v>3.5644269684126595</c:v>
                </c:pt>
                <c:pt idx="19061">
                  <c:v>3.5647834111095009</c:v>
                </c:pt>
                <c:pt idx="19062">
                  <c:v>3.5651398894506117</c:v>
                </c:pt>
                <c:pt idx="19063">
                  <c:v>3.5654964034395569</c:v>
                </c:pt>
                <c:pt idx="19064">
                  <c:v>3.5658529530799008</c:v>
                </c:pt>
                <c:pt idx="19065">
                  <c:v>3.5662095383752086</c:v>
                </c:pt>
                <c:pt idx="19066">
                  <c:v>3.5665661593290459</c:v>
                </c:pt>
                <c:pt idx="19067">
                  <c:v>3.5669228159449786</c:v>
                </c:pt>
                <c:pt idx="19068">
                  <c:v>3.5672795082265729</c:v>
                </c:pt>
                <c:pt idx="19069">
                  <c:v>3.5676362361773957</c:v>
                </c:pt>
                <c:pt idx="19070">
                  <c:v>3.5679929998010134</c:v>
                </c:pt>
                <c:pt idx="19071">
                  <c:v>3.5683497991009934</c:v>
                </c:pt>
                <c:pt idx="19072">
                  <c:v>3.5687066340809035</c:v>
                </c:pt>
                <c:pt idx="19073">
                  <c:v>3.5690635047443116</c:v>
                </c:pt>
                <c:pt idx="19074">
                  <c:v>3.5694204110947858</c:v>
                </c:pt>
                <c:pt idx="19075">
                  <c:v>3.5697773531358954</c:v>
                </c:pt>
                <c:pt idx="19076">
                  <c:v>3.570134330871209</c:v>
                </c:pt>
                <c:pt idx="19077">
                  <c:v>3.5704913443042963</c:v>
                </c:pt>
                <c:pt idx="19078">
                  <c:v>3.5708483934387267</c:v>
                </c:pt>
                <c:pt idx="19079">
                  <c:v>3.5712054782780704</c:v>
                </c:pt>
                <c:pt idx="19080">
                  <c:v>3.5715625988258983</c:v>
                </c:pt>
                <c:pt idx="19081">
                  <c:v>3.5719197550857809</c:v>
                </c:pt>
                <c:pt idx="19082">
                  <c:v>3.5722769470612894</c:v>
                </c:pt>
                <c:pt idx="19083">
                  <c:v>3.5726341747559953</c:v>
                </c:pt>
                <c:pt idx="19084">
                  <c:v>3.5729914381734709</c:v>
                </c:pt>
                <c:pt idx="19085">
                  <c:v>3.5733487373172883</c:v>
                </c:pt>
                <c:pt idx="19086">
                  <c:v>3.5737060721910199</c:v>
                </c:pt>
                <c:pt idx="19087">
                  <c:v>3.5740634427982387</c:v>
                </c:pt>
                <c:pt idx="19088">
                  <c:v>3.5744208491425185</c:v>
                </c:pt>
                <c:pt idx="19089">
                  <c:v>3.5747782912274326</c:v>
                </c:pt>
                <c:pt idx="19090">
                  <c:v>3.5751357690565553</c:v>
                </c:pt>
                <c:pt idx="19091">
                  <c:v>3.5754932826334609</c:v>
                </c:pt>
                <c:pt idx="19092">
                  <c:v>3.5758508319617244</c:v>
                </c:pt>
                <c:pt idx="19093">
                  <c:v>3.5762084170449207</c:v>
                </c:pt>
                <c:pt idx="19094">
                  <c:v>3.5765660378866251</c:v>
                </c:pt>
                <c:pt idx="19095">
                  <c:v>3.5769236944904139</c:v>
                </c:pt>
                <c:pt idx="19096">
                  <c:v>3.577281386859863</c:v>
                </c:pt>
                <c:pt idx="19097">
                  <c:v>3.5776391149985489</c:v>
                </c:pt>
                <c:pt idx="19098">
                  <c:v>3.5779968789100489</c:v>
                </c:pt>
                <c:pt idx="19099">
                  <c:v>3.5783546785979401</c:v>
                </c:pt>
                <c:pt idx="19100">
                  <c:v>3.5787125140658</c:v>
                </c:pt>
                <c:pt idx="19101">
                  <c:v>3.5790703853172068</c:v>
                </c:pt>
                <c:pt idx="19102">
                  <c:v>3.5794282923557383</c:v>
                </c:pt>
                <c:pt idx="19103">
                  <c:v>3.5797862351849741</c:v>
                </c:pt>
                <c:pt idx="19104">
                  <c:v>3.5801442138084925</c:v>
                </c:pt>
                <c:pt idx="19105">
                  <c:v>3.5805022282298733</c:v>
                </c:pt>
                <c:pt idx="19106">
                  <c:v>3.5808602784526964</c:v>
                </c:pt>
                <c:pt idx="19107">
                  <c:v>3.5812183644805415</c:v>
                </c:pt>
                <c:pt idx="19108">
                  <c:v>3.5815764863169894</c:v>
                </c:pt>
                <c:pt idx="19109">
                  <c:v>3.5819346439656212</c:v>
                </c:pt>
                <c:pt idx="19110">
                  <c:v>3.5822928374300176</c:v>
                </c:pt>
                <c:pt idx="19111">
                  <c:v>3.5826510667137605</c:v>
                </c:pt>
                <c:pt idx="19112">
                  <c:v>3.5830093318204317</c:v>
                </c:pt>
                <c:pt idx="19113">
                  <c:v>3.5833676327536135</c:v>
                </c:pt>
                <c:pt idx="19114">
                  <c:v>3.5837259695168888</c:v>
                </c:pt>
                <c:pt idx="19115">
                  <c:v>3.5840843421138406</c:v>
                </c:pt>
                <c:pt idx="19116">
                  <c:v>3.5844427505480518</c:v>
                </c:pt>
                <c:pt idx="19117">
                  <c:v>3.5848011948231067</c:v>
                </c:pt>
                <c:pt idx="19118">
                  <c:v>3.5851596749425889</c:v>
                </c:pt>
                <c:pt idx="19119">
                  <c:v>3.5855181909100833</c:v>
                </c:pt>
                <c:pt idx="19120">
                  <c:v>3.5858767427291744</c:v>
                </c:pt>
                <c:pt idx="19121">
                  <c:v>3.5862353304034471</c:v>
                </c:pt>
                <c:pt idx="19122">
                  <c:v>3.5865939539364873</c:v>
                </c:pt>
                <c:pt idx="19123">
                  <c:v>3.586952613331881</c:v>
                </c:pt>
                <c:pt idx="19124">
                  <c:v>3.5873113085932142</c:v>
                </c:pt>
                <c:pt idx="19125">
                  <c:v>3.5876700397240735</c:v>
                </c:pt>
                <c:pt idx="19126">
                  <c:v>3.5880288067280457</c:v>
                </c:pt>
                <c:pt idx="19127">
                  <c:v>3.5883876096087186</c:v>
                </c:pt>
                <c:pt idx="19128">
                  <c:v>3.5887464483696796</c:v>
                </c:pt>
                <c:pt idx="19129">
                  <c:v>3.5891053230145165</c:v>
                </c:pt>
                <c:pt idx="19130">
                  <c:v>3.5894642335468179</c:v>
                </c:pt>
                <c:pt idx="19131">
                  <c:v>3.5898231799701725</c:v>
                </c:pt>
                <c:pt idx="19132">
                  <c:v>3.5901821622881696</c:v>
                </c:pt>
                <c:pt idx="19133">
                  <c:v>3.5905411805043985</c:v>
                </c:pt>
                <c:pt idx="19134">
                  <c:v>3.590900234622449</c:v>
                </c:pt>
                <c:pt idx="19135">
                  <c:v>3.591259324645911</c:v>
                </c:pt>
                <c:pt idx="19136">
                  <c:v>3.5916184505783755</c:v>
                </c:pt>
                <c:pt idx="19137">
                  <c:v>3.5919776124234333</c:v>
                </c:pt>
                <c:pt idx="19138">
                  <c:v>3.5923368101846758</c:v>
                </c:pt>
                <c:pt idx="19139">
                  <c:v>3.5926960438656943</c:v>
                </c:pt>
                <c:pt idx="19140">
                  <c:v>3.5930553134700807</c:v>
                </c:pt>
                <c:pt idx="19141">
                  <c:v>3.5934146190014276</c:v>
                </c:pt>
                <c:pt idx="19142">
                  <c:v>3.5937739604633276</c:v>
                </c:pt>
                <c:pt idx="19143">
                  <c:v>3.5941333378593741</c:v>
                </c:pt>
                <c:pt idx="19144">
                  <c:v>3.5944927511931599</c:v>
                </c:pt>
                <c:pt idx="19145">
                  <c:v>3.5948522004682792</c:v>
                </c:pt>
                <c:pt idx="19146">
                  <c:v>3.5952116856883261</c:v>
                </c:pt>
                <c:pt idx="19147">
                  <c:v>3.5955712068568948</c:v>
                </c:pt>
                <c:pt idx="19148">
                  <c:v>3.5959307639775804</c:v>
                </c:pt>
                <c:pt idx="19149">
                  <c:v>3.5962903570539781</c:v>
                </c:pt>
                <c:pt idx="19150">
                  <c:v>3.5966499860896834</c:v>
                </c:pt>
                <c:pt idx="19151">
                  <c:v>3.5970096510882925</c:v>
                </c:pt>
                <c:pt idx="19152">
                  <c:v>3.5973693520534011</c:v>
                </c:pt>
                <c:pt idx="19153">
                  <c:v>3.5977290889886064</c:v>
                </c:pt>
                <c:pt idx="19154">
                  <c:v>3.5980888618975051</c:v>
                </c:pt>
                <c:pt idx="19155">
                  <c:v>3.5984486707836947</c:v>
                </c:pt>
                <c:pt idx="19156">
                  <c:v>3.5988085156507732</c:v>
                </c:pt>
                <c:pt idx="19157">
                  <c:v>3.5991683965023382</c:v>
                </c:pt>
                <c:pt idx="19158">
                  <c:v>3.5995283133419882</c:v>
                </c:pt>
                <c:pt idx="19159">
                  <c:v>3.5998882661733225</c:v>
                </c:pt>
                <c:pt idx="19160">
                  <c:v>3.6002482549999399</c:v>
                </c:pt>
                <c:pt idx="19161">
                  <c:v>3.60060827982544</c:v>
                </c:pt>
                <c:pt idx="19162">
                  <c:v>3.6009683406534223</c:v>
                </c:pt>
                <c:pt idx="19163">
                  <c:v>3.6013284374874877</c:v>
                </c:pt>
                <c:pt idx="19164">
                  <c:v>3.6016885703312362</c:v>
                </c:pt>
                <c:pt idx="19165">
                  <c:v>3.6020487391882692</c:v>
                </c:pt>
                <c:pt idx="19166">
                  <c:v>3.602408944062188</c:v>
                </c:pt>
                <c:pt idx="19167">
                  <c:v>3.6027691849565944</c:v>
                </c:pt>
                <c:pt idx="19168">
                  <c:v>3.6031294618750902</c:v>
                </c:pt>
                <c:pt idx="19169">
                  <c:v>3.6034897748212775</c:v>
                </c:pt>
                <c:pt idx="19170">
                  <c:v>3.6038501237987597</c:v>
                </c:pt>
                <c:pt idx="19171">
                  <c:v>3.6042105088111396</c:v>
                </c:pt>
                <c:pt idx="19172">
                  <c:v>3.6045709298620205</c:v>
                </c:pt>
                <c:pt idx="19173">
                  <c:v>3.6049313869550068</c:v>
                </c:pt>
                <c:pt idx="19174">
                  <c:v>3.6052918800937022</c:v>
                </c:pt>
                <c:pt idx="19175">
                  <c:v>3.6056524092817117</c:v>
                </c:pt>
                <c:pt idx="19176">
                  <c:v>3.6060129745226397</c:v>
                </c:pt>
                <c:pt idx="19177">
                  <c:v>3.6063735758200921</c:v>
                </c:pt>
                <c:pt idx="19178">
                  <c:v>3.6067342131776741</c:v>
                </c:pt>
                <c:pt idx="19179">
                  <c:v>3.6070948865989916</c:v>
                </c:pt>
                <c:pt idx="19180">
                  <c:v>3.6074555960876515</c:v>
                </c:pt>
                <c:pt idx="19181">
                  <c:v>3.6078163416472604</c:v>
                </c:pt>
                <c:pt idx="19182">
                  <c:v>3.608177123281425</c:v>
                </c:pt>
                <c:pt idx="19183">
                  <c:v>3.6085379409937532</c:v>
                </c:pt>
                <c:pt idx="19184">
                  <c:v>3.6088987947878524</c:v>
                </c:pt>
                <c:pt idx="19185">
                  <c:v>3.609259684667331</c:v>
                </c:pt>
                <c:pt idx="19186">
                  <c:v>3.6096206106357975</c:v>
                </c:pt>
                <c:pt idx="19187">
                  <c:v>3.6099815726968609</c:v>
                </c:pt>
                <c:pt idx="19188">
                  <c:v>3.6103425708541308</c:v>
                </c:pt>
                <c:pt idx="19189">
                  <c:v>3.6107036051112162</c:v>
                </c:pt>
                <c:pt idx="19190">
                  <c:v>3.6110646754717273</c:v>
                </c:pt>
                <c:pt idx="19191">
                  <c:v>3.6114257819392743</c:v>
                </c:pt>
                <c:pt idx="19192">
                  <c:v>3.6117869245174683</c:v>
                </c:pt>
                <c:pt idx="19193">
                  <c:v>3.6121481032099201</c:v>
                </c:pt>
                <c:pt idx="19194">
                  <c:v>3.612509318020241</c:v>
                </c:pt>
                <c:pt idx="19195">
                  <c:v>3.6128705689520428</c:v>
                </c:pt>
                <c:pt idx="19196">
                  <c:v>3.6132318560089378</c:v>
                </c:pt>
                <c:pt idx="19197">
                  <c:v>3.6135931791945386</c:v>
                </c:pt>
                <c:pt idx="19198">
                  <c:v>3.6139545385124578</c:v>
                </c:pt>
                <c:pt idx="19199">
                  <c:v>3.6143159339663091</c:v>
                </c:pt>
                <c:pt idx="19200">
                  <c:v>3.6146773655597055</c:v>
                </c:pt>
                <c:pt idx="19201">
                  <c:v>3.6150388332962615</c:v>
                </c:pt>
                <c:pt idx="19202">
                  <c:v>3.6154003371795911</c:v>
                </c:pt>
                <c:pt idx="19203">
                  <c:v>3.6157618772133091</c:v>
                </c:pt>
                <c:pt idx="19204">
                  <c:v>3.6161234534010305</c:v>
                </c:pt>
                <c:pt idx="19205">
                  <c:v>3.6164850657463705</c:v>
                </c:pt>
                <c:pt idx="19206">
                  <c:v>3.616846714252945</c:v>
                </c:pt>
                <c:pt idx="19207">
                  <c:v>3.6172083989243702</c:v>
                </c:pt>
                <c:pt idx="19208">
                  <c:v>3.6175701197642627</c:v>
                </c:pt>
                <c:pt idx="19209">
                  <c:v>3.6179318767762392</c:v>
                </c:pt>
                <c:pt idx="19210">
                  <c:v>3.6182936699639168</c:v>
                </c:pt>
                <c:pt idx="19211">
                  <c:v>3.618655499330913</c:v>
                </c:pt>
                <c:pt idx="19212">
                  <c:v>3.6190173648808459</c:v>
                </c:pt>
                <c:pt idx="19213">
                  <c:v>3.6193792666173339</c:v>
                </c:pt>
                <c:pt idx="19214">
                  <c:v>3.6197412045439954</c:v>
                </c:pt>
                <c:pt idx="19215">
                  <c:v>3.6201031786644498</c:v>
                </c:pt>
                <c:pt idx="19216">
                  <c:v>3.6204651889823163</c:v>
                </c:pt>
                <c:pt idx="19217">
                  <c:v>3.6208272355012143</c:v>
                </c:pt>
                <c:pt idx="19218">
                  <c:v>3.6211893182247645</c:v>
                </c:pt>
                <c:pt idx="19219">
                  <c:v>3.6215514371565871</c:v>
                </c:pt>
                <c:pt idx="19220">
                  <c:v>3.6219135923003027</c:v>
                </c:pt>
                <c:pt idx="19221">
                  <c:v>3.6222757836595325</c:v>
                </c:pt>
                <c:pt idx="19222">
                  <c:v>3.6226380112378984</c:v>
                </c:pt>
                <c:pt idx="19223">
                  <c:v>3.623000275039022</c:v>
                </c:pt>
                <c:pt idx="19224">
                  <c:v>3.6233625750665257</c:v>
                </c:pt>
                <c:pt idx="19225">
                  <c:v>3.6237249113240324</c:v>
                </c:pt>
                <c:pt idx="19226">
                  <c:v>3.624087283815165</c:v>
                </c:pt>
                <c:pt idx="19227">
                  <c:v>3.6244496925435463</c:v>
                </c:pt>
                <c:pt idx="19228">
                  <c:v>3.6248121375128006</c:v>
                </c:pt>
                <c:pt idx="19229">
                  <c:v>3.6251746187265517</c:v>
                </c:pt>
                <c:pt idx="19230">
                  <c:v>3.6255371361884241</c:v>
                </c:pt>
                <c:pt idx="19231">
                  <c:v>3.625899689902043</c:v>
                </c:pt>
                <c:pt idx="19232">
                  <c:v>3.6262622798710331</c:v>
                </c:pt>
                <c:pt idx="19233">
                  <c:v>3.6266249060990203</c:v>
                </c:pt>
                <c:pt idx="19234">
                  <c:v>3.6269875685896302</c:v>
                </c:pt>
                <c:pt idx="19235">
                  <c:v>3.6273502673464892</c:v>
                </c:pt>
                <c:pt idx="19236">
                  <c:v>3.6277130023732238</c:v>
                </c:pt>
                <c:pt idx="19237">
                  <c:v>3.6280757736734612</c:v>
                </c:pt>
                <c:pt idx="19238">
                  <c:v>3.6284385812508284</c:v>
                </c:pt>
                <c:pt idx="19239">
                  <c:v>3.6288014251089535</c:v>
                </c:pt>
                <c:pt idx="19240">
                  <c:v>3.6291643052514644</c:v>
                </c:pt>
                <c:pt idx="19241">
                  <c:v>3.6295272216819896</c:v>
                </c:pt>
                <c:pt idx="19242">
                  <c:v>3.6298901744041578</c:v>
                </c:pt>
                <c:pt idx="19243">
                  <c:v>3.6302531634215982</c:v>
                </c:pt>
                <c:pt idx="19244">
                  <c:v>3.6306161887379402</c:v>
                </c:pt>
                <c:pt idx="19245">
                  <c:v>3.6309792503568139</c:v>
                </c:pt>
                <c:pt idx="19246">
                  <c:v>3.6313423482818497</c:v>
                </c:pt>
                <c:pt idx="19247">
                  <c:v>3.6317054825166779</c:v>
                </c:pt>
                <c:pt idx="19248">
                  <c:v>3.6320686530649295</c:v>
                </c:pt>
                <c:pt idx="19249">
                  <c:v>3.6324318599302359</c:v>
                </c:pt>
                <c:pt idx="19250">
                  <c:v>3.6327951031162287</c:v>
                </c:pt>
                <c:pt idx="19251">
                  <c:v>3.6331583826265401</c:v>
                </c:pt>
                <c:pt idx="19252">
                  <c:v>3.6335216984648029</c:v>
                </c:pt>
                <c:pt idx="19253">
                  <c:v>3.6338850506346492</c:v>
                </c:pt>
                <c:pt idx="19254">
                  <c:v>3.6342484391397125</c:v>
                </c:pt>
                <c:pt idx="19255">
                  <c:v>3.6346118639836265</c:v>
                </c:pt>
                <c:pt idx="19256">
                  <c:v>3.634975325170025</c:v>
                </c:pt>
                <c:pt idx="19257">
                  <c:v>3.635338822702542</c:v>
                </c:pt>
                <c:pt idx="19258">
                  <c:v>3.6357023565848121</c:v>
                </c:pt>
                <c:pt idx="19259">
                  <c:v>3.6360659268204705</c:v>
                </c:pt>
                <c:pt idx="19260">
                  <c:v>3.6364295334131524</c:v>
                </c:pt>
                <c:pt idx="19261">
                  <c:v>3.6367931763664938</c:v>
                </c:pt>
                <c:pt idx="19262">
                  <c:v>3.6371568556841303</c:v>
                </c:pt>
                <c:pt idx="19263">
                  <c:v>3.6375205713696985</c:v>
                </c:pt>
                <c:pt idx="19264">
                  <c:v>3.6378843234268357</c:v>
                </c:pt>
                <c:pt idx="19265">
                  <c:v>3.6382481118591783</c:v>
                </c:pt>
                <c:pt idx="19266">
                  <c:v>3.638611936670364</c:v>
                </c:pt>
                <c:pt idx="19267">
                  <c:v>3.6389757978640311</c:v>
                </c:pt>
                <c:pt idx="19268">
                  <c:v>3.6393396954438173</c:v>
                </c:pt>
                <c:pt idx="19269">
                  <c:v>3.6397036294133618</c:v>
                </c:pt>
                <c:pt idx="19270">
                  <c:v>3.640067599776303</c:v>
                </c:pt>
                <c:pt idx="19271">
                  <c:v>3.6404316065362807</c:v>
                </c:pt>
                <c:pt idx="19272">
                  <c:v>3.6407956496969343</c:v>
                </c:pt>
                <c:pt idx="19273">
                  <c:v>3.6411597292619038</c:v>
                </c:pt>
                <c:pt idx="19274">
                  <c:v>3.64152384523483</c:v>
                </c:pt>
                <c:pt idx="19275">
                  <c:v>3.6418879976193534</c:v>
                </c:pt>
                <c:pt idx="19276">
                  <c:v>3.6422521864191153</c:v>
                </c:pt>
                <c:pt idx="19277">
                  <c:v>3.6426164116377571</c:v>
                </c:pt>
                <c:pt idx="19278">
                  <c:v>3.6429806732789207</c:v>
                </c:pt>
                <c:pt idx="19279">
                  <c:v>3.6433449713462487</c:v>
                </c:pt>
                <c:pt idx="19280">
                  <c:v>3.6437093058433834</c:v>
                </c:pt>
                <c:pt idx="19281">
                  <c:v>3.6440736767739677</c:v>
                </c:pt>
                <c:pt idx="19282">
                  <c:v>3.6444380841416448</c:v>
                </c:pt>
                <c:pt idx="19283">
                  <c:v>3.6448025279500591</c:v>
                </c:pt>
                <c:pt idx="19284">
                  <c:v>3.6451670082028542</c:v>
                </c:pt>
                <c:pt idx="19285">
                  <c:v>3.6455315249036744</c:v>
                </c:pt>
                <c:pt idx="19286">
                  <c:v>3.6458960780561647</c:v>
                </c:pt>
                <c:pt idx="19287">
                  <c:v>3.6462606676639702</c:v>
                </c:pt>
                <c:pt idx="19288">
                  <c:v>3.6466252937307364</c:v>
                </c:pt>
                <c:pt idx="19289">
                  <c:v>3.6469899562601094</c:v>
                </c:pt>
                <c:pt idx="19290">
                  <c:v>3.6473546552557354</c:v>
                </c:pt>
                <c:pt idx="19291">
                  <c:v>3.6477193907212611</c:v>
                </c:pt>
                <c:pt idx="19292">
                  <c:v>3.6480841626603331</c:v>
                </c:pt>
                <c:pt idx="19293">
                  <c:v>3.6484489710765993</c:v>
                </c:pt>
                <c:pt idx="19294">
                  <c:v>3.6488138159737069</c:v>
                </c:pt>
                <c:pt idx="19295">
                  <c:v>3.6491786973553042</c:v>
                </c:pt>
                <c:pt idx="19296">
                  <c:v>3.6495436152250398</c:v>
                </c:pt>
                <c:pt idx="19297">
                  <c:v>3.6499085695865623</c:v>
                </c:pt>
                <c:pt idx="19298">
                  <c:v>3.6502735604435208</c:v>
                </c:pt>
                <c:pt idx="19299">
                  <c:v>3.6506385877995653</c:v>
                </c:pt>
                <c:pt idx="19300">
                  <c:v>3.6510036516583453</c:v>
                </c:pt>
                <c:pt idx="19301">
                  <c:v>3.6513687520235112</c:v>
                </c:pt>
                <c:pt idx="19302">
                  <c:v>3.6517338888987134</c:v>
                </c:pt>
                <c:pt idx="19303">
                  <c:v>3.6520990622876033</c:v>
                </c:pt>
                <c:pt idx="19304">
                  <c:v>3.6524642721938321</c:v>
                </c:pt>
                <c:pt idx="19305">
                  <c:v>3.6528295186210515</c:v>
                </c:pt>
                <c:pt idx="19306">
                  <c:v>3.6531948015729134</c:v>
                </c:pt>
                <c:pt idx="19307">
                  <c:v>3.6535601210530708</c:v>
                </c:pt>
                <c:pt idx="19308">
                  <c:v>3.6539254770651759</c:v>
                </c:pt>
                <c:pt idx="19309">
                  <c:v>3.6542908696128822</c:v>
                </c:pt>
                <c:pt idx="19310">
                  <c:v>3.6546562986998437</c:v>
                </c:pt>
                <c:pt idx="19311">
                  <c:v>3.6550217643297138</c:v>
                </c:pt>
                <c:pt idx="19312">
                  <c:v>3.6553872665061466</c:v>
                </c:pt>
                <c:pt idx="19313">
                  <c:v>3.6557528052327974</c:v>
                </c:pt>
                <c:pt idx="19314">
                  <c:v>3.6561183805133206</c:v>
                </c:pt>
                <c:pt idx="19315">
                  <c:v>3.6564839923513719</c:v>
                </c:pt>
                <c:pt idx="19316">
                  <c:v>3.656849640750607</c:v>
                </c:pt>
                <c:pt idx="19317">
                  <c:v>3.6572153257146822</c:v>
                </c:pt>
                <c:pt idx="19318">
                  <c:v>3.6575810472472536</c:v>
                </c:pt>
                <c:pt idx="19319">
                  <c:v>3.6579468053519784</c:v>
                </c:pt>
                <c:pt idx="19320">
                  <c:v>3.6583126000325135</c:v>
                </c:pt>
                <c:pt idx="19321">
                  <c:v>3.6586784312925165</c:v>
                </c:pt>
                <c:pt idx="19322">
                  <c:v>3.6590442991356458</c:v>
                </c:pt>
                <c:pt idx="19323">
                  <c:v>3.6594102035655593</c:v>
                </c:pt>
                <c:pt idx="19324">
                  <c:v>3.659776144585916</c:v>
                </c:pt>
                <c:pt idx="19325">
                  <c:v>3.6601421222003747</c:v>
                </c:pt>
                <c:pt idx="19326">
                  <c:v>3.6605081364125946</c:v>
                </c:pt>
                <c:pt idx="19327">
                  <c:v>3.660874187226236</c:v>
                </c:pt>
                <c:pt idx="19328">
                  <c:v>3.6612402746449586</c:v>
                </c:pt>
                <c:pt idx="19329">
                  <c:v>3.661606398672423</c:v>
                </c:pt>
                <c:pt idx="19330">
                  <c:v>3.6619725593122903</c:v>
                </c:pt>
                <c:pt idx="19331">
                  <c:v>3.6623387565682215</c:v>
                </c:pt>
                <c:pt idx="19332">
                  <c:v>3.6627049904438782</c:v>
                </c:pt>
                <c:pt idx="19333">
                  <c:v>3.6630712609429223</c:v>
                </c:pt>
                <c:pt idx="19334">
                  <c:v>3.6634375680690168</c:v>
                </c:pt>
                <c:pt idx="19335">
                  <c:v>3.6638039118258234</c:v>
                </c:pt>
                <c:pt idx="19336">
                  <c:v>3.6641702922170061</c:v>
                </c:pt>
                <c:pt idx="19337">
                  <c:v>3.6645367092462275</c:v>
                </c:pt>
                <c:pt idx="19338">
                  <c:v>3.664903162917152</c:v>
                </c:pt>
                <c:pt idx="19339">
                  <c:v>3.6652696532334437</c:v>
                </c:pt>
                <c:pt idx="19340">
                  <c:v>3.6656361801987671</c:v>
                </c:pt>
                <c:pt idx="19341">
                  <c:v>3.666002743816787</c:v>
                </c:pt>
                <c:pt idx="19342">
                  <c:v>3.6663693440911689</c:v>
                </c:pt>
                <c:pt idx="19343">
                  <c:v>3.6667359810255777</c:v>
                </c:pt>
                <c:pt idx="19344">
                  <c:v>3.6671026546236805</c:v>
                </c:pt>
                <c:pt idx="19345">
                  <c:v>3.667469364889143</c:v>
                </c:pt>
                <c:pt idx="19346">
                  <c:v>3.6678361118256317</c:v>
                </c:pt>
                <c:pt idx="19347">
                  <c:v>3.6682028954368144</c:v>
                </c:pt>
                <c:pt idx="19348">
                  <c:v>3.6685697157263579</c:v>
                </c:pt>
                <c:pt idx="19349">
                  <c:v>3.6689365726979304</c:v>
                </c:pt>
                <c:pt idx="19350">
                  <c:v>3.6693034663552</c:v>
                </c:pt>
                <c:pt idx="19351">
                  <c:v>3.6696703967018354</c:v>
                </c:pt>
                <c:pt idx="19352">
                  <c:v>3.6700373637415056</c:v>
                </c:pt>
                <c:pt idx="19353">
                  <c:v>3.6704043674778797</c:v>
                </c:pt>
                <c:pt idx="19354">
                  <c:v>3.6707714079146276</c:v>
                </c:pt>
                <c:pt idx="19355">
                  <c:v>3.671138485055419</c:v>
                </c:pt>
                <c:pt idx="19356">
                  <c:v>3.6715055989039245</c:v>
                </c:pt>
                <c:pt idx="19357">
                  <c:v>3.671872749463815</c:v>
                </c:pt>
                <c:pt idx="19358">
                  <c:v>3.6722399367387615</c:v>
                </c:pt>
                <c:pt idx="19359">
                  <c:v>3.6726071607324351</c:v>
                </c:pt>
                <c:pt idx="19360">
                  <c:v>3.6729744214485085</c:v>
                </c:pt>
                <c:pt idx="19361">
                  <c:v>3.6733417188906534</c:v>
                </c:pt>
                <c:pt idx="19362">
                  <c:v>3.6737090530625425</c:v>
                </c:pt>
                <c:pt idx="19363">
                  <c:v>3.6740764239678487</c:v>
                </c:pt>
                <c:pt idx="19364">
                  <c:v>3.6744438316102457</c:v>
                </c:pt>
                <c:pt idx="19365">
                  <c:v>3.6748112759934068</c:v>
                </c:pt>
                <c:pt idx="19366">
                  <c:v>3.6751787571210062</c:v>
                </c:pt>
                <c:pt idx="19367">
                  <c:v>3.675546274996718</c:v>
                </c:pt>
                <c:pt idx="19368">
                  <c:v>3.6759138296242178</c:v>
                </c:pt>
                <c:pt idx="19369">
                  <c:v>3.6762814210071801</c:v>
                </c:pt>
                <c:pt idx="19370">
                  <c:v>3.6766490491492809</c:v>
                </c:pt>
                <c:pt idx="19371">
                  <c:v>3.6770167140541958</c:v>
                </c:pt>
                <c:pt idx="19372">
                  <c:v>3.677384415725601</c:v>
                </c:pt>
                <c:pt idx="19373">
                  <c:v>3.6777521541671736</c:v>
                </c:pt>
                <c:pt idx="19374">
                  <c:v>3.6781199293825901</c:v>
                </c:pt>
                <c:pt idx="19375">
                  <c:v>3.6784877413755281</c:v>
                </c:pt>
                <c:pt idx="19376">
                  <c:v>3.6788555901496656</c:v>
                </c:pt>
                <c:pt idx="19377">
                  <c:v>3.6792234757086804</c:v>
                </c:pt>
                <c:pt idx="19378">
                  <c:v>3.6795913980562514</c:v>
                </c:pt>
                <c:pt idx="19379">
                  <c:v>3.6799593571960569</c:v>
                </c:pt>
                <c:pt idx="19380">
                  <c:v>3.6803273531317764</c:v>
                </c:pt>
                <c:pt idx="19381">
                  <c:v>3.6806953858670894</c:v>
                </c:pt>
                <c:pt idx="19382">
                  <c:v>3.6810634554056763</c:v>
                </c:pt>
                <c:pt idx="19383">
                  <c:v>3.681431561751217</c:v>
                </c:pt>
                <c:pt idx="19384">
                  <c:v>3.6817997049073923</c:v>
                </c:pt>
                <c:pt idx="19385">
                  <c:v>3.6821678848778832</c:v>
                </c:pt>
                <c:pt idx="19386">
                  <c:v>3.6825361016663707</c:v>
                </c:pt>
                <c:pt idx="19387">
                  <c:v>3.6829043552765373</c:v>
                </c:pt>
                <c:pt idx="19388">
                  <c:v>3.6832726457120648</c:v>
                </c:pt>
                <c:pt idx="19389">
                  <c:v>3.6836409729766362</c:v>
                </c:pt>
                <c:pt idx="19390">
                  <c:v>3.6840093370739337</c:v>
                </c:pt>
                <c:pt idx="19391">
                  <c:v>3.6843777380076412</c:v>
                </c:pt>
                <c:pt idx="19392">
                  <c:v>3.6847461757814419</c:v>
                </c:pt>
                <c:pt idx="19393">
                  <c:v>3.68511465039902</c:v>
                </c:pt>
                <c:pt idx="19394">
                  <c:v>3.68548316186406</c:v>
                </c:pt>
                <c:pt idx="19395">
                  <c:v>3.6858517101802462</c:v>
                </c:pt>
                <c:pt idx="19396">
                  <c:v>3.6862202953512639</c:v>
                </c:pt>
                <c:pt idx="19397">
                  <c:v>3.6865889173807989</c:v>
                </c:pt>
                <c:pt idx="19398">
                  <c:v>3.6869575762725368</c:v>
                </c:pt>
                <c:pt idx="19399">
                  <c:v>3.6873262720301643</c:v>
                </c:pt>
                <c:pt idx="19400">
                  <c:v>3.6876950046573671</c:v>
                </c:pt>
                <c:pt idx="19401">
                  <c:v>3.6880637741578326</c:v>
                </c:pt>
                <c:pt idx="19402">
                  <c:v>3.6884325805352485</c:v>
                </c:pt>
                <c:pt idx="19403">
                  <c:v>3.688801423793302</c:v>
                </c:pt>
                <c:pt idx="19404">
                  <c:v>3.6891703039356813</c:v>
                </c:pt>
                <c:pt idx="19405">
                  <c:v>3.6895392209660747</c:v>
                </c:pt>
                <c:pt idx="19406">
                  <c:v>3.689908174888171</c:v>
                </c:pt>
                <c:pt idx="19407">
                  <c:v>3.6902771657056599</c:v>
                </c:pt>
                <c:pt idx="19408">
                  <c:v>3.6906461934222303</c:v>
                </c:pt>
                <c:pt idx="19409">
                  <c:v>3.6910152580415727</c:v>
                </c:pt>
                <c:pt idx="19410">
                  <c:v>3.691384359567377</c:v>
                </c:pt>
                <c:pt idx="19411">
                  <c:v>3.6917534980033335</c:v>
                </c:pt>
                <c:pt idx="19412">
                  <c:v>3.6921226733531336</c:v>
                </c:pt>
                <c:pt idx="19413">
                  <c:v>3.6924918856204689</c:v>
                </c:pt>
                <c:pt idx="19414">
                  <c:v>3.6928611348090308</c:v>
                </c:pt>
                <c:pt idx="19415">
                  <c:v>3.6932304209225117</c:v>
                </c:pt>
                <c:pt idx="19416">
                  <c:v>3.693599743964604</c:v>
                </c:pt>
                <c:pt idx="19417">
                  <c:v>3.6939691039390006</c:v>
                </c:pt>
                <c:pt idx="19418">
                  <c:v>3.6943385008493945</c:v>
                </c:pt>
                <c:pt idx="19419">
                  <c:v>3.6947079346994793</c:v>
                </c:pt>
                <c:pt idx="19420">
                  <c:v>3.6950774054929494</c:v>
                </c:pt>
                <c:pt idx="19421">
                  <c:v>3.6954469132334986</c:v>
                </c:pt>
                <c:pt idx="19422">
                  <c:v>3.6958164579248218</c:v>
                </c:pt>
                <c:pt idx="19423">
                  <c:v>3.6961860395706143</c:v>
                </c:pt>
                <c:pt idx="19424">
                  <c:v>3.6965556581745713</c:v>
                </c:pt>
                <c:pt idx="19425">
                  <c:v>3.6969253137403886</c:v>
                </c:pt>
                <c:pt idx="19426">
                  <c:v>3.6972950062717627</c:v>
                </c:pt>
                <c:pt idx="19427">
                  <c:v>3.6976647357723897</c:v>
                </c:pt>
                <c:pt idx="19428">
                  <c:v>3.6980345022459669</c:v>
                </c:pt>
                <c:pt idx="19429">
                  <c:v>3.6984043056961915</c:v>
                </c:pt>
                <c:pt idx="19430">
                  <c:v>3.6987741461267611</c:v>
                </c:pt>
                <c:pt idx="19431">
                  <c:v>3.6991440235413737</c:v>
                </c:pt>
                <c:pt idx="19432">
                  <c:v>3.6995139379437276</c:v>
                </c:pt>
                <c:pt idx="19433">
                  <c:v>3.6998838893375221</c:v>
                </c:pt>
                <c:pt idx="19434">
                  <c:v>3.700253877726456</c:v>
                </c:pt>
                <c:pt idx="19435">
                  <c:v>3.7006239031142285</c:v>
                </c:pt>
                <c:pt idx="19436">
                  <c:v>3.7009939655045399</c:v>
                </c:pt>
                <c:pt idx="19437">
                  <c:v>3.7013640649010902</c:v>
                </c:pt>
                <c:pt idx="19438">
                  <c:v>3.70173420130758</c:v>
                </c:pt>
                <c:pt idx="19439">
                  <c:v>3.7021043747277109</c:v>
                </c:pt>
                <c:pt idx="19440">
                  <c:v>3.7024745851651835</c:v>
                </c:pt>
                <c:pt idx="19441">
                  <c:v>3.7028448326237</c:v>
                </c:pt>
                <c:pt idx="19442">
                  <c:v>3.7032151171069625</c:v>
                </c:pt>
                <c:pt idx="19443">
                  <c:v>3.7035854386186733</c:v>
                </c:pt>
                <c:pt idx="19444">
                  <c:v>3.7039557971625352</c:v>
                </c:pt>
                <c:pt idx="19445">
                  <c:v>3.7043261927422515</c:v>
                </c:pt>
                <c:pt idx="19446">
                  <c:v>3.7046966253615259</c:v>
                </c:pt>
                <c:pt idx="19447">
                  <c:v>3.7050670950240621</c:v>
                </c:pt>
                <c:pt idx="19448">
                  <c:v>3.7054376017335646</c:v>
                </c:pt>
                <c:pt idx="19449">
                  <c:v>3.7058081454937382</c:v>
                </c:pt>
                <c:pt idx="19450">
                  <c:v>3.7061787263082877</c:v>
                </c:pt>
                <c:pt idx="19451">
                  <c:v>3.7065493441809183</c:v>
                </c:pt>
                <c:pt idx="19452">
                  <c:v>3.7069199991153363</c:v>
                </c:pt>
                <c:pt idx="19453">
                  <c:v>3.7072906911152477</c:v>
                </c:pt>
                <c:pt idx="19454">
                  <c:v>3.7076614201843592</c:v>
                </c:pt>
                <c:pt idx="19455">
                  <c:v>3.7080321863263777</c:v>
                </c:pt>
                <c:pt idx="19456">
                  <c:v>3.7084029895450104</c:v>
                </c:pt>
                <c:pt idx="19457">
                  <c:v>3.708773829843965</c:v>
                </c:pt>
                <c:pt idx="19458">
                  <c:v>3.7091447072269492</c:v>
                </c:pt>
                <c:pt idx="19459">
                  <c:v>3.7095156216976717</c:v>
                </c:pt>
                <c:pt idx="19460">
                  <c:v>3.7098865732598414</c:v>
                </c:pt>
                <c:pt idx="19461">
                  <c:v>3.7102575619171674</c:v>
                </c:pt>
                <c:pt idx="19462">
                  <c:v>3.7106285876733591</c:v>
                </c:pt>
                <c:pt idx="19463">
                  <c:v>3.7109996505321265</c:v>
                </c:pt>
                <c:pt idx="19464">
                  <c:v>3.7113707504971796</c:v>
                </c:pt>
                <c:pt idx="19465">
                  <c:v>3.7117418875722294</c:v>
                </c:pt>
                <c:pt idx="19466">
                  <c:v>3.7121130617609865</c:v>
                </c:pt>
                <c:pt idx="19467">
                  <c:v>3.7124842730671626</c:v>
                </c:pt>
                <c:pt idx="19468">
                  <c:v>3.7128555214944692</c:v>
                </c:pt>
                <c:pt idx="19469">
                  <c:v>3.7132268070466186</c:v>
                </c:pt>
                <c:pt idx="19470">
                  <c:v>3.7135981297273233</c:v>
                </c:pt>
                <c:pt idx="19471">
                  <c:v>3.7139694895402959</c:v>
                </c:pt>
                <c:pt idx="19472">
                  <c:v>3.71434088648925</c:v>
                </c:pt>
                <c:pt idx="19473">
                  <c:v>3.7147123205778989</c:v>
                </c:pt>
                <c:pt idx="19474">
                  <c:v>3.7150837918099566</c:v>
                </c:pt>
                <c:pt idx="19475">
                  <c:v>3.7154553001891375</c:v>
                </c:pt>
                <c:pt idx="19476">
                  <c:v>3.7158268457191563</c:v>
                </c:pt>
                <c:pt idx="19477">
                  <c:v>3.7161984284037284</c:v>
                </c:pt>
                <c:pt idx="19478">
                  <c:v>3.7165700482465689</c:v>
                </c:pt>
                <c:pt idx="19479">
                  <c:v>3.7169417052513936</c:v>
                </c:pt>
                <c:pt idx="19480">
                  <c:v>3.7173133994219185</c:v>
                </c:pt>
                <c:pt idx="19481">
                  <c:v>3.7176851307618608</c:v>
                </c:pt>
                <c:pt idx="19482">
                  <c:v>3.718056899274937</c:v>
                </c:pt>
                <c:pt idx="19483">
                  <c:v>3.7184287049648646</c:v>
                </c:pt>
                <c:pt idx="19484">
                  <c:v>3.718800547835361</c:v>
                </c:pt>
                <c:pt idx="19485">
                  <c:v>3.7191724278901446</c:v>
                </c:pt>
                <c:pt idx="19486">
                  <c:v>3.7195443451329337</c:v>
                </c:pt>
                <c:pt idx="19487">
                  <c:v>3.7199162995674468</c:v>
                </c:pt>
                <c:pt idx="19488">
                  <c:v>3.7202882911974036</c:v>
                </c:pt>
                <c:pt idx="19489">
                  <c:v>3.7206603200265231</c:v>
                </c:pt>
                <c:pt idx="19490">
                  <c:v>3.7210323860585257</c:v>
                </c:pt>
                <c:pt idx="19491">
                  <c:v>3.7214044892971314</c:v>
                </c:pt>
                <c:pt idx="19492">
                  <c:v>3.7217766297460613</c:v>
                </c:pt>
                <c:pt idx="19493">
                  <c:v>3.7221488074090359</c:v>
                </c:pt>
                <c:pt idx="19494">
                  <c:v>3.7225210222897767</c:v>
                </c:pt>
                <c:pt idx="19495">
                  <c:v>3.7228932743920056</c:v>
                </c:pt>
                <c:pt idx="19496">
                  <c:v>3.7232655637194449</c:v>
                </c:pt>
                <c:pt idx="19497">
                  <c:v>3.7236378902758167</c:v>
                </c:pt>
                <c:pt idx="19498">
                  <c:v>3.7240102540648441</c:v>
                </c:pt>
                <c:pt idx="19499">
                  <c:v>3.7243826550902503</c:v>
                </c:pt>
                <c:pt idx="19500">
                  <c:v>3.7247550933557592</c:v>
                </c:pt>
                <c:pt idx="19501">
                  <c:v>3.7251275688650947</c:v>
                </c:pt>
                <c:pt idx="19502">
                  <c:v>3.725500081621981</c:v>
                </c:pt>
                <c:pt idx="19503">
                  <c:v>3.7258726316301432</c:v>
                </c:pt>
                <c:pt idx="19504">
                  <c:v>3.7262452188933062</c:v>
                </c:pt>
                <c:pt idx="19505">
                  <c:v>3.7266178434151955</c:v>
                </c:pt>
                <c:pt idx="19506">
                  <c:v>3.7269905051995371</c:v>
                </c:pt>
                <c:pt idx="19507">
                  <c:v>3.7273632042500568</c:v>
                </c:pt>
                <c:pt idx="19508">
                  <c:v>3.727735940570482</c:v>
                </c:pt>
                <c:pt idx="19509">
                  <c:v>3.7281087141645388</c:v>
                </c:pt>
                <c:pt idx="19510">
                  <c:v>3.7284815250359551</c:v>
                </c:pt>
                <c:pt idx="19511">
                  <c:v>3.7288543731884585</c:v>
                </c:pt>
                <c:pt idx="19512">
                  <c:v>3.7292272586257771</c:v>
                </c:pt>
                <c:pt idx="19513">
                  <c:v>3.7296001813516395</c:v>
                </c:pt>
                <c:pt idx="19514">
                  <c:v>3.7299731413697748</c:v>
                </c:pt>
                <c:pt idx="19515">
                  <c:v>3.7303461386839118</c:v>
                </c:pt>
                <c:pt idx="19516">
                  <c:v>3.7307191732977802</c:v>
                </c:pt>
                <c:pt idx="19517">
                  <c:v>3.7310922452151098</c:v>
                </c:pt>
                <c:pt idx="19518">
                  <c:v>3.7314653544396315</c:v>
                </c:pt>
                <c:pt idx="19519">
                  <c:v>3.7318385009750754</c:v>
                </c:pt>
                <c:pt idx="19520">
                  <c:v>3.732211684825173</c:v>
                </c:pt>
                <c:pt idx="19521">
                  <c:v>3.7325849059936553</c:v>
                </c:pt>
                <c:pt idx="19522">
                  <c:v>3.7329581644842547</c:v>
                </c:pt>
                <c:pt idx="19523">
                  <c:v>3.7333314603007031</c:v>
                </c:pt>
                <c:pt idx="19524">
                  <c:v>3.7337047934467331</c:v>
                </c:pt>
                <c:pt idx="19525">
                  <c:v>3.7340781639260778</c:v>
                </c:pt>
                <c:pt idx="19526">
                  <c:v>3.7344515717424702</c:v>
                </c:pt>
                <c:pt idx="19527">
                  <c:v>3.7348250168996446</c:v>
                </c:pt>
                <c:pt idx="19528">
                  <c:v>3.7351984994013345</c:v>
                </c:pt>
                <c:pt idx="19529">
                  <c:v>3.7355720192512747</c:v>
                </c:pt>
                <c:pt idx="19530">
                  <c:v>3.7359455764531999</c:v>
                </c:pt>
                <c:pt idx="19531">
                  <c:v>3.736319171010845</c:v>
                </c:pt>
                <c:pt idx="19532">
                  <c:v>3.736692802927946</c:v>
                </c:pt>
                <c:pt idx="19533">
                  <c:v>3.7370664722082387</c:v>
                </c:pt>
                <c:pt idx="19534">
                  <c:v>3.7374401788554596</c:v>
                </c:pt>
                <c:pt idx="19535">
                  <c:v>3.7378139228733454</c:v>
                </c:pt>
                <c:pt idx="19536">
                  <c:v>3.7381877042656328</c:v>
                </c:pt>
                <c:pt idx="19537">
                  <c:v>3.7385615230360592</c:v>
                </c:pt>
                <c:pt idx="19538">
                  <c:v>3.7389353791883626</c:v>
                </c:pt>
                <c:pt idx="19539">
                  <c:v>3.7393092727262816</c:v>
                </c:pt>
                <c:pt idx="19540">
                  <c:v>3.7396832036535543</c:v>
                </c:pt>
                <c:pt idx="19541">
                  <c:v>3.7400571719739197</c:v>
                </c:pt>
                <c:pt idx="19542">
                  <c:v>3.740431177691117</c:v>
                </c:pt>
                <c:pt idx="19543">
                  <c:v>3.7408052208088862</c:v>
                </c:pt>
                <c:pt idx="19544">
                  <c:v>3.7411793013309671</c:v>
                </c:pt>
                <c:pt idx="19545">
                  <c:v>3.7415534192611002</c:v>
                </c:pt>
                <c:pt idx="19546">
                  <c:v>3.7419275746030261</c:v>
                </c:pt>
                <c:pt idx="19547">
                  <c:v>3.7423017673604861</c:v>
                </c:pt>
                <c:pt idx="19548">
                  <c:v>3.7426759975372224</c:v>
                </c:pt>
                <c:pt idx="19549">
                  <c:v>3.7430502651369761</c:v>
                </c:pt>
                <c:pt idx="19550">
                  <c:v>3.7434245701634898</c:v>
                </c:pt>
                <c:pt idx="19551">
                  <c:v>3.7437989126205062</c:v>
                </c:pt>
                <c:pt idx="19552">
                  <c:v>3.7441732925117681</c:v>
                </c:pt>
                <c:pt idx="19553">
                  <c:v>3.7445477098410191</c:v>
                </c:pt>
                <c:pt idx="19554">
                  <c:v>3.744922164612003</c:v>
                </c:pt>
                <c:pt idx="19555">
                  <c:v>3.7452966568284642</c:v>
                </c:pt>
                <c:pt idx="19556">
                  <c:v>3.745671186494147</c:v>
                </c:pt>
                <c:pt idx="19557">
                  <c:v>3.7460457536127962</c:v>
                </c:pt>
                <c:pt idx="19558">
                  <c:v>3.7464203581881574</c:v>
                </c:pt>
                <c:pt idx="19559">
                  <c:v>3.746795000223976</c:v>
                </c:pt>
                <c:pt idx="19560">
                  <c:v>3.7471696797239984</c:v>
                </c:pt>
                <c:pt idx="19561">
                  <c:v>3.7475443966919708</c:v>
                </c:pt>
                <c:pt idx="19562">
                  <c:v>3.7479191511316401</c:v>
                </c:pt>
                <c:pt idx="19563">
                  <c:v>3.748293943046753</c:v>
                </c:pt>
                <c:pt idx="19564">
                  <c:v>3.7486687724410577</c:v>
                </c:pt>
                <c:pt idx="19565">
                  <c:v>3.7490436393183018</c:v>
                </c:pt>
                <c:pt idx="19566">
                  <c:v>3.7494185436822334</c:v>
                </c:pt>
                <c:pt idx="19567">
                  <c:v>3.7497934855366015</c:v>
                </c:pt>
                <c:pt idx="19568">
                  <c:v>3.7501684648851552</c:v>
                </c:pt>
                <c:pt idx="19569">
                  <c:v>3.7505434817316439</c:v>
                </c:pt>
                <c:pt idx="19570">
                  <c:v>3.750918536079817</c:v>
                </c:pt>
                <c:pt idx="19571">
                  <c:v>3.7512936279334248</c:v>
                </c:pt>
                <c:pt idx="19572">
                  <c:v>3.7516687572962182</c:v>
                </c:pt>
                <c:pt idx="19573">
                  <c:v>3.7520439241719479</c:v>
                </c:pt>
                <c:pt idx="19574">
                  <c:v>3.7524191285643651</c:v>
                </c:pt>
                <c:pt idx="19575">
                  <c:v>3.7527943704772215</c:v>
                </c:pt>
                <c:pt idx="19576">
                  <c:v>3.7531696499142693</c:v>
                </c:pt>
                <c:pt idx="19577">
                  <c:v>3.7535449668792609</c:v>
                </c:pt>
                <c:pt idx="19578">
                  <c:v>3.7539203213759489</c:v>
                </c:pt>
                <c:pt idx="19579">
                  <c:v>3.7542957134080863</c:v>
                </c:pt>
                <c:pt idx="19580">
                  <c:v>3.7546711429794271</c:v>
                </c:pt>
                <c:pt idx="19581">
                  <c:v>3.755046610093725</c:v>
                </c:pt>
                <c:pt idx="19582">
                  <c:v>3.7554221147547344</c:v>
                </c:pt>
                <c:pt idx="19583">
                  <c:v>3.7557976569662097</c:v>
                </c:pt>
                <c:pt idx="19584">
                  <c:v>3.7561732367319065</c:v>
                </c:pt>
                <c:pt idx="19585">
                  <c:v>3.7565488540555796</c:v>
                </c:pt>
                <c:pt idx="19586">
                  <c:v>3.7569245089409851</c:v>
                </c:pt>
                <c:pt idx="19587">
                  <c:v>3.757300201391879</c:v>
                </c:pt>
                <c:pt idx="19588">
                  <c:v>3.7576759314120181</c:v>
                </c:pt>
                <c:pt idx="19589">
                  <c:v>3.7580516990051591</c:v>
                </c:pt>
                <c:pt idx="19590">
                  <c:v>3.7584275041750597</c:v>
                </c:pt>
                <c:pt idx="19591">
                  <c:v>3.7588033469254771</c:v>
                </c:pt>
                <c:pt idx="19592">
                  <c:v>3.7591792272601698</c:v>
                </c:pt>
                <c:pt idx="19593">
                  <c:v>3.7595551451828957</c:v>
                </c:pt>
                <c:pt idx="19594">
                  <c:v>3.7599311006974139</c:v>
                </c:pt>
                <c:pt idx="19595">
                  <c:v>3.7603070938074836</c:v>
                </c:pt>
                <c:pt idx="19596">
                  <c:v>3.7606831245168642</c:v>
                </c:pt>
                <c:pt idx="19597">
                  <c:v>3.761059192829316</c:v>
                </c:pt>
                <c:pt idx="19598">
                  <c:v>3.7614352987485988</c:v>
                </c:pt>
                <c:pt idx="19599">
                  <c:v>3.7618114422784736</c:v>
                </c:pt>
                <c:pt idx="19600">
                  <c:v>3.7621876234227014</c:v>
                </c:pt>
                <c:pt idx="19601">
                  <c:v>3.7625638421850436</c:v>
                </c:pt>
                <c:pt idx="19602">
                  <c:v>3.762940098569262</c:v>
                </c:pt>
                <c:pt idx="19603">
                  <c:v>3.7633163925791191</c:v>
                </c:pt>
                <c:pt idx="19604">
                  <c:v>3.7636927242183771</c:v>
                </c:pt>
                <c:pt idx="19605">
                  <c:v>3.7640690934907988</c:v>
                </c:pt>
                <c:pt idx="19606">
                  <c:v>3.7644455004001478</c:v>
                </c:pt>
                <c:pt idx="19607">
                  <c:v>3.7648219449501878</c:v>
                </c:pt>
                <c:pt idx="19608">
                  <c:v>3.765198427144683</c:v>
                </c:pt>
                <c:pt idx="19609">
                  <c:v>3.7655749469873974</c:v>
                </c:pt>
                <c:pt idx="19610">
                  <c:v>3.7659515044820959</c:v>
                </c:pt>
                <c:pt idx="19611">
                  <c:v>3.7663280996325441</c:v>
                </c:pt>
                <c:pt idx="19612">
                  <c:v>3.7667047324425074</c:v>
                </c:pt>
                <c:pt idx="19613">
                  <c:v>3.7670814029157516</c:v>
                </c:pt>
                <c:pt idx="19614">
                  <c:v>3.767458111056043</c:v>
                </c:pt>
                <c:pt idx="19615">
                  <c:v>3.7678348568671485</c:v>
                </c:pt>
                <c:pt idx="19616">
                  <c:v>3.7682116403528352</c:v>
                </c:pt>
                <c:pt idx="19617">
                  <c:v>3.7685884615168703</c:v>
                </c:pt>
                <c:pt idx="19618">
                  <c:v>3.768965320363022</c:v>
                </c:pt>
                <c:pt idx="19619">
                  <c:v>3.7693422168950583</c:v>
                </c:pt>
                <c:pt idx="19620">
                  <c:v>3.7697191511167478</c:v>
                </c:pt>
                <c:pt idx="19621">
                  <c:v>3.7700961230318595</c:v>
                </c:pt>
                <c:pt idx="19622">
                  <c:v>3.7704731326441627</c:v>
                </c:pt>
                <c:pt idx="19623">
                  <c:v>3.770850179957427</c:v>
                </c:pt>
                <c:pt idx="19624">
                  <c:v>3.7712272649754226</c:v>
                </c:pt>
                <c:pt idx="19625">
                  <c:v>3.7716043877019203</c:v>
                </c:pt>
                <c:pt idx="19626">
                  <c:v>3.7719815481406904</c:v>
                </c:pt>
                <c:pt idx="19627">
                  <c:v>3.7723587462955046</c:v>
                </c:pt>
                <c:pt idx="19628">
                  <c:v>3.7727359821701341</c:v>
                </c:pt>
                <c:pt idx="19629">
                  <c:v>3.7731132557683509</c:v>
                </c:pt>
                <c:pt idx="19630">
                  <c:v>3.7734905670939276</c:v>
                </c:pt>
                <c:pt idx="19631">
                  <c:v>3.7738679161506368</c:v>
                </c:pt>
                <c:pt idx="19632">
                  <c:v>3.7742453029422518</c:v>
                </c:pt>
                <c:pt idx="19633">
                  <c:v>3.7746227274725461</c:v>
                </c:pt>
                <c:pt idx="19634">
                  <c:v>3.7750001897452932</c:v>
                </c:pt>
                <c:pt idx="19635">
                  <c:v>3.7753776897642677</c:v>
                </c:pt>
                <c:pt idx="19636">
                  <c:v>3.775755227533244</c:v>
                </c:pt>
                <c:pt idx="19637">
                  <c:v>3.7761328030559973</c:v>
                </c:pt>
                <c:pt idx="19638">
                  <c:v>3.7765104163363028</c:v>
                </c:pt>
                <c:pt idx="19639">
                  <c:v>3.7768880673779366</c:v>
                </c:pt>
                <c:pt idx="19640">
                  <c:v>3.7772657561846743</c:v>
                </c:pt>
                <c:pt idx="19641">
                  <c:v>3.7776434827602929</c:v>
                </c:pt>
                <c:pt idx="19642">
                  <c:v>3.778021247108569</c:v>
                </c:pt>
                <c:pt idx="19643">
                  <c:v>3.77839904923328</c:v>
                </c:pt>
                <c:pt idx="19644">
                  <c:v>3.7787768891382032</c:v>
                </c:pt>
                <c:pt idx="19645">
                  <c:v>3.779154766827117</c:v>
                </c:pt>
                <c:pt idx="19646">
                  <c:v>3.7795326823037998</c:v>
                </c:pt>
                <c:pt idx="19647">
                  <c:v>3.7799106355720302</c:v>
                </c:pt>
                <c:pt idx="19648">
                  <c:v>3.7802886266355875</c:v>
                </c:pt>
                <c:pt idx="19649">
                  <c:v>3.7806666554982509</c:v>
                </c:pt>
                <c:pt idx="19650">
                  <c:v>3.7810447221638008</c:v>
                </c:pt>
                <c:pt idx="19651">
                  <c:v>3.781422826636017</c:v>
                </c:pt>
                <c:pt idx="19652">
                  <c:v>3.7818009689186805</c:v>
                </c:pt>
                <c:pt idx="19653">
                  <c:v>3.7821791490155721</c:v>
                </c:pt>
                <c:pt idx="19654">
                  <c:v>3.7825573669304737</c:v>
                </c:pt>
                <c:pt idx="19655">
                  <c:v>3.7829356226671669</c:v>
                </c:pt>
                <c:pt idx="19656">
                  <c:v>3.7833139162294334</c:v>
                </c:pt>
                <c:pt idx="19657">
                  <c:v>3.7836922476210564</c:v>
                </c:pt>
                <c:pt idx="19658">
                  <c:v>3.7840706168458182</c:v>
                </c:pt>
                <c:pt idx="19659">
                  <c:v>3.7844490239075026</c:v>
                </c:pt>
                <c:pt idx="19660">
                  <c:v>3.7848274688098935</c:v>
                </c:pt>
                <c:pt idx="19661">
                  <c:v>3.7852059515567746</c:v>
                </c:pt>
                <c:pt idx="19662">
                  <c:v>3.7855844721519301</c:v>
                </c:pt>
                <c:pt idx="19663">
                  <c:v>3.7859630305991452</c:v>
                </c:pt>
                <c:pt idx="19664">
                  <c:v>3.786341626902205</c:v>
                </c:pt>
                <c:pt idx="19665">
                  <c:v>3.7867202610648953</c:v>
                </c:pt>
                <c:pt idx="19666">
                  <c:v>3.7870989330910017</c:v>
                </c:pt>
                <c:pt idx="19667">
                  <c:v>3.7874776429843107</c:v>
                </c:pt>
                <c:pt idx="19668">
                  <c:v>3.7878563907486091</c:v>
                </c:pt>
                <c:pt idx="19669">
                  <c:v>3.7882351763876838</c:v>
                </c:pt>
                <c:pt idx="19670">
                  <c:v>3.7886139999053223</c:v>
                </c:pt>
                <c:pt idx="19671">
                  <c:v>3.7889928613053128</c:v>
                </c:pt>
                <c:pt idx="19672">
                  <c:v>3.7893717605914432</c:v>
                </c:pt>
                <c:pt idx="19673">
                  <c:v>3.7897506977675022</c:v>
                </c:pt>
                <c:pt idx="19674">
                  <c:v>3.7901296728372791</c:v>
                </c:pt>
                <c:pt idx="19675">
                  <c:v>3.7905086858045629</c:v>
                </c:pt>
                <c:pt idx="19676">
                  <c:v>3.7908877366731435</c:v>
                </c:pt>
                <c:pt idx="19677">
                  <c:v>3.7912668254468107</c:v>
                </c:pt>
                <c:pt idx="19678">
                  <c:v>3.7916459521293553</c:v>
                </c:pt>
                <c:pt idx="19679">
                  <c:v>3.792025116724568</c:v>
                </c:pt>
                <c:pt idx="19680">
                  <c:v>3.7924043192362404</c:v>
                </c:pt>
                <c:pt idx="19681">
                  <c:v>3.7927835596681638</c:v>
                </c:pt>
                <c:pt idx="19682">
                  <c:v>3.7931628380241307</c:v>
                </c:pt>
                <c:pt idx="19683">
                  <c:v>3.7935421543079331</c:v>
                </c:pt>
                <c:pt idx="19684">
                  <c:v>3.793921508523364</c:v>
                </c:pt>
                <c:pt idx="19685">
                  <c:v>3.7943009006742163</c:v>
                </c:pt>
                <c:pt idx="19686">
                  <c:v>3.7946803307642836</c:v>
                </c:pt>
                <c:pt idx="19687">
                  <c:v>3.79505979879736</c:v>
                </c:pt>
                <c:pt idx="19688">
                  <c:v>3.7954393047772399</c:v>
                </c:pt>
                <c:pt idx="19689">
                  <c:v>3.7958188487077176</c:v>
                </c:pt>
                <c:pt idx="19690">
                  <c:v>3.7961984305925882</c:v>
                </c:pt>
                <c:pt idx="19691">
                  <c:v>3.7965780504356474</c:v>
                </c:pt>
                <c:pt idx="19692">
                  <c:v>3.7969577082406909</c:v>
                </c:pt>
                <c:pt idx="19693">
                  <c:v>3.7973374040115151</c:v>
                </c:pt>
                <c:pt idx="19694">
                  <c:v>3.7977171377519161</c:v>
                </c:pt>
                <c:pt idx="19695">
                  <c:v>3.7980969094656913</c:v>
                </c:pt>
                <c:pt idx="19696">
                  <c:v>3.7984767191566378</c:v>
                </c:pt>
                <c:pt idx="19697">
                  <c:v>3.7988565668285532</c:v>
                </c:pt>
                <c:pt idx="19698">
                  <c:v>3.799236452485236</c:v>
                </c:pt>
                <c:pt idx="19699">
                  <c:v>3.7996163761304844</c:v>
                </c:pt>
                <c:pt idx="19700">
                  <c:v>3.7999963377680976</c:v>
                </c:pt>
                <c:pt idx="19701">
                  <c:v>3.8003763374018744</c:v>
                </c:pt>
                <c:pt idx="19702">
                  <c:v>3.8007563750356144</c:v>
                </c:pt>
                <c:pt idx="19703">
                  <c:v>3.801136450673118</c:v>
                </c:pt>
                <c:pt idx="19704">
                  <c:v>3.8015165643181854</c:v>
                </c:pt>
                <c:pt idx="19705">
                  <c:v>3.8018967159746171</c:v>
                </c:pt>
                <c:pt idx="19706">
                  <c:v>3.8022769056462145</c:v>
                </c:pt>
                <c:pt idx="19707">
                  <c:v>3.8026571333367789</c:v>
                </c:pt>
                <c:pt idx="19708">
                  <c:v>3.8030373990501127</c:v>
                </c:pt>
                <c:pt idx="19709">
                  <c:v>3.8034177027900178</c:v>
                </c:pt>
                <c:pt idx="19710">
                  <c:v>3.8037980445602968</c:v>
                </c:pt>
                <c:pt idx="19711">
                  <c:v>3.804178424364753</c:v>
                </c:pt>
                <c:pt idx="19712">
                  <c:v>3.8045588422071894</c:v>
                </c:pt>
                <c:pt idx="19713">
                  <c:v>3.8049392980914103</c:v>
                </c:pt>
                <c:pt idx="19714">
                  <c:v>3.8053197920212192</c:v>
                </c:pt>
                <c:pt idx="19715">
                  <c:v>3.8057003240004215</c:v>
                </c:pt>
                <c:pt idx="19716">
                  <c:v>3.8060808940328217</c:v>
                </c:pt>
                <c:pt idx="19717">
                  <c:v>3.8064615021222248</c:v>
                </c:pt>
                <c:pt idx="19718">
                  <c:v>3.8068421482724371</c:v>
                </c:pt>
                <c:pt idx="19719">
                  <c:v>3.8072228324872643</c:v>
                </c:pt>
                <c:pt idx="19720">
                  <c:v>3.8076035547705129</c:v>
                </c:pt>
                <c:pt idx="19721">
                  <c:v>3.80798431512599</c:v>
                </c:pt>
                <c:pt idx="19722">
                  <c:v>3.8083651135575027</c:v>
                </c:pt>
                <c:pt idx="19723">
                  <c:v>3.8087459500688583</c:v>
                </c:pt>
                <c:pt idx="19724">
                  <c:v>3.8091268246638652</c:v>
                </c:pt>
                <c:pt idx="19725">
                  <c:v>3.8095077373463315</c:v>
                </c:pt>
                <c:pt idx="19726">
                  <c:v>3.8098886881200662</c:v>
                </c:pt>
                <c:pt idx="19727">
                  <c:v>3.8102696769888782</c:v>
                </c:pt>
                <c:pt idx="19728">
                  <c:v>3.8106507039565769</c:v>
                </c:pt>
                <c:pt idx="19729">
                  <c:v>3.8110317690269726</c:v>
                </c:pt>
                <c:pt idx="19730">
                  <c:v>3.8114128722038751</c:v>
                </c:pt>
                <c:pt idx="19731">
                  <c:v>3.8117940134910957</c:v>
                </c:pt>
                <c:pt idx="19732">
                  <c:v>3.8121751928924446</c:v>
                </c:pt>
                <c:pt idx="19733">
                  <c:v>3.8125564104117338</c:v>
                </c:pt>
                <c:pt idx="19734">
                  <c:v>3.812937666052775</c:v>
                </c:pt>
                <c:pt idx="19735">
                  <c:v>3.8133189598193802</c:v>
                </c:pt>
                <c:pt idx="19736">
                  <c:v>3.813700291715362</c:v>
                </c:pt>
                <c:pt idx="19737">
                  <c:v>3.8140816617445337</c:v>
                </c:pt>
                <c:pt idx="19738">
                  <c:v>3.8144630699107083</c:v>
                </c:pt>
                <c:pt idx="19739">
                  <c:v>3.8148445162176992</c:v>
                </c:pt>
                <c:pt idx="19740">
                  <c:v>3.815226000669321</c:v>
                </c:pt>
                <c:pt idx="19741">
                  <c:v>3.8156075232693878</c:v>
                </c:pt>
                <c:pt idx="19742">
                  <c:v>3.8159890840217146</c:v>
                </c:pt>
                <c:pt idx="19743">
                  <c:v>3.8163706829301165</c:v>
                </c:pt>
                <c:pt idx="19744">
                  <c:v>3.8167523199984092</c:v>
                </c:pt>
                <c:pt idx="19745">
                  <c:v>3.8171339952304089</c:v>
                </c:pt>
                <c:pt idx="19746">
                  <c:v>3.8175157086299318</c:v>
                </c:pt>
                <c:pt idx="19747">
                  <c:v>3.8178974602007947</c:v>
                </c:pt>
                <c:pt idx="19748">
                  <c:v>3.8182792499468148</c:v>
                </c:pt>
                <c:pt idx="19749">
                  <c:v>3.8186610778718095</c:v>
                </c:pt>
                <c:pt idx="19750">
                  <c:v>3.8190429439795968</c:v>
                </c:pt>
                <c:pt idx="19751">
                  <c:v>3.8194248482739948</c:v>
                </c:pt>
                <c:pt idx="19752">
                  <c:v>3.8198067907588222</c:v>
                </c:pt>
                <c:pt idx="19753">
                  <c:v>3.8201887714378979</c:v>
                </c:pt>
                <c:pt idx="19754">
                  <c:v>3.8205707903150419</c:v>
                </c:pt>
                <c:pt idx="19755">
                  <c:v>3.8209528473940733</c:v>
                </c:pt>
                <c:pt idx="19756">
                  <c:v>3.8213349426788126</c:v>
                </c:pt>
                <c:pt idx="19757">
                  <c:v>3.8217170761730803</c:v>
                </c:pt>
                <c:pt idx="19758">
                  <c:v>3.8220992478806974</c:v>
                </c:pt>
                <c:pt idx="19759">
                  <c:v>3.8224814578054853</c:v>
                </c:pt>
                <c:pt idx="19760">
                  <c:v>3.8228637059512658</c:v>
                </c:pt>
                <c:pt idx="19761">
                  <c:v>3.8232459923218607</c:v>
                </c:pt>
                <c:pt idx="19762">
                  <c:v>3.8236283169210927</c:v>
                </c:pt>
                <c:pt idx="19763">
                  <c:v>3.8240106797527846</c:v>
                </c:pt>
                <c:pt idx="19764">
                  <c:v>3.82439308082076</c:v>
                </c:pt>
                <c:pt idx="19765">
                  <c:v>3.824775520128842</c:v>
                </c:pt>
                <c:pt idx="19766">
                  <c:v>3.8251579976808547</c:v>
                </c:pt>
                <c:pt idx="19767">
                  <c:v>3.8255405134806226</c:v>
                </c:pt>
                <c:pt idx="19768">
                  <c:v>3.8259230675319706</c:v>
                </c:pt>
                <c:pt idx="19769">
                  <c:v>3.8263056598387237</c:v>
                </c:pt>
                <c:pt idx="19770">
                  <c:v>3.8266882904047077</c:v>
                </c:pt>
                <c:pt idx="19771">
                  <c:v>3.827070959233748</c:v>
                </c:pt>
                <c:pt idx="19772">
                  <c:v>3.8274536663296712</c:v>
                </c:pt>
                <c:pt idx="19773">
                  <c:v>3.8278364116963042</c:v>
                </c:pt>
                <c:pt idx="19774">
                  <c:v>3.8282191953374736</c:v>
                </c:pt>
                <c:pt idx="19775">
                  <c:v>3.8286020172570074</c:v>
                </c:pt>
                <c:pt idx="19776">
                  <c:v>3.8289848774587329</c:v>
                </c:pt>
                <c:pt idx="19777">
                  <c:v>3.8293677759464786</c:v>
                </c:pt>
                <c:pt idx="19778">
                  <c:v>3.8297507127240733</c:v>
                </c:pt>
                <c:pt idx="19779">
                  <c:v>3.8301336877953456</c:v>
                </c:pt>
                <c:pt idx="19780">
                  <c:v>3.8305167011641252</c:v>
                </c:pt>
                <c:pt idx="19781">
                  <c:v>3.8308997528342417</c:v>
                </c:pt>
                <c:pt idx="19782">
                  <c:v>3.8312828428095251</c:v>
                </c:pt>
                <c:pt idx="19783">
                  <c:v>3.8316659710938059</c:v>
                </c:pt>
                <c:pt idx="19784">
                  <c:v>3.8320491376909152</c:v>
                </c:pt>
                <c:pt idx="19785">
                  <c:v>3.832432342604684</c:v>
                </c:pt>
                <c:pt idx="19786">
                  <c:v>3.8328155858389445</c:v>
                </c:pt>
                <c:pt idx="19787">
                  <c:v>3.8331988673975284</c:v>
                </c:pt>
                <c:pt idx="19788">
                  <c:v>3.8335821872842679</c:v>
                </c:pt>
                <c:pt idx="19789">
                  <c:v>3.8339655455029962</c:v>
                </c:pt>
                <c:pt idx="19790">
                  <c:v>3.8343489420575465</c:v>
                </c:pt>
                <c:pt idx="19791">
                  <c:v>3.8347323769517523</c:v>
                </c:pt>
                <c:pt idx="19792">
                  <c:v>3.8351158501894473</c:v>
                </c:pt>
                <c:pt idx="19793">
                  <c:v>3.8354993617744664</c:v>
                </c:pt>
                <c:pt idx="19794">
                  <c:v>3.8358829117106437</c:v>
                </c:pt>
                <c:pt idx="19795">
                  <c:v>3.8362665000018148</c:v>
                </c:pt>
                <c:pt idx="19796">
                  <c:v>3.8366501266518149</c:v>
                </c:pt>
                <c:pt idx="19797">
                  <c:v>3.8370337916644801</c:v>
                </c:pt>
                <c:pt idx="19798">
                  <c:v>3.8374174950436464</c:v>
                </c:pt>
                <c:pt idx="19799">
                  <c:v>3.8378012367931507</c:v>
                </c:pt>
                <c:pt idx="19800">
                  <c:v>3.8381850169168299</c:v>
                </c:pt>
                <c:pt idx="19801">
                  <c:v>3.8385688354185215</c:v>
                </c:pt>
                <c:pt idx="19802">
                  <c:v>3.8389526923020632</c:v>
                </c:pt>
                <c:pt idx="19803">
                  <c:v>3.8393365875712933</c:v>
                </c:pt>
                <c:pt idx="19804">
                  <c:v>3.8397205212300505</c:v>
                </c:pt>
                <c:pt idx="19805">
                  <c:v>3.8401044932821735</c:v>
                </c:pt>
                <c:pt idx="19806">
                  <c:v>3.8404885037315015</c:v>
                </c:pt>
                <c:pt idx="19807">
                  <c:v>3.8408725525818745</c:v>
                </c:pt>
                <c:pt idx="19808">
                  <c:v>3.8412566398371326</c:v>
                </c:pt>
                <c:pt idx="19809">
                  <c:v>3.8416407655011162</c:v>
                </c:pt>
                <c:pt idx="19810">
                  <c:v>3.8420249295776663</c:v>
                </c:pt>
                <c:pt idx="19811">
                  <c:v>3.8424091320706242</c:v>
                </c:pt>
                <c:pt idx="19812">
                  <c:v>3.8427933729838313</c:v>
                </c:pt>
                <c:pt idx="19813">
                  <c:v>3.8431776523211294</c:v>
                </c:pt>
                <c:pt idx="19814">
                  <c:v>3.8435619700863617</c:v>
                </c:pt>
                <c:pt idx="19815">
                  <c:v>3.8439463262833704</c:v>
                </c:pt>
                <c:pt idx="19816">
                  <c:v>3.8443307209159987</c:v>
                </c:pt>
                <c:pt idx="19817">
                  <c:v>3.8447151539880902</c:v>
                </c:pt>
                <c:pt idx="19818">
                  <c:v>3.8450996255034888</c:v>
                </c:pt>
                <c:pt idx="19819">
                  <c:v>3.8454841354660392</c:v>
                </c:pt>
                <c:pt idx="19820">
                  <c:v>3.8458686838795857</c:v>
                </c:pt>
                <c:pt idx="19821">
                  <c:v>3.8462532707479737</c:v>
                </c:pt>
                <c:pt idx="19822">
                  <c:v>3.8466378960750487</c:v>
                </c:pt>
                <c:pt idx="19823">
                  <c:v>3.8470225598646564</c:v>
                </c:pt>
                <c:pt idx="19824">
                  <c:v>3.847407262120643</c:v>
                </c:pt>
                <c:pt idx="19825">
                  <c:v>3.8477920028468549</c:v>
                </c:pt>
                <c:pt idx="19826">
                  <c:v>3.8481767820471395</c:v>
                </c:pt>
                <c:pt idx="19827">
                  <c:v>3.8485615997253442</c:v>
                </c:pt>
                <c:pt idx="19828">
                  <c:v>3.8489464558853168</c:v>
                </c:pt>
                <c:pt idx="19829">
                  <c:v>3.8493313505309055</c:v>
                </c:pt>
                <c:pt idx="19830">
                  <c:v>3.8497162836659586</c:v>
                </c:pt>
                <c:pt idx="19831">
                  <c:v>3.8501012552943252</c:v>
                </c:pt>
                <c:pt idx="19832">
                  <c:v>3.8504862654198546</c:v>
                </c:pt>
                <c:pt idx="19833">
                  <c:v>3.8508713140463966</c:v>
                </c:pt>
                <c:pt idx="19834">
                  <c:v>3.851256401177801</c:v>
                </c:pt>
                <c:pt idx="19835">
                  <c:v>3.8516415268179189</c:v>
                </c:pt>
                <c:pt idx="19836">
                  <c:v>3.8520266909706007</c:v>
                </c:pt>
                <c:pt idx="19837">
                  <c:v>3.8524118936396978</c:v>
                </c:pt>
                <c:pt idx="19838">
                  <c:v>3.8527971348290619</c:v>
                </c:pt>
                <c:pt idx="19839">
                  <c:v>3.8531824145425446</c:v>
                </c:pt>
                <c:pt idx="19840">
                  <c:v>3.8535677327839988</c:v>
                </c:pt>
                <c:pt idx="19841">
                  <c:v>3.8539530895572773</c:v>
                </c:pt>
                <c:pt idx="19842">
                  <c:v>3.8543384848662332</c:v>
                </c:pt>
                <c:pt idx="19843">
                  <c:v>3.8547239187147198</c:v>
                </c:pt>
                <c:pt idx="19844">
                  <c:v>3.8551093911065912</c:v>
                </c:pt>
                <c:pt idx="19845">
                  <c:v>3.8554949020457019</c:v>
                </c:pt>
                <c:pt idx="19846">
                  <c:v>3.8558804515359064</c:v>
                </c:pt>
                <c:pt idx="19847">
                  <c:v>3.85626603958106</c:v>
                </c:pt>
                <c:pt idx="19848">
                  <c:v>3.8566516661850181</c:v>
                </c:pt>
                <c:pt idx="19849">
                  <c:v>3.8570373313516364</c:v>
                </c:pt>
                <c:pt idx="19850">
                  <c:v>3.8574230350847714</c:v>
                </c:pt>
                <c:pt idx="19851">
                  <c:v>3.8578087773882799</c:v>
                </c:pt>
                <c:pt idx="19852">
                  <c:v>3.8581945582660189</c:v>
                </c:pt>
                <c:pt idx="19853">
                  <c:v>3.8585803777218453</c:v>
                </c:pt>
                <c:pt idx="19854">
                  <c:v>3.8589662357596173</c:v>
                </c:pt>
                <c:pt idx="19855">
                  <c:v>3.8593521323831932</c:v>
                </c:pt>
                <c:pt idx="19856">
                  <c:v>3.8597380675964317</c:v>
                </c:pt>
                <c:pt idx="19857">
                  <c:v>3.8601240414031914</c:v>
                </c:pt>
                <c:pt idx="19858">
                  <c:v>3.8605100538073316</c:v>
                </c:pt>
                <c:pt idx="19859">
                  <c:v>3.8608961048127122</c:v>
                </c:pt>
                <c:pt idx="19860">
                  <c:v>3.8612821944231932</c:v>
                </c:pt>
                <c:pt idx="19861">
                  <c:v>3.8616683226426356</c:v>
                </c:pt>
                <c:pt idx="19862">
                  <c:v>3.8620544894748998</c:v>
                </c:pt>
                <c:pt idx="19863">
                  <c:v>3.8624406949238472</c:v>
                </c:pt>
                <c:pt idx="19864">
                  <c:v>3.8628269389933396</c:v>
                </c:pt>
                <c:pt idx="19865">
                  <c:v>3.8632132216872388</c:v>
                </c:pt>
                <c:pt idx="19866">
                  <c:v>3.8635995430094074</c:v>
                </c:pt>
                <c:pt idx="19867">
                  <c:v>3.8639859029637083</c:v>
                </c:pt>
                <c:pt idx="19868">
                  <c:v>3.8643723015540048</c:v>
                </c:pt>
                <c:pt idx="19869">
                  <c:v>3.8647587387841602</c:v>
                </c:pt>
                <c:pt idx="19870">
                  <c:v>3.8651452146580385</c:v>
                </c:pt>
                <c:pt idx="19871">
                  <c:v>3.8655317291795042</c:v>
                </c:pt>
                <c:pt idx="19872">
                  <c:v>3.8659182823524221</c:v>
                </c:pt>
                <c:pt idx="19873">
                  <c:v>3.8663048741806572</c:v>
                </c:pt>
                <c:pt idx="19874">
                  <c:v>3.8666915046680752</c:v>
                </c:pt>
                <c:pt idx="19875">
                  <c:v>3.867078173818542</c:v>
                </c:pt>
                <c:pt idx="19876">
                  <c:v>3.8674648816359238</c:v>
                </c:pt>
                <c:pt idx="19877">
                  <c:v>3.8678516281240873</c:v>
                </c:pt>
                <c:pt idx="19878">
                  <c:v>3.8682384132868997</c:v>
                </c:pt>
                <c:pt idx="19879">
                  <c:v>3.8686252371282284</c:v>
                </c:pt>
                <c:pt idx="19880">
                  <c:v>3.869012099651941</c:v>
                </c:pt>
                <c:pt idx="19881">
                  <c:v>3.8693990008619061</c:v>
                </c:pt>
                <c:pt idx="19882">
                  <c:v>3.8697859407619921</c:v>
                </c:pt>
                <c:pt idx="19883">
                  <c:v>3.8701729193560683</c:v>
                </c:pt>
                <c:pt idx="19884">
                  <c:v>3.8705599366480037</c:v>
                </c:pt>
                <c:pt idx="19885">
                  <c:v>3.8709469926416684</c:v>
                </c:pt>
                <c:pt idx="19886">
                  <c:v>3.8713340873409328</c:v>
                </c:pt>
                <c:pt idx="19887">
                  <c:v>3.871721220749667</c:v>
                </c:pt>
                <c:pt idx="19888">
                  <c:v>3.8721083928717417</c:v>
                </c:pt>
                <c:pt idx="19889">
                  <c:v>3.872495603711029</c:v>
                </c:pt>
                <c:pt idx="19890">
                  <c:v>3.8728828532713999</c:v>
                </c:pt>
                <c:pt idx="19891">
                  <c:v>3.873270141556727</c:v>
                </c:pt>
                <c:pt idx="19892">
                  <c:v>3.8736574685708827</c:v>
                </c:pt>
                <c:pt idx="19893">
                  <c:v>3.8740448343177398</c:v>
                </c:pt>
                <c:pt idx="19894">
                  <c:v>3.8744322388011714</c:v>
                </c:pt>
                <c:pt idx="19895">
                  <c:v>3.8748196820250516</c:v>
                </c:pt>
                <c:pt idx="19896">
                  <c:v>3.8752071639932542</c:v>
                </c:pt>
                <c:pt idx="19897">
                  <c:v>3.8755946847096534</c:v>
                </c:pt>
                <c:pt idx="19898">
                  <c:v>3.8759822441781244</c:v>
                </c:pt>
                <c:pt idx="19899">
                  <c:v>3.8763698424025423</c:v>
                </c:pt>
                <c:pt idx="19900">
                  <c:v>3.8767574793867827</c:v>
                </c:pt>
                <c:pt idx="19901">
                  <c:v>3.8771451551347216</c:v>
                </c:pt>
                <c:pt idx="19902">
                  <c:v>3.8775328696502349</c:v>
                </c:pt>
                <c:pt idx="19903">
                  <c:v>3.8779206229372001</c:v>
                </c:pt>
                <c:pt idx="19904">
                  <c:v>3.878308414999494</c:v>
                </c:pt>
                <c:pt idx="19905">
                  <c:v>3.8786962458409939</c:v>
                </c:pt>
                <c:pt idx="19906">
                  <c:v>3.8790841154655782</c:v>
                </c:pt>
                <c:pt idx="19907">
                  <c:v>3.8794720238771245</c:v>
                </c:pt>
                <c:pt idx="19908">
                  <c:v>3.8798599710795121</c:v>
                </c:pt>
                <c:pt idx="19909">
                  <c:v>3.88024795707662</c:v>
                </c:pt>
                <c:pt idx="19910">
                  <c:v>3.8806359818723277</c:v>
                </c:pt>
                <c:pt idx="19911">
                  <c:v>3.8810240454705149</c:v>
                </c:pt>
                <c:pt idx="19912">
                  <c:v>3.8814121478750621</c:v>
                </c:pt>
                <c:pt idx="19913">
                  <c:v>3.8818002890898495</c:v>
                </c:pt>
                <c:pt idx="19914">
                  <c:v>3.8821884691187583</c:v>
                </c:pt>
                <c:pt idx="19915">
                  <c:v>3.88257668796567</c:v>
                </c:pt>
                <c:pt idx="19916">
                  <c:v>3.8829649456344666</c:v>
                </c:pt>
                <c:pt idx="19917">
                  <c:v>3.8833532421290302</c:v>
                </c:pt>
                <c:pt idx="19918">
                  <c:v>3.8837415774532431</c:v>
                </c:pt>
                <c:pt idx="19919">
                  <c:v>3.8841299516109884</c:v>
                </c:pt>
                <c:pt idx="19920">
                  <c:v>3.8845183646061496</c:v>
                </c:pt>
                <c:pt idx="19921">
                  <c:v>3.8849068164426104</c:v>
                </c:pt>
                <c:pt idx="19922">
                  <c:v>3.8852953071242546</c:v>
                </c:pt>
                <c:pt idx="19923">
                  <c:v>3.8856838366549669</c:v>
                </c:pt>
                <c:pt idx="19924">
                  <c:v>3.8860724050386324</c:v>
                </c:pt>
                <c:pt idx="19925">
                  <c:v>3.8864610122791361</c:v>
                </c:pt>
                <c:pt idx="19926">
                  <c:v>3.8868496583803638</c:v>
                </c:pt>
                <c:pt idx="19927">
                  <c:v>3.8872383433462017</c:v>
                </c:pt>
                <c:pt idx="19928">
                  <c:v>3.8876270671805364</c:v>
                </c:pt>
                <c:pt idx="19929">
                  <c:v>3.8880158298872542</c:v>
                </c:pt>
                <c:pt idx="19930">
                  <c:v>3.8884046314702427</c:v>
                </c:pt>
                <c:pt idx="19931">
                  <c:v>3.8887934719333899</c:v>
                </c:pt>
                <c:pt idx="19932">
                  <c:v>3.8891823512805832</c:v>
                </c:pt>
                <c:pt idx="19933">
                  <c:v>3.8895712695157112</c:v>
                </c:pt>
                <c:pt idx="19934">
                  <c:v>3.8899602266426627</c:v>
                </c:pt>
                <c:pt idx="19935">
                  <c:v>3.8903492226653271</c:v>
                </c:pt>
                <c:pt idx="19936">
                  <c:v>3.8907382575875937</c:v>
                </c:pt>
                <c:pt idx="19937">
                  <c:v>3.8911273314133523</c:v>
                </c:pt>
                <c:pt idx="19938">
                  <c:v>3.8915164441464936</c:v>
                </c:pt>
                <c:pt idx="19939">
                  <c:v>3.8919055957909081</c:v>
                </c:pt>
                <c:pt idx="19940">
                  <c:v>3.8922947863504871</c:v>
                </c:pt>
                <c:pt idx="19941">
                  <c:v>3.892684015829122</c:v>
                </c:pt>
                <c:pt idx="19942">
                  <c:v>3.893073284230705</c:v>
                </c:pt>
                <c:pt idx="19943">
                  <c:v>3.8934625915591279</c:v>
                </c:pt>
                <c:pt idx="19944">
                  <c:v>3.8938519378182836</c:v>
                </c:pt>
                <c:pt idx="19945">
                  <c:v>3.8942413230120656</c:v>
                </c:pt>
                <c:pt idx="19946">
                  <c:v>3.8946307471443666</c:v>
                </c:pt>
                <c:pt idx="19947">
                  <c:v>3.895020210219081</c:v>
                </c:pt>
                <c:pt idx="19948">
                  <c:v>3.8954097122401028</c:v>
                </c:pt>
                <c:pt idx="19949">
                  <c:v>3.8957992532113268</c:v>
                </c:pt>
                <c:pt idx="19950">
                  <c:v>3.8961888331366481</c:v>
                </c:pt>
                <c:pt idx="19951">
                  <c:v>3.8965784520199618</c:v>
                </c:pt>
                <c:pt idx="19952">
                  <c:v>3.8969681098651638</c:v>
                </c:pt>
                <c:pt idx="19953">
                  <c:v>3.8973578066761503</c:v>
                </c:pt>
                <c:pt idx="19954">
                  <c:v>3.897747542456818</c:v>
                </c:pt>
                <c:pt idx="19955">
                  <c:v>3.8981373172110638</c:v>
                </c:pt>
                <c:pt idx="19956">
                  <c:v>3.8985271309427847</c:v>
                </c:pt>
                <c:pt idx="19957">
                  <c:v>3.8989169836558788</c:v>
                </c:pt>
                <c:pt idx="19958">
                  <c:v>3.8993068753542444</c:v>
                </c:pt>
                <c:pt idx="19959">
                  <c:v>3.8996968060417796</c:v>
                </c:pt>
                <c:pt idx="19960">
                  <c:v>3.9000867757223836</c:v>
                </c:pt>
                <c:pt idx="19961">
                  <c:v>3.9004767843999559</c:v>
                </c:pt>
                <c:pt idx="19962">
                  <c:v>3.9008668320783957</c:v>
                </c:pt>
                <c:pt idx="19963">
                  <c:v>3.9012569187616033</c:v>
                </c:pt>
                <c:pt idx="19964">
                  <c:v>3.9016470444534792</c:v>
                </c:pt>
                <c:pt idx="19965">
                  <c:v>3.9020372091579243</c:v>
                </c:pt>
                <c:pt idx="19966">
                  <c:v>3.9024274128788399</c:v>
                </c:pt>
                <c:pt idx="19967">
                  <c:v>3.9028176556201277</c:v>
                </c:pt>
                <c:pt idx="19968">
                  <c:v>3.9032079373856896</c:v>
                </c:pt>
                <c:pt idx="19969">
                  <c:v>3.9035982581794282</c:v>
                </c:pt>
                <c:pt idx="19970">
                  <c:v>3.9039886180052461</c:v>
                </c:pt>
                <c:pt idx="19971">
                  <c:v>3.9043790168670465</c:v>
                </c:pt>
                <c:pt idx="19972">
                  <c:v>3.9047694547687333</c:v>
                </c:pt>
                <c:pt idx="19973">
                  <c:v>3.9051599317142101</c:v>
                </c:pt>
                <c:pt idx="19974">
                  <c:v>3.9055504477073812</c:v>
                </c:pt>
                <c:pt idx="19975">
                  <c:v>3.9059410027521517</c:v>
                </c:pt>
                <c:pt idx="19976">
                  <c:v>3.9063315968524268</c:v>
                </c:pt>
                <c:pt idx="19977">
                  <c:v>3.9067222300121118</c:v>
                </c:pt>
                <c:pt idx="19978">
                  <c:v>3.907112902235113</c:v>
                </c:pt>
                <c:pt idx="19979">
                  <c:v>3.9075036135253365</c:v>
                </c:pt>
                <c:pt idx="19980">
                  <c:v>3.907894363886689</c:v>
                </c:pt>
                <c:pt idx="19981">
                  <c:v>3.9082851533230776</c:v>
                </c:pt>
                <c:pt idx="19982">
                  <c:v>3.9086759818384098</c:v>
                </c:pt>
                <c:pt idx="19983">
                  <c:v>3.9090668494365937</c:v>
                </c:pt>
                <c:pt idx="19984">
                  <c:v>3.9094577561215371</c:v>
                </c:pt>
                <c:pt idx="19985">
                  <c:v>3.9098487018971491</c:v>
                </c:pt>
                <c:pt idx="19986">
                  <c:v>3.9102396867673388</c:v>
                </c:pt>
                <c:pt idx="19987">
                  <c:v>3.9106307107360156</c:v>
                </c:pt>
                <c:pt idx="19988">
                  <c:v>3.9110217738070894</c:v>
                </c:pt>
                <c:pt idx="19989">
                  <c:v>3.9114128759844702</c:v>
                </c:pt>
                <c:pt idx="19990">
                  <c:v>3.9118040172720687</c:v>
                </c:pt>
                <c:pt idx="19991">
                  <c:v>3.9121951976737961</c:v>
                </c:pt>
                <c:pt idx="19992">
                  <c:v>3.9125864171935634</c:v>
                </c:pt>
                <c:pt idx="19993">
                  <c:v>3.9129776758352826</c:v>
                </c:pt>
                <c:pt idx="19994">
                  <c:v>3.9133689736028661</c:v>
                </c:pt>
                <c:pt idx="19995">
                  <c:v>3.9137603105002263</c:v>
                </c:pt>
                <c:pt idx="19996">
                  <c:v>3.9141516865312762</c:v>
                </c:pt>
                <c:pt idx="19997">
                  <c:v>3.9145431016999295</c:v>
                </c:pt>
                <c:pt idx="19998">
                  <c:v>3.9149345560100994</c:v>
                </c:pt>
                <c:pt idx="19999">
                  <c:v>3.9153260494657003</c:v>
                </c:pt>
                <c:pt idx="20000">
                  <c:v>3.9157175820706467</c:v>
                </c:pt>
                <c:pt idx="20001">
                  <c:v>3.9161091538288537</c:v>
                </c:pt>
                <c:pt idx="20002">
                  <c:v>3.9165007647442365</c:v>
                </c:pt>
                <c:pt idx="20003">
                  <c:v>3.9168924148207109</c:v>
                </c:pt>
                <c:pt idx="20004">
                  <c:v>3.9172841040621931</c:v>
                </c:pt>
                <c:pt idx="20005">
                  <c:v>3.9176758324725993</c:v>
                </c:pt>
                <c:pt idx="20006">
                  <c:v>3.9180676000558465</c:v>
                </c:pt>
                <c:pt idx="20007">
                  <c:v>3.918459406815852</c:v>
                </c:pt>
                <c:pt idx="20008">
                  <c:v>3.9188512527565336</c:v>
                </c:pt>
                <c:pt idx="20009">
                  <c:v>3.9192431378818093</c:v>
                </c:pt>
                <c:pt idx="20010">
                  <c:v>3.9196350621955975</c:v>
                </c:pt>
                <c:pt idx="20011">
                  <c:v>3.9200270257018173</c:v>
                </c:pt>
                <c:pt idx="20012">
                  <c:v>3.9204190284043876</c:v>
                </c:pt>
                <c:pt idx="20013">
                  <c:v>3.9208110703072281</c:v>
                </c:pt>
                <c:pt idx="20014">
                  <c:v>3.9212031514142587</c:v>
                </c:pt>
                <c:pt idx="20015">
                  <c:v>3.9215952717294003</c:v>
                </c:pt>
                <c:pt idx="20016">
                  <c:v>3.9219874312565732</c:v>
                </c:pt>
                <c:pt idx="20017">
                  <c:v>3.9223796299996989</c:v>
                </c:pt>
                <c:pt idx="20018">
                  <c:v>3.9227718679626991</c:v>
                </c:pt>
                <c:pt idx="20019">
                  <c:v>3.9231641451494954</c:v>
                </c:pt>
                <c:pt idx="20020">
                  <c:v>3.9235564615640102</c:v>
                </c:pt>
                <c:pt idx="20021">
                  <c:v>3.9239488172101664</c:v>
                </c:pt>
                <c:pt idx="20022">
                  <c:v>3.9243412120918872</c:v>
                </c:pt>
                <c:pt idx="20023">
                  <c:v>3.9247336462130962</c:v>
                </c:pt>
                <c:pt idx="20024">
                  <c:v>3.9251261195777176</c:v>
                </c:pt>
                <c:pt idx="20025">
                  <c:v>3.9255186321896756</c:v>
                </c:pt>
                <c:pt idx="20026">
                  <c:v>3.9259111840528944</c:v>
                </c:pt>
                <c:pt idx="20027">
                  <c:v>3.9263037751712995</c:v>
                </c:pt>
                <c:pt idx="20028">
                  <c:v>3.9266964055488165</c:v>
                </c:pt>
                <c:pt idx="20029">
                  <c:v>3.9270890751893712</c:v>
                </c:pt>
                <c:pt idx="20030">
                  <c:v>3.9274817840968903</c:v>
                </c:pt>
                <c:pt idx="20031">
                  <c:v>3.9278745322752999</c:v>
                </c:pt>
                <c:pt idx="20032">
                  <c:v>3.9282673197285276</c:v>
                </c:pt>
                <c:pt idx="20033">
                  <c:v>3.9286601464605004</c:v>
                </c:pt>
                <c:pt idx="20034">
                  <c:v>3.9290530124751464</c:v>
                </c:pt>
                <c:pt idx="20035">
                  <c:v>3.9294459177763938</c:v>
                </c:pt>
                <c:pt idx="20036">
                  <c:v>3.9298388623681713</c:v>
                </c:pt>
                <c:pt idx="20037">
                  <c:v>3.9302318462544079</c:v>
                </c:pt>
                <c:pt idx="20038">
                  <c:v>3.9306248694390331</c:v>
                </c:pt>
                <c:pt idx="20039">
                  <c:v>3.931017931925977</c:v>
                </c:pt>
                <c:pt idx="20040">
                  <c:v>3.9314110337191694</c:v>
                </c:pt>
                <c:pt idx="20041">
                  <c:v>3.9318041748225414</c:v>
                </c:pt>
                <c:pt idx="20042">
                  <c:v>3.9321973552400236</c:v>
                </c:pt>
                <c:pt idx="20043">
                  <c:v>3.9325905749755474</c:v>
                </c:pt>
                <c:pt idx="20044">
                  <c:v>3.932983834033045</c:v>
                </c:pt>
                <c:pt idx="20045">
                  <c:v>3.9333771324164482</c:v>
                </c:pt>
                <c:pt idx="20046">
                  <c:v>3.9337704701296898</c:v>
                </c:pt>
                <c:pt idx="20047">
                  <c:v>3.9341638471767029</c:v>
                </c:pt>
                <c:pt idx="20048">
                  <c:v>3.9345572635614205</c:v>
                </c:pt>
                <c:pt idx="20049">
                  <c:v>3.9349507192877766</c:v>
                </c:pt>
                <c:pt idx="20050">
                  <c:v>3.9353442143597053</c:v>
                </c:pt>
                <c:pt idx="20051">
                  <c:v>3.9357377487811411</c:v>
                </c:pt>
                <c:pt idx="20052">
                  <c:v>3.9361313225560193</c:v>
                </c:pt>
                <c:pt idx="20053">
                  <c:v>3.9365249356882748</c:v>
                </c:pt>
                <c:pt idx="20054">
                  <c:v>3.9369185881818436</c:v>
                </c:pt>
                <c:pt idx="20055">
                  <c:v>3.9373122800406617</c:v>
                </c:pt>
                <c:pt idx="20056">
                  <c:v>3.9377060112686659</c:v>
                </c:pt>
                <c:pt idx="20057">
                  <c:v>3.9380997818697927</c:v>
                </c:pt>
                <c:pt idx="20058">
                  <c:v>3.9384935918479798</c:v>
                </c:pt>
                <c:pt idx="20059">
                  <c:v>3.9388874412071644</c:v>
                </c:pt>
                <c:pt idx="20060">
                  <c:v>3.9392813299512852</c:v>
                </c:pt>
                <c:pt idx="20061">
                  <c:v>3.9396752580842804</c:v>
                </c:pt>
                <c:pt idx="20062">
                  <c:v>3.9400692256100887</c:v>
                </c:pt>
                <c:pt idx="20063">
                  <c:v>3.9404632325326494</c:v>
                </c:pt>
                <c:pt idx="20064">
                  <c:v>3.9408572788559026</c:v>
                </c:pt>
                <c:pt idx="20065">
                  <c:v>3.9412513645837883</c:v>
                </c:pt>
                <c:pt idx="20066">
                  <c:v>3.9416454897202469</c:v>
                </c:pt>
                <c:pt idx="20067">
                  <c:v>3.9420396542692187</c:v>
                </c:pt>
                <c:pt idx="20068">
                  <c:v>3.9424338582346454</c:v>
                </c:pt>
                <c:pt idx="20069">
                  <c:v>3.9428281016204689</c:v>
                </c:pt>
                <c:pt idx="20070">
                  <c:v>3.9432223844306309</c:v>
                </c:pt>
                <c:pt idx="20071">
                  <c:v>3.9436167066690739</c:v>
                </c:pt>
                <c:pt idx="20072">
                  <c:v>3.9440110683397407</c:v>
                </c:pt>
                <c:pt idx="20073">
                  <c:v>3.9444054694465747</c:v>
                </c:pt>
                <c:pt idx="20074">
                  <c:v>3.9447999099935194</c:v>
                </c:pt>
                <c:pt idx="20075">
                  <c:v>3.9451943899845188</c:v>
                </c:pt>
                <c:pt idx="20076">
                  <c:v>3.9455889094235173</c:v>
                </c:pt>
                <c:pt idx="20077">
                  <c:v>3.9459834683144597</c:v>
                </c:pt>
                <c:pt idx="20078">
                  <c:v>3.9463780666612909</c:v>
                </c:pt>
                <c:pt idx="20079">
                  <c:v>3.946772704467957</c:v>
                </c:pt>
                <c:pt idx="20080">
                  <c:v>3.9471673817384039</c:v>
                </c:pt>
                <c:pt idx="20081">
                  <c:v>3.9475620984765776</c:v>
                </c:pt>
                <c:pt idx="20082">
                  <c:v>3.9479568546864252</c:v>
                </c:pt>
                <c:pt idx="20083">
                  <c:v>3.9483516503718938</c:v>
                </c:pt>
                <c:pt idx="20084">
                  <c:v>3.948746485536931</c:v>
                </c:pt>
                <c:pt idx="20085">
                  <c:v>3.9491413601854846</c:v>
                </c:pt>
                <c:pt idx="20086">
                  <c:v>3.949536274321503</c:v>
                </c:pt>
                <c:pt idx="20087">
                  <c:v>3.9499312279489351</c:v>
                </c:pt>
                <c:pt idx="20088">
                  <c:v>3.9503262210717298</c:v>
                </c:pt>
                <c:pt idx="20089">
                  <c:v>3.9507212536938368</c:v>
                </c:pt>
                <c:pt idx="20090">
                  <c:v>3.9511163258192061</c:v>
                </c:pt>
                <c:pt idx="20091">
                  <c:v>3.9515114374517881</c:v>
                </c:pt>
                <c:pt idx="20092">
                  <c:v>3.9519065885955333</c:v>
                </c:pt>
                <c:pt idx="20093">
                  <c:v>3.9523017792543929</c:v>
                </c:pt>
                <c:pt idx="20094">
                  <c:v>3.9526970094323182</c:v>
                </c:pt>
                <c:pt idx="20095">
                  <c:v>3.9530922791332612</c:v>
                </c:pt>
                <c:pt idx="20096">
                  <c:v>3.9534875883611744</c:v>
                </c:pt>
                <c:pt idx="20097">
                  <c:v>3.9538829371200106</c:v>
                </c:pt>
                <c:pt idx="20098">
                  <c:v>3.9542783254137226</c:v>
                </c:pt>
                <c:pt idx="20099">
                  <c:v>3.9546737532462641</c:v>
                </c:pt>
                <c:pt idx="20100">
                  <c:v>3.9550692206215885</c:v>
                </c:pt>
                <c:pt idx="20101">
                  <c:v>3.9554647275436507</c:v>
                </c:pt>
                <c:pt idx="20102">
                  <c:v>3.9558602740164051</c:v>
                </c:pt>
                <c:pt idx="20103">
                  <c:v>3.9562558600438065</c:v>
                </c:pt>
                <c:pt idx="20104">
                  <c:v>3.9566514856298109</c:v>
                </c:pt>
                <c:pt idx="20105">
                  <c:v>3.957047150778374</c:v>
                </c:pt>
                <c:pt idx="20106">
                  <c:v>3.957442855493452</c:v>
                </c:pt>
                <c:pt idx="20107">
                  <c:v>3.9578385997790013</c:v>
                </c:pt>
                <c:pt idx="20108">
                  <c:v>3.9582343836389793</c:v>
                </c:pt>
                <c:pt idx="20109">
                  <c:v>3.9586302070773431</c:v>
                </c:pt>
                <c:pt idx="20110">
                  <c:v>3.9590260700980506</c:v>
                </c:pt>
                <c:pt idx="20111">
                  <c:v>3.9594219727050604</c:v>
                </c:pt>
                <c:pt idx="20112">
                  <c:v>3.9598179149023309</c:v>
                </c:pt>
                <c:pt idx="20113">
                  <c:v>3.960213896693821</c:v>
                </c:pt>
                <c:pt idx="20114">
                  <c:v>3.9606099180834904</c:v>
                </c:pt>
                <c:pt idx="20115">
                  <c:v>3.9610059790752987</c:v>
                </c:pt>
                <c:pt idx="20116">
                  <c:v>3.9614020796732063</c:v>
                </c:pt>
                <c:pt idx="20117">
                  <c:v>3.9617982198811736</c:v>
                </c:pt>
                <c:pt idx="20118">
                  <c:v>3.9621943997031619</c:v>
                </c:pt>
                <c:pt idx="20119">
                  <c:v>3.9625906191431324</c:v>
                </c:pt>
                <c:pt idx="20120">
                  <c:v>3.9629868782050468</c:v>
                </c:pt>
                <c:pt idx="20121">
                  <c:v>3.9633831768928673</c:v>
                </c:pt>
                <c:pt idx="20122">
                  <c:v>3.9637795152105566</c:v>
                </c:pt>
                <c:pt idx="20123">
                  <c:v>3.9641758931620776</c:v>
                </c:pt>
                <c:pt idx="20124">
                  <c:v>3.9645723107513939</c:v>
                </c:pt>
                <c:pt idx="20125">
                  <c:v>3.964968767982469</c:v>
                </c:pt>
                <c:pt idx="20126">
                  <c:v>3.9653652648592672</c:v>
                </c:pt>
                <c:pt idx="20127">
                  <c:v>3.965761801385753</c:v>
                </c:pt>
                <c:pt idx="20128">
                  <c:v>3.9661583775658915</c:v>
                </c:pt>
                <c:pt idx="20129">
                  <c:v>3.9665549934036481</c:v>
                </c:pt>
                <c:pt idx="20130">
                  <c:v>3.9669516489029886</c:v>
                </c:pt>
                <c:pt idx="20131">
                  <c:v>3.967348344067879</c:v>
                </c:pt>
                <c:pt idx="20132">
                  <c:v>3.9677450789022859</c:v>
                </c:pt>
                <c:pt idx="20133">
                  <c:v>3.968141853410176</c:v>
                </c:pt>
                <c:pt idx="20134">
                  <c:v>3.9685386675955168</c:v>
                </c:pt>
                <c:pt idx="20135">
                  <c:v>3.9689355214622761</c:v>
                </c:pt>
                <c:pt idx="20136">
                  <c:v>3.9693324150144225</c:v>
                </c:pt>
                <c:pt idx="20137">
                  <c:v>3.9697293482559237</c:v>
                </c:pt>
                <c:pt idx="20138">
                  <c:v>3.9701263211907492</c:v>
                </c:pt>
                <c:pt idx="20139">
                  <c:v>3.970523333822868</c:v>
                </c:pt>
                <c:pt idx="20140">
                  <c:v>3.9709203861562501</c:v>
                </c:pt>
                <c:pt idx="20141">
                  <c:v>3.9713174781948655</c:v>
                </c:pt>
                <c:pt idx="20142">
                  <c:v>3.9717146099426848</c:v>
                </c:pt>
                <c:pt idx="20143">
                  <c:v>3.972111781403679</c:v>
                </c:pt>
                <c:pt idx="20144">
                  <c:v>3.9725089925818193</c:v>
                </c:pt>
                <c:pt idx="20145">
                  <c:v>3.9729062434810776</c:v>
                </c:pt>
                <c:pt idx="20146">
                  <c:v>3.9733035341054257</c:v>
                </c:pt>
                <c:pt idx="20147">
                  <c:v>3.9737008644588361</c:v>
                </c:pt>
                <c:pt idx="20148">
                  <c:v>3.974098234545282</c:v>
                </c:pt>
                <c:pt idx="20149">
                  <c:v>3.9744956443687363</c:v>
                </c:pt>
                <c:pt idx="20150">
                  <c:v>3.974893093933173</c:v>
                </c:pt>
                <c:pt idx="20151">
                  <c:v>3.9752905832425665</c:v>
                </c:pt>
                <c:pt idx="20152">
                  <c:v>3.9756881123008907</c:v>
                </c:pt>
                <c:pt idx="20153">
                  <c:v>3.9760856811121208</c:v>
                </c:pt>
                <c:pt idx="20154">
                  <c:v>3.9764832896802318</c:v>
                </c:pt>
                <c:pt idx="20155">
                  <c:v>3.9768809380091996</c:v>
                </c:pt>
                <c:pt idx="20156">
                  <c:v>3.9772786261030006</c:v>
                </c:pt>
                <c:pt idx="20157">
                  <c:v>3.9776763539656108</c:v>
                </c:pt>
                <c:pt idx="20158">
                  <c:v>3.9780741216010074</c:v>
                </c:pt>
                <c:pt idx="20159">
                  <c:v>3.9784719290131676</c:v>
                </c:pt>
                <c:pt idx="20160">
                  <c:v>3.9788697762060687</c:v>
                </c:pt>
                <c:pt idx="20161">
                  <c:v>3.9792676631836894</c:v>
                </c:pt>
                <c:pt idx="20162">
                  <c:v>3.9796655899500077</c:v>
                </c:pt>
                <c:pt idx="20163">
                  <c:v>3.9800635565090028</c:v>
                </c:pt>
                <c:pt idx="20164">
                  <c:v>3.9804615628646536</c:v>
                </c:pt>
                <c:pt idx="20165">
                  <c:v>3.98085960902094</c:v>
                </c:pt>
                <c:pt idx="20166">
                  <c:v>3.9812576949818421</c:v>
                </c:pt>
                <c:pt idx="20167">
                  <c:v>3.9816558207513402</c:v>
                </c:pt>
                <c:pt idx="20168">
                  <c:v>3.9820539863334155</c:v>
                </c:pt>
                <c:pt idx="20169">
                  <c:v>3.9824521917320488</c:v>
                </c:pt>
                <c:pt idx="20170">
                  <c:v>3.9828504369512219</c:v>
                </c:pt>
                <c:pt idx="20171">
                  <c:v>3.9832487219949169</c:v>
                </c:pt>
                <c:pt idx="20172">
                  <c:v>3.9836470468671163</c:v>
                </c:pt>
                <c:pt idx="20173">
                  <c:v>3.9840454115718029</c:v>
                </c:pt>
                <c:pt idx="20174">
                  <c:v>3.9844438161129601</c:v>
                </c:pt>
                <c:pt idx="20175">
                  <c:v>3.9848422604945712</c:v>
                </c:pt>
                <c:pt idx="20176">
                  <c:v>3.9852407447206208</c:v>
                </c:pt>
                <c:pt idx="20177">
                  <c:v>3.9856392687950928</c:v>
                </c:pt>
                <c:pt idx="20178">
                  <c:v>3.9860378327219723</c:v>
                </c:pt>
                <c:pt idx="20179">
                  <c:v>3.9864364365052443</c:v>
                </c:pt>
                <c:pt idx="20180">
                  <c:v>3.9868350801488948</c:v>
                </c:pt>
                <c:pt idx="20181">
                  <c:v>3.9872337636569095</c:v>
                </c:pt>
                <c:pt idx="20182">
                  <c:v>3.9876324870332751</c:v>
                </c:pt>
                <c:pt idx="20183">
                  <c:v>3.9880312502819786</c:v>
                </c:pt>
                <c:pt idx="20184">
                  <c:v>3.9884300534070065</c:v>
                </c:pt>
                <c:pt idx="20185">
                  <c:v>3.9888288964123473</c:v>
                </c:pt>
                <c:pt idx="20186">
                  <c:v>3.9892277793019884</c:v>
                </c:pt>
                <c:pt idx="20187">
                  <c:v>3.9896267020799185</c:v>
                </c:pt>
                <c:pt idx="20188">
                  <c:v>3.9900256647501267</c:v>
                </c:pt>
                <c:pt idx="20189">
                  <c:v>3.9904246673166015</c:v>
                </c:pt>
                <c:pt idx="20190">
                  <c:v>3.9908237097833332</c:v>
                </c:pt>
                <c:pt idx="20191">
                  <c:v>3.9912227921543115</c:v>
                </c:pt>
                <c:pt idx="20192">
                  <c:v>3.991621914433527</c:v>
                </c:pt>
                <c:pt idx="20193">
                  <c:v>3.9920210766249702</c:v>
                </c:pt>
                <c:pt idx="20194">
                  <c:v>3.9924202787326326</c:v>
                </c:pt>
                <c:pt idx="20195">
                  <c:v>3.9928195207605057</c:v>
                </c:pt>
                <c:pt idx="20196">
                  <c:v>3.9932188027125819</c:v>
                </c:pt>
                <c:pt idx="20197">
                  <c:v>3.993618124592853</c:v>
                </c:pt>
                <c:pt idx="20198">
                  <c:v>3.9940174864053124</c:v>
                </c:pt>
                <c:pt idx="20199">
                  <c:v>3.9944168881539528</c:v>
                </c:pt>
                <c:pt idx="20200">
                  <c:v>3.9948163298427684</c:v>
                </c:pt>
                <c:pt idx="20201">
                  <c:v>3.9952158114757528</c:v>
                </c:pt>
                <c:pt idx="20202">
                  <c:v>3.9956153330569002</c:v>
                </c:pt>
                <c:pt idx="20203">
                  <c:v>3.9960148945902056</c:v>
                </c:pt>
                <c:pt idx="20204">
                  <c:v>3.9964144960796646</c:v>
                </c:pt>
                <c:pt idx="20205">
                  <c:v>3.9968141375292725</c:v>
                </c:pt>
                <c:pt idx="20206">
                  <c:v>3.9972138189430253</c:v>
                </c:pt>
                <c:pt idx="20207">
                  <c:v>3.9976135403249198</c:v>
                </c:pt>
                <c:pt idx="20208">
                  <c:v>3.9980133016789523</c:v>
                </c:pt>
                <c:pt idx="20209">
                  <c:v>3.9984131030091201</c:v>
                </c:pt>
                <c:pt idx="20210">
                  <c:v>3.9988129443194209</c:v>
                </c:pt>
                <c:pt idx="20211">
                  <c:v>3.9992128256138528</c:v>
                </c:pt>
                <c:pt idx="20212">
                  <c:v>3.999612746896414</c:v>
                </c:pt>
                <c:pt idx="20213">
                  <c:v>4.0000127081711039</c:v>
                </c:pt>
                <c:pt idx="20214">
                  <c:v>4.0004127094419211</c:v>
                </c:pt>
                <c:pt idx="20215">
                  <c:v>4.000812750712865</c:v>
                </c:pt>
                <c:pt idx="20216">
                  <c:v>4.0012128319879361</c:v>
                </c:pt>
                <c:pt idx="20217">
                  <c:v>4.0016129532711346</c:v>
                </c:pt>
                <c:pt idx="20218">
                  <c:v>4.0020131145664619</c:v>
                </c:pt>
                <c:pt idx="20219">
                  <c:v>4.0024133158779183</c:v>
                </c:pt>
                <c:pt idx="20220">
                  <c:v>4.0028135572095058</c:v>
                </c:pt>
                <c:pt idx="20221">
                  <c:v>4.0032138385652267</c:v>
                </c:pt>
                <c:pt idx="20222">
                  <c:v>4.0036141599490831</c:v>
                </c:pt>
                <c:pt idx="20223">
                  <c:v>4.004014521365078</c:v>
                </c:pt>
                <c:pt idx="20224">
                  <c:v>4.0044149228172143</c:v>
                </c:pt>
                <c:pt idx="20225">
                  <c:v>4.0048153643094961</c:v>
                </c:pt>
                <c:pt idx="20226">
                  <c:v>4.0052158458459273</c:v>
                </c:pt>
                <c:pt idx="20227">
                  <c:v>4.0056163674305116</c:v>
                </c:pt>
                <c:pt idx="20228">
                  <c:v>4.0060169290672549</c:v>
                </c:pt>
                <c:pt idx="20229">
                  <c:v>4.0064175307601619</c:v>
                </c:pt>
                <c:pt idx="20230">
                  <c:v>4.0068181725132384</c:v>
                </c:pt>
                <c:pt idx="20231">
                  <c:v>4.0072188543304899</c:v>
                </c:pt>
                <c:pt idx="20232">
                  <c:v>4.007619576215923</c:v>
                </c:pt>
                <c:pt idx="20233">
                  <c:v>4.0080203381735444</c:v>
                </c:pt>
                <c:pt idx="20234">
                  <c:v>4.0084211402073615</c:v>
                </c:pt>
                <c:pt idx="20235">
                  <c:v>4.0088219823213818</c:v>
                </c:pt>
                <c:pt idx="20236">
                  <c:v>4.0092228645196135</c:v>
                </c:pt>
                <c:pt idx="20237">
                  <c:v>4.0096237868060651</c:v>
                </c:pt>
                <c:pt idx="20238">
                  <c:v>4.0100247491847458</c:v>
                </c:pt>
                <c:pt idx="20239">
                  <c:v>4.010425751659664</c:v>
                </c:pt>
                <c:pt idx="20240">
                  <c:v>4.0108267942348297</c:v>
                </c:pt>
                <c:pt idx="20241">
                  <c:v>4.0112278769142531</c:v>
                </c:pt>
                <c:pt idx="20242">
                  <c:v>4.0116289997019443</c:v>
                </c:pt>
                <c:pt idx="20243">
                  <c:v>4.0120301626019144</c:v>
                </c:pt>
                <c:pt idx="20244">
                  <c:v>4.0124313656181743</c:v>
                </c:pt>
                <c:pt idx="20245">
                  <c:v>4.0128326087547359</c:v>
                </c:pt>
                <c:pt idx="20246">
                  <c:v>4.0132338920156112</c:v>
                </c:pt>
                <c:pt idx="20247">
                  <c:v>4.0136352154048129</c:v>
                </c:pt>
                <c:pt idx="20248">
                  <c:v>4.014036578926353</c:v>
                </c:pt>
                <c:pt idx="20249">
                  <c:v>4.014437982584246</c:v>
                </c:pt>
                <c:pt idx="20250">
                  <c:v>4.0148394263825047</c:v>
                </c:pt>
                <c:pt idx="20251">
                  <c:v>4.0152409103251427</c:v>
                </c:pt>
                <c:pt idx="20252">
                  <c:v>4.0156424344161756</c:v>
                </c:pt>
                <c:pt idx="20253">
                  <c:v>4.016043998659617</c:v>
                </c:pt>
                <c:pt idx="20254">
                  <c:v>4.0164456030594833</c:v>
                </c:pt>
                <c:pt idx="20255">
                  <c:v>4.016847247619789</c:v>
                </c:pt>
                <c:pt idx="20256">
                  <c:v>4.0172489323445513</c:v>
                </c:pt>
                <c:pt idx="20257">
                  <c:v>4.0176506572377857</c:v>
                </c:pt>
                <c:pt idx="20258">
                  <c:v>4.0180524223035095</c:v>
                </c:pt>
                <c:pt idx="20259">
                  <c:v>4.0184542275457398</c:v>
                </c:pt>
                <c:pt idx="20260">
                  <c:v>4.0188560729684939</c:v>
                </c:pt>
                <c:pt idx="20261">
                  <c:v>4.0192579585757908</c:v>
                </c:pt>
                <c:pt idx="20262">
                  <c:v>4.0196598843716487</c:v>
                </c:pt>
                <c:pt idx="20263">
                  <c:v>4.0200618503600856</c:v>
                </c:pt>
                <c:pt idx="20264">
                  <c:v>4.0204638565451214</c:v>
                </c:pt>
                <c:pt idx="20265">
                  <c:v>4.0208659029307761</c:v>
                </c:pt>
                <c:pt idx="20266">
                  <c:v>4.0212679895210695</c:v>
                </c:pt>
                <c:pt idx="20267">
                  <c:v>4.0216701163200215</c:v>
                </c:pt>
                <c:pt idx="20268">
                  <c:v>4.0220722833316538</c:v>
                </c:pt>
                <c:pt idx="20269">
                  <c:v>4.0224744905599872</c:v>
                </c:pt>
                <c:pt idx="20270">
                  <c:v>4.0228767380090433</c:v>
                </c:pt>
                <c:pt idx="20271">
                  <c:v>4.0232790256828439</c:v>
                </c:pt>
                <c:pt idx="20272">
                  <c:v>4.0236813535854123</c:v>
                </c:pt>
                <c:pt idx="20273">
                  <c:v>4.0240837217207712</c:v>
                </c:pt>
                <c:pt idx="20274">
                  <c:v>4.0244861300929431</c:v>
                </c:pt>
                <c:pt idx="20275">
                  <c:v>4.0248885787059523</c:v>
                </c:pt>
                <c:pt idx="20276">
                  <c:v>4.0252910675638232</c:v>
                </c:pt>
                <c:pt idx="20277">
                  <c:v>4.0256935966705791</c:v>
                </c:pt>
                <c:pt idx="20278">
                  <c:v>4.0260961660302463</c:v>
                </c:pt>
                <c:pt idx="20279">
                  <c:v>4.0264987756468491</c:v>
                </c:pt>
                <c:pt idx="20280">
                  <c:v>4.0269014255244135</c:v>
                </c:pt>
                <c:pt idx="20281">
                  <c:v>4.0273041156669658</c:v>
                </c:pt>
                <c:pt idx="20282">
                  <c:v>4.0277068460785328</c:v>
                </c:pt>
                <c:pt idx="20283">
                  <c:v>4.0281096167631407</c:v>
                </c:pt>
                <c:pt idx="20284">
                  <c:v>4.0285124277248165</c:v>
                </c:pt>
                <c:pt idx="20285">
                  <c:v>4.0289152789675891</c:v>
                </c:pt>
                <c:pt idx="20286">
                  <c:v>4.0293181704954861</c:v>
                </c:pt>
                <c:pt idx="20287">
                  <c:v>4.0297211023125357</c:v>
                </c:pt>
                <c:pt idx="20288">
                  <c:v>4.0301240744227664</c:v>
                </c:pt>
                <c:pt idx="20289">
                  <c:v>4.030527086830209</c:v>
                </c:pt>
                <c:pt idx="20290">
                  <c:v>4.0309301395388921</c:v>
                </c:pt>
                <c:pt idx="20291">
                  <c:v>4.0313332325528464</c:v>
                </c:pt>
                <c:pt idx="20292">
                  <c:v>4.0317363658761014</c:v>
                </c:pt>
                <c:pt idx="20293">
                  <c:v>4.0321395395126887</c:v>
                </c:pt>
                <c:pt idx="20294">
                  <c:v>4.0325427534666396</c:v>
                </c:pt>
                <c:pt idx="20295">
                  <c:v>4.0329460077419865</c:v>
                </c:pt>
                <c:pt idx="20296">
                  <c:v>4.0333493023427609</c:v>
                </c:pt>
                <c:pt idx="20297">
                  <c:v>4.033752637272995</c:v>
                </c:pt>
                <c:pt idx="20298">
                  <c:v>4.0341560125367222</c:v>
                </c:pt>
                <c:pt idx="20299">
                  <c:v>4.0345594281379755</c:v>
                </c:pt>
                <c:pt idx="20300">
                  <c:v>4.0349628840807892</c:v>
                </c:pt>
                <c:pt idx="20301">
                  <c:v>4.0353663803691973</c:v>
                </c:pt>
                <c:pt idx="20302">
                  <c:v>4.0357699170072339</c:v>
                </c:pt>
                <c:pt idx="20303">
                  <c:v>4.0361734939989349</c:v>
                </c:pt>
                <c:pt idx="20304">
                  <c:v>4.0365771113483344</c:v>
                </c:pt>
                <c:pt idx="20305">
                  <c:v>4.0369807690594692</c:v>
                </c:pt>
                <c:pt idx="20306">
                  <c:v>4.0373844671363752</c:v>
                </c:pt>
                <c:pt idx="20307">
                  <c:v>4.0377882055830892</c:v>
                </c:pt>
                <c:pt idx="20308">
                  <c:v>4.0381919844036478</c:v>
                </c:pt>
                <c:pt idx="20309">
                  <c:v>4.0385958036020879</c:v>
                </c:pt>
                <c:pt idx="20310">
                  <c:v>4.0389996631824481</c:v>
                </c:pt>
                <c:pt idx="20311">
                  <c:v>4.0394035631487659</c:v>
                </c:pt>
                <c:pt idx="20312">
                  <c:v>4.0398075035050809</c:v>
                </c:pt>
                <c:pt idx="20313">
                  <c:v>4.0402114842554315</c:v>
                </c:pt>
                <c:pt idx="20314">
                  <c:v>4.0406155054038573</c:v>
                </c:pt>
                <c:pt idx="20315">
                  <c:v>4.0410195669543976</c:v>
                </c:pt>
                <c:pt idx="20316">
                  <c:v>4.0414236689110927</c:v>
                </c:pt>
                <c:pt idx="20317">
                  <c:v>4.041827811277984</c:v>
                </c:pt>
                <c:pt idx="20318">
                  <c:v>4.0422319940591116</c:v>
                </c:pt>
                <c:pt idx="20319">
                  <c:v>4.0426362172585177</c:v>
                </c:pt>
                <c:pt idx="20320">
                  <c:v>4.0430404808802436</c:v>
                </c:pt>
                <c:pt idx="20321">
                  <c:v>4.0434447849283313</c:v>
                </c:pt>
                <c:pt idx="20322">
                  <c:v>4.0438491294068237</c:v>
                </c:pt>
                <c:pt idx="20323">
                  <c:v>4.044253514319764</c:v>
                </c:pt>
                <c:pt idx="20324">
                  <c:v>4.0446579396711959</c:v>
                </c:pt>
                <c:pt idx="20325">
                  <c:v>4.0450624054651634</c:v>
                </c:pt>
                <c:pt idx="20326">
                  <c:v>4.0454669117057103</c:v>
                </c:pt>
                <c:pt idx="20327">
                  <c:v>4.0458714583968804</c:v>
                </c:pt>
                <c:pt idx="20328">
                  <c:v>4.0462760455427205</c:v>
                </c:pt>
                <c:pt idx="20329">
                  <c:v>4.0466806731472751</c:v>
                </c:pt>
                <c:pt idx="20330">
                  <c:v>4.04708534121459</c:v>
                </c:pt>
                <c:pt idx="20331">
                  <c:v>4.0474900497487116</c:v>
                </c:pt>
                <c:pt idx="20332">
                  <c:v>4.0478947987536866</c:v>
                </c:pt>
                <c:pt idx="20333">
                  <c:v>4.0482995882335624</c:v>
                </c:pt>
                <c:pt idx="20334">
                  <c:v>4.0487044181923855</c:v>
                </c:pt>
                <c:pt idx="20335">
                  <c:v>4.0491092886342051</c:v>
                </c:pt>
                <c:pt idx="20336">
                  <c:v>4.0495141995630686</c:v>
                </c:pt>
                <c:pt idx="20337">
                  <c:v>4.0499191509830252</c:v>
                </c:pt>
                <c:pt idx="20338">
                  <c:v>4.0503241428981234</c:v>
                </c:pt>
                <c:pt idx="20339">
                  <c:v>4.0507291753124131</c:v>
                </c:pt>
                <c:pt idx="20340">
                  <c:v>4.0511342482299444</c:v>
                </c:pt>
                <c:pt idx="20341">
                  <c:v>4.0515393616547675</c:v>
                </c:pt>
                <c:pt idx="20342">
                  <c:v>4.0519445155909333</c:v>
                </c:pt>
                <c:pt idx="20343">
                  <c:v>4.0523497100424919</c:v>
                </c:pt>
                <c:pt idx="20344">
                  <c:v>4.0527549450134961</c:v>
                </c:pt>
                <c:pt idx="20345">
                  <c:v>4.0531602205079977</c:v>
                </c:pt>
                <c:pt idx="20346">
                  <c:v>4.0535655365300487</c:v>
                </c:pt>
                <c:pt idx="20347">
                  <c:v>4.0539708930837017</c:v>
                </c:pt>
                <c:pt idx="20348">
                  <c:v>4.0543762901730105</c:v>
                </c:pt>
                <c:pt idx="20349">
                  <c:v>4.0547817278020277</c:v>
                </c:pt>
                <c:pt idx="20350">
                  <c:v>4.055187205974808</c:v>
                </c:pt>
                <c:pt idx="20351">
                  <c:v>4.0555927246954058</c:v>
                </c:pt>
                <c:pt idx="20352">
                  <c:v>4.0559982839678757</c:v>
                </c:pt>
                <c:pt idx="20353">
                  <c:v>4.0564038837962721</c:v>
                </c:pt>
                <c:pt idx="20354">
                  <c:v>4.0568095241846516</c:v>
                </c:pt>
                <c:pt idx="20355">
                  <c:v>4.0572152051370702</c:v>
                </c:pt>
                <c:pt idx="20356">
                  <c:v>4.0576209266575836</c:v>
                </c:pt>
                <c:pt idx="20357">
                  <c:v>4.0580266887502496</c:v>
                </c:pt>
                <c:pt idx="20358">
                  <c:v>4.0584324914191248</c:v>
                </c:pt>
                <c:pt idx="20359">
                  <c:v>4.058838334668267</c:v>
                </c:pt>
                <c:pt idx="20360">
                  <c:v>4.0592442185017337</c:v>
                </c:pt>
                <c:pt idx="20361">
                  <c:v>4.0596501429235836</c:v>
                </c:pt>
                <c:pt idx="20362">
                  <c:v>4.0600561079378759</c:v>
                </c:pt>
                <c:pt idx="20363">
                  <c:v>4.0604621135486694</c:v>
                </c:pt>
                <c:pt idx="20364">
                  <c:v>4.060868159760024</c:v>
                </c:pt>
                <c:pt idx="20365">
                  <c:v>4.0612742465759997</c:v>
                </c:pt>
                <c:pt idx="20366">
                  <c:v>4.0616803740006571</c:v>
                </c:pt>
                <c:pt idx="20367">
                  <c:v>4.062086542038057</c:v>
                </c:pt>
                <c:pt idx="20368">
                  <c:v>4.062492750692261</c:v>
                </c:pt>
                <c:pt idx="20369">
                  <c:v>4.0628989999673299</c:v>
                </c:pt>
                <c:pt idx="20370">
                  <c:v>4.0633052898673263</c:v>
                </c:pt>
                <c:pt idx="20371">
                  <c:v>4.0637116203963126</c:v>
                </c:pt>
                <c:pt idx="20372">
                  <c:v>4.0641179915583523</c:v>
                </c:pt>
                <c:pt idx="20373">
                  <c:v>4.0645244033575079</c:v>
                </c:pt>
                <c:pt idx="20374">
                  <c:v>4.0649308557978436</c:v>
                </c:pt>
                <c:pt idx="20375">
                  <c:v>4.065337348883423</c:v>
                </c:pt>
                <c:pt idx="20376">
                  <c:v>4.0657438826183112</c:v>
                </c:pt>
                <c:pt idx="20377">
                  <c:v>4.0661504570065734</c:v>
                </c:pt>
                <c:pt idx="20378">
                  <c:v>4.0665570720522739</c:v>
                </c:pt>
                <c:pt idx="20379">
                  <c:v>4.0669637277594788</c:v>
                </c:pt>
                <c:pt idx="20380">
                  <c:v>4.067370424132255</c:v>
                </c:pt>
                <c:pt idx="20381">
                  <c:v>4.0677771611746678</c:v>
                </c:pt>
                <c:pt idx="20382">
                  <c:v>4.068183938890785</c:v>
                </c:pt>
                <c:pt idx="20383">
                  <c:v>4.0685907572846745</c:v>
                </c:pt>
                <c:pt idx="20384">
                  <c:v>4.0689976163604031</c:v>
                </c:pt>
                <c:pt idx="20385">
                  <c:v>4.0694045161220389</c:v>
                </c:pt>
                <c:pt idx="20386">
                  <c:v>4.0698114565736514</c:v>
                </c:pt>
                <c:pt idx="20387">
                  <c:v>4.0702184377193085</c:v>
                </c:pt>
                <c:pt idx="20388">
                  <c:v>4.0706254595630806</c:v>
                </c:pt>
                <c:pt idx="20389">
                  <c:v>4.0710325221090367</c:v>
                </c:pt>
                <c:pt idx="20390">
                  <c:v>4.0714396253612479</c:v>
                </c:pt>
                <c:pt idx="20391">
                  <c:v>4.0718467693237841</c:v>
                </c:pt>
                <c:pt idx="20392">
                  <c:v>4.0722539540007165</c:v>
                </c:pt>
                <c:pt idx="20393">
                  <c:v>4.0726611793961167</c:v>
                </c:pt>
                <c:pt idx="20394">
                  <c:v>4.073068445514056</c:v>
                </c:pt>
                <c:pt idx="20395">
                  <c:v>4.0734757523586076</c:v>
                </c:pt>
                <c:pt idx="20396">
                  <c:v>4.0738830999338438</c:v>
                </c:pt>
                <c:pt idx="20397">
                  <c:v>4.0742904882438369</c:v>
                </c:pt>
                <c:pt idx="20398">
                  <c:v>4.074697917292661</c:v>
                </c:pt>
                <c:pt idx="20399">
                  <c:v>4.0751053870843901</c:v>
                </c:pt>
                <c:pt idx="20400">
                  <c:v>4.0755128976230983</c:v>
                </c:pt>
                <c:pt idx="20401">
                  <c:v>4.0759204489128606</c:v>
                </c:pt>
                <c:pt idx="20402">
                  <c:v>4.076328040957752</c:v>
                </c:pt>
                <c:pt idx="20403">
                  <c:v>4.0767356737618474</c:v>
                </c:pt>
                <c:pt idx="20404">
                  <c:v>4.0771433473292236</c:v>
                </c:pt>
                <c:pt idx="20405">
                  <c:v>4.0775510616639563</c:v>
                </c:pt>
                <c:pt idx="20406">
                  <c:v>4.0779588167701224</c:v>
                </c:pt>
                <c:pt idx="20407">
                  <c:v>4.0783666126517994</c:v>
                </c:pt>
                <c:pt idx="20408">
                  <c:v>4.0787744493130642</c:v>
                </c:pt>
                <c:pt idx="20409">
                  <c:v>4.0791823267579952</c:v>
                </c:pt>
                <c:pt idx="20410">
                  <c:v>4.0795902449906709</c:v>
                </c:pt>
                <c:pt idx="20411">
                  <c:v>4.0799982040151699</c:v>
                </c:pt>
                <c:pt idx="20412">
                  <c:v>4.0804062038355715</c:v>
                </c:pt>
                <c:pt idx="20413">
                  <c:v>4.0808142444559552</c:v>
                </c:pt>
                <c:pt idx="20414">
                  <c:v>4.0812223258804003</c:v>
                </c:pt>
                <c:pt idx="20415">
                  <c:v>4.0816304481129881</c:v>
                </c:pt>
                <c:pt idx="20416">
                  <c:v>4.0820386111577998</c:v>
                </c:pt>
                <c:pt idx="20417">
                  <c:v>4.0824468150189155</c:v>
                </c:pt>
                <c:pt idx="20418">
                  <c:v>4.0828550597004174</c:v>
                </c:pt>
                <c:pt idx="20419">
                  <c:v>4.0832633452063876</c:v>
                </c:pt>
                <c:pt idx="20420">
                  <c:v>4.083671671540908</c:v>
                </c:pt>
                <c:pt idx="20421">
                  <c:v>4.0840800387080618</c:v>
                </c:pt>
                <c:pt idx="20422">
                  <c:v>4.0844884467119327</c:v>
                </c:pt>
                <c:pt idx="20423">
                  <c:v>4.0848968955566036</c:v>
                </c:pt>
                <c:pt idx="20424">
                  <c:v>4.0853053852461594</c:v>
                </c:pt>
                <c:pt idx="20425">
                  <c:v>4.0857139157846838</c:v>
                </c:pt>
                <c:pt idx="20426">
                  <c:v>4.0861224871762625</c:v>
                </c:pt>
                <c:pt idx="20427">
                  <c:v>4.0865310994249802</c:v>
                </c:pt>
                <c:pt idx="20428">
                  <c:v>4.0869397525349225</c:v>
                </c:pt>
                <c:pt idx="20429">
                  <c:v>4.0873484465101759</c:v>
                </c:pt>
                <c:pt idx="20430">
                  <c:v>4.087757181354827</c:v>
                </c:pt>
                <c:pt idx="20431">
                  <c:v>4.0881659570729623</c:v>
                </c:pt>
                <c:pt idx="20432">
                  <c:v>4.0885747736686699</c:v>
                </c:pt>
                <c:pt idx="20433">
                  <c:v>4.0889836311460366</c:v>
                </c:pt>
                <c:pt idx="20434">
                  <c:v>4.0893925295091513</c:v>
                </c:pt>
                <c:pt idx="20435">
                  <c:v>4.0898014687621025</c:v>
                </c:pt>
                <c:pt idx="20436">
                  <c:v>4.0902104489089783</c:v>
                </c:pt>
                <c:pt idx="20437">
                  <c:v>4.0906194699538689</c:v>
                </c:pt>
                <c:pt idx="20438">
                  <c:v>4.0910285319008644</c:v>
                </c:pt>
                <c:pt idx="20439">
                  <c:v>4.0914376347540546</c:v>
                </c:pt>
                <c:pt idx="20440">
                  <c:v>4.0918467785175299</c:v>
                </c:pt>
                <c:pt idx="20441">
                  <c:v>4.0922559631953819</c:v>
                </c:pt>
                <c:pt idx="20442">
                  <c:v>4.0926651887917016</c:v>
                </c:pt>
                <c:pt idx="20443">
                  <c:v>4.0930744553105809</c:v>
                </c:pt>
                <c:pt idx="20444">
                  <c:v>4.0934837627561116</c:v>
                </c:pt>
                <c:pt idx="20445">
                  <c:v>4.0938931111323873</c:v>
                </c:pt>
                <c:pt idx="20446">
                  <c:v>4.0943025004435007</c:v>
                </c:pt>
                <c:pt idx="20447">
                  <c:v>4.0947119306935447</c:v>
                </c:pt>
                <c:pt idx="20448">
                  <c:v>4.0951214018866136</c:v>
                </c:pt>
                <c:pt idx="20449">
                  <c:v>4.0955309140268019</c:v>
                </c:pt>
                <c:pt idx="20450">
                  <c:v>4.0959404671182043</c:v>
                </c:pt>
                <c:pt idx="20451">
                  <c:v>4.096350061164916</c:v>
                </c:pt>
                <c:pt idx="20452">
                  <c:v>4.0967596961710324</c:v>
                </c:pt>
                <c:pt idx="20453">
                  <c:v>4.0971693721406499</c:v>
                </c:pt>
                <c:pt idx="20454">
                  <c:v>4.0975790890778638</c:v>
                </c:pt>
                <c:pt idx="20455">
                  <c:v>4.0979888469867713</c:v>
                </c:pt>
                <c:pt idx="20456">
                  <c:v>4.0983986458714696</c:v>
                </c:pt>
                <c:pt idx="20457">
                  <c:v>4.0988084857360567</c:v>
                </c:pt>
                <c:pt idx="20458">
                  <c:v>4.0992183665846307</c:v>
                </c:pt>
                <c:pt idx="20459">
                  <c:v>4.0996282884212887</c:v>
                </c:pt>
                <c:pt idx="20460">
                  <c:v>4.1000382512501305</c:v>
                </c:pt>
                <c:pt idx="20461">
                  <c:v>4.1004482550752552</c:v>
                </c:pt>
                <c:pt idx="20462">
                  <c:v>4.1008582999007626</c:v>
                </c:pt>
                <c:pt idx="20463">
                  <c:v>4.1012683857307524</c:v>
                </c:pt>
                <c:pt idx="20464">
                  <c:v>4.1016785125693254</c:v>
                </c:pt>
                <c:pt idx="20465">
                  <c:v>4.1020886804205823</c:v>
                </c:pt>
                <c:pt idx="20466">
                  <c:v>4.1024988892886247</c:v>
                </c:pt>
                <c:pt idx="20467">
                  <c:v>4.1029091391775534</c:v>
                </c:pt>
                <c:pt idx="20468">
                  <c:v>4.1033194300914708</c:v>
                </c:pt>
                <c:pt idx="20469">
                  <c:v>4.1037297620344804</c:v>
                </c:pt>
                <c:pt idx="20470">
                  <c:v>4.1041401350106836</c:v>
                </c:pt>
                <c:pt idx="20471">
                  <c:v>4.1045505490241849</c:v>
                </c:pt>
                <c:pt idx="20472">
                  <c:v>4.1049610040790876</c:v>
                </c:pt>
                <c:pt idx="20473">
                  <c:v>4.105371500179495</c:v>
                </c:pt>
                <c:pt idx="20474">
                  <c:v>4.1057820373295133</c:v>
                </c:pt>
                <c:pt idx="20475">
                  <c:v>4.1061926155332458</c:v>
                </c:pt>
                <c:pt idx="20476">
                  <c:v>4.1066032347947994</c:v>
                </c:pt>
                <c:pt idx="20477">
                  <c:v>4.1070138951182784</c:v>
                </c:pt>
                <c:pt idx="20478">
                  <c:v>4.1074245965077898</c:v>
                </c:pt>
                <c:pt idx="20479">
                  <c:v>4.1078353389674405</c:v>
                </c:pt>
                <c:pt idx="20480">
                  <c:v>4.1082461225013374</c:v>
                </c:pt>
                <c:pt idx="20481">
                  <c:v>4.1086569471135874</c:v>
                </c:pt>
                <c:pt idx="20482">
                  <c:v>4.1090678128082985</c:v>
                </c:pt>
                <c:pt idx="20483">
                  <c:v>4.1094787195895792</c:v>
                </c:pt>
                <c:pt idx="20484">
                  <c:v>4.1098896674615384</c:v>
                </c:pt>
                <c:pt idx="20485">
                  <c:v>4.1103006564282847</c:v>
                </c:pt>
                <c:pt idx="20486">
                  <c:v>4.1107116864939277</c:v>
                </c:pt>
                <c:pt idx="20487">
                  <c:v>4.1111227576625771</c:v>
                </c:pt>
                <c:pt idx="20488">
                  <c:v>4.1115338699383432</c:v>
                </c:pt>
                <c:pt idx="20489">
                  <c:v>4.1119450233253367</c:v>
                </c:pt>
                <c:pt idx="20490">
                  <c:v>4.1123562178276689</c:v>
                </c:pt>
                <c:pt idx="20491">
                  <c:v>4.112767453449452</c:v>
                </c:pt>
                <c:pt idx="20492">
                  <c:v>4.1131787301947966</c:v>
                </c:pt>
                <c:pt idx="20493">
                  <c:v>4.1135900480678158</c:v>
                </c:pt>
                <c:pt idx="20494">
                  <c:v>4.1140014070726227</c:v>
                </c:pt>
                <c:pt idx="20495">
                  <c:v>4.1144128072133297</c:v>
                </c:pt>
                <c:pt idx="20496">
                  <c:v>4.1148242484940507</c:v>
                </c:pt>
                <c:pt idx="20497">
                  <c:v>4.1152357309188998</c:v>
                </c:pt>
                <c:pt idx="20498">
                  <c:v>4.115647254491992</c:v>
                </c:pt>
                <c:pt idx="20499">
                  <c:v>4.1160588192174412</c:v>
                </c:pt>
                <c:pt idx="20500">
                  <c:v>4.1164704250993633</c:v>
                </c:pt>
                <c:pt idx="20501">
                  <c:v>4.1168820721418733</c:v>
                </c:pt>
                <c:pt idx="20502">
                  <c:v>4.1172937603490878</c:v>
                </c:pt>
                <c:pt idx="20503">
                  <c:v>4.1177054897251226</c:v>
                </c:pt>
                <c:pt idx="20504">
                  <c:v>4.1181172602740954</c:v>
                </c:pt>
                <c:pt idx="20505">
                  <c:v>4.1185290720001229</c:v>
                </c:pt>
                <c:pt idx="20506">
                  <c:v>4.1189409249073226</c:v>
                </c:pt>
                <c:pt idx="20507">
                  <c:v>4.119352818999813</c:v>
                </c:pt>
                <c:pt idx="20508">
                  <c:v>4.1197647542817126</c:v>
                </c:pt>
                <c:pt idx="20509">
                  <c:v>4.1201767307571409</c:v>
                </c:pt>
                <c:pt idx="20510">
                  <c:v>4.1205887484302162</c:v>
                </c:pt>
                <c:pt idx="20511">
                  <c:v>4.1210008073050588</c:v>
                </c:pt>
                <c:pt idx="20512">
                  <c:v>4.121412907385789</c:v>
                </c:pt>
                <c:pt idx="20513">
                  <c:v>4.121825048676528</c:v>
                </c:pt>
                <c:pt idx="20514">
                  <c:v>4.122237231181396</c:v>
                </c:pt>
                <c:pt idx="20515">
                  <c:v>4.1226494549045141</c:v>
                </c:pt>
                <c:pt idx="20516">
                  <c:v>4.1230617198500044</c:v>
                </c:pt>
                <c:pt idx="20517">
                  <c:v>4.1234740260219898</c:v>
                </c:pt>
                <c:pt idx="20518">
                  <c:v>4.1238863734245923</c:v>
                </c:pt>
                <c:pt idx="20519">
                  <c:v>4.1242987620619349</c:v>
                </c:pt>
                <c:pt idx="20520">
                  <c:v>4.1247111919381414</c:v>
                </c:pt>
                <c:pt idx="20521">
                  <c:v>4.1251236630573356</c:v>
                </c:pt>
                <c:pt idx="20522">
                  <c:v>4.1255361754236413</c:v>
                </c:pt>
                <c:pt idx="20523">
                  <c:v>4.1259487290411831</c:v>
                </c:pt>
                <c:pt idx="20524">
                  <c:v>4.1263613239140868</c:v>
                </c:pt>
                <c:pt idx="20525">
                  <c:v>4.1267739600464779</c:v>
                </c:pt>
                <c:pt idx="20526">
                  <c:v>4.1271866374424828</c:v>
                </c:pt>
                <c:pt idx="20527">
                  <c:v>4.1275993561062272</c:v>
                </c:pt>
                <c:pt idx="20528">
                  <c:v>4.1280121160418375</c:v>
                </c:pt>
                <c:pt idx="20529">
                  <c:v>4.128424917253442</c:v>
                </c:pt>
                <c:pt idx="20530">
                  <c:v>4.1288377597451671</c:v>
                </c:pt>
                <c:pt idx="20531">
                  <c:v>4.1292506435211411</c:v>
                </c:pt>
                <c:pt idx="20532">
                  <c:v>4.1296635685854932</c:v>
                </c:pt>
                <c:pt idx="20533">
                  <c:v>4.1300765349423516</c:v>
                </c:pt>
                <c:pt idx="20534">
                  <c:v>4.1304895425958454</c:v>
                </c:pt>
                <c:pt idx="20535">
                  <c:v>4.1309025915501048</c:v>
                </c:pt>
                <c:pt idx="20536">
                  <c:v>4.1313156818092596</c:v>
                </c:pt>
                <c:pt idx="20537">
                  <c:v>4.1317288133774408</c:v>
                </c:pt>
                <c:pt idx="20538">
                  <c:v>4.1321419862587785</c:v>
                </c:pt>
                <c:pt idx="20539">
                  <c:v>4.1325552004574044</c:v>
                </c:pt>
                <c:pt idx="20540">
                  <c:v>4.1329684559774504</c:v>
                </c:pt>
                <c:pt idx="20541">
                  <c:v>4.1333817528230483</c:v>
                </c:pt>
                <c:pt idx="20542">
                  <c:v>4.1337950909983308</c:v>
                </c:pt>
                <c:pt idx="20543">
                  <c:v>4.1342084705074305</c:v>
                </c:pt>
                <c:pt idx="20544">
                  <c:v>4.134621891354481</c:v>
                </c:pt>
                <c:pt idx="20545">
                  <c:v>4.135035353543616</c:v>
                </c:pt>
                <c:pt idx="20546">
                  <c:v>4.1354488570789707</c:v>
                </c:pt>
                <c:pt idx="20547">
                  <c:v>4.1358624019646788</c:v>
                </c:pt>
                <c:pt idx="20548">
                  <c:v>4.1362759882048756</c:v>
                </c:pt>
                <c:pt idx="20549">
                  <c:v>4.1366896158036957</c:v>
                </c:pt>
                <c:pt idx="20550">
                  <c:v>4.137103284765276</c:v>
                </c:pt>
                <c:pt idx="20551">
                  <c:v>4.1375169950937529</c:v>
                </c:pt>
                <c:pt idx="20552">
                  <c:v>4.1379307467932627</c:v>
                </c:pt>
                <c:pt idx="20553">
                  <c:v>4.1383445398679424</c:v>
                </c:pt>
                <c:pt idx="20554">
                  <c:v>4.1387583743219292</c:v>
                </c:pt>
                <c:pt idx="20555">
                  <c:v>4.1391722501593611</c:v>
                </c:pt>
                <c:pt idx="20556">
                  <c:v>4.139586167384377</c:v>
                </c:pt>
                <c:pt idx="20557">
                  <c:v>4.140000126001115</c:v>
                </c:pt>
                <c:pt idx="20558">
                  <c:v>4.1404141260137148</c:v>
                </c:pt>
                <c:pt idx="20559">
                  <c:v>4.1408281674263163</c:v>
                </c:pt>
                <c:pt idx="20560">
                  <c:v>4.1412422502430593</c:v>
                </c:pt>
                <c:pt idx="20561">
                  <c:v>4.1416563744680834</c:v>
                </c:pt>
                <c:pt idx="20562">
                  <c:v>4.1420705401055304</c:v>
                </c:pt>
                <c:pt idx="20563">
                  <c:v>4.142484747159541</c:v>
                </c:pt>
                <c:pt idx="20564">
                  <c:v>4.1428989956342566</c:v>
                </c:pt>
                <c:pt idx="20565">
                  <c:v>4.1433132855338197</c:v>
                </c:pt>
                <c:pt idx="20566">
                  <c:v>4.1437276168623729</c:v>
                </c:pt>
                <c:pt idx="20567">
                  <c:v>4.1441419896240594</c:v>
                </c:pt>
                <c:pt idx="20568">
                  <c:v>4.1445564038230218</c:v>
                </c:pt>
                <c:pt idx="20569">
                  <c:v>4.1449708594634043</c:v>
                </c:pt>
                <c:pt idx="20570">
                  <c:v>4.1453853565493501</c:v>
                </c:pt>
                <c:pt idx="20571">
                  <c:v>4.1457998950850055</c:v>
                </c:pt>
                <c:pt idx="20572">
                  <c:v>4.1462144750745136</c:v>
                </c:pt>
                <c:pt idx="20573">
                  <c:v>4.1466290965220214</c:v>
                </c:pt>
                <c:pt idx="20574">
                  <c:v>4.1470437594316731</c:v>
                </c:pt>
                <c:pt idx="20575">
                  <c:v>4.1474584638076166</c:v>
                </c:pt>
                <c:pt idx="20576">
                  <c:v>4.147873209653997</c:v>
                </c:pt>
                <c:pt idx="20577">
                  <c:v>4.148287996974962</c:v>
                </c:pt>
                <c:pt idx="20578">
                  <c:v>4.1487028257746594</c:v>
                </c:pt>
                <c:pt idx="20579">
                  <c:v>4.1491176960572371</c:v>
                </c:pt>
                <c:pt idx="20580">
                  <c:v>4.1495326078268429</c:v>
                </c:pt>
                <c:pt idx="20581">
                  <c:v>4.1499475610876253</c:v>
                </c:pt>
                <c:pt idx="20582">
                  <c:v>4.150362555843734</c:v>
                </c:pt>
                <c:pt idx="20583">
                  <c:v>4.1507775920993186</c:v>
                </c:pt>
                <c:pt idx="20584">
                  <c:v>4.1511926698585286</c:v>
                </c:pt>
                <c:pt idx="20585">
                  <c:v>4.1516077891255145</c:v>
                </c:pt>
                <c:pt idx="20586">
                  <c:v>4.1520229499044268</c:v>
                </c:pt>
                <c:pt idx="20587">
                  <c:v>4.1524381521994176</c:v>
                </c:pt>
                <c:pt idx="20588">
                  <c:v>4.1528533960146374</c:v>
                </c:pt>
                <c:pt idx="20589">
                  <c:v>4.1532686813542385</c:v>
                </c:pt>
                <c:pt idx="20590">
                  <c:v>4.153684008222374</c:v>
                </c:pt>
                <c:pt idx="20591">
                  <c:v>4.1540993766231962</c:v>
                </c:pt>
                <c:pt idx="20592">
                  <c:v>4.154514786560858</c:v>
                </c:pt>
                <c:pt idx="20593">
                  <c:v>4.1549302380395137</c:v>
                </c:pt>
                <c:pt idx="20594">
                  <c:v>4.1553457310633179</c:v>
                </c:pt>
                <c:pt idx="20595">
                  <c:v>4.155761265636424</c:v>
                </c:pt>
                <c:pt idx="20596">
                  <c:v>4.1561768417629876</c:v>
                </c:pt>
                <c:pt idx="20597">
                  <c:v>4.1565924594471637</c:v>
                </c:pt>
                <c:pt idx="20598">
                  <c:v>4.157008118693108</c:v>
                </c:pt>
                <c:pt idx="20599">
                  <c:v>4.1574238195049773</c:v>
                </c:pt>
                <c:pt idx="20600">
                  <c:v>4.1578395618869282</c:v>
                </c:pt>
                <c:pt idx="20601">
                  <c:v>4.1582553458431164</c:v>
                </c:pt>
                <c:pt idx="20602">
                  <c:v>4.1586711713777005</c:v>
                </c:pt>
                <c:pt idx="20603">
                  <c:v>4.159087038494838</c:v>
                </c:pt>
                <c:pt idx="20604">
                  <c:v>4.1595029471986873</c:v>
                </c:pt>
                <c:pt idx="20605">
                  <c:v>4.1599188974934069</c:v>
                </c:pt>
                <c:pt idx="20606">
                  <c:v>4.1603348893831562</c:v>
                </c:pt>
                <c:pt idx="20607">
                  <c:v>4.1607509228720945</c:v>
                </c:pt>
                <c:pt idx="20608">
                  <c:v>4.1611669979643819</c:v>
                </c:pt>
                <c:pt idx="20609">
                  <c:v>4.161583114664178</c:v>
                </c:pt>
                <c:pt idx="20610">
                  <c:v>4.1619992729756445</c:v>
                </c:pt>
                <c:pt idx="20611">
                  <c:v>4.1624154729029419</c:v>
                </c:pt>
                <c:pt idx="20612">
                  <c:v>4.162831714450232</c:v>
                </c:pt>
                <c:pt idx="20613">
                  <c:v>4.163247997621677</c:v>
                </c:pt>
                <c:pt idx="20614">
                  <c:v>4.1636643224214387</c:v>
                </c:pt>
                <c:pt idx="20615">
                  <c:v>4.164080688853681</c:v>
                </c:pt>
                <c:pt idx="20616">
                  <c:v>4.1644970969225668</c:v>
                </c:pt>
                <c:pt idx="20617">
                  <c:v>4.1649135466322589</c:v>
                </c:pt>
                <c:pt idx="20618">
                  <c:v>4.165330037986922</c:v>
                </c:pt>
                <c:pt idx="20619">
                  <c:v>4.1657465709907209</c:v>
                </c:pt>
                <c:pt idx="20620">
                  <c:v>4.1661631456478201</c:v>
                </c:pt>
                <c:pt idx="20621">
                  <c:v>4.1665797619623852</c:v>
                </c:pt>
                <c:pt idx="20622">
                  <c:v>4.1669964199385818</c:v>
                </c:pt>
                <c:pt idx="20623">
                  <c:v>4.1674131195805755</c:v>
                </c:pt>
                <c:pt idx="20624">
                  <c:v>4.1678298608925335</c:v>
                </c:pt>
                <c:pt idx="20625">
                  <c:v>4.1682466438786223</c:v>
                </c:pt>
                <c:pt idx="20626">
                  <c:v>4.1686634685430102</c:v>
                </c:pt>
                <c:pt idx="20627">
                  <c:v>4.1690803348898644</c:v>
                </c:pt>
                <c:pt idx="20628">
                  <c:v>4.1694972429233532</c:v>
                </c:pt>
                <c:pt idx="20629">
                  <c:v>4.1699141926476457</c:v>
                </c:pt>
                <c:pt idx="20630">
                  <c:v>4.1703311840669102</c:v>
                </c:pt>
                <c:pt idx="20631">
                  <c:v>4.1707482171853165</c:v>
                </c:pt>
                <c:pt idx="20632">
                  <c:v>4.1711652920070348</c:v>
                </c:pt>
                <c:pt idx="20633">
                  <c:v>4.1715824085362359</c:v>
                </c:pt>
                <c:pt idx="20634">
                  <c:v>4.1719995667770897</c:v>
                </c:pt>
                <c:pt idx="20635">
                  <c:v>4.1724167667337673</c:v>
                </c:pt>
                <c:pt idx="20636">
                  <c:v>4.1728340084104403</c:v>
                </c:pt>
                <c:pt idx="20637">
                  <c:v>4.1732512918112814</c:v>
                </c:pt>
                <c:pt idx="20638">
                  <c:v>4.1736686169404624</c:v>
                </c:pt>
                <c:pt idx="20639">
                  <c:v>4.174085983802156</c:v>
                </c:pt>
                <c:pt idx="20640">
                  <c:v>4.1745033924005366</c:v>
                </c:pt>
                <c:pt idx="20641">
                  <c:v>4.1749208427397768</c:v>
                </c:pt>
                <c:pt idx="20642">
                  <c:v>4.1753383348240511</c:v>
                </c:pt>
                <c:pt idx="20643">
                  <c:v>4.1757558686575331</c:v>
                </c:pt>
                <c:pt idx="20644">
                  <c:v>4.176173444244399</c:v>
                </c:pt>
                <c:pt idx="20645">
                  <c:v>4.1765910615888231</c:v>
                </c:pt>
                <c:pt idx="20646">
                  <c:v>4.1770087206949817</c:v>
                </c:pt>
                <c:pt idx="20647">
                  <c:v>4.1774264215670511</c:v>
                </c:pt>
                <c:pt idx="20648">
                  <c:v>4.1778441642092075</c:v>
                </c:pt>
                <c:pt idx="20649">
                  <c:v>4.1782619486256287</c:v>
                </c:pt>
                <c:pt idx="20650">
                  <c:v>4.1786797748204911</c:v>
                </c:pt>
                <c:pt idx="20651">
                  <c:v>4.1790976427979736</c:v>
                </c:pt>
                <c:pt idx="20652">
                  <c:v>4.1795155525622532</c:v>
                </c:pt>
                <c:pt idx="20653">
                  <c:v>4.1799335041175096</c:v>
                </c:pt>
                <c:pt idx="20654">
                  <c:v>4.180351497467921</c:v>
                </c:pt>
                <c:pt idx="20655">
                  <c:v>4.1807695326176679</c:v>
                </c:pt>
                <c:pt idx="20656">
                  <c:v>4.1811876095709293</c:v>
                </c:pt>
                <c:pt idx="20657">
                  <c:v>4.1816057283318866</c:v>
                </c:pt>
                <c:pt idx="20658">
                  <c:v>4.1820238889047197</c:v>
                </c:pt>
                <c:pt idx="20659">
                  <c:v>4.18244209129361</c:v>
                </c:pt>
                <c:pt idx="20660">
                  <c:v>4.1828603355027392</c:v>
                </c:pt>
                <c:pt idx="20661">
                  <c:v>4.1832786215362896</c:v>
                </c:pt>
                <c:pt idx="20662">
                  <c:v>4.1836969493984428</c:v>
                </c:pt>
                <c:pt idx="20663">
                  <c:v>4.1841153190933822</c:v>
                </c:pt>
                <c:pt idx="20664">
                  <c:v>4.1845337306252919</c:v>
                </c:pt>
                <c:pt idx="20665">
                  <c:v>4.1849521839983543</c:v>
                </c:pt>
                <c:pt idx="20666">
                  <c:v>4.1853706792167538</c:v>
                </c:pt>
                <c:pt idx="20667">
                  <c:v>4.1857892162846753</c:v>
                </c:pt>
                <c:pt idx="20668">
                  <c:v>4.1862077952063039</c:v>
                </c:pt>
                <c:pt idx="20669">
                  <c:v>4.1866264159858249</c:v>
                </c:pt>
                <c:pt idx="20670">
                  <c:v>4.1870450786274231</c:v>
                </c:pt>
                <c:pt idx="20671">
                  <c:v>4.1874637831352857</c:v>
                </c:pt>
                <c:pt idx="20672">
                  <c:v>4.1878825295135993</c:v>
                </c:pt>
                <c:pt idx="20673">
                  <c:v>4.1883013177665509</c:v>
                </c:pt>
                <c:pt idx="20674">
                  <c:v>4.1887201478983274</c:v>
                </c:pt>
                <c:pt idx="20675">
                  <c:v>4.1891390199131173</c:v>
                </c:pt>
                <c:pt idx="20676">
                  <c:v>4.1895579338151085</c:v>
                </c:pt>
                <c:pt idx="20677">
                  <c:v>4.1899768896084897</c:v>
                </c:pt>
                <c:pt idx="20678">
                  <c:v>4.1903958872974503</c:v>
                </c:pt>
                <c:pt idx="20679">
                  <c:v>4.1908149268861798</c:v>
                </c:pt>
                <c:pt idx="20680">
                  <c:v>4.1912340083788688</c:v>
                </c:pt>
                <c:pt idx="20681">
                  <c:v>4.1916531317797068</c:v>
                </c:pt>
                <c:pt idx="20682">
                  <c:v>4.192072297092885</c:v>
                </c:pt>
                <c:pt idx="20683">
                  <c:v>4.1924915043225939</c:v>
                </c:pt>
                <c:pt idx="20684">
                  <c:v>4.1929107534730257</c:v>
                </c:pt>
                <c:pt idx="20685">
                  <c:v>4.1933300445483725</c:v>
                </c:pt>
                <c:pt idx="20686">
                  <c:v>4.1937493775528276</c:v>
                </c:pt>
                <c:pt idx="20687">
                  <c:v>4.1941687524905831</c:v>
                </c:pt>
                <c:pt idx="20688">
                  <c:v>4.194588169365832</c:v>
                </c:pt>
                <c:pt idx="20689">
                  <c:v>4.1950076281827684</c:v>
                </c:pt>
                <c:pt idx="20690">
                  <c:v>4.1954271289455862</c:v>
                </c:pt>
                <c:pt idx="20691">
                  <c:v>4.1958466716584804</c:v>
                </c:pt>
                <c:pt idx="20692">
                  <c:v>4.1962662563256465</c:v>
                </c:pt>
                <c:pt idx="20693">
                  <c:v>4.1966858829512788</c:v>
                </c:pt>
                <c:pt idx="20694">
                  <c:v>4.1971055515395737</c:v>
                </c:pt>
                <c:pt idx="20695">
                  <c:v>4.1975252620947279</c:v>
                </c:pt>
                <c:pt idx="20696">
                  <c:v>4.1979450146209372</c:v>
                </c:pt>
                <c:pt idx="20697">
                  <c:v>4.1983648091223991</c:v>
                </c:pt>
                <c:pt idx="20698">
                  <c:v>4.1987846456033111</c:v>
                </c:pt>
                <c:pt idx="20699">
                  <c:v>4.1992045240678717</c:v>
                </c:pt>
                <c:pt idx="20700">
                  <c:v>4.1996244445202784</c:v>
                </c:pt>
                <c:pt idx="20701">
                  <c:v>4.2000444069647305</c:v>
                </c:pt>
                <c:pt idx="20702">
                  <c:v>4.2004644114054273</c:v>
                </c:pt>
                <c:pt idx="20703">
                  <c:v>4.2008844578465681</c:v>
                </c:pt>
                <c:pt idx="20704">
                  <c:v>4.2013045462923531</c:v>
                </c:pt>
                <c:pt idx="20705">
                  <c:v>4.2017246767469825</c:v>
                </c:pt>
                <c:pt idx="20706">
                  <c:v>4.2021448492146574</c:v>
                </c:pt>
                <c:pt idx="20707">
                  <c:v>4.2025650636995788</c:v>
                </c:pt>
                <c:pt idx="20708">
                  <c:v>4.2029853202059488</c:v>
                </c:pt>
                <c:pt idx="20709">
                  <c:v>4.2034056187379694</c:v>
                </c:pt>
                <c:pt idx="20710">
                  <c:v>4.2038259592998433</c:v>
                </c:pt>
                <c:pt idx="20711">
                  <c:v>4.2042463418957734</c:v>
                </c:pt>
                <c:pt idx="20712">
                  <c:v>4.2046667665299626</c:v>
                </c:pt>
                <c:pt idx="20713">
                  <c:v>4.2050872332066156</c:v>
                </c:pt>
                <c:pt idx="20714">
                  <c:v>4.205507741929936</c:v>
                </c:pt>
                <c:pt idx="20715">
                  <c:v>4.2059282927041286</c:v>
                </c:pt>
                <c:pt idx="20716">
                  <c:v>4.2063488855333988</c:v>
                </c:pt>
                <c:pt idx="20717">
                  <c:v>4.2067695204219522</c:v>
                </c:pt>
                <c:pt idx="20718">
                  <c:v>4.2071901973739942</c:v>
                </c:pt>
                <c:pt idx="20719">
                  <c:v>4.2076109163937314</c:v>
                </c:pt>
                <c:pt idx="20720">
                  <c:v>4.208031677485371</c:v>
                </c:pt>
                <c:pt idx="20721">
                  <c:v>4.2084524806531194</c:v>
                </c:pt>
                <c:pt idx="20722">
                  <c:v>4.2088733259011848</c:v>
                </c:pt>
                <c:pt idx="20723">
                  <c:v>4.2092942132337745</c:v>
                </c:pt>
                <c:pt idx="20724">
                  <c:v>4.2097151426550976</c:v>
                </c:pt>
                <c:pt idx="20725">
                  <c:v>4.2101361141693632</c:v>
                </c:pt>
                <c:pt idx="20726">
                  <c:v>4.2105571277807803</c:v>
                </c:pt>
                <c:pt idx="20727">
                  <c:v>4.210978183493558</c:v>
                </c:pt>
                <c:pt idx="20728">
                  <c:v>4.2113992813119072</c:v>
                </c:pt>
                <c:pt idx="20729">
                  <c:v>4.2118204212400387</c:v>
                </c:pt>
                <c:pt idx="20730">
                  <c:v>4.2122416032821626</c:v>
                </c:pt>
                <c:pt idx="20731">
                  <c:v>4.2126628274424904</c:v>
                </c:pt>
                <c:pt idx="20732">
                  <c:v>4.213084093725235</c:v>
                </c:pt>
                <c:pt idx="20733">
                  <c:v>4.213505402134607</c:v>
                </c:pt>
                <c:pt idx="20734">
                  <c:v>4.2139267526748201</c:v>
                </c:pt>
                <c:pt idx="20735">
                  <c:v>4.2143481453500877</c:v>
                </c:pt>
                <c:pt idx="20736">
                  <c:v>4.2147695801646226</c:v>
                </c:pt>
                <c:pt idx="20737">
                  <c:v>4.215191057122639</c:v>
                </c:pt>
                <c:pt idx="20738">
                  <c:v>4.2156125762283514</c:v>
                </c:pt>
                <c:pt idx="20739">
                  <c:v>4.2160341374859742</c:v>
                </c:pt>
                <c:pt idx="20740">
                  <c:v>4.2164557408997227</c:v>
                </c:pt>
                <c:pt idx="20741">
                  <c:v>4.2168773864738123</c:v>
                </c:pt>
                <c:pt idx="20742">
                  <c:v>4.2172990742124599</c:v>
                </c:pt>
                <c:pt idx="20743">
                  <c:v>4.2177208041198808</c:v>
                </c:pt>
                <c:pt idx="20744">
                  <c:v>4.2181425762002931</c:v>
                </c:pt>
                <c:pt idx="20745">
                  <c:v>4.2185643904579129</c:v>
                </c:pt>
                <c:pt idx="20746">
                  <c:v>4.218986246896959</c:v>
                </c:pt>
                <c:pt idx="20747">
                  <c:v>4.2194081455216486</c:v>
                </c:pt>
                <c:pt idx="20748">
                  <c:v>4.2198300863362004</c:v>
                </c:pt>
                <c:pt idx="20749">
                  <c:v>4.2202520693448342</c:v>
                </c:pt>
                <c:pt idx="20750">
                  <c:v>4.2206740945517689</c:v>
                </c:pt>
                <c:pt idx="20751">
                  <c:v>4.2210961619612242</c:v>
                </c:pt>
                <c:pt idx="20752">
                  <c:v>4.2215182715774207</c:v>
                </c:pt>
                <c:pt idx="20753">
                  <c:v>4.2219404234045781</c:v>
                </c:pt>
                <c:pt idx="20754">
                  <c:v>4.2223626174469189</c:v>
                </c:pt>
                <c:pt idx="20755">
                  <c:v>4.2227848537086636</c:v>
                </c:pt>
                <c:pt idx="20756">
                  <c:v>4.2232071321940348</c:v>
                </c:pt>
                <c:pt idx="20757">
                  <c:v>4.2236294529072538</c:v>
                </c:pt>
                <c:pt idx="20758">
                  <c:v>4.2240518158525449</c:v>
                </c:pt>
                <c:pt idx="20759">
                  <c:v>4.2244742210341304</c:v>
                </c:pt>
                <c:pt idx="20760">
                  <c:v>4.2248966684562337</c:v>
                </c:pt>
                <c:pt idx="20761">
                  <c:v>4.2253191581230789</c:v>
                </c:pt>
                <c:pt idx="20762">
                  <c:v>4.2257416900388911</c:v>
                </c:pt>
                <c:pt idx="20763">
                  <c:v>4.2261642642078954</c:v>
                </c:pt>
                <c:pt idx="20764">
                  <c:v>4.2265868806343159</c:v>
                </c:pt>
                <c:pt idx="20765">
                  <c:v>4.2270095393223794</c:v>
                </c:pt>
                <c:pt idx="20766">
                  <c:v>4.227432240276312</c:v>
                </c:pt>
                <c:pt idx="20767">
                  <c:v>4.2278549835003396</c:v>
                </c:pt>
                <c:pt idx="20768">
                  <c:v>4.2282777689986899</c:v>
                </c:pt>
                <c:pt idx="20769">
                  <c:v>4.2287005967755897</c:v>
                </c:pt>
                <c:pt idx="20770">
                  <c:v>4.2291234668352669</c:v>
                </c:pt>
                <c:pt idx="20771">
                  <c:v>4.2295463791819508</c:v>
                </c:pt>
                <c:pt idx="20772">
                  <c:v>4.2299693338198692</c:v>
                </c:pt>
                <c:pt idx="20773">
                  <c:v>4.2303923307532507</c:v>
                </c:pt>
                <c:pt idx="20774">
                  <c:v>4.2308153699863258</c:v>
                </c:pt>
                <c:pt idx="20775">
                  <c:v>4.2312384515233248</c:v>
                </c:pt>
                <c:pt idx="20776">
                  <c:v>4.2316615753684772</c:v>
                </c:pt>
                <c:pt idx="20777">
                  <c:v>4.2320847415260143</c:v>
                </c:pt>
                <c:pt idx="20778">
                  <c:v>4.2325079500001666</c:v>
                </c:pt>
                <c:pt idx="20779">
                  <c:v>4.2329312007951669</c:v>
                </c:pt>
                <c:pt idx="20780">
                  <c:v>4.2333544939152468</c:v>
                </c:pt>
                <c:pt idx="20781">
                  <c:v>4.2337778293646382</c:v>
                </c:pt>
                <c:pt idx="20782">
                  <c:v>4.2342012071475743</c:v>
                </c:pt>
                <c:pt idx="20783">
                  <c:v>4.234624627268289</c:v>
                </c:pt>
                <c:pt idx="20784">
                  <c:v>4.2350480897310154</c:v>
                </c:pt>
                <c:pt idx="20785">
                  <c:v>4.2354715945399883</c:v>
                </c:pt>
                <c:pt idx="20786">
                  <c:v>4.2358951416994426</c:v>
                </c:pt>
                <c:pt idx="20787">
                  <c:v>4.2363187312136121</c:v>
                </c:pt>
                <c:pt idx="20788">
                  <c:v>4.2367423630867336</c:v>
                </c:pt>
                <c:pt idx="20789">
                  <c:v>4.2371660373230426</c:v>
                </c:pt>
                <c:pt idx="20790">
                  <c:v>4.2375897539267751</c:v>
                </c:pt>
                <c:pt idx="20791">
                  <c:v>4.2380135129021674</c:v>
                </c:pt>
                <c:pt idx="20792">
                  <c:v>4.2384373142534573</c:v>
                </c:pt>
                <c:pt idx="20793">
                  <c:v>4.2388611579848829</c:v>
                </c:pt>
                <c:pt idx="20794">
                  <c:v>4.2392850441006811</c:v>
                </c:pt>
                <c:pt idx="20795">
                  <c:v>4.2397089726050909</c:v>
                </c:pt>
                <c:pt idx="20796">
                  <c:v>4.2401329435023518</c:v>
                </c:pt>
                <c:pt idx="20797">
                  <c:v>4.2405569567967021</c:v>
                </c:pt>
                <c:pt idx="20798">
                  <c:v>4.2409810124923819</c:v>
                </c:pt>
                <c:pt idx="20799">
                  <c:v>4.2414051105936315</c:v>
                </c:pt>
                <c:pt idx="20800">
                  <c:v>4.2418292511046909</c:v>
                </c:pt>
                <c:pt idx="20801">
                  <c:v>4.2422534340298013</c:v>
                </c:pt>
                <c:pt idx="20802">
                  <c:v>4.2426776593732045</c:v>
                </c:pt>
                <c:pt idx="20803">
                  <c:v>4.2431019271391417</c:v>
                </c:pt>
                <c:pt idx="20804">
                  <c:v>4.2435262373318556</c:v>
                </c:pt>
                <c:pt idx="20805">
                  <c:v>4.2439505899555892</c:v>
                </c:pt>
                <c:pt idx="20806">
                  <c:v>4.2443749850145851</c:v>
                </c:pt>
                <c:pt idx="20807">
                  <c:v>4.2447994225130863</c:v>
                </c:pt>
                <c:pt idx="20808">
                  <c:v>4.2452239024553373</c:v>
                </c:pt>
                <c:pt idx="20809">
                  <c:v>4.2456484248455828</c:v>
                </c:pt>
                <c:pt idx="20810">
                  <c:v>4.2460729896880673</c:v>
                </c:pt>
                <c:pt idx="20811">
                  <c:v>4.2464975969870364</c:v>
                </c:pt>
                <c:pt idx="20812">
                  <c:v>4.2469222467467347</c:v>
                </c:pt>
                <c:pt idx="20813">
                  <c:v>4.2473469389714094</c:v>
                </c:pt>
                <c:pt idx="20814">
                  <c:v>4.2477716736653068</c:v>
                </c:pt>
                <c:pt idx="20815">
                  <c:v>4.2481964508326735</c:v>
                </c:pt>
                <c:pt idx="20816">
                  <c:v>4.2486212704777566</c:v>
                </c:pt>
                <c:pt idx="20817">
                  <c:v>4.2490461326048043</c:v>
                </c:pt>
                <c:pt idx="20818">
                  <c:v>4.2494710372180649</c:v>
                </c:pt>
                <c:pt idx="20819">
                  <c:v>4.2498959843217863</c:v>
                </c:pt>
                <c:pt idx="20820">
                  <c:v>4.2503209739202186</c:v>
                </c:pt>
                <c:pt idx="20821">
                  <c:v>4.2507460060176108</c:v>
                </c:pt>
                <c:pt idx="20822">
                  <c:v>4.2511710806182128</c:v>
                </c:pt>
                <c:pt idx="20823">
                  <c:v>4.2515961977262746</c:v>
                </c:pt>
                <c:pt idx="20824">
                  <c:v>4.252021357346047</c:v>
                </c:pt>
                <c:pt idx="20825">
                  <c:v>4.2524465594817817</c:v>
                </c:pt>
                <c:pt idx="20826">
                  <c:v>4.2528718041377296</c:v>
                </c:pt>
                <c:pt idx="20827">
                  <c:v>4.2532970913181432</c:v>
                </c:pt>
                <c:pt idx="20828">
                  <c:v>4.253722421027275</c:v>
                </c:pt>
                <c:pt idx="20829">
                  <c:v>4.2541477932693779</c:v>
                </c:pt>
                <c:pt idx="20830">
                  <c:v>4.2545732080487051</c:v>
                </c:pt>
                <c:pt idx="20831">
                  <c:v>4.2549986653695102</c:v>
                </c:pt>
                <c:pt idx="20832">
                  <c:v>4.2554241652360467</c:v>
                </c:pt>
                <c:pt idx="20833">
                  <c:v>4.2558497076525699</c:v>
                </c:pt>
                <c:pt idx="20834">
                  <c:v>4.2562752926233349</c:v>
                </c:pt>
                <c:pt idx="20835">
                  <c:v>4.2567009201525972</c:v>
                </c:pt>
                <c:pt idx="20836">
                  <c:v>4.2571265902446127</c:v>
                </c:pt>
                <c:pt idx="20837">
                  <c:v>4.2575523029036368</c:v>
                </c:pt>
                <c:pt idx="20838">
                  <c:v>4.2579780581339275</c:v>
                </c:pt>
                <c:pt idx="20839">
                  <c:v>4.2584038559397408</c:v>
                </c:pt>
                <c:pt idx="20840">
                  <c:v>4.2588296963253347</c:v>
                </c:pt>
                <c:pt idx="20841">
                  <c:v>4.2592555792949671</c:v>
                </c:pt>
                <c:pt idx="20842">
                  <c:v>4.2596815048528969</c:v>
                </c:pt>
                <c:pt idx="20843">
                  <c:v>4.2601074730033819</c:v>
                </c:pt>
                <c:pt idx="20844">
                  <c:v>4.2605334837506819</c:v>
                </c:pt>
                <c:pt idx="20845">
                  <c:v>4.2609595370990565</c:v>
                </c:pt>
                <c:pt idx="20846">
                  <c:v>4.2613856330527664</c:v>
                </c:pt>
                <c:pt idx="20847">
                  <c:v>4.2618117716160713</c:v>
                </c:pt>
                <c:pt idx="20848">
                  <c:v>4.2622379527932326</c:v>
                </c:pt>
                <c:pt idx="20849">
                  <c:v>4.2626641765885118</c:v>
                </c:pt>
                <c:pt idx="20850">
                  <c:v>4.2630904430061705</c:v>
                </c:pt>
                <c:pt idx="20851">
                  <c:v>4.2635167520504709</c:v>
                </c:pt>
                <c:pt idx="20852">
                  <c:v>4.2639431037256763</c:v>
                </c:pt>
                <c:pt idx="20853">
                  <c:v>4.2643694980360491</c:v>
                </c:pt>
                <c:pt idx="20854">
                  <c:v>4.2647959349858526</c:v>
                </c:pt>
                <c:pt idx="20855">
                  <c:v>4.2652224145793509</c:v>
                </c:pt>
                <c:pt idx="20856">
                  <c:v>4.265648936820809</c:v>
                </c:pt>
                <c:pt idx="20857">
                  <c:v>4.2660755017144911</c:v>
                </c:pt>
                <c:pt idx="20858">
                  <c:v>4.2665021092646622</c:v>
                </c:pt>
                <c:pt idx="20859">
                  <c:v>4.2669287594755883</c:v>
                </c:pt>
                <c:pt idx="20860">
                  <c:v>4.267355452351536</c:v>
                </c:pt>
                <c:pt idx="20861">
                  <c:v>4.2677821878967714</c:v>
                </c:pt>
                <c:pt idx="20862">
                  <c:v>4.2682089661155613</c:v>
                </c:pt>
                <c:pt idx="20863">
                  <c:v>4.2686357870121725</c:v>
                </c:pt>
                <c:pt idx="20864">
                  <c:v>4.2690626505908735</c:v>
                </c:pt>
                <c:pt idx="20865">
                  <c:v>4.269489556855933</c:v>
                </c:pt>
                <c:pt idx="20866">
                  <c:v>4.2699165058116186</c:v>
                </c:pt>
                <c:pt idx="20867">
                  <c:v>4.2703434974621999</c:v>
                </c:pt>
                <c:pt idx="20868">
                  <c:v>4.2707705318119462</c:v>
                </c:pt>
                <c:pt idx="20869">
                  <c:v>4.2711976088651271</c:v>
                </c:pt>
                <c:pt idx="20870">
                  <c:v>4.2716247286260138</c:v>
                </c:pt>
                <c:pt idx="20871">
                  <c:v>4.2720518910988767</c:v>
                </c:pt>
                <c:pt idx="20872">
                  <c:v>4.2724790962879862</c:v>
                </c:pt>
                <c:pt idx="20873">
                  <c:v>4.2729063441976152</c:v>
                </c:pt>
                <c:pt idx="20874">
                  <c:v>4.273333634832035</c:v>
                </c:pt>
                <c:pt idx="20875">
                  <c:v>4.2737609681955178</c:v>
                </c:pt>
                <c:pt idx="20876">
                  <c:v>4.2741883442923374</c:v>
                </c:pt>
                <c:pt idx="20877">
                  <c:v>4.2746157631267669</c:v>
                </c:pt>
                <c:pt idx="20878">
                  <c:v>4.2750432247030794</c:v>
                </c:pt>
                <c:pt idx="20879">
                  <c:v>4.2754707290255496</c:v>
                </c:pt>
                <c:pt idx="20880">
                  <c:v>4.2758982760984523</c:v>
                </c:pt>
                <c:pt idx="20881">
                  <c:v>4.2763258659260623</c:v>
                </c:pt>
                <c:pt idx="20882">
                  <c:v>4.2767534985126545</c:v>
                </c:pt>
                <c:pt idx="20883">
                  <c:v>4.2771811738625054</c:v>
                </c:pt>
                <c:pt idx="20884">
                  <c:v>4.2776088919798916</c:v>
                </c:pt>
                <c:pt idx="20885">
                  <c:v>4.2780366528690896</c:v>
                </c:pt>
                <c:pt idx="20886">
                  <c:v>4.2784644565343761</c:v>
                </c:pt>
                <c:pt idx="20887">
                  <c:v>4.2788923029800294</c:v>
                </c:pt>
                <c:pt idx="20888">
                  <c:v>4.279320192210327</c:v>
                </c:pt>
                <c:pt idx="20889">
                  <c:v>4.2797481242295481</c:v>
                </c:pt>
                <c:pt idx="20890">
                  <c:v>4.280176099041971</c:v>
                </c:pt>
                <c:pt idx="20891">
                  <c:v>4.2806041166518751</c:v>
                </c:pt>
                <c:pt idx="20892">
                  <c:v>4.2810321770635404</c:v>
                </c:pt>
                <c:pt idx="20893">
                  <c:v>4.2814602802812471</c:v>
                </c:pt>
                <c:pt idx="20894">
                  <c:v>4.2818884263092754</c:v>
                </c:pt>
                <c:pt idx="20895">
                  <c:v>4.2823166151519061</c:v>
                </c:pt>
                <c:pt idx="20896">
                  <c:v>4.2827448468134213</c:v>
                </c:pt>
                <c:pt idx="20897">
                  <c:v>4.2831731212981028</c:v>
                </c:pt>
                <c:pt idx="20898">
                  <c:v>4.2836014386102326</c:v>
                </c:pt>
                <c:pt idx="20899">
                  <c:v>4.2840297987540934</c:v>
                </c:pt>
                <c:pt idx="20900">
                  <c:v>4.284458201733969</c:v>
                </c:pt>
                <c:pt idx="20901">
                  <c:v>4.2848866475541421</c:v>
                </c:pt>
                <c:pt idx="20902">
                  <c:v>4.2853151362188973</c:v>
                </c:pt>
                <c:pt idx="20903">
                  <c:v>4.2857436677325191</c:v>
                </c:pt>
                <c:pt idx="20904">
                  <c:v>4.2861722420992923</c:v>
                </c:pt>
                <c:pt idx="20905">
                  <c:v>4.2866008593235021</c:v>
                </c:pt>
                <c:pt idx="20906">
                  <c:v>4.2870295194094341</c:v>
                </c:pt>
                <c:pt idx="20907">
                  <c:v>4.2874582223613746</c:v>
                </c:pt>
                <c:pt idx="20908">
                  <c:v>4.2878869681836109</c:v>
                </c:pt>
                <c:pt idx="20909">
                  <c:v>4.2883157568804293</c:v>
                </c:pt>
                <c:pt idx="20910">
                  <c:v>4.2887445884561171</c:v>
                </c:pt>
                <c:pt idx="20911">
                  <c:v>4.2891734629149623</c:v>
                </c:pt>
                <c:pt idx="20912">
                  <c:v>4.289602380261254</c:v>
                </c:pt>
                <c:pt idx="20913">
                  <c:v>4.2900313404992803</c:v>
                </c:pt>
                <c:pt idx="20914">
                  <c:v>4.2904603436333302</c:v>
                </c:pt>
                <c:pt idx="20915">
                  <c:v>4.2908893896676936</c:v>
                </c:pt>
                <c:pt idx="20916">
                  <c:v>4.2913184786066605</c:v>
                </c:pt>
                <c:pt idx="20917">
                  <c:v>4.2917476104545207</c:v>
                </c:pt>
                <c:pt idx="20918">
                  <c:v>4.2921767852155659</c:v>
                </c:pt>
                <c:pt idx="20919">
                  <c:v>4.2926060028940878</c:v>
                </c:pt>
                <c:pt idx="20920">
                  <c:v>4.2930352634943771</c:v>
                </c:pt>
                <c:pt idx="20921">
                  <c:v>4.2934645670207265</c:v>
                </c:pt>
                <c:pt idx="20922">
                  <c:v>4.2938939134774285</c:v>
                </c:pt>
                <c:pt idx="20923">
                  <c:v>4.2943233028687766</c:v>
                </c:pt>
                <c:pt idx="20924">
                  <c:v>4.2947527351990633</c:v>
                </c:pt>
                <c:pt idx="20925">
                  <c:v>4.295182210472583</c:v>
                </c:pt>
                <c:pt idx="20926">
                  <c:v>4.2956117286936299</c:v>
                </c:pt>
                <c:pt idx="20927">
                  <c:v>4.2960412898664995</c:v>
                </c:pt>
                <c:pt idx="20928">
                  <c:v>4.2964708939954859</c:v>
                </c:pt>
                <c:pt idx="20929">
                  <c:v>4.2969005410848853</c:v>
                </c:pt>
                <c:pt idx="20930">
                  <c:v>4.2973302311389938</c:v>
                </c:pt>
                <c:pt idx="20931">
                  <c:v>4.2977599641621076</c:v>
                </c:pt>
                <c:pt idx="20932">
                  <c:v>4.2981897401585236</c:v>
                </c:pt>
                <c:pt idx="20933">
                  <c:v>4.2986195591325398</c:v>
                </c:pt>
                <c:pt idx="20934">
                  <c:v>4.2990494210884531</c:v>
                </c:pt>
                <c:pt idx="20935">
                  <c:v>4.2994793260305615</c:v>
                </c:pt>
                <c:pt idx="20936">
                  <c:v>4.2999092739631646</c:v>
                </c:pt>
                <c:pt idx="20937">
                  <c:v>4.3003392648905612</c:v>
                </c:pt>
                <c:pt idx="20938">
                  <c:v>4.3007692988170501</c:v>
                </c:pt>
                <c:pt idx="20939">
                  <c:v>4.3011993757469318</c:v>
                </c:pt>
                <c:pt idx="20940">
                  <c:v>4.301629495684506</c:v>
                </c:pt>
                <c:pt idx="20941">
                  <c:v>4.3020596586340742</c:v>
                </c:pt>
                <c:pt idx="20942">
                  <c:v>4.3024898645999379</c:v>
                </c:pt>
                <c:pt idx="20943">
                  <c:v>4.3029201135863975</c:v>
                </c:pt>
                <c:pt idx="20944">
                  <c:v>4.3033504055977563</c:v>
                </c:pt>
                <c:pt idx="20945">
                  <c:v>4.3037807406383157</c:v>
                </c:pt>
                <c:pt idx="20946">
                  <c:v>4.3042111187123799</c:v>
                </c:pt>
                <c:pt idx="20947">
                  <c:v>4.3046415398242512</c:v>
                </c:pt>
                <c:pt idx="20948">
                  <c:v>4.3050720039782338</c:v>
                </c:pt>
                <c:pt idx="20949">
                  <c:v>4.3055025111786316</c:v>
                </c:pt>
                <c:pt idx="20950">
                  <c:v>4.3059330614297497</c:v>
                </c:pt>
                <c:pt idx="20951">
                  <c:v>4.3063636547358923</c:v>
                </c:pt>
                <c:pt idx="20952">
                  <c:v>4.3067942911013661</c:v>
                </c:pt>
                <c:pt idx="20953">
                  <c:v>4.3072249705304761</c:v>
                </c:pt>
                <c:pt idx="20954">
                  <c:v>4.3076556930275292</c:v>
                </c:pt>
                <c:pt idx="20955">
                  <c:v>4.3080864585968319</c:v>
                </c:pt>
                <c:pt idx="20956">
                  <c:v>4.3085172672426912</c:v>
                </c:pt>
                <c:pt idx="20957">
                  <c:v>4.3089481189694157</c:v>
                </c:pt>
                <c:pt idx="20958">
                  <c:v>4.3093790137813128</c:v>
                </c:pt>
                <c:pt idx="20959">
                  <c:v>4.3098099516826913</c:v>
                </c:pt>
                <c:pt idx="20960">
                  <c:v>4.3102409326778597</c:v>
                </c:pt>
                <c:pt idx="20961">
                  <c:v>4.3106719567711274</c:v>
                </c:pt>
                <c:pt idx="20962">
                  <c:v>4.3111030239668047</c:v>
                </c:pt>
                <c:pt idx="20963">
                  <c:v>4.3115341342692011</c:v>
                </c:pt>
                <c:pt idx="20964">
                  <c:v>4.3119652876826278</c:v>
                </c:pt>
                <c:pt idx="20965">
                  <c:v>4.312396484211396</c:v>
                </c:pt>
                <c:pt idx="20966">
                  <c:v>4.3128277238598169</c:v>
                </c:pt>
                <c:pt idx="20967">
                  <c:v>4.3132590066322027</c:v>
                </c:pt>
                <c:pt idx="20968">
                  <c:v>4.3136903325328655</c:v>
                </c:pt>
                <c:pt idx="20969">
                  <c:v>4.3141217015661191</c:v>
                </c:pt>
                <c:pt idx="20970">
                  <c:v>4.3145531137362756</c:v>
                </c:pt>
                <c:pt idx="20971">
                  <c:v>4.3149845690476489</c:v>
                </c:pt>
                <c:pt idx="20972">
                  <c:v>4.3154160675045539</c:v>
                </c:pt>
                <c:pt idx="20973">
                  <c:v>4.3158476091113043</c:v>
                </c:pt>
                <c:pt idx="20974">
                  <c:v>4.3162791938722149</c:v>
                </c:pt>
                <c:pt idx="20975">
                  <c:v>4.3167108217916024</c:v>
                </c:pt>
                <c:pt idx="20976">
                  <c:v>4.3171424928737814</c:v>
                </c:pt>
                <c:pt idx="20977">
                  <c:v>4.3175742071230685</c:v>
                </c:pt>
                <c:pt idx="20978">
                  <c:v>4.3180059645437812</c:v>
                </c:pt>
                <c:pt idx="20979">
                  <c:v>4.3184377651402359</c:v>
                </c:pt>
                <c:pt idx="20980">
                  <c:v>4.3188696089167502</c:v>
                </c:pt>
                <c:pt idx="20981">
                  <c:v>4.3193014958776415</c:v>
                </c:pt>
                <c:pt idx="20982">
                  <c:v>4.3197334260272289</c:v>
                </c:pt>
                <c:pt idx="20983">
                  <c:v>4.3201653993698317</c:v>
                </c:pt>
                <c:pt idx="20984">
                  <c:v>4.3205974159097682</c:v>
                </c:pt>
                <c:pt idx="20985">
                  <c:v>4.3210294756513594</c:v>
                </c:pt>
                <c:pt idx="20986">
                  <c:v>4.3214615785989245</c:v>
                </c:pt>
                <c:pt idx="20987">
                  <c:v>4.3218937247567846</c:v>
                </c:pt>
                <c:pt idx="20988">
                  <c:v>4.3223259141292605</c:v>
                </c:pt>
                <c:pt idx="20989">
                  <c:v>4.3227581467206733</c:v>
                </c:pt>
                <c:pt idx="20990">
                  <c:v>4.3231904225353457</c:v>
                </c:pt>
                <c:pt idx="20991">
                  <c:v>4.3236227415775987</c:v>
                </c:pt>
                <c:pt idx="20992">
                  <c:v>4.3240551038517561</c:v>
                </c:pt>
                <c:pt idx="20993">
                  <c:v>4.3244875093621413</c:v>
                </c:pt>
                <c:pt idx="20994">
                  <c:v>4.3249199581130773</c:v>
                </c:pt>
                <c:pt idx="20995">
                  <c:v>4.3253524501088885</c:v>
                </c:pt>
                <c:pt idx="20996">
                  <c:v>4.3257849853538994</c:v>
                </c:pt>
                <c:pt idx="20997">
                  <c:v>4.3262175638524347</c:v>
                </c:pt>
                <c:pt idx="20998">
                  <c:v>4.3266501856088198</c:v>
                </c:pt>
                <c:pt idx="20999">
                  <c:v>4.3270828506273809</c:v>
                </c:pt>
                <c:pt idx="21000">
                  <c:v>4.3275155589124434</c:v>
                </c:pt>
                <c:pt idx="21001">
                  <c:v>4.3279483104683347</c:v>
                </c:pt>
                <c:pt idx="21002">
                  <c:v>4.3283811052993819</c:v>
                </c:pt>
                <c:pt idx="21003">
                  <c:v>4.3288139434099122</c:v>
                </c:pt>
                <c:pt idx="21004">
                  <c:v>4.3292468248042528</c:v>
                </c:pt>
                <c:pt idx="21005">
                  <c:v>4.3296797494867336</c:v>
                </c:pt>
                <c:pt idx="21006">
                  <c:v>4.3301127174616818</c:v>
                </c:pt>
                <c:pt idx="21007">
                  <c:v>4.3305457287334281</c:v>
                </c:pt>
                <c:pt idx="21008">
                  <c:v>4.3309787833063016</c:v>
                </c:pt>
                <c:pt idx="21009">
                  <c:v>4.3314118811846321</c:v>
                </c:pt>
                <c:pt idx="21010">
                  <c:v>4.3318450223727503</c:v>
                </c:pt>
                <c:pt idx="21011">
                  <c:v>4.3322782068749879</c:v>
                </c:pt>
                <c:pt idx="21012">
                  <c:v>4.3327114346956757</c:v>
                </c:pt>
                <c:pt idx="21013">
                  <c:v>4.3331447058391452</c:v>
                </c:pt>
                <c:pt idx="21014">
                  <c:v>4.3335780203097292</c:v>
                </c:pt>
                <c:pt idx="21015">
                  <c:v>4.33401137811176</c:v>
                </c:pt>
                <c:pt idx="21016">
                  <c:v>4.3344447792495711</c:v>
                </c:pt>
                <c:pt idx="21017">
                  <c:v>4.3348782237274959</c:v>
                </c:pt>
                <c:pt idx="21018">
                  <c:v>4.3353117115498687</c:v>
                </c:pt>
                <c:pt idx="21019">
                  <c:v>4.3357452427210239</c:v>
                </c:pt>
                <c:pt idx="21020">
                  <c:v>4.3361788172452957</c:v>
                </c:pt>
                <c:pt idx="21021">
                  <c:v>4.3366124351270203</c:v>
                </c:pt>
                <c:pt idx="21022">
                  <c:v>4.3370460963705328</c:v>
                </c:pt>
                <c:pt idx="21023">
                  <c:v>4.3374798009801703</c:v>
                </c:pt>
                <c:pt idx="21024">
                  <c:v>4.3379135489602678</c:v>
                </c:pt>
                <c:pt idx="21025">
                  <c:v>4.3383473403151642</c:v>
                </c:pt>
                <c:pt idx="21026">
                  <c:v>4.3387811750491956</c:v>
                </c:pt>
                <c:pt idx="21027">
                  <c:v>4.3392150531667006</c:v>
                </c:pt>
                <c:pt idx="21028">
                  <c:v>4.3396489746720173</c:v>
                </c:pt>
                <c:pt idx="21029">
                  <c:v>4.3400829395694842</c:v>
                </c:pt>
                <c:pt idx="21030">
                  <c:v>4.3405169478634411</c:v>
                </c:pt>
                <c:pt idx="21031">
                  <c:v>4.3409509995582276</c:v>
                </c:pt>
                <c:pt idx="21032">
                  <c:v>4.3413850946581833</c:v>
                </c:pt>
                <c:pt idx="21033">
                  <c:v>4.3418192331676488</c:v>
                </c:pt>
                <c:pt idx="21034">
                  <c:v>4.3422534150909655</c:v>
                </c:pt>
                <c:pt idx="21035">
                  <c:v>4.3426876404324748</c:v>
                </c:pt>
                <c:pt idx="21036">
                  <c:v>4.3431219091965181</c:v>
                </c:pt>
                <c:pt idx="21037">
                  <c:v>4.3435562213874377</c:v>
                </c:pt>
                <c:pt idx="21038">
                  <c:v>4.3439905770095768</c:v>
                </c:pt>
                <c:pt idx="21039">
                  <c:v>4.3444249760672777</c:v>
                </c:pt>
                <c:pt idx="21040">
                  <c:v>4.3448594185648846</c:v>
                </c:pt>
                <c:pt idx="21041">
                  <c:v>4.3452939045067414</c:v>
                </c:pt>
                <c:pt idx="21042">
                  <c:v>4.3457284338971922</c:v>
                </c:pt>
                <c:pt idx="21043">
                  <c:v>4.3461630067405821</c:v>
                </c:pt>
                <c:pt idx="21044">
                  <c:v>4.346597623041256</c:v>
                </c:pt>
                <c:pt idx="21045">
                  <c:v>4.3470322828035597</c:v>
                </c:pt>
                <c:pt idx="21046">
                  <c:v>4.34746698603184</c:v>
                </c:pt>
                <c:pt idx="21047">
                  <c:v>4.3479017327304428</c:v>
                </c:pt>
                <c:pt idx="21048">
                  <c:v>4.3483365229037156</c:v>
                </c:pt>
                <c:pt idx="21049">
                  <c:v>4.3487713565560062</c:v>
                </c:pt>
                <c:pt idx="21050">
                  <c:v>4.3492062336916621</c:v>
                </c:pt>
                <c:pt idx="21051">
                  <c:v>4.3496411543150311</c:v>
                </c:pt>
                <c:pt idx="21052">
                  <c:v>4.3500761184304624</c:v>
                </c:pt>
                <c:pt idx="21053">
                  <c:v>4.3505111260423055</c:v>
                </c:pt>
                <c:pt idx="21054">
                  <c:v>4.3509461771549098</c:v>
                </c:pt>
                <c:pt idx="21055">
                  <c:v>4.3513812717726257</c:v>
                </c:pt>
                <c:pt idx="21056">
                  <c:v>4.3518164098998025</c:v>
                </c:pt>
                <c:pt idx="21057">
                  <c:v>4.3522515915407922</c:v>
                </c:pt>
                <c:pt idx="21058">
                  <c:v>4.3526868166999462</c:v>
                </c:pt>
                <c:pt idx="21059">
                  <c:v>4.3531220853816164</c:v>
                </c:pt>
                <c:pt idx="21060">
                  <c:v>4.3535573975901549</c:v>
                </c:pt>
                <c:pt idx="21061">
                  <c:v>4.3539927533299139</c:v>
                </c:pt>
                <c:pt idx="21062">
                  <c:v>4.3544281526052471</c:v>
                </c:pt>
                <c:pt idx="21063">
                  <c:v>4.3548635954205075</c:v>
                </c:pt>
                <c:pt idx="21064">
                  <c:v>4.3552990817800499</c:v>
                </c:pt>
                <c:pt idx="21065">
                  <c:v>4.3557346116882281</c:v>
                </c:pt>
                <c:pt idx="21066">
                  <c:v>4.3561701851493968</c:v>
                </c:pt>
                <c:pt idx="21067">
                  <c:v>4.3566058021679117</c:v>
                </c:pt>
                <c:pt idx="21068">
                  <c:v>4.3570414627481284</c:v>
                </c:pt>
                <c:pt idx="21069">
                  <c:v>4.3574771668944035</c:v>
                </c:pt>
                <c:pt idx="21070">
                  <c:v>4.3579129146110924</c:v>
                </c:pt>
                <c:pt idx="21071">
                  <c:v>4.3583487059025536</c:v>
                </c:pt>
                <c:pt idx="21072">
                  <c:v>4.3587845407731436</c:v>
                </c:pt>
                <c:pt idx="21073">
                  <c:v>4.3592204192272206</c:v>
                </c:pt>
                <c:pt idx="21074">
                  <c:v>4.3596563412691429</c:v>
                </c:pt>
                <c:pt idx="21075">
                  <c:v>4.3600923069032698</c:v>
                </c:pt>
                <c:pt idx="21076">
                  <c:v>4.3605283161339603</c:v>
                </c:pt>
                <c:pt idx="21077">
                  <c:v>4.3609643689655737</c:v>
                </c:pt>
                <c:pt idx="21078">
                  <c:v>4.3614004654024701</c:v>
                </c:pt>
                <c:pt idx="21079">
                  <c:v>4.3618366054490103</c:v>
                </c:pt>
                <c:pt idx="21080">
                  <c:v>4.3622727891095554</c:v>
                </c:pt>
                <c:pt idx="21081">
                  <c:v>4.3627090163884663</c:v>
                </c:pt>
                <c:pt idx="21082">
                  <c:v>4.3631452872901049</c:v>
                </c:pt>
                <c:pt idx="21083">
                  <c:v>4.3635816018188338</c:v>
                </c:pt>
                <c:pt idx="21084">
                  <c:v>4.3640179599790159</c:v>
                </c:pt>
                <c:pt idx="21085">
                  <c:v>4.3644543617750138</c:v>
                </c:pt>
                <c:pt idx="21086">
                  <c:v>4.3648908072111912</c:v>
                </c:pt>
                <c:pt idx="21087">
                  <c:v>4.3653272962919125</c:v>
                </c:pt>
                <c:pt idx="21088">
                  <c:v>4.3657638290215415</c:v>
                </c:pt>
                <c:pt idx="21089">
                  <c:v>4.3662004054044434</c:v>
                </c:pt>
                <c:pt idx="21090">
                  <c:v>4.3666370254449838</c:v>
                </c:pt>
                <c:pt idx="21091">
                  <c:v>4.3670736891475279</c:v>
                </c:pt>
                <c:pt idx="21092">
                  <c:v>4.367510396516443</c:v>
                </c:pt>
                <c:pt idx="21093">
                  <c:v>4.3679471475560945</c:v>
                </c:pt>
                <c:pt idx="21094">
                  <c:v>4.3683839422708504</c:v>
                </c:pt>
                <c:pt idx="21095">
                  <c:v>4.3688207806650778</c:v>
                </c:pt>
                <c:pt idx="21096">
                  <c:v>4.3692576627431441</c:v>
                </c:pt>
                <c:pt idx="21097">
                  <c:v>4.3696945885094181</c:v>
                </c:pt>
                <c:pt idx="21098">
                  <c:v>4.3701315579682687</c:v>
                </c:pt>
                <c:pt idx="21099">
                  <c:v>4.3705685711240658</c:v>
                </c:pt>
                <c:pt idx="21100">
                  <c:v>4.3710056279811784</c:v>
                </c:pt>
                <c:pt idx="21101">
                  <c:v>4.3714427285439763</c:v>
                </c:pt>
                <c:pt idx="21102">
                  <c:v>4.3718798728168302</c:v>
                </c:pt>
                <c:pt idx="21103">
                  <c:v>4.3723170608041118</c:v>
                </c:pt>
                <c:pt idx="21104">
                  <c:v>4.3727542925101925</c:v>
                </c:pt>
                <c:pt idx="21105">
                  <c:v>4.3731915679394433</c:v>
                </c:pt>
                <c:pt idx="21106">
                  <c:v>4.3736288870962374</c:v>
                </c:pt>
                <c:pt idx="21107">
                  <c:v>4.3740662499849474</c:v>
                </c:pt>
                <c:pt idx="21108">
                  <c:v>4.3745036566099458</c:v>
                </c:pt>
                <c:pt idx="21109">
                  <c:v>4.3749411069756068</c:v>
                </c:pt>
                <c:pt idx="21110">
                  <c:v>4.3753786010863047</c:v>
                </c:pt>
                <c:pt idx="21111">
                  <c:v>4.375816138946413</c:v>
                </c:pt>
                <c:pt idx="21112">
                  <c:v>4.3762537205603076</c:v>
                </c:pt>
                <c:pt idx="21113">
                  <c:v>4.3766913459323638</c:v>
                </c:pt>
                <c:pt idx="21114">
                  <c:v>4.3771290150669566</c:v>
                </c:pt>
                <c:pt idx="21115">
                  <c:v>4.3775667279684631</c:v>
                </c:pt>
                <c:pt idx="21116">
                  <c:v>4.3780044846412602</c:v>
                </c:pt>
                <c:pt idx="21117">
                  <c:v>4.378442285089724</c:v>
                </c:pt>
                <c:pt idx="21118">
                  <c:v>4.3788801293182331</c:v>
                </c:pt>
                <c:pt idx="21119">
                  <c:v>4.3793180173311645</c:v>
                </c:pt>
                <c:pt idx="21120">
                  <c:v>4.3797559491328979</c:v>
                </c:pt>
                <c:pt idx="21121">
                  <c:v>4.380193924727811</c:v>
                </c:pt>
                <c:pt idx="21122">
                  <c:v>4.3806319441202834</c:v>
                </c:pt>
                <c:pt idx="21123">
                  <c:v>4.3810700073146958</c:v>
                </c:pt>
                <c:pt idx="21124">
                  <c:v>4.3815081143154275</c:v>
                </c:pt>
                <c:pt idx="21125">
                  <c:v>4.3819462651268593</c:v>
                </c:pt>
                <c:pt idx="21126">
                  <c:v>4.3823844597533723</c:v>
                </c:pt>
                <c:pt idx="21127">
                  <c:v>4.3828226981993472</c:v>
                </c:pt>
                <c:pt idx="21128">
                  <c:v>4.3832609804691671</c:v>
                </c:pt>
                <c:pt idx="21129">
                  <c:v>4.3836993065672143</c:v>
                </c:pt>
                <c:pt idx="21130">
                  <c:v>4.384137676497871</c:v>
                </c:pt>
                <c:pt idx="21131">
                  <c:v>4.3845760902655204</c:v>
                </c:pt>
                <c:pt idx="21132">
                  <c:v>4.3850145478745466</c:v>
                </c:pt>
                <c:pt idx="21133">
                  <c:v>4.3854530493293336</c:v>
                </c:pt>
                <c:pt idx="21134">
                  <c:v>4.3858915946342663</c:v>
                </c:pt>
                <c:pt idx="21135">
                  <c:v>4.3863301837937296</c:v>
                </c:pt>
                <c:pt idx="21136">
                  <c:v>4.3867688168121086</c:v>
                </c:pt>
                <c:pt idx="21137">
                  <c:v>4.3872074936937899</c:v>
                </c:pt>
                <c:pt idx="21138">
                  <c:v>4.3876462144431594</c:v>
                </c:pt>
                <c:pt idx="21139">
                  <c:v>4.3880849790646037</c:v>
                </c:pt>
                <c:pt idx="21140">
                  <c:v>4.3885237875625105</c:v>
                </c:pt>
                <c:pt idx="21141">
                  <c:v>4.3889626399412665</c:v>
                </c:pt>
                <c:pt idx="21142">
                  <c:v>4.389401536205261</c:v>
                </c:pt>
                <c:pt idx="21143">
                  <c:v>4.3898404763588816</c:v>
                </c:pt>
                <c:pt idx="21144">
                  <c:v>4.3902794604065178</c:v>
                </c:pt>
                <c:pt idx="21145">
                  <c:v>4.3907184883525581</c:v>
                </c:pt>
                <c:pt idx="21146">
                  <c:v>4.3911575602013935</c:v>
                </c:pt>
                <c:pt idx="21147">
                  <c:v>4.3915966759574134</c:v>
                </c:pt>
                <c:pt idx="21148">
                  <c:v>4.3920358356250091</c:v>
                </c:pt>
                <c:pt idx="21149">
                  <c:v>4.3924750392085716</c:v>
                </c:pt>
                <c:pt idx="21150">
                  <c:v>4.3929142867124922</c:v>
                </c:pt>
                <c:pt idx="21151">
                  <c:v>4.3933535781411637</c:v>
                </c:pt>
                <c:pt idx="21152">
                  <c:v>4.3937929134989782</c:v>
                </c:pt>
                <c:pt idx="21153">
                  <c:v>4.3942322927903277</c:v>
                </c:pt>
                <c:pt idx="21154">
                  <c:v>4.3946717160196069</c:v>
                </c:pt>
                <c:pt idx="21155">
                  <c:v>4.3951111831912089</c:v>
                </c:pt>
                <c:pt idx="21156">
                  <c:v>4.3955506943095282</c:v>
                </c:pt>
                <c:pt idx="21157">
                  <c:v>4.3959902493789587</c:v>
                </c:pt>
                <c:pt idx="21158">
                  <c:v>4.3964298484038968</c:v>
                </c:pt>
                <c:pt idx="21159">
                  <c:v>4.3968694913887374</c:v>
                </c:pt>
                <c:pt idx="21160">
                  <c:v>4.3973091783378759</c:v>
                </c:pt>
                <c:pt idx="21161">
                  <c:v>4.3977489092557098</c:v>
                </c:pt>
                <c:pt idx="21162">
                  <c:v>4.3981886841466356</c:v>
                </c:pt>
                <c:pt idx="21163">
                  <c:v>4.3986285030150505</c:v>
                </c:pt>
                <c:pt idx="21164">
                  <c:v>4.399068365865352</c:v>
                </c:pt>
                <c:pt idx="21165">
                  <c:v>4.3995082727019383</c:v>
                </c:pt>
                <c:pt idx="21166">
                  <c:v>4.3999482235292087</c:v>
                </c:pt>
                <c:pt idx="21167">
                  <c:v>4.4003882183515612</c:v>
                </c:pt>
                <c:pt idx="21168">
                  <c:v>4.4008282571733961</c:v>
                </c:pt>
                <c:pt idx="21169">
                  <c:v>4.4012683399991133</c:v>
                </c:pt>
                <c:pt idx="21170">
                  <c:v>4.4017084668331128</c:v>
                </c:pt>
                <c:pt idx="21171">
                  <c:v>4.4021486376797965</c:v>
                </c:pt>
                <c:pt idx="21172">
                  <c:v>4.4025888525435644</c:v>
                </c:pt>
                <c:pt idx="21173">
                  <c:v>4.4030291114288183</c:v>
                </c:pt>
                <c:pt idx="21174">
                  <c:v>4.4034694143399609</c:v>
                </c:pt>
                <c:pt idx="21175">
                  <c:v>4.4039097612813949</c:v>
                </c:pt>
                <c:pt idx="21176">
                  <c:v>4.404350152257523</c:v>
                </c:pt>
                <c:pt idx="21177">
                  <c:v>4.4047905872727489</c:v>
                </c:pt>
                <c:pt idx="21178">
                  <c:v>4.405231066331476</c:v>
                </c:pt>
                <c:pt idx="21179">
                  <c:v>4.4056715894381089</c:v>
                </c:pt>
                <c:pt idx="21180">
                  <c:v>4.4061121565970529</c:v>
                </c:pt>
                <c:pt idx="21181">
                  <c:v>4.4065527678127125</c:v>
                </c:pt>
                <c:pt idx="21182">
                  <c:v>4.406993423089494</c:v>
                </c:pt>
                <c:pt idx="21183">
                  <c:v>4.4074341224318028</c:v>
                </c:pt>
                <c:pt idx="21184">
                  <c:v>4.4078748658440459</c:v>
                </c:pt>
                <c:pt idx="21185">
                  <c:v>4.4083156533306305</c:v>
                </c:pt>
                <c:pt idx="21186">
                  <c:v>4.4087564848959637</c:v>
                </c:pt>
                <c:pt idx="21187">
                  <c:v>4.4091973605444537</c:v>
                </c:pt>
                <c:pt idx="21188">
                  <c:v>4.4096382802805083</c:v>
                </c:pt>
                <c:pt idx="21189">
                  <c:v>4.4100792441085366</c:v>
                </c:pt>
                <c:pt idx="21190">
                  <c:v>4.4105202520329474</c:v>
                </c:pt>
                <c:pt idx="21191">
                  <c:v>4.4109613040581506</c:v>
                </c:pt>
                <c:pt idx="21192">
                  <c:v>4.4114024001885559</c:v>
                </c:pt>
                <c:pt idx="21193">
                  <c:v>4.411843540428575</c:v>
                </c:pt>
                <c:pt idx="21194">
                  <c:v>4.4122847247826176</c:v>
                </c:pt>
                <c:pt idx="21195">
                  <c:v>4.4127259532550962</c:v>
                </c:pt>
                <c:pt idx="21196">
                  <c:v>4.4131672258504215</c:v>
                </c:pt>
                <c:pt idx="21197">
                  <c:v>4.4136085425730069</c:v>
                </c:pt>
                <c:pt idx="21198">
                  <c:v>4.414049903427264</c:v>
                </c:pt>
                <c:pt idx="21199">
                  <c:v>4.414491308417607</c:v>
                </c:pt>
                <c:pt idx="21200">
                  <c:v>4.4149327575484483</c:v>
                </c:pt>
                <c:pt idx="21201">
                  <c:v>4.4153742508242031</c:v>
                </c:pt>
                <c:pt idx="21202">
                  <c:v>4.4158157882492857</c:v>
                </c:pt>
                <c:pt idx="21203">
                  <c:v>4.4162573698281102</c:v>
                </c:pt>
                <c:pt idx="21204">
                  <c:v>4.4166989955650928</c:v>
                </c:pt>
                <c:pt idx="21205">
                  <c:v>4.4171406654646495</c:v>
                </c:pt>
                <c:pt idx="21206">
                  <c:v>4.4175823795311961</c:v>
                </c:pt>
                <c:pt idx="21207">
                  <c:v>4.4180241377691489</c:v>
                </c:pt>
                <c:pt idx="21208">
                  <c:v>4.4184659401829256</c:v>
                </c:pt>
                <c:pt idx="21209">
                  <c:v>4.418907786776944</c:v>
                </c:pt>
                <c:pt idx="21210">
                  <c:v>4.4193496775556218</c:v>
                </c:pt>
                <c:pt idx="21211">
                  <c:v>4.4197916125233769</c:v>
                </c:pt>
                <c:pt idx="21212">
                  <c:v>4.4202335916846289</c:v>
                </c:pt>
                <c:pt idx="21213">
                  <c:v>4.4206756150437974</c:v>
                </c:pt>
                <c:pt idx="21214">
                  <c:v>4.4211176826053018</c:v>
                </c:pt>
                <c:pt idx="21215">
                  <c:v>4.4215597943735627</c:v>
                </c:pt>
                <c:pt idx="21216">
                  <c:v>4.4220019503529997</c:v>
                </c:pt>
                <c:pt idx="21217">
                  <c:v>4.422444150548035</c:v>
                </c:pt>
                <c:pt idx="21218">
                  <c:v>4.4228863949630899</c:v>
                </c:pt>
                <c:pt idx="21219">
                  <c:v>4.4233286836025858</c:v>
                </c:pt>
                <c:pt idx="21220">
                  <c:v>4.4237710164709458</c:v>
                </c:pt>
                <c:pt idx="21221">
                  <c:v>4.4242133935725931</c:v>
                </c:pt>
                <c:pt idx="21222">
                  <c:v>4.4246558149119499</c:v>
                </c:pt>
                <c:pt idx="21223">
                  <c:v>4.4250982804934411</c:v>
                </c:pt>
                <c:pt idx="21224">
                  <c:v>4.4255407903214907</c:v>
                </c:pt>
                <c:pt idx="21225">
                  <c:v>4.4259833444005228</c:v>
                </c:pt>
                <c:pt idx="21226">
                  <c:v>4.426425942734963</c:v>
                </c:pt>
                <c:pt idx="21227">
                  <c:v>4.4268685853292364</c:v>
                </c:pt>
                <c:pt idx="21228">
                  <c:v>4.4273112721877697</c:v>
                </c:pt>
                <c:pt idx="21229">
                  <c:v>4.4277540033149885</c:v>
                </c:pt>
                <c:pt idx="21230">
                  <c:v>4.4281967787153196</c:v>
                </c:pt>
                <c:pt idx="21231">
                  <c:v>4.4286395983931914</c:v>
                </c:pt>
                <c:pt idx="21232">
                  <c:v>4.4290824623530307</c:v>
                </c:pt>
                <c:pt idx="21233">
                  <c:v>4.4295253705992659</c:v>
                </c:pt>
                <c:pt idx="21234">
                  <c:v>4.4299683231363254</c:v>
                </c:pt>
                <c:pt idx="21235">
                  <c:v>4.4304113199686386</c:v>
                </c:pt>
                <c:pt idx="21236">
                  <c:v>4.4308543611006357</c:v>
                </c:pt>
                <c:pt idx="21237">
                  <c:v>4.4312974465367461</c:v>
                </c:pt>
                <c:pt idx="21238">
                  <c:v>4.4317405762813999</c:v>
                </c:pt>
                <c:pt idx="21239">
                  <c:v>4.4321837503390284</c:v>
                </c:pt>
                <c:pt idx="21240">
                  <c:v>4.4326269687140627</c:v>
                </c:pt>
                <c:pt idx="21241">
                  <c:v>4.4330702314109338</c:v>
                </c:pt>
                <c:pt idx="21242">
                  <c:v>4.4335135384340747</c:v>
                </c:pt>
                <c:pt idx="21243">
                  <c:v>4.4339568897879182</c:v>
                </c:pt>
                <c:pt idx="21244">
                  <c:v>4.4344002854768974</c:v>
                </c:pt>
                <c:pt idx="21245">
                  <c:v>4.4348437255054449</c:v>
                </c:pt>
                <c:pt idx="21246">
                  <c:v>4.4352872098779956</c:v>
                </c:pt>
                <c:pt idx="21247">
                  <c:v>4.4357307385989833</c:v>
                </c:pt>
                <c:pt idx="21248">
                  <c:v>4.4361743116728434</c:v>
                </c:pt>
                <c:pt idx="21249">
                  <c:v>4.4366179291040106</c:v>
                </c:pt>
                <c:pt idx="21250">
                  <c:v>4.4370615908969206</c:v>
                </c:pt>
                <c:pt idx="21251">
                  <c:v>4.4375052970560107</c:v>
                </c:pt>
                <c:pt idx="21252">
                  <c:v>4.4379490475857164</c:v>
                </c:pt>
                <c:pt idx="21253">
                  <c:v>4.4383928424904751</c:v>
                </c:pt>
                <c:pt idx="21254">
                  <c:v>4.438836681774724</c:v>
                </c:pt>
                <c:pt idx="21255">
                  <c:v>4.4392805654429015</c:v>
                </c:pt>
                <c:pt idx="21256">
                  <c:v>4.4397244934994458</c:v>
                </c:pt>
                <c:pt idx="21257">
                  <c:v>4.4401684659487959</c:v>
                </c:pt>
                <c:pt idx="21258">
                  <c:v>4.440612482795391</c:v>
                </c:pt>
                <c:pt idx="21259">
                  <c:v>4.4410565440436702</c:v>
                </c:pt>
                <c:pt idx="21260">
                  <c:v>4.4415006496980745</c:v>
                </c:pt>
                <c:pt idx="21261">
                  <c:v>4.4419447997630446</c:v>
                </c:pt>
                <c:pt idx="21262">
                  <c:v>4.4423889942430206</c:v>
                </c:pt>
                <c:pt idx="21263">
                  <c:v>4.4428332331424452</c:v>
                </c:pt>
                <c:pt idx="21264">
                  <c:v>4.4432775164657592</c:v>
                </c:pt>
                <c:pt idx="21265">
                  <c:v>4.4437218442174053</c:v>
                </c:pt>
                <c:pt idx="21266">
                  <c:v>4.4441662164018272</c:v>
                </c:pt>
                <c:pt idx="21267">
                  <c:v>4.4446106330234674</c:v>
                </c:pt>
                <c:pt idx="21268">
                  <c:v>4.4450550940867695</c:v>
                </c:pt>
                <c:pt idx="21269">
                  <c:v>4.4454995995961779</c:v>
                </c:pt>
                <c:pt idx="21270">
                  <c:v>4.4459441495561371</c:v>
                </c:pt>
                <c:pt idx="21271">
                  <c:v>4.4463887439710925</c:v>
                </c:pt>
                <c:pt idx="21272">
                  <c:v>4.4468333828454893</c:v>
                </c:pt>
                <c:pt idx="21273">
                  <c:v>4.4472780661837739</c:v>
                </c:pt>
                <c:pt idx="21274">
                  <c:v>4.4477227939903923</c:v>
                </c:pt>
                <c:pt idx="21275">
                  <c:v>4.4481675662697917</c:v>
                </c:pt>
                <c:pt idx="21276">
                  <c:v>4.4486123830264184</c:v>
                </c:pt>
                <c:pt idx="21277">
                  <c:v>4.4490572442647212</c:v>
                </c:pt>
                <c:pt idx="21278">
                  <c:v>4.4495021499891472</c:v>
                </c:pt>
                <c:pt idx="21279">
                  <c:v>4.4499471002041462</c:v>
                </c:pt>
                <c:pt idx="21280">
                  <c:v>4.4503920949141662</c:v>
                </c:pt>
                <c:pt idx="21281">
                  <c:v>4.4508371341236579</c:v>
                </c:pt>
                <c:pt idx="21282">
                  <c:v>4.4512822178370701</c:v>
                </c:pt>
                <c:pt idx="21283">
                  <c:v>4.4517273460588536</c:v>
                </c:pt>
                <c:pt idx="21284">
                  <c:v>4.4521725187934598</c:v>
                </c:pt>
                <c:pt idx="21285">
                  <c:v>4.4526177360453394</c:v>
                </c:pt>
                <c:pt idx="21286">
                  <c:v>4.453062997818944</c:v>
                </c:pt>
                <c:pt idx="21287">
                  <c:v>4.453508304118726</c:v>
                </c:pt>
                <c:pt idx="21288">
                  <c:v>4.4539536549491379</c:v>
                </c:pt>
                <c:pt idx="21289">
                  <c:v>4.4543990503146329</c:v>
                </c:pt>
                <c:pt idx="21290">
                  <c:v>4.4548444902196644</c:v>
                </c:pt>
                <c:pt idx="21291">
                  <c:v>4.4552899746686867</c:v>
                </c:pt>
                <c:pt idx="21292">
                  <c:v>4.4557355036661539</c:v>
                </c:pt>
                <c:pt idx="21293">
                  <c:v>4.4561810772165202</c:v>
                </c:pt>
                <c:pt idx="21294">
                  <c:v>4.4566266953242417</c:v>
                </c:pt>
                <c:pt idx="21295">
                  <c:v>4.4570723579937743</c:v>
                </c:pt>
                <c:pt idx="21296">
                  <c:v>4.4575180652295741</c:v>
                </c:pt>
                <c:pt idx="21297">
                  <c:v>4.4579638170360969</c:v>
                </c:pt>
                <c:pt idx="21298">
                  <c:v>4.4584096134178006</c:v>
                </c:pt>
                <c:pt idx="21299">
                  <c:v>4.4588554543791421</c:v>
                </c:pt>
                <c:pt idx="21300">
                  <c:v>4.45930133992458</c:v>
                </c:pt>
                <c:pt idx="21301">
                  <c:v>4.4597472700585721</c:v>
                </c:pt>
                <c:pt idx="21302">
                  <c:v>4.4601932447855779</c:v>
                </c:pt>
                <c:pt idx="21303">
                  <c:v>4.4606392641100561</c:v>
                </c:pt>
                <c:pt idx="21304">
                  <c:v>4.4610853280364671</c:v>
                </c:pt>
                <c:pt idx="21305">
                  <c:v>4.4615314365692704</c:v>
                </c:pt>
                <c:pt idx="21306">
                  <c:v>4.4619775897129275</c:v>
                </c:pt>
                <c:pt idx="21307">
                  <c:v>4.4624237874718986</c:v>
                </c:pt>
                <c:pt idx="21308">
                  <c:v>4.4628700298506461</c:v>
                </c:pt>
                <c:pt idx="21309">
                  <c:v>4.4633163168536312</c:v>
                </c:pt>
                <c:pt idx="21310">
                  <c:v>4.4637626484853161</c:v>
                </c:pt>
                <c:pt idx="21311">
                  <c:v>4.4642090247501649</c:v>
                </c:pt>
                <c:pt idx="21312">
                  <c:v>4.4646554456526397</c:v>
                </c:pt>
                <c:pt idx="21313">
                  <c:v>4.4651019111972046</c:v>
                </c:pt>
                <c:pt idx="21314">
                  <c:v>4.4655484213883243</c:v>
                </c:pt>
                <c:pt idx="21315">
                  <c:v>4.4659949762304629</c:v>
                </c:pt>
                <c:pt idx="21316">
                  <c:v>4.4664415757280862</c:v>
                </c:pt>
                <c:pt idx="21317">
                  <c:v>4.466888219885659</c:v>
                </c:pt>
                <c:pt idx="21318">
                  <c:v>4.4673349087076479</c:v>
                </c:pt>
                <c:pt idx="21319">
                  <c:v>4.4677816421985188</c:v>
                </c:pt>
                <c:pt idx="21320">
                  <c:v>4.4682284203627383</c:v>
                </c:pt>
                <c:pt idx="21321">
                  <c:v>4.4686752432047747</c:v>
                </c:pt>
                <c:pt idx="21322">
                  <c:v>4.4691221107290948</c:v>
                </c:pt>
                <c:pt idx="21323">
                  <c:v>4.4695690229401679</c:v>
                </c:pt>
                <c:pt idx="21324">
                  <c:v>4.4700159798424615</c:v>
                </c:pt>
                <c:pt idx="21325">
                  <c:v>4.4704629814404457</c:v>
                </c:pt>
                <c:pt idx="21326">
                  <c:v>4.47091002773859</c:v>
                </c:pt>
                <c:pt idx="21327">
                  <c:v>4.4713571187413637</c:v>
                </c:pt>
                <c:pt idx="21328">
                  <c:v>4.4718042544532377</c:v>
                </c:pt>
                <c:pt idx="21329">
                  <c:v>4.4722514348786833</c:v>
                </c:pt>
                <c:pt idx="21330">
                  <c:v>4.4726986600221714</c:v>
                </c:pt>
                <c:pt idx="21331">
                  <c:v>4.4731459298881733</c:v>
                </c:pt>
                <c:pt idx="21332">
                  <c:v>4.4735932444811617</c:v>
                </c:pt>
                <c:pt idx="21333">
                  <c:v>4.4740406038056095</c:v>
                </c:pt>
                <c:pt idx="21334">
                  <c:v>4.4744880078659897</c:v>
                </c:pt>
                <c:pt idx="21335">
                  <c:v>4.4749354566667758</c:v>
                </c:pt>
                <c:pt idx="21336">
                  <c:v>4.4753829502124427</c:v>
                </c:pt>
                <c:pt idx="21337">
                  <c:v>4.475830488507464</c:v>
                </c:pt>
                <c:pt idx="21338">
                  <c:v>4.4762780715563144</c:v>
                </c:pt>
                <c:pt idx="21339">
                  <c:v>4.4767256993634703</c:v>
                </c:pt>
                <c:pt idx="21340">
                  <c:v>4.4771733719334064</c:v>
                </c:pt>
                <c:pt idx="21341">
                  <c:v>4.4776210892705999</c:v>
                </c:pt>
                <c:pt idx="21342">
                  <c:v>4.4780688513795273</c:v>
                </c:pt>
                <c:pt idx="21343">
                  <c:v>4.4785166582646649</c:v>
                </c:pt>
                <c:pt idx="21344">
                  <c:v>4.4789645099304911</c:v>
                </c:pt>
                <c:pt idx="21345">
                  <c:v>4.479412406381484</c:v>
                </c:pt>
                <c:pt idx="21346">
                  <c:v>4.4798603476221217</c:v>
                </c:pt>
                <c:pt idx="21347">
                  <c:v>4.4803083336568843</c:v>
                </c:pt>
                <c:pt idx="21348">
                  <c:v>4.4807563644902499</c:v>
                </c:pt>
                <c:pt idx="21349">
                  <c:v>4.4812044401266986</c:v>
                </c:pt>
                <c:pt idx="21350">
                  <c:v>4.4816525605707112</c:v>
                </c:pt>
                <c:pt idx="21351">
                  <c:v>4.4821007258267684</c:v>
                </c:pt>
                <c:pt idx="21352">
                  <c:v>4.4825489358993513</c:v>
                </c:pt>
                <c:pt idx="21353">
                  <c:v>4.4829971907929416</c:v>
                </c:pt>
                <c:pt idx="21354">
                  <c:v>4.4834454905120209</c:v>
                </c:pt>
                <c:pt idx="21355">
                  <c:v>4.483893835061072</c:v>
                </c:pt>
                <c:pt idx="21356">
                  <c:v>4.4843422244445783</c:v>
                </c:pt>
                <c:pt idx="21357">
                  <c:v>4.4847906586670225</c:v>
                </c:pt>
                <c:pt idx="21358">
                  <c:v>4.4852391377328891</c:v>
                </c:pt>
                <c:pt idx="21359">
                  <c:v>4.4856876616466623</c:v>
                </c:pt>
                <c:pt idx="21360">
                  <c:v>4.4861362304128267</c:v>
                </c:pt>
                <c:pt idx="21361">
                  <c:v>4.4865848440358675</c:v>
                </c:pt>
                <c:pt idx="21362">
                  <c:v>4.487033502520271</c:v>
                </c:pt>
                <c:pt idx="21363">
                  <c:v>4.4874822058705233</c:v>
                </c:pt>
                <c:pt idx="21364">
                  <c:v>4.4879309540911105</c:v>
                </c:pt>
                <c:pt idx="21365">
                  <c:v>4.4883797471865199</c:v>
                </c:pt>
                <c:pt idx="21366">
                  <c:v>4.4888285851612384</c:v>
                </c:pt>
                <c:pt idx="21367">
                  <c:v>4.489277468019754</c:v>
                </c:pt>
                <c:pt idx="21368">
                  <c:v>4.4897263957665556</c:v>
                </c:pt>
                <c:pt idx="21369">
                  <c:v>4.4901753684061321</c:v>
                </c:pt>
                <c:pt idx="21370">
                  <c:v>4.4906243859429722</c:v>
                </c:pt>
                <c:pt idx="21371">
                  <c:v>4.4910734483815666</c:v>
                </c:pt>
                <c:pt idx="21372">
                  <c:v>4.4915225557264051</c:v>
                </c:pt>
                <c:pt idx="21373">
                  <c:v>4.4919717079819774</c:v>
                </c:pt>
                <c:pt idx="21374">
                  <c:v>4.4924209051527759</c:v>
                </c:pt>
                <c:pt idx="21375">
                  <c:v>4.4928701472432913</c:v>
                </c:pt>
                <c:pt idx="21376">
                  <c:v>4.4933194342580158</c:v>
                </c:pt>
                <c:pt idx="21377">
                  <c:v>4.4937687662014412</c:v>
                </c:pt>
                <c:pt idx="21378">
                  <c:v>4.4942181430780614</c:v>
                </c:pt>
                <c:pt idx="21379">
                  <c:v>4.4946675648923691</c:v>
                </c:pt>
                <c:pt idx="21380">
                  <c:v>4.4951170316488582</c:v>
                </c:pt>
                <c:pt idx="21381">
                  <c:v>4.4955665433520231</c:v>
                </c:pt>
                <c:pt idx="21382">
                  <c:v>4.4960161000063579</c:v>
                </c:pt>
                <c:pt idx="21383">
                  <c:v>4.4964657016163585</c:v>
                </c:pt>
                <c:pt idx="21384">
                  <c:v>4.4969153481865201</c:v>
                </c:pt>
                <c:pt idx="21385">
                  <c:v>4.4973650397213385</c:v>
                </c:pt>
                <c:pt idx="21386">
                  <c:v>4.4978147762253107</c:v>
                </c:pt>
                <c:pt idx="21387">
                  <c:v>4.4982645577029334</c:v>
                </c:pt>
                <c:pt idx="21388">
                  <c:v>4.4987143841587036</c:v>
                </c:pt>
                <c:pt idx="21389">
                  <c:v>4.4991642555971199</c:v>
                </c:pt>
                <c:pt idx="21390">
                  <c:v>4.4996141720226799</c:v>
                </c:pt>
                <c:pt idx="21391">
                  <c:v>4.5000641334398823</c:v>
                </c:pt>
                <c:pt idx="21392">
                  <c:v>4.5005141398532267</c:v>
                </c:pt>
                <c:pt idx="21393">
                  <c:v>4.5009641912672116</c:v>
                </c:pt>
                <c:pt idx="21394">
                  <c:v>4.5014142876863383</c:v>
                </c:pt>
                <c:pt idx="21395">
                  <c:v>4.5018644291151073</c:v>
                </c:pt>
                <c:pt idx="21396">
                  <c:v>4.5023146155580189</c:v>
                </c:pt>
                <c:pt idx="21397">
                  <c:v>4.5027648470195745</c:v>
                </c:pt>
                <c:pt idx="21398">
                  <c:v>4.5032151235042761</c:v>
                </c:pt>
                <c:pt idx="21399">
                  <c:v>4.5036654450166269</c:v>
                </c:pt>
                <c:pt idx="21400">
                  <c:v>4.5041158115611282</c:v>
                </c:pt>
                <c:pt idx="21401">
                  <c:v>4.5045662231422838</c:v>
                </c:pt>
                <c:pt idx="21402">
                  <c:v>4.5050166797645979</c:v>
                </c:pt>
                <c:pt idx="21403">
                  <c:v>4.5054671814325742</c:v>
                </c:pt>
                <c:pt idx="21404">
                  <c:v>4.5059177281507177</c:v>
                </c:pt>
                <c:pt idx="21405">
                  <c:v>4.5063683199235323</c:v>
                </c:pt>
                <c:pt idx="21406">
                  <c:v>4.5068189567555246</c:v>
                </c:pt>
                <c:pt idx="21407">
                  <c:v>4.5072696386512003</c:v>
                </c:pt>
                <c:pt idx="21408">
                  <c:v>4.5077203656150653</c:v>
                </c:pt>
                <c:pt idx="21409">
                  <c:v>4.5081711376516269</c:v>
                </c:pt>
                <c:pt idx="21410">
                  <c:v>4.5086219547653918</c:v>
                </c:pt>
                <c:pt idx="21411">
                  <c:v>4.5090728169608685</c:v>
                </c:pt>
                <c:pt idx="21412">
                  <c:v>4.5095237242425643</c:v>
                </c:pt>
                <c:pt idx="21413">
                  <c:v>4.5099746766149886</c:v>
                </c:pt>
                <c:pt idx="21414">
                  <c:v>4.5104256740826498</c:v>
                </c:pt>
                <c:pt idx="21415">
                  <c:v>4.5108767166500581</c:v>
                </c:pt>
                <c:pt idx="21416">
                  <c:v>4.5113278043217226</c:v>
                </c:pt>
                <c:pt idx="21417">
                  <c:v>4.5117789371021546</c:v>
                </c:pt>
                <c:pt idx="21418">
                  <c:v>4.512230114995865</c:v>
                </c:pt>
                <c:pt idx="21419">
                  <c:v>4.5126813380073649</c:v>
                </c:pt>
                <c:pt idx="21420">
                  <c:v>4.5131326061411654</c:v>
                </c:pt>
                <c:pt idx="21421">
                  <c:v>4.5135839194017793</c:v>
                </c:pt>
                <c:pt idx="21422">
                  <c:v>4.5140352777937194</c:v>
                </c:pt>
                <c:pt idx="21423">
                  <c:v>4.5144866813214986</c:v>
                </c:pt>
                <c:pt idx="21424">
                  <c:v>4.5149381299896305</c:v>
                </c:pt>
                <c:pt idx="21425">
                  <c:v>4.515389623802629</c:v>
                </c:pt>
                <c:pt idx="21426">
                  <c:v>4.5158411627650095</c:v>
                </c:pt>
                <c:pt idx="21427">
                  <c:v>4.5162927468812857</c:v>
                </c:pt>
                <c:pt idx="21428">
                  <c:v>4.516744376155974</c:v>
                </c:pt>
                <c:pt idx="21429">
                  <c:v>4.51719605059359</c:v>
                </c:pt>
                <c:pt idx="21430">
                  <c:v>4.517647770198649</c:v>
                </c:pt>
                <c:pt idx="21431">
                  <c:v>4.5180995349756685</c:v>
                </c:pt>
                <c:pt idx="21432">
                  <c:v>4.5185513449291657</c:v>
                </c:pt>
                <c:pt idx="21433">
                  <c:v>4.5190032000636586</c:v>
                </c:pt>
                <c:pt idx="21434">
                  <c:v>4.5194551003836647</c:v>
                </c:pt>
                <c:pt idx="21435">
                  <c:v>4.519907045893703</c:v>
                </c:pt>
                <c:pt idx="21436">
                  <c:v>4.5203590365982924</c:v>
                </c:pt>
                <c:pt idx="21437">
                  <c:v>4.5208110725019521</c:v>
                </c:pt>
                <c:pt idx="21438">
                  <c:v>4.5212631536092021</c:v>
                </c:pt>
                <c:pt idx="21439">
                  <c:v>4.521715279924563</c:v>
                </c:pt>
                <c:pt idx="21440">
                  <c:v>4.5221674514525558</c:v>
                </c:pt>
                <c:pt idx="21441">
                  <c:v>4.5226196681977013</c:v>
                </c:pt>
                <c:pt idx="21442">
                  <c:v>4.5230719301645212</c:v>
                </c:pt>
                <c:pt idx="21443">
                  <c:v>4.5235242373575373</c:v>
                </c:pt>
                <c:pt idx="21444">
                  <c:v>4.5239765897812729</c:v>
                </c:pt>
                <c:pt idx="21445">
                  <c:v>4.5244289874402508</c:v>
                </c:pt>
                <c:pt idx="21446">
                  <c:v>4.5248814303389944</c:v>
                </c:pt>
                <c:pt idx="21447">
                  <c:v>4.525333918482028</c:v>
                </c:pt>
                <c:pt idx="21448">
                  <c:v>4.5257864518738762</c:v>
                </c:pt>
                <c:pt idx="21449">
                  <c:v>4.5262390305190632</c:v>
                </c:pt>
                <c:pt idx="21450">
                  <c:v>4.5266916544221152</c:v>
                </c:pt>
                <c:pt idx="21451">
                  <c:v>4.5271443235875575</c:v>
                </c:pt>
                <c:pt idx="21452">
                  <c:v>4.5275970380199162</c:v>
                </c:pt>
                <c:pt idx="21453">
                  <c:v>4.5280497977237184</c:v>
                </c:pt>
                <c:pt idx="21454">
                  <c:v>4.5285026027034911</c:v>
                </c:pt>
                <c:pt idx="21455">
                  <c:v>4.5289554529637615</c:v>
                </c:pt>
                <c:pt idx="21456">
                  <c:v>4.5294083485090582</c:v>
                </c:pt>
                <c:pt idx="21457">
                  <c:v>4.5298612893439092</c:v>
                </c:pt>
                <c:pt idx="21458">
                  <c:v>4.5303142754728434</c:v>
                </c:pt>
                <c:pt idx="21459">
                  <c:v>4.5307673069003904</c:v>
                </c:pt>
                <c:pt idx="21460">
                  <c:v>4.53122038363108</c:v>
                </c:pt>
                <c:pt idx="21461">
                  <c:v>4.5316735056694428</c:v>
                </c:pt>
                <c:pt idx="21462">
                  <c:v>4.5321266730200094</c:v>
                </c:pt>
                <c:pt idx="21463">
                  <c:v>4.5325798856873112</c:v>
                </c:pt>
                <c:pt idx="21464">
                  <c:v>4.5330331436758797</c:v>
                </c:pt>
                <c:pt idx="21465">
                  <c:v>4.5334864469902474</c:v>
                </c:pt>
                <c:pt idx="21466">
                  <c:v>4.5339397956349465</c:v>
                </c:pt>
                <c:pt idx="21467">
                  <c:v>4.5343931896145095</c:v>
                </c:pt>
                <c:pt idx="21468">
                  <c:v>4.5348466289334706</c:v>
                </c:pt>
                <c:pt idx="21469">
                  <c:v>4.5353001135963638</c:v>
                </c:pt>
                <c:pt idx="21470">
                  <c:v>4.5357536436077233</c:v>
                </c:pt>
                <c:pt idx="21471">
                  <c:v>4.5362072189720841</c:v>
                </c:pt>
                <c:pt idx="21472">
                  <c:v>4.5366608396939814</c:v>
                </c:pt>
                <c:pt idx="21473">
                  <c:v>4.5371145057779509</c:v>
                </c:pt>
                <c:pt idx="21474">
                  <c:v>4.5375682172285288</c:v>
                </c:pt>
                <c:pt idx="21475">
                  <c:v>4.5380219740502517</c:v>
                </c:pt>
                <c:pt idx="21476">
                  <c:v>4.5384757762476564</c:v>
                </c:pt>
                <c:pt idx="21477">
                  <c:v>4.5389296238252808</c:v>
                </c:pt>
                <c:pt idx="21478">
                  <c:v>4.5393835167876633</c:v>
                </c:pt>
                <c:pt idx="21479">
                  <c:v>4.5398374551393417</c:v>
                </c:pt>
                <c:pt idx="21480">
                  <c:v>4.5402914388848554</c:v>
                </c:pt>
                <c:pt idx="21481">
                  <c:v>4.540745468028744</c:v>
                </c:pt>
                <c:pt idx="21482">
                  <c:v>4.5411995425755469</c:v>
                </c:pt>
                <c:pt idx="21483">
                  <c:v>4.5416536625298045</c:v>
                </c:pt>
                <c:pt idx="21484">
                  <c:v>4.5421078278960572</c:v>
                </c:pt>
                <c:pt idx="21485">
                  <c:v>4.542562038678847</c:v>
                </c:pt>
                <c:pt idx="21486">
                  <c:v>4.5430162948827144</c:v>
                </c:pt>
                <c:pt idx="21487">
                  <c:v>4.5434705965122024</c:v>
                </c:pt>
                <c:pt idx="21488">
                  <c:v>4.5439249435718532</c:v>
                </c:pt>
                <c:pt idx="21489">
                  <c:v>4.5443793360662106</c:v>
                </c:pt>
                <c:pt idx="21490">
                  <c:v>4.5448337739998168</c:v>
                </c:pt>
                <c:pt idx="21491">
                  <c:v>4.5452882573772166</c:v>
                </c:pt>
                <c:pt idx="21492">
                  <c:v>4.545742786202954</c:v>
                </c:pt>
                <c:pt idx="21493">
                  <c:v>4.5461973604815746</c:v>
                </c:pt>
                <c:pt idx="21494">
                  <c:v>4.5466519802176224</c:v>
                </c:pt>
                <c:pt idx="21495">
                  <c:v>4.5471066454156439</c:v>
                </c:pt>
                <c:pt idx="21496">
                  <c:v>4.5475613560801857</c:v>
                </c:pt>
                <c:pt idx="21497">
                  <c:v>4.5480161122157936</c:v>
                </c:pt>
                <c:pt idx="21498">
                  <c:v>4.548470913827015</c:v>
                </c:pt>
                <c:pt idx="21499">
                  <c:v>4.5489257609183973</c:v>
                </c:pt>
                <c:pt idx="21500">
                  <c:v>4.5493806534944889</c:v>
                </c:pt>
                <c:pt idx="21501">
                  <c:v>4.5498355915598383</c:v>
                </c:pt>
                <c:pt idx="21502">
                  <c:v>4.5502905751189946</c:v>
                </c:pt>
                <c:pt idx="21503">
                  <c:v>4.5507456041765062</c:v>
                </c:pt>
                <c:pt idx="21504">
                  <c:v>4.5512006787369241</c:v>
                </c:pt>
                <c:pt idx="21505">
                  <c:v>4.5516557988047976</c:v>
                </c:pt>
                <c:pt idx="21506">
                  <c:v>4.5521109643846778</c:v>
                </c:pt>
                <c:pt idx="21507">
                  <c:v>4.5525661754811164</c:v>
                </c:pt>
                <c:pt idx="21508">
                  <c:v>4.5530214320986646</c:v>
                </c:pt>
                <c:pt idx="21509">
                  <c:v>4.5534767342418743</c:v>
                </c:pt>
                <c:pt idx="21510">
                  <c:v>4.5539320819152982</c:v>
                </c:pt>
                <c:pt idx="21511">
                  <c:v>4.5543874751234901</c:v>
                </c:pt>
                <c:pt idx="21512">
                  <c:v>4.5548429138710027</c:v>
                </c:pt>
                <c:pt idx="21513">
                  <c:v>4.5552983981623898</c:v>
                </c:pt>
                <c:pt idx="21514">
                  <c:v>4.5557539280022059</c:v>
                </c:pt>
                <c:pt idx="21515">
                  <c:v>4.5562095033950065</c:v>
                </c:pt>
                <c:pt idx="21516">
                  <c:v>4.5566651243453462</c:v>
                </c:pt>
                <c:pt idx="21517">
                  <c:v>4.5571207908577804</c:v>
                </c:pt>
                <c:pt idx="21518">
                  <c:v>4.5575765029368664</c:v>
                </c:pt>
                <c:pt idx="21519">
                  <c:v>4.5580322605871597</c:v>
                </c:pt>
                <c:pt idx="21520">
                  <c:v>4.5584880638132184</c:v>
                </c:pt>
                <c:pt idx="21521">
                  <c:v>4.5589439126195996</c:v>
                </c:pt>
                <c:pt idx="21522">
                  <c:v>4.5593998070108617</c:v>
                </c:pt>
                <c:pt idx="21523">
                  <c:v>4.5598557469915626</c:v>
                </c:pt>
                <c:pt idx="21524">
                  <c:v>4.5603117325662614</c:v>
                </c:pt>
                <c:pt idx="21525">
                  <c:v>4.5607677637395181</c:v>
                </c:pt>
                <c:pt idx="21526">
                  <c:v>4.5612238405158916</c:v>
                </c:pt>
                <c:pt idx="21527">
                  <c:v>4.5616799628999427</c:v>
                </c:pt>
                <c:pt idx="21528">
                  <c:v>4.5621361308962323</c:v>
                </c:pt>
                <c:pt idx="21529">
                  <c:v>4.5625923445093219</c:v>
                </c:pt>
                <c:pt idx="21530">
                  <c:v>4.5630486037437725</c:v>
                </c:pt>
                <c:pt idx="21531">
                  <c:v>4.5635049086041466</c:v>
                </c:pt>
                <c:pt idx="21532">
                  <c:v>4.5639612590950067</c:v>
                </c:pt>
                <c:pt idx="21533">
                  <c:v>4.5644176552209164</c:v>
                </c:pt>
                <c:pt idx="21534">
                  <c:v>4.5648740969864381</c:v>
                </c:pt>
                <c:pt idx="21535">
                  <c:v>4.5653305843961363</c:v>
                </c:pt>
                <c:pt idx="21536">
                  <c:v>4.5657871174545761</c:v>
                </c:pt>
                <c:pt idx="21537">
                  <c:v>4.5662436961663211</c:v>
                </c:pt>
                <c:pt idx="21538">
                  <c:v>4.5667003205359373</c:v>
                </c:pt>
                <c:pt idx="21539">
                  <c:v>4.567156990567991</c:v>
                </c:pt>
                <c:pt idx="21540">
                  <c:v>4.5676137062670481</c:v>
                </c:pt>
                <c:pt idx="21541">
                  <c:v>4.5680704676376749</c:v>
                </c:pt>
                <c:pt idx="21542">
                  <c:v>4.5685272746844383</c:v>
                </c:pt>
                <c:pt idx="21543">
                  <c:v>4.5689841274119063</c:v>
                </c:pt>
                <c:pt idx="21544">
                  <c:v>4.5694410258246476</c:v>
                </c:pt>
                <c:pt idx="21545">
                  <c:v>4.5698979699272302</c:v>
                </c:pt>
                <c:pt idx="21546">
                  <c:v>4.5703549597242228</c:v>
                </c:pt>
                <c:pt idx="21547">
                  <c:v>4.5708119952201951</c:v>
                </c:pt>
                <c:pt idx="21548">
                  <c:v>4.5712690764197168</c:v>
                </c:pt>
                <c:pt idx="21549">
                  <c:v>4.5717262033273585</c:v>
                </c:pt>
                <c:pt idx="21550">
                  <c:v>4.5721833759476915</c:v>
                </c:pt>
                <c:pt idx="21551">
                  <c:v>4.5726405942852866</c:v>
                </c:pt>
                <c:pt idx="21552">
                  <c:v>4.573097858344715</c:v>
                </c:pt>
                <c:pt idx="21553">
                  <c:v>4.5735551681305493</c:v>
                </c:pt>
                <c:pt idx="21554">
                  <c:v>4.5740125236473625</c:v>
                </c:pt>
                <c:pt idx="21555">
                  <c:v>4.5744699248997271</c:v>
                </c:pt>
                <c:pt idx="21556">
                  <c:v>4.5749273718922172</c:v>
                </c:pt>
                <c:pt idx="21557">
                  <c:v>4.575384864629406</c:v>
                </c:pt>
                <c:pt idx="21558">
                  <c:v>4.5758424031158684</c:v>
                </c:pt>
                <c:pt idx="21559">
                  <c:v>4.5762999873561796</c:v>
                </c:pt>
                <c:pt idx="21560">
                  <c:v>4.5767576173549154</c:v>
                </c:pt>
                <c:pt idx="21561">
                  <c:v>4.5772152931166508</c:v>
                </c:pt>
                <c:pt idx="21562">
                  <c:v>4.5776730146459625</c:v>
                </c:pt>
                <c:pt idx="21563">
                  <c:v>4.5781307819474275</c:v>
                </c:pt>
                <c:pt idx="21564">
                  <c:v>4.5785885950256224</c:v>
                </c:pt>
                <c:pt idx="21565">
                  <c:v>4.579046453885125</c:v>
                </c:pt>
                <c:pt idx="21566">
                  <c:v>4.5795043585305137</c:v>
                </c:pt>
                <c:pt idx="21567">
                  <c:v>4.5799623089663664</c:v>
                </c:pt>
                <c:pt idx="21568">
                  <c:v>4.5804203051972632</c:v>
                </c:pt>
                <c:pt idx="21569">
                  <c:v>4.5808783472277828</c:v>
                </c:pt>
                <c:pt idx="21570">
                  <c:v>4.5813364350625054</c:v>
                </c:pt>
                <c:pt idx="21571">
                  <c:v>4.5817945687060115</c:v>
                </c:pt>
                <c:pt idx="21572">
                  <c:v>4.5822527481628823</c:v>
                </c:pt>
                <c:pt idx="21573">
                  <c:v>4.582710973437699</c:v>
                </c:pt>
                <c:pt idx="21574">
                  <c:v>4.5831692445350427</c:v>
                </c:pt>
                <c:pt idx="21575">
                  <c:v>4.5836275614594966</c:v>
                </c:pt>
                <c:pt idx="21576">
                  <c:v>4.5840859242156426</c:v>
                </c:pt>
                <c:pt idx="21577">
                  <c:v>4.5845443328080639</c:v>
                </c:pt>
                <c:pt idx="21578">
                  <c:v>4.5850027872413444</c:v>
                </c:pt>
                <c:pt idx="21579">
                  <c:v>4.5854612875200687</c:v>
                </c:pt>
                <c:pt idx="21580">
                  <c:v>4.5859198336488207</c:v>
                </c:pt>
                <c:pt idx="21581">
                  <c:v>4.5863784256321853</c:v>
                </c:pt>
                <c:pt idx="21582">
                  <c:v>4.5868370634747482</c:v>
                </c:pt>
                <c:pt idx="21583">
                  <c:v>4.5872957471810958</c:v>
                </c:pt>
                <c:pt idx="21584">
                  <c:v>4.5877544767558138</c:v>
                </c:pt>
                <c:pt idx="21585">
                  <c:v>4.5882132522034897</c:v>
                </c:pt>
                <c:pt idx="21586">
                  <c:v>4.5886720735287101</c:v>
                </c:pt>
                <c:pt idx="21587">
                  <c:v>4.5891309407360632</c:v>
                </c:pt>
                <c:pt idx="21588">
                  <c:v>4.5895898538301365</c:v>
                </c:pt>
                <c:pt idx="21589">
                  <c:v>4.5900488128155192</c:v>
                </c:pt>
                <c:pt idx="21590">
                  <c:v>4.5905078176968006</c:v>
                </c:pt>
                <c:pt idx="21591">
                  <c:v>4.5909668684785698</c:v>
                </c:pt>
                <c:pt idx="21592">
                  <c:v>4.5914259651654179</c:v>
                </c:pt>
                <c:pt idx="21593">
                  <c:v>4.591885107761934</c:v>
                </c:pt>
                <c:pt idx="21594">
                  <c:v>4.5923442962727101</c:v>
                </c:pt>
                <c:pt idx="21595">
                  <c:v>4.5928035307023372</c:v>
                </c:pt>
                <c:pt idx="21596">
                  <c:v>4.593262811055407</c:v>
                </c:pt>
                <c:pt idx="21597">
                  <c:v>4.5937221373365125</c:v>
                </c:pt>
                <c:pt idx="21598">
                  <c:v>4.5941815095502463</c:v>
                </c:pt>
                <c:pt idx="21599">
                  <c:v>4.5946409277012012</c:v>
                </c:pt>
                <c:pt idx="21600">
                  <c:v>4.595100391793971</c:v>
                </c:pt>
                <c:pt idx="21601">
                  <c:v>4.5955599018331501</c:v>
                </c:pt>
                <c:pt idx="21602">
                  <c:v>4.5960194578233331</c:v>
                </c:pt>
                <c:pt idx="21603">
                  <c:v>4.5964790597691154</c:v>
                </c:pt>
                <c:pt idx="21604">
                  <c:v>4.5969387076750925</c:v>
                </c:pt>
                <c:pt idx="21605">
                  <c:v>4.5973984015458598</c:v>
                </c:pt>
                <c:pt idx="21606">
                  <c:v>4.5978581413860145</c:v>
                </c:pt>
                <c:pt idx="21607">
                  <c:v>4.5983179272001529</c:v>
                </c:pt>
                <c:pt idx="21608">
                  <c:v>4.5987777589928731</c:v>
                </c:pt>
                <c:pt idx="21609">
                  <c:v>4.5992376367687724</c:v>
                </c:pt>
                <c:pt idx="21610">
                  <c:v>4.5996975605324488</c:v>
                </c:pt>
                <c:pt idx="21611">
                  <c:v>4.6001575302885023</c:v>
                </c:pt>
                <c:pt idx="21612">
                  <c:v>4.6006175460415308</c:v>
                </c:pt>
                <c:pt idx="21613">
                  <c:v>4.6010776077961353</c:v>
                </c:pt>
                <c:pt idx="21614">
                  <c:v>4.6015377155569146</c:v>
                </c:pt>
                <c:pt idx="21615">
                  <c:v>4.6019978693284704</c:v>
                </c:pt>
                <c:pt idx="21616">
                  <c:v>4.6024580691154036</c:v>
                </c:pt>
                <c:pt idx="21617">
                  <c:v>4.6029183149223147</c:v>
                </c:pt>
                <c:pt idx="21618">
                  <c:v>4.6033786067538065</c:v>
                </c:pt>
                <c:pt idx="21619">
                  <c:v>4.6038389446144814</c:v>
                </c:pt>
                <c:pt idx="21620">
                  <c:v>4.6042993285089429</c:v>
                </c:pt>
                <c:pt idx="21621">
                  <c:v>4.6047597584417934</c:v>
                </c:pt>
                <c:pt idx="21622">
                  <c:v>4.6052202344176374</c:v>
                </c:pt>
                <c:pt idx="21623">
                  <c:v>4.6056807564410791</c:v>
                </c:pt>
                <c:pt idx="21624">
                  <c:v>4.6061413245167229</c:v>
                </c:pt>
                <c:pt idx="21625">
                  <c:v>4.6066019386491748</c:v>
                </c:pt>
                <c:pt idx="21626">
                  <c:v>4.60706259884304</c:v>
                </c:pt>
                <c:pt idx="21627">
                  <c:v>4.6075233051029238</c:v>
                </c:pt>
                <c:pt idx="21628">
                  <c:v>4.6079840574334341</c:v>
                </c:pt>
                <c:pt idx="21629">
                  <c:v>4.6084448558391777</c:v>
                </c:pt>
                <c:pt idx="21630">
                  <c:v>4.6089057003247618</c:v>
                </c:pt>
                <c:pt idx="21631">
                  <c:v>4.6093665908947941</c:v>
                </c:pt>
                <c:pt idx="21632">
                  <c:v>4.6098275275538834</c:v>
                </c:pt>
                <c:pt idx="21633">
                  <c:v>4.6102885103066384</c:v>
                </c:pt>
                <c:pt idx="21634">
                  <c:v>4.6107495391576689</c:v>
                </c:pt>
                <c:pt idx="21635">
                  <c:v>4.6112106141115845</c:v>
                </c:pt>
                <c:pt idx="21636">
                  <c:v>4.6116717351729957</c:v>
                </c:pt>
                <c:pt idx="21637">
                  <c:v>4.612132902346513</c:v>
                </c:pt>
                <c:pt idx="21638">
                  <c:v>4.6125941156367478</c:v>
                </c:pt>
                <c:pt idx="21639">
                  <c:v>4.6130553750483116</c:v>
                </c:pt>
                <c:pt idx="21640">
                  <c:v>4.6135166805858168</c:v>
                </c:pt>
                <c:pt idx="21641">
                  <c:v>4.6139780322538755</c:v>
                </c:pt>
                <c:pt idx="21642">
                  <c:v>4.614439430057101</c:v>
                </c:pt>
                <c:pt idx="21643">
                  <c:v>4.6149008740001065</c:v>
                </c:pt>
                <c:pt idx="21644">
                  <c:v>4.6153623640875061</c:v>
                </c:pt>
                <c:pt idx="21645">
                  <c:v>4.6158239003239148</c:v>
                </c:pt>
                <c:pt idx="21646">
                  <c:v>4.6162854827139475</c:v>
                </c:pt>
                <c:pt idx="21647">
                  <c:v>4.6167471112622191</c:v>
                </c:pt>
                <c:pt idx="21648">
                  <c:v>4.6172087859733457</c:v>
                </c:pt>
                <c:pt idx="21649">
                  <c:v>4.617670506851943</c:v>
                </c:pt>
                <c:pt idx="21650">
                  <c:v>4.6181322739026278</c:v>
                </c:pt>
                <c:pt idx="21651">
                  <c:v>4.6185940871300177</c:v>
                </c:pt>
                <c:pt idx="21652">
                  <c:v>4.6190559465387304</c:v>
                </c:pt>
                <c:pt idx="21653">
                  <c:v>4.6195178521333844</c:v>
                </c:pt>
                <c:pt idx="21654">
                  <c:v>4.6199798039185973</c:v>
                </c:pt>
                <c:pt idx="21655">
                  <c:v>4.6204418018989895</c:v>
                </c:pt>
                <c:pt idx="21656">
                  <c:v>4.6209038460791794</c:v>
                </c:pt>
                <c:pt idx="21657">
                  <c:v>4.6213659364637873</c:v>
                </c:pt>
                <c:pt idx="21658">
                  <c:v>4.6218280730574337</c:v>
                </c:pt>
                <c:pt idx="21659">
                  <c:v>4.6222902558647396</c:v>
                </c:pt>
                <c:pt idx="21660">
                  <c:v>4.6227524848903263</c:v>
                </c:pt>
                <c:pt idx="21661">
                  <c:v>4.6232147601388149</c:v>
                </c:pt>
                <c:pt idx="21662">
                  <c:v>4.6236770816148285</c:v>
                </c:pt>
                <c:pt idx="21663">
                  <c:v>4.6241394493229899</c:v>
                </c:pt>
                <c:pt idx="21664">
                  <c:v>4.6246018632679222</c:v>
                </c:pt>
                <c:pt idx="21665">
                  <c:v>4.6250643234542492</c:v>
                </c:pt>
                <c:pt idx="21666">
                  <c:v>4.6255268298865948</c:v>
                </c:pt>
                <c:pt idx="21667">
                  <c:v>4.6259893825695837</c:v>
                </c:pt>
                <c:pt idx="21668">
                  <c:v>4.6264519815078406</c:v>
                </c:pt>
                <c:pt idx="21669">
                  <c:v>4.6269146267059913</c:v>
                </c:pt>
                <c:pt idx="21670">
                  <c:v>4.6273773181686622</c:v>
                </c:pt>
                <c:pt idx="21671">
                  <c:v>4.6278400559004789</c:v>
                </c:pt>
                <c:pt idx="21672">
                  <c:v>4.6283028399060688</c:v>
                </c:pt>
                <c:pt idx="21673">
                  <c:v>4.6287656701900595</c:v>
                </c:pt>
                <c:pt idx="21674">
                  <c:v>4.6292285467570782</c:v>
                </c:pt>
                <c:pt idx="21675">
                  <c:v>4.6296914696117542</c:v>
                </c:pt>
                <c:pt idx="21676">
                  <c:v>4.6301544387587157</c:v>
                </c:pt>
                <c:pt idx="21677">
                  <c:v>4.6306174542025911</c:v>
                </c:pt>
                <c:pt idx="21678">
                  <c:v>4.6310805159480113</c:v>
                </c:pt>
                <c:pt idx="21679">
                  <c:v>4.6315436239996064</c:v>
                </c:pt>
                <c:pt idx="21680">
                  <c:v>4.6320067783620065</c:v>
                </c:pt>
                <c:pt idx="21681">
                  <c:v>4.6324699790398425</c:v>
                </c:pt>
                <c:pt idx="21682">
                  <c:v>4.6329332260377463</c:v>
                </c:pt>
                <c:pt idx="21683">
                  <c:v>4.6333965193603497</c:v>
                </c:pt>
                <c:pt idx="21684">
                  <c:v>4.6338598590122855</c:v>
                </c:pt>
                <c:pt idx="21685">
                  <c:v>4.6343232449981864</c:v>
                </c:pt>
                <c:pt idx="21686">
                  <c:v>4.634786677322686</c:v>
                </c:pt>
                <c:pt idx="21687">
                  <c:v>4.635250155990418</c:v>
                </c:pt>
                <c:pt idx="21688">
                  <c:v>4.6357136810060169</c:v>
                </c:pt>
                <c:pt idx="21689">
                  <c:v>4.6361772523741172</c:v>
                </c:pt>
                <c:pt idx="21690">
                  <c:v>4.6366408700993542</c:v>
                </c:pt>
                <c:pt idx="21691">
                  <c:v>4.6371045341863644</c:v>
                </c:pt>
                <c:pt idx="21692">
                  <c:v>4.637568244639783</c:v>
                </c:pt>
                <c:pt idx="21693">
                  <c:v>4.6380320014642473</c:v>
                </c:pt>
                <c:pt idx="21694">
                  <c:v>4.6384958046643936</c:v>
                </c:pt>
                <c:pt idx="21695">
                  <c:v>4.6389596542448599</c:v>
                </c:pt>
                <c:pt idx="21696">
                  <c:v>4.6394235502102843</c:v>
                </c:pt>
                <c:pt idx="21697">
                  <c:v>4.6398874925653049</c:v>
                </c:pt>
                <c:pt idx="21698">
                  <c:v>4.6403514813145614</c:v>
                </c:pt>
                <c:pt idx="21699">
                  <c:v>4.640815516462693</c:v>
                </c:pt>
                <c:pt idx="21700">
                  <c:v>4.6412795980143393</c:v>
                </c:pt>
                <c:pt idx="21701">
                  <c:v>4.6417437259741403</c:v>
                </c:pt>
                <c:pt idx="21702">
                  <c:v>4.6422079003467376</c:v>
                </c:pt>
                <c:pt idx="21703">
                  <c:v>4.6426721211367719</c:v>
                </c:pt>
                <c:pt idx="21704">
                  <c:v>4.6431363883488856</c:v>
                </c:pt>
                <c:pt idx="21705">
                  <c:v>4.6436007019877206</c:v>
                </c:pt>
                <c:pt idx="21706">
                  <c:v>4.6440650620579191</c:v>
                </c:pt>
                <c:pt idx="21707">
                  <c:v>4.6445294685641247</c:v>
                </c:pt>
                <c:pt idx="21708">
                  <c:v>4.6449939215109808</c:v>
                </c:pt>
                <c:pt idx="21709">
                  <c:v>4.6454584209031315</c:v>
                </c:pt>
                <c:pt idx="21710">
                  <c:v>4.6459229667452222</c:v>
                </c:pt>
                <c:pt idx="21711">
                  <c:v>4.646387559041897</c:v>
                </c:pt>
                <c:pt idx="21712">
                  <c:v>4.6468521977978012</c:v>
                </c:pt>
                <c:pt idx="21713">
                  <c:v>4.6473168830175808</c:v>
                </c:pt>
                <c:pt idx="21714">
                  <c:v>4.6477816147058828</c:v>
                </c:pt>
                <c:pt idx="21715">
                  <c:v>4.6482463928673532</c:v>
                </c:pt>
                <c:pt idx="21716">
                  <c:v>4.6487112175066398</c:v>
                </c:pt>
                <c:pt idx="21717">
                  <c:v>4.6491760886283906</c:v>
                </c:pt>
                <c:pt idx="21718">
                  <c:v>4.6496410062372533</c:v>
                </c:pt>
                <c:pt idx="21719">
                  <c:v>4.6501059703378766</c:v>
                </c:pt>
                <c:pt idx="21720">
                  <c:v>4.6505709809349103</c:v>
                </c:pt>
                <c:pt idx="21721">
                  <c:v>4.6510360380330038</c:v>
                </c:pt>
                <c:pt idx="21722">
                  <c:v>4.6515011416368068</c:v>
                </c:pt>
                <c:pt idx="21723">
                  <c:v>4.6519662917509708</c:v>
                </c:pt>
                <c:pt idx="21724">
                  <c:v>4.6524314883801461</c:v>
                </c:pt>
                <c:pt idx="21725">
                  <c:v>4.6528967315289842</c:v>
                </c:pt>
                <c:pt idx="21726">
                  <c:v>4.6533620212021374</c:v>
                </c:pt>
                <c:pt idx="21727">
                  <c:v>4.6538273574042579</c:v>
                </c:pt>
                <c:pt idx="21728">
                  <c:v>4.6542927401399981</c:v>
                </c:pt>
                <c:pt idx="21729">
                  <c:v>4.6547581694140119</c:v>
                </c:pt>
                <c:pt idx="21730">
                  <c:v>4.6552236452309534</c:v>
                </c:pt>
                <c:pt idx="21731">
                  <c:v>4.6556891675954768</c:v>
                </c:pt>
                <c:pt idx="21732">
                  <c:v>4.656154736512236</c:v>
                </c:pt>
                <c:pt idx="21733">
                  <c:v>4.6566203519858869</c:v>
                </c:pt>
                <c:pt idx="21734">
                  <c:v>4.6570860140210852</c:v>
                </c:pt>
                <c:pt idx="21735">
                  <c:v>4.657551722622487</c:v>
                </c:pt>
                <c:pt idx="21736">
                  <c:v>4.6580174777947487</c:v>
                </c:pt>
                <c:pt idx="21737">
                  <c:v>4.6584832795425282</c:v>
                </c:pt>
                <c:pt idx="21738">
                  <c:v>4.658949127870482</c:v>
                </c:pt>
                <c:pt idx="21739">
                  <c:v>4.6594150227832687</c:v>
                </c:pt>
                <c:pt idx="21740">
                  <c:v>4.6598809642855468</c:v>
                </c:pt>
                <c:pt idx="21741">
                  <c:v>4.6603469523819756</c:v>
                </c:pt>
                <c:pt idx="21742">
                  <c:v>4.6608129870772137</c:v>
                </c:pt>
                <c:pt idx="21743">
                  <c:v>4.6612790683759213</c:v>
                </c:pt>
                <c:pt idx="21744">
                  <c:v>4.6617451962827587</c:v>
                </c:pt>
                <c:pt idx="21745">
                  <c:v>4.6622113708023871</c:v>
                </c:pt>
                <c:pt idx="21746">
                  <c:v>4.6626775919394676</c:v>
                </c:pt>
                <c:pt idx="21747">
                  <c:v>4.6631438596986614</c:v>
                </c:pt>
                <c:pt idx="21748">
                  <c:v>4.6636101740846314</c:v>
                </c:pt>
                <c:pt idx="21749">
                  <c:v>4.6640765351020397</c:v>
                </c:pt>
                <c:pt idx="21750">
                  <c:v>4.66454294275555</c:v>
                </c:pt>
                <c:pt idx="21751">
                  <c:v>4.6650093970498254</c:v>
                </c:pt>
                <c:pt idx="21752">
                  <c:v>4.6654758979895306</c:v>
                </c:pt>
                <c:pt idx="21753">
                  <c:v>4.6659424455793292</c:v>
                </c:pt>
                <c:pt idx="21754">
                  <c:v>4.6664090398238871</c:v>
                </c:pt>
                <c:pt idx="21755">
                  <c:v>4.6668756807278697</c:v>
                </c:pt>
                <c:pt idx="21756">
                  <c:v>4.6673423682959427</c:v>
                </c:pt>
                <c:pt idx="21757">
                  <c:v>4.6678091025327726</c:v>
                </c:pt>
                <c:pt idx="21758">
                  <c:v>4.6682758834430258</c:v>
                </c:pt>
                <c:pt idx="21759">
                  <c:v>4.6687427110313697</c:v>
                </c:pt>
                <c:pt idx="21760">
                  <c:v>4.6692095853024727</c:v>
                </c:pt>
                <c:pt idx="21761">
                  <c:v>4.6696765062610028</c:v>
                </c:pt>
                <c:pt idx="21762">
                  <c:v>4.6701434739116285</c:v>
                </c:pt>
                <c:pt idx="21763">
                  <c:v>4.6706104882590198</c:v>
                </c:pt>
                <c:pt idx="21764">
                  <c:v>4.6710775493078458</c:v>
                </c:pt>
                <c:pt idx="21765">
                  <c:v>4.6715446570627766</c:v>
                </c:pt>
                <c:pt idx="21766">
                  <c:v>4.672011811528483</c:v>
                </c:pt>
                <c:pt idx="21767">
                  <c:v>4.6724790127096361</c:v>
                </c:pt>
                <c:pt idx="21768">
                  <c:v>4.6729462606109067</c:v>
                </c:pt>
                <c:pt idx="21769">
                  <c:v>4.6734135552369676</c:v>
                </c:pt>
                <c:pt idx="21770">
                  <c:v>4.6738808965924914</c:v>
                </c:pt>
                <c:pt idx="21771">
                  <c:v>4.6743482846821509</c:v>
                </c:pt>
                <c:pt idx="21772">
                  <c:v>4.6748157195106188</c:v>
                </c:pt>
                <c:pt idx="21773">
                  <c:v>4.6752832010825696</c:v>
                </c:pt>
                <c:pt idx="21774">
                  <c:v>4.6757507294026777</c:v>
                </c:pt>
                <c:pt idx="21775">
                  <c:v>4.6762183044756176</c:v>
                </c:pt>
                <c:pt idx="21776">
                  <c:v>4.6766859263060647</c:v>
                </c:pt>
                <c:pt idx="21777">
                  <c:v>4.6771535948986953</c:v>
                </c:pt>
                <c:pt idx="21778">
                  <c:v>4.6776213102581847</c:v>
                </c:pt>
                <c:pt idx="21779">
                  <c:v>4.6780890723892101</c:v>
                </c:pt>
                <c:pt idx="21780">
                  <c:v>4.6785568812964486</c:v>
                </c:pt>
                <c:pt idx="21781">
                  <c:v>4.6790247369845783</c:v>
                </c:pt>
                <c:pt idx="21782">
                  <c:v>4.6794926394582763</c:v>
                </c:pt>
                <c:pt idx="21783">
                  <c:v>4.6799605887222224</c:v>
                </c:pt>
                <c:pt idx="21784">
                  <c:v>4.6804285847810947</c:v>
                </c:pt>
                <c:pt idx="21785">
                  <c:v>4.6808966276395729</c:v>
                </c:pt>
                <c:pt idx="21786">
                  <c:v>4.6813647173023369</c:v>
                </c:pt>
                <c:pt idx="21787">
                  <c:v>4.6818328537740674</c:v>
                </c:pt>
                <c:pt idx="21788">
                  <c:v>4.6823010370594451</c:v>
                </c:pt>
                <c:pt idx="21789">
                  <c:v>4.6827692671631507</c:v>
                </c:pt>
                <c:pt idx="21790">
                  <c:v>4.6832375440898666</c:v>
                </c:pt>
                <c:pt idx="21791">
                  <c:v>4.6837058678442753</c:v>
                </c:pt>
                <c:pt idx="21792">
                  <c:v>4.6841742384310594</c:v>
                </c:pt>
                <c:pt idx="21793">
                  <c:v>4.6846426558549021</c:v>
                </c:pt>
                <c:pt idx="21794">
                  <c:v>4.6851111201204878</c:v>
                </c:pt>
                <c:pt idx="21795">
                  <c:v>4.6855796312324998</c:v>
                </c:pt>
                <c:pt idx="21796">
                  <c:v>4.6860481891956232</c:v>
                </c:pt>
                <c:pt idx="21797">
                  <c:v>4.6865167940145422</c:v>
                </c:pt>
                <c:pt idx="21798">
                  <c:v>4.6869854456939439</c:v>
                </c:pt>
                <c:pt idx="21799">
                  <c:v>4.6874541442385134</c:v>
                </c:pt>
                <c:pt idx="21800">
                  <c:v>4.6879228896529375</c:v>
                </c:pt>
                <c:pt idx="21801">
                  <c:v>4.6883916819419031</c:v>
                </c:pt>
                <c:pt idx="21802">
                  <c:v>4.6888605211100973</c:v>
                </c:pt>
                <c:pt idx="21803">
                  <c:v>4.6893294071622087</c:v>
                </c:pt>
                <c:pt idx="21804">
                  <c:v>4.6897983401029251</c:v>
                </c:pt>
                <c:pt idx="21805">
                  <c:v>4.6902673199369351</c:v>
                </c:pt>
                <c:pt idx="21806">
                  <c:v>4.6907363466689285</c:v>
                </c:pt>
                <c:pt idx="21807">
                  <c:v>4.6912054203035956</c:v>
                </c:pt>
                <c:pt idx="21808">
                  <c:v>4.691674540845626</c:v>
                </c:pt>
                <c:pt idx="21809">
                  <c:v>4.6921437082997102</c:v>
                </c:pt>
                <c:pt idx="21810">
                  <c:v>4.6926129226705404</c:v>
                </c:pt>
                <c:pt idx="21811">
                  <c:v>4.6930821839628072</c:v>
                </c:pt>
                <c:pt idx="21812">
                  <c:v>4.6935514921812036</c:v>
                </c:pt>
                <c:pt idx="21813">
                  <c:v>4.6940208473304219</c:v>
                </c:pt>
                <c:pt idx="21814">
                  <c:v>4.6944902494151552</c:v>
                </c:pt>
                <c:pt idx="21815">
                  <c:v>4.6949596984400968</c:v>
                </c:pt>
                <c:pt idx="21816">
                  <c:v>4.6954291944099404</c:v>
                </c:pt>
                <c:pt idx="21817">
                  <c:v>4.6958987373293812</c:v>
                </c:pt>
                <c:pt idx="21818">
                  <c:v>4.696368327203114</c:v>
                </c:pt>
                <c:pt idx="21819">
                  <c:v>4.6968379640358346</c:v>
                </c:pt>
                <c:pt idx="21820">
                  <c:v>4.697307647832238</c:v>
                </c:pt>
                <c:pt idx="21821">
                  <c:v>4.6977773785970207</c:v>
                </c:pt>
                <c:pt idx="21822">
                  <c:v>4.6982471563348804</c:v>
                </c:pt>
                <c:pt idx="21823">
                  <c:v>4.6987169810505138</c:v>
                </c:pt>
                <c:pt idx="21824">
                  <c:v>4.6991868527486185</c:v>
                </c:pt>
                <c:pt idx="21825">
                  <c:v>4.6996567714338937</c:v>
                </c:pt>
                <c:pt idx="21826">
                  <c:v>4.7001267371110371</c:v>
                </c:pt>
                <c:pt idx="21827">
                  <c:v>4.7005967497847481</c:v>
                </c:pt>
                <c:pt idx="21828">
                  <c:v>4.7010668094597268</c:v>
                </c:pt>
                <c:pt idx="21829">
                  <c:v>4.7015369161406726</c:v>
                </c:pt>
                <c:pt idx="21830">
                  <c:v>4.7020070698322867</c:v>
                </c:pt>
                <c:pt idx="21831">
                  <c:v>4.7024772705392701</c:v>
                </c:pt>
                <c:pt idx="21832">
                  <c:v>4.7029475182663241</c:v>
                </c:pt>
                <c:pt idx="21833">
                  <c:v>4.7034178130181505</c:v>
                </c:pt>
                <c:pt idx="21834">
                  <c:v>4.7038881547994524</c:v>
                </c:pt>
                <c:pt idx="21835">
                  <c:v>4.7043585436149327</c:v>
                </c:pt>
                <c:pt idx="21836">
                  <c:v>4.7048289794692941</c:v>
                </c:pt>
                <c:pt idx="21837">
                  <c:v>4.7052994623672406</c:v>
                </c:pt>
                <c:pt idx="21838">
                  <c:v>4.7057699923134777</c:v>
                </c:pt>
                <c:pt idx="21839">
                  <c:v>4.7062405693127092</c:v>
                </c:pt>
                <c:pt idx="21840">
                  <c:v>4.7067111933696406</c:v>
                </c:pt>
                <c:pt idx="21841">
                  <c:v>4.7071818644889776</c:v>
                </c:pt>
                <c:pt idx="21842">
                  <c:v>4.7076525826754265</c:v>
                </c:pt>
                <c:pt idx="21843">
                  <c:v>4.7081233479336939</c:v>
                </c:pt>
                <c:pt idx="21844">
                  <c:v>4.7085941602684871</c:v>
                </c:pt>
                <c:pt idx="21845">
                  <c:v>4.7090650196845143</c:v>
                </c:pt>
                <c:pt idx="21846">
                  <c:v>4.7095359261864829</c:v>
                </c:pt>
                <c:pt idx="21847">
                  <c:v>4.710006879779101</c:v>
                </c:pt>
                <c:pt idx="21848">
                  <c:v>4.7104778804670788</c:v>
                </c:pt>
                <c:pt idx="21849">
                  <c:v>4.7109489282551253</c:v>
                </c:pt>
                <c:pt idx="21850">
                  <c:v>4.7114200231479506</c:v>
                </c:pt>
                <c:pt idx="21851">
                  <c:v>4.7118911651502655</c:v>
                </c:pt>
                <c:pt idx="21852">
                  <c:v>4.7123623542667801</c:v>
                </c:pt>
                <c:pt idx="21853">
                  <c:v>4.712833590502207</c:v>
                </c:pt>
                <c:pt idx="21854">
                  <c:v>4.7133048738612571</c:v>
                </c:pt>
                <c:pt idx="21855">
                  <c:v>4.7137762043486431</c:v>
                </c:pt>
                <c:pt idx="21856">
                  <c:v>4.7142475819690777</c:v>
                </c:pt>
                <c:pt idx="21857">
                  <c:v>4.7147190067272744</c:v>
                </c:pt>
                <c:pt idx="21858">
                  <c:v>4.7151904786279468</c:v>
                </c:pt>
                <c:pt idx="21859">
                  <c:v>4.7156619976758094</c:v>
                </c:pt>
                <c:pt idx="21860">
                  <c:v>4.7161335638755766</c:v>
                </c:pt>
                <c:pt idx="21861">
                  <c:v>4.7166051772319637</c:v>
                </c:pt>
                <c:pt idx="21862">
                  <c:v>4.717076837749687</c:v>
                </c:pt>
                <c:pt idx="21863">
                  <c:v>4.7175485454334618</c:v>
                </c:pt>
                <c:pt idx="21864">
                  <c:v>4.7180203002880052</c:v>
                </c:pt>
                <c:pt idx="21865">
                  <c:v>4.7184921023180344</c:v>
                </c:pt>
                <c:pt idx="21866">
                  <c:v>4.7189639515282664</c:v>
                </c:pt>
                <c:pt idx="21867">
                  <c:v>4.7194358479234193</c:v>
                </c:pt>
                <c:pt idx="21868">
                  <c:v>4.7199077915082119</c:v>
                </c:pt>
                <c:pt idx="21869">
                  <c:v>4.7203797822873623</c:v>
                </c:pt>
                <c:pt idx="21870">
                  <c:v>4.7208518202655911</c:v>
                </c:pt>
                <c:pt idx="21871">
                  <c:v>4.7213239054476173</c:v>
                </c:pt>
                <c:pt idx="21872">
                  <c:v>4.7217960378381623</c:v>
                </c:pt>
                <c:pt idx="21873">
                  <c:v>4.7222682174419459</c:v>
                </c:pt>
                <c:pt idx="21874">
                  <c:v>4.7227404442636898</c:v>
                </c:pt>
                <c:pt idx="21875">
                  <c:v>4.7232127183081163</c:v>
                </c:pt>
                <c:pt idx="21876">
                  <c:v>4.723685039579947</c:v>
                </c:pt>
                <c:pt idx="21877">
                  <c:v>4.7241574080839053</c:v>
                </c:pt>
                <c:pt idx="21878">
                  <c:v>4.7246298238247135</c:v>
                </c:pt>
                <c:pt idx="21879">
                  <c:v>4.725102286807096</c:v>
                </c:pt>
                <c:pt idx="21880">
                  <c:v>4.7255747970357769</c:v>
                </c:pt>
                <c:pt idx="21881">
                  <c:v>4.7260473545154804</c:v>
                </c:pt>
                <c:pt idx="21882">
                  <c:v>4.7265199592509317</c:v>
                </c:pt>
                <c:pt idx="21883">
                  <c:v>4.7269926112468568</c:v>
                </c:pt>
                <c:pt idx="21884">
                  <c:v>4.7274653105079816</c:v>
                </c:pt>
                <c:pt idx="21885">
                  <c:v>4.7279380570390321</c:v>
                </c:pt>
                <c:pt idx="21886">
                  <c:v>4.7284108508447362</c:v>
                </c:pt>
                <c:pt idx="21887">
                  <c:v>4.7288836919298207</c:v>
                </c:pt>
                <c:pt idx="21888">
                  <c:v>4.7293565802990134</c:v>
                </c:pt>
                <c:pt idx="21889">
                  <c:v>4.7298295159570429</c:v>
                </c:pt>
                <c:pt idx="21890">
                  <c:v>4.7303024989086389</c:v>
                </c:pt>
                <c:pt idx="21891">
                  <c:v>4.7307755291585298</c:v>
                </c:pt>
                <c:pt idx="21892">
                  <c:v>4.7312486067114454</c:v>
                </c:pt>
                <c:pt idx="21893">
                  <c:v>4.731721731572117</c:v>
                </c:pt>
                <c:pt idx="21894">
                  <c:v>4.732194903745274</c:v>
                </c:pt>
                <c:pt idx="21895">
                  <c:v>4.7326681232356487</c:v>
                </c:pt>
                <c:pt idx="21896">
                  <c:v>4.7331413900479724</c:v>
                </c:pt>
                <c:pt idx="21897">
                  <c:v>4.7336147041869774</c:v>
                </c:pt>
                <c:pt idx="21898">
                  <c:v>4.7340880656573958</c:v>
                </c:pt>
                <c:pt idx="21899">
                  <c:v>4.7345614744639617</c:v>
                </c:pt>
                <c:pt idx="21900">
                  <c:v>4.7350349306114081</c:v>
                </c:pt>
                <c:pt idx="21901">
                  <c:v>4.7355084341044691</c:v>
                </c:pt>
                <c:pt idx="21902">
                  <c:v>4.7359819849478795</c:v>
                </c:pt>
                <c:pt idx="21903">
                  <c:v>4.7364555831463742</c:v>
                </c:pt>
                <c:pt idx="21904">
                  <c:v>4.7369292287046889</c:v>
                </c:pt>
                <c:pt idx="21905">
                  <c:v>4.7374029216275595</c:v>
                </c:pt>
                <c:pt idx="21906">
                  <c:v>4.7378766619197226</c:v>
                </c:pt>
                <c:pt idx="21907">
                  <c:v>4.7383504495859148</c:v>
                </c:pt>
                <c:pt idx="21908">
                  <c:v>4.7388242846308737</c:v>
                </c:pt>
                <c:pt idx="21909">
                  <c:v>4.7392981670593368</c:v>
                </c:pt>
                <c:pt idx="21910">
                  <c:v>4.7397720968760426</c:v>
                </c:pt>
                <c:pt idx="21911">
                  <c:v>4.7402460740857304</c:v>
                </c:pt>
                <c:pt idx="21912">
                  <c:v>4.7407200986931386</c:v>
                </c:pt>
                <c:pt idx="21913">
                  <c:v>4.7411941707030074</c:v>
                </c:pt>
                <c:pt idx="21914">
                  <c:v>4.741668290120078</c:v>
                </c:pt>
                <c:pt idx="21915">
                  <c:v>4.7421424569490895</c:v>
                </c:pt>
                <c:pt idx="21916">
                  <c:v>4.7426166711947841</c:v>
                </c:pt>
                <c:pt idx="21917">
                  <c:v>4.7430909328619038</c:v>
                </c:pt>
                <c:pt idx="21918">
                  <c:v>4.7435652419551895</c:v>
                </c:pt>
                <c:pt idx="21919">
                  <c:v>4.7440395984793851</c:v>
                </c:pt>
                <c:pt idx="21920">
                  <c:v>4.7445140024392334</c:v>
                </c:pt>
                <c:pt idx="21921">
                  <c:v>4.7449884538394773</c:v>
                </c:pt>
                <c:pt idx="21922">
                  <c:v>4.7454629526848615</c:v>
                </c:pt>
                <c:pt idx="21923">
                  <c:v>4.7459374989801297</c:v>
                </c:pt>
                <c:pt idx="21924">
                  <c:v>4.7464120927300275</c:v>
                </c:pt>
                <c:pt idx="21925">
                  <c:v>4.7468867339393004</c:v>
                </c:pt>
                <c:pt idx="21926">
                  <c:v>4.7473614226126939</c:v>
                </c:pt>
                <c:pt idx="21927">
                  <c:v>4.7478361587549553</c:v>
                </c:pt>
                <c:pt idx="21928">
                  <c:v>4.7483109423708312</c:v>
                </c:pt>
                <c:pt idx="21929">
                  <c:v>4.7487857734650678</c:v>
                </c:pt>
                <c:pt idx="21930">
                  <c:v>4.7492606520424143</c:v>
                </c:pt>
                <c:pt idx="21931">
                  <c:v>4.7497355781076189</c:v>
                </c:pt>
                <c:pt idx="21932">
                  <c:v>4.7502105516654298</c:v>
                </c:pt>
                <c:pt idx="21933">
                  <c:v>4.7506855727205961</c:v>
                </c:pt>
                <c:pt idx="21934">
                  <c:v>4.7511606412778677</c:v>
                </c:pt>
                <c:pt idx="21935">
                  <c:v>4.7516357573419956</c:v>
                </c:pt>
                <c:pt idx="21936">
                  <c:v>4.7521109209177297</c:v>
                </c:pt>
                <c:pt idx="21937">
                  <c:v>4.7525861320098217</c:v>
                </c:pt>
                <c:pt idx="21938">
                  <c:v>4.7530613906230226</c:v>
                </c:pt>
                <c:pt idx="21939">
                  <c:v>4.7535366967620849</c:v>
                </c:pt>
                <c:pt idx="21940">
                  <c:v>4.7540120504317613</c:v>
                </c:pt>
                <c:pt idx="21941">
                  <c:v>4.7544874516368045</c:v>
                </c:pt>
                <c:pt idx="21942">
                  <c:v>4.754962900381968</c:v>
                </c:pt>
                <c:pt idx="21943">
                  <c:v>4.7554383966720062</c:v>
                </c:pt>
                <c:pt idx="21944">
                  <c:v>4.7559139405116735</c:v>
                </c:pt>
                <c:pt idx="21945">
                  <c:v>4.7563895319057243</c:v>
                </c:pt>
                <c:pt idx="21946">
                  <c:v>4.7568651708589149</c:v>
                </c:pt>
                <c:pt idx="21947">
                  <c:v>4.7573408573760005</c:v>
                </c:pt>
                <c:pt idx="21948">
                  <c:v>4.7578165914617383</c:v>
                </c:pt>
                <c:pt idx="21949">
                  <c:v>4.7582923731208844</c:v>
                </c:pt>
                <c:pt idx="21950">
                  <c:v>4.7587682023581968</c:v>
                </c:pt>
                <c:pt idx="21951">
                  <c:v>4.7592440791784325</c:v>
                </c:pt>
                <c:pt idx="21952">
                  <c:v>4.7597200035863505</c:v>
                </c:pt>
                <c:pt idx="21953">
                  <c:v>4.7601959755867087</c:v>
                </c:pt>
                <c:pt idx="21954">
                  <c:v>4.7606719951842678</c:v>
                </c:pt>
                <c:pt idx="21955">
                  <c:v>4.7611480623837865</c:v>
                </c:pt>
                <c:pt idx="21956">
                  <c:v>4.7616241771900247</c:v>
                </c:pt>
                <c:pt idx="21957">
                  <c:v>4.7621003396077439</c:v>
                </c:pt>
                <c:pt idx="21958">
                  <c:v>4.7625765496417047</c:v>
                </c:pt>
                <c:pt idx="21959">
                  <c:v>4.7630528072966687</c:v>
                </c:pt>
                <c:pt idx="21960">
                  <c:v>4.7635291125773982</c:v>
                </c:pt>
                <c:pt idx="21961">
                  <c:v>4.7640054654886557</c:v>
                </c:pt>
                <c:pt idx="21962">
                  <c:v>4.7644818660352044</c:v>
                </c:pt>
                <c:pt idx="21963">
                  <c:v>4.7649583142218077</c:v>
                </c:pt>
                <c:pt idx="21964">
                  <c:v>4.7654348100532298</c:v>
                </c:pt>
                <c:pt idx="21965">
                  <c:v>4.7659113535342348</c:v>
                </c:pt>
                <c:pt idx="21966">
                  <c:v>4.7663879446695878</c:v>
                </c:pt>
                <c:pt idx="21967">
                  <c:v>4.7668645834640548</c:v>
                </c:pt>
                <c:pt idx="21968">
                  <c:v>4.7673412699224009</c:v>
                </c:pt>
                <c:pt idx="21969">
                  <c:v>4.7678180040493929</c:v>
                </c:pt>
                <c:pt idx="21970">
                  <c:v>4.7682947858497977</c:v>
                </c:pt>
                <c:pt idx="21971">
                  <c:v>4.768771615328383</c:v>
                </c:pt>
                <c:pt idx="21972">
                  <c:v>4.7692484924899157</c:v>
                </c:pt>
                <c:pt idx="21973">
                  <c:v>4.7697254173391643</c:v>
                </c:pt>
                <c:pt idx="21974">
                  <c:v>4.7702023898808985</c:v>
                </c:pt>
                <c:pt idx="21975">
                  <c:v>4.7706794101198868</c:v>
                </c:pt>
                <c:pt idx="21976">
                  <c:v>4.7711564780608988</c:v>
                </c:pt>
                <c:pt idx="21977">
                  <c:v>4.7716335937087049</c:v>
                </c:pt>
                <c:pt idx="21978">
                  <c:v>4.7721107570680754</c:v>
                </c:pt>
                <c:pt idx="21979">
                  <c:v>4.7725879681437826</c:v>
                </c:pt>
                <c:pt idx="21980">
                  <c:v>4.7730652269405969</c:v>
                </c:pt>
                <c:pt idx="21981">
                  <c:v>4.7735425334632913</c:v>
                </c:pt>
                <c:pt idx="21982">
                  <c:v>4.774019887716638</c:v>
                </c:pt>
                <c:pt idx="21983">
                  <c:v>4.7744972897054092</c:v>
                </c:pt>
                <c:pt idx="21984">
                  <c:v>4.7749747394343798</c:v>
                </c:pt>
                <c:pt idx="21985">
                  <c:v>4.7754522369083228</c:v>
                </c:pt>
                <c:pt idx="21986">
                  <c:v>4.7759297821320139</c:v>
                </c:pt>
                <c:pt idx="21987">
                  <c:v>4.7764073751102272</c:v>
                </c:pt>
                <c:pt idx="21988">
                  <c:v>4.7768850158477383</c:v>
                </c:pt>
                <c:pt idx="21989">
                  <c:v>4.777362704349323</c:v>
                </c:pt>
                <c:pt idx="21990">
                  <c:v>4.7778404406197579</c:v>
                </c:pt>
                <c:pt idx="21991">
                  <c:v>4.7783182246638196</c:v>
                </c:pt>
                <c:pt idx="21992">
                  <c:v>4.7787960564862857</c:v>
                </c:pt>
                <c:pt idx="21993">
                  <c:v>4.7792739360919345</c:v>
                </c:pt>
                <c:pt idx="21994">
                  <c:v>4.7797518634855436</c:v>
                </c:pt>
                <c:pt idx="21995">
                  <c:v>4.7802298386718922</c:v>
                </c:pt>
                <c:pt idx="21996">
                  <c:v>4.7807078616557597</c:v>
                </c:pt>
                <c:pt idx="21997">
                  <c:v>4.7811859324419252</c:v>
                </c:pt>
                <c:pt idx="21998">
                  <c:v>4.7816640510351691</c:v>
                </c:pt>
                <c:pt idx="21999">
                  <c:v>4.7821422174402723</c:v>
                </c:pt>
                <c:pt idx="22000">
                  <c:v>4.782620431662016</c:v>
                </c:pt>
                <c:pt idx="22001">
                  <c:v>4.783098693705182</c:v>
                </c:pt>
                <c:pt idx="22002">
                  <c:v>4.7835770035745524</c:v>
                </c:pt>
                <c:pt idx="22003">
                  <c:v>4.7840553612749099</c:v>
                </c:pt>
                <c:pt idx="22004">
                  <c:v>4.7845337668110375</c:v>
                </c:pt>
                <c:pt idx="22005">
                  <c:v>4.7850122201877188</c:v>
                </c:pt>
                <c:pt idx="22006">
                  <c:v>4.7854907214097375</c:v>
                </c:pt>
                <c:pt idx="22007">
                  <c:v>4.7859692704818784</c:v>
                </c:pt>
                <c:pt idx="22008">
                  <c:v>4.7864478674089268</c:v>
                </c:pt>
                <c:pt idx="22009">
                  <c:v>4.7869265121956674</c:v>
                </c:pt>
                <c:pt idx="22010">
                  <c:v>4.7874052048468867</c:v>
                </c:pt>
                <c:pt idx="22011">
                  <c:v>4.7878839453673709</c:v>
                </c:pt>
                <c:pt idx="22012">
                  <c:v>4.7883627337619075</c:v>
                </c:pt>
                <c:pt idx="22013">
                  <c:v>4.7888415700352835</c:v>
                </c:pt>
                <c:pt idx="22014">
                  <c:v>4.7893204541922874</c:v>
                </c:pt>
                <c:pt idx="22015">
                  <c:v>4.7897993862377062</c:v>
                </c:pt>
                <c:pt idx="22016">
                  <c:v>4.79027836617633</c:v>
                </c:pt>
                <c:pt idx="22017">
                  <c:v>4.7907573940129478</c:v>
                </c:pt>
                <c:pt idx="22018">
                  <c:v>4.7912364697523486</c:v>
                </c:pt>
                <c:pt idx="22019">
                  <c:v>4.7917155933993234</c:v>
                </c:pt>
                <c:pt idx="22020">
                  <c:v>4.7921947649586629</c:v>
                </c:pt>
                <c:pt idx="22021">
                  <c:v>4.7926739844351589</c:v>
                </c:pt>
                <c:pt idx="22022">
                  <c:v>4.7931532518336022</c:v>
                </c:pt>
                <c:pt idx="22023">
                  <c:v>4.7936325671587854</c:v>
                </c:pt>
                <c:pt idx="22024">
                  <c:v>4.7941119304155011</c:v>
                </c:pt>
                <c:pt idx="22025">
                  <c:v>4.7945913416085428</c:v>
                </c:pt>
                <c:pt idx="22026">
                  <c:v>4.7950708007427032</c:v>
                </c:pt>
                <c:pt idx="22027">
                  <c:v>4.7955503078227775</c:v>
                </c:pt>
                <c:pt idx="22028">
                  <c:v>4.79602986285356</c:v>
                </c:pt>
                <c:pt idx="22029">
                  <c:v>4.7965094658398453</c:v>
                </c:pt>
                <c:pt idx="22030">
                  <c:v>4.7969891167864294</c:v>
                </c:pt>
                <c:pt idx="22031">
                  <c:v>4.7974688156981076</c:v>
                </c:pt>
                <c:pt idx="22032">
                  <c:v>4.7979485625796769</c:v>
                </c:pt>
                <c:pt idx="22033">
                  <c:v>4.7984283574359345</c:v>
                </c:pt>
                <c:pt idx="22034">
                  <c:v>4.7989082002716783</c:v>
                </c:pt>
                <c:pt idx="22035">
                  <c:v>4.7993880910917053</c:v>
                </c:pt>
                <c:pt idx="22036">
                  <c:v>4.7998680299008143</c:v>
                </c:pt>
                <c:pt idx="22037">
                  <c:v>4.8003480167038042</c:v>
                </c:pt>
                <c:pt idx="22038">
                  <c:v>4.8008280515054746</c:v>
                </c:pt>
                <c:pt idx="22039">
                  <c:v>4.8013081343106254</c:v>
                </c:pt>
                <c:pt idx="22040">
                  <c:v>4.8017882651240562</c:v>
                </c:pt>
                <c:pt idx="22041">
                  <c:v>4.8022684439505685</c:v>
                </c:pt>
                <c:pt idx="22042">
                  <c:v>4.8027486707949638</c:v>
                </c:pt>
                <c:pt idx="22043">
                  <c:v>4.8032289456620436</c:v>
                </c:pt>
                <c:pt idx="22044">
                  <c:v>4.8037092685566094</c:v>
                </c:pt>
                <c:pt idx="22045">
                  <c:v>4.8041896394834653</c:v>
                </c:pt>
                <c:pt idx="22046">
                  <c:v>4.8046700584474138</c:v>
                </c:pt>
                <c:pt idx="22047">
                  <c:v>4.805150525453258</c:v>
                </c:pt>
                <c:pt idx="22048">
                  <c:v>4.8056310405058031</c:v>
                </c:pt>
                <c:pt idx="22049">
                  <c:v>4.8061116036098532</c:v>
                </c:pt>
                <c:pt idx="22050">
                  <c:v>4.8065922147702143</c:v>
                </c:pt>
                <c:pt idx="22051">
                  <c:v>4.8070728739916913</c:v>
                </c:pt>
                <c:pt idx="22052">
                  <c:v>4.8075535812790902</c:v>
                </c:pt>
                <c:pt idx="22053">
                  <c:v>4.8080343366372178</c:v>
                </c:pt>
                <c:pt idx="22054">
                  <c:v>4.8085151400708819</c:v>
                </c:pt>
                <c:pt idx="22055">
                  <c:v>4.8089959915848892</c:v>
                </c:pt>
                <c:pt idx="22056">
                  <c:v>4.8094768911840475</c:v>
                </c:pt>
                <c:pt idx="22057">
                  <c:v>4.8099578388731663</c:v>
                </c:pt>
                <c:pt idx="22058">
                  <c:v>4.8104388346570532</c:v>
                </c:pt>
                <c:pt idx="22059">
                  <c:v>4.8109198785405187</c:v>
                </c:pt>
                <c:pt idx="22060">
                  <c:v>4.8114009705283731</c:v>
                </c:pt>
                <c:pt idx="22061">
                  <c:v>4.8118821106254259</c:v>
                </c:pt>
                <c:pt idx="22062">
                  <c:v>4.8123632988364884</c:v>
                </c:pt>
                <c:pt idx="22063">
                  <c:v>4.8128445351663718</c:v>
                </c:pt>
                <c:pt idx="22064">
                  <c:v>4.8133258196198883</c:v>
                </c:pt>
                <c:pt idx="22065">
                  <c:v>4.81380715220185</c:v>
                </c:pt>
                <c:pt idx="22066">
                  <c:v>4.8142885329170699</c:v>
                </c:pt>
                <c:pt idx="22067">
                  <c:v>4.8147699617703612</c:v>
                </c:pt>
                <c:pt idx="22068">
                  <c:v>4.8152514387665386</c:v>
                </c:pt>
                <c:pt idx="22069">
                  <c:v>4.8157329639104152</c:v>
                </c:pt>
                <c:pt idx="22070">
                  <c:v>4.8162145372068066</c:v>
                </c:pt>
                <c:pt idx="22071">
                  <c:v>4.8166961586605268</c:v>
                </c:pt>
                <c:pt idx="22072">
                  <c:v>4.8171778282763924</c:v>
                </c:pt>
                <c:pt idx="22073">
                  <c:v>4.81765954605922</c:v>
                </c:pt>
                <c:pt idx="22074">
                  <c:v>4.8181413120138261</c:v>
                </c:pt>
                <c:pt idx="22075">
                  <c:v>4.8186231261450274</c:v>
                </c:pt>
                <c:pt idx="22076">
                  <c:v>4.8191049884576422</c:v>
                </c:pt>
                <c:pt idx="22077">
                  <c:v>4.8195868989564881</c:v>
                </c:pt>
                <c:pt idx="22078">
                  <c:v>4.8200688576463833</c:v>
                </c:pt>
                <c:pt idx="22079">
                  <c:v>4.820550864532148</c:v>
                </c:pt>
                <c:pt idx="22080">
                  <c:v>4.8210329196186015</c:v>
                </c:pt>
                <c:pt idx="22081">
                  <c:v>4.821515022910563</c:v>
                </c:pt>
                <c:pt idx="22082">
                  <c:v>4.8219971744128536</c:v>
                </c:pt>
                <c:pt idx="22083">
                  <c:v>4.8224793741302951</c:v>
                </c:pt>
                <c:pt idx="22084">
                  <c:v>4.8229616220677078</c:v>
                </c:pt>
                <c:pt idx="22085">
                  <c:v>4.8234439182299145</c:v>
                </c:pt>
                <c:pt idx="22086">
                  <c:v>4.8239262626217378</c:v>
                </c:pt>
                <c:pt idx="22087">
                  <c:v>4.8244086552479999</c:v>
                </c:pt>
                <c:pt idx="22088">
                  <c:v>4.8248910961135243</c:v>
                </c:pt>
                <c:pt idx="22089">
                  <c:v>4.8253735852231356</c:v>
                </c:pt>
                <c:pt idx="22090">
                  <c:v>4.8258561225816576</c:v>
                </c:pt>
                <c:pt idx="22091">
                  <c:v>4.8263387081939157</c:v>
                </c:pt>
                <c:pt idx="22092">
                  <c:v>4.8268213420647355</c:v>
                </c:pt>
                <c:pt idx="22093">
                  <c:v>4.8273040241989422</c:v>
                </c:pt>
                <c:pt idx="22094">
                  <c:v>4.8277867546013624</c:v>
                </c:pt>
                <c:pt idx="22095">
                  <c:v>4.8282695332768224</c:v>
                </c:pt>
                <c:pt idx="22096">
                  <c:v>4.8287523602301503</c:v>
                </c:pt>
                <c:pt idx="22097">
                  <c:v>4.8292352354661734</c:v>
                </c:pt>
                <c:pt idx="22098">
                  <c:v>4.8297181589897198</c:v>
                </c:pt>
                <c:pt idx="22099">
                  <c:v>4.8302011308056185</c:v>
                </c:pt>
                <c:pt idx="22100">
                  <c:v>4.8306841509186986</c:v>
                </c:pt>
                <c:pt idx="22101">
                  <c:v>4.83116721933379</c:v>
                </c:pt>
                <c:pt idx="22102">
                  <c:v>4.8316503360557235</c:v>
                </c:pt>
                <c:pt idx="22103">
                  <c:v>4.8321335010893289</c:v>
                </c:pt>
                <c:pt idx="22104">
                  <c:v>4.8326167144394381</c:v>
                </c:pt>
                <c:pt idx="22105">
                  <c:v>4.8330999761108817</c:v>
                </c:pt>
                <c:pt idx="22106">
                  <c:v>4.8335832861084924</c:v>
                </c:pt>
                <c:pt idx="22107">
                  <c:v>4.8340666444371037</c:v>
                </c:pt>
                <c:pt idx="22108">
                  <c:v>4.8345500511015471</c:v>
                </c:pt>
                <c:pt idx="22109">
                  <c:v>4.8350335061066572</c:v>
                </c:pt>
                <c:pt idx="22110">
                  <c:v>4.8355170094572681</c:v>
                </c:pt>
                <c:pt idx="22111">
                  <c:v>4.8360005611582135</c:v>
                </c:pt>
                <c:pt idx="22112">
                  <c:v>4.8364841612143294</c:v>
                </c:pt>
                <c:pt idx="22113">
                  <c:v>4.8369678096304511</c:v>
                </c:pt>
                <c:pt idx="22114">
                  <c:v>4.8374515064114139</c:v>
                </c:pt>
                <c:pt idx="22115">
                  <c:v>4.8379352515620546</c:v>
                </c:pt>
                <c:pt idx="22116">
                  <c:v>4.8384190450872104</c:v>
                </c:pt>
                <c:pt idx="22117">
                  <c:v>4.8389028869917192</c:v>
                </c:pt>
                <c:pt idx="22118">
                  <c:v>4.839386777280418</c:v>
                </c:pt>
                <c:pt idx="22119">
                  <c:v>4.8398707159581456</c:v>
                </c:pt>
                <c:pt idx="22120">
                  <c:v>4.8403547030297416</c:v>
                </c:pt>
                <c:pt idx="22121">
                  <c:v>4.8408387385000449</c:v>
                </c:pt>
                <c:pt idx="22122">
                  <c:v>4.8413228223738951</c:v>
                </c:pt>
                <c:pt idx="22123">
                  <c:v>4.8418069546561329</c:v>
                </c:pt>
                <c:pt idx="22124">
                  <c:v>4.8422911353515987</c:v>
                </c:pt>
                <c:pt idx="22125">
                  <c:v>4.8427753644651341</c:v>
                </c:pt>
                <c:pt idx="22126">
                  <c:v>4.8432596420015805</c:v>
                </c:pt>
                <c:pt idx="22127">
                  <c:v>4.8437439679657803</c:v>
                </c:pt>
                <c:pt idx="22128">
                  <c:v>4.8442283423625767</c:v>
                </c:pt>
                <c:pt idx="22129">
                  <c:v>4.8447127651968129</c:v>
                </c:pt>
                <c:pt idx="22130">
                  <c:v>4.8451972364733322</c:v>
                </c:pt>
                <c:pt idx="22131">
                  <c:v>4.8456817561969796</c:v>
                </c:pt>
                <c:pt idx="22132">
                  <c:v>4.8461663243725992</c:v>
                </c:pt>
                <c:pt idx="22133">
                  <c:v>4.846650941005036</c:v>
                </c:pt>
                <c:pt idx="22134">
                  <c:v>4.8471356060991369</c:v>
                </c:pt>
                <c:pt idx="22135">
                  <c:v>4.8476203196597467</c:v>
                </c:pt>
                <c:pt idx="22136">
                  <c:v>4.8481050816917124</c:v>
                </c:pt>
                <c:pt idx="22137">
                  <c:v>4.8485898921998816</c:v>
                </c:pt>
                <c:pt idx="22138">
                  <c:v>4.8490747511891019</c:v>
                </c:pt>
                <c:pt idx="22139">
                  <c:v>4.8495596586642211</c:v>
                </c:pt>
                <c:pt idx="22140">
                  <c:v>4.8500446146300877</c:v>
                </c:pt>
                <c:pt idx="22141">
                  <c:v>4.8505296190915503</c:v>
                </c:pt>
                <c:pt idx="22142">
                  <c:v>4.8510146720534593</c:v>
                </c:pt>
                <c:pt idx="22143">
                  <c:v>4.8514997735206649</c:v>
                </c:pt>
                <c:pt idx="22144">
                  <c:v>4.8519849234980166</c:v>
                </c:pt>
                <c:pt idx="22145">
                  <c:v>4.8524701219903665</c:v>
                </c:pt>
                <c:pt idx="22146">
                  <c:v>4.8529553690025651</c:v>
                </c:pt>
                <c:pt idx="22147">
                  <c:v>4.8534406645394652</c:v>
                </c:pt>
                <c:pt idx="22148">
                  <c:v>4.8539260086059191</c:v>
                </c:pt>
                <c:pt idx="22149">
                  <c:v>4.8544114012067796</c:v>
                </c:pt>
                <c:pt idx="22150">
                  <c:v>4.8548968423468999</c:v>
                </c:pt>
                <c:pt idx="22151">
                  <c:v>4.8553823320311347</c:v>
                </c:pt>
                <c:pt idx="22152">
                  <c:v>4.8558678702643379</c:v>
                </c:pt>
                <c:pt idx="22153">
                  <c:v>4.8563534570513642</c:v>
                </c:pt>
                <c:pt idx="22154">
                  <c:v>4.8568390923970695</c:v>
                </c:pt>
                <c:pt idx="22155">
                  <c:v>4.8573247763063092</c:v>
                </c:pt>
                <c:pt idx="22156">
                  <c:v>4.8578105087839401</c:v>
                </c:pt>
                <c:pt idx="22157">
                  <c:v>4.8582962898348185</c:v>
                </c:pt>
                <c:pt idx="22158">
                  <c:v>4.8587821194638021</c:v>
                </c:pt>
                <c:pt idx="22159">
                  <c:v>4.8592679976757482</c:v>
                </c:pt>
                <c:pt idx="22160">
                  <c:v>4.8597539244755161</c:v>
                </c:pt>
                <c:pt idx="22161">
                  <c:v>4.8602398998679632</c:v>
                </c:pt>
                <c:pt idx="22162">
                  <c:v>4.8607259238579497</c:v>
                </c:pt>
                <c:pt idx="22163">
                  <c:v>4.8612119964503355</c:v>
                </c:pt>
                <c:pt idx="22164">
                  <c:v>4.8616981176499809</c:v>
                </c:pt>
                <c:pt idx="22165">
                  <c:v>4.862184287461746</c:v>
                </c:pt>
                <c:pt idx="22166">
                  <c:v>4.8626705058904918</c:v>
                </c:pt>
                <c:pt idx="22167">
                  <c:v>4.863156772941081</c:v>
                </c:pt>
                <c:pt idx="22168">
                  <c:v>4.8636430886183746</c:v>
                </c:pt>
                <c:pt idx="22169">
                  <c:v>4.8641294529272363</c:v>
                </c:pt>
                <c:pt idx="22170">
                  <c:v>4.8646158658725289</c:v>
                </c:pt>
                <c:pt idx="22171">
                  <c:v>4.8651023274591161</c:v>
                </c:pt>
                <c:pt idx="22172">
                  <c:v>4.8655888376918623</c:v>
                </c:pt>
                <c:pt idx="22173">
                  <c:v>4.8660753965756314</c:v>
                </c:pt>
                <c:pt idx="22174">
                  <c:v>4.8665620041152886</c:v>
                </c:pt>
                <c:pt idx="22175">
                  <c:v>4.8670486603157004</c:v>
                </c:pt>
                <c:pt idx="22176">
                  <c:v>4.8675353651817321</c:v>
                </c:pt>
                <c:pt idx="22177">
                  <c:v>4.8680221187182502</c:v>
                </c:pt>
                <c:pt idx="22178">
                  <c:v>4.8685089209301218</c:v>
                </c:pt>
                <c:pt idx="22179">
                  <c:v>4.868995771822215</c:v>
                </c:pt>
                <c:pt idx="22180">
                  <c:v>4.8694826713993971</c:v>
                </c:pt>
                <c:pt idx="22181">
                  <c:v>4.869969619666537</c:v>
                </c:pt>
                <c:pt idx="22182">
                  <c:v>4.8704566166285037</c:v>
                </c:pt>
                <c:pt idx="22183">
                  <c:v>4.8709436622901663</c:v>
                </c:pt>
                <c:pt idx="22184">
                  <c:v>4.8714307566563955</c:v>
                </c:pt>
                <c:pt idx="22185">
                  <c:v>4.8719178997320611</c:v>
                </c:pt>
                <c:pt idx="22186">
                  <c:v>4.872405091522034</c:v>
                </c:pt>
                <c:pt idx="22187">
                  <c:v>4.8728923320311859</c:v>
                </c:pt>
                <c:pt idx="22188">
                  <c:v>4.8733796212643892</c:v>
                </c:pt>
                <c:pt idx="22189">
                  <c:v>4.8738669592265156</c:v>
                </c:pt>
                <c:pt idx="22190">
                  <c:v>4.8743543459224385</c:v>
                </c:pt>
                <c:pt idx="22191">
                  <c:v>4.8748417813570306</c:v>
                </c:pt>
                <c:pt idx="22192">
                  <c:v>4.8753292655351661</c:v>
                </c:pt>
                <c:pt idx="22193">
                  <c:v>4.8758167984617193</c:v>
                </c:pt>
                <c:pt idx="22194">
                  <c:v>4.8763043801415655</c:v>
                </c:pt>
                <c:pt idx="22195">
                  <c:v>4.8767920105795799</c:v>
                </c:pt>
                <c:pt idx="22196">
                  <c:v>4.8772796897806376</c:v>
                </c:pt>
                <c:pt idx="22197">
                  <c:v>4.8777674177496158</c:v>
                </c:pt>
                <c:pt idx="22198">
                  <c:v>4.8782551944913903</c:v>
                </c:pt>
                <c:pt idx="22199">
                  <c:v>4.8787430200108393</c:v>
                </c:pt>
                <c:pt idx="22200">
                  <c:v>4.8792308943128404</c:v>
                </c:pt>
                <c:pt idx="22201">
                  <c:v>4.8797188174022716</c:v>
                </c:pt>
                <c:pt idx="22202">
                  <c:v>4.8802067892840117</c:v>
                </c:pt>
                <c:pt idx="22203">
                  <c:v>4.8806948099629404</c:v>
                </c:pt>
                <c:pt idx="22204">
                  <c:v>4.8811828794439363</c:v>
                </c:pt>
                <c:pt idx="22205">
                  <c:v>4.8816709977318808</c:v>
                </c:pt>
                <c:pt idx="22206">
                  <c:v>4.8821591648316538</c:v>
                </c:pt>
                <c:pt idx="22207">
                  <c:v>4.8826473807481365</c:v>
                </c:pt>
                <c:pt idx="22208">
                  <c:v>4.8831356454862114</c:v>
                </c:pt>
                <c:pt idx="22209">
                  <c:v>4.8836239590507597</c:v>
                </c:pt>
                <c:pt idx="22210">
                  <c:v>4.8841123214466649</c:v>
                </c:pt>
                <c:pt idx="22211">
                  <c:v>4.8846007326788099</c:v>
                </c:pt>
                <c:pt idx="22212">
                  <c:v>4.8850891927520781</c:v>
                </c:pt>
                <c:pt idx="22213">
                  <c:v>4.8855777016713535</c:v>
                </c:pt>
                <c:pt idx="22214">
                  <c:v>4.8860662594415203</c:v>
                </c:pt>
                <c:pt idx="22215">
                  <c:v>4.8865548660674643</c:v>
                </c:pt>
                <c:pt idx="22216">
                  <c:v>4.8870435215540713</c:v>
                </c:pt>
                <c:pt idx="22217">
                  <c:v>4.8875322259062264</c:v>
                </c:pt>
                <c:pt idx="22218">
                  <c:v>4.8880209791288172</c:v>
                </c:pt>
                <c:pt idx="22219">
                  <c:v>4.8885097812267304</c:v>
                </c:pt>
                <c:pt idx="22220">
                  <c:v>4.8889986322048529</c:v>
                </c:pt>
                <c:pt idx="22221">
                  <c:v>4.8894875320680731</c:v>
                </c:pt>
                <c:pt idx="22222">
                  <c:v>4.8899764808212796</c:v>
                </c:pt>
                <c:pt idx="22223">
                  <c:v>4.8904654784693617</c:v>
                </c:pt>
                <c:pt idx="22224">
                  <c:v>4.8909545250172091</c:v>
                </c:pt>
                <c:pt idx="22225">
                  <c:v>4.8914436204697109</c:v>
                </c:pt>
                <c:pt idx="22226">
                  <c:v>4.8919327648317577</c:v>
                </c:pt>
                <c:pt idx="22227">
                  <c:v>4.8924219581082404</c:v>
                </c:pt>
                <c:pt idx="22228">
                  <c:v>4.8929112003040514</c:v>
                </c:pt>
                <c:pt idx="22229">
                  <c:v>4.8934004914240816</c:v>
                </c:pt>
                <c:pt idx="22230">
                  <c:v>4.8938898314732242</c:v>
                </c:pt>
                <c:pt idx="22231">
                  <c:v>4.8943792204563712</c:v>
                </c:pt>
                <c:pt idx="22232">
                  <c:v>4.8948686583784164</c:v>
                </c:pt>
                <c:pt idx="22233">
                  <c:v>4.8953581452442538</c:v>
                </c:pt>
                <c:pt idx="22234">
                  <c:v>4.8958476810587781</c:v>
                </c:pt>
                <c:pt idx="22235">
                  <c:v>4.896337265826884</c:v>
                </c:pt>
                <c:pt idx="22236">
                  <c:v>4.8968268995534663</c:v>
                </c:pt>
                <c:pt idx="22237">
                  <c:v>4.8973165822434215</c:v>
                </c:pt>
                <c:pt idx="22238">
                  <c:v>4.8978063139016461</c:v>
                </c:pt>
                <c:pt idx="22239">
                  <c:v>4.8982960945330358</c:v>
                </c:pt>
                <c:pt idx="22240">
                  <c:v>4.8987859241424889</c:v>
                </c:pt>
                <c:pt idx="22241">
                  <c:v>4.8992758027349028</c:v>
                </c:pt>
                <c:pt idx="22242">
                  <c:v>4.8997657303151758</c:v>
                </c:pt>
                <c:pt idx="22243">
                  <c:v>4.9002557068882071</c:v>
                </c:pt>
                <c:pt idx="22244">
                  <c:v>4.9007457324588959</c:v>
                </c:pt>
                <c:pt idx="22245">
                  <c:v>4.9012358070321413</c:v>
                </c:pt>
                <c:pt idx="22246">
                  <c:v>4.9017259306128445</c:v>
                </c:pt>
                <c:pt idx="22247">
                  <c:v>4.9022161032059053</c:v>
                </c:pt>
                <c:pt idx="22248">
                  <c:v>4.9027063248162257</c:v>
                </c:pt>
                <c:pt idx="22249">
                  <c:v>4.9031965954487076</c:v>
                </c:pt>
                <c:pt idx="22250">
                  <c:v>4.9036869151082527</c:v>
                </c:pt>
                <c:pt idx="22251">
                  <c:v>4.9041772837997639</c:v>
                </c:pt>
                <c:pt idx="22252">
                  <c:v>4.9046677015281439</c:v>
                </c:pt>
                <c:pt idx="22253">
                  <c:v>4.9051581682982963</c:v>
                </c:pt>
                <c:pt idx="22254">
                  <c:v>4.9056486841151257</c:v>
                </c:pt>
                <c:pt idx="22255">
                  <c:v>4.9061392489835374</c:v>
                </c:pt>
                <c:pt idx="22256">
                  <c:v>4.9066298629084359</c:v>
                </c:pt>
                <c:pt idx="22257">
                  <c:v>4.9071205258947268</c:v>
                </c:pt>
                <c:pt idx="22258">
                  <c:v>4.9076112379473162</c:v>
                </c:pt>
                <c:pt idx="22259">
                  <c:v>4.9081019990711106</c:v>
                </c:pt>
                <c:pt idx="22260">
                  <c:v>4.9085928092710178</c:v>
                </c:pt>
                <c:pt idx="22261">
                  <c:v>4.9090836685519452</c:v>
                </c:pt>
                <c:pt idx="22262">
                  <c:v>4.9095745769187999</c:v>
                </c:pt>
                <c:pt idx="22263">
                  <c:v>4.9100655343764918</c:v>
                </c:pt>
                <c:pt idx="22264">
                  <c:v>4.9105565409299299</c:v>
                </c:pt>
                <c:pt idx="22265">
                  <c:v>4.911047596584023</c:v>
                </c:pt>
                <c:pt idx="22266">
                  <c:v>4.9115387013436811</c:v>
                </c:pt>
                <c:pt idx="22267">
                  <c:v>4.9120298552138157</c:v>
                </c:pt>
                <c:pt idx="22268">
                  <c:v>4.9125210581993368</c:v>
                </c:pt>
                <c:pt idx="22269">
                  <c:v>4.9130123103051568</c:v>
                </c:pt>
                <c:pt idx="22270">
                  <c:v>4.9135036115361874</c:v>
                </c:pt>
                <c:pt idx="22271">
                  <c:v>4.9139949618973411</c:v>
                </c:pt>
                <c:pt idx="22272">
                  <c:v>4.9144863613935303</c:v>
                </c:pt>
                <c:pt idx="22273">
                  <c:v>4.9149778100296695</c:v>
                </c:pt>
                <c:pt idx="22274">
                  <c:v>4.9154693078106728</c:v>
                </c:pt>
                <c:pt idx="22275">
                  <c:v>4.9159608547414537</c:v>
                </c:pt>
                <c:pt idx="22276">
                  <c:v>4.9164524508269274</c:v>
                </c:pt>
                <c:pt idx="22277">
                  <c:v>4.9169440960720099</c:v>
                </c:pt>
                <c:pt idx="22278">
                  <c:v>4.9174357904816173</c:v>
                </c:pt>
                <c:pt idx="22279">
                  <c:v>4.9179275340606656</c:v>
                </c:pt>
                <c:pt idx="22280">
                  <c:v>4.9184193268140719</c:v>
                </c:pt>
                <c:pt idx="22281">
                  <c:v>4.918911168746753</c:v>
                </c:pt>
                <c:pt idx="22282">
                  <c:v>4.9194030598636278</c:v>
                </c:pt>
                <c:pt idx="22283">
                  <c:v>4.919895000169614</c:v>
                </c:pt>
                <c:pt idx="22284">
                  <c:v>4.9203869896696313</c:v>
                </c:pt>
                <c:pt idx="22285">
                  <c:v>4.9208790283685984</c:v>
                </c:pt>
                <c:pt idx="22286">
                  <c:v>4.9213711162714349</c:v>
                </c:pt>
                <c:pt idx="22287">
                  <c:v>4.9218632533830622</c:v>
                </c:pt>
                <c:pt idx="22288">
                  <c:v>4.9223554397084008</c:v>
                </c:pt>
                <c:pt idx="22289">
                  <c:v>4.9228476752523713</c:v>
                </c:pt>
                <c:pt idx="22290">
                  <c:v>4.9233399600198968</c:v>
                </c:pt>
                <c:pt idx="22291">
                  <c:v>4.9238322940158987</c:v>
                </c:pt>
                <c:pt idx="22292">
                  <c:v>4.9243246772453002</c:v>
                </c:pt>
                <c:pt idx="22293">
                  <c:v>4.9248171097130244</c:v>
                </c:pt>
                <c:pt idx="22294">
                  <c:v>4.9253095914239955</c:v>
                </c:pt>
                <c:pt idx="22295">
                  <c:v>4.9258021223831374</c:v>
                </c:pt>
                <c:pt idx="22296">
                  <c:v>4.9262947025953761</c:v>
                </c:pt>
                <c:pt idx="22297">
                  <c:v>4.9267873320656355</c:v>
                </c:pt>
                <c:pt idx="22298">
                  <c:v>4.9272800107988424</c:v>
                </c:pt>
                <c:pt idx="22299">
                  <c:v>4.9277727387999226</c:v>
                </c:pt>
                <c:pt idx="22300">
                  <c:v>4.9282655160738029</c:v>
                </c:pt>
                <c:pt idx="22301">
                  <c:v>4.92875834262541</c:v>
                </c:pt>
                <c:pt idx="22302">
                  <c:v>4.9292512184596724</c:v>
                </c:pt>
                <c:pt idx="22303">
                  <c:v>4.9297441435815186</c:v>
                </c:pt>
                <c:pt idx="22304">
                  <c:v>4.930237117995877</c:v>
                </c:pt>
                <c:pt idx="22305">
                  <c:v>4.9307301417076763</c:v>
                </c:pt>
                <c:pt idx="22306">
                  <c:v>4.9312232147218467</c:v>
                </c:pt>
                <c:pt idx="22307">
                  <c:v>4.9317163370433184</c:v>
                </c:pt>
                <c:pt idx="22308">
                  <c:v>4.9322095086770226</c:v>
                </c:pt>
                <c:pt idx="22309">
                  <c:v>4.9327027296278905</c:v>
                </c:pt>
                <c:pt idx="22310">
                  <c:v>4.9331959999008532</c:v>
                </c:pt>
                <c:pt idx="22311">
                  <c:v>4.9336893195008429</c:v>
                </c:pt>
                <c:pt idx="22312">
                  <c:v>4.9341826884327933</c:v>
                </c:pt>
                <c:pt idx="22313">
                  <c:v>4.9346761067016365</c:v>
                </c:pt>
                <c:pt idx="22314">
                  <c:v>4.9351695743123063</c:v>
                </c:pt>
                <c:pt idx="22315">
                  <c:v>4.9356630912697375</c:v>
                </c:pt>
                <c:pt idx="22316">
                  <c:v>4.9361566575788647</c:v>
                </c:pt>
                <c:pt idx="22317">
                  <c:v>4.9366502732446227</c:v>
                </c:pt>
                <c:pt idx="22318">
                  <c:v>4.9371439382719471</c:v>
                </c:pt>
                <c:pt idx="22319">
                  <c:v>4.9376376526657744</c:v>
                </c:pt>
                <c:pt idx="22320">
                  <c:v>4.938131416431041</c:v>
                </c:pt>
                <c:pt idx="22321">
                  <c:v>4.9386252295726845</c:v>
                </c:pt>
                <c:pt idx="22322">
                  <c:v>4.939119092095642</c:v>
                </c:pt>
                <c:pt idx="22323">
                  <c:v>4.9396130040048511</c:v>
                </c:pt>
                <c:pt idx="22324">
                  <c:v>4.9401069653052518</c:v>
                </c:pt>
                <c:pt idx="22325">
                  <c:v>4.9406009760017824</c:v>
                </c:pt>
                <c:pt idx="22326">
                  <c:v>4.9410950360993828</c:v>
                </c:pt>
                <c:pt idx="22327">
                  <c:v>4.9415891456029923</c:v>
                </c:pt>
                <c:pt idx="22328">
                  <c:v>4.9420833045175527</c:v>
                </c:pt>
                <c:pt idx="22329">
                  <c:v>4.9425775128480041</c:v>
                </c:pt>
                <c:pt idx="22330">
                  <c:v>4.943071770599289</c:v>
                </c:pt>
                <c:pt idx="22331">
                  <c:v>4.9435660777763486</c:v>
                </c:pt>
                <c:pt idx="22332">
                  <c:v>4.9440604343841263</c:v>
                </c:pt>
                <c:pt idx="22333">
                  <c:v>4.944554840427565</c:v>
                </c:pt>
                <c:pt idx="22334">
                  <c:v>4.9450492959116081</c:v>
                </c:pt>
                <c:pt idx="22335">
                  <c:v>4.9455438008411994</c:v>
                </c:pt>
                <c:pt idx="22336">
                  <c:v>4.9460383552212832</c:v>
                </c:pt>
                <c:pt idx="22337">
                  <c:v>4.946532959056805</c:v>
                </c:pt>
                <c:pt idx="22338">
                  <c:v>4.947027612352711</c:v>
                </c:pt>
                <c:pt idx="22339">
                  <c:v>4.9475223151139467</c:v>
                </c:pt>
                <c:pt idx="22340">
                  <c:v>4.9480170673454582</c:v>
                </c:pt>
                <c:pt idx="22341">
                  <c:v>4.9485118690521928</c:v>
                </c:pt>
                <c:pt idx="22342">
                  <c:v>4.9490067202390975</c:v>
                </c:pt>
                <c:pt idx="22343">
                  <c:v>4.9495016209111213</c:v>
                </c:pt>
                <c:pt idx="22344">
                  <c:v>4.9499965710732123</c:v>
                </c:pt>
                <c:pt idx="22345">
                  <c:v>4.9504915707303194</c:v>
                </c:pt>
                <c:pt idx="22346">
                  <c:v>4.9509866198873924</c:v>
                </c:pt>
                <c:pt idx="22347">
                  <c:v>4.9514817185493811</c:v>
                </c:pt>
                <c:pt idx="22348">
                  <c:v>4.9519768667212363</c:v>
                </c:pt>
                <c:pt idx="22349">
                  <c:v>4.9524720644079085</c:v>
                </c:pt>
                <c:pt idx="22350">
                  <c:v>4.9529673116143496</c:v>
                </c:pt>
                <c:pt idx="22351">
                  <c:v>4.9534626083455109</c:v>
                </c:pt>
                <c:pt idx="22352">
                  <c:v>4.953957954606345</c:v>
                </c:pt>
                <c:pt idx="22353">
                  <c:v>4.9544533504018053</c:v>
                </c:pt>
                <c:pt idx="22354">
                  <c:v>4.9549487957368452</c:v>
                </c:pt>
                <c:pt idx="22355">
                  <c:v>4.9554442906164189</c:v>
                </c:pt>
                <c:pt idx="22356">
                  <c:v>4.9559398350454806</c:v>
                </c:pt>
                <c:pt idx="22357">
                  <c:v>4.9564354290289847</c:v>
                </c:pt>
                <c:pt idx="22358">
                  <c:v>4.9569310725718871</c:v>
                </c:pt>
                <c:pt idx="22359">
                  <c:v>4.957426765679144</c:v>
                </c:pt>
                <c:pt idx="22360">
                  <c:v>4.9579225083557121</c:v>
                </c:pt>
                <c:pt idx="22361">
                  <c:v>4.9584183006065476</c:v>
                </c:pt>
                <c:pt idx="22362">
                  <c:v>4.9589141424366083</c:v>
                </c:pt>
                <c:pt idx="22363">
                  <c:v>4.959410033850852</c:v>
                </c:pt>
                <c:pt idx="22364">
                  <c:v>4.9599059748542373</c:v>
                </c:pt>
                <c:pt idx="22365">
                  <c:v>4.9604019654517231</c:v>
                </c:pt>
                <c:pt idx="22366">
                  <c:v>4.9608980056482679</c:v>
                </c:pt>
                <c:pt idx="22367">
                  <c:v>4.9613940954488323</c:v>
                </c:pt>
                <c:pt idx="22368">
                  <c:v>4.9618902348583767</c:v>
                </c:pt>
                <c:pt idx="22369">
                  <c:v>4.9623864238818625</c:v>
                </c:pt>
                <c:pt idx="22370">
                  <c:v>4.962882662524251</c:v>
                </c:pt>
                <c:pt idx="22371">
                  <c:v>4.9633789507905037</c:v>
                </c:pt>
                <c:pt idx="22372">
                  <c:v>4.9638752886855828</c:v>
                </c:pt>
                <c:pt idx="22373">
                  <c:v>4.9643716762144514</c:v>
                </c:pt>
                <c:pt idx="22374">
                  <c:v>4.9648681133820727</c:v>
                </c:pt>
                <c:pt idx="22375">
                  <c:v>4.9653646001934106</c:v>
                </c:pt>
                <c:pt idx="22376">
                  <c:v>4.9658611366534302</c:v>
                </c:pt>
                <c:pt idx="22377">
                  <c:v>4.9663577227670954</c:v>
                </c:pt>
                <c:pt idx="22378">
                  <c:v>4.9668543585393721</c:v>
                </c:pt>
                <c:pt idx="22379">
                  <c:v>4.967351043975226</c:v>
                </c:pt>
                <c:pt idx="22380">
                  <c:v>4.9678477790796238</c:v>
                </c:pt>
                <c:pt idx="22381">
                  <c:v>4.9683445638575314</c:v>
                </c:pt>
                <c:pt idx="22382">
                  <c:v>4.9688413983139172</c:v>
                </c:pt>
                <c:pt idx="22383">
                  <c:v>4.9693382824537489</c:v>
                </c:pt>
                <c:pt idx="22384">
                  <c:v>4.9698352162819939</c:v>
                </c:pt>
                <c:pt idx="22385">
                  <c:v>4.9703321998036216</c:v>
                </c:pt>
                <c:pt idx="22386">
                  <c:v>4.9708292330236024</c:v>
                </c:pt>
                <c:pt idx="22387">
                  <c:v>4.9713263159469046</c:v>
                </c:pt>
                <c:pt idx="22388">
                  <c:v>4.9718234485784993</c:v>
                </c:pt>
                <c:pt idx="22389">
                  <c:v>4.972320630923357</c:v>
                </c:pt>
                <c:pt idx="22390">
                  <c:v>4.9728178629864495</c:v>
                </c:pt>
                <c:pt idx="22391">
                  <c:v>4.9733151447727479</c:v>
                </c:pt>
                <c:pt idx="22392">
                  <c:v>4.9738124762872253</c:v>
                </c:pt>
                <c:pt idx="22393">
                  <c:v>4.9743098575348537</c:v>
                </c:pt>
                <c:pt idx="22394">
                  <c:v>4.9748072885206067</c:v>
                </c:pt>
                <c:pt idx="22395">
                  <c:v>4.9753047692494583</c:v>
                </c:pt>
                <c:pt idx="22396">
                  <c:v>4.9758022997263831</c:v>
                </c:pt>
                <c:pt idx="22397">
                  <c:v>4.9762998799563558</c:v>
                </c:pt>
                <c:pt idx="22398">
                  <c:v>4.9767975099443511</c:v>
                </c:pt>
                <c:pt idx="22399">
                  <c:v>4.9772951896953455</c:v>
                </c:pt>
                <c:pt idx="22400">
                  <c:v>4.9777929192143153</c:v>
                </c:pt>
                <c:pt idx="22401">
                  <c:v>4.9782906985062363</c:v>
                </c:pt>
                <c:pt idx="22402">
                  <c:v>4.9787885275760866</c:v>
                </c:pt>
                <c:pt idx="22403">
                  <c:v>4.9792864064288445</c:v>
                </c:pt>
                <c:pt idx="22404">
                  <c:v>4.9797843350694873</c:v>
                </c:pt>
                <c:pt idx="22405">
                  <c:v>4.9802823135029941</c:v>
                </c:pt>
                <c:pt idx="22406">
                  <c:v>4.9807803417343441</c:v>
                </c:pt>
                <c:pt idx="22407">
                  <c:v>4.9812784197685174</c:v>
                </c:pt>
                <c:pt idx="22408">
                  <c:v>4.9817765476104938</c:v>
                </c:pt>
                <c:pt idx="22409">
                  <c:v>4.9822747252652544</c:v>
                </c:pt>
                <c:pt idx="22410">
                  <c:v>4.9827729527377809</c:v>
                </c:pt>
                <c:pt idx="22411">
                  <c:v>4.9832712300330542</c:v>
                </c:pt>
                <c:pt idx="22412">
                  <c:v>4.9837695571560579</c:v>
                </c:pt>
                <c:pt idx="22413">
                  <c:v>4.9842679341117737</c:v>
                </c:pt>
                <c:pt idx="22414">
                  <c:v>4.9847663609051844</c:v>
                </c:pt>
                <c:pt idx="22415">
                  <c:v>4.9852648375412745</c:v>
                </c:pt>
                <c:pt idx="22416">
                  <c:v>4.9857633640250283</c:v>
                </c:pt>
                <c:pt idx="22417">
                  <c:v>4.9862619403614303</c:v>
                </c:pt>
                <c:pt idx="22418">
                  <c:v>4.9867605665554668</c:v>
                </c:pt>
                <c:pt idx="22419">
                  <c:v>4.9872592426121223</c:v>
                </c:pt>
                <c:pt idx="22420">
                  <c:v>4.9877579685363838</c:v>
                </c:pt>
                <c:pt idx="22421">
                  <c:v>4.9882567443332375</c:v>
                </c:pt>
                <c:pt idx="22422">
                  <c:v>4.9887555700076707</c:v>
                </c:pt>
                <c:pt idx="22423">
                  <c:v>4.9892544455646712</c:v>
                </c:pt>
                <c:pt idx="22424">
                  <c:v>4.9897533710092272</c:v>
                </c:pt>
                <c:pt idx="22425">
                  <c:v>4.9902523463463284</c:v>
                </c:pt>
                <c:pt idx="22426">
                  <c:v>4.9907513715809628</c:v>
                </c:pt>
                <c:pt idx="22427">
                  <c:v>4.9912504467181211</c:v>
                </c:pt>
                <c:pt idx="22428">
                  <c:v>4.9917495717627931</c:v>
                </c:pt>
                <c:pt idx="22429">
                  <c:v>4.9922487467199694</c:v>
                </c:pt>
                <c:pt idx="22430">
                  <c:v>4.9927479715946417</c:v>
                </c:pt>
                <c:pt idx="22431">
                  <c:v>4.9932472463918014</c:v>
                </c:pt>
                <c:pt idx="22432">
                  <c:v>4.9937465711164402</c:v>
                </c:pt>
                <c:pt idx="22433">
                  <c:v>4.9942459457735522</c:v>
                </c:pt>
                <c:pt idx="22434">
                  <c:v>4.994745370368129</c:v>
                </c:pt>
                <c:pt idx="22435">
                  <c:v>4.9952448449051658</c:v>
                </c:pt>
                <c:pt idx="22436">
                  <c:v>4.9957443693896559</c:v>
                </c:pt>
                <c:pt idx="22437">
                  <c:v>4.9962439438265944</c:v>
                </c:pt>
                <c:pt idx="22438">
                  <c:v>4.9967435682209773</c:v>
                </c:pt>
                <c:pt idx="22439">
                  <c:v>4.9972432425777997</c:v>
                </c:pt>
                <c:pt idx="22440">
                  <c:v>4.9977429669020577</c:v>
                </c:pt>
                <c:pt idx="22441">
                  <c:v>4.998242741198748</c:v>
                </c:pt>
                <c:pt idx="22442">
                  <c:v>4.9987425654728677</c:v>
                </c:pt>
                <c:pt idx="22443">
                  <c:v>4.9992424397294153</c:v>
                </c:pt>
                <c:pt idx="22444">
                  <c:v>4.9997423639733878</c:v>
                </c:pt>
                <c:pt idx="22445">
                  <c:v>5.0002423382097847</c:v>
                </c:pt>
                <c:pt idx="22446">
                  <c:v>5.0007423624436056</c:v>
                </c:pt>
                <c:pt idx="22447">
                  <c:v>5.00124243667985</c:v>
                </c:pt>
                <c:pt idx="22448">
                  <c:v>5.0017425609235175</c:v>
                </c:pt>
                <c:pt idx="22449">
                  <c:v>5.0022427351796095</c:v>
                </c:pt>
                <c:pt idx="22450">
                  <c:v>5.0027429594531272</c:v>
                </c:pt>
                <c:pt idx="22451">
                  <c:v>5.0032432337490729</c:v>
                </c:pt>
                <c:pt idx="22452">
                  <c:v>5.0037435580724479</c:v>
                </c:pt>
                <c:pt idx="22453">
                  <c:v>5.0042439324282553</c:v>
                </c:pt>
                <c:pt idx="22454">
                  <c:v>5.0047443568214982</c:v>
                </c:pt>
                <c:pt idx="22455">
                  <c:v>5.0052448312571807</c:v>
                </c:pt>
                <c:pt idx="22456">
                  <c:v>5.0057453557403067</c:v>
                </c:pt>
                <c:pt idx="22457">
                  <c:v>5.0062459302758811</c:v>
                </c:pt>
                <c:pt idx="22458">
                  <c:v>5.0067465548689087</c:v>
                </c:pt>
                <c:pt idx="22459">
                  <c:v>5.0072472295243955</c:v>
                </c:pt>
                <c:pt idx="22460">
                  <c:v>5.007747954247348</c:v>
                </c:pt>
                <c:pt idx="22461">
                  <c:v>5.0082487290427729</c:v>
                </c:pt>
                <c:pt idx="22462">
                  <c:v>5.0087495539156768</c:v>
                </c:pt>
                <c:pt idx="22463">
                  <c:v>5.0092504288710682</c:v>
                </c:pt>
                <c:pt idx="22464">
                  <c:v>5.0097513539139555</c:v>
                </c:pt>
                <c:pt idx="22465">
                  <c:v>5.0102523290493473</c:v>
                </c:pt>
                <c:pt idx="22466">
                  <c:v>5.0107533542822518</c:v>
                </c:pt>
                <c:pt idx="22467">
                  <c:v>5.0112544296176802</c:v>
                </c:pt>
                <c:pt idx="22468">
                  <c:v>5.0117555550606419</c:v>
                </c:pt>
                <c:pt idx="22469">
                  <c:v>5.0122567306161478</c:v>
                </c:pt>
                <c:pt idx="22470">
                  <c:v>5.0127579562892093</c:v>
                </c:pt>
                <c:pt idx="22471">
                  <c:v>5.0132592320848381</c:v>
                </c:pt>
                <c:pt idx="22472">
                  <c:v>5.0137605580080464</c:v>
                </c:pt>
                <c:pt idx="22473">
                  <c:v>5.014261934063847</c:v>
                </c:pt>
                <c:pt idx="22474">
                  <c:v>5.0147633602572537</c:v>
                </c:pt>
                <c:pt idx="22475">
                  <c:v>5.0152648365932793</c:v>
                </c:pt>
                <c:pt idx="22476">
                  <c:v>5.0157663630769385</c:v>
                </c:pt>
                <c:pt idx="22477">
                  <c:v>5.0162679397132459</c:v>
                </c:pt>
                <c:pt idx="22478">
                  <c:v>5.0167695665072172</c:v>
                </c:pt>
                <c:pt idx="22479">
                  <c:v>5.0172712434638678</c:v>
                </c:pt>
                <c:pt idx="22480">
                  <c:v>5.0177729705882141</c:v>
                </c:pt>
                <c:pt idx="22481">
                  <c:v>5.0182747478852727</c:v>
                </c:pt>
                <c:pt idx="22482">
                  <c:v>5.0187765753600608</c:v>
                </c:pt>
                <c:pt idx="22483">
                  <c:v>5.0192784530175967</c:v>
                </c:pt>
                <c:pt idx="22484">
                  <c:v>5.0197803808628985</c:v>
                </c:pt>
                <c:pt idx="22485">
                  <c:v>5.0202823589009844</c:v>
                </c:pt>
                <c:pt idx="22486">
                  <c:v>5.0207843871368745</c:v>
                </c:pt>
                <c:pt idx="22487">
                  <c:v>5.0212864655755878</c:v>
                </c:pt>
                <c:pt idx="22488">
                  <c:v>5.0217885942221452</c:v>
                </c:pt>
                <c:pt idx="22489">
                  <c:v>5.0222907730815676</c:v>
                </c:pt>
                <c:pt idx="22490">
                  <c:v>5.0227930021588758</c:v>
                </c:pt>
                <c:pt idx="22491">
                  <c:v>5.0232952814590917</c:v>
                </c:pt>
                <c:pt idx="22492">
                  <c:v>5.0237976109872378</c:v>
                </c:pt>
                <c:pt idx="22493">
                  <c:v>5.0242999907483368</c:v>
                </c:pt>
                <c:pt idx="22494">
                  <c:v>5.0248024207474113</c:v>
                </c:pt>
                <c:pt idx="22495">
                  <c:v>5.0253049009894859</c:v>
                </c:pt>
                <c:pt idx="22496">
                  <c:v>5.0258074314795849</c:v>
                </c:pt>
                <c:pt idx="22497">
                  <c:v>5.0263100122227327</c:v>
                </c:pt>
                <c:pt idx="22498">
                  <c:v>5.0268126432239546</c:v>
                </c:pt>
                <c:pt idx="22499">
                  <c:v>5.0273153244882769</c:v>
                </c:pt>
                <c:pt idx="22500">
                  <c:v>5.0278180560207257</c:v>
                </c:pt>
                <c:pt idx="22501">
                  <c:v>5.0283208378263273</c:v>
                </c:pt>
                <c:pt idx="22502">
                  <c:v>5.0288236699101097</c:v>
                </c:pt>
                <c:pt idx="22503">
                  <c:v>5.0293265522771007</c:v>
                </c:pt>
                <c:pt idx="22504">
                  <c:v>5.0298294849323284</c:v>
                </c:pt>
                <c:pt idx="22505">
                  <c:v>5.0303324678808217</c:v>
                </c:pt>
                <c:pt idx="22506">
                  <c:v>5.0308355011276094</c:v>
                </c:pt>
                <c:pt idx="22507">
                  <c:v>5.0313385846777221</c:v>
                </c:pt>
                <c:pt idx="22508">
                  <c:v>5.0318417185361897</c:v>
                </c:pt>
                <c:pt idx="22509">
                  <c:v>5.0323449027080436</c:v>
                </c:pt>
                <c:pt idx="22510">
                  <c:v>5.0328481371983145</c:v>
                </c:pt>
                <c:pt idx="22511">
                  <c:v>5.0333514220120339</c:v>
                </c:pt>
                <c:pt idx="22512">
                  <c:v>5.0338547571542351</c:v>
                </c:pt>
                <c:pt idx="22513">
                  <c:v>5.0343581426299506</c:v>
                </c:pt>
                <c:pt idx="22514">
                  <c:v>5.0348615784442137</c:v>
                </c:pt>
                <c:pt idx="22515">
                  <c:v>5.0353650646020585</c:v>
                </c:pt>
                <c:pt idx="22516">
                  <c:v>5.0358686011085183</c:v>
                </c:pt>
                <c:pt idx="22517">
                  <c:v>5.0363721879686292</c:v>
                </c:pt>
                <c:pt idx="22518">
                  <c:v>5.0368758251874262</c:v>
                </c:pt>
                <c:pt idx="22519">
                  <c:v>5.0373795127699452</c:v>
                </c:pt>
                <c:pt idx="22520">
                  <c:v>5.0378832507212223</c:v>
                </c:pt>
                <c:pt idx="22521">
                  <c:v>5.0383870390462944</c:v>
                </c:pt>
                <c:pt idx="22522">
                  <c:v>5.0388908777501991</c:v>
                </c:pt>
                <c:pt idx="22523">
                  <c:v>5.0393947668379742</c:v>
                </c:pt>
                <c:pt idx="22524">
                  <c:v>5.0398987063146583</c:v>
                </c:pt>
                <c:pt idx="22525">
                  <c:v>5.0404026961852901</c:v>
                </c:pt>
                <c:pt idx="22526">
                  <c:v>5.0409067364549083</c:v>
                </c:pt>
                <c:pt idx="22527">
                  <c:v>5.041410827128554</c:v>
                </c:pt>
                <c:pt idx="22528">
                  <c:v>5.0419149682112669</c:v>
                </c:pt>
                <c:pt idx="22529">
                  <c:v>5.0424191597080883</c:v>
                </c:pt>
                <c:pt idx="22530">
                  <c:v>5.0429234016240594</c:v>
                </c:pt>
                <c:pt idx="22531">
                  <c:v>5.0434276939642215</c:v>
                </c:pt>
                <c:pt idx="22532">
                  <c:v>5.0439320367336178</c:v>
                </c:pt>
                <c:pt idx="22533">
                  <c:v>5.0444364299372912</c:v>
                </c:pt>
                <c:pt idx="22534">
                  <c:v>5.044940873580285</c:v>
                </c:pt>
                <c:pt idx="22535">
                  <c:v>5.045445367667643</c:v>
                </c:pt>
                <c:pt idx="22536">
                  <c:v>5.04594991220441</c:v>
                </c:pt>
                <c:pt idx="22537">
                  <c:v>5.0464545071956302</c:v>
                </c:pt>
                <c:pt idx="22538">
                  <c:v>5.04695915264635</c:v>
                </c:pt>
                <c:pt idx="22539">
                  <c:v>5.0474638485616143</c:v>
                </c:pt>
                <c:pt idx="22540">
                  <c:v>5.0479685949464708</c:v>
                </c:pt>
                <c:pt idx="22541">
                  <c:v>5.048473391805965</c:v>
                </c:pt>
                <c:pt idx="22542">
                  <c:v>5.0489782391451454</c:v>
                </c:pt>
                <c:pt idx="22543">
                  <c:v>5.0494831369690596</c:v>
                </c:pt>
                <c:pt idx="22544">
                  <c:v>5.0499880852827568</c:v>
                </c:pt>
                <c:pt idx="22545">
                  <c:v>5.0504930840912854</c:v>
                </c:pt>
                <c:pt idx="22546">
                  <c:v>5.0509981333996947</c:v>
                </c:pt>
                <c:pt idx="22547">
                  <c:v>5.051503233213035</c:v>
                </c:pt>
                <c:pt idx="22548">
                  <c:v>5.0520083835363563</c:v>
                </c:pt>
                <c:pt idx="22549">
                  <c:v>5.0525135843747098</c:v>
                </c:pt>
                <c:pt idx="22550">
                  <c:v>5.0530188357331474</c:v>
                </c:pt>
                <c:pt idx="22551">
                  <c:v>5.053524137616721</c:v>
                </c:pt>
                <c:pt idx="22552">
                  <c:v>5.0540294900304827</c:v>
                </c:pt>
                <c:pt idx="22553">
                  <c:v>5.0545348929794853</c:v>
                </c:pt>
                <c:pt idx="22554">
                  <c:v>5.0550403464687834</c:v>
                </c:pt>
                <c:pt idx="22555">
                  <c:v>5.0555458505034299</c:v>
                </c:pt>
                <c:pt idx="22556">
                  <c:v>5.0560514050884802</c:v>
                </c:pt>
                <c:pt idx="22557">
                  <c:v>5.056557010228989</c:v>
                </c:pt>
                <c:pt idx="22558">
                  <c:v>5.0570626659300117</c:v>
                </c:pt>
                <c:pt idx="22559">
                  <c:v>5.0575683721966049</c:v>
                </c:pt>
                <c:pt idx="22560">
                  <c:v>5.0580741290338249</c:v>
                </c:pt>
                <c:pt idx="22561">
                  <c:v>5.0585799364467281</c:v>
                </c:pt>
                <c:pt idx="22562">
                  <c:v>5.0590857944403727</c:v>
                </c:pt>
                <c:pt idx="22563">
                  <c:v>5.0595917030198168</c:v>
                </c:pt>
                <c:pt idx="22564">
                  <c:v>5.0600976621901186</c:v>
                </c:pt>
                <c:pt idx="22565">
                  <c:v>5.0606036719563372</c:v>
                </c:pt>
                <c:pt idx="22566">
                  <c:v>5.0611097323235326</c:v>
                </c:pt>
                <c:pt idx="22567">
                  <c:v>5.0616158432967646</c:v>
                </c:pt>
                <c:pt idx="22568">
                  <c:v>5.0621220048810942</c:v>
                </c:pt>
                <c:pt idx="22569">
                  <c:v>5.0626282170815822</c:v>
                </c:pt>
                <c:pt idx="22570">
                  <c:v>5.0631344799032902</c:v>
                </c:pt>
                <c:pt idx="22571">
                  <c:v>5.0636407933512801</c:v>
                </c:pt>
                <c:pt idx="22572">
                  <c:v>5.0641471574306154</c:v>
                </c:pt>
                <c:pt idx="22573">
                  <c:v>5.0646535721463586</c:v>
                </c:pt>
                <c:pt idx="22574">
                  <c:v>5.0651600375035732</c:v>
                </c:pt>
                <c:pt idx="22575">
                  <c:v>5.0656665535073238</c:v>
                </c:pt>
                <c:pt idx="22576">
                  <c:v>5.0661731201626745</c:v>
                </c:pt>
                <c:pt idx="22577">
                  <c:v>5.0666797374746908</c:v>
                </c:pt>
                <c:pt idx="22578">
                  <c:v>5.0671864054484379</c:v>
                </c:pt>
                <c:pt idx="22579">
                  <c:v>5.0676931240889829</c:v>
                </c:pt>
                <c:pt idx="22580">
                  <c:v>5.0681998934013919</c:v>
                </c:pt>
                <c:pt idx="22581">
                  <c:v>5.068706713390732</c:v>
                </c:pt>
                <c:pt idx="22582">
                  <c:v>5.0692135840620711</c:v>
                </c:pt>
                <c:pt idx="22583">
                  <c:v>5.0697205054204773</c:v>
                </c:pt>
                <c:pt idx="22584">
                  <c:v>5.0702274774710192</c:v>
                </c:pt>
                <c:pt idx="22585">
                  <c:v>5.0707345002187658</c:v>
                </c:pt>
                <c:pt idx="22586">
                  <c:v>5.0712415736687877</c:v>
                </c:pt>
                <c:pt idx="22587">
                  <c:v>5.0717486978261546</c:v>
                </c:pt>
                <c:pt idx="22588">
                  <c:v>5.072255872695937</c:v>
                </c:pt>
                <c:pt idx="22589">
                  <c:v>5.0727630982832066</c:v>
                </c:pt>
                <c:pt idx="22590">
                  <c:v>5.0732703745930348</c:v>
                </c:pt>
                <c:pt idx="22591">
                  <c:v>5.0737777016304939</c:v>
                </c:pt>
                <c:pt idx="22592">
                  <c:v>5.0742850794006573</c:v>
                </c:pt>
                <c:pt idx="22593">
                  <c:v>5.0747925079085974</c:v>
                </c:pt>
                <c:pt idx="22594">
                  <c:v>5.0752999871593882</c:v>
                </c:pt>
                <c:pt idx="22595">
                  <c:v>5.0758075171581041</c:v>
                </c:pt>
                <c:pt idx="22596">
                  <c:v>5.0763150979098199</c:v>
                </c:pt>
                <c:pt idx="22597">
                  <c:v>5.0768227294196109</c:v>
                </c:pt>
                <c:pt idx="22598">
                  <c:v>5.0773304116925528</c:v>
                </c:pt>
                <c:pt idx="22599">
                  <c:v>5.0778381447337217</c:v>
                </c:pt>
                <c:pt idx="22600">
                  <c:v>5.0783459285481953</c:v>
                </c:pt>
                <c:pt idx="22601">
                  <c:v>5.0788537631410504</c:v>
                </c:pt>
                <c:pt idx="22602">
                  <c:v>5.0793616485173647</c:v>
                </c:pt>
                <c:pt idx="22603">
                  <c:v>5.0798695846822168</c:v>
                </c:pt>
                <c:pt idx="22604">
                  <c:v>5.0803775716406854</c:v>
                </c:pt>
                <c:pt idx="22605">
                  <c:v>5.0808856093978489</c:v>
                </c:pt>
                <c:pt idx="22606">
                  <c:v>5.0813936979587888</c:v>
                </c:pt>
                <c:pt idx="22607">
                  <c:v>5.0819018373285845</c:v>
                </c:pt>
                <c:pt idx="22608">
                  <c:v>5.0824100275123172</c:v>
                </c:pt>
                <c:pt idx="22609">
                  <c:v>5.0829182685150682</c:v>
                </c:pt>
                <c:pt idx="22610">
                  <c:v>5.0834265603419198</c:v>
                </c:pt>
                <c:pt idx="22611">
                  <c:v>5.0839349029979539</c:v>
                </c:pt>
                <c:pt idx="22612">
                  <c:v>5.0844432964882538</c:v>
                </c:pt>
                <c:pt idx="22613">
                  <c:v>5.0849517408179024</c:v>
                </c:pt>
                <c:pt idx="22614">
                  <c:v>5.0854602359919845</c:v>
                </c:pt>
                <c:pt idx="22615">
                  <c:v>5.0859687820155832</c:v>
                </c:pt>
                <c:pt idx="22616">
                  <c:v>5.0864773788937852</c:v>
                </c:pt>
                <c:pt idx="22617">
                  <c:v>5.0869860266316742</c:v>
                </c:pt>
                <c:pt idx="22618">
                  <c:v>5.087494725234337</c:v>
                </c:pt>
                <c:pt idx="22619">
                  <c:v>5.0880034747068601</c:v>
                </c:pt>
                <c:pt idx="22620">
                  <c:v>5.088512275054331</c:v>
                </c:pt>
                <c:pt idx="22621">
                  <c:v>5.0890211262818363</c:v>
                </c:pt>
                <c:pt idx="22622">
                  <c:v>5.0895300283944644</c:v>
                </c:pt>
                <c:pt idx="22623">
                  <c:v>5.0900389813973037</c:v>
                </c:pt>
                <c:pt idx="22624">
                  <c:v>5.0905479852954434</c:v>
                </c:pt>
                <c:pt idx="22625">
                  <c:v>5.0910570400939728</c:v>
                </c:pt>
                <c:pt idx="22626">
                  <c:v>5.0915661457979819</c:v>
                </c:pt>
                <c:pt idx="22627">
                  <c:v>5.092075302412562</c:v>
                </c:pt>
                <c:pt idx="22628">
                  <c:v>5.0925845099428031</c:v>
                </c:pt>
                <c:pt idx="22629">
                  <c:v>5.0930937683937971</c:v>
                </c:pt>
                <c:pt idx="22630">
                  <c:v>5.093603077770636</c:v>
                </c:pt>
                <c:pt idx="22631">
                  <c:v>5.0941124380784126</c:v>
                </c:pt>
                <c:pt idx="22632">
                  <c:v>5.0946218493222206</c:v>
                </c:pt>
                <c:pt idx="22633">
                  <c:v>5.0951313115071528</c:v>
                </c:pt>
                <c:pt idx="22634">
                  <c:v>5.0956408246383038</c:v>
                </c:pt>
                <c:pt idx="22635">
                  <c:v>5.0961503887207673</c:v>
                </c:pt>
                <c:pt idx="22636">
                  <c:v>5.0966600037596397</c:v>
                </c:pt>
                <c:pt idx="22637">
                  <c:v>5.0971696697600155</c:v>
                </c:pt>
                <c:pt idx="22638">
                  <c:v>5.0976793867269912</c:v>
                </c:pt>
                <c:pt idx="22639">
                  <c:v>5.0981891546656639</c:v>
                </c:pt>
                <c:pt idx="22640">
                  <c:v>5.0986989735811301</c:v>
                </c:pt>
                <c:pt idx="22641">
                  <c:v>5.0992088434784879</c:v>
                </c:pt>
                <c:pt idx="22642">
                  <c:v>5.0997187643628354</c:v>
                </c:pt>
                <c:pt idx="22643">
                  <c:v>5.1002287362392718</c:v>
                </c:pt>
                <c:pt idx="22644">
                  <c:v>5.1007387591128959</c:v>
                </c:pt>
                <c:pt idx="22645">
                  <c:v>5.1012488329888068</c:v>
                </c:pt>
                <c:pt idx="22646">
                  <c:v>5.1017589578721054</c:v>
                </c:pt>
                <c:pt idx="22647">
                  <c:v>5.1022691337678925</c:v>
                </c:pt>
                <c:pt idx="22648">
                  <c:v>5.1027793606812688</c:v>
                </c:pt>
                <c:pt idx="22649">
                  <c:v>5.103289638617337</c:v>
                </c:pt>
                <c:pt idx="22650">
                  <c:v>5.1037999675811987</c:v>
                </c:pt>
                <c:pt idx="22651">
                  <c:v>5.1043103475779565</c:v>
                </c:pt>
                <c:pt idx="22652">
                  <c:v>5.104820778612714</c:v>
                </c:pt>
                <c:pt idx="22653">
                  <c:v>5.1053312606905754</c:v>
                </c:pt>
                <c:pt idx="22654">
                  <c:v>5.1058417938166443</c:v>
                </c:pt>
                <c:pt idx="22655">
                  <c:v>5.1063523779960258</c:v>
                </c:pt>
                <c:pt idx="22656">
                  <c:v>5.1068630132338253</c:v>
                </c:pt>
                <c:pt idx="22657">
                  <c:v>5.1073736995351489</c:v>
                </c:pt>
                <c:pt idx="22658">
                  <c:v>5.1078844369051026</c:v>
                </c:pt>
                <c:pt idx="22659">
                  <c:v>5.1083952253487928</c:v>
                </c:pt>
                <c:pt idx="22660">
                  <c:v>5.1089060648713271</c:v>
                </c:pt>
                <c:pt idx="22661">
                  <c:v>5.1094169554778146</c:v>
                </c:pt>
                <c:pt idx="22662">
                  <c:v>5.1099278971733622</c:v>
                </c:pt>
                <c:pt idx="22663">
                  <c:v>5.1104388899630795</c:v>
                </c:pt>
                <c:pt idx="22664">
                  <c:v>5.1109499338520754</c:v>
                </c:pt>
                <c:pt idx="22665">
                  <c:v>5.1114610288454605</c:v>
                </c:pt>
                <c:pt idx="22666">
                  <c:v>5.1119721749483453</c:v>
                </c:pt>
                <c:pt idx="22667">
                  <c:v>5.1124833721658405</c:v>
                </c:pt>
                <c:pt idx="22668">
                  <c:v>5.1129946205030574</c:v>
                </c:pt>
                <c:pt idx="22669">
                  <c:v>5.1135059199651076</c:v>
                </c:pt>
                <c:pt idx="22670">
                  <c:v>5.1140172705571043</c:v>
                </c:pt>
                <c:pt idx="22671">
                  <c:v>5.1145286722841599</c:v>
                </c:pt>
                <c:pt idx="22672">
                  <c:v>5.1150401251513884</c:v>
                </c:pt>
                <c:pt idx="22673">
                  <c:v>5.1155516291639032</c:v>
                </c:pt>
                <c:pt idx="22674">
                  <c:v>5.1160631843268192</c:v>
                </c:pt>
                <c:pt idx="22675">
                  <c:v>5.1165747906452514</c:v>
                </c:pt>
                <c:pt idx="22676">
                  <c:v>5.1170864481243159</c:v>
                </c:pt>
                <c:pt idx="22677">
                  <c:v>5.1175981567691284</c:v>
                </c:pt>
                <c:pt idx="22678">
                  <c:v>5.118109916584805</c:v>
                </c:pt>
                <c:pt idx="22679">
                  <c:v>5.1186217275764632</c:v>
                </c:pt>
                <c:pt idx="22680">
                  <c:v>5.1191335897492207</c:v>
                </c:pt>
                <c:pt idx="22681">
                  <c:v>5.1196455031081953</c:v>
                </c:pt>
                <c:pt idx="22682">
                  <c:v>5.1201574676585064</c:v>
                </c:pt>
                <c:pt idx="22683">
                  <c:v>5.1206694834052726</c:v>
                </c:pt>
                <c:pt idx="22684">
                  <c:v>5.1211815503536133</c:v>
                </c:pt>
                <c:pt idx="22685">
                  <c:v>5.1216936685086489</c:v>
                </c:pt>
                <c:pt idx="22686">
                  <c:v>5.1222058378754998</c:v>
                </c:pt>
                <c:pt idx="22687">
                  <c:v>5.1227180584592871</c:v>
                </c:pt>
                <c:pt idx="22688">
                  <c:v>5.123230330265133</c:v>
                </c:pt>
                <c:pt idx="22689">
                  <c:v>5.1237426532981596</c:v>
                </c:pt>
                <c:pt idx="22690">
                  <c:v>5.1242550275634891</c:v>
                </c:pt>
                <c:pt idx="22691">
                  <c:v>5.1247674530662453</c:v>
                </c:pt>
                <c:pt idx="22692">
                  <c:v>5.1252799298115521</c:v>
                </c:pt>
                <c:pt idx="22693">
                  <c:v>5.1257924578045335</c:v>
                </c:pt>
                <c:pt idx="22694">
                  <c:v>5.1263050370503143</c:v>
                </c:pt>
                <c:pt idx="22695">
                  <c:v>5.1268176675540191</c:v>
                </c:pt>
                <c:pt idx="22696">
                  <c:v>5.1273303493207747</c:v>
                </c:pt>
                <c:pt idx="22697">
                  <c:v>5.1278430823557066</c:v>
                </c:pt>
                <c:pt idx="22698">
                  <c:v>5.1283558666639424</c:v>
                </c:pt>
                <c:pt idx="22699">
                  <c:v>5.1288687022506085</c:v>
                </c:pt>
                <c:pt idx="22700">
                  <c:v>5.1293815891208334</c:v>
                </c:pt>
                <c:pt idx="22701">
                  <c:v>5.1298945272797454</c:v>
                </c:pt>
                <c:pt idx="22702">
                  <c:v>5.1304075167324736</c:v>
                </c:pt>
                <c:pt idx="22703">
                  <c:v>5.1309205574841465</c:v>
                </c:pt>
                <c:pt idx="22704">
                  <c:v>5.1314336495398951</c:v>
                </c:pt>
                <c:pt idx="22705">
                  <c:v>5.1319467929048495</c:v>
                </c:pt>
                <c:pt idx="22706">
                  <c:v>5.1324599875841397</c:v>
                </c:pt>
                <c:pt idx="22707">
                  <c:v>5.1329732335828977</c:v>
                </c:pt>
                <c:pt idx="22708">
                  <c:v>5.1334865309062563</c:v>
                </c:pt>
                <c:pt idx="22709">
                  <c:v>5.1339998795593464</c:v>
                </c:pt>
                <c:pt idx="22710">
                  <c:v>5.1345132795473027</c:v>
                </c:pt>
                <c:pt idx="22711">
                  <c:v>5.1350267308752571</c:v>
                </c:pt>
                <c:pt idx="22712">
                  <c:v>5.1355402335483449</c:v>
                </c:pt>
                <c:pt idx="22713">
                  <c:v>5.1360537875716998</c:v>
                </c:pt>
                <c:pt idx="22714">
                  <c:v>5.1365673929504574</c:v>
                </c:pt>
                <c:pt idx="22715">
                  <c:v>5.1370810496897521</c:v>
                </c:pt>
                <c:pt idx="22716">
                  <c:v>5.1375947577947212</c:v>
                </c:pt>
                <c:pt idx="22717">
                  <c:v>5.138108517270501</c:v>
                </c:pt>
                <c:pt idx="22718">
                  <c:v>5.1386223281222279</c:v>
                </c:pt>
                <c:pt idx="22719">
                  <c:v>5.1391361903550399</c:v>
                </c:pt>
                <c:pt idx="22720">
                  <c:v>5.1396501039740752</c:v>
                </c:pt>
                <c:pt idx="22721">
                  <c:v>5.1401640689844728</c:v>
                </c:pt>
                <c:pt idx="22722">
                  <c:v>5.1406780853913707</c:v>
                </c:pt>
                <c:pt idx="22723">
                  <c:v>5.1411921531999099</c:v>
                </c:pt>
                <c:pt idx="22724">
                  <c:v>5.14170627241523</c:v>
                </c:pt>
                <c:pt idx="22725">
                  <c:v>5.1422204430424712</c:v>
                </c:pt>
                <c:pt idx="22726">
                  <c:v>5.1427346650867758</c:v>
                </c:pt>
                <c:pt idx="22727">
                  <c:v>5.1432489385532847</c:v>
                </c:pt>
                <c:pt idx="22728">
                  <c:v>5.1437632634471395</c:v>
                </c:pt>
                <c:pt idx="22729">
                  <c:v>5.1442776397734846</c:v>
                </c:pt>
                <c:pt idx="22730">
                  <c:v>5.1447920675374617</c:v>
                </c:pt>
                <c:pt idx="22731">
                  <c:v>5.1453065467442149</c:v>
                </c:pt>
                <c:pt idx="22732">
                  <c:v>5.1458210773988897</c:v>
                </c:pt>
                <c:pt idx="22733">
                  <c:v>5.1463356595066294</c:v>
                </c:pt>
                <c:pt idx="22734">
                  <c:v>5.1468502930725801</c:v>
                </c:pt>
                <c:pt idx="22735">
                  <c:v>5.1473649781018871</c:v>
                </c:pt>
                <c:pt idx="22736">
                  <c:v>5.1478797145996973</c:v>
                </c:pt>
                <c:pt idx="22737">
                  <c:v>5.1483945025711568</c:v>
                </c:pt>
                <c:pt idx="22738">
                  <c:v>5.1489093420214136</c:v>
                </c:pt>
                <c:pt idx="22739">
                  <c:v>5.1494242329556155</c:v>
                </c:pt>
                <c:pt idx="22740">
                  <c:v>5.1499391753789112</c:v>
                </c:pt>
                <c:pt idx="22741">
                  <c:v>5.1504541692964487</c:v>
                </c:pt>
                <c:pt idx="22742">
                  <c:v>5.1509692147133785</c:v>
                </c:pt>
                <c:pt idx="22743">
                  <c:v>5.1514843116348494</c:v>
                </c:pt>
                <c:pt idx="22744">
                  <c:v>5.1519994600660128</c:v>
                </c:pt>
                <c:pt idx="22745">
                  <c:v>5.1525146600120193</c:v>
                </c:pt>
                <c:pt idx="22746">
                  <c:v>5.1530299114780203</c:v>
                </c:pt>
                <c:pt idx="22747">
                  <c:v>5.153545214469168</c:v>
                </c:pt>
                <c:pt idx="22748">
                  <c:v>5.1540605689906149</c:v>
                </c:pt>
                <c:pt idx="22749">
                  <c:v>5.1545759750475142</c:v>
                </c:pt>
                <c:pt idx="22750">
                  <c:v>5.155091432645019</c:v>
                </c:pt>
                <c:pt idx="22751">
                  <c:v>5.1556069417882835</c:v>
                </c:pt>
                <c:pt idx="22752">
                  <c:v>5.1561225024824626</c:v>
                </c:pt>
                <c:pt idx="22753">
                  <c:v>5.1566381147327105</c:v>
                </c:pt>
                <c:pt idx="22754">
                  <c:v>5.1571537785441839</c:v>
                </c:pt>
                <c:pt idx="22755">
                  <c:v>5.1576694939220387</c:v>
                </c:pt>
                <c:pt idx="22756">
                  <c:v>5.1581852608714307</c:v>
                </c:pt>
                <c:pt idx="22757">
                  <c:v>5.1587010793975177</c:v>
                </c:pt>
                <c:pt idx="22758">
                  <c:v>5.1592169495054572</c:v>
                </c:pt>
                <c:pt idx="22759">
                  <c:v>5.1597328712004078</c:v>
                </c:pt>
                <c:pt idx="22760">
                  <c:v>5.1602488444875281</c:v>
                </c:pt>
                <c:pt idx="22761">
                  <c:v>5.1607648693719765</c:v>
                </c:pt>
                <c:pt idx="22762">
                  <c:v>5.1612809458589135</c:v>
                </c:pt>
                <c:pt idx="22763">
                  <c:v>5.1617970739534993</c:v>
                </c:pt>
                <c:pt idx="22764">
                  <c:v>5.1623132536608942</c:v>
                </c:pt>
                <c:pt idx="22765">
                  <c:v>5.1628294849862604</c:v>
                </c:pt>
                <c:pt idx="22766">
                  <c:v>5.163345767934759</c:v>
                </c:pt>
                <c:pt idx="22767">
                  <c:v>5.1638621025115521</c:v>
                </c:pt>
                <c:pt idx="22768">
                  <c:v>5.1643784887218036</c:v>
                </c:pt>
                <c:pt idx="22769">
                  <c:v>5.1648949265706756</c:v>
                </c:pt>
                <c:pt idx="22770">
                  <c:v>5.1654114160633329</c:v>
                </c:pt>
                <c:pt idx="22771">
                  <c:v>5.1659279572049392</c:v>
                </c:pt>
                <c:pt idx="22772">
                  <c:v>5.1664445500006595</c:v>
                </c:pt>
                <c:pt idx="22773">
                  <c:v>5.1669611944556593</c:v>
                </c:pt>
                <c:pt idx="22774">
                  <c:v>5.1674778905751051</c:v>
                </c:pt>
                <c:pt idx="22775">
                  <c:v>5.1679946383641626</c:v>
                </c:pt>
                <c:pt idx="22776">
                  <c:v>5.1685114378279993</c:v>
                </c:pt>
                <c:pt idx="22777">
                  <c:v>5.1690282889717816</c:v>
                </c:pt>
                <c:pt idx="22778">
                  <c:v>5.1695451918006787</c:v>
                </c:pt>
                <c:pt idx="22779">
                  <c:v>5.1700621463198591</c:v>
                </c:pt>
                <c:pt idx="22780">
                  <c:v>5.1705791525344909</c:v>
                </c:pt>
                <c:pt idx="22781">
                  <c:v>5.1710962104497442</c:v>
                </c:pt>
                <c:pt idx="22782">
                  <c:v>5.1716133200707892</c:v>
                </c:pt>
                <c:pt idx="22783">
                  <c:v>5.172130481402796</c:v>
                </c:pt>
                <c:pt idx="22784">
                  <c:v>5.1726476944509363</c:v>
                </c:pt>
                <c:pt idx="22785">
                  <c:v>5.1731649592203812</c:v>
                </c:pt>
                <c:pt idx="22786">
                  <c:v>5.1736822757163035</c:v>
                </c:pt>
                <c:pt idx="22787">
                  <c:v>5.1741996439438749</c:v>
                </c:pt>
                <c:pt idx="22788">
                  <c:v>5.1747170639082691</c:v>
                </c:pt>
                <c:pt idx="22789">
                  <c:v>5.1752345356146598</c:v>
                </c:pt>
                <c:pt idx="22790">
                  <c:v>5.1757520590682216</c:v>
                </c:pt>
                <c:pt idx="22791">
                  <c:v>5.1762696342741279</c:v>
                </c:pt>
                <c:pt idx="22792">
                  <c:v>5.1767872612375552</c:v>
                </c:pt>
                <c:pt idx="22793">
                  <c:v>5.1773049399636788</c:v>
                </c:pt>
                <c:pt idx="22794">
                  <c:v>5.1778226704576751</c:v>
                </c:pt>
                <c:pt idx="22795">
                  <c:v>5.1783404527247212</c:v>
                </c:pt>
                <c:pt idx="22796">
                  <c:v>5.1788582867699935</c:v>
                </c:pt>
                <c:pt idx="22797">
                  <c:v>5.17937617259867</c:v>
                </c:pt>
                <c:pt idx="22798">
                  <c:v>5.1798941102159297</c:v>
                </c:pt>
                <c:pt idx="22799">
                  <c:v>5.1804120996269516</c:v>
                </c:pt>
                <c:pt idx="22800">
                  <c:v>5.1809301408369146</c:v>
                </c:pt>
                <c:pt idx="22801">
                  <c:v>5.1814482338509986</c:v>
                </c:pt>
                <c:pt idx="22802">
                  <c:v>5.1819663786743835</c:v>
                </c:pt>
                <c:pt idx="22803">
                  <c:v>5.1824845753122508</c:v>
                </c:pt>
                <c:pt idx="22804">
                  <c:v>5.1830028237697823</c:v>
                </c:pt>
                <c:pt idx="22805">
                  <c:v>5.1835211240521595</c:v>
                </c:pt>
                <c:pt idx="22806">
                  <c:v>5.184039476164565</c:v>
                </c:pt>
                <c:pt idx="22807">
                  <c:v>5.1845578801121812</c:v>
                </c:pt>
                <c:pt idx="22808">
                  <c:v>5.1850763359001926</c:v>
                </c:pt>
                <c:pt idx="22809">
                  <c:v>5.1855948435337824</c:v>
                </c:pt>
                <c:pt idx="22810">
                  <c:v>5.1861134030181359</c:v>
                </c:pt>
                <c:pt idx="22811">
                  <c:v>5.1866320143584375</c:v>
                </c:pt>
                <c:pt idx="22812">
                  <c:v>5.187150677559873</c:v>
                </c:pt>
                <c:pt idx="22813">
                  <c:v>5.1876693926276287</c:v>
                </c:pt>
                <c:pt idx="22814">
                  <c:v>5.1881881595668915</c:v>
                </c:pt>
                <c:pt idx="22815">
                  <c:v>5.1887069783828483</c:v>
                </c:pt>
                <c:pt idx="22816">
                  <c:v>5.1892258490806862</c:v>
                </c:pt>
                <c:pt idx="22817">
                  <c:v>5.1897447716655938</c:v>
                </c:pt>
                <c:pt idx="22818">
                  <c:v>5.1902637461427599</c:v>
                </c:pt>
                <c:pt idx="22819">
                  <c:v>5.1907827725173741</c:v>
                </c:pt>
                <c:pt idx="22820">
                  <c:v>5.191301850794626</c:v>
                </c:pt>
                <c:pt idx="22821">
                  <c:v>5.1918209809797053</c:v>
                </c:pt>
                <c:pt idx="22822">
                  <c:v>5.1923401630778034</c:v>
                </c:pt>
                <c:pt idx="22823">
                  <c:v>5.1928593970941108</c:v>
                </c:pt>
                <c:pt idx="22824">
                  <c:v>5.1933786830338198</c:v>
                </c:pt>
                <c:pt idx="22825">
                  <c:v>5.1938980209021235</c:v>
                </c:pt>
                <c:pt idx="22826">
                  <c:v>5.1944174107042134</c:v>
                </c:pt>
                <c:pt idx="22827">
                  <c:v>5.1949368524452835</c:v>
                </c:pt>
                <c:pt idx="22828">
                  <c:v>5.1954563461305279</c:v>
                </c:pt>
                <c:pt idx="22829">
                  <c:v>5.1959758917651406</c:v>
                </c:pt>
                <c:pt idx="22830">
                  <c:v>5.1964954893543167</c:v>
                </c:pt>
                <c:pt idx="22831">
                  <c:v>5.197015138903252</c:v>
                </c:pt>
                <c:pt idx="22832">
                  <c:v>5.1975348404171422</c:v>
                </c:pt>
                <c:pt idx="22833">
                  <c:v>5.1980545939011842</c:v>
                </c:pt>
                <c:pt idx="22834">
                  <c:v>5.1985743993605746</c:v>
                </c:pt>
                <c:pt idx="22835">
                  <c:v>5.1990942568005103</c:v>
                </c:pt>
                <c:pt idx="22836">
                  <c:v>5.1996141662261905</c:v>
                </c:pt>
                <c:pt idx="22837">
                  <c:v>5.200134127642813</c:v>
                </c:pt>
                <c:pt idx="22838">
                  <c:v>5.2006541410555771</c:v>
                </c:pt>
                <c:pt idx="22839">
                  <c:v>5.2011742064696822</c:v>
                </c:pt>
                <c:pt idx="22840">
                  <c:v>5.2016943238903295</c:v>
                </c:pt>
                <c:pt idx="22841">
                  <c:v>5.2022144933227183</c:v>
                </c:pt>
                <c:pt idx="22842">
                  <c:v>5.2027347147720509</c:v>
                </c:pt>
                <c:pt idx="22843">
                  <c:v>5.2032549882435282</c:v>
                </c:pt>
                <c:pt idx="22844">
                  <c:v>5.2037753137423524</c:v>
                </c:pt>
                <c:pt idx="22845">
                  <c:v>5.2042956912737264</c:v>
                </c:pt>
                <c:pt idx="22846">
                  <c:v>5.2048161208428541</c:v>
                </c:pt>
                <c:pt idx="22847">
                  <c:v>5.2053366024549383</c:v>
                </c:pt>
                <c:pt idx="22848">
                  <c:v>5.205857136115184</c:v>
                </c:pt>
                <c:pt idx="22849">
                  <c:v>5.2063777218287957</c:v>
                </c:pt>
                <c:pt idx="22850">
                  <c:v>5.2068983596009781</c:v>
                </c:pt>
                <c:pt idx="22851">
                  <c:v>5.2074190494369379</c:v>
                </c:pt>
                <c:pt idx="22852">
                  <c:v>5.2079397913418815</c:v>
                </c:pt>
                <c:pt idx="22853">
                  <c:v>5.2084605853210153</c:v>
                </c:pt>
                <c:pt idx="22854">
                  <c:v>5.2089814313795477</c:v>
                </c:pt>
                <c:pt idx="22855">
                  <c:v>5.2095023295226852</c:v>
                </c:pt>
                <c:pt idx="22856">
                  <c:v>5.2100232797556378</c:v>
                </c:pt>
                <c:pt idx="22857">
                  <c:v>5.210544282083613</c:v>
                </c:pt>
                <c:pt idx="22858">
                  <c:v>5.2110653365118216</c:v>
                </c:pt>
                <c:pt idx="22859">
                  <c:v>5.2115864430454728</c:v>
                </c:pt>
                <c:pt idx="22860">
                  <c:v>5.2121076016897776</c:v>
                </c:pt>
                <c:pt idx="22861">
                  <c:v>5.2126288124499469</c:v>
                </c:pt>
                <c:pt idx="22862">
                  <c:v>5.2131500753311917</c:v>
                </c:pt>
                <c:pt idx="22863">
                  <c:v>5.2136713903387246</c:v>
                </c:pt>
                <c:pt idx="22864">
                  <c:v>5.2141927574777585</c:v>
                </c:pt>
                <c:pt idx="22865">
                  <c:v>5.2147141767535059</c:v>
                </c:pt>
                <c:pt idx="22866">
                  <c:v>5.2152356481711815</c:v>
                </c:pt>
                <c:pt idx="22867">
                  <c:v>5.2157571717359987</c:v>
                </c:pt>
                <c:pt idx="22868">
                  <c:v>5.2162787474531722</c:v>
                </c:pt>
                <c:pt idx="22869">
                  <c:v>5.2168003753279173</c:v>
                </c:pt>
                <c:pt idx="22870">
                  <c:v>5.2173220553654502</c:v>
                </c:pt>
                <c:pt idx="22871">
                  <c:v>5.2178437875709864</c:v>
                </c:pt>
                <c:pt idx="22872">
                  <c:v>5.218365571949743</c:v>
                </c:pt>
                <c:pt idx="22873">
                  <c:v>5.2188874085069381</c:v>
                </c:pt>
                <c:pt idx="22874">
                  <c:v>5.2194092972477888</c:v>
                </c:pt>
                <c:pt idx="22875">
                  <c:v>5.2199312381775131</c:v>
                </c:pt>
                <c:pt idx="22876">
                  <c:v>5.220453231301331</c:v>
                </c:pt>
                <c:pt idx="22877">
                  <c:v>5.2209752766244613</c:v>
                </c:pt>
                <c:pt idx="22878">
                  <c:v>5.2214973741521238</c:v>
                </c:pt>
                <c:pt idx="22879">
                  <c:v>5.2220195238895393</c:v>
                </c:pt>
                <c:pt idx="22880">
                  <c:v>5.2225417258419284</c:v>
                </c:pt>
                <c:pt idx="22881">
                  <c:v>5.2230639800145129</c:v>
                </c:pt>
                <c:pt idx="22882">
                  <c:v>5.2235862864125142</c:v>
                </c:pt>
                <c:pt idx="22883">
                  <c:v>5.2241086450411558</c:v>
                </c:pt>
                <c:pt idx="22884">
                  <c:v>5.2246310559056601</c:v>
                </c:pt>
                <c:pt idx="22885">
                  <c:v>5.2251535190112506</c:v>
                </c:pt>
                <c:pt idx="22886">
                  <c:v>5.2256760343631514</c:v>
                </c:pt>
                <c:pt idx="22887">
                  <c:v>5.2261986019665878</c:v>
                </c:pt>
                <c:pt idx="22888">
                  <c:v>5.226721221826784</c:v>
                </c:pt>
                <c:pt idx="22889">
                  <c:v>5.2272438939489669</c:v>
                </c:pt>
                <c:pt idx="22890">
                  <c:v>5.2277666183383618</c:v>
                </c:pt>
                <c:pt idx="22891">
                  <c:v>5.2282893950001954</c:v>
                </c:pt>
                <c:pt idx="22892">
                  <c:v>5.2288122239396957</c:v>
                </c:pt>
                <c:pt idx="22893">
                  <c:v>5.2293351051620895</c:v>
                </c:pt>
                <c:pt idx="22894">
                  <c:v>5.2298580386726057</c:v>
                </c:pt>
                <c:pt idx="22895">
                  <c:v>5.2303810244764728</c:v>
                </c:pt>
                <c:pt idx="22896">
                  <c:v>5.2309040625789205</c:v>
                </c:pt>
                <c:pt idx="22897">
                  <c:v>5.2314271529851784</c:v>
                </c:pt>
                <c:pt idx="22898">
                  <c:v>5.2319502957004769</c:v>
                </c:pt>
                <c:pt idx="22899">
                  <c:v>5.2324734907300465</c:v>
                </c:pt>
                <c:pt idx="22900">
                  <c:v>5.2329967380791196</c:v>
                </c:pt>
                <c:pt idx="22901">
                  <c:v>5.2335200377529274</c:v>
                </c:pt>
                <c:pt idx="22902">
                  <c:v>5.2340433897567022</c:v>
                </c:pt>
                <c:pt idx="22903">
                  <c:v>5.2345667940956782</c:v>
                </c:pt>
                <c:pt idx="22904">
                  <c:v>5.2350902507750874</c:v>
                </c:pt>
                <c:pt idx="22905">
                  <c:v>5.2356137598001649</c:v>
                </c:pt>
                <c:pt idx="22906">
                  <c:v>5.2361373211761446</c:v>
                </c:pt>
                <c:pt idx="22907">
                  <c:v>5.2366609349082625</c:v>
                </c:pt>
                <c:pt idx="22908">
                  <c:v>5.2371846010017533</c:v>
                </c:pt>
                <c:pt idx="22909">
                  <c:v>5.237708319461853</c:v>
                </c:pt>
                <c:pt idx="22910">
                  <c:v>5.2382320902937991</c:v>
                </c:pt>
                <c:pt idx="22911">
                  <c:v>5.2387559135028283</c:v>
                </c:pt>
                <c:pt idx="22912">
                  <c:v>5.2392797890941782</c:v>
                </c:pt>
                <c:pt idx="22913">
                  <c:v>5.2398037170730873</c:v>
                </c:pt>
                <c:pt idx="22914">
                  <c:v>5.240327697444795</c:v>
                </c:pt>
                <c:pt idx="22915">
                  <c:v>5.2408517302145396</c:v>
                </c:pt>
                <c:pt idx="22916">
                  <c:v>5.2413758153875607</c:v>
                </c:pt>
                <c:pt idx="22917">
                  <c:v>5.2418999529690993</c:v>
                </c:pt>
                <c:pt idx="22918">
                  <c:v>5.2424241429643965</c:v>
                </c:pt>
                <c:pt idx="22919">
                  <c:v>5.2429483853786927</c:v>
                </c:pt>
                <c:pt idx="22920">
                  <c:v>5.2434726802172307</c:v>
                </c:pt>
                <c:pt idx="22921">
                  <c:v>5.2439970274852525</c:v>
                </c:pt>
                <c:pt idx="22922">
                  <c:v>5.2445214271880012</c:v>
                </c:pt>
                <c:pt idx="22923">
                  <c:v>5.2450458793307195</c:v>
                </c:pt>
                <c:pt idx="22924">
                  <c:v>5.2455703839186523</c:v>
                </c:pt>
                <c:pt idx="22925">
                  <c:v>5.2460949409570441</c:v>
                </c:pt>
                <c:pt idx="22926">
                  <c:v>5.2466195504511397</c:v>
                </c:pt>
                <c:pt idx="22927">
                  <c:v>5.2471442124061847</c:v>
                </c:pt>
                <c:pt idx="22928">
                  <c:v>5.2476689268274255</c:v>
                </c:pt>
                <c:pt idx="22929">
                  <c:v>5.2481936937201086</c:v>
                </c:pt>
                <c:pt idx="22930">
                  <c:v>5.2487185130894805</c:v>
                </c:pt>
                <c:pt idx="22931">
                  <c:v>5.2492433849407893</c:v>
                </c:pt>
                <c:pt idx="22932">
                  <c:v>5.2497683092792835</c:v>
                </c:pt>
                <c:pt idx="22933">
                  <c:v>5.2502932861102112</c:v>
                </c:pt>
                <c:pt idx="22934">
                  <c:v>5.2508183154388224</c:v>
                </c:pt>
                <c:pt idx="22935">
                  <c:v>5.2513433972703663</c:v>
                </c:pt>
                <c:pt idx="22936">
                  <c:v>5.2518685316100928</c:v>
                </c:pt>
                <c:pt idx="22937">
                  <c:v>5.2523937184632539</c:v>
                </c:pt>
                <c:pt idx="22938">
                  <c:v>5.2529189578351003</c:v>
                </c:pt>
                <c:pt idx="22939">
                  <c:v>5.253444249730884</c:v>
                </c:pt>
                <c:pt idx="22940">
                  <c:v>5.2539695941558566</c:v>
                </c:pt>
                <c:pt idx="22941">
                  <c:v>5.2544949911152719</c:v>
                </c:pt>
                <c:pt idx="22942">
                  <c:v>5.2550204406143832</c:v>
                </c:pt>
                <c:pt idx="22943">
                  <c:v>5.2555459426584443</c:v>
                </c:pt>
                <c:pt idx="22944">
                  <c:v>5.2560714972527105</c:v>
                </c:pt>
                <c:pt idx="22945">
                  <c:v>5.2565971044024353</c:v>
                </c:pt>
                <c:pt idx="22946">
                  <c:v>5.2571227641128759</c:v>
                </c:pt>
                <c:pt idx="22947">
                  <c:v>5.2576484763892868</c:v>
                </c:pt>
                <c:pt idx="22948">
                  <c:v>5.2581742412369259</c:v>
                </c:pt>
                <c:pt idx="22949">
                  <c:v>5.2587000586610495</c:v>
                </c:pt>
                <c:pt idx="22950">
                  <c:v>5.2592259286669156</c:v>
                </c:pt>
                <c:pt idx="22951">
                  <c:v>5.2597518512597823</c:v>
                </c:pt>
                <c:pt idx="22952">
                  <c:v>5.2602778264449084</c:v>
                </c:pt>
                <c:pt idx="22953">
                  <c:v>5.2608038542275528</c:v>
                </c:pt>
                <c:pt idx="22954">
                  <c:v>5.2613299346129754</c:v>
                </c:pt>
                <c:pt idx="22955">
                  <c:v>5.2618560676064368</c:v>
                </c:pt>
                <c:pt idx="22956">
                  <c:v>5.2623822532131976</c:v>
                </c:pt>
                <c:pt idx="22957">
                  <c:v>5.2629084914385187</c:v>
                </c:pt>
                <c:pt idx="22958">
                  <c:v>5.2634347822876624</c:v>
                </c:pt>
                <c:pt idx="22959">
                  <c:v>5.2639611257658911</c:v>
                </c:pt>
                <c:pt idx="22960">
                  <c:v>5.2644875218784675</c:v>
                </c:pt>
                <c:pt idx="22961">
                  <c:v>5.2650139706306556</c:v>
                </c:pt>
                <c:pt idx="22962">
                  <c:v>5.2655404720277188</c:v>
                </c:pt>
                <c:pt idx="22963">
                  <c:v>5.2660670260749214</c:v>
                </c:pt>
                <c:pt idx="22964">
                  <c:v>5.2665936327775285</c:v>
                </c:pt>
                <c:pt idx="22965">
                  <c:v>5.267120292140806</c:v>
                </c:pt>
                <c:pt idx="22966">
                  <c:v>5.2676470041700201</c:v>
                </c:pt>
                <c:pt idx="22967">
                  <c:v>5.2681737688704366</c:v>
                </c:pt>
                <c:pt idx="22968">
                  <c:v>5.2687005862473235</c:v>
                </c:pt>
                <c:pt idx="22969">
                  <c:v>5.2692274563059485</c:v>
                </c:pt>
                <c:pt idx="22970">
                  <c:v>5.2697543790515793</c:v>
                </c:pt>
                <c:pt idx="22971">
                  <c:v>5.2702813544894846</c:v>
                </c:pt>
                <c:pt idx="22972">
                  <c:v>5.2708083826249332</c:v>
                </c:pt>
                <c:pt idx="22973">
                  <c:v>5.2713354634631955</c:v>
                </c:pt>
                <c:pt idx="22974">
                  <c:v>5.2718625970095419</c:v>
                </c:pt>
                <c:pt idx="22975">
                  <c:v>5.2723897832692428</c:v>
                </c:pt>
                <c:pt idx="22976">
                  <c:v>5.2729170222475696</c:v>
                </c:pt>
                <c:pt idx="22977">
                  <c:v>5.2734443139497946</c:v>
                </c:pt>
                <c:pt idx="22978">
                  <c:v>5.27397165838119</c:v>
                </c:pt>
                <c:pt idx="22979">
                  <c:v>5.2744990555470279</c:v>
                </c:pt>
                <c:pt idx="22980">
                  <c:v>5.2750265054525824</c:v>
                </c:pt>
                <c:pt idx="22981">
                  <c:v>5.2755540081031276</c:v>
                </c:pt>
                <c:pt idx="22982">
                  <c:v>5.2760815635039382</c:v>
                </c:pt>
                <c:pt idx="22983">
                  <c:v>5.2766091716602883</c:v>
                </c:pt>
                <c:pt idx="22984">
                  <c:v>5.2771368325774546</c:v>
                </c:pt>
                <c:pt idx="22985">
                  <c:v>5.2776645462607119</c:v>
                </c:pt>
                <c:pt idx="22986">
                  <c:v>5.2781923127153378</c:v>
                </c:pt>
                <c:pt idx="22987">
                  <c:v>5.2787201319466091</c:v>
                </c:pt>
                <c:pt idx="22988">
                  <c:v>5.279248003959804</c:v>
                </c:pt>
                <c:pt idx="22989">
                  <c:v>5.2797759287602002</c:v>
                </c:pt>
                <c:pt idx="22990">
                  <c:v>5.2803039063530761</c:v>
                </c:pt>
                <c:pt idx="22991">
                  <c:v>5.2808319367437111</c:v>
                </c:pt>
                <c:pt idx="22992">
                  <c:v>5.2813600199373854</c:v>
                </c:pt>
                <c:pt idx="22993">
                  <c:v>5.2818881559393791</c:v>
                </c:pt>
                <c:pt idx="22994">
                  <c:v>5.2824163447549726</c:v>
                </c:pt>
                <c:pt idx="22995">
                  <c:v>5.2829445863894477</c:v>
                </c:pt>
                <c:pt idx="22996">
                  <c:v>5.2834728808480866</c:v>
                </c:pt>
                <c:pt idx="22997">
                  <c:v>5.2840012281361712</c:v>
                </c:pt>
                <c:pt idx="22998">
                  <c:v>5.2845296282589844</c:v>
                </c:pt>
                <c:pt idx="22999">
                  <c:v>5.28505808122181</c:v>
                </c:pt>
                <c:pt idx="23000">
                  <c:v>5.2855865870299317</c:v>
                </c:pt>
                <c:pt idx="23001">
                  <c:v>5.2861151456886342</c:v>
                </c:pt>
                <c:pt idx="23002">
                  <c:v>5.286643757203203</c:v>
                </c:pt>
                <c:pt idx="23003">
                  <c:v>5.2871724215789229</c:v>
                </c:pt>
                <c:pt idx="23004">
                  <c:v>5.2877011388210811</c:v>
                </c:pt>
                <c:pt idx="23005">
                  <c:v>5.2882299089349631</c:v>
                </c:pt>
                <c:pt idx="23006">
                  <c:v>5.2887587319258564</c:v>
                </c:pt>
                <c:pt idx="23007">
                  <c:v>5.2892876077990492</c:v>
                </c:pt>
                <c:pt idx="23008">
                  <c:v>5.2898165365598286</c:v>
                </c:pt>
                <c:pt idx="23009">
                  <c:v>5.2903455182134849</c:v>
                </c:pt>
                <c:pt idx="23010">
                  <c:v>5.290874552765306</c:v>
                </c:pt>
                <c:pt idx="23011">
                  <c:v>5.2914036402205822</c:v>
                </c:pt>
                <c:pt idx="23012">
                  <c:v>5.2919327805846041</c:v>
                </c:pt>
                <c:pt idx="23013">
                  <c:v>5.2924619738626628</c:v>
                </c:pt>
                <c:pt idx="23014">
                  <c:v>5.2929912200600491</c:v>
                </c:pt>
                <c:pt idx="23015">
                  <c:v>5.2935205191820547</c:v>
                </c:pt>
                <c:pt idx="23016">
                  <c:v>5.2940498712339732</c:v>
                </c:pt>
                <c:pt idx="23017">
                  <c:v>5.2945792762210964</c:v>
                </c:pt>
                <c:pt idx="23018">
                  <c:v>5.2951087341487186</c:v>
                </c:pt>
                <c:pt idx="23019">
                  <c:v>5.2956382450221335</c:v>
                </c:pt>
                <c:pt idx="23020">
                  <c:v>5.2961678088466355</c:v>
                </c:pt>
                <c:pt idx="23021">
                  <c:v>5.2966974256275199</c:v>
                </c:pt>
                <c:pt idx="23022">
                  <c:v>5.2972270953700828</c:v>
                </c:pt>
                <c:pt idx="23023">
                  <c:v>5.2977568180796197</c:v>
                </c:pt>
                <c:pt idx="23024">
                  <c:v>5.2982865937614276</c:v>
                </c:pt>
                <c:pt idx="23025">
                  <c:v>5.2988164224208036</c:v>
                </c:pt>
                <c:pt idx="23026">
                  <c:v>5.2993463040630457</c:v>
                </c:pt>
                <c:pt idx="23027">
                  <c:v>5.2998762386934519</c:v>
                </c:pt>
                <c:pt idx="23028">
                  <c:v>5.3004062263173211</c:v>
                </c:pt>
                <c:pt idx="23029">
                  <c:v>5.3009362669399529</c:v>
                </c:pt>
                <c:pt idx="23030">
                  <c:v>5.3014663605666472</c:v>
                </c:pt>
                <c:pt idx="23031">
                  <c:v>5.3019965072027038</c:v>
                </c:pt>
                <c:pt idx="23032">
                  <c:v>5.3025267068534241</c:v>
                </c:pt>
                <c:pt idx="23033">
                  <c:v>5.3030569595241097</c:v>
                </c:pt>
                <c:pt idx="23034">
                  <c:v>5.3035872652200622</c:v>
                </c:pt>
                <c:pt idx="23035">
                  <c:v>5.3041176239465839</c:v>
                </c:pt>
                <c:pt idx="23036">
                  <c:v>5.3046480357089782</c:v>
                </c:pt>
                <c:pt idx="23037">
                  <c:v>5.3051785005125494</c:v>
                </c:pt>
                <c:pt idx="23038">
                  <c:v>5.3057090183626006</c:v>
                </c:pt>
                <c:pt idx="23039">
                  <c:v>5.306239589264437</c:v>
                </c:pt>
                <c:pt idx="23040">
                  <c:v>5.3067702132233636</c:v>
                </c:pt>
                <c:pt idx="23041">
                  <c:v>5.3073008902446857</c:v>
                </c:pt>
                <c:pt idx="23042">
                  <c:v>5.3078316203337099</c:v>
                </c:pt>
                <c:pt idx="23043">
                  <c:v>5.3083624034957433</c:v>
                </c:pt>
                <c:pt idx="23044">
                  <c:v>5.3088932397360926</c:v>
                </c:pt>
                <c:pt idx="23045">
                  <c:v>5.3094241290600666</c:v>
                </c:pt>
                <c:pt idx="23046">
                  <c:v>5.3099550714729729</c:v>
                </c:pt>
                <c:pt idx="23047">
                  <c:v>5.3104860669801202</c:v>
                </c:pt>
                <c:pt idx="23048">
                  <c:v>5.311017115586818</c:v>
                </c:pt>
                <c:pt idx="23049">
                  <c:v>5.3115482172983768</c:v>
                </c:pt>
                <c:pt idx="23050">
                  <c:v>5.3120793721201069</c:v>
                </c:pt>
                <c:pt idx="23051">
                  <c:v>5.3126105800573189</c:v>
                </c:pt>
                <c:pt idx="23052">
                  <c:v>5.3131418411153248</c:v>
                </c:pt>
                <c:pt idx="23053">
                  <c:v>5.3136731552994361</c:v>
                </c:pt>
                <c:pt idx="23054">
                  <c:v>5.3142045226149657</c:v>
                </c:pt>
                <c:pt idx="23055">
                  <c:v>5.3147359430672267</c:v>
                </c:pt>
                <c:pt idx="23056">
                  <c:v>5.3152674166615332</c:v>
                </c:pt>
                <c:pt idx="23057">
                  <c:v>5.3157989434031991</c:v>
                </c:pt>
                <c:pt idx="23058">
                  <c:v>5.3163305232975393</c:v>
                </c:pt>
                <c:pt idx="23059">
                  <c:v>5.3168621563498686</c:v>
                </c:pt>
                <c:pt idx="23060">
                  <c:v>5.3173938425655036</c:v>
                </c:pt>
                <c:pt idx="23061">
                  <c:v>5.3179255819497602</c:v>
                </c:pt>
                <c:pt idx="23062">
                  <c:v>5.3184573745079549</c:v>
                </c:pt>
                <c:pt idx="23063">
                  <c:v>5.3189892202454052</c:v>
                </c:pt>
                <c:pt idx="23064">
                  <c:v>5.3195211191674296</c:v>
                </c:pt>
                <c:pt idx="23065">
                  <c:v>5.3200530712793466</c:v>
                </c:pt>
                <c:pt idx="23066">
                  <c:v>5.3205850765864744</c:v>
                </c:pt>
                <c:pt idx="23067">
                  <c:v>5.3211171350941333</c:v>
                </c:pt>
                <c:pt idx="23068">
                  <c:v>5.3216492468076426</c:v>
                </c:pt>
                <c:pt idx="23069">
                  <c:v>5.3221814117323234</c:v>
                </c:pt>
                <c:pt idx="23070">
                  <c:v>5.3227136298734967</c:v>
                </c:pt>
                <c:pt idx="23071">
                  <c:v>5.3232459012364837</c:v>
                </c:pt>
                <c:pt idx="23072">
                  <c:v>5.3237782258266071</c:v>
                </c:pt>
                <c:pt idx="23073">
                  <c:v>5.3243106036491898</c:v>
                </c:pt>
                <c:pt idx="23074">
                  <c:v>5.3248430347095548</c:v>
                </c:pt>
                <c:pt idx="23075">
                  <c:v>5.3253755190130256</c:v>
                </c:pt>
                <c:pt idx="23076">
                  <c:v>5.3259080565649271</c:v>
                </c:pt>
                <c:pt idx="23077">
                  <c:v>5.3264406473705836</c:v>
                </c:pt>
                <c:pt idx="23078">
                  <c:v>5.3269732914353209</c:v>
                </c:pt>
                <c:pt idx="23079">
                  <c:v>5.3275059887644645</c:v>
                </c:pt>
                <c:pt idx="23080">
                  <c:v>5.3280387393633406</c:v>
                </c:pt>
                <c:pt idx="23081">
                  <c:v>5.3285715432372767</c:v>
                </c:pt>
                <c:pt idx="23082">
                  <c:v>5.3291044003915999</c:v>
                </c:pt>
                <c:pt idx="23083">
                  <c:v>5.3296373108316386</c:v>
                </c:pt>
                <c:pt idx="23084">
                  <c:v>5.3301702745627217</c:v>
                </c:pt>
                <c:pt idx="23085">
                  <c:v>5.3307032915901775</c:v>
                </c:pt>
                <c:pt idx="23086">
                  <c:v>5.3312363619193368</c:v>
                </c:pt>
                <c:pt idx="23087">
                  <c:v>5.3317694855555287</c:v>
                </c:pt>
                <c:pt idx="23088">
                  <c:v>5.3323026625040839</c:v>
                </c:pt>
                <c:pt idx="23089">
                  <c:v>5.3328358927703343</c:v>
                </c:pt>
                <c:pt idx="23090">
                  <c:v>5.3333691763596116</c:v>
                </c:pt>
                <c:pt idx="23091">
                  <c:v>5.3339025132772475</c:v>
                </c:pt>
                <c:pt idx="23092">
                  <c:v>5.3344359035285756</c:v>
                </c:pt>
                <c:pt idx="23093">
                  <c:v>5.3349693471189283</c:v>
                </c:pt>
                <c:pt idx="23094">
                  <c:v>5.3355028440536403</c:v>
                </c:pt>
                <c:pt idx="23095">
                  <c:v>5.3360363943380458</c:v>
                </c:pt>
                <c:pt idx="23096">
                  <c:v>5.3365699979774792</c:v>
                </c:pt>
                <c:pt idx="23097">
                  <c:v>5.3371036549772768</c:v>
                </c:pt>
                <c:pt idx="23098">
                  <c:v>5.3376373653427747</c:v>
                </c:pt>
                <c:pt idx="23099">
                  <c:v>5.338171129079309</c:v>
                </c:pt>
                <c:pt idx="23100">
                  <c:v>5.3387049461922169</c:v>
                </c:pt>
                <c:pt idx="23101">
                  <c:v>5.3392388166868363</c:v>
                </c:pt>
                <c:pt idx="23102">
                  <c:v>5.3397727405685051</c:v>
                </c:pt>
                <c:pt idx="23103">
                  <c:v>5.3403067178425623</c:v>
                </c:pt>
                <c:pt idx="23104">
                  <c:v>5.3408407485143465</c:v>
                </c:pt>
                <c:pt idx="23105">
                  <c:v>5.3413748325891977</c:v>
                </c:pt>
                <c:pt idx="23106">
                  <c:v>5.3419089700724562</c:v>
                </c:pt>
                <c:pt idx="23107">
                  <c:v>5.3424431609694638</c:v>
                </c:pt>
                <c:pt idx="23108">
                  <c:v>5.342977405285561</c:v>
                </c:pt>
                <c:pt idx="23109">
                  <c:v>5.3435117030260892</c:v>
                </c:pt>
                <c:pt idx="23110">
                  <c:v>5.3440460541963919</c:v>
                </c:pt>
                <c:pt idx="23111">
                  <c:v>5.3445804588018113</c:v>
                </c:pt>
                <c:pt idx="23112">
                  <c:v>5.3451149168476917</c:v>
                </c:pt>
                <c:pt idx="23113">
                  <c:v>5.3456494283393763</c:v>
                </c:pt>
                <c:pt idx="23114">
                  <c:v>5.3461839932822102</c:v>
                </c:pt>
                <c:pt idx="23115">
                  <c:v>5.3467186116815384</c:v>
                </c:pt>
                <c:pt idx="23116">
                  <c:v>5.3472532835427069</c:v>
                </c:pt>
                <c:pt idx="23117">
                  <c:v>5.3477880088710608</c:v>
                </c:pt>
                <c:pt idx="23118">
                  <c:v>5.3483227876719477</c:v>
                </c:pt>
                <c:pt idx="23119">
                  <c:v>5.3488576199507145</c:v>
                </c:pt>
                <c:pt idx="23120">
                  <c:v>5.3493925057127099</c:v>
                </c:pt>
                <c:pt idx="23121">
                  <c:v>5.3499274449632814</c:v>
                </c:pt>
                <c:pt idx="23122">
                  <c:v>5.3504624377077779</c:v>
                </c:pt>
                <c:pt idx="23123">
                  <c:v>5.3509974839515486</c:v>
                </c:pt>
                <c:pt idx="23124">
                  <c:v>5.3515325836999441</c:v>
                </c:pt>
                <c:pt idx="23125">
                  <c:v>5.3520677369583138</c:v>
                </c:pt>
                <c:pt idx="23126">
                  <c:v>5.35260294373201</c:v>
                </c:pt>
                <c:pt idx="23127">
                  <c:v>5.3531382040263829</c:v>
                </c:pt>
                <c:pt idx="23128">
                  <c:v>5.3536735178467856</c:v>
                </c:pt>
                <c:pt idx="23129">
                  <c:v>5.3542088851985703</c:v>
                </c:pt>
                <c:pt idx="23130">
                  <c:v>5.3547443060870901</c:v>
                </c:pt>
                <c:pt idx="23131">
                  <c:v>5.3552797805176988</c:v>
                </c:pt>
                <c:pt idx="23132">
                  <c:v>5.3558153084957505</c:v>
                </c:pt>
                <c:pt idx="23133">
                  <c:v>5.3563508900265999</c:v>
                </c:pt>
                <c:pt idx="23134">
                  <c:v>5.3568865251156028</c:v>
                </c:pt>
                <c:pt idx="23135">
                  <c:v>5.357422213768114</c:v>
                </c:pt>
                <c:pt idx="23136">
                  <c:v>5.357957955989491</c:v>
                </c:pt>
                <c:pt idx="23137">
                  <c:v>5.3584937517850895</c:v>
                </c:pt>
                <c:pt idx="23138">
                  <c:v>5.3590296011602678</c:v>
                </c:pt>
                <c:pt idx="23139">
                  <c:v>5.3595655041203836</c:v>
                </c:pt>
                <c:pt idx="23140">
                  <c:v>5.360101460670796</c:v>
                </c:pt>
                <c:pt idx="23141">
                  <c:v>5.3606374708168634</c:v>
                </c:pt>
                <c:pt idx="23142">
                  <c:v>5.3611735345639451</c:v>
                </c:pt>
                <c:pt idx="23143">
                  <c:v>5.3617096519174012</c:v>
                </c:pt>
                <c:pt idx="23144">
                  <c:v>5.3622458228825929</c:v>
                </c:pt>
                <c:pt idx="23145">
                  <c:v>5.3627820474648811</c:v>
                </c:pt>
                <c:pt idx="23146">
                  <c:v>5.3633183256696277</c:v>
                </c:pt>
                <c:pt idx="23147">
                  <c:v>5.3638546575021948</c:v>
                </c:pt>
                <c:pt idx="23148">
                  <c:v>5.3643910429679451</c:v>
                </c:pt>
                <c:pt idx="23149">
                  <c:v>5.3649274820722415</c:v>
                </c:pt>
                <c:pt idx="23150">
                  <c:v>5.3654639748204485</c:v>
                </c:pt>
                <c:pt idx="23151">
                  <c:v>5.3660005212179307</c:v>
                </c:pt>
                <c:pt idx="23152">
                  <c:v>5.3665371212700528</c:v>
                </c:pt>
                <c:pt idx="23153">
                  <c:v>5.3670737749821793</c:v>
                </c:pt>
                <c:pt idx="23154">
                  <c:v>5.3676104823596775</c:v>
                </c:pt>
                <c:pt idx="23155">
                  <c:v>5.3681472434079138</c:v>
                </c:pt>
                <c:pt idx="23156">
                  <c:v>5.3686840581322546</c:v>
                </c:pt>
                <c:pt idx="23157">
                  <c:v>5.3692209265380679</c:v>
                </c:pt>
                <c:pt idx="23158">
                  <c:v>5.369757848630722</c:v>
                </c:pt>
                <c:pt idx="23159">
                  <c:v>5.370294824415585</c:v>
                </c:pt>
                <c:pt idx="23160">
                  <c:v>5.3708318538980269</c:v>
                </c:pt>
                <c:pt idx="23161">
                  <c:v>5.3713689370834166</c:v>
                </c:pt>
                <c:pt idx="23162">
                  <c:v>5.3719060739771249</c:v>
                </c:pt>
                <c:pt idx="23163">
                  <c:v>5.3724432645845228</c:v>
                </c:pt>
                <c:pt idx="23164">
                  <c:v>5.372980508910981</c:v>
                </c:pt>
                <c:pt idx="23165">
                  <c:v>5.3735178069618721</c:v>
                </c:pt>
                <c:pt idx="23166">
                  <c:v>5.3740551587425678</c:v>
                </c:pt>
                <c:pt idx="23167">
                  <c:v>5.3745925642584416</c:v>
                </c:pt>
                <c:pt idx="23168">
                  <c:v>5.3751300235148669</c:v>
                </c:pt>
                <c:pt idx="23169">
                  <c:v>5.3756675365172182</c:v>
                </c:pt>
                <c:pt idx="23170">
                  <c:v>5.3762051032708698</c:v>
                </c:pt>
                <c:pt idx="23171">
                  <c:v>5.3767427237811969</c:v>
                </c:pt>
                <c:pt idx="23172">
                  <c:v>5.3772803980535748</c:v>
                </c:pt>
                <c:pt idx="23173">
                  <c:v>5.3778181260933797</c:v>
                </c:pt>
                <c:pt idx="23174">
                  <c:v>5.3783559079059886</c:v>
                </c:pt>
                <c:pt idx="23175">
                  <c:v>5.3788937434967794</c:v>
                </c:pt>
                <c:pt idx="23176">
                  <c:v>5.3794316328711291</c:v>
                </c:pt>
                <c:pt idx="23177">
                  <c:v>5.3799695760344166</c:v>
                </c:pt>
                <c:pt idx="23178">
                  <c:v>5.3805075729920198</c:v>
                </c:pt>
                <c:pt idx="23179">
                  <c:v>5.3810456237493192</c:v>
                </c:pt>
                <c:pt idx="23180">
                  <c:v>5.3815837283116936</c:v>
                </c:pt>
                <c:pt idx="23181">
                  <c:v>5.3821218866845246</c:v>
                </c:pt>
                <c:pt idx="23182">
                  <c:v>5.3826600988731927</c:v>
                </c:pt>
                <c:pt idx="23183">
                  <c:v>5.3831983648830803</c:v>
                </c:pt>
                <c:pt idx="23184">
                  <c:v>5.3837366847195689</c:v>
                </c:pt>
                <c:pt idx="23185">
                  <c:v>5.3842750583880408</c:v>
                </c:pt>
                <c:pt idx="23186">
                  <c:v>5.3848134858938792</c:v>
                </c:pt>
                <c:pt idx="23187">
                  <c:v>5.3853519672424683</c:v>
                </c:pt>
                <c:pt idx="23188">
                  <c:v>5.3858905024391923</c:v>
                </c:pt>
                <c:pt idx="23189">
                  <c:v>5.3864290914894362</c:v>
                </c:pt>
                <c:pt idx="23190">
                  <c:v>5.3869677343985849</c:v>
                </c:pt>
                <c:pt idx="23191">
                  <c:v>5.3875064311720244</c:v>
                </c:pt>
                <c:pt idx="23192">
                  <c:v>5.3880451818151416</c:v>
                </c:pt>
                <c:pt idx="23193">
                  <c:v>5.3885839863333231</c:v>
                </c:pt>
                <c:pt idx="23194">
                  <c:v>5.3891228447319568</c:v>
                </c:pt>
                <c:pt idx="23195">
                  <c:v>5.3896617570164302</c:v>
                </c:pt>
                <c:pt idx="23196">
                  <c:v>5.3902007231921321</c:v>
                </c:pt>
                <c:pt idx="23197">
                  <c:v>5.3907397432644508</c:v>
                </c:pt>
                <c:pt idx="23198">
                  <c:v>5.3912788172387769</c:v>
                </c:pt>
                <c:pt idx="23199">
                  <c:v>5.3918179451205006</c:v>
                </c:pt>
                <c:pt idx="23200">
                  <c:v>5.3923571269150123</c:v>
                </c:pt>
                <c:pt idx="23201">
                  <c:v>5.3928963626277042</c:v>
                </c:pt>
                <c:pt idx="23202">
                  <c:v>5.3934356522639666</c:v>
                </c:pt>
                <c:pt idx="23203">
                  <c:v>5.3939749958291934</c:v>
                </c:pt>
                <c:pt idx="23204">
                  <c:v>5.3945143933287758</c:v>
                </c:pt>
                <c:pt idx="23205">
                  <c:v>5.3950538447681087</c:v>
                </c:pt>
                <c:pt idx="23206">
                  <c:v>5.395593350152585</c:v>
                </c:pt>
                <c:pt idx="23207">
                  <c:v>5.3961329094876005</c:v>
                </c:pt>
                <c:pt idx="23208">
                  <c:v>5.396672522778549</c:v>
                </c:pt>
                <c:pt idx="23209">
                  <c:v>5.3972121900308272</c:v>
                </c:pt>
                <c:pt idx="23210">
                  <c:v>5.3977519112498298</c:v>
                </c:pt>
                <c:pt idx="23211">
                  <c:v>5.3982916864409551</c:v>
                </c:pt>
                <c:pt idx="23212">
                  <c:v>5.398831515609599</c:v>
                </c:pt>
                <c:pt idx="23213">
                  <c:v>5.3993713987611596</c:v>
                </c:pt>
                <c:pt idx="23214">
                  <c:v>5.3999113359010353</c:v>
                </c:pt>
                <c:pt idx="23215">
                  <c:v>5.4004513270346255</c:v>
                </c:pt>
                <c:pt idx="23216">
                  <c:v>5.4009913721673293</c:v>
                </c:pt>
                <c:pt idx="23217">
                  <c:v>5.4015314713045459</c:v>
                </c:pt>
                <c:pt idx="23218">
                  <c:v>5.4020716244516764</c:v>
                </c:pt>
                <c:pt idx="23219">
                  <c:v>5.4026118316141218</c:v>
                </c:pt>
                <c:pt idx="23220">
                  <c:v>5.4031520927972831</c:v>
                </c:pt>
                <c:pt idx="23221">
                  <c:v>5.4036924080065631</c:v>
                </c:pt>
                <c:pt idx="23222">
                  <c:v>5.4042327772473637</c:v>
                </c:pt>
                <c:pt idx="23223">
                  <c:v>5.4047732005250886</c:v>
                </c:pt>
                <c:pt idx="23224">
                  <c:v>5.4053136778451414</c:v>
                </c:pt>
                <c:pt idx="23225">
                  <c:v>5.4058542092129258</c:v>
                </c:pt>
                <c:pt idx="23226">
                  <c:v>5.4063947946338473</c:v>
                </c:pt>
                <c:pt idx="23227">
                  <c:v>5.4069354341133105</c:v>
                </c:pt>
                <c:pt idx="23228">
                  <c:v>5.4074761276567216</c:v>
                </c:pt>
                <c:pt idx="23229">
                  <c:v>5.408016875269487</c:v>
                </c:pt>
                <c:pt idx="23230">
                  <c:v>5.4085576769570141</c:v>
                </c:pt>
                <c:pt idx="23231">
                  <c:v>5.4090985327247099</c:v>
                </c:pt>
                <c:pt idx="23232">
                  <c:v>5.4096394425779826</c:v>
                </c:pt>
                <c:pt idx="23233">
                  <c:v>5.4101804065222403</c:v>
                </c:pt>
                <c:pt idx="23234">
                  <c:v>5.4107214245628921</c:v>
                </c:pt>
                <c:pt idx="23235">
                  <c:v>5.4112624967053486</c:v>
                </c:pt>
                <c:pt idx="23236">
                  <c:v>5.411803622955019</c:v>
                </c:pt>
                <c:pt idx="23237">
                  <c:v>5.412344803317314</c:v>
                </c:pt>
                <c:pt idx="23238">
                  <c:v>5.4128860377976453</c:v>
                </c:pt>
                <c:pt idx="23239">
                  <c:v>5.4134273264014254</c:v>
                </c:pt>
                <c:pt idx="23240">
                  <c:v>5.4139686691340652</c:v>
                </c:pt>
                <c:pt idx="23241">
                  <c:v>5.4145100660009788</c:v>
                </c:pt>
                <c:pt idx="23242">
                  <c:v>5.415051517007579</c:v>
                </c:pt>
                <c:pt idx="23243">
                  <c:v>5.4155930221592801</c:v>
                </c:pt>
                <c:pt idx="23244">
                  <c:v>5.4161345814614963</c:v>
                </c:pt>
                <c:pt idx="23245">
                  <c:v>5.416676194919642</c:v>
                </c:pt>
                <c:pt idx="23246">
                  <c:v>5.4172178625391343</c:v>
                </c:pt>
                <c:pt idx="23247">
                  <c:v>5.4177595843253883</c:v>
                </c:pt>
                <c:pt idx="23248">
                  <c:v>5.418301360283821</c:v>
                </c:pt>
                <c:pt idx="23249">
                  <c:v>5.4188431904198495</c:v>
                </c:pt>
                <c:pt idx="23250">
                  <c:v>5.4193850747388916</c:v>
                </c:pt>
                <c:pt idx="23251">
                  <c:v>5.4199270132463653</c:v>
                </c:pt>
                <c:pt idx="23252">
                  <c:v>5.4204690059476901</c:v>
                </c:pt>
                <c:pt idx="23253">
                  <c:v>5.4210110528482849</c:v>
                </c:pt>
                <c:pt idx="23254">
                  <c:v>5.4215531539535693</c:v>
                </c:pt>
                <c:pt idx="23255">
                  <c:v>5.4220953092689648</c:v>
                </c:pt>
                <c:pt idx="23256">
                  <c:v>5.4226375187998919</c:v>
                </c:pt>
                <c:pt idx="23257">
                  <c:v>5.423179782551772</c:v>
                </c:pt>
                <c:pt idx="23258">
                  <c:v>5.4237221005300276</c:v>
                </c:pt>
                <c:pt idx="23259">
                  <c:v>5.4242644727400808</c:v>
                </c:pt>
                <c:pt idx="23260">
                  <c:v>5.424806899187355</c:v>
                </c:pt>
                <c:pt idx="23261">
                  <c:v>5.4253493798772734</c:v>
                </c:pt>
                <c:pt idx="23262">
                  <c:v>5.4258919148152609</c:v>
                </c:pt>
                <c:pt idx="23263">
                  <c:v>5.4264345040067425</c:v>
                </c:pt>
                <c:pt idx="23264">
                  <c:v>5.4269771474571433</c:v>
                </c:pt>
                <c:pt idx="23265">
                  <c:v>5.4275198451718891</c:v>
                </c:pt>
                <c:pt idx="23266">
                  <c:v>5.4280625971564058</c:v>
                </c:pt>
                <c:pt idx="23267">
                  <c:v>5.4286054034161211</c:v>
                </c:pt>
                <c:pt idx="23268">
                  <c:v>5.4291482639564626</c:v>
                </c:pt>
                <c:pt idx="23269">
                  <c:v>5.4296911787828579</c:v>
                </c:pt>
                <c:pt idx="23270">
                  <c:v>5.4302341479007366</c:v>
                </c:pt>
                <c:pt idx="23271">
                  <c:v>5.4307771713155262</c:v>
                </c:pt>
                <c:pt idx="23272">
                  <c:v>5.431320249032658</c:v>
                </c:pt>
                <c:pt idx="23273">
                  <c:v>5.4318633810575614</c:v>
                </c:pt>
                <c:pt idx="23274">
                  <c:v>5.4324065673956667</c:v>
                </c:pt>
                <c:pt idx="23275">
                  <c:v>5.4329498080524061</c:v>
                </c:pt>
                <c:pt idx="23276">
                  <c:v>5.4334931030332116</c:v>
                </c:pt>
                <c:pt idx="23277">
                  <c:v>5.4340364523435145</c:v>
                </c:pt>
                <c:pt idx="23278">
                  <c:v>5.4345798559887486</c:v>
                </c:pt>
                <c:pt idx="23279">
                  <c:v>5.4351233139743478</c:v>
                </c:pt>
                <c:pt idx="23280">
                  <c:v>5.435666826305745</c:v>
                </c:pt>
                <c:pt idx="23281">
                  <c:v>5.4362103929883752</c:v>
                </c:pt>
                <c:pt idx="23282">
                  <c:v>5.4367540140276738</c:v>
                </c:pt>
                <c:pt idx="23283">
                  <c:v>5.4372976894290765</c:v>
                </c:pt>
                <c:pt idx="23284">
                  <c:v>5.4378414191980191</c:v>
                </c:pt>
                <c:pt idx="23285">
                  <c:v>5.4383852033399389</c:v>
                </c:pt>
                <c:pt idx="23286">
                  <c:v>5.4389290418602725</c:v>
                </c:pt>
                <c:pt idx="23287">
                  <c:v>5.4394729347644581</c:v>
                </c:pt>
                <c:pt idx="23288">
                  <c:v>5.4400168820579342</c:v>
                </c:pt>
                <c:pt idx="23289">
                  <c:v>5.4405608837461399</c:v>
                </c:pt>
                <c:pt idx="23290">
                  <c:v>5.4411049398345144</c:v>
                </c:pt>
                <c:pt idx="23291">
                  <c:v>5.4416490503284978</c:v>
                </c:pt>
                <c:pt idx="23292">
                  <c:v>5.4421932152335302</c:v>
                </c:pt>
                <c:pt idx="23293">
                  <c:v>5.4427374345550534</c:v>
                </c:pt>
                <c:pt idx="23294">
                  <c:v>5.4432817082985085</c:v>
                </c:pt>
                <c:pt idx="23295">
                  <c:v>5.4438260364693383</c:v>
                </c:pt>
                <c:pt idx="23296">
                  <c:v>5.4443704190729854</c:v>
                </c:pt>
                <c:pt idx="23297">
                  <c:v>5.4449148561148926</c:v>
                </c:pt>
                <c:pt idx="23298">
                  <c:v>5.4454593476005044</c:v>
                </c:pt>
                <c:pt idx="23299">
                  <c:v>5.4460038935352646</c:v>
                </c:pt>
                <c:pt idx="23300">
                  <c:v>5.4465484939246185</c:v>
                </c:pt>
                <c:pt idx="23301">
                  <c:v>5.4470931487740106</c:v>
                </c:pt>
                <c:pt idx="23302">
                  <c:v>5.4476378580888882</c:v>
                </c:pt>
                <c:pt idx="23303">
                  <c:v>5.4481826218746967</c:v>
                </c:pt>
                <c:pt idx="23304">
                  <c:v>5.4487274401368841</c:v>
                </c:pt>
                <c:pt idx="23305">
                  <c:v>5.4492723128808978</c:v>
                </c:pt>
                <c:pt idx="23306">
                  <c:v>5.4498172401121856</c:v>
                </c:pt>
                <c:pt idx="23307">
                  <c:v>5.4503622218361967</c:v>
                </c:pt>
                <c:pt idx="23308">
                  <c:v>5.4509072580583799</c:v>
                </c:pt>
                <c:pt idx="23309">
                  <c:v>5.4514523487841862</c:v>
                </c:pt>
                <c:pt idx="23310">
                  <c:v>5.4519974940190643</c:v>
                </c:pt>
                <c:pt idx="23311">
                  <c:v>5.452542693768466</c:v>
                </c:pt>
                <c:pt idx="23312">
                  <c:v>5.4530879480378429</c:v>
                </c:pt>
                <c:pt idx="23313">
                  <c:v>5.4536332568326467</c:v>
                </c:pt>
                <c:pt idx="23314">
                  <c:v>5.4541786201583298</c:v>
                </c:pt>
                <c:pt idx="23315">
                  <c:v>5.4547240380203457</c:v>
                </c:pt>
                <c:pt idx="23316">
                  <c:v>5.4552695104241478</c:v>
                </c:pt>
                <c:pt idx="23317">
                  <c:v>5.4558150373751904</c:v>
                </c:pt>
                <c:pt idx="23318">
                  <c:v>5.4563606188789278</c:v>
                </c:pt>
                <c:pt idx="23319">
                  <c:v>5.4569062549408152</c:v>
                </c:pt>
                <c:pt idx="23320">
                  <c:v>5.4574519455663095</c:v>
                </c:pt>
                <c:pt idx="23321">
                  <c:v>5.457997690760866</c:v>
                </c:pt>
                <c:pt idx="23322">
                  <c:v>5.4585434905299417</c:v>
                </c:pt>
                <c:pt idx="23323">
                  <c:v>5.4590893448789943</c:v>
                </c:pt>
                <c:pt idx="23324">
                  <c:v>5.4596352538134818</c:v>
                </c:pt>
                <c:pt idx="23325">
                  <c:v>5.4601812173388629</c:v>
                </c:pt>
                <c:pt idx="23326">
                  <c:v>5.4607272354605962</c:v>
                </c:pt>
                <c:pt idx="23327">
                  <c:v>5.4612733081841425</c:v>
                </c:pt>
                <c:pt idx="23328">
                  <c:v>5.4618194355149612</c:v>
                </c:pt>
                <c:pt idx="23329">
                  <c:v>5.4623656174585129</c:v>
                </c:pt>
                <c:pt idx="23330">
                  <c:v>5.462911854020259</c:v>
                </c:pt>
                <c:pt idx="23331">
                  <c:v>5.463458145205661</c:v>
                </c:pt>
                <c:pt idx="23332">
                  <c:v>5.464004491020181</c:v>
                </c:pt>
                <c:pt idx="23333">
                  <c:v>5.4645508914692833</c:v>
                </c:pt>
                <c:pt idx="23334">
                  <c:v>5.46509734655843</c:v>
                </c:pt>
                <c:pt idx="23335">
                  <c:v>5.4656438562930862</c:v>
                </c:pt>
                <c:pt idx="23336">
                  <c:v>5.4661904206787151</c:v>
                </c:pt>
                <c:pt idx="23337">
                  <c:v>5.4667370397207833</c:v>
                </c:pt>
                <c:pt idx="23338">
                  <c:v>5.4672837134247549</c:v>
                </c:pt>
                <c:pt idx="23339">
                  <c:v>5.4678304417960977</c:v>
                </c:pt>
                <c:pt idx="23340">
                  <c:v>5.4683772248402773</c:v>
                </c:pt>
                <c:pt idx="23341">
                  <c:v>5.4689240625627615</c:v>
                </c:pt>
                <c:pt idx="23342">
                  <c:v>5.4694709549690179</c:v>
                </c:pt>
                <c:pt idx="23343">
                  <c:v>5.470017902064515</c:v>
                </c:pt>
                <c:pt idx="23344">
                  <c:v>5.4705649038547213</c:v>
                </c:pt>
                <c:pt idx="23345">
                  <c:v>5.4711119603451071</c:v>
                </c:pt>
                <c:pt idx="23346">
                  <c:v>5.4716590715411417</c:v>
                </c:pt>
                <c:pt idx="23347">
                  <c:v>5.4722062374482956</c:v>
                </c:pt>
                <c:pt idx="23348">
                  <c:v>5.4727534580720407</c:v>
                </c:pt>
                <c:pt idx="23349">
                  <c:v>5.4733007334178483</c:v>
                </c:pt>
                <c:pt idx="23350">
                  <c:v>5.4738480634911904</c:v>
                </c:pt>
                <c:pt idx="23351">
                  <c:v>5.474395448297539</c:v>
                </c:pt>
                <c:pt idx="23352">
                  <c:v>5.4749428878423689</c:v>
                </c:pt>
                <c:pt idx="23353">
                  <c:v>5.4754903821311531</c:v>
                </c:pt>
                <c:pt idx="23354">
                  <c:v>5.4760379311693663</c:v>
                </c:pt>
                <c:pt idx="23355">
                  <c:v>5.4765855349624832</c:v>
                </c:pt>
                <c:pt idx="23356">
                  <c:v>5.4771331935159795</c:v>
                </c:pt>
                <c:pt idx="23357">
                  <c:v>5.4776809068353307</c:v>
                </c:pt>
                <c:pt idx="23358">
                  <c:v>5.4782286749260143</c:v>
                </c:pt>
                <c:pt idx="23359">
                  <c:v>5.4787764977935067</c:v>
                </c:pt>
                <c:pt idx="23360">
                  <c:v>5.4793243754432863</c:v>
                </c:pt>
                <c:pt idx="23361">
                  <c:v>5.4798723078808305</c:v>
                </c:pt>
                <c:pt idx="23362">
                  <c:v>5.4804202951116183</c:v>
                </c:pt>
                <c:pt idx="23363">
                  <c:v>5.4809683371411291</c:v>
                </c:pt>
                <c:pt idx="23364">
                  <c:v>5.4815164339748428</c:v>
                </c:pt>
                <c:pt idx="23365">
                  <c:v>5.4820645856182404</c:v>
                </c:pt>
                <c:pt idx="23366">
                  <c:v>5.482612792076802</c:v>
                </c:pt>
                <c:pt idx="23367">
                  <c:v>5.4831610533560093</c:v>
                </c:pt>
                <c:pt idx="23368">
                  <c:v>5.4837093694613452</c:v>
                </c:pt>
                <c:pt idx="23369">
                  <c:v>5.4842577403982915</c:v>
                </c:pt>
                <c:pt idx="23370">
                  <c:v>5.4848061661723309</c:v>
                </c:pt>
                <c:pt idx="23371">
                  <c:v>5.4853546467889478</c:v>
                </c:pt>
                <c:pt idx="23372">
                  <c:v>5.4859031822536268</c:v>
                </c:pt>
                <c:pt idx="23373">
                  <c:v>5.4864517725718525</c:v>
                </c:pt>
                <c:pt idx="23374">
                  <c:v>5.4870004177491092</c:v>
                </c:pt>
                <c:pt idx="23375">
                  <c:v>5.4875491177908842</c:v>
                </c:pt>
                <c:pt idx="23376">
                  <c:v>5.4880978727026628</c:v>
                </c:pt>
                <c:pt idx="23377">
                  <c:v>5.4886466824899331</c:v>
                </c:pt>
                <c:pt idx="23378">
                  <c:v>5.4891955471581824</c:v>
                </c:pt>
                <c:pt idx="23379">
                  <c:v>5.4897444667128985</c:v>
                </c:pt>
                <c:pt idx="23380">
                  <c:v>5.4902934411595696</c:v>
                </c:pt>
                <c:pt idx="23381">
                  <c:v>5.4908424705036856</c:v>
                </c:pt>
                <c:pt idx="23382">
                  <c:v>5.4913915547507361</c:v>
                </c:pt>
                <c:pt idx="23383">
                  <c:v>5.4919406939062112</c:v>
                </c:pt>
                <c:pt idx="23384">
                  <c:v>5.4924898879756014</c:v>
                </c:pt>
                <c:pt idx="23385">
                  <c:v>5.4930391369643994</c:v>
                </c:pt>
                <c:pt idx="23386">
                  <c:v>5.4935884408780957</c:v>
                </c:pt>
                <c:pt idx="23387">
                  <c:v>5.4941377997221839</c:v>
                </c:pt>
                <c:pt idx="23388">
                  <c:v>5.4946872135021563</c:v>
                </c:pt>
                <c:pt idx="23389">
                  <c:v>5.4952366822235064</c:v>
                </c:pt>
                <c:pt idx="23390">
                  <c:v>5.4957862058917284</c:v>
                </c:pt>
                <c:pt idx="23391">
                  <c:v>5.4963357845123175</c:v>
                </c:pt>
                <c:pt idx="23392">
                  <c:v>5.4968854180907689</c:v>
                </c:pt>
                <c:pt idx="23393">
                  <c:v>5.4974351066325777</c:v>
                </c:pt>
                <c:pt idx="23394">
                  <c:v>5.4979848501432409</c:v>
                </c:pt>
                <c:pt idx="23395">
                  <c:v>5.4985346486282554</c:v>
                </c:pt>
                <c:pt idx="23396">
                  <c:v>5.4990845020931181</c:v>
                </c:pt>
                <c:pt idx="23397">
                  <c:v>5.4996344105433277</c:v>
                </c:pt>
                <c:pt idx="23398">
                  <c:v>5.5001843739843821</c:v>
                </c:pt>
                <c:pt idx="23399">
                  <c:v>5.5007343924217809</c:v>
                </c:pt>
                <c:pt idx="23400">
                  <c:v>5.5012844658610227</c:v>
                </c:pt>
                <c:pt idx="23401">
                  <c:v>5.501834594307609</c:v>
                </c:pt>
                <c:pt idx="23402">
                  <c:v>5.5023847777670394</c:v>
                </c:pt>
                <c:pt idx="23403">
                  <c:v>5.5029350162448161</c:v>
                </c:pt>
                <c:pt idx="23404">
                  <c:v>5.5034853097464405</c:v>
                </c:pt>
                <c:pt idx="23405">
                  <c:v>5.5040356582774148</c:v>
                </c:pt>
                <c:pt idx="23406">
                  <c:v>5.5045860618432423</c:v>
                </c:pt>
                <c:pt idx="23407">
                  <c:v>5.5051365204494269</c:v>
                </c:pt>
                <c:pt idx="23408">
                  <c:v>5.5056870341014719</c:v>
                </c:pt>
                <c:pt idx="23409">
                  <c:v>5.5062376028048821</c:v>
                </c:pt>
                <c:pt idx="23410">
                  <c:v>5.5067882265651624</c:v>
                </c:pt>
                <c:pt idx="23411">
                  <c:v>5.5073389053878188</c:v>
                </c:pt>
                <c:pt idx="23412">
                  <c:v>5.5078896392783578</c:v>
                </c:pt>
                <c:pt idx="23413">
                  <c:v>5.5084404282422854</c:v>
                </c:pt>
                <c:pt idx="23414">
                  <c:v>5.50899127228511</c:v>
                </c:pt>
                <c:pt idx="23415">
                  <c:v>5.5095421714123383</c:v>
                </c:pt>
                <c:pt idx="23416">
                  <c:v>5.5100931256294796</c:v>
                </c:pt>
                <c:pt idx="23417">
                  <c:v>5.5106441349420425</c:v>
                </c:pt>
                <c:pt idx="23418">
                  <c:v>5.5111951993555364</c:v>
                </c:pt>
                <c:pt idx="23419">
                  <c:v>5.5117463188754723</c:v>
                </c:pt>
                <c:pt idx="23420">
                  <c:v>5.5122974935073596</c:v>
                </c:pt>
                <c:pt idx="23421">
                  <c:v>5.5128487232567105</c:v>
                </c:pt>
                <c:pt idx="23422">
                  <c:v>5.513400008129036</c:v>
                </c:pt>
                <c:pt idx="23423">
                  <c:v>5.513951348129849</c:v>
                </c:pt>
                <c:pt idx="23424">
                  <c:v>5.5145027432646616</c:v>
                </c:pt>
                <c:pt idx="23425">
                  <c:v>5.5150541935389876</c:v>
                </c:pt>
                <c:pt idx="23426">
                  <c:v>5.5156056989583417</c:v>
                </c:pt>
                <c:pt idx="23427">
                  <c:v>5.5161572595282378</c:v>
                </c:pt>
                <c:pt idx="23428">
                  <c:v>5.5167088752541904</c:v>
                </c:pt>
                <c:pt idx="23429">
                  <c:v>5.5172605461417161</c:v>
                </c:pt>
                <c:pt idx="23430">
                  <c:v>5.5178122721963305</c:v>
                </c:pt>
                <c:pt idx="23431">
                  <c:v>5.5183640534235501</c:v>
                </c:pt>
                <c:pt idx="23432">
                  <c:v>5.5189158898288921</c:v>
                </c:pt>
                <c:pt idx="23433">
                  <c:v>5.519467781417875</c:v>
                </c:pt>
                <c:pt idx="23434">
                  <c:v>5.5200197281960168</c:v>
                </c:pt>
                <c:pt idx="23435">
                  <c:v>5.520571730168836</c:v>
                </c:pt>
                <c:pt idx="23436">
                  <c:v>5.5211237873418524</c:v>
                </c:pt>
                <c:pt idx="23437">
                  <c:v>5.5216758997205861</c:v>
                </c:pt>
                <c:pt idx="23438">
                  <c:v>5.5222280673105582</c:v>
                </c:pt>
                <c:pt idx="23439">
                  <c:v>5.5227802901172893</c:v>
                </c:pt>
                <c:pt idx="23440">
                  <c:v>5.5233325681463006</c:v>
                </c:pt>
                <c:pt idx="23441">
                  <c:v>5.5238849014031155</c:v>
                </c:pt>
                <c:pt idx="23442">
                  <c:v>5.5244372898932559</c:v>
                </c:pt>
                <c:pt idx="23443">
                  <c:v>5.5249897336222453</c:v>
                </c:pt>
                <c:pt idx="23444">
                  <c:v>5.5255422325956074</c:v>
                </c:pt>
                <c:pt idx="23445">
                  <c:v>5.5260947868188666</c:v>
                </c:pt>
                <c:pt idx="23446">
                  <c:v>5.5266473962975482</c:v>
                </c:pt>
                <c:pt idx="23447">
                  <c:v>5.5272000610371776</c:v>
                </c:pt>
                <c:pt idx="23448">
                  <c:v>5.5277527810432812</c:v>
                </c:pt>
                <c:pt idx="23449">
                  <c:v>5.528305556321385</c:v>
                </c:pt>
                <c:pt idx="23450">
                  <c:v>5.5288583868770171</c:v>
                </c:pt>
                <c:pt idx="23451">
                  <c:v>5.5294112727157048</c:v>
                </c:pt>
                <c:pt idx="23452">
                  <c:v>5.5299642138429759</c:v>
                </c:pt>
                <c:pt idx="23453">
                  <c:v>5.5305172102643603</c:v>
                </c:pt>
                <c:pt idx="23454">
                  <c:v>5.5310702619853869</c:v>
                </c:pt>
                <c:pt idx="23455">
                  <c:v>5.5316233690115855</c:v>
                </c:pt>
                <c:pt idx="23456">
                  <c:v>5.5321765313484867</c:v>
                </c:pt>
                <c:pt idx="23457">
                  <c:v>5.5327297490016214</c:v>
                </c:pt>
                <c:pt idx="23458">
                  <c:v>5.5332830219765219</c:v>
                </c:pt>
                <c:pt idx="23459">
                  <c:v>5.5338363502787198</c:v>
                </c:pt>
                <c:pt idx="23460">
                  <c:v>5.5343897339137476</c:v>
                </c:pt>
                <c:pt idx="23461">
                  <c:v>5.5349431728871386</c:v>
                </c:pt>
                <c:pt idx="23462">
                  <c:v>5.535496667204427</c:v>
                </c:pt>
                <c:pt idx="23463">
                  <c:v>5.5360502168711472</c:v>
                </c:pt>
                <c:pt idx="23464">
                  <c:v>5.5366038218928342</c:v>
                </c:pt>
                <c:pt idx="23465">
                  <c:v>5.5371574822750231</c:v>
                </c:pt>
                <c:pt idx="23466">
                  <c:v>5.537711198023251</c:v>
                </c:pt>
                <c:pt idx="23467">
                  <c:v>5.5382649691430537</c:v>
                </c:pt>
                <c:pt idx="23468">
                  <c:v>5.5388187956399682</c:v>
                </c:pt>
                <c:pt idx="23469">
                  <c:v>5.5393726775195322</c:v>
                </c:pt>
                <c:pt idx="23470">
                  <c:v>5.5399266147872845</c:v>
                </c:pt>
                <c:pt idx="23471">
                  <c:v>5.5404806074487629</c:v>
                </c:pt>
                <c:pt idx="23472">
                  <c:v>5.5410346555095078</c:v>
                </c:pt>
                <c:pt idx="23473">
                  <c:v>5.5415887589750588</c:v>
                </c:pt>
                <c:pt idx="23474">
                  <c:v>5.5421429178509563</c:v>
                </c:pt>
                <c:pt idx="23475">
                  <c:v>5.5426971321427416</c:v>
                </c:pt>
                <c:pt idx="23476">
                  <c:v>5.5432514018559562</c:v>
                </c:pt>
                <c:pt idx="23477">
                  <c:v>5.5438057269961414</c:v>
                </c:pt>
                <c:pt idx="23478">
                  <c:v>5.5443601075688411</c:v>
                </c:pt>
                <c:pt idx="23479">
                  <c:v>5.5449145435795977</c:v>
                </c:pt>
                <c:pt idx="23480">
                  <c:v>5.5454690350339559</c:v>
                </c:pt>
                <c:pt idx="23481">
                  <c:v>5.546023581937459</c:v>
                </c:pt>
                <c:pt idx="23482">
                  <c:v>5.5465781842956527</c:v>
                </c:pt>
                <c:pt idx="23483">
                  <c:v>5.547132842114082</c:v>
                </c:pt>
                <c:pt idx="23484">
                  <c:v>5.5476875553982934</c:v>
                </c:pt>
                <c:pt idx="23485">
                  <c:v>5.5482423241538328</c:v>
                </c:pt>
                <c:pt idx="23486">
                  <c:v>5.5487971483862477</c:v>
                </c:pt>
                <c:pt idx="23487">
                  <c:v>5.5493520281010866</c:v>
                </c:pt>
                <c:pt idx="23488">
                  <c:v>5.5499069633038971</c:v>
                </c:pt>
                <c:pt idx="23489">
                  <c:v>5.5504619540002276</c:v>
                </c:pt>
                <c:pt idx="23490">
                  <c:v>5.5510170001956274</c:v>
                </c:pt>
                <c:pt idx="23491">
                  <c:v>5.5515721018956468</c:v>
                </c:pt>
                <c:pt idx="23492">
                  <c:v>5.5521272591058359</c:v>
                </c:pt>
                <c:pt idx="23493">
                  <c:v>5.552682471831746</c:v>
                </c:pt>
                <c:pt idx="23494">
                  <c:v>5.553237740078929</c:v>
                </c:pt>
                <c:pt idx="23495">
                  <c:v>5.5537930638529369</c:v>
                </c:pt>
                <c:pt idx="23496">
                  <c:v>5.5543484431593217</c:v>
                </c:pt>
                <c:pt idx="23497">
                  <c:v>5.5549038780036373</c:v>
                </c:pt>
                <c:pt idx="23498">
                  <c:v>5.5554593683914373</c:v>
                </c:pt>
                <c:pt idx="23499">
                  <c:v>5.5560149143282764</c:v>
                </c:pt>
                <c:pt idx="23500">
                  <c:v>5.5565705158197094</c:v>
                </c:pt>
                <c:pt idx="23501">
                  <c:v>5.5571261728712917</c:v>
                </c:pt>
                <c:pt idx="23502">
                  <c:v>5.557681885488579</c:v>
                </c:pt>
                <c:pt idx="23503">
                  <c:v>5.5582376536771276</c:v>
                </c:pt>
                <c:pt idx="23504">
                  <c:v>5.558793477442495</c:v>
                </c:pt>
                <c:pt idx="23505">
                  <c:v>5.5593493567902392</c:v>
                </c:pt>
                <c:pt idx="23506">
                  <c:v>5.5599052917259186</c:v>
                </c:pt>
                <c:pt idx="23507">
                  <c:v>5.5604612822550914</c:v>
                </c:pt>
                <c:pt idx="23508">
                  <c:v>5.5610173283833166</c:v>
                </c:pt>
                <c:pt idx="23509">
                  <c:v>5.5615734301161552</c:v>
                </c:pt>
                <c:pt idx="23510">
                  <c:v>5.5621295874591672</c:v>
                </c:pt>
                <c:pt idx="23511">
                  <c:v>5.5626858004179134</c:v>
                </c:pt>
                <c:pt idx="23512">
                  <c:v>5.5632420689979547</c:v>
                </c:pt>
                <c:pt idx="23513">
                  <c:v>5.5637983932048547</c:v>
                </c:pt>
                <c:pt idx="23514">
                  <c:v>5.5643547730441751</c:v>
                </c:pt>
                <c:pt idx="23515">
                  <c:v>5.5649112085214796</c:v>
                </c:pt>
                <c:pt idx="23516">
                  <c:v>5.5654676996423316</c:v>
                </c:pt>
                <c:pt idx="23517">
                  <c:v>5.5660242464122955</c:v>
                </c:pt>
                <c:pt idx="23518">
                  <c:v>5.5665808488369368</c:v>
                </c:pt>
                <c:pt idx="23519">
                  <c:v>5.5671375069218207</c:v>
                </c:pt>
                <c:pt idx="23520">
                  <c:v>5.5676942206725126</c:v>
                </c:pt>
                <c:pt idx="23521">
                  <c:v>5.5682509900945796</c:v>
                </c:pt>
                <c:pt idx="23522">
                  <c:v>5.5688078151935887</c:v>
                </c:pt>
                <c:pt idx="23523">
                  <c:v>5.569364695975108</c:v>
                </c:pt>
                <c:pt idx="23524">
                  <c:v>5.5699216324447054</c:v>
                </c:pt>
                <c:pt idx="23525">
                  <c:v>5.5704786246079498</c:v>
                </c:pt>
                <c:pt idx="23526">
                  <c:v>5.5710356724704102</c:v>
                </c:pt>
                <c:pt idx="23527">
                  <c:v>5.5715927760376571</c:v>
                </c:pt>
                <c:pt idx="23528">
                  <c:v>5.5721499353152613</c:v>
                </c:pt>
                <c:pt idx="23529">
                  <c:v>5.5727071503087924</c:v>
                </c:pt>
                <c:pt idx="23530">
                  <c:v>5.5732644210238229</c:v>
                </c:pt>
                <c:pt idx="23531">
                  <c:v>5.5738217474659253</c:v>
                </c:pt>
                <c:pt idx="23532">
                  <c:v>5.5743791296406719</c:v>
                </c:pt>
                <c:pt idx="23533">
                  <c:v>5.5749365675536362</c:v>
                </c:pt>
                <c:pt idx="23534">
                  <c:v>5.5754940612103914</c:v>
                </c:pt>
                <c:pt idx="23535">
                  <c:v>5.5760516106165126</c:v>
                </c:pt>
                <c:pt idx="23536">
                  <c:v>5.576609215777574</c:v>
                </c:pt>
                <c:pt idx="23537">
                  <c:v>5.5771668766991516</c:v>
                </c:pt>
                <c:pt idx="23538">
                  <c:v>5.5777245933868214</c:v>
                </c:pt>
                <c:pt idx="23539">
                  <c:v>5.5782823658461602</c:v>
                </c:pt>
                <c:pt idx="23540">
                  <c:v>5.578840194082745</c:v>
                </c:pt>
                <c:pt idx="23541">
                  <c:v>5.5793980781021535</c:v>
                </c:pt>
                <c:pt idx="23542">
                  <c:v>5.5799560179099634</c:v>
                </c:pt>
                <c:pt idx="23543">
                  <c:v>5.5805140135117544</c:v>
                </c:pt>
                <c:pt idx="23544">
                  <c:v>5.5810720649131058</c:v>
                </c:pt>
                <c:pt idx="23545">
                  <c:v>5.5816301721195973</c:v>
                </c:pt>
                <c:pt idx="23546">
                  <c:v>5.5821883351368093</c:v>
                </c:pt>
                <c:pt idx="23547">
                  <c:v>5.5827465539703232</c:v>
                </c:pt>
                <c:pt idx="23548">
                  <c:v>5.5833048286257201</c:v>
                </c:pt>
                <c:pt idx="23549">
                  <c:v>5.5838631591085823</c:v>
                </c:pt>
                <c:pt idx="23550">
                  <c:v>5.584421545424493</c:v>
                </c:pt>
                <c:pt idx="23551">
                  <c:v>5.5849799875790351</c:v>
                </c:pt>
                <c:pt idx="23552">
                  <c:v>5.5855384855777928</c:v>
                </c:pt>
                <c:pt idx="23553">
                  <c:v>5.5860970394263507</c:v>
                </c:pt>
                <c:pt idx="23554">
                  <c:v>5.586655649130293</c:v>
                </c:pt>
                <c:pt idx="23555">
                  <c:v>5.5872143146952062</c:v>
                </c:pt>
                <c:pt idx="23556">
                  <c:v>5.5877730361266753</c:v>
                </c:pt>
                <c:pt idx="23557">
                  <c:v>5.5883318134302877</c:v>
                </c:pt>
                <c:pt idx="23558">
                  <c:v>5.588890646611631</c:v>
                </c:pt>
                <c:pt idx="23559">
                  <c:v>5.5894495356762919</c:v>
                </c:pt>
                <c:pt idx="23560">
                  <c:v>5.5900084806298596</c:v>
                </c:pt>
                <c:pt idx="23561">
                  <c:v>5.5905674814779225</c:v>
                </c:pt>
                <c:pt idx="23562">
                  <c:v>5.59112653822607</c:v>
                </c:pt>
                <c:pt idx="23563">
                  <c:v>5.5916856508798922</c:v>
                </c:pt>
                <c:pt idx="23564">
                  <c:v>5.5922448194449803</c:v>
                </c:pt>
                <c:pt idx="23565">
                  <c:v>5.5928040439269244</c:v>
                </c:pt>
                <c:pt idx="23566">
                  <c:v>5.5933633243313174</c:v>
                </c:pt>
                <c:pt idx="23567">
                  <c:v>5.5939226606637504</c:v>
                </c:pt>
                <c:pt idx="23568">
                  <c:v>5.5944820529298172</c:v>
                </c:pt>
                <c:pt idx="23569">
                  <c:v>5.5950415011351105</c:v>
                </c:pt>
                <c:pt idx="23570">
                  <c:v>5.5956010052852241</c:v>
                </c:pt>
                <c:pt idx="23571">
                  <c:v>5.5961605653857527</c:v>
                </c:pt>
                <c:pt idx="23572">
                  <c:v>5.5967201814422909</c:v>
                </c:pt>
                <c:pt idx="23573">
                  <c:v>5.5972798534604351</c:v>
                </c:pt>
                <c:pt idx="23574">
                  <c:v>5.5978395814457809</c:v>
                </c:pt>
                <c:pt idx="23575">
                  <c:v>5.5983993654039255</c:v>
                </c:pt>
                <c:pt idx="23576">
                  <c:v>5.5989592053404662</c:v>
                </c:pt>
                <c:pt idx="23577">
                  <c:v>5.5995191012610004</c:v>
                </c:pt>
                <c:pt idx="23578">
                  <c:v>5.6000790531711262</c:v>
                </c:pt>
                <c:pt idx="23579">
                  <c:v>5.6006390610764436</c:v>
                </c:pt>
                <c:pt idx="23580">
                  <c:v>5.6011991249825508</c:v>
                </c:pt>
                <c:pt idx="23581">
                  <c:v>5.6017592448950486</c:v>
                </c:pt>
                <c:pt idx="23582">
                  <c:v>5.6023194208195379</c:v>
                </c:pt>
                <c:pt idx="23583">
                  <c:v>5.6028796527616196</c:v>
                </c:pt>
                <c:pt idx="23584">
                  <c:v>5.6034399407268953</c:v>
                </c:pt>
                <c:pt idx="23585">
                  <c:v>5.6040002847209678</c:v>
                </c:pt>
                <c:pt idx="23586">
                  <c:v>5.6045606847494396</c:v>
                </c:pt>
                <c:pt idx="23587">
                  <c:v>5.6051211408179142</c:v>
                </c:pt>
                <c:pt idx="23588">
                  <c:v>5.6056816529319962</c:v>
                </c:pt>
                <c:pt idx="23589">
                  <c:v>5.6062422210972889</c:v>
                </c:pt>
                <c:pt idx="23590">
                  <c:v>5.6068028453193985</c:v>
                </c:pt>
                <c:pt idx="23591">
                  <c:v>5.6073635256039305</c:v>
                </c:pt>
                <c:pt idx="23592">
                  <c:v>5.6079242619564909</c:v>
                </c:pt>
                <c:pt idx="23593">
                  <c:v>5.6084850543826867</c:v>
                </c:pt>
                <c:pt idx="23594">
                  <c:v>5.6090459028881252</c:v>
                </c:pt>
                <c:pt idx="23595">
                  <c:v>5.6096068074784142</c:v>
                </c:pt>
                <c:pt idx="23596">
                  <c:v>5.6101677681591617</c:v>
                </c:pt>
                <c:pt idx="23597">
                  <c:v>5.6107287849359775</c:v>
                </c:pt>
                <c:pt idx="23598">
                  <c:v>5.6112898578144712</c:v>
                </c:pt>
                <c:pt idx="23599">
                  <c:v>5.6118509868002526</c:v>
                </c:pt>
                <c:pt idx="23600">
                  <c:v>5.6124121718989324</c:v>
                </c:pt>
                <c:pt idx="23601">
                  <c:v>5.612973413116122</c:v>
                </c:pt>
                <c:pt idx="23602">
                  <c:v>5.6135347104574338</c:v>
                </c:pt>
                <c:pt idx="23603">
                  <c:v>5.6140960639284794</c:v>
                </c:pt>
                <c:pt idx="23604">
                  <c:v>5.614657473534872</c:v>
                </c:pt>
                <c:pt idx="23605">
                  <c:v>5.6152189392822258</c:v>
                </c:pt>
                <c:pt idx="23606">
                  <c:v>5.6157804611761541</c:v>
                </c:pt>
                <c:pt idx="23607">
                  <c:v>5.616342039222272</c:v>
                </c:pt>
                <c:pt idx="23608">
                  <c:v>5.6169036734261946</c:v>
                </c:pt>
                <c:pt idx="23609">
                  <c:v>5.6174653637935368</c:v>
                </c:pt>
                <c:pt idx="23610">
                  <c:v>5.6180271103299164</c:v>
                </c:pt>
                <c:pt idx="23611">
                  <c:v>5.6185889130409494</c:v>
                </c:pt>
                <c:pt idx="23612">
                  <c:v>5.6191507719322535</c:v>
                </c:pt>
                <c:pt idx="23613">
                  <c:v>5.6197126870094465</c:v>
                </c:pt>
                <c:pt idx="23614">
                  <c:v>5.6202746582781478</c:v>
                </c:pt>
                <c:pt idx="23615">
                  <c:v>5.6208366857439751</c:v>
                </c:pt>
                <c:pt idx="23616">
                  <c:v>5.6213987694125498</c:v>
                </c:pt>
                <c:pt idx="23617">
                  <c:v>5.6219609092894913</c:v>
                </c:pt>
                <c:pt idx="23618">
                  <c:v>5.6225231053804201</c:v>
                </c:pt>
                <c:pt idx="23619">
                  <c:v>5.6230853576909583</c:v>
                </c:pt>
                <c:pt idx="23620">
                  <c:v>5.6236476662267272</c:v>
                </c:pt>
                <c:pt idx="23621">
                  <c:v>5.6242100309933498</c:v>
                </c:pt>
                <c:pt idx="23622">
                  <c:v>5.6247724519964493</c:v>
                </c:pt>
                <c:pt idx="23623">
                  <c:v>5.6253349292416486</c:v>
                </c:pt>
                <c:pt idx="23624">
                  <c:v>5.6258974627345726</c:v>
                </c:pt>
                <c:pt idx="23625">
                  <c:v>5.6264600524808461</c:v>
                </c:pt>
                <c:pt idx="23626">
                  <c:v>5.627022698486094</c:v>
                </c:pt>
                <c:pt idx="23627">
                  <c:v>5.6275854007559429</c:v>
                </c:pt>
                <c:pt idx="23628">
                  <c:v>5.6281481592960185</c:v>
                </c:pt>
                <c:pt idx="23629">
                  <c:v>5.6287109741119483</c:v>
                </c:pt>
                <c:pt idx="23630">
                  <c:v>5.6292738452093598</c:v>
                </c:pt>
                <c:pt idx="23631">
                  <c:v>5.6298367725938805</c:v>
                </c:pt>
                <c:pt idx="23632">
                  <c:v>5.6303997562711396</c:v>
                </c:pt>
                <c:pt idx="23633">
                  <c:v>5.6309627962467665</c:v>
                </c:pt>
                <c:pt idx="23634">
                  <c:v>5.6315258925263914</c:v>
                </c:pt>
                <c:pt idx="23635">
                  <c:v>5.6320890451156442</c:v>
                </c:pt>
                <c:pt idx="23636">
                  <c:v>5.6326522540201553</c:v>
                </c:pt>
                <c:pt idx="23637">
                  <c:v>5.6332155192455575</c:v>
                </c:pt>
                <c:pt idx="23638">
                  <c:v>5.6337788407974818</c:v>
                </c:pt>
                <c:pt idx="23639">
                  <c:v>5.6343422186815619</c:v>
                </c:pt>
                <c:pt idx="23640">
                  <c:v>5.6349056529034298</c:v>
                </c:pt>
                <c:pt idx="23641">
                  <c:v>5.6354691434687201</c:v>
                </c:pt>
                <c:pt idx="23642">
                  <c:v>5.6360326903830673</c:v>
                </c:pt>
                <c:pt idx="23643">
                  <c:v>5.6365962936521052</c:v>
                </c:pt>
                <c:pt idx="23644">
                  <c:v>5.6371599532814702</c:v>
                </c:pt>
                <c:pt idx="23645">
                  <c:v>5.6377236692767987</c:v>
                </c:pt>
                <c:pt idx="23646">
                  <c:v>5.6382874416437261</c:v>
                </c:pt>
                <c:pt idx="23647">
                  <c:v>5.6388512703878906</c:v>
                </c:pt>
                <c:pt idx="23648">
                  <c:v>5.6394151555149294</c:v>
                </c:pt>
                <c:pt idx="23649">
                  <c:v>5.6399790970304808</c:v>
                </c:pt>
                <c:pt idx="23650">
                  <c:v>5.6405430949401838</c:v>
                </c:pt>
                <c:pt idx="23651">
                  <c:v>5.6411071492496774</c:v>
                </c:pt>
                <c:pt idx="23652">
                  <c:v>5.6416712599646024</c:v>
                </c:pt>
                <c:pt idx="23653">
                  <c:v>5.6422354270905988</c:v>
                </c:pt>
                <c:pt idx="23654">
                  <c:v>5.6427996506333074</c:v>
                </c:pt>
                <c:pt idx="23655">
                  <c:v>5.6433639305983707</c:v>
                </c:pt>
                <c:pt idx="23656">
                  <c:v>5.6439282669914306</c:v>
                </c:pt>
                <c:pt idx="23657">
                  <c:v>5.6444926598181295</c:v>
                </c:pt>
                <c:pt idx="23658">
                  <c:v>5.6450571090841111</c:v>
                </c:pt>
                <c:pt idx="23659">
                  <c:v>5.6456216147950196</c:v>
                </c:pt>
                <c:pt idx="23660">
                  <c:v>5.6461861769564994</c:v>
                </c:pt>
                <c:pt idx="23661">
                  <c:v>5.6467507955741949</c:v>
                </c:pt>
                <c:pt idx="23662">
                  <c:v>5.6473154706537523</c:v>
                </c:pt>
                <c:pt idx="23663">
                  <c:v>5.6478802022008177</c:v>
                </c:pt>
                <c:pt idx="23664">
                  <c:v>5.6484449902210381</c:v>
                </c:pt>
                <c:pt idx="23665">
                  <c:v>5.6490098347200597</c:v>
                </c:pt>
                <c:pt idx="23666">
                  <c:v>5.6495747357035313</c:v>
                </c:pt>
                <c:pt idx="23667">
                  <c:v>5.6501396931771017</c:v>
                </c:pt>
                <c:pt idx="23668">
                  <c:v>5.6507047071464198</c:v>
                </c:pt>
                <c:pt idx="23669">
                  <c:v>5.6512697776171343</c:v>
                </c:pt>
                <c:pt idx="23670">
                  <c:v>5.6518349045948959</c:v>
                </c:pt>
                <c:pt idx="23671">
                  <c:v>5.6524000880853551</c:v>
                </c:pt>
                <c:pt idx="23672">
                  <c:v>5.6529653280941634</c:v>
                </c:pt>
                <c:pt idx="23673">
                  <c:v>5.6535306246269732</c:v>
                </c:pt>
                <c:pt idx="23674">
                  <c:v>5.6540959776894359</c:v>
                </c:pt>
                <c:pt idx="23675">
                  <c:v>5.6546613872872049</c:v>
                </c:pt>
                <c:pt idx="23676">
                  <c:v>5.6552268534259333</c:v>
                </c:pt>
                <c:pt idx="23677">
                  <c:v>5.6557923761112763</c:v>
                </c:pt>
                <c:pt idx="23678">
                  <c:v>5.656357955348887</c:v>
                </c:pt>
                <c:pt idx="23679">
                  <c:v>5.6569235911444222</c:v>
                </c:pt>
                <c:pt idx="23680">
                  <c:v>5.6574892835035362</c:v>
                </c:pt>
                <c:pt idx="23681">
                  <c:v>5.6580550324318866</c:v>
                </c:pt>
                <c:pt idx="23682">
                  <c:v>5.6586208379351293</c:v>
                </c:pt>
                <c:pt idx="23683">
                  <c:v>5.6591867000189229</c:v>
                </c:pt>
                <c:pt idx="23684">
                  <c:v>5.6597526186889251</c:v>
                </c:pt>
                <c:pt idx="23685">
                  <c:v>5.6603185939507936</c:v>
                </c:pt>
                <c:pt idx="23686">
                  <c:v>5.6608846258101888</c:v>
                </c:pt>
                <c:pt idx="23687">
                  <c:v>5.6614507142727701</c:v>
                </c:pt>
                <c:pt idx="23688">
                  <c:v>5.6620168593441971</c:v>
                </c:pt>
                <c:pt idx="23689">
                  <c:v>5.6625830610301318</c:v>
                </c:pt>
                <c:pt idx="23690">
                  <c:v>5.6631493193362346</c:v>
                </c:pt>
                <c:pt idx="23691">
                  <c:v>5.6637156342681685</c:v>
                </c:pt>
                <c:pt idx="23692">
                  <c:v>5.6642820058315948</c:v>
                </c:pt>
                <c:pt idx="23693">
                  <c:v>5.6648484340321783</c:v>
                </c:pt>
                <c:pt idx="23694">
                  <c:v>5.6654149188755811</c:v>
                </c:pt>
                <c:pt idx="23695">
                  <c:v>5.665981460367469</c:v>
                </c:pt>
                <c:pt idx="23696">
                  <c:v>5.6665480585135057</c:v>
                </c:pt>
                <c:pt idx="23697">
                  <c:v>5.6671147133193571</c:v>
                </c:pt>
                <c:pt idx="23698">
                  <c:v>5.6676814247906888</c:v>
                </c:pt>
                <c:pt idx="23699">
                  <c:v>5.6682481929331674</c:v>
                </c:pt>
                <c:pt idx="23700">
                  <c:v>5.6688150177524603</c:v>
                </c:pt>
                <c:pt idx="23701">
                  <c:v>5.6693818992542351</c:v>
                </c:pt>
                <c:pt idx="23702">
                  <c:v>5.66994883744416</c:v>
                </c:pt>
                <c:pt idx="23703">
                  <c:v>5.6705158323279043</c:v>
                </c:pt>
                <c:pt idx="23704">
                  <c:v>5.6710828839111374</c:v>
                </c:pt>
                <c:pt idx="23705">
                  <c:v>5.6716499921995283</c:v>
                </c:pt>
                <c:pt idx="23706">
                  <c:v>5.6722171571987481</c:v>
                </c:pt>
                <c:pt idx="23707">
                  <c:v>5.6727843789144679</c:v>
                </c:pt>
                <c:pt idx="23708">
                  <c:v>5.6733516573523595</c:v>
                </c:pt>
                <c:pt idx="23709">
                  <c:v>5.6739189925180948</c:v>
                </c:pt>
                <c:pt idx="23710">
                  <c:v>5.6744863844173468</c:v>
                </c:pt>
                <c:pt idx="23711">
                  <c:v>5.675053833055788</c:v>
                </c:pt>
                <c:pt idx="23712">
                  <c:v>5.6756213384390932</c:v>
                </c:pt>
                <c:pt idx="23713">
                  <c:v>5.6761889005729369</c:v>
                </c:pt>
                <c:pt idx="23714">
                  <c:v>5.6767565194629945</c:v>
                </c:pt>
                <c:pt idx="23715">
                  <c:v>5.6773241951149407</c:v>
                </c:pt>
                <c:pt idx="23716">
                  <c:v>5.6778919275344517</c:v>
                </c:pt>
                <c:pt idx="23717">
                  <c:v>5.6784597167272048</c:v>
                </c:pt>
                <c:pt idx="23718">
                  <c:v>5.6790275626988773</c:v>
                </c:pt>
                <c:pt idx="23719">
                  <c:v>5.6795954654551473</c:v>
                </c:pt>
                <c:pt idx="23720">
                  <c:v>5.6801634250016928</c:v>
                </c:pt>
                <c:pt idx="23721">
                  <c:v>5.6807314413441929</c:v>
                </c:pt>
                <c:pt idx="23722">
                  <c:v>5.6812995144883276</c:v>
                </c:pt>
                <c:pt idx="23723">
                  <c:v>5.6818676444397767</c:v>
                </c:pt>
                <c:pt idx="23724">
                  <c:v>5.6824358312042209</c:v>
                </c:pt>
                <c:pt idx="23725">
                  <c:v>5.6830040747873412</c:v>
                </c:pt>
                <c:pt idx="23726">
                  <c:v>5.6835723751948199</c:v>
                </c:pt>
                <c:pt idx="23727">
                  <c:v>5.684140732432339</c:v>
                </c:pt>
                <c:pt idx="23728">
                  <c:v>5.6847091465055826</c:v>
                </c:pt>
                <c:pt idx="23729">
                  <c:v>5.6852776174202333</c:v>
                </c:pt>
                <c:pt idx="23730">
                  <c:v>5.6858461451819755</c:v>
                </c:pt>
                <c:pt idx="23731">
                  <c:v>5.6864147297964935</c:v>
                </c:pt>
                <c:pt idx="23732">
                  <c:v>5.6869833712694735</c:v>
                </c:pt>
                <c:pt idx="23733">
                  <c:v>5.6875520696066006</c:v>
                </c:pt>
                <c:pt idx="23734">
                  <c:v>5.6881208248135611</c:v>
                </c:pt>
                <c:pt idx="23735">
                  <c:v>5.6886896368960427</c:v>
                </c:pt>
                <c:pt idx="23736">
                  <c:v>5.6892585058597325</c:v>
                </c:pt>
                <c:pt idx="23737">
                  <c:v>5.6898274317103184</c:v>
                </c:pt>
                <c:pt idx="23738">
                  <c:v>5.6903964144534891</c:v>
                </c:pt>
                <c:pt idx="23739">
                  <c:v>5.6909654540949344</c:v>
                </c:pt>
                <c:pt idx="23740">
                  <c:v>5.6915345506403439</c:v>
                </c:pt>
                <c:pt idx="23741">
                  <c:v>5.6921037040954081</c:v>
                </c:pt>
                <c:pt idx="23742">
                  <c:v>5.6926729144658177</c:v>
                </c:pt>
                <c:pt idx="23743">
                  <c:v>5.693242181757264</c:v>
                </c:pt>
                <c:pt idx="23744">
                  <c:v>5.6938115059754395</c:v>
                </c:pt>
                <c:pt idx="23745">
                  <c:v>5.6943808871260373</c:v>
                </c:pt>
                <c:pt idx="23746">
                  <c:v>5.6949503252147498</c:v>
                </c:pt>
                <c:pt idx="23747">
                  <c:v>5.695519820247271</c:v>
                </c:pt>
                <c:pt idx="23748">
                  <c:v>5.696089372229296</c:v>
                </c:pt>
                <c:pt idx="23749">
                  <c:v>5.6966589811665189</c:v>
                </c:pt>
                <c:pt idx="23750">
                  <c:v>5.6972286470646356</c:v>
                </c:pt>
                <c:pt idx="23751">
                  <c:v>5.697798369929342</c:v>
                </c:pt>
                <c:pt idx="23752">
                  <c:v>5.6983681497663348</c:v>
                </c:pt>
                <c:pt idx="23753">
                  <c:v>5.6989379865813117</c:v>
                </c:pt>
                <c:pt idx="23754">
                  <c:v>5.6995078803799695</c:v>
                </c:pt>
                <c:pt idx="23755">
                  <c:v>5.7000778311680076</c:v>
                </c:pt>
                <c:pt idx="23756">
                  <c:v>5.7006478389511246</c:v>
                </c:pt>
                <c:pt idx="23757">
                  <c:v>5.7012179037350199</c:v>
                </c:pt>
                <c:pt idx="23758">
                  <c:v>5.701788025525393</c:v>
                </c:pt>
                <c:pt idx="23759">
                  <c:v>5.702358204327945</c:v>
                </c:pt>
                <c:pt idx="23760">
                  <c:v>5.7029284401483782</c:v>
                </c:pt>
                <c:pt idx="23761">
                  <c:v>5.7034987329923927</c:v>
                </c:pt>
                <c:pt idx="23762">
                  <c:v>5.7040690828656917</c:v>
                </c:pt>
                <c:pt idx="23763">
                  <c:v>5.7046394897739781</c:v>
                </c:pt>
                <c:pt idx="23764">
                  <c:v>5.7052099537229557</c:v>
                </c:pt>
                <c:pt idx="23765">
                  <c:v>5.7057804747183276</c:v>
                </c:pt>
                <c:pt idx="23766">
                  <c:v>5.7063510527657995</c:v>
                </c:pt>
                <c:pt idx="23767">
                  <c:v>5.706921687871076</c:v>
                </c:pt>
                <c:pt idx="23768">
                  <c:v>5.7074923800398629</c:v>
                </c:pt>
                <c:pt idx="23769">
                  <c:v>5.7080631292778667</c:v>
                </c:pt>
                <c:pt idx="23770">
                  <c:v>5.7086339355907949</c:v>
                </c:pt>
                <c:pt idx="23771">
                  <c:v>5.709204798984354</c:v>
                </c:pt>
                <c:pt idx="23772">
                  <c:v>5.7097757194642522</c:v>
                </c:pt>
                <c:pt idx="23773">
                  <c:v>5.7103466970361989</c:v>
                </c:pt>
                <c:pt idx="23774">
                  <c:v>5.7109177317059023</c:v>
                </c:pt>
                <c:pt idx="23775">
                  <c:v>5.7114888234790726</c:v>
                </c:pt>
                <c:pt idx="23776">
                  <c:v>5.7120599723614207</c:v>
                </c:pt>
                <c:pt idx="23777">
                  <c:v>5.7126311783586567</c:v>
                </c:pt>
                <c:pt idx="23778">
                  <c:v>5.7132024414764926</c:v>
                </c:pt>
                <c:pt idx="23779">
                  <c:v>5.7137737617206401</c:v>
                </c:pt>
                <c:pt idx="23780">
                  <c:v>5.7143451390968121</c:v>
                </c:pt>
                <c:pt idx="23781">
                  <c:v>5.7149165736107213</c:v>
                </c:pt>
                <c:pt idx="23782">
                  <c:v>5.7154880652680822</c:v>
                </c:pt>
                <c:pt idx="23783">
                  <c:v>5.7160596140746085</c:v>
                </c:pt>
                <c:pt idx="23784">
                  <c:v>5.7166312200360156</c:v>
                </c:pt>
                <c:pt idx="23785">
                  <c:v>5.7172028831580191</c:v>
                </c:pt>
                <c:pt idx="23786">
                  <c:v>5.717774603446335</c:v>
                </c:pt>
                <c:pt idx="23787">
                  <c:v>5.7183463809066799</c:v>
                </c:pt>
                <c:pt idx="23788">
                  <c:v>5.7189182155447709</c:v>
                </c:pt>
                <c:pt idx="23789">
                  <c:v>5.7194901073663251</c:v>
                </c:pt>
                <c:pt idx="23790">
                  <c:v>5.7200620563770617</c:v>
                </c:pt>
                <c:pt idx="23791">
                  <c:v>5.7206340625826995</c:v>
                </c:pt>
                <c:pt idx="23792">
                  <c:v>5.7212061259889575</c:v>
                </c:pt>
                <c:pt idx="23793">
                  <c:v>5.7217782466015565</c:v>
                </c:pt>
                <c:pt idx="23794">
                  <c:v>5.7223504244262164</c:v>
                </c:pt>
                <c:pt idx="23795">
                  <c:v>5.7229226594686589</c:v>
                </c:pt>
                <c:pt idx="23796">
                  <c:v>5.7234949517346054</c:v>
                </c:pt>
                <c:pt idx="23797">
                  <c:v>5.7240673012297787</c:v>
                </c:pt>
                <c:pt idx="23798">
                  <c:v>5.7246397079599012</c:v>
                </c:pt>
                <c:pt idx="23799">
                  <c:v>5.7252121719306972</c:v>
                </c:pt>
                <c:pt idx="23800">
                  <c:v>5.7257846931478902</c:v>
                </c:pt>
                <c:pt idx="23801">
                  <c:v>5.7263572716172053</c:v>
                </c:pt>
                <c:pt idx="23802">
                  <c:v>5.7269299073443669</c:v>
                </c:pt>
                <c:pt idx="23803">
                  <c:v>5.7275026003351011</c:v>
                </c:pt>
                <c:pt idx="23804">
                  <c:v>5.7280753505951347</c:v>
                </c:pt>
                <c:pt idx="23805">
                  <c:v>5.728648158130194</c:v>
                </c:pt>
                <c:pt idx="23806">
                  <c:v>5.7292210229460068</c:v>
                </c:pt>
                <c:pt idx="23807">
                  <c:v>5.7297939450483018</c:v>
                </c:pt>
                <c:pt idx="23808">
                  <c:v>5.7303669244428068</c:v>
                </c:pt>
                <c:pt idx="23809">
                  <c:v>5.7309399611352507</c:v>
                </c:pt>
                <c:pt idx="23810">
                  <c:v>5.731513055131364</c:v>
                </c:pt>
                <c:pt idx="23811">
                  <c:v>5.7320862064368772</c:v>
                </c:pt>
                <c:pt idx="23812">
                  <c:v>5.7326594150575207</c:v>
                </c:pt>
                <c:pt idx="23813">
                  <c:v>5.7332326809990262</c:v>
                </c:pt>
                <c:pt idx="23814">
                  <c:v>5.7338060042671257</c:v>
                </c:pt>
                <c:pt idx="23815">
                  <c:v>5.7343793848675526</c:v>
                </c:pt>
                <c:pt idx="23816">
                  <c:v>5.7349528228060391</c:v>
                </c:pt>
                <c:pt idx="23817">
                  <c:v>5.7355263180883194</c:v>
                </c:pt>
                <c:pt idx="23818">
                  <c:v>5.7360998707201283</c:v>
                </c:pt>
                <c:pt idx="23819">
                  <c:v>5.7366734807072</c:v>
                </c:pt>
                <c:pt idx="23820">
                  <c:v>5.7372471480552703</c:v>
                </c:pt>
                <c:pt idx="23821">
                  <c:v>5.7378208727700759</c:v>
                </c:pt>
                <c:pt idx="23822">
                  <c:v>5.7383946548573528</c:v>
                </c:pt>
                <c:pt idx="23823">
                  <c:v>5.7389684943228385</c:v>
                </c:pt>
                <c:pt idx="23824">
                  <c:v>5.7395423911722707</c:v>
                </c:pt>
                <c:pt idx="23825">
                  <c:v>5.7401163454113879</c:v>
                </c:pt>
                <c:pt idx="23826">
                  <c:v>5.7406903570459287</c:v>
                </c:pt>
                <c:pt idx="23827">
                  <c:v>5.7412644260816332</c:v>
                </c:pt>
                <c:pt idx="23828">
                  <c:v>5.741838552524241</c:v>
                </c:pt>
                <c:pt idx="23829">
                  <c:v>5.7424127363794932</c:v>
                </c:pt>
                <c:pt idx="23830">
                  <c:v>5.742986977653131</c:v>
                </c:pt>
                <c:pt idx="23831">
                  <c:v>5.7435612763508965</c:v>
                </c:pt>
                <c:pt idx="23832">
                  <c:v>5.7441356324785318</c:v>
                </c:pt>
                <c:pt idx="23833">
                  <c:v>5.7447100460417797</c:v>
                </c:pt>
                <c:pt idx="23834">
                  <c:v>5.7452845170463842</c:v>
                </c:pt>
                <c:pt idx="23835">
                  <c:v>5.7458590454980891</c:v>
                </c:pt>
                <c:pt idx="23836">
                  <c:v>5.7464336314026392</c:v>
                </c:pt>
                <c:pt idx="23837">
                  <c:v>5.7470082747657791</c:v>
                </c:pt>
                <c:pt idx="23838">
                  <c:v>5.7475829755932555</c:v>
                </c:pt>
                <c:pt idx="23839">
                  <c:v>5.7481577338908147</c:v>
                </c:pt>
                <c:pt idx="23840">
                  <c:v>5.7487325496642034</c:v>
                </c:pt>
                <c:pt idx="23841">
                  <c:v>5.7493074229191699</c:v>
                </c:pt>
                <c:pt idx="23842">
                  <c:v>5.7498823536614614</c:v>
                </c:pt>
                <c:pt idx="23843">
                  <c:v>5.7504573418968272</c:v>
                </c:pt>
                <c:pt idx="23844">
                  <c:v>5.7510323876310165</c:v>
                </c:pt>
                <c:pt idx="23845">
                  <c:v>5.7516074908697794</c:v>
                </c:pt>
                <c:pt idx="23846">
                  <c:v>5.7521826516188659</c:v>
                </c:pt>
                <c:pt idx="23847">
                  <c:v>5.7527578698840278</c:v>
                </c:pt>
                <c:pt idx="23848">
                  <c:v>5.7533331456710162</c:v>
                </c:pt>
                <c:pt idx="23849">
                  <c:v>5.7539084789855828</c:v>
                </c:pt>
                <c:pt idx="23850">
                  <c:v>5.7544838698334813</c:v>
                </c:pt>
                <c:pt idx="23851">
                  <c:v>5.7550593182204643</c:v>
                </c:pt>
                <c:pt idx="23852">
                  <c:v>5.7556348241522866</c:v>
                </c:pt>
                <c:pt idx="23853">
                  <c:v>5.7562103876347015</c:v>
                </c:pt>
                <c:pt idx="23854">
                  <c:v>5.7567860086734646</c:v>
                </c:pt>
                <c:pt idx="23855">
                  <c:v>5.7573616872743321</c:v>
                </c:pt>
                <c:pt idx="23856">
                  <c:v>5.7579374234430594</c:v>
                </c:pt>
                <c:pt idx="23857">
                  <c:v>5.7585132171854037</c:v>
                </c:pt>
                <c:pt idx="23858">
                  <c:v>5.7590890685071221</c:v>
                </c:pt>
                <c:pt idx="23859">
                  <c:v>5.7596649774139728</c:v>
                </c:pt>
                <c:pt idx="23860">
                  <c:v>5.7602409439117137</c:v>
                </c:pt>
                <c:pt idx="23861">
                  <c:v>5.7608169680061048</c:v>
                </c:pt>
                <c:pt idx="23862">
                  <c:v>5.7613930497029049</c:v>
                </c:pt>
                <c:pt idx="23863">
                  <c:v>5.7619691890078748</c:v>
                </c:pt>
                <c:pt idx="23864">
                  <c:v>5.7625453859267752</c:v>
                </c:pt>
                <c:pt idx="23865">
                  <c:v>5.7631216404653678</c:v>
                </c:pt>
                <c:pt idx="23866">
                  <c:v>5.7636979526294141</c:v>
                </c:pt>
                <c:pt idx="23867">
                  <c:v>5.7642743224246766</c:v>
                </c:pt>
                <c:pt idx="23868">
                  <c:v>5.7648507498569188</c:v>
                </c:pt>
                <c:pt idx="23869">
                  <c:v>5.765427234931904</c:v>
                </c:pt>
                <c:pt idx="23870">
                  <c:v>5.7660037776553974</c:v>
                </c:pt>
                <c:pt idx="23871">
                  <c:v>5.7665803780331633</c:v>
                </c:pt>
                <c:pt idx="23872">
                  <c:v>5.7671570360709667</c:v>
                </c:pt>
                <c:pt idx="23873">
                  <c:v>5.7677337517745739</c:v>
                </c:pt>
                <c:pt idx="23874">
                  <c:v>5.7683105251497517</c:v>
                </c:pt>
                <c:pt idx="23875">
                  <c:v>5.7688873562022662</c:v>
                </c:pt>
                <c:pt idx="23876">
                  <c:v>5.7694642449378861</c:v>
                </c:pt>
                <c:pt idx="23877">
                  <c:v>5.7700411913623801</c:v>
                </c:pt>
                <c:pt idx="23878">
                  <c:v>5.7706181954815161</c:v>
                </c:pt>
                <c:pt idx="23879">
                  <c:v>5.7711952573010645</c:v>
                </c:pt>
                <c:pt idx="23880">
                  <c:v>5.771772376826795</c:v>
                </c:pt>
                <c:pt idx="23881">
                  <c:v>5.772349554064478</c:v>
                </c:pt>
                <c:pt idx="23882">
                  <c:v>5.7729267890198841</c:v>
                </c:pt>
                <c:pt idx="23883">
                  <c:v>5.7735040816987864</c:v>
                </c:pt>
                <c:pt idx="23884">
                  <c:v>5.7740814321069562</c:v>
                </c:pt>
                <c:pt idx="23885">
                  <c:v>5.7746588402501668</c:v>
                </c:pt>
                <c:pt idx="23886">
                  <c:v>5.7752363061341914</c:v>
                </c:pt>
                <c:pt idx="23887">
                  <c:v>5.7758138297648047</c:v>
                </c:pt>
                <c:pt idx="23888">
                  <c:v>5.776391411147781</c:v>
                </c:pt>
                <c:pt idx="23889">
                  <c:v>5.776969050288896</c:v>
                </c:pt>
                <c:pt idx="23890">
                  <c:v>5.7775467471939246</c:v>
                </c:pt>
                <c:pt idx="23891">
                  <c:v>5.7781245018686436</c:v>
                </c:pt>
                <c:pt idx="23892">
                  <c:v>5.7787023143188305</c:v>
                </c:pt>
                <c:pt idx="23893">
                  <c:v>5.7792801845502622</c:v>
                </c:pt>
                <c:pt idx="23894">
                  <c:v>5.779858112568717</c:v>
                </c:pt>
                <c:pt idx="23895">
                  <c:v>5.7804360983799734</c:v>
                </c:pt>
                <c:pt idx="23896">
                  <c:v>5.7810141419898118</c:v>
                </c:pt>
                <c:pt idx="23897">
                  <c:v>5.7815922434040106</c:v>
                </c:pt>
                <c:pt idx="23898">
                  <c:v>5.7821704026283509</c:v>
                </c:pt>
                <c:pt idx="23899">
                  <c:v>5.782748619668614</c:v>
                </c:pt>
                <c:pt idx="23900">
                  <c:v>5.7833268945305809</c:v>
                </c:pt>
                <c:pt idx="23901">
                  <c:v>5.7839052272200338</c:v>
                </c:pt>
                <c:pt idx="23902">
                  <c:v>5.7844836177427554</c:v>
                </c:pt>
                <c:pt idx="23903">
                  <c:v>5.7850620661045298</c:v>
                </c:pt>
                <c:pt idx="23904">
                  <c:v>5.7856405723111406</c:v>
                </c:pt>
                <c:pt idx="23905">
                  <c:v>5.7862191363683717</c:v>
                </c:pt>
                <c:pt idx="23906">
                  <c:v>5.7867977582820087</c:v>
                </c:pt>
                <c:pt idx="23907">
                  <c:v>5.7873764380578372</c:v>
                </c:pt>
                <c:pt idx="23908">
                  <c:v>5.7879551757016428</c:v>
                </c:pt>
                <c:pt idx="23909">
                  <c:v>5.7885339712192128</c:v>
                </c:pt>
                <c:pt idx="23910">
                  <c:v>5.7891128246163346</c:v>
                </c:pt>
                <c:pt idx="23911">
                  <c:v>5.7896917358987965</c:v>
                </c:pt>
                <c:pt idx="23912">
                  <c:v>5.7902707050723867</c:v>
                </c:pt>
                <c:pt idx="23913">
                  <c:v>5.7908497321428936</c:v>
                </c:pt>
                <c:pt idx="23914">
                  <c:v>5.7914288171161079</c:v>
                </c:pt>
                <c:pt idx="23915">
                  <c:v>5.7920079599978198</c:v>
                </c:pt>
                <c:pt idx="23916">
                  <c:v>5.7925871607938193</c:v>
                </c:pt>
                <c:pt idx="23917">
                  <c:v>5.7931664195098982</c:v>
                </c:pt>
                <c:pt idx="23918">
                  <c:v>5.7937457361518492</c:v>
                </c:pt>
                <c:pt idx="23919">
                  <c:v>5.7943251107254641</c:v>
                </c:pt>
                <c:pt idx="23920">
                  <c:v>5.7949045432365365</c:v>
                </c:pt>
                <c:pt idx="23921">
                  <c:v>5.79548403369086</c:v>
                </c:pt>
                <c:pt idx="23922">
                  <c:v>5.796063582094229</c:v>
                </c:pt>
                <c:pt idx="23923">
                  <c:v>5.7966431884524381</c:v>
                </c:pt>
                <c:pt idx="23924">
                  <c:v>5.7972228527712835</c:v>
                </c:pt>
                <c:pt idx="23925">
                  <c:v>5.7978025750565605</c:v>
                </c:pt>
                <c:pt idx="23926">
                  <c:v>5.7983823553140663</c:v>
                </c:pt>
                <c:pt idx="23927">
                  <c:v>5.7989621935495981</c:v>
                </c:pt>
                <c:pt idx="23928">
                  <c:v>5.7995420897689529</c:v>
                </c:pt>
                <c:pt idx="23929">
                  <c:v>5.8001220439779297</c:v>
                </c:pt>
                <c:pt idx="23930">
                  <c:v>5.8007020561823275</c:v>
                </c:pt>
                <c:pt idx="23931">
                  <c:v>5.8012821263879459</c:v>
                </c:pt>
                <c:pt idx="23932">
                  <c:v>5.8018622546005849</c:v>
                </c:pt>
                <c:pt idx="23933">
                  <c:v>5.8024424408260451</c:v>
                </c:pt>
                <c:pt idx="23934">
                  <c:v>5.8030226850701281</c:v>
                </c:pt>
                <c:pt idx="23935">
                  <c:v>5.8036029873386354</c:v>
                </c:pt>
                <c:pt idx="23936">
                  <c:v>5.8041833476373696</c:v>
                </c:pt>
                <c:pt idx="23937">
                  <c:v>5.8047637659721332</c:v>
                </c:pt>
                <c:pt idx="23938">
                  <c:v>5.8053442423487303</c:v>
                </c:pt>
                <c:pt idx="23939">
                  <c:v>5.8059247767729651</c:v>
                </c:pt>
                <c:pt idx="23940">
                  <c:v>5.8065053692506421</c:v>
                </c:pt>
                <c:pt idx="23941">
                  <c:v>5.8070860197875671</c:v>
                </c:pt>
                <c:pt idx="23942">
                  <c:v>5.8076667283895462</c:v>
                </c:pt>
                <c:pt idx="23943">
                  <c:v>5.8082474950623855</c:v>
                </c:pt>
                <c:pt idx="23944">
                  <c:v>5.8088283198118917</c:v>
                </c:pt>
                <c:pt idx="23945">
                  <c:v>5.8094092026438728</c:v>
                </c:pt>
                <c:pt idx="23946">
                  <c:v>5.8099901435641375</c:v>
                </c:pt>
                <c:pt idx="23947">
                  <c:v>5.8105711425784934</c:v>
                </c:pt>
                <c:pt idx="23948">
                  <c:v>5.8111521996927511</c:v>
                </c:pt>
                <c:pt idx="23949">
                  <c:v>5.8117333149127202</c:v>
                </c:pt>
                <c:pt idx="23950">
                  <c:v>5.812314488244211</c:v>
                </c:pt>
                <c:pt idx="23951">
                  <c:v>5.8128957196930351</c:v>
                </c:pt>
                <c:pt idx="23952">
                  <c:v>5.8134770092650045</c:v>
                </c:pt>
                <c:pt idx="23953">
                  <c:v>5.8140583569659308</c:v>
                </c:pt>
                <c:pt idx="23954">
                  <c:v>5.8146397628016269</c:v>
                </c:pt>
                <c:pt idx="23955">
                  <c:v>5.8152212267779069</c:v>
                </c:pt>
                <c:pt idx="23956">
                  <c:v>5.8158027489005848</c:v>
                </c:pt>
                <c:pt idx="23957">
                  <c:v>5.8163843291754747</c:v>
                </c:pt>
                <c:pt idx="23958">
                  <c:v>5.8169659676083922</c:v>
                </c:pt>
                <c:pt idx="23959">
                  <c:v>5.8175476642051533</c:v>
                </c:pt>
                <c:pt idx="23960">
                  <c:v>5.8181294189715738</c:v>
                </c:pt>
                <c:pt idx="23961">
                  <c:v>5.8187112319134711</c:v>
                </c:pt>
                <c:pt idx="23962">
                  <c:v>5.8192931030366619</c:v>
                </c:pt>
                <c:pt idx="23963">
                  <c:v>5.8198750323469657</c:v>
                </c:pt>
                <c:pt idx="23964">
                  <c:v>5.8204570198501999</c:v>
                </c:pt>
                <c:pt idx="23965">
                  <c:v>5.8210390655521849</c:v>
                </c:pt>
                <c:pt idx="23966">
                  <c:v>5.8216211694587399</c:v>
                </c:pt>
                <c:pt idx="23967">
                  <c:v>5.822203331575686</c:v>
                </c:pt>
                <c:pt idx="23968">
                  <c:v>5.8227855519088436</c:v>
                </c:pt>
                <c:pt idx="23969">
                  <c:v>5.8233678304640346</c:v>
                </c:pt>
                <c:pt idx="23970">
                  <c:v>5.823950167247081</c:v>
                </c:pt>
                <c:pt idx="23971">
                  <c:v>5.8245325622638058</c:v>
                </c:pt>
                <c:pt idx="23972">
                  <c:v>5.8251150155200317</c:v>
                </c:pt>
                <c:pt idx="23973">
                  <c:v>5.8256975270215836</c:v>
                </c:pt>
                <c:pt idx="23974">
                  <c:v>5.826280096774286</c:v>
                </c:pt>
                <c:pt idx="23975">
                  <c:v>5.8268627247839637</c:v>
                </c:pt>
                <c:pt idx="23976">
                  <c:v>5.8274454110564422</c:v>
                </c:pt>
                <c:pt idx="23977">
                  <c:v>5.8280281555975479</c:v>
                </c:pt>
                <c:pt idx="23978">
                  <c:v>5.8286109584131074</c:v>
                </c:pt>
                <c:pt idx="23979">
                  <c:v>5.8291938195089488</c:v>
                </c:pt>
                <c:pt idx="23980">
                  <c:v>5.8297767388908994</c:v>
                </c:pt>
                <c:pt idx="23981">
                  <c:v>5.8303597165647885</c:v>
                </c:pt>
                <c:pt idx="23982">
                  <c:v>5.830942752536445</c:v>
                </c:pt>
                <c:pt idx="23983">
                  <c:v>5.8315258468116982</c:v>
                </c:pt>
                <c:pt idx="23984">
                  <c:v>5.8321089993963788</c:v>
                </c:pt>
                <c:pt idx="23985">
                  <c:v>5.8326922102963188</c:v>
                </c:pt>
                <c:pt idx="23986">
                  <c:v>5.833275479517348</c:v>
                </c:pt>
                <c:pt idx="23987">
                  <c:v>5.8338588070653001</c:v>
                </c:pt>
                <c:pt idx="23988">
                  <c:v>5.8344421929460069</c:v>
                </c:pt>
                <c:pt idx="23989">
                  <c:v>5.8350256371653018</c:v>
                </c:pt>
                <c:pt idx="23990">
                  <c:v>5.8356091397290184</c:v>
                </c:pt>
                <c:pt idx="23991">
                  <c:v>5.8361927006429912</c:v>
                </c:pt>
                <c:pt idx="23992">
                  <c:v>5.8367763199130556</c:v>
                </c:pt>
                <c:pt idx="23993">
                  <c:v>5.8373599975450468</c:v>
                </c:pt>
                <c:pt idx="23994">
                  <c:v>5.837943733544801</c:v>
                </c:pt>
                <c:pt idx="23995">
                  <c:v>5.8385275279181554</c:v>
                </c:pt>
                <c:pt idx="23996">
                  <c:v>5.8391113806709471</c:v>
                </c:pt>
                <c:pt idx="23997">
                  <c:v>5.8396952918090141</c:v>
                </c:pt>
                <c:pt idx="23998">
                  <c:v>5.8402792613381953</c:v>
                </c:pt>
                <c:pt idx="23999">
                  <c:v>5.8408632892643286</c:v>
                </c:pt>
                <c:pt idx="24000">
                  <c:v>5.8414473755932548</c:v>
                </c:pt>
                <c:pt idx="24001">
                  <c:v>5.8420315203308144</c:v>
                </c:pt>
                <c:pt idx="24002">
                  <c:v>5.8426157234828473</c:v>
                </c:pt>
                <c:pt idx="24003">
                  <c:v>5.8431999850551959</c:v>
                </c:pt>
                <c:pt idx="24004">
                  <c:v>5.8437843050537017</c:v>
                </c:pt>
                <c:pt idx="24005">
                  <c:v>5.8443686834842072</c:v>
                </c:pt>
                <c:pt idx="24006">
                  <c:v>5.8449531203525558</c:v>
                </c:pt>
                <c:pt idx="24007">
                  <c:v>5.8455376156645906</c:v>
                </c:pt>
                <c:pt idx="24008">
                  <c:v>5.8461221694261569</c:v>
                </c:pt>
                <c:pt idx="24009">
                  <c:v>5.8467067816430998</c:v>
                </c:pt>
                <c:pt idx="24010">
                  <c:v>5.8472914523212642</c:v>
                </c:pt>
                <c:pt idx="24011">
                  <c:v>5.8478761814664963</c:v>
                </c:pt>
                <c:pt idx="24012">
                  <c:v>5.848460969084643</c:v>
                </c:pt>
                <c:pt idx="24013">
                  <c:v>5.849045815181551</c:v>
                </c:pt>
                <c:pt idx="24014">
                  <c:v>5.849630719763069</c:v>
                </c:pt>
                <c:pt idx="24015">
                  <c:v>5.8502156828350449</c:v>
                </c:pt>
                <c:pt idx="24016">
                  <c:v>5.8508007044033281</c:v>
                </c:pt>
                <c:pt idx="24017">
                  <c:v>5.8513857844737682</c:v>
                </c:pt>
                <c:pt idx="24018">
                  <c:v>5.8519709230522157</c:v>
                </c:pt>
                <c:pt idx="24019">
                  <c:v>5.8525561201445209</c:v>
                </c:pt>
                <c:pt idx="24020">
                  <c:v>5.8531413757565351</c:v>
                </c:pt>
                <c:pt idx="24021">
                  <c:v>5.8537266898941107</c:v>
                </c:pt>
                <c:pt idx="24022">
                  <c:v>5.8543120625630998</c:v>
                </c:pt>
                <c:pt idx="24023">
                  <c:v>5.8548974937693563</c:v>
                </c:pt>
                <c:pt idx="24024">
                  <c:v>5.8554829835187334</c:v>
                </c:pt>
                <c:pt idx="24025">
                  <c:v>5.8560685318170851</c:v>
                </c:pt>
                <c:pt idx="24026">
                  <c:v>5.8566541386702671</c:v>
                </c:pt>
                <c:pt idx="24027">
                  <c:v>5.8572398040841342</c:v>
                </c:pt>
                <c:pt idx="24028">
                  <c:v>5.8578255280645424</c:v>
                </c:pt>
                <c:pt idx="24029">
                  <c:v>5.858411310617349</c:v>
                </c:pt>
                <c:pt idx="24030">
                  <c:v>5.8589971517484107</c:v>
                </c:pt>
                <c:pt idx="24031">
                  <c:v>5.8595830514635852</c:v>
                </c:pt>
                <c:pt idx="24032">
                  <c:v>5.8601690097687316</c:v>
                </c:pt>
                <c:pt idx="24033">
                  <c:v>5.8607550266697084</c:v>
                </c:pt>
                <c:pt idx="24034">
                  <c:v>5.8613411021723749</c:v>
                </c:pt>
                <c:pt idx="24035">
                  <c:v>5.8619272362825923</c:v>
                </c:pt>
                <c:pt idx="24036">
                  <c:v>5.8625134290062206</c:v>
                </c:pt>
                <c:pt idx="24037">
                  <c:v>5.8630996803491211</c:v>
                </c:pt>
                <c:pt idx="24038">
                  <c:v>5.8636859903171556</c:v>
                </c:pt>
                <c:pt idx="24039">
                  <c:v>5.8642723589161871</c:v>
                </c:pt>
                <c:pt idx="24040">
                  <c:v>5.8648587861520785</c:v>
                </c:pt>
                <c:pt idx="24041">
                  <c:v>5.8654452720306933</c:v>
                </c:pt>
                <c:pt idx="24042">
                  <c:v>5.8660318165578964</c:v>
                </c:pt>
                <c:pt idx="24043">
                  <c:v>5.8666184197395523</c:v>
                </c:pt>
                <c:pt idx="24044">
                  <c:v>5.8672050815815266</c:v>
                </c:pt>
                <c:pt idx="24045">
                  <c:v>5.8677918020896849</c:v>
                </c:pt>
                <c:pt idx="24046">
                  <c:v>5.8683785812698934</c:v>
                </c:pt>
                <c:pt idx="24047">
                  <c:v>5.8689654191280205</c:v>
                </c:pt>
                <c:pt idx="24048">
                  <c:v>5.8695523156699334</c:v>
                </c:pt>
                <c:pt idx="24049">
                  <c:v>5.8701392709015003</c:v>
                </c:pt>
                <c:pt idx="24050">
                  <c:v>5.8707262848285904</c:v>
                </c:pt>
                <c:pt idx="24051">
                  <c:v>5.8713133574570735</c:v>
                </c:pt>
                <c:pt idx="24052">
                  <c:v>5.8719004887928188</c:v>
                </c:pt>
                <c:pt idx="24053">
                  <c:v>5.872487678841698</c:v>
                </c:pt>
                <c:pt idx="24054">
                  <c:v>5.8730749276095819</c:v>
                </c:pt>
                <c:pt idx="24055">
                  <c:v>5.8736622351023424</c:v>
                </c:pt>
                <c:pt idx="24056">
                  <c:v>5.8742496013258529</c:v>
                </c:pt>
                <c:pt idx="24057">
                  <c:v>5.8748370262859853</c:v>
                </c:pt>
                <c:pt idx="24058">
                  <c:v>5.8754245099886138</c:v>
                </c:pt>
                <c:pt idx="24059">
                  <c:v>5.8760120524396129</c:v>
                </c:pt>
                <c:pt idx="24060">
                  <c:v>5.876599653644857</c:v>
                </c:pt>
                <c:pt idx="24061">
                  <c:v>5.8771873136102215</c:v>
                </c:pt>
                <c:pt idx="24062">
                  <c:v>5.8777750323415825</c:v>
                </c:pt>
                <c:pt idx="24063">
                  <c:v>5.8783628098448162</c:v>
                </c:pt>
                <c:pt idx="24064">
                  <c:v>5.8789506461258005</c:v>
                </c:pt>
                <c:pt idx="24065">
                  <c:v>5.8795385411904126</c:v>
                </c:pt>
                <c:pt idx="24066">
                  <c:v>5.8801264950445313</c:v>
                </c:pt>
                <c:pt idx="24067">
                  <c:v>5.8807145076940355</c:v>
                </c:pt>
                <c:pt idx="24068">
                  <c:v>5.8813025791448048</c:v>
                </c:pt>
                <c:pt idx="24069">
                  <c:v>5.8818907094027191</c:v>
                </c:pt>
                <c:pt idx="24070">
                  <c:v>5.8824788984736589</c:v>
                </c:pt>
                <c:pt idx="24071">
                  <c:v>5.8830671463635058</c:v>
                </c:pt>
                <c:pt idx="24072">
                  <c:v>5.8836554530781422</c:v>
                </c:pt>
                <c:pt idx="24073">
                  <c:v>5.8842438186234496</c:v>
                </c:pt>
                <c:pt idx="24074">
                  <c:v>5.8848322430053122</c:v>
                </c:pt>
                <c:pt idx="24075">
                  <c:v>5.8854207262296123</c:v>
                </c:pt>
                <c:pt idx="24076">
                  <c:v>5.8860092683022351</c:v>
                </c:pt>
                <c:pt idx="24077">
                  <c:v>5.8865978692290657</c:v>
                </c:pt>
                <c:pt idx="24078">
                  <c:v>5.8871865290159882</c:v>
                </c:pt>
                <c:pt idx="24079">
                  <c:v>5.8877752476688894</c:v>
                </c:pt>
                <c:pt idx="24080">
                  <c:v>5.8883640251936562</c:v>
                </c:pt>
                <c:pt idx="24081">
                  <c:v>5.8889528615961755</c:v>
                </c:pt>
                <c:pt idx="24082">
                  <c:v>5.8895417568823349</c:v>
                </c:pt>
                <c:pt idx="24083">
                  <c:v>5.8901307110580232</c:v>
                </c:pt>
                <c:pt idx="24084">
                  <c:v>5.8907197241291289</c:v>
                </c:pt>
                <c:pt idx="24085">
                  <c:v>5.8913087961015416</c:v>
                </c:pt>
                <c:pt idx="24086">
                  <c:v>5.8918979269811516</c:v>
                </c:pt>
                <c:pt idx="24087">
                  <c:v>5.8924871167738493</c:v>
                </c:pt>
                <c:pt idx="24088">
                  <c:v>5.8930763654855269</c:v>
                </c:pt>
                <c:pt idx="24089">
                  <c:v>5.8936656731220758</c:v>
                </c:pt>
                <c:pt idx="24090">
                  <c:v>5.894255039689388</c:v>
                </c:pt>
                <c:pt idx="24091">
                  <c:v>5.8948444651933567</c:v>
                </c:pt>
                <c:pt idx="24092">
                  <c:v>5.8954339496398758</c:v>
                </c:pt>
                <c:pt idx="24093">
                  <c:v>5.8960234930348401</c:v>
                </c:pt>
                <c:pt idx="24094">
                  <c:v>5.8966130953841436</c:v>
                </c:pt>
                <c:pt idx="24095">
                  <c:v>5.897202756693682</c:v>
                </c:pt>
                <c:pt idx="24096">
                  <c:v>5.897792476969351</c:v>
                </c:pt>
                <c:pt idx="24097">
                  <c:v>5.8983822562170483</c:v>
                </c:pt>
                <c:pt idx="24098">
                  <c:v>5.8989720944426702</c:v>
                </c:pt>
                <c:pt idx="24099">
                  <c:v>5.8995619916521145</c:v>
                </c:pt>
                <c:pt idx="24100">
                  <c:v>5.9001519478512794</c:v>
                </c:pt>
                <c:pt idx="24101">
                  <c:v>5.9007419630460642</c:v>
                </c:pt>
                <c:pt idx="24102">
                  <c:v>5.9013320372423692</c:v>
                </c:pt>
                <c:pt idx="24103">
                  <c:v>5.9019221704460936</c:v>
                </c:pt>
                <c:pt idx="24104">
                  <c:v>5.9025123626631384</c:v>
                </c:pt>
                <c:pt idx="24105">
                  <c:v>5.9031026138994047</c:v>
                </c:pt>
                <c:pt idx="24106">
                  <c:v>5.9036929241607945</c:v>
                </c:pt>
                <c:pt idx="24107">
                  <c:v>5.9042832934532106</c:v>
                </c:pt>
                <c:pt idx="24108">
                  <c:v>5.9048737217825558</c:v>
                </c:pt>
                <c:pt idx="24109">
                  <c:v>5.9054642091547338</c:v>
                </c:pt>
                <c:pt idx="24110">
                  <c:v>5.9060547555756493</c:v>
                </c:pt>
                <c:pt idx="24111">
                  <c:v>5.9066453610512069</c:v>
                </c:pt>
                <c:pt idx="24112">
                  <c:v>5.907236025587312</c:v>
                </c:pt>
                <c:pt idx="24113">
                  <c:v>5.9078267491898711</c:v>
                </c:pt>
                <c:pt idx="24114">
                  <c:v>5.9084175318647896</c:v>
                </c:pt>
                <c:pt idx="24115">
                  <c:v>5.9090083736179757</c:v>
                </c:pt>
                <c:pt idx="24116">
                  <c:v>5.9095992744553376</c:v>
                </c:pt>
                <c:pt idx="24117">
                  <c:v>5.9101902343827835</c:v>
                </c:pt>
                <c:pt idx="24118">
                  <c:v>5.9107812534062214</c:v>
                </c:pt>
                <c:pt idx="24119">
                  <c:v>5.9113723315315623</c:v>
                </c:pt>
                <c:pt idx="24120">
                  <c:v>5.9119634687647151</c:v>
                </c:pt>
                <c:pt idx="24121">
                  <c:v>5.9125546651115917</c:v>
                </c:pt>
                <c:pt idx="24122">
                  <c:v>5.9131459205781027</c:v>
                </c:pt>
                <c:pt idx="24123">
                  <c:v>5.91373723517016</c:v>
                </c:pt>
                <c:pt idx="24124">
                  <c:v>5.9143286088936771</c:v>
                </c:pt>
                <c:pt idx="24125">
                  <c:v>5.9149200417545664</c:v>
                </c:pt>
                <c:pt idx="24126">
                  <c:v>5.9155115337587416</c:v>
                </c:pt>
                <c:pt idx="24127">
                  <c:v>5.916103084912117</c:v>
                </c:pt>
                <c:pt idx="24128">
                  <c:v>5.9166946952206079</c:v>
                </c:pt>
                <c:pt idx="24129">
                  <c:v>5.9172863646901295</c:v>
                </c:pt>
                <c:pt idx="24130">
                  <c:v>5.9178780933265989</c:v>
                </c:pt>
                <c:pt idx="24131">
                  <c:v>5.9184698811359313</c:v>
                </c:pt>
                <c:pt idx="24132">
                  <c:v>5.9190617281240447</c:v>
                </c:pt>
                <c:pt idx="24133">
                  <c:v>5.9196536342968571</c:v>
                </c:pt>
                <c:pt idx="24134">
                  <c:v>5.9202455996602863</c:v>
                </c:pt>
                <c:pt idx="24135">
                  <c:v>5.9208376242202521</c:v>
                </c:pt>
                <c:pt idx="24136">
                  <c:v>5.9214297079826741</c:v>
                </c:pt>
                <c:pt idx="24137">
                  <c:v>5.9220218509534721</c:v>
                </c:pt>
                <c:pt idx="24138">
                  <c:v>5.9226140531385676</c:v>
                </c:pt>
                <c:pt idx="24139">
                  <c:v>5.9232063145438811</c:v>
                </c:pt>
                <c:pt idx="24140">
                  <c:v>5.9237986351753351</c:v>
                </c:pt>
                <c:pt idx="24141">
                  <c:v>5.9243910150388528</c:v>
                </c:pt>
                <c:pt idx="24142">
                  <c:v>5.9249834541403565</c:v>
                </c:pt>
                <c:pt idx="24143">
                  <c:v>5.9255759524857705</c:v>
                </c:pt>
                <c:pt idx="24144">
                  <c:v>5.9261685100810189</c:v>
                </c:pt>
                <c:pt idx="24145">
                  <c:v>5.9267611269320266</c:v>
                </c:pt>
                <c:pt idx="24146">
                  <c:v>5.9273538030447197</c:v>
                </c:pt>
                <c:pt idx="24147">
                  <c:v>5.9279465384250241</c:v>
                </c:pt>
                <c:pt idx="24148">
                  <c:v>5.9285393330788665</c:v>
                </c:pt>
                <c:pt idx="24149">
                  <c:v>5.9291321870121747</c:v>
                </c:pt>
                <c:pt idx="24150">
                  <c:v>5.9297251002308755</c:v>
                </c:pt>
                <c:pt idx="24151">
                  <c:v>5.9303180727408984</c:v>
                </c:pt>
                <c:pt idx="24152">
                  <c:v>5.9309111045481728</c:v>
                </c:pt>
                <c:pt idx="24153">
                  <c:v>5.9315041956586274</c:v>
                </c:pt>
                <c:pt idx="24154">
                  <c:v>5.9320973460781934</c:v>
                </c:pt>
                <c:pt idx="24155">
                  <c:v>5.9326905558128011</c:v>
                </c:pt>
                <c:pt idx="24156">
                  <c:v>5.9332838248683828</c:v>
                </c:pt>
                <c:pt idx="24157">
                  <c:v>5.9338771532508696</c:v>
                </c:pt>
                <c:pt idx="24158">
                  <c:v>5.9344705409661946</c:v>
                </c:pt>
                <c:pt idx="24159">
                  <c:v>5.9350639880202909</c:v>
                </c:pt>
                <c:pt idx="24160">
                  <c:v>5.9356574944190932</c:v>
                </c:pt>
                <c:pt idx="24161">
                  <c:v>5.9362510601685354</c:v>
                </c:pt>
                <c:pt idx="24162">
                  <c:v>5.9368446852745524</c:v>
                </c:pt>
                <c:pt idx="24163">
                  <c:v>5.9374383697430799</c:v>
                </c:pt>
                <c:pt idx="24164">
                  <c:v>5.9380321135800544</c:v>
                </c:pt>
                <c:pt idx="24165">
                  <c:v>5.9386259167914126</c:v>
                </c:pt>
                <c:pt idx="24166">
                  <c:v>5.9392197793830919</c:v>
                </c:pt>
                <c:pt idx="24167">
                  <c:v>5.9398137013610297</c:v>
                </c:pt>
                <c:pt idx="24168">
                  <c:v>5.9404076827311654</c:v>
                </c:pt>
                <c:pt idx="24169">
                  <c:v>5.9410017234994381</c:v>
                </c:pt>
                <c:pt idx="24170">
                  <c:v>5.9415958236717881</c:v>
                </c:pt>
                <c:pt idx="24171">
                  <c:v>5.9421899832541554</c:v>
                </c:pt>
                <c:pt idx="24172">
                  <c:v>5.9427842022524811</c:v>
                </c:pt>
                <c:pt idx="24173">
                  <c:v>5.9433784806727061</c:v>
                </c:pt>
                <c:pt idx="24174">
                  <c:v>5.9439728185207734</c:v>
                </c:pt>
                <c:pt idx="24175">
                  <c:v>5.9445672158026257</c:v>
                </c:pt>
                <c:pt idx="24176">
                  <c:v>5.9451616725242058</c:v>
                </c:pt>
                <c:pt idx="24177">
                  <c:v>5.9457561886914583</c:v>
                </c:pt>
                <c:pt idx="24178">
                  <c:v>5.9463507643103277</c:v>
                </c:pt>
                <c:pt idx="24179">
                  <c:v>5.9469453993867587</c:v>
                </c:pt>
                <c:pt idx="24180">
                  <c:v>5.9475400939266976</c:v>
                </c:pt>
                <c:pt idx="24181">
                  <c:v>5.9481348479360898</c:v>
                </c:pt>
                <c:pt idx="24182">
                  <c:v>5.9487296614208836</c:v>
                </c:pt>
                <c:pt idx="24183">
                  <c:v>5.9493245343870251</c:v>
                </c:pt>
                <c:pt idx="24184">
                  <c:v>5.9499194668404636</c:v>
                </c:pt>
                <c:pt idx="24185">
                  <c:v>5.9505144587871479</c:v>
                </c:pt>
                <c:pt idx="24186">
                  <c:v>5.9511095102330263</c:v>
                </c:pt>
                <c:pt idx="24187">
                  <c:v>5.9517046211840494</c:v>
                </c:pt>
                <c:pt idx="24188">
                  <c:v>5.9522997916461682</c:v>
                </c:pt>
                <c:pt idx="24189">
                  <c:v>5.9528950216253325</c:v>
                </c:pt>
                <c:pt idx="24190">
                  <c:v>5.9534903111274948</c:v>
                </c:pt>
                <c:pt idx="24191">
                  <c:v>5.9540856601586079</c:v>
                </c:pt>
                <c:pt idx="24192">
                  <c:v>5.9546810687246232</c:v>
                </c:pt>
                <c:pt idx="24193">
                  <c:v>5.9552765368314953</c:v>
                </c:pt>
                <c:pt idx="24194">
                  <c:v>5.9558720644851784</c:v>
                </c:pt>
                <c:pt idx="24195">
                  <c:v>5.9564676516916268</c:v>
                </c:pt>
                <c:pt idx="24196">
                  <c:v>5.9570632984567959</c:v>
                </c:pt>
                <c:pt idx="24197">
                  <c:v>5.9576590047866418</c:v>
                </c:pt>
                <c:pt idx="24198">
                  <c:v>5.9582547706871205</c:v>
                </c:pt>
                <c:pt idx="24199">
                  <c:v>5.9588505961641891</c:v>
                </c:pt>
                <c:pt idx="24200">
                  <c:v>5.9594464812238055</c:v>
                </c:pt>
                <c:pt idx="24201">
                  <c:v>5.9600424258719276</c:v>
                </c:pt>
                <c:pt idx="24202">
                  <c:v>5.960638430114515</c:v>
                </c:pt>
                <c:pt idx="24203">
                  <c:v>5.9612344939575266</c:v>
                </c:pt>
                <c:pt idx="24204">
                  <c:v>5.961830617406922</c:v>
                </c:pt>
                <c:pt idx="24205">
                  <c:v>5.9624268004686627</c:v>
                </c:pt>
                <c:pt idx="24206">
                  <c:v>5.9630230431487092</c:v>
                </c:pt>
                <c:pt idx="24207">
                  <c:v>5.963619345453024</c:v>
                </c:pt>
                <c:pt idx="24208">
                  <c:v>5.9642157073875692</c:v>
                </c:pt>
                <c:pt idx="24209">
                  <c:v>5.9648121289583083</c:v>
                </c:pt>
                <c:pt idx="24210">
                  <c:v>5.9654086101712043</c:v>
                </c:pt>
                <c:pt idx="24211">
                  <c:v>5.9660051510322214</c:v>
                </c:pt>
                <c:pt idx="24212">
                  <c:v>5.9666017515473246</c:v>
                </c:pt>
                <c:pt idx="24213">
                  <c:v>5.967198411722479</c:v>
                </c:pt>
                <c:pt idx="24214">
                  <c:v>5.9677951315636513</c:v>
                </c:pt>
                <c:pt idx="24215">
                  <c:v>5.9683919110768073</c:v>
                </c:pt>
                <c:pt idx="24216">
                  <c:v>5.9689887502679149</c:v>
                </c:pt>
                <c:pt idx="24217">
                  <c:v>5.9695856491429415</c:v>
                </c:pt>
                <c:pt idx="24218">
                  <c:v>5.9701826077078559</c:v>
                </c:pt>
                <c:pt idx="24219">
                  <c:v>5.9707796259686265</c:v>
                </c:pt>
                <c:pt idx="24220">
                  <c:v>5.9713767039312238</c:v>
                </c:pt>
                <c:pt idx="24221">
                  <c:v>5.971973841601617</c:v>
                </c:pt>
                <c:pt idx="24222">
                  <c:v>5.9725710389857776</c:v>
                </c:pt>
                <c:pt idx="24223">
                  <c:v>5.9731682960896757</c:v>
                </c:pt>
                <c:pt idx="24224">
                  <c:v>5.9737656129192844</c:v>
                </c:pt>
                <c:pt idx="24225">
                  <c:v>5.9743629894805759</c:v>
                </c:pt>
                <c:pt idx="24226">
                  <c:v>5.9749604257795239</c:v>
                </c:pt>
                <c:pt idx="24227">
                  <c:v>5.9755579218221015</c:v>
                </c:pt>
                <c:pt idx="24228">
                  <c:v>5.9761554776142836</c:v>
                </c:pt>
                <c:pt idx="24229">
                  <c:v>5.9767530931620447</c:v>
                </c:pt>
                <c:pt idx="24230">
                  <c:v>5.9773507684713607</c:v>
                </c:pt>
                <c:pt idx="24231">
                  <c:v>5.9779485035482081</c:v>
                </c:pt>
                <c:pt idx="24232">
                  <c:v>5.9785462983985624</c:v>
                </c:pt>
                <c:pt idx="24233">
                  <c:v>5.9791441530284022</c:v>
                </c:pt>
                <c:pt idx="24234">
                  <c:v>5.9797420674437047</c:v>
                </c:pt>
                <c:pt idx="24235">
                  <c:v>5.9803400416504493</c:v>
                </c:pt>
                <c:pt idx="24236">
                  <c:v>5.9809380756546142</c:v>
                </c:pt>
                <c:pt idx="24237">
                  <c:v>5.9815361694621796</c:v>
                </c:pt>
                <c:pt idx="24238">
                  <c:v>5.9821343230791255</c:v>
                </c:pt>
                <c:pt idx="24239">
                  <c:v>5.982732536511433</c:v>
                </c:pt>
                <c:pt idx="24240">
                  <c:v>5.9833308097650839</c:v>
                </c:pt>
                <c:pt idx="24241">
                  <c:v>5.9839291428460601</c:v>
                </c:pt>
                <c:pt idx="24242">
                  <c:v>5.9845275357603445</c:v>
                </c:pt>
                <c:pt idx="24243">
                  <c:v>5.9851259885139205</c:v>
                </c:pt>
                <c:pt idx="24244">
                  <c:v>5.985724501112772</c:v>
                </c:pt>
                <c:pt idx="24245">
                  <c:v>5.9863230735628834</c:v>
                </c:pt>
                <c:pt idx="24246">
                  <c:v>5.9869217058702393</c:v>
                </c:pt>
                <c:pt idx="24247">
                  <c:v>5.987520398040826</c:v>
                </c:pt>
                <c:pt idx="24248">
                  <c:v>5.9881191500806299</c:v>
                </c:pt>
                <c:pt idx="24249">
                  <c:v>5.9887179619956381</c:v>
                </c:pt>
                <c:pt idx="24250">
                  <c:v>5.9893168337918379</c:v>
                </c:pt>
                <c:pt idx="24251">
                  <c:v>5.9899157654752173</c:v>
                </c:pt>
                <c:pt idx="24252">
                  <c:v>5.9905147570517645</c:v>
                </c:pt>
                <c:pt idx="24253">
                  <c:v>5.9911138085274693</c:v>
                </c:pt>
                <c:pt idx="24254">
                  <c:v>5.9917129199083217</c:v>
                </c:pt>
                <c:pt idx="24255">
                  <c:v>5.9923120912003123</c:v>
                </c:pt>
                <c:pt idx="24256">
                  <c:v>5.9929113224094319</c:v>
                </c:pt>
                <c:pt idx="24257">
                  <c:v>5.9935106135416731</c:v>
                </c:pt>
                <c:pt idx="24258">
                  <c:v>5.9941099646030276</c:v>
                </c:pt>
                <c:pt idx="24259">
                  <c:v>5.9947093755994878</c:v>
                </c:pt>
                <c:pt idx="24260">
                  <c:v>5.9953088465370481</c:v>
                </c:pt>
                <c:pt idx="24261">
                  <c:v>5.9959083774217019</c:v>
                </c:pt>
                <c:pt idx="24262">
                  <c:v>5.9965079682594444</c:v>
                </c:pt>
                <c:pt idx="24263">
                  <c:v>5.99710761905627</c:v>
                </c:pt>
                <c:pt idx="24264">
                  <c:v>5.9977073298181756</c:v>
                </c:pt>
                <c:pt idx="24265">
                  <c:v>5.9983071005511572</c:v>
                </c:pt>
                <c:pt idx="24266">
                  <c:v>5.998906931261212</c:v>
                </c:pt>
                <c:pt idx="24267">
                  <c:v>5.9995068219543377</c:v>
                </c:pt>
                <c:pt idx="24268">
                  <c:v>6.0001067726365331</c:v>
                </c:pt>
                <c:pt idx="24269">
                  <c:v>6.000706783313797</c:v>
                </c:pt>
                <c:pt idx="24270">
                  <c:v>6.0013068539921282</c:v>
                </c:pt>
                <c:pt idx="24271">
                  <c:v>6.001906984677527</c:v>
                </c:pt>
                <c:pt idx="24272">
                  <c:v>6.0025071753759951</c:v>
                </c:pt>
                <c:pt idx="24273">
                  <c:v>6.0031074260935329</c:v>
                </c:pt>
                <c:pt idx="24274">
                  <c:v>6.0037077368361418</c:v>
                </c:pt>
                <c:pt idx="24275">
                  <c:v>6.004308107609825</c:v>
                </c:pt>
                <c:pt idx="24276">
                  <c:v>6.0049085384205858</c:v>
                </c:pt>
                <c:pt idx="24277">
                  <c:v>6.0055090292744282</c:v>
                </c:pt>
                <c:pt idx="24278">
                  <c:v>6.0061095801773554</c:v>
                </c:pt>
                <c:pt idx="24279">
                  <c:v>6.0067101911353733</c:v>
                </c:pt>
                <c:pt idx="24280">
                  <c:v>6.0073108621544868</c:v>
                </c:pt>
                <c:pt idx="24281">
                  <c:v>6.0079115932407019</c:v>
                </c:pt>
                <c:pt idx="24282">
                  <c:v>6.0085123844000261</c:v>
                </c:pt>
                <c:pt idx="24283">
                  <c:v>6.0091132356384662</c:v>
                </c:pt>
                <c:pt idx="24284">
                  <c:v>6.0097141469620299</c:v>
                </c:pt>
                <c:pt idx="24285">
                  <c:v>6.0103151183767256</c:v>
                </c:pt>
                <c:pt idx="24286">
                  <c:v>6.0109161498885628</c:v>
                </c:pt>
                <c:pt idx="24287">
                  <c:v>6.0115172415035518</c:v>
                </c:pt>
                <c:pt idx="24288">
                  <c:v>6.012118393227702</c:v>
                </c:pt>
                <c:pt idx="24289">
                  <c:v>6.0127196050670246</c:v>
                </c:pt>
                <c:pt idx="24290">
                  <c:v>6.0133208770275317</c:v>
                </c:pt>
                <c:pt idx="24291">
                  <c:v>6.0139222091152345</c:v>
                </c:pt>
                <c:pt idx="24292">
                  <c:v>6.0145236013361458</c:v>
                </c:pt>
                <c:pt idx="24293">
                  <c:v>6.0151250536962797</c:v>
                </c:pt>
                <c:pt idx="24294">
                  <c:v>6.015726566201649</c:v>
                </c:pt>
                <c:pt idx="24295">
                  <c:v>6.0163281388582694</c:v>
                </c:pt>
                <c:pt idx="24296">
                  <c:v>6.0169297716721548</c:v>
                </c:pt>
                <c:pt idx="24297">
                  <c:v>6.0175314646493216</c:v>
                </c:pt>
                <c:pt idx="24298">
                  <c:v>6.0181332177957865</c:v>
                </c:pt>
                <c:pt idx="24299">
                  <c:v>6.0187350311175658</c:v>
                </c:pt>
                <c:pt idx="24300">
                  <c:v>6.0193369046206771</c:v>
                </c:pt>
                <c:pt idx="24301">
                  <c:v>6.0199388383111394</c:v>
                </c:pt>
                <c:pt idx="24302">
                  <c:v>6.0205408321949703</c:v>
                </c:pt>
                <c:pt idx="24303">
                  <c:v>6.0211428862781897</c:v>
                </c:pt>
                <c:pt idx="24304">
                  <c:v>6.0217450005668178</c:v>
                </c:pt>
                <c:pt idx="24305">
                  <c:v>6.0223471750668747</c:v>
                </c:pt>
                <c:pt idx="24306">
                  <c:v>6.0229494097843812</c:v>
                </c:pt>
                <c:pt idx="24307">
                  <c:v>6.0235517047253593</c:v>
                </c:pt>
                <c:pt idx="24308">
                  <c:v>6.0241540598958316</c:v>
                </c:pt>
                <c:pt idx="24309">
                  <c:v>6.024756475301821</c:v>
                </c:pt>
                <c:pt idx="24310">
                  <c:v>6.025358950949351</c:v>
                </c:pt>
                <c:pt idx="24311">
                  <c:v>6.0259614868444462</c:v>
                </c:pt>
                <c:pt idx="24312">
                  <c:v>6.0265640829931302</c:v>
                </c:pt>
                <c:pt idx="24313">
                  <c:v>6.0271667394014292</c:v>
                </c:pt>
                <c:pt idx="24314">
                  <c:v>6.0277694560753696</c:v>
                </c:pt>
                <c:pt idx="24315">
                  <c:v>6.0283722330209768</c:v>
                </c:pt>
                <c:pt idx="24316">
                  <c:v>6.0289750702442788</c:v>
                </c:pt>
                <c:pt idx="24317">
                  <c:v>6.0295779677513028</c:v>
                </c:pt>
                <c:pt idx="24318">
                  <c:v>6.0301809255480778</c:v>
                </c:pt>
                <c:pt idx="24319">
                  <c:v>6.0307839436406327</c:v>
                </c:pt>
                <c:pt idx="24320">
                  <c:v>6.0313870220349965</c:v>
                </c:pt>
                <c:pt idx="24321">
                  <c:v>6.0319901607372</c:v>
                </c:pt>
                <c:pt idx="24322">
                  <c:v>6.0325933597532737</c:v>
                </c:pt>
                <c:pt idx="24323">
                  <c:v>6.0331966190892485</c:v>
                </c:pt>
                <c:pt idx="24324">
                  <c:v>6.0337999387511578</c:v>
                </c:pt>
                <c:pt idx="24325">
                  <c:v>6.0344033187450332</c:v>
                </c:pt>
                <c:pt idx="24326">
                  <c:v>6.0350067590769081</c:v>
                </c:pt>
                <c:pt idx="24327">
                  <c:v>6.0356102597528158</c:v>
                </c:pt>
                <c:pt idx="24328">
                  <c:v>6.0362138207787908</c:v>
                </c:pt>
                <c:pt idx="24329">
                  <c:v>6.0368174421608689</c:v>
                </c:pt>
                <c:pt idx="24330">
                  <c:v>6.0374211239050846</c:v>
                </c:pt>
                <c:pt idx="24331">
                  <c:v>6.0380248660174747</c:v>
                </c:pt>
                <c:pt idx="24332">
                  <c:v>6.0386286685040762</c:v>
                </c:pt>
                <c:pt idx="24333">
                  <c:v>6.039232531370927</c:v>
                </c:pt>
                <c:pt idx="24334">
                  <c:v>6.0398364546240639</c:v>
                </c:pt>
                <c:pt idx="24335">
                  <c:v>6.0404404382695267</c:v>
                </c:pt>
                <c:pt idx="24336">
                  <c:v>6.041044482313354</c:v>
                </c:pt>
                <c:pt idx="24337">
                  <c:v>6.0416485867615854</c:v>
                </c:pt>
                <c:pt idx="24338">
                  <c:v>6.0422527516202615</c:v>
                </c:pt>
                <c:pt idx="24339">
                  <c:v>6.0428569768954237</c:v>
                </c:pt>
                <c:pt idx="24340">
                  <c:v>6.0434612625931132</c:v>
                </c:pt>
                <c:pt idx="24341">
                  <c:v>6.0440656087193725</c:v>
                </c:pt>
                <c:pt idx="24342">
                  <c:v>6.0446700152802446</c:v>
                </c:pt>
                <c:pt idx="24343">
                  <c:v>6.0452744822817728</c:v>
                </c:pt>
                <c:pt idx="24344">
                  <c:v>6.045879009730001</c:v>
                </c:pt>
                <c:pt idx="24345">
                  <c:v>6.0464835976309743</c:v>
                </c:pt>
                <c:pt idx="24346">
                  <c:v>6.0470882459907376</c:v>
                </c:pt>
                <c:pt idx="24347">
                  <c:v>6.0476929548153366</c:v>
                </c:pt>
                <c:pt idx="24348">
                  <c:v>6.0482977241108182</c:v>
                </c:pt>
                <c:pt idx="24349">
                  <c:v>6.0489025538832291</c:v>
                </c:pt>
                <c:pt idx="24350">
                  <c:v>6.0495074441386176</c:v>
                </c:pt>
                <c:pt idx="24351">
                  <c:v>6.0501123948830315</c:v>
                </c:pt>
                <c:pt idx="24352">
                  <c:v>6.0507174061225202</c:v>
                </c:pt>
                <c:pt idx="24353">
                  <c:v>6.051322477863132</c:v>
                </c:pt>
                <c:pt idx="24354">
                  <c:v>6.0519276101109183</c:v>
                </c:pt>
                <c:pt idx="24355">
                  <c:v>6.0525328028719292</c:v>
                </c:pt>
                <c:pt idx="24356">
                  <c:v>6.0531380561522159</c:v>
                </c:pt>
                <c:pt idx="24357">
                  <c:v>6.0537433699578314</c:v>
                </c:pt>
                <c:pt idx="24358">
                  <c:v>6.0543487442948267</c:v>
                </c:pt>
                <c:pt idx="24359">
                  <c:v>6.0549541791692558</c:v>
                </c:pt>
                <c:pt idx="24360">
                  <c:v>6.0555596745871725</c:v>
                </c:pt>
                <c:pt idx="24361">
                  <c:v>6.0561652305546314</c:v>
                </c:pt>
                <c:pt idx="24362">
                  <c:v>6.0567708470776864</c:v>
                </c:pt>
                <c:pt idx="24363">
                  <c:v>6.057376524162394</c:v>
                </c:pt>
                <c:pt idx="24364">
                  <c:v>6.0579822618148098</c:v>
                </c:pt>
                <c:pt idx="24365">
                  <c:v>6.0585880600409912</c:v>
                </c:pt>
                <c:pt idx="24366">
                  <c:v>6.0591939188469954</c:v>
                </c:pt>
                <c:pt idx="24367">
                  <c:v>6.05979983823888</c:v>
                </c:pt>
                <c:pt idx="24368">
                  <c:v>6.0604058182227041</c:v>
                </c:pt>
                <c:pt idx="24369">
                  <c:v>6.0610118588045259</c:v>
                </c:pt>
                <c:pt idx="24370">
                  <c:v>6.0616179599904063</c:v>
                </c:pt>
                <c:pt idx="24371">
                  <c:v>6.0622241217864055</c:v>
                </c:pt>
                <c:pt idx="24372">
                  <c:v>6.0628303441985842</c:v>
                </c:pt>
                <c:pt idx="24373">
                  <c:v>6.0634366272330045</c:v>
                </c:pt>
                <c:pt idx="24374">
                  <c:v>6.064042970895728</c:v>
                </c:pt>
                <c:pt idx="24375">
                  <c:v>6.0646493751928174</c:v>
                </c:pt>
                <c:pt idx="24376">
                  <c:v>6.0652558401303365</c:v>
                </c:pt>
                <c:pt idx="24377">
                  <c:v>6.0658623657143496</c:v>
                </c:pt>
                <c:pt idx="24378">
                  <c:v>6.0664689519509212</c:v>
                </c:pt>
                <c:pt idx="24379">
                  <c:v>6.0670755988461158</c:v>
                </c:pt>
                <c:pt idx="24380">
                  <c:v>6.0676823064060006</c:v>
                </c:pt>
                <c:pt idx="24381">
                  <c:v>6.0682890746366409</c:v>
                </c:pt>
                <c:pt idx="24382">
                  <c:v>6.0688959035441048</c:v>
                </c:pt>
                <c:pt idx="24383">
                  <c:v>6.0695027931344594</c:v>
                </c:pt>
                <c:pt idx="24384">
                  <c:v>6.0701097434137727</c:v>
                </c:pt>
                <c:pt idx="24385">
                  <c:v>6.0707167543881138</c:v>
                </c:pt>
                <c:pt idx="24386">
                  <c:v>6.0713238260635523</c:v>
                </c:pt>
                <c:pt idx="24387">
                  <c:v>6.0719309584461589</c:v>
                </c:pt>
                <c:pt idx="24388">
                  <c:v>6.0725381515420036</c:v>
                </c:pt>
                <c:pt idx="24389">
                  <c:v>6.0731454053571579</c:v>
                </c:pt>
                <c:pt idx="24390">
                  <c:v>6.0737527198976933</c:v>
                </c:pt>
                <c:pt idx="24391">
                  <c:v>6.0743600951696832</c:v>
                </c:pt>
                <c:pt idx="24392">
                  <c:v>6.0749675311792002</c:v>
                </c:pt>
                <c:pt idx="24393">
                  <c:v>6.0755750279323184</c:v>
                </c:pt>
                <c:pt idx="24394">
                  <c:v>6.0761825854351112</c:v>
                </c:pt>
                <c:pt idx="24395">
                  <c:v>6.0767902036936547</c:v>
                </c:pt>
                <c:pt idx="24396">
                  <c:v>6.077397882714024</c:v>
                </c:pt>
                <c:pt idx="24397">
                  <c:v>6.0780056225022951</c:v>
                </c:pt>
                <c:pt idx="24398">
                  <c:v>6.078613423064545</c:v>
                </c:pt>
                <c:pt idx="24399">
                  <c:v>6.0792212844068514</c:v>
                </c:pt>
                <c:pt idx="24400">
                  <c:v>6.0798292065352921</c:v>
                </c:pt>
                <c:pt idx="24401">
                  <c:v>6.0804371894559459</c:v>
                </c:pt>
                <c:pt idx="24402">
                  <c:v>6.0810452331748914</c:v>
                </c:pt>
                <c:pt idx="24403">
                  <c:v>6.0816533376982091</c:v>
                </c:pt>
                <c:pt idx="24404">
                  <c:v>6.0822615030319787</c:v>
                </c:pt>
                <c:pt idx="24405">
                  <c:v>6.0828697291822822</c:v>
                </c:pt>
                <c:pt idx="24406">
                  <c:v>6.0834780161552002</c:v>
                </c:pt>
                <c:pt idx="24407">
                  <c:v>6.0840863639568159</c:v>
                </c:pt>
                <c:pt idx="24408">
                  <c:v>6.0846947725932115</c:v>
                </c:pt>
                <c:pt idx="24409">
                  <c:v>6.0853032420704709</c:v>
                </c:pt>
                <c:pt idx="24410">
                  <c:v>6.0859117723946783</c:v>
                </c:pt>
                <c:pt idx="24411">
                  <c:v>6.0865203635719176</c:v>
                </c:pt>
                <c:pt idx="24412">
                  <c:v>6.0871290156082747</c:v>
                </c:pt>
                <c:pt idx="24413">
                  <c:v>6.0877377285098353</c:v>
                </c:pt>
                <c:pt idx="24414">
                  <c:v>6.0883465022826861</c:v>
                </c:pt>
                <c:pt idx="24415">
                  <c:v>6.0889553369329139</c:v>
                </c:pt>
                <c:pt idx="24416">
                  <c:v>6.0895642324666071</c:v>
                </c:pt>
                <c:pt idx="24417">
                  <c:v>6.090173188889854</c:v>
                </c:pt>
                <c:pt idx="24418">
                  <c:v>6.0907822062087433</c:v>
                </c:pt>
                <c:pt idx="24419">
                  <c:v>6.0913912844293643</c:v>
                </c:pt>
                <c:pt idx="24420">
                  <c:v>6.0920004235578071</c:v>
                </c:pt>
                <c:pt idx="24421">
                  <c:v>6.092609623600163</c:v>
                </c:pt>
                <c:pt idx="24422">
                  <c:v>6.093218884562523</c:v>
                </c:pt>
                <c:pt idx="24423">
                  <c:v>6.0938282064509792</c:v>
                </c:pt>
                <c:pt idx="24424">
                  <c:v>6.0944375892716245</c:v>
                </c:pt>
                <c:pt idx="24425">
                  <c:v>6.0950470330305517</c:v>
                </c:pt>
                <c:pt idx="24426">
                  <c:v>6.0956565377338547</c:v>
                </c:pt>
                <c:pt idx="24427">
                  <c:v>6.0962661033876282</c:v>
                </c:pt>
                <c:pt idx="24428">
                  <c:v>6.0968757299979668</c:v>
                </c:pt>
                <c:pt idx="24429">
                  <c:v>6.097485417570967</c:v>
                </c:pt>
                <c:pt idx="24430">
                  <c:v>6.0980951661127243</c:v>
                </c:pt>
                <c:pt idx="24431">
                  <c:v>6.0987049756293352</c:v>
                </c:pt>
                <c:pt idx="24432">
                  <c:v>6.099314846126898</c:v>
                </c:pt>
                <c:pt idx="24433">
                  <c:v>6.0999247776115109</c:v>
                </c:pt>
                <c:pt idx="24434">
                  <c:v>6.100534770089272</c:v>
                </c:pt>
                <c:pt idx="24435">
                  <c:v>6.1011448235662806</c:v>
                </c:pt>
                <c:pt idx="24436">
                  <c:v>6.1017549380486376</c:v>
                </c:pt>
                <c:pt idx="24437">
                  <c:v>6.1023651135424419</c:v>
                </c:pt>
                <c:pt idx="24438">
                  <c:v>6.1029753500537964</c:v>
                </c:pt>
                <c:pt idx="24439">
                  <c:v>6.103585647588802</c:v>
                </c:pt>
                <c:pt idx="24440">
                  <c:v>6.1041960061535612</c:v>
                </c:pt>
                <c:pt idx="24441">
                  <c:v>6.1048064257541768</c:v>
                </c:pt>
                <c:pt idx="24442">
                  <c:v>6.1054169063967523</c:v>
                </c:pt>
                <c:pt idx="24443">
                  <c:v>6.1060274480873922</c:v>
                </c:pt>
                <c:pt idx="24444">
                  <c:v>6.1066380508322009</c:v>
                </c:pt>
                <c:pt idx="24445">
                  <c:v>6.1072487146372838</c:v>
                </c:pt>
                <c:pt idx="24446">
                  <c:v>6.1078594395087471</c:v>
                </c:pt>
                <c:pt idx="24447">
                  <c:v>6.1084702254526979</c:v>
                </c:pt>
                <c:pt idx="24448">
                  <c:v>6.1090810724752433</c:v>
                </c:pt>
                <c:pt idx="24449">
                  <c:v>6.1096919805824905</c:v>
                </c:pt>
                <c:pt idx="24450">
                  <c:v>6.1103029497805483</c:v>
                </c:pt>
                <c:pt idx="24451">
                  <c:v>6.1109139800755266</c:v>
                </c:pt>
                <c:pt idx="24452">
                  <c:v>6.1115250714735341</c:v>
                </c:pt>
                <c:pt idx="24453">
                  <c:v>6.1121362239806816</c:v>
                </c:pt>
                <c:pt idx="24454">
                  <c:v>6.1127474376030797</c:v>
                </c:pt>
                <c:pt idx="24455">
                  <c:v>6.11335871234684</c:v>
                </c:pt>
                <c:pt idx="24456">
                  <c:v>6.113970048218075</c:v>
                </c:pt>
                <c:pt idx="24457">
                  <c:v>6.114581445222897</c:v>
                </c:pt>
                <c:pt idx="24458">
                  <c:v>6.1151929033674195</c:v>
                </c:pt>
                <c:pt idx="24459">
                  <c:v>6.1158044226577566</c:v>
                </c:pt>
                <c:pt idx="24460">
                  <c:v>6.1164160031000225</c:v>
                </c:pt>
                <c:pt idx="24461">
                  <c:v>6.1170276447003324</c:v>
                </c:pt>
                <c:pt idx="24462">
                  <c:v>6.1176393474648023</c:v>
                </c:pt>
                <c:pt idx="24463">
                  <c:v>6.118251111399549</c:v>
                </c:pt>
                <c:pt idx="24464">
                  <c:v>6.1188629365106886</c:v>
                </c:pt>
                <c:pt idx="24465">
                  <c:v>6.1194748228043396</c:v>
                </c:pt>
                <c:pt idx="24466">
                  <c:v>6.12008677028662</c:v>
                </c:pt>
                <c:pt idx="24467">
                  <c:v>6.1206987789636482</c:v>
                </c:pt>
                <c:pt idx="24468">
                  <c:v>6.1213108488415449</c:v>
                </c:pt>
                <c:pt idx="24469">
                  <c:v>6.1219229799264285</c:v>
                </c:pt>
                <c:pt idx="24470">
                  <c:v>6.1225351722244215</c:v>
                </c:pt>
                <c:pt idx="24471">
                  <c:v>6.1231474257416441</c:v>
                </c:pt>
                <c:pt idx="24472">
                  <c:v>6.1237597404842186</c:v>
                </c:pt>
                <c:pt idx="24473">
                  <c:v>6.1243721164582672</c:v>
                </c:pt>
                <c:pt idx="24474">
                  <c:v>6.124984553669913</c:v>
                </c:pt>
                <c:pt idx="24475">
                  <c:v>6.1255970521252801</c:v>
                </c:pt>
                <c:pt idx="24476">
                  <c:v>6.1262096118304923</c:v>
                </c:pt>
                <c:pt idx="24477">
                  <c:v>6.1268222327916755</c:v>
                </c:pt>
                <c:pt idx="24478">
                  <c:v>6.1274349150149545</c:v>
                </c:pt>
                <c:pt idx="24479">
                  <c:v>6.1280476585064561</c:v>
                </c:pt>
                <c:pt idx="24480">
                  <c:v>6.1286604632723067</c:v>
                </c:pt>
                <c:pt idx="24481">
                  <c:v>6.1292733293186341</c:v>
                </c:pt>
                <c:pt idx="24482">
                  <c:v>6.1298862566515657</c:v>
                </c:pt>
                <c:pt idx="24483">
                  <c:v>6.1304992452772309</c:v>
                </c:pt>
                <c:pt idx="24484">
                  <c:v>6.1311122952017589</c:v>
                </c:pt>
                <c:pt idx="24485">
                  <c:v>6.1317254064312792</c:v>
                </c:pt>
                <c:pt idx="24486">
                  <c:v>6.1323385789719218</c:v>
                </c:pt>
                <c:pt idx="24487">
                  <c:v>6.1329518128298188</c:v>
                </c:pt>
                <c:pt idx="24488">
                  <c:v>6.1335651080111013</c:v>
                </c:pt>
                <c:pt idx="24489">
                  <c:v>6.1341784645219022</c:v>
                </c:pt>
                <c:pt idx="24490">
                  <c:v>6.1347918823683543</c:v>
                </c:pt>
                <c:pt idx="24491">
                  <c:v>6.1354053615565913</c:v>
                </c:pt>
                <c:pt idx="24492">
                  <c:v>6.1360189020927471</c:v>
                </c:pt>
                <c:pt idx="24493">
                  <c:v>6.1366325039829563</c:v>
                </c:pt>
                <c:pt idx="24494">
                  <c:v>6.1372461672333545</c:v>
                </c:pt>
                <c:pt idx="24495">
                  <c:v>6.137859891850078</c:v>
                </c:pt>
                <c:pt idx="24496">
                  <c:v>6.1384736778392632</c:v>
                </c:pt>
                <c:pt idx="24497">
                  <c:v>6.1390875252070467</c:v>
                </c:pt>
                <c:pt idx="24498">
                  <c:v>6.1397014339595675</c:v>
                </c:pt>
                <c:pt idx="24499">
                  <c:v>6.1403154041029637</c:v>
                </c:pt>
                <c:pt idx="24500">
                  <c:v>6.1409294356433737</c:v>
                </c:pt>
                <c:pt idx="24501">
                  <c:v>6.1415435285869382</c:v>
                </c:pt>
                <c:pt idx="24502">
                  <c:v>6.1421576829397972</c:v>
                </c:pt>
                <c:pt idx="24503">
                  <c:v>6.1427718987080908</c:v>
                </c:pt>
                <c:pt idx="24504">
                  <c:v>6.1433861758979615</c:v>
                </c:pt>
                <c:pt idx="24505">
                  <c:v>6.1440005145155512</c:v>
                </c:pt>
                <c:pt idx="24506">
                  <c:v>6.1446149145670024</c:v>
                </c:pt>
                <c:pt idx="24507">
                  <c:v>6.1452293760584586</c:v>
                </c:pt>
                <c:pt idx="24508">
                  <c:v>6.1458438989960644</c:v>
                </c:pt>
                <c:pt idx="24509">
                  <c:v>6.1464584833859641</c:v>
                </c:pt>
                <c:pt idx="24510">
                  <c:v>6.147073129234303</c:v>
                </c:pt>
                <c:pt idx="24511">
                  <c:v>6.1476878365472265</c:v>
                </c:pt>
                <c:pt idx="24512">
                  <c:v>6.1483026053308816</c:v>
                </c:pt>
                <c:pt idx="24513">
                  <c:v>6.1489174355914145</c:v>
                </c:pt>
                <c:pt idx="24514">
                  <c:v>6.1495323273349731</c:v>
                </c:pt>
                <c:pt idx="24515">
                  <c:v>6.1501472805677064</c:v>
                </c:pt>
                <c:pt idx="24516">
                  <c:v>6.1507622952957632</c:v>
                </c:pt>
                <c:pt idx="24517">
                  <c:v>6.1513773715252924</c:v>
                </c:pt>
                <c:pt idx="24518">
                  <c:v>6.1519925092624446</c:v>
                </c:pt>
                <c:pt idx="24519">
                  <c:v>6.1526077085133704</c:v>
                </c:pt>
                <c:pt idx="24520">
                  <c:v>6.1532229692842213</c:v>
                </c:pt>
                <c:pt idx="24521">
                  <c:v>6.1538382915811498</c:v>
                </c:pt>
                <c:pt idx="24522">
                  <c:v>6.1544536754103083</c:v>
                </c:pt>
                <c:pt idx="24523">
                  <c:v>6.1550691207778492</c:v>
                </c:pt>
                <c:pt idx="24524">
                  <c:v>6.1556846276899266</c:v>
                </c:pt>
                <c:pt idx="24525">
                  <c:v>6.1563001961526957</c:v>
                </c:pt>
                <c:pt idx="24526">
                  <c:v>6.1569158261723107</c:v>
                </c:pt>
                <c:pt idx="24527">
                  <c:v>6.1575315177549275</c:v>
                </c:pt>
                <c:pt idx="24528">
                  <c:v>6.1581472709067029</c:v>
                </c:pt>
                <c:pt idx="24529">
                  <c:v>6.1587630856337938</c:v>
                </c:pt>
                <c:pt idx="24530">
                  <c:v>6.1593789619423571</c:v>
                </c:pt>
                <c:pt idx="24531">
                  <c:v>6.1599948998385514</c:v>
                </c:pt>
                <c:pt idx="24532">
                  <c:v>6.1606108993285353</c:v>
                </c:pt>
                <c:pt idx="24533">
                  <c:v>6.1612269604184684</c:v>
                </c:pt>
                <c:pt idx="24534">
                  <c:v>6.1618430831145101</c:v>
                </c:pt>
                <c:pt idx="24535">
                  <c:v>6.1624592674228218</c:v>
                </c:pt>
                <c:pt idx="24536">
                  <c:v>6.1630755133495638</c:v>
                </c:pt>
                <c:pt idx="24537">
                  <c:v>6.1636918209008984</c:v>
                </c:pt>
                <c:pt idx="24538">
                  <c:v>6.1643081900829886</c:v>
                </c:pt>
                <c:pt idx="24539">
                  <c:v>6.1649246209019966</c:v>
                </c:pt>
                <c:pt idx="24540">
                  <c:v>6.1655411133640863</c:v>
                </c:pt>
                <c:pt idx="24541">
                  <c:v>6.1661576674754226</c:v>
                </c:pt>
                <c:pt idx="24542">
                  <c:v>6.1667742832421704</c:v>
                </c:pt>
                <c:pt idx="24543">
                  <c:v>6.1673909606704944</c:v>
                </c:pt>
                <c:pt idx="24544">
                  <c:v>6.1680076997665614</c:v>
                </c:pt>
                <c:pt idx="24545">
                  <c:v>6.1686245005365379</c:v>
                </c:pt>
                <c:pt idx="24546">
                  <c:v>6.1692413629865914</c:v>
                </c:pt>
                <c:pt idx="24547">
                  <c:v>6.1698582871228904</c:v>
                </c:pt>
                <c:pt idx="24548">
                  <c:v>6.1704752729516024</c:v>
                </c:pt>
                <c:pt idx="24549">
                  <c:v>6.1710923204788974</c:v>
                </c:pt>
                <c:pt idx="24550">
                  <c:v>6.1717094297109449</c:v>
                </c:pt>
                <c:pt idx="24551">
                  <c:v>6.1723266006539159</c:v>
                </c:pt>
                <c:pt idx="24552">
                  <c:v>6.1729438333139814</c:v>
                </c:pt>
                <c:pt idx="24553">
                  <c:v>6.1735611276973126</c:v>
                </c:pt>
                <c:pt idx="24554">
                  <c:v>6.1741784838100822</c:v>
                </c:pt>
                <c:pt idx="24555">
                  <c:v>6.174795901658463</c:v>
                </c:pt>
                <c:pt idx="24556">
                  <c:v>6.1754133812486289</c:v>
                </c:pt>
                <c:pt idx="24557">
                  <c:v>6.1760309225867536</c:v>
                </c:pt>
                <c:pt idx="24558">
                  <c:v>6.1766485256790125</c:v>
                </c:pt>
                <c:pt idx="24559">
                  <c:v>6.1772661905315802</c:v>
                </c:pt>
                <c:pt idx="24560">
                  <c:v>6.1778839171506332</c:v>
                </c:pt>
                <c:pt idx="24561">
                  <c:v>6.1785017055423479</c:v>
                </c:pt>
                <c:pt idx="24562">
                  <c:v>6.1791195557129024</c:v>
                </c:pt>
                <c:pt idx="24563">
                  <c:v>6.179737467668474</c:v>
                </c:pt>
                <c:pt idx="24564">
                  <c:v>6.1803554414152408</c:v>
                </c:pt>
                <c:pt idx="24565">
                  <c:v>6.180973476959382</c:v>
                </c:pt>
                <c:pt idx="24566">
                  <c:v>6.1815915743070775</c:v>
                </c:pt>
                <c:pt idx="24567">
                  <c:v>6.1822097334645081</c:v>
                </c:pt>
                <c:pt idx="24568">
                  <c:v>6.1828279544378546</c:v>
                </c:pt>
                <c:pt idx="24569">
                  <c:v>6.1834462372332979</c:v>
                </c:pt>
                <c:pt idx="24570">
                  <c:v>6.1840645818570215</c:v>
                </c:pt>
                <c:pt idx="24571">
                  <c:v>6.184682988315207</c:v>
                </c:pt>
                <c:pt idx="24572">
                  <c:v>6.1853014566140381</c:v>
                </c:pt>
                <c:pt idx="24573">
                  <c:v>6.185919986759699</c:v>
                </c:pt>
                <c:pt idx="24574">
                  <c:v>6.1865385787583751</c:v>
                </c:pt>
                <c:pt idx="24575">
                  <c:v>6.1871572326162507</c:v>
                </c:pt>
                <c:pt idx="24576">
                  <c:v>6.1877759483395121</c:v>
                </c:pt>
                <c:pt idx="24577">
                  <c:v>6.1883947259343461</c:v>
                </c:pt>
                <c:pt idx="24578">
                  <c:v>6.1890135654069391</c:v>
                </c:pt>
                <c:pt idx="24579">
                  <c:v>6.1896324667634799</c:v>
                </c:pt>
                <c:pt idx="24580">
                  <c:v>6.1902514300101563</c:v>
                </c:pt>
                <c:pt idx="24581">
                  <c:v>6.1908704551531573</c:v>
                </c:pt>
                <c:pt idx="24582">
                  <c:v>6.1914895421986724</c:v>
                </c:pt>
                <c:pt idx="24583">
                  <c:v>6.1921086911528924</c:v>
                </c:pt>
                <c:pt idx="24584">
                  <c:v>6.1927279020220078</c:v>
                </c:pt>
                <c:pt idx="24585">
                  <c:v>6.1933471748122102</c:v>
                </c:pt>
                <c:pt idx="24586">
                  <c:v>6.193966509529691</c:v>
                </c:pt>
                <c:pt idx="24587">
                  <c:v>6.1945859061806443</c:v>
                </c:pt>
                <c:pt idx="24588">
                  <c:v>6.1952053647712626</c:v>
                </c:pt>
                <c:pt idx="24589">
                  <c:v>6.19582488530774</c:v>
                </c:pt>
                <c:pt idx="24590">
                  <c:v>6.1964444677962707</c:v>
                </c:pt>
                <c:pt idx="24591">
                  <c:v>6.1970641122430505</c:v>
                </c:pt>
                <c:pt idx="24592">
                  <c:v>6.1976838186542746</c:v>
                </c:pt>
                <c:pt idx="24593">
                  <c:v>6.1983035870361398</c:v>
                </c:pt>
                <c:pt idx="24594">
                  <c:v>6.1989234173948438</c:v>
                </c:pt>
                <c:pt idx="24595">
                  <c:v>6.1995433097365833</c:v>
                </c:pt>
                <c:pt idx="24596">
                  <c:v>6.200163264067557</c:v>
                </c:pt>
                <c:pt idx="24597">
                  <c:v>6.2007832803939635</c:v>
                </c:pt>
                <c:pt idx="24598">
                  <c:v>6.2014033587220032</c:v>
                </c:pt>
                <c:pt idx="24599">
                  <c:v>6.2020234990578755</c:v>
                </c:pt>
                <c:pt idx="24600">
                  <c:v>6.2026437014077809</c:v>
                </c:pt>
                <c:pt idx="24601">
                  <c:v>6.2032639657779214</c:v>
                </c:pt>
                <c:pt idx="24602">
                  <c:v>6.2038842921744992</c:v>
                </c:pt>
                <c:pt idx="24603">
                  <c:v>6.2045046806037165</c:v>
                </c:pt>
                <c:pt idx="24604">
                  <c:v>6.2051251310717772</c:v>
                </c:pt>
                <c:pt idx="24605">
                  <c:v>6.2057456435848843</c:v>
                </c:pt>
                <c:pt idx="24606">
                  <c:v>6.2063662181492427</c:v>
                </c:pt>
                <c:pt idx="24607">
                  <c:v>6.2069868547710572</c:v>
                </c:pt>
                <c:pt idx="24608">
                  <c:v>6.2076075534565343</c:v>
                </c:pt>
                <c:pt idx="24609">
                  <c:v>6.2082283142118797</c:v>
                </c:pt>
                <c:pt idx="24610">
                  <c:v>6.208849137043301</c:v>
                </c:pt>
                <c:pt idx="24611">
                  <c:v>6.2094700219570056</c:v>
                </c:pt>
                <c:pt idx="24612">
                  <c:v>6.210090968959201</c:v>
                </c:pt>
                <c:pt idx="24613">
                  <c:v>6.2107119780560964</c:v>
                </c:pt>
                <c:pt idx="24614">
                  <c:v>6.2113330492539021</c:v>
                </c:pt>
                <c:pt idx="24615">
                  <c:v>6.2119541825588271</c:v>
                </c:pt>
                <c:pt idx="24616">
                  <c:v>6.2125753779770827</c:v>
                </c:pt>
                <c:pt idx="24617">
                  <c:v>6.2131966355148807</c:v>
                </c:pt>
                <c:pt idx="24618">
                  <c:v>6.2138179551784321</c:v>
                </c:pt>
                <c:pt idx="24619">
                  <c:v>6.2144393369739497</c:v>
                </c:pt>
                <c:pt idx="24620">
                  <c:v>6.2150607809076472</c:v>
                </c:pt>
                <c:pt idx="24621">
                  <c:v>6.2156822869857375</c:v>
                </c:pt>
                <c:pt idx="24622">
                  <c:v>6.2163038552144361</c:v>
                </c:pt>
                <c:pt idx="24623">
                  <c:v>6.2169254855999574</c:v>
                </c:pt>
                <c:pt idx="24624">
                  <c:v>6.217547178148517</c:v>
                </c:pt>
                <c:pt idx="24625">
                  <c:v>6.2181689328663321</c:v>
                </c:pt>
                <c:pt idx="24626">
                  <c:v>6.2187907497596191</c:v>
                </c:pt>
                <c:pt idx="24627">
                  <c:v>6.2194126288345952</c:v>
                </c:pt>
                <c:pt idx="24628">
                  <c:v>6.2200345700974786</c:v>
                </c:pt>
                <c:pt idx="24629">
                  <c:v>6.2206565735544883</c:v>
                </c:pt>
                <c:pt idx="24630">
                  <c:v>6.2212786392118433</c:v>
                </c:pt>
                <c:pt idx="24631">
                  <c:v>6.2219007670757644</c:v>
                </c:pt>
                <c:pt idx="24632">
                  <c:v>6.2225229571524716</c:v>
                </c:pt>
                <c:pt idx="24633">
                  <c:v>6.2231452094481865</c:v>
                </c:pt>
                <c:pt idx="24634">
                  <c:v>6.2237675239691317</c:v>
                </c:pt>
                <c:pt idx="24635">
                  <c:v>6.2243899007215289</c:v>
                </c:pt>
                <c:pt idx="24636">
                  <c:v>6.2250123397116006</c:v>
                </c:pt>
                <c:pt idx="24637">
                  <c:v>6.2256348409455713</c:v>
                </c:pt>
                <c:pt idx="24638">
                  <c:v>6.2262574044296661</c:v>
                </c:pt>
                <c:pt idx="24639">
                  <c:v>6.2268800301701086</c:v>
                </c:pt>
                <c:pt idx="24640">
                  <c:v>6.2275027181731257</c:v>
                </c:pt>
                <c:pt idx="24641">
                  <c:v>6.2281254684449427</c:v>
                </c:pt>
                <c:pt idx="24642">
                  <c:v>6.2287482809917876</c:v>
                </c:pt>
                <c:pt idx="24643">
                  <c:v>6.2293711558198863</c:v>
                </c:pt>
                <c:pt idx="24644">
                  <c:v>6.2299940929354678</c:v>
                </c:pt>
                <c:pt idx="24645">
                  <c:v>6.2306170923447617</c:v>
                </c:pt>
                <c:pt idx="24646">
                  <c:v>6.2312401540539959</c:v>
                </c:pt>
                <c:pt idx="24647">
                  <c:v>6.231863278069401</c:v>
                </c:pt>
                <c:pt idx="24648">
                  <c:v>6.2324864643972075</c:v>
                </c:pt>
                <c:pt idx="24649">
                  <c:v>6.233109713043647</c:v>
                </c:pt>
                <c:pt idx="24650">
                  <c:v>6.2337330240149509</c:v>
                </c:pt>
                <c:pt idx="24651">
                  <c:v>6.2343563973173524</c:v>
                </c:pt>
                <c:pt idx="24652">
                  <c:v>6.2349798329570838</c:v>
                </c:pt>
                <c:pt idx="24653">
                  <c:v>6.2356033309403793</c:v>
                </c:pt>
                <c:pt idx="24654">
                  <c:v>6.2362268912734731</c:v>
                </c:pt>
                <c:pt idx="24655">
                  <c:v>6.2368505139626</c:v>
                </c:pt>
                <c:pt idx="24656">
                  <c:v>6.2374741990139961</c:v>
                </c:pt>
                <c:pt idx="24657">
                  <c:v>6.2380979464338973</c:v>
                </c:pt>
                <c:pt idx="24658">
                  <c:v>6.2387217562285402</c:v>
                </c:pt>
                <c:pt idx="24659">
                  <c:v>6.2393456284041626</c:v>
                </c:pt>
                <c:pt idx="24660">
                  <c:v>6.2399695629670031</c:v>
                </c:pt>
                <c:pt idx="24661">
                  <c:v>6.2405935599232993</c:v>
                </c:pt>
                <c:pt idx="24662">
                  <c:v>6.2412176192792916</c:v>
                </c:pt>
                <c:pt idx="24663">
                  <c:v>6.2418417410412195</c:v>
                </c:pt>
                <c:pt idx="24664">
                  <c:v>6.2424659252153232</c:v>
                </c:pt>
                <c:pt idx="24665">
                  <c:v>6.2430901718078449</c:v>
                </c:pt>
                <c:pt idx="24666">
                  <c:v>6.2437144808250258</c:v>
                </c:pt>
                <c:pt idx="24667">
                  <c:v>6.244338852273108</c:v>
                </c:pt>
                <c:pt idx="24668">
                  <c:v>6.2449632861583355</c:v>
                </c:pt>
                <c:pt idx="24669">
                  <c:v>6.2455877824869512</c:v>
                </c:pt>
                <c:pt idx="24670">
                  <c:v>6.2462123412652</c:v>
                </c:pt>
                <c:pt idx="24671">
                  <c:v>6.2468369624993265</c:v>
                </c:pt>
                <c:pt idx="24672">
                  <c:v>6.2474616461955765</c:v>
                </c:pt>
                <c:pt idx="24673">
                  <c:v>6.2480863923601957</c:v>
                </c:pt>
                <c:pt idx="24674">
                  <c:v>6.2487112009994314</c:v>
                </c:pt>
                <c:pt idx="24675">
                  <c:v>6.2493360721195312</c:v>
                </c:pt>
                <c:pt idx="24676">
                  <c:v>6.2499610057267434</c:v>
                </c:pt>
                <c:pt idx="24677">
                  <c:v>6.2505860018273163</c:v>
                </c:pt>
                <c:pt idx="24678">
                  <c:v>6.2512110604274991</c:v>
                </c:pt>
                <c:pt idx="24679">
                  <c:v>6.2518361815335419</c:v>
                </c:pt>
                <c:pt idx="24680">
                  <c:v>6.2524613651516949</c:v>
                </c:pt>
                <c:pt idx="24681">
                  <c:v>6.25308661128821</c:v>
                </c:pt>
                <c:pt idx="24682">
                  <c:v>6.2537119199493389</c:v>
                </c:pt>
                <c:pt idx="24683">
                  <c:v>6.2543372911413337</c:v>
                </c:pt>
                <c:pt idx="24684">
                  <c:v>6.254962724870448</c:v>
                </c:pt>
                <c:pt idx="24685">
                  <c:v>6.2555882211429346</c:v>
                </c:pt>
                <c:pt idx="24686">
                  <c:v>6.2562137799650488</c:v>
                </c:pt>
                <c:pt idx="24687">
                  <c:v>6.2568394013430453</c:v>
                </c:pt>
                <c:pt idx="24688">
                  <c:v>6.2574650852831795</c:v>
                </c:pt>
                <c:pt idx="24689">
                  <c:v>6.2580908317917077</c:v>
                </c:pt>
                <c:pt idx="24690">
                  <c:v>6.2587166408748871</c:v>
                </c:pt>
                <c:pt idx="24691">
                  <c:v>6.2593425125389741</c:v>
                </c:pt>
                <c:pt idx="24692">
                  <c:v>6.2599684467902277</c:v>
                </c:pt>
                <c:pt idx="24693">
                  <c:v>6.2605944436349068</c:v>
                </c:pt>
                <c:pt idx="24694">
                  <c:v>6.2612205030792705</c:v>
                </c:pt>
                <c:pt idx="24695">
                  <c:v>6.2618466251295786</c:v>
                </c:pt>
                <c:pt idx="24696">
                  <c:v>6.2624728097920919</c:v>
                </c:pt>
                <c:pt idx="24697">
                  <c:v>6.2630990570730711</c:v>
                </c:pt>
                <c:pt idx="24698">
                  <c:v>6.263725366978778</c:v>
                </c:pt>
                <c:pt idx="24699">
                  <c:v>6.264351739515476</c:v>
                </c:pt>
                <c:pt idx="24700">
                  <c:v>6.2649781746894275</c:v>
                </c:pt>
                <c:pt idx="24701">
                  <c:v>6.2656046725068961</c:v>
                </c:pt>
                <c:pt idx="24702">
                  <c:v>6.266231232974147</c:v>
                </c:pt>
                <c:pt idx="24703">
                  <c:v>6.2668578560974444</c:v>
                </c:pt>
                <c:pt idx="24704">
                  <c:v>6.2674845418830545</c:v>
                </c:pt>
                <c:pt idx="24705">
                  <c:v>6.2681112903372425</c:v>
                </c:pt>
                <c:pt idx="24706">
                  <c:v>6.2687381014662762</c:v>
                </c:pt>
                <c:pt idx="24707">
                  <c:v>6.2693649752764227</c:v>
                </c:pt>
                <c:pt idx="24708">
                  <c:v>6.2699919117739507</c:v>
                </c:pt>
                <c:pt idx="24709">
                  <c:v>6.270618910965128</c:v>
                </c:pt>
                <c:pt idx="24710">
                  <c:v>6.2712459728562244</c:v>
                </c:pt>
                <c:pt idx="24711">
                  <c:v>6.2718730974535104</c:v>
                </c:pt>
                <c:pt idx="24712">
                  <c:v>6.2725002847632556</c:v>
                </c:pt>
                <c:pt idx="24713">
                  <c:v>6.2731275347917315</c:v>
                </c:pt>
                <c:pt idx="24714">
                  <c:v>6.2737548475452103</c:v>
                </c:pt>
                <c:pt idx="24715">
                  <c:v>6.2743822230299644</c:v>
                </c:pt>
                <c:pt idx="24716">
                  <c:v>6.275009661252267</c:v>
                </c:pt>
                <c:pt idx="24717">
                  <c:v>6.2756371622183922</c:v>
                </c:pt>
                <c:pt idx="24718">
                  <c:v>6.276264725934614</c:v>
                </c:pt>
                <c:pt idx="24719">
                  <c:v>6.2768923524072076</c:v>
                </c:pt>
                <c:pt idx="24720">
                  <c:v>6.2775200416424486</c:v>
                </c:pt>
                <c:pt idx="24721">
                  <c:v>6.278147793646613</c:v>
                </c:pt>
                <c:pt idx="24722">
                  <c:v>6.2787756084259776</c:v>
                </c:pt>
                <c:pt idx="24723">
                  <c:v>6.27940348598682</c:v>
                </c:pt>
                <c:pt idx="24724">
                  <c:v>6.2800314263354187</c:v>
                </c:pt>
                <c:pt idx="24725">
                  <c:v>6.2806594294780522</c:v>
                </c:pt>
                <c:pt idx="24726">
                  <c:v>6.2812874954210001</c:v>
                </c:pt>
                <c:pt idx="24727">
                  <c:v>6.2819156241705425</c:v>
                </c:pt>
                <c:pt idx="24728">
                  <c:v>6.2825438157329598</c:v>
                </c:pt>
                <c:pt idx="24729">
                  <c:v>6.2831720701145333</c:v>
                </c:pt>
                <c:pt idx="24730">
                  <c:v>6.2838003873215449</c:v>
                </c:pt>
                <c:pt idx="24731">
                  <c:v>6.2844287673602768</c:v>
                </c:pt>
                <c:pt idx="24732">
                  <c:v>6.2850572102370128</c:v>
                </c:pt>
                <c:pt idx="24733">
                  <c:v>6.2856857159580368</c:v>
                </c:pt>
                <c:pt idx="24734">
                  <c:v>6.2863142845296327</c:v>
                </c:pt>
                <c:pt idx="24735">
                  <c:v>6.2869429159580852</c:v>
                </c:pt>
                <c:pt idx="24736">
                  <c:v>6.2875716102496808</c:v>
                </c:pt>
                <c:pt idx="24737">
                  <c:v>6.2882003674107061</c:v>
                </c:pt>
                <c:pt idx="24738">
                  <c:v>6.2888291874474467</c:v>
                </c:pt>
                <c:pt idx="24739">
                  <c:v>6.2894580703661918</c:v>
                </c:pt>
                <c:pt idx="24740">
                  <c:v>6.2900870161732287</c:v>
                </c:pt>
                <c:pt idx="24741">
                  <c:v>6.2907160248748459</c:v>
                </c:pt>
                <c:pt idx="24742">
                  <c:v>6.2913450964773334</c:v>
                </c:pt>
                <c:pt idx="24743">
                  <c:v>6.2919742309869813</c:v>
                </c:pt>
                <c:pt idx="24744">
                  <c:v>6.2926034284100796</c:v>
                </c:pt>
                <c:pt idx="24745">
                  <c:v>6.2932326887529202</c:v>
                </c:pt>
                <c:pt idx="24746">
                  <c:v>6.2938620120217958</c:v>
                </c:pt>
                <c:pt idx="24747">
                  <c:v>6.2944913982229975</c:v>
                </c:pt>
                <c:pt idx="24748">
                  <c:v>6.2951208473628197</c:v>
                </c:pt>
                <c:pt idx="24749">
                  <c:v>6.2957503594475561</c:v>
                </c:pt>
                <c:pt idx="24750">
                  <c:v>6.2963799344835012</c:v>
                </c:pt>
                <c:pt idx="24751">
                  <c:v>6.2970095724769495</c:v>
                </c:pt>
                <c:pt idx="24752">
                  <c:v>6.2976392734341973</c:v>
                </c:pt>
                <c:pt idx="24753">
                  <c:v>6.2982690373615409</c:v>
                </c:pt>
                <c:pt idx="24754">
                  <c:v>6.2988988642652766</c:v>
                </c:pt>
                <c:pt idx="24755">
                  <c:v>6.2995287541517033</c:v>
                </c:pt>
                <c:pt idx="24756">
                  <c:v>6.3001587070271183</c:v>
                </c:pt>
                <c:pt idx="24757">
                  <c:v>6.3007887228978205</c:v>
                </c:pt>
                <c:pt idx="24758">
                  <c:v>6.3014188017701098</c:v>
                </c:pt>
                <c:pt idx="24759">
                  <c:v>6.3020489436502869</c:v>
                </c:pt>
                <c:pt idx="24760">
                  <c:v>6.3026791485446516</c:v>
                </c:pt>
                <c:pt idx="24761">
                  <c:v>6.3033094164595056</c:v>
                </c:pt>
                <c:pt idx="24762">
                  <c:v>6.3039397474011514</c:v>
                </c:pt>
                <c:pt idx="24763">
                  <c:v>6.3045701413758914</c:v>
                </c:pt>
                <c:pt idx="24764">
                  <c:v>6.3052005983900292</c:v>
                </c:pt>
                <c:pt idx="24765">
                  <c:v>6.3058311184498681</c:v>
                </c:pt>
                <c:pt idx="24766">
                  <c:v>6.3064617015617133</c:v>
                </c:pt>
                <c:pt idx="24767">
                  <c:v>6.307092347731869</c:v>
                </c:pt>
                <c:pt idx="24768">
                  <c:v>6.3077230569666423</c:v>
                </c:pt>
                <c:pt idx="24769">
                  <c:v>6.3083538292723391</c:v>
                </c:pt>
                <c:pt idx="24770">
                  <c:v>6.3089846646552665</c:v>
                </c:pt>
                <c:pt idx="24771">
                  <c:v>6.3096155631217323</c:v>
                </c:pt>
                <c:pt idx="24772">
                  <c:v>6.3102465246780444</c:v>
                </c:pt>
                <c:pt idx="24773">
                  <c:v>6.3108775493305123</c:v>
                </c:pt>
                <c:pt idx="24774">
                  <c:v>6.3115086370854456</c:v>
                </c:pt>
                <c:pt idx="24775">
                  <c:v>6.3121397879491541</c:v>
                </c:pt>
                <c:pt idx="24776">
                  <c:v>6.312771001927949</c:v>
                </c:pt>
                <c:pt idx="24777">
                  <c:v>6.3134022790281419</c:v>
                </c:pt>
                <c:pt idx="24778">
                  <c:v>6.3140336192560449</c:v>
                </c:pt>
                <c:pt idx="24779">
                  <c:v>6.3146650226179704</c:v>
                </c:pt>
                <c:pt idx="24780">
                  <c:v>6.3152964891202323</c:v>
                </c:pt>
                <c:pt idx="24781">
                  <c:v>6.315928018769144</c:v>
                </c:pt>
                <c:pt idx="24782">
                  <c:v>6.3165596115710212</c:v>
                </c:pt>
                <c:pt idx="24783">
                  <c:v>6.317191267532178</c:v>
                </c:pt>
                <c:pt idx="24784">
                  <c:v>6.3178229866589311</c:v>
                </c:pt>
                <c:pt idx="24785">
                  <c:v>6.3184547689575972</c:v>
                </c:pt>
                <c:pt idx="24786">
                  <c:v>6.319086614434493</c:v>
                </c:pt>
                <c:pt idx="24787">
                  <c:v>6.3197185230959363</c:v>
                </c:pt>
                <c:pt idx="24788">
                  <c:v>6.3203504949482454</c:v>
                </c:pt>
                <c:pt idx="24789">
                  <c:v>6.3209825299977398</c:v>
                </c:pt>
                <c:pt idx="24790">
                  <c:v>6.3216146282507397</c:v>
                </c:pt>
                <c:pt idx="24791">
                  <c:v>6.3222467897135646</c:v>
                </c:pt>
                <c:pt idx="24792">
                  <c:v>6.3228790143925355</c:v>
                </c:pt>
                <c:pt idx="24793">
                  <c:v>6.3235113022939746</c:v>
                </c:pt>
                <c:pt idx="24794">
                  <c:v>6.3241436534242039</c:v>
                </c:pt>
                <c:pt idx="24795">
                  <c:v>6.3247760677895464</c:v>
                </c:pt>
                <c:pt idx="24796">
                  <c:v>6.3254085453963249</c:v>
                </c:pt>
                <c:pt idx="24797">
                  <c:v>6.3260410862508643</c:v>
                </c:pt>
                <c:pt idx="24798">
                  <c:v>6.3266736903594891</c:v>
                </c:pt>
                <c:pt idx="24799">
                  <c:v>6.3273063577285251</c:v>
                </c:pt>
                <c:pt idx="24800">
                  <c:v>6.3279390883642979</c:v>
                </c:pt>
                <c:pt idx="24801">
                  <c:v>6.3285718822731338</c:v>
                </c:pt>
                <c:pt idx="24802">
                  <c:v>6.3292047394613613</c:v>
                </c:pt>
                <c:pt idx="24803">
                  <c:v>6.3298376599353077</c:v>
                </c:pt>
                <c:pt idx="24804">
                  <c:v>6.3304706437013012</c:v>
                </c:pt>
                <c:pt idx="24805">
                  <c:v>6.331103690765671</c:v>
                </c:pt>
                <c:pt idx="24806">
                  <c:v>6.3317368011347472</c:v>
                </c:pt>
                <c:pt idx="24807">
                  <c:v>6.3323699748148607</c:v>
                </c:pt>
                <c:pt idx="24808">
                  <c:v>6.3330032118123425</c:v>
                </c:pt>
                <c:pt idx="24809">
                  <c:v>6.3336365121335234</c:v>
                </c:pt>
                <c:pt idx="24810">
                  <c:v>6.3342698757847371</c:v>
                </c:pt>
                <c:pt idx="24811">
                  <c:v>6.3349033027723154</c:v>
                </c:pt>
                <c:pt idx="24812">
                  <c:v>6.3355367931025928</c:v>
                </c:pt>
                <c:pt idx="24813">
                  <c:v>6.3361703467819028</c:v>
                </c:pt>
                <c:pt idx="24814">
                  <c:v>6.336803963816581</c:v>
                </c:pt>
                <c:pt idx="24815">
                  <c:v>6.3374376442129625</c:v>
                </c:pt>
                <c:pt idx="24816">
                  <c:v>6.3380713879773838</c:v>
                </c:pt>
                <c:pt idx="24817">
                  <c:v>6.338705195116181</c:v>
                </c:pt>
                <c:pt idx="24818">
                  <c:v>6.3393390656356923</c:v>
                </c:pt>
                <c:pt idx="24819">
                  <c:v>6.3399729995422556</c:v>
                </c:pt>
                <c:pt idx="24820">
                  <c:v>6.3406069968422099</c:v>
                </c:pt>
                <c:pt idx="24821">
                  <c:v>6.341241057541894</c:v>
                </c:pt>
                <c:pt idx="24822">
                  <c:v>6.341875181647648</c:v>
                </c:pt>
                <c:pt idx="24823">
                  <c:v>6.3425093691658123</c:v>
                </c:pt>
                <c:pt idx="24824">
                  <c:v>6.3431436201027287</c:v>
                </c:pt>
                <c:pt idx="24825">
                  <c:v>6.3437779344647387</c:v>
                </c:pt>
                <c:pt idx="24826">
                  <c:v>6.3444123122581848</c:v>
                </c:pt>
                <c:pt idx="24827">
                  <c:v>6.3450467534894104</c:v>
                </c:pt>
                <c:pt idx="24828">
                  <c:v>6.3456812581647597</c:v>
                </c:pt>
                <c:pt idx="24829">
                  <c:v>6.3463158262905761</c:v>
                </c:pt>
                <c:pt idx="24830">
                  <c:v>6.3469504578732048</c:v>
                </c:pt>
                <c:pt idx="24831">
                  <c:v>6.3475851529189917</c:v>
                </c:pt>
                <c:pt idx="24832">
                  <c:v>6.3482199114342839</c:v>
                </c:pt>
                <c:pt idx="24833">
                  <c:v>6.3488547334254273</c:v>
                </c:pt>
                <c:pt idx="24834">
                  <c:v>6.3494896188987697</c:v>
                </c:pt>
                <c:pt idx="24835">
                  <c:v>6.3501245678606599</c:v>
                </c:pt>
                <c:pt idx="24836">
                  <c:v>6.3507595803174457</c:v>
                </c:pt>
                <c:pt idx="24837">
                  <c:v>6.3513946562754775</c:v>
                </c:pt>
                <c:pt idx="24838">
                  <c:v>6.3520297957411049</c:v>
                </c:pt>
                <c:pt idx="24839">
                  <c:v>6.3526649987206794</c:v>
                </c:pt>
                <c:pt idx="24840">
                  <c:v>6.3533002652205512</c:v>
                </c:pt>
                <c:pt idx="24841">
                  <c:v>6.3539355952470729</c:v>
                </c:pt>
                <c:pt idx="24842">
                  <c:v>6.3545709888065973</c:v>
                </c:pt>
                <c:pt idx="24843">
                  <c:v>6.3552064459054778</c:v>
                </c:pt>
                <c:pt idx="24844">
                  <c:v>6.3558419665500683</c:v>
                </c:pt>
                <c:pt idx="24845">
                  <c:v>6.3564775507467228</c:v>
                </c:pt>
                <c:pt idx="24846">
                  <c:v>6.3571131985017972</c:v>
                </c:pt>
                <c:pt idx="24847">
                  <c:v>6.3577489098216473</c:v>
                </c:pt>
                <c:pt idx="24848">
                  <c:v>6.3583846847126297</c:v>
                </c:pt>
                <c:pt idx="24849">
                  <c:v>6.3590205231811012</c:v>
                </c:pt>
                <c:pt idx="24850">
                  <c:v>6.3596564252334193</c:v>
                </c:pt>
                <c:pt idx="24851">
                  <c:v>6.3602923908759426</c:v>
                </c:pt>
                <c:pt idx="24852">
                  <c:v>6.3609284201150302</c:v>
                </c:pt>
                <c:pt idx="24853">
                  <c:v>6.3615645129570417</c:v>
                </c:pt>
                <c:pt idx="24854">
                  <c:v>6.3622006694083373</c:v>
                </c:pt>
                <c:pt idx="24855">
                  <c:v>6.362836889475278</c:v>
                </c:pt>
                <c:pt idx="24856">
                  <c:v>6.3634731731642251</c:v>
                </c:pt>
                <c:pt idx="24857">
                  <c:v>6.3641095204815414</c:v>
                </c:pt>
                <c:pt idx="24858">
                  <c:v>6.3647459314335899</c:v>
                </c:pt>
                <c:pt idx="24859">
                  <c:v>6.3653824060267334</c:v>
                </c:pt>
                <c:pt idx="24860">
                  <c:v>6.3660189442673358</c:v>
                </c:pt>
                <c:pt idx="24861">
                  <c:v>6.3666555461617627</c:v>
                </c:pt>
                <c:pt idx="24862">
                  <c:v>6.3672922117163786</c:v>
                </c:pt>
                <c:pt idx="24863">
                  <c:v>6.3679289409375501</c:v>
                </c:pt>
                <c:pt idx="24864">
                  <c:v>6.3685657338316437</c:v>
                </c:pt>
                <c:pt idx="24865">
                  <c:v>6.3692025904050267</c:v>
                </c:pt>
                <c:pt idx="24866">
                  <c:v>6.3698395106640673</c:v>
                </c:pt>
                <c:pt idx="24867">
                  <c:v>6.3704764946151338</c:v>
                </c:pt>
                <c:pt idx="24868">
                  <c:v>6.3711135422645953</c:v>
                </c:pt>
                <c:pt idx="24869">
                  <c:v>6.3717506536188218</c:v>
                </c:pt>
                <c:pt idx="24870">
                  <c:v>6.3723878286841833</c:v>
                </c:pt>
                <c:pt idx="24871">
                  <c:v>6.3730250674670517</c:v>
                </c:pt>
                <c:pt idx="24872">
                  <c:v>6.3736623699737986</c:v>
                </c:pt>
                <c:pt idx="24873">
                  <c:v>6.374299736210796</c:v>
                </c:pt>
                <c:pt idx="24874">
                  <c:v>6.3749371661844174</c:v>
                </c:pt>
                <c:pt idx="24875">
                  <c:v>6.3755746599010354</c:v>
                </c:pt>
                <c:pt idx="24876">
                  <c:v>6.3762122173670255</c:v>
                </c:pt>
                <c:pt idx="24877">
                  <c:v>6.376849838588762</c:v>
                </c:pt>
                <c:pt idx="24878">
                  <c:v>6.3774875235726212</c:v>
                </c:pt>
                <c:pt idx="24879">
                  <c:v>6.3781252723249784</c:v>
                </c:pt>
                <c:pt idx="24880">
                  <c:v>6.3787630848522108</c:v>
                </c:pt>
                <c:pt idx="24881">
                  <c:v>6.3794009611606963</c:v>
                </c:pt>
                <c:pt idx="24882">
                  <c:v>6.3800389012568122</c:v>
                </c:pt>
                <c:pt idx="24883">
                  <c:v>6.3806769051469381</c:v>
                </c:pt>
                <c:pt idx="24884">
                  <c:v>6.381314972837453</c:v>
                </c:pt>
                <c:pt idx="24885">
                  <c:v>6.3819531043347366</c:v>
                </c:pt>
                <c:pt idx="24886">
                  <c:v>6.3825912996451697</c:v>
                </c:pt>
                <c:pt idx="24887">
                  <c:v>6.3832295587751338</c:v>
                </c:pt>
                <c:pt idx="24888">
                  <c:v>6.3838678817310113</c:v>
                </c:pt>
                <c:pt idx="24889">
                  <c:v>6.3845062685191847</c:v>
                </c:pt>
                <c:pt idx="24890">
                  <c:v>6.3851447191460364</c:v>
                </c:pt>
                <c:pt idx="24891">
                  <c:v>6.3857832336179507</c:v>
                </c:pt>
                <c:pt idx="24892">
                  <c:v>6.3864218119413128</c:v>
                </c:pt>
                <c:pt idx="24893">
                  <c:v>6.3870604541225067</c:v>
                </c:pt>
                <c:pt idx="24894">
                  <c:v>6.3876991601679185</c:v>
                </c:pt>
                <c:pt idx="24895">
                  <c:v>6.3883379300839351</c:v>
                </c:pt>
                <c:pt idx="24896">
                  <c:v>6.3889767638769435</c:v>
                </c:pt>
                <c:pt idx="24897">
                  <c:v>6.3896156615533313</c:v>
                </c:pt>
                <c:pt idx="24898">
                  <c:v>6.3902546231194863</c:v>
                </c:pt>
                <c:pt idx="24899">
                  <c:v>6.3908936485817982</c:v>
                </c:pt>
                <c:pt idx="24900">
                  <c:v>6.3915327379466564</c:v>
                </c:pt>
                <c:pt idx="24901">
                  <c:v>6.3921718912204506</c:v>
                </c:pt>
                <c:pt idx="24902">
                  <c:v>6.3928111084095729</c:v>
                </c:pt>
                <c:pt idx="24903">
                  <c:v>6.3934503895204138</c:v>
                </c:pt>
                <c:pt idx="24904">
                  <c:v>6.3940897345593655</c:v>
                </c:pt>
                <c:pt idx="24905">
                  <c:v>6.3947291435328211</c:v>
                </c:pt>
                <c:pt idx="24906">
                  <c:v>6.3953686164471746</c:v>
                </c:pt>
                <c:pt idx="24907">
                  <c:v>6.3960081533088191</c:v>
                </c:pt>
                <c:pt idx="24908">
                  <c:v>6.3966477541241495</c:v>
                </c:pt>
                <c:pt idx="24909">
                  <c:v>6.3972874188995617</c:v>
                </c:pt>
                <c:pt idx="24910">
                  <c:v>6.3979271476414512</c:v>
                </c:pt>
                <c:pt idx="24911">
                  <c:v>6.3985669403562149</c:v>
                </c:pt>
                <c:pt idx="24912">
                  <c:v>6.3992067970502502</c:v>
                </c:pt>
                <c:pt idx="24913">
                  <c:v>6.3998467177299547</c:v>
                </c:pt>
                <c:pt idx="24914">
                  <c:v>6.4004867024017278</c:v>
                </c:pt>
                <c:pt idx="24915">
                  <c:v>6.4011267510719678</c:v>
                </c:pt>
                <c:pt idx="24916">
                  <c:v>6.401766863747075</c:v>
                </c:pt>
                <c:pt idx="24917">
                  <c:v>6.4024070404334497</c:v>
                </c:pt>
                <c:pt idx="24918">
                  <c:v>6.4030472811374928</c:v>
                </c:pt>
                <c:pt idx="24919">
                  <c:v>6.4036875858656064</c:v>
                </c:pt>
                <c:pt idx="24920">
                  <c:v>6.4043279546241925</c:v>
                </c:pt>
                <c:pt idx="24921">
                  <c:v>6.4049683874196548</c:v>
                </c:pt>
                <c:pt idx="24922">
                  <c:v>6.4056088842583963</c:v>
                </c:pt>
                <c:pt idx="24923">
                  <c:v>6.4062494451468224</c:v>
                </c:pt>
                <c:pt idx="24924">
                  <c:v>6.4068900700913369</c:v>
                </c:pt>
                <c:pt idx="24925">
                  <c:v>6.4075307590983464</c:v>
                </c:pt>
                <c:pt idx="24926">
                  <c:v>6.4081715121742562</c:v>
                </c:pt>
                <c:pt idx="24927">
                  <c:v>6.4088123293254737</c:v>
                </c:pt>
                <c:pt idx="24928">
                  <c:v>6.4094532105584063</c:v>
                </c:pt>
                <c:pt idx="24929">
                  <c:v>6.4100941558794622</c:v>
                </c:pt>
                <c:pt idx="24930">
                  <c:v>6.4107351652950504</c:v>
                </c:pt>
                <c:pt idx="24931">
                  <c:v>6.41137623881158</c:v>
                </c:pt>
                <c:pt idx="24932">
                  <c:v>6.4120173764354611</c:v>
                </c:pt>
                <c:pt idx="24933">
                  <c:v>6.4126585781731045</c:v>
                </c:pt>
                <c:pt idx="24934">
                  <c:v>6.4132998440309219</c:v>
                </c:pt>
                <c:pt idx="24935">
                  <c:v>6.4139411740153252</c:v>
                </c:pt>
                <c:pt idx="24936">
                  <c:v>6.4145825681327269</c:v>
                </c:pt>
                <c:pt idx="24937">
                  <c:v>6.4152240263895397</c:v>
                </c:pt>
                <c:pt idx="24938">
                  <c:v>6.415865548792179</c:v>
                </c:pt>
                <c:pt idx="24939">
                  <c:v>6.4165071353470582</c:v>
                </c:pt>
                <c:pt idx="24940">
                  <c:v>6.4171487860605927</c:v>
                </c:pt>
                <c:pt idx="24941">
                  <c:v>6.4177905009391987</c:v>
                </c:pt>
                <c:pt idx="24942">
                  <c:v>6.4184322799892923</c:v>
                </c:pt>
                <c:pt idx="24943">
                  <c:v>6.4190741232172908</c:v>
                </c:pt>
                <c:pt idx="24944">
                  <c:v>6.4197160306296128</c:v>
                </c:pt>
                <c:pt idx="24945">
                  <c:v>6.4203580022326756</c:v>
                </c:pt>
                <c:pt idx="24946">
                  <c:v>6.4210000380328989</c:v>
                </c:pt>
                <c:pt idx="24947">
                  <c:v>6.4216421380367024</c:v>
                </c:pt>
                <c:pt idx="24948">
                  <c:v>6.4222843022505058</c:v>
                </c:pt>
                <c:pt idx="24949">
                  <c:v>6.4229265306807308</c:v>
                </c:pt>
                <c:pt idx="24950">
                  <c:v>6.4235688233337989</c:v>
                </c:pt>
                <c:pt idx="24951">
                  <c:v>6.4242111802161324</c:v>
                </c:pt>
                <c:pt idx="24952">
                  <c:v>6.4248536013341537</c:v>
                </c:pt>
                <c:pt idx="24953">
                  <c:v>6.4254960866942872</c:v>
                </c:pt>
                <c:pt idx="24954">
                  <c:v>6.4261386363029569</c:v>
                </c:pt>
                <c:pt idx="24955">
                  <c:v>6.4267812501665871</c:v>
                </c:pt>
                <c:pt idx="24956">
                  <c:v>6.4274239282916037</c:v>
                </c:pt>
                <c:pt idx="24957">
                  <c:v>6.4280666706844327</c:v>
                </c:pt>
                <c:pt idx="24958">
                  <c:v>6.428709477351501</c:v>
                </c:pt>
                <c:pt idx="24959">
                  <c:v>6.4293523482992363</c:v>
                </c:pt>
                <c:pt idx="24960">
                  <c:v>6.4299952835340664</c:v>
                </c:pt>
                <c:pt idx="24961">
                  <c:v>6.4306382830624198</c:v>
                </c:pt>
                <c:pt idx="24962">
                  <c:v>6.4312813468907262</c:v>
                </c:pt>
                <c:pt idx="24963">
                  <c:v>6.431924475025415</c:v>
                </c:pt>
                <c:pt idx="24964">
                  <c:v>6.4325676674729175</c:v>
                </c:pt>
                <c:pt idx="24965">
                  <c:v>6.4332109242396651</c:v>
                </c:pt>
                <c:pt idx="24966">
                  <c:v>6.4338542453320891</c:v>
                </c:pt>
                <c:pt idx="24967">
                  <c:v>6.4344976307566224</c:v>
                </c:pt>
                <c:pt idx="24968">
                  <c:v>6.4351410805196982</c:v>
                </c:pt>
                <c:pt idx="24969">
                  <c:v>6.4357845946277505</c:v>
                </c:pt>
                <c:pt idx="24970">
                  <c:v>6.4364281730872133</c:v>
                </c:pt>
                <c:pt idx="24971">
                  <c:v>6.4370718159045222</c:v>
                </c:pt>
                <c:pt idx="24972">
                  <c:v>6.4377155230861129</c:v>
                </c:pt>
                <c:pt idx="24973">
                  <c:v>6.4383592946384214</c:v>
                </c:pt>
                <c:pt idx="24974">
                  <c:v>6.439003130567885</c:v>
                </c:pt>
                <c:pt idx="24975">
                  <c:v>6.4396470308809413</c:v>
                </c:pt>
                <c:pt idx="24976">
                  <c:v>6.4402909955840295</c:v>
                </c:pt>
                <c:pt idx="24977">
                  <c:v>6.4409350246835881</c:v>
                </c:pt>
                <c:pt idx="24978">
                  <c:v>6.4415791181860564</c:v>
                </c:pt>
                <c:pt idx="24979">
                  <c:v>6.4422232760978746</c:v>
                </c:pt>
                <c:pt idx="24980">
                  <c:v>6.4428674984254846</c:v>
                </c:pt>
                <c:pt idx="24981">
                  <c:v>6.4435117851753274</c:v>
                </c:pt>
                <c:pt idx="24982">
                  <c:v>6.4441561363538451</c:v>
                </c:pt>
                <c:pt idx="24983">
                  <c:v>6.4448005519674805</c:v>
                </c:pt>
                <c:pt idx="24984">
                  <c:v>6.4454450320226773</c:v>
                </c:pt>
                <c:pt idx="24985">
                  <c:v>6.4460895765258792</c:v>
                </c:pt>
                <c:pt idx="24986">
                  <c:v>6.4467341854835318</c:v>
                </c:pt>
                <c:pt idx="24987">
                  <c:v>6.4473788589020797</c:v>
                </c:pt>
                <c:pt idx="24988">
                  <c:v>6.4480235967879702</c:v>
                </c:pt>
                <c:pt idx="24989">
                  <c:v>6.4486683991476488</c:v>
                </c:pt>
                <c:pt idx="24990">
                  <c:v>6.4493132659875636</c:v>
                </c:pt>
                <c:pt idx="24991">
                  <c:v>6.449958197314162</c:v>
                </c:pt>
                <c:pt idx="24992">
                  <c:v>6.450603193133893</c:v>
                </c:pt>
                <c:pt idx="24993">
                  <c:v>6.4512482534532065</c:v>
                </c:pt>
                <c:pt idx="24994">
                  <c:v>6.4518933782785517</c:v>
                </c:pt>
                <c:pt idx="24995">
                  <c:v>6.4525385676163793</c:v>
                </c:pt>
                <c:pt idx="24996">
                  <c:v>6.4531838214731412</c:v>
                </c:pt>
                <c:pt idx="24997">
                  <c:v>6.4538291398552881</c:v>
                </c:pt>
                <c:pt idx="24998">
                  <c:v>6.4544745227692735</c:v>
                </c:pt>
                <c:pt idx="24999">
                  <c:v>6.45511997022155</c:v>
                </c:pt>
                <c:pt idx="25000">
                  <c:v>6.4557654822185722</c:v>
                </c:pt>
                <c:pt idx="25001">
                  <c:v>6.4564110587667942</c:v>
                </c:pt>
                <c:pt idx="25002">
                  <c:v>6.4570566998726706</c:v>
                </c:pt>
                <c:pt idx="25003">
                  <c:v>6.4577024055426575</c:v>
                </c:pt>
                <c:pt idx="25004">
                  <c:v>6.458348175783212</c:v>
                </c:pt>
                <c:pt idx="25005">
                  <c:v>6.4589940106007901</c:v>
                </c:pt>
                <c:pt idx="25006">
                  <c:v>6.45963991000185</c:v>
                </c:pt>
                <c:pt idx="25007">
                  <c:v>6.4602858739928504</c:v>
                </c:pt>
                <c:pt idx="25008">
                  <c:v>6.4609319025802492</c:v>
                </c:pt>
                <c:pt idx="25009">
                  <c:v>6.4615779957705071</c:v>
                </c:pt>
                <c:pt idx="25010">
                  <c:v>6.4622241535700837</c:v>
                </c:pt>
                <c:pt idx="25011">
                  <c:v>6.4628703759854407</c:v>
                </c:pt>
                <c:pt idx="25012">
                  <c:v>6.4635166630230394</c:v>
                </c:pt>
                <c:pt idx="25013">
                  <c:v>6.4641630146893414</c:v>
                </c:pt>
                <c:pt idx="25014">
                  <c:v>6.46480943099081</c:v>
                </c:pt>
                <c:pt idx="25015">
                  <c:v>6.4654559119339092</c:v>
                </c:pt>
                <c:pt idx="25016">
                  <c:v>6.4661024575251025</c:v>
                </c:pt>
                <c:pt idx="25017">
                  <c:v>6.4667490677708548</c:v>
                </c:pt>
                <c:pt idx="25018">
                  <c:v>6.4673957426776321</c:v>
                </c:pt>
                <c:pt idx="25019">
                  <c:v>6.4680424822518994</c:v>
                </c:pt>
                <c:pt idx="25020">
                  <c:v>6.4686892865001244</c:v>
                </c:pt>
                <c:pt idx="25021">
                  <c:v>6.469336155428774</c:v>
                </c:pt>
                <c:pt idx="25022">
                  <c:v>6.4699830890443168</c:v>
                </c:pt>
                <c:pt idx="25023">
                  <c:v>6.4706300873532214</c:v>
                </c:pt>
                <c:pt idx="25024">
                  <c:v>6.4712771503619564</c:v>
                </c:pt>
                <c:pt idx="25025">
                  <c:v>6.4719242780769921</c:v>
                </c:pt>
                <c:pt idx="25026">
                  <c:v>6.4725714705047999</c:v>
                </c:pt>
                <c:pt idx="25027">
                  <c:v>6.47321872765185</c:v>
                </c:pt>
                <c:pt idx="25028">
                  <c:v>6.4738660495246148</c:v>
                </c:pt>
                <c:pt idx="25029">
                  <c:v>6.4745134361295671</c:v>
                </c:pt>
                <c:pt idx="25030">
                  <c:v>6.4751608874731801</c:v>
                </c:pt>
                <c:pt idx="25031">
                  <c:v>6.4758084035619277</c:v>
                </c:pt>
                <c:pt idx="25032">
                  <c:v>6.4764559844022838</c:v>
                </c:pt>
                <c:pt idx="25033">
                  <c:v>6.4771036300007241</c:v>
                </c:pt>
                <c:pt idx="25034">
                  <c:v>6.4777513403637244</c:v>
                </c:pt>
                <c:pt idx="25035">
                  <c:v>6.4783991154977603</c:v>
                </c:pt>
                <c:pt idx="25036">
                  <c:v>6.4790469554093102</c:v>
                </c:pt>
                <c:pt idx="25037">
                  <c:v>6.4796948601048507</c:v>
                </c:pt>
                <c:pt idx="25038">
                  <c:v>6.4803428295908612</c:v>
                </c:pt>
                <c:pt idx="25039">
                  <c:v>6.4809908638738198</c:v>
                </c:pt>
                <c:pt idx="25040">
                  <c:v>6.4816389629602069</c:v>
                </c:pt>
                <c:pt idx="25041">
                  <c:v>6.4822871268565025</c:v>
                </c:pt>
                <c:pt idx="25042">
                  <c:v>6.4829353555691878</c:v>
                </c:pt>
                <c:pt idx="25043">
                  <c:v>6.4835836491047445</c:v>
                </c:pt>
                <c:pt idx="25044">
                  <c:v>6.4842320074696547</c:v>
                </c:pt>
                <c:pt idx="25045">
                  <c:v>6.484880430670402</c:v>
                </c:pt>
                <c:pt idx="25046">
                  <c:v>6.4855289187134693</c:v>
                </c:pt>
                <c:pt idx="25047">
                  <c:v>6.4861774716053402</c:v>
                </c:pt>
                <c:pt idx="25048">
                  <c:v>6.4868260893525003</c:v>
                </c:pt>
                <c:pt idx="25049">
                  <c:v>6.4874747719614358</c:v>
                </c:pt>
                <c:pt idx="25050">
                  <c:v>6.4881235194386315</c:v>
                </c:pt>
                <c:pt idx="25051">
                  <c:v>6.4887723317905754</c:v>
                </c:pt>
                <c:pt idx="25052">
                  <c:v>6.4894212090237549</c:v>
                </c:pt>
                <c:pt idx="25053">
                  <c:v>6.490070151144657</c:v>
                </c:pt>
                <c:pt idx="25054">
                  <c:v>6.4907191581597719</c:v>
                </c:pt>
                <c:pt idx="25055">
                  <c:v>6.4913682300755875</c:v>
                </c:pt>
                <c:pt idx="25056">
                  <c:v>6.4920173668985948</c:v>
                </c:pt>
                <c:pt idx="25057">
                  <c:v>6.4926665686352845</c:v>
                </c:pt>
                <c:pt idx="25058">
                  <c:v>6.4933158352921483</c:v>
                </c:pt>
                <c:pt idx="25059">
                  <c:v>6.493965166875677</c:v>
                </c:pt>
                <c:pt idx="25060">
                  <c:v>6.4946145633923642</c:v>
                </c:pt>
                <c:pt idx="25061">
                  <c:v>6.4952640248487032</c:v>
                </c:pt>
                <c:pt idx="25062">
                  <c:v>6.4959135512511876</c:v>
                </c:pt>
                <c:pt idx="25063">
                  <c:v>6.4965631426063126</c:v>
                </c:pt>
                <c:pt idx="25064">
                  <c:v>6.4972127989205735</c:v>
                </c:pt>
                <c:pt idx="25065">
                  <c:v>6.4978625202004654</c:v>
                </c:pt>
                <c:pt idx="25066">
                  <c:v>6.4985123064524855</c:v>
                </c:pt>
                <c:pt idx="25067">
                  <c:v>6.4991621576831307</c:v>
                </c:pt>
                <c:pt idx="25068">
                  <c:v>6.4998120738988989</c:v>
                </c:pt>
                <c:pt idx="25069">
                  <c:v>6.500462055106289</c:v>
                </c:pt>
                <c:pt idx="25070">
                  <c:v>6.5011121013117998</c:v>
                </c:pt>
                <c:pt idx="25071">
                  <c:v>6.501762212521931</c:v>
                </c:pt>
                <c:pt idx="25072">
                  <c:v>6.5024123887431831</c:v>
                </c:pt>
                <c:pt idx="25073">
                  <c:v>6.5030626299820575</c:v>
                </c:pt>
                <c:pt idx="25074">
                  <c:v>6.5037129362450559</c:v>
                </c:pt>
                <c:pt idx="25075">
                  <c:v>6.5043633075386804</c:v>
                </c:pt>
                <c:pt idx="25076">
                  <c:v>6.5050137438694344</c:v>
                </c:pt>
                <c:pt idx="25077">
                  <c:v>6.5056642452438211</c:v>
                </c:pt>
                <c:pt idx="25078">
                  <c:v>6.5063148116683456</c:v>
                </c:pt>
                <c:pt idx="25079">
                  <c:v>6.5069654431495128</c:v>
                </c:pt>
                <c:pt idx="25080">
                  <c:v>6.5076161396938277</c:v>
                </c:pt>
                <c:pt idx="25081">
                  <c:v>6.5082669013077972</c:v>
                </c:pt>
                <c:pt idx="25082">
                  <c:v>6.508917727997928</c:v>
                </c:pt>
                <c:pt idx="25083">
                  <c:v>6.5095686197707279</c:v>
                </c:pt>
                <c:pt idx="25084">
                  <c:v>6.5102195766327045</c:v>
                </c:pt>
                <c:pt idx="25085">
                  <c:v>6.5108705985903672</c:v>
                </c:pt>
                <c:pt idx="25086">
                  <c:v>6.5115216856502265</c:v>
                </c:pt>
                <c:pt idx="25087">
                  <c:v>6.5121728378187917</c:v>
                </c:pt>
                <c:pt idx="25088">
                  <c:v>6.5128240551025733</c:v>
                </c:pt>
                <c:pt idx="25089">
                  <c:v>6.5134753375080834</c:v>
                </c:pt>
                <c:pt idx="25090">
                  <c:v>6.514126685041834</c:v>
                </c:pt>
                <c:pt idx="25091">
                  <c:v>6.5147780977103382</c:v>
                </c:pt>
                <c:pt idx="25092">
                  <c:v>6.515429575520109</c:v>
                </c:pt>
                <c:pt idx="25093">
                  <c:v>6.5160811184776612</c:v>
                </c:pt>
                <c:pt idx="25094">
                  <c:v>6.5167327265895088</c:v>
                </c:pt>
                <c:pt idx="25095">
                  <c:v>6.5173843998621672</c:v>
                </c:pt>
                <c:pt idx="25096">
                  <c:v>6.5180361383021532</c:v>
                </c:pt>
                <c:pt idx="25097">
                  <c:v>6.5186879419159833</c:v>
                </c:pt>
                <c:pt idx="25098">
                  <c:v>6.519339810710175</c:v>
                </c:pt>
                <c:pt idx="25099">
                  <c:v>6.5199917446912456</c:v>
                </c:pt>
                <c:pt idx="25100">
                  <c:v>6.5206437438657145</c:v>
                </c:pt>
                <c:pt idx="25101">
                  <c:v>6.5212958082401009</c:v>
                </c:pt>
                <c:pt idx="25102">
                  <c:v>6.5219479378209249</c:v>
                </c:pt>
                <c:pt idx="25103">
                  <c:v>6.5226001326147065</c:v>
                </c:pt>
                <c:pt idx="25104">
                  <c:v>6.5232523926279677</c:v>
                </c:pt>
                <c:pt idx="25105">
                  <c:v>6.5239047178672305</c:v>
                </c:pt>
                <c:pt idx="25106">
                  <c:v>6.5245571083390175</c:v>
                </c:pt>
                <c:pt idx="25107">
                  <c:v>6.5252095640498515</c:v>
                </c:pt>
                <c:pt idx="25108">
                  <c:v>6.5258620850062563</c:v>
                </c:pt>
                <c:pt idx="25109">
                  <c:v>6.5265146712147573</c:v>
                </c:pt>
                <c:pt idx="25110">
                  <c:v>6.5271673226818789</c:v>
                </c:pt>
                <c:pt idx="25111">
                  <c:v>6.5278200394141468</c:v>
                </c:pt>
                <c:pt idx="25112">
                  <c:v>6.528472821418088</c:v>
                </c:pt>
                <c:pt idx="25113">
                  <c:v>6.5291256687002299</c:v>
                </c:pt>
                <c:pt idx="25114">
                  <c:v>6.5297785812670996</c:v>
                </c:pt>
                <c:pt idx="25115">
                  <c:v>6.5304315591252262</c:v>
                </c:pt>
                <c:pt idx="25116">
                  <c:v>6.5310846022811386</c:v>
                </c:pt>
                <c:pt idx="25117">
                  <c:v>6.5317377107413668</c:v>
                </c:pt>
                <c:pt idx="25118">
                  <c:v>6.5323908845124405</c:v>
                </c:pt>
                <c:pt idx="25119">
                  <c:v>6.5330441236008916</c:v>
                </c:pt>
                <c:pt idx="25120">
                  <c:v>6.5336974280132516</c:v>
                </c:pt>
                <c:pt idx="25121">
                  <c:v>6.5343507977560531</c:v>
                </c:pt>
                <c:pt idx="25122">
                  <c:v>6.5350042328358287</c:v>
                </c:pt>
                <c:pt idx="25123">
                  <c:v>6.5356577332591126</c:v>
                </c:pt>
                <c:pt idx="25124">
                  <c:v>6.5363112990324383</c:v>
                </c:pt>
                <c:pt idx="25125">
                  <c:v>6.5369649301623411</c:v>
                </c:pt>
                <c:pt idx="25126">
                  <c:v>6.5376186266553571</c:v>
                </c:pt>
                <c:pt idx="25127">
                  <c:v>6.5382723885180223</c:v>
                </c:pt>
                <c:pt idx="25128">
                  <c:v>6.5389262157568737</c:v>
                </c:pt>
                <c:pt idx="25129">
                  <c:v>6.5395801083784493</c:v>
                </c:pt>
                <c:pt idx="25130">
                  <c:v>6.5402340663892868</c:v>
                </c:pt>
                <c:pt idx="25131">
                  <c:v>6.5408880897959261</c:v>
                </c:pt>
                <c:pt idx="25132">
                  <c:v>6.5415421786049057</c:v>
                </c:pt>
                <c:pt idx="25133">
                  <c:v>6.5421963328227664</c:v>
                </c:pt>
                <c:pt idx="25134">
                  <c:v>6.5428505524560485</c:v>
                </c:pt>
                <c:pt idx="25135">
                  <c:v>6.5435048375112936</c:v>
                </c:pt>
                <c:pt idx="25136">
                  <c:v>6.5441591879950449</c:v>
                </c:pt>
                <c:pt idx="25137">
                  <c:v>6.5448136039138447</c:v>
                </c:pt>
                <c:pt idx="25138">
                  <c:v>6.5454680852742362</c:v>
                </c:pt>
                <c:pt idx="25139">
                  <c:v>6.5461226320827635</c:v>
                </c:pt>
                <c:pt idx="25140">
                  <c:v>6.5467772443459715</c:v>
                </c:pt>
                <c:pt idx="25141">
                  <c:v>6.5474319220704063</c:v>
                </c:pt>
                <c:pt idx="25142">
                  <c:v>6.5480866652626135</c:v>
                </c:pt>
                <c:pt idx="25143">
                  <c:v>6.5487414739291401</c:v>
                </c:pt>
                <c:pt idx="25144">
                  <c:v>6.5493963480765327</c:v>
                </c:pt>
                <c:pt idx="25145">
                  <c:v>6.5500512877113399</c:v>
                </c:pt>
                <c:pt idx="25146">
                  <c:v>6.5507062928401112</c:v>
                </c:pt>
                <c:pt idx="25147">
                  <c:v>6.551361363469395</c:v>
                </c:pt>
                <c:pt idx="25148">
                  <c:v>6.5520164996057417</c:v>
                </c:pt>
                <c:pt idx="25149">
                  <c:v>6.5526717012557025</c:v>
                </c:pt>
                <c:pt idx="25150">
                  <c:v>6.5533269684258277</c:v>
                </c:pt>
                <c:pt idx="25151">
                  <c:v>6.5539823011226703</c:v>
                </c:pt>
                <c:pt idx="25152">
                  <c:v>6.5546376993527824</c:v>
                </c:pt>
                <c:pt idx="25153">
                  <c:v>6.5552931631227178</c:v>
                </c:pt>
                <c:pt idx="25154">
                  <c:v>6.5559486924390304</c:v>
                </c:pt>
                <c:pt idx="25155">
                  <c:v>6.5566042873082742</c:v>
                </c:pt>
                <c:pt idx="25156">
                  <c:v>6.5572599477370046</c:v>
                </c:pt>
                <c:pt idx="25157">
                  <c:v>6.5579156737317783</c:v>
                </c:pt>
                <c:pt idx="25158">
                  <c:v>6.5585714652991518</c:v>
                </c:pt>
                <c:pt idx="25159">
                  <c:v>6.5592273224456816</c:v>
                </c:pt>
                <c:pt idx="25160">
                  <c:v>6.5598832451779261</c:v>
                </c:pt>
                <c:pt idx="25161">
                  <c:v>6.5605392335024435</c:v>
                </c:pt>
                <c:pt idx="25162">
                  <c:v>6.5611952874257939</c:v>
                </c:pt>
                <c:pt idx="25163">
                  <c:v>6.5618514069545366</c:v>
                </c:pt>
                <c:pt idx="25164">
                  <c:v>6.5625075920952316</c:v>
                </c:pt>
                <c:pt idx="25165">
                  <c:v>6.5631638428544408</c:v>
                </c:pt>
                <c:pt idx="25166">
                  <c:v>6.563820159238726</c:v>
                </c:pt>
                <c:pt idx="25167">
                  <c:v>6.56447654125465</c:v>
                </c:pt>
                <c:pt idx="25168">
                  <c:v>6.5651329889087755</c:v>
                </c:pt>
                <c:pt idx="25169">
                  <c:v>6.5657895022076662</c:v>
                </c:pt>
                <c:pt idx="25170">
                  <c:v>6.5664460811578866</c:v>
                </c:pt>
                <c:pt idx="25171">
                  <c:v>6.5671027257660022</c:v>
                </c:pt>
                <c:pt idx="25172">
                  <c:v>6.5677594360385791</c:v>
                </c:pt>
                <c:pt idx="25173">
                  <c:v>6.568416211982183</c:v>
                </c:pt>
                <c:pt idx="25174">
                  <c:v>6.5690730536033808</c:v>
                </c:pt>
                <c:pt idx="25175">
                  <c:v>6.5697299609087407</c:v>
                </c:pt>
                <c:pt idx="25176">
                  <c:v>6.5703869339048317</c:v>
                </c:pt>
                <c:pt idx="25177">
                  <c:v>6.5710439725982219</c:v>
                </c:pt>
                <c:pt idx="25178">
                  <c:v>6.571701076995482</c:v>
                </c:pt>
                <c:pt idx="25179">
                  <c:v>6.5723582471031818</c:v>
                </c:pt>
                <c:pt idx="25180">
                  <c:v>6.5730154829278922</c:v>
                </c:pt>
                <c:pt idx="25181">
                  <c:v>6.5736727844761846</c:v>
                </c:pt>
                <c:pt idx="25182">
                  <c:v>6.5743301517546318</c:v>
                </c:pt>
                <c:pt idx="25183">
                  <c:v>6.5749875847698069</c:v>
                </c:pt>
                <c:pt idx="25184">
                  <c:v>6.5756450835282836</c:v>
                </c:pt>
                <c:pt idx="25185">
                  <c:v>6.576302648036636</c:v>
                </c:pt>
                <c:pt idx="25186">
                  <c:v>6.5769602783014394</c:v>
                </c:pt>
                <c:pt idx="25187">
                  <c:v>6.5776179743292698</c:v>
                </c:pt>
                <c:pt idx="25188">
                  <c:v>6.5782757361267024</c:v>
                </c:pt>
                <c:pt idx="25189">
                  <c:v>6.578933563700315</c:v>
                </c:pt>
                <c:pt idx="25190">
                  <c:v>6.5795914570566847</c:v>
                </c:pt>
                <c:pt idx="25191">
                  <c:v>6.5802494162023901</c:v>
                </c:pt>
                <c:pt idx="25192">
                  <c:v>6.5809074411440101</c:v>
                </c:pt>
                <c:pt idx="25193">
                  <c:v>6.5815655318881241</c:v>
                </c:pt>
                <c:pt idx="25194">
                  <c:v>6.5822236884413128</c:v>
                </c:pt>
                <c:pt idx="25195">
                  <c:v>6.5828819108101566</c:v>
                </c:pt>
                <c:pt idx="25196">
                  <c:v>6.5835401990012379</c:v>
                </c:pt>
                <c:pt idx="25197">
                  <c:v>6.584198553021138</c:v>
                </c:pt>
                <c:pt idx="25198">
                  <c:v>6.5848569728764401</c:v>
                </c:pt>
                <c:pt idx="25199">
                  <c:v>6.5855154585737274</c:v>
                </c:pt>
                <c:pt idx="25200">
                  <c:v>6.5861740101195849</c:v>
                </c:pt>
                <c:pt idx="25201">
                  <c:v>6.5868326275205966</c:v>
                </c:pt>
                <c:pt idx="25202">
                  <c:v>6.5874913107833484</c:v>
                </c:pt>
                <c:pt idx="25203">
                  <c:v>6.5881500599144269</c:v>
                </c:pt>
                <c:pt idx="25204">
                  <c:v>6.5888088749204181</c:v>
                </c:pt>
                <c:pt idx="25205">
                  <c:v>6.5894677558079104</c:v>
                </c:pt>
                <c:pt idx="25206">
                  <c:v>6.5901267025834915</c:v>
                </c:pt>
                <c:pt idx="25207">
                  <c:v>6.5907857152537499</c:v>
                </c:pt>
                <c:pt idx="25208">
                  <c:v>6.5914447938252749</c:v>
                </c:pt>
                <c:pt idx="25209">
                  <c:v>6.5921039383046578</c:v>
                </c:pt>
                <c:pt idx="25210">
                  <c:v>6.5927631486984879</c:v>
                </c:pt>
                <c:pt idx="25211">
                  <c:v>6.5934224250133573</c:v>
                </c:pt>
                <c:pt idx="25212">
                  <c:v>6.5940817672558589</c:v>
                </c:pt>
                <c:pt idx="25213">
                  <c:v>6.5947411754325849</c:v>
                </c:pt>
                <c:pt idx="25214">
                  <c:v>6.5954006495501281</c:v>
                </c:pt>
                <c:pt idx="25215">
                  <c:v>6.5960601896150832</c:v>
                </c:pt>
                <c:pt idx="25216">
                  <c:v>6.5967197956340451</c:v>
                </c:pt>
                <c:pt idx="25217">
                  <c:v>6.5973794676136084</c:v>
                </c:pt>
                <c:pt idx="25218">
                  <c:v>6.5980392055603696</c:v>
                </c:pt>
                <c:pt idx="25219">
                  <c:v>6.5986990094809252</c:v>
                </c:pt>
                <c:pt idx="25220">
                  <c:v>6.5993588793818736</c:v>
                </c:pt>
                <c:pt idx="25221">
                  <c:v>6.600018815269812</c:v>
                </c:pt>
                <c:pt idx="25222">
                  <c:v>6.6006788171513389</c:v>
                </c:pt>
                <c:pt idx="25223">
                  <c:v>6.6013388850330541</c:v>
                </c:pt>
                <c:pt idx="25224">
                  <c:v>6.6019990189215569</c:v>
                </c:pt>
                <c:pt idx="25225">
                  <c:v>6.6026592188234492</c:v>
                </c:pt>
                <c:pt idx="25226">
                  <c:v>6.6033194847453318</c:v>
                </c:pt>
                <c:pt idx="25227">
                  <c:v>6.6039798166938066</c:v>
                </c:pt>
                <c:pt idx="25228">
                  <c:v>6.6046402146754764</c:v>
                </c:pt>
                <c:pt idx="25229">
                  <c:v>6.6053006786969437</c:v>
                </c:pt>
                <c:pt idx="25230">
                  <c:v>6.6059612087648132</c:v>
                </c:pt>
                <c:pt idx="25231">
                  <c:v>6.6066218048856893</c:v>
                </c:pt>
                <c:pt idx="25232">
                  <c:v>6.6072824670661774</c:v>
                </c:pt>
                <c:pt idx="25233">
                  <c:v>6.6079431953128838</c:v>
                </c:pt>
                <c:pt idx="25234">
                  <c:v>6.6086039896324147</c:v>
                </c:pt>
                <c:pt idx="25235">
                  <c:v>6.6092648500313782</c:v>
                </c:pt>
                <c:pt idx="25236">
                  <c:v>6.6099257765163815</c:v>
                </c:pt>
                <c:pt idx="25237">
                  <c:v>6.6105867690940334</c:v>
                </c:pt>
                <c:pt idx="25238">
                  <c:v>6.611247827770943</c:v>
                </c:pt>
                <c:pt idx="25239">
                  <c:v>6.61190895255372</c:v>
                </c:pt>
                <c:pt idx="25240">
                  <c:v>6.6125701434489752</c:v>
                </c:pt>
                <c:pt idx="25241">
                  <c:v>6.6132314004633201</c:v>
                </c:pt>
                <c:pt idx="25242">
                  <c:v>6.6138927236033664</c:v>
                </c:pt>
                <c:pt idx="25243">
                  <c:v>6.6145541128757266</c:v>
                </c:pt>
                <c:pt idx="25244">
                  <c:v>6.615215568287014</c:v>
                </c:pt>
                <c:pt idx="25245">
                  <c:v>6.6158770898438428</c:v>
                </c:pt>
                <c:pt idx="25246">
                  <c:v>6.6165386775528274</c:v>
                </c:pt>
                <c:pt idx="25247">
                  <c:v>6.6172003314205829</c:v>
                </c:pt>
                <c:pt idx="25248">
                  <c:v>6.6178620514537245</c:v>
                </c:pt>
                <c:pt idx="25249">
                  <c:v>6.61852383765887</c:v>
                </c:pt>
                <c:pt idx="25250">
                  <c:v>6.6191856900426354</c:v>
                </c:pt>
                <c:pt idx="25251">
                  <c:v>6.6198476086116393</c:v>
                </c:pt>
                <c:pt idx="25252">
                  <c:v>6.6205095933725007</c:v>
                </c:pt>
                <c:pt idx="25253">
                  <c:v>6.621171644331838</c:v>
                </c:pt>
                <c:pt idx="25254">
                  <c:v>6.621833761496271</c:v>
                </c:pt>
                <c:pt idx="25255">
                  <c:v>6.622495944872421</c:v>
                </c:pt>
                <c:pt idx="25256">
                  <c:v>6.6231581944669085</c:v>
                </c:pt>
                <c:pt idx="25257">
                  <c:v>6.6238205102863548</c:v>
                </c:pt>
                <c:pt idx="25258">
                  <c:v>6.6244828923373831</c:v>
                </c:pt>
                <c:pt idx="25259">
                  <c:v>6.6251453406266165</c:v>
                </c:pt>
                <c:pt idx="25260">
                  <c:v>6.6258078551606792</c:v>
                </c:pt>
                <c:pt idx="25261">
                  <c:v>6.626470435946195</c:v>
                </c:pt>
                <c:pt idx="25262">
                  <c:v>6.6271330829897899</c:v>
                </c:pt>
                <c:pt idx="25263">
                  <c:v>6.6277957962980887</c:v>
                </c:pt>
                <c:pt idx="25264">
                  <c:v>6.6284585758777181</c:v>
                </c:pt>
                <c:pt idx="25265">
                  <c:v>6.6291214217353058</c:v>
                </c:pt>
                <c:pt idx="25266">
                  <c:v>6.6297843338774793</c:v>
                </c:pt>
                <c:pt idx="25267">
                  <c:v>6.6304473123108671</c:v>
                </c:pt>
                <c:pt idx="25268">
                  <c:v>6.6311103570420977</c:v>
                </c:pt>
                <c:pt idx="25269">
                  <c:v>6.6317734680778022</c:v>
                </c:pt>
                <c:pt idx="25270">
                  <c:v>6.63243664542461</c:v>
                </c:pt>
                <c:pt idx="25271">
                  <c:v>6.6330998890891522</c:v>
                </c:pt>
                <c:pt idx="25272">
                  <c:v>6.6337631990780608</c:v>
                </c:pt>
                <c:pt idx="25273">
                  <c:v>6.6344265753979688</c:v>
                </c:pt>
                <c:pt idx="25274">
                  <c:v>6.6350900180555081</c:v>
                </c:pt>
                <c:pt idx="25275">
                  <c:v>6.6357535270573136</c:v>
                </c:pt>
                <c:pt idx="25276">
                  <c:v>6.6364171024100189</c:v>
                </c:pt>
                <c:pt idx="25277">
                  <c:v>6.6370807441202597</c:v>
                </c:pt>
                <c:pt idx="25278">
                  <c:v>6.6377444521946716</c:v>
                </c:pt>
                <c:pt idx="25279">
                  <c:v>6.6384082266398909</c:v>
                </c:pt>
                <c:pt idx="25280">
                  <c:v>6.6390720674625552</c:v>
                </c:pt>
                <c:pt idx="25281">
                  <c:v>6.6397359746693017</c:v>
                </c:pt>
                <c:pt idx="25282">
                  <c:v>6.6403999482667686</c:v>
                </c:pt>
                <c:pt idx="25283">
                  <c:v>6.6410639882615952</c:v>
                </c:pt>
                <c:pt idx="25284">
                  <c:v>6.6417280946604214</c:v>
                </c:pt>
                <c:pt idx="25285">
                  <c:v>6.6423922674698872</c:v>
                </c:pt>
                <c:pt idx="25286">
                  <c:v>6.6430565066966345</c:v>
                </c:pt>
                <c:pt idx="25287">
                  <c:v>6.6437208123473042</c:v>
                </c:pt>
                <c:pt idx="25288">
                  <c:v>6.6443851844285389</c:v>
                </c:pt>
                <c:pt idx="25289">
                  <c:v>6.6450496229469813</c:v>
                </c:pt>
                <c:pt idx="25290">
                  <c:v>6.645714127909276</c:v>
                </c:pt>
                <c:pt idx="25291">
                  <c:v>6.6463786993220664</c:v>
                </c:pt>
                <c:pt idx="25292">
                  <c:v>6.6470433371919988</c:v>
                </c:pt>
                <c:pt idx="25293">
                  <c:v>6.6477080415257177</c:v>
                </c:pt>
                <c:pt idx="25294">
                  <c:v>6.6483728123298702</c:v>
                </c:pt>
                <c:pt idx="25295">
                  <c:v>6.6490376496111034</c:v>
                </c:pt>
                <c:pt idx="25296">
                  <c:v>6.6497025533760645</c:v>
                </c:pt>
                <c:pt idx="25297">
                  <c:v>6.6503675236314024</c:v>
                </c:pt>
                <c:pt idx="25298">
                  <c:v>6.651032560383765</c:v>
                </c:pt>
                <c:pt idx="25299">
                  <c:v>6.6516976636398031</c:v>
                </c:pt>
                <c:pt idx="25300">
                  <c:v>6.6523628334061673</c:v>
                </c:pt>
                <c:pt idx="25301">
                  <c:v>6.6530280696895074</c:v>
                </c:pt>
                <c:pt idx="25302">
                  <c:v>6.653693372496476</c:v>
                </c:pt>
                <c:pt idx="25303">
                  <c:v>6.6543587418337253</c:v>
                </c:pt>
                <c:pt idx="25304">
                  <c:v>6.6550241777079089</c:v>
                </c:pt>
                <c:pt idx="25305">
                  <c:v>6.65568968012568</c:v>
                </c:pt>
                <c:pt idx="25306">
                  <c:v>6.6563552490936928</c:v>
                </c:pt>
                <c:pt idx="25307">
                  <c:v>6.6570208846186025</c:v>
                </c:pt>
                <c:pt idx="25308">
                  <c:v>6.6576865867070643</c:v>
                </c:pt>
                <c:pt idx="25309">
                  <c:v>6.6583523553657349</c:v>
                </c:pt>
                <c:pt idx="25310">
                  <c:v>6.6590181906012713</c:v>
                </c:pt>
                <c:pt idx="25311">
                  <c:v>6.6596840924203313</c:v>
                </c:pt>
                <c:pt idx="25312">
                  <c:v>6.6603500608295736</c:v>
                </c:pt>
                <c:pt idx="25313">
                  <c:v>6.6610160958356568</c:v>
                </c:pt>
                <c:pt idx="25314">
                  <c:v>6.6616821974452405</c:v>
                </c:pt>
                <c:pt idx="25315">
                  <c:v>6.6623483656649851</c:v>
                </c:pt>
                <c:pt idx="25316">
                  <c:v>6.6630146005015511</c:v>
                </c:pt>
                <c:pt idx="25317">
                  <c:v>6.6636809019616008</c:v>
                </c:pt>
                <c:pt idx="25318">
                  <c:v>6.6643472700517972</c:v>
                </c:pt>
                <c:pt idx="25319">
                  <c:v>6.6650137047788025</c:v>
                </c:pt>
                <c:pt idx="25320">
                  <c:v>6.6656802061492799</c:v>
                </c:pt>
                <c:pt idx="25321">
                  <c:v>6.6663467741698952</c:v>
                </c:pt>
                <c:pt idx="25322">
                  <c:v>6.6670134088473123</c:v>
                </c:pt>
                <c:pt idx="25323">
                  <c:v>6.6676801101881971</c:v>
                </c:pt>
                <c:pt idx="25324">
                  <c:v>6.6683468781992161</c:v>
                </c:pt>
                <c:pt idx="25325">
                  <c:v>6.6690137128870361</c:v>
                </c:pt>
                <c:pt idx="25326">
                  <c:v>6.6696806142583247</c:v>
                </c:pt>
                <c:pt idx="25327">
                  <c:v>6.6703475823197502</c:v>
                </c:pt>
                <c:pt idx="25328">
                  <c:v>6.671014617077982</c:v>
                </c:pt>
                <c:pt idx="25329">
                  <c:v>6.6716817185396895</c:v>
                </c:pt>
                <c:pt idx="25330">
                  <c:v>6.6723488867115437</c:v>
                </c:pt>
                <c:pt idx="25331">
                  <c:v>6.6730161216002148</c:v>
                </c:pt>
                <c:pt idx="25332">
                  <c:v>6.673683423212375</c:v>
                </c:pt>
                <c:pt idx="25333">
                  <c:v>6.674350791554696</c:v>
                </c:pt>
                <c:pt idx="25334">
                  <c:v>6.6750182266338518</c:v>
                </c:pt>
                <c:pt idx="25335">
                  <c:v>6.6756857284565152</c:v>
                </c:pt>
                <c:pt idx="25336">
                  <c:v>6.6763532970293609</c:v>
                </c:pt>
                <c:pt idx="25337">
                  <c:v>6.6770209323590635</c:v>
                </c:pt>
                <c:pt idx="25338">
                  <c:v>6.6776886344522994</c:v>
                </c:pt>
                <c:pt idx="25339">
                  <c:v>6.6783564033157443</c:v>
                </c:pt>
                <c:pt idx="25340">
                  <c:v>6.6790242389560754</c:v>
                </c:pt>
                <c:pt idx="25341">
                  <c:v>6.679692141379971</c:v>
                </c:pt>
                <c:pt idx="25342">
                  <c:v>6.6803601105941093</c:v>
                </c:pt>
                <c:pt idx="25343">
                  <c:v>6.6810281466051684</c:v>
                </c:pt>
                <c:pt idx="25344">
                  <c:v>6.6816962494198284</c:v>
                </c:pt>
                <c:pt idx="25345">
                  <c:v>6.6823644190447702</c:v>
                </c:pt>
                <c:pt idx="25346">
                  <c:v>6.6830326554866746</c:v>
                </c:pt>
                <c:pt idx="25347">
                  <c:v>6.6837009587522234</c:v>
                </c:pt>
                <c:pt idx="25348">
                  <c:v>6.6843693288480983</c:v>
                </c:pt>
                <c:pt idx="25349">
                  <c:v>6.685037765780983</c:v>
                </c:pt>
                <c:pt idx="25350">
                  <c:v>6.6857062695575609</c:v>
                </c:pt>
                <c:pt idx="25351">
                  <c:v>6.6863748401845164</c:v>
                </c:pt>
                <c:pt idx="25352">
                  <c:v>6.687043477668535</c:v>
                </c:pt>
                <c:pt idx="25353">
                  <c:v>6.6877121820163019</c:v>
                </c:pt>
                <c:pt idx="25354">
                  <c:v>6.6883809532345033</c:v>
                </c:pt>
                <c:pt idx="25355">
                  <c:v>6.6890497913298264</c:v>
                </c:pt>
                <c:pt idx="25356">
                  <c:v>6.689718696308959</c:v>
                </c:pt>
                <c:pt idx="25357">
                  <c:v>6.6903876681785901</c:v>
                </c:pt>
                <c:pt idx="25358">
                  <c:v>6.6910567069454077</c:v>
                </c:pt>
                <c:pt idx="25359">
                  <c:v>6.6917258126161023</c:v>
                </c:pt>
                <c:pt idx="25360">
                  <c:v>6.6923949851973639</c:v>
                </c:pt>
                <c:pt idx="25361">
                  <c:v>6.6930642246958838</c:v>
                </c:pt>
                <c:pt idx="25362">
                  <c:v>6.6937335311183537</c:v>
                </c:pt>
                <c:pt idx="25363">
                  <c:v>6.694402904471465</c:v>
                </c:pt>
                <c:pt idx="25364">
                  <c:v>6.695072344761912</c:v>
                </c:pt>
                <c:pt idx="25365">
                  <c:v>6.695741851996388</c:v>
                </c:pt>
                <c:pt idx="25366">
                  <c:v>6.6964114261815872</c:v>
                </c:pt>
                <c:pt idx="25367">
                  <c:v>6.6970810673242056</c:v>
                </c:pt>
                <c:pt idx="25368">
                  <c:v>6.6977507754309382</c:v>
                </c:pt>
                <c:pt idx="25369">
                  <c:v>6.6984205505084811</c:v>
                </c:pt>
                <c:pt idx="25370">
                  <c:v>6.6990903925635319</c:v>
                </c:pt>
                <c:pt idx="25371">
                  <c:v>6.6997603016027885</c:v>
                </c:pt>
                <c:pt idx="25372">
                  <c:v>6.7004302776329485</c:v>
                </c:pt>
                <c:pt idx="25373">
                  <c:v>6.7011003206607116</c:v>
                </c:pt>
                <c:pt idx="25374">
                  <c:v>6.7017704306927772</c:v>
                </c:pt>
                <c:pt idx="25375">
                  <c:v>6.7024406077358467</c:v>
                </c:pt>
                <c:pt idx="25376">
                  <c:v>6.7031108517966205</c:v>
                </c:pt>
                <c:pt idx="25377">
                  <c:v>6.7037811628817998</c:v>
                </c:pt>
                <c:pt idx="25378">
                  <c:v>6.7044515409980878</c:v>
                </c:pt>
                <c:pt idx="25379">
                  <c:v>6.7051219861521876</c:v>
                </c:pt>
                <c:pt idx="25380">
                  <c:v>6.705792498350803</c:v>
                </c:pt>
                <c:pt idx="25381">
                  <c:v>6.7064630776006382</c:v>
                </c:pt>
                <c:pt idx="25382">
                  <c:v>6.7071337239083979</c:v>
                </c:pt>
                <c:pt idx="25383">
                  <c:v>6.7078044372807888</c:v>
                </c:pt>
                <c:pt idx="25384">
                  <c:v>6.7084752177245166</c:v>
                </c:pt>
                <c:pt idx="25385">
                  <c:v>6.7091460652462889</c:v>
                </c:pt>
                <c:pt idx="25386">
                  <c:v>6.7098169798528131</c:v>
                </c:pt>
                <c:pt idx="25387">
                  <c:v>6.7104879615507986</c:v>
                </c:pt>
                <c:pt idx="25388">
                  <c:v>6.7111590103469538</c:v>
                </c:pt>
                <c:pt idx="25389">
                  <c:v>6.711830126247988</c:v>
                </c:pt>
                <c:pt idx="25390">
                  <c:v>6.7125013092606132</c:v>
                </c:pt>
                <c:pt idx="25391">
                  <c:v>6.7131725593915395</c:v>
                </c:pt>
                <c:pt idx="25392">
                  <c:v>6.7138438766474788</c:v>
                </c:pt>
                <c:pt idx="25393">
                  <c:v>6.7145152610351433</c:v>
                </c:pt>
                <c:pt idx="25394">
                  <c:v>6.7151867125612466</c:v>
                </c:pt>
                <c:pt idx="25395">
                  <c:v>6.7158582312325024</c:v>
                </c:pt>
                <c:pt idx="25396">
                  <c:v>6.7165298170556254</c:v>
                </c:pt>
                <c:pt idx="25397">
                  <c:v>6.717201470037331</c:v>
                </c:pt>
                <c:pt idx="25398">
                  <c:v>6.7178731901843349</c:v>
                </c:pt>
                <c:pt idx="25399">
                  <c:v>6.7185449775033534</c:v>
                </c:pt>
                <c:pt idx="25400">
                  <c:v>6.7192168320011039</c:v>
                </c:pt>
                <c:pt idx="25401">
                  <c:v>6.7198887536843035</c:v>
                </c:pt>
                <c:pt idx="25402">
                  <c:v>6.7205607425596723</c:v>
                </c:pt>
                <c:pt idx="25403">
                  <c:v>6.7212327986339284</c:v>
                </c:pt>
                <c:pt idx="25404">
                  <c:v>6.7219049219137919</c:v>
                </c:pt>
                <c:pt idx="25405">
                  <c:v>6.7225771124059834</c:v>
                </c:pt>
                <c:pt idx="25406">
                  <c:v>6.723249370117224</c:v>
                </c:pt>
                <c:pt idx="25407">
                  <c:v>6.7239216950542353</c:v>
                </c:pt>
                <c:pt idx="25408">
                  <c:v>6.7245940872237409</c:v>
                </c:pt>
                <c:pt idx="25409">
                  <c:v>6.7252665466324633</c:v>
                </c:pt>
                <c:pt idx="25410">
                  <c:v>6.725939073287126</c:v>
                </c:pt>
                <c:pt idx="25411">
                  <c:v>6.7266116671944545</c:v>
                </c:pt>
                <c:pt idx="25412">
                  <c:v>6.7272843283611738</c:v>
                </c:pt>
                <c:pt idx="25413">
                  <c:v>6.7279570567940095</c:v>
                </c:pt>
                <c:pt idx="25414">
                  <c:v>6.7286298524996884</c:v>
                </c:pt>
                <c:pt idx="25415">
                  <c:v>6.7293027154849385</c:v>
                </c:pt>
                <c:pt idx="25416">
                  <c:v>6.729975645756487</c:v>
                </c:pt>
                <c:pt idx="25417">
                  <c:v>6.7306486433210626</c:v>
                </c:pt>
                <c:pt idx="25418">
                  <c:v>6.7313217081853942</c:v>
                </c:pt>
                <c:pt idx="25419">
                  <c:v>6.7319948403562124</c:v>
                </c:pt>
                <c:pt idx="25420">
                  <c:v>6.7326680398402479</c:v>
                </c:pt>
                <c:pt idx="25421">
                  <c:v>6.733341306644232</c:v>
                </c:pt>
                <c:pt idx="25422">
                  <c:v>6.7340146407748964</c:v>
                </c:pt>
                <c:pt idx="25423">
                  <c:v>6.7346880422389734</c:v>
                </c:pt>
                <c:pt idx="25424">
                  <c:v>6.7353615110431972</c:v>
                </c:pt>
                <c:pt idx="25425">
                  <c:v>6.7360350471943011</c:v>
                </c:pt>
                <c:pt idx="25426">
                  <c:v>6.7367086506990201</c:v>
                </c:pt>
                <c:pt idx="25427">
                  <c:v>6.7373823215640902</c:v>
                </c:pt>
                <c:pt idx="25428">
                  <c:v>6.7380560597962464</c:v>
                </c:pt>
                <c:pt idx="25429">
                  <c:v>6.7387298654022256</c:v>
                </c:pt>
                <c:pt idx="25430">
                  <c:v>6.7394037383887655</c:v>
                </c:pt>
                <c:pt idx="25431">
                  <c:v>6.7400776787626047</c:v>
                </c:pt>
                <c:pt idx="25432">
                  <c:v>6.7407516865304808</c:v>
                </c:pt>
                <c:pt idx="25433">
                  <c:v>6.7414257616991335</c:v>
                </c:pt>
                <c:pt idx="25434">
                  <c:v>6.7420999042753031</c:v>
                </c:pt>
                <c:pt idx="25435">
                  <c:v>6.7427741142657309</c:v>
                </c:pt>
                <c:pt idx="25436">
                  <c:v>6.7434483916771573</c:v>
                </c:pt>
                <c:pt idx="25437">
                  <c:v>6.7441227365163252</c:v>
                </c:pt>
                <c:pt idx="25438">
                  <c:v>6.7447971487899769</c:v>
                </c:pt>
                <c:pt idx="25439">
                  <c:v>6.7454716285048555</c:v>
                </c:pt>
                <c:pt idx="25440">
                  <c:v>6.7461461756677057</c:v>
                </c:pt>
                <c:pt idx="25441">
                  <c:v>6.7468207902852724</c:v>
                </c:pt>
                <c:pt idx="25442">
                  <c:v>6.7474954723643012</c:v>
                </c:pt>
                <c:pt idx="25443">
                  <c:v>6.748170221911538</c:v>
                </c:pt>
                <c:pt idx="25444">
                  <c:v>6.7488450389337293</c:v>
                </c:pt>
                <c:pt idx="25445">
                  <c:v>6.7495199234376226</c:v>
                </c:pt>
                <c:pt idx="25446">
                  <c:v>6.7501948754299663</c:v>
                </c:pt>
                <c:pt idx="25447">
                  <c:v>6.7508698949175097</c:v>
                </c:pt>
                <c:pt idx="25448">
                  <c:v>6.751544981907001</c:v>
                </c:pt>
                <c:pt idx="25449">
                  <c:v>6.7522201364051915</c:v>
                </c:pt>
                <c:pt idx="25450">
                  <c:v>6.752895358418832</c:v>
                </c:pt>
                <c:pt idx="25451">
                  <c:v>6.7535706479546738</c:v>
                </c:pt>
                <c:pt idx="25452">
                  <c:v>6.7542460050194695</c:v>
                </c:pt>
                <c:pt idx="25453">
                  <c:v>6.7549214296199711</c:v>
                </c:pt>
                <c:pt idx="25454">
                  <c:v>6.7555969217629332</c:v>
                </c:pt>
                <c:pt idx="25455">
                  <c:v>6.7562724814551096</c:v>
                </c:pt>
                <c:pt idx="25456">
                  <c:v>6.7569481087032548</c:v>
                </c:pt>
                <c:pt idx="25457">
                  <c:v>6.7576238035141252</c:v>
                </c:pt>
                <c:pt idx="25458">
                  <c:v>6.7582995658944762</c:v>
                </c:pt>
                <c:pt idx="25459">
                  <c:v>6.7589753958510652</c:v>
                </c:pt>
                <c:pt idx="25460">
                  <c:v>6.7596512933906503</c:v>
                </c:pt>
                <c:pt idx="25461">
                  <c:v>6.7603272585199896</c:v>
                </c:pt>
                <c:pt idx="25462">
                  <c:v>6.7610032912458413</c:v>
                </c:pt>
                <c:pt idx="25463">
                  <c:v>6.7616793915749662</c:v>
                </c:pt>
                <c:pt idx="25464">
                  <c:v>6.7623555595141234</c:v>
                </c:pt>
                <c:pt idx="25465">
                  <c:v>6.7630317950700745</c:v>
                </c:pt>
                <c:pt idx="25466">
                  <c:v>6.7637080982495812</c:v>
                </c:pt>
                <c:pt idx="25467">
                  <c:v>6.7643844690594062</c:v>
                </c:pt>
                <c:pt idx="25468">
                  <c:v>6.7650609075063119</c:v>
                </c:pt>
                <c:pt idx="25469">
                  <c:v>6.7657374135970629</c:v>
                </c:pt>
                <c:pt idx="25470">
                  <c:v>6.7664139873384226</c:v>
                </c:pt>
                <c:pt idx="25471">
                  <c:v>6.7670906287371562</c:v>
                </c:pt>
                <c:pt idx="25472">
                  <c:v>6.7677673378000298</c:v>
                </c:pt>
                <c:pt idx="25473">
                  <c:v>6.7684441145338097</c:v>
                </c:pt>
                <c:pt idx="25474">
                  <c:v>6.7691209589452628</c:v>
                </c:pt>
                <c:pt idx="25475">
                  <c:v>6.769797871041157</c:v>
                </c:pt>
                <c:pt idx="25476">
                  <c:v>6.7704748508282613</c:v>
                </c:pt>
                <c:pt idx="25477">
                  <c:v>6.7711518983133443</c:v>
                </c:pt>
                <c:pt idx="25478">
                  <c:v>6.7718290135031758</c:v>
                </c:pt>
                <c:pt idx="25479">
                  <c:v>6.7725061964045263</c:v>
                </c:pt>
                <c:pt idx="25480">
                  <c:v>6.7731834470241665</c:v>
                </c:pt>
                <c:pt idx="25481">
                  <c:v>6.7738607653688687</c:v>
                </c:pt>
                <c:pt idx="25482">
                  <c:v>6.7745381514454053</c:v>
                </c:pt>
                <c:pt idx="25483">
                  <c:v>6.7752156052605494</c:v>
                </c:pt>
                <c:pt idx="25484">
                  <c:v>6.7758931268210754</c:v>
                </c:pt>
                <c:pt idx="25485">
                  <c:v>6.7765707161337572</c:v>
                </c:pt>
                <c:pt idx="25486">
                  <c:v>6.7772483732053708</c:v>
                </c:pt>
                <c:pt idx="25487">
                  <c:v>6.7779260980426912</c:v>
                </c:pt>
                <c:pt idx="25488">
                  <c:v>6.7786038906524952</c:v>
                </c:pt>
                <c:pt idx="25489">
                  <c:v>6.7792817510415606</c:v>
                </c:pt>
                <c:pt idx="25490">
                  <c:v>6.779959679216665</c:v>
                </c:pt>
                <c:pt idx="25491">
                  <c:v>6.7806376751845869</c:v>
                </c:pt>
                <c:pt idx="25492">
                  <c:v>6.781315738952105</c:v>
                </c:pt>
                <c:pt idx="25493">
                  <c:v>6.7819938705260006</c:v>
                </c:pt>
                <c:pt idx="25494">
                  <c:v>6.7826720699130529</c:v>
                </c:pt>
                <c:pt idx="25495">
                  <c:v>6.7833503371200443</c:v>
                </c:pt>
                <c:pt idx="25496">
                  <c:v>6.7840286721537559</c:v>
                </c:pt>
                <c:pt idx="25497">
                  <c:v>6.7847070750209708</c:v>
                </c:pt>
                <c:pt idx="25498">
                  <c:v>6.7853855457284729</c:v>
                </c:pt>
                <c:pt idx="25499">
                  <c:v>6.786064084283046</c:v>
                </c:pt>
                <c:pt idx="25500">
                  <c:v>6.7867426906914741</c:v>
                </c:pt>
                <c:pt idx="25501">
                  <c:v>6.7874213649605428</c:v>
                </c:pt>
                <c:pt idx="25502">
                  <c:v>6.7881001070970388</c:v>
                </c:pt>
                <c:pt idx="25503">
                  <c:v>6.7887789171077486</c:v>
                </c:pt>
                <c:pt idx="25504">
                  <c:v>6.7894577949994597</c:v>
                </c:pt>
                <c:pt idx="25505">
                  <c:v>6.7901367407789595</c:v>
                </c:pt>
                <c:pt idx="25506">
                  <c:v>6.7908157544530372</c:v>
                </c:pt>
                <c:pt idx="25507">
                  <c:v>6.7914948360284821</c:v>
                </c:pt>
                <c:pt idx="25508">
                  <c:v>6.7921739855120853</c:v>
                </c:pt>
                <c:pt idx="25509">
                  <c:v>6.7928532029106368</c:v>
                </c:pt>
                <c:pt idx="25510">
                  <c:v>6.7935324882309276</c:v>
                </c:pt>
                <c:pt idx="25511">
                  <c:v>6.7942118414797505</c:v>
                </c:pt>
                <c:pt idx="25512">
                  <c:v>6.7948912626638984</c:v>
                </c:pt>
                <c:pt idx="25513">
                  <c:v>6.7955707517901649</c:v>
                </c:pt>
                <c:pt idx="25514">
                  <c:v>6.7962503088653436</c:v>
                </c:pt>
                <c:pt idx="25515">
                  <c:v>6.7969299338962301</c:v>
                </c:pt>
                <c:pt idx="25516">
                  <c:v>6.7976096268896198</c:v>
                </c:pt>
                <c:pt idx="25517">
                  <c:v>6.798289387852309</c:v>
                </c:pt>
                <c:pt idx="25518">
                  <c:v>6.798969216791094</c:v>
                </c:pt>
                <c:pt idx="25519">
                  <c:v>6.799649113712773</c:v>
                </c:pt>
                <c:pt idx="25520">
                  <c:v>6.8003290786241442</c:v>
                </c:pt>
                <c:pt idx="25521">
                  <c:v>6.8010091115320064</c:v>
                </c:pt>
                <c:pt idx="25522">
                  <c:v>6.8016892124431596</c:v>
                </c:pt>
                <c:pt idx="25523">
                  <c:v>6.8023693813644037</c:v>
                </c:pt>
                <c:pt idx="25524">
                  <c:v>6.8030496183025404</c:v>
                </c:pt>
                <c:pt idx="25525">
                  <c:v>6.8037299232643704</c:v>
                </c:pt>
                <c:pt idx="25526">
                  <c:v>6.8044102962566964</c:v>
                </c:pt>
                <c:pt idx="25527">
                  <c:v>6.8050907372863216</c:v>
                </c:pt>
                <c:pt idx="25528">
                  <c:v>6.8057712463600506</c:v>
                </c:pt>
                <c:pt idx="25529">
                  <c:v>6.8064518234846867</c:v>
                </c:pt>
                <c:pt idx="25530">
                  <c:v>6.8071324686670351</c:v>
                </c:pt>
                <c:pt idx="25531">
                  <c:v>6.8078131819139021</c:v>
                </c:pt>
                <c:pt idx="25532">
                  <c:v>6.8084939632320935</c:v>
                </c:pt>
                <c:pt idx="25533">
                  <c:v>6.8091748126284166</c:v>
                </c:pt>
                <c:pt idx="25534">
                  <c:v>6.8098557301096792</c:v>
                </c:pt>
                <c:pt idx="25535">
                  <c:v>6.8105367156826899</c:v>
                </c:pt>
                <c:pt idx="25536">
                  <c:v>6.8112177693542577</c:v>
                </c:pt>
                <c:pt idx="25537">
                  <c:v>6.8118988911311931</c:v>
                </c:pt>
                <c:pt idx="25538">
                  <c:v>6.8125800810203065</c:v>
                </c:pt>
                <c:pt idx="25539">
                  <c:v>6.8132613390284087</c:v>
                </c:pt>
                <c:pt idx="25540">
                  <c:v>6.8139426651623118</c:v>
                </c:pt>
                <c:pt idx="25541">
                  <c:v>6.8146240594288283</c:v>
                </c:pt>
                <c:pt idx="25542">
                  <c:v>6.8153055218347713</c:v>
                </c:pt>
                <c:pt idx="25543">
                  <c:v>6.815987052386955</c:v>
                </c:pt>
                <c:pt idx="25544">
                  <c:v>6.8166686510921934</c:v>
                </c:pt>
                <c:pt idx="25545">
                  <c:v>6.8173503179573025</c:v>
                </c:pt>
                <c:pt idx="25546">
                  <c:v>6.8180320529890981</c:v>
                </c:pt>
                <c:pt idx="25547">
                  <c:v>6.818713856194397</c:v>
                </c:pt>
                <c:pt idx="25548">
                  <c:v>6.8193957275800159</c:v>
                </c:pt>
                <c:pt idx="25549">
                  <c:v>6.8200776671527734</c:v>
                </c:pt>
                <c:pt idx="25550">
                  <c:v>6.820759674919489</c:v>
                </c:pt>
                <c:pt idx="25551">
                  <c:v>6.8214417508869811</c:v>
                </c:pt>
                <c:pt idx="25552">
                  <c:v>6.8221238950620702</c:v>
                </c:pt>
                <c:pt idx="25553">
                  <c:v>6.8228061074515765</c:v>
                </c:pt>
                <c:pt idx="25554">
                  <c:v>6.8234883880623212</c:v>
                </c:pt>
                <c:pt idx="25555">
                  <c:v>6.8241707369011273</c:v>
                </c:pt>
                <c:pt idx="25556">
                  <c:v>6.824853153974817</c:v>
                </c:pt>
                <c:pt idx="25557">
                  <c:v>6.825535639290214</c:v>
                </c:pt>
                <c:pt idx="25558">
                  <c:v>6.8262181928541432</c:v>
                </c:pt>
                <c:pt idx="25559">
                  <c:v>6.8269008146734285</c:v>
                </c:pt>
                <c:pt idx="25560">
                  <c:v>6.8275835047548954</c:v>
                </c:pt>
                <c:pt idx="25561">
                  <c:v>6.8282662631053705</c:v>
                </c:pt>
                <c:pt idx="25562">
                  <c:v>6.8289490897316814</c:v>
                </c:pt>
                <c:pt idx="25563">
                  <c:v>6.8296319846406544</c:v>
                </c:pt>
                <c:pt idx="25564">
                  <c:v>6.8303149478391187</c:v>
                </c:pt>
                <c:pt idx="25565">
                  <c:v>6.8309979793339028</c:v>
                </c:pt>
                <c:pt idx="25566">
                  <c:v>6.8316810791318359</c:v>
                </c:pt>
                <c:pt idx="25567">
                  <c:v>6.8323642472397488</c:v>
                </c:pt>
                <c:pt idx="25568">
                  <c:v>6.8330474836644726</c:v>
                </c:pt>
                <c:pt idx="25569">
                  <c:v>6.8337307884128391</c:v>
                </c:pt>
                <c:pt idx="25570">
                  <c:v>6.8344141614916802</c:v>
                </c:pt>
                <c:pt idx="25571">
                  <c:v>6.8350976029078296</c:v>
                </c:pt>
                <c:pt idx="25572">
                  <c:v>6.8357811126681201</c:v>
                </c:pt>
                <c:pt idx="25573">
                  <c:v>6.8364646907793869</c:v>
                </c:pt>
                <c:pt idx="25574">
                  <c:v>6.8371483372484647</c:v>
                </c:pt>
                <c:pt idx="25575">
                  <c:v>6.8378320520821898</c:v>
                </c:pt>
                <c:pt idx="25576">
                  <c:v>6.8385158352873976</c:v>
                </c:pt>
                <c:pt idx="25577">
                  <c:v>6.8391996868709262</c:v>
                </c:pt>
                <c:pt idx="25578">
                  <c:v>6.8398836068396136</c:v>
                </c:pt>
                <c:pt idx="25579">
                  <c:v>6.8405675952002971</c:v>
                </c:pt>
                <c:pt idx="25580">
                  <c:v>6.8412516519598174</c:v>
                </c:pt>
                <c:pt idx="25581">
                  <c:v>6.8419357771250136</c:v>
                </c:pt>
                <c:pt idx="25582">
                  <c:v>6.8426199707027262</c:v>
                </c:pt>
                <c:pt idx="25583">
                  <c:v>6.8433042326997962</c:v>
                </c:pt>
                <c:pt idx="25584">
                  <c:v>6.8439885631230659</c:v>
                </c:pt>
                <c:pt idx="25585">
                  <c:v>6.844672961979378</c:v>
                </c:pt>
                <c:pt idx="25586">
                  <c:v>6.8453574292755759</c:v>
                </c:pt>
                <c:pt idx="25587">
                  <c:v>6.8460419650185029</c:v>
                </c:pt>
                <c:pt idx="25588">
                  <c:v>6.8467265692150043</c:v>
                </c:pt>
                <c:pt idx="25589">
                  <c:v>6.8474112418719262</c:v>
                </c:pt>
                <c:pt idx="25590">
                  <c:v>6.8480959829961137</c:v>
                </c:pt>
                <c:pt idx="25591">
                  <c:v>6.8487807925944129</c:v>
                </c:pt>
                <c:pt idx="25592">
                  <c:v>6.8494656706736725</c:v>
                </c:pt>
                <c:pt idx="25593">
                  <c:v>6.8501506172407396</c:v>
                </c:pt>
                <c:pt idx="25594">
                  <c:v>6.8508356323024637</c:v>
                </c:pt>
                <c:pt idx="25595">
                  <c:v>6.8515207158656937</c:v>
                </c:pt>
                <c:pt idx="25596">
                  <c:v>6.8522058679372799</c:v>
                </c:pt>
                <c:pt idx="25597">
                  <c:v>6.8528910885240739</c:v>
                </c:pt>
                <c:pt idx="25598">
                  <c:v>6.8535763776329262</c:v>
                </c:pt>
                <c:pt idx="25599">
                  <c:v>6.8542617352706889</c:v>
                </c:pt>
                <c:pt idx="25600">
                  <c:v>6.8549471614442163</c:v>
                </c:pt>
                <c:pt idx="25601">
                  <c:v>6.8556326561603607</c:v>
                </c:pt>
                <c:pt idx="25602">
                  <c:v>6.8563182194259769</c:v>
                </c:pt>
                <c:pt idx="25603">
                  <c:v>6.857003851247919</c:v>
                </c:pt>
                <c:pt idx="25604">
                  <c:v>6.8576895516330438</c:v>
                </c:pt>
                <c:pt idx="25605">
                  <c:v>6.8583753205882072</c:v>
                </c:pt>
                <c:pt idx="25606">
                  <c:v>6.8590611581202658</c:v>
                </c:pt>
                <c:pt idx="25607">
                  <c:v>6.8597470642360774</c:v>
                </c:pt>
                <c:pt idx="25608">
                  <c:v>6.8604330389425012</c:v>
                </c:pt>
                <c:pt idx="25609">
                  <c:v>6.861119082246395</c:v>
                </c:pt>
                <c:pt idx="25610">
                  <c:v>6.8618051941546199</c:v>
                </c:pt>
                <c:pt idx="25611">
                  <c:v>6.8624913746740352</c:v>
                </c:pt>
                <c:pt idx="25612">
                  <c:v>6.8631776238115023</c:v>
                </c:pt>
                <c:pt idx="25613">
                  <c:v>6.8638639415738831</c:v>
                </c:pt>
                <c:pt idx="25614">
                  <c:v>6.8645503279680407</c:v>
                </c:pt>
                <c:pt idx="25615">
                  <c:v>6.865236783000837</c:v>
                </c:pt>
                <c:pt idx="25616">
                  <c:v>6.8659233066791368</c:v>
                </c:pt>
                <c:pt idx="25617">
                  <c:v>6.8666098990098048</c:v>
                </c:pt>
                <c:pt idx="25618">
                  <c:v>6.8672965599997058</c:v>
                </c:pt>
                <c:pt idx="25619">
                  <c:v>6.8679832896557054</c:v>
                </c:pt>
                <c:pt idx="25620">
                  <c:v>6.8686700879846709</c:v>
                </c:pt>
                <c:pt idx="25621">
                  <c:v>6.869356954993469</c:v>
                </c:pt>
                <c:pt idx="25622">
                  <c:v>6.8700438906889687</c:v>
                </c:pt>
                <c:pt idx="25623">
                  <c:v>6.8707308950780375</c:v>
                </c:pt>
                <c:pt idx="25624">
                  <c:v>6.8714179681675454</c:v>
                </c:pt>
                <c:pt idx="25625">
                  <c:v>6.8721051099643624</c:v>
                </c:pt>
                <c:pt idx="25626">
                  <c:v>6.8727923204753587</c:v>
                </c:pt>
                <c:pt idx="25627">
                  <c:v>6.8734795997074061</c:v>
                </c:pt>
                <c:pt idx="25628">
                  <c:v>6.8741669476673763</c:v>
                </c:pt>
                <c:pt idx="25629">
                  <c:v>6.8748543643621431</c:v>
                </c:pt>
                <c:pt idx="25630">
                  <c:v>6.8755418497985792</c:v>
                </c:pt>
                <c:pt idx="25631">
                  <c:v>6.876229403983559</c:v>
                </c:pt>
                <c:pt idx="25632">
                  <c:v>6.876917026923957</c:v>
                </c:pt>
                <c:pt idx="25633">
                  <c:v>6.8776047186266496</c:v>
                </c:pt>
                <c:pt idx="25634">
                  <c:v>6.878292479098512</c:v>
                </c:pt>
                <c:pt idx="25635">
                  <c:v>6.8789803083464216</c:v>
                </c:pt>
                <c:pt idx="25636">
                  <c:v>6.8796682063772563</c:v>
                </c:pt>
                <c:pt idx="25637">
                  <c:v>6.8803561731978942</c:v>
                </c:pt>
                <c:pt idx="25638">
                  <c:v>6.8810442088152142</c:v>
                </c:pt>
                <c:pt idx="25639">
                  <c:v>6.8817323132360952</c:v>
                </c:pt>
                <c:pt idx="25640">
                  <c:v>6.882420486467419</c:v>
                </c:pt>
                <c:pt idx="25641">
                  <c:v>6.8831087285160653</c:v>
                </c:pt>
                <c:pt idx="25642">
                  <c:v>6.8837970393889165</c:v>
                </c:pt>
                <c:pt idx="25643">
                  <c:v>6.8844854190928553</c:v>
                </c:pt>
                <c:pt idx="25644">
                  <c:v>6.8851738676347649</c:v>
                </c:pt>
                <c:pt idx="25645">
                  <c:v>6.8858623850215279</c:v>
                </c:pt>
                <c:pt idx="25646">
                  <c:v>6.8865509712600304</c:v>
                </c:pt>
                <c:pt idx="25647">
                  <c:v>6.8872396263571565</c:v>
                </c:pt>
                <c:pt idx="25648">
                  <c:v>6.8879283503197923</c:v>
                </c:pt>
                <c:pt idx="25649">
                  <c:v>6.888617143154824</c:v>
                </c:pt>
                <c:pt idx="25650">
                  <c:v>6.8893060048691392</c:v>
                </c:pt>
                <c:pt idx="25651">
                  <c:v>6.8899949354696259</c:v>
                </c:pt>
                <c:pt idx="25652">
                  <c:v>6.8906839349631728</c:v>
                </c:pt>
                <c:pt idx="25653">
                  <c:v>6.8913730033566694</c:v>
                </c:pt>
                <c:pt idx="25654">
                  <c:v>6.8920621406570053</c:v>
                </c:pt>
                <c:pt idx="25655">
                  <c:v>6.892751346871071</c:v>
                </c:pt>
                <c:pt idx="25656">
                  <c:v>6.893440622005758</c:v>
                </c:pt>
                <c:pt idx="25657">
                  <c:v>6.8941299660679585</c:v>
                </c:pt>
                <c:pt idx="25658">
                  <c:v>6.8948193790645655</c:v>
                </c:pt>
                <c:pt idx="25659">
                  <c:v>6.8955088610024715</c:v>
                </c:pt>
                <c:pt idx="25660">
                  <c:v>6.8961984118885713</c:v>
                </c:pt>
                <c:pt idx="25661">
                  <c:v>6.8968880317297598</c:v>
                </c:pt>
                <c:pt idx="25662">
                  <c:v>6.8975777205329329</c:v>
                </c:pt>
                <c:pt idx="25663">
                  <c:v>6.8982674783049864</c:v>
                </c:pt>
                <c:pt idx="25664">
                  <c:v>6.898957305052817</c:v>
                </c:pt>
                <c:pt idx="25665">
                  <c:v>6.8996472007833223</c:v>
                </c:pt>
                <c:pt idx="25666">
                  <c:v>6.9003371655034007</c:v>
                </c:pt>
                <c:pt idx="25667">
                  <c:v>6.9010271992199508</c:v>
                </c:pt>
                <c:pt idx="25668">
                  <c:v>6.9017173019398728</c:v>
                </c:pt>
                <c:pt idx="25669">
                  <c:v>6.9024074736700669</c:v>
                </c:pt>
                <c:pt idx="25670">
                  <c:v>6.9030977144174335</c:v>
                </c:pt>
                <c:pt idx="25671">
                  <c:v>6.9037880241888754</c:v>
                </c:pt>
                <c:pt idx="25672">
                  <c:v>6.9044784029912938</c:v>
                </c:pt>
                <c:pt idx="25673">
                  <c:v>6.9051688508315925</c:v>
                </c:pt>
                <c:pt idx="25674">
                  <c:v>6.9058593677166753</c:v>
                </c:pt>
                <c:pt idx="25675">
                  <c:v>6.9065499536534469</c:v>
                </c:pt>
                <c:pt idx="25676">
                  <c:v>6.9072406086488121</c:v>
                </c:pt>
                <c:pt idx="25677">
                  <c:v>6.9079313327096772</c:v>
                </c:pt>
                <c:pt idx="25678">
                  <c:v>6.9086221258429479</c:v>
                </c:pt>
                <c:pt idx="25679">
                  <c:v>6.9093129880555324</c:v>
                </c:pt>
                <c:pt idx="25680">
                  <c:v>6.9100039193543381</c:v>
                </c:pt>
                <c:pt idx="25681">
                  <c:v>6.9106949197462733</c:v>
                </c:pt>
                <c:pt idx="25682">
                  <c:v>6.9113859892382479</c:v>
                </c:pt>
                <c:pt idx="25683">
                  <c:v>6.912077127837172</c:v>
                </c:pt>
                <c:pt idx="25684">
                  <c:v>6.9127683355499556</c:v>
                </c:pt>
                <c:pt idx="25685">
                  <c:v>6.9134596123835106</c:v>
                </c:pt>
                <c:pt idx="25686">
                  <c:v>6.9141509583447487</c:v>
                </c:pt>
                <c:pt idx="25687">
                  <c:v>6.9148423734405835</c:v>
                </c:pt>
                <c:pt idx="25688">
                  <c:v>6.9155338576779277</c:v>
                </c:pt>
                <c:pt idx="25689">
                  <c:v>6.9162254110636958</c:v>
                </c:pt>
                <c:pt idx="25690">
                  <c:v>6.9169170336048023</c:v>
                </c:pt>
                <c:pt idx="25691">
                  <c:v>6.9176087253081624</c:v>
                </c:pt>
                <c:pt idx="25692">
                  <c:v>6.9183004861806934</c:v>
                </c:pt>
                <c:pt idx="25693">
                  <c:v>6.9189923162293114</c:v>
                </c:pt>
                <c:pt idx="25694">
                  <c:v>6.9196842154609346</c:v>
                </c:pt>
                <c:pt idx="25695">
                  <c:v>6.9203761838824809</c:v>
                </c:pt>
                <c:pt idx="25696">
                  <c:v>6.9210682215008692</c:v>
                </c:pt>
                <c:pt idx="25697">
                  <c:v>6.9217603283230194</c:v>
                </c:pt>
                <c:pt idx="25698">
                  <c:v>6.9224525043558511</c:v>
                </c:pt>
                <c:pt idx="25699">
                  <c:v>6.923144749606287</c:v>
                </c:pt>
                <c:pt idx="25700">
                  <c:v>6.9238370640812477</c:v>
                </c:pt>
                <c:pt idx="25701">
                  <c:v>6.9245294477876556</c:v>
                </c:pt>
                <c:pt idx="25702">
                  <c:v>6.925221900732434</c:v>
                </c:pt>
                <c:pt idx="25703">
                  <c:v>6.9259144229225074</c:v>
                </c:pt>
                <c:pt idx="25704">
                  <c:v>6.9266070143647998</c:v>
                </c:pt>
                <c:pt idx="25705">
                  <c:v>6.9272996750662363</c:v>
                </c:pt>
                <c:pt idx="25706">
                  <c:v>6.9279924050337431</c:v>
                </c:pt>
                <c:pt idx="25707">
                  <c:v>6.9286852042742462</c:v>
                </c:pt>
                <c:pt idx="25708">
                  <c:v>6.9293780727946732</c:v>
                </c:pt>
                <c:pt idx="25709">
                  <c:v>6.930071010601953</c:v>
                </c:pt>
                <c:pt idx="25710">
                  <c:v>6.9307640177030132</c:v>
                </c:pt>
                <c:pt idx="25711">
                  <c:v>6.9314570941047835</c:v>
                </c:pt>
                <c:pt idx="25712">
                  <c:v>6.9321502398141943</c:v>
                </c:pt>
                <c:pt idx="25713">
                  <c:v>6.9328434548381761</c:v>
                </c:pt>
                <c:pt idx="25714">
                  <c:v>6.9335367391836602</c:v>
                </c:pt>
                <c:pt idx="25715">
                  <c:v>6.9342300928575789</c:v>
                </c:pt>
                <c:pt idx="25716">
                  <c:v>6.9349235158668643</c:v>
                </c:pt>
                <c:pt idx="25717">
                  <c:v>6.9356170082184505</c:v>
                </c:pt>
                <c:pt idx="25718">
                  <c:v>6.9363105699192724</c:v>
                </c:pt>
                <c:pt idx="25719">
                  <c:v>6.937004200976264</c:v>
                </c:pt>
                <c:pt idx="25720">
                  <c:v>6.937697901396362</c:v>
                </c:pt>
                <c:pt idx="25721">
                  <c:v>6.9383916711865012</c:v>
                </c:pt>
                <c:pt idx="25722">
                  <c:v>6.9390855103536202</c:v>
                </c:pt>
                <c:pt idx="25723">
                  <c:v>6.9397794189046556</c:v>
                </c:pt>
                <c:pt idx="25724">
                  <c:v>6.9404733968465457</c:v>
                </c:pt>
                <c:pt idx="25725">
                  <c:v>6.9411674441862301</c:v>
                </c:pt>
                <c:pt idx="25726">
                  <c:v>6.9418615609306489</c:v>
                </c:pt>
                <c:pt idx="25727">
                  <c:v>6.9425557470867423</c:v>
                </c:pt>
                <c:pt idx="25728">
                  <c:v>6.9432500026614505</c:v>
                </c:pt>
                <c:pt idx="25729">
                  <c:v>6.9439443276617165</c:v>
                </c:pt>
                <c:pt idx="25730">
                  <c:v>6.9446387220944823</c:v>
                </c:pt>
                <c:pt idx="25731">
                  <c:v>6.9453331859666916</c:v>
                </c:pt>
                <c:pt idx="25732">
                  <c:v>6.9460277192852882</c:v>
                </c:pt>
                <c:pt idx="25733">
                  <c:v>6.9467223220572167</c:v>
                </c:pt>
                <c:pt idx="25734">
                  <c:v>6.9474169942894219</c:v>
                </c:pt>
                <c:pt idx="25735">
                  <c:v>6.9481117359888511</c:v>
                </c:pt>
                <c:pt idx="25736">
                  <c:v>6.9488065471624498</c:v>
                </c:pt>
                <c:pt idx="25737">
                  <c:v>6.9495014278171663</c:v>
                </c:pt>
                <c:pt idx="25738">
                  <c:v>6.9501963779599478</c:v>
                </c:pt>
                <c:pt idx="25739">
                  <c:v>6.9508913975977435</c:v>
                </c:pt>
                <c:pt idx="25740">
                  <c:v>6.9515864867375035</c:v>
                </c:pt>
                <c:pt idx="25741">
                  <c:v>6.9522816453861775</c:v>
                </c:pt>
                <c:pt idx="25742">
                  <c:v>6.9529768735507158</c:v>
                </c:pt>
                <c:pt idx="25743">
                  <c:v>6.9536721712380709</c:v>
                </c:pt>
                <c:pt idx="25744">
                  <c:v>6.9543675384551946</c:v>
                </c:pt>
                <c:pt idx="25745">
                  <c:v>6.9550629752090405</c:v>
                </c:pt>
                <c:pt idx="25746">
                  <c:v>6.9557584815065612</c:v>
                </c:pt>
                <c:pt idx="25747">
                  <c:v>6.956454057354712</c:v>
                </c:pt>
                <c:pt idx="25748">
                  <c:v>6.9571497027604474</c:v>
                </c:pt>
                <c:pt idx="25749">
                  <c:v>6.9578454177307236</c:v>
                </c:pt>
                <c:pt idx="25750">
                  <c:v>6.9585412022724968</c:v>
                </c:pt>
                <c:pt idx="25751">
                  <c:v>6.9592370563927242</c:v>
                </c:pt>
                <c:pt idx="25752">
                  <c:v>6.9599329800983636</c:v>
                </c:pt>
                <c:pt idx="25753">
                  <c:v>6.9606289733963731</c:v>
                </c:pt>
                <c:pt idx="25754">
                  <c:v>6.9613250362937125</c:v>
                </c:pt>
                <c:pt idx="25755">
                  <c:v>6.9620211687973415</c:v>
                </c:pt>
                <c:pt idx="25756">
                  <c:v>6.9627173709142207</c:v>
                </c:pt>
                <c:pt idx="25757">
                  <c:v>6.9634136426513118</c:v>
                </c:pt>
                <c:pt idx="25758">
                  <c:v>6.9641099840155771</c:v>
                </c:pt>
                <c:pt idx="25759">
                  <c:v>6.9648063950139782</c:v>
                </c:pt>
                <c:pt idx="25760">
                  <c:v>6.9655028756534794</c:v>
                </c:pt>
                <c:pt idx="25761">
                  <c:v>6.9661994259410447</c:v>
                </c:pt>
                <c:pt idx="25762">
                  <c:v>6.9668960458836384</c:v>
                </c:pt>
                <c:pt idx="25763">
                  <c:v>6.9675927354882266</c:v>
                </c:pt>
                <c:pt idx="25764">
                  <c:v>6.9682894947617751</c:v>
                </c:pt>
                <c:pt idx="25765">
                  <c:v>6.9689863237112508</c:v>
                </c:pt>
                <c:pt idx="25766">
                  <c:v>6.9696832223436216</c:v>
                </c:pt>
                <c:pt idx="25767">
                  <c:v>6.970380190665856</c:v>
                </c:pt>
                <c:pt idx="25768">
                  <c:v>6.9710772286849227</c:v>
                </c:pt>
                <c:pt idx="25769">
                  <c:v>6.9717743364077913</c:v>
                </c:pt>
                <c:pt idx="25770">
                  <c:v>6.9724715138414322</c:v>
                </c:pt>
                <c:pt idx="25771">
                  <c:v>6.9731687609928166</c:v>
                </c:pt>
                <c:pt idx="25772">
                  <c:v>6.9738660778689159</c:v>
                </c:pt>
                <c:pt idx="25773">
                  <c:v>6.9745634644767023</c:v>
                </c:pt>
                <c:pt idx="25774">
                  <c:v>6.9752609208231497</c:v>
                </c:pt>
                <c:pt idx="25775">
                  <c:v>6.9759584469152323</c:v>
                </c:pt>
                <c:pt idx="25776">
                  <c:v>6.9766560427599238</c:v>
                </c:pt>
                <c:pt idx="25777">
                  <c:v>6.9773537083642001</c:v>
                </c:pt>
                <c:pt idx="25778">
                  <c:v>6.9780514437350361</c:v>
                </c:pt>
                <c:pt idx="25779">
                  <c:v>6.9787492488794092</c:v>
                </c:pt>
                <c:pt idx="25780">
                  <c:v>6.979447123804297</c:v>
                </c:pt>
                <c:pt idx="25781">
                  <c:v>6.980145068516677</c:v>
                </c:pt>
                <c:pt idx="25782">
                  <c:v>6.9808430830235286</c:v>
                </c:pt>
                <c:pt idx="25783">
                  <c:v>6.9815411673318311</c:v>
                </c:pt>
                <c:pt idx="25784">
                  <c:v>6.9822393214485645</c:v>
                </c:pt>
                <c:pt idx="25785">
                  <c:v>6.9829375453807092</c:v>
                </c:pt>
                <c:pt idx="25786">
                  <c:v>6.9836358391352471</c:v>
                </c:pt>
                <c:pt idx="25787">
                  <c:v>6.9843342027191602</c:v>
                </c:pt>
                <c:pt idx="25788">
                  <c:v>6.9850326361394321</c:v>
                </c:pt>
                <c:pt idx="25789">
                  <c:v>6.9857311394030459</c:v>
                </c:pt>
                <c:pt idx="25790">
                  <c:v>6.9864297125169861</c:v>
                </c:pt>
                <c:pt idx="25791">
                  <c:v>6.9871283554882373</c:v>
                </c:pt>
                <c:pt idx="25792">
                  <c:v>6.987827068323786</c:v>
                </c:pt>
                <c:pt idx="25793">
                  <c:v>6.9885258510306185</c:v>
                </c:pt>
                <c:pt idx="25794">
                  <c:v>6.9892247036157213</c:v>
                </c:pt>
                <c:pt idx="25795">
                  <c:v>6.9899236260860826</c:v>
                </c:pt>
                <c:pt idx="25796">
                  <c:v>6.9906226184486915</c:v>
                </c:pt>
                <c:pt idx="25797">
                  <c:v>6.9913216807105361</c:v>
                </c:pt>
                <c:pt idx="25798">
                  <c:v>6.9920208128786072</c:v>
                </c:pt>
                <c:pt idx="25799">
                  <c:v>6.9927200149598949</c:v>
                </c:pt>
                <c:pt idx="25800">
                  <c:v>6.9934192869613909</c:v>
                </c:pt>
                <c:pt idx="25801">
                  <c:v>6.994118628890087</c:v>
                </c:pt>
                <c:pt idx="25802">
                  <c:v>6.9948180407529756</c:v>
                </c:pt>
                <c:pt idx="25803">
                  <c:v>6.9955175225570505</c:v>
                </c:pt>
                <c:pt idx="25804">
                  <c:v>6.9962170743093059</c:v>
                </c:pt>
                <c:pt idx="25805">
                  <c:v>6.9969166960167364</c:v>
                </c:pt>
                <c:pt idx="25806">
                  <c:v>6.997616387686338</c:v>
                </c:pt>
                <c:pt idx="25807">
                  <c:v>6.9983161493251069</c:v>
                </c:pt>
                <c:pt idx="25808">
                  <c:v>6.9990159809400394</c:v>
                </c:pt>
                <c:pt idx="25809">
                  <c:v>6.9997158825381334</c:v>
                </c:pt>
                <c:pt idx="25810">
                  <c:v>7.0004158541263868</c:v>
                </c:pt>
                <c:pt idx="25811">
                  <c:v>7.0011158957117994</c:v>
                </c:pt>
                <c:pt idx="25812">
                  <c:v>7.0018160073013709</c:v>
                </c:pt>
                <c:pt idx="25813">
                  <c:v>7.002516188902101</c:v>
                </c:pt>
                <c:pt idx="25814">
                  <c:v>7.0032164405209913</c:v>
                </c:pt>
                <c:pt idx="25815">
                  <c:v>7.0039167621650433</c:v>
                </c:pt>
                <c:pt idx="25816">
                  <c:v>7.0046171538412594</c:v>
                </c:pt>
                <c:pt idx="25817">
                  <c:v>7.0053176155566437</c:v>
                </c:pt>
                <c:pt idx="25818">
                  <c:v>7.0060181473181995</c:v>
                </c:pt>
                <c:pt idx="25819">
                  <c:v>7.006718749132931</c:v>
                </c:pt>
                <c:pt idx="25820">
                  <c:v>7.0074194210078442</c:v>
                </c:pt>
                <c:pt idx="25821">
                  <c:v>7.008120162949945</c:v>
                </c:pt>
                <c:pt idx="25822">
                  <c:v>7.0088209749662402</c:v>
                </c:pt>
                <c:pt idx="25823">
                  <c:v>7.0095218570637368</c:v>
                </c:pt>
                <c:pt idx="25824">
                  <c:v>7.0102228092494432</c:v>
                </c:pt>
                <c:pt idx="25825">
                  <c:v>7.0109238315303681</c:v>
                </c:pt>
                <c:pt idx="25826">
                  <c:v>7.0116249239135211</c:v>
                </c:pt>
                <c:pt idx="25827">
                  <c:v>7.0123260864059125</c:v>
                </c:pt>
                <c:pt idx="25828">
                  <c:v>7.0130273190145527</c:v>
                </c:pt>
                <c:pt idx="25829">
                  <c:v>7.0137286217464538</c:v>
                </c:pt>
                <c:pt idx="25830">
                  <c:v>7.0144299946086281</c:v>
                </c:pt>
                <c:pt idx="25831">
                  <c:v>7.0151314376080887</c:v>
                </c:pt>
                <c:pt idx="25832">
                  <c:v>7.0158329507518493</c:v>
                </c:pt>
                <c:pt idx="25833">
                  <c:v>7.0165345340469241</c:v>
                </c:pt>
                <c:pt idx="25834">
                  <c:v>7.0172361875003286</c:v>
                </c:pt>
                <c:pt idx="25835">
                  <c:v>7.0179379111190787</c:v>
                </c:pt>
                <c:pt idx="25836">
                  <c:v>7.018639704910191</c:v>
                </c:pt>
                <c:pt idx="25837">
                  <c:v>7.0193415688806819</c:v>
                </c:pt>
                <c:pt idx="25838">
                  <c:v>7.0200435030375701</c:v>
                </c:pt>
                <c:pt idx="25839">
                  <c:v>7.0207455073878737</c:v>
                </c:pt>
                <c:pt idx="25840">
                  <c:v>7.0214475819386122</c:v>
                </c:pt>
                <c:pt idx="25841">
                  <c:v>7.0221497266968056</c:v>
                </c:pt>
                <c:pt idx="25842">
                  <c:v>7.022851941669475</c:v>
                </c:pt>
                <c:pt idx="25843">
                  <c:v>7.0235542268636415</c:v>
                </c:pt>
                <c:pt idx="25844">
                  <c:v>7.0242565822863279</c:v>
                </c:pt>
                <c:pt idx="25845">
                  <c:v>7.0249590079445561</c:v>
                </c:pt>
                <c:pt idx="25846">
                  <c:v>7.0256615038453507</c:v>
                </c:pt>
                <c:pt idx="25847">
                  <c:v>7.0263640699957355</c:v>
                </c:pt>
                <c:pt idx="25848">
                  <c:v>7.027066706402735</c:v>
                </c:pt>
                <c:pt idx="25849">
                  <c:v>7.0277694130733748</c:v>
                </c:pt>
                <c:pt idx="25850">
                  <c:v>7.028472190014682</c:v>
                </c:pt>
                <c:pt idx="25851">
                  <c:v>7.0291750372336832</c:v>
                </c:pt>
                <c:pt idx="25852">
                  <c:v>7.0298779547374064</c:v>
                </c:pt>
                <c:pt idx="25853">
                  <c:v>7.0305809425328798</c:v>
                </c:pt>
                <c:pt idx="25854">
                  <c:v>7.0312840006271333</c:v>
                </c:pt>
                <c:pt idx="25855">
                  <c:v>7.031987129027196</c:v>
                </c:pt>
                <c:pt idx="25856">
                  <c:v>7.0326903277400987</c:v>
                </c:pt>
                <c:pt idx="25857">
                  <c:v>7.0333935967728722</c:v>
                </c:pt>
                <c:pt idx="25858">
                  <c:v>7.0340969361325492</c:v>
                </c:pt>
                <c:pt idx="25859">
                  <c:v>7.0348003458261621</c:v>
                </c:pt>
                <c:pt idx="25860">
                  <c:v>7.0355038258607445</c:v>
                </c:pt>
                <c:pt idx="25861">
                  <c:v>7.0362073762433308</c:v>
                </c:pt>
                <c:pt idx="25862">
                  <c:v>7.0369109969809553</c:v>
                </c:pt>
                <c:pt idx="25863">
                  <c:v>7.0376146880806534</c:v>
                </c:pt>
                <c:pt idx="25864">
                  <c:v>7.0383184495494611</c:v>
                </c:pt>
                <c:pt idx="25865">
                  <c:v>7.0390222813944163</c:v>
                </c:pt>
                <c:pt idx="25866">
                  <c:v>7.0397261836225553</c:v>
                </c:pt>
                <c:pt idx="25867">
                  <c:v>7.0404301562409177</c:v>
                </c:pt>
                <c:pt idx="25868">
                  <c:v>7.0411341992565415</c:v>
                </c:pt>
                <c:pt idx="25869">
                  <c:v>7.0418383126764672</c:v>
                </c:pt>
                <c:pt idx="25870">
                  <c:v>7.0425424965077346</c:v>
                </c:pt>
                <c:pt idx="25871">
                  <c:v>7.043246750757385</c:v>
                </c:pt>
                <c:pt idx="25872">
                  <c:v>7.043951075432461</c:v>
                </c:pt>
                <c:pt idx="25873">
                  <c:v>7.044655470540004</c:v>
                </c:pt>
                <c:pt idx="25874">
                  <c:v>7.045359936087058</c:v>
                </c:pt>
                <c:pt idx="25875">
                  <c:v>7.0460644720806664</c:v>
                </c:pt>
                <c:pt idx="25876">
                  <c:v>7.0467690785278743</c:v>
                </c:pt>
                <c:pt idx="25877">
                  <c:v>7.0474737554357274</c:v>
                </c:pt>
                <c:pt idx="25878">
                  <c:v>7.0481785028112709</c:v>
                </c:pt>
                <c:pt idx="25879">
                  <c:v>7.0488833206615515</c:v>
                </c:pt>
                <c:pt idx="25880">
                  <c:v>7.0495882089936179</c:v>
                </c:pt>
                <c:pt idx="25881">
                  <c:v>7.0502931678145169</c:v>
                </c:pt>
                <c:pt idx="25882">
                  <c:v>7.0509981971312978</c:v>
                </c:pt>
                <c:pt idx="25883">
                  <c:v>7.0517032969510112</c:v>
                </c:pt>
                <c:pt idx="25884">
                  <c:v>7.0524084672807064</c:v>
                </c:pt>
                <c:pt idx="25885">
                  <c:v>7.0531137081274347</c:v>
                </c:pt>
                <c:pt idx="25886">
                  <c:v>7.0538190194982473</c:v>
                </c:pt>
                <c:pt idx="25887">
                  <c:v>7.0545244014001973</c:v>
                </c:pt>
                <c:pt idx="25888">
                  <c:v>7.0552298538403369</c:v>
                </c:pt>
                <c:pt idx="25889">
                  <c:v>7.0559353768257207</c:v>
                </c:pt>
                <c:pt idx="25890">
                  <c:v>7.0566409703634028</c:v>
                </c:pt>
                <c:pt idx="25891">
                  <c:v>7.0573466344604388</c:v>
                </c:pt>
                <c:pt idx="25892">
                  <c:v>7.0580523691238843</c:v>
                </c:pt>
                <c:pt idx="25893">
                  <c:v>7.058758174360797</c:v>
                </c:pt>
                <c:pt idx="25894">
                  <c:v>7.0594640501782333</c:v>
                </c:pt>
                <c:pt idx="25895">
                  <c:v>7.0601699965832507</c:v>
                </c:pt>
                <c:pt idx="25896">
                  <c:v>7.0608760135829094</c:v>
                </c:pt>
                <c:pt idx="25897">
                  <c:v>7.0615821011842677</c:v>
                </c:pt>
                <c:pt idx="25898">
                  <c:v>7.0622882593943856</c:v>
                </c:pt>
                <c:pt idx="25899">
                  <c:v>7.0629944882203253</c:v>
                </c:pt>
                <c:pt idx="25900">
                  <c:v>7.0637007876691476</c:v>
                </c:pt>
                <c:pt idx="25901">
                  <c:v>7.0644071577479144</c:v>
                </c:pt>
                <c:pt idx="25902">
                  <c:v>7.0651135984636895</c:v>
                </c:pt>
                <c:pt idx="25903">
                  <c:v>7.0658201098235356</c:v>
                </c:pt>
                <c:pt idx="25904">
                  <c:v>7.0665266918345182</c:v>
                </c:pt>
                <c:pt idx="25905">
                  <c:v>7.0672333445037019</c:v>
                </c:pt>
                <c:pt idx="25906">
                  <c:v>7.0679400678381521</c:v>
                </c:pt>
                <c:pt idx="25907">
                  <c:v>7.0686468618449361</c:v>
                </c:pt>
                <c:pt idx="25908">
                  <c:v>7.0693537265311202</c:v>
                </c:pt>
                <c:pt idx="25909">
                  <c:v>7.0700606619037734</c:v>
                </c:pt>
                <c:pt idx="25910">
                  <c:v>7.0707676679699638</c:v>
                </c:pt>
                <c:pt idx="25911">
                  <c:v>7.0714747447367605</c:v>
                </c:pt>
                <c:pt idx="25912">
                  <c:v>7.0721818922112343</c:v>
                </c:pt>
                <c:pt idx="25913">
                  <c:v>7.072889110400455</c:v>
                </c:pt>
                <c:pt idx="25914">
                  <c:v>7.0735963993114952</c:v>
                </c:pt>
                <c:pt idx="25915">
                  <c:v>7.0743037589514266</c:v>
                </c:pt>
                <c:pt idx="25916">
                  <c:v>7.0750111893273218</c:v>
                </c:pt>
                <c:pt idx="25917">
                  <c:v>7.0757186904462541</c:v>
                </c:pt>
                <c:pt idx="25918">
                  <c:v>7.0764262623152989</c:v>
                </c:pt>
                <c:pt idx="25919">
                  <c:v>7.0771339049415305</c:v>
                </c:pt>
                <c:pt idx="25920">
                  <c:v>7.077841618332025</c:v>
                </c:pt>
                <c:pt idx="25921">
                  <c:v>7.0785494024938584</c:v>
                </c:pt>
                <c:pt idx="25922">
                  <c:v>7.0792572574341079</c:v>
                </c:pt>
                <c:pt idx="25923">
                  <c:v>7.0799651831598513</c:v>
                </c:pt>
                <c:pt idx="25924">
                  <c:v>7.0806731796781675</c:v>
                </c:pt>
                <c:pt idx="25925">
                  <c:v>7.081381246996135</c:v>
                </c:pt>
                <c:pt idx="25926">
                  <c:v>7.0820893851208346</c:v>
                </c:pt>
                <c:pt idx="25927">
                  <c:v>7.0827975940593468</c:v>
                </c:pt>
                <c:pt idx="25928">
                  <c:v>7.0835058738187531</c:v>
                </c:pt>
                <c:pt idx="25929">
                  <c:v>7.0842142244061348</c:v>
                </c:pt>
                <c:pt idx="25930">
                  <c:v>7.0849226458285752</c:v>
                </c:pt>
                <c:pt idx="25931">
                  <c:v>7.0856311380931576</c:v>
                </c:pt>
                <c:pt idx="25932">
                  <c:v>7.0863397012069669</c:v>
                </c:pt>
                <c:pt idx="25933">
                  <c:v>7.0870483351770872</c:v>
                </c:pt>
                <c:pt idx="25934">
                  <c:v>7.0877570400106045</c:v>
                </c:pt>
                <c:pt idx="25935">
                  <c:v>7.0884658157146054</c:v>
                </c:pt>
                <c:pt idx="25936">
                  <c:v>7.0891746622961769</c:v>
                </c:pt>
                <c:pt idx="25937">
                  <c:v>7.0898835797624065</c:v>
                </c:pt>
                <c:pt idx="25938">
                  <c:v>7.0905925681203827</c:v>
                </c:pt>
                <c:pt idx="25939">
                  <c:v>7.0913016273771943</c:v>
                </c:pt>
                <c:pt idx="25940">
                  <c:v>7.0920107575399323</c:v>
                </c:pt>
                <c:pt idx="25941">
                  <c:v>7.0927199586156862</c:v>
                </c:pt>
                <c:pt idx="25942">
                  <c:v>7.0934292306115481</c:v>
                </c:pt>
                <c:pt idx="25943">
                  <c:v>7.0941385735346092</c:v>
                </c:pt>
                <c:pt idx="25944">
                  <c:v>7.0948479873919625</c:v>
                </c:pt>
                <c:pt idx="25945">
                  <c:v>7.095557472190702</c:v>
                </c:pt>
                <c:pt idx="25946">
                  <c:v>7.0962670279379214</c:v>
                </c:pt>
                <c:pt idx="25947">
                  <c:v>7.0969766546407147</c:v>
                </c:pt>
                <c:pt idx="25948">
                  <c:v>7.0976863523061784</c:v>
                </c:pt>
                <c:pt idx="25949">
                  <c:v>7.098396120941409</c:v>
                </c:pt>
                <c:pt idx="25950">
                  <c:v>7.0991059605535032</c:v>
                </c:pt>
                <c:pt idx="25951">
                  <c:v>7.0998158711495583</c:v>
                </c:pt>
                <c:pt idx="25952">
                  <c:v>7.1005258527366735</c:v>
                </c:pt>
                <c:pt idx="25953">
                  <c:v>7.1012359053219472</c:v>
                </c:pt>
                <c:pt idx="25954">
                  <c:v>7.1019460289124794</c:v>
                </c:pt>
                <c:pt idx="25955">
                  <c:v>7.1026562235153703</c:v>
                </c:pt>
                <c:pt idx="25956">
                  <c:v>7.1033664891377217</c:v>
                </c:pt>
                <c:pt idx="25957">
                  <c:v>7.1040768257866356</c:v>
                </c:pt>
                <c:pt idx="25958">
                  <c:v>7.1047872334692146</c:v>
                </c:pt>
                <c:pt idx="25959">
                  <c:v>7.1054977121925615</c:v>
                </c:pt>
                <c:pt idx="25960">
                  <c:v>7.106208261963781</c:v>
                </c:pt>
                <c:pt idx="25961">
                  <c:v>7.1069188827899774</c:v>
                </c:pt>
                <c:pt idx="25962">
                  <c:v>7.1076295746782563</c:v>
                </c:pt>
                <c:pt idx="25963">
                  <c:v>7.1083403376357239</c:v>
                </c:pt>
                <c:pt idx="25964">
                  <c:v>7.1090511716694875</c:v>
                </c:pt>
                <c:pt idx="25965">
                  <c:v>7.1097620767866543</c:v>
                </c:pt>
                <c:pt idx="25966">
                  <c:v>7.1104730529943332</c:v>
                </c:pt>
                <c:pt idx="25967">
                  <c:v>7.1111841002996323</c:v>
                </c:pt>
                <c:pt idx="25968">
                  <c:v>7.1118952187096625</c:v>
                </c:pt>
                <c:pt idx="25969">
                  <c:v>7.1126064082315335</c:v>
                </c:pt>
                <c:pt idx="25970">
                  <c:v>7.1133176688723569</c:v>
                </c:pt>
                <c:pt idx="25971">
                  <c:v>7.1140290006392437</c:v>
                </c:pt>
                <c:pt idx="25972">
                  <c:v>7.1147404035393071</c:v>
                </c:pt>
                <c:pt idx="25973">
                  <c:v>7.1154518775796607</c:v>
                </c:pt>
                <c:pt idx="25974">
                  <c:v>7.1161634227674186</c:v>
                </c:pt>
                <c:pt idx="25975">
                  <c:v>7.1168750391096953</c:v>
                </c:pt>
                <c:pt idx="25976">
                  <c:v>7.1175867266136059</c:v>
                </c:pt>
                <c:pt idx="25977">
                  <c:v>7.1182984852862674</c:v>
                </c:pt>
                <c:pt idx="25978">
                  <c:v>7.1190103151347959</c:v>
                </c:pt>
                <c:pt idx="25979">
                  <c:v>7.1197222161663092</c:v>
                </c:pt>
                <c:pt idx="25980">
                  <c:v>7.1204341883879261</c:v>
                </c:pt>
                <c:pt idx="25981">
                  <c:v>7.1211462318067644</c:v>
                </c:pt>
                <c:pt idx="25982">
                  <c:v>7.1218583464299448</c:v>
                </c:pt>
                <c:pt idx="25983">
                  <c:v>7.1225705322645876</c:v>
                </c:pt>
                <c:pt idx="25984">
                  <c:v>7.1232827893178143</c:v>
                </c:pt>
                <c:pt idx="25985">
                  <c:v>7.1239951175967464</c:v>
                </c:pt>
                <c:pt idx="25986">
                  <c:v>7.1247075171085061</c:v>
                </c:pt>
                <c:pt idx="25987">
                  <c:v>7.1254199878602167</c:v>
                </c:pt>
                <c:pt idx="25988">
                  <c:v>7.126132529859003</c:v>
                </c:pt>
                <c:pt idx="25989">
                  <c:v>7.1268451431119892</c:v>
                </c:pt>
                <c:pt idx="25990">
                  <c:v>7.1275578276263003</c:v>
                </c:pt>
                <c:pt idx="25991">
                  <c:v>7.1282705834090629</c:v>
                </c:pt>
                <c:pt idx="25992">
                  <c:v>7.1289834104674039</c:v>
                </c:pt>
                <c:pt idx="25993">
                  <c:v>7.1296963088084508</c:v>
                </c:pt>
                <c:pt idx="25994">
                  <c:v>7.1304092784393314</c:v>
                </c:pt>
                <c:pt idx="25995">
                  <c:v>7.1311223193671749</c:v>
                </c:pt>
                <c:pt idx="25996">
                  <c:v>7.1318354315991117</c:v>
                </c:pt>
                <c:pt idx="25997">
                  <c:v>7.1325486151422712</c:v>
                </c:pt>
                <c:pt idx="25998">
                  <c:v>7.1332618700037855</c:v>
                </c:pt>
                <c:pt idx="25999">
                  <c:v>7.1339751961907858</c:v>
                </c:pt>
                <c:pt idx="26000">
                  <c:v>7.134688593710405</c:v>
                </c:pt>
                <c:pt idx="26001">
                  <c:v>7.135402062569776</c:v>
                </c:pt>
                <c:pt idx="26002">
                  <c:v>7.1361156027760329</c:v>
                </c:pt>
                <c:pt idx="26003">
                  <c:v>7.1368292143363101</c:v>
                </c:pt>
                <c:pt idx="26004">
                  <c:v>7.1375428972577435</c:v>
                </c:pt>
                <c:pt idx="26005">
                  <c:v>7.1382566515474695</c:v>
                </c:pt>
                <c:pt idx="26006">
                  <c:v>7.1389704772126246</c:v>
                </c:pt>
                <c:pt idx="26007">
                  <c:v>7.1396843742603462</c:v>
                </c:pt>
                <c:pt idx="26008">
                  <c:v>7.1403983426977717</c:v>
                </c:pt>
                <c:pt idx="26009">
                  <c:v>7.1411123825320413</c:v>
                </c:pt>
                <c:pt idx="26010">
                  <c:v>7.141826493770294</c:v>
                </c:pt>
                <c:pt idx="26011">
                  <c:v>7.1425406764196708</c:v>
                </c:pt>
                <c:pt idx="26012">
                  <c:v>7.1432549304873127</c:v>
                </c:pt>
                <c:pt idx="26013">
                  <c:v>7.1439692559803616</c:v>
                </c:pt>
                <c:pt idx="26014">
                  <c:v>7.1446836529059592</c:v>
                </c:pt>
                <c:pt idx="26015">
                  <c:v>7.1453981212712501</c:v>
                </c:pt>
                <c:pt idx="26016">
                  <c:v>7.1461126610833769</c:v>
                </c:pt>
                <c:pt idx="26017">
                  <c:v>7.1468272723494852</c:v>
                </c:pt>
                <c:pt idx="26018">
                  <c:v>7.1475419550767203</c:v>
                </c:pt>
                <c:pt idx="26019">
                  <c:v>7.1482567092722276</c:v>
                </c:pt>
                <c:pt idx="26020">
                  <c:v>7.1489715349431551</c:v>
                </c:pt>
                <c:pt idx="26021">
                  <c:v>7.1496864320966491</c:v>
                </c:pt>
                <c:pt idx="26022">
                  <c:v>7.1504014007398586</c:v>
                </c:pt>
                <c:pt idx="26023">
                  <c:v>7.1511164408799326</c:v>
                </c:pt>
                <c:pt idx="26024">
                  <c:v>7.1518315525240208</c:v>
                </c:pt>
                <c:pt idx="26025">
                  <c:v>7.1525467356792731</c:v>
                </c:pt>
                <c:pt idx="26026">
                  <c:v>7.1532619903528412</c:v>
                </c:pt>
                <c:pt idx="26027">
                  <c:v>7.1539773165518765</c:v>
                </c:pt>
                <c:pt idx="26028">
                  <c:v>7.1546927142835317</c:v>
                </c:pt>
                <c:pt idx="26029">
                  <c:v>7.1554081835549601</c:v>
                </c:pt>
                <c:pt idx="26030">
                  <c:v>7.1561237243733151</c:v>
                </c:pt>
                <c:pt idx="26031">
                  <c:v>7.1568393367457528</c:v>
                </c:pt>
                <c:pt idx="26032">
                  <c:v>7.1575550206794274</c:v>
                </c:pt>
                <c:pt idx="26033">
                  <c:v>7.158270776181495</c:v>
                </c:pt>
                <c:pt idx="26034">
                  <c:v>7.1589866032591134</c:v>
                </c:pt>
                <c:pt idx="26035">
                  <c:v>7.1597025019194396</c:v>
                </c:pt>
                <c:pt idx="26036">
                  <c:v>7.1604184721696313</c:v>
                </c:pt>
                <c:pt idx="26037">
                  <c:v>7.1611345140168483</c:v>
                </c:pt>
                <c:pt idx="26038">
                  <c:v>7.1618506274682501</c:v>
                </c:pt>
                <c:pt idx="26039">
                  <c:v>7.1625668125309971</c:v>
                </c:pt>
                <c:pt idx="26040">
                  <c:v>7.16328306921225</c:v>
                </c:pt>
                <c:pt idx="26041">
                  <c:v>7.1639993975191709</c:v>
                </c:pt>
                <c:pt idx="26042">
                  <c:v>7.1647157974589231</c:v>
                </c:pt>
                <c:pt idx="26043">
                  <c:v>7.1654322690386687</c:v>
                </c:pt>
                <c:pt idx="26044">
                  <c:v>7.1661488122655728</c:v>
                </c:pt>
                <c:pt idx="26045">
                  <c:v>7.1668654271467993</c:v>
                </c:pt>
                <c:pt idx="26046">
                  <c:v>7.1675821136895141</c:v>
                </c:pt>
                <c:pt idx="26047">
                  <c:v>7.1682988719008831</c:v>
                </c:pt>
                <c:pt idx="26048">
                  <c:v>7.1690157017880729</c:v>
                </c:pt>
                <c:pt idx="26049">
                  <c:v>7.169732603358252</c:v>
                </c:pt>
                <c:pt idx="26050">
                  <c:v>7.1704495766185881</c:v>
                </c:pt>
                <c:pt idx="26051">
                  <c:v>7.1711666215762495</c:v>
                </c:pt>
                <c:pt idx="26052">
                  <c:v>7.1718837382384066</c:v>
                </c:pt>
                <c:pt idx="26053">
                  <c:v>7.1726009266122306</c:v>
                </c:pt>
                <c:pt idx="26054">
                  <c:v>7.1733181867048916</c:v>
                </c:pt>
                <c:pt idx="26055">
                  <c:v>7.1740355185235618</c:v>
                </c:pt>
                <c:pt idx="26056">
                  <c:v>7.174752922075414</c:v>
                </c:pt>
                <c:pt idx="26057">
                  <c:v>7.1754703973676213</c:v>
                </c:pt>
                <c:pt idx="26058">
                  <c:v>7.1761879444073582</c:v>
                </c:pt>
                <c:pt idx="26059">
                  <c:v>7.1769055632017986</c:v>
                </c:pt>
                <c:pt idx="26060">
                  <c:v>7.177623253758119</c:v>
                </c:pt>
                <c:pt idx="26061">
                  <c:v>7.1783410160834951</c:v>
                </c:pt>
                <c:pt idx="26062">
                  <c:v>7.1790588501851031</c:v>
                </c:pt>
                <c:pt idx="26063">
                  <c:v>7.1797767560701216</c:v>
                </c:pt>
                <c:pt idx="26064">
                  <c:v>7.1804947337457286</c:v>
                </c:pt>
                <c:pt idx="26065">
                  <c:v>7.1812127832191033</c:v>
                </c:pt>
                <c:pt idx="26066">
                  <c:v>7.1819309044974249</c:v>
                </c:pt>
                <c:pt idx="26067">
                  <c:v>7.1826490975878743</c:v>
                </c:pt>
                <c:pt idx="26068">
                  <c:v>7.1833673624976333</c:v>
                </c:pt>
                <c:pt idx="26069">
                  <c:v>7.1840856992338828</c:v>
                </c:pt>
                <c:pt idx="26070">
                  <c:v>7.1848041078038065</c:v>
                </c:pt>
                <c:pt idx="26071">
                  <c:v>7.185522588214587</c:v>
                </c:pt>
                <c:pt idx="26072">
                  <c:v>7.1862411404734088</c:v>
                </c:pt>
                <c:pt idx="26073">
                  <c:v>7.1869597645874563</c:v>
                </c:pt>
                <c:pt idx="26074">
                  <c:v>7.187678460563915</c:v>
                </c:pt>
                <c:pt idx="26075">
                  <c:v>7.1883972284099711</c:v>
                </c:pt>
                <c:pt idx="26076">
                  <c:v>7.1891160681328117</c:v>
                </c:pt>
                <c:pt idx="26077">
                  <c:v>7.1898349797396248</c:v>
                </c:pt>
                <c:pt idx="26078">
                  <c:v>7.1905539632375985</c:v>
                </c:pt>
                <c:pt idx="26079">
                  <c:v>7.1912730186339227</c:v>
                </c:pt>
                <c:pt idx="26080">
                  <c:v>7.1919921459357861</c:v>
                </c:pt>
                <c:pt idx="26081">
                  <c:v>7.1927113451503795</c:v>
                </c:pt>
                <c:pt idx="26082">
                  <c:v>7.1934306162848944</c:v>
                </c:pt>
                <c:pt idx="26083">
                  <c:v>7.1941499593465226</c:v>
                </c:pt>
                <c:pt idx="26084">
                  <c:v>7.1948693743424572</c:v>
                </c:pt>
                <c:pt idx="26085">
                  <c:v>7.1955888612798917</c:v>
                </c:pt>
                <c:pt idx="26086">
                  <c:v>7.1963084201660195</c:v>
                </c:pt>
                <c:pt idx="26087">
                  <c:v>7.1970280510080356</c:v>
                </c:pt>
                <c:pt idx="26088">
                  <c:v>7.197747753813136</c:v>
                </c:pt>
                <c:pt idx="26089">
                  <c:v>7.1984675285885169</c:v>
                </c:pt>
                <c:pt idx="26090">
                  <c:v>7.199187375341376</c:v>
                </c:pt>
                <c:pt idx="26091">
                  <c:v>7.1999072940789102</c:v>
                </c:pt>
                <c:pt idx="26092">
                  <c:v>7.2006272848083182</c:v>
                </c:pt>
                <c:pt idx="26093">
                  <c:v>7.2013473475367986</c:v>
                </c:pt>
                <c:pt idx="26094">
                  <c:v>7.202067482271552</c:v>
                </c:pt>
                <c:pt idx="26095">
                  <c:v>7.2027876890197788</c:v>
                </c:pt>
                <c:pt idx="26096">
                  <c:v>7.2035079677886804</c:v>
                </c:pt>
                <c:pt idx="26097">
                  <c:v>7.204228318585459</c:v>
                </c:pt>
                <c:pt idx="26098">
                  <c:v>7.2049487414173177</c:v>
                </c:pt>
                <c:pt idx="26099">
                  <c:v>7.2056692362914596</c:v>
                </c:pt>
                <c:pt idx="26100">
                  <c:v>7.2063898032150888</c:v>
                </c:pt>
                <c:pt idx="26101">
                  <c:v>7.2071104421954102</c:v>
                </c:pt>
                <c:pt idx="26102">
                  <c:v>7.2078311532396295</c:v>
                </c:pt>
                <c:pt idx="26103">
                  <c:v>7.2085519363549535</c:v>
                </c:pt>
                <c:pt idx="26104">
                  <c:v>7.2092727915485888</c:v>
                </c:pt>
                <c:pt idx="26105">
                  <c:v>7.2099937188277439</c:v>
                </c:pt>
                <c:pt idx="26106">
                  <c:v>7.2107147181996263</c:v>
                </c:pt>
                <c:pt idx="26107">
                  <c:v>7.2114357896714463</c:v>
                </c:pt>
                <c:pt idx="26108">
                  <c:v>7.2121569332504132</c:v>
                </c:pt>
                <c:pt idx="26109">
                  <c:v>7.2128781489437381</c:v>
                </c:pt>
                <c:pt idx="26110">
                  <c:v>7.2135994367586322</c:v>
                </c:pt>
                <c:pt idx="26111">
                  <c:v>7.2143207967023084</c:v>
                </c:pt>
                <c:pt idx="26112">
                  <c:v>7.2150422287819787</c:v>
                </c:pt>
                <c:pt idx="26113">
                  <c:v>7.2157637330048567</c:v>
                </c:pt>
                <c:pt idx="26114">
                  <c:v>7.2164853093781574</c:v>
                </c:pt>
                <c:pt idx="26115">
                  <c:v>7.2172069579090952</c:v>
                </c:pt>
                <c:pt idx="26116">
                  <c:v>7.2179286786048857</c:v>
                </c:pt>
                <c:pt idx="26117">
                  <c:v>7.2186504714727464</c:v>
                </c:pt>
                <c:pt idx="26118">
                  <c:v>7.2193723365198936</c:v>
                </c:pt>
                <c:pt idx="26119">
                  <c:v>7.2200942737535456</c:v>
                </c:pt>
                <c:pt idx="26120">
                  <c:v>7.2208162831809206</c:v>
                </c:pt>
                <c:pt idx="26121">
                  <c:v>7.2215383648092386</c:v>
                </c:pt>
                <c:pt idx="26122">
                  <c:v>7.2222605186457196</c:v>
                </c:pt>
                <c:pt idx="26123">
                  <c:v>7.2229827446975845</c:v>
                </c:pt>
                <c:pt idx="26124">
                  <c:v>7.2237050429720542</c:v>
                </c:pt>
                <c:pt idx="26125">
                  <c:v>7.2244274134763513</c:v>
                </c:pt>
                <c:pt idx="26126">
                  <c:v>7.2251498562176986</c:v>
                </c:pt>
                <c:pt idx="26127">
                  <c:v>7.2258723712033204</c:v>
                </c:pt>
                <c:pt idx="26128">
                  <c:v>7.2265949584404403</c:v>
                </c:pt>
                <c:pt idx="26129">
                  <c:v>7.2273176179362846</c:v>
                </c:pt>
                <c:pt idx="26130">
                  <c:v>7.2280403496980785</c:v>
                </c:pt>
                <c:pt idx="26131">
                  <c:v>7.2287631537330483</c:v>
                </c:pt>
                <c:pt idx="26132">
                  <c:v>7.2294860300484212</c:v>
                </c:pt>
                <c:pt idx="26133">
                  <c:v>7.2302089786514259</c:v>
                </c:pt>
                <c:pt idx="26134">
                  <c:v>7.2309319995492913</c:v>
                </c:pt>
                <c:pt idx="26135">
                  <c:v>7.2316550927492464</c:v>
                </c:pt>
                <c:pt idx="26136">
                  <c:v>7.232378258258521</c:v>
                </c:pt>
                <c:pt idx="26137">
                  <c:v>7.2331014960843465</c:v>
                </c:pt>
                <c:pt idx="26138">
                  <c:v>7.2338248062339545</c:v>
                </c:pt>
                <c:pt idx="26139">
                  <c:v>7.2345481887145775</c:v>
                </c:pt>
                <c:pt idx="26140">
                  <c:v>7.2352716435334488</c:v>
                </c:pt>
                <c:pt idx="26141">
                  <c:v>7.2359951706978016</c:v>
                </c:pt>
                <c:pt idx="26142">
                  <c:v>7.2367187702148712</c:v>
                </c:pt>
                <c:pt idx="26143">
                  <c:v>7.2374424420918926</c:v>
                </c:pt>
                <c:pt idx="26144">
                  <c:v>7.2381661863361018</c:v>
                </c:pt>
                <c:pt idx="26145">
                  <c:v>7.2388900029547356</c:v>
                </c:pt>
                <c:pt idx="26146">
                  <c:v>7.239613891955031</c:v>
                </c:pt>
                <c:pt idx="26147">
                  <c:v>7.2403378533442266</c:v>
                </c:pt>
                <c:pt idx="26148">
                  <c:v>7.2410618871295611</c:v>
                </c:pt>
                <c:pt idx="26149">
                  <c:v>7.241785993318274</c:v>
                </c:pt>
                <c:pt idx="26150">
                  <c:v>7.2425101719176057</c:v>
                </c:pt>
                <c:pt idx="26151">
                  <c:v>7.2432344229347976</c:v>
                </c:pt>
                <c:pt idx="26152">
                  <c:v>7.2439587463770909</c:v>
                </c:pt>
                <c:pt idx="26153">
                  <c:v>7.2446831422517288</c:v>
                </c:pt>
                <c:pt idx="26154">
                  <c:v>7.2454076105659535</c:v>
                </c:pt>
                <c:pt idx="26155">
                  <c:v>7.2461321513270098</c:v>
                </c:pt>
                <c:pt idx="26156">
                  <c:v>7.2468567645421427</c:v>
                </c:pt>
                <c:pt idx="26157">
                  <c:v>7.2475814502185969</c:v>
                </c:pt>
                <c:pt idx="26158">
                  <c:v>7.2483062083636183</c:v>
                </c:pt>
                <c:pt idx="26159">
                  <c:v>7.2490310389844543</c:v>
                </c:pt>
                <c:pt idx="26160">
                  <c:v>7.2497559420883526</c:v>
                </c:pt>
                <c:pt idx="26161">
                  <c:v>7.2504809176825615</c:v>
                </c:pt>
                <c:pt idx="26162">
                  <c:v>7.2512059657743295</c:v>
                </c:pt>
                <c:pt idx="26163">
                  <c:v>7.2519310863709068</c:v>
                </c:pt>
                <c:pt idx="26164">
                  <c:v>7.2526562794795435</c:v>
                </c:pt>
                <c:pt idx="26165">
                  <c:v>7.2533815451074917</c:v>
                </c:pt>
                <c:pt idx="26166">
                  <c:v>7.2541068832620024</c:v>
                </c:pt>
                <c:pt idx="26167">
                  <c:v>7.2548322939503285</c:v>
                </c:pt>
                <c:pt idx="26168">
                  <c:v>7.2555577771797237</c:v>
                </c:pt>
                <c:pt idx="26169">
                  <c:v>7.2562833329574419</c:v>
                </c:pt>
                <c:pt idx="26170">
                  <c:v>7.2570089612907376</c:v>
                </c:pt>
                <c:pt idx="26171">
                  <c:v>7.2577346621868664</c:v>
                </c:pt>
                <c:pt idx="26172">
                  <c:v>7.2584604356530846</c:v>
                </c:pt>
                <c:pt idx="26173">
                  <c:v>7.2591862816966497</c:v>
                </c:pt>
                <c:pt idx="26174">
                  <c:v>7.2599122003248189</c:v>
                </c:pt>
                <c:pt idx="26175">
                  <c:v>7.2606381915448512</c:v>
                </c:pt>
                <c:pt idx="26176">
                  <c:v>7.2613642553640059</c:v>
                </c:pt>
                <c:pt idx="26177">
                  <c:v>7.2620903917895419</c:v>
                </c:pt>
                <c:pt idx="26178">
                  <c:v>7.2628166008287209</c:v>
                </c:pt>
                <c:pt idx="26179">
                  <c:v>7.263542882488804</c:v>
                </c:pt>
                <c:pt idx="26180">
                  <c:v>7.2642692367770527</c:v>
                </c:pt>
                <c:pt idx="26181">
                  <c:v>7.2649956637007307</c:v>
                </c:pt>
                <c:pt idx="26182">
                  <c:v>7.2657221632671005</c:v>
                </c:pt>
                <c:pt idx="26183">
                  <c:v>7.2664487354834275</c:v>
                </c:pt>
                <c:pt idx="26184">
                  <c:v>7.2671753803569761</c:v>
                </c:pt>
                <c:pt idx="26185">
                  <c:v>7.2679020978950115</c:v>
                </c:pt>
                <c:pt idx="26186">
                  <c:v>7.2686288881048009</c:v>
                </c:pt>
                <c:pt idx="26187">
                  <c:v>7.2693557509936113</c:v>
                </c:pt>
                <c:pt idx="26188">
                  <c:v>7.2700826865687107</c:v>
                </c:pt>
                <c:pt idx="26189">
                  <c:v>7.2708096948373671</c:v>
                </c:pt>
                <c:pt idx="26190">
                  <c:v>7.271536775806851</c:v>
                </c:pt>
                <c:pt idx="26191">
                  <c:v>7.2722639294844313</c:v>
                </c:pt>
                <c:pt idx="26192">
                  <c:v>7.2729911558773797</c:v>
                </c:pt>
                <c:pt idx="26193">
                  <c:v>7.2737184549929674</c:v>
                </c:pt>
                <c:pt idx="26194">
                  <c:v>7.2744458268384671</c:v>
                </c:pt>
                <c:pt idx="26195">
                  <c:v>7.275173271421151</c:v>
                </c:pt>
                <c:pt idx="26196">
                  <c:v>7.2759007887482934</c:v>
                </c:pt>
                <c:pt idx="26197">
                  <c:v>7.2766283788271684</c:v>
                </c:pt>
                <c:pt idx="26198">
                  <c:v>7.2773560416650511</c:v>
                </c:pt>
                <c:pt idx="26199">
                  <c:v>7.2780837772692175</c:v>
                </c:pt>
                <c:pt idx="26200">
                  <c:v>7.2788115856469444</c:v>
                </c:pt>
                <c:pt idx="26201">
                  <c:v>7.2795394668055087</c:v>
                </c:pt>
                <c:pt idx="26202">
                  <c:v>7.2802674207521889</c:v>
                </c:pt>
                <c:pt idx="26203">
                  <c:v>7.2809954474942638</c:v>
                </c:pt>
                <c:pt idx="26204">
                  <c:v>7.2817235470390127</c:v>
                </c:pt>
                <c:pt idx="26205">
                  <c:v>7.2824517193937162</c:v>
                </c:pt>
                <c:pt idx="26206">
                  <c:v>7.2831799645656554</c:v>
                </c:pt>
                <c:pt idx="26207">
                  <c:v>7.2839082825621118</c:v>
                </c:pt>
                <c:pt idx="26208">
                  <c:v>7.2846366733903682</c:v>
                </c:pt>
                <c:pt idx="26209">
                  <c:v>7.2853651370577071</c:v>
                </c:pt>
                <c:pt idx="26210">
                  <c:v>7.286093673571413</c:v>
                </c:pt>
                <c:pt idx="26211">
                  <c:v>7.2868222829387701</c:v>
                </c:pt>
                <c:pt idx="26212">
                  <c:v>7.287550965167064</c:v>
                </c:pt>
                <c:pt idx="26213">
                  <c:v>7.2882797202635805</c:v>
                </c:pt>
                <c:pt idx="26214">
                  <c:v>7.2890085482356071</c:v>
                </c:pt>
                <c:pt idx="26215">
                  <c:v>7.2897374490904303</c:v>
                </c:pt>
                <c:pt idx="26216">
                  <c:v>7.2904664228353395</c:v>
                </c:pt>
                <c:pt idx="26217">
                  <c:v>7.2911954694776231</c:v>
                </c:pt>
                <c:pt idx="26218">
                  <c:v>7.2919245890245712</c:v>
                </c:pt>
                <c:pt idx="26219">
                  <c:v>7.292653781483474</c:v>
                </c:pt>
                <c:pt idx="26220">
                  <c:v>7.2933830468616225</c:v>
                </c:pt>
                <c:pt idx="26221">
                  <c:v>7.2941123851663088</c:v>
                </c:pt>
                <c:pt idx="26222">
                  <c:v>7.2948417964048256</c:v>
                </c:pt>
                <c:pt idx="26223">
                  <c:v>7.2955712805844657</c:v>
                </c:pt>
                <c:pt idx="26224">
                  <c:v>7.2963008377125238</c:v>
                </c:pt>
                <c:pt idx="26225">
                  <c:v>7.2970304677962954</c:v>
                </c:pt>
                <c:pt idx="26226">
                  <c:v>7.297760170843075</c:v>
                </c:pt>
                <c:pt idx="26227">
                  <c:v>7.2984899468601592</c:v>
                </c:pt>
                <c:pt idx="26228">
                  <c:v>7.299219795854845</c:v>
                </c:pt>
                <c:pt idx="26229">
                  <c:v>7.2999497178344308</c:v>
                </c:pt>
                <c:pt idx="26230">
                  <c:v>7.3006797128062138</c:v>
                </c:pt>
                <c:pt idx="26231">
                  <c:v>7.3014097807774947</c:v>
                </c:pt>
                <c:pt idx="26232">
                  <c:v>7.3021399217555727</c:v>
                </c:pt>
                <c:pt idx="26233">
                  <c:v>7.3028701357477486</c:v>
                </c:pt>
                <c:pt idx="26234">
                  <c:v>7.3036004227613232</c:v>
                </c:pt>
                <c:pt idx="26235">
                  <c:v>7.304330782803599</c:v>
                </c:pt>
                <c:pt idx="26236">
                  <c:v>7.3050612158818797</c:v>
                </c:pt>
                <c:pt idx="26237">
                  <c:v>7.3057917220034678</c:v>
                </c:pt>
                <c:pt idx="26238">
                  <c:v>7.3065223011756677</c:v>
                </c:pt>
                <c:pt idx="26239">
                  <c:v>7.3072529534057855</c:v>
                </c:pt>
                <c:pt idx="26240">
                  <c:v>7.3079836787011256</c:v>
                </c:pt>
                <c:pt idx="26241">
                  <c:v>7.308714477068996</c:v>
                </c:pt>
                <c:pt idx="26242">
                  <c:v>7.3094453485167028</c:v>
                </c:pt>
                <c:pt idx="26243">
                  <c:v>7.3101762930515548</c:v>
                </c:pt>
                <c:pt idx="26244">
                  <c:v>7.31090731068086</c:v>
                </c:pt>
                <c:pt idx="26245">
                  <c:v>7.311638401411928</c:v>
                </c:pt>
                <c:pt idx="26246">
                  <c:v>7.3123695652520695</c:v>
                </c:pt>
                <c:pt idx="26247">
                  <c:v>7.313100802208595</c:v>
                </c:pt>
                <c:pt idx="26248">
                  <c:v>7.3138321122888161</c:v>
                </c:pt>
                <c:pt idx="26249">
                  <c:v>7.3145634955000451</c:v>
                </c:pt>
                <c:pt idx="26250">
                  <c:v>7.3152949518495953</c:v>
                </c:pt>
                <c:pt idx="26251">
                  <c:v>7.31602648134478</c:v>
                </c:pt>
                <c:pt idx="26252">
                  <c:v>7.3167580839929141</c:v>
                </c:pt>
                <c:pt idx="26253">
                  <c:v>7.3174897598013136</c:v>
                </c:pt>
                <c:pt idx="26254">
                  <c:v>7.3182215087772935</c:v>
                </c:pt>
                <c:pt idx="26255">
                  <c:v>7.3189533309281716</c:v>
                </c:pt>
                <c:pt idx="26256">
                  <c:v>7.3196852262612646</c:v>
                </c:pt>
                <c:pt idx="26257">
                  <c:v>7.3204171947838903</c:v>
                </c:pt>
                <c:pt idx="26258">
                  <c:v>7.321149236503369</c:v>
                </c:pt>
                <c:pt idx="26259">
                  <c:v>7.3218813514270193</c:v>
                </c:pt>
                <c:pt idx="26260">
                  <c:v>7.3226135395621617</c:v>
                </c:pt>
                <c:pt idx="26261">
                  <c:v>7.3233458009161181</c:v>
                </c:pt>
                <c:pt idx="26262">
                  <c:v>7.3240781354962099</c:v>
                </c:pt>
                <c:pt idx="26263">
                  <c:v>7.3248105433097592</c:v>
                </c:pt>
                <c:pt idx="26264">
                  <c:v>7.32554302436409</c:v>
                </c:pt>
                <c:pt idx="26265">
                  <c:v>7.3262755786665261</c:v>
                </c:pt>
                <c:pt idx="26266">
                  <c:v>7.3270082062243924</c:v>
                </c:pt>
                <c:pt idx="26267">
                  <c:v>7.3277409070450146</c:v>
                </c:pt>
                <c:pt idx="26268">
                  <c:v>7.3284736811357192</c:v>
                </c:pt>
                <c:pt idx="26269">
                  <c:v>7.3292065285038328</c:v>
                </c:pt>
                <c:pt idx="26270">
                  <c:v>7.3299394491566829</c:v>
                </c:pt>
                <c:pt idx="26271">
                  <c:v>7.3306724431015988</c:v>
                </c:pt>
                <c:pt idx="26272">
                  <c:v>7.3314055103459088</c:v>
                </c:pt>
                <c:pt idx="26273">
                  <c:v>7.3321386508969431</c:v>
                </c:pt>
                <c:pt idx="26274">
                  <c:v>7.3328718647620326</c:v>
                </c:pt>
                <c:pt idx="26275">
                  <c:v>7.3336051519485084</c:v>
                </c:pt>
                <c:pt idx="26276">
                  <c:v>7.3343385124637033</c:v>
                </c:pt>
                <c:pt idx="26277">
                  <c:v>7.3350719463149492</c:v>
                </c:pt>
                <c:pt idx="26278">
                  <c:v>7.3358054535095807</c:v>
                </c:pt>
                <c:pt idx="26279">
                  <c:v>7.3365390340549315</c:v>
                </c:pt>
                <c:pt idx="26280">
                  <c:v>7.337272687958337</c:v>
                </c:pt>
                <c:pt idx="26281">
                  <c:v>7.3380064152271327</c:v>
                </c:pt>
                <c:pt idx="26282">
                  <c:v>7.338740215868655</c:v>
                </c:pt>
                <c:pt idx="26283">
                  <c:v>7.339474089890242</c:v>
                </c:pt>
                <c:pt idx="26284">
                  <c:v>7.3402080372992309</c:v>
                </c:pt>
                <c:pt idx="26285">
                  <c:v>7.3409420581029607</c:v>
                </c:pt>
                <c:pt idx="26286">
                  <c:v>7.3416761523087706</c:v>
                </c:pt>
                <c:pt idx="26287">
                  <c:v>7.3424103199240012</c:v>
                </c:pt>
                <c:pt idx="26288">
                  <c:v>7.3431445609559933</c:v>
                </c:pt>
                <c:pt idx="26289">
                  <c:v>7.3438788754120887</c:v>
                </c:pt>
                <c:pt idx="26290">
                  <c:v>7.3446132632996299</c:v>
                </c:pt>
                <c:pt idx="26291">
                  <c:v>7.3453477246259595</c:v>
                </c:pt>
                <c:pt idx="26292">
                  <c:v>7.3460822593984219</c:v>
                </c:pt>
                <c:pt idx="26293">
                  <c:v>7.3468168676243613</c:v>
                </c:pt>
                <c:pt idx="26294">
                  <c:v>7.3475515493111239</c:v>
                </c:pt>
                <c:pt idx="26295">
                  <c:v>7.3482863044660549</c:v>
                </c:pt>
                <c:pt idx="26296">
                  <c:v>7.3490211330965014</c:v>
                </c:pt>
                <c:pt idx="26297">
                  <c:v>7.3497560352098112</c:v>
                </c:pt>
                <c:pt idx="26298">
                  <c:v>7.3504910108133323</c:v>
                </c:pt>
                <c:pt idx="26299">
                  <c:v>7.3512260599144135</c:v>
                </c:pt>
                <c:pt idx="26300">
                  <c:v>7.3519611825204052</c:v>
                </c:pt>
                <c:pt idx="26301">
                  <c:v>7.3526963786386572</c:v>
                </c:pt>
                <c:pt idx="26302">
                  <c:v>7.353431648276521</c:v>
                </c:pt>
                <c:pt idx="26303">
                  <c:v>7.3541669914413488</c:v>
                </c:pt>
                <c:pt idx="26304">
                  <c:v>7.354902408140493</c:v>
                </c:pt>
                <c:pt idx="26305">
                  <c:v>7.3556378983813069</c:v>
                </c:pt>
                <c:pt idx="26306">
                  <c:v>7.3563734621711445</c:v>
                </c:pt>
                <c:pt idx="26307">
                  <c:v>7.3571090995173618</c:v>
                </c:pt>
                <c:pt idx="26308">
                  <c:v>7.3578448104273138</c:v>
                </c:pt>
                <c:pt idx="26309">
                  <c:v>7.3585805949083563</c:v>
                </c:pt>
                <c:pt idx="26310">
                  <c:v>7.359316452967847</c:v>
                </c:pt>
                <c:pt idx="26311">
                  <c:v>7.3600523846131436</c:v>
                </c:pt>
                <c:pt idx="26312">
                  <c:v>7.3607883898516047</c:v>
                </c:pt>
                <c:pt idx="26313">
                  <c:v>7.3615244686905896</c:v>
                </c:pt>
                <c:pt idx="26314">
                  <c:v>7.3622606211374588</c:v>
                </c:pt>
                <c:pt idx="26315">
                  <c:v>7.3629968471995726</c:v>
                </c:pt>
                <c:pt idx="26316">
                  <c:v>7.3637331468842921</c:v>
                </c:pt>
                <c:pt idx="26317">
                  <c:v>7.3644695201989805</c:v>
                </c:pt>
                <c:pt idx="26318">
                  <c:v>7.3652059671510006</c:v>
                </c:pt>
                <c:pt idx="26319">
                  <c:v>7.3659424877477155</c:v>
                </c:pt>
                <c:pt idx="26320">
                  <c:v>7.36667908199649</c:v>
                </c:pt>
                <c:pt idx="26321">
                  <c:v>7.3674157499046897</c:v>
                </c:pt>
                <c:pt idx="26322">
                  <c:v>7.3681524914796803</c:v>
                </c:pt>
                <c:pt idx="26323">
                  <c:v>7.3688893067288284</c:v>
                </c:pt>
                <c:pt idx="26324">
                  <c:v>7.3696261956595013</c:v>
                </c:pt>
                <c:pt idx="26325">
                  <c:v>7.3703631582790674</c:v>
                </c:pt>
                <c:pt idx="26326">
                  <c:v>7.3711001945948951</c:v>
                </c:pt>
                <c:pt idx="26327">
                  <c:v>7.3718373046143544</c:v>
                </c:pt>
                <c:pt idx="26328">
                  <c:v>7.3725744883448154</c:v>
                </c:pt>
                <c:pt idx="26329">
                  <c:v>7.3733117457936501</c:v>
                </c:pt>
                <c:pt idx="26330">
                  <c:v>7.3740490769682294</c:v>
                </c:pt>
                <c:pt idx="26331">
                  <c:v>7.3747864818759261</c:v>
                </c:pt>
                <c:pt idx="26332">
                  <c:v>7.3755239605241139</c:v>
                </c:pt>
                <c:pt idx="26333">
                  <c:v>7.3762615129201663</c:v>
                </c:pt>
                <c:pt idx="26334">
                  <c:v>7.376999139071458</c:v>
                </c:pt>
                <c:pt idx="26335">
                  <c:v>7.3777368389853653</c:v>
                </c:pt>
                <c:pt idx="26336">
                  <c:v>7.3784746126692635</c:v>
                </c:pt>
                <c:pt idx="26337">
                  <c:v>7.37921246013053</c:v>
                </c:pt>
                <c:pt idx="26338">
                  <c:v>7.3799503813765428</c:v>
                </c:pt>
                <c:pt idx="26339">
                  <c:v>7.38068837641468</c:v>
                </c:pt>
                <c:pt idx="26340">
                  <c:v>7.3814264452523215</c:v>
                </c:pt>
                <c:pt idx="26341">
                  <c:v>7.3821645878968463</c:v>
                </c:pt>
                <c:pt idx="26342">
                  <c:v>7.382902804355636</c:v>
                </c:pt>
                <c:pt idx="26343">
                  <c:v>7.3836410946360713</c:v>
                </c:pt>
                <c:pt idx="26344">
                  <c:v>7.3843794587455349</c:v>
                </c:pt>
                <c:pt idx="26345">
                  <c:v>7.3851178966914093</c:v>
                </c:pt>
                <c:pt idx="26346">
                  <c:v>7.3858564084810787</c:v>
                </c:pt>
                <c:pt idx="26347">
                  <c:v>7.3865949941219267</c:v>
                </c:pt>
                <c:pt idx="26348">
                  <c:v>7.3873336536213392</c:v>
                </c:pt>
                <c:pt idx="26349">
                  <c:v>7.3880723869867015</c:v>
                </c:pt>
                <c:pt idx="26350">
                  <c:v>7.3888111942253998</c:v>
                </c:pt>
                <c:pt idx="26351">
                  <c:v>7.3895500753448227</c:v>
                </c:pt>
                <c:pt idx="26352">
                  <c:v>7.3902890303523572</c:v>
                </c:pt>
                <c:pt idx="26353">
                  <c:v>7.3910280592553921</c:v>
                </c:pt>
                <c:pt idx="26354">
                  <c:v>7.3917671620613179</c:v>
                </c:pt>
                <c:pt idx="26355">
                  <c:v>7.3925063387775243</c:v>
                </c:pt>
                <c:pt idx="26356">
                  <c:v>7.3932455894114018</c:v>
                </c:pt>
                <c:pt idx="26357">
                  <c:v>7.3939849139703426</c:v>
                </c:pt>
                <c:pt idx="26358">
                  <c:v>7.3947243124617392</c:v>
                </c:pt>
                <c:pt idx="26359">
                  <c:v>7.3954637848929856</c:v>
                </c:pt>
                <c:pt idx="26360">
                  <c:v>7.396203331271475</c:v>
                </c:pt>
                <c:pt idx="26361">
                  <c:v>7.3969429516046024</c:v>
                </c:pt>
                <c:pt idx="26362">
                  <c:v>7.3976826458997627</c:v>
                </c:pt>
                <c:pt idx="26363">
                  <c:v>7.3984224141643526</c:v>
                </c:pt>
                <c:pt idx="26364">
                  <c:v>7.3991622564057691</c:v>
                </c:pt>
                <c:pt idx="26365">
                  <c:v>7.3999021726314096</c:v>
                </c:pt>
                <c:pt idx="26366">
                  <c:v>7.4006421628486727</c:v>
                </c:pt>
                <c:pt idx="26367">
                  <c:v>7.4013822270649579</c:v>
                </c:pt>
                <c:pt idx="26368">
                  <c:v>7.4021223652876644</c:v>
                </c:pt>
                <c:pt idx="26369">
                  <c:v>7.4028625775241927</c:v>
                </c:pt>
                <c:pt idx="26370">
                  <c:v>7.4036028637819449</c:v>
                </c:pt>
                <c:pt idx="26371">
                  <c:v>7.4043432240683229</c:v>
                </c:pt>
                <c:pt idx="26372">
                  <c:v>7.4050836583907298</c:v>
                </c:pt>
                <c:pt idx="26373">
                  <c:v>7.4058241667565685</c:v>
                </c:pt>
                <c:pt idx="26374">
                  <c:v>7.4065647491732438</c:v>
                </c:pt>
                <c:pt idx="26375">
                  <c:v>7.4073054056481613</c:v>
                </c:pt>
                <c:pt idx="26376">
                  <c:v>7.4080461361887258</c:v>
                </c:pt>
                <c:pt idx="26377">
                  <c:v>7.4087869408023446</c:v>
                </c:pt>
                <c:pt idx="26378">
                  <c:v>7.4095278194964251</c:v>
                </c:pt>
                <c:pt idx="26379">
                  <c:v>7.4102687722783749</c:v>
                </c:pt>
                <c:pt idx="26380">
                  <c:v>7.411009799155603</c:v>
                </c:pt>
                <c:pt idx="26381">
                  <c:v>7.4117509001355186</c:v>
                </c:pt>
                <c:pt idx="26382">
                  <c:v>7.4124920752255319</c:v>
                </c:pt>
                <c:pt idx="26383">
                  <c:v>7.4132333244330546</c:v>
                </c:pt>
                <c:pt idx="26384">
                  <c:v>7.4139746477654977</c:v>
                </c:pt>
                <c:pt idx="26385">
                  <c:v>7.4147160452302741</c:v>
                </c:pt>
                <c:pt idx="26386">
                  <c:v>7.4154575168347971</c:v>
                </c:pt>
                <c:pt idx="26387">
                  <c:v>7.4161990625864807</c:v>
                </c:pt>
                <c:pt idx="26388">
                  <c:v>7.4169406824927391</c:v>
                </c:pt>
                <c:pt idx="26389">
                  <c:v>7.4176823765609878</c:v>
                </c:pt>
                <c:pt idx="26390">
                  <c:v>7.4184241447986441</c:v>
                </c:pt>
                <c:pt idx="26391">
                  <c:v>7.4191659872131241</c:v>
                </c:pt>
                <c:pt idx="26392">
                  <c:v>7.4199079038118452</c:v>
                </c:pt>
                <c:pt idx="26393">
                  <c:v>7.4206498946022261</c:v>
                </c:pt>
                <c:pt idx="26394">
                  <c:v>7.421391959591686</c:v>
                </c:pt>
                <c:pt idx="26395">
                  <c:v>7.4221340987876454</c:v>
                </c:pt>
                <c:pt idx="26396">
                  <c:v>7.4228763121975243</c:v>
                </c:pt>
                <c:pt idx="26397">
                  <c:v>7.4236185998287443</c:v>
                </c:pt>
                <c:pt idx="26398">
                  <c:v>7.4243609616887269</c:v>
                </c:pt>
                <c:pt idx="26399">
                  <c:v>7.4251033977848957</c:v>
                </c:pt>
                <c:pt idx="26400">
                  <c:v>7.4258459081246739</c:v>
                </c:pt>
                <c:pt idx="26401">
                  <c:v>7.4265884927154859</c:v>
                </c:pt>
                <c:pt idx="26402">
                  <c:v>7.4273311515647578</c:v>
                </c:pt>
                <c:pt idx="26403">
                  <c:v>7.4280738846799146</c:v>
                </c:pt>
                <c:pt idx="26404">
                  <c:v>7.4288166920683825</c:v>
                </c:pt>
                <c:pt idx="26405">
                  <c:v>7.4295595737375892</c:v>
                </c:pt>
                <c:pt idx="26406">
                  <c:v>7.4303025296949627</c:v>
                </c:pt>
                <c:pt idx="26407">
                  <c:v>7.4310455599479326</c:v>
                </c:pt>
                <c:pt idx="26408">
                  <c:v>7.4317886645039275</c:v>
                </c:pt>
                <c:pt idx="26409">
                  <c:v>7.432531843370378</c:v>
                </c:pt>
                <c:pt idx="26410">
                  <c:v>7.4332750965547145</c:v>
                </c:pt>
                <c:pt idx="26411">
                  <c:v>7.4340184240643703</c:v>
                </c:pt>
                <c:pt idx="26412">
                  <c:v>7.4347618259067767</c:v>
                </c:pt>
                <c:pt idx="26413">
                  <c:v>7.4355053020893669</c:v>
                </c:pt>
                <c:pt idx="26414">
                  <c:v>7.4362488526195758</c:v>
                </c:pt>
                <c:pt idx="26415">
                  <c:v>7.4369924775048375</c:v>
                </c:pt>
                <c:pt idx="26416">
                  <c:v>7.4377361767525878</c:v>
                </c:pt>
                <c:pt idx="26417">
                  <c:v>7.4384799503702626</c:v>
                </c:pt>
                <c:pt idx="26418">
                  <c:v>7.4392237983652993</c:v>
                </c:pt>
                <c:pt idx="26419">
                  <c:v>7.4399677207451358</c:v>
                </c:pt>
                <c:pt idx="26420">
                  <c:v>7.4407117175172104</c:v>
                </c:pt>
                <c:pt idx="26421">
                  <c:v>7.4414557886889616</c:v>
                </c:pt>
                <c:pt idx="26422">
                  <c:v>7.4421999342678307</c:v>
                </c:pt>
                <c:pt idx="26423">
                  <c:v>7.4429441542612578</c:v>
                </c:pt>
                <c:pt idx="26424">
                  <c:v>7.4436884486766841</c:v>
                </c:pt>
                <c:pt idx="26425">
                  <c:v>7.4444328175215517</c:v>
                </c:pt>
                <c:pt idx="26426">
                  <c:v>7.4451772608033036</c:v>
                </c:pt>
                <c:pt idx="26427">
                  <c:v>7.4459217785293834</c:v>
                </c:pt>
                <c:pt idx="26428">
                  <c:v>7.446666370707236</c:v>
                </c:pt>
                <c:pt idx="26429">
                  <c:v>7.447411037344307</c:v>
                </c:pt>
                <c:pt idx="26430">
                  <c:v>7.448155778448041</c:v>
                </c:pt>
                <c:pt idx="26431">
                  <c:v>7.4489005940258854</c:v>
                </c:pt>
                <c:pt idx="26432">
                  <c:v>7.4496454840852877</c:v>
                </c:pt>
                <c:pt idx="26433">
                  <c:v>7.450390448633696</c:v>
                </c:pt>
                <c:pt idx="26434">
                  <c:v>7.4511354876785596</c:v>
                </c:pt>
                <c:pt idx="26435">
                  <c:v>7.4518806012273275</c:v>
                </c:pt>
                <c:pt idx="26436">
                  <c:v>7.4526257892874499</c:v>
                </c:pt>
                <c:pt idx="26437">
                  <c:v>7.4533710518663785</c:v>
                </c:pt>
                <c:pt idx="26438">
                  <c:v>7.4541163889715651</c:v>
                </c:pt>
                <c:pt idx="26439">
                  <c:v>7.4548618006104626</c:v>
                </c:pt>
                <c:pt idx="26440">
                  <c:v>7.4556072867905234</c:v>
                </c:pt>
                <c:pt idx="26441">
                  <c:v>7.4563528475192022</c:v>
                </c:pt>
                <c:pt idx="26442">
                  <c:v>7.4570984828039544</c:v>
                </c:pt>
                <c:pt idx="26443">
                  <c:v>7.4578441926522343</c:v>
                </c:pt>
                <c:pt idx="26444">
                  <c:v>7.4585899770714992</c:v>
                </c:pt>
                <c:pt idx="26445">
                  <c:v>7.4593358360692061</c:v>
                </c:pt>
                <c:pt idx="26446">
                  <c:v>7.4600817696528132</c:v>
                </c:pt>
                <c:pt idx="26447">
                  <c:v>7.4608277778297785</c:v>
                </c:pt>
                <c:pt idx="26448">
                  <c:v>7.4615738606075617</c:v>
                </c:pt>
                <c:pt idx="26449">
                  <c:v>7.4623200179936227</c:v>
                </c:pt>
                <c:pt idx="26450">
                  <c:v>7.4630662499954221</c:v>
                </c:pt>
                <c:pt idx="26451">
                  <c:v>7.4638125566204216</c:v>
                </c:pt>
                <c:pt idx="26452">
                  <c:v>7.4645589378760837</c:v>
                </c:pt>
                <c:pt idx="26453">
                  <c:v>7.4653053937698717</c:v>
                </c:pt>
                <c:pt idx="26454">
                  <c:v>7.4660519243092489</c:v>
                </c:pt>
                <c:pt idx="26455">
                  <c:v>7.4667985295016797</c:v>
                </c:pt>
                <c:pt idx="26456">
                  <c:v>7.46754520935463</c:v>
                </c:pt>
                <c:pt idx="26457">
                  <c:v>7.4682919638755649</c:v>
                </c:pt>
                <c:pt idx="26458">
                  <c:v>7.4690387930719524</c:v>
                </c:pt>
                <c:pt idx="26459">
                  <c:v>7.4697856969512593</c:v>
                </c:pt>
                <c:pt idx="26460">
                  <c:v>7.4705326755209542</c:v>
                </c:pt>
                <c:pt idx="26461">
                  <c:v>7.471279728788506</c:v>
                </c:pt>
                <c:pt idx="26462">
                  <c:v>7.472026856761385</c:v>
                </c:pt>
                <c:pt idx="26463">
                  <c:v>7.4727740594470609</c:v>
                </c:pt>
                <c:pt idx="26464">
                  <c:v>7.4735213368530058</c:v>
                </c:pt>
                <c:pt idx="26465">
                  <c:v>7.4742686889866912</c:v>
                </c:pt>
                <c:pt idx="26466">
                  <c:v>7.4750161158555901</c:v>
                </c:pt>
                <c:pt idx="26467">
                  <c:v>7.4757636174671758</c:v>
                </c:pt>
                <c:pt idx="26468">
                  <c:v>7.4765111938289222</c:v>
                </c:pt>
                <c:pt idx="26469">
                  <c:v>7.4772588449483051</c:v>
                </c:pt>
                <c:pt idx="26470">
                  <c:v>7.4780065708327994</c:v>
                </c:pt>
                <c:pt idx="26471">
                  <c:v>7.4787543714898828</c:v>
                </c:pt>
                <c:pt idx="26472">
                  <c:v>7.4795022469270318</c:v>
                </c:pt>
                <c:pt idx="26473">
                  <c:v>7.4802501971517241</c:v>
                </c:pt>
                <c:pt idx="26474">
                  <c:v>7.4809982221714391</c:v>
                </c:pt>
                <c:pt idx="26475">
                  <c:v>7.481746321993656</c:v>
                </c:pt>
                <c:pt idx="26476">
                  <c:v>7.4824944966258551</c:v>
                </c:pt>
                <c:pt idx="26477">
                  <c:v>7.4832427460755175</c:v>
                </c:pt>
                <c:pt idx="26478">
                  <c:v>7.4839910703501253</c:v>
                </c:pt>
                <c:pt idx="26479">
                  <c:v>7.4847394694571605</c:v>
                </c:pt>
                <c:pt idx="26480">
                  <c:v>7.4854879434041059</c:v>
                </c:pt>
                <c:pt idx="26481">
                  <c:v>7.4862364921984463</c:v>
                </c:pt>
                <c:pt idx="26482">
                  <c:v>7.4869851158476663</c:v>
                </c:pt>
                <c:pt idx="26483">
                  <c:v>7.4877338143592507</c:v>
                </c:pt>
                <c:pt idx="26484">
                  <c:v>7.4884825877406866</c:v>
                </c:pt>
                <c:pt idx="26485">
                  <c:v>7.4892314359994607</c:v>
                </c:pt>
                <c:pt idx="26486">
                  <c:v>7.4899803591430603</c:v>
                </c:pt>
                <c:pt idx="26487">
                  <c:v>7.4907293571789744</c:v>
                </c:pt>
                <c:pt idx="26488">
                  <c:v>7.4914784301146922</c:v>
                </c:pt>
                <c:pt idx="26489">
                  <c:v>7.4922275779577037</c:v>
                </c:pt>
                <c:pt idx="26490">
                  <c:v>7.4929768007154998</c:v>
                </c:pt>
                <c:pt idx="26491">
                  <c:v>7.4937260983955714</c:v>
                </c:pt>
                <c:pt idx="26492">
                  <c:v>7.4944754710054111</c:v>
                </c:pt>
                <c:pt idx="26493">
                  <c:v>7.4952249185525117</c:v>
                </c:pt>
                <c:pt idx="26494">
                  <c:v>7.4959744410443667</c:v>
                </c:pt>
                <c:pt idx="26495">
                  <c:v>7.4967240384884715</c:v>
                </c:pt>
                <c:pt idx="26496">
                  <c:v>7.4974737108923204</c:v>
                </c:pt>
                <c:pt idx="26497">
                  <c:v>7.4982234582634097</c:v>
                </c:pt>
                <c:pt idx="26498">
                  <c:v>7.4989732806092357</c:v>
                </c:pt>
                <c:pt idx="26499">
                  <c:v>7.4997231779372964</c:v>
                </c:pt>
                <c:pt idx="26500">
                  <c:v>7.5004731502550896</c:v>
                </c:pt>
                <c:pt idx="26501">
                  <c:v>7.5012231975701154</c:v>
                </c:pt>
                <c:pt idx="26502">
                  <c:v>7.5019733198898724</c:v>
                </c:pt>
                <c:pt idx="26503">
                  <c:v>7.5027235172218614</c:v>
                </c:pt>
                <c:pt idx="26504">
                  <c:v>7.5034737895735839</c:v>
                </c:pt>
                <c:pt idx="26505">
                  <c:v>7.5042241369525415</c:v>
                </c:pt>
                <c:pt idx="26506">
                  <c:v>7.5049745593662367</c:v>
                </c:pt>
                <c:pt idx="26507">
                  <c:v>7.5057250568221736</c:v>
                </c:pt>
                <c:pt idx="26508">
                  <c:v>7.5064756293278556</c:v>
                </c:pt>
                <c:pt idx="26509">
                  <c:v>7.5072262768907887</c:v>
                </c:pt>
                <c:pt idx="26510">
                  <c:v>7.507976999518478</c:v>
                </c:pt>
                <c:pt idx="26511">
                  <c:v>7.5087277972184294</c:v>
                </c:pt>
                <c:pt idx="26512">
                  <c:v>7.5094786699981508</c:v>
                </c:pt>
                <c:pt idx="26513">
                  <c:v>7.5102296178651509</c:v>
                </c:pt>
                <c:pt idx="26514">
                  <c:v>7.5109806408269373</c:v>
                </c:pt>
                <c:pt idx="26515">
                  <c:v>7.5117317388910196</c:v>
                </c:pt>
                <c:pt idx="26516">
                  <c:v>7.5124829120649084</c:v>
                </c:pt>
                <c:pt idx="26517">
                  <c:v>7.5132341603561148</c:v>
                </c:pt>
                <c:pt idx="26518">
                  <c:v>7.5139854837721503</c:v>
                </c:pt>
                <c:pt idx="26519">
                  <c:v>7.5147368823205269</c:v>
                </c:pt>
                <c:pt idx="26520">
                  <c:v>7.5154883560087589</c:v>
                </c:pt>
                <c:pt idx="26521">
                  <c:v>7.51623990484436</c:v>
                </c:pt>
                <c:pt idx="26522">
                  <c:v>7.5169915288348443</c:v>
                </c:pt>
                <c:pt idx="26523">
                  <c:v>7.5177432279877276</c:v>
                </c:pt>
                <c:pt idx="26524">
                  <c:v>7.5184950023105266</c:v>
                </c:pt>
                <c:pt idx="26525">
                  <c:v>7.5192468518107578</c:v>
                </c:pt>
                <c:pt idx="26526">
                  <c:v>7.5199987764959388</c:v>
                </c:pt>
                <c:pt idx="26527">
                  <c:v>7.5207507763735881</c:v>
                </c:pt>
                <c:pt idx="26528">
                  <c:v>7.521502851451225</c:v>
                </c:pt>
                <c:pt idx="26529">
                  <c:v>7.5222550017363696</c:v>
                </c:pt>
                <c:pt idx="26530">
                  <c:v>7.5230072272365431</c:v>
                </c:pt>
                <c:pt idx="26531">
                  <c:v>7.5237595279592666</c:v>
                </c:pt>
                <c:pt idx="26532">
                  <c:v>7.524511903912062</c:v>
                </c:pt>
                <c:pt idx="26533">
                  <c:v>7.5252643551024532</c:v>
                </c:pt>
                <c:pt idx="26534">
                  <c:v>7.5260168815379638</c:v>
                </c:pt>
                <c:pt idx="26535">
                  <c:v>7.5267694832261176</c:v>
                </c:pt>
                <c:pt idx="26536">
                  <c:v>7.5275221601744402</c:v>
                </c:pt>
                <c:pt idx="26537">
                  <c:v>7.528274912390458</c:v>
                </c:pt>
                <c:pt idx="26538">
                  <c:v>7.5290277398816974</c:v>
                </c:pt>
                <c:pt idx="26539">
                  <c:v>7.5297806426556857</c:v>
                </c:pt>
                <c:pt idx="26540">
                  <c:v>7.5305336207199511</c:v>
                </c:pt>
                <c:pt idx="26541">
                  <c:v>7.5312866740820228</c:v>
                </c:pt>
                <c:pt idx="26542">
                  <c:v>7.5320398027494306</c:v>
                </c:pt>
                <c:pt idx="26543">
                  <c:v>7.5327930067297055</c:v>
                </c:pt>
                <c:pt idx="26544">
                  <c:v>7.5335462860303783</c:v>
                </c:pt>
                <c:pt idx="26545">
                  <c:v>7.5342996406589817</c:v>
                </c:pt>
                <c:pt idx="26546">
                  <c:v>7.5350530706230474</c:v>
                </c:pt>
                <c:pt idx="26547">
                  <c:v>7.5358065759301098</c:v>
                </c:pt>
                <c:pt idx="26548">
                  <c:v>7.5365601565877025</c:v>
                </c:pt>
                <c:pt idx="26549">
                  <c:v>7.5373138126033608</c:v>
                </c:pt>
                <c:pt idx="26550">
                  <c:v>7.5380675439846208</c:v>
                </c:pt>
                <c:pt idx="26551">
                  <c:v>7.5388213507390187</c:v>
                </c:pt>
                <c:pt idx="26552">
                  <c:v>7.5395752328740926</c:v>
                </c:pt>
                <c:pt idx="26553">
                  <c:v>7.5403291903973795</c:v>
                </c:pt>
                <c:pt idx="26554">
                  <c:v>7.5410832233164191</c:v>
                </c:pt>
                <c:pt idx="26555">
                  <c:v>7.5418373316387504</c:v>
                </c:pt>
                <c:pt idx="26556">
                  <c:v>7.5425915153719139</c:v>
                </c:pt>
                <c:pt idx="26557">
                  <c:v>7.5433457745234511</c:v>
                </c:pt>
                <c:pt idx="26558">
                  <c:v>7.5441001091009037</c:v>
                </c:pt>
                <c:pt idx="26559">
                  <c:v>7.5448545191118139</c:v>
                </c:pt>
                <c:pt idx="26560">
                  <c:v>7.5456090045637252</c:v>
                </c:pt>
                <c:pt idx="26561">
                  <c:v>7.5463635654641816</c:v>
                </c:pt>
                <c:pt idx="26562">
                  <c:v>7.5471182018207283</c:v>
                </c:pt>
                <c:pt idx="26563">
                  <c:v>7.5478729136409104</c:v>
                </c:pt>
                <c:pt idx="26564">
                  <c:v>7.5486277009322746</c:v>
                </c:pt>
                <c:pt idx="26565">
                  <c:v>7.5493825637023679</c:v>
                </c:pt>
                <c:pt idx="26566">
                  <c:v>7.550137501958738</c:v>
                </c:pt>
                <c:pt idx="26567">
                  <c:v>7.5508925157089335</c:v>
                </c:pt>
                <c:pt idx="26568">
                  <c:v>7.5516476049605039</c:v>
                </c:pt>
                <c:pt idx="26569">
                  <c:v>7.5524027697209997</c:v>
                </c:pt>
                <c:pt idx="26570">
                  <c:v>7.553158009997972</c:v>
                </c:pt>
                <c:pt idx="26571">
                  <c:v>7.5539133257989715</c:v>
                </c:pt>
                <c:pt idx="26572">
                  <c:v>7.554668717131551</c:v>
                </c:pt>
                <c:pt idx="26573">
                  <c:v>7.5554241840032637</c:v>
                </c:pt>
                <c:pt idx="26574">
                  <c:v>7.5561797264216635</c:v>
                </c:pt>
                <c:pt idx="26575">
                  <c:v>7.5569353443943053</c:v>
                </c:pt>
                <c:pt idx="26576">
                  <c:v>7.5576910379287447</c:v>
                </c:pt>
                <c:pt idx="26577">
                  <c:v>7.5584468070325377</c:v>
                </c:pt>
                <c:pt idx="26578">
                  <c:v>7.5592026517132407</c:v>
                </c:pt>
                <c:pt idx="26579">
                  <c:v>7.5599585719784121</c:v>
                </c:pt>
                <c:pt idx="26580">
                  <c:v>7.5607145678356096</c:v>
                </c:pt>
                <c:pt idx="26581">
                  <c:v>7.5614706392923932</c:v>
                </c:pt>
                <c:pt idx="26582">
                  <c:v>7.5622267863563222</c:v>
                </c:pt>
                <c:pt idx="26583">
                  <c:v>7.5629830090349577</c:v>
                </c:pt>
                <c:pt idx="26584">
                  <c:v>7.5637393073358608</c:v>
                </c:pt>
                <c:pt idx="26585">
                  <c:v>7.5644956812665942</c:v>
                </c:pt>
                <c:pt idx="26586">
                  <c:v>7.5652521308347209</c:v>
                </c:pt>
                <c:pt idx="26587">
                  <c:v>7.5660086560478046</c:v>
                </c:pt>
                <c:pt idx="26588">
                  <c:v>7.566765256913409</c:v>
                </c:pt>
                <c:pt idx="26589">
                  <c:v>7.5675219334391004</c:v>
                </c:pt>
                <c:pt idx="26590">
                  <c:v>7.5682786856324444</c:v>
                </c:pt>
                <c:pt idx="26591">
                  <c:v>7.5690355135010075</c:v>
                </c:pt>
                <c:pt idx="26592">
                  <c:v>7.5697924170523576</c:v>
                </c:pt>
                <c:pt idx="26593">
                  <c:v>7.5705493962940631</c:v>
                </c:pt>
                <c:pt idx="26594">
                  <c:v>7.5713064512336921</c:v>
                </c:pt>
                <c:pt idx="26595">
                  <c:v>7.5720635818788153</c:v>
                </c:pt>
                <c:pt idx="26596">
                  <c:v>7.5728207882370029</c:v>
                </c:pt>
                <c:pt idx="26597">
                  <c:v>7.5735780703158264</c:v>
                </c:pt>
                <c:pt idx="26598">
                  <c:v>7.5743354281228576</c:v>
                </c:pt>
                <c:pt idx="26599">
                  <c:v>7.5750928616656701</c:v>
                </c:pt>
                <c:pt idx="26600">
                  <c:v>7.5758503709518363</c:v>
                </c:pt>
                <c:pt idx="26601">
                  <c:v>7.5766079559889317</c:v>
                </c:pt>
                <c:pt idx="26602">
                  <c:v>7.5773656167845305</c:v>
                </c:pt>
                <c:pt idx="26603">
                  <c:v>7.5781233533462089</c:v>
                </c:pt>
                <c:pt idx="26604">
                  <c:v>7.5788811656815431</c:v>
                </c:pt>
                <c:pt idx="26605">
                  <c:v>7.5796390537981111</c:v>
                </c:pt>
                <c:pt idx="26606">
                  <c:v>7.5803970177034907</c:v>
                </c:pt>
                <c:pt idx="26607">
                  <c:v>7.5811550574052609</c:v>
                </c:pt>
                <c:pt idx="26608">
                  <c:v>7.5819131729110012</c:v>
                </c:pt>
                <c:pt idx="26609">
                  <c:v>7.5826713642282924</c:v>
                </c:pt>
                <c:pt idx="26610">
                  <c:v>7.5834296313647149</c:v>
                </c:pt>
                <c:pt idx="26611">
                  <c:v>7.5841879743278513</c:v>
                </c:pt>
                <c:pt idx="26612">
                  <c:v>7.5849463931252838</c:v>
                </c:pt>
                <c:pt idx="26613">
                  <c:v>7.5857048877645967</c:v>
                </c:pt>
                <c:pt idx="26614">
                  <c:v>7.5864634582533732</c:v>
                </c:pt>
                <c:pt idx="26615">
                  <c:v>7.5872221045991983</c:v>
                </c:pt>
                <c:pt idx="26616">
                  <c:v>7.587980826809658</c:v>
                </c:pt>
                <c:pt idx="26617">
                  <c:v>7.5887396248923391</c:v>
                </c:pt>
                <c:pt idx="26618">
                  <c:v>7.5894984988548284</c:v>
                </c:pt>
                <c:pt idx="26619">
                  <c:v>7.5902574487047136</c:v>
                </c:pt>
                <c:pt idx="26620">
                  <c:v>7.5910164744495843</c:v>
                </c:pt>
                <c:pt idx="26621">
                  <c:v>7.5917755760970289</c:v>
                </c:pt>
                <c:pt idx="26622">
                  <c:v>7.5925347536546388</c:v>
                </c:pt>
                <c:pt idx="26623">
                  <c:v>7.5932940071300044</c:v>
                </c:pt>
                <c:pt idx="26624">
                  <c:v>7.5940533365307177</c:v>
                </c:pt>
                <c:pt idx="26625">
                  <c:v>7.5948127418643709</c:v>
                </c:pt>
                <c:pt idx="26626">
                  <c:v>7.5955722231385572</c:v>
                </c:pt>
                <c:pt idx="26627">
                  <c:v>7.5963317803608712</c:v>
                </c:pt>
                <c:pt idx="26628">
                  <c:v>7.5970914135389069</c:v>
                </c:pt>
                <c:pt idx="26629">
                  <c:v>7.597851122680261</c:v>
                </c:pt>
                <c:pt idx="26630">
                  <c:v>7.598610907792529</c:v>
                </c:pt>
                <c:pt idx="26631">
                  <c:v>7.5993707688833085</c:v>
                </c:pt>
                <c:pt idx="26632">
                  <c:v>7.600130705960197</c:v>
                </c:pt>
                <c:pt idx="26633">
                  <c:v>7.6008907190307928</c:v>
                </c:pt>
                <c:pt idx="26634">
                  <c:v>7.6016508081026961</c:v>
                </c:pt>
                <c:pt idx="26635">
                  <c:v>7.6024109731835061</c:v>
                </c:pt>
                <c:pt idx="26636">
                  <c:v>7.6031712142808248</c:v>
                </c:pt>
                <c:pt idx="26637">
                  <c:v>7.6039315314022531</c:v>
                </c:pt>
                <c:pt idx="26638">
                  <c:v>7.604691924555393</c:v>
                </c:pt>
                <c:pt idx="26639">
                  <c:v>7.6054523937478482</c:v>
                </c:pt>
                <c:pt idx="26640">
                  <c:v>7.6062129389872233</c:v>
                </c:pt>
                <c:pt idx="26641">
                  <c:v>7.6069735602811219</c:v>
                </c:pt>
                <c:pt idx="26642">
                  <c:v>7.6077342576371496</c:v>
                </c:pt>
                <c:pt idx="26643">
                  <c:v>7.6084950310629136</c:v>
                </c:pt>
                <c:pt idx="26644">
                  <c:v>7.6092558805660202</c:v>
                </c:pt>
                <c:pt idx="26645">
                  <c:v>7.6100168061540767</c:v>
                </c:pt>
                <c:pt idx="26646">
                  <c:v>7.6107778078346922</c:v>
                </c:pt>
                <c:pt idx="26647">
                  <c:v>7.6115388856154755</c:v>
                </c:pt>
                <c:pt idx="26648">
                  <c:v>7.6123000395040368</c:v>
                </c:pt>
                <c:pt idx="26649">
                  <c:v>7.6130612695079867</c:v>
                </c:pt>
                <c:pt idx="26650">
                  <c:v>7.6138225756349378</c:v>
                </c:pt>
                <c:pt idx="26651">
                  <c:v>7.614583957892501</c:v>
                </c:pt>
                <c:pt idx="26652">
                  <c:v>7.6153454162882905</c:v>
                </c:pt>
                <c:pt idx="26653">
                  <c:v>7.6161069508299191</c:v>
                </c:pt>
                <c:pt idx="26654">
                  <c:v>7.6168685615250018</c:v>
                </c:pt>
                <c:pt idx="26655">
                  <c:v>7.617630248381154</c:v>
                </c:pt>
                <c:pt idx="26656">
                  <c:v>7.6183920114059918</c:v>
                </c:pt>
                <c:pt idx="26657">
                  <c:v>7.6191538506071321</c:v>
                </c:pt>
                <c:pt idx="26658">
                  <c:v>7.619915765992193</c:v>
                </c:pt>
                <c:pt idx="26659">
                  <c:v>7.6206777575687923</c:v>
                </c:pt>
                <c:pt idx="26660">
                  <c:v>7.6214398253445488</c:v>
                </c:pt>
                <c:pt idx="26661">
                  <c:v>7.622201969327083</c:v>
                </c:pt>
                <c:pt idx="26662">
                  <c:v>7.6229641895240157</c:v>
                </c:pt>
                <c:pt idx="26663">
                  <c:v>7.6237264859429681</c:v>
                </c:pt>
                <c:pt idx="26664">
                  <c:v>7.6244888585915627</c:v>
                </c:pt>
                <c:pt idx="26665">
                  <c:v>7.6252513074774217</c:v>
                </c:pt>
                <c:pt idx="26666">
                  <c:v>7.6260138326081695</c:v>
                </c:pt>
                <c:pt idx="26667">
                  <c:v>7.6267764339914299</c:v>
                </c:pt>
                <c:pt idx="26668">
                  <c:v>7.627539111634829</c:v>
                </c:pt>
                <c:pt idx="26669">
                  <c:v>7.6283018655459927</c:v>
                </c:pt>
                <c:pt idx="26670">
                  <c:v>7.6290646957325468</c:v>
                </c:pt>
                <c:pt idx="26671">
                  <c:v>7.6298276022021199</c:v>
                </c:pt>
                <c:pt idx="26672">
                  <c:v>7.6305905849623397</c:v>
                </c:pt>
                <c:pt idx="26673">
                  <c:v>7.6313536440208356</c:v>
                </c:pt>
                <c:pt idx="26674">
                  <c:v>7.632116779385238</c:v>
                </c:pt>
                <c:pt idx="26675">
                  <c:v>7.6328799910631764</c:v>
                </c:pt>
                <c:pt idx="26676">
                  <c:v>7.6336432790622828</c:v>
                </c:pt>
                <c:pt idx="26677">
                  <c:v>7.6344066433901894</c:v>
                </c:pt>
                <c:pt idx="26678">
                  <c:v>7.6351700840545282</c:v>
                </c:pt>
                <c:pt idx="26679">
                  <c:v>7.6359336010629333</c:v>
                </c:pt>
                <c:pt idx="26680">
                  <c:v>7.6366971944230393</c:v>
                </c:pt>
                <c:pt idx="26681">
                  <c:v>7.6374608641424819</c:v>
                </c:pt>
                <c:pt idx="26682">
                  <c:v>7.638224610228896</c:v>
                </c:pt>
                <c:pt idx="26683">
                  <c:v>7.6389884326899189</c:v>
                </c:pt>
                <c:pt idx="26684">
                  <c:v>7.6397523315331881</c:v>
                </c:pt>
                <c:pt idx="26685">
                  <c:v>7.6405163067663411</c:v>
                </c:pt>
                <c:pt idx="26686">
                  <c:v>7.6412803583970179</c:v>
                </c:pt>
                <c:pt idx="26687">
                  <c:v>7.6420444864328578</c:v>
                </c:pt>
                <c:pt idx="26688">
                  <c:v>7.6428086908815009</c:v>
                </c:pt>
                <c:pt idx="26689">
                  <c:v>7.6435729717505891</c:v>
                </c:pt>
                <c:pt idx="26690">
                  <c:v>7.6443373290477643</c:v>
                </c:pt>
                <c:pt idx="26691">
                  <c:v>7.6451017627806692</c:v>
                </c:pt>
                <c:pt idx="26692">
                  <c:v>7.6458662729569475</c:v>
                </c:pt>
                <c:pt idx="26693">
                  <c:v>7.6466308595842429</c:v>
                </c:pt>
                <c:pt idx="26694">
                  <c:v>7.6473955226702008</c:v>
                </c:pt>
                <c:pt idx="26695">
                  <c:v>7.6481602622224676</c:v>
                </c:pt>
                <c:pt idx="26696">
                  <c:v>7.6489250782486895</c:v>
                </c:pt>
                <c:pt idx="26697">
                  <c:v>7.6496899707565147</c:v>
                </c:pt>
                <c:pt idx="26698">
                  <c:v>7.6504549397535904</c:v>
                </c:pt>
                <c:pt idx="26699">
                  <c:v>7.6512199852475655</c:v>
                </c:pt>
                <c:pt idx="26700">
                  <c:v>7.65198510724609</c:v>
                </c:pt>
                <c:pt idx="26701">
                  <c:v>7.6527503057568147</c:v>
                </c:pt>
                <c:pt idx="26702">
                  <c:v>7.6535155807873902</c:v>
                </c:pt>
                <c:pt idx="26703">
                  <c:v>7.6542809323454692</c:v>
                </c:pt>
                <c:pt idx="26704">
                  <c:v>7.6550463604387033</c:v>
                </c:pt>
                <c:pt idx="26705">
                  <c:v>7.6558118650747469</c:v>
                </c:pt>
                <c:pt idx="26706">
                  <c:v>7.6565774462612541</c:v>
                </c:pt>
                <c:pt idx="26707">
                  <c:v>7.6573431040058804</c:v>
                </c:pt>
                <c:pt idx="26708">
                  <c:v>7.6581088383162808</c:v>
                </c:pt>
                <c:pt idx="26709">
                  <c:v>7.6588746492001123</c:v>
                </c:pt>
                <c:pt idx="26710">
                  <c:v>7.659640536665032</c:v>
                </c:pt>
                <c:pt idx="26711">
                  <c:v>7.6604065007186986</c:v>
                </c:pt>
                <c:pt idx="26712">
                  <c:v>7.6611725413687699</c:v>
                </c:pt>
                <c:pt idx="26713">
                  <c:v>7.6619386586229066</c:v>
                </c:pt>
                <c:pt idx="26714">
                  <c:v>7.6627048524887691</c:v>
                </c:pt>
                <c:pt idx="26715">
                  <c:v>7.663471122974018</c:v>
                </c:pt>
                <c:pt idx="26716">
                  <c:v>7.6642374700863156</c:v>
                </c:pt>
                <c:pt idx="26717">
                  <c:v>7.6650038938333243</c:v>
                </c:pt>
                <c:pt idx="26718">
                  <c:v>7.6657703942227071</c:v>
                </c:pt>
                <c:pt idx="26719">
                  <c:v>7.6665369712621292</c:v>
                </c:pt>
                <c:pt idx="26720">
                  <c:v>7.6673036249592554</c:v>
                </c:pt>
                <c:pt idx="26721">
                  <c:v>7.6680703553217509</c:v>
                </c:pt>
                <c:pt idx="26722">
                  <c:v>7.6688371623572831</c:v>
                </c:pt>
                <c:pt idx="26723">
                  <c:v>7.6696040460735189</c:v>
                </c:pt>
                <c:pt idx="26724">
                  <c:v>7.6703710064781259</c:v>
                </c:pt>
                <c:pt idx="26725">
                  <c:v>7.6711380435787735</c:v>
                </c:pt>
                <c:pt idx="26726">
                  <c:v>7.6719051573831312</c:v>
                </c:pt>
                <c:pt idx="26727">
                  <c:v>7.6726723478988692</c:v>
                </c:pt>
                <c:pt idx="26728">
                  <c:v>7.6734396151336588</c:v>
                </c:pt>
                <c:pt idx="26729">
                  <c:v>7.674206959095172</c:v>
                </c:pt>
                <c:pt idx="26730">
                  <c:v>7.6749743797910819</c:v>
                </c:pt>
                <c:pt idx="26731">
                  <c:v>7.6757418772290613</c:v>
                </c:pt>
                <c:pt idx="26732">
                  <c:v>7.6765094514167842</c:v>
                </c:pt>
                <c:pt idx="26733">
                  <c:v>7.6772771023619262</c:v>
                </c:pt>
                <c:pt idx="26734">
                  <c:v>7.678044830072162</c:v>
                </c:pt>
                <c:pt idx="26735">
                  <c:v>7.678812634555169</c:v>
                </c:pt>
                <c:pt idx="26736">
                  <c:v>7.6795805158186248</c:v>
                </c:pt>
                <c:pt idx="26737">
                  <c:v>7.6803484738702066</c:v>
                </c:pt>
                <c:pt idx="26738">
                  <c:v>7.6811165087175937</c:v>
                </c:pt>
                <c:pt idx="26739">
                  <c:v>7.6818846203684652</c:v>
                </c:pt>
                <c:pt idx="26740">
                  <c:v>7.6826528088305022</c:v>
                </c:pt>
                <c:pt idx="26741">
                  <c:v>7.6834210741113855</c:v>
                </c:pt>
                <c:pt idx="26742">
                  <c:v>7.6841894162187963</c:v>
                </c:pt>
                <c:pt idx="26743">
                  <c:v>7.684957835160418</c:v>
                </c:pt>
                <c:pt idx="26744">
                  <c:v>7.6857263309439343</c:v>
                </c:pt>
                <c:pt idx="26745">
                  <c:v>7.6864949035770289</c:v>
                </c:pt>
                <c:pt idx="26746">
                  <c:v>7.6872635530673863</c:v>
                </c:pt>
                <c:pt idx="26747">
                  <c:v>7.6880322794226927</c:v>
                </c:pt>
                <c:pt idx="26748">
                  <c:v>7.6888010826506346</c:v>
                </c:pt>
                <c:pt idx="26749">
                  <c:v>7.6895699627588998</c:v>
                </c:pt>
                <c:pt idx="26750">
                  <c:v>7.6903389197551757</c:v>
                </c:pt>
                <c:pt idx="26751">
                  <c:v>7.6911079536471512</c:v>
                </c:pt>
                <c:pt idx="26752">
                  <c:v>7.6918770644425161</c:v>
                </c:pt>
                <c:pt idx="26753">
                  <c:v>7.6926462521489603</c:v>
                </c:pt>
                <c:pt idx="26754">
                  <c:v>7.6934155167741753</c:v>
                </c:pt>
                <c:pt idx="26755">
                  <c:v>7.694184858325853</c:v>
                </c:pt>
                <c:pt idx="26756">
                  <c:v>7.6949542768116856</c:v>
                </c:pt>
                <c:pt idx="26757">
                  <c:v>7.6957237722393668</c:v>
                </c:pt>
                <c:pt idx="26758">
                  <c:v>7.6964933446165906</c:v>
                </c:pt>
                <c:pt idx="26759">
                  <c:v>7.6972629939510524</c:v>
                </c:pt>
                <c:pt idx="26760">
                  <c:v>7.6980327202504473</c:v>
                </c:pt>
                <c:pt idx="26761">
                  <c:v>7.6988025235224722</c:v>
                </c:pt>
                <c:pt idx="26762">
                  <c:v>7.6995724037748241</c:v>
                </c:pt>
                <c:pt idx="26763">
                  <c:v>7.7003423610152018</c:v>
                </c:pt>
                <c:pt idx="26764">
                  <c:v>7.701112395251303</c:v>
                </c:pt>
                <c:pt idx="26765">
                  <c:v>7.7018825064908283</c:v>
                </c:pt>
                <c:pt idx="26766">
                  <c:v>7.7026526947414773</c:v>
                </c:pt>
                <c:pt idx="26767">
                  <c:v>7.7034229600109514</c:v>
                </c:pt>
                <c:pt idx="26768">
                  <c:v>7.704193302306952</c:v>
                </c:pt>
                <c:pt idx="26769">
                  <c:v>7.7049637216371822</c:v>
                </c:pt>
                <c:pt idx="26770">
                  <c:v>7.7057342180093462</c:v>
                </c:pt>
                <c:pt idx="26771">
                  <c:v>7.7065047914311471</c:v>
                </c:pt>
                <c:pt idx="26772">
                  <c:v>7.7072754419102898</c:v>
                </c:pt>
                <c:pt idx="26773">
                  <c:v>7.7080461694544811</c:v>
                </c:pt>
                <c:pt idx="26774">
                  <c:v>7.7088169740714267</c:v>
                </c:pt>
                <c:pt idx="26775">
                  <c:v>7.7095878557688335</c:v>
                </c:pt>
                <c:pt idx="26776">
                  <c:v>7.71035881455441</c:v>
                </c:pt>
                <c:pt idx="26777">
                  <c:v>7.7111298504358654</c:v>
                </c:pt>
                <c:pt idx="26778">
                  <c:v>7.7119009634209092</c:v>
                </c:pt>
                <c:pt idx="26779">
                  <c:v>7.7126721535172509</c:v>
                </c:pt>
                <c:pt idx="26780">
                  <c:v>7.7134434207326024</c:v>
                </c:pt>
                <c:pt idx="26781">
                  <c:v>7.7142147650746757</c:v>
                </c:pt>
                <c:pt idx="26782">
                  <c:v>7.7149861865511831</c:v>
                </c:pt>
                <c:pt idx="26783">
                  <c:v>7.7157576851698382</c:v>
                </c:pt>
                <c:pt idx="26784">
                  <c:v>7.7165292609383549</c:v>
                </c:pt>
                <c:pt idx="26785">
                  <c:v>7.7173009138644488</c:v>
                </c:pt>
                <c:pt idx="26786">
                  <c:v>7.7180726439558356</c:v>
                </c:pt>
                <c:pt idx="26787">
                  <c:v>7.7188444512202308</c:v>
                </c:pt>
                <c:pt idx="26788">
                  <c:v>7.7196163356653527</c:v>
                </c:pt>
                <c:pt idx="26789">
                  <c:v>7.7203882972989195</c:v>
                </c:pt>
                <c:pt idx="26790">
                  <c:v>7.7211603361286496</c:v>
                </c:pt>
                <c:pt idx="26791">
                  <c:v>7.7219324521622621</c:v>
                </c:pt>
                <c:pt idx="26792">
                  <c:v>7.7227046454074779</c:v>
                </c:pt>
                <c:pt idx="26793">
                  <c:v>7.7234769158720189</c:v>
                </c:pt>
                <c:pt idx="26794">
                  <c:v>7.724249263563606</c:v>
                </c:pt>
                <c:pt idx="26795">
                  <c:v>7.7250216884899618</c:v>
                </c:pt>
                <c:pt idx="26796">
                  <c:v>7.725794190658811</c:v>
                </c:pt>
                <c:pt idx="26797">
                  <c:v>7.7265667700778771</c:v>
                </c:pt>
                <c:pt idx="26798">
                  <c:v>7.7273394267548845</c:v>
                </c:pt>
                <c:pt idx="26799">
                  <c:v>7.7281121606975596</c:v>
                </c:pt>
                <c:pt idx="26800">
                  <c:v>7.7288849719136294</c:v>
                </c:pt>
                <c:pt idx="26801">
                  <c:v>7.7296578604108204</c:v>
                </c:pt>
                <c:pt idx="26802">
                  <c:v>7.7304308261968613</c:v>
                </c:pt>
                <c:pt idx="26803">
                  <c:v>7.7312038692794811</c:v>
                </c:pt>
                <c:pt idx="26804">
                  <c:v>7.7319769896664088</c:v>
                </c:pt>
                <c:pt idx="26805">
                  <c:v>7.732750187365375</c:v>
                </c:pt>
                <c:pt idx="26806">
                  <c:v>7.7335234623841114</c:v>
                </c:pt>
                <c:pt idx="26807">
                  <c:v>7.7342968147303495</c:v>
                </c:pt>
                <c:pt idx="26808">
                  <c:v>7.7350702444118227</c:v>
                </c:pt>
                <c:pt idx="26809">
                  <c:v>7.7358437514362635</c:v>
                </c:pt>
                <c:pt idx="26810">
                  <c:v>7.736617335811407</c:v>
                </c:pt>
                <c:pt idx="26811">
                  <c:v>7.7373909975449884</c:v>
                </c:pt>
                <c:pt idx="26812">
                  <c:v>7.7381647366447428</c:v>
                </c:pt>
                <c:pt idx="26813">
                  <c:v>7.7389385531184072</c:v>
                </c:pt>
                <c:pt idx="26814">
                  <c:v>7.7397124469737193</c:v>
                </c:pt>
                <c:pt idx="26815">
                  <c:v>7.740486418218417</c:v>
                </c:pt>
                <c:pt idx="26816">
                  <c:v>7.7412604668602389</c:v>
                </c:pt>
                <c:pt idx="26817">
                  <c:v>7.7420345929069248</c:v>
                </c:pt>
                <c:pt idx="26818">
                  <c:v>7.7428087963662158</c:v>
                </c:pt>
                <c:pt idx="26819">
                  <c:v>7.7435830772458525</c:v>
                </c:pt>
                <c:pt idx="26820">
                  <c:v>7.7443574355535771</c:v>
                </c:pt>
                <c:pt idx="26821">
                  <c:v>7.745131871297132</c:v>
                </c:pt>
                <c:pt idx="26822">
                  <c:v>7.7459063844842619</c:v>
                </c:pt>
                <c:pt idx="26823">
                  <c:v>7.7466809751227101</c:v>
                </c:pt>
                <c:pt idx="26824">
                  <c:v>7.7474556432202224</c:v>
                </c:pt>
                <c:pt idx="26825">
                  <c:v>7.7482303887845445</c:v>
                </c:pt>
                <c:pt idx="26826">
                  <c:v>7.7490052118234232</c:v>
                </c:pt>
                <c:pt idx="26827">
                  <c:v>7.7497801123446051</c:v>
                </c:pt>
                <c:pt idx="26828">
                  <c:v>7.7505550903558396</c:v>
                </c:pt>
                <c:pt idx="26829">
                  <c:v>7.7513301458648751</c:v>
                </c:pt>
                <c:pt idx="26830">
                  <c:v>7.7521052788794611</c:v>
                </c:pt>
                <c:pt idx="26831">
                  <c:v>7.7528804894073486</c:v>
                </c:pt>
                <c:pt idx="26832">
                  <c:v>7.7536557774562889</c:v>
                </c:pt>
                <c:pt idx="26833">
                  <c:v>7.7544311430340347</c:v>
                </c:pt>
                <c:pt idx="26834">
                  <c:v>7.7552065861483381</c:v>
                </c:pt>
                <c:pt idx="26835">
                  <c:v>7.755982106806953</c:v>
                </c:pt>
                <c:pt idx="26836">
                  <c:v>7.756757705017634</c:v>
                </c:pt>
                <c:pt idx="26837">
                  <c:v>7.7575333807881357</c:v>
                </c:pt>
                <c:pt idx="26838">
                  <c:v>7.7583091341262147</c:v>
                </c:pt>
                <c:pt idx="26839">
                  <c:v>7.7590849650396274</c:v>
                </c:pt>
                <c:pt idx="26840">
                  <c:v>7.7598608735361312</c:v>
                </c:pt>
                <c:pt idx="26841">
                  <c:v>7.7606368596234852</c:v>
                </c:pt>
                <c:pt idx="26842">
                  <c:v>7.7614129233094475</c:v>
                </c:pt>
                <c:pt idx="26843">
                  <c:v>7.7621890646017784</c:v>
                </c:pt>
                <c:pt idx="26844">
                  <c:v>7.7629652835082386</c:v>
                </c:pt>
                <c:pt idx="26845">
                  <c:v>7.763741580036589</c:v>
                </c:pt>
                <c:pt idx="26846">
                  <c:v>7.7645179541945923</c:v>
                </c:pt>
                <c:pt idx="26847">
                  <c:v>7.7652944059900113</c:v>
                </c:pt>
                <c:pt idx="26848">
                  <c:v>7.7660709354306103</c:v>
                </c:pt>
                <c:pt idx="26849">
                  <c:v>7.766847542524153</c:v>
                </c:pt>
                <c:pt idx="26850">
                  <c:v>7.7676242272784055</c:v>
                </c:pt>
                <c:pt idx="26851">
                  <c:v>7.7684009897011332</c:v>
                </c:pt>
                <c:pt idx="26852">
                  <c:v>7.7691778298001033</c:v>
                </c:pt>
                <c:pt idx="26853">
                  <c:v>7.7699547475830828</c:v>
                </c:pt>
                <c:pt idx="26854">
                  <c:v>7.7707317430578406</c:v>
                </c:pt>
                <c:pt idx="26855">
                  <c:v>7.7715088162321466</c:v>
                </c:pt>
                <c:pt idx="26856">
                  <c:v>7.7722859671137696</c:v>
                </c:pt>
                <c:pt idx="26857">
                  <c:v>7.7730631957104812</c:v>
                </c:pt>
                <c:pt idx="26858">
                  <c:v>7.7738405020300521</c:v>
                </c:pt>
                <c:pt idx="26859">
                  <c:v>7.7746178860802546</c:v>
                </c:pt>
                <c:pt idx="26860">
                  <c:v>7.7753953478688622</c:v>
                </c:pt>
                <c:pt idx="26861">
                  <c:v>7.7761728874036491</c:v>
                </c:pt>
                <c:pt idx="26862">
                  <c:v>7.7769505046923895</c:v>
                </c:pt>
                <c:pt idx="26863">
                  <c:v>7.7777281997428585</c:v>
                </c:pt>
                <c:pt idx="26864">
                  <c:v>7.7785059725628329</c:v>
                </c:pt>
                <c:pt idx="26865">
                  <c:v>7.7792838231600889</c:v>
                </c:pt>
                <c:pt idx="26866">
                  <c:v>7.7800617515424051</c:v>
                </c:pt>
                <c:pt idx="26867">
                  <c:v>7.7808397577175592</c:v>
                </c:pt>
                <c:pt idx="26868">
                  <c:v>7.7816178416933308</c:v>
                </c:pt>
                <c:pt idx="26869">
                  <c:v>7.7823960034775004</c:v>
                </c:pt>
                <c:pt idx="26870">
                  <c:v>7.7831742430778483</c:v>
                </c:pt>
                <c:pt idx="26871">
                  <c:v>7.783952560502156</c:v>
                </c:pt>
                <c:pt idx="26872">
                  <c:v>7.7847309557582065</c:v>
                </c:pt>
                <c:pt idx="26873">
                  <c:v>7.7855094288537821</c:v>
                </c:pt>
                <c:pt idx="26874">
                  <c:v>7.7862879797966675</c:v>
                </c:pt>
                <c:pt idx="26875">
                  <c:v>7.7870666085946469</c:v>
                </c:pt>
                <c:pt idx="26876">
                  <c:v>7.7878453152555061</c:v>
                </c:pt>
                <c:pt idx="26877">
                  <c:v>7.7886240997870315</c:v>
                </c:pt>
                <c:pt idx="26878">
                  <c:v>7.78940296219701</c:v>
                </c:pt>
                <c:pt idx="26879">
                  <c:v>7.7901819024932299</c:v>
                </c:pt>
                <c:pt idx="26880">
                  <c:v>7.7909609206834789</c:v>
                </c:pt>
                <c:pt idx="26881">
                  <c:v>7.7917400167755471</c:v>
                </c:pt>
                <c:pt idx="26882">
                  <c:v>7.7925191907772247</c:v>
                </c:pt>
                <c:pt idx="26883">
                  <c:v>7.7932984426963019</c:v>
                </c:pt>
                <c:pt idx="26884">
                  <c:v>7.7940777725405717</c:v>
                </c:pt>
                <c:pt idx="26885">
                  <c:v>7.7948571803178259</c:v>
                </c:pt>
                <c:pt idx="26886">
                  <c:v>7.7956366660358576</c:v>
                </c:pt>
                <c:pt idx="26887">
                  <c:v>7.7964162297024613</c:v>
                </c:pt>
                <c:pt idx="26888">
                  <c:v>7.7971958713254317</c:v>
                </c:pt>
                <c:pt idx="26889">
                  <c:v>7.7979755909125643</c:v>
                </c:pt>
                <c:pt idx="26890">
                  <c:v>7.7987553884716556</c:v>
                </c:pt>
                <c:pt idx="26891">
                  <c:v>7.7995352640105029</c:v>
                </c:pt>
                <c:pt idx="26892">
                  <c:v>7.8003152175369035</c:v>
                </c:pt>
                <c:pt idx="26893">
                  <c:v>7.8010952490586574</c:v>
                </c:pt>
                <c:pt idx="26894">
                  <c:v>7.8018753585835627</c:v>
                </c:pt>
                <c:pt idx="26895">
                  <c:v>7.8026555461194214</c:v>
                </c:pt>
                <c:pt idx="26896">
                  <c:v>7.8034358116740332</c:v>
                </c:pt>
                <c:pt idx="26897">
                  <c:v>7.804216155255201</c:v>
                </c:pt>
                <c:pt idx="26898">
                  <c:v>7.8049965768707263</c:v>
                </c:pt>
                <c:pt idx="26899">
                  <c:v>7.8057770765284129</c:v>
                </c:pt>
                <c:pt idx="26900">
                  <c:v>7.806557654236066</c:v>
                </c:pt>
                <c:pt idx="26901">
                  <c:v>7.807338310001489</c:v>
                </c:pt>
                <c:pt idx="26902">
                  <c:v>7.8081190438324892</c:v>
                </c:pt>
                <c:pt idx="26903">
                  <c:v>7.8088998557368727</c:v>
                </c:pt>
                <c:pt idx="26904">
                  <c:v>7.8096807457224466</c:v>
                </c:pt>
                <c:pt idx="26905">
                  <c:v>7.8104617137970189</c:v>
                </c:pt>
                <c:pt idx="26906">
                  <c:v>7.8112427599683985</c:v>
                </c:pt>
                <c:pt idx="26907">
                  <c:v>7.812023884244395</c:v>
                </c:pt>
                <c:pt idx="26908">
                  <c:v>7.8128050866328191</c:v>
                </c:pt>
                <c:pt idx="26909">
                  <c:v>7.8135863671414825</c:v>
                </c:pt>
                <c:pt idx="26910">
                  <c:v>7.8143677257781965</c:v>
                </c:pt>
                <c:pt idx="26911">
                  <c:v>7.8151491625507745</c:v>
                </c:pt>
                <c:pt idx="26912">
                  <c:v>7.8159306774670299</c:v>
                </c:pt>
                <c:pt idx="26913">
                  <c:v>7.8167122705347767</c:v>
                </c:pt>
                <c:pt idx="26914">
                  <c:v>7.8174939417618301</c:v>
                </c:pt>
                <c:pt idx="26915">
                  <c:v>7.8182756911560061</c:v>
                </c:pt>
                <c:pt idx="26916">
                  <c:v>7.8190575187251214</c:v>
                </c:pt>
                <c:pt idx="26917">
                  <c:v>7.819839424476994</c:v>
                </c:pt>
                <c:pt idx="26918">
                  <c:v>7.8206214084194414</c:v>
                </c:pt>
                <c:pt idx="26919">
                  <c:v>7.8214034705602833</c:v>
                </c:pt>
                <c:pt idx="26920">
                  <c:v>7.8221856109073391</c:v>
                </c:pt>
                <c:pt idx="26921">
                  <c:v>7.8229678294684302</c:v>
                </c:pt>
                <c:pt idx="26922">
                  <c:v>7.8237501262513769</c:v>
                </c:pt>
                <c:pt idx="26923">
                  <c:v>7.8245325012640023</c:v>
                </c:pt>
                <c:pt idx="26924">
                  <c:v>7.8253149545141287</c:v>
                </c:pt>
                <c:pt idx="26925">
                  <c:v>7.82609748600958</c:v>
                </c:pt>
                <c:pt idx="26926">
                  <c:v>7.826880095758181</c:v>
                </c:pt>
                <c:pt idx="26927">
                  <c:v>7.8276627837677566</c:v>
                </c:pt>
                <c:pt idx="26928">
                  <c:v>7.8284455500461334</c:v>
                </c:pt>
                <c:pt idx="26929">
                  <c:v>7.8292283946011381</c:v>
                </c:pt>
                <c:pt idx="26930">
                  <c:v>7.8300113174405981</c:v>
                </c:pt>
                <c:pt idx="26931">
                  <c:v>7.8307943185723419</c:v>
                </c:pt>
                <c:pt idx="26932">
                  <c:v>7.8315773980041987</c:v>
                </c:pt>
                <c:pt idx="26933">
                  <c:v>7.8323605557439988</c:v>
                </c:pt>
                <c:pt idx="26934">
                  <c:v>7.8331437917995732</c:v>
                </c:pt>
                <c:pt idx="26935">
                  <c:v>7.833927106178753</c:v>
                </c:pt>
                <c:pt idx="26936">
                  <c:v>7.834710498889371</c:v>
                </c:pt>
                <c:pt idx="26937">
                  <c:v>7.8354939699392601</c:v>
                </c:pt>
                <c:pt idx="26938">
                  <c:v>7.8362775193362539</c:v>
                </c:pt>
                <c:pt idx="26939">
                  <c:v>7.8370611470881872</c:v>
                </c:pt>
                <c:pt idx="26940">
                  <c:v>7.8378448532028964</c:v>
                </c:pt>
                <c:pt idx="26941">
                  <c:v>7.8386286376882168</c:v>
                </c:pt>
                <c:pt idx="26942">
                  <c:v>7.8394125005519859</c:v>
                </c:pt>
                <c:pt idx="26943">
                  <c:v>7.8401964418020409</c:v>
                </c:pt>
                <c:pt idx="26944">
                  <c:v>7.8409804614462209</c:v>
                </c:pt>
                <c:pt idx="26945">
                  <c:v>7.8417645594923657</c:v>
                </c:pt>
                <c:pt idx="26946">
                  <c:v>7.8425487359483146</c:v>
                </c:pt>
                <c:pt idx="26947">
                  <c:v>7.8433329908219092</c:v>
                </c:pt>
                <c:pt idx="26948">
                  <c:v>7.8441173241209912</c:v>
                </c:pt>
                <c:pt idx="26949">
                  <c:v>7.8449017358534032</c:v>
                </c:pt>
                <c:pt idx="26950">
                  <c:v>7.8456862260269888</c:v>
                </c:pt>
                <c:pt idx="26951">
                  <c:v>7.8464707946495915</c:v>
                </c:pt>
                <c:pt idx="26952">
                  <c:v>7.8472554417290565</c:v>
                </c:pt>
                <c:pt idx="26953">
                  <c:v>7.8480401672732292</c:v>
                </c:pt>
                <c:pt idx="26954">
                  <c:v>7.8488249712899565</c:v>
                </c:pt>
                <c:pt idx="26955">
                  <c:v>7.8496098537870855</c:v>
                </c:pt>
                <c:pt idx="26956">
                  <c:v>7.8503948147724643</c:v>
                </c:pt>
                <c:pt idx="26957">
                  <c:v>7.8511798542539415</c:v>
                </c:pt>
                <c:pt idx="26958">
                  <c:v>7.851964972239367</c:v>
                </c:pt>
                <c:pt idx="26959">
                  <c:v>7.8527501687365904</c:v>
                </c:pt>
                <c:pt idx="26960">
                  <c:v>7.8535354437534641</c:v>
                </c:pt>
                <c:pt idx="26961">
                  <c:v>7.8543207972978397</c:v>
                </c:pt>
                <c:pt idx="26962">
                  <c:v>7.8551062293775695</c:v>
                </c:pt>
                <c:pt idx="26963">
                  <c:v>7.8558917400005068</c:v>
                </c:pt>
                <c:pt idx="26964">
                  <c:v>7.8566773291745067</c:v>
                </c:pt>
                <c:pt idx="26965">
                  <c:v>7.8574629969074241</c:v>
                </c:pt>
                <c:pt idx="26966">
                  <c:v>7.8582487432071151</c:v>
                </c:pt>
                <c:pt idx="26967">
                  <c:v>7.8590345680814355</c:v>
                </c:pt>
                <c:pt idx="26968">
                  <c:v>7.8598204715382431</c:v>
                </c:pt>
                <c:pt idx="26969">
                  <c:v>7.8606064535853966</c:v>
                </c:pt>
                <c:pt idx="26970">
                  <c:v>7.8613925142307552</c:v>
                </c:pt>
                <c:pt idx="26971">
                  <c:v>7.8621786534821778</c:v>
                </c:pt>
                <c:pt idx="26972">
                  <c:v>7.8629648713475255</c:v>
                </c:pt>
                <c:pt idx="26973">
                  <c:v>7.8637511678346605</c:v>
                </c:pt>
                <c:pt idx="26974">
                  <c:v>7.8645375429514441</c:v>
                </c:pt>
                <c:pt idx="26975">
                  <c:v>7.8653239967057393</c:v>
                </c:pt>
                <c:pt idx="26976">
                  <c:v>7.8661105291054101</c:v>
                </c:pt>
                <c:pt idx="26977">
                  <c:v>7.8668971401583203</c:v>
                </c:pt>
                <c:pt idx="26978">
                  <c:v>7.8676838298723357</c:v>
                </c:pt>
                <c:pt idx="26979">
                  <c:v>7.8684705982553229</c:v>
                </c:pt>
                <c:pt idx="26980">
                  <c:v>7.8692574453151485</c:v>
                </c:pt>
                <c:pt idx="26981">
                  <c:v>7.8700443710596799</c:v>
                </c:pt>
                <c:pt idx="26982">
                  <c:v>7.8708313754967856</c:v>
                </c:pt>
                <c:pt idx="26983">
                  <c:v>7.8716184586343347</c:v>
                </c:pt>
                <c:pt idx="26984">
                  <c:v>7.8724056204801984</c:v>
                </c:pt>
                <c:pt idx="26985">
                  <c:v>7.8731928610422468</c:v>
                </c:pt>
                <c:pt idx="26986">
                  <c:v>7.8739801803283509</c:v>
                </c:pt>
                <c:pt idx="26987">
                  <c:v>7.8747675783463835</c:v>
                </c:pt>
                <c:pt idx="26988">
                  <c:v>7.8755550551042184</c:v>
                </c:pt>
                <c:pt idx="26989">
                  <c:v>7.8763426106097283</c:v>
                </c:pt>
                <c:pt idx="26990">
                  <c:v>7.8771302448707896</c:v>
                </c:pt>
                <c:pt idx="26991">
                  <c:v>7.8779179578952769</c:v>
                </c:pt>
                <c:pt idx="26992">
                  <c:v>7.8787057496910666</c:v>
                </c:pt>
                <c:pt idx="26993">
                  <c:v>7.8794936202660359</c:v>
                </c:pt>
                <c:pt idx="26994">
                  <c:v>7.8802815696280621</c:v>
                </c:pt>
                <c:pt idx="26995">
                  <c:v>7.8810695977850251</c:v>
                </c:pt>
                <c:pt idx="26996">
                  <c:v>7.881857704744804</c:v>
                </c:pt>
                <c:pt idx="26997">
                  <c:v>7.8826458905152785</c:v>
                </c:pt>
                <c:pt idx="26998">
                  <c:v>7.8834341551043297</c:v>
                </c:pt>
                <c:pt idx="26999">
                  <c:v>7.8842224985198399</c:v>
                </c:pt>
                <c:pt idx="27000">
                  <c:v>7.8850109207696919</c:v>
                </c:pt>
                <c:pt idx="27001">
                  <c:v>7.8857994218617691</c:v>
                </c:pt>
                <c:pt idx="27002">
                  <c:v>7.8865880018039549</c:v>
                </c:pt>
                <c:pt idx="27003">
                  <c:v>7.8873766606041356</c:v>
                </c:pt>
                <c:pt idx="27004">
                  <c:v>7.8881653982701962</c:v>
                </c:pt>
                <c:pt idx="27005">
                  <c:v>7.8889542148100231</c:v>
                </c:pt>
                <c:pt idx="27006">
                  <c:v>7.8897431102315041</c:v>
                </c:pt>
                <c:pt idx="27007">
                  <c:v>7.8905320845425271</c:v>
                </c:pt>
                <c:pt idx="27008">
                  <c:v>7.8913211377509809</c:v>
                </c:pt>
                <c:pt idx="27009">
                  <c:v>7.8921102698647561</c:v>
                </c:pt>
                <c:pt idx="27010">
                  <c:v>7.8928994808917423</c:v>
                </c:pt>
                <c:pt idx="27011">
                  <c:v>7.8936887708398311</c:v>
                </c:pt>
                <c:pt idx="27012">
                  <c:v>7.8944781397169148</c:v>
                </c:pt>
                <c:pt idx="27013">
                  <c:v>7.8952675875308866</c:v>
                </c:pt>
                <c:pt idx="27014">
                  <c:v>7.8960571142896399</c:v>
                </c:pt>
                <c:pt idx="27015">
                  <c:v>7.8968467200010686</c:v>
                </c:pt>
                <c:pt idx="27016">
                  <c:v>7.8976364046730687</c:v>
                </c:pt>
                <c:pt idx="27017">
                  <c:v>7.8984261683135362</c:v>
                </c:pt>
                <c:pt idx="27018">
                  <c:v>7.8992160109303677</c:v>
                </c:pt>
                <c:pt idx="27019">
                  <c:v>7.9000059325314611</c:v>
                </c:pt>
                <c:pt idx="27020">
                  <c:v>7.900795933124714</c:v>
                </c:pt>
                <c:pt idx="27021">
                  <c:v>7.9015860127180266</c:v>
                </c:pt>
                <c:pt idx="27022">
                  <c:v>7.9023761713192986</c:v>
                </c:pt>
                <c:pt idx="27023">
                  <c:v>7.9031664089364302</c:v>
                </c:pt>
                <c:pt idx="27024">
                  <c:v>7.9039567255773235</c:v>
                </c:pt>
                <c:pt idx="27025">
                  <c:v>7.9047471212498808</c:v>
                </c:pt>
                <c:pt idx="27026">
                  <c:v>7.9055375959620058</c:v>
                </c:pt>
                <c:pt idx="27027">
                  <c:v>7.9063281497216016</c:v>
                </c:pt>
                <c:pt idx="27028">
                  <c:v>7.9071187825365739</c:v>
                </c:pt>
                <c:pt idx="27029">
                  <c:v>7.9079094944148274</c:v>
                </c:pt>
                <c:pt idx="27030">
                  <c:v>7.9087002853642687</c:v>
                </c:pt>
                <c:pt idx="27031">
                  <c:v>7.9094911553928053</c:v>
                </c:pt>
                <c:pt idx="27032">
                  <c:v>7.9102821045083447</c:v>
                </c:pt>
                <c:pt idx="27033">
                  <c:v>7.9110731327187951</c:v>
                </c:pt>
                <c:pt idx="27034">
                  <c:v>7.9118642400320667</c:v>
                </c:pt>
                <c:pt idx="27035">
                  <c:v>7.9126554264560696</c:v>
                </c:pt>
                <c:pt idx="27036">
                  <c:v>7.9134466919987148</c:v>
                </c:pt>
                <c:pt idx="27037">
                  <c:v>7.9142380366679141</c:v>
                </c:pt>
                <c:pt idx="27038">
                  <c:v>7.9150294604715805</c:v>
                </c:pt>
                <c:pt idx="27039">
                  <c:v>7.9158209634176275</c:v>
                </c:pt>
                <c:pt idx="27040">
                  <c:v>7.9166125455139689</c:v>
                </c:pt>
                <c:pt idx="27041">
                  <c:v>7.91740420676852</c:v>
                </c:pt>
                <c:pt idx="27042">
                  <c:v>7.9181959471891972</c:v>
                </c:pt>
                <c:pt idx="27043">
                  <c:v>7.9189877667839159</c:v>
                </c:pt>
                <c:pt idx="27044">
                  <c:v>7.9197796655605943</c:v>
                </c:pt>
                <c:pt idx="27045">
                  <c:v>7.9205716435271505</c:v>
                </c:pt>
                <c:pt idx="27046">
                  <c:v>7.9213637006915034</c:v>
                </c:pt>
                <c:pt idx="27047">
                  <c:v>7.9221558370615721</c:v>
                </c:pt>
                <c:pt idx="27048">
                  <c:v>7.9229480526452782</c:v>
                </c:pt>
                <c:pt idx="27049">
                  <c:v>7.9237403474505426</c:v>
                </c:pt>
                <c:pt idx="27050">
                  <c:v>7.9245327214852876</c:v>
                </c:pt>
                <c:pt idx="27051">
                  <c:v>7.925325174757436</c:v>
                </c:pt>
                <c:pt idx="27052">
                  <c:v>7.926117707274912</c:v>
                </c:pt>
                <c:pt idx="27053">
                  <c:v>7.9269103190456391</c:v>
                </c:pt>
                <c:pt idx="27054">
                  <c:v>7.9277030100775434</c:v>
                </c:pt>
                <c:pt idx="27055">
                  <c:v>7.928495780378551</c:v>
                </c:pt>
                <c:pt idx="27056">
                  <c:v>7.9292886299565888</c:v>
                </c:pt>
                <c:pt idx="27057">
                  <c:v>7.9300815588195848</c:v>
                </c:pt>
                <c:pt idx="27058">
                  <c:v>7.9308745669754668</c:v>
                </c:pt>
                <c:pt idx="27059">
                  <c:v>7.9316676544321645</c:v>
                </c:pt>
                <c:pt idx="27060">
                  <c:v>7.9324608211976075</c:v>
                </c:pt>
                <c:pt idx="27061">
                  <c:v>7.9332540672797274</c:v>
                </c:pt>
                <c:pt idx="27062">
                  <c:v>7.9340473926864554</c:v>
                </c:pt>
                <c:pt idx="27063">
                  <c:v>7.934840797425724</c:v>
                </c:pt>
                <c:pt idx="27064">
                  <c:v>7.9356342815054663</c:v>
                </c:pt>
                <c:pt idx="27065">
                  <c:v>7.9364278449336165</c:v>
                </c:pt>
                <c:pt idx="27066">
                  <c:v>7.9372214877181095</c:v>
                </c:pt>
                <c:pt idx="27067">
                  <c:v>7.9380152098668812</c:v>
                </c:pt>
                <c:pt idx="27068">
                  <c:v>7.9388090113878675</c:v>
                </c:pt>
                <c:pt idx="27069">
                  <c:v>7.9396028922890061</c:v>
                </c:pt>
                <c:pt idx="27070">
                  <c:v>7.9403968525782345</c:v>
                </c:pt>
                <c:pt idx="27071">
                  <c:v>7.9411908922634922</c:v>
                </c:pt>
                <c:pt idx="27072">
                  <c:v>7.9419850113527186</c:v>
                </c:pt>
                <c:pt idx="27073">
                  <c:v>7.9427792098538541</c:v>
                </c:pt>
                <c:pt idx="27074">
                  <c:v>7.9435734877748398</c:v>
                </c:pt>
                <c:pt idx="27075">
                  <c:v>7.944367845123617</c:v>
                </c:pt>
                <c:pt idx="27076">
                  <c:v>7.9451622819081296</c:v>
                </c:pt>
                <c:pt idx="27077">
                  <c:v>7.9459567981363204</c:v>
                </c:pt>
                <c:pt idx="27078">
                  <c:v>7.9467513938161343</c:v>
                </c:pt>
                <c:pt idx="27079">
                  <c:v>7.947546068955516</c:v>
                </c:pt>
                <c:pt idx="27080">
                  <c:v>7.9483408235624111</c:v>
                </c:pt>
                <c:pt idx="27081">
                  <c:v>7.9491356576447672</c:v>
                </c:pt>
                <c:pt idx="27082">
                  <c:v>7.9499305712105315</c:v>
                </c:pt>
                <c:pt idx="27083">
                  <c:v>7.9507255642676524</c:v>
                </c:pt>
                <c:pt idx="27084">
                  <c:v>7.9515206368240792</c:v>
                </c:pt>
                <c:pt idx="27085">
                  <c:v>7.9523157888877618</c:v>
                </c:pt>
                <c:pt idx="27086">
                  <c:v>7.9531110204666504</c:v>
                </c:pt>
                <c:pt idx="27087">
                  <c:v>7.9539063315686969</c:v>
                </c:pt>
                <c:pt idx="27088">
                  <c:v>7.9547017222018539</c:v>
                </c:pt>
                <c:pt idx="27089">
                  <c:v>7.9554971923740743</c:v>
                </c:pt>
                <c:pt idx="27090">
                  <c:v>7.9562927420933116</c:v>
                </c:pt>
                <c:pt idx="27091">
                  <c:v>7.9570883713675205</c:v>
                </c:pt>
                <c:pt idx="27092">
                  <c:v>7.9578840802046571</c:v>
                </c:pt>
                <c:pt idx="27093">
                  <c:v>7.9586798686126778</c:v>
                </c:pt>
                <c:pt idx="27094">
                  <c:v>7.959475736599539</c:v>
                </c:pt>
                <c:pt idx="27095">
                  <c:v>7.9602716841731986</c:v>
                </c:pt>
                <c:pt idx="27096">
                  <c:v>7.9610677113416157</c:v>
                </c:pt>
                <c:pt idx="27097">
                  <c:v>7.9618638181127501</c:v>
                </c:pt>
                <c:pt idx="27098">
                  <c:v>7.9626600044945617</c:v>
                </c:pt>
                <c:pt idx="27099">
                  <c:v>7.9634562704950111</c:v>
                </c:pt>
                <c:pt idx="27100">
                  <c:v>7.9642526161220601</c:v>
                </c:pt>
                <c:pt idx="27101">
                  <c:v>7.9650490413836721</c:v>
                </c:pt>
                <c:pt idx="27102">
                  <c:v>7.9658455462878104</c:v>
                </c:pt>
                <c:pt idx="27103">
                  <c:v>7.9666421308424393</c:v>
                </c:pt>
                <c:pt idx="27104">
                  <c:v>7.9674387950555232</c:v>
                </c:pt>
                <c:pt idx="27105">
                  <c:v>7.968235538935029</c:v>
                </c:pt>
                <c:pt idx="27106">
                  <c:v>7.9690323624889228</c:v>
                </c:pt>
                <c:pt idx="27107">
                  <c:v>7.9698292657251715</c:v>
                </c:pt>
                <c:pt idx="27108">
                  <c:v>7.9706262486517439</c:v>
                </c:pt>
                <c:pt idx="27109">
                  <c:v>7.9714233112766086</c:v>
                </c:pt>
                <c:pt idx="27110">
                  <c:v>7.9722204536077363</c:v>
                </c:pt>
                <c:pt idx="27111">
                  <c:v>7.9730176756530966</c:v>
                </c:pt>
                <c:pt idx="27112">
                  <c:v>7.9738149774206617</c:v>
                </c:pt>
                <c:pt idx="27113">
                  <c:v>7.9746123589184039</c:v>
                </c:pt>
                <c:pt idx="27114">
                  <c:v>7.9754098201542956</c:v>
                </c:pt>
                <c:pt idx="27115">
                  <c:v>7.9762073611363107</c:v>
                </c:pt>
                <c:pt idx="27116">
                  <c:v>7.9770049818724242</c:v>
                </c:pt>
                <c:pt idx="27117">
                  <c:v>7.9778026823706112</c:v>
                </c:pt>
                <c:pt idx="27118">
                  <c:v>7.9786004626388483</c:v>
                </c:pt>
                <c:pt idx="27119">
                  <c:v>7.9793983226851122</c:v>
                </c:pt>
                <c:pt idx="27120">
                  <c:v>7.9801962625173806</c:v>
                </c:pt>
                <c:pt idx="27121">
                  <c:v>7.9809942821436319</c:v>
                </c:pt>
                <c:pt idx="27122">
                  <c:v>7.9817923815718466</c:v>
                </c:pt>
                <c:pt idx="27123">
                  <c:v>7.9825905608100038</c:v>
                </c:pt>
                <c:pt idx="27124">
                  <c:v>7.983388819866085</c:v>
                </c:pt>
                <c:pt idx="27125">
                  <c:v>7.9841871587480711</c:v>
                </c:pt>
                <c:pt idx="27126">
                  <c:v>7.984985577463946</c:v>
                </c:pt>
                <c:pt idx="27127">
                  <c:v>7.9857840760216927</c:v>
                </c:pt>
                <c:pt idx="27128">
                  <c:v>7.986582654429295</c:v>
                </c:pt>
                <c:pt idx="27129">
                  <c:v>7.9873813126947377</c:v>
                </c:pt>
                <c:pt idx="27130">
                  <c:v>7.9881800508260072</c:v>
                </c:pt>
                <c:pt idx="27131">
                  <c:v>7.9889788688310901</c:v>
                </c:pt>
                <c:pt idx="27132">
                  <c:v>7.9897777667179728</c:v>
                </c:pt>
                <c:pt idx="27133">
                  <c:v>7.9905767444946445</c:v>
                </c:pt>
                <c:pt idx="27134">
                  <c:v>7.9913758021690935</c:v>
                </c:pt>
                <c:pt idx="27135">
                  <c:v>7.9921749397493107</c:v>
                </c:pt>
                <c:pt idx="27136">
                  <c:v>7.9929741572432853</c:v>
                </c:pt>
                <c:pt idx="27137">
                  <c:v>7.9937734546590091</c:v>
                </c:pt>
                <c:pt idx="27138">
                  <c:v>7.9945728320044749</c:v>
                </c:pt>
                <c:pt idx="27139">
                  <c:v>7.9953722892876753</c:v>
                </c:pt>
                <c:pt idx="27140">
                  <c:v>7.996171826516604</c:v>
                </c:pt>
                <c:pt idx="27141">
                  <c:v>7.9969714436992554</c:v>
                </c:pt>
                <c:pt idx="27142">
                  <c:v>7.9977711408436249</c:v>
                </c:pt>
                <c:pt idx="27143">
                  <c:v>7.9985709179577089</c:v>
                </c:pt>
                <c:pt idx="27144">
                  <c:v>7.9993707750495044</c:v>
                </c:pt>
                <c:pt idx="27145">
                  <c:v>8.0001707121270087</c:v>
                </c:pt>
                <c:pt idx="27146">
                  <c:v>8.0009707291982206</c:v>
                </c:pt>
                <c:pt idx="27147">
                  <c:v>8.0017708262711409</c:v>
                </c:pt>
                <c:pt idx="27148">
                  <c:v>8.0025710033537685</c:v>
                </c:pt>
                <c:pt idx="27149">
                  <c:v>8.0033712604541041</c:v>
                </c:pt>
                <c:pt idx="27150">
                  <c:v>8.0041715975801502</c:v>
                </c:pt>
                <c:pt idx="27151">
                  <c:v>8.0049720147399075</c:v>
                </c:pt>
                <c:pt idx="27152">
                  <c:v>8.0057725119413821</c:v>
                </c:pt>
                <c:pt idx="27153">
                  <c:v>8.0065730891925764</c:v>
                </c:pt>
                <c:pt idx="27154">
                  <c:v>8.0073737465014947</c:v>
                </c:pt>
                <c:pt idx="27155">
                  <c:v>8.0081744838761448</c:v>
                </c:pt>
                <c:pt idx="27156">
                  <c:v>8.0089753013245328</c:v>
                </c:pt>
                <c:pt idx="27157">
                  <c:v>8.0097761988546647</c:v>
                </c:pt>
                <c:pt idx="27158">
                  <c:v>8.0105771764745501</c:v>
                </c:pt>
                <c:pt idx="27159">
                  <c:v>8.0113782341921969</c:v>
                </c:pt>
                <c:pt idx="27160">
                  <c:v>8.0121793720156163</c:v>
                </c:pt>
                <c:pt idx="27161">
                  <c:v>8.0129805899528179</c:v>
                </c:pt>
                <c:pt idx="27162">
                  <c:v>8.0137818880118132</c:v>
                </c:pt>
                <c:pt idx="27163">
                  <c:v>8.0145832662006136</c:v>
                </c:pt>
                <c:pt idx="27164">
                  <c:v>8.0153847245272338</c:v>
                </c:pt>
                <c:pt idx="27165">
                  <c:v>8.0161862629996872</c:v>
                </c:pt>
                <c:pt idx="27166">
                  <c:v>8.0169878816259867</c:v>
                </c:pt>
                <c:pt idx="27167">
                  <c:v>8.0177895804141492</c:v>
                </c:pt>
                <c:pt idx="27168">
                  <c:v>8.0185913593721914</c:v>
                </c:pt>
                <c:pt idx="27169">
                  <c:v>8.019393218508128</c:v>
                </c:pt>
                <c:pt idx="27170">
                  <c:v>8.0201951578299795</c:v>
                </c:pt>
                <c:pt idx="27171">
                  <c:v>8.0209971773457625</c:v>
                </c:pt>
                <c:pt idx="27172">
                  <c:v>8.0217992770634972</c:v>
                </c:pt>
                <c:pt idx="27173">
                  <c:v>8.0226014569912039</c:v>
                </c:pt>
                <c:pt idx="27174">
                  <c:v>8.0234037171369028</c:v>
                </c:pt>
                <c:pt idx="27175">
                  <c:v>8.024206057508616</c:v>
                </c:pt>
                <c:pt idx="27176">
                  <c:v>8.0250084781143673</c:v>
                </c:pt>
                <c:pt idx="27177">
                  <c:v>8.0258109789621788</c:v>
                </c:pt>
                <c:pt idx="27178">
                  <c:v>8.0266135600600741</c:v>
                </c:pt>
                <c:pt idx="27179">
                  <c:v>8.0274162214160807</c:v>
                </c:pt>
                <c:pt idx="27180">
                  <c:v>8.0282189630382224</c:v>
                </c:pt>
                <c:pt idx="27181">
                  <c:v>8.0290217849345265</c:v>
                </c:pt>
                <c:pt idx="27182">
                  <c:v>8.0298246871130203</c:v>
                </c:pt>
                <c:pt idx="27183">
                  <c:v>8.0306276695817314</c:v>
                </c:pt>
                <c:pt idx="27184">
                  <c:v>8.0314307323486887</c:v>
                </c:pt>
                <c:pt idx="27185">
                  <c:v>8.0322338754219231</c:v>
                </c:pt>
                <c:pt idx="27186">
                  <c:v>8.0330370988094657</c:v>
                </c:pt>
                <c:pt idx="27187">
                  <c:v>8.0338404025193473</c:v>
                </c:pt>
                <c:pt idx="27188">
                  <c:v>8.0346437865595988</c:v>
                </c:pt>
                <c:pt idx="27189">
                  <c:v>8.0354472509382546</c:v>
                </c:pt>
                <c:pt idx="27190">
                  <c:v>8.0362507956633475</c:v>
                </c:pt>
                <c:pt idx="27191">
                  <c:v>8.0370544207429138</c:v>
                </c:pt>
                <c:pt idx="27192">
                  <c:v>8.0378581261849877</c:v>
                </c:pt>
                <c:pt idx="27193">
                  <c:v>8.0386619119976057</c:v>
                </c:pt>
                <c:pt idx="27194">
                  <c:v>8.0394657781888057</c:v>
                </c:pt>
                <c:pt idx="27195">
                  <c:v>8.0402697247666239</c:v>
                </c:pt>
                <c:pt idx="27196">
                  <c:v>8.0410737517391002</c:v>
                </c:pt>
                <c:pt idx="27197">
                  <c:v>8.0418778591142743</c:v>
                </c:pt>
                <c:pt idx="27198">
                  <c:v>8.0426820469001861</c:v>
                </c:pt>
                <c:pt idx="27199">
                  <c:v>8.0434863151048752</c:v>
                </c:pt>
                <c:pt idx="27200">
                  <c:v>8.0442906637363851</c:v>
                </c:pt>
                <c:pt idx="27201">
                  <c:v>8.0450950928027591</c:v>
                </c:pt>
                <c:pt idx="27202">
                  <c:v>8.0458996023120388</c:v>
                </c:pt>
                <c:pt idx="27203">
                  <c:v>8.0467041922722693</c:v>
                </c:pt>
                <c:pt idx="27204">
                  <c:v>8.0475088626914957</c:v>
                </c:pt>
                <c:pt idx="27205">
                  <c:v>8.0483136135777649</c:v>
                </c:pt>
                <c:pt idx="27206">
                  <c:v>8.049118444939122</c:v>
                </c:pt>
                <c:pt idx="27207">
                  <c:v>8.0499233567836157</c:v>
                </c:pt>
                <c:pt idx="27208">
                  <c:v>8.0507283491192947</c:v>
                </c:pt>
                <c:pt idx="27209">
                  <c:v>8.0515334219542058</c:v>
                </c:pt>
                <c:pt idx="27210">
                  <c:v>8.0523385752964014</c:v>
                </c:pt>
                <c:pt idx="27211">
                  <c:v>8.0531438091539318</c:v>
                </c:pt>
                <c:pt idx="27212">
                  <c:v>8.0539491235348475</c:v>
                </c:pt>
                <c:pt idx="27213">
                  <c:v>8.0547545184472007</c:v>
                </c:pt>
                <c:pt idx="27214">
                  <c:v>8.0555599938990454</c:v>
                </c:pt>
                <c:pt idx="27215">
                  <c:v>8.0563655498984357</c:v>
                </c:pt>
                <c:pt idx="27216">
                  <c:v>8.0571711864534254</c:v>
                </c:pt>
                <c:pt idx="27217">
                  <c:v>8.0579769035720705</c:v>
                </c:pt>
                <c:pt idx="27218">
                  <c:v>8.0587827012624285</c:v>
                </c:pt>
                <c:pt idx="27219">
                  <c:v>8.059588579532555</c:v>
                </c:pt>
                <c:pt idx="27220">
                  <c:v>8.0603945383905078</c:v>
                </c:pt>
                <c:pt idx="27221">
                  <c:v>8.0612005778443461</c:v>
                </c:pt>
                <c:pt idx="27222">
                  <c:v>8.062006697902131</c:v>
                </c:pt>
                <c:pt idx="27223">
                  <c:v>8.0628128985719218</c:v>
                </c:pt>
                <c:pt idx="27224">
                  <c:v>8.0636191798617798</c:v>
                </c:pt>
                <c:pt idx="27225">
                  <c:v>8.0644255417797659</c:v>
                </c:pt>
                <c:pt idx="27226">
                  <c:v>8.0652319843339431</c:v>
                </c:pt>
                <c:pt idx="27227">
                  <c:v>8.0660385075323759</c:v>
                </c:pt>
                <c:pt idx="27228">
                  <c:v>8.0668451113831292</c:v>
                </c:pt>
                <c:pt idx="27229">
                  <c:v>8.0676517958942675</c:v>
                </c:pt>
                <c:pt idx="27230">
                  <c:v>8.0684585610738573</c:v>
                </c:pt>
                <c:pt idx="27231">
                  <c:v>8.069265406929965</c:v>
                </c:pt>
                <c:pt idx="27232">
                  <c:v>8.070072333470657</c:v>
                </c:pt>
                <c:pt idx="27233">
                  <c:v>8.0708793407040034</c:v>
                </c:pt>
                <c:pt idx="27234">
                  <c:v>8.0716864286380741</c:v>
                </c:pt>
                <c:pt idx="27235">
                  <c:v>8.0724935972809373</c:v>
                </c:pt>
                <c:pt idx="27236">
                  <c:v>8.0733008466406648</c:v>
                </c:pt>
                <c:pt idx="27237">
                  <c:v>8.0741081767253284</c:v>
                </c:pt>
                <c:pt idx="27238">
                  <c:v>8.0749155875430016</c:v>
                </c:pt>
                <c:pt idx="27239">
                  <c:v>8.0757230791017562</c:v>
                </c:pt>
                <c:pt idx="27240">
                  <c:v>8.0765306514096658</c:v>
                </c:pt>
                <c:pt idx="27241">
                  <c:v>8.0773383044748073</c:v>
                </c:pt>
                <c:pt idx="27242">
                  <c:v>8.0781460383052544</c:v>
                </c:pt>
                <c:pt idx="27243">
                  <c:v>8.0789538529090841</c:v>
                </c:pt>
                <c:pt idx="27244">
                  <c:v>8.0797617482943753</c:v>
                </c:pt>
                <c:pt idx="27245">
                  <c:v>8.0805697244692052</c:v>
                </c:pt>
                <c:pt idx="27246">
                  <c:v>8.0813777814416525</c:v>
                </c:pt>
                <c:pt idx="27247">
                  <c:v>8.0821859192197962</c:v>
                </c:pt>
                <c:pt idx="27248">
                  <c:v>8.0829941378117187</c:v>
                </c:pt>
                <c:pt idx="27249">
                  <c:v>8.0838024372255006</c:v>
                </c:pt>
                <c:pt idx="27250">
                  <c:v>8.0846108174692226</c:v>
                </c:pt>
                <c:pt idx="27251">
                  <c:v>8.0854192785509689</c:v>
                </c:pt>
                <c:pt idx="27252">
                  <c:v>8.0862278204788236</c:v>
                </c:pt>
                <c:pt idx="27253">
                  <c:v>8.087036443260871</c:v>
                </c:pt>
                <c:pt idx="27254">
                  <c:v>8.0878451469051971</c:v>
                </c:pt>
                <c:pt idx="27255">
                  <c:v>8.0886539314198878</c:v>
                </c:pt>
                <c:pt idx="27256">
                  <c:v>8.089462796813029</c:v>
                </c:pt>
                <c:pt idx="27257">
                  <c:v>8.0902717430927105</c:v>
                </c:pt>
                <c:pt idx="27258">
                  <c:v>8.0910807702670198</c:v>
                </c:pt>
                <c:pt idx="27259">
                  <c:v>8.0918898783440465</c:v>
                </c:pt>
                <c:pt idx="27260">
                  <c:v>8.0926990673318802</c:v>
                </c:pt>
                <c:pt idx="27261">
                  <c:v>8.0935083372386138</c:v>
                </c:pt>
                <c:pt idx="27262">
                  <c:v>8.0943176880723371</c:v>
                </c:pt>
                <c:pt idx="27263">
                  <c:v>8.0951271198411447</c:v>
                </c:pt>
                <c:pt idx="27264">
                  <c:v>8.0959366325531281</c:v>
                </c:pt>
                <c:pt idx="27265">
                  <c:v>8.0967462262163838</c:v>
                </c:pt>
                <c:pt idx="27266">
                  <c:v>8.097555900839005</c:v>
                </c:pt>
                <c:pt idx="27267">
                  <c:v>8.0983656564290882</c:v>
                </c:pt>
                <c:pt idx="27268">
                  <c:v>8.0991754929947319</c:v>
                </c:pt>
                <c:pt idx="27269">
                  <c:v>8.099985410544031</c:v>
                </c:pt>
                <c:pt idx="27270">
                  <c:v>8.1007954090850856</c:v>
                </c:pt>
                <c:pt idx="27271">
                  <c:v>8.1016054886259941</c:v>
                </c:pt>
                <c:pt idx="27272">
                  <c:v>8.1024156491748567</c:v>
                </c:pt>
                <c:pt idx="27273">
                  <c:v>8.1032258907397736</c:v>
                </c:pt>
                <c:pt idx="27274">
                  <c:v>8.1040362133288468</c:v>
                </c:pt>
                <c:pt idx="27275">
                  <c:v>8.10484661695018</c:v>
                </c:pt>
                <c:pt idx="27276">
                  <c:v>8.1056571016118752</c:v>
                </c:pt>
                <c:pt idx="27277">
                  <c:v>8.1064676673220362</c:v>
                </c:pt>
                <c:pt idx="27278">
                  <c:v>8.1072783140887683</c:v>
                </c:pt>
                <c:pt idx="27279">
                  <c:v>8.1080890419201772</c:v>
                </c:pt>
                <c:pt idx="27280">
                  <c:v>8.1088998508243684</c:v>
                </c:pt>
                <c:pt idx="27281">
                  <c:v>8.1097107408094509</c:v>
                </c:pt>
                <c:pt idx="27282">
                  <c:v>8.110521711883532</c:v>
                </c:pt>
                <c:pt idx="27283">
                  <c:v>8.1113327640547208</c:v>
                </c:pt>
                <c:pt idx="27284">
                  <c:v>8.1121438973311264</c:v>
                </c:pt>
                <c:pt idx="27285">
                  <c:v>8.1129551117208596</c:v>
                </c:pt>
                <c:pt idx="27286">
                  <c:v>8.1137664072320312</c:v>
                </c:pt>
                <c:pt idx="27287">
                  <c:v>8.114577783872754</c:v>
                </c:pt>
                <c:pt idx="27288">
                  <c:v>8.1153892416511404</c:v>
                </c:pt>
                <c:pt idx="27289">
                  <c:v>8.1162007805753049</c:v>
                </c:pt>
                <c:pt idx="27290">
                  <c:v>8.1170124006533619</c:v>
                </c:pt>
                <c:pt idx="27291">
                  <c:v>8.1178241018934276</c:v>
                </c:pt>
                <c:pt idx="27292">
                  <c:v>8.1186358843036164</c:v>
                </c:pt>
                <c:pt idx="27293">
                  <c:v>8.1194477478920462</c:v>
                </c:pt>
                <c:pt idx="27294">
                  <c:v>8.1202596926668349</c:v>
                </c:pt>
                <c:pt idx="27295">
                  <c:v>8.1210717186361023</c:v>
                </c:pt>
                <c:pt idx="27296">
                  <c:v>8.1218838258079664</c:v>
                </c:pt>
                <c:pt idx="27297">
                  <c:v>8.1226960141905469</c:v>
                </c:pt>
                <c:pt idx="27298">
                  <c:v>8.1235082837919652</c:v>
                </c:pt>
                <c:pt idx="27299">
                  <c:v>8.1243206346203447</c:v>
                </c:pt>
                <c:pt idx="27300">
                  <c:v>8.1251330666838069</c:v>
                </c:pt>
                <c:pt idx="27301">
                  <c:v>8.125945579990475</c:v>
                </c:pt>
                <c:pt idx="27302">
                  <c:v>8.126758174548474</c:v>
                </c:pt>
                <c:pt idx="27303">
                  <c:v>8.1275708503659292</c:v>
                </c:pt>
                <c:pt idx="27304">
                  <c:v>8.1283836074509654</c:v>
                </c:pt>
                <c:pt idx="27305">
                  <c:v>8.1291964458117096</c:v>
                </c:pt>
                <c:pt idx="27306">
                  <c:v>8.1300093654562904</c:v>
                </c:pt>
                <c:pt idx="27307">
                  <c:v>8.1308223663928363</c:v>
                </c:pt>
                <c:pt idx="27308">
                  <c:v>8.131635448629476</c:v>
                </c:pt>
                <c:pt idx="27309">
                  <c:v>8.132448612174338</c:v>
                </c:pt>
                <c:pt idx="27310">
                  <c:v>8.1332618570355546</c:v>
                </c:pt>
                <c:pt idx="27311">
                  <c:v>8.1340751832212579</c:v>
                </c:pt>
                <c:pt idx="27312">
                  <c:v>8.13488859073958</c:v>
                </c:pt>
                <c:pt idx="27313">
                  <c:v>8.1357020795986532</c:v>
                </c:pt>
                <c:pt idx="27314">
                  <c:v>8.1365156498066131</c:v>
                </c:pt>
                <c:pt idx="27315">
                  <c:v>8.1373293013715937</c:v>
                </c:pt>
                <c:pt idx="27316">
                  <c:v>8.1381430343017307</c:v>
                </c:pt>
                <c:pt idx="27317">
                  <c:v>8.1389568486051616</c:v>
                </c:pt>
                <c:pt idx="27318">
                  <c:v>8.139770744290022</c:v>
                </c:pt>
                <c:pt idx="27319">
                  <c:v>8.1405847213644513</c:v>
                </c:pt>
                <c:pt idx="27320">
                  <c:v>8.141398779836587</c:v>
                </c:pt>
                <c:pt idx="27321">
                  <c:v>8.1422129197145701</c:v>
                </c:pt>
                <c:pt idx="27322">
                  <c:v>8.1430271410065416</c:v>
                </c:pt>
                <c:pt idx="27323">
                  <c:v>8.1438414437206426</c:v>
                </c:pt>
                <c:pt idx="27324">
                  <c:v>8.1446558278650141</c:v>
                </c:pt>
                <c:pt idx="27325">
                  <c:v>8.1454702934478007</c:v>
                </c:pt>
                <c:pt idx="27326">
                  <c:v>8.1462848404771453</c:v>
                </c:pt>
                <c:pt idx="27327">
                  <c:v>8.1470994689611924</c:v>
                </c:pt>
                <c:pt idx="27328">
                  <c:v>8.1479141789080884</c:v>
                </c:pt>
                <c:pt idx="27329">
                  <c:v>8.1487289703259798</c:v>
                </c:pt>
                <c:pt idx="27330">
                  <c:v>8.1495438432230127</c:v>
                </c:pt>
                <c:pt idx="27331">
                  <c:v>8.1503587976073355</c:v>
                </c:pt>
                <c:pt idx="27332">
                  <c:v>8.1511738334870962</c:v>
                </c:pt>
                <c:pt idx="27333">
                  <c:v>8.1519889508704448</c:v>
                </c:pt>
                <c:pt idx="27334">
                  <c:v>8.1528041497655312</c:v>
                </c:pt>
                <c:pt idx="27335">
                  <c:v>8.1536194301805072</c:v>
                </c:pt>
                <c:pt idx="27336">
                  <c:v>8.1544347921235243</c:v>
                </c:pt>
                <c:pt idx="27337">
                  <c:v>8.1552502356027361</c:v>
                </c:pt>
                <c:pt idx="27338">
                  <c:v>8.1560657606262961</c:v>
                </c:pt>
                <c:pt idx="27339">
                  <c:v>8.1568813672023595</c:v>
                </c:pt>
                <c:pt idx="27340">
                  <c:v>8.1576970553390797</c:v>
                </c:pt>
                <c:pt idx="27341">
                  <c:v>8.1585128250446139</c:v>
                </c:pt>
                <c:pt idx="27342">
                  <c:v>8.1593286763271191</c:v>
                </c:pt>
                <c:pt idx="27343">
                  <c:v>8.1601446091947523</c:v>
                </c:pt>
                <c:pt idx="27344">
                  <c:v>8.1609606236556722</c:v>
                </c:pt>
                <c:pt idx="27345">
                  <c:v>8.1617767197180378</c:v>
                </c:pt>
                <c:pt idx="27346">
                  <c:v>8.1625928973900095</c:v>
                </c:pt>
                <c:pt idx="27347">
                  <c:v>8.163409156679748</c:v>
                </c:pt>
                <c:pt idx="27348">
                  <c:v>8.1642254975954156</c:v>
                </c:pt>
                <c:pt idx="27349">
                  <c:v>8.1650419201451747</c:v>
                </c:pt>
                <c:pt idx="27350">
                  <c:v>8.1658584243371894</c:v>
                </c:pt>
                <c:pt idx="27351">
                  <c:v>8.1666750101796239</c:v>
                </c:pt>
                <c:pt idx="27352">
                  <c:v>8.1674916776806423</c:v>
                </c:pt>
                <c:pt idx="27353">
                  <c:v>8.1683084268484105</c:v>
                </c:pt>
                <c:pt idx="27354">
                  <c:v>8.1691252576910944</c:v>
                </c:pt>
                <c:pt idx="27355">
                  <c:v>8.1699421702168635</c:v>
                </c:pt>
                <c:pt idx="27356">
                  <c:v>8.1707591644338855</c:v>
                </c:pt>
                <c:pt idx="27357">
                  <c:v>8.171576240350328</c:v>
                </c:pt>
                <c:pt idx="27358">
                  <c:v>8.1723933979743624</c:v>
                </c:pt>
                <c:pt idx="27359">
                  <c:v>8.1732106373141598</c:v>
                </c:pt>
                <c:pt idx="27360">
                  <c:v>8.1740279583778914</c:v>
                </c:pt>
                <c:pt idx="27361">
                  <c:v>8.1748453611737286</c:v>
                </c:pt>
                <c:pt idx="27362">
                  <c:v>8.1756628457098461</c:v>
                </c:pt>
                <c:pt idx="27363">
                  <c:v>8.176480411994417</c:v>
                </c:pt>
                <c:pt idx="27364">
                  <c:v>8.177298060035616</c:v>
                </c:pt>
                <c:pt idx="27365">
                  <c:v>8.1781157898416197</c:v>
                </c:pt>
                <c:pt idx="27366">
                  <c:v>8.1789336014206029</c:v>
                </c:pt>
                <c:pt idx="27367">
                  <c:v>8.1797514947807457</c:v>
                </c:pt>
                <c:pt idx="27368">
                  <c:v>8.1805694699302229</c:v>
                </c:pt>
                <c:pt idx="27369">
                  <c:v>8.1813875268772165</c:v>
                </c:pt>
                <c:pt idx="27370">
                  <c:v>8.1822056656299047</c:v>
                </c:pt>
                <c:pt idx="27371">
                  <c:v>8.1830238861964677</c:v>
                </c:pt>
                <c:pt idx="27372">
                  <c:v>8.1838421885850874</c:v>
                </c:pt>
                <c:pt idx="27373">
                  <c:v>8.1846605728039457</c:v>
                </c:pt>
                <c:pt idx="27374">
                  <c:v>8.1854790388612262</c:v>
                </c:pt>
                <c:pt idx="27375">
                  <c:v>8.1862975867651127</c:v>
                </c:pt>
                <c:pt idx="27376">
                  <c:v>8.1871162165237887</c:v>
                </c:pt>
                <c:pt idx="27377">
                  <c:v>8.1879349281454417</c:v>
                </c:pt>
                <c:pt idx="27378">
                  <c:v>8.1887537216382569</c:v>
                </c:pt>
                <c:pt idx="27379">
                  <c:v>8.1895725970104198</c:v>
                </c:pt>
                <c:pt idx="27380">
                  <c:v>8.1903915542701213</c:v>
                </c:pt>
                <c:pt idx="27381">
                  <c:v>8.1912105934255486</c:v>
                </c:pt>
                <c:pt idx="27382">
                  <c:v>8.1920297144848906</c:v>
                </c:pt>
                <c:pt idx="27383">
                  <c:v>8.1928489174563381</c:v>
                </c:pt>
                <c:pt idx="27384">
                  <c:v>8.1936682023480838</c:v>
                </c:pt>
                <c:pt idx="27385">
                  <c:v>8.1944875691683183</c:v>
                </c:pt>
                <c:pt idx="27386">
                  <c:v>8.1953070179252343</c:v>
                </c:pt>
                <c:pt idx="27387">
                  <c:v>8.1961265486270261</c:v>
                </c:pt>
                <c:pt idx="27388">
                  <c:v>8.1969461612818879</c:v>
                </c:pt>
                <c:pt idx="27389">
                  <c:v>8.197765855898016</c:v>
                </c:pt>
                <c:pt idx="27390">
                  <c:v>8.1985856324836064</c:v>
                </c:pt>
                <c:pt idx="27391">
                  <c:v>8.1994054910468552</c:v>
                </c:pt>
                <c:pt idx="27392">
                  <c:v>8.2002254315959604</c:v>
                </c:pt>
                <c:pt idx="27393">
                  <c:v>8.2010454541391198</c:v>
                </c:pt>
                <c:pt idx="27394">
                  <c:v>8.201865558684533</c:v>
                </c:pt>
                <c:pt idx="27395">
                  <c:v>8.2026857452404016</c:v>
                </c:pt>
                <c:pt idx="27396">
                  <c:v>8.2035060138149252</c:v>
                </c:pt>
                <c:pt idx="27397">
                  <c:v>8.2043263644163069</c:v>
                </c:pt>
                <c:pt idx="27398">
                  <c:v>8.2051467970527483</c:v>
                </c:pt>
                <c:pt idx="27399">
                  <c:v>8.2059673117324543</c:v>
                </c:pt>
                <c:pt idx="27400">
                  <c:v>8.2067879084636282</c:v>
                </c:pt>
                <c:pt idx="27401">
                  <c:v>8.2076085872544748</c:v>
                </c:pt>
                <c:pt idx="27402">
                  <c:v>8.2084293481131994</c:v>
                </c:pt>
                <c:pt idx="27403">
                  <c:v>8.2092501910480102</c:v>
                </c:pt>
                <c:pt idx="27404">
                  <c:v>8.2100711160671143</c:v>
                </c:pt>
                <c:pt idx="27405">
                  <c:v>8.2108921231787217</c:v>
                </c:pt>
                <c:pt idx="27406">
                  <c:v>8.2117132123910395</c:v>
                </c:pt>
                <c:pt idx="27407">
                  <c:v>8.2125343837122777</c:v>
                </c:pt>
                <c:pt idx="27408">
                  <c:v>8.2133556371506486</c:v>
                </c:pt>
                <c:pt idx="27409">
                  <c:v>8.2141769727143643</c:v>
                </c:pt>
                <c:pt idx="27410">
                  <c:v>8.214998390411635</c:v>
                </c:pt>
                <c:pt idx="27411">
                  <c:v>8.2158198902506765</c:v>
                </c:pt>
                <c:pt idx="27412">
                  <c:v>8.2166414722397008</c:v>
                </c:pt>
                <c:pt idx="27413">
                  <c:v>8.2174631363869253</c:v>
                </c:pt>
                <c:pt idx="27414">
                  <c:v>8.2182848827005639</c:v>
                </c:pt>
                <c:pt idx="27415">
                  <c:v>8.2191067111888341</c:v>
                </c:pt>
                <c:pt idx="27416">
                  <c:v>8.2199286218599532</c:v>
                </c:pt>
                <c:pt idx="27417">
                  <c:v>8.2207506147221387</c:v>
                </c:pt>
                <c:pt idx="27418">
                  <c:v>8.2215726897836117</c:v>
                </c:pt>
                <c:pt idx="27419">
                  <c:v>8.2223948470525894</c:v>
                </c:pt>
                <c:pt idx="27420">
                  <c:v>8.2232170865372947</c:v>
                </c:pt>
                <c:pt idx="27421">
                  <c:v>8.2240394082459485</c:v>
                </c:pt>
                <c:pt idx="27422">
                  <c:v>8.2248618121867736</c:v>
                </c:pt>
                <c:pt idx="27423">
                  <c:v>8.2256842983679928</c:v>
                </c:pt>
                <c:pt idx="27424">
                  <c:v>8.2265068667978287</c:v>
                </c:pt>
                <c:pt idx="27425">
                  <c:v>8.2273295174845078</c:v>
                </c:pt>
                <c:pt idx="27426">
                  <c:v>8.2281522504362563</c:v>
                </c:pt>
                <c:pt idx="27427">
                  <c:v>8.2289750656613005</c:v>
                </c:pt>
                <c:pt idx="27428">
                  <c:v>8.2297979631678668</c:v>
                </c:pt>
                <c:pt idx="27429">
                  <c:v>8.2306209429641832</c:v>
                </c:pt>
                <c:pt idx="27430">
                  <c:v>8.2314440050584796</c:v>
                </c:pt>
                <c:pt idx="27431">
                  <c:v>8.2322671494589859</c:v>
                </c:pt>
                <c:pt idx="27432">
                  <c:v>8.2330903761739318</c:v>
                </c:pt>
                <c:pt idx="27433">
                  <c:v>8.2339136852115491</c:v>
                </c:pt>
                <c:pt idx="27434">
                  <c:v>8.2347370765800694</c:v>
                </c:pt>
                <c:pt idx="27435">
                  <c:v>8.2355605502877278</c:v>
                </c:pt>
                <c:pt idx="27436">
                  <c:v>8.2363841063427561</c:v>
                </c:pt>
                <c:pt idx="27437">
                  <c:v>8.2372077447533911</c:v>
                </c:pt>
                <c:pt idx="27438">
                  <c:v>8.2380314655278664</c:v>
                </c:pt>
                <c:pt idx="27439">
                  <c:v>8.2388552686744188</c:v>
                </c:pt>
                <c:pt idx="27440">
                  <c:v>8.2396791542012853</c:v>
                </c:pt>
                <c:pt idx="27441">
                  <c:v>8.2405031221167047</c:v>
                </c:pt>
                <c:pt idx="27442">
                  <c:v>8.2413271724289157</c:v>
                </c:pt>
                <c:pt idx="27443">
                  <c:v>8.2421513051461588</c:v>
                </c:pt>
                <c:pt idx="27444">
                  <c:v>8.2429755202766728</c:v>
                </c:pt>
                <c:pt idx="27445">
                  <c:v>8.2437998178287</c:v>
                </c:pt>
                <c:pt idx="27446">
                  <c:v>8.2446241978104826</c:v>
                </c:pt>
                <c:pt idx="27447">
                  <c:v>8.245448660230263</c:v>
                </c:pt>
                <c:pt idx="27448">
                  <c:v>8.2462732050962853</c:v>
                </c:pt>
                <c:pt idx="27449">
                  <c:v>8.2470978324167952</c:v>
                </c:pt>
                <c:pt idx="27450">
                  <c:v>8.2479225422000368</c:v>
                </c:pt>
                <c:pt idx="27451">
                  <c:v>8.2487473344542561</c:v>
                </c:pt>
                <c:pt idx="27452">
                  <c:v>8.2495722091877006</c:v>
                </c:pt>
                <c:pt idx="27453">
                  <c:v>8.2503971664086198</c:v>
                </c:pt>
                <c:pt idx="27454">
                  <c:v>8.2512222061252611</c:v>
                </c:pt>
                <c:pt idx="27455">
                  <c:v>8.2520473283458742</c:v>
                </c:pt>
                <c:pt idx="27456">
                  <c:v>8.2528725330787083</c:v>
                </c:pt>
                <c:pt idx="27457">
                  <c:v>8.2536978203320164</c:v>
                </c:pt>
                <c:pt idx="27458">
                  <c:v>8.2545231901140497</c:v>
                </c:pt>
                <c:pt idx="27459">
                  <c:v>8.2553486424330611</c:v>
                </c:pt>
                <c:pt idx="27460">
                  <c:v>8.2561741772973036</c:v>
                </c:pt>
                <c:pt idx="27461">
                  <c:v>8.2569997947150338</c:v>
                </c:pt>
                <c:pt idx="27462">
                  <c:v>8.2578254946945044</c:v>
                </c:pt>
                <c:pt idx="27463">
                  <c:v>8.258651277243974</c:v>
                </c:pt>
                <c:pt idx="27464">
                  <c:v>8.2594771423716988</c:v>
                </c:pt>
                <c:pt idx="27465">
                  <c:v>8.2603030900859356</c:v>
                </c:pt>
                <c:pt idx="27466">
                  <c:v>8.2611291203949442</c:v>
                </c:pt>
                <c:pt idx="27467">
                  <c:v>8.261955233306983</c:v>
                </c:pt>
                <c:pt idx="27468">
                  <c:v>8.2627814288303139</c:v>
                </c:pt>
                <c:pt idx="27469">
                  <c:v>8.2636077069731968</c:v>
                </c:pt>
                <c:pt idx="27470">
                  <c:v>8.2644340677438937</c:v>
                </c:pt>
                <c:pt idx="27471">
                  <c:v>8.2652605111506681</c:v>
                </c:pt>
                <c:pt idx="27472">
                  <c:v>8.2660870372017836</c:v>
                </c:pt>
                <c:pt idx="27473">
                  <c:v>8.2669136459055039</c:v>
                </c:pt>
                <c:pt idx="27474">
                  <c:v>8.2677403372700944</c:v>
                </c:pt>
                <c:pt idx="27475">
                  <c:v>8.2685671113038222</c:v>
                </c:pt>
                <c:pt idx="27476">
                  <c:v>8.2693939680149526</c:v>
                </c:pt>
                <c:pt idx="27477">
                  <c:v>8.2702209074117548</c:v>
                </c:pt>
                <c:pt idx="27478">
                  <c:v>8.2710479295024957</c:v>
                </c:pt>
                <c:pt idx="27479">
                  <c:v>8.2718750342954461</c:v>
                </c:pt>
                <c:pt idx="27480">
                  <c:v>8.272702221798875</c:v>
                </c:pt>
                <c:pt idx="27481">
                  <c:v>8.2735294920210549</c:v>
                </c:pt>
                <c:pt idx="27482">
                  <c:v>8.2743568449702565</c:v>
                </c:pt>
                <c:pt idx="27483">
                  <c:v>8.275184280654754</c:v>
                </c:pt>
                <c:pt idx="27484">
                  <c:v>8.2760117990828199</c:v>
                </c:pt>
                <c:pt idx="27485">
                  <c:v>8.2768394002627286</c:v>
                </c:pt>
                <c:pt idx="27486">
                  <c:v>8.2776670842027542</c:v>
                </c:pt>
                <c:pt idx="27487">
                  <c:v>8.2784948509111747</c:v>
                </c:pt>
                <c:pt idx="27488">
                  <c:v>8.2793227003962659</c:v>
                </c:pt>
                <c:pt idx="27489">
                  <c:v>8.2801506326663059</c:v>
                </c:pt>
                <c:pt idx="27490">
                  <c:v>8.2809786477295724</c:v>
                </c:pt>
                <c:pt idx="27491">
                  <c:v>8.2818067455943449</c:v>
                </c:pt>
                <c:pt idx="27492">
                  <c:v>8.282634926268905</c:v>
                </c:pt>
                <c:pt idx="27493">
                  <c:v>8.2834631897615321</c:v>
                </c:pt>
                <c:pt idx="27494">
                  <c:v>8.2842915360805076</c:v>
                </c:pt>
                <c:pt idx="27495">
                  <c:v>8.2851199652341148</c:v>
                </c:pt>
                <c:pt idx="27496">
                  <c:v>8.2859484772306384</c:v>
                </c:pt>
                <c:pt idx="27497">
                  <c:v>8.2867770720783618</c:v>
                </c:pt>
                <c:pt idx="27498">
                  <c:v>8.2876057497855697</c:v>
                </c:pt>
                <c:pt idx="27499">
                  <c:v>8.288434510360549</c:v>
                </c:pt>
                <c:pt idx="27500">
                  <c:v>8.2892633538115845</c:v>
                </c:pt>
                <c:pt idx="27501">
                  <c:v>8.2900922801469648</c:v>
                </c:pt>
                <c:pt idx="27502">
                  <c:v>8.29092128937498</c:v>
                </c:pt>
                <c:pt idx="27503">
                  <c:v>8.2917503815039169</c:v>
                </c:pt>
                <c:pt idx="27504">
                  <c:v>8.2925795565420675</c:v>
                </c:pt>
                <c:pt idx="27505">
                  <c:v>8.293408814497722</c:v>
                </c:pt>
                <c:pt idx="27506">
                  <c:v>8.2942381553791709</c:v>
                </c:pt>
                <c:pt idx="27507">
                  <c:v>8.2950675791947095</c:v>
                </c:pt>
                <c:pt idx="27508">
                  <c:v>8.2958970859526282</c:v>
                </c:pt>
                <c:pt idx="27509">
                  <c:v>8.2967266756612226</c:v>
                </c:pt>
                <c:pt idx="27510">
                  <c:v>8.2975563483287882</c:v>
                </c:pt>
                <c:pt idx="27511">
                  <c:v>8.2983861039636206</c:v>
                </c:pt>
                <c:pt idx="27512">
                  <c:v>8.2992159425740173</c:v>
                </c:pt>
                <c:pt idx="27513">
                  <c:v>8.3000458641682737</c:v>
                </c:pt>
                <c:pt idx="27514">
                  <c:v>8.3008758687546909</c:v>
                </c:pt>
                <c:pt idx="27515">
                  <c:v>8.3017059563415661</c:v>
                </c:pt>
                <c:pt idx="27516">
                  <c:v>8.3025361269372002</c:v>
                </c:pt>
                <c:pt idx="27517">
                  <c:v>8.3033663805498943</c:v>
                </c:pt>
                <c:pt idx="27518">
                  <c:v>8.3041967171879492</c:v>
                </c:pt>
                <c:pt idx="27519">
                  <c:v>8.3050271368596675</c:v>
                </c:pt>
                <c:pt idx="27520">
                  <c:v>8.3058576395733539</c:v>
                </c:pt>
                <c:pt idx="27521">
                  <c:v>8.3066882253373109</c:v>
                </c:pt>
                <c:pt idx="27522">
                  <c:v>8.3075188941598448</c:v>
                </c:pt>
                <c:pt idx="27523">
                  <c:v>8.3083496460492601</c:v>
                </c:pt>
                <c:pt idx="27524">
                  <c:v>8.3091804810138647</c:v>
                </c:pt>
                <c:pt idx="27525">
                  <c:v>8.3100113990619668</c:v>
                </c:pt>
                <c:pt idx="27526">
                  <c:v>8.3108424002018726</c:v>
                </c:pt>
                <c:pt idx="27527">
                  <c:v>8.3116734844418918</c:v>
                </c:pt>
                <c:pt idx="27528">
                  <c:v>8.312504651790336</c:v>
                </c:pt>
                <c:pt idx="27529">
                  <c:v>8.3133359022555151</c:v>
                </c:pt>
                <c:pt idx="27530">
                  <c:v>8.3141672358457406</c:v>
                </c:pt>
                <c:pt idx="27531">
                  <c:v>8.3149986525693258</c:v>
                </c:pt>
                <c:pt idx="27532">
                  <c:v>8.3158301524345823</c:v>
                </c:pt>
                <c:pt idx="27533">
                  <c:v>8.3166617354498253</c:v>
                </c:pt>
                <c:pt idx="27534">
                  <c:v>8.3174934016233699</c:v>
                </c:pt>
                <c:pt idx="27535">
                  <c:v>8.318325150963533</c:v>
                </c:pt>
                <c:pt idx="27536">
                  <c:v>8.3191569834786296</c:v>
                </c:pt>
                <c:pt idx="27537">
                  <c:v>8.3199888991769768</c:v>
                </c:pt>
                <c:pt idx="27538">
                  <c:v>8.320820898066895</c:v>
                </c:pt>
                <c:pt idx="27539">
                  <c:v>8.321652980156701</c:v>
                </c:pt>
                <c:pt idx="27540">
                  <c:v>8.3224851454547171</c:v>
                </c:pt>
                <c:pt idx="27541">
                  <c:v>8.323317393969262</c:v>
                </c:pt>
                <c:pt idx="27542">
                  <c:v>8.3241497257086596</c:v>
                </c:pt>
                <c:pt idx="27543">
                  <c:v>8.3249821406812305</c:v>
                </c:pt>
                <c:pt idx="27544">
                  <c:v>8.3258146388952987</c:v>
                </c:pt>
                <c:pt idx="27545">
                  <c:v>8.3266472203591881</c:v>
                </c:pt>
                <c:pt idx="27546">
                  <c:v>8.3274798850812246</c:v>
                </c:pt>
                <c:pt idx="27547">
                  <c:v>8.3283126330697321</c:v>
                </c:pt>
                <c:pt idx="27548">
                  <c:v>8.3291454643330383</c:v>
                </c:pt>
                <c:pt idx="27549">
                  <c:v>8.3299783788794723</c:v>
                </c:pt>
                <c:pt idx="27550">
                  <c:v>8.3308113767173602</c:v>
                </c:pt>
                <c:pt idx="27551">
                  <c:v>8.331644457855031</c:v>
                </c:pt>
                <c:pt idx="27552">
                  <c:v>8.3324776223008161</c:v>
                </c:pt>
                <c:pt idx="27553">
                  <c:v>8.3333108700630465</c:v>
                </c:pt>
                <c:pt idx="27554">
                  <c:v>8.3341442011500533</c:v>
                </c:pt>
                <c:pt idx="27555">
                  <c:v>8.3349776155701676</c:v>
                </c:pt>
                <c:pt idx="27556">
                  <c:v>8.3358111133317241</c:v>
                </c:pt>
                <c:pt idx="27557">
                  <c:v>8.3366446944430574</c:v>
                </c:pt>
                <c:pt idx="27558">
                  <c:v>8.3374783589125023</c:v>
                </c:pt>
                <c:pt idx="27559">
                  <c:v>8.3383121067483934</c:v>
                </c:pt>
                <c:pt idx="27560">
                  <c:v>8.3391459379590689</c:v>
                </c:pt>
                <c:pt idx="27561">
                  <c:v>8.3399798525528652</c:v>
                </c:pt>
                <c:pt idx="27562">
                  <c:v>8.3408138505381206</c:v>
                </c:pt>
                <c:pt idx="27563">
                  <c:v>8.3416479319231751</c:v>
                </c:pt>
                <c:pt idx="27564">
                  <c:v>8.3424820967163669</c:v>
                </c:pt>
                <c:pt idx="27565">
                  <c:v>8.3433163449260377</c:v>
                </c:pt>
                <c:pt idx="27566">
                  <c:v>8.3441506765605293</c:v>
                </c:pt>
                <c:pt idx="27567">
                  <c:v>8.3449850916281854</c:v>
                </c:pt>
                <c:pt idx="27568">
                  <c:v>8.3458195901373475</c:v>
                </c:pt>
                <c:pt idx="27569">
                  <c:v>8.3466541720963612</c:v>
                </c:pt>
                <c:pt idx="27570">
                  <c:v>8.3474888375135698</c:v>
                </c:pt>
                <c:pt idx="27571">
                  <c:v>8.3483235863973206</c:v>
                </c:pt>
                <c:pt idx="27572">
                  <c:v>8.3491584187559607</c:v>
                </c:pt>
                <c:pt idx="27573">
                  <c:v>8.349993334597837</c:v>
                </c:pt>
                <c:pt idx="27574">
                  <c:v>8.3508283339312968</c:v>
                </c:pt>
                <c:pt idx="27575">
                  <c:v>8.3516634167646906</c:v>
                </c:pt>
                <c:pt idx="27576">
                  <c:v>8.3524985831063674</c:v>
                </c:pt>
                <c:pt idx="27577">
                  <c:v>8.3533338329646778</c:v>
                </c:pt>
                <c:pt idx="27578">
                  <c:v>8.3541691663479742</c:v>
                </c:pt>
                <c:pt idx="27579">
                  <c:v>8.3550045832646092</c:v>
                </c:pt>
                <c:pt idx="27580">
                  <c:v>8.355840083722935</c:v>
                </c:pt>
                <c:pt idx="27581">
                  <c:v>8.3566756677313077</c:v>
                </c:pt>
                <c:pt idx="27582">
                  <c:v>8.3575113352980814</c:v>
                </c:pt>
                <c:pt idx="27583">
                  <c:v>8.3583470864316105</c:v>
                </c:pt>
                <c:pt idx="27584">
                  <c:v>8.3591829211402544</c:v>
                </c:pt>
                <c:pt idx="27585">
                  <c:v>8.3600188394323691</c:v>
                </c:pt>
                <c:pt idx="27586">
                  <c:v>8.3608548413163124</c:v>
                </c:pt>
                <c:pt idx="27587">
                  <c:v>8.3616909268004438</c:v>
                </c:pt>
                <c:pt idx="27588">
                  <c:v>8.3625270958931246</c:v>
                </c:pt>
                <c:pt idx="27589">
                  <c:v>8.3633633486027144</c:v>
                </c:pt>
                <c:pt idx="27590">
                  <c:v>8.3641996849375744</c:v>
                </c:pt>
                <c:pt idx="27591">
                  <c:v>8.3650361049060677</c:v>
                </c:pt>
                <c:pt idx="27592">
                  <c:v>8.3658726085165576</c:v>
                </c:pt>
                <c:pt idx="27593">
                  <c:v>8.3667091957774087</c:v>
                </c:pt>
                <c:pt idx="27594">
                  <c:v>8.367545866696986</c:v>
                </c:pt>
                <c:pt idx="27595">
                  <c:v>8.3683826212836561</c:v>
                </c:pt>
                <c:pt idx="27596">
                  <c:v>8.3692194595457838</c:v>
                </c:pt>
                <c:pt idx="27597">
                  <c:v>8.3700563814917377</c:v>
                </c:pt>
                <c:pt idx="27598">
                  <c:v>8.3708933871298861</c:v>
                </c:pt>
                <c:pt idx="27599">
                  <c:v>8.3717304764685991</c:v>
                </c:pt>
                <c:pt idx="27600">
                  <c:v>8.3725676495162453</c:v>
                </c:pt>
                <c:pt idx="27601">
                  <c:v>8.3734049062811966</c:v>
                </c:pt>
                <c:pt idx="27602">
                  <c:v>8.3742422467718249</c:v>
                </c:pt>
                <c:pt idx="27603">
                  <c:v>8.3750796709965023</c:v>
                </c:pt>
                <c:pt idx="27604">
                  <c:v>8.3759171789636024</c:v>
                </c:pt>
                <c:pt idx="27605">
                  <c:v>8.3767547706814991</c:v>
                </c:pt>
                <c:pt idx="27606">
                  <c:v>8.3775924461585678</c:v>
                </c:pt>
                <c:pt idx="27607">
                  <c:v>8.3784302054031841</c:v>
                </c:pt>
                <c:pt idx="27608">
                  <c:v>8.3792680484237234</c:v>
                </c:pt>
                <c:pt idx="27609">
                  <c:v>8.3801059752285649</c:v>
                </c:pt>
                <c:pt idx="27610">
                  <c:v>8.3809439858260877</c:v>
                </c:pt>
                <c:pt idx="27611">
                  <c:v>8.3817820802246708</c:v>
                </c:pt>
                <c:pt idx="27612">
                  <c:v>8.3826202584326932</c:v>
                </c:pt>
                <c:pt idx="27613">
                  <c:v>8.3834585204585359</c:v>
                </c:pt>
                <c:pt idx="27614">
                  <c:v>8.3842968663105815</c:v>
                </c:pt>
                <c:pt idx="27615">
                  <c:v>8.3851352959972125</c:v>
                </c:pt>
                <c:pt idx="27616">
                  <c:v>8.3859738095268117</c:v>
                </c:pt>
                <c:pt idx="27617">
                  <c:v>8.3868124069077634</c:v>
                </c:pt>
                <c:pt idx="27618">
                  <c:v>8.3876510881484538</c:v>
                </c:pt>
                <c:pt idx="27619">
                  <c:v>8.3884898532572691</c:v>
                </c:pt>
                <c:pt idx="27620">
                  <c:v>8.3893287022425955</c:v>
                </c:pt>
                <c:pt idx="27621">
                  <c:v>8.3901676351128192</c:v>
                </c:pt>
                <c:pt idx="27622">
                  <c:v>8.3910066518763298</c:v>
                </c:pt>
                <c:pt idx="27623">
                  <c:v>8.3918457525415171</c:v>
                </c:pt>
                <c:pt idx="27624">
                  <c:v>8.3926849371167709</c:v>
                </c:pt>
                <c:pt idx="27625">
                  <c:v>8.3935242056104826</c:v>
                </c:pt>
                <c:pt idx="27626">
                  <c:v>8.3943635580310438</c:v>
                </c:pt>
                <c:pt idx="27627">
                  <c:v>8.395202994386846</c:v>
                </c:pt>
                <c:pt idx="27628">
                  <c:v>8.3960425146862843</c:v>
                </c:pt>
                <c:pt idx="27629">
                  <c:v>8.3968821189377536</c:v>
                </c:pt>
                <c:pt idx="27630">
                  <c:v>8.3977218071496473</c:v>
                </c:pt>
                <c:pt idx="27631">
                  <c:v>8.3985615793303623</c:v>
                </c:pt>
                <c:pt idx="27632">
                  <c:v>8.3994014354882953</c:v>
                </c:pt>
                <c:pt idx="27633">
                  <c:v>8.4002413756318433</c:v>
                </c:pt>
                <c:pt idx="27634">
                  <c:v>8.4010813997694065</c:v>
                </c:pt>
                <c:pt idx="27635">
                  <c:v>8.4019215079093836</c:v>
                </c:pt>
                <c:pt idx="27636">
                  <c:v>8.4027617000601751</c:v>
                </c:pt>
                <c:pt idx="27637">
                  <c:v>8.4036019762301812</c:v>
                </c:pt>
                <c:pt idx="27638">
                  <c:v>8.4044423364278042</c:v>
                </c:pt>
                <c:pt idx="27639">
                  <c:v>8.4052827806614463</c:v>
                </c:pt>
                <c:pt idx="27640">
                  <c:v>8.4061233089395131</c:v>
                </c:pt>
                <c:pt idx="27641">
                  <c:v>8.4069639212704068</c:v>
                </c:pt>
                <c:pt idx="27642">
                  <c:v>8.4078046176625332</c:v>
                </c:pt>
                <c:pt idx="27643">
                  <c:v>8.4086453981242997</c:v>
                </c:pt>
                <c:pt idx="27644">
                  <c:v>8.409486262664112</c:v>
                </c:pt>
                <c:pt idx="27645">
                  <c:v>8.4103272112903777</c:v>
                </c:pt>
                <c:pt idx="27646">
                  <c:v>8.4111682440115061</c:v>
                </c:pt>
                <c:pt idx="27647">
                  <c:v>8.4120093608359063</c:v>
                </c:pt>
                <c:pt idx="27648">
                  <c:v>8.4128505617719895</c:v>
                </c:pt>
                <c:pt idx="27649">
                  <c:v>8.4136918468281667</c:v>
                </c:pt>
                <c:pt idx="27650">
                  <c:v>8.414533216012849</c:v>
                </c:pt>
                <c:pt idx="27651">
                  <c:v>8.4153746693344509</c:v>
                </c:pt>
                <c:pt idx="27652">
                  <c:v>8.4162162068013835</c:v>
                </c:pt>
                <c:pt idx="27653">
                  <c:v>8.4170578284220632</c:v>
                </c:pt>
                <c:pt idx="27654">
                  <c:v>8.4178995342049046</c:v>
                </c:pt>
                <c:pt idx="27655">
                  <c:v>8.4187413241583258</c:v>
                </c:pt>
                <c:pt idx="27656">
                  <c:v>8.4195831982907414</c:v>
                </c:pt>
                <c:pt idx="27657">
                  <c:v>8.4204251566105697</c:v>
                </c:pt>
                <c:pt idx="27658">
                  <c:v>8.4212671991262305</c:v>
                </c:pt>
                <c:pt idx="27659">
                  <c:v>8.4221093258461437</c:v>
                </c:pt>
                <c:pt idx="27660">
                  <c:v>8.4229515367787275</c:v>
                </c:pt>
                <c:pt idx="27661">
                  <c:v>8.4237938319324055</c:v>
                </c:pt>
                <c:pt idx="27662">
                  <c:v>8.4246362113155993</c:v>
                </c:pt>
                <c:pt idx="27663">
                  <c:v>8.4254786749367305</c:v>
                </c:pt>
                <c:pt idx="27664">
                  <c:v>8.4263212228042246</c:v>
                </c:pt>
                <c:pt idx="27665">
                  <c:v>8.4271638549265049</c:v>
                </c:pt>
                <c:pt idx="27666">
                  <c:v>8.4280065713119967</c:v>
                </c:pt>
                <c:pt idx="27667">
                  <c:v>8.4288493719691271</c:v>
                </c:pt>
                <c:pt idx="27668">
                  <c:v>8.4296922569063231</c:v>
                </c:pt>
                <c:pt idx="27669">
                  <c:v>8.4305352261320134</c:v>
                </c:pt>
                <c:pt idx="27670">
                  <c:v>8.4313782796546271</c:v>
                </c:pt>
                <c:pt idx="27671">
                  <c:v>8.4322214174825927</c:v>
                </c:pt>
                <c:pt idx="27672">
                  <c:v>8.4330646396243409</c:v>
                </c:pt>
                <c:pt idx="27673">
                  <c:v>8.4339079460883024</c:v>
                </c:pt>
                <c:pt idx="27674">
                  <c:v>8.4347513368829112</c:v>
                </c:pt>
                <c:pt idx="27675">
                  <c:v>8.4355948120165998</c:v>
                </c:pt>
                <c:pt idx="27676">
                  <c:v>8.4364383714978022</c:v>
                </c:pt>
                <c:pt idx="27677">
                  <c:v>8.4372820153349526</c:v>
                </c:pt>
                <c:pt idx="27678">
                  <c:v>8.4381257435364851</c:v>
                </c:pt>
                <c:pt idx="27679">
                  <c:v>8.4389695561108393</c:v>
                </c:pt>
                <c:pt idx="27680">
                  <c:v>8.439813453066451</c:v>
                </c:pt>
                <c:pt idx="27681">
                  <c:v>8.440657434411758</c:v>
                </c:pt>
                <c:pt idx="27682">
                  <c:v>8.4415015001551996</c:v>
                </c:pt>
                <c:pt idx="27683">
                  <c:v>8.4423456503052154</c:v>
                </c:pt>
                <c:pt idx="27684">
                  <c:v>8.4431898848702467</c:v>
                </c:pt>
                <c:pt idx="27685">
                  <c:v>8.4440342038587328</c:v>
                </c:pt>
                <c:pt idx="27686">
                  <c:v>8.4448786072791187</c:v>
                </c:pt>
                <c:pt idx="27687">
                  <c:v>8.4457230951398472</c:v>
                </c:pt>
                <c:pt idx="27688">
                  <c:v>8.4465676674493615</c:v>
                </c:pt>
                <c:pt idx="27689">
                  <c:v>8.4474123242161063</c:v>
                </c:pt>
                <c:pt idx="27690">
                  <c:v>8.4482570654485283</c:v>
                </c:pt>
                <c:pt idx="27691">
                  <c:v>8.4491018911550722</c:v>
                </c:pt>
                <c:pt idx="27692">
                  <c:v>8.4499468013441881</c:v>
                </c:pt>
                <c:pt idx="27693">
                  <c:v>8.4507917960243226</c:v>
                </c:pt>
                <c:pt idx="27694">
                  <c:v>8.4516368752039241</c:v>
                </c:pt>
                <c:pt idx="27695">
                  <c:v>8.4524820388914446</c:v>
                </c:pt>
                <c:pt idx="27696">
                  <c:v>8.453327287095334</c:v>
                </c:pt>
                <c:pt idx="27697">
                  <c:v>8.4541726198240426</c:v>
                </c:pt>
                <c:pt idx="27698">
                  <c:v>8.4550180370860257</c:v>
                </c:pt>
                <c:pt idx="27699">
                  <c:v>8.4558635388897336</c:v>
                </c:pt>
                <c:pt idx="27700">
                  <c:v>8.4567091252436217</c:v>
                </c:pt>
                <c:pt idx="27701">
                  <c:v>8.4575547961561455</c:v>
                </c:pt>
                <c:pt idx="27702">
                  <c:v>8.4584005516357603</c:v>
                </c:pt>
                <c:pt idx="27703">
                  <c:v>8.4592463916909235</c:v>
                </c:pt>
                <c:pt idx="27704">
                  <c:v>8.4600923163300923</c:v>
                </c:pt>
                <c:pt idx="27705">
                  <c:v>8.4609383255617256</c:v>
                </c:pt>
                <c:pt idx="27706">
                  <c:v>8.4617844193942826</c:v>
                </c:pt>
                <c:pt idx="27707">
                  <c:v>8.4626305978362222</c:v>
                </c:pt>
                <c:pt idx="27708">
                  <c:v>8.4634768608960051</c:v>
                </c:pt>
                <c:pt idx="27709">
                  <c:v>8.4643232085820941</c:v>
                </c:pt>
                <c:pt idx="27710">
                  <c:v>8.4651696409029515</c:v>
                </c:pt>
                <c:pt idx="27711">
                  <c:v>8.4660161578670419</c:v>
                </c:pt>
                <c:pt idx="27712">
                  <c:v>8.4668627594828276</c:v>
                </c:pt>
                <c:pt idx="27713">
                  <c:v>8.4677094457587749</c:v>
                </c:pt>
                <c:pt idx="27714">
                  <c:v>8.4685562167033499</c:v>
                </c:pt>
                <c:pt idx="27715">
                  <c:v>8.4694030723250204</c:v>
                </c:pt>
                <c:pt idx="27716">
                  <c:v>8.4702500126322526</c:v>
                </c:pt>
                <c:pt idx="27717">
                  <c:v>8.4710970376335162</c:v>
                </c:pt>
                <c:pt idx="27718">
                  <c:v>8.471944147337279</c:v>
                </c:pt>
                <c:pt idx="27719">
                  <c:v>8.4727913417520124</c:v>
                </c:pt>
                <c:pt idx="27720">
                  <c:v>8.473638620886188</c:v>
                </c:pt>
                <c:pt idx="27721">
                  <c:v>8.4744859847482772</c:v>
                </c:pt>
                <c:pt idx="27722">
                  <c:v>8.4753334333467514</c:v>
                </c:pt>
                <c:pt idx="27723">
                  <c:v>8.4761809666900856</c:v>
                </c:pt>
                <c:pt idx="27724">
                  <c:v>8.4770285847867548</c:v>
                </c:pt>
                <c:pt idx="27725">
                  <c:v>8.477876287645234</c:v>
                </c:pt>
                <c:pt idx="27726">
                  <c:v>8.4787240752739983</c:v>
                </c:pt>
                <c:pt idx="27727">
                  <c:v>8.4795719476815261</c:v>
                </c:pt>
                <c:pt idx="27728">
                  <c:v>8.4804199048762943</c:v>
                </c:pt>
                <c:pt idx="27729">
                  <c:v>8.4812679468667813</c:v>
                </c:pt>
                <c:pt idx="27730">
                  <c:v>8.4821160736614676</c:v>
                </c:pt>
                <c:pt idx="27731">
                  <c:v>8.4829642852688334</c:v>
                </c:pt>
                <c:pt idx="27732">
                  <c:v>8.4838125816973609</c:v>
                </c:pt>
                <c:pt idx="27733">
                  <c:v>8.4846609629555303</c:v>
                </c:pt>
                <c:pt idx="27734">
                  <c:v>8.4855094290518256</c:v>
                </c:pt>
                <c:pt idx="27735">
                  <c:v>8.4863579799947306</c:v>
                </c:pt>
                <c:pt idx="27736">
                  <c:v>8.4872066157927293</c:v>
                </c:pt>
                <c:pt idx="27737">
                  <c:v>8.488055336454309</c:v>
                </c:pt>
                <c:pt idx="27738">
                  <c:v>8.4889041419879536</c:v>
                </c:pt>
                <c:pt idx="27739">
                  <c:v>8.4897530324021524</c:v>
                </c:pt>
                <c:pt idx="27740">
                  <c:v>8.4906020077053928</c:v>
                </c:pt>
                <c:pt idx="27741">
                  <c:v>8.4914510679061639</c:v>
                </c:pt>
                <c:pt idx="27742">
                  <c:v>8.492300213012955</c:v>
                </c:pt>
                <c:pt idx="27743">
                  <c:v>8.4931494430342553</c:v>
                </c:pt>
                <c:pt idx="27744">
                  <c:v>8.4939987579785594</c:v>
                </c:pt>
                <c:pt idx="27745">
                  <c:v>8.4948481578543564</c:v>
                </c:pt>
                <c:pt idx="27746">
                  <c:v>8.4956976426701409</c:v>
                </c:pt>
                <c:pt idx="27747">
                  <c:v>8.4965472124344075</c:v>
                </c:pt>
                <c:pt idx="27748">
                  <c:v>8.4973968671556506</c:v>
                </c:pt>
                <c:pt idx="27749">
                  <c:v>8.4982466068423665</c:v>
                </c:pt>
                <c:pt idx="27750">
                  <c:v>8.4990964315030499</c:v>
                </c:pt>
                <c:pt idx="27751">
                  <c:v>8.4999463411462006</c:v>
                </c:pt>
                <c:pt idx="27752">
                  <c:v>8.5007963357803149</c:v>
                </c:pt>
                <c:pt idx="27753">
                  <c:v>8.5016464154138927</c:v>
                </c:pt>
                <c:pt idx="27754">
                  <c:v>8.5024965800554337</c:v>
                </c:pt>
                <c:pt idx="27755">
                  <c:v>8.5033468297134398</c:v>
                </c:pt>
                <c:pt idx="27756">
                  <c:v>8.5041971643964107</c:v>
                </c:pt>
                <c:pt idx="27757">
                  <c:v>8.5050475841128499</c:v>
                </c:pt>
                <c:pt idx="27758">
                  <c:v>8.5058980888712608</c:v>
                </c:pt>
                <c:pt idx="27759">
                  <c:v>8.5067486786801485</c:v>
                </c:pt>
                <c:pt idx="27760">
                  <c:v>8.5075993535480166</c:v>
                </c:pt>
                <c:pt idx="27761">
                  <c:v>8.5084501134833719</c:v>
                </c:pt>
                <c:pt idx="27762">
                  <c:v>8.5093009584947197</c:v>
                </c:pt>
                <c:pt idx="27763">
                  <c:v>8.5101518885905687</c:v>
                </c:pt>
                <c:pt idx="27764">
                  <c:v>8.5110029037794277</c:v>
                </c:pt>
                <c:pt idx="27765">
                  <c:v>8.5118540040698054</c:v>
                </c:pt>
                <c:pt idx="27766">
                  <c:v>8.5127051894702124</c:v>
                </c:pt>
                <c:pt idx="27767">
                  <c:v>8.5135564599891591</c:v>
                </c:pt>
                <c:pt idx="27768">
                  <c:v>8.5144078156351579</c:v>
                </c:pt>
                <c:pt idx="27769">
                  <c:v>8.5152592564167211</c:v>
                </c:pt>
                <c:pt idx="27770">
                  <c:v>8.5161107823423627</c:v>
                </c:pt>
                <c:pt idx="27771">
                  <c:v>8.5169623934205969</c:v>
                </c:pt>
                <c:pt idx="27772">
                  <c:v>8.5178140896599395</c:v>
                </c:pt>
                <c:pt idx="27773">
                  <c:v>8.5186658710689045</c:v>
                </c:pt>
                <c:pt idx="27774">
                  <c:v>8.5195177376560114</c:v>
                </c:pt>
                <c:pt idx="27775">
                  <c:v>8.520369689429776</c:v>
                </c:pt>
                <c:pt idx="27776">
                  <c:v>8.5212217263987196</c:v>
                </c:pt>
                <c:pt idx="27777">
                  <c:v>8.5220738485713596</c:v>
                </c:pt>
                <c:pt idx="27778">
                  <c:v>8.5229260559562174</c:v>
                </c:pt>
                <c:pt idx="27779">
                  <c:v>8.5237783485618124</c:v>
                </c:pt>
                <c:pt idx="27780">
                  <c:v>8.5246307263966692</c:v>
                </c:pt>
                <c:pt idx="27781">
                  <c:v>8.5254831894693091</c:v>
                </c:pt>
                <c:pt idx="27782">
                  <c:v>8.5263357377882567</c:v>
                </c:pt>
                <c:pt idx="27783">
                  <c:v>8.5271883713620351</c:v>
                </c:pt>
                <c:pt idx="27784">
                  <c:v>8.5280410901991708</c:v>
                </c:pt>
                <c:pt idx="27785">
                  <c:v>8.5288938943081902</c:v>
                </c:pt>
                <c:pt idx="27786">
                  <c:v>8.5297467836976217</c:v>
                </c:pt>
                <c:pt idx="27787">
                  <c:v>8.5305997583759918</c:v>
                </c:pt>
                <c:pt idx="27788">
                  <c:v>8.5314528183518288</c:v>
                </c:pt>
                <c:pt idx="27789">
                  <c:v>8.5323059636336644</c:v>
                </c:pt>
                <c:pt idx="27790">
                  <c:v>8.5331591942300271</c:v>
                </c:pt>
                <c:pt idx="27791">
                  <c:v>8.5340125101494504</c:v>
                </c:pt>
                <c:pt idx="27792">
                  <c:v>8.5348659114004661</c:v>
                </c:pt>
                <c:pt idx="27793">
                  <c:v>8.5357193979916062</c:v>
                </c:pt>
                <c:pt idx="27794">
                  <c:v>8.5365729699314059</c:v>
                </c:pt>
                <c:pt idx="27795">
                  <c:v>8.537426627228399</c:v>
                </c:pt>
                <c:pt idx="27796">
                  <c:v>8.5382803698911225</c:v>
                </c:pt>
                <c:pt idx="27797">
                  <c:v>8.5391341979281119</c:v>
                </c:pt>
                <c:pt idx="27798">
                  <c:v>8.5399881113479044</c:v>
                </c:pt>
                <c:pt idx="27799">
                  <c:v>8.5408421101590388</c:v>
                </c:pt>
                <c:pt idx="27800">
                  <c:v>8.5416961943700542</c:v>
                </c:pt>
                <c:pt idx="27801">
                  <c:v>8.5425503639894913</c:v>
                </c:pt>
                <c:pt idx="27802">
                  <c:v>8.5434046190258908</c:v>
                </c:pt>
                <c:pt idx="27803">
                  <c:v>8.5442589594877933</c:v>
                </c:pt>
                <c:pt idx="27804">
                  <c:v>8.5451133853837415</c:v>
                </c:pt>
                <c:pt idx="27805">
                  <c:v>8.5459678967222796</c:v>
                </c:pt>
                <c:pt idx="27806">
                  <c:v>8.5468224935119519</c:v>
                </c:pt>
                <c:pt idx="27807">
                  <c:v>8.5476771757613026</c:v>
                </c:pt>
                <c:pt idx="27808">
                  <c:v>8.5485319434788778</c:v>
                </c:pt>
                <c:pt idx="27809">
                  <c:v>8.5493867966732253</c:v>
                </c:pt>
                <c:pt idx="27810">
                  <c:v>8.550241735352893</c:v>
                </c:pt>
                <c:pt idx="27811">
                  <c:v>8.5510967595264287</c:v>
                </c:pt>
                <c:pt idx="27812">
                  <c:v>8.5519518692023819</c:v>
                </c:pt>
                <c:pt idx="27813">
                  <c:v>8.5528070643893024</c:v>
                </c:pt>
                <c:pt idx="27814">
                  <c:v>8.5536623450957414</c:v>
                </c:pt>
                <c:pt idx="27815">
                  <c:v>8.5545177113302504</c:v>
                </c:pt>
                <c:pt idx="27816">
                  <c:v>8.5553731631013825</c:v>
                </c:pt>
                <c:pt idx="27817">
                  <c:v>8.5562287004176927</c:v>
                </c:pt>
                <c:pt idx="27818">
                  <c:v>8.5570843232877341</c:v>
                </c:pt>
                <c:pt idx="27819">
                  <c:v>8.5579400317200633</c:v>
                </c:pt>
                <c:pt idx="27820">
                  <c:v>8.5587958257232355</c:v>
                </c:pt>
                <c:pt idx="27821">
                  <c:v>8.5596517053058072</c:v>
                </c:pt>
                <c:pt idx="27822">
                  <c:v>8.560507670476337</c:v>
                </c:pt>
                <c:pt idx="27823">
                  <c:v>8.5613637212433851</c:v>
                </c:pt>
                <c:pt idx="27824">
                  <c:v>8.56221985761551</c:v>
                </c:pt>
                <c:pt idx="27825">
                  <c:v>8.5630760796012719</c:v>
                </c:pt>
                <c:pt idx="27826">
                  <c:v>8.5639323872092312</c:v>
                </c:pt>
                <c:pt idx="27827">
                  <c:v>8.5647887804479517</c:v>
                </c:pt>
                <c:pt idx="27828">
                  <c:v>8.5656452593259971</c:v>
                </c:pt>
                <c:pt idx="27829">
                  <c:v>8.5665018238519295</c:v>
                </c:pt>
                <c:pt idx="27830">
                  <c:v>8.5673584740343145</c:v>
                </c:pt>
                <c:pt idx="27831">
                  <c:v>8.5682152098817177</c:v>
                </c:pt>
                <c:pt idx="27832">
                  <c:v>8.5690720314027065</c:v>
                </c:pt>
                <c:pt idx="27833">
                  <c:v>8.5699289386058464</c:v>
                </c:pt>
                <c:pt idx="27834">
                  <c:v>8.5707859314997066</c:v>
                </c:pt>
                <c:pt idx="27835">
                  <c:v>8.5716430100928562</c:v>
                </c:pt>
                <c:pt idx="27836">
                  <c:v>8.5725001743938662</c:v>
                </c:pt>
                <c:pt idx="27837">
                  <c:v>8.5733574244113058</c:v>
                </c:pt>
                <c:pt idx="27838">
                  <c:v>8.5742147601537475</c:v>
                </c:pt>
                <c:pt idx="27839">
                  <c:v>8.5750721816297624</c:v>
                </c:pt>
                <c:pt idx="27840">
                  <c:v>8.5759296888479248</c:v>
                </c:pt>
                <c:pt idx="27841">
                  <c:v>8.5767872818168094</c:v>
                </c:pt>
                <c:pt idx="27842">
                  <c:v>8.5776449605449905</c:v>
                </c:pt>
                <c:pt idx="27843">
                  <c:v>8.5785027250410444</c:v>
                </c:pt>
                <c:pt idx="27844">
                  <c:v>8.5793605753135491</c:v>
                </c:pt>
                <c:pt idx="27845">
                  <c:v>8.5802185113710809</c:v>
                </c:pt>
                <c:pt idx="27846">
                  <c:v>8.5810765332222179</c:v>
                </c:pt>
                <c:pt idx="27847">
                  <c:v>8.5819346408755397</c:v>
                </c:pt>
                <c:pt idx="27848">
                  <c:v>8.582792834339628</c:v>
                </c:pt>
                <c:pt idx="27849">
                  <c:v>8.5836511136230627</c:v>
                </c:pt>
                <c:pt idx="27850">
                  <c:v>8.5845094787344252</c:v>
                </c:pt>
                <c:pt idx="27851">
                  <c:v>8.5853679296822989</c:v>
                </c:pt>
                <c:pt idx="27852">
                  <c:v>8.5862264664752672</c:v>
                </c:pt>
                <c:pt idx="27853">
                  <c:v>8.5870850891219153</c:v>
                </c:pt>
                <c:pt idx="27854">
                  <c:v>8.5879437976308282</c:v>
                </c:pt>
                <c:pt idx="27855">
                  <c:v>8.588802592010591</c:v>
                </c:pt>
                <c:pt idx="27856">
                  <c:v>8.5896614722697926</c:v>
                </c:pt>
                <c:pt idx="27857">
                  <c:v>8.5905204384170197</c:v>
                </c:pt>
                <c:pt idx="27858">
                  <c:v>8.5913794904608611</c:v>
                </c:pt>
                <c:pt idx="27859">
                  <c:v>8.5922386284099073</c:v>
                </c:pt>
                <c:pt idx="27860">
                  <c:v>8.5930978522727486</c:v>
                </c:pt>
                <c:pt idx="27861">
                  <c:v>8.5939571620579756</c:v>
                </c:pt>
                <c:pt idx="27862">
                  <c:v>8.5948165577741804</c:v>
                </c:pt>
                <c:pt idx="27863">
                  <c:v>8.5956760394299572</c:v>
                </c:pt>
                <c:pt idx="27864">
                  <c:v>8.5965356070338999</c:v>
                </c:pt>
                <c:pt idx="27865">
                  <c:v>8.5973952605946025</c:v>
                </c:pt>
                <c:pt idx="27866">
                  <c:v>8.5982550001206626</c:v>
                </c:pt>
                <c:pt idx="27867">
                  <c:v>8.5991148256206742</c:v>
                </c:pt>
                <c:pt idx="27868">
                  <c:v>8.5999747371032367</c:v>
                </c:pt>
                <c:pt idx="27869">
                  <c:v>8.6008347345769476</c:v>
                </c:pt>
                <c:pt idx="27870">
                  <c:v>8.6016948180504045</c:v>
                </c:pt>
                <c:pt idx="27871">
                  <c:v>8.6025549875322103</c:v>
                </c:pt>
                <c:pt idx="27872">
                  <c:v>8.6034152430309625</c:v>
                </c:pt>
                <c:pt idx="27873">
                  <c:v>8.6042755845552659</c:v>
                </c:pt>
                <c:pt idx="27874">
                  <c:v>8.6051360121137215</c:v>
                </c:pt>
                <c:pt idx="27875">
                  <c:v>8.6059965257149322</c:v>
                </c:pt>
                <c:pt idx="27876">
                  <c:v>8.6068571253675028</c:v>
                </c:pt>
                <c:pt idx="27877">
                  <c:v>8.6077178110800396</c:v>
                </c:pt>
                <c:pt idx="27878">
                  <c:v>8.6085785828611474</c:v>
                </c:pt>
                <c:pt idx="27879">
                  <c:v>8.6094394407194326</c:v>
                </c:pt>
                <c:pt idx="27880">
                  <c:v>8.6103003846635051</c:v>
                </c:pt>
                <c:pt idx="27881">
                  <c:v>8.6111614147019715</c:v>
                </c:pt>
                <c:pt idx="27882">
                  <c:v>8.6120225308434417</c:v>
                </c:pt>
                <c:pt idx="27883">
                  <c:v>8.6128837330965258</c:v>
                </c:pt>
                <c:pt idx="27884">
                  <c:v>8.6137450214698355</c:v>
                </c:pt>
                <c:pt idx="27885">
                  <c:v>8.6146063959719825</c:v>
                </c:pt>
                <c:pt idx="27886">
                  <c:v>8.6154678566115788</c:v>
                </c:pt>
                <c:pt idx="27887">
                  <c:v>8.6163294033972395</c:v>
                </c:pt>
                <c:pt idx="27888">
                  <c:v>8.6171910363375783</c:v>
                </c:pt>
                <c:pt idx="27889">
                  <c:v>8.6180527554412123</c:v>
                </c:pt>
                <c:pt idx="27890">
                  <c:v>8.6189145607167568</c:v>
                </c:pt>
                <c:pt idx="27891">
                  <c:v>8.6197764521728288</c:v>
                </c:pt>
                <c:pt idx="27892">
                  <c:v>8.6206384298180456</c:v>
                </c:pt>
                <c:pt idx="27893">
                  <c:v>8.6215004936610278</c:v>
                </c:pt>
                <c:pt idx="27894">
                  <c:v>8.6223626437103942</c:v>
                </c:pt>
                <c:pt idx="27895">
                  <c:v>8.6232248799747655</c:v>
                </c:pt>
                <c:pt idx="27896">
                  <c:v>8.6240872024627624</c:v>
                </c:pt>
                <c:pt idx="27897">
                  <c:v>8.6249496111830091</c:v>
                </c:pt>
                <c:pt idx="27898">
                  <c:v>8.625812106144128</c:v>
                </c:pt>
                <c:pt idx="27899">
                  <c:v>8.6266746873547415</c:v>
                </c:pt>
                <c:pt idx="27900">
                  <c:v>8.6275373548234775</c:v>
                </c:pt>
                <c:pt idx="27901">
                  <c:v>8.6284001085589601</c:v>
                </c:pt>
                <c:pt idx="27902">
                  <c:v>8.6292629485698154</c:v>
                </c:pt>
                <c:pt idx="27903">
                  <c:v>8.6301258748646728</c:v>
                </c:pt>
                <c:pt idx="27904">
                  <c:v>8.6309888874521583</c:v>
                </c:pt>
                <c:pt idx="27905">
                  <c:v>8.6318519863409033</c:v>
                </c:pt>
                <c:pt idx="27906">
                  <c:v>8.6327151715395374</c:v>
                </c:pt>
                <c:pt idx="27907">
                  <c:v>8.6335784430566918</c:v>
                </c:pt>
                <c:pt idx="27908">
                  <c:v>8.6344418009009978</c:v>
                </c:pt>
                <c:pt idx="27909">
                  <c:v>8.6353052450810885</c:v>
                </c:pt>
                <c:pt idx="27910">
                  <c:v>8.6361687756055971</c:v>
                </c:pt>
                <c:pt idx="27911">
                  <c:v>8.6370323924831585</c:v>
                </c:pt>
                <c:pt idx="27912">
                  <c:v>8.6378960957224074</c:v>
                </c:pt>
                <c:pt idx="27913">
                  <c:v>8.6387598853319787</c:v>
                </c:pt>
                <c:pt idx="27914">
                  <c:v>8.6396237613205109</c:v>
                </c:pt>
                <c:pt idx="27915">
                  <c:v>8.6404877236966424</c:v>
                </c:pt>
                <c:pt idx="27916">
                  <c:v>8.6413517724690116</c:v>
                </c:pt>
                <c:pt idx="27917">
                  <c:v>8.6422159076462588</c:v>
                </c:pt>
                <c:pt idx="27918">
                  <c:v>8.6430801292370241</c:v>
                </c:pt>
                <c:pt idx="27919">
                  <c:v>8.6439444372499477</c:v>
                </c:pt>
                <c:pt idx="27920">
                  <c:v>8.6448088316936733</c:v>
                </c:pt>
                <c:pt idx="27921">
                  <c:v>8.645673312576843</c:v>
                </c:pt>
                <c:pt idx="27922">
                  <c:v>8.6465378799081005</c:v>
                </c:pt>
                <c:pt idx="27923">
                  <c:v>8.6474025336960914</c:v>
                </c:pt>
                <c:pt idx="27924">
                  <c:v>8.648267273949461</c:v>
                </c:pt>
                <c:pt idx="27925">
                  <c:v>8.6491321006768551</c:v>
                </c:pt>
                <c:pt idx="27926">
                  <c:v>8.6499970138869227</c:v>
                </c:pt>
                <c:pt idx="27927">
                  <c:v>8.650862013588311</c:v>
                </c:pt>
                <c:pt idx="27928">
                  <c:v>8.6517270997896691</c:v>
                </c:pt>
                <c:pt idx="27929">
                  <c:v>8.652592272499648</c:v>
                </c:pt>
                <c:pt idx="27930">
                  <c:v>8.6534575317268985</c:v>
                </c:pt>
                <c:pt idx="27931">
                  <c:v>8.6543228774800713</c:v>
                </c:pt>
                <c:pt idx="27932">
                  <c:v>8.6551883097678193</c:v>
                </c:pt>
                <c:pt idx="27933">
                  <c:v>8.6560538285987967</c:v>
                </c:pt>
                <c:pt idx="27934">
                  <c:v>8.6569194339816562</c:v>
                </c:pt>
                <c:pt idx="27935">
                  <c:v>8.657785125925054</c:v>
                </c:pt>
                <c:pt idx="27936">
                  <c:v>8.6586509044376463</c:v>
                </c:pt>
                <c:pt idx="27937">
                  <c:v>8.6595167695280892</c:v>
                </c:pt>
                <c:pt idx="27938">
                  <c:v>8.6603827212050426</c:v>
                </c:pt>
                <c:pt idx="27939">
                  <c:v>8.6612487594771626</c:v>
                </c:pt>
                <c:pt idx="27940">
                  <c:v>8.6621148843531106</c:v>
                </c:pt>
                <c:pt idx="27941">
                  <c:v>8.6629810958415465</c:v>
                </c:pt>
                <c:pt idx="27942">
                  <c:v>8.66384739395113</c:v>
                </c:pt>
                <c:pt idx="27943">
                  <c:v>8.6647137786905244</c:v>
                </c:pt>
                <c:pt idx="27944">
                  <c:v>8.6655802500683929</c:v>
                </c:pt>
                <c:pt idx="27945">
                  <c:v>8.666446808093399</c:v>
                </c:pt>
                <c:pt idx="27946">
                  <c:v>8.6673134527742075</c:v>
                </c:pt>
                <c:pt idx="27947">
                  <c:v>8.6681801841194854</c:v>
                </c:pt>
                <c:pt idx="27948">
                  <c:v>8.6690470021378978</c:v>
                </c:pt>
                <c:pt idx="27949">
                  <c:v>8.6699139068381115</c:v>
                </c:pt>
                <c:pt idx="27950">
                  <c:v>8.6707808982287951</c:v>
                </c:pt>
                <c:pt idx="27951">
                  <c:v>8.6716479763186172</c:v>
                </c:pt>
                <c:pt idx="27952">
                  <c:v>8.6725151411162482</c:v>
                </c:pt>
                <c:pt idx="27953">
                  <c:v>8.6733823926303604</c:v>
                </c:pt>
                <c:pt idx="27954">
                  <c:v>8.674249730869624</c:v>
                </c:pt>
                <c:pt idx="27955">
                  <c:v>8.6751171558427114</c:v>
                </c:pt>
                <c:pt idx="27956">
                  <c:v>8.6759846675582963</c:v>
                </c:pt>
                <c:pt idx="27957">
                  <c:v>8.6768522660250529</c:v>
                </c:pt>
                <c:pt idx="27958">
                  <c:v>8.677719951251655</c:v>
                </c:pt>
                <c:pt idx="27959">
                  <c:v>8.6785877232467801</c:v>
                </c:pt>
                <c:pt idx="27960">
                  <c:v>8.6794555820191039</c:v>
                </c:pt>
                <c:pt idx="27961">
                  <c:v>8.6803235275773059</c:v>
                </c:pt>
                <c:pt idx="27962">
                  <c:v>8.6811915599300633</c:v>
                </c:pt>
                <c:pt idx="27963">
                  <c:v>8.6820596790860556</c:v>
                </c:pt>
                <c:pt idx="27964">
                  <c:v>8.6829278850539637</c:v>
                </c:pt>
                <c:pt idx="27965">
                  <c:v>8.6837961778424688</c:v>
                </c:pt>
                <c:pt idx="27966">
                  <c:v>8.6846645574602537</c:v>
                </c:pt>
                <c:pt idx="27967">
                  <c:v>8.6855330239159994</c:v>
                </c:pt>
                <c:pt idx="27968">
                  <c:v>8.6864015772183905</c:v>
                </c:pt>
                <c:pt idx="27969">
                  <c:v>8.6872702173761116</c:v>
                </c:pt>
                <c:pt idx="27970">
                  <c:v>8.6881389443978492</c:v>
                </c:pt>
                <c:pt idx="27971">
                  <c:v>8.6890077582922896</c:v>
                </c:pt>
                <c:pt idx="27972">
                  <c:v>8.6898766590681191</c:v>
                </c:pt>
                <c:pt idx="27973">
                  <c:v>8.6907456467340261</c:v>
                </c:pt>
                <c:pt idx="27974">
                  <c:v>8.6916147212986985</c:v>
                </c:pt>
                <c:pt idx="27975">
                  <c:v>8.6924838827708282</c:v>
                </c:pt>
                <c:pt idx="27976">
                  <c:v>8.693353131159105</c:v>
                </c:pt>
                <c:pt idx="27977">
                  <c:v>8.6942224664722207</c:v>
                </c:pt>
                <c:pt idx="27978">
                  <c:v>8.6950918887188671</c:v>
                </c:pt>
                <c:pt idx="27979">
                  <c:v>8.6959613979077393</c:v>
                </c:pt>
                <c:pt idx="27980">
                  <c:v>8.6968309940475308</c:v>
                </c:pt>
                <c:pt idx="27981">
                  <c:v>8.6977006771469352</c:v>
                </c:pt>
                <c:pt idx="27982">
                  <c:v>8.6985704472146494</c:v>
                </c:pt>
                <c:pt idx="27983">
                  <c:v>8.6994403042593706</c:v>
                </c:pt>
                <c:pt idx="27984">
                  <c:v>8.7003102482897958</c:v>
                </c:pt>
                <c:pt idx="27985">
                  <c:v>8.7011802793146256</c:v>
                </c:pt>
                <c:pt idx="27986">
                  <c:v>8.7020503973425569</c:v>
                </c:pt>
                <c:pt idx="27987">
                  <c:v>8.7029206023822905</c:v>
                </c:pt>
                <c:pt idx="27988">
                  <c:v>8.7037908944425286</c:v>
                </c:pt>
                <c:pt idx="27989">
                  <c:v>8.7046612735319719</c:v>
                </c:pt>
                <c:pt idx="27990">
                  <c:v>8.7055317396593246</c:v>
                </c:pt>
                <c:pt idx="27991">
                  <c:v>8.7064022928332907</c:v>
                </c:pt>
                <c:pt idx="27992">
                  <c:v>8.7072729330625744</c:v>
                </c:pt>
                <c:pt idx="27993">
                  <c:v>8.7081436603558799</c:v>
                </c:pt>
                <c:pt idx="27994">
                  <c:v>8.7090144747219149</c:v>
                </c:pt>
                <c:pt idx="27995">
                  <c:v>8.7098853761693871</c:v>
                </c:pt>
                <c:pt idx="27996">
                  <c:v>8.7107563647070041</c:v>
                </c:pt>
                <c:pt idx="27997">
                  <c:v>8.7116274403434755</c:v>
                </c:pt>
                <c:pt idx="27998">
                  <c:v>8.7124986030875089</c:v>
                </c:pt>
                <c:pt idx="27999">
                  <c:v>8.7133698529478174</c:v>
                </c:pt>
                <c:pt idx="28000">
                  <c:v>8.7142411899331123</c:v>
                </c:pt>
                <c:pt idx="28001">
                  <c:v>8.7151126140521047</c:v>
                </c:pt>
                <c:pt idx="28002">
                  <c:v>8.7159841253135095</c:v>
                </c:pt>
                <c:pt idx="28003">
                  <c:v>8.7168557237260416</c:v>
                </c:pt>
                <c:pt idx="28004">
                  <c:v>8.7177274092984138</c:v>
                </c:pt>
                <c:pt idx="28005">
                  <c:v>8.7185991820393429</c:v>
                </c:pt>
                <c:pt idx="28006">
                  <c:v>8.7194710419575472</c:v>
                </c:pt>
                <c:pt idx="28007">
                  <c:v>8.7203429890617432</c:v>
                </c:pt>
                <c:pt idx="28008">
                  <c:v>8.7212150233606494</c:v>
                </c:pt>
                <c:pt idx="28009">
                  <c:v>8.7220871448629858</c:v>
                </c:pt>
                <c:pt idx="28010">
                  <c:v>8.7229593535774725</c:v>
                </c:pt>
                <c:pt idx="28011">
                  <c:v>8.7238316495128299</c:v>
                </c:pt>
                <c:pt idx="28012">
                  <c:v>8.7247040326777814</c:v>
                </c:pt>
                <c:pt idx="28013">
                  <c:v>8.725576503081049</c:v>
                </c:pt>
                <c:pt idx="28014">
                  <c:v>8.7264490607313565</c:v>
                </c:pt>
                <c:pt idx="28015">
                  <c:v>8.7273217056374293</c:v>
                </c:pt>
                <c:pt idx="28016">
                  <c:v>8.7281944378079928</c:v>
                </c:pt>
                <c:pt idx="28017">
                  <c:v>8.7290672572517742</c:v>
                </c:pt>
                <c:pt idx="28018">
                  <c:v>8.7299401639774992</c:v>
                </c:pt>
                <c:pt idx="28019">
                  <c:v>8.7308131579938966</c:v>
                </c:pt>
                <c:pt idx="28020">
                  <c:v>8.7316862393096955</c:v>
                </c:pt>
                <c:pt idx="28021">
                  <c:v>8.7325594079336266</c:v>
                </c:pt>
                <c:pt idx="28022">
                  <c:v>8.7334326638744191</c:v>
                </c:pt>
                <c:pt idx="28023">
                  <c:v>8.7343060071408072</c:v>
                </c:pt>
                <c:pt idx="28024">
                  <c:v>8.7351794377415217</c:v>
                </c:pt>
                <c:pt idx="28025">
                  <c:v>8.7360529556852953</c:v>
                </c:pt>
                <c:pt idx="28026">
                  <c:v>8.736926560980864</c:v>
                </c:pt>
                <c:pt idx="28027">
                  <c:v>8.7378002536369621</c:v>
                </c:pt>
                <c:pt idx="28028">
                  <c:v>8.7386740336623259</c:v>
                </c:pt>
                <c:pt idx="28029">
                  <c:v>8.7395479010656913</c:v>
                </c:pt>
                <c:pt idx="28030">
                  <c:v>8.7404218558557982</c:v>
                </c:pt>
                <c:pt idx="28031">
                  <c:v>8.7412958980413844</c:v>
                </c:pt>
                <c:pt idx="28032">
                  <c:v>8.7421700276311878</c:v>
                </c:pt>
                <c:pt idx="28033">
                  <c:v>8.7430442446339516</c:v>
                </c:pt>
                <c:pt idx="28034">
                  <c:v>8.7439185490584155</c:v>
                </c:pt>
                <c:pt idx="28035">
                  <c:v>8.7447929409133209</c:v>
                </c:pt>
                <c:pt idx="28036">
                  <c:v>8.7456674202074129</c:v>
                </c:pt>
                <c:pt idx="28037">
                  <c:v>8.746541986949433</c:v>
                </c:pt>
                <c:pt idx="28038">
                  <c:v>8.7474166411481278</c:v>
                </c:pt>
                <c:pt idx="28039">
                  <c:v>8.7482913828122424</c:v>
                </c:pt>
                <c:pt idx="28040">
                  <c:v>8.7491662119505236</c:v>
                </c:pt>
                <c:pt idx="28041">
                  <c:v>8.7500411285717181</c:v>
                </c:pt>
                <c:pt idx="28042">
                  <c:v>8.7509161326845746</c:v>
                </c:pt>
                <c:pt idx="28043">
                  <c:v>8.7517912242978433</c:v>
                </c:pt>
                <c:pt idx="28044">
                  <c:v>8.7526664034202728</c:v>
                </c:pt>
                <c:pt idx="28045">
                  <c:v>8.7535416700606152</c:v>
                </c:pt>
                <c:pt idx="28046">
                  <c:v>8.7544170242276209</c:v>
                </c:pt>
                <c:pt idx="28047">
                  <c:v>8.7552924659300437</c:v>
                </c:pt>
                <c:pt idx="28048">
                  <c:v>8.7561679951766358</c:v>
                </c:pt>
                <c:pt idx="28049">
                  <c:v>8.7570436119761528</c:v>
                </c:pt>
                <c:pt idx="28050">
                  <c:v>8.7579193163373503</c:v>
                </c:pt>
                <c:pt idx="28051">
                  <c:v>8.7587951082689841</c:v>
                </c:pt>
                <c:pt idx="28052">
                  <c:v>8.7596709877798116</c:v>
                </c:pt>
                <c:pt idx="28053">
                  <c:v>8.7605469548785901</c:v>
                </c:pt>
                <c:pt idx="28054">
                  <c:v>8.7614230095740773</c:v>
                </c:pt>
                <c:pt idx="28055">
                  <c:v>8.7622991518750339</c:v>
                </c:pt>
                <c:pt idx="28056">
                  <c:v>8.7631753817902212</c:v>
                </c:pt>
                <c:pt idx="28057">
                  <c:v>8.7640516993283999</c:v>
                </c:pt>
                <c:pt idx="28058">
                  <c:v>8.7649281044983329</c:v>
                </c:pt>
                <c:pt idx="28059">
                  <c:v>8.765804597308783</c:v>
                </c:pt>
                <c:pt idx="28060">
                  <c:v>8.766681177768513</c:v>
                </c:pt>
                <c:pt idx="28061">
                  <c:v>8.7675578458862891</c:v>
                </c:pt>
                <c:pt idx="28062">
                  <c:v>8.7684346016708776</c:v>
                </c:pt>
                <c:pt idx="28063">
                  <c:v>8.769311445131045</c:v>
                </c:pt>
                <c:pt idx="28064">
                  <c:v>8.7701883762755575</c:v>
                </c:pt>
                <c:pt idx="28065">
                  <c:v>8.7710653951131849</c:v>
                </c:pt>
                <c:pt idx="28066">
                  <c:v>8.7719425016526955</c:v>
                </c:pt>
                <c:pt idx="28067">
                  <c:v>8.7728196959028608</c:v>
                </c:pt>
                <c:pt idx="28068">
                  <c:v>8.7736969778724507</c:v>
                </c:pt>
                <c:pt idx="28069">
                  <c:v>8.7745743475702387</c:v>
                </c:pt>
                <c:pt idx="28070">
                  <c:v>8.7754518050049963</c:v>
                </c:pt>
                <c:pt idx="28071">
                  <c:v>8.7763293501854971</c:v>
                </c:pt>
                <c:pt idx="28072">
                  <c:v>8.7772069831205162</c:v>
                </c:pt>
                <c:pt idx="28073">
                  <c:v>8.7780847038188288</c:v>
                </c:pt>
                <c:pt idx="28074">
                  <c:v>8.7789625122892101</c:v>
                </c:pt>
                <c:pt idx="28075">
                  <c:v>8.7798404085404389</c:v>
                </c:pt>
                <c:pt idx="28076">
                  <c:v>8.7807183925812922</c:v>
                </c:pt>
                <c:pt idx="28077">
                  <c:v>8.7815964644205504</c:v>
                </c:pt>
                <c:pt idx="28078">
                  <c:v>8.7824746240669924</c:v>
                </c:pt>
                <c:pt idx="28079">
                  <c:v>8.7833528715293987</c:v>
                </c:pt>
                <c:pt idx="28080">
                  <c:v>8.7842312068165516</c:v>
                </c:pt>
                <c:pt idx="28081">
                  <c:v>8.7851096299372333</c:v>
                </c:pt>
                <c:pt idx="28082">
                  <c:v>8.7859881409002263</c:v>
                </c:pt>
                <c:pt idx="28083">
                  <c:v>8.7868667397143163</c:v>
                </c:pt>
                <c:pt idx="28084">
                  <c:v>8.7877454263882875</c:v>
                </c:pt>
                <c:pt idx="28085">
                  <c:v>8.7886242009309257</c:v>
                </c:pt>
                <c:pt idx="28086">
                  <c:v>8.7895030633510185</c:v>
                </c:pt>
                <c:pt idx="28087">
                  <c:v>8.7903820136573536</c:v>
                </c:pt>
                <c:pt idx="28088">
                  <c:v>8.7912610518587186</c:v>
                </c:pt>
                <c:pt idx="28089">
                  <c:v>8.7921401779639048</c:v>
                </c:pt>
                <c:pt idx="28090">
                  <c:v>8.7930193919817015</c:v>
                </c:pt>
                <c:pt idx="28091">
                  <c:v>8.7938986939208998</c:v>
                </c:pt>
                <c:pt idx="28092">
                  <c:v>8.7947780837902911</c:v>
                </c:pt>
                <c:pt idx="28093">
                  <c:v>8.7956575615986701</c:v>
                </c:pt>
                <c:pt idx="28094">
                  <c:v>8.7965371273548296</c:v>
                </c:pt>
                <c:pt idx="28095">
                  <c:v>8.7974167810675645</c:v>
                </c:pt>
                <c:pt idx="28096">
                  <c:v>8.7982965227456713</c:v>
                </c:pt>
                <c:pt idx="28097">
                  <c:v>8.7991763523979465</c:v>
                </c:pt>
                <c:pt idx="28098">
                  <c:v>8.8000562700331866</c:v>
                </c:pt>
                <c:pt idx="28099">
                  <c:v>8.8009362756601899</c:v>
                </c:pt>
                <c:pt idx="28100">
                  <c:v>8.8018163692877565</c:v>
                </c:pt>
                <c:pt idx="28101">
                  <c:v>8.8026965509246846</c:v>
                </c:pt>
                <c:pt idx="28102">
                  <c:v>8.8035768205797762</c:v>
                </c:pt>
                <c:pt idx="28103">
                  <c:v>8.8044571782618348</c:v>
                </c:pt>
                <c:pt idx="28104">
                  <c:v>8.8053376239796606</c:v>
                </c:pt>
                <c:pt idx="28105">
                  <c:v>8.8062181577420588</c:v>
                </c:pt>
                <c:pt idx="28106">
                  <c:v>8.8070987795578333</c:v>
                </c:pt>
                <c:pt idx="28107">
                  <c:v>8.8079794894357892</c:v>
                </c:pt>
                <c:pt idx="28108">
                  <c:v>8.8088602873847321</c:v>
                </c:pt>
                <c:pt idx="28109">
                  <c:v>8.809741173413471</c:v>
                </c:pt>
                <c:pt idx="28110">
                  <c:v>8.8106221475308129</c:v>
                </c:pt>
                <c:pt idx="28111">
                  <c:v>8.811503209745565</c:v>
                </c:pt>
                <c:pt idx="28112">
                  <c:v>8.8123843600665399</c:v>
                </c:pt>
                <c:pt idx="28113">
                  <c:v>8.8132655985025465</c:v>
                </c:pt>
                <c:pt idx="28114">
                  <c:v>8.8141469250623974</c:v>
                </c:pt>
                <c:pt idx="28115">
                  <c:v>8.8150283397549032</c:v>
                </c:pt>
                <c:pt idx="28116">
                  <c:v>8.8159098425888782</c:v>
                </c:pt>
                <c:pt idx="28117">
                  <c:v>8.8167914335731368</c:v>
                </c:pt>
                <c:pt idx="28118">
                  <c:v>8.8176731127164931</c:v>
                </c:pt>
                <c:pt idx="28119">
                  <c:v>8.8185548800277651</c:v>
                </c:pt>
                <c:pt idx="28120">
                  <c:v>8.819436735515767</c:v>
                </c:pt>
                <c:pt idx="28121">
                  <c:v>8.8203186791893184</c:v>
                </c:pt>
                <c:pt idx="28122">
                  <c:v>8.8212007110572372</c:v>
                </c:pt>
                <c:pt idx="28123">
                  <c:v>8.822082831128343</c:v>
                </c:pt>
                <c:pt idx="28124">
                  <c:v>8.8229650394114554</c:v>
                </c:pt>
                <c:pt idx="28125">
                  <c:v>8.8238473359153957</c:v>
                </c:pt>
                <c:pt idx="28126">
                  <c:v>8.8247297206489872</c:v>
                </c:pt>
                <c:pt idx="28127">
                  <c:v>8.8256121936210512</c:v>
                </c:pt>
                <c:pt idx="28128">
                  <c:v>8.8264947548404127</c:v>
                </c:pt>
                <c:pt idx="28129">
                  <c:v>8.8273774043158966</c:v>
                </c:pt>
                <c:pt idx="28130">
                  <c:v>8.8282601420563278</c:v>
                </c:pt>
                <c:pt idx="28131">
                  <c:v>8.8291429680705331</c:v>
                </c:pt>
                <c:pt idx="28132">
                  <c:v>8.8300258823673392</c:v>
                </c:pt>
                <c:pt idx="28133">
                  <c:v>8.8309088849555764</c:v>
                </c:pt>
                <c:pt idx="28134">
                  <c:v>8.8317919758440713</c:v>
                </c:pt>
                <c:pt idx="28135">
                  <c:v>8.832675155041656</c:v>
                </c:pt>
                <c:pt idx="28136">
                  <c:v>8.8335584225571608</c:v>
                </c:pt>
                <c:pt idx="28137">
                  <c:v>8.834441778399416</c:v>
                </c:pt>
                <c:pt idx="28138">
                  <c:v>8.8353252225772554</c:v>
                </c:pt>
                <c:pt idx="28139">
                  <c:v>8.8362087550995128</c:v>
                </c:pt>
                <c:pt idx="28140">
                  <c:v>8.837092375975022</c:v>
                </c:pt>
                <c:pt idx="28141">
                  <c:v>8.8379760852126186</c:v>
                </c:pt>
                <c:pt idx="28142">
                  <c:v>8.83885988282114</c:v>
                </c:pt>
                <c:pt idx="28143">
                  <c:v>8.8397437688094218</c:v>
                </c:pt>
                <c:pt idx="28144">
                  <c:v>8.8406277431863032</c:v>
                </c:pt>
                <c:pt idx="28145">
                  <c:v>8.8415118059606215</c:v>
                </c:pt>
                <c:pt idx="28146">
                  <c:v>8.8423959571412176</c:v>
                </c:pt>
                <c:pt idx="28147">
                  <c:v>8.8432801967369308</c:v>
                </c:pt>
                <c:pt idx="28148">
                  <c:v>8.8441645247566036</c:v>
                </c:pt>
                <c:pt idx="28149">
                  <c:v>8.8450489412090789</c:v>
                </c:pt>
                <c:pt idx="28150">
                  <c:v>8.8459334461031993</c:v>
                </c:pt>
                <c:pt idx="28151">
                  <c:v>8.8468180394478093</c:v>
                </c:pt>
                <c:pt idx="28152">
                  <c:v>8.8477027212517534</c:v>
                </c:pt>
                <c:pt idx="28153">
                  <c:v>8.8485874915238778</c:v>
                </c:pt>
                <c:pt idx="28154">
                  <c:v>8.8494723502730306</c:v>
                </c:pt>
                <c:pt idx="28155">
                  <c:v>8.850357297508058</c:v>
                </c:pt>
                <c:pt idx="28156">
                  <c:v>8.8512423332378081</c:v>
                </c:pt>
                <c:pt idx="28157">
                  <c:v>8.8521274574711324</c:v>
                </c:pt>
                <c:pt idx="28158">
                  <c:v>8.853012670216879</c:v>
                </c:pt>
                <c:pt idx="28159">
                  <c:v>8.8538979714839012</c:v>
                </c:pt>
                <c:pt idx="28160">
                  <c:v>8.8547833612810489</c:v>
                </c:pt>
                <c:pt idx="28161">
                  <c:v>8.8556688396171772</c:v>
                </c:pt>
                <c:pt idx="28162">
                  <c:v>8.8565544065011395</c:v>
                </c:pt>
                <c:pt idx="28163">
                  <c:v>8.857440061941789</c:v>
                </c:pt>
                <c:pt idx="28164">
                  <c:v>8.8583258059479828</c:v>
                </c:pt>
                <c:pt idx="28165">
                  <c:v>8.8592116385285777</c:v>
                </c:pt>
                <c:pt idx="28166">
                  <c:v>8.8600975596924307</c:v>
                </c:pt>
                <c:pt idx="28167">
                  <c:v>8.8609835694484005</c:v>
                </c:pt>
                <c:pt idx="28168">
                  <c:v>8.8618696678053457</c:v>
                </c:pt>
                <c:pt idx="28169">
                  <c:v>8.8627558547721268</c:v>
                </c:pt>
                <c:pt idx="28170">
                  <c:v>8.8636421303576043</c:v>
                </c:pt>
                <c:pt idx="28171">
                  <c:v>8.8645284945706404</c:v>
                </c:pt>
                <c:pt idx="28172">
                  <c:v>8.8654149474200974</c:v>
                </c:pt>
                <c:pt idx="28173">
                  <c:v>8.8663014889148393</c:v>
                </c:pt>
                <c:pt idx="28174">
                  <c:v>8.8671881190637301</c:v>
                </c:pt>
                <c:pt idx="28175">
                  <c:v>8.8680748378756356</c:v>
                </c:pt>
                <c:pt idx="28176">
                  <c:v>8.8689616453594233</c:v>
                </c:pt>
                <c:pt idx="28177">
                  <c:v>8.8698485415239592</c:v>
                </c:pt>
                <c:pt idx="28178">
                  <c:v>8.8707355263781107</c:v>
                </c:pt>
                <c:pt idx="28179">
                  <c:v>8.871622599930749</c:v>
                </c:pt>
                <c:pt idx="28180">
                  <c:v>8.8725097621907416</c:v>
                </c:pt>
                <c:pt idx="28181">
                  <c:v>8.8733970131669597</c:v>
                </c:pt>
                <c:pt idx="28182">
                  <c:v>8.8742843528682762</c:v>
                </c:pt>
                <c:pt idx="28183">
                  <c:v>8.8751717813035622</c:v>
                </c:pt>
                <c:pt idx="28184">
                  <c:v>8.8760592984816924</c:v>
                </c:pt>
                <c:pt idx="28185">
                  <c:v>8.8769469044115397</c:v>
                </c:pt>
                <c:pt idx="28186">
                  <c:v>8.8778345991019805</c:v>
                </c:pt>
                <c:pt idx="28187">
                  <c:v>8.8787223825618913</c:v>
                </c:pt>
                <c:pt idx="28188">
                  <c:v>8.8796102548001468</c:v>
                </c:pt>
                <c:pt idx="28189">
                  <c:v>8.8804982158256269</c:v>
                </c:pt>
                <c:pt idx="28190">
                  <c:v>8.88138626564721</c:v>
                </c:pt>
                <c:pt idx="28191">
                  <c:v>8.8822744042737742</c:v>
                </c:pt>
                <c:pt idx="28192">
                  <c:v>8.8831626317142014</c:v>
                </c:pt>
                <c:pt idx="28193">
                  <c:v>8.8840509479773733</c:v>
                </c:pt>
                <c:pt idx="28194">
                  <c:v>8.8849393530721716</c:v>
                </c:pt>
                <c:pt idx="28195">
                  <c:v>8.8858278470074783</c:v>
                </c:pt>
                <c:pt idx="28196">
                  <c:v>8.8867164297921786</c:v>
                </c:pt>
                <c:pt idx="28197">
                  <c:v>8.8876051014351578</c:v>
                </c:pt>
                <c:pt idx="28198">
                  <c:v>8.8884938619453013</c:v>
                </c:pt>
                <c:pt idx="28199">
                  <c:v>8.8893827113314963</c:v>
                </c:pt>
                <c:pt idx="28200">
                  <c:v>8.8902716496026297</c:v>
                </c:pt>
                <c:pt idx="28201">
                  <c:v>8.8911606767675906</c:v>
                </c:pt>
                <c:pt idx="28202">
                  <c:v>8.8920497928352678</c:v>
                </c:pt>
                <c:pt idx="28203">
                  <c:v>8.8929389978145519</c:v>
                </c:pt>
                <c:pt idx="28204">
                  <c:v>8.8938282917143336</c:v>
                </c:pt>
                <c:pt idx="28205">
                  <c:v>8.8947176745435055</c:v>
                </c:pt>
                <c:pt idx="28206">
                  <c:v>8.8956071463109598</c:v>
                </c:pt>
                <c:pt idx="28207">
                  <c:v>8.8964967070255909</c:v>
                </c:pt>
                <c:pt idx="28208">
                  <c:v>8.897386356696293</c:v>
                </c:pt>
                <c:pt idx="28209">
                  <c:v>8.898276095331962</c:v>
                </c:pt>
                <c:pt idx="28210">
                  <c:v>8.8991659229414957</c:v>
                </c:pt>
                <c:pt idx="28211">
                  <c:v>8.9000558395337901</c:v>
                </c:pt>
                <c:pt idx="28212">
                  <c:v>8.900945845117743</c:v>
                </c:pt>
                <c:pt idx="28213">
                  <c:v>8.901835939702254</c:v>
                </c:pt>
                <c:pt idx="28214">
                  <c:v>8.9027261232962243</c:v>
                </c:pt>
                <c:pt idx="28215">
                  <c:v>8.9036163959085535</c:v>
                </c:pt>
                <c:pt idx="28216">
                  <c:v>8.9045067575481447</c:v>
                </c:pt>
                <c:pt idx="28217">
                  <c:v>8.9053972082238992</c:v>
                </c:pt>
                <c:pt idx="28218">
                  <c:v>8.906287747944722</c:v>
                </c:pt>
                <c:pt idx="28219">
                  <c:v>8.9071783767195161</c:v>
                </c:pt>
                <c:pt idx="28220">
                  <c:v>8.9080690945571881</c:v>
                </c:pt>
                <c:pt idx="28221">
                  <c:v>8.908959901466643</c:v>
                </c:pt>
                <c:pt idx="28222">
                  <c:v>8.9098507974567891</c:v>
                </c:pt>
                <c:pt idx="28223">
                  <c:v>8.9107417825365349</c:v>
                </c:pt>
                <c:pt idx="28224">
                  <c:v>8.9116328567147889</c:v>
                </c:pt>
                <c:pt idx="28225">
                  <c:v>8.9125240200004594</c:v>
                </c:pt>
                <c:pt idx="28226">
                  <c:v>8.9134152724024602</c:v>
                </c:pt>
                <c:pt idx="28227">
                  <c:v>8.9143066139296998</c:v>
                </c:pt>
                <c:pt idx="28228">
                  <c:v>8.9151980445910919</c:v>
                </c:pt>
                <c:pt idx="28229">
                  <c:v>8.9160895643955502</c:v>
                </c:pt>
                <c:pt idx="28230">
                  <c:v>8.9169811733519904</c:v>
                </c:pt>
                <c:pt idx="28231">
                  <c:v>8.9178728714693261</c:v>
                </c:pt>
                <c:pt idx="28232">
                  <c:v>8.9187646587564728</c:v>
                </c:pt>
                <c:pt idx="28233">
                  <c:v>8.919656535222348</c:v>
                </c:pt>
                <c:pt idx="28234">
                  <c:v>8.9205485008758707</c:v>
                </c:pt>
                <c:pt idx="28235">
                  <c:v>8.9214405557259582</c:v>
                </c:pt>
                <c:pt idx="28236">
                  <c:v>8.9223326997815313</c:v>
                </c:pt>
                <c:pt idx="28237">
                  <c:v>8.9232249330515092</c:v>
                </c:pt>
                <c:pt idx="28238">
                  <c:v>8.9241172555448145</c:v>
                </c:pt>
                <c:pt idx="28239">
                  <c:v>8.925009667270368</c:v>
                </c:pt>
                <c:pt idx="28240">
                  <c:v>8.9259021682370943</c:v>
                </c:pt>
                <c:pt idx="28241">
                  <c:v>8.9267947584539176</c:v>
                </c:pt>
                <c:pt idx="28242">
                  <c:v>8.9276874379297624</c:v>
                </c:pt>
                <c:pt idx="28243">
                  <c:v>8.9285802066735549</c:v>
                </c:pt>
                <c:pt idx="28244">
                  <c:v>8.9294730646942213</c:v>
                </c:pt>
                <c:pt idx="28245">
                  <c:v>8.9303660120006914</c:v>
                </c:pt>
                <c:pt idx="28246">
                  <c:v>8.9312590486018912</c:v>
                </c:pt>
                <c:pt idx="28247">
                  <c:v>8.9321521745067507</c:v>
                </c:pt>
                <c:pt idx="28248">
                  <c:v>8.9330453897242013</c:v>
                </c:pt>
                <c:pt idx="28249">
                  <c:v>8.9339386942631744</c:v>
                </c:pt>
                <c:pt idx="28250">
                  <c:v>8.9348320881326</c:v>
                </c:pt>
                <c:pt idx="28251">
                  <c:v>8.935725571341413</c:v>
                </c:pt>
                <c:pt idx="28252">
                  <c:v>8.9366191438985467</c:v>
                </c:pt>
                <c:pt idx="28253">
                  <c:v>8.9375128058129363</c:v>
                </c:pt>
                <c:pt idx="28254">
                  <c:v>8.9384065570935167</c:v>
                </c:pt>
                <c:pt idx="28255">
                  <c:v>8.9393003977492267</c:v>
                </c:pt>
                <c:pt idx="28256">
                  <c:v>8.9401943277890012</c:v>
                </c:pt>
                <c:pt idx="28257">
                  <c:v>8.9410883472217808</c:v>
                </c:pt>
                <c:pt idx="28258">
                  <c:v>8.9419824560565022</c:v>
                </c:pt>
                <c:pt idx="28259">
                  <c:v>8.9428766543021077</c:v>
                </c:pt>
                <c:pt idx="28260">
                  <c:v>8.9437709419675375</c:v>
                </c:pt>
                <c:pt idx="28261">
                  <c:v>8.944665319061734</c:v>
                </c:pt>
                <c:pt idx="28262">
                  <c:v>8.9455597855936393</c:v>
                </c:pt>
                <c:pt idx="28263">
                  <c:v>8.9464543415721991</c:v>
                </c:pt>
                <c:pt idx="28264">
                  <c:v>8.9473489870063556</c:v>
                </c:pt>
                <c:pt idx="28265">
                  <c:v>8.9482437219050563</c:v>
                </c:pt>
                <c:pt idx="28266">
                  <c:v>8.949138546277247</c:v>
                </c:pt>
                <c:pt idx="28267">
                  <c:v>8.9500334601318752</c:v>
                </c:pt>
                <c:pt idx="28268">
                  <c:v>8.9509284634778883</c:v>
                </c:pt>
                <c:pt idx="28269">
                  <c:v>8.9518235563242357</c:v>
                </c:pt>
                <c:pt idx="28270">
                  <c:v>8.9527187386798683</c:v>
                </c:pt>
                <c:pt idx="28271">
                  <c:v>8.9536140105537356</c:v>
                </c:pt>
                <c:pt idx="28272">
                  <c:v>8.9545093719547904</c:v>
                </c:pt>
                <c:pt idx="28273">
                  <c:v>8.9554048228919854</c:v>
                </c:pt>
                <c:pt idx="28274">
                  <c:v>8.9563003633742753</c:v>
                </c:pt>
                <c:pt idx="28275">
                  <c:v>8.9571959934106129</c:v>
                </c:pt>
                <c:pt idx="28276">
                  <c:v>8.9580917130099547</c:v>
                </c:pt>
                <c:pt idx="28277">
                  <c:v>8.9589875221812552</c:v>
                </c:pt>
                <c:pt idx="28278">
                  <c:v>8.9598834209334726</c:v>
                </c:pt>
                <c:pt idx="28279">
                  <c:v>8.960779409275565</c:v>
                </c:pt>
                <c:pt idx="28280">
                  <c:v>8.9616754872164925</c:v>
                </c:pt>
                <c:pt idx="28281">
                  <c:v>8.9625716547652132</c:v>
                </c:pt>
                <c:pt idx="28282">
                  <c:v>8.9634679119306888</c:v>
                </c:pt>
                <c:pt idx="28283">
                  <c:v>8.964364258721881</c:v>
                </c:pt>
                <c:pt idx="28284">
                  <c:v>8.9652606951477534</c:v>
                </c:pt>
                <c:pt idx="28285">
                  <c:v>8.9661572212172675</c:v>
                </c:pt>
                <c:pt idx="28286">
                  <c:v>8.9670538369393888</c:v>
                </c:pt>
                <c:pt idx="28287">
                  <c:v>8.9679505423230825</c:v>
                </c:pt>
                <c:pt idx="28288">
                  <c:v>8.9688473373773139</c:v>
                </c:pt>
                <c:pt idx="28289">
                  <c:v>8.9697442221110517</c:v>
                </c:pt>
                <c:pt idx="28290">
                  <c:v>8.9706411965332631</c:v>
                </c:pt>
                <c:pt idx="28291">
                  <c:v>8.9715382606529168</c:v>
                </c:pt>
                <c:pt idx="28292">
                  <c:v>8.9724354144789817</c:v>
                </c:pt>
                <c:pt idx="28293">
                  <c:v>8.9733326580204302</c:v>
                </c:pt>
                <c:pt idx="28294">
                  <c:v>8.9742299912862329</c:v>
                </c:pt>
                <c:pt idx="28295">
                  <c:v>8.9751274142853621</c:v>
                </c:pt>
                <c:pt idx="28296">
                  <c:v>8.9760249270267902</c:v>
                </c:pt>
                <c:pt idx="28297">
                  <c:v>8.9769225295194932</c:v>
                </c:pt>
                <c:pt idx="28298">
                  <c:v>8.9778202217724452</c:v>
                </c:pt>
                <c:pt idx="28299">
                  <c:v>8.9787180037946221</c:v>
                </c:pt>
                <c:pt idx="28300">
                  <c:v>8.9796158755950017</c:v>
                </c:pt>
                <c:pt idx="28301">
                  <c:v>8.9805138371825617</c:v>
                </c:pt>
                <c:pt idx="28302">
                  <c:v>8.9814118885662797</c:v>
                </c:pt>
                <c:pt idx="28303">
                  <c:v>8.982310029755137</c:v>
                </c:pt>
                <c:pt idx="28304">
                  <c:v>8.9832082607581132</c:v>
                </c:pt>
                <c:pt idx="28305">
                  <c:v>8.9841065815841894</c:v>
                </c:pt>
                <c:pt idx="28306">
                  <c:v>8.9850049922423469</c:v>
                </c:pt>
                <c:pt idx="28307">
                  <c:v>8.9859034927415706</c:v>
                </c:pt>
                <c:pt idx="28308">
                  <c:v>8.9868020830908453</c:v>
                </c:pt>
                <c:pt idx="28309">
                  <c:v>8.9877007632991539</c:v>
                </c:pt>
                <c:pt idx="28310">
                  <c:v>8.9885995333754831</c:v>
                </c:pt>
                <c:pt idx="28311">
                  <c:v>8.9894983933288213</c:v>
                </c:pt>
                <c:pt idx="28312">
                  <c:v>8.9903973431681532</c:v>
                </c:pt>
                <c:pt idx="28313">
                  <c:v>8.9912963829024708</c:v>
                </c:pt>
                <c:pt idx="28314">
                  <c:v>8.9921955125407607</c:v>
                </c:pt>
                <c:pt idx="28315">
                  <c:v>8.9930947320920147</c:v>
                </c:pt>
                <c:pt idx="28316">
                  <c:v>8.9939940415652231</c:v>
                </c:pt>
                <c:pt idx="28317">
                  <c:v>8.9948934409693795</c:v>
                </c:pt>
                <c:pt idx="28318">
                  <c:v>8.9957929303134758</c:v>
                </c:pt>
                <c:pt idx="28319">
                  <c:v>8.9966925096065076</c:v>
                </c:pt>
                <c:pt idx="28320">
                  <c:v>8.9975921788574684</c:v>
                </c:pt>
                <c:pt idx="28321">
                  <c:v>8.9984919380753539</c:v>
                </c:pt>
                <c:pt idx="28322">
                  <c:v>8.9993917872691611</c:v>
                </c:pt>
                <c:pt idx="28323">
                  <c:v>9.0002917264478874</c:v>
                </c:pt>
                <c:pt idx="28324">
                  <c:v>9.0011917556205319</c:v>
                </c:pt>
                <c:pt idx="28325">
                  <c:v>9.0020918747960934</c:v>
                </c:pt>
                <c:pt idx="28326">
                  <c:v>9.0029920839835729</c:v>
                </c:pt>
                <c:pt idx="28327">
                  <c:v>9.003892383191971</c:v>
                </c:pt>
                <c:pt idx="28328">
                  <c:v>9.0047927724302905</c:v>
                </c:pt>
                <c:pt idx="28329">
                  <c:v>9.0056932517075339</c:v>
                </c:pt>
                <c:pt idx="28330">
                  <c:v>9.0065938210327037</c:v>
                </c:pt>
                <c:pt idx="28331">
                  <c:v>9.007494480414806</c:v>
                </c:pt>
                <c:pt idx="28332">
                  <c:v>9.0083952298628471</c:v>
                </c:pt>
                <c:pt idx="28333">
                  <c:v>9.0092960693858331</c:v>
                </c:pt>
                <c:pt idx="28334">
                  <c:v>9.0101969989927717</c:v>
                </c:pt>
                <c:pt idx="28335">
                  <c:v>9.011098018692671</c:v>
                </c:pt>
                <c:pt idx="28336">
                  <c:v>9.0119991284945407</c:v>
                </c:pt>
                <c:pt idx="28337">
                  <c:v>9.0129003284073903</c:v>
                </c:pt>
                <c:pt idx="28338">
                  <c:v>9.0138016184402314</c:v>
                </c:pt>
                <c:pt idx="28339">
                  <c:v>9.0147029986020755</c:v>
                </c:pt>
                <c:pt idx="28340">
                  <c:v>9.0156044689019357</c:v>
                </c:pt>
                <c:pt idx="28341">
                  <c:v>9.0165060293488253</c:v>
                </c:pt>
                <c:pt idx="28342">
                  <c:v>9.0174076799517593</c:v>
                </c:pt>
                <c:pt idx="28343">
                  <c:v>9.0183094207197545</c:v>
                </c:pt>
                <c:pt idx="28344">
                  <c:v>9.0192112516618259</c:v>
                </c:pt>
                <c:pt idx="28345">
                  <c:v>9.0201131727869921</c:v>
                </c:pt>
                <c:pt idx="28346">
                  <c:v>9.0210151841042698</c:v>
                </c:pt>
                <c:pt idx="28347">
                  <c:v>9.0219172856226795</c:v>
                </c:pt>
                <c:pt idx="28348">
                  <c:v>9.0228194773512413</c:v>
                </c:pt>
                <c:pt idx="28349">
                  <c:v>9.0237217592989758</c:v>
                </c:pt>
                <c:pt idx="28350">
                  <c:v>9.0246241314749049</c:v>
                </c:pt>
                <c:pt idx="28351">
                  <c:v>9.0255265938880527</c:v>
                </c:pt>
                <c:pt idx="28352">
                  <c:v>9.0264291465474411</c:v>
                </c:pt>
                <c:pt idx="28353">
                  <c:v>9.0273317894620959</c:v>
                </c:pt>
                <c:pt idx="28354">
                  <c:v>9.0282345226410428</c:v>
                </c:pt>
                <c:pt idx="28355">
                  <c:v>9.0291373460933073</c:v>
                </c:pt>
                <c:pt idx="28356">
                  <c:v>9.030040259827917</c:v>
                </c:pt>
                <c:pt idx="28357">
                  <c:v>9.0309432638538993</c:v>
                </c:pt>
                <c:pt idx="28358">
                  <c:v>9.0318463581802853</c:v>
                </c:pt>
                <c:pt idx="28359">
                  <c:v>9.032749542816104</c:v>
                </c:pt>
                <c:pt idx="28360">
                  <c:v>9.0336528177703848</c:v>
                </c:pt>
                <c:pt idx="28361">
                  <c:v>9.0345561830521621</c:v>
                </c:pt>
                <c:pt idx="28362">
                  <c:v>9.0354596386704671</c:v>
                </c:pt>
                <c:pt idx="28363">
                  <c:v>9.0363631846343342</c:v>
                </c:pt>
                <c:pt idx="28364">
                  <c:v>9.037266820952798</c:v>
                </c:pt>
                <c:pt idx="28365">
                  <c:v>9.038170547634893</c:v>
                </c:pt>
                <c:pt idx="28366">
                  <c:v>9.0390743646896556</c:v>
                </c:pt>
                <c:pt idx="28367">
                  <c:v>9.0399782721261239</c:v>
                </c:pt>
                <c:pt idx="28368">
                  <c:v>9.040882269953336</c:v>
                </c:pt>
                <c:pt idx="28369">
                  <c:v>9.0417863581803317</c:v>
                </c:pt>
                <c:pt idx="28370">
                  <c:v>9.0426905368161492</c:v>
                </c:pt>
                <c:pt idx="28371">
                  <c:v>9.0435948058698301</c:v>
                </c:pt>
                <c:pt idx="28372">
                  <c:v>9.0444991653504179</c:v>
                </c:pt>
                <c:pt idx="28373">
                  <c:v>9.0454036152669524</c:v>
                </c:pt>
                <c:pt idx="28374">
                  <c:v>9.0463081556284788</c:v>
                </c:pt>
                <c:pt idx="28375">
                  <c:v>9.0472127864440424</c:v>
                </c:pt>
                <c:pt idx="28376">
                  <c:v>9.0481175077226865</c:v>
                </c:pt>
                <c:pt idx="28377">
                  <c:v>9.0490223194734583</c:v>
                </c:pt>
                <c:pt idx="28378">
                  <c:v>9.0499272217054063</c:v>
                </c:pt>
                <c:pt idx="28379">
                  <c:v>9.0508322144275759</c:v>
                </c:pt>
                <c:pt idx="28380">
                  <c:v>9.0517372976490194</c:v>
                </c:pt>
                <c:pt idx="28381">
                  <c:v>9.0526424713787836</c:v>
                </c:pt>
                <c:pt idx="28382">
                  <c:v>9.0535477356259211</c:v>
                </c:pt>
                <c:pt idx="28383">
                  <c:v>9.054453090399484</c:v>
                </c:pt>
                <c:pt idx="28384">
                  <c:v>9.0553585357085247</c:v>
                </c:pt>
                <c:pt idx="28385">
                  <c:v>9.0562640715620955</c:v>
                </c:pt>
                <c:pt idx="28386">
                  <c:v>9.0571696979692522</c:v>
                </c:pt>
                <c:pt idx="28387">
                  <c:v>9.058075414939049</c:v>
                </c:pt>
                <c:pt idx="28388">
                  <c:v>9.0589812224805435</c:v>
                </c:pt>
                <c:pt idx="28389">
                  <c:v>9.0598871206027916</c:v>
                </c:pt>
                <c:pt idx="28390">
                  <c:v>9.0607931093148526</c:v>
                </c:pt>
                <c:pt idx="28391">
                  <c:v>9.0616991886257843</c:v>
                </c:pt>
                <c:pt idx="28392">
                  <c:v>9.062605358544646</c:v>
                </c:pt>
                <c:pt idx="28393">
                  <c:v>9.0635116190805007</c:v>
                </c:pt>
                <c:pt idx="28394">
                  <c:v>9.0644179702424079</c:v>
                </c:pt>
                <c:pt idx="28395">
                  <c:v>9.0653244120394323</c:v>
                </c:pt>
                <c:pt idx="28396">
                  <c:v>9.0662309444806368</c:v>
                </c:pt>
                <c:pt idx="28397">
                  <c:v>9.0671375675750845</c:v>
                </c:pt>
                <c:pt idx="28398">
                  <c:v>9.0680442813318418</c:v>
                </c:pt>
                <c:pt idx="28399">
                  <c:v>9.0689510857599753</c:v>
                </c:pt>
                <c:pt idx="28400">
                  <c:v>9.0698579808685516</c:v>
                </c:pt>
                <c:pt idx="28401">
                  <c:v>9.0707649666666388</c:v>
                </c:pt>
                <c:pt idx="28402">
                  <c:v>9.0716720431633053</c:v>
                </c:pt>
                <c:pt idx="28403">
                  <c:v>9.0725792103676213</c:v>
                </c:pt>
                <c:pt idx="28404">
                  <c:v>9.0734864682886585</c:v>
                </c:pt>
                <c:pt idx="28405">
                  <c:v>9.074393816935487</c:v>
                </c:pt>
                <c:pt idx="28406">
                  <c:v>9.0753012563171804</c:v>
                </c:pt>
                <c:pt idx="28407">
                  <c:v>9.0762087864428125</c:v>
                </c:pt>
                <c:pt idx="28408">
                  <c:v>9.0771164073214567</c:v>
                </c:pt>
                <c:pt idx="28409">
                  <c:v>9.0780241189621886</c:v>
                </c:pt>
                <c:pt idx="28410">
                  <c:v>9.0789319213740853</c:v>
                </c:pt>
                <c:pt idx="28411">
                  <c:v>9.0798398145662222</c:v>
                </c:pt>
                <c:pt idx="28412">
                  <c:v>9.0807477985476783</c:v>
                </c:pt>
                <c:pt idx="28413">
                  <c:v>9.0816558733275325</c:v>
                </c:pt>
                <c:pt idx="28414">
                  <c:v>9.0825640389148656</c:v>
                </c:pt>
                <c:pt idx="28415">
                  <c:v>9.0834722953187566</c:v>
                </c:pt>
                <c:pt idx="28416">
                  <c:v>9.0843806425482878</c:v>
                </c:pt>
                <c:pt idx="28417">
                  <c:v>9.0852890806125419</c:v>
                </c:pt>
                <c:pt idx="28418">
                  <c:v>9.0861976095206032</c:v>
                </c:pt>
                <c:pt idx="28419">
                  <c:v>9.0871062292815559</c:v>
                </c:pt>
                <c:pt idx="28420">
                  <c:v>9.0880149399044843</c:v>
                </c:pt>
                <c:pt idx="28421">
                  <c:v>9.0889237413984745</c:v>
                </c:pt>
                <c:pt idx="28422">
                  <c:v>9.0898326337726143</c:v>
                </c:pt>
                <c:pt idx="28423">
                  <c:v>9.0907416170359916</c:v>
                </c:pt>
                <c:pt idx="28424">
                  <c:v>9.091650691197696</c:v>
                </c:pt>
                <c:pt idx="28425">
                  <c:v>9.0925598562668153</c:v>
                </c:pt>
                <c:pt idx="28426">
                  <c:v>9.0934691122524427</c:v>
                </c:pt>
                <c:pt idx="28427">
                  <c:v>9.0943784591636678</c:v>
                </c:pt>
                <c:pt idx="28428">
                  <c:v>9.0952878970095838</c:v>
                </c:pt>
                <c:pt idx="28429">
                  <c:v>9.0961974257992839</c:v>
                </c:pt>
                <c:pt idx="28430">
                  <c:v>9.097107045541863</c:v>
                </c:pt>
                <c:pt idx="28431">
                  <c:v>9.0980167562464178</c:v>
                </c:pt>
                <c:pt idx="28432">
                  <c:v>9.0989265579220415</c:v>
                </c:pt>
                <c:pt idx="28433">
                  <c:v>9.0998364505778344</c:v>
                </c:pt>
                <c:pt idx="28434">
                  <c:v>9.1007464342228914</c:v>
                </c:pt>
                <c:pt idx="28435">
                  <c:v>9.1016565088663128</c:v>
                </c:pt>
                <c:pt idx="28436">
                  <c:v>9.1025666745171989</c:v>
                </c:pt>
                <c:pt idx="28437">
                  <c:v>9.10347693118465</c:v>
                </c:pt>
                <c:pt idx="28438">
                  <c:v>9.104387278877768</c:v>
                </c:pt>
                <c:pt idx="28439">
                  <c:v>9.1052977176056551</c:v>
                </c:pt>
                <c:pt idx="28440">
                  <c:v>9.1062082473774151</c:v>
                </c:pt>
                <c:pt idx="28441">
                  <c:v>9.1071188682021535</c:v>
                </c:pt>
                <c:pt idx="28442">
                  <c:v>9.1080295800889743</c:v>
                </c:pt>
                <c:pt idx="28443">
                  <c:v>9.1089403830469831</c:v>
                </c:pt>
                <c:pt idx="28444">
                  <c:v>9.1098512770852871</c:v>
                </c:pt>
                <c:pt idx="28445">
                  <c:v>9.1107622622129956</c:v>
                </c:pt>
                <c:pt idx="28446">
                  <c:v>9.1116733384392159</c:v>
                </c:pt>
                <c:pt idx="28447">
                  <c:v>9.112584505773059</c:v>
                </c:pt>
                <c:pt idx="28448">
                  <c:v>9.1134957642236358</c:v>
                </c:pt>
                <c:pt idx="28449">
                  <c:v>9.1144071138000573</c:v>
                </c:pt>
                <c:pt idx="28450">
                  <c:v>9.1153185545114379</c:v>
                </c:pt>
                <c:pt idx="28451">
                  <c:v>9.1162300863668886</c:v>
                </c:pt>
                <c:pt idx="28452">
                  <c:v>9.1171417093755256</c:v>
                </c:pt>
                <c:pt idx="28453">
                  <c:v>9.1180534235464634</c:v>
                </c:pt>
                <c:pt idx="28454">
                  <c:v>9.1189652288888183</c:v>
                </c:pt>
                <c:pt idx="28455">
                  <c:v>9.1198771254117066</c:v>
                </c:pt>
                <c:pt idx="28456">
                  <c:v>9.120789113124248</c:v>
                </c:pt>
                <c:pt idx="28457">
                  <c:v>9.1217011920355606</c:v>
                </c:pt>
                <c:pt idx="28458">
                  <c:v>9.1226133621547643</c:v>
                </c:pt>
                <c:pt idx="28459">
                  <c:v>9.1235256234909805</c:v>
                </c:pt>
                <c:pt idx="28460">
                  <c:v>9.1244379760533292</c:v>
                </c:pt>
                <c:pt idx="28461">
                  <c:v>9.1253504198509336</c:v>
                </c:pt>
                <c:pt idx="28462">
                  <c:v>9.1262629548929191</c:v>
                </c:pt>
                <c:pt idx="28463">
                  <c:v>9.1271755811884088</c:v>
                </c:pt>
                <c:pt idx="28464">
                  <c:v>9.1280882987465279</c:v>
                </c:pt>
                <c:pt idx="28465">
                  <c:v>9.1290011075764017</c:v>
                </c:pt>
                <c:pt idx="28466">
                  <c:v>9.1299140076871588</c:v>
                </c:pt>
                <c:pt idx="28467">
                  <c:v>9.1308269990879278</c:v>
                </c:pt>
                <c:pt idx="28468">
                  <c:v>9.1317400817878358</c:v>
                </c:pt>
                <c:pt idx="28469">
                  <c:v>9.1326532557960149</c:v>
                </c:pt>
                <c:pt idx="28470">
                  <c:v>9.133566521121594</c:v>
                </c:pt>
                <c:pt idx="28471">
                  <c:v>9.1344798777737068</c:v>
                </c:pt>
                <c:pt idx="28472">
                  <c:v>9.1353933257614841</c:v>
                </c:pt>
                <c:pt idx="28473">
                  <c:v>9.1363068650940598</c:v>
                </c:pt>
                <c:pt idx="28474">
                  <c:v>9.1372204957805696</c:v>
                </c:pt>
                <c:pt idx="28475">
                  <c:v>9.1381342178301477</c:v>
                </c:pt>
                <c:pt idx="28476">
                  <c:v>9.1390480312519298</c:v>
                </c:pt>
                <c:pt idx="28477">
                  <c:v>9.1399619360550552</c:v>
                </c:pt>
                <c:pt idx="28478">
                  <c:v>9.1408759322486599</c:v>
                </c:pt>
                <c:pt idx="28479">
                  <c:v>9.1417900198418849</c:v>
                </c:pt>
                <c:pt idx="28480">
                  <c:v>9.1427041988438695</c:v>
                </c:pt>
                <c:pt idx="28481">
                  <c:v>9.1436184692637532</c:v>
                </c:pt>
                <c:pt idx="28482">
                  <c:v>9.1445328311106788</c:v>
                </c:pt>
                <c:pt idx="28483">
                  <c:v>9.1454472843937893</c:v>
                </c:pt>
                <c:pt idx="28484">
                  <c:v>9.1463618291222293</c:v>
                </c:pt>
                <c:pt idx="28485">
                  <c:v>9.1472764653051417</c:v>
                </c:pt>
                <c:pt idx="28486">
                  <c:v>9.1481911929516713</c:v>
                </c:pt>
                <c:pt idx="28487">
                  <c:v>9.1491060120709662</c:v>
                </c:pt>
                <c:pt idx="28488">
                  <c:v>9.1500209226721729</c:v>
                </c:pt>
                <c:pt idx="28489">
                  <c:v>9.1509359247644397</c:v>
                </c:pt>
                <c:pt idx="28490">
                  <c:v>9.1518510183569166</c:v>
                </c:pt>
                <c:pt idx="28491">
                  <c:v>9.1527662034587518</c:v>
                </c:pt>
                <c:pt idx="28492">
                  <c:v>9.1536814800790971</c:v>
                </c:pt>
                <c:pt idx="28493">
                  <c:v>9.1545968482271043</c:v>
                </c:pt>
                <c:pt idx="28494">
                  <c:v>9.1555123079119269</c:v>
                </c:pt>
                <c:pt idx="28495">
                  <c:v>9.1564278591427186</c:v>
                </c:pt>
                <c:pt idx="28496">
                  <c:v>9.1573435019286329</c:v>
                </c:pt>
                <c:pt idx="28497">
                  <c:v>9.1582592362788251</c:v>
                </c:pt>
                <c:pt idx="28498">
                  <c:v>9.1591750622024524</c:v>
                </c:pt>
                <c:pt idx="28499">
                  <c:v>9.1600909797086718</c:v>
                </c:pt>
                <c:pt idx="28500">
                  <c:v>9.1610069888066423</c:v>
                </c:pt>
                <c:pt idx="28501">
                  <c:v>9.1619230895055228</c:v>
                </c:pt>
                <c:pt idx="28502">
                  <c:v>9.1628392818144739</c:v>
                </c:pt>
                <c:pt idx="28503">
                  <c:v>9.1637555657426546</c:v>
                </c:pt>
                <c:pt idx="28504">
                  <c:v>9.164671941299229</c:v>
                </c:pt>
                <c:pt idx="28505">
                  <c:v>9.1655884084933597</c:v>
                </c:pt>
                <c:pt idx="28506">
                  <c:v>9.1665049673342089</c:v>
                </c:pt>
                <c:pt idx="28507">
                  <c:v>9.1674216178309429</c:v>
                </c:pt>
                <c:pt idx="28508">
                  <c:v>9.1683383599927257</c:v>
                </c:pt>
                <c:pt idx="28509">
                  <c:v>9.1692551938287252</c:v>
                </c:pt>
                <c:pt idx="28510">
                  <c:v>9.1701721193481074</c:v>
                </c:pt>
                <c:pt idx="28511">
                  <c:v>9.1710891365600418</c:v>
                </c:pt>
                <c:pt idx="28512">
                  <c:v>9.1720062454736979</c:v>
                </c:pt>
                <c:pt idx="28513">
                  <c:v>9.1729234460982454</c:v>
                </c:pt>
                <c:pt idx="28514">
                  <c:v>9.1738407384428555</c:v>
                </c:pt>
                <c:pt idx="28515">
                  <c:v>9.1747581225166996</c:v>
                </c:pt>
                <c:pt idx="28516">
                  <c:v>9.1756755983289509</c:v>
                </c:pt>
                <c:pt idx="28517">
                  <c:v>9.176593165888784</c:v>
                </c:pt>
                <c:pt idx="28518">
                  <c:v>9.1775108252053723</c:v>
                </c:pt>
                <c:pt idx="28519">
                  <c:v>9.1784285762878923</c:v>
                </c:pt>
                <c:pt idx="28520">
                  <c:v>9.1793464191455207</c:v>
                </c:pt>
                <c:pt idx="28521">
                  <c:v>9.180264353787436</c:v>
                </c:pt>
                <c:pt idx="28522">
                  <c:v>9.1811823802228147</c:v>
                </c:pt>
                <c:pt idx="28523">
                  <c:v>9.1821004984608372</c:v>
                </c:pt>
                <c:pt idx="28524">
                  <c:v>9.1830187085106836</c:v>
                </c:pt>
                <c:pt idx="28525">
                  <c:v>9.1839370103815341</c:v>
                </c:pt>
                <c:pt idx="28526">
                  <c:v>9.1848554040825725</c:v>
                </c:pt>
                <c:pt idx="28527">
                  <c:v>9.1857738896229808</c:v>
                </c:pt>
                <c:pt idx="28528">
                  <c:v>9.1866924670119428</c:v>
                </c:pt>
                <c:pt idx="28529">
                  <c:v>9.1876111362586439</c:v>
                </c:pt>
                <c:pt idx="28530">
                  <c:v>9.1885298973722698</c:v>
                </c:pt>
                <c:pt idx="28531">
                  <c:v>9.1894487503620077</c:v>
                </c:pt>
                <c:pt idx="28532">
                  <c:v>9.1903676952370432</c:v>
                </c:pt>
                <c:pt idx="28533">
                  <c:v>9.1912867320065672</c:v>
                </c:pt>
                <c:pt idx="28534">
                  <c:v>9.192205860679767</c:v>
                </c:pt>
                <c:pt idx="28535">
                  <c:v>9.1931250812658352</c:v>
                </c:pt>
                <c:pt idx="28536">
                  <c:v>9.1940443937739609</c:v>
                </c:pt>
                <c:pt idx="28537">
                  <c:v>9.1949637982133385</c:v>
                </c:pt>
                <c:pt idx="28538">
                  <c:v>9.195883294593159</c:v>
                </c:pt>
                <c:pt idx="28539">
                  <c:v>9.1968028829226185</c:v>
                </c:pt>
                <c:pt idx="28540">
                  <c:v>9.1977225632109114</c:v>
                </c:pt>
                <c:pt idx="28541">
                  <c:v>9.1986423354672322</c:v>
                </c:pt>
                <c:pt idx="28542">
                  <c:v>9.1995621997007788</c:v>
                </c:pt>
                <c:pt idx="28543">
                  <c:v>9.2004821559207492</c:v>
                </c:pt>
                <c:pt idx="28544">
                  <c:v>9.2014022041363415</c:v>
                </c:pt>
                <c:pt idx="28545">
                  <c:v>9.2023223443567552</c:v>
                </c:pt>
                <c:pt idx="28546">
                  <c:v>9.2032425765911903</c:v>
                </c:pt>
                <c:pt idx="28547">
                  <c:v>9.2041629008488499</c:v>
                </c:pt>
                <c:pt idx="28548">
                  <c:v>9.2050833171389339</c:v>
                </c:pt>
                <c:pt idx="28549">
                  <c:v>9.2060038254706473</c:v>
                </c:pt>
                <c:pt idx="28550">
                  <c:v>9.2069244258531935</c:v>
                </c:pt>
                <c:pt idx="28551">
                  <c:v>9.2078451182957792</c:v>
                </c:pt>
                <c:pt idx="28552">
                  <c:v>9.2087659028076079</c:v>
                </c:pt>
                <c:pt idx="28553">
                  <c:v>9.209686779397888</c:v>
                </c:pt>
                <c:pt idx="28554">
                  <c:v>9.2106077480758284</c:v>
                </c:pt>
                <c:pt idx="28555">
                  <c:v>9.2115288088506357</c:v>
                </c:pt>
                <c:pt idx="28556">
                  <c:v>9.2124499617315205</c:v>
                </c:pt>
                <c:pt idx="28557">
                  <c:v>9.2133712067276932</c:v>
                </c:pt>
                <c:pt idx="28558">
                  <c:v>9.2142925438483658</c:v>
                </c:pt>
                <c:pt idx="28559">
                  <c:v>9.2152139731027507</c:v>
                </c:pt>
                <c:pt idx="28560">
                  <c:v>9.2161354945000618</c:v>
                </c:pt>
                <c:pt idx="28561">
                  <c:v>9.2170571080495112</c:v>
                </c:pt>
                <c:pt idx="28562">
                  <c:v>9.2179788137603165</c:v>
                </c:pt>
                <c:pt idx="28563">
                  <c:v>9.2189006116416916</c:v>
                </c:pt>
                <c:pt idx="28564">
                  <c:v>9.2198225017028559</c:v>
                </c:pt>
                <c:pt idx="28565">
                  <c:v>9.2207444839530268</c:v>
                </c:pt>
                <c:pt idx="28566">
                  <c:v>9.2216665584014219</c:v>
                </c:pt>
                <c:pt idx="28567">
                  <c:v>9.2225887250572622</c:v>
                </c:pt>
                <c:pt idx="28568">
                  <c:v>9.2235109839297671</c:v>
                </c:pt>
                <c:pt idx="28569">
                  <c:v>9.2244333350281593</c:v>
                </c:pt>
                <c:pt idx="28570">
                  <c:v>9.2253557783616618</c:v>
                </c:pt>
                <c:pt idx="28571">
                  <c:v>9.2262783139394973</c:v>
                </c:pt>
                <c:pt idx="28572">
                  <c:v>9.2272009417708905</c:v>
                </c:pt>
                <c:pt idx="28573">
                  <c:v>9.2281236618650677</c:v>
                </c:pt>
                <c:pt idx="28574">
                  <c:v>9.2290464742312537</c:v>
                </c:pt>
                <c:pt idx="28575">
                  <c:v>9.2299693788786765</c:v>
                </c:pt>
                <c:pt idx="28576">
                  <c:v>9.2308923758165644</c:v>
                </c:pt>
                <c:pt idx="28577">
                  <c:v>9.2318154650541455</c:v>
                </c:pt>
                <c:pt idx="28578">
                  <c:v>9.2327386466006516</c:v>
                </c:pt>
                <c:pt idx="28579">
                  <c:v>9.2336619204653108</c:v>
                </c:pt>
                <c:pt idx="28580">
                  <c:v>9.2345852866573566</c:v>
                </c:pt>
                <c:pt idx="28581">
                  <c:v>9.2355087451860225</c:v>
                </c:pt>
                <c:pt idx="28582">
                  <c:v>9.2364322960605403</c:v>
                </c:pt>
                <c:pt idx="28583">
                  <c:v>9.237355939290147</c:v>
                </c:pt>
                <c:pt idx="28584">
                  <c:v>9.2382796748840761</c:v>
                </c:pt>
                <c:pt idx="28585">
                  <c:v>9.2392035028515647</c:v>
                </c:pt>
                <c:pt idx="28586">
                  <c:v>9.2401274232018498</c:v>
                </c:pt>
                <c:pt idx="28587">
                  <c:v>9.2410514359441702</c:v>
                </c:pt>
                <c:pt idx="28588">
                  <c:v>9.2419755410877649</c:v>
                </c:pt>
                <c:pt idx="28589">
                  <c:v>9.2428997386418743</c:v>
                </c:pt>
                <c:pt idx="28590">
                  <c:v>9.2438240286157392</c:v>
                </c:pt>
                <c:pt idx="28591">
                  <c:v>9.2447484110186</c:v>
                </c:pt>
                <c:pt idx="28592">
                  <c:v>9.245672885859701</c:v>
                </c:pt>
                <c:pt idx="28593">
                  <c:v>9.2465974531482864</c:v>
                </c:pt>
                <c:pt idx="28594">
                  <c:v>9.2475221128936003</c:v>
                </c:pt>
                <c:pt idx="28595">
                  <c:v>9.2484468651048903</c:v>
                </c:pt>
                <c:pt idx="28596">
                  <c:v>9.2493717097914008</c:v>
                </c:pt>
                <c:pt idx="28597">
                  <c:v>9.2502966469623793</c:v>
                </c:pt>
                <c:pt idx="28598">
                  <c:v>9.2512216766270754</c:v>
                </c:pt>
                <c:pt idx="28599">
                  <c:v>9.2521467987947386</c:v>
                </c:pt>
                <c:pt idx="28600">
                  <c:v>9.2530720134746183</c:v>
                </c:pt>
                <c:pt idx="28601">
                  <c:v>9.2539973206759658</c:v>
                </c:pt>
                <c:pt idx="28602">
                  <c:v>9.2549227204080324</c:v>
                </c:pt>
                <c:pt idx="28603">
                  <c:v>9.255848212680073</c:v>
                </c:pt>
                <c:pt idx="28604">
                  <c:v>9.2567737975013404</c:v>
                </c:pt>
                <c:pt idx="28605">
                  <c:v>9.2576994748810897</c:v>
                </c:pt>
                <c:pt idx="28606">
                  <c:v>9.2586252448285773</c:v>
                </c:pt>
                <c:pt idx="28607">
                  <c:v>9.2595511073530599</c:v>
                </c:pt>
                <c:pt idx="28608">
                  <c:v>9.2604770624637958</c:v>
                </c:pt>
                <c:pt idx="28609">
                  <c:v>9.2614031101700416</c:v>
                </c:pt>
                <c:pt idx="28610">
                  <c:v>9.2623292504810593</c:v>
                </c:pt>
                <c:pt idx="28611">
                  <c:v>9.2632554834061072</c:v>
                </c:pt>
                <c:pt idx="28612">
                  <c:v>9.2641818089544472</c:v>
                </c:pt>
                <c:pt idx="28613">
                  <c:v>9.2651082271353431</c:v>
                </c:pt>
                <c:pt idx="28614">
                  <c:v>9.2660347379580568</c:v>
                </c:pt>
                <c:pt idx="28615">
                  <c:v>9.2669613414318519</c:v>
                </c:pt>
                <c:pt idx="28616">
                  <c:v>9.2678880375659958</c:v>
                </c:pt>
                <c:pt idx="28617">
                  <c:v>9.2688148263697521</c:v>
                </c:pt>
                <c:pt idx="28618">
                  <c:v>9.2697417078523898</c:v>
                </c:pt>
                <c:pt idx="28619">
                  <c:v>9.2706686820231745</c:v>
                </c:pt>
                <c:pt idx="28620">
                  <c:v>9.2715957488913769</c:v>
                </c:pt>
                <c:pt idx="28621">
                  <c:v>9.2725229084662661</c:v>
                </c:pt>
                <c:pt idx="28622">
                  <c:v>9.2734501607571129</c:v>
                </c:pt>
                <c:pt idx="28623">
                  <c:v>9.2743775057731881</c:v>
                </c:pt>
                <c:pt idx="28624">
                  <c:v>9.275304943523766</c:v>
                </c:pt>
                <c:pt idx="28625">
                  <c:v>9.2762324740181175</c:v>
                </c:pt>
                <c:pt idx="28626">
                  <c:v>9.2771600972655186</c:v>
                </c:pt>
                <c:pt idx="28627">
                  <c:v>9.2780878132752456</c:v>
                </c:pt>
                <c:pt idx="28628">
                  <c:v>9.2790156220565727</c:v>
                </c:pt>
                <c:pt idx="28629">
                  <c:v>9.2799435236187779</c:v>
                </c:pt>
                <c:pt idx="28630">
                  <c:v>9.2808715179711392</c:v>
                </c:pt>
                <c:pt idx="28631">
                  <c:v>9.2817996051229361</c:v>
                </c:pt>
                <c:pt idx="28632">
                  <c:v>9.2827277850834484</c:v>
                </c:pt>
                <c:pt idx="28633">
                  <c:v>9.2836560578619558</c:v>
                </c:pt>
                <c:pt idx="28634">
                  <c:v>9.2845844234677415</c:v>
                </c:pt>
                <c:pt idx="28635">
                  <c:v>9.2855128819100887</c:v>
                </c:pt>
                <c:pt idx="28636">
                  <c:v>9.286441433198279</c:v>
                </c:pt>
                <c:pt idx="28637">
                  <c:v>9.287370077341599</c:v>
                </c:pt>
                <c:pt idx="28638">
                  <c:v>9.2882988143493339</c:v>
                </c:pt>
                <c:pt idx="28639">
                  <c:v>9.2892276442307686</c:v>
                </c:pt>
                <c:pt idx="28640">
                  <c:v>9.2901565669951918</c:v>
                </c:pt>
                <c:pt idx="28641">
                  <c:v>9.2910855826518919</c:v>
                </c:pt>
                <c:pt idx="28642">
                  <c:v>9.2920146912101576</c:v>
                </c:pt>
                <c:pt idx="28643">
                  <c:v>9.2929438926792791</c:v>
                </c:pt>
                <c:pt idx="28644">
                  <c:v>9.2938731870685469</c:v>
                </c:pt>
                <c:pt idx="28645">
                  <c:v>9.2948025743872531</c:v>
                </c:pt>
                <c:pt idx="28646">
                  <c:v>9.2957320546446915</c:v>
                </c:pt>
                <c:pt idx="28647">
                  <c:v>9.2966616278501562</c:v>
                </c:pt>
                <c:pt idx="28648">
                  <c:v>9.2975912940129408</c:v>
                </c:pt>
                <c:pt idx="28649">
                  <c:v>9.2985210531423412</c:v>
                </c:pt>
                <c:pt idx="28650">
                  <c:v>9.2994509052476548</c:v>
                </c:pt>
                <c:pt idx="28651">
                  <c:v>9.3003808503381791</c:v>
                </c:pt>
                <c:pt idx="28652">
                  <c:v>9.3013108884232132</c:v>
                </c:pt>
                <c:pt idx="28653">
                  <c:v>9.3022410195120546</c:v>
                </c:pt>
                <c:pt idx="28654">
                  <c:v>9.3031712436140062</c:v>
                </c:pt>
                <c:pt idx="28655">
                  <c:v>9.304101560738367</c:v>
                </c:pt>
                <c:pt idx="28656">
                  <c:v>9.30503197089444</c:v>
                </c:pt>
                <c:pt idx="28657">
                  <c:v>9.3059624740915297</c:v>
                </c:pt>
                <c:pt idx="28658">
                  <c:v>9.3068930703389388</c:v>
                </c:pt>
                <c:pt idx="28659">
                  <c:v>9.3078237596459719</c:v>
                </c:pt>
                <c:pt idx="28660">
                  <c:v>9.3087545420219371</c:v>
                </c:pt>
                <c:pt idx="28661">
                  <c:v>9.309685417476139</c:v>
                </c:pt>
                <c:pt idx="28662">
                  <c:v>9.3106163860178857</c:v>
                </c:pt>
                <c:pt idx="28663">
                  <c:v>9.311547447656487</c:v>
                </c:pt>
                <c:pt idx="28664">
                  <c:v>9.3124786024012529</c:v>
                </c:pt>
                <c:pt idx="28665">
                  <c:v>9.3134098502614933</c:v>
                </c:pt>
                <c:pt idx="28666">
                  <c:v>9.3143411912465197</c:v>
                </c:pt>
                <c:pt idx="28667">
                  <c:v>9.3152726253656439</c:v>
                </c:pt>
                <c:pt idx="28668">
                  <c:v>9.3162041526281811</c:v>
                </c:pt>
                <c:pt idx="28669">
                  <c:v>9.317135773043443</c:v>
                </c:pt>
                <c:pt idx="28670">
                  <c:v>9.3180674866207465</c:v>
                </c:pt>
                <c:pt idx="28671">
                  <c:v>9.3189992933694086</c:v>
                </c:pt>
                <c:pt idx="28672">
                  <c:v>9.3199311932987445</c:v>
                </c:pt>
                <c:pt idx="28673">
                  <c:v>9.3208631864180749</c:v>
                </c:pt>
                <c:pt idx="28674">
                  <c:v>9.3217952727367166</c:v>
                </c:pt>
                <c:pt idx="28675">
                  <c:v>9.3227274522639902</c:v>
                </c:pt>
                <c:pt idx="28676">
                  <c:v>9.3236597250092164</c:v>
                </c:pt>
                <c:pt idx="28677">
                  <c:v>9.3245920909817173</c:v>
                </c:pt>
                <c:pt idx="28678">
                  <c:v>9.3255245501908153</c:v>
                </c:pt>
                <c:pt idx="28679">
                  <c:v>9.3264571026458345</c:v>
                </c:pt>
                <c:pt idx="28680">
                  <c:v>9.327389748356099</c:v>
                </c:pt>
                <c:pt idx="28681">
                  <c:v>9.3283224873309347</c:v>
                </c:pt>
                <c:pt idx="28682">
                  <c:v>9.3292553195796675</c:v>
                </c:pt>
                <c:pt idx="28683">
                  <c:v>9.3301882451116249</c:v>
                </c:pt>
                <c:pt idx="28684">
                  <c:v>9.3311212639361365</c:v>
                </c:pt>
                <c:pt idx="28685">
                  <c:v>9.3320543760625299</c:v>
                </c:pt>
                <c:pt idx="28686">
                  <c:v>9.3329875815001362</c:v>
                </c:pt>
                <c:pt idx="28687">
                  <c:v>9.3339208802582867</c:v>
                </c:pt>
                <c:pt idx="28688">
                  <c:v>9.3348542723463126</c:v>
                </c:pt>
                <c:pt idx="28689">
                  <c:v>9.3357877577735469</c:v>
                </c:pt>
                <c:pt idx="28690">
                  <c:v>9.3367213365493242</c:v>
                </c:pt>
                <c:pt idx="28691">
                  <c:v>9.3376550086829795</c:v>
                </c:pt>
                <c:pt idx="28692">
                  <c:v>9.3385887741838474</c:v>
                </c:pt>
                <c:pt idx="28693">
                  <c:v>9.3395226330612662</c:v>
                </c:pt>
                <c:pt idx="28694">
                  <c:v>9.3404565853245725</c:v>
                </c:pt>
                <c:pt idx="28695">
                  <c:v>9.3413906309831045</c:v>
                </c:pt>
                <c:pt idx="28696">
                  <c:v>9.3423247700462024</c:v>
                </c:pt>
                <c:pt idx="28697">
                  <c:v>9.3432590025232063</c:v>
                </c:pt>
                <c:pt idx="28698">
                  <c:v>9.344193328423458</c:v>
                </c:pt>
                <c:pt idx="28699">
                  <c:v>9.3451277477563011</c:v>
                </c:pt>
                <c:pt idx="28700">
                  <c:v>9.3460622605310775</c:v>
                </c:pt>
                <c:pt idx="28701">
                  <c:v>9.3469968667571308</c:v>
                </c:pt>
                <c:pt idx="28702">
                  <c:v>9.3479315664438065</c:v>
                </c:pt>
                <c:pt idx="28703">
                  <c:v>9.34886635960045</c:v>
                </c:pt>
                <c:pt idx="28704">
                  <c:v>9.3498012462364102</c:v>
                </c:pt>
                <c:pt idx="28705">
                  <c:v>9.3507362263610343</c:v>
                </c:pt>
                <c:pt idx="28706">
                  <c:v>9.3516712999836695</c:v>
                </c:pt>
                <c:pt idx="28707">
                  <c:v>9.3526064671136684</c:v>
                </c:pt>
                <c:pt idx="28708">
                  <c:v>9.3535417277603798</c:v>
                </c:pt>
                <c:pt idx="28709">
                  <c:v>9.3544770819331564</c:v>
                </c:pt>
                <c:pt idx="28710">
                  <c:v>9.3554125296413488</c:v>
                </c:pt>
                <c:pt idx="28711">
                  <c:v>9.3563480708943132</c:v>
                </c:pt>
                <c:pt idx="28712">
                  <c:v>9.357283705701402</c:v>
                </c:pt>
                <c:pt idx="28713">
                  <c:v>9.3582194340719713</c:v>
                </c:pt>
                <c:pt idx="28714">
                  <c:v>9.359155256015379</c:v>
                </c:pt>
                <c:pt idx="28715">
                  <c:v>9.3600911715409811</c:v>
                </c:pt>
                <c:pt idx="28716">
                  <c:v>9.3610271806581355</c:v>
                </c:pt>
                <c:pt idx="28717">
                  <c:v>9.3619632833762019</c:v>
                </c:pt>
                <c:pt idx="28718">
                  <c:v>9.3628994797045397</c:v>
                </c:pt>
                <c:pt idx="28719">
                  <c:v>9.3638357696525105</c:v>
                </c:pt>
                <c:pt idx="28720">
                  <c:v>9.3647721532294756</c:v>
                </c:pt>
                <c:pt idx="28721">
                  <c:v>9.3657086304447983</c:v>
                </c:pt>
                <c:pt idx="28722">
                  <c:v>9.3666452013078434</c:v>
                </c:pt>
                <c:pt idx="28723">
                  <c:v>9.3675818658279741</c:v>
                </c:pt>
                <c:pt idx="28724">
                  <c:v>9.3685186240145573</c:v>
                </c:pt>
                <c:pt idx="28725">
                  <c:v>9.3694554758769595</c:v>
                </c:pt>
                <c:pt idx="28726">
                  <c:v>9.3703924214245475</c:v>
                </c:pt>
                <c:pt idx="28727">
                  <c:v>9.3713294606666899</c:v>
                </c:pt>
                <c:pt idx="28728">
                  <c:v>9.3722665936127569</c:v>
                </c:pt>
                <c:pt idx="28729">
                  <c:v>9.3732038202721188</c:v>
                </c:pt>
                <c:pt idx="28730">
                  <c:v>9.3741411406541459</c:v>
                </c:pt>
                <c:pt idx="28731">
                  <c:v>9.3750785547682121</c:v>
                </c:pt>
                <c:pt idx="28732">
                  <c:v>9.3760160626236893</c:v>
                </c:pt>
                <c:pt idx="28733">
                  <c:v>9.3769536642299514</c:v>
                </c:pt>
                <c:pt idx="28734">
                  <c:v>9.377891359596374</c:v>
                </c:pt>
                <c:pt idx="28735">
                  <c:v>9.3788291487323328</c:v>
                </c:pt>
                <c:pt idx="28736">
                  <c:v>9.379767031647205</c:v>
                </c:pt>
                <c:pt idx="28737">
                  <c:v>9.38070500835037</c:v>
                </c:pt>
                <c:pt idx="28738">
                  <c:v>9.3816430788512051</c:v>
                </c:pt>
                <c:pt idx="28739">
                  <c:v>9.3825812431590894</c:v>
                </c:pt>
                <c:pt idx="28740">
                  <c:v>9.3835195012834056</c:v>
                </c:pt>
                <c:pt idx="28741">
                  <c:v>9.384457853233533</c:v>
                </c:pt>
                <c:pt idx="28742">
                  <c:v>9.385396299018856</c:v>
                </c:pt>
                <c:pt idx="28743">
                  <c:v>9.3863348386487573</c:v>
                </c:pt>
                <c:pt idx="28744">
                  <c:v>9.3872734721326214</c:v>
                </c:pt>
                <c:pt idx="28745">
                  <c:v>9.3882121994798347</c:v>
                </c:pt>
                <c:pt idx="28746">
                  <c:v>9.3891510206997832</c:v>
                </c:pt>
                <c:pt idx="28747">
                  <c:v>9.3900899358018535</c:v>
                </c:pt>
                <c:pt idx="28748">
                  <c:v>9.3910289447954334</c:v>
                </c:pt>
                <c:pt idx="28749">
                  <c:v>9.3919680476899128</c:v>
                </c:pt>
                <c:pt idx="28750">
                  <c:v>9.3929072444946815</c:v>
                </c:pt>
                <c:pt idx="28751">
                  <c:v>9.3938465352191312</c:v>
                </c:pt>
                <c:pt idx="28752">
                  <c:v>9.3947859198726533</c:v>
                </c:pt>
                <c:pt idx="28753">
                  <c:v>9.3957253984646396</c:v>
                </c:pt>
                <c:pt idx="28754">
                  <c:v>9.3966649710044852</c:v>
                </c:pt>
                <c:pt idx="28755">
                  <c:v>9.3976046375015851</c:v>
                </c:pt>
                <c:pt idx="28756">
                  <c:v>9.3985443979653347</c:v>
                </c:pt>
                <c:pt idx="28757">
                  <c:v>9.3994842524051307</c:v>
                </c:pt>
                <c:pt idx="28758">
                  <c:v>9.400424200830372</c:v>
                </c:pt>
                <c:pt idx="28759">
                  <c:v>9.4013642432504554</c:v>
                </c:pt>
                <c:pt idx="28760">
                  <c:v>9.4023043796747796</c:v>
                </c:pt>
                <c:pt idx="28761">
                  <c:v>9.4032446101127469</c:v>
                </c:pt>
                <c:pt idx="28762">
                  <c:v>9.4041849345737578</c:v>
                </c:pt>
                <c:pt idx="28763">
                  <c:v>9.4051253530672145</c:v>
                </c:pt>
                <c:pt idx="28764">
                  <c:v>9.4060658656025211</c:v>
                </c:pt>
                <c:pt idx="28765">
                  <c:v>9.4070064721890816</c:v>
                </c:pt>
                <c:pt idx="28766">
                  <c:v>9.4079471728363</c:v>
                </c:pt>
                <c:pt idx="28767">
                  <c:v>9.4088879675535839</c:v>
                </c:pt>
                <c:pt idx="28768">
                  <c:v>9.4098288563503392</c:v>
                </c:pt>
                <c:pt idx="28769">
                  <c:v>9.4107698392359733</c:v>
                </c:pt>
                <c:pt idx="28770">
                  <c:v>9.4117109162198975</c:v>
                </c:pt>
                <c:pt idx="28771">
                  <c:v>9.4126520873115194</c:v>
                </c:pt>
                <c:pt idx="28772">
                  <c:v>9.41359335252025</c:v>
                </c:pt>
                <c:pt idx="28773">
                  <c:v>9.4145347118555023</c:v>
                </c:pt>
                <c:pt idx="28774">
                  <c:v>9.4154761653266874</c:v>
                </c:pt>
                <c:pt idx="28775">
                  <c:v>9.4164177129432201</c:v>
                </c:pt>
                <c:pt idx="28776">
                  <c:v>9.4173593547145149</c:v>
                </c:pt>
                <c:pt idx="28777">
                  <c:v>9.4183010906499867</c:v>
                </c:pt>
                <c:pt idx="28778">
                  <c:v>9.4192429207590518</c:v>
                </c:pt>
                <c:pt idx="28779">
                  <c:v>9.4201848450511267</c:v>
                </c:pt>
                <c:pt idx="28780">
                  <c:v>9.4211268635356316</c:v>
                </c:pt>
                <c:pt idx="28781">
                  <c:v>9.4220689762219845</c:v>
                </c:pt>
                <c:pt idx="28782">
                  <c:v>9.4230111831196073</c:v>
                </c:pt>
                <c:pt idx="28783">
                  <c:v>9.42395348423792</c:v>
                </c:pt>
                <c:pt idx="28784">
                  <c:v>9.4248958795863444</c:v>
                </c:pt>
                <c:pt idx="28785">
                  <c:v>9.4258383691743024</c:v>
                </c:pt>
                <c:pt idx="28786">
                  <c:v>9.4267809530112192</c:v>
                </c:pt>
                <c:pt idx="28787">
                  <c:v>9.4277236311065202</c:v>
                </c:pt>
                <c:pt idx="28788">
                  <c:v>9.4286664034696308</c:v>
                </c:pt>
                <c:pt idx="28789">
                  <c:v>9.4296092701099781</c:v>
                </c:pt>
                <c:pt idx="28790">
                  <c:v>9.4305522310369891</c:v>
                </c:pt>
                <c:pt idx="28791">
                  <c:v>9.4314952862600929</c:v>
                </c:pt>
                <c:pt idx="28792">
                  <c:v>9.4324384357887183</c:v>
                </c:pt>
                <c:pt idx="28793">
                  <c:v>9.4333816796322978</c:v>
                </c:pt>
                <c:pt idx="28794">
                  <c:v>9.4343250178002602</c:v>
                </c:pt>
                <c:pt idx="28795">
                  <c:v>9.4352684503020399</c:v>
                </c:pt>
                <c:pt idx="28796">
                  <c:v>9.4362119771470692</c:v>
                </c:pt>
                <c:pt idx="28797">
                  <c:v>9.4371555983447841</c:v>
                </c:pt>
                <c:pt idx="28798">
                  <c:v>9.438099313904619</c:v>
                </c:pt>
                <c:pt idx="28799">
                  <c:v>9.4390431238360097</c:v>
                </c:pt>
                <c:pt idx="28800">
                  <c:v>9.4399870281483924</c:v>
                </c:pt>
                <c:pt idx="28801">
                  <c:v>9.4409310268512066</c:v>
                </c:pt>
                <c:pt idx="28802">
                  <c:v>9.4418751199538917</c:v>
                </c:pt>
                <c:pt idx="28803">
                  <c:v>9.4428193074658875</c:v>
                </c:pt>
                <c:pt idx="28804">
                  <c:v>9.4437635893966334</c:v>
                </c:pt>
                <c:pt idx="28805">
                  <c:v>9.4447079657555726</c:v>
                </c:pt>
                <c:pt idx="28806">
                  <c:v>9.4456524365521481</c:v>
                </c:pt>
                <c:pt idx="28807">
                  <c:v>9.4465970017958032</c:v>
                </c:pt>
                <c:pt idx="28808">
                  <c:v>9.4475416614959826</c:v>
                </c:pt>
                <c:pt idx="28809">
                  <c:v>9.4484864156621313</c:v>
                </c:pt>
                <c:pt idx="28810">
                  <c:v>9.4494312643036977</c:v>
                </c:pt>
                <c:pt idx="28811">
                  <c:v>9.4503762074301285</c:v>
                </c:pt>
                <c:pt idx="28812">
                  <c:v>9.4513212450508721</c:v>
                </c:pt>
                <c:pt idx="28813">
                  <c:v>9.452266377175377</c:v>
                </c:pt>
                <c:pt idx="28814">
                  <c:v>9.4532116038130951</c:v>
                </c:pt>
                <c:pt idx="28815">
                  <c:v>9.4541569249734767</c:v>
                </c:pt>
                <c:pt idx="28816">
                  <c:v>9.4551023406659738</c:v>
                </c:pt>
                <c:pt idx="28817">
                  <c:v>9.4560478509000401</c:v>
                </c:pt>
                <c:pt idx="28818">
                  <c:v>9.4569934556851294</c:v>
                </c:pt>
                <c:pt idx="28819">
                  <c:v>9.4579391550306973</c:v>
                </c:pt>
                <c:pt idx="28820">
                  <c:v>9.458884948946201</c:v>
                </c:pt>
                <c:pt idx="28821">
                  <c:v>9.4598308374410962</c:v>
                </c:pt>
                <c:pt idx="28822">
                  <c:v>9.4607768205248401</c:v>
                </c:pt>
                <c:pt idx="28823">
                  <c:v>9.4617228982068919</c:v>
                </c:pt>
                <c:pt idx="28824">
                  <c:v>9.4626690704967125</c:v>
                </c:pt>
                <c:pt idx="28825">
                  <c:v>9.4636153374037626</c:v>
                </c:pt>
                <c:pt idx="28826">
                  <c:v>9.4645616989375032</c:v>
                </c:pt>
                <c:pt idx="28827">
                  <c:v>9.465508155107397</c:v>
                </c:pt>
                <c:pt idx="28828">
                  <c:v>9.4664547059229083</c:v>
                </c:pt>
                <c:pt idx="28829">
                  <c:v>9.4674013513934998</c:v>
                </c:pt>
                <c:pt idx="28830">
                  <c:v>9.4683480915286395</c:v>
                </c:pt>
                <c:pt idx="28831">
                  <c:v>9.4692949263377919</c:v>
                </c:pt>
                <c:pt idx="28832">
                  <c:v>9.4702418558304249</c:v>
                </c:pt>
                <c:pt idx="28833">
                  <c:v>9.4711888800160082</c:v>
                </c:pt>
                <c:pt idx="28834">
                  <c:v>9.4721359989040099</c:v>
                </c:pt>
                <c:pt idx="28835">
                  <c:v>9.4730832125038997</c:v>
                </c:pt>
                <c:pt idx="28836">
                  <c:v>9.4740305208251492</c:v>
                </c:pt>
                <c:pt idx="28837">
                  <c:v>9.4749779238772316</c:v>
                </c:pt>
                <c:pt idx="28838">
                  <c:v>9.4759254216696185</c:v>
                </c:pt>
                <c:pt idx="28839">
                  <c:v>9.476873014211785</c:v>
                </c:pt>
                <c:pt idx="28840">
                  <c:v>9.4778207015132061</c:v>
                </c:pt>
                <c:pt idx="28841">
                  <c:v>9.478768483583357</c:v>
                </c:pt>
                <c:pt idx="28842">
                  <c:v>9.4797163604317145</c:v>
                </c:pt>
                <c:pt idx="28843">
                  <c:v>9.4806643320677573</c:v>
                </c:pt>
                <c:pt idx="28844">
                  <c:v>9.4816123985009639</c:v>
                </c:pt>
                <c:pt idx="28845">
                  <c:v>9.4825605597408131</c:v>
                </c:pt>
                <c:pt idx="28846">
                  <c:v>9.4835088157967871</c:v>
                </c:pt>
                <c:pt idx="28847">
                  <c:v>9.4844571666783661</c:v>
                </c:pt>
                <c:pt idx="28848">
                  <c:v>9.4854056123950343</c:v>
                </c:pt>
                <c:pt idx="28849">
                  <c:v>9.4863541529562738</c:v>
                </c:pt>
                <c:pt idx="28850">
                  <c:v>9.4873027883715686</c:v>
                </c:pt>
                <c:pt idx="28851">
                  <c:v>9.4882515186504062</c:v>
                </c:pt>
                <c:pt idx="28852">
                  <c:v>9.4892003438022705</c:v>
                </c:pt>
                <c:pt idx="28853">
                  <c:v>9.4901492638366509</c:v>
                </c:pt>
                <c:pt idx="28854">
                  <c:v>9.4910982787630349</c:v>
                </c:pt>
                <c:pt idx="28855">
                  <c:v>9.4920473885909118</c:v>
                </c:pt>
                <c:pt idx="28856">
                  <c:v>9.4929965933297709</c:v>
                </c:pt>
                <c:pt idx="28857">
                  <c:v>9.4939458929891032</c:v>
                </c:pt>
                <c:pt idx="28858">
                  <c:v>9.4948952875784016</c:v>
                </c:pt>
                <c:pt idx="28859">
                  <c:v>9.495844777107159</c:v>
                </c:pt>
                <c:pt idx="28860">
                  <c:v>9.49679436158487</c:v>
                </c:pt>
                <c:pt idx="28861">
                  <c:v>9.4977440410210292</c:v>
                </c:pt>
                <c:pt idx="28862">
                  <c:v>9.4986938154251312</c:v>
                </c:pt>
                <c:pt idx="28863">
                  <c:v>9.4996436848066743</c:v>
                </c:pt>
                <c:pt idx="28864">
                  <c:v>9.5005936491751548</c:v>
                </c:pt>
                <c:pt idx="28865">
                  <c:v>9.5015437085400727</c:v>
                </c:pt>
                <c:pt idx="28866">
                  <c:v>9.5024938629109261</c:v>
                </c:pt>
                <c:pt idx="28867">
                  <c:v>9.5034441122972169</c:v>
                </c:pt>
                <c:pt idx="28868">
                  <c:v>9.5043944567084466</c:v>
                </c:pt>
                <c:pt idx="28869">
                  <c:v>9.5053448961541172</c:v>
                </c:pt>
                <c:pt idx="28870">
                  <c:v>9.5062954306437319</c:v>
                </c:pt>
                <c:pt idx="28871">
                  <c:v>9.5072460601867963</c:v>
                </c:pt>
                <c:pt idx="28872">
                  <c:v>9.5081967847928155</c:v>
                </c:pt>
                <c:pt idx="28873">
                  <c:v>9.5091476044712948</c:v>
                </c:pt>
                <c:pt idx="28874">
                  <c:v>9.5100985192317413</c:v>
                </c:pt>
                <c:pt idx="28875">
                  <c:v>9.5110495290836639</c:v>
                </c:pt>
                <c:pt idx="28876">
                  <c:v>9.5120006340365713</c:v>
                </c:pt>
                <c:pt idx="28877">
                  <c:v>9.5129518340999741</c:v>
                </c:pt>
                <c:pt idx="28878">
                  <c:v>9.5139031292833849</c:v>
                </c:pt>
                <c:pt idx="28879">
                  <c:v>9.5148545195963123</c:v>
                </c:pt>
                <c:pt idx="28880">
                  <c:v>9.5158060050482725</c:v>
                </c:pt>
                <c:pt idx="28881">
                  <c:v>9.5167575856487776</c:v>
                </c:pt>
                <c:pt idx="28882">
                  <c:v>9.517709261407342</c:v>
                </c:pt>
                <c:pt idx="28883">
                  <c:v>9.5186610323334833</c:v>
                </c:pt>
                <c:pt idx="28884">
                  <c:v>9.5196128984367157</c:v>
                </c:pt>
                <c:pt idx="28885">
                  <c:v>9.5205648597265586</c:v>
                </c:pt>
                <c:pt idx="28886">
                  <c:v>9.5215169162125317</c:v>
                </c:pt>
                <c:pt idx="28887">
                  <c:v>9.5224690679041526</c:v>
                </c:pt>
                <c:pt idx="28888">
                  <c:v>9.5234213148109426</c:v>
                </c:pt>
                <c:pt idx="28889">
                  <c:v>9.5243736569424229</c:v>
                </c:pt>
                <c:pt idx="28890">
                  <c:v>9.5253260943081166</c:v>
                </c:pt>
                <c:pt idx="28891">
                  <c:v>9.5262786269175468</c:v>
                </c:pt>
                <c:pt idx="28892">
                  <c:v>9.5272312547802382</c:v>
                </c:pt>
                <c:pt idx="28893">
                  <c:v>9.5281839779057158</c:v>
                </c:pt>
                <c:pt idx="28894">
                  <c:v>9.5291367963035061</c:v>
                </c:pt>
                <c:pt idx="28895">
                  <c:v>9.5300897099831356</c:v>
                </c:pt>
                <c:pt idx="28896">
                  <c:v>9.5310427189541347</c:v>
                </c:pt>
                <c:pt idx="28897">
                  <c:v>9.5319958232260298</c:v>
                </c:pt>
                <c:pt idx="28898">
                  <c:v>9.5329490228083529</c:v>
                </c:pt>
                <c:pt idx="28899">
                  <c:v>9.5339023177106341</c:v>
                </c:pt>
                <c:pt idx="28900">
                  <c:v>9.5348557079424054</c:v>
                </c:pt>
                <c:pt idx="28901">
                  <c:v>9.5358091935131988</c:v>
                </c:pt>
                <c:pt idx="28902">
                  <c:v>9.5367627744325496</c:v>
                </c:pt>
                <c:pt idx="28903">
                  <c:v>9.5377164507099934</c:v>
                </c:pt>
                <c:pt idx="28904">
                  <c:v>9.5386702223550639</c:v>
                </c:pt>
                <c:pt idx="28905">
                  <c:v>9.5396240893773001</c:v>
                </c:pt>
                <c:pt idx="28906">
                  <c:v>9.5405780517862375</c:v>
                </c:pt>
                <c:pt idx="28907">
                  <c:v>9.5415321095914152</c:v>
                </c:pt>
                <c:pt idx="28908">
                  <c:v>9.5424862628023739</c:v>
                </c:pt>
                <c:pt idx="28909">
                  <c:v>9.5434405114286545</c:v>
                </c:pt>
                <c:pt idx="28910">
                  <c:v>9.5443948554797977</c:v>
                </c:pt>
                <c:pt idx="28911">
                  <c:v>9.5453492949653462</c:v>
                </c:pt>
                <c:pt idx="28912">
                  <c:v>9.5463038298948426</c:v>
                </c:pt>
                <c:pt idx="28913">
                  <c:v>9.5472584602778312</c:v>
                </c:pt>
                <c:pt idx="28914">
                  <c:v>9.5482131861238582</c:v>
                </c:pt>
                <c:pt idx="28915">
                  <c:v>9.5491680074424696</c:v>
                </c:pt>
                <c:pt idx="28916">
                  <c:v>9.5501229242432135</c:v>
                </c:pt>
                <c:pt idx="28917">
                  <c:v>9.5510779365356377</c:v>
                </c:pt>
                <c:pt idx="28918">
                  <c:v>9.552033044329292</c:v>
                </c:pt>
                <c:pt idx="28919">
                  <c:v>9.5529882476337242</c:v>
                </c:pt>
                <c:pt idx="28920">
                  <c:v>9.5539435464584876</c:v>
                </c:pt>
                <c:pt idx="28921">
                  <c:v>9.5548989408131337</c:v>
                </c:pt>
                <c:pt idx="28922">
                  <c:v>9.5558544307072157</c:v>
                </c:pt>
                <c:pt idx="28923">
                  <c:v>9.5568100161502869</c:v>
                </c:pt>
                <c:pt idx="28924">
                  <c:v>9.5577656971519023</c:v>
                </c:pt>
                <c:pt idx="28925">
                  <c:v>9.5587214737216168</c:v>
                </c:pt>
                <c:pt idx="28926">
                  <c:v>9.5596773458689892</c:v>
                </c:pt>
                <c:pt idx="28927">
                  <c:v>9.5606333136035762</c:v>
                </c:pt>
                <c:pt idx="28928">
                  <c:v>9.5615893769349363</c:v>
                </c:pt>
                <c:pt idx="28929">
                  <c:v>9.5625455358726299</c:v>
                </c:pt>
                <c:pt idx="28930">
                  <c:v>9.5635017904262174</c:v>
                </c:pt>
                <c:pt idx="28931">
                  <c:v>9.5644581406052591</c:v>
                </c:pt>
                <c:pt idx="28932">
                  <c:v>9.565414586419319</c:v>
                </c:pt>
                <c:pt idx="28933">
                  <c:v>9.5663711278779608</c:v>
                </c:pt>
                <c:pt idx="28934">
                  <c:v>9.5673277649907487</c:v>
                </c:pt>
                <c:pt idx="28935">
                  <c:v>9.5682844977672481</c:v>
                </c:pt>
                <c:pt idx="28936">
                  <c:v>9.5692413262170248</c:v>
                </c:pt>
                <c:pt idx="28937">
                  <c:v>9.5701982503496463</c:v>
                </c:pt>
                <c:pt idx="28938">
                  <c:v>9.5711552701746818</c:v>
                </c:pt>
                <c:pt idx="28939">
                  <c:v>9.5721123857016988</c:v>
                </c:pt>
                <c:pt idx="28940">
                  <c:v>9.5730695969402682</c:v>
                </c:pt>
                <c:pt idx="28941">
                  <c:v>9.5740269038999628</c:v>
                </c:pt>
                <c:pt idx="28942">
                  <c:v>9.5749843065903519</c:v>
                </c:pt>
                <c:pt idx="28943">
                  <c:v>9.5759418050210101</c:v>
                </c:pt>
                <c:pt idx="28944">
                  <c:v>9.5768993992015119</c:v>
                </c:pt>
                <c:pt idx="28945">
                  <c:v>9.5778570891414319</c:v>
                </c:pt>
                <c:pt idx="28946">
                  <c:v>9.5788148748503463</c:v>
                </c:pt>
                <c:pt idx="28947">
                  <c:v>9.5797727563378317</c:v>
                </c:pt>
                <c:pt idx="28948">
                  <c:v>9.5807307336134659</c:v>
                </c:pt>
                <c:pt idx="28949">
                  <c:v>9.5816888066868273</c:v>
                </c:pt>
                <c:pt idx="28950">
                  <c:v>9.5826469755674957</c:v>
                </c:pt>
                <c:pt idx="28951">
                  <c:v>9.5836052402650527</c:v>
                </c:pt>
                <c:pt idx="28952">
                  <c:v>9.5845636007890782</c:v>
                </c:pt>
                <c:pt idx="28953">
                  <c:v>9.5855220571491575</c:v>
                </c:pt>
                <c:pt idx="28954">
                  <c:v>9.5864806093548722</c:v>
                </c:pt>
                <c:pt idx="28955">
                  <c:v>9.5874392574158076</c:v>
                </c:pt>
                <c:pt idx="28956">
                  <c:v>9.5883980013415488</c:v>
                </c:pt>
                <c:pt idx="28957">
                  <c:v>9.589356841141683</c:v>
                </c:pt>
                <c:pt idx="28958">
                  <c:v>9.5903157768257969</c:v>
                </c:pt>
                <c:pt idx="28959">
                  <c:v>9.5912748084034796</c:v>
                </c:pt>
                <c:pt idx="28960">
                  <c:v>9.5922339358843196</c:v>
                </c:pt>
                <c:pt idx="28961">
                  <c:v>9.5931931592779076</c:v>
                </c:pt>
                <c:pt idx="28962">
                  <c:v>9.5941524785938359</c:v>
                </c:pt>
                <c:pt idx="28963">
                  <c:v>9.595111893841695</c:v>
                </c:pt>
                <c:pt idx="28964">
                  <c:v>9.5960714050310791</c:v>
                </c:pt>
                <c:pt idx="28965">
                  <c:v>9.5970310121715823</c:v>
                </c:pt>
                <c:pt idx="28966">
                  <c:v>9.5979907152727986</c:v>
                </c:pt>
                <c:pt idx="28967">
                  <c:v>9.5989505143443257</c:v>
                </c:pt>
                <c:pt idx="28968">
                  <c:v>9.5999104093957595</c:v>
                </c:pt>
                <c:pt idx="28969">
                  <c:v>9.6008704004366994</c:v>
                </c:pt>
                <c:pt idx="28970">
                  <c:v>9.6018304874767431</c:v>
                </c:pt>
                <c:pt idx="28971">
                  <c:v>9.60279067052549</c:v>
                </c:pt>
                <c:pt idx="28972">
                  <c:v>9.6037509495925431</c:v>
                </c:pt>
                <c:pt idx="28973">
                  <c:v>9.6047113246875018</c:v>
                </c:pt>
                <c:pt idx="28974">
                  <c:v>9.6056717958199709</c:v>
                </c:pt>
                <c:pt idx="28975">
                  <c:v>9.6066323629995534</c:v>
                </c:pt>
                <c:pt idx="28976">
                  <c:v>9.607593026235854</c:v>
                </c:pt>
                <c:pt idx="28977">
                  <c:v>9.6085537855384775</c:v>
                </c:pt>
                <c:pt idx="28978">
                  <c:v>9.6095146409170304</c:v>
                </c:pt>
                <c:pt idx="28979">
                  <c:v>9.6104755923811229</c:v>
                </c:pt>
                <c:pt idx="28980">
                  <c:v>9.6114366399403615</c:v>
                </c:pt>
                <c:pt idx="28981">
                  <c:v>9.6123977836043561</c:v>
                </c:pt>
                <c:pt idx="28982">
                  <c:v>9.6133590233827171</c:v>
                </c:pt>
                <c:pt idx="28983">
                  <c:v>9.6143203592850561</c:v>
                </c:pt>
                <c:pt idx="28984">
                  <c:v>9.6152817913209851</c:v>
                </c:pt>
                <c:pt idx="28985">
                  <c:v>9.6162433195001178</c:v>
                </c:pt>
                <c:pt idx="28986">
                  <c:v>9.6172049438320677</c:v>
                </c:pt>
                <c:pt idx="28987">
                  <c:v>9.6181666643264503</c:v>
                </c:pt>
                <c:pt idx="28988">
                  <c:v>9.6191284809928828</c:v>
                </c:pt>
                <c:pt idx="28989">
                  <c:v>9.6200903938409823</c:v>
                </c:pt>
                <c:pt idx="28990">
                  <c:v>9.6210524028803661</c:v>
                </c:pt>
                <c:pt idx="28991">
                  <c:v>9.6220145081206532</c:v>
                </c:pt>
                <c:pt idx="28992">
                  <c:v>9.622976709571466</c:v>
                </c:pt>
                <c:pt idx="28993">
                  <c:v>9.6239390072424236</c:v>
                </c:pt>
                <c:pt idx="28994">
                  <c:v>9.6249014011431484</c:v>
                </c:pt>
                <c:pt idx="28995">
                  <c:v>9.625863891283263</c:v>
                </c:pt>
                <c:pt idx="28996">
                  <c:v>9.6268264776723917</c:v>
                </c:pt>
                <c:pt idx="28997">
                  <c:v>9.6277891603201589</c:v>
                </c:pt>
                <c:pt idx="28998">
                  <c:v>9.6287519392361904</c:v>
                </c:pt>
                <c:pt idx="28999">
                  <c:v>9.6297148144301143</c:v>
                </c:pt>
                <c:pt idx="29000">
                  <c:v>9.6306777859115567</c:v>
                </c:pt>
                <c:pt idx="29001">
                  <c:v>9.631640853690147</c:v>
                </c:pt>
                <c:pt idx="29002">
                  <c:v>9.6326040177755168</c:v>
                </c:pt>
                <c:pt idx="29003">
                  <c:v>9.6335672781772939</c:v>
                </c:pt>
                <c:pt idx="29004">
                  <c:v>9.6345306349051114</c:v>
                </c:pt>
                <c:pt idx="29005">
                  <c:v>9.6354940879686026</c:v>
                </c:pt>
                <c:pt idx="29006">
                  <c:v>9.6364576373773989</c:v>
                </c:pt>
                <c:pt idx="29007">
                  <c:v>9.637421283141137</c:v>
                </c:pt>
                <c:pt idx="29008">
                  <c:v>9.6383850252694518</c:v>
                </c:pt>
                <c:pt idx="29009">
                  <c:v>9.6393488637719784</c:v>
                </c:pt>
                <c:pt idx="29010">
                  <c:v>9.6403127986583552</c:v>
                </c:pt>
                <c:pt idx="29011">
                  <c:v>9.6412768299382208</c:v>
                </c:pt>
                <c:pt idx="29012">
                  <c:v>9.6422409576212154</c:v>
                </c:pt>
                <c:pt idx="29013">
                  <c:v>9.6432051817169775</c:v>
                </c:pt>
                <c:pt idx="29014">
                  <c:v>9.6441695022351492</c:v>
                </c:pt>
                <c:pt idx="29015">
                  <c:v>9.6451339191853727</c:v>
                </c:pt>
                <c:pt idx="29016">
                  <c:v>9.6460984325772916</c:v>
                </c:pt>
                <c:pt idx="29017">
                  <c:v>9.6470630424205499</c:v>
                </c:pt>
                <c:pt idx="29018">
                  <c:v>9.6480277487247914</c:v>
                </c:pt>
                <c:pt idx="29019">
                  <c:v>9.6489925514996635</c:v>
                </c:pt>
                <c:pt idx="29020">
                  <c:v>9.6499574507548136</c:v>
                </c:pt>
                <c:pt idx="29021">
                  <c:v>9.6509224464998891</c:v>
                </c:pt>
                <c:pt idx="29022">
                  <c:v>9.6518875387445391</c:v>
                </c:pt>
                <c:pt idx="29023">
                  <c:v>9.6528527274984128</c:v>
                </c:pt>
                <c:pt idx="29024">
                  <c:v>9.653818012771163</c:v>
                </c:pt>
                <c:pt idx="29025">
                  <c:v>9.6547833945724406</c:v>
                </c:pt>
                <c:pt idx="29026">
                  <c:v>9.6557488729118983</c:v>
                </c:pt>
                <c:pt idx="29027">
                  <c:v>9.6567144477991889</c:v>
                </c:pt>
                <c:pt idx="29028">
                  <c:v>9.6576801192439685</c:v>
                </c:pt>
                <c:pt idx="29029">
                  <c:v>9.6586458872558936</c:v>
                </c:pt>
                <c:pt idx="29030">
                  <c:v>9.6596117518446185</c:v>
                </c:pt>
                <c:pt idx="29031">
                  <c:v>9.6605777130198032</c:v>
                </c:pt>
                <c:pt idx="29032">
                  <c:v>9.6615437707911056</c:v>
                </c:pt>
                <c:pt idx="29033">
                  <c:v>9.6625099251681839</c:v>
                </c:pt>
                <c:pt idx="29034">
                  <c:v>9.6634761761607013</c:v>
                </c:pt>
                <c:pt idx="29035">
                  <c:v>9.6644425237783178</c:v>
                </c:pt>
                <c:pt idx="29036">
                  <c:v>9.6654089680306949</c:v>
                </c:pt>
                <c:pt idx="29037">
                  <c:v>9.6663755089274979</c:v>
                </c:pt>
                <c:pt idx="29038">
                  <c:v>9.66734214647839</c:v>
                </c:pt>
                <c:pt idx="29039">
                  <c:v>9.6683088806930382</c:v>
                </c:pt>
                <c:pt idx="29040">
                  <c:v>9.6692757115811077</c:v>
                </c:pt>
                <c:pt idx="29041">
                  <c:v>9.6702426391522653</c:v>
                </c:pt>
                <c:pt idx="29042">
                  <c:v>9.6712096634161799</c:v>
                </c:pt>
                <c:pt idx="29043">
                  <c:v>9.6721767843825219</c:v>
                </c:pt>
                <c:pt idx="29044">
                  <c:v>9.67314400206096</c:v>
                </c:pt>
                <c:pt idx="29045">
                  <c:v>9.6741113164611665</c:v>
                </c:pt>
                <c:pt idx="29046">
                  <c:v>9.6750787275928118</c:v>
                </c:pt>
                <c:pt idx="29047">
                  <c:v>9.6760462354655719</c:v>
                </c:pt>
                <c:pt idx="29048">
                  <c:v>9.6770138400891188</c:v>
                </c:pt>
                <c:pt idx="29049">
                  <c:v>9.6779815414731267</c:v>
                </c:pt>
                <c:pt idx="29050">
                  <c:v>9.6789493396272732</c:v>
                </c:pt>
                <c:pt idx="29051">
                  <c:v>9.6799172345612359</c:v>
                </c:pt>
                <c:pt idx="29052">
                  <c:v>9.6808852262846923</c:v>
                </c:pt>
                <c:pt idx="29053">
                  <c:v>9.68185331480732</c:v>
                </c:pt>
                <c:pt idx="29054">
                  <c:v>9.6828215001388003</c:v>
                </c:pt>
                <c:pt idx="29055">
                  <c:v>9.6837897822888142</c:v>
                </c:pt>
                <c:pt idx="29056">
                  <c:v>9.6847581612670428</c:v>
                </c:pt>
                <c:pt idx="29057">
                  <c:v>9.6857266370831692</c:v>
                </c:pt>
                <c:pt idx="29058">
                  <c:v>9.6866952097468779</c:v>
                </c:pt>
                <c:pt idx="29059">
                  <c:v>9.687663879267852</c:v>
                </c:pt>
                <c:pt idx="29060">
                  <c:v>9.6886326456557779</c:v>
                </c:pt>
                <c:pt idx="29061">
                  <c:v>9.6896015089203438</c:v>
                </c:pt>
                <c:pt idx="29062">
                  <c:v>9.6905704690712362</c:v>
                </c:pt>
                <c:pt idx="29063">
                  <c:v>9.6915395261181434</c:v>
                </c:pt>
                <c:pt idx="29064">
                  <c:v>9.6925086800707554</c:v>
                </c:pt>
                <c:pt idx="29065">
                  <c:v>9.6934779309387622</c:v>
                </c:pt>
                <c:pt idx="29066">
                  <c:v>9.6944472787318556</c:v>
                </c:pt>
                <c:pt idx="29067">
                  <c:v>9.6954167234597293</c:v>
                </c:pt>
                <c:pt idx="29068">
                  <c:v>9.6963862651320749</c:v>
                </c:pt>
                <c:pt idx="29069">
                  <c:v>9.6973559037585879</c:v>
                </c:pt>
                <c:pt idx="29070">
                  <c:v>9.6983256393489636</c:v>
                </c:pt>
                <c:pt idx="29071">
                  <c:v>9.6992954719128992</c:v>
                </c:pt>
                <c:pt idx="29072">
                  <c:v>9.70026540146009</c:v>
                </c:pt>
                <c:pt idx="29073">
                  <c:v>9.7012354280002366</c:v>
                </c:pt>
                <c:pt idx="29074">
                  <c:v>9.7022055515430363</c:v>
                </c:pt>
                <c:pt idx="29075">
                  <c:v>9.7031757720981897</c:v>
                </c:pt>
                <c:pt idx="29076">
                  <c:v>9.7041460896753993</c:v>
                </c:pt>
                <c:pt idx="29077">
                  <c:v>9.7051165042843675</c:v>
                </c:pt>
                <c:pt idx="29078">
                  <c:v>9.7060870159347949</c:v>
                </c:pt>
                <c:pt idx="29079">
                  <c:v>9.7070576246363878</c:v>
                </c:pt>
                <c:pt idx="29080">
                  <c:v>9.7080283303988519</c:v>
                </c:pt>
                <c:pt idx="29081">
                  <c:v>9.7089991332318917</c:v>
                </c:pt>
                <c:pt idx="29082">
                  <c:v>9.7099700331452148</c:v>
                </c:pt>
                <c:pt idx="29083">
                  <c:v>9.7109410301485291</c:v>
                </c:pt>
                <c:pt idx="29084">
                  <c:v>9.711912124251544</c:v>
                </c:pt>
                <c:pt idx="29085">
                  <c:v>9.7128833154639693</c:v>
                </c:pt>
                <c:pt idx="29086">
                  <c:v>9.7138546037955162</c:v>
                </c:pt>
                <c:pt idx="29087">
                  <c:v>9.7148259892558961</c:v>
                </c:pt>
                <c:pt idx="29088">
                  <c:v>9.7157974718548221</c:v>
                </c:pt>
                <c:pt idx="29089">
                  <c:v>9.7167690516020073</c:v>
                </c:pt>
                <c:pt idx="29090">
                  <c:v>9.7177407285071666</c:v>
                </c:pt>
                <c:pt idx="29091">
                  <c:v>9.7187125025800167</c:v>
                </c:pt>
                <c:pt idx="29092">
                  <c:v>9.7196843738302743</c:v>
                </c:pt>
                <c:pt idx="29093">
                  <c:v>9.7206563422676577</c:v>
                </c:pt>
                <c:pt idx="29094">
                  <c:v>9.7216284079018838</c:v>
                </c:pt>
                <c:pt idx="29095">
                  <c:v>9.7226005707426744</c:v>
                </c:pt>
                <c:pt idx="29096">
                  <c:v>9.723572830799748</c:v>
                </c:pt>
                <c:pt idx="29097">
                  <c:v>9.7245451880828284</c:v>
                </c:pt>
                <c:pt idx="29098">
                  <c:v>9.7255176426016359</c:v>
                </c:pt>
                <c:pt idx="29099">
                  <c:v>9.7264901943658959</c:v>
                </c:pt>
                <c:pt idx="29100">
                  <c:v>9.7274628433853323</c:v>
                </c:pt>
                <c:pt idx="29101">
                  <c:v>9.7284355896696706</c:v>
                </c:pt>
                <c:pt idx="29102">
                  <c:v>9.7294084332286381</c:v>
                </c:pt>
                <c:pt idx="29103">
                  <c:v>9.7303813740719605</c:v>
                </c:pt>
                <c:pt idx="29104">
                  <c:v>9.7313544122093667</c:v>
                </c:pt>
                <c:pt idx="29105">
                  <c:v>9.7323275476505877</c:v>
                </c:pt>
                <c:pt idx="29106">
                  <c:v>9.7333007804053526</c:v>
                </c:pt>
                <c:pt idx="29107">
                  <c:v>9.7342741104833923</c:v>
                </c:pt>
                <c:pt idx="29108">
                  <c:v>9.7352475378944412</c:v>
                </c:pt>
                <c:pt idx="29109">
                  <c:v>9.7362210626482302</c:v>
                </c:pt>
                <c:pt idx="29110">
                  <c:v>9.7371946847544955</c:v>
                </c:pt>
                <c:pt idx="29111">
                  <c:v>9.7381684042229715</c:v>
                </c:pt>
                <c:pt idx="29112">
                  <c:v>9.7391422210633944</c:v>
                </c:pt>
                <c:pt idx="29113">
                  <c:v>9.7401161352855006</c:v>
                </c:pt>
                <c:pt idx="29114">
                  <c:v>9.7410901468990296</c:v>
                </c:pt>
                <c:pt idx="29115">
                  <c:v>9.7420642559137196</c:v>
                </c:pt>
                <c:pt idx="29116">
                  <c:v>9.7430384623393103</c:v>
                </c:pt>
                <c:pt idx="29117">
                  <c:v>9.7440127661855449</c:v>
                </c:pt>
                <c:pt idx="29118">
                  <c:v>9.7449871674621633</c:v>
                </c:pt>
                <c:pt idx="29119">
                  <c:v>9.7459616661789088</c:v>
                </c:pt>
                <c:pt idx="29120">
                  <c:v>9.7469362623455265</c:v>
                </c:pt>
                <c:pt idx="29121">
                  <c:v>9.7479109559717614</c:v>
                </c:pt>
                <c:pt idx="29122">
                  <c:v>9.7488857470673587</c:v>
                </c:pt>
                <c:pt idx="29123">
                  <c:v>9.7498606356420652</c:v>
                </c:pt>
                <c:pt idx="29124">
                  <c:v>9.7508356217056296</c:v>
                </c:pt>
                <c:pt idx="29125">
                  <c:v>9.7518107052678005</c:v>
                </c:pt>
                <c:pt idx="29126">
                  <c:v>9.7527858863383265</c:v>
                </c:pt>
                <c:pt idx="29127">
                  <c:v>9.75376116492696</c:v>
                </c:pt>
                <c:pt idx="29128">
                  <c:v>9.754736541043453</c:v>
                </c:pt>
                <c:pt idx="29129">
                  <c:v>9.7557120146975578</c:v>
                </c:pt>
                <c:pt idx="29130">
                  <c:v>9.7566875858990283</c:v>
                </c:pt>
                <c:pt idx="29131">
                  <c:v>9.7576632546576185</c:v>
                </c:pt>
                <c:pt idx="29132">
                  <c:v>9.7586390209830842</c:v>
                </c:pt>
                <c:pt idx="29133">
                  <c:v>9.7596148848851829</c:v>
                </c:pt>
                <c:pt idx="29134">
                  <c:v>9.7605908463736721</c:v>
                </c:pt>
                <c:pt idx="29135">
                  <c:v>9.7615669054583094</c:v>
                </c:pt>
                <c:pt idx="29136">
                  <c:v>9.7625430621488558</c:v>
                </c:pt>
                <c:pt idx="29137">
                  <c:v>9.7635193164550707</c:v>
                </c:pt>
                <c:pt idx="29138">
                  <c:v>9.7644956683867168</c:v>
                </c:pt>
                <c:pt idx="29139">
                  <c:v>9.7654721179535553</c:v>
                </c:pt>
                <c:pt idx="29140">
                  <c:v>9.7664486651653508</c:v>
                </c:pt>
                <c:pt idx="29141">
                  <c:v>9.767425310031868</c:v>
                </c:pt>
                <c:pt idx="29142">
                  <c:v>9.7684020525628714</c:v>
                </c:pt>
                <c:pt idx="29143">
                  <c:v>9.7693788927681275</c:v>
                </c:pt>
                <c:pt idx="29144">
                  <c:v>9.7703558306574045</c:v>
                </c:pt>
                <c:pt idx="29145">
                  <c:v>9.7713328662404706</c:v>
                </c:pt>
                <c:pt idx="29146">
                  <c:v>9.7723099995270939</c:v>
                </c:pt>
                <c:pt idx="29147">
                  <c:v>9.7732872305270462</c:v>
                </c:pt>
                <c:pt idx="29148">
                  <c:v>9.7742645592500992</c:v>
                </c:pt>
                <c:pt idx="29149">
                  <c:v>9.7752419857060246</c:v>
                </c:pt>
                <c:pt idx="29150">
                  <c:v>9.7762195099045943</c:v>
                </c:pt>
                <c:pt idx="29151">
                  <c:v>9.7771971318555853</c:v>
                </c:pt>
                <c:pt idx="29152">
                  <c:v>9.778174851568771</c:v>
                </c:pt>
                <c:pt idx="29153">
                  <c:v>9.7791526690539285</c:v>
                </c:pt>
                <c:pt idx="29154">
                  <c:v>9.7801305843208333</c:v>
                </c:pt>
                <c:pt idx="29155">
                  <c:v>9.7811085973792657</c:v>
                </c:pt>
                <c:pt idx="29156">
                  <c:v>9.7820867082390031</c:v>
                </c:pt>
                <c:pt idx="29157">
                  <c:v>9.7830649169098276</c:v>
                </c:pt>
                <c:pt idx="29158">
                  <c:v>9.7840432234015182</c:v>
                </c:pt>
                <c:pt idx="29159">
                  <c:v>9.7850216277238591</c:v>
                </c:pt>
                <c:pt idx="29160">
                  <c:v>9.7860001298866308</c:v>
                </c:pt>
                <c:pt idx="29161">
                  <c:v>9.7869787298996194</c:v>
                </c:pt>
                <c:pt idx="29162">
                  <c:v>9.7879574277726089</c:v>
                </c:pt>
                <c:pt idx="29163">
                  <c:v>9.7889362235153854</c:v>
                </c:pt>
                <c:pt idx="29164">
                  <c:v>9.7899151171377365</c:v>
                </c:pt>
                <c:pt idx="29165">
                  <c:v>9.7908941086494501</c:v>
                </c:pt>
                <c:pt idx="29166">
                  <c:v>9.7918731980603155</c:v>
                </c:pt>
                <c:pt idx="29167">
                  <c:v>9.7928523853801206</c:v>
                </c:pt>
                <c:pt idx="29168">
                  <c:v>9.7938316706186583</c:v>
                </c:pt>
                <c:pt idx="29169">
                  <c:v>9.79481105378572</c:v>
                </c:pt>
                <c:pt idx="29170">
                  <c:v>9.7957905348910987</c:v>
                </c:pt>
                <c:pt idx="29171">
                  <c:v>9.7967701139445875</c:v>
                </c:pt>
                <c:pt idx="29172">
                  <c:v>9.7977497909559812</c:v>
                </c:pt>
                <c:pt idx="29173">
                  <c:v>9.7987295659350764</c:v>
                </c:pt>
                <c:pt idx="29174">
                  <c:v>9.7997094388916697</c:v>
                </c:pt>
                <c:pt idx="29175">
                  <c:v>9.8006894098355595</c:v>
                </c:pt>
                <c:pt idx="29176">
                  <c:v>9.8016694787765424</c:v>
                </c:pt>
                <c:pt idx="29177">
                  <c:v>9.8026496457244203</c:v>
                </c:pt>
                <c:pt idx="29178">
                  <c:v>9.8036299106889935</c:v>
                </c:pt>
                <c:pt idx="29179">
                  <c:v>9.804610273680062</c:v>
                </c:pt>
                <c:pt idx="29180">
                  <c:v>9.8055907347074296</c:v>
                </c:pt>
                <c:pt idx="29181">
                  <c:v>9.8065712937809</c:v>
                </c:pt>
                <c:pt idx="29182">
                  <c:v>9.8075519509102786</c:v>
                </c:pt>
                <c:pt idx="29183">
                  <c:v>9.8085327061053693</c:v>
                </c:pt>
                <c:pt idx="29184">
                  <c:v>9.8095135593759792</c:v>
                </c:pt>
                <c:pt idx="29185">
                  <c:v>9.8104945107319175</c:v>
                </c:pt>
                <c:pt idx="29186">
                  <c:v>9.8114755601829913</c:v>
                </c:pt>
                <c:pt idx="29187">
                  <c:v>9.8124567077390097</c:v>
                </c:pt>
                <c:pt idx="29188">
                  <c:v>9.8134379534097835</c:v>
                </c:pt>
                <c:pt idx="29189">
                  <c:v>9.8144192972051236</c:v>
                </c:pt>
                <c:pt idx="29190">
                  <c:v>9.8154007391348443</c:v>
                </c:pt>
                <c:pt idx="29191">
                  <c:v>9.8163822792087583</c:v>
                </c:pt>
                <c:pt idx="29192">
                  <c:v>9.8173639174366798</c:v>
                </c:pt>
                <c:pt idx="29193">
                  <c:v>9.8183456538284233</c:v>
                </c:pt>
                <c:pt idx="29194">
                  <c:v>9.8193274883938066</c:v>
                </c:pt>
                <c:pt idx="29195">
                  <c:v>9.820309421142646</c:v>
                </c:pt>
                <c:pt idx="29196">
                  <c:v>9.8212914520847594</c:v>
                </c:pt>
                <c:pt idx="29197">
                  <c:v>9.8222735812299682</c:v>
                </c:pt>
                <c:pt idx="29198">
                  <c:v>9.8232558085880903</c:v>
                </c:pt>
                <c:pt idx="29199">
                  <c:v>9.8242381341689491</c:v>
                </c:pt>
                <c:pt idx="29200">
                  <c:v>9.8252205579823659</c:v>
                </c:pt>
                <c:pt idx="29201">
                  <c:v>9.8262030800381641</c:v>
                </c:pt>
                <c:pt idx="29202">
                  <c:v>9.8271857003461687</c:v>
                </c:pt>
                <c:pt idx="29203">
                  <c:v>9.8281684189162029</c:v>
                </c:pt>
                <c:pt idx="29204">
                  <c:v>9.8291512357580952</c:v>
                </c:pt>
                <c:pt idx="29205">
                  <c:v>9.8301341508816709</c:v>
                </c:pt>
                <c:pt idx="29206">
                  <c:v>9.8311171642967583</c:v>
                </c:pt>
                <c:pt idx="29207">
                  <c:v>9.8321002760131879</c:v>
                </c:pt>
                <c:pt idx="29208">
                  <c:v>9.8330834860407883</c:v>
                </c:pt>
                <c:pt idx="29209">
                  <c:v>9.8340667943893916</c:v>
                </c:pt>
                <c:pt idx="29210">
                  <c:v>9.8350502010688299</c:v>
                </c:pt>
                <c:pt idx="29211">
                  <c:v>9.8360337060889371</c:v>
                </c:pt>
                <c:pt idx="29212">
                  <c:v>9.8370173094595454</c:v>
                </c:pt>
                <c:pt idx="29213">
                  <c:v>9.8380010111904905</c:v>
                </c:pt>
                <c:pt idx="29214">
                  <c:v>9.8389848112916098</c:v>
                </c:pt>
                <c:pt idx="29215">
                  <c:v>9.8399687097727391</c:v>
                </c:pt>
                <c:pt idx="29216">
                  <c:v>9.8409527066437157</c:v>
                </c:pt>
                <c:pt idx="29217">
                  <c:v>9.8419368019143807</c:v>
                </c:pt>
                <c:pt idx="29218">
                  <c:v>9.8429209955945716</c:v>
                </c:pt>
                <c:pt idx="29219">
                  <c:v>9.8439052876941311</c:v>
                </c:pt>
                <c:pt idx="29220">
                  <c:v>9.8448896782229003</c:v>
                </c:pt>
                <c:pt idx="29221">
                  <c:v>9.8458741671907219</c:v>
                </c:pt>
                <c:pt idx="29222">
                  <c:v>9.8468587546074406</c:v>
                </c:pt>
                <c:pt idx="29223">
                  <c:v>9.8478434404829009</c:v>
                </c:pt>
                <c:pt idx="29224">
                  <c:v>9.8488282248269492</c:v>
                </c:pt>
                <c:pt idx="29225">
                  <c:v>9.8498131076494317</c:v>
                </c:pt>
                <c:pt idx="29226">
                  <c:v>9.8507980889601967</c:v>
                </c:pt>
                <c:pt idx="29227">
                  <c:v>9.8517831687690922</c:v>
                </c:pt>
                <c:pt idx="29228">
                  <c:v>9.8527683470859682</c:v>
                </c:pt>
                <c:pt idx="29229">
                  <c:v>9.8537536239206762</c:v>
                </c:pt>
                <c:pt idx="29230">
                  <c:v>9.8547389992830681</c:v>
                </c:pt>
                <c:pt idx="29231">
                  <c:v>9.8557244731829954</c:v>
                </c:pt>
                <c:pt idx="29232">
                  <c:v>9.8567100456303134</c:v>
                </c:pt>
                <c:pt idx="29233">
                  <c:v>9.8576957166348755</c:v>
                </c:pt>
                <c:pt idx="29234">
                  <c:v>9.8586814862065388</c:v>
                </c:pt>
                <c:pt idx="29235">
                  <c:v>9.8596673543551585</c:v>
                </c:pt>
                <c:pt idx="29236">
                  <c:v>9.8606533210905933</c:v>
                </c:pt>
                <c:pt idx="29237">
                  <c:v>9.8616393864227021</c:v>
                </c:pt>
                <c:pt idx="29238">
                  <c:v>9.8626255503613436</c:v>
                </c:pt>
                <c:pt idx="29239">
                  <c:v>9.8636118129163801</c:v>
                </c:pt>
                <c:pt idx="29240">
                  <c:v>9.8645981740976723</c:v>
                </c:pt>
                <c:pt idx="29241">
                  <c:v>9.8655846339150823</c:v>
                </c:pt>
                <c:pt idx="29242">
                  <c:v>9.8665711923784745</c:v>
                </c:pt>
                <c:pt idx="29243">
                  <c:v>9.8675578494977128</c:v>
                </c:pt>
                <c:pt idx="29244">
                  <c:v>9.8685446052826631</c:v>
                </c:pt>
                <c:pt idx="29245">
                  <c:v>9.8695314597431913</c:v>
                </c:pt>
                <c:pt idx="29246">
                  <c:v>9.8705184128891652</c:v>
                </c:pt>
                <c:pt idx="29247">
                  <c:v>9.8715054647304541</c:v>
                </c:pt>
                <c:pt idx="29248">
                  <c:v>9.8724926152769275</c:v>
                </c:pt>
                <c:pt idx="29249">
                  <c:v>9.8734798645384547</c:v>
                </c:pt>
                <c:pt idx="29250">
                  <c:v>9.8744672125249089</c:v>
                </c:pt>
                <c:pt idx="29251">
                  <c:v>9.8754546592461612</c:v>
                </c:pt>
                <c:pt idx="29252">
                  <c:v>9.8764422047120863</c:v>
                </c:pt>
                <c:pt idx="29253">
                  <c:v>9.8774298489325574</c:v>
                </c:pt>
                <c:pt idx="29254">
                  <c:v>9.8784175919174508</c:v>
                </c:pt>
                <c:pt idx="29255">
                  <c:v>9.8794054336766433</c:v>
                </c:pt>
                <c:pt idx="29256">
                  <c:v>9.8803933742200112</c:v>
                </c:pt>
                <c:pt idx="29257">
                  <c:v>9.8813814135574329</c:v>
                </c:pt>
                <c:pt idx="29258">
                  <c:v>9.8823695516987886</c:v>
                </c:pt>
                <c:pt idx="29259">
                  <c:v>9.8833577886539583</c:v>
                </c:pt>
                <c:pt idx="29260">
                  <c:v>9.8843461244328239</c:v>
                </c:pt>
                <c:pt idx="29261">
                  <c:v>9.8853345590452673</c:v>
                </c:pt>
                <c:pt idx="29262">
                  <c:v>9.886323092501172</c:v>
                </c:pt>
                <c:pt idx="29263">
                  <c:v>9.8873117248104219</c:v>
                </c:pt>
                <c:pt idx="29264">
                  <c:v>9.8883004559829022</c:v>
                </c:pt>
                <c:pt idx="29265">
                  <c:v>9.8892892860285002</c:v>
                </c:pt>
                <c:pt idx="29266">
                  <c:v>9.8902782149571031</c:v>
                </c:pt>
                <c:pt idx="29267">
                  <c:v>9.8912672427785981</c:v>
                </c:pt>
                <c:pt idx="29268">
                  <c:v>9.892256369502876</c:v>
                </c:pt>
                <c:pt idx="29269">
                  <c:v>9.8932455951398257</c:v>
                </c:pt>
                <c:pt idx="29270">
                  <c:v>9.8942349196993398</c:v>
                </c:pt>
                <c:pt idx="29271">
                  <c:v>9.8952243431913089</c:v>
                </c:pt>
                <c:pt idx="29272">
                  <c:v>9.8962138656256275</c:v>
                </c:pt>
                <c:pt idx="29273">
                  <c:v>9.8972034870121899</c:v>
                </c:pt>
                <c:pt idx="29274">
                  <c:v>9.8981932073608903</c:v>
                </c:pt>
                <c:pt idx="29275">
                  <c:v>9.8991830266816265</c:v>
                </c:pt>
                <c:pt idx="29276">
                  <c:v>9.9001729449842948</c:v>
                </c:pt>
                <c:pt idx="29277">
                  <c:v>9.9011629622787929</c:v>
                </c:pt>
                <c:pt idx="29278">
                  <c:v>9.9021530785750205</c:v>
                </c:pt>
                <c:pt idx="29279">
                  <c:v>9.9031432938828772</c:v>
                </c:pt>
                <c:pt idx="29280">
                  <c:v>9.9041336082122662</c:v>
                </c:pt>
                <c:pt idx="29281">
                  <c:v>9.9051240215730871</c:v>
                </c:pt>
                <c:pt idx="29282">
                  <c:v>9.906114533975245</c:v>
                </c:pt>
                <c:pt idx="29283">
                  <c:v>9.907105145428643</c:v>
                </c:pt>
                <c:pt idx="29284">
                  <c:v>9.908095855943186</c:v>
                </c:pt>
                <c:pt idx="29285">
                  <c:v>9.9090866655287808</c:v>
                </c:pt>
                <c:pt idx="29286">
                  <c:v>9.9100775741953342</c:v>
                </c:pt>
                <c:pt idx="29287">
                  <c:v>9.9110685819527529</c:v>
                </c:pt>
                <c:pt idx="29288">
                  <c:v>9.9120596888109489</c:v>
                </c:pt>
                <c:pt idx="29289">
                  <c:v>9.913050894779829</c:v>
                </c:pt>
                <c:pt idx="29290">
                  <c:v>9.9140421998693071</c:v>
                </c:pt>
                <c:pt idx="29291">
                  <c:v>9.9150336040892935</c:v>
                </c:pt>
                <c:pt idx="29292">
                  <c:v>9.9160251074497019</c:v>
                </c:pt>
                <c:pt idx="29293">
                  <c:v>9.9170167099604463</c:v>
                </c:pt>
                <c:pt idx="29294">
                  <c:v>9.9180084116314422</c:v>
                </c:pt>
                <c:pt idx="29295">
                  <c:v>9.9190002124726053</c:v>
                </c:pt>
                <c:pt idx="29296">
                  <c:v>9.919992112493853</c:v>
                </c:pt>
                <c:pt idx="29297">
                  <c:v>9.9209841117051027</c:v>
                </c:pt>
                <c:pt idx="29298">
                  <c:v>9.9219762101162736</c:v>
                </c:pt>
                <c:pt idx="29299">
                  <c:v>9.9229684077372848</c:v>
                </c:pt>
                <c:pt idx="29300">
                  <c:v>9.9239607045780591</c:v>
                </c:pt>
                <c:pt idx="29301">
                  <c:v>9.9249531006485174</c:v>
                </c:pt>
                <c:pt idx="29302">
                  <c:v>9.9259455959585825</c:v>
                </c:pt>
                <c:pt idx="29303">
                  <c:v>9.9269381905181788</c:v>
                </c:pt>
                <c:pt idx="29304">
                  <c:v>9.9279308843372309</c:v>
                </c:pt>
                <c:pt idx="29305">
                  <c:v>9.9289236774256651</c:v>
                </c:pt>
                <c:pt idx="29306">
                  <c:v>9.9299165697934075</c:v>
                </c:pt>
                <c:pt idx="29307">
                  <c:v>9.9309095614503864</c:v>
                </c:pt>
                <c:pt idx="29308">
                  <c:v>9.9319026524065315</c:v>
                </c:pt>
                <c:pt idx="29309">
                  <c:v>9.9328958426717726</c:v>
                </c:pt>
                <c:pt idx="29310">
                  <c:v>9.9338891322560396</c:v>
                </c:pt>
                <c:pt idx="29311">
                  <c:v>9.934882521169266</c:v>
                </c:pt>
                <c:pt idx="29312">
                  <c:v>9.9358760094213832</c:v>
                </c:pt>
                <c:pt idx="29313">
                  <c:v>9.9368695970223246</c:v>
                </c:pt>
                <c:pt idx="29314">
                  <c:v>9.9378632839820273</c:v>
                </c:pt>
                <c:pt idx="29315">
                  <c:v>9.9388570703104246</c:v>
                </c:pt>
                <c:pt idx="29316">
                  <c:v>9.9398509560174553</c:v>
                </c:pt>
                <c:pt idx="29317">
                  <c:v>9.9408449411130562</c:v>
                </c:pt>
                <c:pt idx="29318">
                  <c:v>9.9418390256071678</c:v>
                </c:pt>
                <c:pt idx="29319">
                  <c:v>9.9428332095097289</c:v>
                </c:pt>
                <c:pt idx="29320">
                  <c:v>9.94382749283068</c:v>
                </c:pt>
                <c:pt idx="29321">
                  <c:v>9.9448218755799633</c:v>
                </c:pt>
                <c:pt idx="29322">
                  <c:v>9.9458163577675212</c:v>
                </c:pt>
                <c:pt idx="29323">
                  <c:v>9.9468109394032975</c:v>
                </c:pt>
                <c:pt idx="29324">
                  <c:v>9.9478056204972383</c:v>
                </c:pt>
                <c:pt idx="29325">
                  <c:v>9.9488004010592874</c:v>
                </c:pt>
                <c:pt idx="29326">
                  <c:v>9.9497952810993926</c:v>
                </c:pt>
                <c:pt idx="29327">
                  <c:v>9.9507902606275032</c:v>
                </c:pt>
                <c:pt idx="29328">
                  <c:v>9.9517853396535649</c:v>
                </c:pt>
                <c:pt idx="29329">
                  <c:v>9.9527805181875308</c:v>
                </c:pt>
                <c:pt idx="29330">
                  <c:v>9.9537757962393503</c:v>
                </c:pt>
                <c:pt idx="29331">
                  <c:v>9.9547711738189744</c:v>
                </c:pt>
                <c:pt idx="29332">
                  <c:v>9.955766650936356</c:v>
                </c:pt>
                <c:pt idx="29333">
                  <c:v>9.95676222760145</c:v>
                </c:pt>
                <c:pt idx="29334">
                  <c:v>9.9577579038242092</c:v>
                </c:pt>
                <c:pt idx="29335">
                  <c:v>9.9587536796145919</c:v>
                </c:pt>
                <c:pt idx="29336">
                  <c:v>9.9597495549825528</c:v>
                </c:pt>
                <c:pt idx="29337">
                  <c:v>9.9607455299380501</c:v>
                </c:pt>
                <c:pt idx="29338">
                  <c:v>9.9617416044910438</c:v>
                </c:pt>
                <c:pt idx="29339">
                  <c:v>9.9627377786514923</c:v>
                </c:pt>
                <c:pt idx="29340">
                  <c:v>9.9637340524293574</c:v>
                </c:pt>
                <c:pt idx="29341">
                  <c:v>9.9647304258346008</c:v>
                </c:pt>
                <c:pt idx="29342">
                  <c:v>9.9657268988771843</c:v>
                </c:pt>
                <c:pt idx="29343">
                  <c:v>9.9667234715670716</c:v>
                </c:pt>
                <c:pt idx="29344">
                  <c:v>9.967720143914228</c:v>
                </c:pt>
                <c:pt idx="29345">
                  <c:v>9.9687169159286189</c:v>
                </c:pt>
                <c:pt idx="29346">
                  <c:v>9.9697137876202113</c:v>
                </c:pt>
                <c:pt idx="29347">
                  <c:v>9.9707107589989725</c:v>
                </c:pt>
                <c:pt idx="29348">
                  <c:v>9.9717078300748732</c:v>
                </c:pt>
                <c:pt idx="29349">
                  <c:v>9.9727050008578804</c:v>
                </c:pt>
                <c:pt idx="29350">
                  <c:v>9.9737022713579666</c:v>
                </c:pt>
                <c:pt idx="29351">
                  <c:v>9.9746996415851026</c:v>
                </c:pt>
                <c:pt idx="29352">
                  <c:v>9.9756971115492608</c:v>
                </c:pt>
                <c:pt idx="29353">
                  <c:v>9.9766946812604154</c:v>
                </c:pt>
                <c:pt idx="29354">
                  <c:v>9.9776923507285407</c:v>
                </c:pt>
                <c:pt idx="29355">
                  <c:v>9.9786901199636127</c:v>
                </c:pt>
                <c:pt idx="29356">
                  <c:v>9.9796879889756092</c:v>
                </c:pt>
                <c:pt idx="29357">
                  <c:v>9.9806859577745062</c:v>
                </c:pt>
                <c:pt idx="29358">
                  <c:v>9.9816840263702833</c:v>
                </c:pt>
                <c:pt idx="29359">
                  <c:v>9.9826821947729201</c:v>
                </c:pt>
                <c:pt idx="29360">
                  <c:v>9.9836804629923979</c:v>
                </c:pt>
                <c:pt idx="29361">
                  <c:v>9.9846788310386962</c:v>
                </c:pt>
                <c:pt idx="29362">
                  <c:v>9.9856772989218001</c:v>
                </c:pt>
                <c:pt idx="29363">
                  <c:v>9.9866758666516926</c:v>
                </c:pt>
                <c:pt idx="29364">
                  <c:v>9.9876745342383568</c:v>
                </c:pt>
                <c:pt idx="29365">
                  <c:v>9.9886733016917812</c:v>
                </c:pt>
                <c:pt idx="29366">
                  <c:v>9.9896721690219508</c:v>
                </c:pt>
                <c:pt idx="29367">
                  <c:v>9.9906711362388521</c:v>
                </c:pt>
                <c:pt idx="29368">
                  <c:v>9.9916702033524754</c:v>
                </c:pt>
                <c:pt idx="29369">
                  <c:v>9.9926693703728109</c:v>
                </c:pt>
                <c:pt idx="29370">
                  <c:v>9.9936686373098489</c:v>
                </c:pt>
                <c:pt idx="29371">
                  <c:v>9.9946680041735796</c:v>
                </c:pt>
                <c:pt idx="29372">
                  <c:v>9.9956674709739968</c:v>
                </c:pt>
                <c:pt idx="29373">
                  <c:v>9.9966670377210942</c:v>
                </c:pt>
                <c:pt idx="29374">
                  <c:v>9.9976667044248657</c:v>
                </c:pt>
                <c:pt idx="29375">
                  <c:v>9.9986664710953086</c:v>
                </c:pt>
                <c:pt idx="29376">
                  <c:v>9.9996663377424184</c:v>
                </c:pt>
                <c:pt idx="29377">
                  <c:v>10.000666304376193</c:v>
                </c:pt>
                <c:pt idx="29378">
                  <c:v>10.00166637100663</c:v>
                </c:pt>
                <c:pt idx="29379">
                  <c:v>10.00266653764373</c:v>
                </c:pt>
                <c:pt idx="29380">
                  <c:v>10.003666804297493</c:v>
                </c:pt>
                <c:pt idx="29381">
                  <c:v>10.004667170977923</c:v>
                </c:pt>
                <c:pt idx="29382">
                  <c:v>10.005667637695021</c:v>
                </c:pt>
                <c:pt idx="29383">
                  <c:v>10.006668204458791</c:v>
                </c:pt>
                <c:pt idx="29384">
                  <c:v>10.007668871279236</c:v>
                </c:pt>
                <c:pt idx="29385">
                  <c:v>10.008669638166364</c:v>
                </c:pt>
                <c:pt idx="29386">
                  <c:v>10.009670505130179</c:v>
                </c:pt>
                <c:pt idx="29387">
                  <c:v>10.010671472180693</c:v>
                </c:pt>
                <c:pt idx="29388">
                  <c:v>10.011672539327911</c:v>
                </c:pt>
                <c:pt idx="29389">
                  <c:v>10.012673706581843</c:v>
                </c:pt>
                <c:pt idx="29390">
                  <c:v>10.013674973952501</c:v>
                </c:pt>
                <c:pt idx="29391">
                  <c:v>10.014676341449896</c:v>
                </c:pt>
                <c:pt idx="29392">
                  <c:v>10.015677809084041</c:v>
                </c:pt>
                <c:pt idx="29393">
                  <c:v>10.01667937686495</c:v>
                </c:pt>
                <c:pt idx="29394">
                  <c:v>10.017681044802636</c:v>
                </c:pt>
                <c:pt idx="29395">
                  <c:v>10.018682812907116</c:v>
                </c:pt>
                <c:pt idx="29396">
                  <c:v>10.019684681188407</c:v>
                </c:pt>
                <c:pt idx="29397">
                  <c:v>10.020686649656525</c:v>
                </c:pt>
                <c:pt idx="29398">
                  <c:v>10.02168871832149</c:v>
                </c:pt>
                <c:pt idx="29399">
                  <c:v>10.022690887193322</c:v>
                </c:pt>
                <c:pt idx="29400">
                  <c:v>10.023693156282041</c:v>
                </c:pt>
                <c:pt idx="29401">
                  <c:v>10.02469552559767</c:v>
                </c:pt>
                <c:pt idx="29402">
                  <c:v>10.02569799515023</c:v>
                </c:pt>
                <c:pt idx="29403">
                  <c:v>10.026700564949746</c:v>
                </c:pt>
                <c:pt idx="29404">
                  <c:v>10.027703235006241</c:v>
                </c:pt>
                <c:pt idx="29405">
                  <c:v>10.028706005329742</c:v>
                </c:pt>
                <c:pt idx="29406">
                  <c:v>10.029708875930275</c:v>
                </c:pt>
                <c:pt idx="29407">
                  <c:v>10.030711846817868</c:v>
                </c:pt>
                <c:pt idx="29408">
                  <c:v>10.03171491800255</c:v>
                </c:pt>
                <c:pt idx="29409">
                  <c:v>10.032718089494349</c:v>
                </c:pt>
                <c:pt idx="29410">
                  <c:v>10.033721361303298</c:v>
                </c:pt>
                <c:pt idx="29411">
                  <c:v>10.034724733439429</c:v>
                </c:pt>
                <c:pt idx="29412">
                  <c:v>10.035728205912772</c:v>
                </c:pt>
                <c:pt idx="29413">
                  <c:v>10.036731778733364</c:v>
                </c:pt>
                <c:pt idx="29414">
                  <c:v>10.037735451911237</c:v>
                </c:pt>
                <c:pt idx="29415">
                  <c:v>10.038739225456428</c:v>
                </c:pt>
                <c:pt idx="29416">
                  <c:v>10.039743099378974</c:v>
                </c:pt>
                <c:pt idx="29417">
                  <c:v>10.040747073688912</c:v>
                </c:pt>
                <c:pt idx="29418">
                  <c:v>10.041751148396282</c:v>
                </c:pt>
                <c:pt idx="29419">
                  <c:v>10.042755323511122</c:v>
                </c:pt>
                <c:pt idx="29420">
                  <c:v>10.043759599043472</c:v>
                </c:pt>
                <c:pt idx="29421">
                  <c:v>10.044763975003377</c:v>
                </c:pt>
                <c:pt idx="29422">
                  <c:v>10.045768451400878</c:v>
                </c:pt>
                <c:pt idx="29423">
                  <c:v>10.046773028246019</c:v>
                </c:pt>
                <c:pt idx="29424">
                  <c:v>10.047777705548842</c:v>
                </c:pt>
                <c:pt idx="29425">
                  <c:v>10.048782483319398</c:v>
                </c:pt>
                <c:pt idx="29426">
                  <c:v>10.049787361567729</c:v>
                </c:pt>
                <c:pt idx="29427">
                  <c:v>10.050792340303886</c:v>
                </c:pt>
                <c:pt idx="29428">
                  <c:v>10.051797419537916</c:v>
                </c:pt>
                <c:pt idx="29429">
                  <c:v>10.05280259927987</c:v>
                </c:pt>
                <c:pt idx="29430">
                  <c:v>10.053807879539798</c:v>
                </c:pt>
                <c:pt idx="29431">
                  <c:v>10.054813260327752</c:v>
                </c:pt>
                <c:pt idx="29432">
                  <c:v>10.055818741653784</c:v>
                </c:pt>
                <c:pt idx="29433">
                  <c:v>10.05682432352795</c:v>
                </c:pt>
                <c:pt idx="29434">
                  <c:v>10.057830005960303</c:v>
                </c:pt>
                <c:pt idx="29435">
                  <c:v>10.058835788960899</c:v>
                </c:pt>
                <c:pt idx="29436">
                  <c:v>10.059841672539795</c:v>
                </c:pt>
                <c:pt idx="29437">
                  <c:v>10.060847656707049</c:v>
                </c:pt>
                <c:pt idx="29438">
                  <c:v>10.061853741472719</c:v>
                </c:pt>
                <c:pt idx="29439">
                  <c:v>10.062859926846865</c:v>
                </c:pt>
                <c:pt idx="29440">
                  <c:v>10.06386621283955</c:v>
                </c:pt>
                <c:pt idx="29441">
                  <c:v>10.064872599460834</c:v>
                </c:pt>
                <c:pt idx="29442">
                  <c:v>10.065879086720781</c:v>
                </c:pt>
                <c:pt idx="29443">
                  <c:v>10.066885674629452</c:v>
                </c:pt>
                <c:pt idx="29444">
                  <c:v>10.067892363196915</c:v>
                </c:pt>
                <c:pt idx="29445">
                  <c:v>10.068899152433234</c:v>
                </c:pt>
                <c:pt idx="29446">
                  <c:v>10.069906042348478</c:v>
                </c:pt>
                <c:pt idx="29447">
                  <c:v>10.070913032952713</c:v>
                </c:pt>
                <c:pt idx="29448">
                  <c:v>10.071920124256009</c:v>
                </c:pt>
                <c:pt idx="29449">
                  <c:v>10.072927316268434</c:v>
                </c:pt>
                <c:pt idx="29450">
                  <c:v>10.073934609000061</c:v>
                </c:pt>
                <c:pt idx="29451">
                  <c:v>10.074942002460961</c:v>
                </c:pt>
                <c:pt idx="29452">
                  <c:v>10.075949496661208</c:v>
                </c:pt>
                <c:pt idx="29453">
                  <c:v>10.076957091610874</c:v>
                </c:pt>
                <c:pt idx="29454">
                  <c:v>10.077964787320035</c:v>
                </c:pt>
                <c:pt idx="29455">
                  <c:v>10.078972583798766</c:v>
                </c:pt>
                <c:pt idx="29456">
                  <c:v>10.079980481057145</c:v>
                </c:pt>
                <c:pt idx="29457">
                  <c:v>10.080988479105251</c:v>
                </c:pt>
                <c:pt idx="29458">
                  <c:v>10.081996577953161</c:v>
                </c:pt>
                <c:pt idx="29459">
                  <c:v>10.083004777610956</c:v>
                </c:pt>
                <c:pt idx="29460">
                  <c:v>10.084013078088716</c:v>
                </c:pt>
                <c:pt idx="29461">
                  <c:v>10.085021479396525</c:v>
                </c:pt>
                <c:pt idx="29462">
                  <c:v>10.086029981544465</c:v>
                </c:pt>
                <c:pt idx="29463">
                  <c:v>10.08703858454262</c:v>
                </c:pt>
                <c:pt idx="29464">
                  <c:v>10.088047288401075</c:v>
                </c:pt>
                <c:pt idx="29465">
                  <c:v>10.089056093129916</c:v>
                </c:pt>
                <c:pt idx="29466">
                  <c:v>10.090064998739228</c:v>
                </c:pt>
                <c:pt idx="29467">
                  <c:v>10.091074005239102</c:v>
                </c:pt>
                <c:pt idx="29468">
                  <c:v>10.092083112639626</c:v>
                </c:pt>
                <c:pt idx="29469">
                  <c:v>10.093092320950889</c:v>
                </c:pt>
                <c:pt idx="29470">
                  <c:v>10.094101630182985</c:v>
                </c:pt>
                <c:pt idx="29471">
                  <c:v>10.095111040346003</c:v>
                </c:pt>
                <c:pt idx="29472">
                  <c:v>10.096120551450039</c:v>
                </c:pt>
                <c:pt idx="29473">
                  <c:v>10.097130163505183</c:v>
                </c:pt>
                <c:pt idx="29474">
                  <c:v>10.098139876521532</c:v>
                </c:pt>
                <c:pt idx="29475">
                  <c:v>10.099149690509185</c:v>
                </c:pt>
                <c:pt idx="29476">
                  <c:v>10.100159605478236</c:v>
                </c:pt>
                <c:pt idx="29477">
                  <c:v>10.101169621438784</c:v>
                </c:pt>
                <c:pt idx="29478">
                  <c:v>10.102179738400928</c:v>
                </c:pt>
                <c:pt idx="29479">
                  <c:v>10.103189956374768</c:v>
                </c:pt>
                <c:pt idx="29480">
                  <c:v>10.104200275370406</c:v>
                </c:pt>
                <c:pt idx="29481">
                  <c:v>10.105210695397943</c:v>
                </c:pt>
                <c:pt idx="29482">
                  <c:v>10.106221216467484</c:v>
                </c:pt>
                <c:pt idx="29483">
                  <c:v>10.107231838589131</c:v>
                </c:pt>
                <c:pt idx="29484">
                  <c:v>10.10824256177299</c:v>
                </c:pt>
                <c:pt idx="29485">
                  <c:v>10.109253386029167</c:v>
                </c:pt>
                <c:pt idx="29486">
                  <c:v>10.11026431136777</c:v>
                </c:pt>
                <c:pt idx="29487">
                  <c:v>10.111275337798906</c:v>
                </c:pt>
                <c:pt idx="29488">
                  <c:v>10.112286465332685</c:v>
                </c:pt>
                <c:pt idx="29489">
                  <c:v>10.113297693979218</c:v>
                </c:pt>
                <c:pt idx="29490">
                  <c:v>10.114309023748616</c:v>
                </c:pt>
                <c:pt idx="29491">
                  <c:v>10.115320454650991</c:v>
                </c:pt>
                <c:pt idx="29492">
                  <c:v>10.116331986696457</c:v>
                </c:pt>
                <c:pt idx="29493">
                  <c:v>10.117343619895125</c:v>
                </c:pt>
                <c:pt idx="29494">
                  <c:v>10.118355354257115</c:v>
                </c:pt>
                <c:pt idx="29495">
                  <c:v>10.119367189792541</c:v>
                </c:pt>
                <c:pt idx="29496">
                  <c:v>10.120379126511521</c:v>
                </c:pt>
                <c:pt idx="29497">
                  <c:v>10.121391164424173</c:v>
                </c:pt>
                <c:pt idx="29498">
                  <c:v>10.122403303540615</c:v>
                </c:pt>
                <c:pt idx="29499">
                  <c:v>10.123415543870969</c:v>
                </c:pt>
                <c:pt idx="29500">
                  <c:v>10.124427885425357</c:v>
                </c:pt>
                <c:pt idx="29501">
                  <c:v>10.1254403282139</c:v>
                </c:pt>
                <c:pt idx="29502">
                  <c:v>10.126452872246722</c:v>
                </c:pt>
                <c:pt idx="29503">
                  <c:v>10.127465517533945</c:v>
                </c:pt>
                <c:pt idx="29504">
                  <c:v>10.128478264085699</c:v>
                </c:pt>
                <c:pt idx="29505">
                  <c:v>10.129491111912108</c:v>
                </c:pt>
                <c:pt idx="29506">
                  <c:v>10.130504061023299</c:v>
                </c:pt>
                <c:pt idx="29507">
                  <c:v>10.131517111429401</c:v>
                </c:pt>
                <c:pt idx="29508">
                  <c:v>10.132530263140545</c:v>
                </c:pt>
                <c:pt idx="29509">
                  <c:v>10.133543516166858</c:v>
                </c:pt>
                <c:pt idx="29510">
                  <c:v>10.134556870518475</c:v>
                </c:pt>
                <c:pt idx="29511">
                  <c:v>10.135570326205526</c:v>
                </c:pt>
                <c:pt idx="29512">
                  <c:v>10.136583883238147</c:v>
                </c:pt>
                <c:pt idx="29513">
                  <c:v>10.137597541626471</c:v>
                </c:pt>
                <c:pt idx="29514">
                  <c:v>10.138611301380633</c:v>
                </c:pt>
                <c:pt idx="29515">
                  <c:v>10.139625162510772</c:v>
                </c:pt>
                <c:pt idx="29516">
                  <c:v>10.140639125027022</c:v>
                </c:pt>
                <c:pt idx="29517">
                  <c:v>10.141653188939525</c:v>
                </c:pt>
                <c:pt idx="29518">
                  <c:v>10.142667354258419</c:v>
                </c:pt>
                <c:pt idx="29519">
                  <c:v>10.143681620993846</c:v>
                </c:pt>
                <c:pt idx="29520">
                  <c:v>10.144695989155945</c:v>
                </c:pt>
                <c:pt idx="29521">
                  <c:v>10.145710458754861</c:v>
                </c:pt>
                <c:pt idx="29522">
                  <c:v>10.146725029800736</c:v>
                </c:pt>
                <c:pt idx="29523">
                  <c:v>10.147739702303715</c:v>
                </c:pt>
                <c:pt idx="29524">
                  <c:v>10.148754476273945</c:v>
                </c:pt>
                <c:pt idx="29525">
                  <c:v>10.149769351721572</c:v>
                </c:pt>
                <c:pt idx="29526">
                  <c:v>10.150784328656744</c:v>
                </c:pt>
                <c:pt idx="29527">
                  <c:v>10.15179940708961</c:v>
                </c:pt>
                <c:pt idx="29528">
                  <c:v>10.152814587030319</c:v>
                </c:pt>
                <c:pt idx="29529">
                  <c:v>10.153829868489021</c:v>
                </c:pt>
                <c:pt idx="29530">
                  <c:v>10.154845251475869</c:v>
                </c:pt>
                <c:pt idx="29531">
                  <c:v>10.155860736001017</c:v>
                </c:pt>
                <c:pt idx="29532">
                  <c:v>10.156876322074616</c:v>
                </c:pt>
                <c:pt idx="29533">
                  <c:v>10.157892009706824</c:v>
                </c:pt>
                <c:pt idx="29534">
                  <c:v>10.158907798907794</c:v>
                </c:pt>
                <c:pt idx="29535">
                  <c:v>10.159923689687686</c:v>
                </c:pt>
                <c:pt idx="29536">
                  <c:v>10.160939682056654</c:v>
                </c:pt>
                <c:pt idx="29537">
                  <c:v>10.161955776024859</c:v>
                </c:pt>
                <c:pt idx="29538">
                  <c:v>10.162971971602461</c:v>
                </c:pt>
                <c:pt idx="29539">
                  <c:v>10.163988268799622</c:v>
                </c:pt>
                <c:pt idx="29540">
                  <c:v>10.165004667626501</c:v>
                </c:pt>
                <c:pt idx="29541">
                  <c:v>10.166021168093264</c:v>
                </c:pt>
                <c:pt idx="29542">
                  <c:v>10.167037770210074</c:v>
                </c:pt>
                <c:pt idx="29543">
                  <c:v>10.168054473987095</c:v>
                </c:pt>
                <c:pt idx="29544">
                  <c:v>10.169071279434494</c:v>
                </c:pt>
                <c:pt idx="29545">
                  <c:v>10.170088186562438</c:v>
                </c:pt>
                <c:pt idx="29546">
                  <c:v>10.171105195381095</c:v>
                </c:pt>
                <c:pt idx="29547">
                  <c:v>10.172122305900633</c:v>
                </c:pt>
                <c:pt idx="29548">
                  <c:v>10.173139518131222</c:v>
                </c:pt>
                <c:pt idx="29549">
                  <c:v>10.174156832083035</c:v>
                </c:pt>
                <c:pt idx="29550">
                  <c:v>10.175174247766243</c:v>
                </c:pt>
                <c:pt idx="29551">
                  <c:v>10.176191765191019</c:v>
                </c:pt>
                <c:pt idx="29552">
                  <c:v>10.177209384367538</c:v>
                </c:pt>
                <c:pt idx="29553">
                  <c:v>10.178227105305975</c:v>
                </c:pt>
                <c:pt idx="29554">
                  <c:v>10.179244928016505</c:v>
                </c:pt>
                <c:pt idx="29555">
                  <c:v>10.180262852509307</c:v>
                </c:pt>
                <c:pt idx="29556">
                  <c:v>10.181280878794558</c:v>
                </c:pt>
                <c:pt idx="29557">
                  <c:v>10.182299006882438</c:v>
                </c:pt>
                <c:pt idx="29558">
                  <c:v>10.183317236783127</c:v>
                </c:pt>
                <c:pt idx="29559">
                  <c:v>10.184335568506805</c:v>
                </c:pt>
                <c:pt idx="29560">
                  <c:v>10.185354002063656</c:v>
                </c:pt>
                <c:pt idx="29561">
                  <c:v>10.186372537463862</c:v>
                </c:pt>
                <c:pt idx="29562">
                  <c:v>10.187391174717609</c:v>
                </c:pt>
                <c:pt idx="29563">
                  <c:v>10.188409913835081</c:v>
                </c:pt>
                <c:pt idx="29564">
                  <c:v>10.189428754826464</c:v>
                </c:pt>
                <c:pt idx="29565">
                  <c:v>10.190447697701947</c:v>
                </c:pt>
                <c:pt idx="29566">
                  <c:v>10.191466742471716</c:v>
                </c:pt>
                <c:pt idx="29567">
                  <c:v>10.192485889145964</c:v>
                </c:pt>
                <c:pt idx="29568">
                  <c:v>10.193505137734878</c:v>
                </c:pt>
                <c:pt idx="29569">
                  <c:v>10.194524488248652</c:v>
                </c:pt>
                <c:pt idx="29570">
                  <c:v>10.195543940697476</c:v>
                </c:pt>
                <c:pt idx="29571">
                  <c:v>10.196563495091546</c:v>
                </c:pt>
                <c:pt idx="29572">
                  <c:v>10.197583151441055</c:v>
                </c:pt>
                <c:pt idx="29573">
                  <c:v>10.198602909756199</c:v>
                </c:pt>
                <c:pt idx="29574">
                  <c:v>10.199622770047174</c:v>
                </c:pt>
                <c:pt idx="29575">
                  <c:v>10.200642732324178</c:v>
                </c:pt>
                <c:pt idx="29576">
                  <c:v>10.201662796597411</c:v>
                </c:pt>
                <c:pt idx="29577">
                  <c:v>10.20268296287707</c:v>
                </c:pt>
                <c:pt idx="29578">
                  <c:v>10.203703231173357</c:v>
                </c:pt>
                <c:pt idx="29579">
                  <c:v>10.204723601496474</c:v>
                </c:pt>
                <c:pt idx="29580">
                  <c:v>10.205744073856623</c:v>
                </c:pt>
                <c:pt idx="29581">
                  <c:v>10.206764648264009</c:v>
                </c:pt>
                <c:pt idx="29582">
                  <c:v>10.207785324728835</c:v>
                </c:pt>
                <c:pt idx="29583">
                  <c:v>10.208806103261308</c:v>
                </c:pt>
                <c:pt idx="29584">
                  <c:v>10.209826983871634</c:v>
                </c:pt>
                <c:pt idx="29585">
                  <c:v>10.210847966570022</c:v>
                </c:pt>
                <c:pt idx="29586">
                  <c:v>10.211869051366678</c:v>
                </c:pt>
                <c:pt idx="29587">
                  <c:v>10.212890238271815</c:v>
                </c:pt>
                <c:pt idx="29588">
                  <c:v>10.213911527295641</c:v>
                </c:pt>
                <c:pt idx="29589">
                  <c:v>10.214932918448371</c:v>
                </c:pt>
                <c:pt idx="29590">
                  <c:v>10.215954411740215</c:v>
                </c:pt>
                <c:pt idx="29591">
                  <c:v>10.216976007181389</c:v>
                </c:pt>
                <c:pt idx="29592">
                  <c:v>10.217997704782107</c:v>
                </c:pt>
                <c:pt idx="29593">
                  <c:v>10.219019504552586</c:v>
                </c:pt>
                <c:pt idx="29594">
                  <c:v>10.220041406503041</c:v>
                </c:pt>
                <c:pt idx="29595">
                  <c:v>10.221063410643691</c:v>
                </c:pt>
                <c:pt idx="29596">
                  <c:v>10.222085516984755</c:v>
                </c:pt>
                <c:pt idx="29597">
                  <c:v>10.223107725536453</c:v>
                </c:pt>
                <c:pt idx="29598">
                  <c:v>10.224130036309006</c:v>
                </c:pt>
                <c:pt idx="29599">
                  <c:v>10.225152449312636</c:v>
                </c:pt>
                <c:pt idx="29600">
                  <c:v>10.226174964557568</c:v>
                </c:pt>
                <c:pt idx="29601">
                  <c:v>10.227197582054025</c:v>
                </c:pt>
                <c:pt idx="29602">
                  <c:v>10.228220301812231</c:v>
                </c:pt>
                <c:pt idx="29603">
                  <c:v>10.229243123842412</c:v>
                </c:pt>
                <c:pt idx="29604">
                  <c:v>10.230266048154796</c:v>
                </c:pt>
                <c:pt idx="29605">
                  <c:v>10.231289074759612</c:v>
                </c:pt>
                <c:pt idx="29606">
                  <c:v>10.232312203667089</c:v>
                </c:pt>
                <c:pt idx="29607">
                  <c:v>10.233335434887456</c:v>
                </c:pt>
                <c:pt idx="29608">
                  <c:v>10.234358768430944</c:v>
                </c:pt>
                <c:pt idx="29609">
                  <c:v>10.235382204307786</c:v>
                </c:pt>
                <c:pt idx="29610">
                  <c:v>10.236405742528216</c:v>
                </c:pt>
                <c:pt idx="29611">
                  <c:v>10.237429383102469</c:v>
                </c:pt>
                <c:pt idx="29612">
                  <c:v>10.238453126040779</c:v>
                </c:pt>
                <c:pt idx="29613">
                  <c:v>10.239476971353383</c:v>
                </c:pt>
                <c:pt idx="29614">
                  <c:v>10.240500919050518</c:v>
                </c:pt>
                <c:pt idx="29615">
                  <c:v>10.241524969142423</c:v>
                </c:pt>
                <c:pt idx="29616">
                  <c:v>10.242549121639337</c:v>
                </c:pt>
                <c:pt idx="29617">
                  <c:v>10.243573376551501</c:v>
                </c:pt>
                <c:pt idx="29618">
                  <c:v>10.244597733889156</c:v>
                </c:pt>
                <c:pt idx="29619">
                  <c:v>10.245622193662545</c:v>
                </c:pt>
                <c:pt idx="29620">
                  <c:v>10.24664675588191</c:v>
                </c:pt>
                <c:pt idx="29621">
                  <c:v>10.247671420557499</c:v>
                </c:pt>
                <c:pt idx="29622">
                  <c:v>10.248696187699554</c:v>
                </c:pt>
                <c:pt idx="29623">
                  <c:v>10.249721057318324</c:v>
                </c:pt>
                <c:pt idx="29624">
                  <c:v>10.250746029424056</c:v>
                </c:pt>
                <c:pt idx="29625">
                  <c:v>10.251771104026998</c:v>
                </c:pt>
                <c:pt idx="29626">
                  <c:v>10.252796281137401</c:v>
                </c:pt>
                <c:pt idx="29627">
                  <c:v>10.253821560765514</c:v>
                </c:pt>
                <c:pt idx="29628">
                  <c:v>10.25484694292159</c:v>
                </c:pt>
                <c:pt idx="29629">
                  <c:v>10.255872427615882</c:v>
                </c:pt>
                <c:pt idx="29630">
                  <c:v>10.256898014858644</c:v>
                </c:pt>
                <c:pt idx="29631">
                  <c:v>10.257923704660129</c:v>
                </c:pt>
                <c:pt idx="29632">
                  <c:v>10.258949497030596</c:v>
                </c:pt>
                <c:pt idx="29633">
                  <c:v>10.259975391980298</c:v>
                </c:pt>
                <c:pt idx="29634">
                  <c:v>10.261001389519496</c:v>
                </c:pt>
                <c:pt idx="29635">
                  <c:v>10.262027489658449</c:v>
                </c:pt>
                <c:pt idx="29636">
                  <c:v>10.263053692407414</c:v>
                </c:pt>
                <c:pt idx="29637">
                  <c:v>10.264079997776655</c:v>
                </c:pt>
                <c:pt idx="29638">
                  <c:v>10.265106405776432</c:v>
                </c:pt>
                <c:pt idx="29639">
                  <c:v>10.266132916417011</c:v>
                </c:pt>
                <c:pt idx="29640">
                  <c:v>10.267159529708652</c:v>
                </c:pt>
                <c:pt idx="29641">
                  <c:v>10.268186245661623</c:v>
                </c:pt>
                <c:pt idx="29642">
                  <c:v>10.269213064286189</c:v>
                </c:pt>
                <c:pt idx="29643">
                  <c:v>10.270239985592617</c:v>
                </c:pt>
                <c:pt idx="29644">
                  <c:v>10.271267009591176</c:v>
                </c:pt>
                <c:pt idx="29645">
                  <c:v>10.272294136292135</c:v>
                </c:pt>
                <c:pt idx="29646">
                  <c:v>10.273321365705765</c:v>
                </c:pt>
                <c:pt idx="29647">
                  <c:v>10.274348697842337</c:v>
                </c:pt>
                <c:pt idx="29648">
                  <c:v>10.27537613271212</c:v>
                </c:pt>
                <c:pt idx="29649">
                  <c:v>10.276403670325392</c:v>
                </c:pt>
                <c:pt idx="29650">
                  <c:v>10.277431310692425</c:v>
                </c:pt>
                <c:pt idx="29651">
                  <c:v>10.278459053823493</c:v>
                </c:pt>
                <c:pt idx="29652">
                  <c:v>10.279486899728875</c:v>
                </c:pt>
                <c:pt idx="29653">
                  <c:v>10.280514848418848</c:v>
                </c:pt>
                <c:pt idx="29654">
                  <c:v>10.281542899903689</c:v>
                </c:pt>
                <c:pt idx="29655">
                  <c:v>10.28257105419368</c:v>
                </c:pt>
                <c:pt idx="29656">
                  <c:v>10.283599311299099</c:v>
                </c:pt>
                <c:pt idx="29657">
                  <c:v>10.284627671230229</c:v>
                </c:pt>
                <c:pt idx="29658">
                  <c:v>10.285656133997351</c:v>
                </c:pt>
                <c:pt idx="29659">
                  <c:v>10.286684699610751</c:v>
                </c:pt>
                <c:pt idx="29660">
                  <c:v>10.287713368080711</c:v>
                </c:pt>
                <c:pt idx="29661">
                  <c:v>10.288742139417518</c:v>
                </c:pt>
                <c:pt idx="29662">
                  <c:v>10.28977101363146</c:v>
                </c:pt>
                <c:pt idx="29663">
                  <c:v>10.290799990732824</c:v>
                </c:pt>
                <c:pt idx="29664">
                  <c:v>10.291829070731897</c:v>
                </c:pt>
                <c:pt idx="29665">
                  <c:v>10.29285825363897</c:v>
                </c:pt>
                <c:pt idx="29666">
                  <c:v>10.293887539464334</c:v>
                </c:pt>
                <c:pt idx="29667">
                  <c:v>10.294916928218282</c:v>
                </c:pt>
                <c:pt idx="29668">
                  <c:v>10.295946419911104</c:v>
                </c:pt>
                <c:pt idx="29669">
                  <c:v>10.296976014553096</c:v>
                </c:pt>
                <c:pt idx="29670">
                  <c:v>10.29800571215455</c:v>
                </c:pt>
                <c:pt idx="29671">
                  <c:v>10.299035512725766</c:v>
                </c:pt>
                <c:pt idx="29672">
                  <c:v>10.300065416277038</c:v>
                </c:pt>
                <c:pt idx="29673">
                  <c:v>10.301095422818666</c:v>
                </c:pt>
                <c:pt idx="29674">
                  <c:v>10.302125532360947</c:v>
                </c:pt>
                <c:pt idx="29675">
                  <c:v>10.303155744914182</c:v>
                </c:pt>
                <c:pt idx="29676">
                  <c:v>10.304186060488673</c:v>
                </c:pt>
                <c:pt idx="29677">
                  <c:v>10.305216479094723</c:v>
                </c:pt>
                <c:pt idx="29678">
                  <c:v>10.306247000742632</c:v>
                </c:pt>
                <c:pt idx="29679">
                  <c:v>10.307277625442707</c:v>
                </c:pt>
                <c:pt idx="29680">
                  <c:v>10.30830835320525</c:v>
                </c:pt>
                <c:pt idx="29681">
                  <c:v>10.309339184040571</c:v>
                </c:pt>
                <c:pt idx="29682">
                  <c:v>10.310370117958975</c:v>
                </c:pt>
                <c:pt idx="29683">
                  <c:v>10.31140115497077</c:v>
                </c:pt>
                <c:pt idx="29684">
                  <c:v>10.312432295086268</c:v>
                </c:pt>
                <c:pt idx="29685">
                  <c:v>10.313463538315776</c:v>
                </c:pt>
                <c:pt idx="29686">
                  <c:v>10.314494884669609</c:v>
                </c:pt>
                <c:pt idx="29687">
                  <c:v>10.315526334158076</c:v>
                </c:pt>
                <c:pt idx="29688">
                  <c:v>10.316557886791491</c:v>
                </c:pt>
                <c:pt idx="29689">
                  <c:v>10.317589542580171</c:v>
                </c:pt>
                <c:pt idx="29690">
                  <c:v>10.31862130153443</c:v>
                </c:pt>
                <c:pt idx="29691">
                  <c:v>10.319653163664583</c:v>
                </c:pt>
                <c:pt idx="29692">
                  <c:v>10.32068512898095</c:v>
                </c:pt>
                <c:pt idx="29693">
                  <c:v>10.321717197493848</c:v>
                </c:pt>
                <c:pt idx="29694">
                  <c:v>10.322749369213598</c:v>
                </c:pt>
                <c:pt idx="29695">
                  <c:v>10.32378164415052</c:v>
                </c:pt>
                <c:pt idx="29696">
                  <c:v>10.324814022314936</c:v>
                </c:pt>
                <c:pt idx="29697">
                  <c:v>10.325846503717168</c:v>
                </c:pt>
                <c:pt idx="29698">
                  <c:v>10.326879088367539</c:v>
                </c:pt>
                <c:pt idx="29699">
                  <c:v>10.327911776276375</c:v>
                </c:pt>
                <c:pt idx="29700">
                  <c:v>10.328944567454002</c:v>
                </c:pt>
                <c:pt idx="29701">
                  <c:v>10.329977461910747</c:v>
                </c:pt>
                <c:pt idx="29702">
                  <c:v>10.331010459656939</c:v>
                </c:pt>
                <c:pt idx="29703">
                  <c:v>10.332043560702905</c:v>
                </c:pt>
                <c:pt idx="29704">
                  <c:v>10.333076765058975</c:v>
                </c:pt>
                <c:pt idx="29705">
                  <c:v>10.334110072735481</c:v>
                </c:pt>
                <c:pt idx="29706">
                  <c:v>10.335143483742755</c:v>
                </c:pt>
                <c:pt idx="29707">
                  <c:v>10.336176998091128</c:v>
                </c:pt>
                <c:pt idx="29708">
                  <c:v>10.337210615790937</c:v>
                </c:pt>
                <c:pt idx="29709">
                  <c:v>10.338244336852517</c:v>
                </c:pt>
                <c:pt idx="29710">
                  <c:v>10.339278161286202</c:v>
                </c:pt>
                <c:pt idx="29711">
                  <c:v>10.340312089102332</c:v>
                </c:pt>
                <c:pt idx="29712">
                  <c:v>10.341346120311242</c:v>
                </c:pt>
                <c:pt idx="29713">
                  <c:v>10.342380254923272</c:v>
                </c:pt>
                <c:pt idx="29714">
                  <c:v>10.343414492948764</c:v>
                </c:pt>
                <c:pt idx="29715">
                  <c:v>10.344448834398058</c:v>
                </c:pt>
                <c:pt idx="29716">
                  <c:v>10.345483279281497</c:v>
                </c:pt>
                <c:pt idx="29717">
                  <c:v>10.346517827609425</c:v>
                </c:pt>
                <c:pt idx="29718">
                  <c:v>10.347552479392185</c:v>
                </c:pt>
                <c:pt idx="29719">
                  <c:v>10.348587234640124</c:v>
                </c:pt>
                <c:pt idx="29720">
                  <c:v>10.349622093363589</c:v>
                </c:pt>
                <c:pt idx="29721">
                  <c:v>10.350657055572926</c:v>
                </c:pt>
                <c:pt idx="29722">
                  <c:v>10.351692121278482</c:v>
                </c:pt>
                <c:pt idx="29723">
                  <c:v>10.352727290490609</c:v>
                </c:pt>
                <c:pt idx="29724">
                  <c:v>10.353762563219657</c:v>
                </c:pt>
                <c:pt idx="29725">
                  <c:v>10.354797939475979</c:v>
                </c:pt>
                <c:pt idx="29726">
                  <c:v>10.355833419269926</c:v>
                </c:pt>
                <c:pt idx="29727">
                  <c:v>10.356869002611854</c:v>
                </c:pt>
                <c:pt idx="29728">
                  <c:v>10.357904689512115</c:v>
                </c:pt>
                <c:pt idx="29729">
                  <c:v>10.358940479981065</c:v>
                </c:pt>
                <c:pt idx="29730">
                  <c:v>10.359976374029063</c:v>
                </c:pt>
                <c:pt idx="29731">
                  <c:v>10.361012371666465</c:v>
                </c:pt>
                <c:pt idx="29732">
                  <c:v>10.362048472903632</c:v>
                </c:pt>
                <c:pt idx="29733">
                  <c:v>10.363084677750923</c:v>
                </c:pt>
                <c:pt idx="29734">
                  <c:v>10.364120986218698</c:v>
                </c:pt>
                <c:pt idx="29735">
                  <c:v>10.365157398317319</c:v>
                </c:pt>
                <c:pt idx="29736">
                  <c:v>10.366193914057151</c:v>
                </c:pt>
                <c:pt idx="29737">
                  <c:v>10.367230533448556</c:v>
                </c:pt>
                <c:pt idx="29738">
                  <c:v>10.3682672565019</c:v>
                </c:pt>
                <c:pt idx="29739">
                  <c:v>10.369304083227551</c:v>
                </c:pt>
                <c:pt idx="29740">
                  <c:v>10.370341013635873</c:v>
                </c:pt>
                <c:pt idx="29741">
                  <c:v>10.371378047737236</c:v>
                </c:pt>
                <c:pt idx="29742">
                  <c:v>10.37241518554201</c:v>
                </c:pt>
                <c:pt idx="29743">
                  <c:v>10.373452427060565</c:v>
                </c:pt>
                <c:pt idx="29744">
                  <c:v>10.374489772303271</c:v>
                </c:pt>
                <c:pt idx="29745">
                  <c:v>10.375527221280501</c:v>
                </c:pt>
                <c:pt idx="29746">
                  <c:v>10.376564774002629</c:v>
                </c:pt>
                <c:pt idx="29747">
                  <c:v>10.37760243048003</c:v>
                </c:pt>
                <c:pt idx="29748">
                  <c:v>10.378640190723077</c:v>
                </c:pt>
                <c:pt idx="29749">
                  <c:v>10.379678054742149</c:v>
                </c:pt>
                <c:pt idx="29750">
                  <c:v>10.380716022547622</c:v>
                </c:pt>
                <c:pt idx="29751">
                  <c:v>10.381754094149876</c:v>
                </c:pt>
                <c:pt idx="29752">
                  <c:v>10.382792269559291</c:v>
                </c:pt>
                <c:pt idx="29753">
                  <c:v>10.383830548786246</c:v>
                </c:pt>
                <c:pt idx="29754">
                  <c:v>10.384868931841124</c:v>
                </c:pt>
                <c:pt idx="29755">
                  <c:v>10.385907418734309</c:v>
                </c:pt>
                <c:pt idx="29756">
                  <c:v>10.386946009476182</c:v>
                </c:pt>
                <c:pt idx="29757">
                  <c:v>10.387984704077128</c:v>
                </c:pt>
                <c:pt idx="29758">
                  <c:v>10.389023502547536</c:v>
                </c:pt>
                <c:pt idx="29759">
                  <c:v>10.39006240489779</c:v>
                </c:pt>
                <c:pt idx="29760">
                  <c:v>10.39110141113828</c:v>
                </c:pt>
                <c:pt idx="29761">
                  <c:v>10.392140521279394</c:v>
                </c:pt>
                <c:pt idx="29762">
                  <c:v>10.393179735331522</c:v>
                </c:pt>
                <c:pt idx="29763">
                  <c:v>10.394219053305054</c:v>
                </c:pt>
                <c:pt idx="29764">
                  <c:v>10.395258475210385</c:v>
                </c:pt>
                <c:pt idx="29765">
                  <c:v>10.396298001057906</c:v>
                </c:pt>
                <c:pt idx="29766">
                  <c:v>10.397337630858011</c:v>
                </c:pt>
                <c:pt idx="29767">
                  <c:v>10.398377364621098</c:v>
                </c:pt>
                <c:pt idx="29768">
                  <c:v>10.39941720235756</c:v>
                </c:pt>
                <c:pt idx="29769">
                  <c:v>10.400457144077796</c:v>
                </c:pt>
                <c:pt idx="29770">
                  <c:v>10.401497189792204</c:v>
                </c:pt>
                <c:pt idx="29771">
                  <c:v>10.402537339511182</c:v>
                </c:pt>
                <c:pt idx="29772">
                  <c:v>10.403577593245133</c:v>
                </c:pt>
                <c:pt idx="29773">
                  <c:v>10.404617951004457</c:v>
                </c:pt>
                <c:pt idx="29774">
                  <c:v>10.405658412799557</c:v>
                </c:pt>
                <c:pt idx="29775">
                  <c:v>10.406698978640836</c:v>
                </c:pt>
                <c:pt idx="29776">
                  <c:v>10.407739648538699</c:v>
                </c:pt>
                <c:pt idx="29777">
                  <c:v>10.408780422503554</c:v>
                </c:pt>
                <c:pt idx="29778">
                  <c:v>10.409821300545804</c:v>
                </c:pt>
                <c:pt idx="29779">
                  <c:v>10.410862282675859</c:v>
                </c:pt>
                <c:pt idx="29780">
                  <c:v>10.411903368904127</c:v>
                </c:pt>
                <c:pt idx="29781">
                  <c:v>10.412944559241017</c:v>
                </c:pt>
                <c:pt idx="29782">
                  <c:v>10.413985853696941</c:v>
                </c:pt>
                <c:pt idx="29783">
                  <c:v>10.415027252282311</c:v>
                </c:pt>
                <c:pt idx="29784">
                  <c:v>10.416068755007538</c:v>
                </c:pt>
                <c:pt idx="29785">
                  <c:v>10.417110361883038</c:v>
                </c:pt>
                <c:pt idx="29786">
                  <c:v>10.418152072919227</c:v>
                </c:pt>
                <c:pt idx="29787">
                  <c:v>10.41919388812652</c:v>
                </c:pt>
                <c:pt idx="29788">
                  <c:v>10.420235807515333</c:v>
                </c:pt>
                <c:pt idx="29789">
                  <c:v>10.421277831096084</c:v>
                </c:pt>
                <c:pt idx="29790">
                  <c:v>10.422319958879195</c:v>
                </c:pt>
                <c:pt idx="29791">
                  <c:v>10.423362190875082</c:v>
                </c:pt>
                <c:pt idx="29792">
                  <c:v>10.42440452709417</c:v>
                </c:pt>
                <c:pt idx="29793">
                  <c:v>10.425446967546879</c:v>
                </c:pt>
                <c:pt idx="29794">
                  <c:v>10.426489512243634</c:v>
                </c:pt>
                <c:pt idx="29795">
                  <c:v>10.427532161194858</c:v>
                </c:pt>
                <c:pt idx="29796">
                  <c:v>10.428574914410977</c:v>
                </c:pt>
                <c:pt idx="29797">
                  <c:v>10.429617771902418</c:v>
                </c:pt>
                <c:pt idx="29798">
                  <c:v>10.430660733679607</c:v>
                </c:pt>
                <c:pt idx="29799">
                  <c:v>10.431703799752976</c:v>
                </c:pt>
                <c:pt idx="29800">
                  <c:v>10.432746970132952</c:v>
                </c:pt>
                <c:pt idx="29801">
                  <c:v>10.433790244829964</c:v>
                </c:pt>
                <c:pt idx="29802">
                  <c:v>10.434833623854447</c:v>
                </c:pt>
                <c:pt idx="29803">
                  <c:v>10.435877107216832</c:v>
                </c:pt>
                <c:pt idx="29804">
                  <c:v>10.436920694927554</c:v>
                </c:pt>
                <c:pt idx="29805">
                  <c:v>10.437964386997047</c:v>
                </c:pt>
                <c:pt idx="29806">
                  <c:v>10.439008183435746</c:v>
                </c:pt>
                <c:pt idx="29807">
                  <c:v>10.44005208425409</c:v>
                </c:pt>
                <c:pt idx="29808">
                  <c:v>10.441096089462516</c:v>
                </c:pt>
                <c:pt idx="29809">
                  <c:v>10.442140199071462</c:v>
                </c:pt>
                <c:pt idx="29810">
                  <c:v>10.44318441309137</c:v>
                </c:pt>
                <c:pt idx="29811">
                  <c:v>10.444228731532679</c:v>
                </c:pt>
                <c:pt idx="29812">
                  <c:v>10.445273154405832</c:v>
                </c:pt>
                <c:pt idx="29813">
                  <c:v>10.446317681721272</c:v>
                </c:pt>
                <c:pt idx="29814">
                  <c:v>10.447362313489444</c:v>
                </c:pt>
                <c:pt idx="29815">
                  <c:v>10.448407049720792</c:v>
                </c:pt>
                <c:pt idx="29816">
                  <c:v>10.449451890425765</c:v>
                </c:pt>
                <c:pt idx="29817">
                  <c:v>10.450496835614807</c:v>
                </c:pt>
                <c:pt idx="29818">
                  <c:v>10.451541885298369</c:v>
                </c:pt>
                <c:pt idx="29819">
                  <c:v>10.452587039486898</c:v>
                </c:pt>
                <c:pt idx="29820">
                  <c:v>10.453632298190847</c:v>
                </c:pt>
                <c:pt idx="29821">
                  <c:v>10.454677661420666</c:v>
                </c:pt>
                <c:pt idx="29822">
                  <c:v>10.455723129186808</c:v>
                </c:pt>
                <c:pt idx="29823">
                  <c:v>10.456768701499726</c:v>
                </c:pt>
                <c:pt idx="29824">
                  <c:v>10.457814378369877</c:v>
                </c:pt>
                <c:pt idx="29825">
                  <c:v>10.458860159807713</c:v>
                </c:pt>
                <c:pt idx="29826">
                  <c:v>10.459906045823693</c:v>
                </c:pt>
                <c:pt idx="29827">
                  <c:v>10.460952036428276</c:v>
                </c:pt>
                <c:pt idx="29828">
                  <c:v>10.461998131631919</c:v>
                </c:pt>
                <c:pt idx="29829">
                  <c:v>10.463044331445083</c:v>
                </c:pt>
                <c:pt idx="29830">
                  <c:v>10.464090635878227</c:v>
                </c:pt>
                <c:pt idx="29831">
                  <c:v>10.465137044941814</c:v>
                </c:pt>
                <c:pt idx="29832">
                  <c:v>10.466183558646309</c:v>
                </c:pt>
                <c:pt idx="29833">
                  <c:v>10.467230177002174</c:v>
                </c:pt>
                <c:pt idx="29834">
                  <c:v>10.468276900019873</c:v>
                </c:pt>
                <c:pt idx="29835">
                  <c:v>10.469323727709876</c:v>
                </c:pt>
                <c:pt idx="29836">
                  <c:v>10.470370660082647</c:v>
                </c:pt>
                <c:pt idx="29837">
                  <c:v>10.471417697148656</c:v>
                </c:pt>
                <c:pt idx="29838">
                  <c:v>10.47246483891837</c:v>
                </c:pt>
                <c:pt idx="29839">
                  <c:v>10.473512085402261</c:v>
                </c:pt>
                <c:pt idx="29840">
                  <c:v>10.4745594366108</c:v>
                </c:pt>
                <c:pt idx="29841">
                  <c:v>10.475606892554461</c:v>
                </c:pt>
                <c:pt idx="29842">
                  <c:v>10.476654453243716</c:v>
                </c:pt>
                <c:pt idx="29843">
                  <c:v>10.47770211868904</c:v>
                </c:pt>
                <c:pt idx="29844">
                  <c:v>10.478749888900909</c:v>
                </c:pt>
                <c:pt idx="29845">
                  <c:v>10.479797763889799</c:v>
                </c:pt>
                <c:pt idx="29846">
                  <c:v>10.480845743666189</c:v>
                </c:pt>
                <c:pt idx="29847">
                  <c:v>10.481893828240555</c:v>
                </c:pt>
                <c:pt idx="29848">
                  <c:v>10.482942017623378</c:v>
                </c:pt>
                <c:pt idx="29849">
                  <c:v>10.48399031182514</c:v>
                </c:pt>
                <c:pt idx="29850">
                  <c:v>10.485038710856323</c:v>
                </c:pt>
                <c:pt idx="29851">
                  <c:v>10.486087214727409</c:v>
                </c:pt>
                <c:pt idx="29852">
                  <c:v>10.487135823448881</c:v>
                </c:pt>
                <c:pt idx="29853">
                  <c:v>10.488184537031225</c:v>
                </c:pt>
                <c:pt idx="29854">
                  <c:v>10.489233355484929</c:v>
                </c:pt>
                <c:pt idx="29855">
                  <c:v>10.490282278820477</c:v>
                </c:pt>
                <c:pt idx="29856">
                  <c:v>10.491331307048359</c:v>
                </c:pt>
                <c:pt idx="29857">
                  <c:v>10.492380440179064</c:v>
                </c:pt>
                <c:pt idx="29858">
                  <c:v>10.493429678223082</c:v>
                </c:pt>
                <c:pt idx="29859">
                  <c:v>10.494479021190903</c:v>
                </c:pt>
                <c:pt idx="29860">
                  <c:v>10.495528469093022</c:v>
                </c:pt>
                <c:pt idx="29861">
                  <c:v>10.496578021939932</c:v>
                </c:pt>
                <c:pt idx="29862">
                  <c:v>10.497627679742125</c:v>
                </c:pt>
                <c:pt idx="29863">
                  <c:v>10.498677442510099</c:v>
                </c:pt>
                <c:pt idx="29864">
                  <c:v>10.49972731025435</c:v>
                </c:pt>
                <c:pt idx="29865">
                  <c:v>10.500777282985375</c:v>
                </c:pt>
                <c:pt idx="29866">
                  <c:v>10.501827360713673</c:v>
                </c:pt>
                <c:pt idx="29867">
                  <c:v>10.502877543449744</c:v>
                </c:pt>
                <c:pt idx="29868">
                  <c:v>10.503927831204088</c:v>
                </c:pt>
                <c:pt idx="29869">
                  <c:v>10.504978223987209</c:v>
                </c:pt>
                <c:pt idx="29870">
                  <c:v>10.506028721809606</c:v>
                </c:pt>
                <c:pt idx="29871">
                  <c:v>10.507079324681788</c:v>
                </c:pt>
                <c:pt idx="29872">
                  <c:v>10.508130032614256</c:v>
                </c:pt>
                <c:pt idx="29873">
                  <c:v>10.509180845617516</c:v>
                </c:pt>
                <c:pt idx="29874">
                  <c:v>10.510231763702079</c:v>
                </c:pt>
                <c:pt idx="29875">
                  <c:v>10.511282786878448</c:v>
                </c:pt>
                <c:pt idx="29876">
                  <c:v>10.512333915157136</c:v>
                </c:pt>
                <c:pt idx="29877">
                  <c:v>10.513385148548652</c:v>
                </c:pt>
                <c:pt idx="29878">
                  <c:v>10.514436487063508</c:v>
                </c:pt>
                <c:pt idx="29879">
                  <c:v>10.515487930712213</c:v>
                </c:pt>
                <c:pt idx="29880">
                  <c:v>10.516539479505285</c:v>
                </c:pt>
                <c:pt idx="29881">
                  <c:v>10.517591133453235</c:v>
                </c:pt>
                <c:pt idx="29882">
                  <c:v>10.51864289256658</c:v>
                </c:pt>
                <c:pt idx="29883">
                  <c:v>10.519694756855838</c:v>
                </c:pt>
                <c:pt idx="29884">
                  <c:v>10.520746726331524</c:v>
                </c:pt>
                <c:pt idx="29885">
                  <c:v>10.521798801004158</c:v>
                </c:pt>
                <c:pt idx="29886">
                  <c:v>10.522850980884257</c:v>
                </c:pt>
                <c:pt idx="29887">
                  <c:v>10.523903265982346</c:v>
                </c:pt>
                <c:pt idx="29888">
                  <c:v>10.524955656308943</c:v>
                </c:pt>
                <c:pt idx="29889">
                  <c:v>10.526008151874574</c:v>
                </c:pt>
                <c:pt idx="29890">
                  <c:v>10.527060752689762</c:v>
                </c:pt>
                <c:pt idx="29891">
                  <c:v>10.528113458765031</c:v>
                </c:pt>
                <c:pt idx="29892">
                  <c:v>10.529166270110908</c:v>
                </c:pt>
                <c:pt idx="29893">
                  <c:v>10.530219186737918</c:v>
                </c:pt>
                <c:pt idx="29894">
                  <c:v>10.531272208656592</c:v>
                </c:pt>
                <c:pt idx="29895">
                  <c:v>10.532325335877458</c:v>
                </c:pt>
                <c:pt idx="29896">
                  <c:v>10.533378568411045</c:v>
                </c:pt>
                <c:pt idx="29897">
                  <c:v>10.534431906267887</c:v>
                </c:pt>
                <c:pt idx="29898">
                  <c:v>10.535485349458513</c:v>
                </c:pt>
                <c:pt idx="29899">
                  <c:v>10.536538897993459</c:v>
                </c:pt>
                <c:pt idx="29900">
                  <c:v>10.537592551883259</c:v>
                </c:pt>
                <c:pt idx="29901">
                  <c:v>10.538646311138447</c:v>
                </c:pt>
                <c:pt idx="29902">
                  <c:v>10.539700175769561</c:v>
                </c:pt>
                <c:pt idx="29903">
                  <c:v>10.540754145787137</c:v>
                </c:pt>
                <c:pt idx="29904">
                  <c:v>10.541808221201716</c:v>
                </c:pt>
                <c:pt idx="29905">
                  <c:v>10.542862402023836</c:v>
                </c:pt>
                <c:pt idx="29906">
                  <c:v>10.543916688264039</c:v>
                </c:pt>
                <c:pt idx="29907">
                  <c:v>10.544971079932866</c:v>
                </c:pt>
                <c:pt idx="29908">
                  <c:v>10.54602557704086</c:v>
                </c:pt>
                <c:pt idx="29909">
                  <c:v>10.547080179598563</c:v>
                </c:pt>
                <c:pt idx="29910">
                  <c:v>10.548134887616524</c:v>
                </c:pt>
                <c:pt idx="29911">
                  <c:v>10.549189701105284</c:v>
                </c:pt>
                <c:pt idx="29912">
                  <c:v>10.550244620075395</c:v>
                </c:pt>
                <c:pt idx="29913">
                  <c:v>10.551299644537401</c:v>
                </c:pt>
                <c:pt idx="29914">
                  <c:v>10.552354774501856</c:v>
                </c:pt>
                <c:pt idx="29915">
                  <c:v>10.553410009979306</c:v>
                </c:pt>
                <c:pt idx="29916">
                  <c:v>10.554465350980303</c:v>
                </c:pt>
                <c:pt idx="29917">
                  <c:v>10.555520797515401</c:v>
                </c:pt>
                <c:pt idx="29918">
                  <c:v>10.556576349595153</c:v>
                </c:pt>
                <c:pt idx="29919">
                  <c:v>10.557632007230112</c:v>
                </c:pt>
                <c:pt idx="29920">
                  <c:v>10.558687770430835</c:v>
                </c:pt>
                <c:pt idx="29921">
                  <c:v>10.559743639207877</c:v>
                </c:pt>
                <c:pt idx="29922">
                  <c:v>10.560799613571797</c:v>
                </c:pt>
                <c:pt idx="29923">
                  <c:v>10.561855693533154</c:v>
                </c:pt>
                <c:pt idx="29924">
                  <c:v>10.562911879102508</c:v>
                </c:pt>
                <c:pt idx="29925">
                  <c:v>10.563968170290417</c:v>
                </c:pt>
                <c:pt idx="29926">
                  <c:v>10.565024567107447</c:v>
                </c:pt>
                <c:pt idx="29927">
                  <c:v>10.566081069564158</c:v>
                </c:pt>
                <c:pt idx="29928">
                  <c:v>10.567137677671115</c:v>
                </c:pt>
                <c:pt idx="29929">
                  <c:v>10.568194391438881</c:v>
                </c:pt>
                <c:pt idx="29930">
                  <c:v>10.569251210878026</c:v>
                </c:pt>
                <c:pt idx="29931">
                  <c:v>10.570308135999113</c:v>
                </c:pt>
                <c:pt idx="29932">
                  <c:v>10.571365166812713</c:v>
                </c:pt>
                <c:pt idx="29933">
                  <c:v>10.572422303329395</c:v>
                </c:pt>
                <c:pt idx="29934">
                  <c:v>10.573479545559728</c:v>
                </c:pt>
                <c:pt idx="29935">
                  <c:v>10.574536893514283</c:v>
                </c:pt>
                <c:pt idx="29936">
                  <c:v>10.575594347203635</c:v>
                </c:pt>
                <c:pt idx="29937">
                  <c:v>10.576651906638356</c:v>
                </c:pt>
                <c:pt idx="29938">
                  <c:v>10.577709571829018</c:v>
                </c:pt>
                <c:pt idx="29939">
                  <c:v>10.5787673427862</c:v>
                </c:pt>
                <c:pt idx="29940">
                  <c:v>10.57982521952048</c:v>
                </c:pt>
                <c:pt idx="29941">
                  <c:v>10.580883202042431</c:v>
                </c:pt>
                <c:pt idx="29942">
                  <c:v>10.581941290362636</c:v>
                </c:pt>
                <c:pt idx="29943">
                  <c:v>10.582999484491673</c:v>
                </c:pt>
                <c:pt idx="29944">
                  <c:v>10.584057784440121</c:v>
                </c:pt>
                <c:pt idx="29945">
                  <c:v>10.585116190218566</c:v>
                </c:pt>
                <c:pt idx="29946">
                  <c:v>10.586174701837587</c:v>
                </c:pt>
                <c:pt idx="29947">
                  <c:v>10.587233319307771</c:v>
                </c:pt>
                <c:pt idx="29948">
                  <c:v>10.588292042639701</c:v>
                </c:pt>
                <c:pt idx="29949">
                  <c:v>10.589350871843964</c:v>
                </c:pt>
                <c:pt idx="29950">
                  <c:v>10.590409806931149</c:v>
                </c:pt>
                <c:pt idx="29951">
                  <c:v>10.591468847911841</c:v>
                </c:pt>
                <c:pt idx="29952">
                  <c:v>10.592527994796631</c:v>
                </c:pt>
                <c:pt idx="29953">
                  <c:v>10.59358724759611</c:v>
                </c:pt>
                <c:pt idx="29954">
                  <c:v>10.59464660632087</c:v>
                </c:pt>
                <c:pt idx="29955">
                  <c:v>10.595706070981501</c:v>
                </c:pt>
                <c:pt idx="29956">
                  <c:v>10.596765641588599</c:v>
                </c:pt>
                <c:pt idx="29957">
                  <c:v>10.597825318152758</c:v>
                </c:pt>
                <c:pt idx="29958">
                  <c:v>10.598885100684573</c:v>
                </c:pt>
                <c:pt idx="29959">
                  <c:v>10.599944989194642</c:v>
                </c:pt>
                <c:pt idx="29960">
                  <c:v>10.60100498369356</c:v>
                </c:pt>
                <c:pt idx="29961">
                  <c:v>10.60206508419193</c:v>
                </c:pt>
                <c:pt idx="29962">
                  <c:v>10.603125290700348</c:v>
                </c:pt>
                <c:pt idx="29963">
                  <c:v>10.604185603229418</c:v>
                </c:pt>
                <c:pt idx="29964">
                  <c:v>10.605246021789741</c:v>
                </c:pt>
                <c:pt idx="29965">
                  <c:v>10.60630654639192</c:v>
                </c:pt>
                <c:pt idx="29966">
                  <c:v>10.607367177046559</c:v>
                </c:pt>
                <c:pt idx="29967">
                  <c:v>10.608427913764263</c:v>
                </c:pt>
                <c:pt idx="29968">
                  <c:v>10.60948875655564</c:v>
                </c:pt>
                <c:pt idx="29969">
                  <c:v>10.610549705431296</c:v>
                </c:pt>
                <c:pt idx="29970">
                  <c:v>10.61161076040184</c:v>
                </c:pt>
                <c:pt idx="29971">
                  <c:v>10.61267192147788</c:v>
                </c:pt>
                <c:pt idx="29972">
                  <c:v>10.613733188670027</c:v>
                </c:pt>
                <c:pt idx="29973">
                  <c:v>10.614794561988894</c:v>
                </c:pt>
                <c:pt idx="29974">
                  <c:v>10.615856041445094</c:v>
                </c:pt>
                <c:pt idx="29975">
                  <c:v>10.616917627049238</c:v>
                </c:pt>
                <c:pt idx="29976">
                  <c:v>10.617979318811942</c:v>
                </c:pt>
                <c:pt idx="29977">
                  <c:v>10.619041116743823</c:v>
                </c:pt>
                <c:pt idx="29978">
                  <c:v>10.620103020855497</c:v>
                </c:pt>
                <c:pt idx="29979">
                  <c:v>10.621165031157583</c:v>
                </c:pt>
                <c:pt idx="29980">
                  <c:v>10.622227147660698</c:v>
                </c:pt>
                <c:pt idx="29981">
                  <c:v>10.623289370375465</c:v>
                </c:pt>
                <c:pt idx="29982">
                  <c:v>10.624351699312502</c:v>
                </c:pt>
                <c:pt idx="29983">
                  <c:v>10.625414134482433</c:v>
                </c:pt>
                <c:pt idx="29984">
                  <c:v>10.626476675895882</c:v>
                </c:pt>
                <c:pt idx="29985">
                  <c:v>10.627539323563472</c:v>
                </c:pt>
                <c:pt idx="29986">
                  <c:v>10.628602077495827</c:v>
                </c:pt>
                <c:pt idx="29987">
                  <c:v>10.629664937703577</c:v>
                </c:pt>
                <c:pt idx="29988">
                  <c:v>10.630727904197347</c:v>
                </c:pt>
                <c:pt idx="29989">
                  <c:v>10.631790976987766</c:v>
                </c:pt>
                <c:pt idx="29990">
                  <c:v>10.632854156085465</c:v>
                </c:pt>
                <c:pt idx="29991">
                  <c:v>10.633917441501072</c:v>
                </c:pt>
                <c:pt idx="29992">
                  <c:v>10.634980833245223</c:v>
                </c:pt>
                <c:pt idx="29993">
                  <c:v>10.636044331328547</c:v>
                </c:pt>
                <c:pt idx="29994">
                  <c:v>10.63710793576168</c:v>
                </c:pt>
                <c:pt idx="29995">
                  <c:v>10.638171646555255</c:v>
                </c:pt>
                <c:pt idx="29996">
                  <c:v>10.639235463719912</c:v>
                </c:pt>
                <c:pt idx="29997">
                  <c:v>10.640299387266284</c:v>
                </c:pt>
                <c:pt idx="29998">
                  <c:v>10.64136341720501</c:v>
                </c:pt>
                <c:pt idx="29999">
                  <c:v>10.64242755354673</c:v>
                </c:pt>
                <c:pt idx="30000">
                  <c:v>10.643491796302085</c:v>
                </c:pt>
              </c:numCache>
            </c:numRef>
          </c:yVal>
          <c:smooth val="1"/>
          <c:extLst>
            <c:ext xmlns:c16="http://schemas.microsoft.com/office/drawing/2014/chart" uri="{C3380CC4-5D6E-409C-BE32-E72D297353CC}">
              <c16:uniqueId val="{00000000-C2EA-4190-ADF8-C64118B000CD}"/>
            </c:ext>
          </c:extLst>
        </c:ser>
        <c:ser>
          <c:idx val="1"/>
          <c:order val="1"/>
          <c:tx>
            <c:v>Baseline Assumptions</c:v>
          </c:tx>
          <c:spPr>
            <a:ln w="12700" cap="rnd">
              <a:solidFill>
                <a:schemeClr val="accent3"/>
              </a:solidFill>
              <a:prstDash val="sysDot"/>
              <a:round/>
            </a:ln>
            <a:effectLst/>
          </c:spPr>
          <c:marker>
            <c:symbol val="none"/>
          </c:marker>
          <c:xVal>
            <c:numRef>
              <c:f>'A) Summary'!$G$25:$G$26</c:f>
              <c:numCache>
                <c:formatCode>0.00</c:formatCode>
                <c:ptCount val="2"/>
                <c:pt idx="0">
                  <c:v>229.6</c:v>
                </c:pt>
                <c:pt idx="1">
                  <c:v>229.6</c:v>
                </c:pt>
              </c:numCache>
            </c:numRef>
          </c:xVal>
          <c:yVal>
            <c:numRef>
              <c:f>'A) Summary'!$H$25:$H$26</c:f>
              <c:numCache>
                <c:formatCode>"$"#,##0.00</c:formatCode>
                <c:ptCount val="2"/>
                <c:pt idx="0" formatCode="General">
                  <c:v>0</c:v>
                </c:pt>
                <c:pt idx="1">
                  <c:v>2.3750621401550656</c:v>
                </c:pt>
              </c:numCache>
            </c:numRef>
          </c:yVal>
          <c:smooth val="1"/>
          <c:extLst>
            <c:ext xmlns:c16="http://schemas.microsoft.com/office/drawing/2014/chart" uri="{C3380CC4-5D6E-409C-BE32-E72D297353CC}">
              <c16:uniqueId val="{00000001-C2EA-4190-ADF8-C64118B000CD}"/>
            </c:ext>
          </c:extLst>
        </c:ser>
        <c:ser>
          <c:idx val="2"/>
          <c:order val="2"/>
          <c:tx>
            <c:v>Baseline Price</c:v>
          </c:tx>
          <c:spPr>
            <a:ln w="12700" cap="rnd">
              <a:solidFill>
                <a:schemeClr val="accent3"/>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2-C2EA-4190-ADF8-C64118B000CD}"/>
                </c:ext>
              </c:extLst>
            </c:dLbl>
            <c:dLbl>
              <c:idx val="1"/>
              <c:layout>
                <c:manualLayout>
                  <c:x val="1.4705882352941176E-2"/>
                  <c:y val="-6.9444444444444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EA-4190-ADF8-C64118B000CD}"/>
                </c:ext>
              </c:extLst>
            </c:dLbl>
            <c:spPr>
              <a:noFill/>
              <a:ln>
                <a:noFill/>
              </a:ln>
              <a:effectLst/>
            </c:spPr>
            <c:txPr>
              <a:bodyPr rot="0" spcFirstLastPara="1" vertOverflow="ellipsis" vert="horz" wrap="square" anchor="ctr" anchorCtr="1"/>
              <a:lstStyle/>
              <a:p>
                <a:pPr>
                  <a:defRPr sz="1600" b="1" i="0" u="none" strike="noStrike" kern="1200" baseline="0">
                    <a:solidFill>
                      <a:schemeClr val="accent3"/>
                    </a:solidFill>
                    <a:latin typeface="Raleway" panose="020B0503030101060003" pitchFamily="34" charset="0"/>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 Summary'!$E$25:$E$26</c:f>
              <c:numCache>
                <c:formatCode>0.0</c:formatCode>
                <c:ptCount val="2"/>
                <c:pt idx="0" formatCode="General">
                  <c:v>0</c:v>
                </c:pt>
                <c:pt idx="1">
                  <c:v>229.6</c:v>
                </c:pt>
              </c:numCache>
            </c:numRef>
          </c:xVal>
          <c:yVal>
            <c:numRef>
              <c:f>'A) Summary'!$F$25:$F$26</c:f>
              <c:numCache>
                <c:formatCode>"$"#,##0.00</c:formatCode>
                <c:ptCount val="2"/>
                <c:pt idx="0">
                  <c:v>2.3750621401550656</c:v>
                </c:pt>
                <c:pt idx="1">
                  <c:v>2.3750621401550656</c:v>
                </c:pt>
              </c:numCache>
            </c:numRef>
          </c:yVal>
          <c:smooth val="1"/>
          <c:extLst>
            <c:ext xmlns:c16="http://schemas.microsoft.com/office/drawing/2014/chart" uri="{C3380CC4-5D6E-409C-BE32-E72D297353CC}">
              <c16:uniqueId val="{00000004-C2EA-4190-ADF8-C64118B000CD}"/>
            </c:ext>
          </c:extLst>
        </c:ser>
        <c:ser>
          <c:idx val="3"/>
          <c:order val="3"/>
          <c:tx>
            <c:v>New Assumptions</c:v>
          </c:tx>
          <c:spPr>
            <a:ln w="12700" cap="rnd">
              <a:solidFill>
                <a:schemeClr val="accent1"/>
              </a:solidFill>
              <a:prstDash val="dash"/>
              <a:round/>
            </a:ln>
            <a:effectLst/>
          </c:spPr>
          <c:marker>
            <c:symbol val="none"/>
          </c:marker>
          <c:xVal>
            <c:numRef>
              <c:f>'A) Summary'!$G$30:$G$31</c:f>
              <c:numCache>
                <c:formatCode>0.00</c:formatCode>
                <c:ptCount val="2"/>
                <c:pt idx="0">
                  <c:v>182.25000880856672</c:v>
                </c:pt>
                <c:pt idx="1">
                  <c:v>182.25000880856672</c:v>
                </c:pt>
              </c:numCache>
            </c:numRef>
          </c:xVal>
          <c:yVal>
            <c:numRef>
              <c:f>'A) Summary'!$H$30:$H$31</c:f>
              <c:numCache>
                <c:formatCode>"$"#,##0.00</c:formatCode>
                <c:ptCount val="2"/>
                <c:pt idx="0" formatCode="General">
                  <c:v>0</c:v>
                </c:pt>
                <c:pt idx="1">
                  <c:v>3.75</c:v>
                </c:pt>
              </c:numCache>
            </c:numRef>
          </c:yVal>
          <c:smooth val="1"/>
          <c:extLst>
            <c:ext xmlns:c16="http://schemas.microsoft.com/office/drawing/2014/chart" uri="{C3380CC4-5D6E-409C-BE32-E72D297353CC}">
              <c16:uniqueId val="{00000005-C2EA-4190-ADF8-C64118B000CD}"/>
            </c:ext>
          </c:extLst>
        </c:ser>
        <c:ser>
          <c:idx val="4"/>
          <c:order val="4"/>
          <c:tx>
            <c:v>New Price</c:v>
          </c:tx>
          <c:spPr>
            <a:ln w="12700" cap="rnd">
              <a:solidFill>
                <a:schemeClr val="accent1"/>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6-C2EA-4190-ADF8-C64118B000CD}"/>
                </c:ext>
              </c:extLst>
            </c:dLbl>
            <c:dLbl>
              <c:idx val="1"/>
              <c:layout>
                <c:manualLayout>
                  <c:x val="4.9019607843136656E-3"/>
                  <c:y val="-0.1319444444444445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2EA-4190-ADF8-C64118B000CD}"/>
                </c:ext>
              </c:extLst>
            </c:dLbl>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Raleway" panose="020B0503030101060003" pitchFamily="34" charset="0"/>
                    <a:ea typeface="+mn-ea"/>
                    <a:cs typeface="+mn-cs"/>
                  </a:defRPr>
                </a:pPr>
                <a:endParaRPr lang="en-US"/>
              </a:p>
            </c:txPr>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'A) Summary'!$E$30:$E$31</c:f>
              <c:numCache>
                <c:formatCode>0.0</c:formatCode>
                <c:ptCount val="2"/>
                <c:pt idx="0" formatCode="General">
                  <c:v>0</c:v>
                </c:pt>
                <c:pt idx="1">
                  <c:v>182.25000880856672</c:v>
                </c:pt>
              </c:numCache>
            </c:numRef>
          </c:xVal>
          <c:yVal>
            <c:numRef>
              <c:f>'A) Summary'!$F$30:$F$31</c:f>
              <c:numCache>
                <c:formatCode>"$"#,##0.00</c:formatCode>
                <c:ptCount val="2"/>
                <c:pt idx="0">
                  <c:v>3.75</c:v>
                </c:pt>
                <c:pt idx="1">
                  <c:v>3.75</c:v>
                </c:pt>
              </c:numCache>
            </c:numRef>
          </c:yVal>
          <c:smooth val="1"/>
          <c:extLst>
            <c:ext xmlns:c16="http://schemas.microsoft.com/office/drawing/2014/chart" uri="{C3380CC4-5D6E-409C-BE32-E72D297353CC}">
              <c16:uniqueId val="{00000008-C2EA-4190-ADF8-C64118B000CD}"/>
            </c:ext>
          </c:extLst>
        </c:ser>
        <c:dLbls>
          <c:showLegendKey val="0"/>
          <c:showVal val="0"/>
          <c:showCatName val="0"/>
          <c:showSerName val="0"/>
          <c:showPercent val="0"/>
          <c:showBubbleSize val="0"/>
        </c:dLbls>
        <c:axId val="1095287104"/>
        <c:axId val="1095287760"/>
      </c:scatterChart>
      <c:valAx>
        <c:axId val="1095287104"/>
        <c:scaling>
          <c:orientation val="minMax"/>
        </c:scaling>
        <c:delete val="0"/>
        <c:axPos val="b"/>
        <c:title>
          <c:tx>
            <c:rich>
              <a:bodyPr rot="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r>
                  <a:rPr lang="en-US" sz="1600" dirty="0"/>
                  <a:t>Quantity Demanded </a:t>
                </a:r>
                <a:br>
                  <a:rPr lang="en-US" sz="1600" dirty="0"/>
                </a:br>
                <a:r>
                  <a:rPr lang="en-US" sz="1600" dirty="0"/>
                  <a:t>in Gallons per Capita per Day</a:t>
                </a:r>
              </a:p>
            </c:rich>
          </c:tx>
          <c:layout>
            <c:manualLayout>
              <c:xMode val="edge"/>
              <c:yMode val="edge"/>
              <c:x val="0.35738653307871399"/>
              <c:y val="0.79919631317660711"/>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title>
        <c:numFmt formatCode="#,##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crossAx val="1095287760"/>
        <c:crosses val="autoZero"/>
        <c:crossBetween val="midCat"/>
      </c:valAx>
      <c:valAx>
        <c:axId val="1095287760"/>
        <c:scaling>
          <c:orientation val="minMax"/>
        </c:scaling>
        <c:delete val="0"/>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r>
                  <a:rPr lang="en-US" sz="1600" dirty="0"/>
                  <a:t>Average Price per </a:t>
                </a:r>
                <a:br>
                  <a:rPr lang="en-US" sz="1600" dirty="0"/>
                </a:br>
                <a:r>
                  <a:rPr lang="en-US" sz="1600" dirty="0"/>
                  <a:t>1,000 Gallons of Water</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title>
        <c:numFmt formatCode="&quot;$&quot;#,##0"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Raleway" panose="020B0503030101060003" pitchFamily="34" charset="0"/>
                <a:ea typeface="+mn-ea"/>
                <a:cs typeface="+mn-cs"/>
              </a:defRPr>
            </a:pPr>
            <a:endParaRPr lang="en-US"/>
          </a:p>
        </c:txPr>
        <c:crossAx val="1095287104"/>
        <c:crosses val="autoZero"/>
        <c:crossBetween val="midCat"/>
      </c:valAx>
      <c:spPr>
        <a:noFill/>
        <a:ln>
          <a:noFill/>
        </a:ln>
        <a:effectLst/>
      </c:spPr>
    </c:plotArea>
    <c:legend>
      <c:legendPos val="b"/>
      <c:legendEntry>
        <c:idx val="2"/>
        <c:delete val="1"/>
      </c:legendEntry>
      <c:legendEntry>
        <c:idx val="4"/>
        <c:delete val="1"/>
      </c:legendEntry>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Raleway" panose="020B0503030101060003" pitchFamily="34" charset="0"/>
              <a:ea typeface="+mn-ea"/>
              <a:cs typeface="+mn-cs"/>
            </a:defRPr>
          </a:pPr>
          <a:endParaRPr lang="en-US"/>
        </a:p>
      </c:txPr>
    </c:legend>
    <c:plotVisOnly val="0"/>
    <c:dispBlanksAs val="gap"/>
    <c:showDLblsOverMax val="0"/>
  </c:chart>
  <c:spPr>
    <a:solidFill>
      <a:schemeClr val="bg1"/>
    </a:solidFill>
    <a:ln w="9525" cap="flat" cmpd="sng" algn="ctr">
      <a:noFill/>
      <a:round/>
    </a:ln>
    <a:effectLst/>
  </c:spPr>
  <c:txPr>
    <a:bodyPr/>
    <a:lstStyle/>
    <a:p>
      <a:pPr>
        <a:defRPr>
          <a:solidFill>
            <a:sysClr val="windowText" lastClr="000000"/>
          </a:solidFill>
          <a:latin typeface="Raleway" panose="020B0503030101060003"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28680639444146"/>
          <c:y val="3.8910823689584755E-2"/>
          <c:w val="0.7964162206487907"/>
          <c:h val="0.86552274566768328"/>
        </c:manualLayout>
      </c:layout>
      <c:barChart>
        <c:barDir val="col"/>
        <c:grouping val="stacked"/>
        <c:varyColors val="0"/>
        <c:ser>
          <c:idx val="0"/>
          <c:order val="0"/>
          <c:spPr>
            <a:solidFill>
              <a:schemeClr val="accent3"/>
            </a:solidFill>
            <a:ln>
              <a:noFill/>
            </a:ln>
            <a:effectLst/>
          </c:spPr>
          <c:invertIfNegative val="0"/>
          <c:cat>
            <c:strRef>
              <c:f>Sheet1!$AX$13:$AX$55</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Sheet1!$AZ$13:$AZ$55</c:f>
              <c:numCache>
                <c:formatCode>_("$"* #,##0_);_("$"* \(#,##0\);_("$"* "-"??_);_(@_)</c:formatCode>
                <c:ptCount val="43"/>
                <c:pt idx="0">
                  <c:v>215117277.47545883</c:v>
                </c:pt>
                <c:pt idx="1">
                  <c:v>227939595.88192517</c:v>
                </c:pt>
                <c:pt idx="2">
                  <c:v>241109495.03817812</c:v>
                </c:pt>
                <c:pt idx="3">
                  <c:v>254918544.43635228</c:v>
                </c:pt>
                <c:pt idx="4">
                  <c:v>268961556.84258837</c:v>
                </c:pt>
                <c:pt idx="5">
                  <c:v>283196764.66548282</c:v>
                </c:pt>
                <c:pt idx="6">
                  <c:v>297671658.20083654</c:v>
                </c:pt>
                <c:pt idx="7">
                  <c:v>312423442.38521844</c:v>
                </c:pt>
                <c:pt idx="8">
                  <c:v>325527564.02389437</c:v>
                </c:pt>
                <c:pt idx="9">
                  <c:v>336746752.5987727</c:v>
                </c:pt>
                <c:pt idx="10">
                  <c:v>345947277.01290321</c:v>
                </c:pt>
                <c:pt idx="11">
                  <c:v>352866222.55316126</c:v>
                </c:pt>
                <c:pt idx="12">
                  <c:v>359923547.00422442</c:v>
                </c:pt>
                <c:pt idx="13">
                  <c:v>367122017.944309</c:v>
                </c:pt>
                <c:pt idx="14">
                  <c:v>374464458.30319512</c:v>
                </c:pt>
                <c:pt idx="15">
                  <c:v>381953747.46925902</c:v>
                </c:pt>
                <c:pt idx="16">
                  <c:v>389592822.41864419</c:v>
                </c:pt>
                <c:pt idx="17">
                  <c:v>397384678.86701703</c:v>
                </c:pt>
                <c:pt idx="18">
                  <c:v>405332372.4443574</c:v>
                </c:pt>
                <c:pt idx="19">
                  <c:v>413439019.8932445</c:v>
                </c:pt>
                <c:pt idx="20">
                  <c:v>421707800.29110944</c:v>
                </c:pt>
                <c:pt idx="21">
                  <c:v>430141956.29693168</c:v>
                </c:pt>
                <c:pt idx="22">
                  <c:v>438744795.42287028</c:v>
                </c:pt>
                <c:pt idx="23">
                  <c:v>447519691.33132768</c:v>
                </c:pt>
                <c:pt idx="24">
                  <c:v>456470085.15795434</c:v>
                </c:pt>
                <c:pt idx="25">
                  <c:v>465599486.86111331</c:v>
                </c:pt>
                <c:pt idx="26">
                  <c:v>474911476.59833562</c:v>
                </c:pt>
                <c:pt idx="27">
                  <c:v>484409706.13030231</c:v>
                </c:pt>
                <c:pt idx="28">
                  <c:v>494097900.25290841</c:v>
                </c:pt>
                <c:pt idx="29">
                  <c:v>503979858.25796658</c:v>
                </c:pt>
                <c:pt idx="30">
                  <c:v>514059455.42312592</c:v>
                </c:pt>
                <c:pt idx="31">
                  <c:v>524340644.53158844</c:v>
                </c:pt>
                <c:pt idx="32">
                  <c:v>534827457.42222029</c:v>
                </c:pt>
                <c:pt idx="33">
                  <c:v>545524006.57066464</c:v>
                </c:pt>
                <c:pt idx="34">
                  <c:v>556434486.70207798</c:v>
                </c:pt>
                <c:pt idx="35">
                  <c:v>567563176.43611956</c:v>
                </c:pt>
                <c:pt idx="36">
                  <c:v>578914439.96484208</c:v>
                </c:pt>
                <c:pt idx="37">
                  <c:v>590492728.76413894</c:v>
                </c:pt>
                <c:pt idx="38">
                  <c:v>602302583.33942139</c:v>
                </c:pt>
                <c:pt idx="39">
                  <c:v>614348635.00621009</c:v>
                </c:pt>
                <c:pt idx="40">
                  <c:v>626635607.70633423</c:v>
                </c:pt>
                <c:pt idx="41">
                  <c:v>639168319.86046076</c:v>
                </c:pt>
                <c:pt idx="42">
                  <c:v>651951686.25766993</c:v>
                </c:pt>
              </c:numCache>
            </c:numRef>
          </c:val>
          <c:extLst>
            <c:ext xmlns:c16="http://schemas.microsoft.com/office/drawing/2014/chart" uri="{C3380CC4-5D6E-409C-BE32-E72D297353CC}">
              <c16:uniqueId val="{00000000-8CAF-4E95-B1C6-38C496C365DA}"/>
            </c:ext>
          </c:extLst>
        </c:ser>
        <c:ser>
          <c:idx val="1"/>
          <c:order val="1"/>
          <c:spPr>
            <a:solidFill>
              <a:schemeClr val="accent2"/>
            </a:solidFill>
            <a:ln>
              <a:noFill/>
            </a:ln>
            <a:effectLst/>
          </c:spPr>
          <c:invertIfNegative val="0"/>
          <c:cat>
            <c:strRef>
              <c:f>Sheet1!$AX$13:$AX$55</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Sheet1!$BA$13:$BA$55</c:f>
              <c:numCache>
                <c:formatCode>_("$"* #,##0_);_("$"* \(#,##0\);_("$"* "-"??_);_(@_)</c:formatCode>
                <c:ptCount val="43"/>
                <c:pt idx="0">
                  <c:v>0</c:v>
                </c:pt>
                <c:pt idx="1">
                  <c:v>0</c:v>
                </c:pt>
                <c:pt idx="2">
                  <c:v>0</c:v>
                </c:pt>
                <c:pt idx="3">
                  <c:v>0</c:v>
                </c:pt>
                <c:pt idx="4">
                  <c:v>0</c:v>
                </c:pt>
                <c:pt idx="5">
                  <c:v>0</c:v>
                </c:pt>
                <c:pt idx="6">
                  <c:v>0</c:v>
                </c:pt>
                <c:pt idx="7">
                  <c:v>0</c:v>
                </c:pt>
                <c:pt idx="8">
                  <c:v>2285217.5969905225</c:v>
                </c:pt>
                <c:pt idx="9">
                  <c:v>7039559.2433307692</c:v>
                </c:pt>
                <c:pt idx="10">
                  <c:v>14577118.51466254</c:v>
                </c:pt>
                <c:pt idx="11">
                  <c:v>25171777.783664655</c:v>
                </c:pt>
                <c:pt idx="12">
                  <c:v>36386656.818013236</c:v>
                </c:pt>
                <c:pt idx="13">
                  <c:v>48238068.040555559</c:v>
                </c:pt>
                <c:pt idx="14">
                  <c:v>60834706.599938288</c:v>
                </c:pt>
                <c:pt idx="15">
                  <c:v>73914321.018315867</c:v>
                </c:pt>
                <c:pt idx="16">
                  <c:v>87396936.621968433</c:v>
                </c:pt>
                <c:pt idx="17">
                  <c:v>101264580.10490339</c:v>
                </c:pt>
                <c:pt idx="18">
                  <c:v>115562133.89749292</c:v>
                </c:pt>
                <c:pt idx="19">
                  <c:v>130300525.34827814</c:v>
                </c:pt>
                <c:pt idx="20">
                  <c:v>145477364.94440445</c:v>
                </c:pt>
                <c:pt idx="21">
                  <c:v>161166830.68836373</c:v>
                </c:pt>
                <c:pt idx="22">
                  <c:v>177439022.08530042</c:v>
                </c:pt>
                <c:pt idx="23">
                  <c:v>194370656.08424523</c:v>
                </c:pt>
                <c:pt idx="24">
                  <c:v>211994020.49514106</c:v>
                </c:pt>
                <c:pt idx="25">
                  <c:v>230318319.85500118</c:v>
                </c:pt>
                <c:pt idx="26">
                  <c:v>249390355.59205326</c:v>
                </c:pt>
                <c:pt idx="27">
                  <c:v>269231875.53639042</c:v>
                </c:pt>
                <c:pt idx="28">
                  <c:v>289875780.02073556</c:v>
                </c:pt>
                <c:pt idx="29">
                  <c:v>311352451.48276335</c:v>
                </c:pt>
                <c:pt idx="30">
                  <c:v>333717887.59377056</c:v>
                </c:pt>
                <c:pt idx="31">
                  <c:v>357024596.33402419</c:v>
                </c:pt>
                <c:pt idx="32">
                  <c:v>381313518.21560138</c:v>
                </c:pt>
                <c:pt idx="33">
                  <c:v>406666964.21426076</c:v>
                </c:pt>
                <c:pt idx="34">
                  <c:v>433081616.22040081</c:v>
                </c:pt>
                <c:pt idx="35">
                  <c:v>460554283.49951893</c:v>
                </c:pt>
                <c:pt idx="36">
                  <c:v>489087814.97230238</c:v>
                </c:pt>
                <c:pt idx="37">
                  <c:v>518741774.635562</c:v>
                </c:pt>
                <c:pt idx="38">
                  <c:v>549577551.1671654</c:v>
                </c:pt>
                <c:pt idx="39">
                  <c:v>581655184.77168751</c:v>
                </c:pt>
                <c:pt idx="40">
                  <c:v>615001730.75794089</c:v>
                </c:pt>
                <c:pt idx="41">
                  <c:v>649627061.21564436</c:v>
                </c:pt>
                <c:pt idx="42">
                  <c:v>685517341.91970325</c:v>
                </c:pt>
              </c:numCache>
            </c:numRef>
          </c:val>
          <c:extLst>
            <c:ext xmlns:c16="http://schemas.microsoft.com/office/drawing/2014/chart" uri="{C3380CC4-5D6E-409C-BE32-E72D297353CC}">
              <c16:uniqueId val="{00000001-8CAF-4E95-B1C6-38C496C365DA}"/>
            </c:ext>
          </c:extLst>
        </c:ser>
        <c:dLbls>
          <c:showLegendKey val="0"/>
          <c:showVal val="0"/>
          <c:showCatName val="0"/>
          <c:showSerName val="0"/>
          <c:showPercent val="0"/>
          <c:showBubbleSize val="0"/>
        </c:dLbls>
        <c:gapWidth val="50"/>
        <c:overlap val="100"/>
        <c:axId val="927297176"/>
        <c:axId val="927300456"/>
      </c:barChart>
      <c:catAx>
        <c:axId val="92729717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27300456"/>
        <c:crosses val="autoZero"/>
        <c:auto val="1"/>
        <c:lblAlgn val="ctr"/>
        <c:lblOffset val="100"/>
        <c:tickLblSkip val="6"/>
        <c:noMultiLvlLbl val="0"/>
      </c:catAx>
      <c:valAx>
        <c:axId val="927300456"/>
        <c:scaling>
          <c:orientation val="minMax"/>
        </c:scaling>
        <c:delete val="0"/>
        <c:axPos val="l"/>
        <c:numFmt formatCode="&quot;$&quot;#,##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27297176"/>
        <c:crosses val="autoZero"/>
        <c:crossBetween val="between"/>
        <c:dispUnits>
          <c:builtInUnit val="b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28680639444146"/>
          <c:y val="3.8910823689584755E-2"/>
          <c:w val="0.7964162206487907"/>
          <c:h val="0.86552274566768328"/>
        </c:manualLayout>
      </c:layout>
      <c:barChart>
        <c:barDir val="col"/>
        <c:grouping val="stacked"/>
        <c:varyColors val="0"/>
        <c:ser>
          <c:idx val="0"/>
          <c:order val="0"/>
          <c:spPr>
            <a:solidFill>
              <a:schemeClr val="accent3"/>
            </a:solidFill>
            <a:ln>
              <a:noFill/>
            </a:ln>
            <a:effectLst/>
          </c:spPr>
          <c:invertIfNegative val="0"/>
          <c:cat>
            <c:strRef>
              <c:f>Sheet1!$AA$13:$AA$55</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Sheet1!$AC$13:$AC$55</c:f>
              <c:numCache>
                <c:formatCode>_("$"* #,##0_);_("$"* \(#,##0\);_("$"* "-"??_);_(@_)</c:formatCode>
                <c:ptCount val="43"/>
                <c:pt idx="0">
                  <c:v>144421917.69557589</c:v>
                </c:pt>
                <c:pt idx="1">
                  <c:v>155621369.97915456</c:v>
                </c:pt>
                <c:pt idx="2">
                  <c:v>167399986.77828604</c:v>
                </c:pt>
                <c:pt idx="3">
                  <c:v>179984116.90002075</c:v>
                </c:pt>
                <c:pt idx="4">
                  <c:v>193114376.84928298</c:v>
                </c:pt>
                <c:pt idx="5">
                  <c:v>206777999.91060486</c:v>
                </c:pt>
                <c:pt idx="6">
                  <c:v>221026921.63612351</c:v>
                </c:pt>
                <c:pt idx="7">
                  <c:v>235908151.2884585</c:v>
                </c:pt>
                <c:pt idx="8">
                  <c:v>249964737.94355637</c:v>
                </c:pt>
                <c:pt idx="9">
                  <c:v>262957790.2396642</c:v>
                </c:pt>
                <c:pt idx="10">
                  <c:v>274716147.42324871</c:v>
                </c:pt>
                <c:pt idx="11">
                  <c:v>284954818.23771322</c:v>
                </c:pt>
                <c:pt idx="12">
                  <c:v>295575084.31343269</c:v>
                </c:pt>
                <c:pt idx="13">
                  <c:v>306591167.70579433</c:v>
                </c:pt>
                <c:pt idx="14">
                  <c:v>318017820.52618933</c:v>
                </c:pt>
                <c:pt idx="15">
                  <c:v>329870344.69720036</c:v>
                </c:pt>
                <c:pt idx="16">
                  <c:v>342164612.44406503</c:v>
                </c:pt>
                <c:pt idx="17">
                  <c:v>354917087.54985529</c:v>
                </c:pt>
                <c:pt idx="18">
                  <c:v>368144847.40283835</c:v>
                </c:pt>
                <c:pt idx="19">
                  <c:v>381865605.86554217</c:v>
                </c:pt>
                <c:pt idx="20">
                  <c:v>396097736.99615085</c:v>
                </c:pt>
                <c:pt idx="21">
                  <c:v>410860299.6539973</c:v>
                </c:pt>
                <c:pt idx="22">
                  <c:v>426173063.02210164</c:v>
                </c:pt>
                <c:pt idx="23">
                  <c:v>442056533.08093536</c:v>
                </c:pt>
                <c:pt idx="24">
                  <c:v>458531980.06886172</c:v>
                </c:pt>
                <c:pt idx="25">
                  <c:v>475621466.96602833</c:v>
                </c:pt>
                <c:pt idx="26">
                  <c:v>493347879.0398519</c:v>
                </c:pt>
                <c:pt idx="27">
                  <c:v>511734954.49166721</c:v>
                </c:pt>
                <c:pt idx="28">
                  <c:v>530807316.24557149</c:v>
                </c:pt>
                <c:pt idx="29">
                  <c:v>550590504.92204416</c:v>
                </c:pt>
                <c:pt idx="30">
                  <c:v>571111013.04048872</c:v>
                </c:pt>
                <c:pt idx="31">
                  <c:v>592396320.49650776</c:v>
                </c:pt>
                <c:pt idx="32">
                  <c:v>614474931.36141253</c:v>
                </c:pt>
                <c:pt idx="33">
                  <c:v>637376412.05325234</c:v>
                </c:pt>
                <c:pt idx="34">
                  <c:v>661131430.93047714</c:v>
                </c:pt>
                <c:pt idx="35">
                  <c:v>685771799.36125624</c:v>
                </c:pt>
                <c:pt idx="36">
                  <c:v>711330514.32344961</c:v>
                </c:pt>
                <c:pt idx="37">
                  <c:v>737841802.59228492</c:v>
                </c:pt>
                <c:pt idx="38">
                  <c:v>765341166.57489908</c:v>
                </c:pt>
                <c:pt idx="39">
                  <c:v>793865431.85314536</c:v>
                </c:pt>
                <c:pt idx="40">
                  <c:v>823452796.49831235</c:v>
                </c:pt>
                <c:pt idx="41">
                  <c:v>854142882.22380435</c:v>
                </c:pt>
                <c:pt idx="42">
                  <c:v>885976787.44428551</c:v>
                </c:pt>
              </c:numCache>
            </c:numRef>
          </c:val>
          <c:extLst>
            <c:ext xmlns:c16="http://schemas.microsoft.com/office/drawing/2014/chart" uri="{C3380CC4-5D6E-409C-BE32-E72D297353CC}">
              <c16:uniqueId val="{00000000-D1C0-49FD-92D4-5E29005FC58E}"/>
            </c:ext>
          </c:extLst>
        </c:ser>
        <c:ser>
          <c:idx val="1"/>
          <c:order val="1"/>
          <c:spPr>
            <a:solidFill>
              <a:srgbClr val="60C9DE"/>
            </a:solidFill>
            <a:ln>
              <a:noFill/>
            </a:ln>
            <a:effectLst/>
          </c:spPr>
          <c:invertIfNegative val="0"/>
          <c:cat>
            <c:strRef>
              <c:f>Sheet1!$AA$13:$AA$55</c:f>
              <c:strCache>
                <c:ptCount val="43"/>
                <c:pt idx="0">
                  <c:v>'18</c:v>
                </c:pt>
                <c:pt idx="1">
                  <c:v>'19</c:v>
                </c:pt>
                <c:pt idx="2">
                  <c:v>'20</c:v>
                </c:pt>
                <c:pt idx="3">
                  <c:v>'21</c:v>
                </c:pt>
                <c:pt idx="4">
                  <c:v>'22</c:v>
                </c:pt>
                <c:pt idx="5">
                  <c:v>'23</c:v>
                </c:pt>
                <c:pt idx="6">
                  <c:v>'24</c:v>
                </c:pt>
                <c:pt idx="7">
                  <c:v>'25</c:v>
                </c:pt>
                <c:pt idx="8">
                  <c:v>'26</c:v>
                </c:pt>
                <c:pt idx="9">
                  <c:v>'27</c:v>
                </c:pt>
                <c:pt idx="10">
                  <c:v>'28</c:v>
                </c:pt>
                <c:pt idx="11">
                  <c:v>'29</c:v>
                </c:pt>
                <c:pt idx="12">
                  <c:v>'30</c:v>
                </c:pt>
                <c:pt idx="13">
                  <c:v>'31</c:v>
                </c:pt>
                <c:pt idx="14">
                  <c:v>'32</c:v>
                </c:pt>
                <c:pt idx="15">
                  <c:v>'33</c:v>
                </c:pt>
                <c:pt idx="16">
                  <c:v>'34</c:v>
                </c:pt>
                <c:pt idx="17">
                  <c:v>'35</c:v>
                </c:pt>
                <c:pt idx="18">
                  <c:v>'36</c:v>
                </c:pt>
                <c:pt idx="19">
                  <c:v>'37</c:v>
                </c:pt>
                <c:pt idx="20">
                  <c:v>'38</c:v>
                </c:pt>
                <c:pt idx="21">
                  <c:v>'39</c:v>
                </c:pt>
                <c:pt idx="22">
                  <c:v>'40</c:v>
                </c:pt>
                <c:pt idx="23">
                  <c:v>'41</c:v>
                </c:pt>
                <c:pt idx="24">
                  <c:v>'42</c:v>
                </c:pt>
                <c:pt idx="25">
                  <c:v>'43</c:v>
                </c:pt>
                <c:pt idx="26">
                  <c:v>'44</c:v>
                </c:pt>
                <c:pt idx="27">
                  <c:v>'45</c:v>
                </c:pt>
                <c:pt idx="28">
                  <c:v>'46</c:v>
                </c:pt>
                <c:pt idx="29">
                  <c:v>'47</c:v>
                </c:pt>
                <c:pt idx="30">
                  <c:v>'48</c:v>
                </c:pt>
                <c:pt idx="31">
                  <c:v>'49</c:v>
                </c:pt>
                <c:pt idx="32">
                  <c:v>'50</c:v>
                </c:pt>
                <c:pt idx="33">
                  <c:v>'51</c:v>
                </c:pt>
                <c:pt idx="34">
                  <c:v>'52</c:v>
                </c:pt>
                <c:pt idx="35">
                  <c:v>'53</c:v>
                </c:pt>
                <c:pt idx="36">
                  <c:v>'54</c:v>
                </c:pt>
                <c:pt idx="37">
                  <c:v>'55</c:v>
                </c:pt>
                <c:pt idx="38">
                  <c:v>'56</c:v>
                </c:pt>
                <c:pt idx="39">
                  <c:v>'57</c:v>
                </c:pt>
                <c:pt idx="40">
                  <c:v>'58</c:v>
                </c:pt>
                <c:pt idx="41">
                  <c:v>'59</c:v>
                </c:pt>
                <c:pt idx="42">
                  <c:v>'60</c:v>
                </c:pt>
              </c:strCache>
            </c:strRef>
          </c:cat>
          <c:val>
            <c:numRef>
              <c:f>Sheet1!$AD$13:$AD$55</c:f>
              <c:numCache>
                <c:formatCode>_("$"* #,##0_);_("$"* \(#,##0\);_("$"* "-"??_);_(@_)</c:formatCode>
                <c:ptCount val="43"/>
                <c:pt idx="0">
                  <c:v>0</c:v>
                </c:pt>
                <c:pt idx="1">
                  <c:v>0</c:v>
                </c:pt>
                <c:pt idx="2">
                  <c:v>0</c:v>
                </c:pt>
                <c:pt idx="3">
                  <c:v>0</c:v>
                </c:pt>
                <c:pt idx="4">
                  <c:v>0</c:v>
                </c:pt>
                <c:pt idx="5">
                  <c:v>0</c:v>
                </c:pt>
                <c:pt idx="6">
                  <c:v>0</c:v>
                </c:pt>
                <c:pt idx="7">
                  <c:v>0</c:v>
                </c:pt>
                <c:pt idx="8">
                  <c:v>1754763.2855256787</c:v>
                </c:pt>
                <c:pt idx="9">
                  <c:v>5497029.826128778</c:v>
                </c:pt>
                <c:pt idx="10">
                  <c:v>11575665.151805313</c:v>
                </c:pt>
                <c:pt idx="11">
                  <c:v>20327305.093600005</c:v>
                </c:pt>
                <c:pt idx="12">
                  <c:v>29881315.758265667</c:v>
                </c:pt>
                <c:pt idx="13">
                  <c:v>40284605.350662962</c:v>
                </c:pt>
                <c:pt idx="14">
                  <c:v>51664504.804880925</c:v>
                </c:pt>
                <c:pt idx="15">
                  <c:v>63835327.481199123</c:v>
                </c:pt>
                <c:pt idx="16">
                  <c:v>76757417.558171272</c:v>
                </c:pt>
                <c:pt idx="17">
                  <c:v>90442666.147223711</c:v>
                </c:pt>
                <c:pt idx="18">
                  <c:v>104959798.5294874</c:v>
                </c:pt>
                <c:pt idx="19">
                  <c:v>120349765.41296622</c:v>
                </c:pt>
                <c:pt idx="20">
                  <c:v>136642611.30304873</c:v>
                </c:pt>
                <c:pt idx="21">
                  <c:v>153942323.88062099</c:v>
                </c:pt>
                <c:pt idx="22">
                  <c:v>172354709.00311232</c:v>
                </c:pt>
                <c:pt idx="23">
                  <c:v>191997849.53742751</c:v>
                </c:pt>
                <c:pt idx="24">
                  <c:v>212951606.55875024</c:v>
                </c:pt>
                <c:pt idx="25">
                  <c:v>235275897.5253408</c:v>
                </c:pt>
                <c:pt idx="26">
                  <c:v>259071867.17324567</c:v>
                </c:pt>
                <c:pt idx="27">
                  <c:v>284419077.14016885</c:v>
                </c:pt>
                <c:pt idx="28">
                  <c:v>311412343.0976727</c:v>
                </c:pt>
                <c:pt idx="29">
                  <c:v>340147925.8777523</c:v>
                </c:pt>
                <c:pt idx="30">
                  <c:v>370754703.2600233</c:v>
                </c:pt>
                <c:pt idx="31">
                  <c:v>403363842.57216442</c:v>
                </c:pt>
                <c:pt idx="32">
                  <c:v>438099418.19747663</c:v>
                </c:pt>
                <c:pt idx="33">
                  <c:v>475139365.87481463</c:v>
                </c:pt>
                <c:pt idx="34">
                  <c:v>514568876.45207864</c:v>
                </c:pt>
                <c:pt idx="35">
                  <c:v>556475741.92922819</c:v>
                </c:pt>
                <c:pt idx="36">
                  <c:v>600957694.18829608</c:v>
                </c:pt>
                <c:pt idx="37">
                  <c:v>648186416.92352796</c:v>
                </c:pt>
                <c:pt idx="38">
                  <c:v>698343881.90996969</c:v>
                </c:pt>
                <c:pt idx="39">
                  <c:v>751618735.90510917</c:v>
                </c:pt>
                <c:pt idx="40">
                  <c:v>808164886.92302167</c:v>
                </c:pt>
                <c:pt idx="41">
                  <c:v>868119262.47916472</c:v>
                </c:pt>
                <c:pt idx="42">
                  <c:v>931591197.83505118</c:v>
                </c:pt>
              </c:numCache>
            </c:numRef>
          </c:val>
          <c:extLst>
            <c:ext xmlns:c16="http://schemas.microsoft.com/office/drawing/2014/chart" uri="{C3380CC4-5D6E-409C-BE32-E72D297353CC}">
              <c16:uniqueId val="{00000001-D1C0-49FD-92D4-5E29005FC58E}"/>
            </c:ext>
          </c:extLst>
        </c:ser>
        <c:dLbls>
          <c:showLegendKey val="0"/>
          <c:showVal val="0"/>
          <c:showCatName val="0"/>
          <c:showSerName val="0"/>
          <c:showPercent val="0"/>
          <c:showBubbleSize val="0"/>
        </c:dLbls>
        <c:gapWidth val="50"/>
        <c:overlap val="100"/>
        <c:axId val="927297176"/>
        <c:axId val="927300456"/>
      </c:barChart>
      <c:catAx>
        <c:axId val="92729717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27300456"/>
        <c:crosses val="autoZero"/>
        <c:auto val="1"/>
        <c:lblAlgn val="ctr"/>
        <c:lblOffset val="100"/>
        <c:tickLblSkip val="6"/>
        <c:noMultiLvlLbl val="0"/>
      </c:catAx>
      <c:valAx>
        <c:axId val="927300456"/>
        <c:scaling>
          <c:orientation val="minMax"/>
        </c:scaling>
        <c:delete val="0"/>
        <c:axPos val="l"/>
        <c:numFmt formatCode="&quot;$&quot;#,##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27297176"/>
        <c:crosses val="autoZero"/>
        <c:crossBetween val="between"/>
        <c:dispUnits>
          <c:builtInUnit val="b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0.74388</cdr:x>
      <cdr:y>0.19177</cdr:y>
    </cdr:from>
    <cdr:to>
      <cdr:x>0.9645</cdr:x>
      <cdr:y>0.19177</cdr:y>
    </cdr:to>
    <cdr:cxnSp macro="">
      <cdr:nvCxnSpPr>
        <cdr:cNvPr id="3" name="Straight Connector 2">
          <a:extLst xmlns:a="http://schemas.openxmlformats.org/drawingml/2006/main">
            <a:ext uri="{FF2B5EF4-FFF2-40B4-BE49-F238E27FC236}">
              <a16:creationId xmlns:a16="http://schemas.microsoft.com/office/drawing/2014/main" id="{A927F141-CB49-4811-9B9B-BF86393A3230}"/>
            </a:ext>
          </a:extLst>
        </cdr:cNvPr>
        <cdr:cNvCxnSpPr>
          <a:cxnSpLocks xmlns:a="http://schemas.openxmlformats.org/drawingml/2006/main"/>
        </cdr:cNvCxnSpPr>
      </cdr:nvCxnSpPr>
      <cdr:spPr>
        <a:xfrm xmlns:a="http://schemas.openxmlformats.org/drawingml/2006/main" flipH="1">
          <a:off x="5703792" y="1087746"/>
          <a:ext cx="1691640" cy="0"/>
        </a:xfrm>
        <a:prstGeom xmlns:a="http://schemas.openxmlformats.org/drawingml/2006/main" prst="line">
          <a:avLst/>
        </a:prstGeom>
        <a:ln xmlns:a="http://schemas.openxmlformats.org/drawingml/2006/main" w="28575">
          <a:solidFill>
            <a:schemeClr val="accent3"/>
          </a:solidFill>
          <a:headEnd type="oval" w="lg" len="lg"/>
          <a:tailEnd type="non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0.74388</cdr:x>
      <cdr:y>0.31145</cdr:y>
    </cdr:from>
    <cdr:to>
      <cdr:x>0.9645</cdr:x>
      <cdr:y>0.31145</cdr:y>
    </cdr:to>
    <cdr:cxnSp macro="">
      <cdr:nvCxnSpPr>
        <cdr:cNvPr id="5" name="Straight Connector 4">
          <a:extLst xmlns:a="http://schemas.openxmlformats.org/drawingml/2006/main">
            <a:ext uri="{FF2B5EF4-FFF2-40B4-BE49-F238E27FC236}">
              <a16:creationId xmlns:a16="http://schemas.microsoft.com/office/drawing/2014/main" id="{C863AF48-D847-4C78-A939-9F24DECA7BBC}"/>
            </a:ext>
          </a:extLst>
        </cdr:cNvPr>
        <cdr:cNvCxnSpPr>
          <a:cxnSpLocks xmlns:a="http://schemas.openxmlformats.org/drawingml/2006/main"/>
        </cdr:cNvCxnSpPr>
      </cdr:nvCxnSpPr>
      <cdr:spPr>
        <a:xfrm xmlns:a="http://schemas.openxmlformats.org/drawingml/2006/main" flipH="1">
          <a:off x="5703792" y="1766587"/>
          <a:ext cx="1691640" cy="0"/>
        </a:xfrm>
        <a:prstGeom xmlns:a="http://schemas.openxmlformats.org/drawingml/2006/main" prst="line">
          <a:avLst/>
        </a:prstGeom>
        <a:ln xmlns:a="http://schemas.openxmlformats.org/drawingml/2006/main" w="28575">
          <a:solidFill>
            <a:schemeClr val="accent3"/>
          </a:solidFill>
          <a:headEnd type="oval" w="lg" len="lg"/>
          <a:tailEnd type="non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0.74388</cdr:x>
      <cdr:y>0.24795</cdr:y>
    </cdr:from>
    <cdr:to>
      <cdr:x>0.9645</cdr:x>
      <cdr:y>0.24795</cdr:y>
    </cdr:to>
    <cdr:cxnSp macro="">
      <cdr:nvCxnSpPr>
        <cdr:cNvPr id="6" name="Straight Connector 5">
          <a:extLst xmlns:a="http://schemas.openxmlformats.org/drawingml/2006/main">
            <a:ext uri="{FF2B5EF4-FFF2-40B4-BE49-F238E27FC236}">
              <a16:creationId xmlns:a16="http://schemas.microsoft.com/office/drawing/2014/main" id="{9C4CA5C9-A758-4F61-9D70-767185B6555A}"/>
            </a:ext>
          </a:extLst>
        </cdr:cNvPr>
        <cdr:cNvCxnSpPr>
          <a:cxnSpLocks xmlns:a="http://schemas.openxmlformats.org/drawingml/2006/main"/>
        </cdr:cNvCxnSpPr>
      </cdr:nvCxnSpPr>
      <cdr:spPr>
        <a:xfrm xmlns:a="http://schemas.openxmlformats.org/drawingml/2006/main" flipH="1">
          <a:off x="5703792" y="1406407"/>
          <a:ext cx="1691640" cy="0"/>
        </a:xfrm>
        <a:prstGeom xmlns:a="http://schemas.openxmlformats.org/drawingml/2006/main" prst="line">
          <a:avLst/>
        </a:prstGeom>
        <a:ln xmlns:a="http://schemas.openxmlformats.org/drawingml/2006/main" w="28575">
          <a:solidFill>
            <a:schemeClr val="accent1">
              <a:lumMod val="60000"/>
              <a:lumOff val="40000"/>
            </a:schemeClr>
          </a:solidFill>
          <a:headEnd type="oval" w="lg" len="lg"/>
          <a:tailEnd type="non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0.12981</cdr:x>
      <cdr:y>0.53272</cdr:y>
    </cdr:from>
    <cdr:to>
      <cdr:x>0.12981</cdr:x>
      <cdr:y>0.66477</cdr:y>
    </cdr:to>
    <cdr:cxnSp macro="">
      <cdr:nvCxnSpPr>
        <cdr:cNvPr id="7" name="Straight Connector 6">
          <a:extLst xmlns:a="http://schemas.openxmlformats.org/drawingml/2006/main">
            <a:ext uri="{FF2B5EF4-FFF2-40B4-BE49-F238E27FC236}">
              <a16:creationId xmlns:a16="http://schemas.microsoft.com/office/drawing/2014/main" id="{6584A187-000C-42FD-8349-5EFBD4934879}"/>
            </a:ext>
          </a:extLst>
        </cdr:cNvPr>
        <cdr:cNvCxnSpPr>
          <a:cxnSpLocks xmlns:a="http://schemas.openxmlformats.org/drawingml/2006/main"/>
        </cdr:cNvCxnSpPr>
      </cdr:nvCxnSpPr>
      <cdr:spPr>
        <a:xfrm xmlns:a="http://schemas.openxmlformats.org/drawingml/2006/main" flipV="1">
          <a:off x="995334" y="3021661"/>
          <a:ext cx="0" cy="748986"/>
        </a:xfrm>
        <a:prstGeom xmlns:a="http://schemas.openxmlformats.org/drawingml/2006/main" prst="line">
          <a:avLst/>
        </a:prstGeom>
        <a:ln xmlns:a="http://schemas.openxmlformats.org/drawingml/2006/main" w="28575">
          <a:solidFill>
            <a:schemeClr val="accent1">
              <a:lumMod val="60000"/>
              <a:lumOff val="40000"/>
            </a:schemeClr>
          </a:solidFill>
          <a:headEnd type="oval" w="lg" len="lg"/>
          <a:tailEnd type="none" w="lg" len="lg"/>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0.08504</cdr:x>
      <cdr:y>0.02939</cdr:y>
    </cdr:from>
    <cdr:to>
      <cdr:x>0.33085</cdr:x>
      <cdr:y>0.1067</cdr:y>
    </cdr:to>
    <cdr:sp macro="" textlink="">
      <cdr:nvSpPr>
        <cdr:cNvPr id="2" name="TextBox 1">
          <a:extLst xmlns:a="http://schemas.openxmlformats.org/drawingml/2006/main">
            <a:ext uri="{FF2B5EF4-FFF2-40B4-BE49-F238E27FC236}">
              <a16:creationId xmlns:a16="http://schemas.microsoft.com/office/drawing/2014/main" id="{3E43CD76-3641-4525-B913-EB4475CAFFEF}"/>
            </a:ext>
          </a:extLst>
        </cdr:cNvPr>
        <cdr:cNvSpPr txBox="1"/>
      </cdr:nvSpPr>
      <cdr:spPr>
        <a:xfrm xmlns:a="http://schemas.openxmlformats.org/drawingml/2006/main">
          <a:off x="652073" y="166687"/>
          <a:ext cx="1884784" cy="438538"/>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600" b="1" dirty="0">
              <a:solidFill>
                <a:schemeClr val="accent1"/>
              </a:solidFill>
            </a:rPr>
            <a:t>GPCD: 229.6</a:t>
          </a:r>
        </a:p>
      </cdr:txBody>
    </cdr:sp>
  </cdr:relSizeAnchor>
  <cdr:relSizeAnchor xmlns:cdr="http://schemas.openxmlformats.org/drawingml/2006/chartDrawing">
    <cdr:from>
      <cdr:x>0.52971</cdr:x>
      <cdr:y>0.31644</cdr:y>
    </cdr:from>
    <cdr:to>
      <cdr:x>0.9523</cdr:x>
      <cdr:y>0.39375</cdr:y>
    </cdr:to>
    <cdr:sp macro="" textlink="">
      <cdr:nvSpPr>
        <cdr:cNvPr id="3" name="TextBox 1">
          <a:extLst xmlns:a="http://schemas.openxmlformats.org/drawingml/2006/main">
            <a:ext uri="{FF2B5EF4-FFF2-40B4-BE49-F238E27FC236}">
              <a16:creationId xmlns:a16="http://schemas.microsoft.com/office/drawing/2014/main" id="{B97B9C2B-7C07-4E7F-AF54-11C4138C3B72}"/>
            </a:ext>
          </a:extLst>
        </cdr:cNvPr>
        <cdr:cNvSpPr txBox="1"/>
      </cdr:nvSpPr>
      <cdr:spPr>
        <a:xfrm xmlns:a="http://schemas.openxmlformats.org/drawingml/2006/main">
          <a:off x="4061650" y="1794891"/>
          <a:ext cx="3240229" cy="438513"/>
        </a:xfrm>
        <a:prstGeom xmlns:a="http://schemas.openxmlformats.org/drawingml/2006/main" prst="rect">
          <a:avLst/>
        </a:prstGeom>
        <a:solidFill xmlns:a="http://schemas.openxmlformats.org/drawingml/2006/main">
          <a:schemeClr val="bg1">
            <a:lumMod val="95000"/>
          </a:schemeClr>
        </a:solidFill>
        <a:ln xmlns:a="http://schemas.openxmlformats.org/drawingml/2006/main" w="28575">
          <a:solidFill>
            <a:schemeClr val="tx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1" dirty="0">
              <a:solidFill>
                <a:schemeClr val="tx1"/>
              </a:solidFill>
            </a:rPr>
            <a:t>2017-2060: 1,115.1 B gallons</a:t>
          </a:r>
        </a:p>
      </cdr:txBody>
    </cdr:sp>
  </cdr:relSizeAnchor>
</c:userShapes>
</file>

<file path=ppt/drawings/drawing3.xml><?xml version="1.0" encoding="utf-8"?>
<c:userShapes xmlns:c="http://schemas.openxmlformats.org/drawingml/2006/chart">
  <cdr:relSizeAnchor xmlns:cdr="http://schemas.openxmlformats.org/drawingml/2006/chartDrawing">
    <cdr:from>
      <cdr:x>0.08504</cdr:x>
      <cdr:y>0.02939</cdr:y>
    </cdr:from>
    <cdr:to>
      <cdr:x>0.33085</cdr:x>
      <cdr:y>0.1067</cdr:y>
    </cdr:to>
    <cdr:sp macro="" textlink="">
      <cdr:nvSpPr>
        <cdr:cNvPr id="2" name="TextBox 1">
          <a:extLst xmlns:a="http://schemas.openxmlformats.org/drawingml/2006/main">
            <a:ext uri="{FF2B5EF4-FFF2-40B4-BE49-F238E27FC236}">
              <a16:creationId xmlns:a16="http://schemas.microsoft.com/office/drawing/2014/main" id="{3E43CD76-3641-4525-B913-EB4475CAFFEF}"/>
            </a:ext>
          </a:extLst>
        </cdr:cNvPr>
        <cdr:cNvSpPr txBox="1"/>
      </cdr:nvSpPr>
      <cdr:spPr>
        <a:xfrm xmlns:a="http://schemas.openxmlformats.org/drawingml/2006/main">
          <a:off x="652073" y="166687"/>
          <a:ext cx="1884784" cy="438538"/>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600" b="1" dirty="0">
              <a:solidFill>
                <a:schemeClr val="accent1"/>
              </a:solidFill>
            </a:rPr>
            <a:t>GPCD: 229.6</a:t>
          </a:r>
        </a:p>
      </cdr:txBody>
    </cdr:sp>
  </cdr:relSizeAnchor>
  <cdr:relSizeAnchor xmlns:cdr="http://schemas.openxmlformats.org/drawingml/2006/chartDrawing">
    <cdr:from>
      <cdr:x>0.548</cdr:x>
      <cdr:y>0.19133</cdr:y>
    </cdr:from>
    <cdr:to>
      <cdr:x>0.91093</cdr:x>
      <cdr:y>0.26864</cdr:y>
    </cdr:to>
    <cdr:sp macro="" textlink="">
      <cdr:nvSpPr>
        <cdr:cNvPr id="6" name="TextBox 1">
          <a:extLst xmlns:a="http://schemas.openxmlformats.org/drawingml/2006/main">
            <a:ext uri="{FF2B5EF4-FFF2-40B4-BE49-F238E27FC236}">
              <a16:creationId xmlns:a16="http://schemas.microsoft.com/office/drawing/2014/main" id="{A239AB97-A179-44D3-AAE6-09A5370FB281}"/>
            </a:ext>
          </a:extLst>
        </cdr:cNvPr>
        <cdr:cNvSpPr txBox="1"/>
      </cdr:nvSpPr>
      <cdr:spPr>
        <a:xfrm xmlns:a="http://schemas.openxmlformats.org/drawingml/2006/main">
          <a:off x="4201834" y="1085250"/>
          <a:ext cx="2782841" cy="438513"/>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1" dirty="0">
              <a:solidFill>
                <a:schemeClr val="accent6"/>
              </a:solidFill>
            </a:rPr>
            <a:t>GPCD: 182.2, -20.6%</a:t>
          </a:r>
        </a:p>
      </cdr:txBody>
    </cdr:sp>
  </cdr:relSizeAnchor>
  <cdr:relSizeAnchor xmlns:cdr="http://schemas.openxmlformats.org/drawingml/2006/chartDrawing">
    <cdr:from>
      <cdr:x>0.53634</cdr:x>
      <cdr:y>0.3254</cdr:y>
    </cdr:from>
    <cdr:to>
      <cdr:x>0.95893</cdr:x>
      <cdr:y>0.40271</cdr:y>
    </cdr:to>
    <cdr:sp macro="" textlink="">
      <cdr:nvSpPr>
        <cdr:cNvPr id="7" name="TextBox 1">
          <a:extLst xmlns:a="http://schemas.openxmlformats.org/drawingml/2006/main">
            <a:ext uri="{FF2B5EF4-FFF2-40B4-BE49-F238E27FC236}">
              <a16:creationId xmlns:a16="http://schemas.microsoft.com/office/drawing/2014/main" id="{49D84637-551E-4AAB-8ABB-F1A8E40D864F}"/>
            </a:ext>
          </a:extLst>
        </cdr:cNvPr>
        <cdr:cNvSpPr txBox="1"/>
      </cdr:nvSpPr>
      <cdr:spPr>
        <a:xfrm xmlns:a="http://schemas.openxmlformats.org/drawingml/2006/main">
          <a:off x="4112450" y="1845691"/>
          <a:ext cx="3240229" cy="438513"/>
        </a:xfrm>
        <a:prstGeom xmlns:a="http://schemas.openxmlformats.org/drawingml/2006/main" prst="rect">
          <a:avLst/>
        </a:prstGeom>
        <a:solidFill xmlns:a="http://schemas.openxmlformats.org/drawingml/2006/main">
          <a:schemeClr val="bg1">
            <a:lumMod val="95000"/>
          </a:schemeClr>
        </a:solidFill>
        <a:ln xmlns:a="http://schemas.openxmlformats.org/drawingml/2006/main" w="28575">
          <a:solidFill>
            <a:schemeClr val="tx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1" dirty="0">
              <a:solidFill>
                <a:schemeClr val="tx1"/>
              </a:solidFill>
            </a:rPr>
            <a:t>2017-2060: 1,115.1 B gallons</a:t>
          </a:r>
        </a:p>
      </cdr:txBody>
    </cdr:sp>
  </cdr:relSizeAnchor>
  <cdr:relSizeAnchor xmlns:cdr="http://schemas.openxmlformats.org/drawingml/2006/chartDrawing">
    <cdr:from>
      <cdr:x>0.53832</cdr:x>
      <cdr:y>0.52278</cdr:y>
    </cdr:from>
    <cdr:to>
      <cdr:x>0.9609</cdr:x>
      <cdr:y>0.60009</cdr:y>
    </cdr:to>
    <cdr:sp macro="" textlink="">
      <cdr:nvSpPr>
        <cdr:cNvPr id="8" name="TextBox 1">
          <a:extLst xmlns:a="http://schemas.openxmlformats.org/drawingml/2006/main">
            <a:ext uri="{FF2B5EF4-FFF2-40B4-BE49-F238E27FC236}">
              <a16:creationId xmlns:a16="http://schemas.microsoft.com/office/drawing/2014/main" id="{AA726339-1269-4840-BAEC-BA780A003E32}"/>
            </a:ext>
          </a:extLst>
        </cdr:cNvPr>
        <cdr:cNvSpPr txBox="1"/>
      </cdr:nvSpPr>
      <cdr:spPr>
        <a:xfrm xmlns:a="http://schemas.openxmlformats.org/drawingml/2006/main">
          <a:off x="4127624" y="2965270"/>
          <a:ext cx="3240229" cy="438513"/>
        </a:xfrm>
        <a:prstGeom xmlns:a="http://schemas.openxmlformats.org/drawingml/2006/main" prst="rect">
          <a:avLst/>
        </a:prstGeom>
        <a:solidFill xmlns:a="http://schemas.openxmlformats.org/drawingml/2006/main">
          <a:schemeClr val="bg1">
            <a:lumMod val="95000"/>
          </a:schemeClr>
        </a:solidFill>
        <a:ln xmlns:a="http://schemas.openxmlformats.org/drawingml/2006/main" w="28575">
          <a:solidFill>
            <a:schemeClr val="tx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1" dirty="0">
              <a:solidFill>
                <a:schemeClr val="tx1"/>
              </a:solidFill>
            </a:rPr>
            <a:t>2017-2060: 934.4 B gallons</a:t>
          </a:r>
        </a:p>
      </cdr:txBody>
    </cdr:sp>
  </cdr:relSizeAnchor>
</c:userShapes>
</file>

<file path=ppt/drawings/drawing4.xml><?xml version="1.0" encoding="utf-8"?>
<c:userShapes xmlns:c="http://schemas.openxmlformats.org/drawingml/2006/chart">
  <cdr:relSizeAnchor xmlns:cdr="http://schemas.openxmlformats.org/drawingml/2006/chartDrawing">
    <cdr:from>
      <cdr:x>0.37214</cdr:x>
      <cdr:y>0.76799</cdr:y>
    </cdr:from>
    <cdr:to>
      <cdr:x>0.94098</cdr:x>
      <cdr:y>0.89301</cdr:y>
    </cdr:to>
    <cdr:sp macro="" textlink="">
      <cdr:nvSpPr>
        <cdr:cNvPr id="2" name="TextBox 1">
          <a:extLst xmlns:a="http://schemas.openxmlformats.org/drawingml/2006/main">
            <a:ext uri="{FF2B5EF4-FFF2-40B4-BE49-F238E27FC236}">
              <a16:creationId xmlns:a16="http://schemas.microsoft.com/office/drawing/2014/main" id="{6ACD10B2-36C1-49E4-9EA6-A222A610E1A4}"/>
            </a:ext>
          </a:extLst>
        </cdr:cNvPr>
        <cdr:cNvSpPr txBox="1"/>
      </cdr:nvSpPr>
      <cdr:spPr>
        <a:xfrm xmlns:a="http://schemas.openxmlformats.org/drawingml/2006/main">
          <a:off x="2844606" y="4356165"/>
          <a:ext cx="4348065" cy="7091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0.27083</cdr:x>
      <cdr:y>0.84202</cdr:y>
    </cdr:from>
    <cdr:to>
      <cdr:x>0.95197</cdr:x>
      <cdr:y>0.92098</cdr:y>
    </cdr:to>
    <cdr:sp macro="" textlink="">
      <cdr:nvSpPr>
        <cdr:cNvPr id="3" name="TextBox 2">
          <a:extLst xmlns:a="http://schemas.openxmlformats.org/drawingml/2006/main">
            <a:ext uri="{FF2B5EF4-FFF2-40B4-BE49-F238E27FC236}">
              <a16:creationId xmlns:a16="http://schemas.microsoft.com/office/drawing/2014/main" id="{AFFDD4CD-EB9D-4073-968B-85D01AFD750C}"/>
            </a:ext>
          </a:extLst>
        </cdr:cNvPr>
        <cdr:cNvSpPr txBox="1"/>
      </cdr:nvSpPr>
      <cdr:spPr>
        <a:xfrm xmlns:a="http://schemas.openxmlformats.org/drawingml/2006/main">
          <a:off x="2070166" y="4776041"/>
          <a:ext cx="5206481" cy="44786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r"/>
          <a:r>
            <a:rPr lang="en-US" sz="2000" b="1" dirty="0">
              <a:solidFill>
                <a:schemeClr val="bg1"/>
              </a:solidFill>
            </a:rPr>
            <a:t>72,842 Acre Feet @ 100% Yield</a:t>
          </a:r>
        </a:p>
      </cdr:txBody>
    </cdr:sp>
  </cdr:relSizeAnchor>
</c:userShapes>
</file>

<file path=ppt/drawings/drawing5.xml><?xml version="1.0" encoding="utf-8"?>
<c:userShapes xmlns:c="http://schemas.openxmlformats.org/drawingml/2006/chart">
  <cdr:relSizeAnchor xmlns:cdr="http://schemas.openxmlformats.org/drawingml/2006/chartDrawing">
    <cdr:from>
      <cdr:x>0.37214</cdr:x>
      <cdr:y>0.76799</cdr:y>
    </cdr:from>
    <cdr:to>
      <cdr:x>0.94098</cdr:x>
      <cdr:y>0.89301</cdr:y>
    </cdr:to>
    <cdr:sp macro="" textlink="">
      <cdr:nvSpPr>
        <cdr:cNvPr id="2" name="TextBox 1">
          <a:extLst xmlns:a="http://schemas.openxmlformats.org/drawingml/2006/main">
            <a:ext uri="{FF2B5EF4-FFF2-40B4-BE49-F238E27FC236}">
              <a16:creationId xmlns:a16="http://schemas.microsoft.com/office/drawing/2014/main" id="{6ACD10B2-36C1-49E4-9EA6-A222A610E1A4}"/>
            </a:ext>
          </a:extLst>
        </cdr:cNvPr>
        <cdr:cNvSpPr txBox="1"/>
      </cdr:nvSpPr>
      <cdr:spPr>
        <a:xfrm xmlns:a="http://schemas.openxmlformats.org/drawingml/2006/main">
          <a:off x="2844606" y="4356165"/>
          <a:ext cx="4348065" cy="7091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0.27083</cdr:x>
      <cdr:y>0.84202</cdr:y>
    </cdr:from>
    <cdr:to>
      <cdr:x>0.95197</cdr:x>
      <cdr:y>0.92098</cdr:y>
    </cdr:to>
    <cdr:sp macro="" textlink="">
      <cdr:nvSpPr>
        <cdr:cNvPr id="3" name="TextBox 2">
          <a:extLst xmlns:a="http://schemas.openxmlformats.org/drawingml/2006/main">
            <a:ext uri="{FF2B5EF4-FFF2-40B4-BE49-F238E27FC236}">
              <a16:creationId xmlns:a16="http://schemas.microsoft.com/office/drawing/2014/main" id="{AFFDD4CD-EB9D-4073-968B-85D01AFD750C}"/>
            </a:ext>
          </a:extLst>
        </cdr:cNvPr>
        <cdr:cNvSpPr txBox="1"/>
      </cdr:nvSpPr>
      <cdr:spPr>
        <a:xfrm xmlns:a="http://schemas.openxmlformats.org/drawingml/2006/main">
          <a:off x="2070166" y="4776041"/>
          <a:ext cx="5206481" cy="44786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r"/>
          <a:r>
            <a:rPr lang="en-US" sz="2000" b="1" dirty="0">
              <a:solidFill>
                <a:schemeClr val="bg1"/>
              </a:solidFill>
            </a:rPr>
            <a:t>69,200 Acre Feet @ 95% Yield</a:t>
          </a:r>
        </a:p>
      </cdr:txBody>
    </cdr:sp>
  </cdr:relSizeAnchor>
</c:userShapes>
</file>

<file path=ppt/drawings/drawing6.xml><?xml version="1.0" encoding="utf-8"?>
<c:userShapes xmlns:c="http://schemas.openxmlformats.org/drawingml/2006/chart">
  <cdr:relSizeAnchor xmlns:cdr="http://schemas.openxmlformats.org/drawingml/2006/chartDrawing">
    <cdr:from>
      <cdr:x>0.37214</cdr:x>
      <cdr:y>0.76799</cdr:y>
    </cdr:from>
    <cdr:to>
      <cdr:x>0.94098</cdr:x>
      <cdr:y>0.89301</cdr:y>
    </cdr:to>
    <cdr:sp macro="" textlink="">
      <cdr:nvSpPr>
        <cdr:cNvPr id="2" name="TextBox 1">
          <a:extLst xmlns:a="http://schemas.openxmlformats.org/drawingml/2006/main">
            <a:ext uri="{FF2B5EF4-FFF2-40B4-BE49-F238E27FC236}">
              <a16:creationId xmlns:a16="http://schemas.microsoft.com/office/drawing/2014/main" id="{6ACD10B2-36C1-49E4-9EA6-A222A610E1A4}"/>
            </a:ext>
          </a:extLst>
        </cdr:cNvPr>
        <cdr:cNvSpPr txBox="1"/>
      </cdr:nvSpPr>
      <cdr:spPr>
        <a:xfrm xmlns:a="http://schemas.openxmlformats.org/drawingml/2006/main">
          <a:off x="2844606" y="4356165"/>
          <a:ext cx="4348065" cy="7091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0.27083</cdr:x>
      <cdr:y>0.84202</cdr:y>
    </cdr:from>
    <cdr:to>
      <cdr:x>0.95197</cdr:x>
      <cdr:y>0.92098</cdr:y>
    </cdr:to>
    <cdr:sp macro="" textlink="">
      <cdr:nvSpPr>
        <cdr:cNvPr id="3" name="TextBox 2">
          <a:extLst xmlns:a="http://schemas.openxmlformats.org/drawingml/2006/main">
            <a:ext uri="{FF2B5EF4-FFF2-40B4-BE49-F238E27FC236}">
              <a16:creationId xmlns:a16="http://schemas.microsoft.com/office/drawing/2014/main" id="{AFFDD4CD-EB9D-4073-968B-85D01AFD750C}"/>
            </a:ext>
          </a:extLst>
        </cdr:cNvPr>
        <cdr:cNvSpPr txBox="1"/>
      </cdr:nvSpPr>
      <cdr:spPr>
        <a:xfrm xmlns:a="http://schemas.openxmlformats.org/drawingml/2006/main">
          <a:off x="2070166" y="4776041"/>
          <a:ext cx="5206481" cy="44786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r"/>
          <a:r>
            <a:rPr lang="en-US" sz="2000" b="1" dirty="0">
              <a:solidFill>
                <a:schemeClr val="bg1"/>
              </a:solidFill>
            </a:rPr>
            <a:t>65,558 Acre Feet @ 90% Yield</a:t>
          </a:r>
        </a:p>
      </cdr:txBody>
    </cdr:sp>
  </cdr:relSizeAnchor>
</c:userShapes>
</file>

<file path=ppt/drawings/drawing7.xml><?xml version="1.0" encoding="utf-8"?>
<c:userShapes xmlns:c="http://schemas.openxmlformats.org/drawingml/2006/chart">
  <cdr:relSizeAnchor xmlns:cdr="http://schemas.openxmlformats.org/drawingml/2006/chartDrawing">
    <cdr:from>
      <cdr:x>0.37214</cdr:x>
      <cdr:y>0.76799</cdr:y>
    </cdr:from>
    <cdr:to>
      <cdr:x>0.94098</cdr:x>
      <cdr:y>0.89301</cdr:y>
    </cdr:to>
    <cdr:sp macro="" textlink="">
      <cdr:nvSpPr>
        <cdr:cNvPr id="2" name="TextBox 1">
          <a:extLst xmlns:a="http://schemas.openxmlformats.org/drawingml/2006/main">
            <a:ext uri="{FF2B5EF4-FFF2-40B4-BE49-F238E27FC236}">
              <a16:creationId xmlns:a16="http://schemas.microsoft.com/office/drawing/2014/main" id="{6ACD10B2-36C1-49E4-9EA6-A222A610E1A4}"/>
            </a:ext>
          </a:extLst>
        </cdr:cNvPr>
        <cdr:cNvSpPr txBox="1"/>
      </cdr:nvSpPr>
      <cdr:spPr>
        <a:xfrm xmlns:a="http://schemas.openxmlformats.org/drawingml/2006/main">
          <a:off x="2844606" y="4356165"/>
          <a:ext cx="4348065" cy="7091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0.27083</cdr:x>
      <cdr:y>0.84202</cdr:y>
    </cdr:from>
    <cdr:to>
      <cdr:x>0.95197</cdr:x>
      <cdr:y>0.92098</cdr:y>
    </cdr:to>
    <cdr:sp macro="" textlink="">
      <cdr:nvSpPr>
        <cdr:cNvPr id="3" name="TextBox 2">
          <a:extLst xmlns:a="http://schemas.openxmlformats.org/drawingml/2006/main">
            <a:ext uri="{FF2B5EF4-FFF2-40B4-BE49-F238E27FC236}">
              <a16:creationId xmlns:a16="http://schemas.microsoft.com/office/drawing/2014/main" id="{AFFDD4CD-EB9D-4073-968B-85D01AFD750C}"/>
            </a:ext>
          </a:extLst>
        </cdr:cNvPr>
        <cdr:cNvSpPr txBox="1"/>
      </cdr:nvSpPr>
      <cdr:spPr>
        <a:xfrm xmlns:a="http://schemas.openxmlformats.org/drawingml/2006/main">
          <a:off x="2070166" y="4776041"/>
          <a:ext cx="5206481" cy="44786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r"/>
          <a:r>
            <a:rPr lang="en-US" sz="2000" b="1" dirty="0">
              <a:solidFill>
                <a:schemeClr val="bg1"/>
              </a:solidFill>
            </a:rPr>
            <a:t>61,916 Acre Feet @ 85% Yield</a:t>
          </a:r>
        </a:p>
      </cdr:txBody>
    </cdr:sp>
  </cdr:relSizeAnchor>
</c:userShapes>
</file>

<file path=ppt/drawings/drawing8.xml><?xml version="1.0" encoding="utf-8"?>
<c:userShapes xmlns:c="http://schemas.openxmlformats.org/drawingml/2006/chart">
  <cdr:relSizeAnchor xmlns:cdr="http://schemas.openxmlformats.org/drawingml/2006/chartDrawing">
    <cdr:from>
      <cdr:x>0.37214</cdr:x>
      <cdr:y>0.76799</cdr:y>
    </cdr:from>
    <cdr:to>
      <cdr:x>0.94098</cdr:x>
      <cdr:y>0.89301</cdr:y>
    </cdr:to>
    <cdr:sp macro="" textlink="">
      <cdr:nvSpPr>
        <cdr:cNvPr id="2" name="TextBox 1">
          <a:extLst xmlns:a="http://schemas.openxmlformats.org/drawingml/2006/main">
            <a:ext uri="{FF2B5EF4-FFF2-40B4-BE49-F238E27FC236}">
              <a16:creationId xmlns:a16="http://schemas.microsoft.com/office/drawing/2014/main" id="{6ACD10B2-36C1-49E4-9EA6-A222A610E1A4}"/>
            </a:ext>
          </a:extLst>
        </cdr:cNvPr>
        <cdr:cNvSpPr txBox="1"/>
      </cdr:nvSpPr>
      <cdr:spPr>
        <a:xfrm xmlns:a="http://schemas.openxmlformats.org/drawingml/2006/main">
          <a:off x="2844606" y="4356165"/>
          <a:ext cx="4348065" cy="7091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0.27083</cdr:x>
      <cdr:y>0.84202</cdr:y>
    </cdr:from>
    <cdr:to>
      <cdr:x>0.95197</cdr:x>
      <cdr:y>0.92098</cdr:y>
    </cdr:to>
    <cdr:sp macro="" textlink="">
      <cdr:nvSpPr>
        <cdr:cNvPr id="3" name="TextBox 2">
          <a:extLst xmlns:a="http://schemas.openxmlformats.org/drawingml/2006/main">
            <a:ext uri="{FF2B5EF4-FFF2-40B4-BE49-F238E27FC236}">
              <a16:creationId xmlns:a16="http://schemas.microsoft.com/office/drawing/2014/main" id="{AFFDD4CD-EB9D-4073-968B-85D01AFD750C}"/>
            </a:ext>
          </a:extLst>
        </cdr:cNvPr>
        <cdr:cNvSpPr txBox="1"/>
      </cdr:nvSpPr>
      <cdr:spPr>
        <a:xfrm xmlns:a="http://schemas.openxmlformats.org/drawingml/2006/main">
          <a:off x="2070166" y="4776041"/>
          <a:ext cx="5206481" cy="44786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r"/>
          <a:r>
            <a:rPr lang="en-US" sz="2000" b="1" dirty="0">
              <a:solidFill>
                <a:schemeClr val="bg1"/>
              </a:solidFill>
            </a:rPr>
            <a:t>58,274 Acre Feet @ 80% Yield</a:t>
          </a:r>
        </a:p>
      </cdr:txBody>
    </cdr:sp>
  </cdr:relSizeAnchor>
</c:userShapes>
</file>

<file path=ppt/drawings/drawing9.xml><?xml version="1.0" encoding="utf-8"?>
<c:userShapes xmlns:c="http://schemas.openxmlformats.org/drawingml/2006/chart">
  <cdr:relSizeAnchor xmlns:cdr="http://schemas.openxmlformats.org/drawingml/2006/chartDrawing">
    <cdr:from>
      <cdr:x>0.17593</cdr:x>
      <cdr:y>0.30411</cdr:y>
    </cdr:from>
    <cdr:to>
      <cdr:x>0.29154</cdr:x>
      <cdr:y>0.36333</cdr:y>
    </cdr:to>
    <cdr:sp macro="" textlink="">
      <cdr:nvSpPr>
        <cdr:cNvPr id="2" name="TextBox 1">
          <a:extLst xmlns:a="http://schemas.openxmlformats.org/drawingml/2006/main">
            <a:ext uri="{FF2B5EF4-FFF2-40B4-BE49-F238E27FC236}">
              <a16:creationId xmlns:a16="http://schemas.microsoft.com/office/drawing/2014/main" id="{57EA1F42-FC28-4DB5-B227-85BFD5FA611A}"/>
            </a:ext>
          </a:extLst>
        </cdr:cNvPr>
        <cdr:cNvSpPr txBox="1"/>
      </cdr:nvSpPr>
      <cdr:spPr>
        <a:xfrm xmlns:a="http://schemas.openxmlformats.org/drawingml/2006/main">
          <a:off x="1348986" y="1724932"/>
          <a:ext cx="886408" cy="3359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0.12127</cdr:x>
      <cdr:y>0.24214</cdr:y>
    </cdr:from>
    <cdr:to>
      <cdr:x>0.64259</cdr:x>
      <cdr:y>0.39689</cdr:y>
    </cdr:to>
    <cdr:sp macro="" textlink="">
      <cdr:nvSpPr>
        <cdr:cNvPr id="3" name="TextBox 2">
          <a:extLst xmlns:a="http://schemas.openxmlformats.org/drawingml/2006/main">
            <a:ext uri="{FF2B5EF4-FFF2-40B4-BE49-F238E27FC236}">
              <a16:creationId xmlns:a16="http://schemas.microsoft.com/office/drawing/2014/main" id="{EA8572AA-A2D1-4A0B-91B9-3ED206AC6A40}"/>
            </a:ext>
          </a:extLst>
        </cdr:cNvPr>
        <cdr:cNvSpPr txBox="1"/>
      </cdr:nvSpPr>
      <cdr:spPr>
        <a:xfrm xmlns:a="http://schemas.openxmlformats.org/drawingml/2006/main">
          <a:off x="929821" y="1373463"/>
          <a:ext cx="3997286" cy="877756"/>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l"/>
          <a:r>
            <a:rPr lang="en-US" sz="1600" b="1" dirty="0"/>
            <a:t>47.9% </a:t>
          </a:r>
          <a:br>
            <a:rPr lang="en-US" sz="1600" b="1" dirty="0"/>
          </a:br>
          <a:r>
            <a:rPr lang="en-US" sz="1600" b="1" dirty="0"/>
            <a:t>WCWCD Share of Total </a:t>
          </a:r>
          <a:br>
            <a:rPr lang="en-US" sz="1600" b="1" dirty="0"/>
          </a:br>
          <a:r>
            <a:rPr lang="en-US" sz="1600" b="1" dirty="0"/>
            <a:t>Water Deliveries</a:t>
          </a:r>
        </a:p>
      </cdr:txBody>
    </cdr:sp>
  </cdr:relSizeAnchor>
  <cdr:relSizeAnchor xmlns:cdr="http://schemas.openxmlformats.org/drawingml/2006/chartDrawing">
    <cdr:from>
      <cdr:x>0.49254</cdr:x>
      <cdr:y>0.02789</cdr:y>
    </cdr:from>
    <cdr:to>
      <cdr:x>0.96522</cdr:x>
      <cdr:y>0.10822</cdr:y>
    </cdr:to>
    <cdr:sp macro="" textlink="">
      <cdr:nvSpPr>
        <cdr:cNvPr id="4" name="TextBox 1">
          <a:extLst xmlns:a="http://schemas.openxmlformats.org/drawingml/2006/main">
            <a:ext uri="{FF2B5EF4-FFF2-40B4-BE49-F238E27FC236}">
              <a16:creationId xmlns:a16="http://schemas.microsoft.com/office/drawing/2014/main" id="{54BCCF8F-578F-43E7-8FDD-41BD2E5FF5BA}"/>
            </a:ext>
          </a:extLst>
        </cdr:cNvPr>
        <cdr:cNvSpPr txBox="1"/>
      </cdr:nvSpPr>
      <cdr:spPr>
        <a:xfrm xmlns:a="http://schemas.openxmlformats.org/drawingml/2006/main">
          <a:off x="3776625" y="158202"/>
          <a:ext cx="3624335" cy="455612"/>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600" b="1" dirty="0"/>
            <a:t>75.9% </a:t>
          </a:r>
          <a:br>
            <a:rPr lang="en-US" sz="1600" b="1" dirty="0"/>
          </a:br>
          <a:r>
            <a:rPr lang="en-US" sz="1600" b="1" dirty="0"/>
            <a:t>WCWCD Share of Total </a:t>
          </a:r>
          <a:br>
            <a:rPr lang="en-US" sz="1600" b="1" dirty="0"/>
          </a:br>
          <a:r>
            <a:rPr lang="en-US" sz="1600" b="1" dirty="0"/>
            <a:t>Water Deliveries</a:t>
          </a:r>
        </a:p>
      </cdr:txBody>
    </cdr:sp>
  </cdr:relSizeAnchor>
</c:userShapes>
</file>

<file path=ppt/drawings/drawing10.xml><?xml version="1.0" encoding="utf-8"?>
<c:userShapes xmlns:c="http://schemas.openxmlformats.org/drawingml/2006/chart">
  <cdr:relSizeAnchor xmlns:cdr="http://schemas.openxmlformats.org/drawingml/2006/chartDrawing">
    <cdr:from>
      <cdr:x>0.14238</cdr:x>
      <cdr:y>0.51286</cdr:y>
    </cdr:from>
    <cdr:to>
      <cdr:x>0.48405</cdr:x>
      <cdr:y>0.60104</cdr:y>
    </cdr:to>
    <cdr:sp macro="" textlink="">
      <cdr:nvSpPr>
        <cdr:cNvPr id="2" name="TextBox 1">
          <a:extLst xmlns:a="http://schemas.openxmlformats.org/drawingml/2006/main">
            <a:ext uri="{FF2B5EF4-FFF2-40B4-BE49-F238E27FC236}">
              <a16:creationId xmlns:a16="http://schemas.microsoft.com/office/drawing/2014/main" id="{CEF965D6-ABCD-47C5-8A11-75E0F3E1536D}"/>
            </a:ext>
          </a:extLst>
        </cdr:cNvPr>
        <cdr:cNvSpPr txBox="1"/>
      </cdr:nvSpPr>
      <cdr:spPr>
        <a:xfrm xmlns:a="http://schemas.openxmlformats.org/drawingml/2006/main">
          <a:off x="1091739" y="2909040"/>
          <a:ext cx="2619798" cy="50017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1" dirty="0"/>
            <a:t>2018 Tax Rate:</a:t>
          </a:r>
          <a:br>
            <a:rPr lang="en-US" sz="1600" b="1" dirty="0"/>
          </a:br>
          <a:r>
            <a:rPr lang="en-US" sz="1600" b="1" dirty="0"/>
            <a:t>$0.00064</a:t>
          </a:r>
        </a:p>
      </cdr:txBody>
    </cdr:sp>
  </cdr:relSizeAnchor>
  <cdr:relSizeAnchor xmlns:cdr="http://schemas.openxmlformats.org/drawingml/2006/chartDrawing">
    <cdr:from>
      <cdr:x>0.40271</cdr:x>
      <cdr:y>0.06105</cdr:y>
    </cdr:from>
    <cdr:to>
      <cdr:x>0.81631</cdr:x>
      <cdr:y>0.14923</cdr:y>
    </cdr:to>
    <cdr:sp macro="" textlink="">
      <cdr:nvSpPr>
        <cdr:cNvPr id="3" name="TextBox 1">
          <a:extLst xmlns:a="http://schemas.openxmlformats.org/drawingml/2006/main">
            <a:ext uri="{FF2B5EF4-FFF2-40B4-BE49-F238E27FC236}">
              <a16:creationId xmlns:a16="http://schemas.microsoft.com/office/drawing/2014/main" id="{251243C8-8A1F-4F79-A025-235751007FC1}"/>
            </a:ext>
          </a:extLst>
        </cdr:cNvPr>
        <cdr:cNvSpPr txBox="1"/>
      </cdr:nvSpPr>
      <cdr:spPr>
        <a:xfrm xmlns:a="http://schemas.openxmlformats.org/drawingml/2006/main">
          <a:off x="3087798" y="346276"/>
          <a:ext cx="3171330" cy="500169"/>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1" dirty="0"/>
            <a:t>2025-2060 Tax Rate:</a:t>
          </a:r>
          <a:br>
            <a:rPr lang="en-US" sz="1600" b="1" dirty="0"/>
          </a:br>
          <a:r>
            <a:rPr lang="en-US" sz="1600" b="1" dirty="0"/>
            <a:t>$0.00100</a:t>
          </a:r>
        </a:p>
      </cdr:txBody>
    </cdr:sp>
  </cdr:relSizeAnchor>
</c:userShapes>
</file>

<file path=ppt/drawings/drawing11.xml><?xml version="1.0" encoding="utf-8"?>
<c:userShapes xmlns:c="http://schemas.openxmlformats.org/drawingml/2006/chart">
  <cdr:relSizeAnchor xmlns:cdr="http://schemas.openxmlformats.org/drawingml/2006/chartDrawing">
    <cdr:from>
      <cdr:x>0.15223</cdr:x>
      <cdr:y>0.03756</cdr:y>
    </cdr:from>
    <cdr:to>
      <cdr:x>0.39804</cdr:x>
      <cdr:y>0.11487</cdr:y>
    </cdr:to>
    <cdr:sp macro="" textlink="">
      <cdr:nvSpPr>
        <cdr:cNvPr id="2" name="TextBox 1">
          <a:extLst xmlns:a="http://schemas.openxmlformats.org/drawingml/2006/main">
            <a:ext uri="{FF2B5EF4-FFF2-40B4-BE49-F238E27FC236}">
              <a16:creationId xmlns:a16="http://schemas.microsoft.com/office/drawing/2014/main" id="{3E43CD76-3641-4525-B913-EB4475CAFFEF}"/>
            </a:ext>
          </a:extLst>
        </cdr:cNvPr>
        <cdr:cNvSpPr txBox="1"/>
      </cdr:nvSpPr>
      <cdr:spPr>
        <a:xfrm xmlns:a="http://schemas.openxmlformats.org/drawingml/2006/main">
          <a:off x="863224" y="175177"/>
          <a:ext cx="1393877" cy="36058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600" b="1" dirty="0">
              <a:solidFill>
                <a:schemeClr val="accent6"/>
              </a:solidFill>
            </a:rPr>
            <a:t>GPCD: 229.6</a:t>
          </a:r>
        </a:p>
      </cdr:txBody>
    </cdr:sp>
  </cdr:relSizeAnchor>
  <cdr:relSizeAnchor xmlns:cdr="http://schemas.openxmlformats.org/drawingml/2006/chartDrawing">
    <cdr:from>
      <cdr:x>0.67299</cdr:x>
      <cdr:y>0.18969</cdr:y>
    </cdr:from>
    <cdr:to>
      <cdr:x>0.98725</cdr:x>
      <cdr:y>0.267</cdr:y>
    </cdr:to>
    <cdr:sp macro="" textlink="">
      <cdr:nvSpPr>
        <cdr:cNvPr id="4" name="TextBox 1">
          <a:extLst xmlns:a="http://schemas.openxmlformats.org/drawingml/2006/main">
            <a:ext uri="{FF2B5EF4-FFF2-40B4-BE49-F238E27FC236}">
              <a16:creationId xmlns:a16="http://schemas.microsoft.com/office/drawing/2014/main" id="{43520D52-D48A-45C2-B113-B07264048008}"/>
            </a:ext>
          </a:extLst>
        </cdr:cNvPr>
        <cdr:cNvSpPr txBox="1"/>
      </cdr:nvSpPr>
      <cdr:spPr>
        <a:xfrm xmlns:a="http://schemas.openxmlformats.org/drawingml/2006/main">
          <a:off x="3816206" y="884728"/>
          <a:ext cx="1782027" cy="36058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1" dirty="0">
              <a:solidFill>
                <a:schemeClr val="accent6"/>
              </a:solidFill>
            </a:rPr>
            <a:t>GPCD: 182.3</a:t>
          </a:r>
        </a:p>
      </cdr:txBody>
    </cdr:sp>
  </cdr:relSizeAnchor>
</c:userShapes>
</file>

<file path=ppt/drawings/drawing12.xml><?xml version="1.0" encoding="utf-8"?>
<c:userShapes xmlns:c="http://schemas.openxmlformats.org/drawingml/2006/chart">
  <cdr:relSizeAnchor xmlns:cdr="http://schemas.openxmlformats.org/drawingml/2006/chartDrawing">
    <cdr:from>
      <cdr:x>0.17593</cdr:x>
      <cdr:y>0.30411</cdr:y>
    </cdr:from>
    <cdr:to>
      <cdr:x>0.29154</cdr:x>
      <cdr:y>0.36333</cdr:y>
    </cdr:to>
    <cdr:sp macro="" textlink="">
      <cdr:nvSpPr>
        <cdr:cNvPr id="2" name="TextBox 1">
          <a:extLst xmlns:a="http://schemas.openxmlformats.org/drawingml/2006/main">
            <a:ext uri="{FF2B5EF4-FFF2-40B4-BE49-F238E27FC236}">
              <a16:creationId xmlns:a16="http://schemas.microsoft.com/office/drawing/2014/main" id="{57EA1F42-FC28-4DB5-B227-85BFD5FA611A}"/>
            </a:ext>
          </a:extLst>
        </cdr:cNvPr>
        <cdr:cNvSpPr txBox="1"/>
      </cdr:nvSpPr>
      <cdr:spPr>
        <a:xfrm xmlns:a="http://schemas.openxmlformats.org/drawingml/2006/main">
          <a:off x="1348986" y="1724932"/>
          <a:ext cx="886408" cy="3359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0.15842</cdr:x>
      <cdr:y>0.22814</cdr:y>
    </cdr:from>
    <cdr:to>
      <cdr:x>0.67974</cdr:x>
      <cdr:y>0.38289</cdr:y>
    </cdr:to>
    <cdr:sp macro="" textlink="">
      <cdr:nvSpPr>
        <cdr:cNvPr id="3" name="TextBox 2">
          <a:extLst xmlns:a="http://schemas.openxmlformats.org/drawingml/2006/main">
            <a:ext uri="{FF2B5EF4-FFF2-40B4-BE49-F238E27FC236}">
              <a16:creationId xmlns:a16="http://schemas.microsoft.com/office/drawing/2014/main" id="{EA8572AA-A2D1-4A0B-91B9-3ED206AC6A40}"/>
            </a:ext>
          </a:extLst>
        </cdr:cNvPr>
        <cdr:cNvSpPr txBox="1"/>
      </cdr:nvSpPr>
      <cdr:spPr>
        <a:xfrm xmlns:a="http://schemas.openxmlformats.org/drawingml/2006/main">
          <a:off x="898330" y="1064045"/>
          <a:ext cx="2956171" cy="721766"/>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l"/>
          <a:r>
            <a:rPr lang="en-US" sz="1600" b="1" dirty="0"/>
            <a:t>47.9% </a:t>
          </a:r>
          <a:br>
            <a:rPr lang="en-US" sz="1600" b="1" dirty="0"/>
          </a:br>
          <a:r>
            <a:rPr lang="en-US" sz="1600" b="1" dirty="0"/>
            <a:t>WCWCD Share of Total </a:t>
          </a:r>
          <a:br>
            <a:rPr lang="en-US" sz="1600" b="1" dirty="0"/>
          </a:br>
          <a:r>
            <a:rPr lang="en-US" sz="1600" b="1" dirty="0"/>
            <a:t>Water Deliveries</a:t>
          </a:r>
        </a:p>
      </cdr:txBody>
    </cdr:sp>
  </cdr:relSizeAnchor>
  <cdr:relSizeAnchor xmlns:cdr="http://schemas.openxmlformats.org/drawingml/2006/chartDrawing">
    <cdr:from>
      <cdr:x>0.4794</cdr:x>
      <cdr:y>0.02681</cdr:y>
    </cdr:from>
    <cdr:to>
      <cdr:x>0.95208</cdr:x>
      <cdr:y>0.10714</cdr:y>
    </cdr:to>
    <cdr:sp macro="" textlink="">
      <cdr:nvSpPr>
        <cdr:cNvPr id="4" name="TextBox 1">
          <a:extLst xmlns:a="http://schemas.openxmlformats.org/drawingml/2006/main">
            <a:ext uri="{FF2B5EF4-FFF2-40B4-BE49-F238E27FC236}">
              <a16:creationId xmlns:a16="http://schemas.microsoft.com/office/drawing/2014/main" id="{54BCCF8F-578F-43E7-8FDD-41BD2E5FF5BA}"/>
            </a:ext>
          </a:extLst>
        </cdr:cNvPr>
        <cdr:cNvSpPr txBox="1"/>
      </cdr:nvSpPr>
      <cdr:spPr>
        <a:xfrm xmlns:a="http://schemas.openxmlformats.org/drawingml/2006/main">
          <a:off x="2718441" y="125021"/>
          <a:ext cx="2680355" cy="374665"/>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600" b="1" dirty="0"/>
            <a:t>75.9% </a:t>
          </a:r>
          <a:br>
            <a:rPr lang="en-US" sz="1600" b="1" dirty="0"/>
          </a:br>
          <a:r>
            <a:rPr lang="en-US" sz="1600" b="1" dirty="0"/>
            <a:t>WCWCD Share of Total </a:t>
          </a:r>
          <a:br>
            <a:rPr lang="en-US" sz="1600" b="1" dirty="0"/>
          </a:br>
          <a:r>
            <a:rPr lang="en-US" sz="1600" b="1" dirty="0"/>
            <a:t>Water Deliveries</a:t>
          </a:r>
        </a:p>
      </cdr:txBody>
    </cdr:sp>
  </cdr:relSizeAnchor>
</c:userShapes>
</file>

<file path=ppt/drawings/drawing13.xml><?xml version="1.0" encoding="utf-8"?>
<c:userShapes xmlns:c="http://schemas.openxmlformats.org/drawingml/2006/chart">
  <cdr:relSizeAnchor xmlns:cdr="http://schemas.openxmlformats.org/drawingml/2006/chartDrawing">
    <cdr:from>
      <cdr:x>0.01886</cdr:x>
      <cdr:y>0.63962</cdr:y>
    </cdr:from>
    <cdr:to>
      <cdr:x>0.12871</cdr:x>
      <cdr:y>0.71105</cdr:y>
    </cdr:to>
    <cdr:sp macro="" textlink="">
      <cdr:nvSpPr>
        <cdr:cNvPr id="2" name="TextBox 14">
          <a:extLst xmlns:a="http://schemas.openxmlformats.org/drawingml/2006/main">
            <a:ext uri="{FF2B5EF4-FFF2-40B4-BE49-F238E27FC236}">
              <a16:creationId xmlns:a16="http://schemas.microsoft.com/office/drawing/2014/main" id="{2660082B-6F63-4C56-8DCC-218340237E5C}"/>
            </a:ext>
          </a:extLst>
        </cdr:cNvPr>
        <cdr:cNvSpPr txBox="1"/>
      </cdr:nvSpPr>
      <cdr:spPr>
        <a:xfrm xmlns:a="http://schemas.openxmlformats.org/drawingml/2006/main">
          <a:off x="167337" y="3858264"/>
          <a:ext cx="974706" cy="43088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100" b="1" dirty="0">
              <a:solidFill>
                <a:srgbClr val="FF0000"/>
              </a:solidFill>
            </a:rPr>
            <a:t>6.7x</a:t>
          </a:r>
          <a:br>
            <a:rPr lang="en-US" sz="1100" b="1" dirty="0">
              <a:solidFill>
                <a:srgbClr val="FF0000"/>
              </a:solidFill>
            </a:rPr>
          </a:br>
          <a:r>
            <a:rPr lang="en-US" sz="1100" b="1" dirty="0">
              <a:solidFill>
                <a:srgbClr val="FF0000"/>
              </a:solidFill>
            </a:rPr>
            <a:t>Increase</a:t>
          </a:r>
        </a:p>
      </cdr:txBody>
    </cdr:sp>
  </cdr:relSizeAnchor>
  <cdr:relSizeAnchor xmlns:cdr="http://schemas.openxmlformats.org/drawingml/2006/chartDrawing">
    <cdr:from>
      <cdr:x>0.3064</cdr:x>
      <cdr:y>0.584</cdr:y>
    </cdr:from>
    <cdr:to>
      <cdr:x>0.3064</cdr:x>
      <cdr:y>0.85181</cdr:y>
    </cdr:to>
    <cdr:cxnSp macro="">
      <cdr:nvCxnSpPr>
        <cdr:cNvPr id="3" name="Straight Connector 2">
          <a:extLst xmlns:a="http://schemas.openxmlformats.org/drawingml/2006/main">
            <a:ext uri="{FF2B5EF4-FFF2-40B4-BE49-F238E27FC236}">
              <a16:creationId xmlns:a16="http://schemas.microsoft.com/office/drawing/2014/main" id="{505BA350-ACBE-4684-A611-5440E6109594}"/>
            </a:ext>
          </a:extLst>
        </cdr:cNvPr>
        <cdr:cNvCxnSpPr/>
      </cdr:nvCxnSpPr>
      <cdr:spPr>
        <a:xfrm xmlns:a="http://schemas.openxmlformats.org/drawingml/2006/main">
          <a:off x="2718774" y="3522771"/>
          <a:ext cx="0" cy="1615472"/>
        </a:xfrm>
        <a:prstGeom xmlns:a="http://schemas.openxmlformats.org/drawingml/2006/main" prst="line">
          <a:avLst/>
        </a:prstGeom>
        <a:ln xmlns:a="http://schemas.openxmlformats.org/drawingml/2006/main" w="25400">
          <a:solidFill>
            <a:srgbClr val="FF0000"/>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4.xml><?xml version="1.0" encoding="utf-8"?>
<c:userShapes xmlns:c="http://schemas.openxmlformats.org/drawingml/2006/chart">
  <cdr:relSizeAnchor xmlns:cdr="http://schemas.openxmlformats.org/drawingml/2006/chartDrawing">
    <cdr:from>
      <cdr:x>0.17579</cdr:x>
      <cdr:y>0.02037</cdr:y>
    </cdr:from>
    <cdr:to>
      <cdr:x>0.73581</cdr:x>
      <cdr:y>0.37313</cdr:y>
    </cdr:to>
    <cdr:sp macro="" textlink="">
      <cdr:nvSpPr>
        <cdr:cNvPr id="2" name="Rectangle: Rounded Corners 1">
          <a:extLst xmlns:a="http://schemas.openxmlformats.org/drawingml/2006/main">
            <a:ext uri="{FF2B5EF4-FFF2-40B4-BE49-F238E27FC236}">
              <a16:creationId xmlns:a16="http://schemas.microsoft.com/office/drawing/2014/main" id="{76B95CCC-D295-4661-9608-607FD972F2AF}"/>
            </a:ext>
          </a:extLst>
        </cdr:cNvPr>
        <cdr:cNvSpPr/>
      </cdr:nvSpPr>
      <cdr:spPr>
        <a:xfrm xmlns:a="http://schemas.openxmlformats.org/drawingml/2006/main">
          <a:off x="996826" y="95007"/>
          <a:ext cx="3175636" cy="1645303"/>
        </a:xfrm>
        <a:prstGeom xmlns:a="http://schemas.openxmlformats.org/drawingml/2006/main" prst="roundRect">
          <a:avLst>
            <a:gd name="adj" fmla="val 7404"/>
          </a:avLst>
        </a:prstGeom>
        <a:solidFill xmlns:a="http://schemas.openxmlformats.org/drawingml/2006/main">
          <a:schemeClr val="bg1">
            <a:lumMod val="95000"/>
          </a:schemeClr>
        </a:solidFill>
        <a:ln xmlns:a="http://schemas.openxmlformats.org/drawingml/2006/main" w="38100">
          <a:solidFill>
            <a:schemeClr val="accent3"/>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t"/>
        <a:lstStyle xmlns:a="http://schemas.openxmlformats.org/drawingml/2006/main"/>
        <a:p xmlns:a="http://schemas.openxmlformats.org/drawingml/2006/main">
          <a:pPr algn="l"/>
          <a:r>
            <a:rPr lang="en-US" sz="1600" b="1" dirty="0">
              <a:solidFill>
                <a:schemeClr val="accent2"/>
              </a:solidFill>
            </a:rPr>
            <a:t>Sales tax revenue </a:t>
          </a:r>
          <a:r>
            <a:rPr lang="en-US" sz="1600" dirty="0">
              <a:solidFill>
                <a:schemeClr val="tx1"/>
              </a:solidFill>
            </a:rPr>
            <a:t>supported by the Lake Powell Pipeline are estimated to generate over </a:t>
          </a:r>
          <a:r>
            <a:rPr lang="en-US" sz="1600" b="1" dirty="0">
              <a:solidFill>
                <a:schemeClr val="tx1"/>
              </a:solidFill>
            </a:rPr>
            <a:t>$9.4 billion </a:t>
          </a:r>
          <a:r>
            <a:rPr lang="en-US" sz="1600" dirty="0">
              <a:solidFill>
                <a:schemeClr val="tx1"/>
              </a:solidFill>
            </a:rPr>
            <a:t>between 2026 and 2060, 78% of which would inure to the state.</a:t>
          </a:r>
        </a:p>
      </cdr:txBody>
    </cdr:sp>
  </cdr:relSizeAnchor>
</c:userShapes>
</file>

<file path=ppt/drawings/drawing15.xml><?xml version="1.0" encoding="utf-8"?>
<c:userShapes xmlns:c="http://schemas.openxmlformats.org/drawingml/2006/chart">
  <cdr:relSizeAnchor xmlns:cdr="http://schemas.openxmlformats.org/drawingml/2006/chartDrawing">
    <cdr:from>
      <cdr:x>0.17579</cdr:x>
      <cdr:y>0.02037</cdr:y>
    </cdr:from>
    <cdr:to>
      <cdr:x>0.73581</cdr:x>
      <cdr:y>0.37313</cdr:y>
    </cdr:to>
    <cdr:sp macro="" textlink="">
      <cdr:nvSpPr>
        <cdr:cNvPr id="2" name="Rectangle: Rounded Corners 1">
          <a:extLst xmlns:a="http://schemas.openxmlformats.org/drawingml/2006/main">
            <a:ext uri="{FF2B5EF4-FFF2-40B4-BE49-F238E27FC236}">
              <a16:creationId xmlns:a16="http://schemas.microsoft.com/office/drawing/2014/main" id="{76B95CCC-D295-4661-9608-607FD972F2AF}"/>
            </a:ext>
          </a:extLst>
        </cdr:cNvPr>
        <cdr:cNvSpPr/>
      </cdr:nvSpPr>
      <cdr:spPr>
        <a:xfrm xmlns:a="http://schemas.openxmlformats.org/drawingml/2006/main">
          <a:off x="996826" y="95007"/>
          <a:ext cx="3175636" cy="1645303"/>
        </a:xfrm>
        <a:prstGeom xmlns:a="http://schemas.openxmlformats.org/drawingml/2006/main" prst="roundRect">
          <a:avLst>
            <a:gd name="adj" fmla="val 7404"/>
          </a:avLst>
        </a:prstGeom>
        <a:solidFill xmlns:a="http://schemas.openxmlformats.org/drawingml/2006/main">
          <a:schemeClr val="bg1">
            <a:lumMod val="95000"/>
          </a:schemeClr>
        </a:solidFill>
        <a:ln xmlns:a="http://schemas.openxmlformats.org/drawingml/2006/main" w="38100">
          <a:solidFill>
            <a:schemeClr val="accent3"/>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t"/>
        <a:lstStyle xmlns:a="http://schemas.openxmlformats.org/drawingml/2006/main"/>
        <a:p xmlns:a="http://schemas.openxmlformats.org/drawingml/2006/main">
          <a:pPr algn="l"/>
          <a:r>
            <a:rPr lang="en-US" sz="1600" b="1" dirty="0">
              <a:solidFill>
                <a:schemeClr val="accent2"/>
              </a:solidFill>
            </a:rPr>
            <a:t>Income tax revenues </a:t>
          </a:r>
          <a:r>
            <a:rPr lang="en-US" sz="1600" dirty="0">
              <a:solidFill>
                <a:schemeClr val="tx1"/>
              </a:solidFill>
            </a:rPr>
            <a:t>supported by the Lake Powell Pipeline are estimated to generate over </a:t>
          </a:r>
          <a:r>
            <a:rPr lang="en-US" sz="1600" b="1" dirty="0">
              <a:solidFill>
                <a:schemeClr val="tx1"/>
              </a:solidFill>
            </a:rPr>
            <a:t>$11.0 billion </a:t>
          </a:r>
          <a:r>
            <a:rPr lang="en-US" sz="1600" dirty="0">
              <a:solidFill>
                <a:schemeClr val="tx1"/>
              </a:solidFill>
            </a:rPr>
            <a:t>between 2026 and 2060.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6032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603250"/>
          </a:xfrm>
          <a:prstGeom prst="rect">
            <a:avLst/>
          </a:prstGeom>
        </p:spPr>
        <p:txBody>
          <a:bodyPr vert="horz" lIns="91440" tIns="45720" rIns="91440" bIns="45720" rtlCol="0"/>
          <a:lstStyle>
            <a:lvl1pPr algn="r">
              <a:defRPr sz="1200"/>
            </a:lvl1pPr>
          </a:lstStyle>
          <a:p>
            <a:fld id="{77E17D91-9707-46E6-8E0E-17B3C468225E}" type="datetimeFigureOut">
              <a:rPr lang="en-US" smtClean="0"/>
              <a:t>6/15/2018</a:t>
            </a:fld>
            <a:endParaRPr lang="en-US"/>
          </a:p>
        </p:txBody>
      </p:sp>
      <p:sp>
        <p:nvSpPr>
          <p:cNvPr id="4" name="Slide Image Placeholder 3"/>
          <p:cNvSpPr>
            <a:spLocks noGrp="1" noRot="1" noChangeAspect="1"/>
          </p:cNvSpPr>
          <p:nvPr>
            <p:ph type="sldImg" idx="2"/>
          </p:nvPr>
        </p:nvSpPr>
        <p:spPr>
          <a:xfrm>
            <a:off x="-106363" y="1504950"/>
            <a:ext cx="7223126" cy="4064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5794375"/>
            <a:ext cx="5607050" cy="47402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436350"/>
            <a:ext cx="3038475" cy="6032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11436350"/>
            <a:ext cx="3038475" cy="603250"/>
          </a:xfrm>
          <a:prstGeom prst="rect">
            <a:avLst/>
          </a:prstGeom>
        </p:spPr>
        <p:txBody>
          <a:bodyPr vert="horz" lIns="91440" tIns="45720" rIns="91440" bIns="45720" rtlCol="0" anchor="b"/>
          <a:lstStyle>
            <a:lvl1pPr algn="r">
              <a:defRPr sz="1200"/>
            </a:lvl1pPr>
          </a:lstStyle>
          <a:p>
            <a:fld id="{AAD977FC-7816-4BFD-A279-A924B6FC0C5D}" type="slidenum">
              <a:rPr lang="en-US" smtClean="0"/>
              <a:t>‹#›</a:t>
            </a:fld>
            <a:endParaRPr lang="en-US"/>
          </a:p>
        </p:txBody>
      </p:sp>
    </p:spTree>
    <p:extLst>
      <p:ext uri="{BB962C8B-B14F-4D97-AF65-F5344CB8AC3E}">
        <p14:creationId xmlns:p14="http://schemas.microsoft.com/office/powerpoint/2010/main" val="3505407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977FC-7816-4BFD-A279-A924B6FC0C5D}" type="slidenum">
              <a:rPr lang="en-US" smtClean="0"/>
              <a:t>17</a:t>
            </a:fld>
            <a:endParaRPr lang="en-US"/>
          </a:p>
        </p:txBody>
      </p:sp>
    </p:spTree>
    <p:extLst>
      <p:ext uri="{BB962C8B-B14F-4D97-AF65-F5344CB8AC3E}">
        <p14:creationId xmlns:p14="http://schemas.microsoft.com/office/powerpoint/2010/main" val="1630189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977FC-7816-4BFD-A279-A924B6FC0C5D}" type="slidenum">
              <a:rPr lang="en-US" smtClean="0"/>
              <a:t>81</a:t>
            </a:fld>
            <a:endParaRPr lang="en-US"/>
          </a:p>
        </p:txBody>
      </p:sp>
    </p:spTree>
    <p:extLst>
      <p:ext uri="{BB962C8B-B14F-4D97-AF65-F5344CB8AC3E}">
        <p14:creationId xmlns:p14="http://schemas.microsoft.com/office/powerpoint/2010/main" val="4083481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a:t>
            </a:r>
          </a:p>
        </p:txBody>
      </p:sp>
      <p:sp>
        <p:nvSpPr>
          <p:cNvPr id="4" name="Slide Number Placeholder 3"/>
          <p:cNvSpPr>
            <a:spLocks noGrp="1"/>
          </p:cNvSpPr>
          <p:nvPr>
            <p:ph type="sldNum" sz="quarter" idx="10"/>
          </p:nvPr>
        </p:nvSpPr>
        <p:spPr/>
        <p:txBody>
          <a:bodyPr/>
          <a:lstStyle/>
          <a:p>
            <a:fld id="{AAD977FC-7816-4BFD-A279-A924B6FC0C5D}" type="slidenum">
              <a:rPr lang="en-US" smtClean="0"/>
              <a:t>110</a:t>
            </a:fld>
            <a:endParaRPr lang="en-US"/>
          </a:p>
        </p:txBody>
      </p:sp>
    </p:spTree>
    <p:extLst>
      <p:ext uri="{BB962C8B-B14F-4D97-AF65-F5344CB8AC3E}">
        <p14:creationId xmlns:p14="http://schemas.microsoft.com/office/powerpoint/2010/main" val="1420774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a:t>
            </a:r>
          </a:p>
        </p:txBody>
      </p:sp>
      <p:sp>
        <p:nvSpPr>
          <p:cNvPr id="4" name="Slide Number Placeholder 3"/>
          <p:cNvSpPr>
            <a:spLocks noGrp="1"/>
          </p:cNvSpPr>
          <p:nvPr>
            <p:ph type="sldNum" sz="quarter" idx="10"/>
          </p:nvPr>
        </p:nvSpPr>
        <p:spPr/>
        <p:txBody>
          <a:bodyPr/>
          <a:lstStyle/>
          <a:p>
            <a:fld id="{AAD977FC-7816-4BFD-A279-A924B6FC0C5D}" type="slidenum">
              <a:rPr lang="en-US" smtClean="0"/>
              <a:t>111</a:t>
            </a:fld>
            <a:endParaRPr lang="en-US"/>
          </a:p>
        </p:txBody>
      </p:sp>
    </p:spTree>
    <p:extLst>
      <p:ext uri="{BB962C8B-B14F-4D97-AF65-F5344CB8AC3E}">
        <p14:creationId xmlns:p14="http://schemas.microsoft.com/office/powerpoint/2010/main" val="560579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a:t>
            </a:r>
          </a:p>
        </p:txBody>
      </p:sp>
      <p:sp>
        <p:nvSpPr>
          <p:cNvPr id="4" name="Slide Number Placeholder 3"/>
          <p:cNvSpPr>
            <a:spLocks noGrp="1"/>
          </p:cNvSpPr>
          <p:nvPr>
            <p:ph type="sldNum" sz="quarter" idx="10"/>
          </p:nvPr>
        </p:nvSpPr>
        <p:spPr/>
        <p:txBody>
          <a:bodyPr/>
          <a:lstStyle/>
          <a:p>
            <a:fld id="{AAD977FC-7816-4BFD-A279-A924B6FC0C5D}" type="slidenum">
              <a:rPr lang="en-US" smtClean="0"/>
              <a:t>113</a:t>
            </a:fld>
            <a:endParaRPr lang="en-US"/>
          </a:p>
        </p:txBody>
      </p:sp>
    </p:spTree>
    <p:extLst>
      <p:ext uri="{BB962C8B-B14F-4D97-AF65-F5344CB8AC3E}">
        <p14:creationId xmlns:p14="http://schemas.microsoft.com/office/powerpoint/2010/main" val="726087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D977FC-7816-4BFD-A279-A924B6FC0C5D}" type="slidenum">
              <a:rPr lang="en-US" smtClean="0"/>
              <a:t>128</a:t>
            </a:fld>
            <a:endParaRPr lang="en-US"/>
          </a:p>
        </p:txBody>
      </p:sp>
    </p:spTree>
    <p:extLst>
      <p:ext uri="{BB962C8B-B14F-4D97-AF65-F5344CB8AC3E}">
        <p14:creationId xmlns:p14="http://schemas.microsoft.com/office/powerpoint/2010/main" val="3826658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1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 Single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spc="0" baseline="0"/>
            </a:lvl1pPr>
          </a:lstStyle>
          <a:p>
            <a:r>
              <a:rPr lang="en-US" dirty="0"/>
              <a:t>Title</a:t>
            </a:r>
          </a:p>
        </p:txBody>
      </p:sp>
      <p:sp>
        <p:nvSpPr>
          <p:cNvPr id="3" name="Content Placeholder 2">
            <a:extLst>
              <a:ext uri="{FF2B5EF4-FFF2-40B4-BE49-F238E27FC236}">
                <a16:creationId xmlns:a16="http://schemas.microsoft.com/office/drawing/2014/main" id="{F428C3A2-7F76-42AB-8F75-B04B71716DBA}"/>
              </a:ext>
            </a:extLst>
          </p:cNvPr>
          <p:cNvSpPr>
            <a:spLocks noGrp="1"/>
          </p:cNvSpPr>
          <p:nvPr>
            <p:ph idx="1" hasCustomPrompt="1"/>
          </p:nvPr>
        </p:nvSpPr>
        <p:spPr>
          <a:xfrm>
            <a:off x="365760" y="1371599"/>
            <a:ext cx="11457432" cy="4663440"/>
          </a:xfrm>
          <a:prstGeom prst="rect">
            <a:avLst/>
          </a:prstGeom>
        </p:spPr>
        <p:txBody>
          <a:bodyPr/>
          <a:lstStyle>
            <a:lvl1pPr marL="0" indent="0">
              <a:buFontTx/>
              <a:buNone/>
              <a:defRPr/>
            </a:lvl1pPr>
          </a:lstStyle>
          <a:p>
            <a:pPr lvl="0"/>
            <a:r>
              <a:rPr lang="en-US" dirty="0"/>
              <a:t>Content</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26480"/>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Tree>
    <p:extLst>
      <p:ext uri="{BB962C8B-B14F-4D97-AF65-F5344CB8AC3E}">
        <p14:creationId xmlns:p14="http://schemas.microsoft.com/office/powerpoint/2010/main" val="272067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Half and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3" name="Content Placeholder 2">
            <a:extLst>
              <a:ext uri="{FF2B5EF4-FFF2-40B4-BE49-F238E27FC236}">
                <a16:creationId xmlns:a16="http://schemas.microsoft.com/office/drawing/2014/main" id="{F428C3A2-7F76-42AB-8F75-B04B71716DBA}"/>
              </a:ext>
            </a:extLst>
          </p:cNvPr>
          <p:cNvSpPr>
            <a:spLocks noGrp="1"/>
          </p:cNvSpPr>
          <p:nvPr>
            <p:ph idx="1" hasCustomPrompt="1"/>
          </p:nvPr>
        </p:nvSpPr>
        <p:spPr>
          <a:xfrm>
            <a:off x="365760" y="1371599"/>
            <a:ext cx="5669280" cy="4663440"/>
          </a:xfrm>
          <a:prstGeom prst="rect">
            <a:avLst/>
          </a:prstGeom>
        </p:spPr>
        <p:txBody>
          <a:bodyPr/>
          <a:lstStyle>
            <a:lvl1pPr marL="0" indent="0">
              <a:buNone/>
              <a:defRPr>
                <a:solidFill>
                  <a:schemeClr val="tx1"/>
                </a:solidFill>
              </a:defRPr>
            </a:lvl1pPr>
          </a:lstStyle>
          <a:p>
            <a:pPr lvl="0"/>
            <a:r>
              <a:rPr lang="en-US" dirty="0"/>
              <a:t>Content</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6156962" y="1371599"/>
            <a:ext cx="5669280"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6DEFF000-4F4F-4191-8BEF-AFE87FD7601B}"/>
              </a:ext>
            </a:extLst>
          </p:cNvPr>
          <p:cNvCxnSpPr/>
          <p:nvPr userDrawn="1"/>
        </p:nvCxnSpPr>
        <p:spPr>
          <a:xfrm>
            <a:off x="6096000"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030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Single Left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3" name="Content Placeholder 2">
            <a:extLst>
              <a:ext uri="{FF2B5EF4-FFF2-40B4-BE49-F238E27FC236}">
                <a16:creationId xmlns:a16="http://schemas.microsoft.com/office/drawing/2014/main" id="{F428C3A2-7F76-42AB-8F75-B04B71716DBA}"/>
              </a:ext>
            </a:extLst>
          </p:cNvPr>
          <p:cNvSpPr>
            <a:spLocks noGrp="1"/>
          </p:cNvSpPr>
          <p:nvPr>
            <p:ph idx="1" hasCustomPrompt="1"/>
          </p:nvPr>
        </p:nvSpPr>
        <p:spPr>
          <a:xfrm>
            <a:off x="365760" y="1371599"/>
            <a:ext cx="5669280" cy="4663440"/>
          </a:xfrm>
          <a:prstGeom prst="rect">
            <a:avLst/>
          </a:prstGeom>
        </p:spPr>
        <p:txBody>
          <a:bodyPr/>
          <a:lstStyle>
            <a:lvl1pPr marL="0" indent="0">
              <a:buNone/>
              <a:defRPr/>
            </a:lvl1pPr>
          </a:lstStyle>
          <a:p>
            <a:pPr lvl="0"/>
            <a:r>
              <a:rPr lang="en-US" dirty="0"/>
              <a:t>Content</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cxnSp>
        <p:nvCxnSpPr>
          <p:cNvPr id="6" name="Straight Connector 5">
            <a:extLst>
              <a:ext uri="{FF2B5EF4-FFF2-40B4-BE49-F238E27FC236}">
                <a16:creationId xmlns:a16="http://schemas.microsoft.com/office/drawing/2014/main" id="{E9E43EE7-BAEA-432D-9306-729C58E78304}"/>
              </a:ext>
            </a:extLst>
          </p:cNvPr>
          <p:cNvCxnSpPr/>
          <p:nvPr userDrawn="1"/>
        </p:nvCxnSpPr>
        <p:spPr>
          <a:xfrm>
            <a:off x="6096000"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9935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Single Right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6156962" y="1371599"/>
            <a:ext cx="5669280"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1A2B03E1-12BF-4C46-AB5C-0253BEE14A15}"/>
              </a:ext>
            </a:extLst>
          </p:cNvPr>
          <p:cNvCxnSpPr/>
          <p:nvPr userDrawn="1"/>
        </p:nvCxnSpPr>
        <p:spPr>
          <a:xfrm>
            <a:off x="6096000"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316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Left 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365760" y="1371599"/>
            <a:ext cx="7644384"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A7BDD5B6-44E1-4FE9-A452-47D3331BEB4F}"/>
              </a:ext>
            </a:extLst>
          </p:cNvPr>
          <p:cNvSpPr>
            <a:spLocks noGrp="1"/>
          </p:cNvSpPr>
          <p:nvPr>
            <p:ph sz="quarter" idx="12" hasCustomPrompt="1"/>
          </p:nvPr>
        </p:nvSpPr>
        <p:spPr>
          <a:xfrm>
            <a:off x="8118475" y="1371599"/>
            <a:ext cx="3705225" cy="4663439"/>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AC7F605B-B169-4A2D-AB98-C8E519C85A8E}"/>
              </a:ext>
            </a:extLst>
          </p:cNvPr>
          <p:cNvCxnSpPr/>
          <p:nvPr userDrawn="1"/>
        </p:nvCxnSpPr>
        <p:spPr>
          <a:xfrm>
            <a:off x="8065008"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686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Left 2/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365760" y="1371599"/>
            <a:ext cx="7644384"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AD32041A-DEAF-44A6-B54B-7ADEA4EBC854}"/>
              </a:ext>
            </a:extLst>
          </p:cNvPr>
          <p:cNvCxnSpPr/>
          <p:nvPr userDrawn="1"/>
        </p:nvCxnSpPr>
        <p:spPr>
          <a:xfrm>
            <a:off x="8065008"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084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Right 1/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Content Placeholder 3">
            <a:extLst>
              <a:ext uri="{FF2B5EF4-FFF2-40B4-BE49-F238E27FC236}">
                <a16:creationId xmlns:a16="http://schemas.microsoft.com/office/drawing/2014/main" id="{A7BDD5B6-44E1-4FE9-A452-47D3331BEB4F}"/>
              </a:ext>
            </a:extLst>
          </p:cNvPr>
          <p:cNvSpPr>
            <a:spLocks noGrp="1"/>
          </p:cNvSpPr>
          <p:nvPr>
            <p:ph sz="quarter" idx="12" hasCustomPrompt="1"/>
          </p:nvPr>
        </p:nvSpPr>
        <p:spPr>
          <a:xfrm>
            <a:off x="8118475" y="1371599"/>
            <a:ext cx="3705225" cy="4663439"/>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AC7F605B-B169-4A2D-AB98-C8E519C85A8E}"/>
              </a:ext>
            </a:extLst>
          </p:cNvPr>
          <p:cNvCxnSpPr/>
          <p:nvPr userDrawn="1"/>
        </p:nvCxnSpPr>
        <p:spPr>
          <a:xfrm>
            <a:off x="8065008"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942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Right 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7644384"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2773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Right 2/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7644384"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423A22AE-C04B-444F-BF20-1BFD05869EB7}"/>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411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Left 1/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1049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Right 2/3 Descript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5" y="2471579"/>
            <a:ext cx="3703320" cy="3566160"/>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a:cxnSpLocks/>
          </p:cNvCxnSpPr>
          <p:nvPr userDrawn="1"/>
        </p:nvCxnSpPr>
        <p:spPr>
          <a:xfrm>
            <a:off x="4126876" y="2471579"/>
            <a:ext cx="0" cy="356616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237CB76-942B-4DCE-A26E-3F67DC3B15C0}"/>
              </a:ext>
            </a:extLst>
          </p:cNvPr>
          <p:cNvSpPr>
            <a:spLocks noGrp="1"/>
          </p:cNvSpPr>
          <p:nvPr>
            <p:ph type="body" sz="quarter" idx="13" hasCustomPrompt="1"/>
          </p:nvPr>
        </p:nvSpPr>
        <p:spPr>
          <a:xfrm>
            <a:off x="365125" y="1368425"/>
            <a:ext cx="11456988" cy="1008063"/>
          </a:xfrm>
          <a:prstGeom prst="rect">
            <a:avLst/>
          </a:prstGeom>
        </p:spPr>
        <p:txBody>
          <a:bodyPr/>
          <a:lstStyle>
            <a:lvl1pPr marL="0" indent="0">
              <a:buNone/>
              <a:defRPr/>
            </a:lvl1pPr>
          </a:lstStyle>
          <a:p>
            <a:pPr lvl="0"/>
            <a:r>
              <a:rPr lang="en-US" dirty="0"/>
              <a:t>Content-Descriptive Text</a:t>
            </a:r>
          </a:p>
        </p:txBody>
      </p:sp>
      <p:sp>
        <p:nvSpPr>
          <p:cNvPr id="10" name="Content Placeholder 9">
            <a:extLst>
              <a:ext uri="{FF2B5EF4-FFF2-40B4-BE49-F238E27FC236}">
                <a16:creationId xmlns:a16="http://schemas.microsoft.com/office/drawing/2014/main" id="{9AE8E40F-76DC-4198-AD0D-2DED68C834E6}"/>
              </a:ext>
            </a:extLst>
          </p:cNvPr>
          <p:cNvSpPr>
            <a:spLocks noGrp="1"/>
          </p:cNvSpPr>
          <p:nvPr>
            <p:ph sz="quarter" idx="14" hasCustomPrompt="1"/>
          </p:nvPr>
        </p:nvSpPr>
        <p:spPr>
          <a:xfrm>
            <a:off x="4185308" y="2471738"/>
            <a:ext cx="7636805" cy="3565525"/>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4058303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Even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3703320"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8A7086-DE75-49C6-8ABE-CC9EBC8F8306}"/>
              </a:ext>
            </a:extLst>
          </p:cNvPr>
          <p:cNvCxnSpPr/>
          <p:nvPr userDrawn="1"/>
        </p:nvCxnSpPr>
        <p:spPr>
          <a:xfrm>
            <a:off x="7936878" y="1373823"/>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AED51FB4-52FA-49E4-963D-C8D5C512BB8B}"/>
              </a:ext>
            </a:extLst>
          </p:cNvPr>
          <p:cNvSpPr>
            <a:spLocks noGrp="1"/>
          </p:cNvSpPr>
          <p:nvPr>
            <p:ph idx="13" hasCustomPrompt="1"/>
          </p:nvPr>
        </p:nvSpPr>
        <p:spPr>
          <a:xfrm>
            <a:off x="7991629" y="1373823"/>
            <a:ext cx="3829310" cy="4663440"/>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1783903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Tree>
    <p:extLst>
      <p:ext uri="{BB962C8B-B14F-4D97-AF65-F5344CB8AC3E}">
        <p14:creationId xmlns:p14="http://schemas.microsoft.com/office/powerpoint/2010/main" val="3959709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andom One-Of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3703320"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8A7086-DE75-49C6-8ABE-CC9EBC8F8306}"/>
              </a:ext>
            </a:extLst>
          </p:cNvPr>
          <p:cNvCxnSpPr/>
          <p:nvPr userDrawn="1"/>
        </p:nvCxnSpPr>
        <p:spPr>
          <a:xfrm>
            <a:off x="7936878" y="1373823"/>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AED51FB4-52FA-49E4-963D-C8D5C512BB8B}"/>
              </a:ext>
            </a:extLst>
          </p:cNvPr>
          <p:cNvSpPr>
            <a:spLocks noGrp="1"/>
          </p:cNvSpPr>
          <p:nvPr>
            <p:ph idx="13" hasCustomPrompt="1"/>
          </p:nvPr>
        </p:nvSpPr>
        <p:spPr>
          <a:xfrm>
            <a:off x="7991629" y="1373822"/>
            <a:ext cx="3829310" cy="2286000"/>
          </a:xfrm>
          <a:prstGeom prst="rect">
            <a:avLst/>
          </a:prstGeom>
        </p:spPr>
        <p:txBody>
          <a:bodyPr/>
          <a:lstStyle>
            <a:lvl1pPr marL="0" indent="0">
              <a:buNone/>
              <a:defRPr/>
            </a:lvl1pPr>
          </a:lstStyle>
          <a:p>
            <a:pPr lvl="0"/>
            <a:r>
              <a:rPr lang="en-US" dirty="0"/>
              <a:t>Content</a:t>
            </a:r>
          </a:p>
        </p:txBody>
      </p:sp>
      <p:sp>
        <p:nvSpPr>
          <p:cNvPr id="11" name="Content Placeholder 2">
            <a:extLst>
              <a:ext uri="{FF2B5EF4-FFF2-40B4-BE49-F238E27FC236}">
                <a16:creationId xmlns:a16="http://schemas.microsoft.com/office/drawing/2014/main" id="{B1B90962-2970-4F2A-AB8A-385340BD16D2}"/>
              </a:ext>
            </a:extLst>
          </p:cNvPr>
          <p:cNvSpPr>
            <a:spLocks noGrp="1"/>
          </p:cNvSpPr>
          <p:nvPr>
            <p:ph idx="14" hasCustomPrompt="1"/>
          </p:nvPr>
        </p:nvSpPr>
        <p:spPr>
          <a:xfrm>
            <a:off x="7991629" y="3751263"/>
            <a:ext cx="3829310" cy="2286000"/>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1218322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Road Ahea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5DE7076-E373-4545-A504-59831269D9F1}"/>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5" name="Content Placeholder 2">
            <a:extLst>
              <a:ext uri="{FF2B5EF4-FFF2-40B4-BE49-F238E27FC236}">
                <a16:creationId xmlns:a16="http://schemas.microsoft.com/office/drawing/2014/main" id="{1D8154E2-079F-491E-8675-1D0C7A89F925}"/>
              </a:ext>
            </a:extLst>
          </p:cNvPr>
          <p:cNvSpPr>
            <a:spLocks noGrp="1"/>
          </p:cNvSpPr>
          <p:nvPr>
            <p:ph idx="1" hasCustomPrompt="1"/>
          </p:nvPr>
        </p:nvSpPr>
        <p:spPr>
          <a:xfrm>
            <a:off x="365760" y="1371599"/>
            <a:ext cx="11457432" cy="4663440"/>
          </a:xfrm>
          <a:prstGeom prst="rect">
            <a:avLst/>
          </a:prstGeom>
        </p:spPr>
        <p:txBody>
          <a:bodyPr/>
          <a:lstStyle>
            <a:lvl1pPr marL="0" indent="0">
              <a:buFontTx/>
              <a:buNone/>
              <a:defRPr/>
            </a:lvl1pPr>
          </a:lstStyle>
          <a:p>
            <a:pPr lvl="0"/>
            <a:r>
              <a:rPr lang="en-US" dirty="0"/>
              <a:t>Content</a:t>
            </a:r>
          </a:p>
        </p:txBody>
      </p:sp>
    </p:spTree>
    <p:extLst>
      <p:ext uri="{BB962C8B-B14F-4D97-AF65-F5344CB8AC3E}">
        <p14:creationId xmlns:p14="http://schemas.microsoft.com/office/powerpoint/2010/main" val="2142741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ssumption | Sensitivity">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Text Placeholder 3">
            <a:extLst>
              <a:ext uri="{FF2B5EF4-FFF2-40B4-BE49-F238E27FC236}">
                <a16:creationId xmlns:a16="http://schemas.microsoft.com/office/drawing/2014/main" id="{D9D00CA9-AA38-449D-8BDF-AB604367B635}"/>
              </a:ext>
            </a:extLst>
          </p:cNvPr>
          <p:cNvSpPr>
            <a:spLocks noGrp="1"/>
          </p:cNvSpPr>
          <p:nvPr>
            <p:ph type="body" sz="quarter" idx="11" hasCustomPrompt="1"/>
          </p:nvPr>
        </p:nvSpPr>
        <p:spPr>
          <a:xfrm>
            <a:off x="266701" y="2468880"/>
            <a:ext cx="5494020" cy="1189038"/>
          </a:xfrm>
          <a:prstGeom prst="rect">
            <a:avLst/>
          </a:prstGeom>
        </p:spPr>
        <p:txBody>
          <a:bodyPr anchor="ctr"/>
          <a:lstStyle>
            <a:lvl1pPr marL="0" indent="0" algn="ctr">
              <a:buNone/>
              <a:defRPr sz="6600" b="1"/>
            </a:lvl1pPr>
          </a:lstStyle>
          <a:p>
            <a:pPr lvl="0"/>
            <a:r>
              <a:rPr lang="en-US" dirty="0"/>
              <a:t>Text</a:t>
            </a:r>
          </a:p>
        </p:txBody>
      </p:sp>
      <p:cxnSp>
        <p:nvCxnSpPr>
          <p:cNvPr id="6" name="Straight Connector 5">
            <a:extLst>
              <a:ext uri="{FF2B5EF4-FFF2-40B4-BE49-F238E27FC236}">
                <a16:creationId xmlns:a16="http://schemas.microsoft.com/office/drawing/2014/main" id="{3EC3DF82-D844-4AE7-A0EB-31CA56C09E95}"/>
              </a:ext>
            </a:extLst>
          </p:cNvPr>
          <p:cNvCxnSpPr/>
          <p:nvPr userDrawn="1"/>
        </p:nvCxnSpPr>
        <p:spPr>
          <a:xfrm>
            <a:off x="6096000" y="2468880"/>
            <a:ext cx="0" cy="118903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40C5F150-ECD0-4878-ABE8-4B37E84B6A74}"/>
              </a:ext>
            </a:extLst>
          </p:cNvPr>
          <p:cNvSpPr>
            <a:spLocks noGrp="1"/>
          </p:cNvSpPr>
          <p:nvPr>
            <p:ph type="body" sz="quarter" idx="12" hasCustomPrompt="1"/>
          </p:nvPr>
        </p:nvSpPr>
        <p:spPr>
          <a:xfrm>
            <a:off x="6431280" y="2468880"/>
            <a:ext cx="5492427" cy="1189038"/>
          </a:xfrm>
          <a:prstGeom prst="rect">
            <a:avLst/>
          </a:prstGeom>
        </p:spPr>
        <p:txBody>
          <a:bodyPr anchor="ctr"/>
          <a:lstStyle>
            <a:lvl1pPr marL="0" indent="0" algn="ctr">
              <a:buNone/>
              <a:defRPr sz="6600" b="1"/>
            </a:lvl1pPr>
          </a:lstStyle>
          <a:p>
            <a:pPr lvl="0"/>
            <a:r>
              <a:rPr lang="en-US" dirty="0"/>
              <a:t>Text</a:t>
            </a:r>
          </a:p>
        </p:txBody>
      </p:sp>
    </p:spTree>
    <p:extLst>
      <p:ext uri="{BB962C8B-B14F-4D97-AF65-F5344CB8AC3E}">
        <p14:creationId xmlns:p14="http://schemas.microsoft.com/office/powerpoint/2010/main" val="2324976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 Title 2/3 Righ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365125"/>
            <a:ext cx="3703320" cy="5672138"/>
          </a:xfrm>
          <a:prstGeom prst="rect">
            <a:avLst/>
          </a:prstGeom>
        </p:spPr>
        <p:txBody>
          <a:bodyPr/>
          <a:lstStyle>
            <a:lvl1pPr marL="0" indent="0">
              <a:buNone/>
              <a:defRPr/>
            </a:lvl1pPr>
          </a:lstStyle>
          <a:p>
            <a:pPr lvl="0"/>
            <a:r>
              <a:rPr lang="en-US" dirty="0"/>
              <a:t>Content</a:t>
            </a:r>
          </a:p>
        </p:txBody>
      </p:sp>
      <p:sp>
        <p:nvSpPr>
          <p:cNvPr id="6" name="Content Placeholder 5">
            <a:extLst>
              <a:ext uri="{FF2B5EF4-FFF2-40B4-BE49-F238E27FC236}">
                <a16:creationId xmlns:a16="http://schemas.microsoft.com/office/drawing/2014/main" id="{1C770353-F7AB-4EC5-A61E-21EEF1FFFB1F}"/>
              </a:ext>
            </a:extLst>
          </p:cNvPr>
          <p:cNvSpPr>
            <a:spLocks noGrp="1"/>
          </p:cNvSpPr>
          <p:nvPr>
            <p:ph sz="quarter" idx="13" hasCustomPrompt="1"/>
          </p:nvPr>
        </p:nvSpPr>
        <p:spPr>
          <a:xfrm>
            <a:off x="4156075" y="365125"/>
            <a:ext cx="7667625" cy="5672138"/>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17585156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 Title 2/3 Lef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365125" y="364649"/>
            <a:ext cx="7644384" cy="5672614"/>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8119872" y="365125"/>
            <a:ext cx="3703320" cy="5672138"/>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2559614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0F41AB8-3235-485B-B258-9E793B6BCA1E}"/>
              </a:ext>
            </a:extLst>
          </p:cNvPr>
          <p:cNvSpPr>
            <a:spLocks noGrp="1"/>
          </p:cNvSpPr>
          <p:nvPr>
            <p:ph type="body" sz="quarter" idx="10" hasCustomPrompt="1"/>
          </p:nvPr>
        </p:nvSpPr>
        <p:spPr>
          <a:xfrm>
            <a:off x="1609725" y="1610964"/>
            <a:ext cx="8972550" cy="3636072"/>
          </a:xfrm>
          <a:prstGeom prst="rect">
            <a:avLst/>
          </a:prstGeom>
        </p:spPr>
        <p:txBody>
          <a:bodyPr anchor="ctr">
            <a:normAutofit/>
          </a:bodyPr>
          <a:lstStyle>
            <a:lvl1pPr marL="0" indent="0" algn="ctr">
              <a:buNone/>
              <a:defRPr sz="5400">
                <a:solidFill>
                  <a:schemeClr val="bg1"/>
                </a:solidFill>
                <a:latin typeface="+mj-lt"/>
              </a:defRPr>
            </a:lvl1pPr>
          </a:lstStyle>
          <a:p>
            <a:pPr lvl="0"/>
            <a:r>
              <a:rPr lang="en-US" dirty="0"/>
              <a:t>Divider Slide</a:t>
            </a:r>
          </a:p>
        </p:txBody>
      </p:sp>
    </p:spTree>
    <p:extLst>
      <p:ext uri="{BB962C8B-B14F-4D97-AF65-F5344CB8AC3E}">
        <p14:creationId xmlns:p14="http://schemas.microsoft.com/office/powerpoint/2010/main" val="1321968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F661F7-56B6-4F6B-B44B-D5D12B699DFE}" type="datetimeFigureOut">
              <a:rPr lang="en-US" smtClean="0"/>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55B6F6-AB72-4FE0-9B2E-34688CDA8F19}" type="slidenum">
              <a:rPr lang="en-US" smtClean="0"/>
              <a:t>‹#›</a:t>
            </a:fld>
            <a:endParaRPr lang="en-US" dirty="0"/>
          </a:p>
        </p:txBody>
      </p:sp>
    </p:spTree>
    <p:extLst>
      <p:ext uri="{BB962C8B-B14F-4D97-AF65-F5344CB8AC3E}">
        <p14:creationId xmlns:p14="http://schemas.microsoft.com/office/powerpoint/2010/main" val="222965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7F661F7-56B6-4F6B-B44B-D5D12B699DFE}" type="datetimeFigureOut">
              <a:rPr lang="en-US" smtClean="0"/>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55B6F6-AB72-4FE0-9B2E-34688CDA8F19}" type="slidenum">
              <a:rPr lang="en-US" smtClean="0"/>
              <a:t>‹#›</a:t>
            </a:fld>
            <a:endParaRPr lang="en-US" dirty="0"/>
          </a:p>
        </p:txBody>
      </p:sp>
    </p:spTree>
    <p:extLst>
      <p:ext uri="{BB962C8B-B14F-4D97-AF65-F5344CB8AC3E}">
        <p14:creationId xmlns:p14="http://schemas.microsoft.com/office/powerpoint/2010/main" val="36204075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707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 Single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spc="0" baseline="0"/>
            </a:lvl1pPr>
          </a:lstStyle>
          <a:p>
            <a:r>
              <a:rPr lang="en-US" dirty="0"/>
              <a:t>Title</a:t>
            </a:r>
          </a:p>
        </p:txBody>
      </p:sp>
      <p:sp>
        <p:nvSpPr>
          <p:cNvPr id="3" name="Content Placeholder 2">
            <a:extLst>
              <a:ext uri="{FF2B5EF4-FFF2-40B4-BE49-F238E27FC236}">
                <a16:creationId xmlns:a16="http://schemas.microsoft.com/office/drawing/2014/main" id="{F428C3A2-7F76-42AB-8F75-B04B71716DBA}"/>
              </a:ext>
            </a:extLst>
          </p:cNvPr>
          <p:cNvSpPr>
            <a:spLocks noGrp="1"/>
          </p:cNvSpPr>
          <p:nvPr>
            <p:ph idx="1" hasCustomPrompt="1"/>
          </p:nvPr>
        </p:nvSpPr>
        <p:spPr>
          <a:xfrm>
            <a:off x="365760" y="1371599"/>
            <a:ext cx="11457432" cy="4663440"/>
          </a:xfrm>
          <a:prstGeom prst="rect">
            <a:avLst/>
          </a:prstGeom>
        </p:spPr>
        <p:txBody>
          <a:bodyPr/>
          <a:lstStyle>
            <a:lvl1pPr marL="0" indent="0">
              <a:buFontTx/>
              <a:buNone/>
              <a:defRPr/>
            </a:lvl1pPr>
          </a:lstStyle>
          <a:p>
            <a:pPr lvl="0"/>
            <a:r>
              <a:rPr lang="en-US" dirty="0"/>
              <a:t>Content</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26480"/>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Tree>
    <p:extLst>
      <p:ext uri="{BB962C8B-B14F-4D97-AF65-F5344CB8AC3E}">
        <p14:creationId xmlns:p14="http://schemas.microsoft.com/office/powerpoint/2010/main" val="41555550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Half and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3" name="Content Placeholder 2">
            <a:extLst>
              <a:ext uri="{FF2B5EF4-FFF2-40B4-BE49-F238E27FC236}">
                <a16:creationId xmlns:a16="http://schemas.microsoft.com/office/drawing/2014/main" id="{F428C3A2-7F76-42AB-8F75-B04B71716DBA}"/>
              </a:ext>
            </a:extLst>
          </p:cNvPr>
          <p:cNvSpPr>
            <a:spLocks noGrp="1"/>
          </p:cNvSpPr>
          <p:nvPr>
            <p:ph idx="1" hasCustomPrompt="1"/>
          </p:nvPr>
        </p:nvSpPr>
        <p:spPr>
          <a:xfrm>
            <a:off x="365760" y="1371599"/>
            <a:ext cx="5669280" cy="4663440"/>
          </a:xfrm>
          <a:prstGeom prst="rect">
            <a:avLst/>
          </a:prstGeom>
        </p:spPr>
        <p:txBody>
          <a:bodyPr/>
          <a:lstStyle>
            <a:lvl1pPr marL="0" indent="0">
              <a:buNone/>
              <a:defRPr>
                <a:solidFill>
                  <a:schemeClr val="tx1"/>
                </a:solidFill>
              </a:defRPr>
            </a:lvl1pPr>
          </a:lstStyle>
          <a:p>
            <a:pPr lvl="0"/>
            <a:r>
              <a:rPr lang="en-US" dirty="0"/>
              <a:t>Content</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6156962" y="1371599"/>
            <a:ext cx="5669280"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6DEFF000-4F4F-4191-8BEF-AFE87FD7601B}"/>
              </a:ext>
            </a:extLst>
          </p:cNvPr>
          <p:cNvCxnSpPr/>
          <p:nvPr userDrawn="1"/>
        </p:nvCxnSpPr>
        <p:spPr>
          <a:xfrm>
            <a:off x="6096000"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2580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Single Left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3" name="Content Placeholder 2">
            <a:extLst>
              <a:ext uri="{FF2B5EF4-FFF2-40B4-BE49-F238E27FC236}">
                <a16:creationId xmlns:a16="http://schemas.microsoft.com/office/drawing/2014/main" id="{F428C3A2-7F76-42AB-8F75-B04B71716DBA}"/>
              </a:ext>
            </a:extLst>
          </p:cNvPr>
          <p:cNvSpPr>
            <a:spLocks noGrp="1"/>
          </p:cNvSpPr>
          <p:nvPr>
            <p:ph idx="1" hasCustomPrompt="1"/>
          </p:nvPr>
        </p:nvSpPr>
        <p:spPr>
          <a:xfrm>
            <a:off x="365760" y="1371599"/>
            <a:ext cx="5669280" cy="4663440"/>
          </a:xfrm>
          <a:prstGeom prst="rect">
            <a:avLst/>
          </a:prstGeom>
        </p:spPr>
        <p:txBody>
          <a:bodyPr/>
          <a:lstStyle>
            <a:lvl1pPr marL="0" indent="0">
              <a:buNone/>
              <a:defRPr/>
            </a:lvl1pPr>
          </a:lstStyle>
          <a:p>
            <a:pPr lvl="0"/>
            <a:r>
              <a:rPr lang="en-US" dirty="0"/>
              <a:t>Content</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cxnSp>
        <p:nvCxnSpPr>
          <p:cNvPr id="6" name="Straight Connector 5">
            <a:extLst>
              <a:ext uri="{FF2B5EF4-FFF2-40B4-BE49-F238E27FC236}">
                <a16:creationId xmlns:a16="http://schemas.microsoft.com/office/drawing/2014/main" id="{E9E43EE7-BAEA-432D-9306-729C58E78304}"/>
              </a:ext>
            </a:extLst>
          </p:cNvPr>
          <p:cNvCxnSpPr/>
          <p:nvPr userDrawn="1"/>
        </p:nvCxnSpPr>
        <p:spPr>
          <a:xfrm>
            <a:off x="6096000"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913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Single Right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6156962" y="1371599"/>
            <a:ext cx="5669280"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1A2B03E1-12BF-4C46-AB5C-0253BEE14A15}"/>
              </a:ext>
            </a:extLst>
          </p:cNvPr>
          <p:cNvCxnSpPr/>
          <p:nvPr userDrawn="1"/>
        </p:nvCxnSpPr>
        <p:spPr>
          <a:xfrm>
            <a:off x="6096000"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184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Left 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365760" y="1371599"/>
            <a:ext cx="7644384"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A7BDD5B6-44E1-4FE9-A452-47D3331BEB4F}"/>
              </a:ext>
            </a:extLst>
          </p:cNvPr>
          <p:cNvSpPr>
            <a:spLocks noGrp="1"/>
          </p:cNvSpPr>
          <p:nvPr>
            <p:ph sz="quarter" idx="12" hasCustomPrompt="1"/>
          </p:nvPr>
        </p:nvSpPr>
        <p:spPr>
          <a:xfrm>
            <a:off x="8118475" y="1371599"/>
            <a:ext cx="3705225" cy="4663439"/>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AC7F605B-B169-4A2D-AB98-C8E519C85A8E}"/>
              </a:ext>
            </a:extLst>
          </p:cNvPr>
          <p:cNvCxnSpPr/>
          <p:nvPr userDrawn="1"/>
        </p:nvCxnSpPr>
        <p:spPr>
          <a:xfrm>
            <a:off x="8065008"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829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Left 2/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365760" y="1371599"/>
            <a:ext cx="7644384"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AD32041A-DEAF-44A6-B54B-7ADEA4EBC854}"/>
              </a:ext>
            </a:extLst>
          </p:cNvPr>
          <p:cNvCxnSpPr/>
          <p:nvPr userDrawn="1"/>
        </p:nvCxnSpPr>
        <p:spPr>
          <a:xfrm>
            <a:off x="8065008"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84108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Right 1/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Content Placeholder 3">
            <a:extLst>
              <a:ext uri="{FF2B5EF4-FFF2-40B4-BE49-F238E27FC236}">
                <a16:creationId xmlns:a16="http://schemas.microsoft.com/office/drawing/2014/main" id="{A7BDD5B6-44E1-4FE9-A452-47D3331BEB4F}"/>
              </a:ext>
            </a:extLst>
          </p:cNvPr>
          <p:cNvSpPr>
            <a:spLocks noGrp="1"/>
          </p:cNvSpPr>
          <p:nvPr>
            <p:ph sz="quarter" idx="12" hasCustomPrompt="1"/>
          </p:nvPr>
        </p:nvSpPr>
        <p:spPr>
          <a:xfrm>
            <a:off x="8118475" y="1371599"/>
            <a:ext cx="3705225" cy="4663439"/>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AC7F605B-B169-4A2D-AB98-C8E519C85A8E}"/>
              </a:ext>
            </a:extLst>
          </p:cNvPr>
          <p:cNvCxnSpPr/>
          <p:nvPr userDrawn="1"/>
        </p:nvCxnSpPr>
        <p:spPr>
          <a:xfrm>
            <a:off x="8065008" y="13715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6765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Right 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7644384"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0773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Right 2/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7644384" cy="4663440"/>
          </a:xfrm>
          <a:prstGeom prst="rect">
            <a:avLst/>
          </a:prstGeom>
        </p:spPr>
        <p:txBody>
          <a:bodyPr/>
          <a:lstStyle>
            <a:lvl1pPr marL="0" indent="0">
              <a:buNone/>
              <a:defRPr/>
            </a:lvl1pPr>
          </a:lstStyle>
          <a:p>
            <a:pPr lvl="0"/>
            <a:r>
              <a:rPr lang="en-US" dirty="0"/>
              <a:t>Content</a:t>
            </a:r>
          </a:p>
        </p:txBody>
      </p:sp>
      <p:cxnSp>
        <p:nvCxnSpPr>
          <p:cNvPr id="6" name="Straight Connector 5">
            <a:extLst>
              <a:ext uri="{FF2B5EF4-FFF2-40B4-BE49-F238E27FC236}">
                <a16:creationId xmlns:a16="http://schemas.microsoft.com/office/drawing/2014/main" id="{423A22AE-C04B-444F-BF20-1BFD05869EB7}"/>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0772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Left 1/3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263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Right 2/3 Descript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5" y="2471579"/>
            <a:ext cx="3703320" cy="3566160"/>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a:cxnSpLocks/>
          </p:cNvCxnSpPr>
          <p:nvPr userDrawn="1"/>
        </p:nvCxnSpPr>
        <p:spPr>
          <a:xfrm>
            <a:off x="4126876" y="2471579"/>
            <a:ext cx="0" cy="356616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237CB76-942B-4DCE-A26E-3F67DC3B15C0}"/>
              </a:ext>
            </a:extLst>
          </p:cNvPr>
          <p:cNvSpPr>
            <a:spLocks noGrp="1"/>
          </p:cNvSpPr>
          <p:nvPr>
            <p:ph type="body" sz="quarter" idx="13" hasCustomPrompt="1"/>
          </p:nvPr>
        </p:nvSpPr>
        <p:spPr>
          <a:xfrm>
            <a:off x="365125" y="1368425"/>
            <a:ext cx="11456988" cy="1008063"/>
          </a:xfrm>
          <a:prstGeom prst="rect">
            <a:avLst/>
          </a:prstGeom>
        </p:spPr>
        <p:txBody>
          <a:bodyPr/>
          <a:lstStyle>
            <a:lvl1pPr marL="0" indent="0">
              <a:buNone/>
              <a:defRPr/>
            </a:lvl1pPr>
          </a:lstStyle>
          <a:p>
            <a:pPr lvl="0"/>
            <a:r>
              <a:rPr lang="en-US" dirty="0"/>
              <a:t>Content-Descriptive Text</a:t>
            </a:r>
          </a:p>
        </p:txBody>
      </p:sp>
      <p:sp>
        <p:nvSpPr>
          <p:cNvPr id="10" name="Content Placeholder 9">
            <a:extLst>
              <a:ext uri="{FF2B5EF4-FFF2-40B4-BE49-F238E27FC236}">
                <a16:creationId xmlns:a16="http://schemas.microsoft.com/office/drawing/2014/main" id="{9AE8E40F-76DC-4198-AD0D-2DED68C834E6}"/>
              </a:ext>
            </a:extLst>
          </p:cNvPr>
          <p:cNvSpPr>
            <a:spLocks noGrp="1"/>
          </p:cNvSpPr>
          <p:nvPr>
            <p:ph sz="quarter" idx="14" hasCustomPrompt="1"/>
          </p:nvPr>
        </p:nvSpPr>
        <p:spPr>
          <a:xfrm>
            <a:off x="4185308" y="2471738"/>
            <a:ext cx="7636805" cy="3565525"/>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2982650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Even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3703320"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8A7086-DE75-49C6-8ABE-CC9EBC8F8306}"/>
              </a:ext>
            </a:extLst>
          </p:cNvPr>
          <p:cNvCxnSpPr/>
          <p:nvPr userDrawn="1"/>
        </p:nvCxnSpPr>
        <p:spPr>
          <a:xfrm>
            <a:off x="7936878" y="1373823"/>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AED51FB4-52FA-49E4-963D-C8D5C512BB8B}"/>
              </a:ext>
            </a:extLst>
          </p:cNvPr>
          <p:cNvSpPr>
            <a:spLocks noGrp="1"/>
          </p:cNvSpPr>
          <p:nvPr>
            <p:ph idx="13" hasCustomPrompt="1"/>
          </p:nvPr>
        </p:nvSpPr>
        <p:spPr>
          <a:xfrm>
            <a:off x="7991629" y="1373823"/>
            <a:ext cx="3829310" cy="4663440"/>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2409999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Tree>
    <p:extLst>
      <p:ext uri="{BB962C8B-B14F-4D97-AF65-F5344CB8AC3E}">
        <p14:creationId xmlns:p14="http://schemas.microsoft.com/office/powerpoint/2010/main" val="24721502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Random One-Of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E0ED-1D4F-46BF-A3C8-D0CC2327267E}"/>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8" name="Text Placeholder 7">
            <a:extLst>
              <a:ext uri="{FF2B5EF4-FFF2-40B4-BE49-F238E27FC236}">
                <a16:creationId xmlns:a16="http://schemas.microsoft.com/office/drawing/2014/main" id="{87528C07-9177-4BED-AF1B-6BC76B45816A}"/>
              </a:ext>
            </a:extLst>
          </p:cNvPr>
          <p:cNvSpPr>
            <a:spLocks noGrp="1"/>
          </p:cNvSpPr>
          <p:nvPr>
            <p:ph type="body" sz="quarter" idx="10" hasCustomPrompt="1"/>
          </p:nvPr>
        </p:nvSpPr>
        <p:spPr>
          <a:xfrm>
            <a:off x="365125" y="6132513"/>
            <a:ext cx="11458575" cy="193675"/>
          </a:xfrm>
          <a:prstGeom prst="rect">
            <a:avLst/>
          </a:prstGeom>
        </p:spPr>
        <p:txBody>
          <a:bodyPr>
            <a:noAutofit/>
          </a:bodyPr>
          <a:lstStyle>
            <a:lvl1pPr marL="0" indent="0">
              <a:buFont typeface="Arial" panose="020B0604020202020204" pitchFamily="34" charset="0"/>
              <a:buNone/>
              <a:defRPr sz="1000" i="1"/>
            </a:lvl1pPr>
          </a:lstStyle>
          <a:p>
            <a:pPr lvl="0"/>
            <a:r>
              <a:rPr lang="en-US" dirty="0"/>
              <a:t>Source</a:t>
            </a:r>
          </a:p>
        </p:txBody>
      </p:sp>
      <p:sp>
        <p:nvSpPr>
          <p:cNvPr id="5" name="Content Placeholder 2">
            <a:extLst>
              <a:ext uri="{FF2B5EF4-FFF2-40B4-BE49-F238E27FC236}">
                <a16:creationId xmlns:a16="http://schemas.microsoft.com/office/drawing/2014/main" id="{FD0344EC-3383-4103-BCA6-A0A33BB60B9C}"/>
              </a:ext>
            </a:extLst>
          </p:cNvPr>
          <p:cNvSpPr>
            <a:spLocks noGrp="1"/>
          </p:cNvSpPr>
          <p:nvPr>
            <p:ph idx="11" hasCustomPrompt="1"/>
          </p:nvPr>
        </p:nvSpPr>
        <p:spPr>
          <a:xfrm>
            <a:off x="4178808" y="1374299"/>
            <a:ext cx="3703320" cy="4663440"/>
          </a:xfrm>
          <a:prstGeom prst="rect">
            <a:avLst/>
          </a:prstGeom>
        </p:spPr>
        <p:txBody>
          <a:bodyPr/>
          <a:lstStyle>
            <a:lvl1pPr marL="0" indent="0">
              <a:buNone/>
              <a:defRPr/>
            </a:lvl1pPr>
          </a:lstStyle>
          <a:p>
            <a:pPr lvl="0"/>
            <a:r>
              <a:rPr lang="en-US" dirty="0"/>
              <a:t>Content</a:t>
            </a:r>
          </a:p>
        </p:txBody>
      </p:sp>
      <p:sp>
        <p:nvSpPr>
          <p:cNvPr id="4" name="Content Placeholder 3">
            <a:extLst>
              <a:ext uri="{FF2B5EF4-FFF2-40B4-BE49-F238E27FC236}">
                <a16:creationId xmlns:a16="http://schemas.microsoft.com/office/drawing/2014/main" id="{CDB678F9-4F22-48B2-B812-EB88D859B7BA}"/>
              </a:ext>
            </a:extLst>
          </p:cNvPr>
          <p:cNvSpPr>
            <a:spLocks noGrp="1"/>
          </p:cNvSpPr>
          <p:nvPr>
            <p:ph sz="quarter" idx="12" hasCustomPrompt="1"/>
          </p:nvPr>
        </p:nvSpPr>
        <p:spPr>
          <a:xfrm>
            <a:off x="365124" y="1374775"/>
            <a:ext cx="3703320" cy="4662488"/>
          </a:xfrm>
          <a:prstGeom prst="rect">
            <a:avLst/>
          </a:prstGeom>
        </p:spPr>
        <p:txBody>
          <a:bodyPr/>
          <a:lstStyle>
            <a:lvl1pPr marL="0" indent="0">
              <a:buNone/>
              <a:defRPr/>
            </a:lvl1pPr>
          </a:lstStyle>
          <a:p>
            <a:pPr lvl="0"/>
            <a:r>
              <a:rPr lang="en-US" dirty="0"/>
              <a:t>Content</a:t>
            </a:r>
          </a:p>
        </p:txBody>
      </p:sp>
      <p:cxnSp>
        <p:nvCxnSpPr>
          <p:cNvPr id="7" name="Straight Connector 6">
            <a:extLst>
              <a:ext uri="{FF2B5EF4-FFF2-40B4-BE49-F238E27FC236}">
                <a16:creationId xmlns:a16="http://schemas.microsoft.com/office/drawing/2014/main" id="{75413287-25CF-4FB3-9607-34E321D2DD29}"/>
              </a:ext>
            </a:extLst>
          </p:cNvPr>
          <p:cNvCxnSpPr/>
          <p:nvPr userDrawn="1"/>
        </p:nvCxnSpPr>
        <p:spPr>
          <a:xfrm>
            <a:off x="4126876" y="1374299"/>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8A7086-DE75-49C6-8ABE-CC9EBC8F8306}"/>
              </a:ext>
            </a:extLst>
          </p:cNvPr>
          <p:cNvCxnSpPr/>
          <p:nvPr userDrawn="1"/>
        </p:nvCxnSpPr>
        <p:spPr>
          <a:xfrm>
            <a:off x="7936878" y="1373823"/>
            <a:ext cx="0" cy="466344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AED51FB4-52FA-49E4-963D-C8D5C512BB8B}"/>
              </a:ext>
            </a:extLst>
          </p:cNvPr>
          <p:cNvSpPr>
            <a:spLocks noGrp="1"/>
          </p:cNvSpPr>
          <p:nvPr>
            <p:ph idx="13" hasCustomPrompt="1"/>
          </p:nvPr>
        </p:nvSpPr>
        <p:spPr>
          <a:xfrm>
            <a:off x="7991629" y="1373822"/>
            <a:ext cx="3829310" cy="2286000"/>
          </a:xfrm>
          <a:prstGeom prst="rect">
            <a:avLst/>
          </a:prstGeom>
        </p:spPr>
        <p:txBody>
          <a:bodyPr/>
          <a:lstStyle>
            <a:lvl1pPr marL="0" indent="0">
              <a:buNone/>
              <a:defRPr/>
            </a:lvl1pPr>
          </a:lstStyle>
          <a:p>
            <a:pPr lvl="0"/>
            <a:r>
              <a:rPr lang="en-US" dirty="0"/>
              <a:t>Content</a:t>
            </a:r>
          </a:p>
        </p:txBody>
      </p:sp>
      <p:sp>
        <p:nvSpPr>
          <p:cNvPr id="11" name="Content Placeholder 2">
            <a:extLst>
              <a:ext uri="{FF2B5EF4-FFF2-40B4-BE49-F238E27FC236}">
                <a16:creationId xmlns:a16="http://schemas.microsoft.com/office/drawing/2014/main" id="{B1B90962-2970-4F2A-AB8A-385340BD16D2}"/>
              </a:ext>
            </a:extLst>
          </p:cNvPr>
          <p:cNvSpPr>
            <a:spLocks noGrp="1"/>
          </p:cNvSpPr>
          <p:nvPr>
            <p:ph idx="14" hasCustomPrompt="1"/>
          </p:nvPr>
        </p:nvSpPr>
        <p:spPr>
          <a:xfrm>
            <a:off x="7991629" y="3751263"/>
            <a:ext cx="3829310" cy="2286000"/>
          </a:xfrm>
          <a:prstGeom prst="rect">
            <a:avLst/>
          </a:prstGeom>
        </p:spPr>
        <p:txBody>
          <a:bodyPr/>
          <a:lstStyle>
            <a:lvl1pPr marL="0" indent="0">
              <a:buNone/>
              <a:defRPr/>
            </a:lvl1pPr>
          </a:lstStyle>
          <a:p>
            <a:pPr lvl="0"/>
            <a:r>
              <a:rPr lang="en-US" dirty="0"/>
              <a:t>Content</a:t>
            </a:r>
          </a:p>
        </p:txBody>
      </p:sp>
    </p:spTree>
    <p:extLst>
      <p:ext uri="{BB962C8B-B14F-4D97-AF65-F5344CB8AC3E}">
        <p14:creationId xmlns:p14="http://schemas.microsoft.com/office/powerpoint/2010/main" val="10486473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Road Ahea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5DE7076-E373-4545-A504-59831269D9F1}"/>
              </a:ext>
            </a:extLst>
          </p:cNvPr>
          <p:cNvSpPr>
            <a:spLocks noGrp="1"/>
          </p:cNvSpPr>
          <p:nvPr>
            <p:ph type="title" hasCustomPrompt="1"/>
          </p:nvPr>
        </p:nvSpPr>
        <p:spPr>
          <a:xfrm>
            <a:off x="365760" y="365125"/>
            <a:ext cx="11457432" cy="914400"/>
          </a:xfrm>
          <a:prstGeom prst="rect">
            <a:avLst/>
          </a:prstGeom>
        </p:spPr>
        <p:txBody>
          <a:bodyPr anchor="ctr"/>
          <a:lstStyle>
            <a:lvl1pPr>
              <a:defRPr sz="3600" b="1"/>
            </a:lvl1pPr>
          </a:lstStyle>
          <a:p>
            <a:r>
              <a:rPr lang="en-US" dirty="0"/>
              <a:t>Title</a:t>
            </a:r>
          </a:p>
        </p:txBody>
      </p:sp>
      <p:sp>
        <p:nvSpPr>
          <p:cNvPr id="5" name="Content Placeholder 2">
            <a:extLst>
              <a:ext uri="{FF2B5EF4-FFF2-40B4-BE49-F238E27FC236}">
                <a16:creationId xmlns:a16="http://schemas.microsoft.com/office/drawing/2014/main" id="{1D8154E2-079F-491E-8675-1D0C7A89F925}"/>
              </a:ext>
            </a:extLst>
          </p:cNvPr>
          <p:cNvSpPr>
            <a:spLocks noGrp="1"/>
          </p:cNvSpPr>
          <p:nvPr>
            <p:ph idx="1" hasCustomPrompt="1"/>
          </p:nvPr>
        </p:nvSpPr>
        <p:spPr>
          <a:xfrm>
            <a:off x="365760" y="1371599"/>
            <a:ext cx="11457432" cy="4663440"/>
          </a:xfrm>
          <a:prstGeom prst="rect">
            <a:avLst/>
          </a:prstGeom>
        </p:spPr>
        <p:txBody>
          <a:bodyPr/>
          <a:lstStyle>
            <a:lvl1pPr marL="0" indent="0">
              <a:buFontTx/>
              <a:buNone/>
              <a:defRPr/>
            </a:lvl1pPr>
          </a:lstStyle>
          <a:p>
            <a:pPr lvl="0"/>
            <a:r>
              <a:rPr lang="en-US" dirty="0"/>
              <a:t>Content</a:t>
            </a:r>
          </a:p>
        </p:txBody>
      </p:sp>
    </p:spTree>
    <p:extLst>
      <p:ext uri="{BB962C8B-B14F-4D97-AF65-F5344CB8AC3E}">
        <p14:creationId xmlns:p14="http://schemas.microsoft.com/office/powerpoint/2010/main" val="31825637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0F41AB8-3235-485B-B258-9E793B6BCA1E}"/>
              </a:ext>
            </a:extLst>
          </p:cNvPr>
          <p:cNvSpPr>
            <a:spLocks noGrp="1"/>
          </p:cNvSpPr>
          <p:nvPr>
            <p:ph type="body" sz="quarter" idx="10" hasCustomPrompt="1"/>
          </p:nvPr>
        </p:nvSpPr>
        <p:spPr>
          <a:xfrm>
            <a:off x="1609725" y="1610964"/>
            <a:ext cx="8972550" cy="3636072"/>
          </a:xfrm>
          <a:prstGeom prst="rect">
            <a:avLst/>
          </a:prstGeom>
        </p:spPr>
        <p:txBody>
          <a:bodyPr anchor="ctr">
            <a:normAutofit/>
          </a:bodyPr>
          <a:lstStyle>
            <a:lvl1pPr marL="0" indent="0" algn="ctr">
              <a:buNone/>
              <a:defRPr sz="5400">
                <a:solidFill>
                  <a:schemeClr val="bg1"/>
                </a:solidFill>
                <a:latin typeface="+mj-lt"/>
              </a:defRPr>
            </a:lvl1pPr>
          </a:lstStyle>
          <a:p>
            <a:pPr lvl="0"/>
            <a:r>
              <a:rPr lang="en-US" dirty="0"/>
              <a:t>Divider Slide</a:t>
            </a:r>
          </a:p>
        </p:txBody>
      </p:sp>
    </p:spTree>
    <p:extLst>
      <p:ext uri="{BB962C8B-B14F-4D97-AF65-F5344CB8AC3E}">
        <p14:creationId xmlns:p14="http://schemas.microsoft.com/office/powerpoint/2010/main" val="3771245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4.jp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300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7" r:id="rId7"/>
    <p:sldLayoutId id="2147483659" r:id="rId8"/>
    <p:sldLayoutId id="2147483656" r:id="rId9"/>
    <p:sldLayoutId id="2147483658" r:id="rId10"/>
    <p:sldLayoutId id="2147483660" r:id="rId11"/>
    <p:sldLayoutId id="2147483661" r:id="rId12"/>
    <p:sldLayoutId id="2147483662" r:id="rId13"/>
    <p:sldLayoutId id="2147483664" r:id="rId14"/>
    <p:sldLayoutId id="2147483663" r:id="rId15"/>
    <p:sldLayoutId id="2147483665" r:id="rId16"/>
    <p:sldLayoutId id="2147483666" r:id="rId17"/>
    <p:sldLayoutId id="2147483667" r:id="rId18"/>
    <p:sldLayoutId id="2147483668" r:id="rId19"/>
    <p:sldLayoutId id="2147483651" r:id="rId20"/>
    <p:sldLayoutId id="2147483687" r:id="rId21"/>
    <p:sldLayoutId id="2147483688"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8255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chart" Target="../charts/chart31.xml"/></Relationships>
</file>

<file path=ppt/slides/_rels/slide8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36.xml"/></Relationships>
</file>

<file path=ppt/slides/_rels/slide86.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36.xml"/></Relationships>
</file>

<file path=ppt/slides/_rels/slide87.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chart" Target="../charts/chart36.xml"/><Relationship Id="rId1" Type="http://schemas.openxmlformats.org/officeDocument/2006/relationships/slideLayout" Target="../slideLayouts/slideLayout36.xml"/></Relationships>
</file>

<file path=ppt/slides/_rels/slide8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chart" Target="../charts/chart38.xml"/><Relationship Id="rId1" Type="http://schemas.openxmlformats.org/officeDocument/2006/relationships/slideLayout" Target="../slideLayouts/slideLayout36.xml"/></Relationships>
</file>

<file path=ppt/slides/_rels/slide89.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chart" Target="../charts/chart40.xml"/><Relationship Id="rId1" Type="http://schemas.openxmlformats.org/officeDocument/2006/relationships/slideLayout" Target="../slideLayouts/slideLayout36.xml"/></Relationships>
</file>

<file path=ppt/slides/_rels/slide90.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chart" Target="../charts/chart42.xml"/><Relationship Id="rId1" Type="http://schemas.openxmlformats.org/officeDocument/2006/relationships/slideLayout" Target="../slideLayouts/slideLayout36.xml"/></Relationships>
</file>

<file path=ppt/slides/_rels/slide91.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chart" Target="../charts/chart44.xml"/><Relationship Id="rId1" Type="http://schemas.openxmlformats.org/officeDocument/2006/relationships/slideLayout" Target="../slideLayouts/slideLayout36.xml"/></Relationships>
</file>

<file path=ppt/slides/_rels/slide92.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chart" Target="../charts/chart46.xml"/><Relationship Id="rId1" Type="http://schemas.openxmlformats.org/officeDocument/2006/relationships/slideLayout" Target="../slideLayouts/slideLayout3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 Id="rId4" Type="http://schemas.openxmlformats.org/officeDocument/2006/relationships/image" Target="../media/image38.png"/></Relationships>
</file>

<file path=ppt/slides/_rels/slide10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1.xml"/></Relationships>
</file>

<file path=ppt/slides/_rels/slide10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1.xml"/></Relationships>
</file>

<file path=ppt/slides/_rels/slide10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1.xml"/></Relationships>
</file>

<file path=ppt/slides/_rels/slide10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1.xml"/></Relationships>
</file>

<file path=ppt/slides/_rels/slide110.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11.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1.xml"/></Relationships>
</file>

<file path=ppt/slides/_rels/slide113.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14.xml.rels><?xml version="1.0" encoding="UTF-8" standalone="yes"?>
<Relationships xmlns="http://schemas.openxmlformats.org/package/2006/relationships"><Relationship Id="rId2" Type="http://schemas.openxmlformats.org/officeDocument/2006/relationships/chart" Target="../charts/chart52.xml"/><Relationship Id="rId1" Type="http://schemas.openxmlformats.org/officeDocument/2006/relationships/slideLayout" Target="../slideLayouts/slideLayout22.xml"/></Relationships>
</file>

<file path=ppt/slides/_rels/slide115.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2.xml"/></Relationships>
</file>

<file path=ppt/slides/_rels/slide1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2" Type="http://schemas.openxmlformats.org/officeDocument/2006/relationships/chart" Target="../charts/chart54.xml"/><Relationship Id="rId1" Type="http://schemas.openxmlformats.org/officeDocument/2006/relationships/slideLayout" Target="../slideLayouts/slideLayout1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chart" Target="../charts/char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449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BD42278-1671-46DE-B0F3-5FF8C5FC5753}"/>
              </a:ext>
            </a:extLst>
          </p:cNvPr>
          <p:cNvSpPr>
            <a:spLocks noGrp="1"/>
          </p:cNvSpPr>
          <p:nvPr>
            <p:ph type="body" sz="quarter" idx="10"/>
          </p:nvPr>
        </p:nvSpPr>
        <p:spPr/>
        <p:txBody>
          <a:bodyPr/>
          <a:lstStyle/>
          <a:p>
            <a:endParaRPr lang="en-US"/>
          </a:p>
        </p:txBody>
      </p:sp>
      <p:grpSp>
        <p:nvGrpSpPr>
          <p:cNvPr id="2" name="Group 1">
            <a:extLst>
              <a:ext uri="{FF2B5EF4-FFF2-40B4-BE49-F238E27FC236}">
                <a16:creationId xmlns:a16="http://schemas.microsoft.com/office/drawing/2014/main" id="{77EB8085-C9D8-47CF-80D0-86FD801C9472}"/>
              </a:ext>
            </a:extLst>
          </p:cNvPr>
          <p:cNvGrpSpPr/>
          <p:nvPr/>
        </p:nvGrpSpPr>
        <p:grpSpPr>
          <a:xfrm>
            <a:off x="1352551" y="2004874"/>
            <a:ext cx="9486899" cy="2117546"/>
            <a:chOff x="1379220" y="2004874"/>
            <a:chExt cx="9486899" cy="2117546"/>
          </a:xfrm>
        </p:grpSpPr>
        <p:sp>
          <p:nvSpPr>
            <p:cNvPr id="9" name="Rectangle 8">
              <a:extLst>
                <a:ext uri="{FF2B5EF4-FFF2-40B4-BE49-F238E27FC236}">
                  <a16:creationId xmlns:a16="http://schemas.microsoft.com/office/drawing/2014/main" id="{44B6E130-495A-45C3-9AEB-D43780A5B8B4}"/>
                </a:ext>
              </a:extLst>
            </p:cNvPr>
            <p:cNvSpPr/>
            <p:nvPr/>
          </p:nvSpPr>
          <p:spPr>
            <a:xfrm>
              <a:off x="1379220" y="2004874"/>
              <a:ext cx="1729740" cy="2117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latin typeface="+mj-lt"/>
              </a:endParaRPr>
            </a:p>
          </p:txBody>
        </p:sp>
        <p:sp>
          <p:nvSpPr>
            <p:cNvPr id="7" name="Rectangle 6">
              <a:extLst>
                <a:ext uri="{FF2B5EF4-FFF2-40B4-BE49-F238E27FC236}">
                  <a16:creationId xmlns:a16="http://schemas.microsoft.com/office/drawing/2014/main" id="{0C98B172-A36E-4E87-8880-5F19308F986D}"/>
                </a:ext>
              </a:extLst>
            </p:cNvPr>
            <p:cNvSpPr/>
            <p:nvPr/>
          </p:nvSpPr>
          <p:spPr>
            <a:xfrm>
              <a:off x="3108960" y="2004875"/>
              <a:ext cx="7757159" cy="21175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latin typeface="+mj-lt"/>
                </a:rPr>
                <a:t>Special Note: </a:t>
              </a:r>
              <a:br>
                <a:rPr lang="en-US" sz="2400" b="1" dirty="0">
                  <a:latin typeface="+mj-lt"/>
                </a:rPr>
              </a:br>
              <a:r>
                <a:rPr lang="en-US" sz="2400" dirty="0"/>
                <a:t>This analysis is a preliminary assessment of Washington County’s economy, water supply-demand dynamics and the area’s capital infrastructure funding capacity; it is subject to further review and revision.</a:t>
              </a:r>
              <a:endParaRPr lang="en-US" sz="2400" dirty="0">
                <a:latin typeface="+mj-lt"/>
              </a:endParaRPr>
            </a:p>
          </p:txBody>
        </p:sp>
        <p:pic>
          <p:nvPicPr>
            <p:cNvPr id="8" name="Picture 7">
              <a:extLst>
                <a:ext uri="{FF2B5EF4-FFF2-40B4-BE49-F238E27FC236}">
                  <a16:creationId xmlns:a16="http://schemas.microsoft.com/office/drawing/2014/main" id="{63B84470-F5B2-44D5-B350-CC248F88D4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4551" y="2481382"/>
              <a:ext cx="1199078" cy="1199078"/>
            </a:xfrm>
            <a:prstGeom prst="rect">
              <a:avLst/>
            </a:prstGeom>
          </p:spPr>
        </p:pic>
        <p:sp>
          <p:nvSpPr>
            <p:cNvPr id="10" name="Oval 9">
              <a:extLst>
                <a:ext uri="{FF2B5EF4-FFF2-40B4-BE49-F238E27FC236}">
                  <a16:creationId xmlns:a16="http://schemas.microsoft.com/office/drawing/2014/main" id="{2522D1A4-5E0E-4EF5-885F-5CB1C576AA79}"/>
                </a:ext>
              </a:extLst>
            </p:cNvPr>
            <p:cNvSpPr/>
            <p:nvPr/>
          </p:nvSpPr>
          <p:spPr>
            <a:xfrm>
              <a:off x="1604010" y="2440841"/>
              <a:ext cx="1280160" cy="1280160"/>
            </a:xfrm>
            <a:prstGeom prst="ellipse">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73520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BF1DEF5-50DD-4337-B35D-FBAD8989A40C}"/>
              </a:ext>
            </a:extLst>
          </p:cNvPr>
          <p:cNvSpPr>
            <a:spLocks noGrp="1"/>
          </p:cNvSpPr>
          <p:nvPr>
            <p:ph type="title"/>
          </p:nvPr>
        </p:nvSpPr>
        <p:spPr>
          <a:xfrm>
            <a:off x="365760" y="365125"/>
            <a:ext cx="11457432" cy="914400"/>
          </a:xfrm>
        </p:spPr>
        <p:txBody>
          <a:bodyPr/>
          <a:lstStyle/>
          <a:p>
            <a:r>
              <a:rPr lang="en-US" dirty="0"/>
              <a:t>Recap of March 23, 2018 Presentation</a:t>
            </a:r>
          </a:p>
        </p:txBody>
      </p:sp>
      <p:grpSp>
        <p:nvGrpSpPr>
          <p:cNvPr id="2" name="Group 1">
            <a:extLst>
              <a:ext uri="{FF2B5EF4-FFF2-40B4-BE49-F238E27FC236}">
                <a16:creationId xmlns:a16="http://schemas.microsoft.com/office/drawing/2014/main" id="{8B88623F-CCBE-47FE-9051-484087CCA038}"/>
              </a:ext>
            </a:extLst>
          </p:cNvPr>
          <p:cNvGrpSpPr/>
          <p:nvPr/>
        </p:nvGrpSpPr>
        <p:grpSpPr>
          <a:xfrm>
            <a:off x="200235" y="1384183"/>
            <a:ext cx="11791531" cy="4068661"/>
            <a:chOff x="366370" y="1384183"/>
            <a:chExt cx="11791531" cy="4068661"/>
          </a:xfrm>
        </p:grpSpPr>
        <p:sp>
          <p:nvSpPr>
            <p:cNvPr id="12" name="Arrow: Pentagon 11">
              <a:extLst>
                <a:ext uri="{FF2B5EF4-FFF2-40B4-BE49-F238E27FC236}">
                  <a16:creationId xmlns:a16="http://schemas.microsoft.com/office/drawing/2014/main" id="{B60FA276-2D33-412B-B0BB-50F49BF1AC9C}"/>
                </a:ext>
              </a:extLst>
            </p:cNvPr>
            <p:cNvSpPr/>
            <p:nvPr/>
          </p:nvSpPr>
          <p:spPr>
            <a:xfrm>
              <a:off x="371183" y="1384183"/>
              <a:ext cx="2287502" cy="4068661"/>
            </a:xfrm>
            <a:prstGeom prst="homePlate">
              <a:avLst>
                <a:gd name="adj" fmla="val 155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A Strong &amp; Expanding  Economy for the Future</a:t>
              </a:r>
            </a:p>
          </p:txBody>
        </p:sp>
        <p:sp>
          <p:nvSpPr>
            <p:cNvPr id="15" name="Arrow: Chevron 14">
              <a:extLst>
                <a:ext uri="{FF2B5EF4-FFF2-40B4-BE49-F238E27FC236}">
                  <a16:creationId xmlns:a16="http://schemas.microsoft.com/office/drawing/2014/main" id="{EF01AFBF-955B-4CEF-AE6C-55FC1A9AE5DD}"/>
                </a:ext>
              </a:extLst>
            </p:cNvPr>
            <p:cNvSpPr/>
            <p:nvPr/>
          </p:nvSpPr>
          <p:spPr>
            <a:xfrm>
              <a:off x="2381729" y="1384183"/>
              <a:ext cx="2651760" cy="4068661"/>
            </a:xfrm>
            <a:prstGeom prst="chevron">
              <a:avLst>
                <a:gd name="adj" fmla="val 1354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a typeface="Arial Narrow" panose="020B0606020202030204" pitchFamily="34" charset="0"/>
                  <a:cs typeface="Times New Roman" panose="02020603050405020304" pitchFamily="18" charset="0"/>
                </a:rPr>
                <a:t>Growth Generates Demand for Water</a:t>
              </a:r>
              <a:endParaRPr lang="en-US" sz="2200" b="1" dirty="0">
                <a:effectLst/>
                <a:ea typeface="Arial Narrow" panose="020B0606020202030204" pitchFamily="34" charset="0"/>
                <a:cs typeface="Times New Roman" panose="02020603050405020304" pitchFamily="18" charset="0"/>
              </a:endParaRPr>
            </a:p>
          </p:txBody>
        </p:sp>
        <p:sp>
          <p:nvSpPr>
            <p:cNvPr id="17" name="Arrow: Chevron 16">
              <a:extLst>
                <a:ext uri="{FF2B5EF4-FFF2-40B4-BE49-F238E27FC236}">
                  <a16:creationId xmlns:a16="http://schemas.microsoft.com/office/drawing/2014/main" id="{91C37A6C-7606-4C43-B094-0149D00BC3E2}"/>
                </a:ext>
              </a:extLst>
            </p:cNvPr>
            <p:cNvSpPr/>
            <p:nvPr/>
          </p:nvSpPr>
          <p:spPr>
            <a:xfrm>
              <a:off x="4756533" y="1384183"/>
              <a:ext cx="2651760" cy="4068661"/>
            </a:xfrm>
            <a:prstGeom prst="chevron">
              <a:avLst>
                <a:gd name="adj" fmla="val 135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Current Water Supply is Insufficient to Meet Demand</a:t>
              </a:r>
            </a:p>
          </p:txBody>
        </p:sp>
        <p:sp>
          <p:nvSpPr>
            <p:cNvPr id="18" name="Arrow: Chevron 17">
              <a:extLst>
                <a:ext uri="{FF2B5EF4-FFF2-40B4-BE49-F238E27FC236}">
                  <a16:creationId xmlns:a16="http://schemas.microsoft.com/office/drawing/2014/main" id="{5F565FBE-C7FF-49FF-BBC2-44FB2026E0F0}"/>
                </a:ext>
              </a:extLst>
            </p:cNvPr>
            <p:cNvSpPr/>
            <p:nvPr/>
          </p:nvSpPr>
          <p:spPr>
            <a:xfrm>
              <a:off x="7131337" y="1384183"/>
              <a:ext cx="2651760" cy="4068661"/>
            </a:xfrm>
            <a:prstGeom prst="chevron">
              <a:avLst>
                <a:gd name="adj" fmla="val 1354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New Supply is Critical Going Forward</a:t>
              </a:r>
            </a:p>
          </p:txBody>
        </p:sp>
        <p:sp>
          <p:nvSpPr>
            <p:cNvPr id="19" name="Arrow: Chevron 18">
              <a:extLst>
                <a:ext uri="{FF2B5EF4-FFF2-40B4-BE49-F238E27FC236}">
                  <a16:creationId xmlns:a16="http://schemas.microsoft.com/office/drawing/2014/main" id="{AFF7DC5D-BCDE-4A5D-A4EE-830CB460D343}"/>
                </a:ext>
              </a:extLst>
            </p:cNvPr>
            <p:cNvSpPr/>
            <p:nvPr/>
          </p:nvSpPr>
          <p:spPr>
            <a:xfrm>
              <a:off x="9506141" y="1384183"/>
              <a:ext cx="2651760" cy="4068661"/>
            </a:xfrm>
            <a:prstGeom prst="chevron">
              <a:avLst>
                <a:gd name="adj" fmla="val 1354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Resulting Economic Returns &amp; Opportunity</a:t>
              </a:r>
            </a:p>
          </p:txBody>
        </p:sp>
        <p:cxnSp>
          <p:nvCxnSpPr>
            <p:cNvPr id="21" name="Straight Arrow Connector 20">
              <a:extLst>
                <a:ext uri="{FF2B5EF4-FFF2-40B4-BE49-F238E27FC236}">
                  <a16:creationId xmlns:a16="http://schemas.microsoft.com/office/drawing/2014/main" id="{A89038AC-2EA1-4471-A586-0C3842209632}"/>
                </a:ext>
              </a:extLst>
            </p:cNvPr>
            <p:cNvCxnSpPr>
              <a:cxnSpLocks/>
            </p:cNvCxnSpPr>
            <p:nvPr/>
          </p:nvCxnSpPr>
          <p:spPr>
            <a:xfrm>
              <a:off x="366370" y="3418514"/>
              <a:ext cx="11786718" cy="0"/>
            </a:xfrm>
            <a:prstGeom prst="straightConnector1">
              <a:avLst/>
            </a:prstGeom>
            <a:ln w="92075">
              <a:solidFill>
                <a:schemeClr val="bg1">
                  <a:lumMod val="85000"/>
                </a:schemeClr>
              </a:solidFill>
              <a:tailEnd type="stealth" w="med" len="med"/>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A437F41F-8312-41F6-B9BF-E82A9EE4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209" y="3496883"/>
              <a:ext cx="1828800" cy="1828800"/>
            </a:xfrm>
            <a:prstGeom prst="rect">
              <a:avLst/>
            </a:prstGeom>
          </p:spPr>
        </p:pic>
        <p:pic>
          <p:nvPicPr>
            <p:cNvPr id="26" name="Picture 25">
              <a:extLst>
                <a:ext uri="{FF2B5EF4-FFF2-40B4-BE49-F238E27FC236}">
                  <a16:creationId xmlns:a16="http://schemas.microsoft.com/office/drawing/2014/main" id="{BAC1B13C-81A2-4747-A342-065827EA6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56" y="3496883"/>
              <a:ext cx="1828800" cy="1828800"/>
            </a:xfrm>
            <a:prstGeom prst="rect">
              <a:avLst/>
            </a:prstGeom>
          </p:spPr>
        </p:pic>
        <p:pic>
          <p:nvPicPr>
            <p:cNvPr id="28" name="Picture 27">
              <a:extLst>
                <a:ext uri="{FF2B5EF4-FFF2-40B4-BE49-F238E27FC236}">
                  <a16:creationId xmlns:a16="http://schemas.microsoft.com/office/drawing/2014/main" id="{9E6E83CC-A9BF-47CC-BF11-6D3E16E58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013" y="3496883"/>
              <a:ext cx="1828800" cy="1828800"/>
            </a:xfrm>
            <a:prstGeom prst="rect">
              <a:avLst/>
            </a:prstGeom>
          </p:spPr>
        </p:pic>
        <p:pic>
          <p:nvPicPr>
            <p:cNvPr id="30" name="Picture 29">
              <a:extLst>
                <a:ext uri="{FF2B5EF4-FFF2-40B4-BE49-F238E27FC236}">
                  <a16:creationId xmlns:a16="http://schemas.microsoft.com/office/drawing/2014/main" id="{25DFCC00-16B9-4090-820C-64FA4A32B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2817" y="3496883"/>
              <a:ext cx="1828800" cy="1828800"/>
            </a:xfrm>
            <a:prstGeom prst="rect">
              <a:avLst/>
            </a:prstGeom>
          </p:spPr>
        </p:pic>
        <p:pic>
          <p:nvPicPr>
            <p:cNvPr id="32" name="Picture 31">
              <a:extLst>
                <a:ext uri="{FF2B5EF4-FFF2-40B4-BE49-F238E27FC236}">
                  <a16:creationId xmlns:a16="http://schemas.microsoft.com/office/drawing/2014/main" id="{DD7B4A46-61D2-421D-B773-6BC9D1676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7621" y="3496883"/>
              <a:ext cx="1828800" cy="1828800"/>
            </a:xfrm>
            <a:prstGeom prst="rect">
              <a:avLst/>
            </a:prstGeom>
          </p:spPr>
        </p:pic>
      </p:grpSp>
    </p:spTree>
    <p:extLst>
      <p:ext uri="{BB962C8B-B14F-4D97-AF65-F5344CB8AC3E}">
        <p14:creationId xmlns:p14="http://schemas.microsoft.com/office/powerpoint/2010/main" val="344927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A957D79-1806-4ECE-B1D2-F95A0A42789B}"/>
              </a:ext>
            </a:extLst>
          </p:cNvPr>
          <p:cNvGrpSpPr/>
          <p:nvPr/>
        </p:nvGrpSpPr>
        <p:grpSpPr>
          <a:xfrm>
            <a:off x="200235" y="1384183"/>
            <a:ext cx="11791531" cy="4068661"/>
            <a:chOff x="366370" y="1384183"/>
            <a:chExt cx="11791531" cy="4068661"/>
          </a:xfrm>
        </p:grpSpPr>
        <p:sp>
          <p:nvSpPr>
            <p:cNvPr id="12" name="Arrow: Pentagon 11">
              <a:extLst>
                <a:ext uri="{FF2B5EF4-FFF2-40B4-BE49-F238E27FC236}">
                  <a16:creationId xmlns:a16="http://schemas.microsoft.com/office/drawing/2014/main" id="{B60FA276-2D33-412B-B0BB-50F49BF1AC9C}"/>
                </a:ext>
              </a:extLst>
            </p:cNvPr>
            <p:cNvSpPr/>
            <p:nvPr/>
          </p:nvSpPr>
          <p:spPr>
            <a:xfrm>
              <a:off x="371183" y="1384183"/>
              <a:ext cx="2287502" cy="4068661"/>
            </a:xfrm>
            <a:prstGeom prst="homePlate">
              <a:avLst>
                <a:gd name="adj" fmla="val 155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A Strong &amp; Expanding  Economy for the Future</a:t>
              </a:r>
            </a:p>
          </p:txBody>
        </p:sp>
        <p:sp>
          <p:nvSpPr>
            <p:cNvPr id="15" name="Arrow: Chevron 14">
              <a:extLst>
                <a:ext uri="{FF2B5EF4-FFF2-40B4-BE49-F238E27FC236}">
                  <a16:creationId xmlns:a16="http://schemas.microsoft.com/office/drawing/2014/main" id="{EF01AFBF-955B-4CEF-AE6C-55FC1A9AE5DD}"/>
                </a:ext>
              </a:extLst>
            </p:cNvPr>
            <p:cNvSpPr/>
            <p:nvPr/>
          </p:nvSpPr>
          <p:spPr>
            <a:xfrm>
              <a:off x="2381729"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a typeface="Arial Narrow" panose="020B0606020202030204" pitchFamily="34" charset="0"/>
                  <a:cs typeface="Times New Roman" panose="02020603050405020304" pitchFamily="18" charset="0"/>
                </a:rPr>
                <a:t>Growth Generates Demand for Water</a:t>
              </a:r>
              <a:endParaRPr lang="en-US" sz="2200" b="1" dirty="0">
                <a:effectLst/>
                <a:ea typeface="Arial Narrow" panose="020B0606020202030204" pitchFamily="34" charset="0"/>
                <a:cs typeface="Times New Roman" panose="02020603050405020304" pitchFamily="18" charset="0"/>
              </a:endParaRPr>
            </a:p>
          </p:txBody>
        </p:sp>
        <p:sp>
          <p:nvSpPr>
            <p:cNvPr id="17" name="Arrow: Chevron 16">
              <a:extLst>
                <a:ext uri="{FF2B5EF4-FFF2-40B4-BE49-F238E27FC236}">
                  <a16:creationId xmlns:a16="http://schemas.microsoft.com/office/drawing/2014/main" id="{91C37A6C-7606-4C43-B094-0149D00BC3E2}"/>
                </a:ext>
              </a:extLst>
            </p:cNvPr>
            <p:cNvSpPr/>
            <p:nvPr/>
          </p:nvSpPr>
          <p:spPr>
            <a:xfrm>
              <a:off x="4756533"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Current Water Supply is Insufficient to Meet Demand</a:t>
              </a:r>
            </a:p>
          </p:txBody>
        </p:sp>
        <p:sp>
          <p:nvSpPr>
            <p:cNvPr id="18" name="Arrow: Chevron 17">
              <a:extLst>
                <a:ext uri="{FF2B5EF4-FFF2-40B4-BE49-F238E27FC236}">
                  <a16:creationId xmlns:a16="http://schemas.microsoft.com/office/drawing/2014/main" id="{5F565FBE-C7FF-49FF-BBC2-44FB2026E0F0}"/>
                </a:ext>
              </a:extLst>
            </p:cNvPr>
            <p:cNvSpPr/>
            <p:nvPr/>
          </p:nvSpPr>
          <p:spPr>
            <a:xfrm>
              <a:off x="7131337"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New Supply is Critical Going Forward</a:t>
              </a:r>
            </a:p>
          </p:txBody>
        </p:sp>
        <p:sp>
          <p:nvSpPr>
            <p:cNvPr id="19" name="Arrow: Chevron 18">
              <a:extLst>
                <a:ext uri="{FF2B5EF4-FFF2-40B4-BE49-F238E27FC236}">
                  <a16:creationId xmlns:a16="http://schemas.microsoft.com/office/drawing/2014/main" id="{AFF7DC5D-BCDE-4A5D-A4EE-830CB460D343}"/>
                </a:ext>
              </a:extLst>
            </p:cNvPr>
            <p:cNvSpPr/>
            <p:nvPr/>
          </p:nvSpPr>
          <p:spPr>
            <a:xfrm>
              <a:off x="9506141"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Resulting Economic Returns &amp; Opportunity</a:t>
              </a:r>
            </a:p>
          </p:txBody>
        </p:sp>
        <p:cxnSp>
          <p:nvCxnSpPr>
            <p:cNvPr id="21" name="Straight Arrow Connector 20">
              <a:extLst>
                <a:ext uri="{FF2B5EF4-FFF2-40B4-BE49-F238E27FC236}">
                  <a16:creationId xmlns:a16="http://schemas.microsoft.com/office/drawing/2014/main" id="{A89038AC-2EA1-4471-A586-0C3842209632}"/>
                </a:ext>
              </a:extLst>
            </p:cNvPr>
            <p:cNvCxnSpPr>
              <a:cxnSpLocks/>
            </p:cNvCxnSpPr>
            <p:nvPr/>
          </p:nvCxnSpPr>
          <p:spPr>
            <a:xfrm>
              <a:off x="366370" y="3418514"/>
              <a:ext cx="11786718" cy="0"/>
            </a:xfrm>
            <a:prstGeom prst="straightConnector1">
              <a:avLst/>
            </a:prstGeom>
            <a:ln w="92075">
              <a:solidFill>
                <a:schemeClr val="bg1">
                  <a:lumMod val="85000"/>
                </a:schemeClr>
              </a:solidFill>
              <a:tailEnd type="stealth" w="med" len="med"/>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A437F41F-8312-41F6-B9BF-E82A9EE4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209" y="3496883"/>
              <a:ext cx="1828800" cy="1828800"/>
            </a:xfrm>
            <a:prstGeom prst="rect">
              <a:avLst/>
            </a:prstGeom>
          </p:spPr>
        </p:pic>
        <p:pic>
          <p:nvPicPr>
            <p:cNvPr id="26" name="Picture 25">
              <a:extLst>
                <a:ext uri="{FF2B5EF4-FFF2-40B4-BE49-F238E27FC236}">
                  <a16:creationId xmlns:a16="http://schemas.microsoft.com/office/drawing/2014/main" id="{BAC1B13C-81A2-4747-A342-065827EA6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56" y="3496883"/>
              <a:ext cx="1828800" cy="1828800"/>
            </a:xfrm>
            <a:prstGeom prst="rect">
              <a:avLst/>
            </a:prstGeom>
          </p:spPr>
        </p:pic>
        <p:pic>
          <p:nvPicPr>
            <p:cNvPr id="28" name="Picture 27">
              <a:extLst>
                <a:ext uri="{FF2B5EF4-FFF2-40B4-BE49-F238E27FC236}">
                  <a16:creationId xmlns:a16="http://schemas.microsoft.com/office/drawing/2014/main" id="{9E6E83CC-A9BF-47CC-BF11-6D3E16E58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013" y="3496883"/>
              <a:ext cx="1828800" cy="1828800"/>
            </a:xfrm>
            <a:prstGeom prst="rect">
              <a:avLst/>
            </a:prstGeom>
          </p:spPr>
        </p:pic>
        <p:pic>
          <p:nvPicPr>
            <p:cNvPr id="30" name="Picture 29">
              <a:extLst>
                <a:ext uri="{FF2B5EF4-FFF2-40B4-BE49-F238E27FC236}">
                  <a16:creationId xmlns:a16="http://schemas.microsoft.com/office/drawing/2014/main" id="{25DFCC00-16B9-4090-820C-64FA4A32B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2817" y="3496883"/>
              <a:ext cx="1828800" cy="1828800"/>
            </a:xfrm>
            <a:prstGeom prst="rect">
              <a:avLst/>
            </a:prstGeom>
          </p:spPr>
        </p:pic>
        <p:pic>
          <p:nvPicPr>
            <p:cNvPr id="32" name="Picture 31">
              <a:extLst>
                <a:ext uri="{FF2B5EF4-FFF2-40B4-BE49-F238E27FC236}">
                  <a16:creationId xmlns:a16="http://schemas.microsoft.com/office/drawing/2014/main" id="{DD7B4A46-61D2-421D-B773-6BC9D1676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7621" y="3496883"/>
              <a:ext cx="1828800" cy="1828800"/>
            </a:xfrm>
            <a:prstGeom prst="rect">
              <a:avLst/>
            </a:prstGeom>
          </p:spPr>
        </p:pic>
      </p:grpSp>
      <p:sp>
        <p:nvSpPr>
          <p:cNvPr id="20" name="Title 7">
            <a:extLst>
              <a:ext uri="{FF2B5EF4-FFF2-40B4-BE49-F238E27FC236}">
                <a16:creationId xmlns:a16="http://schemas.microsoft.com/office/drawing/2014/main" id="{ACC41A4A-86E3-419F-80A1-32414378B366}"/>
              </a:ext>
            </a:extLst>
          </p:cNvPr>
          <p:cNvSpPr>
            <a:spLocks noGrp="1"/>
          </p:cNvSpPr>
          <p:nvPr>
            <p:ph type="title"/>
          </p:nvPr>
        </p:nvSpPr>
        <p:spPr>
          <a:xfrm>
            <a:off x="365760" y="365125"/>
            <a:ext cx="11457432" cy="914400"/>
          </a:xfrm>
        </p:spPr>
        <p:txBody>
          <a:bodyPr/>
          <a:lstStyle/>
          <a:p>
            <a:r>
              <a:rPr lang="en-US" dirty="0"/>
              <a:t>Recap of March 23, 2018 Presentation</a:t>
            </a:r>
          </a:p>
        </p:txBody>
      </p:sp>
    </p:spTree>
    <p:extLst>
      <p:ext uri="{BB962C8B-B14F-4D97-AF65-F5344CB8AC3E}">
        <p14:creationId xmlns:p14="http://schemas.microsoft.com/office/powerpoint/2010/main" val="1514447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B022E62-4780-4037-95DA-6CB0AE66101F}"/>
              </a:ext>
            </a:extLst>
          </p:cNvPr>
          <p:cNvGrpSpPr/>
          <p:nvPr/>
        </p:nvGrpSpPr>
        <p:grpSpPr>
          <a:xfrm>
            <a:off x="200235" y="1384183"/>
            <a:ext cx="11791531" cy="4068661"/>
            <a:chOff x="366370" y="1384183"/>
            <a:chExt cx="11791531" cy="4068661"/>
          </a:xfrm>
        </p:grpSpPr>
        <p:sp>
          <p:nvSpPr>
            <p:cNvPr id="12" name="Arrow: Pentagon 11">
              <a:extLst>
                <a:ext uri="{FF2B5EF4-FFF2-40B4-BE49-F238E27FC236}">
                  <a16:creationId xmlns:a16="http://schemas.microsoft.com/office/drawing/2014/main" id="{B60FA276-2D33-412B-B0BB-50F49BF1AC9C}"/>
                </a:ext>
              </a:extLst>
            </p:cNvPr>
            <p:cNvSpPr/>
            <p:nvPr/>
          </p:nvSpPr>
          <p:spPr>
            <a:xfrm>
              <a:off x="371183" y="1384183"/>
              <a:ext cx="2287502" cy="4068661"/>
            </a:xfrm>
            <a:prstGeom prst="homePlate">
              <a:avLst>
                <a:gd name="adj" fmla="val 155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A Strong &amp; Expanding  Economy for the Future</a:t>
              </a:r>
            </a:p>
          </p:txBody>
        </p:sp>
        <p:sp>
          <p:nvSpPr>
            <p:cNvPr id="15" name="Arrow: Chevron 14">
              <a:extLst>
                <a:ext uri="{FF2B5EF4-FFF2-40B4-BE49-F238E27FC236}">
                  <a16:creationId xmlns:a16="http://schemas.microsoft.com/office/drawing/2014/main" id="{EF01AFBF-955B-4CEF-AE6C-55FC1A9AE5DD}"/>
                </a:ext>
              </a:extLst>
            </p:cNvPr>
            <p:cNvSpPr/>
            <p:nvPr/>
          </p:nvSpPr>
          <p:spPr>
            <a:xfrm>
              <a:off x="2381729" y="1384183"/>
              <a:ext cx="2651760" cy="4068661"/>
            </a:xfrm>
            <a:prstGeom prst="chevron">
              <a:avLst>
                <a:gd name="adj" fmla="val 1354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a typeface="Arial Narrow" panose="020B0606020202030204" pitchFamily="34" charset="0"/>
                  <a:cs typeface="Times New Roman" panose="02020603050405020304" pitchFamily="18" charset="0"/>
                </a:rPr>
                <a:t>Growth Generates Demand for Water</a:t>
              </a:r>
              <a:endParaRPr lang="en-US" sz="2200" b="1" dirty="0">
                <a:effectLst/>
                <a:ea typeface="Arial Narrow" panose="020B0606020202030204" pitchFamily="34" charset="0"/>
                <a:cs typeface="Times New Roman" panose="02020603050405020304" pitchFamily="18" charset="0"/>
              </a:endParaRPr>
            </a:p>
          </p:txBody>
        </p:sp>
        <p:sp>
          <p:nvSpPr>
            <p:cNvPr id="17" name="Arrow: Chevron 16">
              <a:extLst>
                <a:ext uri="{FF2B5EF4-FFF2-40B4-BE49-F238E27FC236}">
                  <a16:creationId xmlns:a16="http://schemas.microsoft.com/office/drawing/2014/main" id="{91C37A6C-7606-4C43-B094-0149D00BC3E2}"/>
                </a:ext>
              </a:extLst>
            </p:cNvPr>
            <p:cNvSpPr/>
            <p:nvPr/>
          </p:nvSpPr>
          <p:spPr>
            <a:xfrm>
              <a:off x="4756533"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Current Water Supply is Insufficient to Meet Demand</a:t>
              </a:r>
            </a:p>
          </p:txBody>
        </p:sp>
        <p:sp>
          <p:nvSpPr>
            <p:cNvPr id="18" name="Arrow: Chevron 17">
              <a:extLst>
                <a:ext uri="{FF2B5EF4-FFF2-40B4-BE49-F238E27FC236}">
                  <a16:creationId xmlns:a16="http://schemas.microsoft.com/office/drawing/2014/main" id="{5F565FBE-C7FF-49FF-BBC2-44FB2026E0F0}"/>
                </a:ext>
              </a:extLst>
            </p:cNvPr>
            <p:cNvSpPr/>
            <p:nvPr/>
          </p:nvSpPr>
          <p:spPr>
            <a:xfrm>
              <a:off x="7131337"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New Supply is Critical Going Forward</a:t>
              </a:r>
            </a:p>
          </p:txBody>
        </p:sp>
        <p:sp>
          <p:nvSpPr>
            <p:cNvPr id="19" name="Arrow: Chevron 18">
              <a:extLst>
                <a:ext uri="{FF2B5EF4-FFF2-40B4-BE49-F238E27FC236}">
                  <a16:creationId xmlns:a16="http://schemas.microsoft.com/office/drawing/2014/main" id="{AFF7DC5D-BCDE-4A5D-A4EE-830CB460D343}"/>
                </a:ext>
              </a:extLst>
            </p:cNvPr>
            <p:cNvSpPr/>
            <p:nvPr/>
          </p:nvSpPr>
          <p:spPr>
            <a:xfrm>
              <a:off x="9506141"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Resulting Economic Returns &amp; Opportunity</a:t>
              </a:r>
            </a:p>
          </p:txBody>
        </p:sp>
        <p:cxnSp>
          <p:nvCxnSpPr>
            <p:cNvPr id="21" name="Straight Arrow Connector 20">
              <a:extLst>
                <a:ext uri="{FF2B5EF4-FFF2-40B4-BE49-F238E27FC236}">
                  <a16:creationId xmlns:a16="http://schemas.microsoft.com/office/drawing/2014/main" id="{A89038AC-2EA1-4471-A586-0C3842209632}"/>
                </a:ext>
              </a:extLst>
            </p:cNvPr>
            <p:cNvCxnSpPr>
              <a:cxnSpLocks/>
            </p:cNvCxnSpPr>
            <p:nvPr/>
          </p:nvCxnSpPr>
          <p:spPr>
            <a:xfrm>
              <a:off x="366370" y="3418514"/>
              <a:ext cx="11786718" cy="0"/>
            </a:xfrm>
            <a:prstGeom prst="straightConnector1">
              <a:avLst/>
            </a:prstGeom>
            <a:ln w="92075">
              <a:solidFill>
                <a:schemeClr val="bg1">
                  <a:lumMod val="85000"/>
                </a:schemeClr>
              </a:solidFill>
              <a:tailEnd type="stealth" w="med" len="med"/>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A437F41F-8312-41F6-B9BF-E82A9EE4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209" y="3496883"/>
              <a:ext cx="1828800" cy="1828800"/>
            </a:xfrm>
            <a:prstGeom prst="rect">
              <a:avLst/>
            </a:prstGeom>
          </p:spPr>
        </p:pic>
        <p:pic>
          <p:nvPicPr>
            <p:cNvPr id="26" name="Picture 25">
              <a:extLst>
                <a:ext uri="{FF2B5EF4-FFF2-40B4-BE49-F238E27FC236}">
                  <a16:creationId xmlns:a16="http://schemas.microsoft.com/office/drawing/2014/main" id="{BAC1B13C-81A2-4747-A342-065827EA6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56" y="3496883"/>
              <a:ext cx="1828800" cy="1828800"/>
            </a:xfrm>
            <a:prstGeom prst="rect">
              <a:avLst/>
            </a:prstGeom>
          </p:spPr>
        </p:pic>
        <p:pic>
          <p:nvPicPr>
            <p:cNvPr id="28" name="Picture 27">
              <a:extLst>
                <a:ext uri="{FF2B5EF4-FFF2-40B4-BE49-F238E27FC236}">
                  <a16:creationId xmlns:a16="http://schemas.microsoft.com/office/drawing/2014/main" id="{9E6E83CC-A9BF-47CC-BF11-6D3E16E58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013" y="3496883"/>
              <a:ext cx="1828800" cy="1828800"/>
            </a:xfrm>
            <a:prstGeom prst="rect">
              <a:avLst/>
            </a:prstGeom>
          </p:spPr>
        </p:pic>
        <p:pic>
          <p:nvPicPr>
            <p:cNvPr id="30" name="Picture 29">
              <a:extLst>
                <a:ext uri="{FF2B5EF4-FFF2-40B4-BE49-F238E27FC236}">
                  <a16:creationId xmlns:a16="http://schemas.microsoft.com/office/drawing/2014/main" id="{25DFCC00-16B9-4090-820C-64FA4A32B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2817" y="3496883"/>
              <a:ext cx="1828800" cy="1828800"/>
            </a:xfrm>
            <a:prstGeom prst="rect">
              <a:avLst/>
            </a:prstGeom>
          </p:spPr>
        </p:pic>
        <p:pic>
          <p:nvPicPr>
            <p:cNvPr id="32" name="Picture 31">
              <a:extLst>
                <a:ext uri="{FF2B5EF4-FFF2-40B4-BE49-F238E27FC236}">
                  <a16:creationId xmlns:a16="http://schemas.microsoft.com/office/drawing/2014/main" id="{DD7B4A46-61D2-421D-B773-6BC9D1676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7621" y="3496883"/>
              <a:ext cx="1828800" cy="1828800"/>
            </a:xfrm>
            <a:prstGeom prst="rect">
              <a:avLst/>
            </a:prstGeom>
          </p:spPr>
        </p:pic>
      </p:grpSp>
      <p:sp>
        <p:nvSpPr>
          <p:cNvPr id="20" name="Title 7">
            <a:extLst>
              <a:ext uri="{FF2B5EF4-FFF2-40B4-BE49-F238E27FC236}">
                <a16:creationId xmlns:a16="http://schemas.microsoft.com/office/drawing/2014/main" id="{0FF57D2D-13E6-4987-8F25-BEEC645E2A6D}"/>
              </a:ext>
            </a:extLst>
          </p:cNvPr>
          <p:cNvSpPr>
            <a:spLocks noGrp="1"/>
          </p:cNvSpPr>
          <p:nvPr>
            <p:ph type="title"/>
          </p:nvPr>
        </p:nvSpPr>
        <p:spPr>
          <a:xfrm>
            <a:off x="365760" y="365125"/>
            <a:ext cx="11457432" cy="914400"/>
          </a:xfrm>
        </p:spPr>
        <p:txBody>
          <a:bodyPr/>
          <a:lstStyle/>
          <a:p>
            <a:r>
              <a:rPr lang="en-US" dirty="0"/>
              <a:t>Recap of March 23, 2018 Presentation</a:t>
            </a:r>
          </a:p>
        </p:txBody>
      </p:sp>
    </p:spTree>
    <p:extLst>
      <p:ext uri="{BB962C8B-B14F-4D97-AF65-F5344CB8AC3E}">
        <p14:creationId xmlns:p14="http://schemas.microsoft.com/office/powerpoint/2010/main" val="3475865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1031DA1-1641-4906-8D4E-0C914F2A228A}"/>
              </a:ext>
            </a:extLst>
          </p:cNvPr>
          <p:cNvGrpSpPr/>
          <p:nvPr/>
        </p:nvGrpSpPr>
        <p:grpSpPr>
          <a:xfrm>
            <a:off x="200235" y="1384183"/>
            <a:ext cx="11791531" cy="4068661"/>
            <a:chOff x="366370" y="1384183"/>
            <a:chExt cx="11791531" cy="4068661"/>
          </a:xfrm>
        </p:grpSpPr>
        <p:sp>
          <p:nvSpPr>
            <p:cNvPr id="12" name="Arrow: Pentagon 11">
              <a:extLst>
                <a:ext uri="{FF2B5EF4-FFF2-40B4-BE49-F238E27FC236}">
                  <a16:creationId xmlns:a16="http://schemas.microsoft.com/office/drawing/2014/main" id="{B60FA276-2D33-412B-B0BB-50F49BF1AC9C}"/>
                </a:ext>
              </a:extLst>
            </p:cNvPr>
            <p:cNvSpPr/>
            <p:nvPr/>
          </p:nvSpPr>
          <p:spPr>
            <a:xfrm>
              <a:off x="371183" y="1384183"/>
              <a:ext cx="2287502" cy="4068661"/>
            </a:xfrm>
            <a:prstGeom prst="homePlate">
              <a:avLst>
                <a:gd name="adj" fmla="val 155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A Strong &amp; Expanding  Economy for the Future</a:t>
              </a:r>
            </a:p>
          </p:txBody>
        </p:sp>
        <p:sp>
          <p:nvSpPr>
            <p:cNvPr id="15" name="Arrow: Chevron 14">
              <a:extLst>
                <a:ext uri="{FF2B5EF4-FFF2-40B4-BE49-F238E27FC236}">
                  <a16:creationId xmlns:a16="http://schemas.microsoft.com/office/drawing/2014/main" id="{EF01AFBF-955B-4CEF-AE6C-55FC1A9AE5DD}"/>
                </a:ext>
              </a:extLst>
            </p:cNvPr>
            <p:cNvSpPr/>
            <p:nvPr/>
          </p:nvSpPr>
          <p:spPr>
            <a:xfrm>
              <a:off x="2381729"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a typeface="Arial Narrow" panose="020B0606020202030204" pitchFamily="34" charset="0"/>
                  <a:cs typeface="Times New Roman" panose="02020603050405020304" pitchFamily="18" charset="0"/>
                </a:rPr>
                <a:t>Growth Generates Demand for Water</a:t>
              </a:r>
              <a:endParaRPr lang="en-US" sz="2200" b="1" dirty="0">
                <a:effectLst/>
                <a:ea typeface="Arial Narrow" panose="020B0606020202030204" pitchFamily="34" charset="0"/>
                <a:cs typeface="Times New Roman" panose="02020603050405020304" pitchFamily="18" charset="0"/>
              </a:endParaRPr>
            </a:p>
          </p:txBody>
        </p:sp>
        <p:sp>
          <p:nvSpPr>
            <p:cNvPr id="17" name="Arrow: Chevron 16">
              <a:extLst>
                <a:ext uri="{FF2B5EF4-FFF2-40B4-BE49-F238E27FC236}">
                  <a16:creationId xmlns:a16="http://schemas.microsoft.com/office/drawing/2014/main" id="{91C37A6C-7606-4C43-B094-0149D00BC3E2}"/>
                </a:ext>
              </a:extLst>
            </p:cNvPr>
            <p:cNvSpPr/>
            <p:nvPr/>
          </p:nvSpPr>
          <p:spPr>
            <a:xfrm>
              <a:off x="4756533" y="1384183"/>
              <a:ext cx="2651760" cy="4068661"/>
            </a:xfrm>
            <a:prstGeom prst="chevron">
              <a:avLst>
                <a:gd name="adj" fmla="val 135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Current Water Supply is Insufficient to Meet Demand</a:t>
              </a:r>
            </a:p>
          </p:txBody>
        </p:sp>
        <p:sp>
          <p:nvSpPr>
            <p:cNvPr id="18" name="Arrow: Chevron 17">
              <a:extLst>
                <a:ext uri="{FF2B5EF4-FFF2-40B4-BE49-F238E27FC236}">
                  <a16:creationId xmlns:a16="http://schemas.microsoft.com/office/drawing/2014/main" id="{5F565FBE-C7FF-49FF-BBC2-44FB2026E0F0}"/>
                </a:ext>
              </a:extLst>
            </p:cNvPr>
            <p:cNvSpPr/>
            <p:nvPr/>
          </p:nvSpPr>
          <p:spPr>
            <a:xfrm>
              <a:off x="7131337"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New Supply is Critical Going Forward</a:t>
              </a:r>
            </a:p>
          </p:txBody>
        </p:sp>
        <p:sp>
          <p:nvSpPr>
            <p:cNvPr id="19" name="Arrow: Chevron 18">
              <a:extLst>
                <a:ext uri="{FF2B5EF4-FFF2-40B4-BE49-F238E27FC236}">
                  <a16:creationId xmlns:a16="http://schemas.microsoft.com/office/drawing/2014/main" id="{AFF7DC5D-BCDE-4A5D-A4EE-830CB460D343}"/>
                </a:ext>
              </a:extLst>
            </p:cNvPr>
            <p:cNvSpPr/>
            <p:nvPr/>
          </p:nvSpPr>
          <p:spPr>
            <a:xfrm>
              <a:off x="9506141"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Resulting Economic Returns &amp; Opportunity</a:t>
              </a:r>
            </a:p>
          </p:txBody>
        </p:sp>
        <p:cxnSp>
          <p:nvCxnSpPr>
            <p:cNvPr id="21" name="Straight Arrow Connector 20">
              <a:extLst>
                <a:ext uri="{FF2B5EF4-FFF2-40B4-BE49-F238E27FC236}">
                  <a16:creationId xmlns:a16="http://schemas.microsoft.com/office/drawing/2014/main" id="{A89038AC-2EA1-4471-A586-0C3842209632}"/>
                </a:ext>
              </a:extLst>
            </p:cNvPr>
            <p:cNvCxnSpPr>
              <a:cxnSpLocks/>
            </p:cNvCxnSpPr>
            <p:nvPr/>
          </p:nvCxnSpPr>
          <p:spPr>
            <a:xfrm>
              <a:off x="366370" y="3418514"/>
              <a:ext cx="11786718" cy="0"/>
            </a:xfrm>
            <a:prstGeom prst="straightConnector1">
              <a:avLst/>
            </a:prstGeom>
            <a:ln w="92075">
              <a:solidFill>
                <a:schemeClr val="bg1">
                  <a:lumMod val="85000"/>
                </a:schemeClr>
              </a:solidFill>
              <a:tailEnd type="stealth" w="med" len="med"/>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A437F41F-8312-41F6-B9BF-E82A9EE4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209" y="3496883"/>
              <a:ext cx="1828800" cy="1828800"/>
            </a:xfrm>
            <a:prstGeom prst="rect">
              <a:avLst/>
            </a:prstGeom>
          </p:spPr>
        </p:pic>
        <p:pic>
          <p:nvPicPr>
            <p:cNvPr id="26" name="Picture 25">
              <a:extLst>
                <a:ext uri="{FF2B5EF4-FFF2-40B4-BE49-F238E27FC236}">
                  <a16:creationId xmlns:a16="http://schemas.microsoft.com/office/drawing/2014/main" id="{BAC1B13C-81A2-4747-A342-065827EA6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56" y="3496883"/>
              <a:ext cx="1828800" cy="1828800"/>
            </a:xfrm>
            <a:prstGeom prst="rect">
              <a:avLst/>
            </a:prstGeom>
          </p:spPr>
        </p:pic>
        <p:pic>
          <p:nvPicPr>
            <p:cNvPr id="28" name="Picture 27">
              <a:extLst>
                <a:ext uri="{FF2B5EF4-FFF2-40B4-BE49-F238E27FC236}">
                  <a16:creationId xmlns:a16="http://schemas.microsoft.com/office/drawing/2014/main" id="{9E6E83CC-A9BF-47CC-BF11-6D3E16E58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013" y="3496883"/>
              <a:ext cx="1828800" cy="1828800"/>
            </a:xfrm>
            <a:prstGeom prst="rect">
              <a:avLst/>
            </a:prstGeom>
          </p:spPr>
        </p:pic>
        <p:pic>
          <p:nvPicPr>
            <p:cNvPr id="30" name="Picture 29">
              <a:extLst>
                <a:ext uri="{FF2B5EF4-FFF2-40B4-BE49-F238E27FC236}">
                  <a16:creationId xmlns:a16="http://schemas.microsoft.com/office/drawing/2014/main" id="{25DFCC00-16B9-4090-820C-64FA4A32B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2817" y="3496883"/>
              <a:ext cx="1828800" cy="1828800"/>
            </a:xfrm>
            <a:prstGeom prst="rect">
              <a:avLst/>
            </a:prstGeom>
          </p:spPr>
        </p:pic>
        <p:pic>
          <p:nvPicPr>
            <p:cNvPr id="32" name="Picture 31">
              <a:extLst>
                <a:ext uri="{FF2B5EF4-FFF2-40B4-BE49-F238E27FC236}">
                  <a16:creationId xmlns:a16="http://schemas.microsoft.com/office/drawing/2014/main" id="{DD7B4A46-61D2-421D-B773-6BC9D1676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7621" y="3496883"/>
              <a:ext cx="1828800" cy="1828800"/>
            </a:xfrm>
            <a:prstGeom prst="rect">
              <a:avLst/>
            </a:prstGeom>
          </p:spPr>
        </p:pic>
      </p:grpSp>
      <p:sp>
        <p:nvSpPr>
          <p:cNvPr id="20" name="Title 7">
            <a:extLst>
              <a:ext uri="{FF2B5EF4-FFF2-40B4-BE49-F238E27FC236}">
                <a16:creationId xmlns:a16="http://schemas.microsoft.com/office/drawing/2014/main" id="{406BB9DD-102D-4A08-974B-852B075AF65E}"/>
              </a:ext>
            </a:extLst>
          </p:cNvPr>
          <p:cNvSpPr>
            <a:spLocks noGrp="1"/>
          </p:cNvSpPr>
          <p:nvPr>
            <p:ph type="title"/>
          </p:nvPr>
        </p:nvSpPr>
        <p:spPr>
          <a:xfrm>
            <a:off x="365760" y="365125"/>
            <a:ext cx="11457432" cy="914400"/>
          </a:xfrm>
        </p:spPr>
        <p:txBody>
          <a:bodyPr/>
          <a:lstStyle/>
          <a:p>
            <a:r>
              <a:rPr lang="en-US" dirty="0"/>
              <a:t>Recap of March 23, 2018 Presentation</a:t>
            </a:r>
          </a:p>
        </p:txBody>
      </p:sp>
    </p:spTree>
    <p:extLst>
      <p:ext uri="{BB962C8B-B14F-4D97-AF65-F5344CB8AC3E}">
        <p14:creationId xmlns:p14="http://schemas.microsoft.com/office/powerpoint/2010/main" val="1206162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BFB745A-6233-4B1B-98B2-7A3DA0B2926D}"/>
              </a:ext>
            </a:extLst>
          </p:cNvPr>
          <p:cNvGrpSpPr/>
          <p:nvPr/>
        </p:nvGrpSpPr>
        <p:grpSpPr>
          <a:xfrm>
            <a:off x="200235" y="1384183"/>
            <a:ext cx="11791531" cy="4068661"/>
            <a:chOff x="366370" y="1384183"/>
            <a:chExt cx="11791531" cy="4068661"/>
          </a:xfrm>
        </p:grpSpPr>
        <p:sp>
          <p:nvSpPr>
            <p:cNvPr id="12" name="Arrow: Pentagon 11">
              <a:extLst>
                <a:ext uri="{FF2B5EF4-FFF2-40B4-BE49-F238E27FC236}">
                  <a16:creationId xmlns:a16="http://schemas.microsoft.com/office/drawing/2014/main" id="{B60FA276-2D33-412B-B0BB-50F49BF1AC9C}"/>
                </a:ext>
              </a:extLst>
            </p:cNvPr>
            <p:cNvSpPr/>
            <p:nvPr/>
          </p:nvSpPr>
          <p:spPr>
            <a:xfrm>
              <a:off x="371183" y="1384183"/>
              <a:ext cx="2287502" cy="4068661"/>
            </a:xfrm>
            <a:prstGeom prst="homePlate">
              <a:avLst>
                <a:gd name="adj" fmla="val 155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A Strong &amp; Expanding  Economy for the Future</a:t>
              </a:r>
            </a:p>
          </p:txBody>
        </p:sp>
        <p:sp>
          <p:nvSpPr>
            <p:cNvPr id="15" name="Arrow: Chevron 14">
              <a:extLst>
                <a:ext uri="{FF2B5EF4-FFF2-40B4-BE49-F238E27FC236}">
                  <a16:creationId xmlns:a16="http://schemas.microsoft.com/office/drawing/2014/main" id="{EF01AFBF-955B-4CEF-AE6C-55FC1A9AE5DD}"/>
                </a:ext>
              </a:extLst>
            </p:cNvPr>
            <p:cNvSpPr/>
            <p:nvPr/>
          </p:nvSpPr>
          <p:spPr>
            <a:xfrm>
              <a:off x="2381729"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a typeface="Arial Narrow" panose="020B0606020202030204" pitchFamily="34" charset="0"/>
                  <a:cs typeface="Times New Roman" panose="02020603050405020304" pitchFamily="18" charset="0"/>
                </a:rPr>
                <a:t>Growth Generates Demand for Water</a:t>
              </a:r>
              <a:endParaRPr lang="en-US" sz="2200" b="1" dirty="0">
                <a:effectLst/>
                <a:ea typeface="Arial Narrow" panose="020B0606020202030204" pitchFamily="34" charset="0"/>
                <a:cs typeface="Times New Roman" panose="02020603050405020304" pitchFamily="18" charset="0"/>
              </a:endParaRPr>
            </a:p>
          </p:txBody>
        </p:sp>
        <p:sp>
          <p:nvSpPr>
            <p:cNvPr id="17" name="Arrow: Chevron 16">
              <a:extLst>
                <a:ext uri="{FF2B5EF4-FFF2-40B4-BE49-F238E27FC236}">
                  <a16:creationId xmlns:a16="http://schemas.microsoft.com/office/drawing/2014/main" id="{91C37A6C-7606-4C43-B094-0149D00BC3E2}"/>
                </a:ext>
              </a:extLst>
            </p:cNvPr>
            <p:cNvSpPr/>
            <p:nvPr/>
          </p:nvSpPr>
          <p:spPr>
            <a:xfrm>
              <a:off x="4756533"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Current Water Supply is Insufficient to Meet Demand</a:t>
              </a:r>
            </a:p>
          </p:txBody>
        </p:sp>
        <p:sp>
          <p:nvSpPr>
            <p:cNvPr id="18" name="Arrow: Chevron 17">
              <a:extLst>
                <a:ext uri="{FF2B5EF4-FFF2-40B4-BE49-F238E27FC236}">
                  <a16:creationId xmlns:a16="http://schemas.microsoft.com/office/drawing/2014/main" id="{5F565FBE-C7FF-49FF-BBC2-44FB2026E0F0}"/>
                </a:ext>
              </a:extLst>
            </p:cNvPr>
            <p:cNvSpPr/>
            <p:nvPr/>
          </p:nvSpPr>
          <p:spPr>
            <a:xfrm>
              <a:off x="7131337" y="1384183"/>
              <a:ext cx="2651760" cy="4068661"/>
            </a:xfrm>
            <a:prstGeom prst="chevron">
              <a:avLst>
                <a:gd name="adj" fmla="val 1354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New Supply is Critical Going Forward</a:t>
              </a:r>
            </a:p>
          </p:txBody>
        </p:sp>
        <p:sp>
          <p:nvSpPr>
            <p:cNvPr id="19" name="Arrow: Chevron 18">
              <a:extLst>
                <a:ext uri="{FF2B5EF4-FFF2-40B4-BE49-F238E27FC236}">
                  <a16:creationId xmlns:a16="http://schemas.microsoft.com/office/drawing/2014/main" id="{AFF7DC5D-BCDE-4A5D-A4EE-830CB460D343}"/>
                </a:ext>
              </a:extLst>
            </p:cNvPr>
            <p:cNvSpPr/>
            <p:nvPr/>
          </p:nvSpPr>
          <p:spPr>
            <a:xfrm>
              <a:off x="9506141"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Resulting Economic Returns &amp; Opportunity</a:t>
              </a:r>
            </a:p>
          </p:txBody>
        </p:sp>
        <p:cxnSp>
          <p:nvCxnSpPr>
            <p:cNvPr id="21" name="Straight Arrow Connector 20">
              <a:extLst>
                <a:ext uri="{FF2B5EF4-FFF2-40B4-BE49-F238E27FC236}">
                  <a16:creationId xmlns:a16="http://schemas.microsoft.com/office/drawing/2014/main" id="{A89038AC-2EA1-4471-A586-0C3842209632}"/>
                </a:ext>
              </a:extLst>
            </p:cNvPr>
            <p:cNvCxnSpPr>
              <a:cxnSpLocks/>
            </p:cNvCxnSpPr>
            <p:nvPr/>
          </p:nvCxnSpPr>
          <p:spPr>
            <a:xfrm>
              <a:off x="366370" y="3418514"/>
              <a:ext cx="11786718" cy="0"/>
            </a:xfrm>
            <a:prstGeom prst="straightConnector1">
              <a:avLst/>
            </a:prstGeom>
            <a:ln w="92075">
              <a:solidFill>
                <a:schemeClr val="bg1">
                  <a:lumMod val="85000"/>
                </a:schemeClr>
              </a:solidFill>
              <a:tailEnd type="stealth" w="med" len="med"/>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A437F41F-8312-41F6-B9BF-E82A9EE4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209" y="3496883"/>
              <a:ext cx="1828800" cy="1828800"/>
            </a:xfrm>
            <a:prstGeom prst="rect">
              <a:avLst/>
            </a:prstGeom>
          </p:spPr>
        </p:pic>
        <p:pic>
          <p:nvPicPr>
            <p:cNvPr id="26" name="Picture 25">
              <a:extLst>
                <a:ext uri="{FF2B5EF4-FFF2-40B4-BE49-F238E27FC236}">
                  <a16:creationId xmlns:a16="http://schemas.microsoft.com/office/drawing/2014/main" id="{BAC1B13C-81A2-4747-A342-065827EA6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56" y="3496883"/>
              <a:ext cx="1828800" cy="1828800"/>
            </a:xfrm>
            <a:prstGeom prst="rect">
              <a:avLst/>
            </a:prstGeom>
          </p:spPr>
        </p:pic>
        <p:pic>
          <p:nvPicPr>
            <p:cNvPr id="28" name="Picture 27">
              <a:extLst>
                <a:ext uri="{FF2B5EF4-FFF2-40B4-BE49-F238E27FC236}">
                  <a16:creationId xmlns:a16="http://schemas.microsoft.com/office/drawing/2014/main" id="{9E6E83CC-A9BF-47CC-BF11-6D3E16E58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013" y="3496883"/>
              <a:ext cx="1828800" cy="1828800"/>
            </a:xfrm>
            <a:prstGeom prst="rect">
              <a:avLst/>
            </a:prstGeom>
          </p:spPr>
        </p:pic>
        <p:pic>
          <p:nvPicPr>
            <p:cNvPr id="30" name="Picture 29">
              <a:extLst>
                <a:ext uri="{FF2B5EF4-FFF2-40B4-BE49-F238E27FC236}">
                  <a16:creationId xmlns:a16="http://schemas.microsoft.com/office/drawing/2014/main" id="{25DFCC00-16B9-4090-820C-64FA4A32B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2817" y="3496883"/>
              <a:ext cx="1828800" cy="1828800"/>
            </a:xfrm>
            <a:prstGeom prst="rect">
              <a:avLst/>
            </a:prstGeom>
          </p:spPr>
        </p:pic>
        <p:pic>
          <p:nvPicPr>
            <p:cNvPr id="32" name="Picture 31">
              <a:extLst>
                <a:ext uri="{FF2B5EF4-FFF2-40B4-BE49-F238E27FC236}">
                  <a16:creationId xmlns:a16="http://schemas.microsoft.com/office/drawing/2014/main" id="{DD7B4A46-61D2-421D-B773-6BC9D1676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7621" y="3496883"/>
              <a:ext cx="1828800" cy="1828800"/>
            </a:xfrm>
            <a:prstGeom prst="rect">
              <a:avLst/>
            </a:prstGeom>
          </p:spPr>
        </p:pic>
      </p:grpSp>
      <p:sp>
        <p:nvSpPr>
          <p:cNvPr id="20" name="Title 7">
            <a:extLst>
              <a:ext uri="{FF2B5EF4-FFF2-40B4-BE49-F238E27FC236}">
                <a16:creationId xmlns:a16="http://schemas.microsoft.com/office/drawing/2014/main" id="{06755F7C-E32B-470F-A179-09EA295965E6}"/>
              </a:ext>
            </a:extLst>
          </p:cNvPr>
          <p:cNvSpPr>
            <a:spLocks noGrp="1"/>
          </p:cNvSpPr>
          <p:nvPr>
            <p:ph type="title"/>
          </p:nvPr>
        </p:nvSpPr>
        <p:spPr>
          <a:xfrm>
            <a:off x="365760" y="365125"/>
            <a:ext cx="11457432" cy="914400"/>
          </a:xfrm>
        </p:spPr>
        <p:txBody>
          <a:bodyPr/>
          <a:lstStyle/>
          <a:p>
            <a:r>
              <a:rPr lang="en-US" dirty="0"/>
              <a:t>Recap of March 23, 2018 Presentation</a:t>
            </a:r>
          </a:p>
        </p:txBody>
      </p:sp>
    </p:spTree>
    <p:extLst>
      <p:ext uri="{BB962C8B-B14F-4D97-AF65-F5344CB8AC3E}">
        <p14:creationId xmlns:p14="http://schemas.microsoft.com/office/powerpoint/2010/main" val="1731154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BF1DEF5-50DD-4337-B35D-FBAD8989A40C}"/>
              </a:ext>
            </a:extLst>
          </p:cNvPr>
          <p:cNvSpPr>
            <a:spLocks noGrp="1"/>
          </p:cNvSpPr>
          <p:nvPr>
            <p:ph type="title"/>
          </p:nvPr>
        </p:nvSpPr>
        <p:spPr/>
        <p:txBody>
          <a:bodyPr/>
          <a:lstStyle/>
          <a:p>
            <a:r>
              <a:rPr lang="en-US" dirty="0"/>
              <a:t>Recap of March 23, 2018 Presentation</a:t>
            </a:r>
          </a:p>
        </p:txBody>
      </p:sp>
      <p:grpSp>
        <p:nvGrpSpPr>
          <p:cNvPr id="2" name="Group 1">
            <a:extLst>
              <a:ext uri="{FF2B5EF4-FFF2-40B4-BE49-F238E27FC236}">
                <a16:creationId xmlns:a16="http://schemas.microsoft.com/office/drawing/2014/main" id="{91D6DF07-131E-4F0A-A1A7-E92014FA2DAD}"/>
              </a:ext>
            </a:extLst>
          </p:cNvPr>
          <p:cNvGrpSpPr/>
          <p:nvPr/>
        </p:nvGrpSpPr>
        <p:grpSpPr>
          <a:xfrm>
            <a:off x="200235" y="1384183"/>
            <a:ext cx="11791531" cy="4068661"/>
            <a:chOff x="366370" y="1384183"/>
            <a:chExt cx="11791531" cy="4068661"/>
          </a:xfrm>
        </p:grpSpPr>
        <p:sp>
          <p:nvSpPr>
            <p:cNvPr id="12" name="Arrow: Pentagon 11">
              <a:extLst>
                <a:ext uri="{FF2B5EF4-FFF2-40B4-BE49-F238E27FC236}">
                  <a16:creationId xmlns:a16="http://schemas.microsoft.com/office/drawing/2014/main" id="{B60FA276-2D33-412B-B0BB-50F49BF1AC9C}"/>
                </a:ext>
              </a:extLst>
            </p:cNvPr>
            <p:cNvSpPr/>
            <p:nvPr/>
          </p:nvSpPr>
          <p:spPr>
            <a:xfrm>
              <a:off x="371183" y="1384183"/>
              <a:ext cx="2287502" cy="4068661"/>
            </a:xfrm>
            <a:prstGeom prst="homePlate">
              <a:avLst>
                <a:gd name="adj" fmla="val 155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A Strong &amp; Expanding  Economy for the Future</a:t>
              </a:r>
            </a:p>
          </p:txBody>
        </p:sp>
        <p:sp>
          <p:nvSpPr>
            <p:cNvPr id="15" name="Arrow: Chevron 14">
              <a:extLst>
                <a:ext uri="{FF2B5EF4-FFF2-40B4-BE49-F238E27FC236}">
                  <a16:creationId xmlns:a16="http://schemas.microsoft.com/office/drawing/2014/main" id="{EF01AFBF-955B-4CEF-AE6C-55FC1A9AE5DD}"/>
                </a:ext>
              </a:extLst>
            </p:cNvPr>
            <p:cNvSpPr/>
            <p:nvPr/>
          </p:nvSpPr>
          <p:spPr>
            <a:xfrm>
              <a:off x="2381729"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a typeface="Arial Narrow" panose="020B0606020202030204" pitchFamily="34" charset="0"/>
                  <a:cs typeface="Times New Roman" panose="02020603050405020304" pitchFamily="18" charset="0"/>
                </a:rPr>
                <a:t>Growth Generates Demand for Water</a:t>
              </a:r>
              <a:endParaRPr lang="en-US" sz="2200" b="1" dirty="0">
                <a:effectLst/>
                <a:ea typeface="Arial Narrow" panose="020B0606020202030204" pitchFamily="34" charset="0"/>
                <a:cs typeface="Times New Roman" panose="02020603050405020304" pitchFamily="18" charset="0"/>
              </a:endParaRPr>
            </a:p>
          </p:txBody>
        </p:sp>
        <p:sp>
          <p:nvSpPr>
            <p:cNvPr id="17" name="Arrow: Chevron 16">
              <a:extLst>
                <a:ext uri="{FF2B5EF4-FFF2-40B4-BE49-F238E27FC236}">
                  <a16:creationId xmlns:a16="http://schemas.microsoft.com/office/drawing/2014/main" id="{91C37A6C-7606-4C43-B094-0149D00BC3E2}"/>
                </a:ext>
              </a:extLst>
            </p:cNvPr>
            <p:cNvSpPr/>
            <p:nvPr/>
          </p:nvSpPr>
          <p:spPr>
            <a:xfrm>
              <a:off x="4756533"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Current Water Supply is Insufficient to Meet Demand</a:t>
              </a:r>
            </a:p>
          </p:txBody>
        </p:sp>
        <p:sp>
          <p:nvSpPr>
            <p:cNvPr id="18" name="Arrow: Chevron 17">
              <a:extLst>
                <a:ext uri="{FF2B5EF4-FFF2-40B4-BE49-F238E27FC236}">
                  <a16:creationId xmlns:a16="http://schemas.microsoft.com/office/drawing/2014/main" id="{5F565FBE-C7FF-49FF-BBC2-44FB2026E0F0}"/>
                </a:ext>
              </a:extLst>
            </p:cNvPr>
            <p:cNvSpPr/>
            <p:nvPr/>
          </p:nvSpPr>
          <p:spPr>
            <a:xfrm>
              <a:off x="7131337" y="1384183"/>
              <a:ext cx="2651760" cy="4068661"/>
            </a:xfrm>
            <a:prstGeom prst="chevron">
              <a:avLst>
                <a:gd name="adj" fmla="val 1354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New Supply is Critical Going Forward</a:t>
              </a:r>
            </a:p>
          </p:txBody>
        </p:sp>
        <p:sp>
          <p:nvSpPr>
            <p:cNvPr id="19" name="Arrow: Chevron 18">
              <a:extLst>
                <a:ext uri="{FF2B5EF4-FFF2-40B4-BE49-F238E27FC236}">
                  <a16:creationId xmlns:a16="http://schemas.microsoft.com/office/drawing/2014/main" id="{AFF7DC5D-BCDE-4A5D-A4EE-830CB460D343}"/>
                </a:ext>
              </a:extLst>
            </p:cNvPr>
            <p:cNvSpPr/>
            <p:nvPr/>
          </p:nvSpPr>
          <p:spPr>
            <a:xfrm>
              <a:off x="9506141" y="1384183"/>
              <a:ext cx="2651760" cy="4068661"/>
            </a:xfrm>
            <a:prstGeom prst="chevron">
              <a:avLst>
                <a:gd name="adj" fmla="val 1354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91440" rIns="0" bIns="0" numCol="1" spcCol="0" rtlCol="0" fromWordArt="0" anchor="t" anchorCtr="0" forceAA="0" compatLnSpc="1">
              <a:prstTxWarp prst="textNoShape">
                <a:avLst/>
              </a:prstTxWarp>
              <a:noAutofit/>
            </a:bodyPr>
            <a:lstStyle/>
            <a:p>
              <a:pPr marL="0" marR="0" algn="ctr">
                <a:spcBef>
                  <a:spcPts val="0"/>
                </a:spcBef>
                <a:spcAft>
                  <a:spcPts val="0"/>
                </a:spcAft>
              </a:pPr>
              <a:r>
                <a:rPr lang="en-US" sz="2200" b="1" dirty="0">
                  <a:effectLst/>
                  <a:ea typeface="Arial Narrow" panose="020B0606020202030204" pitchFamily="34" charset="0"/>
                  <a:cs typeface="Times New Roman" panose="02020603050405020304" pitchFamily="18" charset="0"/>
                </a:rPr>
                <a:t>Resulting Economic Returns &amp; Opportunity</a:t>
              </a:r>
            </a:p>
          </p:txBody>
        </p:sp>
        <p:cxnSp>
          <p:nvCxnSpPr>
            <p:cNvPr id="21" name="Straight Arrow Connector 20">
              <a:extLst>
                <a:ext uri="{FF2B5EF4-FFF2-40B4-BE49-F238E27FC236}">
                  <a16:creationId xmlns:a16="http://schemas.microsoft.com/office/drawing/2014/main" id="{A89038AC-2EA1-4471-A586-0C3842209632}"/>
                </a:ext>
              </a:extLst>
            </p:cNvPr>
            <p:cNvCxnSpPr>
              <a:cxnSpLocks/>
            </p:cNvCxnSpPr>
            <p:nvPr/>
          </p:nvCxnSpPr>
          <p:spPr>
            <a:xfrm>
              <a:off x="366370" y="3418514"/>
              <a:ext cx="11786718" cy="0"/>
            </a:xfrm>
            <a:prstGeom prst="straightConnector1">
              <a:avLst/>
            </a:prstGeom>
            <a:ln w="92075">
              <a:solidFill>
                <a:schemeClr val="bg1">
                  <a:lumMod val="85000"/>
                </a:schemeClr>
              </a:solidFill>
              <a:tailEnd type="stealth" w="med" len="med"/>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A437F41F-8312-41F6-B9BF-E82A9EE4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209" y="3496883"/>
              <a:ext cx="1828800" cy="1828800"/>
            </a:xfrm>
            <a:prstGeom prst="rect">
              <a:avLst/>
            </a:prstGeom>
          </p:spPr>
        </p:pic>
        <p:pic>
          <p:nvPicPr>
            <p:cNvPr id="26" name="Picture 25">
              <a:extLst>
                <a:ext uri="{FF2B5EF4-FFF2-40B4-BE49-F238E27FC236}">
                  <a16:creationId xmlns:a16="http://schemas.microsoft.com/office/drawing/2014/main" id="{BAC1B13C-81A2-4747-A342-065827EA6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56" y="3496883"/>
              <a:ext cx="1828800" cy="1828800"/>
            </a:xfrm>
            <a:prstGeom prst="rect">
              <a:avLst/>
            </a:prstGeom>
          </p:spPr>
        </p:pic>
        <p:pic>
          <p:nvPicPr>
            <p:cNvPr id="28" name="Picture 27">
              <a:extLst>
                <a:ext uri="{FF2B5EF4-FFF2-40B4-BE49-F238E27FC236}">
                  <a16:creationId xmlns:a16="http://schemas.microsoft.com/office/drawing/2014/main" id="{9E6E83CC-A9BF-47CC-BF11-6D3E16E58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8013" y="3496883"/>
              <a:ext cx="1828800" cy="1828800"/>
            </a:xfrm>
            <a:prstGeom prst="rect">
              <a:avLst/>
            </a:prstGeom>
          </p:spPr>
        </p:pic>
        <p:pic>
          <p:nvPicPr>
            <p:cNvPr id="30" name="Picture 29">
              <a:extLst>
                <a:ext uri="{FF2B5EF4-FFF2-40B4-BE49-F238E27FC236}">
                  <a16:creationId xmlns:a16="http://schemas.microsoft.com/office/drawing/2014/main" id="{25DFCC00-16B9-4090-820C-64FA4A32B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2817" y="3496883"/>
              <a:ext cx="1828800" cy="1828800"/>
            </a:xfrm>
            <a:prstGeom prst="rect">
              <a:avLst/>
            </a:prstGeom>
          </p:spPr>
        </p:pic>
        <p:pic>
          <p:nvPicPr>
            <p:cNvPr id="32" name="Picture 31">
              <a:extLst>
                <a:ext uri="{FF2B5EF4-FFF2-40B4-BE49-F238E27FC236}">
                  <a16:creationId xmlns:a16="http://schemas.microsoft.com/office/drawing/2014/main" id="{DD7B4A46-61D2-421D-B773-6BC9D1676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7621" y="3496883"/>
              <a:ext cx="1828800" cy="1828800"/>
            </a:xfrm>
            <a:prstGeom prst="rect">
              <a:avLst/>
            </a:prstGeom>
          </p:spPr>
        </p:pic>
      </p:grpSp>
    </p:spTree>
    <p:extLst>
      <p:ext uri="{BB962C8B-B14F-4D97-AF65-F5344CB8AC3E}">
        <p14:creationId xmlns:p14="http://schemas.microsoft.com/office/powerpoint/2010/main" val="171685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andglass, object, indoor, sitting&#10;&#10;Description generated with very high confidence">
            <a:extLst>
              <a:ext uri="{FF2B5EF4-FFF2-40B4-BE49-F238E27FC236}">
                <a16:creationId xmlns:a16="http://schemas.microsoft.com/office/drawing/2014/main" id="{56A27D31-1D5F-4C65-9938-0D9A6678D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601"/>
            <a:ext cx="4206240" cy="6334699"/>
          </a:xfrm>
          <a:prstGeom prst="rect">
            <a:avLst/>
          </a:prstGeom>
        </p:spPr>
      </p:pic>
      <p:sp>
        <p:nvSpPr>
          <p:cNvPr id="6" name="Title 7">
            <a:extLst>
              <a:ext uri="{FF2B5EF4-FFF2-40B4-BE49-F238E27FC236}">
                <a16:creationId xmlns:a16="http://schemas.microsoft.com/office/drawing/2014/main" id="{A14261E7-5F9D-4250-B678-AE5C78AAB1E0}"/>
              </a:ext>
            </a:extLst>
          </p:cNvPr>
          <p:cNvSpPr>
            <a:spLocks noGrp="1"/>
          </p:cNvSpPr>
          <p:nvPr>
            <p:ph type="title"/>
          </p:nvPr>
        </p:nvSpPr>
        <p:spPr>
          <a:xfrm>
            <a:off x="5016844" y="449151"/>
            <a:ext cx="6900260" cy="914400"/>
          </a:xfrm>
        </p:spPr>
        <p:txBody>
          <a:bodyPr/>
          <a:lstStyle/>
          <a:p>
            <a:r>
              <a:rPr lang="en-US" dirty="0"/>
              <a:t>What has happened since the March 23, 2018 meeting…</a:t>
            </a:r>
          </a:p>
        </p:txBody>
      </p:sp>
      <p:sp>
        <p:nvSpPr>
          <p:cNvPr id="7" name="Title 7">
            <a:extLst>
              <a:ext uri="{FF2B5EF4-FFF2-40B4-BE49-F238E27FC236}">
                <a16:creationId xmlns:a16="http://schemas.microsoft.com/office/drawing/2014/main" id="{70ADCECB-ECD3-4FF0-A7D9-714E461A41E4}"/>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t>The Division of Water Resources released official estimates of 2015 per capita water use for every county in the State of Utah</a:t>
            </a:r>
            <a:br>
              <a:rPr lang="en-US" sz="2400" dirty="0"/>
            </a:br>
            <a:endParaRPr lang="en-US" sz="2400" dirty="0"/>
          </a:p>
          <a:p>
            <a:pPr marL="742950" indent="-742950">
              <a:buFont typeface="+mj-lt"/>
              <a:buAutoNum type="arabicPeriod"/>
            </a:pPr>
            <a:r>
              <a:rPr lang="en-US" sz="2400" dirty="0"/>
              <a:t>On-going refinement of both demand-side and supply-side assumptions</a:t>
            </a:r>
            <a:br>
              <a:rPr lang="en-US" sz="2400" dirty="0"/>
            </a:br>
            <a:endParaRPr lang="en-US" sz="2400" dirty="0"/>
          </a:p>
          <a:p>
            <a:pPr marL="742950" indent="-742950">
              <a:buFont typeface="+mj-lt"/>
              <a:buAutoNum type="arabicPeriod"/>
            </a:pPr>
            <a:r>
              <a:rPr lang="en-US" sz="2400" dirty="0"/>
              <a:t>Updated presentation and analysis by University of Utah professors relative to price elasticity considerations for water use</a:t>
            </a:r>
          </a:p>
        </p:txBody>
      </p:sp>
    </p:spTree>
    <p:extLst>
      <p:ext uri="{BB962C8B-B14F-4D97-AF65-F5344CB8AC3E}">
        <p14:creationId xmlns:p14="http://schemas.microsoft.com/office/powerpoint/2010/main" val="4086412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andglass, object, indoor, sitting&#10;&#10;Description generated with very high confidence">
            <a:extLst>
              <a:ext uri="{FF2B5EF4-FFF2-40B4-BE49-F238E27FC236}">
                <a16:creationId xmlns:a16="http://schemas.microsoft.com/office/drawing/2014/main" id="{56A27D31-1D5F-4C65-9938-0D9A6678D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601"/>
            <a:ext cx="4206240" cy="6334699"/>
          </a:xfrm>
          <a:prstGeom prst="rect">
            <a:avLst/>
          </a:prstGeom>
        </p:spPr>
      </p:pic>
      <p:sp>
        <p:nvSpPr>
          <p:cNvPr id="6" name="Title 7">
            <a:extLst>
              <a:ext uri="{FF2B5EF4-FFF2-40B4-BE49-F238E27FC236}">
                <a16:creationId xmlns:a16="http://schemas.microsoft.com/office/drawing/2014/main" id="{A14261E7-5F9D-4250-B678-AE5C78AAB1E0}"/>
              </a:ext>
            </a:extLst>
          </p:cNvPr>
          <p:cNvSpPr>
            <a:spLocks noGrp="1"/>
          </p:cNvSpPr>
          <p:nvPr>
            <p:ph type="title"/>
          </p:nvPr>
        </p:nvSpPr>
        <p:spPr>
          <a:xfrm>
            <a:off x="5016844" y="449151"/>
            <a:ext cx="6900260" cy="914400"/>
          </a:xfrm>
        </p:spPr>
        <p:txBody>
          <a:bodyPr/>
          <a:lstStyle/>
          <a:p>
            <a:r>
              <a:rPr lang="en-US" dirty="0"/>
              <a:t>What has happened since the March 23, 2018 meeting…</a:t>
            </a:r>
          </a:p>
        </p:txBody>
      </p:sp>
      <p:sp>
        <p:nvSpPr>
          <p:cNvPr id="7" name="Title 7">
            <a:extLst>
              <a:ext uri="{FF2B5EF4-FFF2-40B4-BE49-F238E27FC236}">
                <a16:creationId xmlns:a16="http://schemas.microsoft.com/office/drawing/2014/main" id="{70ADCECB-ECD3-4FF0-A7D9-714E461A41E4}"/>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t>The Division of Water Resources released official estimates of 2015 per capita water use for every county in the State of Utah</a:t>
            </a:r>
            <a:br>
              <a:rPr lang="en-US" sz="2400" dirty="0"/>
            </a:br>
            <a:endParaRPr lang="en-US" sz="2400" dirty="0"/>
          </a:p>
          <a:p>
            <a:pPr marL="742950" indent="-742950">
              <a:buFont typeface="+mj-lt"/>
              <a:buAutoNum type="arabicPeriod"/>
            </a:pPr>
            <a:r>
              <a:rPr lang="en-US" sz="2400" dirty="0">
                <a:solidFill>
                  <a:schemeClr val="bg1">
                    <a:lumMod val="75000"/>
                  </a:schemeClr>
                </a:solidFill>
              </a:rPr>
              <a:t>On-going refinement of both demand-side and supply-side assumptions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solidFill>
                  <a:schemeClr val="bg1">
                    <a:lumMod val="75000"/>
                  </a:schemeClr>
                </a:solidFill>
              </a:rPr>
              <a:t>Updated presentation and analysis by University of Utah professors relative to price elasticity considerations for water use</a:t>
            </a:r>
          </a:p>
        </p:txBody>
      </p:sp>
    </p:spTree>
    <p:extLst>
      <p:ext uri="{BB962C8B-B14F-4D97-AF65-F5344CB8AC3E}">
        <p14:creationId xmlns:p14="http://schemas.microsoft.com/office/powerpoint/2010/main" val="2089543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75309-E9D2-4A74-A5C1-7B6D6443FA68}"/>
              </a:ext>
            </a:extLst>
          </p:cNvPr>
          <p:cNvSpPr>
            <a:spLocks noGrp="1"/>
          </p:cNvSpPr>
          <p:nvPr>
            <p:ph type="title"/>
          </p:nvPr>
        </p:nvSpPr>
        <p:spPr>
          <a:xfrm>
            <a:off x="306324" y="157532"/>
            <a:ext cx="11457432" cy="914400"/>
          </a:xfrm>
        </p:spPr>
        <p:txBody>
          <a:bodyPr/>
          <a:lstStyle/>
          <a:p>
            <a:r>
              <a:rPr lang="en-US" dirty="0"/>
              <a:t>Water Demand | Gallons Per Capita Per Day</a:t>
            </a:r>
          </a:p>
        </p:txBody>
      </p:sp>
      <p:sp>
        <p:nvSpPr>
          <p:cNvPr id="8" name="Content Placeholder 7">
            <a:extLst>
              <a:ext uri="{FF2B5EF4-FFF2-40B4-BE49-F238E27FC236}">
                <a16:creationId xmlns:a16="http://schemas.microsoft.com/office/drawing/2014/main" id="{62F98297-7947-471C-BD62-D64F3EDEEF54}"/>
              </a:ext>
            </a:extLst>
          </p:cNvPr>
          <p:cNvSpPr>
            <a:spLocks noGrp="1"/>
          </p:cNvSpPr>
          <p:nvPr>
            <p:ph idx="1"/>
          </p:nvPr>
        </p:nvSpPr>
        <p:spPr>
          <a:xfrm>
            <a:off x="227364" y="1341942"/>
            <a:ext cx="5669280" cy="4663440"/>
          </a:xfrm>
        </p:spPr>
        <p:txBody>
          <a:bodyPr anchor="ctr"/>
          <a:lstStyle/>
          <a:p>
            <a:r>
              <a:rPr lang="en-US" dirty="0"/>
              <a:t>In terms of domestic public supply, Washington County ranked 16</a:t>
            </a:r>
            <a:r>
              <a:rPr lang="en-US" baseline="30000" dirty="0"/>
              <a:t>th</a:t>
            </a:r>
            <a:r>
              <a:rPr lang="en-US" dirty="0"/>
              <a:t> lowest of 29 counties in per capita usage despite being located in the hottest and most arid region of the state</a:t>
            </a:r>
          </a:p>
        </p:txBody>
      </p:sp>
      <p:sp>
        <p:nvSpPr>
          <p:cNvPr id="9" name="Text Placeholder 8">
            <a:extLst>
              <a:ext uri="{FF2B5EF4-FFF2-40B4-BE49-F238E27FC236}">
                <a16:creationId xmlns:a16="http://schemas.microsoft.com/office/drawing/2014/main" id="{DF0843B0-7DDB-4C9B-9251-C804EC67D92E}"/>
              </a:ext>
            </a:extLst>
          </p:cNvPr>
          <p:cNvSpPr>
            <a:spLocks noGrp="1"/>
          </p:cNvSpPr>
          <p:nvPr>
            <p:ph type="body" sz="quarter" idx="10"/>
          </p:nvPr>
        </p:nvSpPr>
        <p:spPr/>
        <p:txBody>
          <a:bodyPr/>
          <a:lstStyle/>
          <a:p>
            <a:r>
              <a:rPr lang="en-US" dirty="0"/>
              <a:t>Source: Utah Department of Water Resources. Note: These figures are county-wide, GPCD reported elsewhere in this report refers to the Kanab/Virgin Basin</a:t>
            </a:r>
          </a:p>
        </p:txBody>
      </p:sp>
      <p:pic>
        <p:nvPicPr>
          <p:cNvPr id="7" name="Picture 6">
            <a:extLst>
              <a:ext uri="{FF2B5EF4-FFF2-40B4-BE49-F238E27FC236}">
                <a16:creationId xmlns:a16="http://schemas.microsoft.com/office/drawing/2014/main" id="{49399B42-A722-4A1D-84C3-27822BF62005}"/>
              </a:ext>
            </a:extLst>
          </p:cNvPr>
          <p:cNvPicPr>
            <a:picLocks noChangeAspect="1"/>
          </p:cNvPicPr>
          <p:nvPr/>
        </p:nvPicPr>
        <p:blipFill rotWithShape="1">
          <a:blip r:embed="rId2">
            <a:extLst>
              <a:ext uri="{28A0092B-C50C-407E-A947-70E740481C1C}">
                <a14:useLocalDpi xmlns:a14="http://schemas.microsoft.com/office/drawing/2010/main" val="0"/>
              </a:ext>
            </a:extLst>
          </a:blip>
          <a:srcRect l="25224" t="4156" r="24146" b="3896"/>
          <a:stretch/>
        </p:blipFill>
        <p:spPr>
          <a:xfrm>
            <a:off x="6984130" y="1071932"/>
            <a:ext cx="4593521" cy="5029200"/>
          </a:xfrm>
          <a:prstGeom prst="rect">
            <a:avLst/>
          </a:prstGeom>
        </p:spPr>
      </p:pic>
    </p:spTree>
    <p:extLst>
      <p:ext uri="{BB962C8B-B14F-4D97-AF65-F5344CB8AC3E}">
        <p14:creationId xmlns:p14="http://schemas.microsoft.com/office/powerpoint/2010/main" val="1568352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F27246-1258-4A20-9764-65B5B36A7259}"/>
              </a:ext>
            </a:extLst>
          </p:cNvPr>
          <p:cNvPicPr>
            <a:picLocks noChangeAspect="1"/>
          </p:cNvPicPr>
          <p:nvPr/>
        </p:nvPicPr>
        <p:blipFill rotWithShape="1">
          <a:blip r:embed="rId2">
            <a:extLst>
              <a:ext uri="{28A0092B-C50C-407E-A947-70E740481C1C}">
                <a14:useLocalDpi xmlns:a14="http://schemas.microsoft.com/office/drawing/2010/main" val="0"/>
              </a:ext>
            </a:extLst>
          </a:blip>
          <a:srcRect l="25224" t="4156" r="24146" b="3896"/>
          <a:stretch/>
        </p:blipFill>
        <p:spPr>
          <a:xfrm>
            <a:off x="6984130" y="1071932"/>
            <a:ext cx="4593521" cy="5029200"/>
          </a:xfrm>
          <a:prstGeom prst="rect">
            <a:avLst/>
          </a:prstGeom>
        </p:spPr>
      </p:pic>
      <p:sp>
        <p:nvSpPr>
          <p:cNvPr id="2" name="Title 1">
            <a:extLst>
              <a:ext uri="{FF2B5EF4-FFF2-40B4-BE49-F238E27FC236}">
                <a16:creationId xmlns:a16="http://schemas.microsoft.com/office/drawing/2014/main" id="{64475309-E9D2-4A74-A5C1-7B6D6443FA68}"/>
              </a:ext>
            </a:extLst>
          </p:cNvPr>
          <p:cNvSpPr>
            <a:spLocks noGrp="1"/>
          </p:cNvSpPr>
          <p:nvPr>
            <p:ph type="title"/>
          </p:nvPr>
        </p:nvSpPr>
        <p:spPr>
          <a:xfrm>
            <a:off x="306324" y="157532"/>
            <a:ext cx="11457432" cy="914400"/>
          </a:xfrm>
        </p:spPr>
        <p:txBody>
          <a:bodyPr/>
          <a:lstStyle/>
          <a:p>
            <a:r>
              <a:rPr lang="en-US" dirty="0"/>
              <a:t>Water Demand | Gallons Per Capita Per Day</a:t>
            </a:r>
          </a:p>
        </p:txBody>
      </p:sp>
      <p:sp>
        <p:nvSpPr>
          <p:cNvPr id="8" name="Content Placeholder 7">
            <a:extLst>
              <a:ext uri="{FF2B5EF4-FFF2-40B4-BE49-F238E27FC236}">
                <a16:creationId xmlns:a16="http://schemas.microsoft.com/office/drawing/2014/main" id="{62F98297-7947-471C-BD62-D64F3EDEEF54}"/>
              </a:ext>
            </a:extLst>
          </p:cNvPr>
          <p:cNvSpPr>
            <a:spLocks noGrp="1"/>
          </p:cNvSpPr>
          <p:nvPr>
            <p:ph idx="1"/>
          </p:nvPr>
        </p:nvSpPr>
        <p:spPr>
          <a:xfrm>
            <a:off x="227364" y="1341942"/>
            <a:ext cx="5669280" cy="4663440"/>
          </a:xfrm>
        </p:spPr>
        <p:txBody>
          <a:bodyPr anchor="ctr"/>
          <a:lstStyle/>
          <a:p>
            <a:r>
              <a:rPr lang="en-US" dirty="0"/>
              <a:t>In terms of domestic public supply, Washington County ranked 16</a:t>
            </a:r>
            <a:r>
              <a:rPr lang="en-US" baseline="30000" dirty="0"/>
              <a:t>th</a:t>
            </a:r>
            <a:r>
              <a:rPr lang="en-US" dirty="0"/>
              <a:t> lowest of 29 counties in per capita usage despite being located in the hottest and most arid region of the state</a:t>
            </a:r>
          </a:p>
        </p:txBody>
      </p:sp>
      <p:sp>
        <p:nvSpPr>
          <p:cNvPr id="9" name="Text Placeholder 8">
            <a:extLst>
              <a:ext uri="{FF2B5EF4-FFF2-40B4-BE49-F238E27FC236}">
                <a16:creationId xmlns:a16="http://schemas.microsoft.com/office/drawing/2014/main" id="{DF0843B0-7DDB-4C9B-9251-C804EC67D92E}"/>
              </a:ext>
            </a:extLst>
          </p:cNvPr>
          <p:cNvSpPr>
            <a:spLocks noGrp="1"/>
          </p:cNvSpPr>
          <p:nvPr>
            <p:ph type="body" sz="quarter" idx="10"/>
          </p:nvPr>
        </p:nvSpPr>
        <p:spPr/>
        <p:txBody>
          <a:bodyPr/>
          <a:lstStyle/>
          <a:p>
            <a:r>
              <a:rPr lang="en-US" dirty="0"/>
              <a:t>Source: Utah Department of Water Resources. Note: These figures are county-wide, GPCD reported elsewhere in this report refers to the Kanab/Virgin Basin</a:t>
            </a:r>
          </a:p>
        </p:txBody>
      </p:sp>
      <p:sp>
        <p:nvSpPr>
          <p:cNvPr id="4" name="Rectangle 3">
            <a:extLst>
              <a:ext uri="{FF2B5EF4-FFF2-40B4-BE49-F238E27FC236}">
                <a16:creationId xmlns:a16="http://schemas.microsoft.com/office/drawing/2014/main" id="{0915605C-7168-499C-8A70-4D6651934A00}"/>
              </a:ext>
            </a:extLst>
          </p:cNvPr>
          <p:cNvSpPr/>
          <p:nvPr/>
        </p:nvSpPr>
        <p:spPr>
          <a:xfrm>
            <a:off x="6984130" y="5469464"/>
            <a:ext cx="971847" cy="66304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508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9E30B37-9241-491E-9A79-A4E03C57A815}"/>
              </a:ext>
            </a:extLst>
          </p:cNvPr>
          <p:cNvSpPr>
            <a:spLocks noGrp="1"/>
          </p:cNvSpPr>
          <p:nvPr>
            <p:ph type="title"/>
          </p:nvPr>
        </p:nvSpPr>
        <p:spPr>
          <a:xfrm>
            <a:off x="306324" y="2729708"/>
            <a:ext cx="4889156" cy="914400"/>
          </a:xfrm>
        </p:spPr>
        <p:txBody>
          <a:bodyPr/>
          <a:lstStyle/>
          <a:p>
            <a:pPr algn="ctr"/>
            <a:r>
              <a:rPr lang="en-US" sz="8000" dirty="0"/>
              <a:t>231.2</a:t>
            </a:r>
            <a:br>
              <a:rPr lang="en-US" dirty="0"/>
            </a:br>
            <a:r>
              <a:rPr lang="en-US" sz="3000" dirty="0"/>
              <a:t>Gallons Per Capita Per Day in Washington County</a:t>
            </a:r>
          </a:p>
        </p:txBody>
      </p:sp>
      <p:sp>
        <p:nvSpPr>
          <p:cNvPr id="9" name="Title 1">
            <a:extLst>
              <a:ext uri="{FF2B5EF4-FFF2-40B4-BE49-F238E27FC236}">
                <a16:creationId xmlns:a16="http://schemas.microsoft.com/office/drawing/2014/main" id="{75DF4F3B-4699-48D5-87DE-A38DE4C2FD8B}"/>
              </a:ext>
            </a:extLst>
          </p:cNvPr>
          <p:cNvSpPr txBox="1">
            <a:spLocks/>
          </p:cNvSpPr>
          <p:nvPr/>
        </p:nvSpPr>
        <p:spPr>
          <a:xfrm>
            <a:off x="306324" y="157532"/>
            <a:ext cx="11457432"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dirty="0"/>
              <a:t>Difference in Water Demand Figures</a:t>
            </a:r>
          </a:p>
        </p:txBody>
      </p:sp>
      <p:cxnSp>
        <p:nvCxnSpPr>
          <p:cNvPr id="10" name="Straight Connector 9">
            <a:extLst>
              <a:ext uri="{FF2B5EF4-FFF2-40B4-BE49-F238E27FC236}">
                <a16:creationId xmlns:a16="http://schemas.microsoft.com/office/drawing/2014/main" id="{E1111FA1-B2DC-4D26-8BF9-D39553545777}"/>
              </a:ext>
            </a:extLst>
          </p:cNvPr>
          <p:cNvCxnSpPr/>
          <p:nvPr/>
        </p:nvCxnSpPr>
        <p:spPr>
          <a:xfrm>
            <a:off x="6096000" y="1464129"/>
            <a:ext cx="0" cy="4582885"/>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7">
            <a:extLst>
              <a:ext uri="{FF2B5EF4-FFF2-40B4-BE49-F238E27FC236}">
                <a16:creationId xmlns:a16="http://schemas.microsoft.com/office/drawing/2014/main" id="{7E821849-8A7C-4C0D-B0D9-333EC89FB300}"/>
              </a:ext>
            </a:extLst>
          </p:cNvPr>
          <p:cNvSpPr txBox="1">
            <a:spLocks/>
          </p:cNvSpPr>
          <p:nvPr/>
        </p:nvSpPr>
        <p:spPr>
          <a:xfrm>
            <a:off x="7103200" y="2729708"/>
            <a:ext cx="4889156"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8000" dirty="0"/>
              <a:t>229.6</a:t>
            </a:r>
            <a:br>
              <a:rPr lang="en-US" dirty="0"/>
            </a:br>
            <a:r>
              <a:rPr lang="en-US" sz="3000" dirty="0"/>
              <a:t>Gallons Per Capita Per Day in Virgin/Kanab Basin</a:t>
            </a:r>
          </a:p>
        </p:txBody>
      </p:sp>
    </p:spTree>
    <p:extLst>
      <p:ext uri="{BB962C8B-B14F-4D97-AF65-F5344CB8AC3E}">
        <p14:creationId xmlns:p14="http://schemas.microsoft.com/office/powerpoint/2010/main" val="3639463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9E30B37-9241-491E-9A79-A4E03C57A815}"/>
              </a:ext>
            </a:extLst>
          </p:cNvPr>
          <p:cNvSpPr>
            <a:spLocks noGrp="1"/>
          </p:cNvSpPr>
          <p:nvPr>
            <p:ph type="title"/>
          </p:nvPr>
        </p:nvSpPr>
        <p:spPr>
          <a:xfrm>
            <a:off x="116728" y="2958309"/>
            <a:ext cx="4875272" cy="914400"/>
          </a:xfrm>
        </p:spPr>
        <p:txBody>
          <a:bodyPr/>
          <a:lstStyle/>
          <a:p>
            <a:pPr algn="ctr"/>
            <a:r>
              <a:rPr lang="en-US" sz="8000" dirty="0"/>
              <a:t>271.4</a:t>
            </a:r>
            <a:br>
              <a:rPr lang="en-US" dirty="0"/>
            </a:br>
            <a:r>
              <a:rPr lang="en-US" sz="3000" dirty="0"/>
              <a:t>Gallons Per Capita </a:t>
            </a:r>
            <a:br>
              <a:rPr lang="en-US" sz="3000" dirty="0"/>
            </a:br>
            <a:r>
              <a:rPr lang="en-US" sz="3000" dirty="0"/>
              <a:t>Per Day Deliveries </a:t>
            </a:r>
            <a:br>
              <a:rPr lang="en-US" sz="3000" dirty="0"/>
            </a:br>
            <a:r>
              <a:rPr lang="en-US" sz="3000" dirty="0"/>
              <a:t>by WCWCD</a:t>
            </a:r>
          </a:p>
        </p:txBody>
      </p:sp>
      <p:sp>
        <p:nvSpPr>
          <p:cNvPr id="9" name="Title 1">
            <a:extLst>
              <a:ext uri="{FF2B5EF4-FFF2-40B4-BE49-F238E27FC236}">
                <a16:creationId xmlns:a16="http://schemas.microsoft.com/office/drawing/2014/main" id="{75DF4F3B-4699-48D5-87DE-A38DE4C2FD8B}"/>
              </a:ext>
            </a:extLst>
          </p:cNvPr>
          <p:cNvSpPr txBox="1">
            <a:spLocks/>
          </p:cNvSpPr>
          <p:nvPr/>
        </p:nvSpPr>
        <p:spPr>
          <a:xfrm>
            <a:off x="306324" y="157532"/>
            <a:ext cx="11457432"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dirty="0"/>
              <a:t>Difference in Water Demand Figures</a:t>
            </a:r>
          </a:p>
        </p:txBody>
      </p:sp>
      <p:sp>
        <p:nvSpPr>
          <p:cNvPr id="11" name="Title 7">
            <a:extLst>
              <a:ext uri="{FF2B5EF4-FFF2-40B4-BE49-F238E27FC236}">
                <a16:creationId xmlns:a16="http://schemas.microsoft.com/office/drawing/2014/main" id="{7E821849-8A7C-4C0D-B0D9-333EC89FB300}"/>
              </a:ext>
            </a:extLst>
          </p:cNvPr>
          <p:cNvSpPr txBox="1">
            <a:spLocks/>
          </p:cNvSpPr>
          <p:nvPr/>
        </p:nvSpPr>
        <p:spPr>
          <a:xfrm>
            <a:off x="7609114" y="2958309"/>
            <a:ext cx="4530200"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8000" dirty="0"/>
              <a:t>229.6</a:t>
            </a:r>
            <a:br>
              <a:rPr lang="en-US" dirty="0"/>
            </a:br>
            <a:r>
              <a:rPr lang="en-US" sz="3000" dirty="0"/>
              <a:t>Gallons Per Capita Per Day Consumed in the Virgin/Kanab Basin</a:t>
            </a:r>
          </a:p>
        </p:txBody>
      </p:sp>
      <p:sp>
        <p:nvSpPr>
          <p:cNvPr id="2" name="Arrow: Right 1">
            <a:extLst>
              <a:ext uri="{FF2B5EF4-FFF2-40B4-BE49-F238E27FC236}">
                <a16:creationId xmlns:a16="http://schemas.microsoft.com/office/drawing/2014/main" id="{A1D56365-2982-419A-ACBA-B7329ADAEFCA}"/>
              </a:ext>
            </a:extLst>
          </p:cNvPr>
          <p:cNvSpPr/>
          <p:nvPr/>
        </p:nvSpPr>
        <p:spPr>
          <a:xfrm>
            <a:off x="4523881" y="2958309"/>
            <a:ext cx="3144238" cy="1338942"/>
          </a:xfrm>
          <a:prstGeom prst="rightArrow">
            <a:avLst>
              <a:gd name="adj1" fmla="val 50000"/>
              <a:gd name="adj2" fmla="val 521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Approx. 15% </a:t>
            </a:r>
            <a:br>
              <a:rPr lang="en-US" sz="2000" b="1" dirty="0"/>
            </a:br>
            <a:r>
              <a:rPr lang="en-US" sz="2000" b="1" dirty="0"/>
              <a:t>Non-Revenue Water</a:t>
            </a:r>
          </a:p>
        </p:txBody>
      </p:sp>
    </p:spTree>
    <p:extLst>
      <p:ext uri="{BB962C8B-B14F-4D97-AF65-F5344CB8AC3E}">
        <p14:creationId xmlns:p14="http://schemas.microsoft.com/office/powerpoint/2010/main" val="1572270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andglass, object, indoor, sitting&#10;&#10;Description generated with very high confidence">
            <a:extLst>
              <a:ext uri="{FF2B5EF4-FFF2-40B4-BE49-F238E27FC236}">
                <a16:creationId xmlns:a16="http://schemas.microsoft.com/office/drawing/2014/main" id="{56A27D31-1D5F-4C65-9938-0D9A6678D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601"/>
            <a:ext cx="4206240" cy="6334699"/>
          </a:xfrm>
          <a:prstGeom prst="rect">
            <a:avLst/>
          </a:prstGeom>
        </p:spPr>
      </p:pic>
      <p:sp>
        <p:nvSpPr>
          <p:cNvPr id="6" name="Title 7">
            <a:extLst>
              <a:ext uri="{FF2B5EF4-FFF2-40B4-BE49-F238E27FC236}">
                <a16:creationId xmlns:a16="http://schemas.microsoft.com/office/drawing/2014/main" id="{A14261E7-5F9D-4250-B678-AE5C78AAB1E0}"/>
              </a:ext>
            </a:extLst>
          </p:cNvPr>
          <p:cNvSpPr>
            <a:spLocks noGrp="1"/>
          </p:cNvSpPr>
          <p:nvPr>
            <p:ph type="title"/>
          </p:nvPr>
        </p:nvSpPr>
        <p:spPr>
          <a:xfrm>
            <a:off x="5016844" y="449151"/>
            <a:ext cx="6900260" cy="914400"/>
          </a:xfrm>
        </p:spPr>
        <p:txBody>
          <a:bodyPr/>
          <a:lstStyle/>
          <a:p>
            <a:r>
              <a:rPr lang="en-US" dirty="0"/>
              <a:t>What has happened since the March 23, 2018 meeting…</a:t>
            </a:r>
          </a:p>
        </p:txBody>
      </p:sp>
      <p:sp>
        <p:nvSpPr>
          <p:cNvPr id="7" name="Title 7">
            <a:extLst>
              <a:ext uri="{FF2B5EF4-FFF2-40B4-BE49-F238E27FC236}">
                <a16:creationId xmlns:a16="http://schemas.microsoft.com/office/drawing/2014/main" id="{70ADCECB-ECD3-4FF0-A7D9-714E461A41E4}"/>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solidFill>
                  <a:schemeClr val="bg1">
                    <a:lumMod val="75000"/>
                  </a:schemeClr>
                </a:solidFill>
              </a:rPr>
              <a:t>The Division of Water Resources released official estimates of 2015 per capita water use for every county in the State of Utah</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t>On-going refinement of both demand-side and supply-side assumptions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solidFill>
                  <a:schemeClr val="bg1">
                    <a:lumMod val="75000"/>
                  </a:schemeClr>
                </a:solidFill>
              </a:rPr>
              <a:t>Updated presentation and analysis by University of Utah professors relative to price elasticity considerations for water use</a:t>
            </a:r>
          </a:p>
        </p:txBody>
      </p:sp>
    </p:spTree>
    <p:extLst>
      <p:ext uri="{BB962C8B-B14F-4D97-AF65-F5344CB8AC3E}">
        <p14:creationId xmlns:p14="http://schemas.microsoft.com/office/powerpoint/2010/main" val="927797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C2C4AFE4-8F5C-4B2C-BF18-E56578EB2EBB}"/>
              </a:ext>
            </a:extLst>
          </p:cNvPr>
          <p:cNvSpPr>
            <a:spLocks noGrp="1"/>
          </p:cNvSpPr>
          <p:nvPr>
            <p:ph type="title"/>
          </p:nvPr>
        </p:nvSpPr>
        <p:spPr>
          <a:xfrm>
            <a:off x="365125" y="365125"/>
            <a:ext cx="11457432" cy="914400"/>
          </a:xfrm>
        </p:spPr>
        <p:txBody>
          <a:bodyPr/>
          <a:lstStyle/>
          <a:p>
            <a:r>
              <a:rPr lang="en-US" dirty="0"/>
              <a:t>Washington County Water Supply-Demand Balance</a:t>
            </a:r>
          </a:p>
        </p:txBody>
      </p:sp>
      <p:sp>
        <p:nvSpPr>
          <p:cNvPr id="3" name="Text Placeholder 2">
            <a:extLst>
              <a:ext uri="{FF2B5EF4-FFF2-40B4-BE49-F238E27FC236}">
                <a16:creationId xmlns:a16="http://schemas.microsoft.com/office/drawing/2014/main" id="{363A742A-AA4A-4655-83FD-DEB94E35901B}"/>
              </a:ext>
            </a:extLst>
          </p:cNvPr>
          <p:cNvSpPr>
            <a:spLocks noGrp="1"/>
          </p:cNvSpPr>
          <p:nvPr>
            <p:ph type="body" sz="quarter" idx="10"/>
          </p:nvPr>
        </p:nvSpPr>
        <p:spPr/>
        <p:txBody>
          <a:bodyPr/>
          <a:lstStyle/>
          <a:p>
            <a:r>
              <a:rPr lang="en-US" dirty="0"/>
              <a:t>Source: Washington County Water Conservancy District. </a:t>
            </a:r>
          </a:p>
        </p:txBody>
      </p:sp>
      <p:graphicFrame>
        <p:nvGraphicFramePr>
          <p:cNvPr id="6" name="Content Placeholder 5">
            <a:extLst>
              <a:ext uri="{FF2B5EF4-FFF2-40B4-BE49-F238E27FC236}">
                <a16:creationId xmlns:a16="http://schemas.microsoft.com/office/drawing/2014/main" id="{787DF5DB-2B74-42FD-BA4E-929D39903B36}"/>
              </a:ext>
            </a:extLst>
          </p:cNvPr>
          <p:cNvGraphicFramePr>
            <a:graphicFrameLocks noGrp="1"/>
          </p:cNvGraphicFramePr>
          <p:nvPr>
            <p:ph idx="1"/>
            <p:extLst>
              <p:ext uri="{D42A27DB-BD31-4B8C-83A1-F6EECF244321}">
                <p14:modId xmlns:p14="http://schemas.microsoft.com/office/powerpoint/2010/main" val="3315453236"/>
              </p:ext>
            </p:extLst>
          </p:nvPr>
        </p:nvGraphicFramePr>
        <p:xfrm>
          <a:off x="365125" y="1371600"/>
          <a:ext cx="11458575"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968F70C2-13B8-4656-B92B-6602ADF5ED20}"/>
              </a:ext>
            </a:extLst>
          </p:cNvPr>
          <p:cNvSpPr txBox="1"/>
          <p:nvPr/>
        </p:nvSpPr>
        <p:spPr>
          <a:xfrm>
            <a:off x="2048690" y="3282496"/>
            <a:ext cx="2377440" cy="923330"/>
          </a:xfrm>
          <a:prstGeom prst="rect">
            <a:avLst/>
          </a:prstGeom>
          <a:noFill/>
          <a:ln>
            <a:noFill/>
          </a:ln>
        </p:spPr>
        <p:txBody>
          <a:bodyPr wrap="square" rtlCol="0">
            <a:spAutoFit/>
          </a:bodyPr>
          <a:lstStyle/>
          <a:p>
            <a:r>
              <a:rPr lang="en-US" b="1" dirty="0"/>
              <a:t>Baseline Annual Water Demand</a:t>
            </a:r>
          </a:p>
          <a:p>
            <a:r>
              <a:rPr lang="en-US" sz="1600" dirty="0"/>
              <a:t>(Population x GPCD)</a:t>
            </a:r>
          </a:p>
        </p:txBody>
      </p:sp>
      <p:cxnSp>
        <p:nvCxnSpPr>
          <p:cNvPr id="7" name="Straight Connector 6">
            <a:extLst>
              <a:ext uri="{FF2B5EF4-FFF2-40B4-BE49-F238E27FC236}">
                <a16:creationId xmlns:a16="http://schemas.microsoft.com/office/drawing/2014/main" id="{7F5116FB-D1CF-408A-A1E3-86CC51FDC3E6}"/>
              </a:ext>
            </a:extLst>
          </p:cNvPr>
          <p:cNvCxnSpPr>
            <a:cxnSpLocks/>
          </p:cNvCxnSpPr>
          <p:nvPr/>
        </p:nvCxnSpPr>
        <p:spPr>
          <a:xfrm flipV="1">
            <a:off x="2048690" y="3467101"/>
            <a:ext cx="0" cy="102325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8290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9E92-5685-4EC0-85D0-CA876118162B}"/>
              </a:ext>
            </a:extLst>
          </p:cNvPr>
          <p:cNvSpPr>
            <a:spLocks noGrp="1"/>
          </p:cNvSpPr>
          <p:nvPr>
            <p:ph type="title"/>
          </p:nvPr>
        </p:nvSpPr>
        <p:spPr/>
        <p:txBody>
          <a:bodyPr/>
          <a:lstStyle/>
          <a:p>
            <a:r>
              <a:rPr lang="en-US" dirty="0"/>
              <a:t>Water Demand Calculation</a:t>
            </a:r>
          </a:p>
        </p:txBody>
      </p:sp>
      <p:sp>
        <p:nvSpPr>
          <p:cNvPr id="4" name="TextBox 3">
            <a:extLst>
              <a:ext uri="{FF2B5EF4-FFF2-40B4-BE49-F238E27FC236}">
                <a16:creationId xmlns:a16="http://schemas.microsoft.com/office/drawing/2014/main" id="{15A5335A-F045-4469-A0C5-9A913EA902E3}"/>
              </a:ext>
            </a:extLst>
          </p:cNvPr>
          <p:cNvSpPr txBox="1"/>
          <p:nvPr/>
        </p:nvSpPr>
        <p:spPr>
          <a:xfrm>
            <a:off x="0" y="1327944"/>
            <a:ext cx="3657600" cy="461665"/>
          </a:xfrm>
          <a:prstGeom prst="rect">
            <a:avLst/>
          </a:prstGeom>
          <a:noFill/>
        </p:spPr>
        <p:txBody>
          <a:bodyPr wrap="square" rtlCol="0">
            <a:spAutoFit/>
          </a:bodyPr>
          <a:lstStyle/>
          <a:p>
            <a:pPr algn="ctr"/>
            <a:r>
              <a:rPr lang="en-US" sz="2400" b="1" dirty="0"/>
              <a:t>Population</a:t>
            </a:r>
          </a:p>
        </p:txBody>
      </p:sp>
      <p:sp>
        <p:nvSpPr>
          <p:cNvPr id="12" name="TextBox 11">
            <a:extLst>
              <a:ext uri="{FF2B5EF4-FFF2-40B4-BE49-F238E27FC236}">
                <a16:creationId xmlns:a16="http://schemas.microsoft.com/office/drawing/2014/main" id="{A8C627BC-3761-4E39-B744-97C72D2A7AA3}"/>
              </a:ext>
            </a:extLst>
          </p:cNvPr>
          <p:cNvSpPr txBox="1"/>
          <p:nvPr/>
        </p:nvSpPr>
        <p:spPr>
          <a:xfrm>
            <a:off x="8389620" y="1327944"/>
            <a:ext cx="3657600" cy="461665"/>
          </a:xfrm>
          <a:prstGeom prst="rect">
            <a:avLst/>
          </a:prstGeom>
          <a:noFill/>
        </p:spPr>
        <p:txBody>
          <a:bodyPr wrap="square" rtlCol="0">
            <a:spAutoFit/>
          </a:bodyPr>
          <a:lstStyle/>
          <a:p>
            <a:pPr algn="ctr"/>
            <a:r>
              <a:rPr lang="en-US" sz="2400" b="1" dirty="0"/>
              <a:t>Total Water Demand</a:t>
            </a:r>
          </a:p>
        </p:txBody>
      </p:sp>
      <p:graphicFrame>
        <p:nvGraphicFramePr>
          <p:cNvPr id="13" name="Content Placeholder 7">
            <a:extLst>
              <a:ext uri="{FF2B5EF4-FFF2-40B4-BE49-F238E27FC236}">
                <a16:creationId xmlns:a16="http://schemas.microsoft.com/office/drawing/2014/main" id="{04906B5A-76A4-42DF-8479-3B3C0B8CB34D}"/>
              </a:ext>
            </a:extLst>
          </p:cNvPr>
          <p:cNvGraphicFramePr>
            <a:graphicFrameLocks/>
          </p:cNvGraphicFramePr>
          <p:nvPr>
            <p:extLst>
              <p:ext uri="{D42A27DB-BD31-4B8C-83A1-F6EECF244321}">
                <p14:modId xmlns:p14="http://schemas.microsoft.com/office/powerpoint/2010/main" val="341621735"/>
              </p:ext>
            </p:extLst>
          </p:nvPr>
        </p:nvGraphicFramePr>
        <p:xfrm>
          <a:off x="4194810" y="1822530"/>
          <a:ext cx="3657600" cy="423735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0FDBCD18-EAAE-47DB-B892-A00CF15880AE}"/>
              </a:ext>
            </a:extLst>
          </p:cNvPr>
          <p:cNvSpPr txBox="1"/>
          <p:nvPr/>
        </p:nvSpPr>
        <p:spPr>
          <a:xfrm>
            <a:off x="4194810" y="1327944"/>
            <a:ext cx="3657600" cy="461665"/>
          </a:xfrm>
          <a:prstGeom prst="rect">
            <a:avLst/>
          </a:prstGeom>
          <a:noFill/>
        </p:spPr>
        <p:txBody>
          <a:bodyPr wrap="square" rtlCol="0">
            <a:spAutoFit/>
          </a:bodyPr>
          <a:lstStyle/>
          <a:p>
            <a:pPr algn="ctr"/>
            <a:r>
              <a:rPr lang="en-US" sz="2400" b="1" dirty="0"/>
              <a:t>Consumption (GPCD)</a:t>
            </a:r>
          </a:p>
        </p:txBody>
      </p:sp>
      <p:sp>
        <p:nvSpPr>
          <p:cNvPr id="5" name="Oval 4">
            <a:extLst>
              <a:ext uri="{FF2B5EF4-FFF2-40B4-BE49-F238E27FC236}">
                <a16:creationId xmlns:a16="http://schemas.microsoft.com/office/drawing/2014/main" id="{D2BE02B0-2E08-44D5-9868-80AB356C03F5}"/>
              </a:ext>
            </a:extLst>
          </p:cNvPr>
          <p:cNvSpPr/>
          <p:nvPr/>
        </p:nvSpPr>
        <p:spPr>
          <a:xfrm>
            <a:off x="3590925" y="3368278"/>
            <a:ext cx="675481" cy="675481"/>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600" b="1" dirty="0"/>
              <a:t>X</a:t>
            </a:r>
          </a:p>
        </p:txBody>
      </p:sp>
      <p:sp>
        <p:nvSpPr>
          <p:cNvPr id="15" name="Oval 14">
            <a:extLst>
              <a:ext uri="{FF2B5EF4-FFF2-40B4-BE49-F238E27FC236}">
                <a16:creationId xmlns:a16="http://schemas.microsoft.com/office/drawing/2014/main" id="{DC884C27-B3EA-4BB0-9F4F-67A416F4092D}"/>
              </a:ext>
            </a:extLst>
          </p:cNvPr>
          <p:cNvSpPr/>
          <p:nvPr/>
        </p:nvSpPr>
        <p:spPr>
          <a:xfrm>
            <a:off x="7857331" y="3368278"/>
            <a:ext cx="675481" cy="675481"/>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4800" b="1" dirty="0"/>
              <a:t>=</a:t>
            </a:r>
            <a:endParaRPr lang="en-US" sz="3600" b="1" dirty="0"/>
          </a:p>
        </p:txBody>
      </p:sp>
      <p:graphicFrame>
        <p:nvGraphicFramePr>
          <p:cNvPr id="16" name="Content Placeholder 7">
            <a:extLst>
              <a:ext uri="{FF2B5EF4-FFF2-40B4-BE49-F238E27FC236}">
                <a16:creationId xmlns:a16="http://schemas.microsoft.com/office/drawing/2014/main" id="{9B1773F7-3AA4-4924-B874-23C1E05E4FB2}"/>
              </a:ext>
            </a:extLst>
          </p:cNvPr>
          <p:cNvGraphicFramePr>
            <a:graphicFrameLocks/>
          </p:cNvGraphicFramePr>
          <p:nvPr>
            <p:extLst>
              <p:ext uri="{D42A27DB-BD31-4B8C-83A1-F6EECF244321}">
                <p14:modId xmlns:p14="http://schemas.microsoft.com/office/powerpoint/2010/main" val="2756694076"/>
              </p:ext>
            </p:extLst>
          </p:nvPr>
        </p:nvGraphicFramePr>
        <p:xfrm>
          <a:off x="0" y="1822530"/>
          <a:ext cx="3657600" cy="42373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ontent Placeholder 7">
            <a:extLst>
              <a:ext uri="{FF2B5EF4-FFF2-40B4-BE49-F238E27FC236}">
                <a16:creationId xmlns:a16="http://schemas.microsoft.com/office/drawing/2014/main" id="{0C1C2A0D-F580-4E1D-98C1-0D396812499E}"/>
              </a:ext>
            </a:extLst>
          </p:cNvPr>
          <p:cNvGraphicFramePr>
            <a:graphicFrameLocks/>
          </p:cNvGraphicFramePr>
          <p:nvPr>
            <p:extLst>
              <p:ext uri="{D42A27DB-BD31-4B8C-83A1-F6EECF244321}">
                <p14:modId xmlns:p14="http://schemas.microsoft.com/office/powerpoint/2010/main" val="3659568289"/>
              </p:ext>
            </p:extLst>
          </p:nvPr>
        </p:nvGraphicFramePr>
        <p:xfrm>
          <a:off x="4194810" y="1822529"/>
          <a:ext cx="3657600" cy="423735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ontent Placeholder 7">
            <a:extLst>
              <a:ext uri="{FF2B5EF4-FFF2-40B4-BE49-F238E27FC236}">
                <a16:creationId xmlns:a16="http://schemas.microsoft.com/office/drawing/2014/main" id="{1E803781-57BE-4B3B-9F6D-3DD90315F796}"/>
              </a:ext>
            </a:extLst>
          </p:cNvPr>
          <p:cNvGraphicFramePr>
            <a:graphicFrameLocks/>
          </p:cNvGraphicFramePr>
          <p:nvPr>
            <p:extLst>
              <p:ext uri="{D42A27DB-BD31-4B8C-83A1-F6EECF244321}">
                <p14:modId xmlns:p14="http://schemas.microsoft.com/office/powerpoint/2010/main" val="2266609488"/>
              </p:ext>
            </p:extLst>
          </p:nvPr>
        </p:nvGraphicFramePr>
        <p:xfrm>
          <a:off x="8532812" y="1789609"/>
          <a:ext cx="3657600" cy="423735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866477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C2C4AFE4-8F5C-4B2C-BF18-E56578EB2EBB}"/>
              </a:ext>
            </a:extLst>
          </p:cNvPr>
          <p:cNvSpPr>
            <a:spLocks noGrp="1"/>
          </p:cNvSpPr>
          <p:nvPr>
            <p:ph type="title"/>
          </p:nvPr>
        </p:nvSpPr>
        <p:spPr>
          <a:xfrm>
            <a:off x="365125" y="365125"/>
            <a:ext cx="11457432" cy="914400"/>
          </a:xfrm>
        </p:spPr>
        <p:txBody>
          <a:bodyPr/>
          <a:lstStyle/>
          <a:p>
            <a:r>
              <a:rPr lang="en-US" dirty="0"/>
              <a:t>Washington County Water Supply-Demand Balance</a:t>
            </a:r>
          </a:p>
        </p:txBody>
      </p:sp>
      <p:graphicFrame>
        <p:nvGraphicFramePr>
          <p:cNvPr id="6" name="Content Placeholder 5">
            <a:extLst>
              <a:ext uri="{FF2B5EF4-FFF2-40B4-BE49-F238E27FC236}">
                <a16:creationId xmlns:a16="http://schemas.microsoft.com/office/drawing/2014/main" id="{787DF5DB-2B74-42FD-BA4E-929D39903B36}"/>
              </a:ext>
            </a:extLst>
          </p:cNvPr>
          <p:cNvGraphicFramePr>
            <a:graphicFrameLocks noGrp="1"/>
          </p:cNvGraphicFramePr>
          <p:nvPr>
            <p:ph idx="1"/>
            <p:extLst>
              <p:ext uri="{D42A27DB-BD31-4B8C-83A1-F6EECF244321}">
                <p14:modId xmlns:p14="http://schemas.microsoft.com/office/powerpoint/2010/main" val="314905602"/>
              </p:ext>
            </p:extLst>
          </p:nvPr>
        </p:nvGraphicFramePr>
        <p:xfrm>
          <a:off x="365125" y="1371600"/>
          <a:ext cx="11458575"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a:extLst>
              <a:ext uri="{FF2B5EF4-FFF2-40B4-BE49-F238E27FC236}">
                <a16:creationId xmlns:a16="http://schemas.microsoft.com/office/drawing/2014/main" id="{B0DFE07E-A1C5-485F-8C03-0A2D02AA60F4}"/>
              </a:ext>
            </a:extLst>
          </p:cNvPr>
          <p:cNvSpPr txBox="1"/>
          <p:nvPr/>
        </p:nvSpPr>
        <p:spPr>
          <a:xfrm>
            <a:off x="2048690" y="3298825"/>
            <a:ext cx="2377440" cy="923330"/>
          </a:xfrm>
          <a:prstGeom prst="rect">
            <a:avLst/>
          </a:prstGeom>
          <a:noFill/>
          <a:ln>
            <a:noFill/>
          </a:ln>
        </p:spPr>
        <p:txBody>
          <a:bodyPr wrap="square" rtlCol="0">
            <a:spAutoFit/>
          </a:bodyPr>
          <a:lstStyle/>
          <a:p>
            <a:r>
              <a:rPr lang="en-US" b="1" dirty="0"/>
              <a:t>Annual Water Demand Range</a:t>
            </a:r>
          </a:p>
          <a:p>
            <a:r>
              <a:rPr lang="en-US" sz="1600" dirty="0"/>
              <a:t>(Population x GPCD)</a:t>
            </a:r>
          </a:p>
        </p:txBody>
      </p:sp>
      <p:cxnSp>
        <p:nvCxnSpPr>
          <p:cNvPr id="25" name="Straight Connector 24">
            <a:extLst>
              <a:ext uri="{FF2B5EF4-FFF2-40B4-BE49-F238E27FC236}">
                <a16:creationId xmlns:a16="http://schemas.microsoft.com/office/drawing/2014/main" id="{5CCC7DA5-0CDC-41B8-BB5A-2A2321A8BA3E}"/>
              </a:ext>
            </a:extLst>
          </p:cNvPr>
          <p:cNvCxnSpPr>
            <a:cxnSpLocks/>
          </p:cNvCxnSpPr>
          <p:nvPr/>
        </p:nvCxnSpPr>
        <p:spPr>
          <a:xfrm flipV="1">
            <a:off x="2048690" y="3467101"/>
            <a:ext cx="0" cy="102325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6" name="Text Placeholder 2">
            <a:extLst>
              <a:ext uri="{FF2B5EF4-FFF2-40B4-BE49-F238E27FC236}">
                <a16:creationId xmlns:a16="http://schemas.microsoft.com/office/drawing/2014/main" id="{8181C140-327B-46D6-A77B-EDBE19B8BCD8}"/>
              </a:ext>
            </a:extLst>
          </p:cNvPr>
          <p:cNvSpPr>
            <a:spLocks noGrp="1"/>
          </p:cNvSpPr>
          <p:nvPr>
            <p:ph type="body" sz="quarter" idx="10"/>
          </p:nvPr>
        </p:nvSpPr>
        <p:spPr>
          <a:xfrm>
            <a:off x="365125" y="6126480"/>
            <a:ext cx="11458575" cy="193675"/>
          </a:xfrm>
        </p:spPr>
        <p:txBody>
          <a:bodyPr/>
          <a:lstStyle/>
          <a:p>
            <a:r>
              <a:rPr lang="en-US" dirty="0"/>
              <a:t>Source: Washington County Water Conservancy District. </a:t>
            </a:r>
          </a:p>
        </p:txBody>
      </p:sp>
    </p:spTree>
    <p:extLst>
      <p:ext uri="{BB962C8B-B14F-4D97-AF65-F5344CB8AC3E}">
        <p14:creationId xmlns:p14="http://schemas.microsoft.com/office/powerpoint/2010/main" val="2869462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C2C4AFE4-8F5C-4B2C-BF18-E56578EB2EBB}"/>
              </a:ext>
            </a:extLst>
          </p:cNvPr>
          <p:cNvSpPr>
            <a:spLocks noGrp="1"/>
          </p:cNvSpPr>
          <p:nvPr>
            <p:ph type="title"/>
          </p:nvPr>
        </p:nvSpPr>
        <p:spPr/>
        <p:txBody>
          <a:bodyPr/>
          <a:lstStyle/>
          <a:p>
            <a:r>
              <a:rPr lang="en-US" dirty="0"/>
              <a:t>Washington County Water Supply-Demand Balance</a:t>
            </a:r>
          </a:p>
        </p:txBody>
      </p:sp>
      <p:graphicFrame>
        <p:nvGraphicFramePr>
          <p:cNvPr id="6" name="Content Placeholder 5">
            <a:extLst>
              <a:ext uri="{FF2B5EF4-FFF2-40B4-BE49-F238E27FC236}">
                <a16:creationId xmlns:a16="http://schemas.microsoft.com/office/drawing/2014/main" id="{787DF5DB-2B74-42FD-BA4E-929D39903B36}"/>
              </a:ext>
            </a:extLst>
          </p:cNvPr>
          <p:cNvGraphicFramePr>
            <a:graphicFrameLocks noGrp="1"/>
          </p:cNvGraphicFramePr>
          <p:nvPr>
            <p:ph idx="1"/>
            <p:extLst>
              <p:ext uri="{D42A27DB-BD31-4B8C-83A1-F6EECF244321}">
                <p14:modId xmlns:p14="http://schemas.microsoft.com/office/powerpoint/2010/main" val="4092942662"/>
              </p:ext>
            </p:extLst>
          </p:nvPr>
        </p:nvGraphicFramePr>
        <p:xfrm>
          <a:off x="365125" y="1371600"/>
          <a:ext cx="11458575"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56E816D-8F0A-4C14-A8FD-D4CF331417F7}"/>
              </a:ext>
            </a:extLst>
          </p:cNvPr>
          <p:cNvSpPr txBox="1"/>
          <p:nvPr/>
        </p:nvSpPr>
        <p:spPr>
          <a:xfrm>
            <a:off x="5107575" y="2406197"/>
            <a:ext cx="1875605" cy="646331"/>
          </a:xfrm>
          <a:prstGeom prst="rect">
            <a:avLst/>
          </a:prstGeom>
          <a:noFill/>
          <a:ln>
            <a:noFill/>
          </a:ln>
        </p:spPr>
        <p:txBody>
          <a:bodyPr wrap="square" rtlCol="0">
            <a:spAutoFit/>
          </a:bodyPr>
          <a:lstStyle/>
          <a:p>
            <a:r>
              <a:rPr lang="en-US" b="1" dirty="0"/>
              <a:t>15-Year Water Supply Buffer</a:t>
            </a:r>
          </a:p>
        </p:txBody>
      </p:sp>
      <p:cxnSp>
        <p:nvCxnSpPr>
          <p:cNvPr id="7" name="Straight Connector 6">
            <a:extLst>
              <a:ext uri="{FF2B5EF4-FFF2-40B4-BE49-F238E27FC236}">
                <a16:creationId xmlns:a16="http://schemas.microsoft.com/office/drawing/2014/main" id="{FC479A9D-498D-42AC-B24A-40FA72ACFF93}"/>
              </a:ext>
            </a:extLst>
          </p:cNvPr>
          <p:cNvCxnSpPr>
            <a:cxnSpLocks/>
          </p:cNvCxnSpPr>
          <p:nvPr/>
        </p:nvCxnSpPr>
        <p:spPr>
          <a:xfrm flipV="1">
            <a:off x="2054133" y="3467101"/>
            <a:ext cx="0" cy="102325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D983936-B6FC-4FCB-AE3C-03EAE292B4E8}"/>
              </a:ext>
            </a:extLst>
          </p:cNvPr>
          <p:cNvSpPr txBox="1"/>
          <p:nvPr/>
        </p:nvSpPr>
        <p:spPr>
          <a:xfrm>
            <a:off x="2043253" y="3288464"/>
            <a:ext cx="2377440" cy="923330"/>
          </a:xfrm>
          <a:prstGeom prst="rect">
            <a:avLst/>
          </a:prstGeom>
          <a:noFill/>
          <a:ln>
            <a:noFill/>
          </a:ln>
        </p:spPr>
        <p:txBody>
          <a:bodyPr wrap="square" rtlCol="0">
            <a:spAutoFit/>
          </a:bodyPr>
          <a:lstStyle/>
          <a:p>
            <a:r>
              <a:rPr lang="en-US" b="1" dirty="0"/>
              <a:t>Annual Water Demand Range</a:t>
            </a:r>
          </a:p>
          <a:p>
            <a:r>
              <a:rPr lang="en-US" sz="1600" dirty="0"/>
              <a:t>(Population x GPCD)</a:t>
            </a:r>
          </a:p>
        </p:txBody>
      </p:sp>
      <p:cxnSp>
        <p:nvCxnSpPr>
          <p:cNvPr id="9" name="Straight Connector 8">
            <a:extLst>
              <a:ext uri="{FF2B5EF4-FFF2-40B4-BE49-F238E27FC236}">
                <a16:creationId xmlns:a16="http://schemas.microsoft.com/office/drawing/2014/main" id="{DE45D8E7-7A9D-4674-8ABD-8C5C3FFC755C}"/>
              </a:ext>
            </a:extLst>
          </p:cNvPr>
          <p:cNvCxnSpPr>
            <a:cxnSpLocks/>
          </p:cNvCxnSpPr>
          <p:nvPr/>
        </p:nvCxnSpPr>
        <p:spPr>
          <a:xfrm flipV="1">
            <a:off x="5107576" y="2590800"/>
            <a:ext cx="0" cy="1159329"/>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DBA2103B-561A-4625-B039-CBD7A7DC580F}"/>
              </a:ext>
            </a:extLst>
          </p:cNvPr>
          <p:cNvSpPr>
            <a:spLocks noGrp="1"/>
          </p:cNvSpPr>
          <p:nvPr>
            <p:ph type="body" sz="quarter" idx="10"/>
          </p:nvPr>
        </p:nvSpPr>
        <p:spPr>
          <a:xfrm>
            <a:off x="365125" y="6126480"/>
            <a:ext cx="11458575" cy="193675"/>
          </a:xfrm>
        </p:spPr>
        <p:txBody>
          <a:bodyPr/>
          <a:lstStyle/>
          <a:p>
            <a:r>
              <a:rPr lang="en-US" dirty="0"/>
              <a:t>Source: Washington County Water Conservancy District. </a:t>
            </a:r>
          </a:p>
        </p:txBody>
      </p:sp>
    </p:spTree>
    <p:extLst>
      <p:ext uri="{BB962C8B-B14F-4D97-AF65-F5344CB8AC3E}">
        <p14:creationId xmlns:p14="http://schemas.microsoft.com/office/powerpoint/2010/main" val="3140900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C2C4AFE4-8F5C-4B2C-BF18-E56578EB2EBB}"/>
              </a:ext>
            </a:extLst>
          </p:cNvPr>
          <p:cNvSpPr>
            <a:spLocks noGrp="1"/>
          </p:cNvSpPr>
          <p:nvPr>
            <p:ph type="title"/>
          </p:nvPr>
        </p:nvSpPr>
        <p:spPr>
          <a:xfrm>
            <a:off x="365125" y="365125"/>
            <a:ext cx="11457432" cy="914400"/>
          </a:xfrm>
        </p:spPr>
        <p:txBody>
          <a:bodyPr/>
          <a:lstStyle/>
          <a:p>
            <a:r>
              <a:rPr lang="en-US" dirty="0"/>
              <a:t>Washington County Water Supply-Demand Balance</a:t>
            </a:r>
          </a:p>
        </p:txBody>
      </p:sp>
      <p:graphicFrame>
        <p:nvGraphicFramePr>
          <p:cNvPr id="6" name="Content Placeholder 5">
            <a:extLst>
              <a:ext uri="{FF2B5EF4-FFF2-40B4-BE49-F238E27FC236}">
                <a16:creationId xmlns:a16="http://schemas.microsoft.com/office/drawing/2014/main" id="{787DF5DB-2B74-42FD-BA4E-929D39903B36}"/>
              </a:ext>
            </a:extLst>
          </p:cNvPr>
          <p:cNvGraphicFramePr>
            <a:graphicFrameLocks noGrp="1"/>
          </p:cNvGraphicFramePr>
          <p:nvPr>
            <p:ph idx="1"/>
            <p:extLst>
              <p:ext uri="{D42A27DB-BD31-4B8C-83A1-F6EECF244321}">
                <p14:modId xmlns:p14="http://schemas.microsoft.com/office/powerpoint/2010/main" val="2954999310"/>
              </p:ext>
            </p:extLst>
          </p:nvPr>
        </p:nvGraphicFramePr>
        <p:xfrm>
          <a:off x="365125" y="1371600"/>
          <a:ext cx="11458575"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a:extLst>
              <a:ext uri="{FF2B5EF4-FFF2-40B4-BE49-F238E27FC236}">
                <a16:creationId xmlns:a16="http://schemas.microsoft.com/office/drawing/2014/main" id="{05FCFF36-A9E9-46BD-B947-A96B80DCF994}"/>
              </a:ext>
            </a:extLst>
          </p:cNvPr>
          <p:cNvSpPr txBox="1"/>
          <p:nvPr/>
        </p:nvSpPr>
        <p:spPr>
          <a:xfrm>
            <a:off x="5107575" y="2406197"/>
            <a:ext cx="1875605" cy="646331"/>
          </a:xfrm>
          <a:prstGeom prst="rect">
            <a:avLst/>
          </a:prstGeom>
          <a:noFill/>
          <a:ln>
            <a:noFill/>
          </a:ln>
        </p:spPr>
        <p:txBody>
          <a:bodyPr wrap="square" rtlCol="0">
            <a:spAutoFit/>
          </a:bodyPr>
          <a:lstStyle/>
          <a:p>
            <a:r>
              <a:rPr lang="en-US" b="1" dirty="0"/>
              <a:t>15-Year Water Supply Buffer</a:t>
            </a:r>
          </a:p>
        </p:txBody>
      </p:sp>
      <p:cxnSp>
        <p:nvCxnSpPr>
          <p:cNvPr id="25" name="Straight Connector 24">
            <a:extLst>
              <a:ext uri="{FF2B5EF4-FFF2-40B4-BE49-F238E27FC236}">
                <a16:creationId xmlns:a16="http://schemas.microsoft.com/office/drawing/2014/main" id="{E4DC4013-0E57-4D15-A8CB-AA960ECD4724}"/>
              </a:ext>
            </a:extLst>
          </p:cNvPr>
          <p:cNvCxnSpPr>
            <a:cxnSpLocks/>
          </p:cNvCxnSpPr>
          <p:nvPr/>
        </p:nvCxnSpPr>
        <p:spPr>
          <a:xfrm flipV="1">
            <a:off x="2054133" y="3467101"/>
            <a:ext cx="0" cy="102325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47E5472-22B7-40FE-80D8-1377BE925F52}"/>
              </a:ext>
            </a:extLst>
          </p:cNvPr>
          <p:cNvSpPr txBox="1"/>
          <p:nvPr/>
        </p:nvSpPr>
        <p:spPr>
          <a:xfrm>
            <a:off x="2043253" y="3288464"/>
            <a:ext cx="2377440" cy="923330"/>
          </a:xfrm>
          <a:prstGeom prst="rect">
            <a:avLst/>
          </a:prstGeom>
          <a:noFill/>
          <a:ln>
            <a:noFill/>
          </a:ln>
        </p:spPr>
        <p:txBody>
          <a:bodyPr wrap="square" rtlCol="0">
            <a:spAutoFit/>
          </a:bodyPr>
          <a:lstStyle/>
          <a:p>
            <a:r>
              <a:rPr lang="en-US" b="1" dirty="0"/>
              <a:t>Annual Water Demand Range</a:t>
            </a:r>
          </a:p>
          <a:p>
            <a:r>
              <a:rPr lang="en-US" sz="1600" dirty="0"/>
              <a:t>(Population x GPCD)</a:t>
            </a:r>
          </a:p>
        </p:txBody>
      </p:sp>
      <p:cxnSp>
        <p:nvCxnSpPr>
          <p:cNvPr id="27" name="Straight Connector 26">
            <a:extLst>
              <a:ext uri="{FF2B5EF4-FFF2-40B4-BE49-F238E27FC236}">
                <a16:creationId xmlns:a16="http://schemas.microsoft.com/office/drawing/2014/main" id="{64C50B19-6247-45CE-A805-5EA56B86D35A}"/>
              </a:ext>
            </a:extLst>
          </p:cNvPr>
          <p:cNvCxnSpPr>
            <a:cxnSpLocks/>
          </p:cNvCxnSpPr>
          <p:nvPr/>
        </p:nvCxnSpPr>
        <p:spPr>
          <a:xfrm flipV="1">
            <a:off x="5107576" y="2590800"/>
            <a:ext cx="0" cy="1159329"/>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5CBC5A1E-2FC8-4BA8-9917-808933FBE243}"/>
              </a:ext>
            </a:extLst>
          </p:cNvPr>
          <p:cNvSpPr txBox="1"/>
          <p:nvPr/>
        </p:nvSpPr>
        <p:spPr>
          <a:xfrm>
            <a:off x="7332535" y="5199017"/>
            <a:ext cx="4197613" cy="369332"/>
          </a:xfrm>
          <a:prstGeom prst="rect">
            <a:avLst/>
          </a:prstGeom>
          <a:noFill/>
        </p:spPr>
        <p:txBody>
          <a:bodyPr wrap="square" rtlCol="0">
            <a:spAutoFit/>
          </a:bodyPr>
          <a:lstStyle/>
          <a:p>
            <a:pPr algn="r"/>
            <a:r>
              <a:rPr lang="en-US" b="1" dirty="0">
                <a:solidFill>
                  <a:schemeClr val="bg1"/>
                </a:solidFill>
              </a:rPr>
              <a:t>Existing Renewable, Reliable Supply</a:t>
            </a:r>
          </a:p>
        </p:txBody>
      </p:sp>
      <p:sp>
        <p:nvSpPr>
          <p:cNvPr id="29" name="Text Placeholder 2">
            <a:extLst>
              <a:ext uri="{FF2B5EF4-FFF2-40B4-BE49-F238E27FC236}">
                <a16:creationId xmlns:a16="http://schemas.microsoft.com/office/drawing/2014/main" id="{AA75E554-2B5C-4035-98F5-BABA315CBC4A}"/>
              </a:ext>
            </a:extLst>
          </p:cNvPr>
          <p:cNvSpPr>
            <a:spLocks noGrp="1"/>
          </p:cNvSpPr>
          <p:nvPr>
            <p:ph type="body" sz="quarter" idx="10"/>
          </p:nvPr>
        </p:nvSpPr>
        <p:spPr>
          <a:xfrm>
            <a:off x="365125" y="6126480"/>
            <a:ext cx="11458575" cy="193675"/>
          </a:xfrm>
        </p:spPr>
        <p:txBody>
          <a:bodyPr/>
          <a:lstStyle/>
          <a:p>
            <a:r>
              <a:rPr lang="en-US" dirty="0"/>
              <a:t>Source: Washington County Water Conservancy District. </a:t>
            </a:r>
          </a:p>
        </p:txBody>
      </p:sp>
    </p:spTree>
    <p:extLst>
      <p:ext uri="{BB962C8B-B14F-4D97-AF65-F5344CB8AC3E}">
        <p14:creationId xmlns:p14="http://schemas.microsoft.com/office/powerpoint/2010/main" val="4000046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C2C4AFE4-8F5C-4B2C-BF18-E56578EB2EBB}"/>
              </a:ext>
            </a:extLst>
          </p:cNvPr>
          <p:cNvSpPr>
            <a:spLocks noGrp="1"/>
          </p:cNvSpPr>
          <p:nvPr>
            <p:ph type="title"/>
          </p:nvPr>
        </p:nvSpPr>
        <p:spPr>
          <a:xfrm>
            <a:off x="365125" y="365125"/>
            <a:ext cx="11457432" cy="914400"/>
          </a:xfrm>
        </p:spPr>
        <p:txBody>
          <a:bodyPr/>
          <a:lstStyle/>
          <a:p>
            <a:r>
              <a:rPr lang="en-US" dirty="0"/>
              <a:t>Washington County Water Supply-Demand Balance</a:t>
            </a:r>
          </a:p>
        </p:txBody>
      </p:sp>
      <p:graphicFrame>
        <p:nvGraphicFramePr>
          <p:cNvPr id="6" name="Content Placeholder 5">
            <a:extLst>
              <a:ext uri="{FF2B5EF4-FFF2-40B4-BE49-F238E27FC236}">
                <a16:creationId xmlns:a16="http://schemas.microsoft.com/office/drawing/2014/main" id="{787DF5DB-2B74-42FD-BA4E-929D39903B36}"/>
              </a:ext>
            </a:extLst>
          </p:cNvPr>
          <p:cNvGraphicFramePr>
            <a:graphicFrameLocks noGrp="1"/>
          </p:cNvGraphicFramePr>
          <p:nvPr>
            <p:ph idx="1"/>
            <p:extLst>
              <p:ext uri="{D42A27DB-BD31-4B8C-83A1-F6EECF244321}">
                <p14:modId xmlns:p14="http://schemas.microsoft.com/office/powerpoint/2010/main" val="4055969883"/>
              </p:ext>
            </p:extLst>
          </p:nvPr>
        </p:nvGraphicFramePr>
        <p:xfrm>
          <a:off x="365125" y="1371600"/>
          <a:ext cx="11458575"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a:extLst>
              <a:ext uri="{FF2B5EF4-FFF2-40B4-BE49-F238E27FC236}">
                <a16:creationId xmlns:a16="http://schemas.microsoft.com/office/drawing/2014/main" id="{5391CE76-ED94-4F09-BC48-60B782C3566D}"/>
              </a:ext>
            </a:extLst>
          </p:cNvPr>
          <p:cNvSpPr txBox="1"/>
          <p:nvPr/>
        </p:nvSpPr>
        <p:spPr>
          <a:xfrm>
            <a:off x="5107575" y="2406197"/>
            <a:ext cx="1875605" cy="646331"/>
          </a:xfrm>
          <a:prstGeom prst="rect">
            <a:avLst/>
          </a:prstGeom>
          <a:noFill/>
          <a:ln>
            <a:noFill/>
          </a:ln>
        </p:spPr>
        <p:txBody>
          <a:bodyPr wrap="square" rtlCol="0">
            <a:spAutoFit/>
          </a:bodyPr>
          <a:lstStyle/>
          <a:p>
            <a:r>
              <a:rPr lang="en-US" b="1" dirty="0"/>
              <a:t>15-Year Water Supply Buffer</a:t>
            </a:r>
          </a:p>
        </p:txBody>
      </p:sp>
      <p:cxnSp>
        <p:nvCxnSpPr>
          <p:cNvPr id="25" name="Straight Connector 24">
            <a:extLst>
              <a:ext uri="{FF2B5EF4-FFF2-40B4-BE49-F238E27FC236}">
                <a16:creationId xmlns:a16="http://schemas.microsoft.com/office/drawing/2014/main" id="{F9F07D33-4259-4ECD-B544-145EAA201208}"/>
              </a:ext>
            </a:extLst>
          </p:cNvPr>
          <p:cNvCxnSpPr>
            <a:cxnSpLocks/>
          </p:cNvCxnSpPr>
          <p:nvPr/>
        </p:nvCxnSpPr>
        <p:spPr>
          <a:xfrm flipV="1">
            <a:off x="2054133" y="3467101"/>
            <a:ext cx="0" cy="102325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EB64EBB9-ED2D-4668-8BB9-ABD0338A70BF}"/>
              </a:ext>
            </a:extLst>
          </p:cNvPr>
          <p:cNvSpPr txBox="1"/>
          <p:nvPr/>
        </p:nvSpPr>
        <p:spPr>
          <a:xfrm>
            <a:off x="2043253" y="3288464"/>
            <a:ext cx="2377440" cy="923330"/>
          </a:xfrm>
          <a:prstGeom prst="rect">
            <a:avLst/>
          </a:prstGeom>
          <a:noFill/>
          <a:ln>
            <a:noFill/>
          </a:ln>
        </p:spPr>
        <p:txBody>
          <a:bodyPr wrap="square" rtlCol="0">
            <a:spAutoFit/>
          </a:bodyPr>
          <a:lstStyle/>
          <a:p>
            <a:r>
              <a:rPr lang="en-US" b="1" dirty="0"/>
              <a:t>Annual Water Demand Range</a:t>
            </a:r>
          </a:p>
          <a:p>
            <a:r>
              <a:rPr lang="en-US" sz="1600" dirty="0"/>
              <a:t>(Population x GPCD)</a:t>
            </a:r>
          </a:p>
        </p:txBody>
      </p:sp>
      <p:cxnSp>
        <p:nvCxnSpPr>
          <p:cNvPr id="27" name="Straight Connector 26">
            <a:extLst>
              <a:ext uri="{FF2B5EF4-FFF2-40B4-BE49-F238E27FC236}">
                <a16:creationId xmlns:a16="http://schemas.microsoft.com/office/drawing/2014/main" id="{E582FB5A-3E79-4B53-833D-BB8F231ED4FE}"/>
              </a:ext>
            </a:extLst>
          </p:cNvPr>
          <p:cNvCxnSpPr>
            <a:cxnSpLocks/>
          </p:cNvCxnSpPr>
          <p:nvPr/>
        </p:nvCxnSpPr>
        <p:spPr>
          <a:xfrm flipV="1">
            <a:off x="5107576" y="2590800"/>
            <a:ext cx="0" cy="1159329"/>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719AF83-0524-4858-B985-CD7D7F958B1E}"/>
              </a:ext>
            </a:extLst>
          </p:cNvPr>
          <p:cNvSpPr txBox="1"/>
          <p:nvPr/>
        </p:nvSpPr>
        <p:spPr>
          <a:xfrm>
            <a:off x="7332535" y="5199017"/>
            <a:ext cx="4197613" cy="369332"/>
          </a:xfrm>
          <a:prstGeom prst="rect">
            <a:avLst/>
          </a:prstGeom>
          <a:noFill/>
        </p:spPr>
        <p:txBody>
          <a:bodyPr wrap="square" rtlCol="0">
            <a:spAutoFit/>
          </a:bodyPr>
          <a:lstStyle/>
          <a:p>
            <a:pPr algn="r"/>
            <a:r>
              <a:rPr lang="en-US" b="1" dirty="0">
                <a:solidFill>
                  <a:schemeClr val="bg1"/>
                </a:solidFill>
              </a:rPr>
              <a:t>Existing Renewable, Reliable Supply</a:t>
            </a:r>
          </a:p>
        </p:txBody>
      </p:sp>
      <p:sp>
        <p:nvSpPr>
          <p:cNvPr id="29" name="TextBox 28">
            <a:extLst>
              <a:ext uri="{FF2B5EF4-FFF2-40B4-BE49-F238E27FC236}">
                <a16:creationId xmlns:a16="http://schemas.microsoft.com/office/drawing/2014/main" id="{7B9DFE0F-5147-4AD6-A432-769BB52E060B}"/>
              </a:ext>
            </a:extLst>
          </p:cNvPr>
          <p:cNvSpPr txBox="1"/>
          <p:nvPr/>
        </p:nvSpPr>
        <p:spPr>
          <a:xfrm>
            <a:off x="9152708" y="4335083"/>
            <a:ext cx="2377440" cy="615553"/>
          </a:xfrm>
          <a:prstGeom prst="rect">
            <a:avLst/>
          </a:prstGeom>
          <a:noFill/>
        </p:spPr>
        <p:txBody>
          <a:bodyPr wrap="square" rtlCol="0">
            <a:spAutoFit/>
          </a:bodyPr>
          <a:lstStyle/>
          <a:p>
            <a:pPr algn="r"/>
            <a:r>
              <a:rPr lang="en-US" b="1" dirty="0">
                <a:solidFill>
                  <a:schemeClr val="bg1"/>
                </a:solidFill>
              </a:rPr>
              <a:t>Planned Supply</a:t>
            </a:r>
          </a:p>
          <a:p>
            <a:pPr algn="r"/>
            <a:r>
              <a:rPr lang="en-US" sz="1600" dirty="0">
                <a:solidFill>
                  <a:schemeClr val="bg1"/>
                </a:solidFill>
              </a:rPr>
              <a:t>(other than LPP)</a:t>
            </a:r>
          </a:p>
        </p:txBody>
      </p:sp>
      <p:cxnSp>
        <p:nvCxnSpPr>
          <p:cNvPr id="30" name="Straight Connector 29">
            <a:extLst>
              <a:ext uri="{FF2B5EF4-FFF2-40B4-BE49-F238E27FC236}">
                <a16:creationId xmlns:a16="http://schemas.microsoft.com/office/drawing/2014/main" id="{F20AA017-E256-4B10-B0C5-62AEA4246C30}"/>
              </a:ext>
            </a:extLst>
          </p:cNvPr>
          <p:cNvCxnSpPr>
            <a:cxnSpLocks/>
          </p:cNvCxnSpPr>
          <p:nvPr/>
        </p:nvCxnSpPr>
        <p:spPr>
          <a:xfrm>
            <a:off x="9739447" y="4211794"/>
            <a:ext cx="0" cy="297095"/>
          </a:xfrm>
          <a:prstGeom prst="line">
            <a:avLst/>
          </a:prstGeom>
          <a:ln w="28575">
            <a:solidFill>
              <a:schemeClr val="bg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31" name="Text Placeholder 2">
            <a:extLst>
              <a:ext uri="{FF2B5EF4-FFF2-40B4-BE49-F238E27FC236}">
                <a16:creationId xmlns:a16="http://schemas.microsoft.com/office/drawing/2014/main" id="{8DB2588E-A306-4BEF-867A-DB714D3EFD74}"/>
              </a:ext>
            </a:extLst>
          </p:cNvPr>
          <p:cNvSpPr>
            <a:spLocks noGrp="1"/>
          </p:cNvSpPr>
          <p:nvPr>
            <p:ph type="body" sz="quarter" idx="10"/>
          </p:nvPr>
        </p:nvSpPr>
        <p:spPr>
          <a:xfrm>
            <a:off x="365125" y="6126480"/>
            <a:ext cx="11458575" cy="193675"/>
          </a:xfrm>
        </p:spPr>
        <p:txBody>
          <a:bodyPr/>
          <a:lstStyle/>
          <a:p>
            <a:r>
              <a:rPr lang="en-US" dirty="0"/>
              <a:t>Source: Washington County Water Conservancy District. </a:t>
            </a:r>
          </a:p>
        </p:txBody>
      </p:sp>
    </p:spTree>
    <p:extLst>
      <p:ext uri="{BB962C8B-B14F-4D97-AF65-F5344CB8AC3E}">
        <p14:creationId xmlns:p14="http://schemas.microsoft.com/office/powerpoint/2010/main" val="10514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2295C-CB13-4A13-B320-12B213AE13B4}"/>
              </a:ext>
            </a:extLst>
          </p:cNvPr>
          <p:cNvSpPr>
            <a:spLocks noGrp="1"/>
          </p:cNvSpPr>
          <p:nvPr>
            <p:ph type="title"/>
          </p:nvPr>
        </p:nvSpPr>
        <p:spPr/>
        <p:txBody>
          <a:bodyPr/>
          <a:lstStyle/>
          <a:p>
            <a:r>
              <a:rPr lang="en-US" sz="3600" dirty="0"/>
              <a:t>Planned Water </a:t>
            </a:r>
            <a:r>
              <a:rPr lang="en-US" dirty="0"/>
              <a:t>R</a:t>
            </a:r>
            <a:r>
              <a:rPr lang="en-US" sz="3600" dirty="0"/>
              <a:t>esources on the Horizon</a:t>
            </a:r>
          </a:p>
        </p:txBody>
      </p:sp>
      <p:graphicFrame>
        <p:nvGraphicFramePr>
          <p:cNvPr id="11" name="Content Placeholder 10">
            <a:extLst>
              <a:ext uri="{FF2B5EF4-FFF2-40B4-BE49-F238E27FC236}">
                <a16:creationId xmlns:a16="http://schemas.microsoft.com/office/drawing/2014/main" id="{4644949E-710D-42B5-B0F8-C61CBD1F823E}"/>
              </a:ext>
            </a:extLst>
          </p:cNvPr>
          <p:cNvGraphicFramePr>
            <a:graphicFrameLocks noGrp="1"/>
          </p:cNvGraphicFramePr>
          <p:nvPr>
            <p:ph idx="1"/>
            <p:extLst>
              <p:ext uri="{D42A27DB-BD31-4B8C-83A1-F6EECF244321}">
                <p14:modId xmlns:p14="http://schemas.microsoft.com/office/powerpoint/2010/main" val="4179159731"/>
              </p:ext>
            </p:extLst>
          </p:nvPr>
        </p:nvGraphicFramePr>
        <p:xfrm>
          <a:off x="365125" y="1119690"/>
          <a:ext cx="11457857" cy="4937760"/>
        </p:xfrm>
        <a:graphic>
          <a:graphicData uri="http://schemas.openxmlformats.org/drawingml/2006/table">
            <a:tbl>
              <a:tblPr firstRow="1" bandRow="1">
                <a:tableStyleId>{5940675A-B579-460E-94D1-54222C63F5DA}</a:tableStyleId>
              </a:tblPr>
              <a:tblGrid>
                <a:gridCol w="4458335">
                  <a:extLst>
                    <a:ext uri="{9D8B030D-6E8A-4147-A177-3AD203B41FA5}">
                      <a16:colId xmlns:a16="http://schemas.microsoft.com/office/drawing/2014/main" val="2658457796"/>
                    </a:ext>
                  </a:extLst>
                </a:gridCol>
                <a:gridCol w="2179320">
                  <a:extLst>
                    <a:ext uri="{9D8B030D-6E8A-4147-A177-3AD203B41FA5}">
                      <a16:colId xmlns:a16="http://schemas.microsoft.com/office/drawing/2014/main" val="135220886"/>
                    </a:ext>
                  </a:extLst>
                </a:gridCol>
                <a:gridCol w="4820202">
                  <a:extLst>
                    <a:ext uri="{9D8B030D-6E8A-4147-A177-3AD203B41FA5}">
                      <a16:colId xmlns:a16="http://schemas.microsoft.com/office/drawing/2014/main" val="1585623005"/>
                    </a:ext>
                  </a:extLst>
                </a:gridCol>
              </a:tblGrid>
              <a:tr h="545569">
                <a:tc>
                  <a:txBody>
                    <a:bodyPr/>
                    <a:lstStyle/>
                    <a:p>
                      <a:endParaRPr lang="en-US" sz="1600" b="1" dirty="0">
                        <a:solidFill>
                          <a:schemeClr val="bg1"/>
                        </a:solidFill>
                        <a:latin typeface="+mj-lt"/>
                      </a:endParaRPr>
                    </a:p>
                    <a:p>
                      <a:r>
                        <a:rPr lang="en-US" sz="1600" b="1" dirty="0">
                          <a:solidFill>
                            <a:schemeClr val="bg1"/>
                          </a:solidFill>
                          <a:latin typeface="+mj-lt"/>
                        </a:rPr>
                        <a:t>Project Name</a:t>
                      </a:r>
                    </a:p>
                  </a:txBody>
                  <a:tcPr marL="141088" marR="141088">
                    <a:lnL w="12700" cmpd="sng">
                      <a:noFill/>
                    </a:lnL>
                    <a:lnR w="12700" cmpd="sng">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a:r>
                        <a:rPr lang="en-US" sz="1600" b="1" dirty="0">
                          <a:solidFill>
                            <a:schemeClr val="bg1"/>
                          </a:solidFill>
                          <a:latin typeface="+mj-lt"/>
                        </a:rPr>
                        <a:t>Estimated</a:t>
                      </a:r>
                    </a:p>
                    <a:p>
                      <a:pPr algn="r"/>
                      <a:r>
                        <a:rPr lang="en-US" sz="1600" b="1" dirty="0">
                          <a:solidFill>
                            <a:schemeClr val="bg1"/>
                          </a:solidFill>
                          <a:latin typeface="+mj-lt"/>
                        </a:rPr>
                        <a:t>Project Year</a:t>
                      </a:r>
                    </a:p>
                  </a:txBody>
                  <a:tcPr marL="141088" marR="141088">
                    <a:lnL w="12700" cmpd="sng">
                      <a:noFill/>
                    </a:lnL>
                    <a:lnR w="12700" cmpd="sng">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a:r>
                        <a:rPr lang="en-US" sz="1600" b="1" dirty="0">
                          <a:solidFill>
                            <a:schemeClr val="bg1"/>
                          </a:solidFill>
                          <a:latin typeface="+mj-lt"/>
                        </a:rPr>
                        <a:t>Reliable Yield </a:t>
                      </a:r>
                    </a:p>
                    <a:p>
                      <a:pPr algn="r"/>
                      <a:r>
                        <a:rPr lang="en-US" sz="1600" b="1" dirty="0">
                          <a:solidFill>
                            <a:schemeClr val="bg1"/>
                          </a:solidFill>
                          <a:latin typeface="+mj-lt"/>
                        </a:rPr>
                        <a:t>(Acre Feet)</a:t>
                      </a:r>
                    </a:p>
                  </a:txBody>
                  <a:tcPr marL="141088" marR="141088">
                    <a:lnL w="12700" cmpd="sng">
                      <a:noFill/>
                    </a:lnL>
                    <a:lnR w="12700" cmpd="sng">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42518310"/>
                  </a:ext>
                </a:extLst>
              </a:tr>
              <a:tr h="315856">
                <a:tc>
                  <a:txBody>
                    <a:bodyPr/>
                    <a:lstStyle/>
                    <a:p>
                      <a:r>
                        <a:rPr lang="en-US" sz="1600" dirty="0"/>
                        <a:t>Ash Creek</a:t>
                      </a:r>
                    </a:p>
                  </a:txBody>
                  <a:tcPr marL="141088" marR="141088">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1600" dirty="0"/>
                        <a:t>2019</a:t>
                      </a:r>
                    </a:p>
                  </a:txBody>
                  <a:tcPr marL="141088" marR="141088">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1600" dirty="0"/>
                        <a:t>2,840</a:t>
                      </a:r>
                    </a:p>
                  </a:txBody>
                  <a:tcPr marL="141088" marR="141088">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22140068"/>
                  </a:ext>
                </a:extLst>
              </a:tr>
              <a:tr h="315856">
                <a:tc>
                  <a:txBody>
                    <a:bodyPr/>
                    <a:lstStyle/>
                    <a:p>
                      <a:r>
                        <a:rPr lang="en-US" sz="1600" dirty="0"/>
                        <a:t>Cottam Wells</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2019</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600</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3552070"/>
                  </a:ext>
                </a:extLst>
              </a:tr>
              <a:tr h="315856">
                <a:tc>
                  <a:txBody>
                    <a:bodyPr/>
                    <a:lstStyle/>
                    <a:p>
                      <a:r>
                        <a:rPr lang="en-US" sz="1600" dirty="0"/>
                        <a:t>Diamond Valley Well</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2019</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400</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25425110"/>
                  </a:ext>
                </a:extLst>
              </a:tr>
              <a:tr h="315856">
                <a:tc>
                  <a:txBody>
                    <a:bodyPr/>
                    <a:lstStyle/>
                    <a:p>
                      <a:r>
                        <a:rPr lang="en-US" sz="1600" dirty="0"/>
                        <a:t>Lake Powell Pipeline (“LPP”)</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2024</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82,249</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12449148"/>
                  </a:ext>
                </a:extLst>
              </a:tr>
              <a:tr h="315856">
                <a:tc>
                  <a:txBody>
                    <a:bodyPr/>
                    <a:lstStyle/>
                    <a:p>
                      <a:r>
                        <a:rPr lang="en-US" sz="1600" dirty="0"/>
                        <a:t>Pintura Well</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2019</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600</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97850855"/>
                  </a:ext>
                </a:extLst>
              </a:tr>
              <a:tr h="315856">
                <a:tc>
                  <a:txBody>
                    <a:bodyPr/>
                    <a:lstStyle/>
                    <a:p>
                      <a:r>
                        <a:rPr lang="en-US" sz="1600" dirty="0"/>
                        <a:t>Quail Creek WTP – Expansion</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2021</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55815847"/>
                  </a:ext>
                </a:extLst>
              </a:tr>
              <a:tr h="315856">
                <a:tc>
                  <a:txBody>
                    <a:bodyPr/>
                    <a:lstStyle/>
                    <a:p>
                      <a:r>
                        <a:rPr lang="en-US" sz="1600" dirty="0"/>
                        <a:t>Quail Creek WTP – Ozone Addition</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2019</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6032558"/>
                  </a:ext>
                </a:extLst>
              </a:tr>
              <a:tr h="315856">
                <a:tc>
                  <a:txBody>
                    <a:bodyPr/>
                    <a:lstStyle/>
                    <a:p>
                      <a:r>
                        <a:rPr lang="en-US" sz="1600" dirty="0"/>
                        <a:t>Sand Hollow Arsenic WTP</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2018</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44566129"/>
                  </a:ext>
                </a:extLst>
              </a:tr>
              <a:tr h="315856">
                <a:tc>
                  <a:txBody>
                    <a:bodyPr/>
                    <a:lstStyle/>
                    <a:p>
                      <a:r>
                        <a:rPr lang="en-US" sz="1600" dirty="0"/>
                        <a:t>Sand Hollow Regional Pipeline</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2018</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13155911"/>
                  </a:ext>
                </a:extLst>
              </a:tr>
              <a:tr h="315856">
                <a:tc>
                  <a:txBody>
                    <a:bodyPr/>
                    <a:lstStyle/>
                    <a:p>
                      <a:r>
                        <a:rPr lang="en-US" sz="1600" dirty="0"/>
                        <a:t>Sand Hollow Wells</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2019</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3,000</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49531344"/>
                  </a:ext>
                </a:extLst>
              </a:tr>
              <a:tr h="315856">
                <a:tc>
                  <a:txBody>
                    <a:bodyPr/>
                    <a:lstStyle/>
                    <a:p>
                      <a:r>
                        <a:rPr lang="en-US" sz="1600" dirty="0"/>
                        <a:t>Sand Hollow WTP</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2026</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1600" dirty="0"/>
                        <a:t>-</a:t>
                      </a:r>
                    </a:p>
                  </a:txBody>
                  <a:tcPr marL="141088" marR="141088">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79176740"/>
                  </a:ext>
                </a:extLst>
              </a:tr>
              <a:tr h="315856">
                <a:tc>
                  <a:txBody>
                    <a:bodyPr/>
                    <a:lstStyle/>
                    <a:p>
                      <a:r>
                        <a:rPr lang="en-US" sz="1600" dirty="0"/>
                        <a:t>Sullivan Wells</a:t>
                      </a:r>
                    </a:p>
                  </a:txBody>
                  <a:tcPr marL="141088" marR="141088">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2019</a:t>
                      </a:r>
                    </a:p>
                  </a:txBody>
                  <a:tcPr marL="141088" marR="141088">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sz="1600" dirty="0"/>
                        <a:t>750</a:t>
                      </a:r>
                    </a:p>
                  </a:txBody>
                  <a:tcPr marL="141088" marR="141088">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61855310"/>
                  </a:ext>
                </a:extLst>
              </a:tr>
              <a:tr h="315856">
                <a:tc>
                  <a:txBody>
                    <a:bodyPr/>
                    <a:lstStyle/>
                    <a:p>
                      <a:r>
                        <a:rPr lang="en-US" sz="1600" b="1" dirty="0"/>
                        <a:t>Total</a:t>
                      </a:r>
                    </a:p>
                  </a:txBody>
                  <a:tcPr marL="141088" marR="141088">
                    <a:lnL w="12700" cmpd="sng">
                      <a:noFill/>
                    </a:lnL>
                    <a:lnR w="12700" cmpd="sng">
                      <a:noFill/>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600" b="1" dirty="0"/>
                    </a:p>
                  </a:txBody>
                  <a:tcPr marL="141088" marR="141088">
                    <a:lnL w="12700" cmpd="sng">
                      <a:noFill/>
                    </a:lnL>
                    <a:lnR w="12700" cmpd="sng">
                      <a:noFill/>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1" dirty="0"/>
                        <a:t>90,439</a:t>
                      </a:r>
                    </a:p>
                  </a:txBody>
                  <a:tcPr marL="141088" marR="141088">
                    <a:lnL w="12700" cmpd="sng">
                      <a:noFill/>
                    </a:lnL>
                    <a:lnR w="12700" cmpd="sng">
                      <a:noFill/>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6126737"/>
                  </a:ext>
                </a:extLst>
              </a:tr>
            </a:tbl>
          </a:graphicData>
        </a:graphic>
      </p:graphicFrame>
      <p:sp>
        <p:nvSpPr>
          <p:cNvPr id="6" name="Text Placeholder 5">
            <a:extLst>
              <a:ext uri="{FF2B5EF4-FFF2-40B4-BE49-F238E27FC236}">
                <a16:creationId xmlns:a16="http://schemas.microsoft.com/office/drawing/2014/main" id="{DBAE438F-E34D-4B8B-8D5F-6D7148DF09C6}"/>
              </a:ext>
            </a:extLst>
          </p:cNvPr>
          <p:cNvSpPr>
            <a:spLocks noGrp="1"/>
          </p:cNvSpPr>
          <p:nvPr>
            <p:ph type="body" sz="quarter" idx="10"/>
          </p:nvPr>
        </p:nvSpPr>
        <p:spPr/>
        <p:txBody>
          <a:bodyPr/>
          <a:lstStyle/>
          <a:p>
            <a:r>
              <a:rPr lang="en-US" dirty="0"/>
              <a:t>Source: 2017 Impact Fee Facilities Plan. The 2017 IFFP includes only facilities planned within the 2017-2026 planning window.</a:t>
            </a:r>
          </a:p>
        </p:txBody>
      </p:sp>
    </p:spTree>
    <p:extLst>
      <p:ext uri="{BB962C8B-B14F-4D97-AF65-F5344CB8AC3E}">
        <p14:creationId xmlns:p14="http://schemas.microsoft.com/office/powerpoint/2010/main" val="1547713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C2C4AFE4-8F5C-4B2C-BF18-E56578EB2EBB}"/>
              </a:ext>
            </a:extLst>
          </p:cNvPr>
          <p:cNvSpPr>
            <a:spLocks noGrp="1"/>
          </p:cNvSpPr>
          <p:nvPr>
            <p:ph type="title"/>
          </p:nvPr>
        </p:nvSpPr>
        <p:spPr>
          <a:xfrm>
            <a:off x="365125" y="365125"/>
            <a:ext cx="11457432" cy="914400"/>
          </a:xfrm>
        </p:spPr>
        <p:txBody>
          <a:bodyPr/>
          <a:lstStyle/>
          <a:p>
            <a:r>
              <a:rPr lang="en-US" dirty="0"/>
              <a:t>Washington County Water Supply-Demand Balance</a:t>
            </a:r>
          </a:p>
        </p:txBody>
      </p:sp>
      <p:sp>
        <p:nvSpPr>
          <p:cNvPr id="3" name="Text Placeholder 2">
            <a:extLst>
              <a:ext uri="{FF2B5EF4-FFF2-40B4-BE49-F238E27FC236}">
                <a16:creationId xmlns:a16="http://schemas.microsoft.com/office/drawing/2014/main" id="{363A742A-AA4A-4655-83FD-DEB94E35901B}"/>
              </a:ext>
            </a:extLst>
          </p:cNvPr>
          <p:cNvSpPr>
            <a:spLocks noGrp="1"/>
          </p:cNvSpPr>
          <p:nvPr>
            <p:ph type="body" sz="quarter" idx="10"/>
          </p:nvPr>
        </p:nvSpPr>
        <p:spPr/>
        <p:txBody>
          <a:bodyPr/>
          <a:lstStyle/>
          <a:p>
            <a:r>
              <a:rPr lang="en-US" dirty="0"/>
              <a:t>Source: Washington County Water Conservancy District. </a:t>
            </a:r>
          </a:p>
          <a:p>
            <a:endParaRPr lang="en-US" dirty="0"/>
          </a:p>
        </p:txBody>
      </p:sp>
      <p:graphicFrame>
        <p:nvGraphicFramePr>
          <p:cNvPr id="6" name="Content Placeholder 5">
            <a:extLst>
              <a:ext uri="{FF2B5EF4-FFF2-40B4-BE49-F238E27FC236}">
                <a16:creationId xmlns:a16="http://schemas.microsoft.com/office/drawing/2014/main" id="{787DF5DB-2B74-42FD-BA4E-929D39903B36}"/>
              </a:ext>
            </a:extLst>
          </p:cNvPr>
          <p:cNvGraphicFramePr>
            <a:graphicFrameLocks noGrp="1"/>
          </p:cNvGraphicFramePr>
          <p:nvPr>
            <p:ph idx="1"/>
            <p:extLst>
              <p:ext uri="{D42A27DB-BD31-4B8C-83A1-F6EECF244321}">
                <p14:modId xmlns:p14="http://schemas.microsoft.com/office/powerpoint/2010/main" val="2261382236"/>
              </p:ext>
            </p:extLst>
          </p:nvPr>
        </p:nvGraphicFramePr>
        <p:xfrm>
          <a:off x="365125" y="1371600"/>
          <a:ext cx="11458575"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a:extLst>
              <a:ext uri="{FF2B5EF4-FFF2-40B4-BE49-F238E27FC236}">
                <a16:creationId xmlns:a16="http://schemas.microsoft.com/office/drawing/2014/main" id="{1DCD12C5-4852-4E48-ADBA-B3D9085FF650}"/>
              </a:ext>
            </a:extLst>
          </p:cNvPr>
          <p:cNvSpPr txBox="1"/>
          <p:nvPr/>
        </p:nvSpPr>
        <p:spPr>
          <a:xfrm>
            <a:off x="5107575" y="2406197"/>
            <a:ext cx="1875605" cy="646331"/>
          </a:xfrm>
          <a:prstGeom prst="rect">
            <a:avLst/>
          </a:prstGeom>
          <a:noFill/>
          <a:ln>
            <a:noFill/>
          </a:ln>
        </p:spPr>
        <p:txBody>
          <a:bodyPr wrap="square" rtlCol="0">
            <a:spAutoFit/>
          </a:bodyPr>
          <a:lstStyle/>
          <a:p>
            <a:r>
              <a:rPr lang="en-US" b="1" dirty="0"/>
              <a:t>15-Year Water Supply Buffer</a:t>
            </a:r>
          </a:p>
        </p:txBody>
      </p:sp>
      <p:cxnSp>
        <p:nvCxnSpPr>
          <p:cNvPr id="25" name="Straight Connector 24">
            <a:extLst>
              <a:ext uri="{FF2B5EF4-FFF2-40B4-BE49-F238E27FC236}">
                <a16:creationId xmlns:a16="http://schemas.microsoft.com/office/drawing/2014/main" id="{BEAF4420-1623-4FDA-897F-A311CD820B8B}"/>
              </a:ext>
            </a:extLst>
          </p:cNvPr>
          <p:cNvCxnSpPr>
            <a:cxnSpLocks/>
          </p:cNvCxnSpPr>
          <p:nvPr/>
        </p:nvCxnSpPr>
        <p:spPr>
          <a:xfrm flipV="1">
            <a:off x="2054133" y="3467101"/>
            <a:ext cx="0" cy="102325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E956003E-DF70-449F-BB14-36315DEA5440}"/>
              </a:ext>
            </a:extLst>
          </p:cNvPr>
          <p:cNvSpPr txBox="1"/>
          <p:nvPr/>
        </p:nvSpPr>
        <p:spPr>
          <a:xfrm>
            <a:off x="2043253" y="3288464"/>
            <a:ext cx="2377440" cy="923330"/>
          </a:xfrm>
          <a:prstGeom prst="rect">
            <a:avLst/>
          </a:prstGeom>
          <a:noFill/>
          <a:ln>
            <a:noFill/>
          </a:ln>
        </p:spPr>
        <p:txBody>
          <a:bodyPr wrap="square" rtlCol="0">
            <a:spAutoFit/>
          </a:bodyPr>
          <a:lstStyle/>
          <a:p>
            <a:r>
              <a:rPr lang="en-US" b="1" dirty="0"/>
              <a:t>Annual Water Demand Range</a:t>
            </a:r>
          </a:p>
          <a:p>
            <a:r>
              <a:rPr lang="en-US" sz="1600" dirty="0"/>
              <a:t>(Population x GPCD)</a:t>
            </a:r>
          </a:p>
        </p:txBody>
      </p:sp>
      <p:cxnSp>
        <p:nvCxnSpPr>
          <p:cNvPr id="27" name="Straight Connector 26">
            <a:extLst>
              <a:ext uri="{FF2B5EF4-FFF2-40B4-BE49-F238E27FC236}">
                <a16:creationId xmlns:a16="http://schemas.microsoft.com/office/drawing/2014/main" id="{97387FE4-E1EA-4C05-9B0E-B027D3460144}"/>
              </a:ext>
            </a:extLst>
          </p:cNvPr>
          <p:cNvCxnSpPr>
            <a:cxnSpLocks/>
          </p:cNvCxnSpPr>
          <p:nvPr/>
        </p:nvCxnSpPr>
        <p:spPr>
          <a:xfrm flipV="1">
            <a:off x="5107576" y="2590800"/>
            <a:ext cx="0" cy="1159329"/>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9C95B48-DCB1-48DA-951A-7381D7BEBEA7}"/>
              </a:ext>
            </a:extLst>
          </p:cNvPr>
          <p:cNvSpPr txBox="1"/>
          <p:nvPr/>
        </p:nvSpPr>
        <p:spPr>
          <a:xfrm>
            <a:off x="7332535" y="5199017"/>
            <a:ext cx="4197613" cy="369332"/>
          </a:xfrm>
          <a:prstGeom prst="rect">
            <a:avLst/>
          </a:prstGeom>
          <a:noFill/>
        </p:spPr>
        <p:txBody>
          <a:bodyPr wrap="square" rtlCol="0">
            <a:spAutoFit/>
          </a:bodyPr>
          <a:lstStyle/>
          <a:p>
            <a:pPr algn="r"/>
            <a:r>
              <a:rPr lang="en-US" b="1" dirty="0">
                <a:solidFill>
                  <a:schemeClr val="bg1"/>
                </a:solidFill>
              </a:rPr>
              <a:t>Existing Renewable, Reliable Supply</a:t>
            </a:r>
          </a:p>
        </p:txBody>
      </p:sp>
      <p:sp>
        <p:nvSpPr>
          <p:cNvPr id="29" name="TextBox 28">
            <a:extLst>
              <a:ext uri="{FF2B5EF4-FFF2-40B4-BE49-F238E27FC236}">
                <a16:creationId xmlns:a16="http://schemas.microsoft.com/office/drawing/2014/main" id="{4B6BD83A-EB65-4577-8CC6-36DDC6AD1685}"/>
              </a:ext>
            </a:extLst>
          </p:cNvPr>
          <p:cNvSpPr txBox="1"/>
          <p:nvPr/>
        </p:nvSpPr>
        <p:spPr>
          <a:xfrm>
            <a:off x="9152708" y="4335083"/>
            <a:ext cx="2377440" cy="615553"/>
          </a:xfrm>
          <a:prstGeom prst="rect">
            <a:avLst/>
          </a:prstGeom>
          <a:noFill/>
        </p:spPr>
        <p:txBody>
          <a:bodyPr wrap="square" rtlCol="0">
            <a:spAutoFit/>
          </a:bodyPr>
          <a:lstStyle/>
          <a:p>
            <a:pPr algn="r"/>
            <a:r>
              <a:rPr lang="en-US" b="1" dirty="0">
                <a:solidFill>
                  <a:schemeClr val="bg1"/>
                </a:solidFill>
              </a:rPr>
              <a:t>Planned Supply</a:t>
            </a:r>
          </a:p>
          <a:p>
            <a:pPr algn="r"/>
            <a:r>
              <a:rPr lang="en-US" sz="1600" dirty="0">
                <a:solidFill>
                  <a:schemeClr val="bg1"/>
                </a:solidFill>
              </a:rPr>
              <a:t>(other than LPP)</a:t>
            </a:r>
          </a:p>
        </p:txBody>
      </p:sp>
      <p:sp>
        <p:nvSpPr>
          <p:cNvPr id="31" name="TextBox 30">
            <a:extLst>
              <a:ext uri="{FF2B5EF4-FFF2-40B4-BE49-F238E27FC236}">
                <a16:creationId xmlns:a16="http://schemas.microsoft.com/office/drawing/2014/main" id="{BA0FD25F-FDF5-4A91-9CF9-7CBADD53EFFB}"/>
              </a:ext>
            </a:extLst>
          </p:cNvPr>
          <p:cNvSpPr txBox="1"/>
          <p:nvPr/>
        </p:nvSpPr>
        <p:spPr>
          <a:xfrm>
            <a:off x="4570081" y="1390566"/>
            <a:ext cx="2674358" cy="923330"/>
          </a:xfrm>
          <a:prstGeom prst="rect">
            <a:avLst/>
          </a:prstGeom>
          <a:noFill/>
        </p:spPr>
        <p:txBody>
          <a:bodyPr wrap="square" rtlCol="0">
            <a:spAutoFit/>
          </a:bodyPr>
          <a:lstStyle/>
          <a:p>
            <a:r>
              <a:rPr lang="en-US" b="1" dirty="0"/>
              <a:t>Planned Supply Sourced to the Lake Powell Pipeline</a:t>
            </a:r>
          </a:p>
        </p:txBody>
      </p:sp>
      <p:cxnSp>
        <p:nvCxnSpPr>
          <p:cNvPr id="32" name="Straight Connector 31">
            <a:extLst>
              <a:ext uri="{FF2B5EF4-FFF2-40B4-BE49-F238E27FC236}">
                <a16:creationId xmlns:a16="http://schemas.microsoft.com/office/drawing/2014/main" id="{CEA4D654-62C7-4905-9D78-CF93B338B93E}"/>
              </a:ext>
            </a:extLst>
          </p:cNvPr>
          <p:cNvCxnSpPr>
            <a:cxnSpLocks/>
          </p:cNvCxnSpPr>
          <p:nvPr/>
        </p:nvCxnSpPr>
        <p:spPr>
          <a:xfrm flipV="1">
            <a:off x="4570081" y="1651120"/>
            <a:ext cx="0" cy="1878710"/>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34DBCB6-A31A-4C00-97D6-FE5F6CDEFE91}"/>
              </a:ext>
            </a:extLst>
          </p:cNvPr>
          <p:cNvCxnSpPr>
            <a:cxnSpLocks/>
          </p:cNvCxnSpPr>
          <p:nvPr/>
        </p:nvCxnSpPr>
        <p:spPr>
          <a:xfrm>
            <a:off x="9739447" y="4211794"/>
            <a:ext cx="0" cy="297095"/>
          </a:xfrm>
          <a:prstGeom prst="line">
            <a:avLst/>
          </a:prstGeom>
          <a:ln w="28575">
            <a:solidFill>
              <a:schemeClr val="bg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652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C2C4AFE4-8F5C-4B2C-BF18-E56578EB2EBB}"/>
              </a:ext>
            </a:extLst>
          </p:cNvPr>
          <p:cNvSpPr>
            <a:spLocks noGrp="1"/>
          </p:cNvSpPr>
          <p:nvPr>
            <p:ph type="title"/>
          </p:nvPr>
        </p:nvSpPr>
        <p:spPr>
          <a:xfrm>
            <a:off x="365125" y="365125"/>
            <a:ext cx="11457432" cy="914400"/>
          </a:xfrm>
        </p:spPr>
        <p:txBody>
          <a:bodyPr/>
          <a:lstStyle/>
          <a:p>
            <a:r>
              <a:rPr lang="en-US" dirty="0"/>
              <a:t>Washington County Water Supply-Demand Balance</a:t>
            </a:r>
          </a:p>
        </p:txBody>
      </p:sp>
      <p:sp>
        <p:nvSpPr>
          <p:cNvPr id="3" name="Text Placeholder 2">
            <a:extLst>
              <a:ext uri="{FF2B5EF4-FFF2-40B4-BE49-F238E27FC236}">
                <a16:creationId xmlns:a16="http://schemas.microsoft.com/office/drawing/2014/main" id="{363A742A-AA4A-4655-83FD-DEB94E35901B}"/>
              </a:ext>
            </a:extLst>
          </p:cNvPr>
          <p:cNvSpPr>
            <a:spLocks noGrp="1"/>
          </p:cNvSpPr>
          <p:nvPr>
            <p:ph type="body" sz="quarter" idx="10"/>
          </p:nvPr>
        </p:nvSpPr>
        <p:spPr/>
        <p:txBody>
          <a:bodyPr/>
          <a:lstStyle/>
          <a:p>
            <a:r>
              <a:rPr lang="en-US" dirty="0"/>
              <a:t>Source: Washington County Water Conservancy District. </a:t>
            </a:r>
          </a:p>
          <a:p>
            <a:endParaRPr lang="en-US" dirty="0"/>
          </a:p>
        </p:txBody>
      </p:sp>
      <p:graphicFrame>
        <p:nvGraphicFramePr>
          <p:cNvPr id="6" name="Content Placeholder 5">
            <a:extLst>
              <a:ext uri="{FF2B5EF4-FFF2-40B4-BE49-F238E27FC236}">
                <a16:creationId xmlns:a16="http://schemas.microsoft.com/office/drawing/2014/main" id="{787DF5DB-2B74-42FD-BA4E-929D39903B36}"/>
              </a:ext>
            </a:extLst>
          </p:cNvPr>
          <p:cNvGraphicFramePr>
            <a:graphicFrameLocks noGrp="1"/>
          </p:cNvGraphicFramePr>
          <p:nvPr>
            <p:ph idx="1"/>
            <p:extLst>
              <p:ext uri="{D42A27DB-BD31-4B8C-83A1-F6EECF244321}">
                <p14:modId xmlns:p14="http://schemas.microsoft.com/office/powerpoint/2010/main" val="577420200"/>
              </p:ext>
            </p:extLst>
          </p:nvPr>
        </p:nvGraphicFramePr>
        <p:xfrm>
          <a:off x="365125" y="1371600"/>
          <a:ext cx="11458575"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a:extLst>
              <a:ext uri="{FF2B5EF4-FFF2-40B4-BE49-F238E27FC236}">
                <a16:creationId xmlns:a16="http://schemas.microsoft.com/office/drawing/2014/main" id="{51305C80-B79B-4BF6-A93F-3FC4E55FE39E}"/>
              </a:ext>
            </a:extLst>
          </p:cNvPr>
          <p:cNvSpPr txBox="1"/>
          <p:nvPr/>
        </p:nvSpPr>
        <p:spPr>
          <a:xfrm>
            <a:off x="5107575" y="2406197"/>
            <a:ext cx="1875605" cy="646331"/>
          </a:xfrm>
          <a:prstGeom prst="rect">
            <a:avLst/>
          </a:prstGeom>
          <a:noFill/>
          <a:ln>
            <a:noFill/>
          </a:ln>
        </p:spPr>
        <p:txBody>
          <a:bodyPr wrap="square" rtlCol="0">
            <a:spAutoFit/>
          </a:bodyPr>
          <a:lstStyle/>
          <a:p>
            <a:r>
              <a:rPr lang="en-US" b="1" dirty="0"/>
              <a:t>15-Year Water Supply Buffer</a:t>
            </a:r>
          </a:p>
        </p:txBody>
      </p:sp>
      <p:cxnSp>
        <p:nvCxnSpPr>
          <p:cNvPr id="25" name="Straight Connector 24">
            <a:extLst>
              <a:ext uri="{FF2B5EF4-FFF2-40B4-BE49-F238E27FC236}">
                <a16:creationId xmlns:a16="http://schemas.microsoft.com/office/drawing/2014/main" id="{8B080B54-A3DF-4228-9E53-1AC68C448B87}"/>
              </a:ext>
            </a:extLst>
          </p:cNvPr>
          <p:cNvCxnSpPr>
            <a:cxnSpLocks/>
          </p:cNvCxnSpPr>
          <p:nvPr/>
        </p:nvCxnSpPr>
        <p:spPr>
          <a:xfrm flipV="1">
            <a:off x="2054133" y="3467101"/>
            <a:ext cx="0" cy="102325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D13A5DC-FEBB-446B-B177-63B18B0EE6EC}"/>
              </a:ext>
            </a:extLst>
          </p:cNvPr>
          <p:cNvSpPr txBox="1"/>
          <p:nvPr/>
        </p:nvSpPr>
        <p:spPr>
          <a:xfrm>
            <a:off x="2043253" y="3288464"/>
            <a:ext cx="2377440" cy="923330"/>
          </a:xfrm>
          <a:prstGeom prst="rect">
            <a:avLst/>
          </a:prstGeom>
          <a:noFill/>
          <a:ln>
            <a:noFill/>
          </a:ln>
        </p:spPr>
        <p:txBody>
          <a:bodyPr wrap="square" rtlCol="0">
            <a:spAutoFit/>
          </a:bodyPr>
          <a:lstStyle/>
          <a:p>
            <a:r>
              <a:rPr lang="en-US" b="1" dirty="0"/>
              <a:t>Annual Water Demand Range</a:t>
            </a:r>
          </a:p>
          <a:p>
            <a:r>
              <a:rPr lang="en-US" sz="1600" dirty="0"/>
              <a:t>(Population x GPCD)</a:t>
            </a:r>
          </a:p>
        </p:txBody>
      </p:sp>
      <p:cxnSp>
        <p:nvCxnSpPr>
          <p:cNvPr id="27" name="Straight Connector 26">
            <a:extLst>
              <a:ext uri="{FF2B5EF4-FFF2-40B4-BE49-F238E27FC236}">
                <a16:creationId xmlns:a16="http://schemas.microsoft.com/office/drawing/2014/main" id="{2EF00AF7-9070-4AE5-9340-0CCA5EC068C2}"/>
              </a:ext>
            </a:extLst>
          </p:cNvPr>
          <p:cNvCxnSpPr>
            <a:cxnSpLocks/>
          </p:cNvCxnSpPr>
          <p:nvPr/>
        </p:nvCxnSpPr>
        <p:spPr>
          <a:xfrm flipV="1">
            <a:off x="5107576" y="2590800"/>
            <a:ext cx="0" cy="1159329"/>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7238703-0765-474E-BBD6-C4146F422042}"/>
              </a:ext>
            </a:extLst>
          </p:cNvPr>
          <p:cNvSpPr txBox="1"/>
          <p:nvPr/>
        </p:nvSpPr>
        <p:spPr>
          <a:xfrm>
            <a:off x="7332535" y="5199017"/>
            <a:ext cx="4197613" cy="369332"/>
          </a:xfrm>
          <a:prstGeom prst="rect">
            <a:avLst/>
          </a:prstGeom>
          <a:noFill/>
        </p:spPr>
        <p:txBody>
          <a:bodyPr wrap="square" rtlCol="0">
            <a:spAutoFit/>
          </a:bodyPr>
          <a:lstStyle/>
          <a:p>
            <a:pPr algn="r"/>
            <a:r>
              <a:rPr lang="en-US" b="1" dirty="0">
                <a:solidFill>
                  <a:schemeClr val="bg1"/>
                </a:solidFill>
              </a:rPr>
              <a:t>Existing Renewable, Reliable Supply</a:t>
            </a:r>
          </a:p>
        </p:txBody>
      </p:sp>
      <p:sp>
        <p:nvSpPr>
          <p:cNvPr id="29" name="TextBox 28">
            <a:extLst>
              <a:ext uri="{FF2B5EF4-FFF2-40B4-BE49-F238E27FC236}">
                <a16:creationId xmlns:a16="http://schemas.microsoft.com/office/drawing/2014/main" id="{4B6496AE-DCD5-4F6A-A3C9-9D87CDD85AEB}"/>
              </a:ext>
            </a:extLst>
          </p:cNvPr>
          <p:cNvSpPr txBox="1"/>
          <p:nvPr/>
        </p:nvSpPr>
        <p:spPr>
          <a:xfrm>
            <a:off x="9152708" y="4335083"/>
            <a:ext cx="2377440" cy="615553"/>
          </a:xfrm>
          <a:prstGeom prst="rect">
            <a:avLst/>
          </a:prstGeom>
          <a:noFill/>
        </p:spPr>
        <p:txBody>
          <a:bodyPr wrap="square" rtlCol="0">
            <a:spAutoFit/>
          </a:bodyPr>
          <a:lstStyle/>
          <a:p>
            <a:pPr algn="r"/>
            <a:r>
              <a:rPr lang="en-US" b="1" dirty="0">
                <a:solidFill>
                  <a:schemeClr val="bg1"/>
                </a:solidFill>
              </a:rPr>
              <a:t>Planned Supply</a:t>
            </a:r>
          </a:p>
          <a:p>
            <a:pPr algn="r"/>
            <a:r>
              <a:rPr lang="en-US" sz="1600" dirty="0">
                <a:solidFill>
                  <a:schemeClr val="bg1"/>
                </a:solidFill>
              </a:rPr>
              <a:t>(other than LPP)</a:t>
            </a:r>
          </a:p>
        </p:txBody>
      </p:sp>
      <p:sp>
        <p:nvSpPr>
          <p:cNvPr id="30" name="TextBox 29">
            <a:extLst>
              <a:ext uri="{FF2B5EF4-FFF2-40B4-BE49-F238E27FC236}">
                <a16:creationId xmlns:a16="http://schemas.microsoft.com/office/drawing/2014/main" id="{FBA9830F-FF1F-4589-BAF6-85D432CFC7AE}"/>
              </a:ext>
            </a:extLst>
          </p:cNvPr>
          <p:cNvSpPr txBox="1"/>
          <p:nvPr/>
        </p:nvSpPr>
        <p:spPr>
          <a:xfrm>
            <a:off x="4570081" y="1390566"/>
            <a:ext cx="2674358" cy="923330"/>
          </a:xfrm>
          <a:prstGeom prst="rect">
            <a:avLst/>
          </a:prstGeom>
          <a:noFill/>
        </p:spPr>
        <p:txBody>
          <a:bodyPr wrap="square" rtlCol="0">
            <a:spAutoFit/>
          </a:bodyPr>
          <a:lstStyle/>
          <a:p>
            <a:r>
              <a:rPr lang="en-US" b="1" dirty="0"/>
              <a:t>Planned Supply Sourced to the Lake Powell Pipeline</a:t>
            </a:r>
          </a:p>
        </p:txBody>
      </p:sp>
      <p:cxnSp>
        <p:nvCxnSpPr>
          <p:cNvPr id="31" name="Straight Connector 30">
            <a:extLst>
              <a:ext uri="{FF2B5EF4-FFF2-40B4-BE49-F238E27FC236}">
                <a16:creationId xmlns:a16="http://schemas.microsoft.com/office/drawing/2014/main" id="{BEC4F41F-34F6-4CDD-BEFF-0CE223DAAAE4}"/>
              </a:ext>
            </a:extLst>
          </p:cNvPr>
          <p:cNvCxnSpPr>
            <a:cxnSpLocks/>
          </p:cNvCxnSpPr>
          <p:nvPr/>
        </p:nvCxnSpPr>
        <p:spPr>
          <a:xfrm flipV="1">
            <a:off x="4570081" y="1651120"/>
            <a:ext cx="0" cy="1878710"/>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B113DF5-63A8-421E-BC23-AA50E98CF2B7}"/>
              </a:ext>
            </a:extLst>
          </p:cNvPr>
          <p:cNvCxnSpPr>
            <a:cxnSpLocks/>
          </p:cNvCxnSpPr>
          <p:nvPr/>
        </p:nvCxnSpPr>
        <p:spPr>
          <a:xfrm>
            <a:off x="9739447" y="4211794"/>
            <a:ext cx="0" cy="297095"/>
          </a:xfrm>
          <a:prstGeom prst="line">
            <a:avLst/>
          </a:prstGeom>
          <a:ln w="28575">
            <a:solidFill>
              <a:schemeClr val="bg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51FB6A4-7382-488C-9F80-45297052F761}"/>
              </a:ext>
            </a:extLst>
          </p:cNvPr>
          <p:cNvCxnSpPr>
            <a:cxnSpLocks/>
          </p:cNvCxnSpPr>
          <p:nvPr/>
        </p:nvCxnSpPr>
        <p:spPr>
          <a:xfrm flipV="1">
            <a:off x="11084207" y="1509603"/>
            <a:ext cx="0" cy="80011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FEDD560-1A75-410C-8AD3-6FC4D562B628}"/>
              </a:ext>
            </a:extLst>
          </p:cNvPr>
          <p:cNvSpPr txBox="1"/>
          <p:nvPr/>
        </p:nvSpPr>
        <p:spPr>
          <a:xfrm>
            <a:off x="8396596" y="1319850"/>
            <a:ext cx="2674358" cy="923330"/>
          </a:xfrm>
          <a:prstGeom prst="rect">
            <a:avLst/>
          </a:prstGeom>
          <a:noFill/>
        </p:spPr>
        <p:txBody>
          <a:bodyPr wrap="square" rtlCol="0">
            <a:spAutoFit/>
          </a:bodyPr>
          <a:lstStyle/>
          <a:p>
            <a:pPr algn="r"/>
            <a:r>
              <a:rPr lang="en-US" b="1" dirty="0"/>
              <a:t>Planned Supply Sourced to the Lake Powell Pipeline Reuse</a:t>
            </a:r>
          </a:p>
        </p:txBody>
      </p:sp>
    </p:spTree>
    <p:extLst>
      <p:ext uri="{BB962C8B-B14F-4D97-AF65-F5344CB8AC3E}">
        <p14:creationId xmlns:p14="http://schemas.microsoft.com/office/powerpoint/2010/main" val="1708392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andglass, object, indoor, sitting&#10;&#10;Description generated with very high confidence">
            <a:extLst>
              <a:ext uri="{FF2B5EF4-FFF2-40B4-BE49-F238E27FC236}">
                <a16:creationId xmlns:a16="http://schemas.microsoft.com/office/drawing/2014/main" id="{56A27D31-1D5F-4C65-9938-0D9A6678D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601"/>
            <a:ext cx="4206240" cy="6334699"/>
          </a:xfrm>
          <a:prstGeom prst="rect">
            <a:avLst/>
          </a:prstGeom>
        </p:spPr>
      </p:pic>
      <p:sp>
        <p:nvSpPr>
          <p:cNvPr id="6" name="Title 7">
            <a:extLst>
              <a:ext uri="{FF2B5EF4-FFF2-40B4-BE49-F238E27FC236}">
                <a16:creationId xmlns:a16="http://schemas.microsoft.com/office/drawing/2014/main" id="{A14261E7-5F9D-4250-B678-AE5C78AAB1E0}"/>
              </a:ext>
            </a:extLst>
          </p:cNvPr>
          <p:cNvSpPr>
            <a:spLocks noGrp="1"/>
          </p:cNvSpPr>
          <p:nvPr>
            <p:ph type="title"/>
          </p:nvPr>
        </p:nvSpPr>
        <p:spPr>
          <a:xfrm>
            <a:off x="5016844" y="449151"/>
            <a:ext cx="6900260" cy="914400"/>
          </a:xfrm>
        </p:spPr>
        <p:txBody>
          <a:bodyPr/>
          <a:lstStyle/>
          <a:p>
            <a:r>
              <a:rPr lang="en-US" dirty="0"/>
              <a:t>What has happened since the March 23, 2018 meeting…</a:t>
            </a:r>
          </a:p>
        </p:txBody>
      </p:sp>
      <p:sp>
        <p:nvSpPr>
          <p:cNvPr id="7" name="Title 7">
            <a:extLst>
              <a:ext uri="{FF2B5EF4-FFF2-40B4-BE49-F238E27FC236}">
                <a16:creationId xmlns:a16="http://schemas.microsoft.com/office/drawing/2014/main" id="{70ADCECB-ECD3-4FF0-A7D9-714E461A41E4}"/>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solidFill>
                  <a:schemeClr val="bg1">
                    <a:lumMod val="75000"/>
                  </a:schemeClr>
                </a:solidFill>
              </a:rPr>
              <a:t>The Division of Water Resources released official estimates of 2015 per capita water use for every county in the State of Utah</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solidFill>
                  <a:schemeClr val="bg1">
                    <a:lumMod val="75000"/>
                  </a:schemeClr>
                </a:solidFill>
              </a:rPr>
              <a:t>On-going refinement of both demand-side and supply-side assumptions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t>Updated presentation and analysis by University of Utah professors relative to price elasticity considerations for water use</a:t>
            </a:r>
          </a:p>
        </p:txBody>
      </p:sp>
    </p:spTree>
    <p:extLst>
      <p:ext uri="{BB962C8B-B14F-4D97-AF65-F5344CB8AC3E}">
        <p14:creationId xmlns:p14="http://schemas.microsoft.com/office/powerpoint/2010/main" val="4178458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D967B2-3A1F-48D1-A5AF-C0BFFCA737CB}"/>
              </a:ext>
            </a:extLst>
          </p:cNvPr>
          <p:cNvPicPr>
            <a:picLocks noChangeAspect="1"/>
          </p:cNvPicPr>
          <p:nvPr/>
        </p:nvPicPr>
        <p:blipFill>
          <a:blip r:embed="rId2"/>
          <a:stretch>
            <a:fillRect/>
          </a:stretch>
        </p:blipFill>
        <p:spPr>
          <a:xfrm>
            <a:off x="885600" y="259200"/>
            <a:ext cx="10108800" cy="5663280"/>
          </a:xfrm>
          <a:prstGeom prst="rect">
            <a:avLst/>
          </a:prstGeom>
          <a:noFill/>
          <a:ln w="12700">
            <a:solidFill>
              <a:schemeClr val="tx1"/>
            </a:solidFill>
          </a:ln>
          <a:effectLst>
            <a:outerShdw blurRad="50800" dist="38100" dir="2700000" algn="tl" rotWithShape="0">
              <a:prstClr val="black">
                <a:alpha val="40000"/>
              </a:prstClr>
            </a:outerShdw>
          </a:effectLst>
        </p:spPr>
      </p:pic>
      <p:sp>
        <p:nvSpPr>
          <p:cNvPr id="3" name="Text Placeholder 2">
            <a:extLst>
              <a:ext uri="{FF2B5EF4-FFF2-40B4-BE49-F238E27FC236}">
                <a16:creationId xmlns:a16="http://schemas.microsoft.com/office/drawing/2014/main" id="{3CFB5C3B-A28A-464B-9B48-7D7E7FA725F2}"/>
              </a:ext>
            </a:extLst>
          </p:cNvPr>
          <p:cNvSpPr>
            <a:spLocks noGrp="1"/>
          </p:cNvSpPr>
          <p:nvPr>
            <p:ph type="body" sz="quarter" idx="10"/>
          </p:nvPr>
        </p:nvSpPr>
        <p:spPr>
          <a:xfrm>
            <a:off x="365125" y="6139713"/>
            <a:ext cx="11458575" cy="193675"/>
          </a:xfrm>
        </p:spPr>
        <p:txBody>
          <a:bodyPr/>
          <a:lstStyle/>
          <a:p>
            <a:r>
              <a:rPr lang="en-US" dirty="0"/>
              <a:t>Source: Professor Gail Blattenberger, Presentation to the Executive Water Finance Board, May 22, 2018. </a:t>
            </a:r>
          </a:p>
        </p:txBody>
      </p:sp>
    </p:spTree>
    <p:extLst>
      <p:ext uri="{BB962C8B-B14F-4D97-AF65-F5344CB8AC3E}">
        <p14:creationId xmlns:p14="http://schemas.microsoft.com/office/powerpoint/2010/main" val="2584013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4DFC61-EEC2-4BB8-9CAA-077C2786F6C4}"/>
              </a:ext>
            </a:extLst>
          </p:cNvPr>
          <p:cNvPicPr>
            <a:picLocks noChangeAspect="1"/>
          </p:cNvPicPr>
          <p:nvPr/>
        </p:nvPicPr>
        <p:blipFill>
          <a:blip r:embed="rId2"/>
          <a:stretch>
            <a:fillRect/>
          </a:stretch>
        </p:blipFill>
        <p:spPr>
          <a:xfrm>
            <a:off x="271350" y="98855"/>
            <a:ext cx="4853988" cy="6128950"/>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7134965C-3CCE-447C-A79C-5FD334651223}"/>
              </a:ext>
            </a:extLst>
          </p:cNvPr>
          <p:cNvPicPr>
            <a:picLocks noChangeAspect="1"/>
          </p:cNvPicPr>
          <p:nvPr/>
        </p:nvPicPr>
        <p:blipFill>
          <a:blip r:embed="rId3"/>
          <a:stretch>
            <a:fillRect/>
          </a:stretch>
        </p:blipFill>
        <p:spPr>
          <a:xfrm>
            <a:off x="1821957" y="581265"/>
            <a:ext cx="4043998" cy="5380213"/>
          </a:xfrm>
          <a:prstGeom prst="rect">
            <a:avLst/>
          </a:prstGeom>
          <a:ln>
            <a:solidFill>
              <a:schemeClr val="tx1"/>
            </a:solidFill>
          </a:ln>
          <a:effectLst>
            <a:outerShdw blurRad="50800" dist="38100" dir="2700000" algn="tl" rotWithShape="0">
              <a:prstClr val="black">
                <a:alpha val="40000"/>
              </a:prstClr>
            </a:outerShdw>
          </a:effectLst>
        </p:spPr>
      </p:pic>
      <p:sp>
        <p:nvSpPr>
          <p:cNvPr id="6" name="Content Placeholder 7">
            <a:extLst>
              <a:ext uri="{FF2B5EF4-FFF2-40B4-BE49-F238E27FC236}">
                <a16:creationId xmlns:a16="http://schemas.microsoft.com/office/drawing/2014/main" id="{D59311F4-F358-4BA9-A6DE-780F486666AC}"/>
              </a:ext>
            </a:extLst>
          </p:cNvPr>
          <p:cNvSpPr txBox="1">
            <a:spLocks/>
          </p:cNvSpPr>
          <p:nvPr/>
        </p:nvSpPr>
        <p:spPr>
          <a:xfrm>
            <a:off x="6931520" y="831610"/>
            <a:ext cx="4522316" cy="466344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t>…midpoint of -0.51</a:t>
            </a:r>
          </a:p>
        </p:txBody>
      </p:sp>
    </p:spTree>
    <p:extLst>
      <p:ext uri="{BB962C8B-B14F-4D97-AF65-F5344CB8AC3E}">
        <p14:creationId xmlns:p14="http://schemas.microsoft.com/office/powerpoint/2010/main" val="34107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70F4FF2-11B0-446A-A65D-A1D748962525}"/>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6523865" y="457756"/>
            <a:ext cx="5113548" cy="5486400"/>
          </a:xfrm>
        </p:spPr>
      </p:pic>
      <p:sp>
        <p:nvSpPr>
          <p:cNvPr id="12" name="Title 1">
            <a:extLst>
              <a:ext uri="{FF2B5EF4-FFF2-40B4-BE49-F238E27FC236}">
                <a16:creationId xmlns:a16="http://schemas.microsoft.com/office/drawing/2014/main" id="{05293014-A127-4C7E-870C-1E427EC4592A}"/>
              </a:ext>
            </a:extLst>
          </p:cNvPr>
          <p:cNvSpPr txBox="1">
            <a:spLocks/>
          </p:cNvSpPr>
          <p:nvPr/>
        </p:nvSpPr>
        <p:spPr>
          <a:xfrm>
            <a:off x="792991" y="2661323"/>
            <a:ext cx="4822823"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endParaRPr lang="en-US" sz="2800" dirty="0"/>
          </a:p>
        </p:txBody>
      </p:sp>
      <p:sp>
        <p:nvSpPr>
          <p:cNvPr id="13" name="Title 1">
            <a:extLst>
              <a:ext uri="{FF2B5EF4-FFF2-40B4-BE49-F238E27FC236}">
                <a16:creationId xmlns:a16="http://schemas.microsoft.com/office/drawing/2014/main" id="{BB2BA777-8969-49D6-8D3A-96780E2EA9C9}"/>
              </a:ext>
            </a:extLst>
          </p:cNvPr>
          <p:cNvSpPr txBox="1">
            <a:spLocks/>
          </p:cNvSpPr>
          <p:nvPr/>
        </p:nvSpPr>
        <p:spPr>
          <a:xfrm>
            <a:off x="792990" y="4250756"/>
            <a:ext cx="4822823"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endParaRPr lang="en-US" sz="2800" dirty="0"/>
          </a:p>
        </p:txBody>
      </p:sp>
      <p:sp>
        <p:nvSpPr>
          <p:cNvPr id="9" name="Content Placeholder 3">
            <a:extLst>
              <a:ext uri="{FF2B5EF4-FFF2-40B4-BE49-F238E27FC236}">
                <a16:creationId xmlns:a16="http://schemas.microsoft.com/office/drawing/2014/main" id="{16A4D680-6CD9-483F-931B-059061AAD5E4}"/>
              </a:ext>
            </a:extLst>
          </p:cNvPr>
          <p:cNvSpPr>
            <a:spLocks noGrp="1"/>
          </p:cNvSpPr>
          <p:nvPr>
            <p:ph idx="11"/>
          </p:nvPr>
        </p:nvSpPr>
        <p:spPr>
          <a:xfrm>
            <a:off x="365125" y="853099"/>
            <a:ext cx="5730875" cy="5184164"/>
          </a:xfrm>
        </p:spPr>
        <p:txBody>
          <a:bodyPr anchor="ctr"/>
          <a:lstStyle/>
          <a:p>
            <a:r>
              <a:rPr lang="en-US" dirty="0"/>
              <a:t>Price elasticity assumptions have been integrated into the WCWCD’s supply-demand estimates since 2016 </a:t>
            </a:r>
          </a:p>
          <a:p>
            <a:endParaRPr lang="en-US" sz="1000" dirty="0"/>
          </a:p>
          <a:p>
            <a:r>
              <a:rPr lang="en-US" dirty="0"/>
              <a:t>Assumptions designed to be conservative</a:t>
            </a:r>
          </a:p>
          <a:p>
            <a:endParaRPr lang="en-US" sz="1000" dirty="0"/>
          </a:p>
          <a:p>
            <a:r>
              <a:rPr lang="en-US" dirty="0"/>
              <a:t>Additional study is needed on the sustainability of consumption behavior changes</a:t>
            </a:r>
          </a:p>
          <a:p>
            <a:endParaRPr lang="en-US" dirty="0"/>
          </a:p>
        </p:txBody>
      </p:sp>
    </p:spTree>
    <p:extLst>
      <p:ext uri="{BB962C8B-B14F-4D97-AF65-F5344CB8AC3E}">
        <p14:creationId xmlns:p14="http://schemas.microsoft.com/office/powerpoint/2010/main" val="23961345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74C783D-D12B-4C0B-8E3A-54CA3E68800E}"/>
              </a:ext>
            </a:extLst>
          </p:cNvPr>
          <p:cNvSpPr>
            <a:spLocks noGrp="1"/>
          </p:cNvSpPr>
          <p:nvPr>
            <p:ph idx="11"/>
          </p:nvPr>
        </p:nvSpPr>
        <p:spPr>
          <a:xfrm>
            <a:off x="365125" y="853099"/>
            <a:ext cx="5730875" cy="5184164"/>
          </a:xfrm>
        </p:spPr>
        <p:txBody>
          <a:bodyPr anchor="ctr"/>
          <a:lstStyle/>
          <a:p>
            <a:r>
              <a:rPr lang="en-US" dirty="0"/>
              <a:t>Price elasticity assumptions have been integrated into the WCWCD’s supply-demand estimates since 2016 </a:t>
            </a:r>
          </a:p>
          <a:p>
            <a:endParaRPr lang="en-US" sz="1000" dirty="0"/>
          </a:p>
          <a:p>
            <a:r>
              <a:rPr lang="en-US" dirty="0"/>
              <a:t>Assumptions designed to be conservative</a:t>
            </a:r>
          </a:p>
          <a:p>
            <a:endParaRPr lang="en-US" sz="1000" dirty="0"/>
          </a:p>
          <a:p>
            <a:r>
              <a:rPr lang="en-US" dirty="0"/>
              <a:t>Additional study is needed on the sustainability of consumption behavior changes</a:t>
            </a:r>
          </a:p>
          <a:p>
            <a:endParaRPr lang="en-US" dirty="0"/>
          </a:p>
        </p:txBody>
      </p:sp>
      <p:sp>
        <p:nvSpPr>
          <p:cNvPr id="12" name="Title 1">
            <a:extLst>
              <a:ext uri="{FF2B5EF4-FFF2-40B4-BE49-F238E27FC236}">
                <a16:creationId xmlns:a16="http://schemas.microsoft.com/office/drawing/2014/main" id="{05293014-A127-4C7E-870C-1E427EC4592A}"/>
              </a:ext>
            </a:extLst>
          </p:cNvPr>
          <p:cNvSpPr txBox="1">
            <a:spLocks/>
          </p:cNvSpPr>
          <p:nvPr/>
        </p:nvSpPr>
        <p:spPr>
          <a:xfrm>
            <a:off x="792991" y="2661323"/>
            <a:ext cx="4822823"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endParaRPr lang="en-US" sz="2800" dirty="0"/>
          </a:p>
        </p:txBody>
      </p:sp>
      <p:sp>
        <p:nvSpPr>
          <p:cNvPr id="13" name="Title 1">
            <a:extLst>
              <a:ext uri="{FF2B5EF4-FFF2-40B4-BE49-F238E27FC236}">
                <a16:creationId xmlns:a16="http://schemas.microsoft.com/office/drawing/2014/main" id="{BB2BA777-8969-49D6-8D3A-96780E2EA9C9}"/>
              </a:ext>
            </a:extLst>
          </p:cNvPr>
          <p:cNvSpPr txBox="1">
            <a:spLocks/>
          </p:cNvSpPr>
          <p:nvPr/>
        </p:nvSpPr>
        <p:spPr>
          <a:xfrm>
            <a:off x="792990" y="4250756"/>
            <a:ext cx="4822823"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endParaRPr lang="en-US" sz="2800" dirty="0"/>
          </a:p>
        </p:txBody>
      </p:sp>
      <p:sp>
        <p:nvSpPr>
          <p:cNvPr id="9" name="Text Placeholder 5">
            <a:extLst>
              <a:ext uri="{FF2B5EF4-FFF2-40B4-BE49-F238E27FC236}">
                <a16:creationId xmlns:a16="http://schemas.microsoft.com/office/drawing/2014/main" id="{47656BF4-6C9A-4511-8D12-3C8C683CB41F}"/>
              </a:ext>
            </a:extLst>
          </p:cNvPr>
          <p:cNvSpPr txBox="1">
            <a:spLocks/>
          </p:cNvSpPr>
          <p:nvPr/>
        </p:nvSpPr>
        <p:spPr>
          <a:xfrm>
            <a:off x="6184656" y="5182429"/>
            <a:ext cx="5949562" cy="30830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00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Source: Professor Gail </a:t>
            </a:r>
            <a:r>
              <a:rPr lang="en-US" dirty="0" err="1"/>
              <a:t>Blattenberger</a:t>
            </a:r>
            <a:r>
              <a:rPr lang="en-US" dirty="0"/>
              <a:t>, Presentation to the Executive Water Finance Board, May 22, 2018. </a:t>
            </a:r>
          </a:p>
        </p:txBody>
      </p:sp>
      <p:pic>
        <p:nvPicPr>
          <p:cNvPr id="10" name="Picture 9">
            <a:extLst>
              <a:ext uri="{FF2B5EF4-FFF2-40B4-BE49-F238E27FC236}">
                <a16:creationId xmlns:a16="http://schemas.microsoft.com/office/drawing/2014/main" id="{4CE631BF-4C2C-4426-947B-5A4A8FB60988}"/>
              </a:ext>
            </a:extLst>
          </p:cNvPr>
          <p:cNvPicPr>
            <a:picLocks noChangeAspect="1"/>
          </p:cNvPicPr>
          <p:nvPr/>
        </p:nvPicPr>
        <p:blipFill>
          <a:blip r:embed="rId2"/>
          <a:stretch>
            <a:fillRect/>
          </a:stretch>
        </p:blipFill>
        <p:spPr>
          <a:xfrm>
            <a:off x="6184656" y="1303138"/>
            <a:ext cx="5851629" cy="3862018"/>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81754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4175CB-DE01-4BDE-B5D4-39C418F91888}"/>
              </a:ext>
            </a:extLst>
          </p:cNvPr>
          <p:cNvPicPr>
            <a:picLocks noChangeAspect="1"/>
          </p:cNvPicPr>
          <p:nvPr/>
        </p:nvPicPr>
        <p:blipFill rotWithShape="1">
          <a:blip r:embed="rId2">
            <a:extLst>
              <a:ext uri="{28A0092B-C50C-407E-A947-70E740481C1C}">
                <a14:useLocalDpi xmlns:a14="http://schemas.microsoft.com/office/drawing/2010/main" val="0"/>
              </a:ext>
            </a:extLst>
          </a:blip>
          <a:srcRect l="14750" r="17619"/>
          <a:stretch/>
        </p:blipFill>
        <p:spPr>
          <a:xfrm>
            <a:off x="515705" y="117263"/>
            <a:ext cx="3735606" cy="6019392"/>
          </a:xfrm>
          <a:prstGeom prst="rect">
            <a:avLst/>
          </a:prstGeom>
        </p:spPr>
      </p:pic>
      <p:sp>
        <p:nvSpPr>
          <p:cNvPr id="10" name="Title 7">
            <a:extLst>
              <a:ext uri="{FF2B5EF4-FFF2-40B4-BE49-F238E27FC236}">
                <a16:creationId xmlns:a16="http://schemas.microsoft.com/office/drawing/2014/main" id="{8AFC2E63-521E-4AED-80B4-9D3DA9B72FDC}"/>
              </a:ext>
            </a:extLst>
          </p:cNvPr>
          <p:cNvSpPr>
            <a:spLocks noGrp="1"/>
          </p:cNvSpPr>
          <p:nvPr>
            <p:ph type="title"/>
          </p:nvPr>
        </p:nvSpPr>
        <p:spPr>
          <a:xfrm>
            <a:off x="5016844" y="449151"/>
            <a:ext cx="6900260" cy="914400"/>
          </a:xfrm>
        </p:spPr>
        <p:txBody>
          <a:bodyPr/>
          <a:lstStyle/>
          <a:p>
            <a:r>
              <a:rPr lang="en-US" dirty="0"/>
              <a:t>Questions presented today…</a:t>
            </a:r>
          </a:p>
        </p:txBody>
      </p:sp>
      <p:sp>
        <p:nvSpPr>
          <p:cNvPr id="11" name="Title 7">
            <a:extLst>
              <a:ext uri="{FF2B5EF4-FFF2-40B4-BE49-F238E27FC236}">
                <a16:creationId xmlns:a16="http://schemas.microsoft.com/office/drawing/2014/main" id="{8DACBF2C-0849-4180-9A3B-F2D61AA92D2C}"/>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t>Assumptions and sensitivities of WCWCD supply-demand water models</a:t>
            </a:r>
            <a:br>
              <a:rPr lang="en-US" sz="2400" dirty="0"/>
            </a:br>
            <a:endParaRPr lang="en-US" sz="2400" dirty="0"/>
          </a:p>
          <a:p>
            <a:pPr marL="742950" indent="-742950">
              <a:buFont typeface="+mj-lt"/>
              <a:buAutoNum type="arabicPeriod"/>
            </a:pPr>
            <a:r>
              <a:rPr lang="en-US" sz="2400" dirty="0"/>
              <a:t>Water use per capita and future demand projections</a:t>
            </a:r>
            <a:br>
              <a:rPr lang="en-US" sz="2400" dirty="0"/>
            </a:br>
            <a:endParaRPr lang="en-US" sz="2400" dirty="0"/>
          </a:p>
          <a:p>
            <a:pPr marL="742950" indent="-742950">
              <a:buFont typeface="+mj-lt"/>
              <a:buAutoNum type="arabicPeriod"/>
            </a:pPr>
            <a:r>
              <a:rPr lang="en-US" sz="2400" dirty="0"/>
              <a:t>State bonding and repayment to the state, including repayment sources</a:t>
            </a:r>
            <a:br>
              <a:rPr lang="en-US" sz="2400" dirty="0"/>
            </a:br>
            <a:endParaRPr lang="en-US" sz="2400" dirty="0"/>
          </a:p>
          <a:p>
            <a:pPr marL="742950" indent="-742950">
              <a:buFont typeface="+mj-lt"/>
              <a:buAutoNum type="arabicPeriod"/>
            </a:pPr>
            <a:r>
              <a:rPr lang="en-US" sz="2400" dirty="0"/>
              <a:t>Price elasticity of demand estimates</a:t>
            </a:r>
          </a:p>
        </p:txBody>
      </p:sp>
    </p:spTree>
    <p:extLst>
      <p:ext uri="{BB962C8B-B14F-4D97-AF65-F5344CB8AC3E}">
        <p14:creationId xmlns:p14="http://schemas.microsoft.com/office/powerpoint/2010/main" val="59709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4175CB-DE01-4BDE-B5D4-39C418F91888}"/>
              </a:ext>
            </a:extLst>
          </p:cNvPr>
          <p:cNvPicPr>
            <a:picLocks noChangeAspect="1"/>
          </p:cNvPicPr>
          <p:nvPr/>
        </p:nvPicPr>
        <p:blipFill rotWithShape="1">
          <a:blip r:embed="rId2">
            <a:extLst>
              <a:ext uri="{28A0092B-C50C-407E-A947-70E740481C1C}">
                <a14:useLocalDpi xmlns:a14="http://schemas.microsoft.com/office/drawing/2010/main" val="0"/>
              </a:ext>
            </a:extLst>
          </a:blip>
          <a:srcRect l="14750" r="17619"/>
          <a:stretch/>
        </p:blipFill>
        <p:spPr>
          <a:xfrm>
            <a:off x="515705" y="117263"/>
            <a:ext cx="3735606" cy="6019392"/>
          </a:xfrm>
          <a:prstGeom prst="rect">
            <a:avLst/>
          </a:prstGeom>
        </p:spPr>
      </p:pic>
      <p:sp>
        <p:nvSpPr>
          <p:cNvPr id="10" name="Title 7">
            <a:extLst>
              <a:ext uri="{FF2B5EF4-FFF2-40B4-BE49-F238E27FC236}">
                <a16:creationId xmlns:a16="http://schemas.microsoft.com/office/drawing/2014/main" id="{8AFC2E63-521E-4AED-80B4-9D3DA9B72FDC}"/>
              </a:ext>
            </a:extLst>
          </p:cNvPr>
          <p:cNvSpPr>
            <a:spLocks noGrp="1"/>
          </p:cNvSpPr>
          <p:nvPr>
            <p:ph type="title"/>
          </p:nvPr>
        </p:nvSpPr>
        <p:spPr>
          <a:xfrm>
            <a:off x="5016844" y="449151"/>
            <a:ext cx="6900260" cy="914400"/>
          </a:xfrm>
        </p:spPr>
        <p:txBody>
          <a:bodyPr/>
          <a:lstStyle/>
          <a:p>
            <a:r>
              <a:rPr lang="en-US" dirty="0"/>
              <a:t>Questions presented today…</a:t>
            </a:r>
          </a:p>
        </p:txBody>
      </p:sp>
      <p:sp>
        <p:nvSpPr>
          <p:cNvPr id="11" name="Title 7">
            <a:extLst>
              <a:ext uri="{FF2B5EF4-FFF2-40B4-BE49-F238E27FC236}">
                <a16:creationId xmlns:a16="http://schemas.microsoft.com/office/drawing/2014/main" id="{8DACBF2C-0849-4180-9A3B-F2D61AA92D2C}"/>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t>Assumptions and sensitivities of WCWCD supply-demand water models</a:t>
            </a:r>
            <a:br>
              <a:rPr lang="en-US" sz="2400" dirty="0"/>
            </a:br>
            <a:endParaRPr lang="en-US" sz="2400" dirty="0"/>
          </a:p>
          <a:p>
            <a:pPr marL="742950" indent="-742950">
              <a:buFont typeface="+mj-lt"/>
              <a:buAutoNum type="arabicPeriod"/>
            </a:pPr>
            <a:r>
              <a:rPr lang="en-US" sz="2400" dirty="0">
                <a:solidFill>
                  <a:schemeClr val="bg1">
                    <a:lumMod val="75000"/>
                  </a:schemeClr>
                </a:solidFill>
              </a:rPr>
              <a:t>Water use per capita and future demand projections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solidFill>
                  <a:schemeClr val="bg1">
                    <a:lumMod val="75000"/>
                  </a:schemeClr>
                </a:solidFill>
              </a:rPr>
              <a:t>State bonding and repayment to the state, including repayment sources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solidFill>
                  <a:schemeClr val="bg1">
                    <a:lumMod val="75000"/>
                  </a:schemeClr>
                </a:solidFill>
              </a:rPr>
              <a:t>Price elasticity of demand estimates</a:t>
            </a:r>
          </a:p>
        </p:txBody>
      </p:sp>
    </p:spTree>
    <p:extLst>
      <p:ext uri="{BB962C8B-B14F-4D97-AF65-F5344CB8AC3E}">
        <p14:creationId xmlns:p14="http://schemas.microsoft.com/office/powerpoint/2010/main" val="4283268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AFE617-B5E5-4931-B40F-8C9CCEB564A7}"/>
              </a:ext>
            </a:extLst>
          </p:cNvPr>
          <p:cNvSpPr>
            <a:spLocks noGrp="1"/>
          </p:cNvSpPr>
          <p:nvPr>
            <p:ph type="body" sz="quarter" idx="11"/>
          </p:nvPr>
        </p:nvSpPr>
        <p:spPr/>
        <p:txBody>
          <a:bodyPr/>
          <a:lstStyle/>
          <a:p>
            <a:r>
              <a:rPr lang="en-US" dirty="0"/>
              <a:t>Assumptions</a:t>
            </a:r>
          </a:p>
        </p:txBody>
      </p:sp>
      <p:sp>
        <p:nvSpPr>
          <p:cNvPr id="8" name="Text Placeholder 7">
            <a:extLst>
              <a:ext uri="{FF2B5EF4-FFF2-40B4-BE49-F238E27FC236}">
                <a16:creationId xmlns:a16="http://schemas.microsoft.com/office/drawing/2014/main" id="{7DB57EAE-141E-4AAD-8329-D71F023DF10C}"/>
              </a:ext>
            </a:extLst>
          </p:cNvPr>
          <p:cNvSpPr>
            <a:spLocks noGrp="1"/>
          </p:cNvSpPr>
          <p:nvPr>
            <p:ph type="body" sz="quarter" idx="12"/>
          </p:nvPr>
        </p:nvSpPr>
        <p:spPr>
          <a:xfrm>
            <a:off x="6094412" y="2475521"/>
            <a:ext cx="5492427" cy="1189038"/>
          </a:xfrm>
        </p:spPr>
        <p:txBody>
          <a:bodyPr/>
          <a:lstStyle/>
          <a:p>
            <a:r>
              <a:rPr lang="en-US" dirty="0"/>
              <a:t>Sensitivity</a:t>
            </a:r>
          </a:p>
        </p:txBody>
      </p:sp>
    </p:spTree>
    <p:extLst>
      <p:ext uri="{BB962C8B-B14F-4D97-AF65-F5344CB8AC3E}">
        <p14:creationId xmlns:p14="http://schemas.microsoft.com/office/powerpoint/2010/main" val="2503421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AFE617-B5E5-4931-B40F-8C9CCEB564A7}"/>
              </a:ext>
            </a:extLst>
          </p:cNvPr>
          <p:cNvSpPr>
            <a:spLocks noGrp="1"/>
          </p:cNvSpPr>
          <p:nvPr>
            <p:ph type="body" sz="quarter" idx="11"/>
          </p:nvPr>
        </p:nvSpPr>
        <p:spPr/>
        <p:txBody>
          <a:bodyPr/>
          <a:lstStyle/>
          <a:p>
            <a:r>
              <a:rPr lang="en-US" dirty="0"/>
              <a:t>Assumptions</a:t>
            </a:r>
          </a:p>
        </p:txBody>
      </p:sp>
      <p:sp>
        <p:nvSpPr>
          <p:cNvPr id="8" name="Text Placeholder 7">
            <a:extLst>
              <a:ext uri="{FF2B5EF4-FFF2-40B4-BE49-F238E27FC236}">
                <a16:creationId xmlns:a16="http://schemas.microsoft.com/office/drawing/2014/main" id="{7DB57EAE-141E-4AAD-8329-D71F023DF10C}"/>
              </a:ext>
            </a:extLst>
          </p:cNvPr>
          <p:cNvSpPr>
            <a:spLocks noGrp="1"/>
          </p:cNvSpPr>
          <p:nvPr>
            <p:ph type="body" sz="quarter" idx="12"/>
          </p:nvPr>
        </p:nvSpPr>
        <p:spPr>
          <a:xfrm>
            <a:off x="6094412" y="2468880"/>
            <a:ext cx="5492427" cy="1189038"/>
          </a:xfrm>
        </p:spPr>
        <p:txBody>
          <a:bodyPr/>
          <a:lstStyle/>
          <a:p>
            <a:r>
              <a:rPr lang="en-US" dirty="0">
                <a:solidFill>
                  <a:schemeClr val="bg1">
                    <a:lumMod val="75000"/>
                  </a:schemeClr>
                </a:solidFill>
              </a:rPr>
              <a:t>Sensitivity</a:t>
            </a:r>
          </a:p>
        </p:txBody>
      </p:sp>
    </p:spTree>
    <p:extLst>
      <p:ext uri="{BB962C8B-B14F-4D97-AF65-F5344CB8AC3E}">
        <p14:creationId xmlns:p14="http://schemas.microsoft.com/office/powerpoint/2010/main" val="2597859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9C3535-39E0-4B6D-9D37-A7E81565ACCE}"/>
              </a:ext>
            </a:extLst>
          </p:cNvPr>
          <p:cNvSpPr>
            <a:spLocks noGrp="1"/>
          </p:cNvSpPr>
          <p:nvPr>
            <p:ph type="body" sz="quarter" idx="10"/>
          </p:nvPr>
        </p:nvSpPr>
        <p:spPr/>
        <p:txBody>
          <a:bodyPr/>
          <a:lstStyle/>
          <a:p>
            <a:r>
              <a:rPr lang="en-US" dirty="0"/>
              <a:t>Source: Kem C. Gardner Policy Institute</a:t>
            </a:r>
          </a:p>
        </p:txBody>
      </p:sp>
      <p:sp>
        <p:nvSpPr>
          <p:cNvPr id="3" name="Content Placeholder 2">
            <a:extLst>
              <a:ext uri="{FF2B5EF4-FFF2-40B4-BE49-F238E27FC236}">
                <a16:creationId xmlns:a16="http://schemas.microsoft.com/office/drawing/2014/main" id="{71C44181-8745-4329-ACFF-EC1DA3D5B91E}"/>
              </a:ext>
            </a:extLst>
          </p:cNvPr>
          <p:cNvSpPr>
            <a:spLocks noGrp="1"/>
          </p:cNvSpPr>
          <p:nvPr>
            <p:ph sz="quarter" idx="12"/>
          </p:nvPr>
        </p:nvSpPr>
        <p:spPr>
          <a:xfrm>
            <a:off x="365124" y="365125"/>
            <a:ext cx="3703320" cy="5672138"/>
          </a:xfrm>
        </p:spPr>
        <p:txBody>
          <a:bodyPr anchor="ctr"/>
          <a:lstStyle/>
          <a:p>
            <a:pPr algn="ctr"/>
            <a:r>
              <a:rPr lang="en-US" sz="3600" b="1" dirty="0"/>
              <a:t>Assumption #1</a:t>
            </a:r>
          </a:p>
          <a:p>
            <a:pPr algn="ctr"/>
            <a:endParaRPr lang="en-US" dirty="0"/>
          </a:p>
          <a:p>
            <a:pPr algn="ctr"/>
            <a:r>
              <a:rPr lang="en-US" dirty="0"/>
              <a:t>Washington County will experience population growth above the national average through 2060</a:t>
            </a:r>
          </a:p>
          <a:p>
            <a:endParaRPr lang="en-US" dirty="0"/>
          </a:p>
        </p:txBody>
      </p:sp>
      <p:graphicFrame>
        <p:nvGraphicFramePr>
          <p:cNvPr id="7" name="Content Placeholder 6">
            <a:extLst>
              <a:ext uri="{FF2B5EF4-FFF2-40B4-BE49-F238E27FC236}">
                <a16:creationId xmlns:a16="http://schemas.microsoft.com/office/drawing/2014/main" id="{9031E312-9CE3-4CF3-9811-D2BA3BE45F07}"/>
              </a:ext>
            </a:extLst>
          </p:cNvPr>
          <p:cNvGraphicFramePr>
            <a:graphicFrameLocks noGrp="1"/>
          </p:cNvGraphicFramePr>
          <p:nvPr>
            <p:ph sz="quarter" idx="13"/>
            <p:extLst>
              <p:ext uri="{D42A27DB-BD31-4B8C-83A1-F6EECF244321}">
                <p14:modId xmlns:p14="http://schemas.microsoft.com/office/powerpoint/2010/main" val="2035526732"/>
              </p:ext>
            </p:extLst>
          </p:nvPr>
        </p:nvGraphicFramePr>
        <p:xfrm>
          <a:off x="4156075" y="365125"/>
          <a:ext cx="7667625" cy="56721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382648B4-BB7F-49E9-9EF3-E36210B92B3F}"/>
              </a:ext>
            </a:extLst>
          </p:cNvPr>
          <p:cNvSpPr txBox="1"/>
          <p:nvPr/>
        </p:nvSpPr>
        <p:spPr>
          <a:xfrm>
            <a:off x="4775682" y="3201194"/>
            <a:ext cx="1681455" cy="369332"/>
          </a:xfrm>
          <a:prstGeom prst="rect">
            <a:avLst/>
          </a:prstGeom>
          <a:noFill/>
        </p:spPr>
        <p:txBody>
          <a:bodyPr wrap="square" rtlCol="0">
            <a:spAutoFit/>
          </a:bodyPr>
          <a:lstStyle/>
          <a:p>
            <a:pPr algn="ctr"/>
            <a:r>
              <a:rPr lang="en-US" b="1" dirty="0">
                <a:solidFill>
                  <a:schemeClr val="accent1"/>
                </a:solidFill>
              </a:rPr>
              <a:t>169,245</a:t>
            </a:r>
          </a:p>
        </p:txBody>
      </p:sp>
    </p:spTree>
    <p:extLst>
      <p:ext uri="{BB962C8B-B14F-4D97-AF65-F5344CB8AC3E}">
        <p14:creationId xmlns:p14="http://schemas.microsoft.com/office/powerpoint/2010/main" val="3400819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7155BCC-0BDB-463F-A074-59D9BD2D734B}"/>
              </a:ext>
            </a:extLst>
          </p:cNvPr>
          <p:cNvSpPr>
            <a:spLocks noGrp="1"/>
          </p:cNvSpPr>
          <p:nvPr>
            <p:ph type="body" sz="quarter" idx="10"/>
          </p:nvPr>
        </p:nvSpPr>
        <p:spPr/>
        <p:txBody>
          <a:bodyPr/>
          <a:lstStyle/>
          <a:p>
            <a:r>
              <a:rPr lang="en-US" dirty="0"/>
              <a:t>Note: GPCD reflects net deliveries before accounting for non-revenue water, reflecting the amount of deliveries supplied by WCWCD.</a:t>
            </a:r>
          </a:p>
        </p:txBody>
      </p:sp>
      <p:sp>
        <p:nvSpPr>
          <p:cNvPr id="6" name="Content Placeholder 5">
            <a:extLst>
              <a:ext uri="{FF2B5EF4-FFF2-40B4-BE49-F238E27FC236}">
                <a16:creationId xmlns:a16="http://schemas.microsoft.com/office/drawing/2014/main" id="{4E4525E1-0D73-4FAA-A9DD-763DE7C44D90}"/>
              </a:ext>
            </a:extLst>
          </p:cNvPr>
          <p:cNvSpPr>
            <a:spLocks noGrp="1"/>
          </p:cNvSpPr>
          <p:nvPr>
            <p:ph sz="quarter" idx="12"/>
          </p:nvPr>
        </p:nvSpPr>
        <p:spPr/>
        <p:txBody>
          <a:bodyPr anchor="ctr"/>
          <a:lstStyle/>
          <a:p>
            <a:pPr algn="ctr"/>
            <a:r>
              <a:rPr lang="en-US" sz="3600" b="1" dirty="0"/>
              <a:t>Assumption #2</a:t>
            </a:r>
          </a:p>
          <a:p>
            <a:pPr algn="ctr"/>
            <a:endParaRPr lang="en-US" sz="3600" b="1" dirty="0"/>
          </a:p>
          <a:p>
            <a:pPr algn="ctr"/>
            <a:r>
              <a:rPr lang="en-US" dirty="0"/>
              <a:t>Existing water supplies will be inadequate to meet demand</a:t>
            </a:r>
          </a:p>
        </p:txBody>
      </p:sp>
      <p:grpSp>
        <p:nvGrpSpPr>
          <p:cNvPr id="37" name="Group 36">
            <a:extLst>
              <a:ext uri="{FF2B5EF4-FFF2-40B4-BE49-F238E27FC236}">
                <a16:creationId xmlns:a16="http://schemas.microsoft.com/office/drawing/2014/main" id="{3B8538E4-AEE0-45C3-AB3C-D935C0C33045}"/>
              </a:ext>
            </a:extLst>
          </p:cNvPr>
          <p:cNvGrpSpPr/>
          <p:nvPr/>
        </p:nvGrpSpPr>
        <p:grpSpPr>
          <a:xfrm>
            <a:off x="190392" y="303310"/>
            <a:ext cx="7929480" cy="5781578"/>
            <a:chOff x="365125" y="1319850"/>
            <a:chExt cx="11458574" cy="4715825"/>
          </a:xfrm>
        </p:grpSpPr>
        <p:graphicFrame>
          <p:nvGraphicFramePr>
            <p:cNvPr id="25" name="Content Placeholder 5">
              <a:extLst>
                <a:ext uri="{FF2B5EF4-FFF2-40B4-BE49-F238E27FC236}">
                  <a16:creationId xmlns:a16="http://schemas.microsoft.com/office/drawing/2014/main" id="{58B002F2-02C2-4625-80F1-A150DE907C5E}"/>
                </a:ext>
              </a:extLst>
            </p:cNvPr>
            <p:cNvGraphicFramePr>
              <a:graphicFrameLocks/>
            </p:cNvGraphicFramePr>
            <p:nvPr>
              <p:extLst>
                <p:ext uri="{D42A27DB-BD31-4B8C-83A1-F6EECF244321}">
                  <p14:modId xmlns:p14="http://schemas.microsoft.com/office/powerpoint/2010/main" val="514001982"/>
                </p:ext>
              </p:extLst>
            </p:nvPr>
          </p:nvGraphicFramePr>
          <p:xfrm>
            <a:off x="365125" y="1371600"/>
            <a:ext cx="11458574" cy="4664075"/>
          </p:xfrm>
          <a:graphic>
            <a:graphicData uri="http://schemas.openxmlformats.org/drawingml/2006/chart">
              <c:chart xmlns:c="http://schemas.openxmlformats.org/drawingml/2006/chart" xmlns:r="http://schemas.openxmlformats.org/officeDocument/2006/relationships" r:id="rId2"/>
            </a:graphicData>
          </a:graphic>
        </p:graphicFrame>
        <p:sp>
          <p:nvSpPr>
            <p:cNvPr id="26" name="TextBox 25">
              <a:extLst>
                <a:ext uri="{FF2B5EF4-FFF2-40B4-BE49-F238E27FC236}">
                  <a16:creationId xmlns:a16="http://schemas.microsoft.com/office/drawing/2014/main" id="{A9B50ABF-E9E8-4214-8D1D-E61C82839AB6}"/>
                </a:ext>
              </a:extLst>
            </p:cNvPr>
            <p:cNvSpPr txBox="1"/>
            <p:nvPr/>
          </p:nvSpPr>
          <p:spPr>
            <a:xfrm>
              <a:off x="5524385" y="2575528"/>
              <a:ext cx="2087139" cy="426772"/>
            </a:xfrm>
            <a:prstGeom prst="rect">
              <a:avLst/>
            </a:prstGeom>
            <a:noFill/>
            <a:ln>
              <a:noFill/>
            </a:ln>
          </p:spPr>
          <p:txBody>
            <a:bodyPr wrap="square" rtlCol="0">
              <a:spAutoFit/>
            </a:bodyPr>
            <a:lstStyle/>
            <a:p>
              <a:r>
                <a:rPr lang="en-US" sz="1400" b="1" dirty="0"/>
                <a:t>15% Water Supply Buffer</a:t>
              </a:r>
            </a:p>
          </p:txBody>
        </p:sp>
        <p:cxnSp>
          <p:nvCxnSpPr>
            <p:cNvPr id="27" name="Straight Connector 26">
              <a:extLst>
                <a:ext uri="{FF2B5EF4-FFF2-40B4-BE49-F238E27FC236}">
                  <a16:creationId xmlns:a16="http://schemas.microsoft.com/office/drawing/2014/main" id="{A134D9A1-23D5-41D8-B192-8585E42DA5C6}"/>
                </a:ext>
              </a:extLst>
            </p:cNvPr>
            <p:cNvCxnSpPr>
              <a:cxnSpLocks/>
            </p:cNvCxnSpPr>
            <p:nvPr/>
          </p:nvCxnSpPr>
          <p:spPr>
            <a:xfrm flipV="1">
              <a:off x="2054133" y="3467102"/>
              <a:ext cx="0" cy="1154253"/>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3ECD9AB-AC2A-475B-B134-C0D6F3DB2D59}"/>
                </a:ext>
              </a:extLst>
            </p:cNvPr>
            <p:cNvSpPr txBox="1"/>
            <p:nvPr/>
          </p:nvSpPr>
          <p:spPr>
            <a:xfrm>
              <a:off x="2056506" y="3288464"/>
              <a:ext cx="2674352" cy="602502"/>
            </a:xfrm>
            <a:prstGeom prst="rect">
              <a:avLst/>
            </a:prstGeom>
            <a:noFill/>
            <a:ln>
              <a:noFill/>
            </a:ln>
          </p:spPr>
          <p:txBody>
            <a:bodyPr wrap="square" rtlCol="0">
              <a:spAutoFit/>
            </a:bodyPr>
            <a:lstStyle/>
            <a:p>
              <a:r>
                <a:rPr lang="en-US" sz="1400" b="1" dirty="0"/>
                <a:t>Annual Water Demand Range</a:t>
              </a:r>
            </a:p>
            <a:p>
              <a:r>
                <a:rPr lang="en-US" sz="1400" dirty="0"/>
                <a:t>(Population x GPCD)</a:t>
              </a:r>
            </a:p>
          </p:txBody>
        </p:sp>
        <p:cxnSp>
          <p:nvCxnSpPr>
            <p:cNvPr id="29" name="Straight Connector 28">
              <a:extLst>
                <a:ext uri="{FF2B5EF4-FFF2-40B4-BE49-F238E27FC236}">
                  <a16:creationId xmlns:a16="http://schemas.microsoft.com/office/drawing/2014/main" id="{54F7740E-A9DF-4F31-8C3E-18A422D8BF80}"/>
                </a:ext>
              </a:extLst>
            </p:cNvPr>
            <p:cNvCxnSpPr>
              <a:cxnSpLocks/>
            </p:cNvCxnSpPr>
            <p:nvPr/>
          </p:nvCxnSpPr>
          <p:spPr>
            <a:xfrm flipV="1">
              <a:off x="5552205" y="2640287"/>
              <a:ext cx="0" cy="1159329"/>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B123873-4382-4663-83D5-B6B17C0A23EB}"/>
                </a:ext>
              </a:extLst>
            </p:cNvPr>
            <p:cNvSpPr txBox="1"/>
            <p:nvPr/>
          </p:nvSpPr>
          <p:spPr>
            <a:xfrm>
              <a:off x="6684022" y="5410221"/>
              <a:ext cx="4866653" cy="251043"/>
            </a:xfrm>
            <a:prstGeom prst="rect">
              <a:avLst/>
            </a:prstGeom>
            <a:noFill/>
          </p:spPr>
          <p:txBody>
            <a:bodyPr wrap="square" rtlCol="0">
              <a:spAutoFit/>
            </a:bodyPr>
            <a:lstStyle/>
            <a:p>
              <a:pPr algn="r"/>
              <a:r>
                <a:rPr lang="en-US" sz="1400" b="1" dirty="0">
                  <a:solidFill>
                    <a:schemeClr val="bg1"/>
                  </a:solidFill>
                </a:rPr>
                <a:t>Existing Renewable, Reliable Supply</a:t>
              </a:r>
            </a:p>
          </p:txBody>
        </p:sp>
        <p:sp>
          <p:nvSpPr>
            <p:cNvPr id="31" name="TextBox 30">
              <a:extLst>
                <a:ext uri="{FF2B5EF4-FFF2-40B4-BE49-F238E27FC236}">
                  <a16:creationId xmlns:a16="http://schemas.microsoft.com/office/drawing/2014/main" id="{0E951FAE-6DF2-4B75-A8E3-22D741422422}"/>
                </a:ext>
              </a:extLst>
            </p:cNvPr>
            <p:cNvSpPr txBox="1"/>
            <p:nvPr/>
          </p:nvSpPr>
          <p:spPr>
            <a:xfrm>
              <a:off x="9152708" y="4335083"/>
              <a:ext cx="2377440" cy="426772"/>
            </a:xfrm>
            <a:prstGeom prst="rect">
              <a:avLst/>
            </a:prstGeom>
            <a:noFill/>
          </p:spPr>
          <p:txBody>
            <a:bodyPr wrap="square" rtlCol="0">
              <a:spAutoFit/>
            </a:bodyPr>
            <a:lstStyle/>
            <a:p>
              <a:pPr algn="r"/>
              <a:r>
                <a:rPr lang="en-US" sz="1400" b="1" dirty="0">
                  <a:solidFill>
                    <a:schemeClr val="bg1"/>
                  </a:solidFill>
                </a:rPr>
                <a:t>Planned Supply</a:t>
              </a:r>
            </a:p>
            <a:p>
              <a:pPr algn="r"/>
              <a:r>
                <a:rPr lang="en-US" sz="1400" dirty="0">
                  <a:solidFill>
                    <a:schemeClr val="bg1"/>
                  </a:solidFill>
                </a:rPr>
                <a:t>(other than LPP)</a:t>
              </a:r>
            </a:p>
          </p:txBody>
        </p:sp>
        <p:sp>
          <p:nvSpPr>
            <p:cNvPr id="32" name="TextBox 31">
              <a:extLst>
                <a:ext uri="{FF2B5EF4-FFF2-40B4-BE49-F238E27FC236}">
                  <a16:creationId xmlns:a16="http://schemas.microsoft.com/office/drawing/2014/main" id="{5C81201A-C03A-4411-BA59-F1389D43531E}"/>
                </a:ext>
              </a:extLst>
            </p:cNvPr>
            <p:cNvSpPr txBox="1"/>
            <p:nvPr/>
          </p:nvSpPr>
          <p:spPr>
            <a:xfrm>
              <a:off x="4937168" y="1422789"/>
              <a:ext cx="2674359" cy="426772"/>
            </a:xfrm>
            <a:prstGeom prst="rect">
              <a:avLst/>
            </a:prstGeom>
            <a:noFill/>
          </p:spPr>
          <p:txBody>
            <a:bodyPr wrap="square" rtlCol="0">
              <a:spAutoFit/>
            </a:bodyPr>
            <a:lstStyle/>
            <a:p>
              <a:r>
                <a:rPr lang="en-US" sz="1400" b="1" dirty="0"/>
                <a:t>Planned Supply Sourced to the LPP</a:t>
              </a:r>
            </a:p>
          </p:txBody>
        </p:sp>
        <p:cxnSp>
          <p:nvCxnSpPr>
            <p:cNvPr id="33" name="Straight Connector 32">
              <a:extLst>
                <a:ext uri="{FF2B5EF4-FFF2-40B4-BE49-F238E27FC236}">
                  <a16:creationId xmlns:a16="http://schemas.microsoft.com/office/drawing/2014/main" id="{F720FF5D-83CC-4979-9405-19C767162DDF}"/>
                </a:ext>
              </a:extLst>
            </p:cNvPr>
            <p:cNvCxnSpPr>
              <a:cxnSpLocks/>
            </p:cNvCxnSpPr>
            <p:nvPr/>
          </p:nvCxnSpPr>
          <p:spPr>
            <a:xfrm flipV="1">
              <a:off x="4851887" y="1588392"/>
              <a:ext cx="0" cy="1878710"/>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A9B58BC-765E-43EC-A275-9FA33E51B74F}"/>
                </a:ext>
              </a:extLst>
            </p:cNvPr>
            <p:cNvCxnSpPr>
              <a:cxnSpLocks/>
            </p:cNvCxnSpPr>
            <p:nvPr/>
          </p:nvCxnSpPr>
          <p:spPr>
            <a:xfrm>
              <a:off x="9413802" y="4251374"/>
              <a:ext cx="0" cy="297095"/>
            </a:xfrm>
            <a:prstGeom prst="line">
              <a:avLst/>
            </a:prstGeom>
            <a:ln w="28575">
              <a:solidFill>
                <a:schemeClr val="bg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2AA50DE-3E0D-4672-A1D1-3CC4C86E2E63}"/>
                </a:ext>
              </a:extLst>
            </p:cNvPr>
            <p:cNvCxnSpPr>
              <a:cxnSpLocks/>
            </p:cNvCxnSpPr>
            <p:nvPr/>
          </p:nvCxnSpPr>
          <p:spPr>
            <a:xfrm flipV="1">
              <a:off x="11084207" y="1509603"/>
              <a:ext cx="0" cy="800116"/>
            </a:xfrm>
            <a:prstGeom prst="line">
              <a:avLst/>
            </a:prstGeom>
            <a:ln w="28575">
              <a:solidFill>
                <a:schemeClr val="tx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7F4E25F-377E-44CF-AA6F-25BC99EC4483}"/>
                </a:ext>
              </a:extLst>
            </p:cNvPr>
            <p:cNvSpPr txBox="1"/>
            <p:nvPr/>
          </p:nvSpPr>
          <p:spPr>
            <a:xfrm>
              <a:off x="7978613" y="1319850"/>
              <a:ext cx="3105599" cy="426772"/>
            </a:xfrm>
            <a:prstGeom prst="rect">
              <a:avLst/>
            </a:prstGeom>
            <a:noFill/>
          </p:spPr>
          <p:txBody>
            <a:bodyPr wrap="square" rtlCol="0">
              <a:spAutoFit/>
            </a:bodyPr>
            <a:lstStyle/>
            <a:p>
              <a:pPr algn="r"/>
              <a:r>
                <a:rPr lang="en-US" sz="1400" b="1" dirty="0"/>
                <a:t>Planned Supply Sourced to LPP Reuse</a:t>
              </a:r>
            </a:p>
          </p:txBody>
        </p:sp>
      </p:grpSp>
    </p:spTree>
    <p:extLst>
      <p:ext uri="{BB962C8B-B14F-4D97-AF65-F5344CB8AC3E}">
        <p14:creationId xmlns:p14="http://schemas.microsoft.com/office/powerpoint/2010/main" val="3804745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91DF39-1244-4442-97C1-105DA622B805}"/>
              </a:ext>
            </a:extLst>
          </p:cNvPr>
          <p:cNvSpPr>
            <a:spLocks noGrp="1"/>
          </p:cNvSpPr>
          <p:nvPr>
            <p:ph type="title"/>
          </p:nvPr>
        </p:nvSpPr>
        <p:spPr>
          <a:xfrm>
            <a:off x="367284" y="226779"/>
            <a:ext cx="11457432" cy="914400"/>
          </a:xfrm>
        </p:spPr>
        <p:txBody>
          <a:bodyPr/>
          <a:lstStyle/>
          <a:p>
            <a:r>
              <a:rPr lang="en-US" dirty="0"/>
              <a:t>Future Demand vs. Existing Supply</a:t>
            </a:r>
          </a:p>
        </p:txBody>
      </p:sp>
      <p:sp>
        <p:nvSpPr>
          <p:cNvPr id="2" name="Oval 1">
            <a:extLst>
              <a:ext uri="{FF2B5EF4-FFF2-40B4-BE49-F238E27FC236}">
                <a16:creationId xmlns:a16="http://schemas.microsoft.com/office/drawing/2014/main" id="{49E88B58-5060-4933-9B5F-54FC32FC8D10}"/>
              </a:ext>
            </a:extLst>
          </p:cNvPr>
          <p:cNvSpPr/>
          <p:nvPr/>
        </p:nvSpPr>
        <p:spPr>
          <a:xfrm>
            <a:off x="1954896" y="1141179"/>
            <a:ext cx="2743200" cy="27432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t>Population</a:t>
            </a:r>
          </a:p>
          <a:p>
            <a:pPr algn="ctr"/>
            <a:r>
              <a:rPr lang="en-US" sz="4800" b="1" dirty="0"/>
              <a:t>+171%</a:t>
            </a:r>
          </a:p>
        </p:txBody>
      </p:sp>
      <p:sp>
        <p:nvSpPr>
          <p:cNvPr id="3" name="Rectangle 2">
            <a:extLst>
              <a:ext uri="{FF2B5EF4-FFF2-40B4-BE49-F238E27FC236}">
                <a16:creationId xmlns:a16="http://schemas.microsoft.com/office/drawing/2014/main" id="{343C9EA4-EBA0-4135-B5F0-478141BA8864}"/>
              </a:ext>
            </a:extLst>
          </p:cNvPr>
          <p:cNvSpPr/>
          <p:nvPr/>
        </p:nvSpPr>
        <p:spPr>
          <a:xfrm>
            <a:off x="278496" y="3884379"/>
            <a:ext cx="6096000" cy="1755737"/>
          </a:xfrm>
          <a:prstGeom prst="rect">
            <a:avLst/>
          </a:prstGeom>
        </p:spPr>
        <p:txBody>
          <a:bodyPr>
            <a:spAutoFit/>
          </a:bodyPr>
          <a:lstStyle/>
          <a:p>
            <a:pPr algn="ctr">
              <a:lnSpc>
                <a:spcPct val="115000"/>
              </a:lnSpc>
            </a:pPr>
            <a:r>
              <a:rPr lang="en-US" sz="2400" dirty="0"/>
              <a:t>Increase in population </a:t>
            </a:r>
            <a:br>
              <a:rPr lang="en-US" sz="2400" dirty="0"/>
            </a:br>
            <a:r>
              <a:rPr lang="en-US" sz="2400" dirty="0"/>
              <a:t>between 2018 and 2060 </a:t>
            </a:r>
            <a:br>
              <a:rPr lang="en-US" sz="2400" dirty="0"/>
            </a:br>
            <a:r>
              <a:rPr lang="en-US" sz="2400" dirty="0"/>
              <a:t>according to the </a:t>
            </a:r>
            <a:br>
              <a:rPr lang="en-US" sz="2400" dirty="0"/>
            </a:br>
            <a:r>
              <a:rPr lang="en-US" sz="2400" dirty="0" err="1"/>
              <a:t>Kem</a:t>
            </a:r>
            <a:r>
              <a:rPr lang="en-US" sz="2400" dirty="0"/>
              <a:t> C. Gardner Policy Institute</a:t>
            </a:r>
          </a:p>
        </p:txBody>
      </p:sp>
      <p:sp>
        <p:nvSpPr>
          <p:cNvPr id="8" name="Oval 7">
            <a:extLst>
              <a:ext uri="{FF2B5EF4-FFF2-40B4-BE49-F238E27FC236}">
                <a16:creationId xmlns:a16="http://schemas.microsoft.com/office/drawing/2014/main" id="{4F6AC735-1725-446E-96BC-ECCD74F41127}"/>
              </a:ext>
            </a:extLst>
          </p:cNvPr>
          <p:cNvSpPr/>
          <p:nvPr/>
        </p:nvSpPr>
        <p:spPr>
          <a:xfrm>
            <a:off x="7473382" y="1141179"/>
            <a:ext cx="2743200" cy="2743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t>Water Supply</a:t>
            </a:r>
          </a:p>
          <a:p>
            <a:pPr algn="ctr"/>
            <a:r>
              <a:rPr lang="en-US" sz="4800" b="1" dirty="0"/>
              <a:t>+14%</a:t>
            </a:r>
          </a:p>
        </p:txBody>
      </p:sp>
      <p:sp>
        <p:nvSpPr>
          <p:cNvPr id="9" name="Rectangle 8">
            <a:extLst>
              <a:ext uri="{FF2B5EF4-FFF2-40B4-BE49-F238E27FC236}">
                <a16:creationId xmlns:a16="http://schemas.microsoft.com/office/drawing/2014/main" id="{7C374D45-3A93-4B5E-9330-F8B04FAD5CE5}"/>
              </a:ext>
            </a:extLst>
          </p:cNvPr>
          <p:cNvSpPr/>
          <p:nvPr/>
        </p:nvSpPr>
        <p:spPr>
          <a:xfrm>
            <a:off x="5796982" y="3884379"/>
            <a:ext cx="6096000" cy="1333955"/>
          </a:xfrm>
          <a:prstGeom prst="rect">
            <a:avLst/>
          </a:prstGeom>
        </p:spPr>
        <p:txBody>
          <a:bodyPr>
            <a:spAutoFit/>
          </a:bodyPr>
          <a:lstStyle/>
          <a:p>
            <a:pPr algn="ctr">
              <a:lnSpc>
                <a:spcPct val="115000"/>
              </a:lnSpc>
            </a:pPr>
            <a:r>
              <a:rPr lang="en-US" sz="2400" dirty="0"/>
              <a:t>Increase in renewable, reliable water sources being developed by WCWCD through 2020 (excludes the LPP)</a:t>
            </a:r>
          </a:p>
        </p:txBody>
      </p:sp>
    </p:spTree>
    <p:extLst>
      <p:ext uri="{BB962C8B-B14F-4D97-AF65-F5344CB8AC3E}">
        <p14:creationId xmlns:p14="http://schemas.microsoft.com/office/powerpoint/2010/main" val="1312327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F99402-C370-4108-A13C-C0B834A02062}"/>
              </a:ext>
            </a:extLst>
          </p:cNvPr>
          <p:cNvSpPr>
            <a:spLocks noGrp="1"/>
          </p:cNvSpPr>
          <p:nvPr>
            <p:ph type="body" sz="quarter" idx="10"/>
          </p:nvPr>
        </p:nvSpPr>
        <p:spPr/>
        <p:txBody>
          <a:bodyPr/>
          <a:lstStyle/>
          <a:p>
            <a:r>
              <a:rPr lang="en-US" dirty="0"/>
              <a:t>Note: GPCD reflects net deliveries after accounting for non-revenue water, reflecting the amount of deliveries consumed by water customers.</a:t>
            </a:r>
          </a:p>
          <a:p>
            <a:endParaRPr lang="en-US" dirty="0"/>
          </a:p>
        </p:txBody>
      </p:sp>
      <p:sp>
        <p:nvSpPr>
          <p:cNvPr id="5" name="Content Placeholder 4">
            <a:extLst>
              <a:ext uri="{FF2B5EF4-FFF2-40B4-BE49-F238E27FC236}">
                <a16:creationId xmlns:a16="http://schemas.microsoft.com/office/drawing/2014/main" id="{07B41A47-DE45-41C8-A543-7BC72FB24675}"/>
              </a:ext>
            </a:extLst>
          </p:cNvPr>
          <p:cNvSpPr>
            <a:spLocks noGrp="1"/>
          </p:cNvSpPr>
          <p:nvPr>
            <p:ph sz="quarter" idx="12"/>
          </p:nvPr>
        </p:nvSpPr>
        <p:spPr/>
        <p:txBody>
          <a:bodyPr anchor="ctr"/>
          <a:lstStyle/>
          <a:p>
            <a:pPr algn="ctr"/>
            <a:r>
              <a:rPr lang="en-US" sz="3600" b="1" dirty="0"/>
              <a:t>Assumption #3</a:t>
            </a:r>
            <a:br>
              <a:rPr lang="en-US" b="1" dirty="0"/>
            </a:br>
            <a:endParaRPr lang="en-US" b="1" dirty="0"/>
          </a:p>
          <a:p>
            <a:pPr algn="ctr"/>
            <a:r>
              <a:rPr lang="en-US" dirty="0"/>
              <a:t>Higher water prices will result in less water demanded and increase conservation</a:t>
            </a:r>
          </a:p>
        </p:txBody>
      </p:sp>
      <p:graphicFrame>
        <p:nvGraphicFramePr>
          <p:cNvPr id="9" name="Content Placeholder 8">
            <a:extLst>
              <a:ext uri="{FF2B5EF4-FFF2-40B4-BE49-F238E27FC236}">
                <a16:creationId xmlns:a16="http://schemas.microsoft.com/office/drawing/2014/main" id="{B79E87C6-662A-4170-AA22-A0B84F1BB35C}"/>
              </a:ext>
            </a:extLst>
          </p:cNvPr>
          <p:cNvGraphicFramePr>
            <a:graphicFrameLocks noGrp="1"/>
          </p:cNvGraphicFramePr>
          <p:nvPr>
            <p:ph sz="quarter" idx="13"/>
            <p:extLst>
              <p:ext uri="{D42A27DB-BD31-4B8C-83A1-F6EECF244321}">
                <p14:modId xmlns:p14="http://schemas.microsoft.com/office/powerpoint/2010/main" val="3639519530"/>
              </p:ext>
            </p:extLst>
          </p:nvPr>
        </p:nvGraphicFramePr>
        <p:xfrm>
          <a:off x="4156075" y="365125"/>
          <a:ext cx="7667625"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1536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F99402-C370-4108-A13C-C0B834A02062}"/>
              </a:ext>
            </a:extLst>
          </p:cNvPr>
          <p:cNvSpPr>
            <a:spLocks noGrp="1"/>
          </p:cNvSpPr>
          <p:nvPr>
            <p:ph type="body" sz="quarter" idx="10"/>
          </p:nvPr>
        </p:nvSpPr>
        <p:spPr/>
        <p:txBody>
          <a:bodyPr/>
          <a:lstStyle/>
          <a:p>
            <a:r>
              <a:rPr lang="en-US" dirty="0"/>
              <a:t>Note: GPCD reflects net deliveries after accounting for non-revenue water, reflecting the amount of deliveries consumed by water customers.</a:t>
            </a:r>
          </a:p>
        </p:txBody>
      </p:sp>
      <p:sp>
        <p:nvSpPr>
          <p:cNvPr id="5" name="Content Placeholder 4">
            <a:extLst>
              <a:ext uri="{FF2B5EF4-FFF2-40B4-BE49-F238E27FC236}">
                <a16:creationId xmlns:a16="http://schemas.microsoft.com/office/drawing/2014/main" id="{07B41A47-DE45-41C8-A543-7BC72FB24675}"/>
              </a:ext>
            </a:extLst>
          </p:cNvPr>
          <p:cNvSpPr>
            <a:spLocks noGrp="1"/>
          </p:cNvSpPr>
          <p:nvPr>
            <p:ph sz="quarter" idx="12"/>
          </p:nvPr>
        </p:nvSpPr>
        <p:spPr/>
        <p:txBody>
          <a:bodyPr anchor="ctr"/>
          <a:lstStyle/>
          <a:p>
            <a:pPr algn="ctr"/>
            <a:r>
              <a:rPr lang="en-US" sz="3600" b="1" dirty="0"/>
              <a:t>Assumption #3</a:t>
            </a:r>
            <a:br>
              <a:rPr lang="en-US" b="1" dirty="0"/>
            </a:br>
            <a:endParaRPr lang="en-US" b="1" dirty="0"/>
          </a:p>
          <a:p>
            <a:pPr algn="ctr"/>
            <a:r>
              <a:rPr lang="en-US" dirty="0"/>
              <a:t>Higher water prices will result in less water demanded and increase conservation</a:t>
            </a:r>
          </a:p>
        </p:txBody>
      </p:sp>
      <p:graphicFrame>
        <p:nvGraphicFramePr>
          <p:cNvPr id="8" name="Content Placeholder 8">
            <a:extLst>
              <a:ext uri="{FF2B5EF4-FFF2-40B4-BE49-F238E27FC236}">
                <a16:creationId xmlns:a16="http://schemas.microsoft.com/office/drawing/2014/main" id="{5F614D5C-B270-41B8-AEEA-81E7BE702D05}"/>
              </a:ext>
            </a:extLst>
          </p:cNvPr>
          <p:cNvGraphicFramePr>
            <a:graphicFrameLocks noGrp="1"/>
          </p:cNvGraphicFramePr>
          <p:nvPr>
            <p:ph sz="quarter" idx="13"/>
            <p:extLst>
              <p:ext uri="{D42A27DB-BD31-4B8C-83A1-F6EECF244321}">
                <p14:modId xmlns:p14="http://schemas.microsoft.com/office/powerpoint/2010/main" val="117104525"/>
              </p:ext>
            </p:extLst>
          </p:nvPr>
        </p:nvGraphicFramePr>
        <p:xfrm>
          <a:off x="4156075" y="365125"/>
          <a:ext cx="7667625"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8883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F99402-C370-4108-A13C-C0B834A02062}"/>
              </a:ext>
            </a:extLst>
          </p:cNvPr>
          <p:cNvSpPr>
            <a:spLocks noGrp="1"/>
          </p:cNvSpPr>
          <p:nvPr>
            <p:ph type="body" sz="quarter" idx="10"/>
          </p:nvPr>
        </p:nvSpPr>
        <p:spPr/>
        <p:txBody>
          <a:bodyPr/>
          <a:lstStyle/>
          <a:p>
            <a:r>
              <a:rPr lang="en-US" dirty="0"/>
              <a:t>Note: GPCD reflects net deliveries after accounting for non-revenue water, reflecting the amount of deliveries consumed by water customers.</a:t>
            </a:r>
          </a:p>
          <a:p>
            <a:endParaRPr lang="en-US" dirty="0"/>
          </a:p>
        </p:txBody>
      </p:sp>
      <p:sp>
        <p:nvSpPr>
          <p:cNvPr id="5" name="Content Placeholder 4">
            <a:extLst>
              <a:ext uri="{FF2B5EF4-FFF2-40B4-BE49-F238E27FC236}">
                <a16:creationId xmlns:a16="http://schemas.microsoft.com/office/drawing/2014/main" id="{07B41A47-DE45-41C8-A543-7BC72FB24675}"/>
              </a:ext>
            </a:extLst>
          </p:cNvPr>
          <p:cNvSpPr>
            <a:spLocks noGrp="1"/>
          </p:cNvSpPr>
          <p:nvPr>
            <p:ph sz="quarter" idx="12"/>
          </p:nvPr>
        </p:nvSpPr>
        <p:spPr/>
        <p:txBody>
          <a:bodyPr anchor="ctr"/>
          <a:lstStyle/>
          <a:p>
            <a:pPr algn="ctr"/>
            <a:r>
              <a:rPr lang="en-US" sz="3600" b="1" dirty="0"/>
              <a:t>Assumption #3</a:t>
            </a:r>
            <a:br>
              <a:rPr lang="en-US" b="1" dirty="0"/>
            </a:br>
            <a:endParaRPr lang="en-US" b="1" dirty="0"/>
          </a:p>
          <a:p>
            <a:pPr algn="ctr"/>
            <a:r>
              <a:rPr lang="en-US" dirty="0"/>
              <a:t>Higher water prices will result in less water demanded and increase conservation</a:t>
            </a:r>
          </a:p>
        </p:txBody>
      </p:sp>
      <p:grpSp>
        <p:nvGrpSpPr>
          <p:cNvPr id="15" name="Group 14">
            <a:extLst>
              <a:ext uri="{FF2B5EF4-FFF2-40B4-BE49-F238E27FC236}">
                <a16:creationId xmlns:a16="http://schemas.microsoft.com/office/drawing/2014/main" id="{ECB52EC5-43DF-40BB-AEEE-FA46FE3B7556}"/>
              </a:ext>
            </a:extLst>
          </p:cNvPr>
          <p:cNvGrpSpPr/>
          <p:nvPr/>
        </p:nvGrpSpPr>
        <p:grpSpPr>
          <a:xfrm>
            <a:off x="3191069" y="2151728"/>
            <a:ext cx="8632631" cy="2554545"/>
            <a:chOff x="3191069" y="3486406"/>
            <a:chExt cx="8632631" cy="2554545"/>
          </a:xfrm>
        </p:grpSpPr>
        <p:sp>
          <p:nvSpPr>
            <p:cNvPr id="7" name="TextBox 6">
              <a:extLst>
                <a:ext uri="{FF2B5EF4-FFF2-40B4-BE49-F238E27FC236}">
                  <a16:creationId xmlns:a16="http://schemas.microsoft.com/office/drawing/2014/main" id="{5EE31221-849F-49A7-9BCD-5E62AE415B80}"/>
                </a:ext>
              </a:extLst>
            </p:cNvPr>
            <p:cNvSpPr txBox="1"/>
            <p:nvPr/>
          </p:nvSpPr>
          <p:spPr>
            <a:xfrm>
              <a:off x="3191069" y="3486406"/>
              <a:ext cx="8632631" cy="2554545"/>
            </a:xfrm>
            <a:prstGeom prst="rect">
              <a:avLst/>
            </a:prstGeom>
            <a:noFill/>
          </p:spPr>
          <p:txBody>
            <a:bodyPr wrap="square" rtlCol="0" anchor="b">
              <a:spAutoFit/>
            </a:bodyPr>
            <a:lstStyle/>
            <a:p>
              <a:pPr algn="r"/>
              <a:r>
                <a:rPr lang="en-US" sz="4000" b="1" dirty="0"/>
                <a:t>229.6 GPCD</a:t>
              </a:r>
            </a:p>
            <a:p>
              <a:pPr algn="r"/>
              <a:r>
                <a:rPr lang="en-US" sz="4000" b="1" dirty="0"/>
                <a:t>182.3 GPCD</a:t>
              </a:r>
            </a:p>
            <a:p>
              <a:pPr algn="r"/>
              <a:r>
                <a:rPr lang="en-US" sz="4000" b="1" dirty="0"/>
                <a:t>47.3 GPCD</a:t>
              </a:r>
            </a:p>
            <a:p>
              <a:pPr algn="r"/>
              <a:r>
                <a:rPr lang="en-US" sz="4000" b="1" dirty="0"/>
                <a:t>-20.6% Gallons/Person/Day</a:t>
              </a:r>
            </a:p>
          </p:txBody>
        </p:sp>
        <p:cxnSp>
          <p:nvCxnSpPr>
            <p:cNvPr id="10" name="Straight Connector 9">
              <a:extLst>
                <a:ext uri="{FF2B5EF4-FFF2-40B4-BE49-F238E27FC236}">
                  <a16:creationId xmlns:a16="http://schemas.microsoft.com/office/drawing/2014/main" id="{74EBCD70-2520-40A1-AE8F-815B891C46E3}"/>
                </a:ext>
              </a:extLst>
            </p:cNvPr>
            <p:cNvCxnSpPr/>
            <p:nvPr/>
          </p:nvCxnSpPr>
          <p:spPr>
            <a:xfrm flipH="1">
              <a:off x="4609322" y="4808397"/>
              <a:ext cx="713973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Minus Sign 10">
              <a:extLst>
                <a:ext uri="{FF2B5EF4-FFF2-40B4-BE49-F238E27FC236}">
                  <a16:creationId xmlns:a16="http://schemas.microsoft.com/office/drawing/2014/main" id="{D22BF4C1-E4A5-4613-B51D-5504BD2AC3A6}"/>
                </a:ext>
              </a:extLst>
            </p:cNvPr>
            <p:cNvSpPr/>
            <p:nvPr/>
          </p:nvSpPr>
          <p:spPr>
            <a:xfrm>
              <a:off x="4637312" y="4386942"/>
              <a:ext cx="681134" cy="373225"/>
            </a:xfrm>
            <a:prstGeom prst="mathMin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84635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7B41A47-DE45-41C8-A543-7BC72FB24675}"/>
              </a:ext>
            </a:extLst>
          </p:cNvPr>
          <p:cNvSpPr>
            <a:spLocks noGrp="1"/>
          </p:cNvSpPr>
          <p:nvPr>
            <p:ph sz="quarter" idx="12"/>
          </p:nvPr>
        </p:nvSpPr>
        <p:spPr/>
        <p:txBody>
          <a:bodyPr anchor="ctr"/>
          <a:lstStyle/>
          <a:p>
            <a:pPr algn="ctr"/>
            <a:r>
              <a:rPr lang="en-US" sz="3600" b="1" dirty="0"/>
              <a:t>Assumption #3</a:t>
            </a:r>
            <a:br>
              <a:rPr lang="en-US" b="1" dirty="0"/>
            </a:br>
            <a:endParaRPr lang="en-US" b="1" dirty="0"/>
          </a:p>
          <a:p>
            <a:pPr algn="ctr"/>
            <a:r>
              <a:rPr lang="en-US" dirty="0"/>
              <a:t>Higher water prices will result in less water demanded and increase conservation</a:t>
            </a:r>
          </a:p>
        </p:txBody>
      </p:sp>
      <p:grpSp>
        <p:nvGrpSpPr>
          <p:cNvPr id="15" name="Group 14">
            <a:extLst>
              <a:ext uri="{FF2B5EF4-FFF2-40B4-BE49-F238E27FC236}">
                <a16:creationId xmlns:a16="http://schemas.microsoft.com/office/drawing/2014/main" id="{ECB52EC5-43DF-40BB-AEEE-FA46FE3B7556}"/>
              </a:ext>
            </a:extLst>
          </p:cNvPr>
          <p:cNvGrpSpPr/>
          <p:nvPr/>
        </p:nvGrpSpPr>
        <p:grpSpPr>
          <a:xfrm>
            <a:off x="3191069" y="2151728"/>
            <a:ext cx="8632631" cy="2554545"/>
            <a:chOff x="3191069" y="3486406"/>
            <a:chExt cx="8632631" cy="2554545"/>
          </a:xfrm>
        </p:grpSpPr>
        <p:sp>
          <p:nvSpPr>
            <p:cNvPr id="7" name="TextBox 6">
              <a:extLst>
                <a:ext uri="{FF2B5EF4-FFF2-40B4-BE49-F238E27FC236}">
                  <a16:creationId xmlns:a16="http://schemas.microsoft.com/office/drawing/2014/main" id="{5EE31221-849F-49A7-9BCD-5E62AE415B80}"/>
                </a:ext>
              </a:extLst>
            </p:cNvPr>
            <p:cNvSpPr txBox="1"/>
            <p:nvPr/>
          </p:nvSpPr>
          <p:spPr>
            <a:xfrm>
              <a:off x="3191069" y="3486406"/>
              <a:ext cx="8632631" cy="2554545"/>
            </a:xfrm>
            <a:prstGeom prst="rect">
              <a:avLst/>
            </a:prstGeom>
            <a:noFill/>
          </p:spPr>
          <p:txBody>
            <a:bodyPr wrap="square" rtlCol="0" anchor="b">
              <a:spAutoFit/>
            </a:bodyPr>
            <a:lstStyle/>
            <a:p>
              <a:pPr algn="r"/>
              <a:r>
                <a:rPr lang="en-US" sz="4000" b="1" dirty="0"/>
                <a:t>1,115.1 Billion Gallons</a:t>
              </a:r>
            </a:p>
            <a:p>
              <a:pPr algn="r"/>
              <a:r>
                <a:rPr lang="en-US" sz="4000" b="1" dirty="0"/>
                <a:t>934.4 Billion Gallons</a:t>
              </a:r>
            </a:p>
            <a:p>
              <a:pPr algn="r"/>
              <a:r>
                <a:rPr lang="en-US" sz="4000" b="1" dirty="0"/>
                <a:t>180.7 Billion Gallons</a:t>
              </a:r>
            </a:p>
            <a:p>
              <a:pPr algn="r"/>
              <a:r>
                <a:rPr lang="en-US" sz="4000" b="1" dirty="0"/>
                <a:t>-16.2% Total Water Consumed</a:t>
              </a:r>
            </a:p>
          </p:txBody>
        </p:sp>
        <p:cxnSp>
          <p:nvCxnSpPr>
            <p:cNvPr id="10" name="Straight Connector 9">
              <a:extLst>
                <a:ext uri="{FF2B5EF4-FFF2-40B4-BE49-F238E27FC236}">
                  <a16:creationId xmlns:a16="http://schemas.microsoft.com/office/drawing/2014/main" id="{74EBCD70-2520-40A1-AE8F-815B891C46E3}"/>
                </a:ext>
              </a:extLst>
            </p:cNvPr>
            <p:cNvCxnSpPr/>
            <p:nvPr/>
          </p:nvCxnSpPr>
          <p:spPr>
            <a:xfrm flipH="1">
              <a:off x="4609322" y="4808397"/>
              <a:ext cx="713973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Minus Sign 10">
              <a:extLst>
                <a:ext uri="{FF2B5EF4-FFF2-40B4-BE49-F238E27FC236}">
                  <a16:creationId xmlns:a16="http://schemas.microsoft.com/office/drawing/2014/main" id="{D22BF4C1-E4A5-4613-B51D-5504BD2AC3A6}"/>
                </a:ext>
              </a:extLst>
            </p:cNvPr>
            <p:cNvSpPr/>
            <p:nvPr/>
          </p:nvSpPr>
          <p:spPr>
            <a:xfrm>
              <a:off x="4637312" y="4386942"/>
              <a:ext cx="681134" cy="373225"/>
            </a:xfrm>
            <a:prstGeom prst="mathMin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7604681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1AA5DA7-F965-4CFD-AFB4-9BFB452EAA8B}"/>
              </a:ext>
            </a:extLst>
          </p:cNvPr>
          <p:cNvSpPr>
            <a:spLocks noGrp="1"/>
          </p:cNvSpPr>
          <p:nvPr>
            <p:ph sz="quarter" idx="12"/>
          </p:nvPr>
        </p:nvSpPr>
        <p:spPr>
          <a:xfrm>
            <a:off x="8333609" y="365125"/>
            <a:ext cx="3761606" cy="5672138"/>
          </a:xfrm>
        </p:spPr>
        <p:txBody>
          <a:bodyPr anchor="ctr"/>
          <a:lstStyle/>
          <a:p>
            <a:pPr algn="ctr"/>
            <a:r>
              <a:rPr lang="en-US" sz="3600" b="1" dirty="0"/>
              <a:t>Assumption #4</a:t>
            </a:r>
          </a:p>
          <a:p>
            <a:pPr algn="ctr"/>
            <a:endParaRPr lang="en-US" dirty="0"/>
          </a:p>
          <a:p>
            <a:pPr algn="ctr"/>
            <a:r>
              <a:rPr lang="en-US" dirty="0"/>
              <a:t>Absent sufficient water, Washington County will not meet its economic potential and existing residents and businesses will be put at risk</a:t>
            </a:r>
          </a:p>
        </p:txBody>
      </p:sp>
      <p:graphicFrame>
        <p:nvGraphicFramePr>
          <p:cNvPr id="7" name="Content Placeholder 11">
            <a:extLst>
              <a:ext uri="{FF2B5EF4-FFF2-40B4-BE49-F238E27FC236}">
                <a16:creationId xmlns:a16="http://schemas.microsoft.com/office/drawing/2014/main" id="{A5AB0BAC-C012-4873-AD62-486475FA1468}"/>
              </a:ext>
            </a:extLst>
          </p:cNvPr>
          <p:cNvGraphicFramePr>
            <a:graphicFrameLocks noGrp="1"/>
          </p:cNvGraphicFramePr>
          <p:nvPr>
            <p:ph idx="11"/>
            <p:extLst>
              <p:ext uri="{D42A27DB-BD31-4B8C-83A1-F6EECF244321}">
                <p14:modId xmlns:p14="http://schemas.microsoft.com/office/powerpoint/2010/main" val="2533420322"/>
              </p:ext>
            </p:extLst>
          </p:nvPr>
        </p:nvGraphicFramePr>
        <p:xfrm>
          <a:off x="143036" y="1036320"/>
          <a:ext cx="7963963" cy="4724400"/>
        </p:xfrm>
        <a:graphic>
          <a:graphicData uri="http://schemas.openxmlformats.org/drawingml/2006/table">
            <a:tbl>
              <a:tblPr firstRow="1" bandRow="1">
                <a:tableStyleId>{2D5ABB26-0587-4C30-8999-92F81FD0307C}</a:tableStyleId>
              </a:tblPr>
              <a:tblGrid>
                <a:gridCol w="2691604">
                  <a:extLst>
                    <a:ext uri="{9D8B030D-6E8A-4147-A177-3AD203B41FA5}">
                      <a16:colId xmlns:a16="http://schemas.microsoft.com/office/drawing/2014/main" val="3197686974"/>
                    </a:ext>
                  </a:extLst>
                </a:gridCol>
                <a:gridCol w="1452921">
                  <a:extLst>
                    <a:ext uri="{9D8B030D-6E8A-4147-A177-3AD203B41FA5}">
                      <a16:colId xmlns:a16="http://schemas.microsoft.com/office/drawing/2014/main" val="3196176770"/>
                    </a:ext>
                  </a:extLst>
                </a:gridCol>
                <a:gridCol w="1731478">
                  <a:extLst>
                    <a:ext uri="{9D8B030D-6E8A-4147-A177-3AD203B41FA5}">
                      <a16:colId xmlns:a16="http://schemas.microsoft.com/office/drawing/2014/main" val="2302390813"/>
                    </a:ext>
                  </a:extLst>
                </a:gridCol>
                <a:gridCol w="2087960">
                  <a:extLst>
                    <a:ext uri="{9D8B030D-6E8A-4147-A177-3AD203B41FA5}">
                      <a16:colId xmlns:a16="http://schemas.microsoft.com/office/drawing/2014/main" val="662559676"/>
                    </a:ext>
                  </a:extLst>
                </a:gridCol>
              </a:tblGrid>
              <a:tr h="370840">
                <a:tc>
                  <a:txBody>
                    <a:bodyPr/>
                    <a:lstStyle/>
                    <a:p>
                      <a:endParaRPr lang="en-US" sz="1500" b="1" dirty="0">
                        <a:solidFill>
                          <a:schemeClr val="bg1"/>
                        </a:solidFill>
                      </a:endParaRPr>
                    </a:p>
                  </a:txBody>
                  <a:tcPr>
                    <a:lnL>
                      <a:noFill/>
                    </a:lnL>
                    <a:lnR>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a:r>
                        <a:rPr lang="en-US" sz="1500" b="1" dirty="0">
                          <a:solidFill>
                            <a:schemeClr val="bg1"/>
                          </a:solidFill>
                        </a:rPr>
                        <a:t>Washington County Population</a:t>
                      </a:r>
                      <a:br>
                        <a:rPr lang="en-US" sz="1500" b="1" dirty="0">
                          <a:solidFill>
                            <a:schemeClr val="bg1"/>
                          </a:solidFill>
                        </a:rPr>
                      </a:br>
                      <a:r>
                        <a:rPr lang="en-US" sz="1500" b="1" dirty="0">
                          <a:solidFill>
                            <a:schemeClr val="bg1"/>
                          </a:solidFill>
                        </a:rPr>
                        <a:t>(2016)</a:t>
                      </a:r>
                    </a:p>
                  </a:txBody>
                  <a:tcPr marL="137189" marR="137189" anchor="b">
                    <a:lnL>
                      <a:noFill/>
                    </a:lnL>
                    <a:lnR>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r" defTabSz="914400" rtl="0" eaLnBrk="1" latinLnBrk="0" hangingPunct="1"/>
                      <a:r>
                        <a:rPr lang="en-US" sz="1500" b="1" kern="1200" dirty="0">
                          <a:solidFill>
                            <a:schemeClr val="bg1"/>
                          </a:solidFill>
                          <a:latin typeface="+mn-lt"/>
                          <a:ea typeface="+mn-ea"/>
                          <a:cs typeface="+mn-cs"/>
                        </a:rPr>
                        <a:t>Metric per</a:t>
                      </a:r>
                      <a:br>
                        <a:rPr lang="en-US" sz="1500" b="1" kern="1200" dirty="0">
                          <a:solidFill>
                            <a:schemeClr val="bg1"/>
                          </a:solidFill>
                          <a:latin typeface="+mn-lt"/>
                          <a:ea typeface="+mn-ea"/>
                          <a:cs typeface="+mn-cs"/>
                        </a:rPr>
                      </a:br>
                      <a:r>
                        <a:rPr lang="en-US" sz="1500" b="1" kern="1200" dirty="0">
                          <a:solidFill>
                            <a:schemeClr val="bg1"/>
                          </a:solidFill>
                          <a:latin typeface="+mn-lt"/>
                          <a:ea typeface="+mn-ea"/>
                          <a:cs typeface="+mn-cs"/>
                        </a:rPr>
                        <a:t> Acre Foot </a:t>
                      </a:r>
                      <a:br>
                        <a:rPr lang="en-US" sz="1500" b="1" kern="1200" dirty="0">
                          <a:solidFill>
                            <a:schemeClr val="bg1"/>
                          </a:solidFill>
                          <a:latin typeface="+mn-lt"/>
                          <a:ea typeface="+mn-ea"/>
                          <a:cs typeface="+mn-cs"/>
                        </a:rPr>
                      </a:br>
                      <a:r>
                        <a:rPr lang="en-US" sz="1500" b="1" kern="1200" dirty="0">
                          <a:solidFill>
                            <a:schemeClr val="bg1"/>
                          </a:solidFill>
                          <a:latin typeface="+mn-lt"/>
                          <a:ea typeface="+mn-ea"/>
                          <a:cs typeface="+mn-cs"/>
                        </a:rPr>
                        <a:t>Demanded</a:t>
                      </a:r>
                      <a:br>
                        <a:rPr lang="en-US" sz="1500" b="1" kern="1200" dirty="0">
                          <a:solidFill>
                            <a:schemeClr val="bg1"/>
                          </a:solidFill>
                          <a:latin typeface="+mn-lt"/>
                          <a:ea typeface="+mn-ea"/>
                          <a:cs typeface="+mn-cs"/>
                        </a:rPr>
                      </a:br>
                      <a:r>
                        <a:rPr lang="en-US" sz="1500" b="1" kern="1200" dirty="0">
                          <a:solidFill>
                            <a:schemeClr val="bg1"/>
                          </a:solidFill>
                          <a:latin typeface="+mn-lt"/>
                          <a:ea typeface="+mn-ea"/>
                          <a:cs typeface="+mn-cs"/>
                        </a:rPr>
                        <a:t>(64,172 AF)</a:t>
                      </a:r>
                    </a:p>
                  </a:txBody>
                  <a:tcPr marL="137189" marR="137189" anchor="b">
                    <a:lnL>
                      <a:noFill/>
                    </a:lnL>
                    <a:lnR>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a:r>
                        <a:rPr lang="en-US" sz="1500" b="1" dirty="0">
                          <a:solidFill>
                            <a:schemeClr val="bg1"/>
                          </a:solidFill>
                        </a:rPr>
                        <a:t>Additional Economic </a:t>
                      </a:r>
                      <a:br>
                        <a:rPr lang="en-US" sz="1500" b="1" dirty="0">
                          <a:solidFill>
                            <a:schemeClr val="bg1"/>
                          </a:solidFill>
                        </a:rPr>
                      </a:br>
                      <a:r>
                        <a:rPr lang="en-US" sz="1500" b="1" dirty="0">
                          <a:solidFill>
                            <a:schemeClr val="bg1"/>
                          </a:solidFill>
                        </a:rPr>
                        <a:t>Potential</a:t>
                      </a:r>
                    </a:p>
                    <a:p>
                      <a:pPr algn="r"/>
                      <a:r>
                        <a:rPr lang="en-US" sz="1500" b="1" dirty="0">
                          <a:solidFill>
                            <a:schemeClr val="bg1"/>
                          </a:solidFill>
                        </a:rPr>
                        <a:t>(82,249 AF) [4]</a:t>
                      </a:r>
                    </a:p>
                  </a:txBody>
                  <a:tcPr marL="137189" marR="137189" anchor="b">
                    <a:lnL>
                      <a:noFill/>
                    </a:lnL>
                    <a:lnR>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83511669"/>
                  </a:ext>
                </a:extLst>
              </a:tr>
              <a:tr h="182880">
                <a:tc>
                  <a:txBody>
                    <a:bodyPr/>
                    <a:lstStyle/>
                    <a:p>
                      <a:r>
                        <a:rPr lang="en-US" sz="1600" dirty="0">
                          <a:solidFill>
                            <a:schemeClr val="tx1"/>
                          </a:solidFill>
                        </a:rPr>
                        <a:t>Population [1]</a:t>
                      </a:r>
                    </a:p>
                  </a:txBody>
                  <a:tcPr marL="137189" marR="137189">
                    <a:lnT w="12700" cap="flat" cmpd="sng" algn="ctr">
                      <a:noFill/>
                      <a:prstDash val="solid"/>
                      <a:round/>
                      <a:headEnd type="none" w="med" len="med"/>
                      <a:tailEnd type="none" w="med" len="med"/>
                    </a:lnT>
                  </a:tcPr>
                </a:tc>
                <a:tc>
                  <a:txBody>
                    <a:bodyPr/>
                    <a:lstStyle/>
                    <a:p>
                      <a:pPr algn="r"/>
                      <a:r>
                        <a:rPr lang="en-US" sz="1600" dirty="0">
                          <a:solidFill>
                            <a:schemeClr val="tx1"/>
                          </a:solidFill>
                        </a:rPr>
                        <a:t>160,371</a:t>
                      </a:r>
                    </a:p>
                  </a:txBody>
                  <a:tcPr marL="137189" marR="137189">
                    <a:lnT w="9525" cap="flat" cmpd="sng" algn="ctr">
                      <a:noFill/>
                      <a:prstDash val="solid"/>
                      <a:round/>
                      <a:headEnd type="none" w="med" len="med"/>
                      <a:tailEnd type="none" w="med" len="med"/>
                    </a:lnT>
                  </a:tcPr>
                </a:tc>
                <a:tc>
                  <a:txBody>
                    <a:bodyPr/>
                    <a:lstStyle/>
                    <a:p>
                      <a:pPr algn="r"/>
                      <a:r>
                        <a:rPr lang="en-US" sz="1600" dirty="0">
                          <a:solidFill>
                            <a:schemeClr val="tx1"/>
                          </a:solidFill>
                        </a:rPr>
                        <a:t>2.50</a:t>
                      </a:r>
                    </a:p>
                  </a:txBody>
                  <a:tcPr marL="137189" marR="137189">
                    <a:lnT w="9525" cap="flat" cmpd="sng" algn="ctr">
                      <a:noFill/>
                      <a:prstDash val="solid"/>
                      <a:round/>
                      <a:headEnd type="none" w="med" len="med"/>
                      <a:tailEnd type="none" w="med" len="med"/>
                    </a:lnT>
                  </a:tcPr>
                </a:tc>
                <a:tc>
                  <a:txBody>
                    <a:bodyPr/>
                    <a:lstStyle/>
                    <a:p>
                      <a:pPr algn="r"/>
                      <a:r>
                        <a:rPr lang="en-US" sz="1600" dirty="0">
                          <a:solidFill>
                            <a:schemeClr val="tx1"/>
                          </a:solidFill>
                        </a:rPr>
                        <a:t>205,623</a:t>
                      </a:r>
                    </a:p>
                  </a:txBody>
                  <a:tcPr marL="137189" marR="137189">
                    <a:lnT w="9525" cap="flat" cmpd="sng" algn="ctr">
                      <a:noFill/>
                      <a:prstDash val="solid"/>
                      <a:round/>
                      <a:headEnd type="none" w="med" len="med"/>
                      <a:tailEnd type="none" w="med" len="med"/>
                    </a:lnT>
                  </a:tcPr>
                </a:tc>
                <a:extLst>
                  <a:ext uri="{0D108BD9-81ED-4DB2-BD59-A6C34878D82A}">
                    <a16:rowId xmlns:a16="http://schemas.microsoft.com/office/drawing/2014/main" val="3468609950"/>
                  </a:ext>
                </a:extLst>
              </a:tr>
              <a:tr h="182880">
                <a:tc>
                  <a:txBody>
                    <a:bodyPr/>
                    <a:lstStyle/>
                    <a:p>
                      <a:r>
                        <a:rPr lang="en-US" sz="1600" dirty="0">
                          <a:solidFill>
                            <a:schemeClr val="tx1"/>
                          </a:solidFill>
                        </a:rPr>
                        <a:t>Households [1]</a:t>
                      </a:r>
                    </a:p>
                  </a:txBody>
                  <a:tcPr marL="137189" marR="137189"/>
                </a:tc>
                <a:tc>
                  <a:txBody>
                    <a:bodyPr/>
                    <a:lstStyle/>
                    <a:p>
                      <a:pPr algn="r"/>
                      <a:r>
                        <a:rPr lang="en-US" sz="1600" dirty="0">
                          <a:solidFill>
                            <a:schemeClr val="tx1"/>
                          </a:solidFill>
                        </a:rPr>
                        <a:t>58,062</a:t>
                      </a:r>
                    </a:p>
                  </a:txBody>
                  <a:tcPr marL="137189" marR="137189"/>
                </a:tc>
                <a:tc>
                  <a:txBody>
                    <a:bodyPr/>
                    <a:lstStyle/>
                    <a:p>
                      <a:pPr algn="r"/>
                      <a:r>
                        <a:rPr lang="en-US" sz="1600" dirty="0">
                          <a:solidFill>
                            <a:schemeClr val="tx1"/>
                          </a:solidFill>
                        </a:rPr>
                        <a:t>0.90</a:t>
                      </a:r>
                    </a:p>
                  </a:txBody>
                  <a:tcPr marL="137189" marR="137189"/>
                </a:tc>
                <a:tc>
                  <a:txBody>
                    <a:bodyPr/>
                    <a:lstStyle/>
                    <a:p>
                      <a:pPr algn="r"/>
                      <a:r>
                        <a:rPr lang="en-US" sz="1600" dirty="0">
                          <a:solidFill>
                            <a:schemeClr val="tx1"/>
                          </a:solidFill>
                        </a:rPr>
                        <a:t>74,024</a:t>
                      </a:r>
                    </a:p>
                  </a:txBody>
                  <a:tcPr marL="137189" marR="137189"/>
                </a:tc>
                <a:extLst>
                  <a:ext uri="{0D108BD9-81ED-4DB2-BD59-A6C34878D82A}">
                    <a16:rowId xmlns:a16="http://schemas.microsoft.com/office/drawing/2014/main" val="1138458800"/>
                  </a:ext>
                </a:extLst>
              </a:tr>
              <a:tr h="182880">
                <a:tc>
                  <a:txBody>
                    <a:bodyPr/>
                    <a:lstStyle/>
                    <a:p>
                      <a:r>
                        <a:rPr lang="en-US" sz="1600" dirty="0">
                          <a:solidFill>
                            <a:schemeClr val="tx1"/>
                          </a:solidFill>
                        </a:rPr>
                        <a:t>Employment [2]</a:t>
                      </a:r>
                    </a:p>
                  </a:txBody>
                  <a:tcPr marL="137189" marR="137189"/>
                </a:tc>
                <a:tc>
                  <a:txBody>
                    <a:bodyPr/>
                    <a:lstStyle/>
                    <a:p>
                      <a:pPr algn="r"/>
                      <a:r>
                        <a:rPr lang="en-US" sz="1600" dirty="0">
                          <a:solidFill>
                            <a:schemeClr val="tx1"/>
                          </a:solidFill>
                        </a:rPr>
                        <a:t>60,188</a:t>
                      </a:r>
                    </a:p>
                  </a:txBody>
                  <a:tcPr marL="137189" marR="137189"/>
                </a:tc>
                <a:tc>
                  <a:txBody>
                    <a:bodyPr/>
                    <a:lstStyle/>
                    <a:p>
                      <a:pPr algn="r"/>
                      <a:r>
                        <a:rPr lang="en-US" sz="1600" dirty="0">
                          <a:solidFill>
                            <a:schemeClr val="tx1"/>
                          </a:solidFill>
                        </a:rPr>
                        <a:t>0.94</a:t>
                      </a:r>
                    </a:p>
                  </a:txBody>
                  <a:tcPr marL="137189" marR="137189"/>
                </a:tc>
                <a:tc>
                  <a:txBody>
                    <a:bodyPr/>
                    <a:lstStyle/>
                    <a:p>
                      <a:pPr algn="r"/>
                      <a:r>
                        <a:rPr lang="en-US" sz="1600" dirty="0">
                          <a:solidFill>
                            <a:schemeClr val="tx1"/>
                          </a:solidFill>
                        </a:rPr>
                        <a:t>77,143</a:t>
                      </a:r>
                    </a:p>
                  </a:txBody>
                  <a:tcPr marL="137189" marR="137189"/>
                </a:tc>
                <a:extLst>
                  <a:ext uri="{0D108BD9-81ED-4DB2-BD59-A6C34878D82A}">
                    <a16:rowId xmlns:a16="http://schemas.microsoft.com/office/drawing/2014/main" val="3215995376"/>
                  </a:ext>
                </a:extLst>
              </a:tr>
              <a:tr h="182880">
                <a:tc>
                  <a:txBody>
                    <a:bodyPr/>
                    <a:lstStyle/>
                    <a:p>
                      <a:r>
                        <a:rPr lang="en-US" sz="1600" dirty="0">
                          <a:solidFill>
                            <a:schemeClr val="tx1"/>
                          </a:solidFill>
                        </a:rPr>
                        <a:t>Businesses [2]</a:t>
                      </a:r>
                    </a:p>
                  </a:txBody>
                  <a:tcPr marL="137189" marR="137189"/>
                </a:tc>
                <a:tc>
                  <a:txBody>
                    <a:bodyPr/>
                    <a:lstStyle/>
                    <a:p>
                      <a:pPr algn="r"/>
                      <a:r>
                        <a:rPr lang="en-US" sz="1600" dirty="0">
                          <a:solidFill>
                            <a:schemeClr val="tx1"/>
                          </a:solidFill>
                        </a:rPr>
                        <a:t>5,371</a:t>
                      </a:r>
                    </a:p>
                  </a:txBody>
                  <a:tcPr marL="137189" marR="137189"/>
                </a:tc>
                <a:tc>
                  <a:txBody>
                    <a:bodyPr/>
                    <a:lstStyle/>
                    <a:p>
                      <a:pPr marL="0" algn="r" defTabSz="914400" rtl="0" eaLnBrk="1" latinLnBrk="0" hangingPunct="1"/>
                      <a:r>
                        <a:rPr lang="en-US" sz="1600" kern="1200" dirty="0">
                          <a:solidFill>
                            <a:schemeClr val="tx1"/>
                          </a:solidFill>
                          <a:latin typeface="+mn-lt"/>
                          <a:ea typeface="+mn-ea"/>
                          <a:cs typeface="+mn-cs"/>
                        </a:rPr>
                        <a:t>0.08</a:t>
                      </a:r>
                    </a:p>
                  </a:txBody>
                  <a:tcPr marL="137189" marR="137189"/>
                </a:tc>
                <a:tc>
                  <a:txBody>
                    <a:bodyPr/>
                    <a:lstStyle/>
                    <a:p>
                      <a:pPr marL="0" algn="r" defTabSz="914400" rtl="0" eaLnBrk="1" latinLnBrk="0" hangingPunct="1"/>
                      <a:r>
                        <a:rPr lang="en-US" sz="1600" kern="1200" dirty="0">
                          <a:solidFill>
                            <a:schemeClr val="tx1"/>
                          </a:solidFill>
                          <a:latin typeface="+mn-lt"/>
                          <a:ea typeface="+mn-ea"/>
                          <a:cs typeface="+mn-cs"/>
                        </a:rPr>
                        <a:t>6,884</a:t>
                      </a:r>
                    </a:p>
                  </a:txBody>
                  <a:tcPr marL="137189" marR="137189"/>
                </a:tc>
                <a:extLst>
                  <a:ext uri="{0D108BD9-81ED-4DB2-BD59-A6C34878D82A}">
                    <a16:rowId xmlns:a16="http://schemas.microsoft.com/office/drawing/2014/main" val="3921776693"/>
                  </a:ext>
                </a:extLst>
              </a:tr>
              <a:tr h="182880">
                <a:tc>
                  <a:txBody>
                    <a:bodyPr/>
                    <a:lstStyle/>
                    <a:p>
                      <a:r>
                        <a:rPr lang="en-US" sz="1600" dirty="0">
                          <a:solidFill>
                            <a:schemeClr val="tx1"/>
                          </a:solidFill>
                        </a:rPr>
                        <a:t>Personal Income [3]</a:t>
                      </a:r>
                    </a:p>
                  </a:txBody>
                  <a:tcPr marL="137189" marR="137189"/>
                </a:tc>
                <a:tc>
                  <a:txBody>
                    <a:bodyPr/>
                    <a:lstStyle/>
                    <a:p>
                      <a:pPr algn="r"/>
                      <a:r>
                        <a:rPr lang="en-US" sz="1600" dirty="0">
                          <a:solidFill>
                            <a:schemeClr val="tx1"/>
                          </a:solidFill>
                        </a:rPr>
                        <a:t>$5.3 B</a:t>
                      </a:r>
                    </a:p>
                  </a:txBody>
                  <a:tcPr marL="137189" marR="137189"/>
                </a:tc>
                <a:tc>
                  <a:txBody>
                    <a:bodyPr/>
                    <a:lstStyle/>
                    <a:p>
                      <a:pPr marL="0" algn="r" defTabSz="914400" rtl="0" eaLnBrk="1" latinLnBrk="0" hangingPunct="1"/>
                      <a:r>
                        <a:rPr lang="en-US" sz="1600" kern="1200" dirty="0">
                          <a:solidFill>
                            <a:schemeClr val="tx1"/>
                          </a:solidFill>
                          <a:latin typeface="+mn-lt"/>
                          <a:ea typeface="+mn-ea"/>
                          <a:cs typeface="+mn-cs"/>
                        </a:rPr>
                        <a:t>$83,000</a:t>
                      </a:r>
                    </a:p>
                  </a:txBody>
                  <a:tcPr marL="137189" marR="137189"/>
                </a:tc>
                <a:tc>
                  <a:txBody>
                    <a:bodyPr/>
                    <a:lstStyle/>
                    <a:p>
                      <a:pPr marL="0" algn="r" defTabSz="914400" rtl="0" eaLnBrk="1" latinLnBrk="0" hangingPunct="1"/>
                      <a:r>
                        <a:rPr lang="en-US" sz="1600" kern="1200" dirty="0">
                          <a:solidFill>
                            <a:schemeClr val="tx1"/>
                          </a:solidFill>
                          <a:latin typeface="+mn-lt"/>
                          <a:ea typeface="+mn-ea"/>
                          <a:cs typeface="+mn-cs"/>
                        </a:rPr>
                        <a:t>$6.8 B</a:t>
                      </a:r>
                    </a:p>
                  </a:txBody>
                  <a:tcPr marL="137189" marR="137189"/>
                </a:tc>
                <a:extLst>
                  <a:ext uri="{0D108BD9-81ED-4DB2-BD59-A6C34878D82A}">
                    <a16:rowId xmlns:a16="http://schemas.microsoft.com/office/drawing/2014/main" val="1678550179"/>
                  </a:ext>
                </a:extLst>
              </a:tr>
              <a:tr h="182880">
                <a:tc>
                  <a:txBody>
                    <a:bodyPr/>
                    <a:lstStyle/>
                    <a:p>
                      <a:r>
                        <a:rPr lang="en-US" sz="1600" dirty="0">
                          <a:solidFill>
                            <a:schemeClr val="tx1"/>
                          </a:solidFill>
                        </a:rPr>
                        <a:t>Wages &amp; Salaries [2]</a:t>
                      </a:r>
                    </a:p>
                  </a:txBody>
                  <a:tcPr marL="137189" marR="137189"/>
                </a:tc>
                <a:tc>
                  <a:txBody>
                    <a:bodyPr/>
                    <a:lstStyle/>
                    <a:p>
                      <a:pPr algn="r"/>
                      <a:r>
                        <a:rPr lang="en-US" sz="1600" dirty="0">
                          <a:solidFill>
                            <a:schemeClr val="tx1"/>
                          </a:solidFill>
                        </a:rPr>
                        <a:t>$2.1 B</a:t>
                      </a:r>
                    </a:p>
                  </a:txBody>
                  <a:tcPr marL="137189" marR="137189"/>
                </a:tc>
                <a:tc>
                  <a:txBody>
                    <a:bodyPr/>
                    <a:lstStyle/>
                    <a:p>
                      <a:pPr marL="0" algn="r" defTabSz="914400" rtl="0" eaLnBrk="1" latinLnBrk="0" hangingPunct="1"/>
                      <a:r>
                        <a:rPr lang="en-US" sz="1600" kern="1200" dirty="0">
                          <a:solidFill>
                            <a:schemeClr val="tx1"/>
                          </a:solidFill>
                          <a:latin typeface="+mn-lt"/>
                          <a:ea typeface="+mn-ea"/>
                          <a:cs typeface="+mn-cs"/>
                        </a:rPr>
                        <a:t>$33,000</a:t>
                      </a:r>
                    </a:p>
                  </a:txBody>
                  <a:tcPr marL="137189" marR="137189"/>
                </a:tc>
                <a:tc>
                  <a:txBody>
                    <a:bodyPr/>
                    <a:lstStyle/>
                    <a:p>
                      <a:pPr marL="0" algn="r" defTabSz="914400" rtl="0" eaLnBrk="1" latinLnBrk="0" hangingPunct="1"/>
                      <a:r>
                        <a:rPr lang="en-US" sz="1600" kern="1200" dirty="0">
                          <a:solidFill>
                            <a:schemeClr val="tx1"/>
                          </a:solidFill>
                          <a:latin typeface="+mn-lt"/>
                          <a:ea typeface="+mn-ea"/>
                          <a:cs typeface="+mn-cs"/>
                        </a:rPr>
                        <a:t>$2.7 B</a:t>
                      </a:r>
                    </a:p>
                  </a:txBody>
                  <a:tcPr marL="137189" marR="137189"/>
                </a:tc>
                <a:extLst>
                  <a:ext uri="{0D108BD9-81ED-4DB2-BD59-A6C34878D82A}">
                    <a16:rowId xmlns:a16="http://schemas.microsoft.com/office/drawing/2014/main" val="2626016751"/>
                  </a:ext>
                </a:extLst>
              </a:tr>
              <a:tr h="182880">
                <a:tc>
                  <a:txBody>
                    <a:bodyPr/>
                    <a:lstStyle/>
                    <a:p>
                      <a:r>
                        <a:rPr lang="en-US" sz="1600" dirty="0">
                          <a:solidFill>
                            <a:schemeClr val="tx1"/>
                          </a:solidFill>
                        </a:rPr>
                        <a:t>Gross Regional Product [3]</a:t>
                      </a:r>
                    </a:p>
                  </a:txBody>
                  <a:tcPr marL="137189" marR="137189">
                    <a:lnB w="9525"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rPr>
                        <a:t>$5.1 B</a:t>
                      </a:r>
                    </a:p>
                  </a:txBody>
                  <a:tcPr marL="137189" marR="137189">
                    <a:lnB w="9525" cap="flat" cmpd="sng" algn="ctr">
                      <a:solidFill>
                        <a:schemeClr val="tx1"/>
                      </a:solidFill>
                      <a:prstDash val="solid"/>
                      <a:round/>
                      <a:headEnd type="none" w="med" len="med"/>
                      <a:tailEnd type="none" w="med" len="med"/>
                    </a:lnB>
                  </a:tcPr>
                </a:tc>
                <a:tc>
                  <a:txBody>
                    <a:bodyPr/>
                    <a:lstStyle/>
                    <a:p>
                      <a:pPr marL="0" algn="r" defTabSz="914400" rtl="0" eaLnBrk="1" latinLnBrk="0" hangingPunct="1"/>
                      <a:r>
                        <a:rPr lang="en-US" sz="1600" kern="1200" dirty="0">
                          <a:solidFill>
                            <a:schemeClr val="tx1"/>
                          </a:solidFill>
                          <a:latin typeface="+mn-lt"/>
                          <a:ea typeface="+mn-ea"/>
                          <a:cs typeface="+mn-cs"/>
                        </a:rPr>
                        <a:t>$80,000</a:t>
                      </a:r>
                    </a:p>
                  </a:txBody>
                  <a:tcPr marL="137189" marR="137189">
                    <a:lnB w="9525"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rPr>
                        <a:t>$6.6 B</a:t>
                      </a:r>
                    </a:p>
                  </a:txBody>
                  <a:tcPr marL="137189" marR="137189">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868588"/>
                  </a:ext>
                </a:extLst>
              </a:tr>
              <a:tr h="0">
                <a:tc gridSpan="4">
                  <a:txBody>
                    <a:bodyPr/>
                    <a:lstStyle/>
                    <a:p>
                      <a:r>
                        <a:rPr lang="en-US" sz="1000" dirty="0">
                          <a:solidFill>
                            <a:schemeClr val="tx1"/>
                          </a:solidFill>
                        </a:rPr>
                        <a:t>[1] </a:t>
                      </a:r>
                      <a:r>
                        <a:rPr lang="en-US" sz="1000" dirty="0" err="1">
                          <a:solidFill>
                            <a:schemeClr val="tx1"/>
                          </a:solidFill>
                        </a:rPr>
                        <a:t>Kem</a:t>
                      </a:r>
                      <a:r>
                        <a:rPr lang="en-US" sz="1000" dirty="0">
                          <a:solidFill>
                            <a:schemeClr val="tx1"/>
                          </a:solidFill>
                        </a:rPr>
                        <a:t> C. Gardner Policy Institute</a:t>
                      </a:r>
                    </a:p>
                  </a:txBody>
                  <a:tcPr marL="137189" marR="137189">
                    <a:lnT w="9525" cap="flat" cmpd="sng" algn="ctr">
                      <a:solidFill>
                        <a:schemeClr val="tx1"/>
                      </a:solidFill>
                      <a:prstDash val="solid"/>
                      <a:round/>
                      <a:headEnd type="none" w="med" len="med"/>
                      <a:tailEnd type="none" w="med" len="med"/>
                    </a:lnT>
                  </a:tcPr>
                </a:tc>
                <a:tc hMerge="1">
                  <a:txBody>
                    <a:bodyPr/>
                    <a:lstStyle/>
                    <a:p>
                      <a:endParaRPr lang="en-US" sz="900" dirty="0">
                        <a:solidFill>
                          <a:schemeClr val="tx1"/>
                        </a:solidFill>
                      </a:endParaRPr>
                    </a:p>
                  </a:txBody>
                  <a:tcPr/>
                </a:tc>
                <a:tc hMerge="1">
                  <a:txBody>
                    <a:bodyPr/>
                    <a:lstStyle/>
                    <a:p>
                      <a:endParaRPr lang="en-US" sz="900" dirty="0">
                        <a:solidFill>
                          <a:schemeClr val="tx1"/>
                        </a:solidFill>
                      </a:endParaRPr>
                    </a:p>
                  </a:txBody>
                  <a:tcPr/>
                </a:tc>
                <a:tc hMerge="1">
                  <a:txBody>
                    <a:bodyPr/>
                    <a:lstStyle/>
                    <a:p>
                      <a:endParaRPr lang="en-US" sz="900" dirty="0">
                        <a:solidFill>
                          <a:schemeClr val="tx1"/>
                        </a:solidFill>
                      </a:endParaRPr>
                    </a:p>
                  </a:txBody>
                  <a:tcPr/>
                </a:tc>
                <a:extLst>
                  <a:ext uri="{0D108BD9-81ED-4DB2-BD59-A6C34878D82A}">
                    <a16:rowId xmlns:a16="http://schemas.microsoft.com/office/drawing/2014/main" val="619551149"/>
                  </a:ext>
                </a:extLst>
              </a:tr>
              <a:tr h="0">
                <a:tc gridSpan="4">
                  <a:txBody>
                    <a:bodyPr/>
                    <a:lstStyle/>
                    <a:p>
                      <a:pPr marL="0" algn="l" defTabSz="914400" rtl="0" eaLnBrk="1" latinLnBrk="0" hangingPunct="1"/>
                      <a:r>
                        <a:rPr lang="en-US" sz="1000" kern="1200" dirty="0">
                          <a:solidFill>
                            <a:schemeClr val="tx1"/>
                          </a:solidFill>
                          <a:latin typeface="+mn-lt"/>
                          <a:ea typeface="+mn-ea"/>
                          <a:cs typeface="+mn-cs"/>
                        </a:rPr>
                        <a:t>[2] U.S. Bureau of Labor Statistics Quarterly Census of Employment and Wages; Washington County, Utah</a:t>
                      </a:r>
                    </a:p>
                  </a:txBody>
                  <a:tcPr marL="137189" marR="137189"/>
                </a:tc>
                <a:tc hMerge="1">
                  <a:txBody>
                    <a:bodyPr/>
                    <a:lstStyle/>
                    <a:p>
                      <a:endParaRPr lang="en-US" sz="900" dirty="0">
                        <a:solidFill>
                          <a:schemeClr val="tx1"/>
                        </a:solidFill>
                      </a:endParaRPr>
                    </a:p>
                  </a:txBody>
                  <a:tcPr/>
                </a:tc>
                <a:tc hMerge="1">
                  <a:txBody>
                    <a:bodyPr/>
                    <a:lstStyle/>
                    <a:p>
                      <a:endParaRPr lang="en-US" sz="900" dirty="0">
                        <a:solidFill>
                          <a:schemeClr val="tx1"/>
                        </a:solidFill>
                      </a:endParaRPr>
                    </a:p>
                  </a:txBody>
                  <a:tcPr/>
                </a:tc>
                <a:tc hMerge="1">
                  <a:txBody>
                    <a:bodyPr/>
                    <a:lstStyle/>
                    <a:p>
                      <a:endParaRPr lang="en-US" sz="900" dirty="0">
                        <a:solidFill>
                          <a:schemeClr val="tx1"/>
                        </a:solidFill>
                      </a:endParaRPr>
                    </a:p>
                  </a:txBody>
                  <a:tcPr/>
                </a:tc>
                <a:extLst>
                  <a:ext uri="{0D108BD9-81ED-4DB2-BD59-A6C34878D82A}">
                    <a16:rowId xmlns:a16="http://schemas.microsoft.com/office/drawing/2014/main" val="3338749167"/>
                  </a:ext>
                </a:extLst>
              </a:tr>
              <a:tr h="0">
                <a:tc gridSpan="4">
                  <a:txBody>
                    <a:bodyPr/>
                    <a:lstStyle/>
                    <a:p>
                      <a:pPr marL="0" algn="l" defTabSz="914400" rtl="0" eaLnBrk="1" latinLnBrk="0" hangingPunct="1"/>
                      <a:r>
                        <a:rPr lang="en-US" sz="1000" kern="1200" dirty="0">
                          <a:solidFill>
                            <a:schemeClr val="tx1"/>
                          </a:solidFill>
                          <a:latin typeface="+mn-lt"/>
                          <a:ea typeface="+mn-ea"/>
                          <a:cs typeface="+mn-cs"/>
                        </a:rPr>
                        <a:t>[3] U.S. Bureau of Economic Analysis Regional Data: Washington County, Utah or St. George MSA</a:t>
                      </a:r>
                    </a:p>
                  </a:txBody>
                  <a:tcPr marL="137189" marR="137189"/>
                </a:tc>
                <a:tc hMerge="1">
                  <a:txBody>
                    <a:bodyPr/>
                    <a:lstStyle/>
                    <a:p>
                      <a:endParaRPr lang="en-US" sz="900" dirty="0">
                        <a:solidFill>
                          <a:schemeClr val="tx1"/>
                        </a:solidFill>
                      </a:endParaRPr>
                    </a:p>
                  </a:txBody>
                  <a:tcPr/>
                </a:tc>
                <a:tc hMerge="1">
                  <a:txBody>
                    <a:bodyPr/>
                    <a:lstStyle/>
                    <a:p>
                      <a:endParaRPr lang="en-US" sz="900" dirty="0">
                        <a:solidFill>
                          <a:schemeClr val="tx1"/>
                        </a:solidFill>
                      </a:endParaRPr>
                    </a:p>
                  </a:txBody>
                  <a:tcPr/>
                </a:tc>
                <a:tc hMerge="1">
                  <a:txBody>
                    <a:bodyPr/>
                    <a:lstStyle/>
                    <a:p>
                      <a:endParaRPr lang="en-US" sz="900" dirty="0">
                        <a:solidFill>
                          <a:schemeClr val="tx1"/>
                        </a:solidFill>
                      </a:endParaRPr>
                    </a:p>
                  </a:txBody>
                  <a:tcPr/>
                </a:tc>
                <a:extLst>
                  <a:ext uri="{0D108BD9-81ED-4DB2-BD59-A6C34878D82A}">
                    <a16:rowId xmlns:a16="http://schemas.microsoft.com/office/drawing/2014/main" val="3679074015"/>
                  </a:ext>
                </a:extLst>
              </a:tr>
              <a:tr h="0">
                <a:tc gridSpan="4">
                  <a:txBody>
                    <a:bodyPr/>
                    <a:lstStyle/>
                    <a:p>
                      <a:pPr marL="0" algn="l" defTabSz="914400" rtl="0" eaLnBrk="1" latinLnBrk="0" hangingPunct="1"/>
                      <a:r>
                        <a:rPr lang="en-US" sz="1000" kern="1200" dirty="0">
                          <a:solidFill>
                            <a:schemeClr val="tx1"/>
                          </a:solidFill>
                          <a:latin typeface="+mn-lt"/>
                          <a:ea typeface="+mn-ea"/>
                          <a:cs typeface="+mn-cs"/>
                        </a:rPr>
                        <a:t>[4] Baseline estimates. Notes that the effects of conservation, advancements in construction technology and economic diversification have the potential to significantly increase the simple calculations provided. </a:t>
                      </a:r>
                    </a:p>
                  </a:txBody>
                  <a:tcPr marL="137189" marR="137189">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1110995"/>
                  </a:ext>
                </a:extLst>
              </a:tr>
            </a:tbl>
          </a:graphicData>
        </a:graphic>
      </p:graphicFrame>
    </p:spTree>
    <p:extLst>
      <p:ext uri="{BB962C8B-B14F-4D97-AF65-F5344CB8AC3E}">
        <p14:creationId xmlns:p14="http://schemas.microsoft.com/office/powerpoint/2010/main" val="22514805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E573794-C566-49A7-84A5-4633ECC5F7AB}"/>
              </a:ext>
            </a:extLst>
          </p:cNvPr>
          <p:cNvSpPr>
            <a:spLocks noGrp="1"/>
          </p:cNvSpPr>
          <p:nvPr>
            <p:ph sz="quarter" idx="12"/>
          </p:nvPr>
        </p:nvSpPr>
        <p:spPr/>
        <p:txBody>
          <a:bodyPr anchor="ctr"/>
          <a:lstStyle/>
          <a:p>
            <a:pPr algn="ctr"/>
            <a:r>
              <a:rPr lang="en-US" sz="3600" b="1" dirty="0"/>
              <a:t>Assumption #5</a:t>
            </a:r>
          </a:p>
          <a:p>
            <a:pPr algn="ctr"/>
            <a:endParaRPr lang="en-US" dirty="0"/>
          </a:p>
          <a:p>
            <a:pPr algn="ctr"/>
            <a:r>
              <a:rPr lang="en-US" dirty="0"/>
              <a:t>Washington County will need to raise additional funds to build the Lake Powell Pipeline and other necessary water infrastructure</a:t>
            </a:r>
          </a:p>
        </p:txBody>
      </p:sp>
      <p:sp>
        <p:nvSpPr>
          <p:cNvPr id="7" name="Content Placeholder 6">
            <a:extLst>
              <a:ext uri="{FF2B5EF4-FFF2-40B4-BE49-F238E27FC236}">
                <a16:creationId xmlns:a16="http://schemas.microsoft.com/office/drawing/2014/main" id="{E539E2CF-9282-4088-ACCB-4C2F8AADFF24}"/>
              </a:ext>
            </a:extLst>
          </p:cNvPr>
          <p:cNvSpPr>
            <a:spLocks noGrp="1"/>
          </p:cNvSpPr>
          <p:nvPr>
            <p:ph sz="quarter" idx="13"/>
          </p:nvPr>
        </p:nvSpPr>
        <p:spPr>
          <a:xfrm>
            <a:off x="5061188" y="516026"/>
            <a:ext cx="6974863" cy="5785593"/>
          </a:xfrm>
        </p:spPr>
        <p:txBody>
          <a:bodyPr anchor="ctr"/>
          <a:lstStyle/>
          <a:p>
            <a:r>
              <a:rPr lang="en-US" sz="2000" b="1" dirty="0"/>
              <a:t>Wholesale Water Rates</a:t>
            </a:r>
            <a:br>
              <a:rPr lang="en-US" sz="2000" dirty="0"/>
            </a:br>
            <a:r>
              <a:rPr lang="en-US" sz="2000" dirty="0"/>
              <a:t>Annual increases of $0.10 per 1,000 gallons to $3.00 per 1,000 gallons </a:t>
            </a:r>
            <a:br>
              <a:rPr lang="en-US" sz="2000" dirty="0"/>
            </a:br>
            <a:endParaRPr lang="en-US" sz="2000" dirty="0"/>
          </a:p>
          <a:p>
            <a:r>
              <a:rPr lang="en-US" sz="2000" b="1" dirty="0"/>
              <a:t>Impact Fees</a:t>
            </a:r>
            <a:br>
              <a:rPr lang="en-US" sz="2000" dirty="0"/>
            </a:br>
            <a:r>
              <a:rPr lang="en-US" sz="2000" dirty="0"/>
              <a:t>Annual increases of $1,000 per equivalent residential unit (ERU) to $15,809 in 2025, continuing to increase as indexed to the Construction Materials Producer Price Index</a:t>
            </a:r>
          </a:p>
          <a:p>
            <a:endParaRPr lang="en-US" sz="2000" dirty="0"/>
          </a:p>
          <a:p>
            <a:r>
              <a:rPr lang="en-US" sz="2000" b="1" dirty="0"/>
              <a:t>Property Taxes</a:t>
            </a:r>
            <a:br>
              <a:rPr lang="en-US" sz="2000" b="1" dirty="0"/>
            </a:br>
            <a:r>
              <a:rPr lang="en-US" sz="2000" dirty="0"/>
              <a:t>Phasing in maximum allowable rate of 0.001 percent over a 10-year period</a:t>
            </a:r>
          </a:p>
          <a:p>
            <a:endParaRPr lang="en-US" sz="2000" dirty="0"/>
          </a:p>
        </p:txBody>
      </p:sp>
      <p:sp>
        <p:nvSpPr>
          <p:cNvPr id="8" name="Oval 7">
            <a:extLst>
              <a:ext uri="{FF2B5EF4-FFF2-40B4-BE49-F238E27FC236}">
                <a16:creationId xmlns:a16="http://schemas.microsoft.com/office/drawing/2014/main" id="{3CBF5CDB-B08B-455E-8DE0-BDB7D6CE5C9B}"/>
              </a:ext>
            </a:extLst>
          </p:cNvPr>
          <p:cNvSpPr/>
          <p:nvPr/>
        </p:nvSpPr>
        <p:spPr>
          <a:xfrm>
            <a:off x="4550459" y="1366708"/>
            <a:ext cx="453053" cy="457200"/>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200" b="1" dirty="0">
                <a:ln w="0"/>
                <a:solidFill>
                  <a:schemeClr val="bg1"/>
                </a:solidFill>
                <a:effectLst>
                  <a:outerShdw blurRad="38100" dist="19050" dir="2700000" algn="tl" rotWithShape="0">
                    <a:schemeClr val="dk1">
                      <a:alpha val="40000"/>
                    </a:schemeClr>
                  </a:outerShdw>
                </a:effectLst>
              </a:rPr>
              <a:t>1</a:t>
            </a:r>
          </a:p>
        </p:txBody>
      </p:sp>
      <p:sp>
        <p:nvSpPr>
          <p:cNvPr id="9" name="Oval 8">
            <a:extLst>
              <a:ext uri="{FF2B5EF4-FFF2-40B4-BE49-F238E27FC236}">
                <a16:creationId xmlns:a16="http://schemas.microsoft.com/office/drawing/2014/main" id="{06BA6226-4B99-4C7D-8FBB-225CEC8C4523}"/>
              </a:ext>
            </a:extLst>
          </p:cNvPr>
          <p:cNvSpPr/>
          <p:nvPr/>
        </p:nvSpPr>
        <p:spPr>
          <a:xfrm>
            <a:off x="4550459" y="2555271"/>
            <a:ext cx="453053" cy="457200"/>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200" b="1" dirty="0">
                <a:ln w="0"/>
                <a:solidFill>
                  <a:schemeClr val="bg1"/>
                </a:solidFill>
                <a:effectLst>
                  <a:outerShdw blurRad="38100" dist="19050" dir="2700000" algn="tl" rotWithShape="0">
                    <a:schemeClr val="dk1">
                      <a:alpha val="40000"/>
                    </a:schemeClr>
                  </a:outerShdw>
                </a:effectLst>
              </a:rPr>
              <a:t>2</a:t>
            </a:r>
          </a:p>
        </p:txBody>
      </p:sp>
      <p:sp>
        <p:nvSpPr>
          <p:cNvPr id="10" name="Oval 9">
            <a:extLst>
              <a:ext uri="{FF2B5EF4-FFF2-40B4-BE49-F238E27FC236}">
                <a16:creationId xmlns:a16="http://schemas.microsoft.com/office/drawing/2014/main" id="{1B5FC0A9-8254-4FB1-AE8A-57397FD3F50E}"/>
              </a:ext>
            </a:extLst>
          </p:cNvPr>
          <p:cNvSpPr/>
          <p:nvPr/>
        </p:nvSpPr>
        <p:spPr>
          <a:xfrm>
            <a:off x="4608135" y="4216050"/>
            <a:ext cx="453053" cy="457200"/>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200" b="1" dirty="0">
                <a:ln w="0"/>
                <a:solidFill>
                  <a:schemeClr val="bg1"/>
                </a:solidFill>
                <a:effectLst>
                  <a:outerShdw blurRad="38100" dist="19050" dir="2700000" algn="tl" rotWithShape="0">
                    <a:schemeClr val="dk1">
                      <a:alpha val="40000"/>
                    </a:schemeClr>
                  </a:outerShdw>
                </a:effectLst>
              </a:rPr>
              <a:t>3</a:t>
            </a:r>
          </a:p>
        </p:txBody>
      </p:sp>
    </p:spTree>
    <p:extLst>
      <p:ext uri="{BB962C8B-B14F-4D97-AF65-F5344CB8AC3E}">
        <p14:creationId xmlns:p14="http://schemas.microsoft.com/office/powerpoint/2010/main" val="2617845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1FD90A-CA39-43D2-9193-6372E9AEA378}"/>
              </a:ext>
            </a:extLst>
          </p:cNvPr>
          <p:cNvSpPr>
            <a:spLocks noGrp="1"/>
          </p:cNvSpPr>
          <p:nvPr>
            <p:ph type="body" sz="quarter" idx="10"/>
          </p:nvPr>
        </p:nvSpPr>
        <p:spPr/>
        <p:txBody>
          <a:bodyPr/>
          <a:lstStyle/>
          <a:p>
            <a:r>
              <a:rPr lang="en-US" dirty="0"/>
              <a:t>Source: WCWCD Impact Fee Facilities Plan, 2017</a:t>
            </a:r>
          </a:p>
        </p:txBody>
      </p:sp>
      <p:sp>
        <p:nvSpPr>
          <p:cNvPr id="3" name="Content Placeholder 2">
            <a:extLst>
              <a:ext uri="{FF2B5EF4-FFF2-40B4-BE49-F238E27FC236}">
                <a16:creationId xmlns:a16="http://schemas.microsoft.com/office/drawing/2014/main" id="{D88ECB10-7DE2-46EB-B953-DE31B5FE85E0}"/>
              </a:ext>
            </a:extLst>
          </p:cNvPr>
          <p:cNvSpPr>
            <a:spLocks noGrp="1"/>
          </p:cNvSpPr>
          <p:nvPr>
            <p:ph sz="quarter" idx="12"/>
          </p:nvPr>
        </p:nvSpPr>
        <p:spPr/>
        <p:txBody>
          <a:bodyPr anchor="ctr"/>
          <a:lstStyle/>
          <a:p>
            <a:pPr algn="ctr"/>
            <a:r>
              <a:rPr lang="en-US" sz="3600" b="1" dirty="0"/>
              <a:t>Assumption #5</a:t>
            </a:r>
          </a:p>
          <a:p>
            <a:pPr algn="ctr"/>
            <a:endParaRPr lang="en-US" dirty="0"/>
          </a:p>
          <a:p>
            <a:pPr algn="ctr"/>
            <a:r>
              <a:rPr lang="en-US" dirty="0"/>
              <a:t>Washington County will need to raise additional funds to build the Lake Powell Pipeline and other necessary water infrastructure</a:t>
            </a:r>
          </a:p>
        </p:txBody>
      </p:sp>
      <p:graphicFrame>
        <p:nvGraphicFramePr>
          <p:cNvPr id="12" name="Content Placeholder 11">
            <a:extLst>
              <a:ext uri="{FF2B5EF4-FFF2-40B4-BE49-F238E27FC236}">
                <a16:creationId xmlns:a16="http://schemas.microsoft.com/office/drawing/2014/main" id="{C8D2B72B-51CB-46CC-A800-9C89F0BB7649}"/>
              </a:ext>
            </a:extLst>
          </p:cNvPr>
          <p:cNvGraphicFramePr>
            <a:graphicFrameLocks noGrp="1"/>
          </p:cNvGraphicFramePr>
          <p:nvPr>
            <p:ph sz="quarter" idx="13"/>
            <p:extLst>
              <p:ext uri="{D42A27DB-BD31-4B8C-83A1-F6EECF244321}">
                <p14:modId xmlns:p14="http://schemas.microsoft.com/office/powerpoint/2010/main" val="1659821415"/>
              </p:ext>
            </p:extLst>
          </p:nvPr>
        </p:nvGraphicFramePr>
        <p:xfrm>
          <a:off x="4156075" y="365125"/>
          <a:ext cx="7667625" cy="5562600"/>
        </p:xfrm>
        <a:graphic>
          <a:graphicData uri="http://schemas.openxmlformats.org/drawingml/2006/table">
            <a:tbl>
              <a:tblPr firstRow="1" bandRow="1">
                <a:tableStyleId>{2D5ABB26-0587-4C30-8999-92F81FD0307C}</a:tableStyleId>
              </a:tblPr>
              <a:tblGrid>
                <a:gridCol w="3050068">
                  <a:extLst>
                    <a:ext uri="{9D8B030D-6E8A-4147-A177-3AD203B41FA5}">
                      <a16:colId xmlns:a16="http://schemas.microsoft.com/office/drawing/2014/main" val="2297953316"/>
                    </a:ext>
                  </a:extLst>
                </a:gridCol>
                <a:gridCol w="2357307">
                  <a:extLst>
                    <a:ext uri="{9D8B030D-6E8A-4147-A177-3AD203B41FA5}">
                      <a16:colId xmlns:a16="http://schemas.microsoft.com/office/drawing/2014/main" val="1685014769"/>
                    </a:ext>
                  </a:extLst>
                </a:gridCol>
                <a:gridCol w="2260250">
                  <a:extLst>
                    <a:ext uri="{9D8B030D-6E8A-4147-A177-3AD203B41FA5}">
                      <a16:colId xmlns:a16="http://schemas.microsoft.com/office/drawing/2014/main" val="4289154366"/>
                    </a:ext>
                  </a:extLst>
                </a:gridCol>
              </a:tblGrid>
              <a:tr h="370840">
                <a:tc>
                  <a:txBody>
                    <a:bodyPr/>
                    <a:lstStyle/>
                    <a:p>
                      <a:r>
                        <a:rPr lang="en-US" b="1" dirty="0">
                          <a:solidFill>
                            <a:schemeClr val="bg1"/>
                          </a:solidFill>
                        </a:rPr>
                        <a:t>Project</a:t>
                      </a:r>
                    </a:p>
                  </a:txBody>
                  <a:tcPr marL="45720" marR="45720">
                    <a:lnL>
                      <a:noFill/>
                    </a:lnL>
                    <a:lnR>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a:r>
                        <a:rPr lang="en-US" b="1" dirty="0">
                          <a:solidFill>
                            <a:schemeClr val="bg1"/>
                          </a:solidFill>
                        </a:rPr>
                        <a:t>Cost (2017 Dollars)</a:t>
                      </a:r>
                    </a:p>
                  </a:txBody>
                  <a:tcPr marL="45720" marR="45720">
                    <a:lnL>
                      <a:noFill/>
                    </a:lnL>
                    <a:lnR>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a:r>
                        <a:rPr lang="en-US" b="1" dirty="0">
                          <a:solidFill>
                            <a:schemeClr val="bg1"/>
                          </a:solidFill>
                        </a:rPr>
                        <a:t>Cost (</a:t>
                      </a:r>
                      <a:r>
                        <a:rPr lang="en-US" b="1" dirty="0" err="1">
                          <a:solidFill>
                            <a:schemeClr val="bg1"/>
                          </a:solidFill>
                        </a:rPr>
                        <a:t>YoE</a:t>
                      </a:r>
                      <a:r>
                        <a:rPr lang="en-US" b="1" dirty="0">
                          <a:solidFill>
                            <a:schemeClr val="bg1"/>
                          </a:solidFill>
                        </a:rPr>
                        <a:t> Dollars)</a:t>
                      </a:r>
                    </a:p>
                  </a:txBody>
                  <a:tcPr marL="45720" marR="45720">
                    <a:lnL>
                      <a:noFill/>
                    </a:lnL>
                    <a:lnR>
                      <a:noFill/>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55623062"/>
                  </a:ext>
                </a:extLst>
              </a:tr>
              <a:tr h="370840">
                <a:tc>
                  <a:txBody>
                    <a:bodyPr/>
                    <a:lstStyle/>
                    <a:p>
                      <a:pPr algn="l" fontAlgn="b"/>
                      <a:r>
                        <a:rPr lang="en-US" sz="1600" u="none" strike="noStrike" dirty="0">
                          <a:effectLst/>
                        </a:rPr>
                        <a:t>Ash Creek Project</a:t>
                      </a:r>
                      <a:endParaRPr lang="en-US" sz="1600" b="0" i="0" u="none" strike="noStrike" dirty="0">
                        <a:solidFill>
                          <a:srgbClr val="000000"/>
                        </a:solidFill>
                        <a:effectLst/>
                        <a:latin typeface="+mn-lt"/>
                      </a:endParaRPr>
                    </a:p>
                  </a:txBody>
                  <a:tcPr marL="45720" marR="45720" marT="0" marB="0" anchor="ctr">
                    <a:lnT w="9525" cap="flat" cmpd="sng" algn="ctr">
                      <a:noFill/>
                      <a:prstDash val="solid"/>
                      <a:round/>
                      <a:headEnd type="none" w="med" len="med"/>
                      <a:tailEnd type="none" w="med" len="med"/>
                    </a:lnT>
                  </a:tcPr>
                </a:tc>
                <a:tc>
                  <a:txBody>
                    <a:bodyPr/>
                    <a:lstStyle/>
                    <a:p>
                      <a:pPr lvl="1" algn="r" fontAlgn="b"/>
                      <a:r>
                        <a:rPr lang="en-US" sz="1600" u="none" strike="noStrike" baseline="0" dirty="0">
                          <a:effectLst/>
                        </a:rPr>
                        <a:t>$37,459,000</a:t>
                      </a:r>
                      <a:endParaRPr lang="en-US" sz="1600" b="0" i="0" u="none" strike="noStrike" baseline="0" dirty="0">
                        <a:solidFill>
                          <a:srgbClr val="000000"/>
                        </a:solidFill>
                        <a:effectLst/>
                        <a:latin typeface="+mj-lt"/>
                      </a:endParaRPr>
                    </a:p>
                  </a:txBody>
                  <a:tcPr marL="45720" marR="45720" marT="0" marB="0" anchor="ctr">
                    <a:lnT w="9525" cap="flat" cmpd="sng" algn="ctr">
                      <a:noFill/>
                      <a:prstDash val="solid"/>
                      <a:round/>
                      <a:headEnd type="none" w="med" len="med"/>
                      <a:tailEnd type="none" w="med" len="med"/>
                    </a:lnT>
                  </a:tcPr>
                </a:tc>
                <a:tc>
                  <a:txBody>
                    <a:bodyPr/>
                    <a:lstStyle/>
                    <a:p>
                      <a:pPr algn="r" fontAlgn="b"/>
                      <a:r>
                        <a:rPr lang="en-US" sz="1600" b="0" i="0" u="none" strike="noStrike" dirty="0">
                          <a:solidFill>
                            <a:srgbClr val="000000"/>
                          </a:solidFill>
                          <a:effectLst/>
                          <a:latin typeface="+mn-lt"/>
                        </a:rPr>
                        <a:t>$39,279,000</a:t>
                      </a:r>
                    </a:p>
                  </a:txBody>
                  <a:tcPr marL="45720" marR="45720" marT="0" marB="0" anchor="ctr">
                    <a:lnT w="9525" cap="flat" cmpd="sng" algn="ctr">
                      <a:noFill/>
                      <a:prstDash val="solid"/>
                      <a:round/>
                      <a:headEnd type="none" w="med" len="med"/>
                      <a:tailEnd type="none" w="med" len="med"/>
                    </a:lnT>
                  </a:tcPr>
                </a:tc>
                <a:extLst>
                  <a:ext uri="{0D108BD9-81ED-4DB2-BD59-A6C34878D82A}">
                    <a16:rowId xmlns:a16="http://schemas.microsoft.com/office/drawing/2014/main" val="2941318851"/>
                  </a:ext>
                </a:extLst>
              </a:tr>
              <a:tr h="370840">
                <a:tc>
                  <a:txBody>
                    <a:bodyPr/>
                    <a:lstStyle/>
                    <a:p>
                      <a:pPr algn="l" fontAlgn="b"/>
                      <a:r>
                        <a:rPr lang="en-US" sz="1600" u="none" strike="noStrike" dirty="0">
                          <a:effectLst/>
                        </a:rPr>
                        <a:t>Cottam Wells</a:t>
                      </a:r>
                      <a:endParaRPr lang="en-US" sz="1600" b="0" i="0" u="none" strike="noStrike" dirty="0">
                        <a:solidFill>
                          <a:srgbClr val="000000"/>
                        </a:solidFill>
                        <a:effectLst/>
                        <a:latin typeface="+mn-lt"/>
                      </a:endParaRPr>
                    </a:p>
                  </a:txBody>
                  <a:tcPr marL="45720" marR="45720" marT="0" marB="0" anchor="ctr">
                    <a:solidFill>
                      <a:schemeClr val="bg1">
                        <a:lumMod val="95000"/>
                      </a:schemeClr>
                    </a:solidFill>
                  </a:tcPr>
                </a:tc>
                <a:tc>
                  <a:txBody>
                    <a:bodyPr/>
                    <a:lstStyle/>
                    <a:p>
                      <a:pPr lvl="1" algn="r" fontAlgn="b"/>
                      <a:r>
                        <a:rPr lang="en-US" sz="1600" u="none" strike="noStrike" baseline="0" dirty="0">
                          <a:effectLst/>
                        </a:rPr>
                        <a:t>$1,063,000</a:t>
                      </a:r>
                      <a:endParaRPr lang="en-US" sz="1600" b="0" i="0" u="none" strike="noStrike" baseline="0" dirty="0">
                        <a:solidFill>
                          <a:srgbClr val="000000"/>
                        </a:solidFill>
                        <a:effectLst/>
                        <a:latin typeface="+mj-lt"/>
                      </a:endParaRPr>
                    </a:p>
                  </a:txBody>
                  <a:tcPr marL="45720" marR="45720" marT="0" marB="0" anchor="ctr">
                    <a:solidFill>
                      <a:schemeClr val="bg1">
                        <a:lumMod val="95000"/>
                      </a:schemeClr>
                    </a:solidFill>
                  </a:tcPr>
                </a:tc>
                <a:tc>
                  <a:txBody>
                    <a:bodyPr/>
                    <a:lstStyle/>
                    <a:p>
                      <a:pPr algn="r"/>
                      <a:r>
                        <a:rPr lang="en-US" sz="1600" dirty="0">
                          <a:latin typeface="+mn-lt"/>
                        </a:rPr>
                        <a:t>$1,106,000</a:t>
                      </a:r>
                    </a:p>
                  </a:txBody>
                  <a:tcPr marL="45720" marR="45720" anchor="ctr">
                    <a:solidFill>
                      <a:schemeClr val="bg1">
                        <a:lumMod val="95000"/>
                      </a:schemeClr>
                    </a:solidFill>
                  </a:tcPr>
                </a:tc>
                <a:extLst>
                  <a:ext uri="{0D108BD9-81ED-4DB2-BD59-A6C34878D82A}">
                    <a16:rowId xmlns:a16="http://schemas.microsoft.com/office/drawing/2014/main" val="931403495"/>
                  </a:ext>
                </a:extLst>
              </a:tr>
              <a:tr h="370840">
                <a:tc>
                  <a:txBody>
                    <a:bodyPr/>
                    <a:lstStyle/>
                    <a:p>
                      <a:pPr algn="l" fontAlgn="b"/>
                      <a:r>
                        <a:rPr lang="en-US" sz="1600" u="none" strike="noStrike" dirty="0">
                          <a:effectLst/>
                        </a:rPr>
                        <a:t>Diamond Valley Well</a:t>
                      </a:r>
                      <a:endParaRPr lang="en-US" sz="1600" b="0" i="0" u="none" strike="noStrike" dirty="0">
                        <a:solidFill>
                          <a:srgbClr val="000000"/>
                        </a:solidFill>
                        <a:effectLst/>
                        <a:latin typeface="+mn-lt"/>
                      </a:endParaRPr>
                    </a:p>
                  </a:txBody>
                  <a:tcPr marL="45720" marR="45720" marT="0" marB="0" anchor="ctr"/>
                </a:tc>
                <a:tc>
                  <a:txBody>
                    <a:bodyPr/>
                    <a:lstStyle/>
                    <a:p>
                      <a:pPr lvl="1" algn="r" fontAlgn="b"/>
                      <a:r>
                        <a:rPr lang="en-US" sz="1600" u="none" strike="noStrike" baseline="0" dirty="0">
                          <a:effectLst/>
                        </a:rPr>
                        <a:t>$3,249,000</a:t>
                      </a:r>
                      <a:endParaRPr lang="en-US" sz="1600" b="0" i="0" u="none" strike="noStrike" baseline="0" dirty="0">
                        <a:solidFill>
                          <a:srgbClr val="000000"/>
                        </a:solidFill>
                        <a:effectLst/>
                        <a:latin typeface="+mj-lt"/>
                      </a:endParaRPr>
                    </a:p>
                  </a:txBody>
                  <a:tcPr marL="45720" marR="45720" marT="0" marB="0" anchor="ctr"/>
                </a:tc>
                <a:tc>
                  <a:txBody>
                    <a:bodyPr/>
                    <a:lstStyle/>
                    <a:p>
                      <a:pPr algn="r"/>
                      <a:r>
                        <a:rPr lang="en-US" sz="1600" dirty="0">
                          <a:latin typeface="+mn-lt"/>
                        </a:rPr>
                        <a:t>$3,380,000</a:t>
                      </a:r>
                    </a:p>
                  </a:txBody>
                  <a:tcPr marL="45720" marR="45720" anchor="ctr"/>
                </a:tc>
                <a:extLst>
                  <a:ext uri="{0D108BD9-81ED-4DB2-BD59-A6C34878D82A}">
                    <a16:rowId xmlns:a16="http://schemas.microsoft.com/office/drawing/2014/main" val="1105691062"/>
                  </a:ext>
                </a:extLst>
              </a:tr>
              <a:tr h="370840">
                <a:tc>
                  <a:txBody>
                    <a:bodyPr/>
                    <a:lstStyle/>
                    <a:p>
                      <a:pPr algn="l" fontAlgn="b"/>
                      <a:r>
                        <a:rPr lang="en-US" sz="1600" u="none" strike="noStrike" dirty="0">
                          <a:effectLst/>
                        </a:rPr>
                        <a:t>Pintura Well</a:t>
                      </a:r>
                      <a:endParaRPr lang="en-US" sz="1600" b="0" i="0" u="none" strike="noStrike" dirty="0">
                        <a:solidFill>
                          <a:srgbClr val="000000"/>
                        </a:solidFill>
                        <a:effectLst/>
                        <a:latin typeface="+mn-lt"/>
                      </a:endParaRPr>
                    </a:p>
                  </a:txBody>
                  <a:tcPr marL="45720" marR="45720" marT="0" marB="0" anchor="ctr">
                    <a:solidFill>
                      <a:schemeClr val="bg1">
                        <a:lumMod val="95000"/>
                      </a:schemeClr>
                    </a:solidFill>
                  </a:tcPr>
                </a:tc>
                <a:tc>
                  <a:txBody>
                    <a:bodyPr/>
                    <a:lstStyle/>
                    <a:p>
                      <a:pPr lvl="1" algn="r" fontAlgn="b"/>
                      <a:r>
                        <a:rPr lang="en-US" sz="1600" u="none" strike="noStrike" baseline="0" dirty="0">
                          <a:effectLst/>
                        </a:rPr>
                        <a:t>$3,350,000</a:t>
                      </a:r>
                      <a:endParaRPr lang="en-US" sz="1600" b="0" i="0" u="none" strike="noStrike" baseline="0" dirty="0">
                        <a:solidFill>
                          <a:srgbClr val="000000"/>
                        </a:solidFill>
                        <a:effectLst/>
                        <a:latin typeface="+mj-lt"/>
                      </a:endParaRPr>
                    </a:p>
                  </a:txBody>
                  <a:tcPr marL="45720" marR="45720" marT="0" marB="0" anchor="ctr">
                    <a:solidFill>
                      <a:schemeClr val="bg1">
                        <a:lumMod val="95000"/>
                      </a:schemeClr>
                    </a:solidFill>
                  </a:tcPr>
                </a:tc>
                <a:tc>
                  <a:txBody>
                    <a:bodyPr/>
                    <a:lstStyle/>
                    <a:p>
                      <a:pPr algn="r"/>
                      <a:r>
                        <a:rPr lang="en-US" sz="1600" dirty="0">
                          <a:latin typeface="+mn-lt"/>
                        </a:rPr>
                        <a:t>$3,485,000</a:t>
                      </a:r>
                    </a:p>
                  </a:txBody>
                  <a:tcPr marL="45720" marR="45720" anchor="ctr">
                    <a:solidFill>
                      <a:schemeClr val="bg1">
                        <a:lumMod val="95000"/>
                      </a:schemeClr>
                    </a:solidFill>
                  </a:tcPr>
                </a:tc>
                <a:extLst>
                  <a:ext uri="{0D108BD9-81ED-4DB2-BD59-A6C34878D82A}">
                    <a16:rowId xmlns:a16="http://schemas.microsoft.com/office/drawing/2014/main" val="2407419447"/>
                  </a:ext>
                </a:extLst>
              </a:tr>
              <a:tr h="370840">
                <a:tc>
                  <a:txBody>
                    <a:bodyPr/>
                    <a:lstStyle/>
                    <a:p>
                      <a:pPr algn="l" fontAlgn="b"/>
                      <a:r>
                        <a:rPr lang="en-US" sz="1600" u="none" strike="noStrike" dirty="0">
                          <a:effectLst/>
                        </a:rPr>
                        <a:t>Quail Creek WTP Expansion (80)</a:t>
                      </a:r>
                      <a:endParaRPr lang="en-US" sz="1600" b="0" i="0" u="none" strike="noStrike" dirty="0">
                        <a:solidFill>
                          <a:srgbClr val="000000"/>
                        </a:solidFill>
                        <a:effectLst/>
                        <a:latin typeface="+mn-lt"/>
                      </a:endParaRPr>
                    </a:p>
                  </a:txBody>
                  <a:tcPr marL="45720" marR="45720" marT="0" marB="0" anchor="ctr"/>
                </a:tc>
                <a:tc>
                  <a:txBody>
                    <a:bodyPr/>
                    <a:lstStyle/>
                    <a:p>
                      <a:pPr lvl="1" algn="r" fontAlgn="b"/>
                      <a:r>
                        <a:rPr lang="en-US" sz="1600" u="none" strike="noStrike" baseline="0" dirty="0">
                          <a:effectLst/>
                        </a:rPr>
                        <a:t>$37,500,000</a:t>
                      </a:r>
                      <a:endParaRPr lang="en-US" sz="1600" b="0" i="0" u="none" strike="noStrike" baseline="0" dirty="0">
                        <a:solidFill>
                          <a:srgbClr val="000000"/>
                        </a:solidFill>
                        <a:effectLst/>
                        <a:latin typeface="+mj-lt"/>
                      </a:endParaRPr>
                    </a:p>
                  </a:txBody>
                  <a:tcPr marL="45720" marR="45720" marT="0" marB="0" anchor="ctr"/>
                </a:tc>
                <a:tc>
                  <a:txBody>
                    <a:bodyPr/>
                    <a:lstStyle/>
                    <a:p>
                      <a:pPr algn="r" fontAlgn="b"/>
                      <a:r>
                        <a:rPr lang="en-US" sz="1600" b="0" i="0" u="none" strike="noStrike" dirty="0">
                          <a:solidFill>
                            <a:srgbClr val="000000"/>
                          </a:solidFill>
                          <a:effectLst/>
                          <a:latin typeface="+mn-lt"/>
                        </a:rPr>
                        <a:t>$40,265,000</a:t>
                      </a:r>
                    </a:p>
                  </a:txBody>
                  <a:tcPr marL="45720" marR="45720" marT="0" marB="0" anchor="ctr"/>
                </a:tc>
                <a:extLst>
                  <a:ext uri="{0D108BD9-81ED-4DB2-BD59-A6C34878D82A}">
                    <a16:rowId xmlns:a16="http://schemas.microsoft.com/office/drawing/2014/main" val="1297696708"/>
                  </a:ext>
                </a:extLst>
              </a:tr>
              <a:tr h="370840">
                <a:tc>
                  <a:txBody>
                    <a:bodyPr/>
                    <a:lstStyle/>
                    <a:p>
                      <a:pPr algn="l" fontAlgn="b"/>
                      <a:r>
                        <a:rPr lang="en-US" sz="1600" u="none" strike="noStrike" dirty="0">
                          <a:effectLst/>
                        </a:rPr>
                        <a:t>Quail Creek WTP Ozone</a:t>
                      </a:r>
                      <a:endParaRPr lang="en-US" sz="1600" b="0" i="0" u="none" strike="noStrike" dirty="0">
                        <a:solidFill>
                          <a:srgbClr val="000000"/>
                        </a:solidFill>
                        <a:effectLst/>
                        <a:latin typeface="+mn-lt"/>
                      </a:endParaRPr>
                    </a:p>
                  </a:txBody>
                  <a:tcPr marL="45720" marR="45720" marT="0" marB="0" anchor="ctr">
                    <a:solidFill>
                      <a:schemeClr val="bg1">
                        <a:lumMod val="95000"/>
                      </a:schemeClr>
                    </a:solidFill>
                  </a:tcPr>
                </a:tc>
                <a:tc>
                  <a:txBody>
                    <a:bodyPr/>
                    <a:lstStyle/>
                    <a:p>
                      <a:pPr lvl="1" algn="r" fontAlgn="b"/>
                      <a:r>
                        <a:rPr lang="en-US" sz="1600" u="none" strike="noStrike" baseline="0" dirty="0">
                          <a:effectLst/>
                        </a:rPr>
                        <a:t>$11,840,000</a:t>
                      </a:r>
                      <a:endParaRPr lang="en-US" sz="1600" b="0" i="0" u="none" strike="noStrike" baseline="0" dirty="0">
                        <a:solidFill>
                          <a:srgbClr val="000000"/>
                        </a:solidFill>
                        <a:effectLst/>
                        <a:latin typeface="+mj-lt"/>
                      </a:endParaRPr>
                    </a:p>
                  </a:txBody>
                  <a:tcPr marL="45720" marR="45720" marT="0" marB="0" anchor="ctr">
                    <a:solidFill>
                      <a:schemeClr val="bg1">
                        <a:lumMod val="95000"/>
                      </a:schemeClr>
                    </a:solidFill>
                  </a:tcPr>
                </a:tc>
                <a:tc>
                  <a:txBody>
                    <a:bodyPr/>
                    <a:lstStyle/>
                    <a:p>
                      <a:pPr algn="r" fontAlgn="b"/>
                      <a:r>
                        <a:rPr lang="en-US" sz="1600" b="0" i="0" u="none" strike="noStrike" dirty="0">
                          <a:solidFill>
                            <a:srgbClr val="000000"/>
                          </a:solidFill>
                          <a:effectLst/>
                          <a:latin typeface="+mn-lt"/>
                        </a:rPr>
                        <a:t>$12,415,000</a:t>
                      </a:r>
                    </a:p>
                  </a:txBody>
                  <a:tcPr marL="45720" marR="45720" marT="0" marB="0" anchor="ctr">
                    <a:solidFill>
                      <a:schemeClr val="bg1">
                        <a:lumMod val="95000"/>
                      </a:schemeClr>
                    </a:solidFill>
                  </a:tcPr>
                </a:tc>
                <a:extLst>
                  <a:ext uri="{0D108BD9-81ED-4DB2-BD59-A6C34878D82A}">
                    <a16:rowId xmlns:a16="http://schemas.microsoft.com/office/drawing/2014/main" val="2536274732"/>
                  </a:ext>
                </a:extLst>
              </a:tr>
              <a:tr h="370840">
                <a:tc>
                  <a:txBody>
                    <a:bodyPr/>
                    <a:lstStyle/>
                    <a:p>
                      <a:pPr algn="l" fontAlgn="b"/>
                      <a:r>
                        <a:rPr lang="en-US" sz="1600" u="none" strike="noStrike" dirty="0">
                          <a:effectLst/>
                        </a:rPr>
                        <a:t>Sand Hollow Regional Pipeline</a:t>
                      </a:r>
                      <a:endParaRPr lang="en-US" sz="1600" b="0" i="0" u="none" strike="noStrike" dirty="0">
                        <a:solidFill>
                          <a:srgbClr val="000000"/>
                        </a:solidFill>
                        <a:effectLst/>
                        <a:latin typeface="+mn-lt"/>
                      </a:endParaRPr>
                    </a:p>
                  </a:txBody>
                  <a:tcPr marL="45720" marR="45720" marT="0" marB="0" anchor="ctr"/>
                </a:tc>
                <a:tc>
                  <a:txBody>
                    <a:bodyPr/>
                    <a:lstStyle/>
                    <a:p>
                      <a:pPr lvl="1" algn="r" fontAlgn="b"/>
                      <a:r>
                        <a:rPr lang="en-US" sz="1600" u="none" strike="noStrike" baseline="0" dirty="0">
                          <a:effectLst/>
                        </a:rPr>
                        <a:t>$16,210,000</a:t>
                      </a:r>
                      <a:endParaRPr lang="en-US" sz="1600" b="0" i="0" u="none" strike="noStrike" baseline="0" dirty="0">
                        <a:solidFill>
                          <a:srgbClr val="000000"/>
                        </a:solidFill>
                        <a:effectLst/>
                        <a:latin typeface="+mj-lt"/>
                      </a:endParaRPr>
                    </a:p>
                  </a:txBody>
                  <a:tcPr marL="45720" marR="45720" marT="0" marB="0" anchor="ctr"/>
                </a:tc>
                <a:tc>
                  <a:txBody>
                    <a:bodyPr/>
                    <a:lstStyle/>
                    <a:p>
                      <a:pPr algn="r" fontAlgn="b"/>
                      <a:r>
                        <a:rPr lang="en-US" sz="1600" b="0" i="0" u="none" strike="noStrike" dirty="0">
                          <a:solidFill>
                            <a:srgbClr val="000000"/>
                          </a:solidFill>
                          <a:effectLst/>
                          <a:latin typeface="+mn-lt"/>
                        </a:rPr>
                        <a:t>$16,599,000</a:t>
                      </a:r>
                    </a:p>
                  </a:txBody>
                  <a:tcPr marL="45720" marR="45720" marT="0" marB="0" anchor="ctr"/>
                </a:tc>
                <a:extLst>
                  <a:ext uri="{0D108BD9-81ED-4DB2-BD59-A6C34878D82A}">
                    <a16:rowId xmlns:a16="http://schemas.microsoft.com/office/drawing/2014/main" val="1966437119"/>
                  </a:ext>
                </a:extLst>
              </a:tr>
              <a:tr h="370840">
                <a:tc>
                  <a:txBody>
                    <a:bodyPr/>
                    <a:lstStyle/>
                    <a:p>
                      <a:pPr algn="l" fontAlgn="b"/>
                      <a:r>
                        <a:rPr lang="en-US" sz="1600" u="none" strike="noStrike" dirty="0">
                          <a:effectLst/>
                        </a:rPr>
                        <a:t>Sand Hollow Arsenic WTP</a:t>
                      </a:r>
                      <a:endParaRPr lang="en-US" sz="1600" b="0" i="0" u="none" strike="noStrike" dirty="0">
                        <a:solidFill>
                          <a:srgbClr val="000000"/>
                        </a:solidFill>
                        <a:effectLst/>
                        <a:latin typeface="+mn-lt"/>
                      </a:endParaRPr>
                    </a:p>
                  </a:txBody>
                  <a:tcPr marL="45720" marR="45720" marT="0" marB="0" anchor="ctr">
                    <a:solidFill>
                      <a:schemeClr val="bg1">
                        <a:lumMod val="95000"/>
                      </a:schemeClr>
                    </a:solidFill>
                  </a:tcPr>
                </a:tc>
                <a:tc>
                  <a:txBody>
                    <a:bodyPr/>
                    <a:lstStyle/>
                    <a:p>
                      <a:pPr lvl="1" algn="r" fontAlgn="b"/>
                      <a:r>
                        <a:rPr lang="en-US" sz="1600" u="none" strike="noStrike" baseline="0" dirty="0">
                          <a:effectLst/>
                        </a:rPr>
                        <a:t>$6,798,000</a:t>
                      </a:r>
                      <a:endParaRPr lang="en-US" sz="1600" b="0" i="0" u="none" strike="noStrike" baseline="0" dirty="0">
                        <a:solidFill>
                          <a:srgbClr val="000000"/>
                        </a:solidFill>
                        <a:effectLst/>
                        <a:latin typeface="+mj-lt"/>
                      </a:endParaRPr>
                    </a:p>
                  </a:txBody>
                  <a:tcPr marL="45720" marR="45720" marT="0" marB="0" anchor="ctr">
                    <a:solidFill>
                      <a:schemeClr val="bg1">
                        <a:lumMod val="95000"/>
                      </a:schemeClr>
                    </a:solidFill>
                  </a:tcPr>
                </a:tc>
                <a:tc>
                  <a:txBody>
                    <a:bodyPr/>
                    <a:lstStyle/>
                    <a:p>
                      <a:pPr algn="r"/>
                      <a:r>
                        <a:rPr lang="en-US" sz="1600" dirty="0">
                          <a:latin typeface="+mn-lt"/>
                        </a:rPr>
                        <a:t>$6,934,000</a:t>
                      </a:r>
                    </a:p>
                  </a:txBody>
                  <a:tcPr marL="45720" marR="45720" anchor="ctr">
                    <a:solidFill>
                      <a:schemeClr val="bg1">
                        <a:lumMod val="95000"/>
                      </a:schemeClr>
                    </a:solidFill>
                  </a:tcPr>
                </a:tc>
                <a:extLst>
                  <a:ext uri="{0D108BD9-81ED-4DB2-BD59-A6C34878D82A}">
                    <a16:rowId xmlns:a16="http://schemas.microsoft.com/office/drawing/2014/main" val="1322006597"/>
                  </a:ext>
                </a:extLst>
              </a:tr>
              <a:tr h="370840">
                <a:tc>
                  <a:txBody>
                    <a:bodyPr/>
                    <a:lstStyle/>
                    <a:p>
                      <a:pPr algn="l" fontAlgn="b"/>
                      <a:r>
                        <a:rPr lang="en-US" sz="1600" u="none" strike="noStrike">
                          <a:effectLst/>
                        </a:rPr>
                        <a:t>Sand Hollow Wells</a:t>
                      </a:r>
                      <a:endParaRPr lang="en-US" sz="1600" b="0" i="0" u="none" strike="noStrike">
                        <a:solidFill>
                          <a:srgbClr val="000000"/>
                        </a:solidFill>
                        <a:effectLst/>
                        <a:latin typeface="+mn-lt"/>
                      </a:endParaRPr>
                    </a:p>
                  </a:txBody>
                  <a:tcPr marL="45720" marR="45720" marT="0" marB="0" anchor="ctr"/>
                </a:tc>
                <a:tc>
                  <a:txBody>
                    <a:bodyPr/>
                    <a:lstStyle/>
                    <a:p>
                      <a:pPr lvl="1" algn="r" fontAlgn="b"/>
                      <a:r>
                        <a:rPr lang="en-US" sz="1600" u="none" strike="noStrike" baseline="0" dirty="0">
                          <a:effectLst/>
                        </a:rPr>
                        <a:t>$8,977,000</a:t>
                      </a:r>
                      <a:endParaRPr lang="en-US" sz="1600" b="0" i="0" u="none" strike="noStrike" baseline="0" dirty="0">
                        <a:solidFill>
                          <a:srgbClr val="000000"/>
                        </a:solidFill>
                        <a:effectLst/>
                        <a:latin typeface="+mj-lt"/>
                      </a:endParaRPr>
                    </a:p>
                  </a:txBody>
                  <a:tcPr marL="45720" marR="45720" marT="0" marB="0" anchor="ctr"/>
                </a:tc>
                <a:tc>
                  <a:txBody>
                    <a:bodyPr/>
                    <a:lstStyle/>
                    <a:p>
                      <a:pPr algn="r"/>
                      <a:r>
                        <a:rPr lang="en-US" sz="1600" dirty="0">
                          <a:latin typeface="+mn-lt"/>
                        </a:rPr>
                        <a:t>$9,340,000</a:t>
                      </a:r>
                    </a:p>
                  </a:txBody>
                  <a:tcPr marL="45720" marR="45720" anchor="ctr"/>
                </a:tc>
                <a:extLst>
                  <a:ext uri="{0D108BD9-81ED-4DB2-BD59-A6C34878D82A}">
                    <a16:rowId xmlns:a16="http://schemas.microsoft.com/office/drawing/2014/main" val="2601191033"/>
                  </a:ext>
                </a:extLst>
              </a:tr>
              <a:tr h="370840">
                <a:tc>
                  <a:txBody>
                    <a:bodyPr/>
                    <a:lstStyle/>
                    <a:p>
                      <a:pPr algn="l" fontAlgn="b"/>
                      <a:r>
                        <a:rPr lang="en-US" sz="1600" u="none" strike="noStrike" dirty="0">
                          <a:effectLst/>
                        </a:rPr>
                        <a:t>Sand Hollow WTP</a:t>
                      </a:r>
                      <a:endParaRPr lang="en-US" sz="1600" b="0" i="0" u="none" strike="noStrike" dirty="0">
                        <a:solidFill>
                          <a:srgbClr val="000000"/>
                        </a:solidFill>
                        <a:effectLst/>
                        <a:latin typeface="+mn-lt"/>
                      </a:endParaRPr>
                    </a:p>
                  </a:txBody>
                  <a:tcPr marL="45720" marR="45720" marT="0" marB="0" anchor="ctr">
                    <a:solidFill>
                      <a:schemeClr val="bg1">
                        <a:lumMod val="95000"/>
                      </a:schemeClr>
                    </a:solidFill>
                  </a:tcPr>
                </a:tc>
                <a:tc>
                  <a:txBody>
                    <a:bodyPr/>
                    <a:lstStyle/>
                    <a:p>
                      <a:pPr lvl="1" algn="r" fontAlgn="b"/>
                      <a:r>
                        <a:rPr lang="en-US" sz="1600" u="none" strike="noStrike" baseline="0" dirty="0">
                          <a:effectLst/>
                        </a:rPr>
                        <a:t>$46,000,000</a:t>
                      </a:r>
                      <a:endParaRPr lang="en-US" sz="1600" b="0" i="0" u="none" strike="noStrike" baseline="0" dirty="0">
                        <a:solidFill>
                          <a:srgbClr val="000000"/>
                        </a:solidFill>
                        <a:effectLst/>
                        <a:latin typeface="+mj-lt"/>
                      </a:endParaRPr>
                    </a:p>
                  </a:txBody>
                  <a:tcPr marL="45720" marR="45720" marT="0" marB="0" anchor="ctr">
                    <a:solidFill>
                      <a:schemeClr val="bg1">
                        <a:lumMod val="95000"/>
                      </a:schemeClr>
                    </a:solidFill>
                  </a:tcPr>
                </a:tc>
                <a:tc>
                  <a:txBody>
                    <a:bodyPr/>
                    <a:lstStyle/>
                    <a:p>
                      <a:pPr algn="r" fontAlgn="b"/>
                      <a:r>
                        <a:rPr lang="en-US" sz="1600" b="0" i="0" u="none" strike="noStrike" dirty="0">
                          <a:solidFill>
                            <a:srgbClr val="000000"/>
                          </a:solidFill>
                          <a:effectLst/>
                          <a:latin typeface="+mn-lt"/>
                        </a:rPr>
                        <a:t>$53,034,000</a:t>
                      </a:r>
                    </a:p>
                  </a:txBody>
                  <a:tcPr marL="45720" marR="45720" marT="0" marB="0" anchor="ctr">
                    <a:solidFill>
                      <a:schemeClr val="bg1">
                        <a:lumMod val="95000"/>
                      </a:schemeClr>
                    </a:solidFill>
                  </a:tcPr>
                </a:tc>
                <a:extLst>
                  <a:ext uri="{0D108BD9-81ED-4DB2-BD59-A6C34878D82A}">
                    <a16:rowId xmlns:a16="http://schemas.microsoft.com/office/drawing/2014/main" val="865651294"/>
                  </a:ext>
                </a:extLst>
              </a:tr>
              <a:tr h="370840">
                <a:tc>
                  <a:txBody>
                    <a:bodyPr/>
                    <a:lstStyle/>
                    <a:p>
                      <a:pPr algn="l" fontAlgn="b"/>
                      <a:r>
                        <a:rPr lang="en-US" sz="1600" u="none" strike="noStrike" dirty="0">
                          <a:effectLst/>
                        </a:rPr>
                        <a:t>Sullivan Wells</a:t>
                      </a:r>
                      <a:endParaRPr lang="en-US" sz="1600" b="0" i="0" u="none" strike="noStrike" dirty="0">
                        <a:solidFill>
                          <a:srgbClr val="000000"/>
                        </a:solidFill>
                        <a:effectLst/>
                        <a:latin typeface="+mn-lt"/>
                      </a:endParaRPr>
                    </a:p>
                  </a:txBody>
                  <a:tcPr marL="45720" marR="45720" marT="0" marB="0" anchor="ctr"/>
                </a:tc>
                <a:tc>
                  <a:txBody>
                    <a:bodyPr/>
                    <a:lstStyle/>
                    <a:p>
                      <a:pPr lvl="1" algn="r" fontAlgn="b"/>
                      <a:r>
                        <a:rPr lang="en-US" sz="1600" u="none" strike="noStrike" baseline="0" dirty="0">
                          <a:effectLst/>
                        </a:rPr>
                        <a:t>$2,718,000</a:t>
                      </a:r>
                      <a:endParaRPr lang="en-US" sz="1600" b="0" i="0" u="none" strike="noStrike" baseline="0" dirty="0">
                        <a:solidFill>
                          <a:srgbClr val="000000"/>
                        </a:solidFill>
                        <a:effectLst/>
                        <a:latin typeface="+mj-lt"/>
                      </a:endParaRPr>
                    </a:p>
                  </a:txBody>
                  <a:tcPr marL="45720" marR="45720" marT="0" marB="0" anchor="ctr"/>
                </a:tc>
                <a:tc>
                  <a:txBody>
                    <a:bodyPr/>
                    <a:lstStyle/>
                    <a:p>
                      <a:pPr algn="r"/>
                      <a:r>
                        <a:rPr lang="en-US" sz="1600" dirty="0">
                          <a:latin typeface="+mn-lt"/>
                        </a:rPr>
                        <a:t>$2,828,000</a:t>
                      </a:r>
                    </a:p>
                  </a:txBody>
                  <a:tcPr marL="45720" marR="45720" anchor="ctr"/>
                </a:tc>
                <a:extLst>
                  <a:ext uri="{0D108BD9-81ED-4DB2-BD59-A6C34878D82A}">
                    <a16:rowId xmlns:a16="http://schemas.microsoft.com/office/drawing/2014/main" val="3849798686"/>
                  </a:ext>
                </a:extLst>
              </a:tr>
              <a:tr h="370840">
                <a:tc>
                  <a:txBody>
                    <a:bodyPr/>
                    <a:lstStyle/>
                    <a:p>
                      <a:pPr algn="l" fontAlgn="b"/>
                      <a:r>
                        <a:rPr lang="en-US" sz="1600" u="none" strike="noStrike" dirty="0">
                          <a:effectLst/>
                        </a:rPr>
                        <a:t>Lake Powell Pipeline</a:t>
                      </a:r>
                      <a:endParaRPr lang="en-US" sz="1600" b="0" i="0" u="none" strike="noStrike" dirty="0">
                        <a:solidFill>
                          <a:srgbClr val="000000"/>
                        </a:solidFill>
                        <a:effectLst/>
                        <a:latin typeface="+mn-lt"/>
                      </a:endParaRPr>
                    </a:p>
                  </a:txBody>
                  <a:tcPr marL="45720" marR="45720" marT="0" marB="0" anchor="ctr">
                    <a:solidFill>
                      <a:schemeClr val="bg1">
                        <a:lumMod val="95000"/>
                      </a:schemeClr>
                    </a:solidFill>
                  </a:tcPr>
                </a:tc>
                <a:tc>
                  <a:txBody>
                    <a:bodyPr/>
                    <a:lstStyle/>
                    <a:p>
                      <a:pPr lvl="1" algn="r" fontAlgn="b"/>
                      <a:r>
                        <a:rPr lang="en-US" sz="1600" u="none" strike="noStrike" baseline="0" dirty="0">
                          <a:effectLst/>
                        </a:rPr>
                        <a:t>$1,377,609,000</a:t>
                      </a:r>
                      <a:endParaRPr lang="en-US" sz="1600" b="0" i="0" u="none" strike="noStrike" baseline="0" dirty="0">
                        <a:solidFill>
                          <a:srgbClr val="000000"/>
                        </a:solidFill>
                        <a:effectLst/>
                        <a:latin typeface="+mj-lt"/>
                      </a:endParaRPr>
                    </a:p>
                  </a:txBody>
                  <a:tcPr marL="45720" marR="45720" marT="0" marB="0" anchor="ctr">
                    <a:solidFill>
                      <a:schemeClr val="bg1">
                        <a:lumMod val="95000"/>
                      </a:schemeClr>
                    </a:solidFill>
                  </a:tcPr>
                </a:tc>
                <a:tc>
                  <a:txBody>
                    <a:bodyPr/>
                    <a:lstStyle/>
                    <a:p>
                      <a:pPr algn="r"/>
                      <a:r>
                        <a:rPr lang="en-US" sz="1600" dirty="0">
                          <a:latin typeface="+mn-lt"/>
                        </a:rPr>
                        <a:t>$1,514,697,000  </a:t>
                      </a:r>
                    </a:p>
                  </a:txBody>
                  <a:tcPr marL="45720" marR="45720" anchor="ctr">
                    <a:solidFill>
                      <a:schemeClr val="bg1">
                        <a:lumMod val="95000"/>
                      </a:schemeClr>
                    </a:solidFill>
                  </a:tcPr>
                </a:tc>
                <a:extLst>
                  <a:ext uri="{0D108BD9-81ED-4DB2-BD59-A6C34878D82A}">
                    <a16:rowId xmlns:a16="http://schemas.microsoft.com/office/drawing/2014/main" val="2793883772"/>
                  </a:ext>
                </a:extLst>
              </a:tr>
              <a:tr h="370840">
                <a:tc>
                  <a:txBody>
                    <a:bodyPr/>
                    <a:lstStyle/>
                    <a:p>
                      <a:pPr algn="l" fontAlgn="b"/>
                      <a:r>
                        <a:rPr lang="en-US" sz="1600" u="none" strike="noStrike" dirty="0">
                          <a:effectLst/>
                        </a:rPr>
                        <a:t>Water Rights</a:t>
                      </a:r>
                      <a:endParaRPr lang="en-US" sz="1600" b="0" i="0" u="none" strike="noStrike" dirty="0">
                        <a:solidFill>
                          <a:srgbClr val="000000"/>
                        </a:solidFill>
                        <a:effectLst/>
                        <a:latin typeface="+mn-lt"/>
                      </a:endParaRPr>
                    </a:p>
                  </a:txBody>
                  <a:tcPr marL="45720" marR="45720" marT="0" marB="0" anchor="ctr">
                    <a:lnB w="9525" cap="flat" cmpd="sng" algn="ctr">
                      <a:solidFill>
                        <a:schemeClr val="tx1"/>
                      </a:solidFill>
                      <a:prstDash val="solid"/>
                      <a:round/>
                      <a:headEnd type="none" w="med" len="med"/>
                      <a:tailEnd type="none" w="med" len="med"/>
                    </a:lnB>
                  </a:tcPr>
                </a:tc>
                <a:tc>
                  <a:txBody>
                    <a:bodyPr/>
                    <a:lstStyle/>
                    <a:p>
                      <a:pPr lvl="1" algn="r" fontAlgn="b"/>
                      <a:r>
                        <a:rPr lang="en-US" sz="1600" u="none" strike="noStrike" baseline="0" dirty="0">
                          <a:effectLst/>
                        </a:rPr>
                        <a:t>$5,000,000</a:t>
                      </a:r>
                      <a:endParaRPr lang="en-US" sz="1600" b="0" i="0" u="none" strike="noStrike" baseline="0" dirty="0">
                        <a:solidFill>
                          <a:srgbClr val="000000"/>
                        </a:solidFill>
                        <a:effectLst/>
                        <a:latin typeface="+mj-lt"/>
                      </a:endParaRPr>
                    </a:p>
                  </a:txBody>
                  <a:tcPr marL="45720" marR="45720" marT="0" marB="0" anchor="ctr">
                    <a:lnB w="9525" cap="flat" cmpd="sng" algn="ctr">
                      <a:solidFill>
                        <a:schemeClr val="tx1"/>
                      </a:solidFill>
                      <a:prstDash val="solid"/>
                      <a:round/>
                      <a:headEnd type="none" w="med" len="med"/>
                      <a:tailEnd type="none" w="med" len="med"/>
                    </a:lnB>
                  </a:tcPr>
                </a:tc>
                <a:tc>
                  <a:txBody>
                    <a:bodyPr/>
                    <a:lstStyle/>
                    <a:p>
                      <a:pPr algn="r"/>
                      <a:r>
                        <a:rPr lang="en-US" sz="1600" dirty="0">
                          <a:latin typeface="+mn-lt"/>
                        </a:rPr>
                        <a:t>$5,000,000</a:t>
                      </a:r>
                    </a:p>
                  </a:txBody>
                  <a:tcPr marL="45720" marR="45720"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6300939"/>
                  </a:ext>
                </a:extLst>
              </a:tr>
              <a:tr h="370840">
                <a:tc>
                  <a:txBody>
                    <a:bodyPr/>
                    <a:lstStyle/>
                    <a:p>
                      <a:pPr algn="l" fontAlgn="b"/>
                      <a:r>
                        <a:rPr lang="en-US" sz="1600" b="1" u="none" strike="noStrike" dirty="0">
                          <a:effectLst/>
                        </a:rPr>
                        <a:t>Totals</a:t>
                      </a:r>
                      <a:endParaRPr lang="en-US" sz="1600" b="1" i="0" u="none" strike="noStrike" dirty="0">
                        <a:solidFill>
                          <a:srgbClr val="000000"/>
                        </a:solidFill>
                        <a:effectLst/>
                        <a:latin typeface="+mn-lt"/>
                      </a:endParaRPr>
                    </a:p>
                  </a:txBody>
                  <a:tcPr marL="45720" marR="45720" marT="0" marB="0" anchor="ctr">
                    <a:lnT w="9525"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tcPr>
                </a:tc>
                <a:tc>
                  <a:txBody>
                    <a:bodyPr/>
                    <a:lstStyle/>
                    <a:p>
                      <a:pPr lvl="1" algn="r" fontAlgn="b"/>
                      <a:r>
                        <a:rPr lang="en-US" sz="1600" b="1" i="0" u="none" strike="noStrike" baseline="0" dirty="0">
                          <a:solidFill>
                            <a:srgbClr val="000000"/>
                          </a:solidFill>
                          <a:effectLst/>
                          <a:latin typeface="+mj-lt"/>
                        </a:rPr>
                        <a:t>$1,557,773,000</a:t>
                      </a:r>
                    </a:p>
                  </a:txBody>
                  <a:tcPr marL="45720" marR="45720" marT="0" marB="0" anchor="ctr">
                    <a:lnT w="9525"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tcPr>
                </a:tc>
                <a:tc>
                  <a:txBody>
                    <a:bodyPr/>
                    <a:lstStyle/>
                    <a:p>
                      <a:pPr algn="r"/>
                      <a:r>
                        <a:rPr lang="en-US" sz="1600" b="1" dirty="0">
                          <a:latin typeface="+mj-lt"/>
                        </a:rPr>
                        <a:t>$1,708,362,000</a:t>
                      </a:r>
                    </a:p>
                  </a:txBody>
                  <a:tcPr marL="45720" marR="45720" anchor="ctr">
                    <a:lnT w="9525"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val="2573658415"/>
                  </a:ext>
                </a:extLst>
              </a:tr>
            </a:tbl>
          </a:graphicData>
        </a:graphic>
      </p:graphicFrame>
    </p:spTree>
    <p:extLst>
      <p:ext uri="{BB962C8B-B14F-4D97-AF65-F5344CB8AC3E}">
        <p14:creationId xmlns:p14="http://schemas.microsoft.com/office/powerpoint/2010/main" val="3749891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C29CB52-FC6B-4EA9-9165-38AC80BC3F1C}"/>
              </a:ext>
            </a:extLst>
          </p:cNvPr>
          <p:cNvSpPr>
            <a:spLocks noGrp="1"/>
          </p:cNvSpPr>
          <p:nvPr>
            <p:ph sz="quarter" idx="12"/>
          </p:nvPr>
        </p:nvSpPr>
        <p:spPr>
          <a:xfrm>
            <a:off x="7094184" y="265451"/>
            <a:ext cx="4624365" cy="5672138"/>
          </a:xfrm>
        </p:spPr>
        <p:txBody>
          <a:bodyPr anchor="ctr"/>
          <a:lstStyle/>
          <a:p>
            <a:pPr algn="ctr"/>
            <a:r>
              <a:rPr lang="en-US" sz="3600" b="1" dirty="0"/>
              <a:t>Assumption #6</a:t>
            </a:r>
            <a:endParaRPr lang="en-US" sz="3600" dirty="0"/>
          </a:p>
          <a:p>
            <a:pPr algn="ctr"/>
            <a:endParaRPr lang="en-US" b="1" dirty="0"/>
          </a:p>
          <a:p>
            <a:pPr algn="ctr"/>
            <a:r>
              <a:rPr lang="en-US" dirty="0"/>
              <a:t>The Lake Powell Pipeline will be financed in a manner consistent with the Lake Powell Pipeline Development Act of 2006 and the Interpretation Provided by the Division of Water Resources</a:t>
            </a:r>
          </a:p>
        </p:txBody>
      </p:sp>
      <p:pic>
        <p:nvPicPr>
          <p:cNvPr id="8" name="Picture 7">
            <a:extLst>
              <a:ext uri="{FF2B5EF4-FFF2-40B4-BE49-F238E27FC236}">
                <a16:creationId xmlns:a16="http://schemas.microsoft.com/office/drawing/2014/main" id="{3D070F95-DD97-4CEE-87DC-A0957A7A9E6D}"/>
              </a:ext>
            </a:extLst>
          </p:cNvPr>
          <p:cNvPicPr>
            <a:picLocks noChangeAspect="1"/>
          </p:cNvPicPr>
          <p:nvPr/>
        </p:nvPicPr>
        <p:blipFill rotWithShape="1">
          <a:blip r:embed="rId2"/>
          <a:srcRect t="668"/>
          <a:stretch/>
        </p:blipFill>
        <p:spPr>
          <a:xfrm>
            <a:off x="421447" y="265451"/>
            <a:ext cx="4077592" cy="4937760"/>
          </a:xfrm>
          <a:prstGeom prst="rect">
            <a:avLst/>
          </a:prstGeom>
          <a:ln w="12700">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A4F4846-E7C2-47DD-8266-14C0B62A46C4}"/>
              </a:ext>
            </a:extLst>
          </p:cNvPr>
          <p:cNvPicPr>
            <a:picLocks noChangeAspect="1"/>
          </p:cNvPicPr>
          <p:nvPr/>
        </p:nvPicPr>
        <p:blipFill>
          <a:blip r:embed="rId3"/>
          <a:stretch>
            <a:fillRect/>
          </a:stretch>
        </p:blipFill>
        <p:spPr>
          <a:xfrm>
            <a:off x="1820600" y="1084178"/>
            <a:ext cx="3808280" cy="4937760"/>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6020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AFE617-B5E5-4931-B40F-8C9CCEB564A7}"/>
              </a:ext>
            </a:extLst>
          </p:cNvPr>
          <p:cNvSpPr>
            <a:spLocks noGrp="1"/>
          </p:cNvSpPr>
          <p:nvPr>
            <p:ph type="body" sz="quarter" idx="11"/>
          </p:nvPr>
        </p:nvSpPr>
        <p:spPr>
          <a:xfrm>
            <a:off x="266701" y="2468880"/>
            <a:ext cx="5494020" cy="1189038"/>
          </a:xfrm>
        </p:spPr>
        <p:txBody>
          <a:bodyPr/>
          <a:lstStyle/>
          <a:p>
            <a:r>
              <a:rPr lang="en-US" dirty="0">
                <a:solidFill>
                  <a:schemeClr val="bg1">
                    <a:lumMod val="75000"/>
                  </a:schemeClr>
                </a:solidFill>
              </a:rPr>
              <a:t>Assumptions</a:t>
            </a:r>
          </a:p>
        </p:txBody>
      </p:sp>
      <p:sp>
        <p:nvSpPr>
          <p:cNvPr id="8" name="Text Placeholder 7">
            <a:extLst>
              <a:ext uri="{FF2B5EF4-FFF2-40B4-BE49-F238E27FC236}">
                <a16:creationId xmlns:a16="http://schemas.microsoft.com/office/drawing/2014/main" id="{7DB57EAE-141E-4AAD-8329-D71F023DF10C}"/>
              </a:ext>
            </a:extLst>
          </p:cNvPr>
          <p:cNvSpPr>
            <a:spLocks noGrp="1"/>
          </p:cNvSpPr>
          <p:nvPr>
            <p:ph type="body" sz="quarter" idx="12"/>
          </p:nvPr>
        </p:nvSpPr>
        <p:spPr>
          <a:xfrm>
            <a:off x="6094412" y="2465304"/>
            <a:ext cx="5492427" cy="1189038"/>
          </a:xfrm>
        </p:spPr>
        <p:txBody>
          <a:bodyPr/>
          <a:lstStyle/>
          <a:p>
            <a:r>
              <a:rPr lang="en-US" dirty="0"/>
              <a:t>Sensitivity</a:t>
            </a:r>
          </a:p>
        </p:txBody>
      </p:sp>
    </p:spTree>
    <p:extLst>
      <p:ext uri="{BB962C8B-B14F-4D97-AF65-F5344CB8AC3E}">
        <p14:creationId xmlns:p14="http://schemas.microsoft.com/office/powerpoint/2010/main" val="34203859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C4444DA-66C7-4ED6-B042-312EBA9112B5}"/>
              </a:ext>
            </a:extLst>
          </p:cNvPr>
          <p:cNvSpPr>
            <a:spLocks noGrp="1"/>
          </p:cNvSpPr>
          <p:nvPr>
            <p:ph sz="quarter" idx="12"/>
          </p:nvPr>
        </p:nvSpPr>
        <p:spPr>
          <a:xfrm>
            <a:off x="73672" y="365125"/>
            <a:ext cx="3994772" cy="5672138"/>
          </a:xfrm>
        </p:spPr>
        <p:txBody>
          <a:bodyPr anchor="ctr"/>
          <a:lstStyle/>
          <a:p>
            <a:pPr algn="ctr"/>
            <a:r>
              <a:rPr lang="en-US" sz="3600" b="1" dirty="0"/>
              <a:t>Sensitivity #1</a:t>
            </a:r>
          </a:p>
          <a:p>
            <a:pPr algn="ctr"/>
            <a:endParaRPr lang="en-US" b="1" dirty="0"/>
          </a:p>
          <a:p>
            <a:pPr algn="ctr"/>
            <a:r>
              <a:rPr lang="en-US" dirty="0"/>
              <a:t>What happens if Washington County grows faster or slower than anticipated?</a:t>
            </a:r>
            <a:endParaRPr lang="en-US" b="1" dirty="0"/>
          </a:p>
        </p:txBody>
      </p:sp>
      <p:graphicFrame>
        <p:nvGraphicFramePr>
          <p:cNvPr id="8" name="Content Placeholder 5">
            <a:extLst>
              <a:ext uri="{FF2B5EF4-FFF2-40B4-BE49-F238E27FC236}">
                <a16:creationId xmlns:a16="http://schemas.microsoft.com/office/drawing/2014/main" id="{AC354EBD-C800-49AF-A9E4-54CEA47C1593}"/>
              </a:ext>
            </a:extLst>
          </p:cNvPr>
          <p:cNvGraphicFramePr>
            <a:graphicFrameLocks noGrp="1"/>
          </p:cNvGraphicFramePr>
          <p:nvPr>
            <p:ph sz="quarter" idx="13"/>
            <p:extLst>
              <p:ext uri="{D42A27DB-BD31-4B8C-83A1-F6EECF244321}">
                <p14:modId xmlns:p14="http://schemas.microsoft.com/office/powerpoint/2010/main" val="2967439498"/>
              </p:ext>
            </p:extLst>
          </p:nvPr>
        </p:nvGraphicFramePr>
        <p:xfrm>
          <a:off x="4156075" y="365125"/>
          <a:ext cx="7667625" cy="5672138"/>
        </p:xfrm>
        <a:graphic>
          <a:graphicData uri="http://schemas.openxmlformats.org/drawingml/2006/chart">
            <c:chart xmlns:c="http://schemas.openxmlformats.org/drawingml/2006/chart" xmlns:r="http://schemas.openxmlformats.org/officeDocument/2006/relationships" r:id="rId2"/>
          </a:graphicData>
        </a:graphic>
      </p:graphicFrame>
      <p:sp>
        <p:nvSpPr>
          <p:cNvPr id="9" name="Right Brace 8">
            <a:extLst>
              <a:ext uri="{FF2B5EF4-FFF2-40B4-BE49-F238E27FC236}">
                <a16:creationId xmlns:a16="http://schemas.microsoft.com/office/drawing/2014/main" id="{38A0CC5C-4597-400B-9165-70F205640288}"/>
              </a:ext>
            </a:extLst>
          </p:cNvPr>
          <p:cNvSpPr/>
          <p:nvPr/>
        </p:nvSpPr>
        <p:spPr>
          <a:xfrm>
            <a:off x="8957388" y="3760236"/>
            <a:ext cx="419877" cy="1811111"/>
          </a:xfrm>
          <a:prstGeom prst="rightBrace">
            <a:avLst/>
          </a:prstGeom>
          <a:ln w="28575">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BE332476-CC8B-41FF-8E0F-7B22C1E097E0}"/>
              </a:ext>
            </a:extLst>
          </p:cNvPr>
          <p:cNvSpPr txBox="1"/>
          <p:nvPr/>
        </p:nvSpPr>
        <p:spPr>
          <a:xfrm>
            <a:off x="9470571" y="4476947"/>
            <a:ext cx="2528596" cy="369332"/>
          </a:xfrm>
          <a:prstGeom prst="rect">
            <a:avLst/>
          </a:prstGeom>
          <a:noFill/>
        </p:spPr>
        <p:txBody>
          <a:bodyPr wrap="square" rtlCol="0" anchor="ctr">
            <a:spAutoFit/>
          </a:bodyPr>
          <a:lstStyle/>
          <a:p>
            <a:r>
              <a:rPr lang="en-US" b="1" dirty="0">
                <a:solidFill>
                  <a:schemeClr val="bg1"/>
                </a:solidFill>
              </a:rPr>
              <a:t>72,842 Acre Feet</a:t>
            </a:r>
          </a:p>
        </p:txBody>
      </p:sp>
    </p:spTree>
    <p:extLst>
      <p:ext uri="{BB962C8B-B14F-4D97-AF65-F5344CB8AC3E}">
        <p14:creationId xmlns:p14="http://schemas.microsoft.com/office/powerpoint/2010/main" val="10759771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EC46D997-097F-4AC0-BC04-B416FE3EA443}"/>
              </a:ext>
            </a:extLst>
          </p:cNvPr>
          <p:cNvGraphicFramePr>
            <a:graphicFrameLocks noGrp="1"/>
          </p:cNvGraphicFramePr>
          <p:nvPr>
            <p:ph idx="11"/>
            <p:extLst>
              <p:ext uri="{D42A27DB-BD31-4B8C-83A1-F6EECF244321}">
                <p14:modId xmlns:p14="http://schemas.microsoft.com/office/powerpoint/2010/main" val="1342078399"/>
              </p:ext>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
        <p:nvSpPr>
          <p:cNvPr id="9" name="Content Placeholder 5">
            <a:extLst>
              <a:ext uri="{FF2B5EF4-FFF2-40B4-BE49-F238E27FC236}">
                <a16:creationId xmlns:a16="http://schemas.microsoft.com/office/drawing/2014/main" id="{6CB699C0-8083-4786-9BBF-96CB3A35D999}"/>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spTree>
    <p:extLst>
      <p:ext uri="{BB962C8B-B14F-4D97-AF65-F5344CB8AC3E}">
        <p14:creationId xmlns:p14="http://schemas.microsoft.com/office/powerpoint/2010/main" val="36446980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27F5FC3-5A9A-4640-B63F-673D2F399756}"/>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graphicFrame>
        <p:nvGraphicFramePr>
          <p:cNvPr id="7" name="Content Placeholder 5">
            <a:extLst>
              <a:ext uri="{FF2B5EF4-FFF2-40B4-BE49-F238E27FC236}">
                <a16:creationId xmlns:a16="http://schemas.microsoft.com/office/drawing/2014/main" id="{EC46D997-097F-4AC0-BC04-B416FE3EA443}"/>
              </a:ext>
            </a:extLst>
          </p:cNvPr>
          <p:cNvGraphicFramePr>
            <a:graphicFrameLocks noGrp="1"/>
          </p:cNvGraphicFramePr>
          <p:nvPr>
            <p:ph idx="11"/>
            <p:extLst>
              <p:ext uri="{D42A27DB-BD31-4B8C-83A1-F6EECF244321}">
                <p14:modId xmlns:p14="http://schemas.microsoft.com/office/powerpoint/2010/main" val="459305659"/>
              </p:ext>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61703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27F5FC3-5A9A-4640-B63F-673D2F399756}"/>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graphicFrame>
        <p:nvGraphicFramePr>
          <p:cNvPr id="7" name="Content Placeholder 5">
            <a:extLst>
              <a:ext uri="{FF2B5EF4-FFF2-40B4-BE49-F238E27FC236}">
                <a16:creationId xmlns:a16="http://schemas.microsoft.com/office/drawing/2014/main" id="{EC46D997-097F-4AC0-BC04-B416FE3EA443}"/>
              </a:ext>
            </a:extLst>
          </p:cNvPr>
          <p:cNvGraphicFramePr>
            <a:graphicFrameLocks noGrp="1"/>
          </p:cNvGraphicFramePr>
          <p:nvPr>
            <p:ph idx="11"/>
            <p:extLst>
              <p:ext uri="{D42A27DB-BD31-4B8C-83A1-F6EECF244321}">
                <p14:modId xmlns:p14="http://schemas.microsoft.com/office/powerpoint/2010/main" val="290090131"/>
              </p:ext>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2924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27F5FC3-5A9A-4640-B63F-673D2F399756}"/>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graphicFrame>
        <p:nvGraphicFramePr>
          <p:cNvPr id="7" name="Content Placeholder 5">
            <a:extLst>
              <a:ext uri="{FF2B5EF4-FFF2-40B4-BE49-F238E27FC236}">
                <a16:creationId xmlns:a16="http://schemas.microsoft.com/office/drawing/2014/main" id="{EC46D997-097F-4AC0-BC04-B416FE3EA443}"/>
              </a:ext>
            </a:extLst>
          </p:cNvPr>
          <p:cNvGraphicFramePr>
            <a:graphicFrameLocks noGrp="1"/>
          </p:cNvGraphicFramePr>
          <p:nvPr>
            <p:ph idx="11"/>
            <p:extLst>
              <p:ext uri="{D42A27DB-BD31-4B8C-83A1-F6EECF244321}">
                <p14:modId xmlns:p14="http://schemas.microsoft.com/office/powerpoint/2010/main" val="1227838269"/>
              </p:ext>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61741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27F5FC3-5A9A-4640-B63F-673D2F399756}"/>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graphicFrame>
        <p:nvGraphicFramePr>
          <p:cNvPr id="7" name="Content Placeholder 5">
            <a:extLst>
              <a:ext uri="{FF2B5EF4-FFF2-40B4-BE49-F238E27FC236}">
                <a16:creationId xmlns:a16="http://schemas.microsoft.com/office/drawing/2014/main" id="{EC46D997-097F-4AC0-BC04-B416FE3EA443}"/>
              </a:ext>
            </a:extLst>
          </p:cNvPr>
          <p:cNvGraphicFramePr>
            <a:graphicFrameLocks noGrp="1"/>
          </p:cNvGraphicFramePr>
          <p:nvPr>
            <p:ph idx="11"/>
            <p:extLst>
              <p:ext uri="{D42A27DB-BD31-4B8C-83A1-F6EECF244321}">
                <p14:modId xmlns:p14="http://schemas.microsoft.com/office/powerpoint/2010/main" val="944404890"/>
              </p:ext>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8807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27F5FC3-5A9A-4640-B63F-673D2F399756}"/>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graphicFrame>
        <p:nvGraphicFramePr>
          <p:cNvPr id="7" name="Content Placeholder 5">
            <a:extLst>
              <a:ext uri="{FF2B5EF4-FFF2-40B4-BE49-F238E27FC236}">
                <a16:creationId xmlns:a16="http://schemas.microsoft.com/office/drawing/2014/main" id="{EC46D997-097F-4AC0-BC04-B416FE3EA443}"/>
              </a:ext>
            </a:extLst>
          </p:cNvPr>
          <p:cNvGraphicFramePr>
            <a:graphicFrameLocks noGrp="1"/>
          </p:cNvGraphicFramePr>
          <p:nvPr>
            <p:ph idx="11"/>
            <p:extLst>
              <p:ext uri="{D42A27DB-BD31-4B8C-83A1-F6EECF244321}">
                <p14:modId xmlns:p14="http://schemas.microsoft.com/office/powerpoint/2010/main" val="490074646"/>
              </p:ext>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917927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United States Geological Survey</a:t>
            </a:r>
          </a:p>
        </p:txBody>
      </p:sp>
      <p:graphicFrame>
        <p:nvGraphicFramePr>
          <p:cNvPr id="7" name="Content Placeholder 6">
            <a:extLst>
              <a:ext uri="{FF2B5EF4-FFF2-40B4-BE49-F238E27FC236}">
                <a16:creationId xmlns:a16="http://schemas.microsoft.com/office/drawing/2014/main" id="{92DAE3FC-1DE2-4324-9E75-230BB0A27019}"/>
              </a:ext>
            </a:extLst>
          </p:cNvPr>
          <p:cNvGraphicFramePr>
            <a:graphicFrameLocks noGrp="1"/>
          </p:cNvGraphicFramePr>
          <p:nvPr>
            <p:ph idx="11"/>
            <p:extLst>
              <p:ext uri="{D42A27DB-BD31-4B8C-83A1-F6EECF244321}">
                <p14:modId xmlns:p14="http://schemas.microsoft.com/office/powerpoint/2010/main" val="3333488619"/>
              </p:ext>
            </p:extLst>
          </p:nvPr>
        </p:nvGraphicFramePr>
        <p:xfrm>
          <a:off x="71517" y="365125"/>
          <a:ext cx="7937421" cy="5672138"/>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spTree>
    <p:extLst>
      <p:ext uri="{BB962C8B-B14F-4D97-AF65-F5344CB8AC3E}">
        <p14:creationId xmlns:p14="http://schemas.microsoft.com/office/powerpoint/2010/main" val="4217859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11" name="Content Placeholder 10">
            <a:extLst>
              <a:ext uri="{FF2B5EF4-FFF2-40B4-BE49-F238E27FC236}">
                <a16:creationId xmlns:a16="http://schemas.microsoft.com/office/drawing/2014/main" id="{478DABE1-671A-4C69-9A3B-ACB3928D1C4F}"/>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516824" y="365125"/>
            <a:ext cx="7340414" cy="5672138"/>
          </a:xfrm>
        </p:spPr>
      </p:pic>
    </p:spTree>
    <p:extLst>
      <p:ext uri="{BB962C8B-B14F-4D97-AF65-F5344CB8AC3E}">
        <p14:creationId xmlns:p14="http://schemas.microsoft.com/office/powerpoint/2010/main" val="27268927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11" name="Content Placeholder 10">
            <a:extLst>
              <a:ext uri="{FF2B5EF4-FFF2-40B4-BE49-F238E27FC236}">
                <a16:creationId xmlns:a16="http://schemas.microsoft.com/office/drawing/2014/main" id="{478DABE1-671A-4C69-9A3B-ACB3928D1C4F}"/>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516824" y="365125"/>
            <a:ext cx="7340414" cy="5672137"/>
          </a:xfrm>
        </p:spPr>
      </p:pic>
    </p:spTree>
    <p:extLst>
      <p:ext uri="{BB962C8B-B14F-4D97-AF65-F5344CB8AC3E}">
        <p14:creationId xmlns:p14="http://schemas.microsoft.com/office/powerpoint/2010/main" val="18202402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11" name="Content Placeholder 10">
            <a:extLst>
              <a:ext uri="{FF2B5EF4-FFF2-40B4-BE49-F238E27FC236}">
                <a16:creationId xmlns:a16="http://schemas.microsoft.com/office/drawing/2014/main" id="{478DABE1-671A-4C69-9A3B-ACB3928D1C4F}"/>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516824" y="365125"/>
            <a:ext cx="7340413" cy="5672137"/>
          </a:xfrm>
        </p:spPr>
      </p:pic>
    </p:spTree>
    <p:extLst>
      <p:ext uri="{BB962C8B-B14F-4D97-AF65-F5344CB8AC3E}">
        <p14:creationId xmlns:p14="http://schemas.microsoft.com/office/powerpoint/2010/main" val="33618941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7" name="Content Placeholder 6">
            <a:extLst>
              <a:ext uri="{FF2B5EF4-FFF2-40B4-BE49-F238E27FC236}">
                <a16:creationId xmlns:a16="http://schemas.microsoft.com/office/drawing/2014/main" id="{D73A672D-AFF2-4FE8-8731-6B697129F667}"/>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516824" y="365125"/>
            <a:ext cx="7340414" cy="5672138"/>
          </a:xfrm>
        </p:spPr>
      </p:pic>
    </p:spTree>
    <p:extLst>
      <p:ext uri="{BB962C8B-B14F-4D97-AF65-F5344CB8AC3E}">
        <p14:creationId xmlns:p14="http://schemas.microsoft.com/office/powerpoint/2010/main" val="24641205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7" name="Content Placeholder 6">
            <a:extLst>
              <a:ext uri="{FF2B5EF4-FFF2-40B4-BE49-F238E27FC236}">
                <a16:creationId xmlns:a16="http://schemas.microsoft.com/office/drawing/2014/main" id="{D73A672D-AFF2-4FE8-8731-6B697129F667}"/>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516824" y="365125"/>
            <a:ext cx="7340414" cy="5672137"/>
          </a:xfrm>
        </p:spPr>
      </p:pic>
    </p:spTree>
    <p:extLst>
      <p:ext uri="{BB962C8B-B14F-4D97-AF65-F5344CB8AC3E}">
        <p14:creationId xmlns:p14="http://schemas.microsoft.com/office/powerpoint/2010/main" val="41004417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a:xfrm>
            <a:off x="365125" y="6132513"/>
            <a:ext cx="11458575" cy="193675"/>
          </a:xfrm>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7" name="Content Placeholder 6">
            <a:extLst>
              <a:ext uri="{FF2B5EF4-FFF2-40B4-BE49-F238E27FC236}">
                <a16:creationId xmlns:a16="http://schemas.microsoft.com/office/drawing/2014/main" id="{D73A672D-AFF2-4FE8-8731-6B697129F667}"/>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488832" y="460376"/>
            <a:ext cx="7340413" cy="5672137"/>
          </a:xfrm>
        </p:spPr>
      </p:pic>
    </p:spTree>
    <p:extLst>
      <p:ext uri="{BB962C8B-B14F-4D97-AF65-F5344CB8AC3E}">
        <p14:creationId xmlns:p14="http://schemas.microsoft.com/office/powerpoint/2010/main" val="1410476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7" name="Content Placeholder 6">
            <a:extLst>
              <a:ext uri="{FF2B5EF4-FFF2-40B4-BE49-F238E27FC236}">
                <a16:creationId xmlns:a16="http://schemas.microsoft.com/office/drawing/2014/main" id="{D73A672D-AFF2-4FE8-8731-6B697129F667}"/>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488832" y="460376"/>
            <a:ext cx="7340413" cy="5672136"/>
          </a:xfrm>
        </p:spPr>
      </p:pic>
    </p:spTree>
    <p:extLst>
      <p:ext uri="{BB962C8B-B14F-4D97-AF65-F5344CB8AC3E}">
        <p14:creationId xmlns:p14="http://schemas.microsoft.com/office/powerpoint/2010/main" val="3813121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7" name="Content Placeholder 6">
            <a:extLst>
              <a:ext uri="{FF2B5EF4-FFF2-40B4-BE49-F238E27FC236}">
                <a16:creationId xmlns:a16="http://schemas.microsoft.com/office/drawing/2014/main" id="{D73A672D-AFF2-4FE8-8731-6B697129F667}"/>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488833" y="460376"/>
            <a:ext cx="7340411" cy="5672136"/>
          </a:xfrm>
        </p:spPr>
      </p:pic>
    </p:spTree>
    <p:extLst>
      <p:ext uri="{BB962C8B-B14F-4D97-AF65-F5344CB8AC3E}">
        <p14:creationId xmlns:p14="http://schemas.microsoft.com/office/powerpoint/2010/main" val="42714679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785AD9-EBCC-4139-A318-EA6CABD30968}"/>
              </a:ext>
            </a:extLst>
          </p:cNvPr>
          <p:cNvSpPr>
            <a:spLocks noGrp="1"/>
          </p:cNvSpPr>
          <p:nvPr>
            <p:ph type="body" sz="quarter" idx="10"/>
          </p:nvPr>
        </p:nvSpPr>
        <p:spPr/>
        <p:txBody>
          <a:bodyPr/>
          <a:lstStyle/>
          <a:p>
            <a:r>
              <a:rPr lang="en-US" dirty="0"/>
              <a:t>Source: University of Nebraska, Lincoln and NOAA</a:t>
            </a:r>
          </a:p>
          <a:p>
            <a:endParaRPr lang="en-US" dirty="0"/>
          </a:p>
        </p:txBody>
      </p:sp>
      <p:sp>
        <p:nvSpPr>
          <p:cNvPr id="4" name="Content Placeholder 3">
            <a:extLst>
              <a:ext uri="{FF2B5EF4-FFF2-40B4-BE49-F238E27FC236}">
                <a16:creationId xmlns:a16="http://schemas.microsoft.com/office/drawing/2014/main" id="{13D80B3E-2D33-404B-8108-35F4B408484E}"/>
              </a:ext>
            </a:extLst>
          </p:cNvPr>
          <p:cNvSpPr>
            <a:spLocks noGrp="1"/>
          </p:cNvSpPr>
          <p:nvPr>
            <p:ph sz="quarter" idx="12"/>
          </p:nvPr>
        </p:nvSpPr>
        <p:spPr/>
        <p:txBody>
          <a:bodyPr anchor="ctr"/>
          <a:lstStyle/>
          <a:p>
            <a:pPr algn="ctr"/>
            <a:r>
              <a:rPr lang="en-US" sz="3600" b="1" dirty="0"/>
              <a:t>Sensitivity #2</a:t>
            </a:r>
          </a:p>
          <a:p>
            <a:pPr algn="ctr"/>
            <a:endParaRPr lang="en-US" dirty="0"/>
          </a:p>
          <a:p>
            <a:pPr algn="ctr"/>
            <a:r>
              <a:rPr lang="en-US" dirty="0"/>
              <a:t>What if existing water supplies prove less robust than anticipated due to worsening drought conditions?</a:t>
            </a:r>
          </a:p>
        </p:txBody>
      </p:sp>
      <p:pic>
        <p:nvPicPr>
          <p:cNvPr id="7" name="Content Placeholder 6">
            <a:extLst>
              <a:ext uri="{FF2B5EF4-FFF2-40B4-BE49-F238E27FC236}">
                <a16:creationId xmlns:a16="http://schemas.microsoft.com/office/drawing/2014/main" id="{D73A672D-AFF2-4FE8-8731-6B697129F667}"/>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488833" y="460376"/>
            <a:ext cx="7340411" cy="5672135"/>
          </a:xfrm>
        </p:spPr>
      </p:pic>
    </p:spTree>
    <p:extLst>
      <p:ext uri="{BB962C8B-B14F-4D97-AF65-F5344CB8AC3E}">
        <p14:creationId xmlns:p14="http://schemas.microsoft.com/office/powerpoint/2010/main" val="11269396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2553F4A-8E7C-4746-9F9A-8061A0808687}"/>
              </a:ext>
            </a:extLst>
          </p:cNvPr>
          <p:cNvSpPr>
            <a:spLocks noGrp="1"/>
          </p:cNvSpPr>
          <p:nvPr>
            <p:ph type="body" sz="quarter" idx="10"/>
          </p:nvPr>
        </p:nvSpPr>
        <p:spPr/>
        <p:txBody>
          <a:bodyPr/>
          <a:lstStyle/>
          <a:p>
            <a:r>
              <a:rPr lang="en-US" dirty="0"/>
              <a:t>Source: Kem C. Gardner Policy Institute. Note: GPCD reflects net deliveries before accounting for non-revenue water, reflecting the amount of deliveries made by WCWCD.</a:t>
            </a:r>
          </a:p>
          <a:p>
            <a:endParaRPr lang="en-US" dirty="0"/>
          </a:p>
        </p:txBody>
      </p:sp>
      <p:sp>
        <p:nvSpPr>
          <p:cNvPr id="6" name="Content Placeholder 5">
            <a:extLst>
              <a:ext uri="{FF2B5EF4-FFF2-40B4-BE49-F238E27FC236}">
                <a16:creationId xmlns:a16="http://schemas.microsoft.com/office/drawing/2014/main" id="{E379E3FD-201B-41FF-8A0B-659967071A21}"/>
              </a:ext>
            </a:extLst>
          </p:cNvPr>
          <p:cNvSpPr>
            <a:spLocks noGrp="1"/>
          </p:cNvSpPr>
          <p:nvPr>
            <p:ph sz="quarter" idx="12"/>
          </p:nvPr>
        </p:nvSpPr>
        <p:spPr>
          <a:xfrm>
            <a:off x="60671" y="365125"/>
            <a:ext cx="4007773"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a:p>
            <a:pPr algn="ctr"/>
            <a:endParaRPr lang="en-US" sz="3600" b="1" dirty="0"/>
          </a:p>
        </p:txBody>
      </p:sp>
      <p:graphicFrame>
        <p:nvGraphicFramePr>
          <p:cNvPr id="8" name="Content Placeholder 6">
            <a:extLst>
              <a:ext uri="{FF2B5EF4-FFF2-40B4-BE49-F238E27FC236}">
                <a16:creationId xmlns:a16="http://schemas.microsoft.com/office/drawing/2014/main" id="{F84546E2-5898-4661-AE7F-2BF5F6594E76}"/>
              </a:ext>
            </a:extLst>
          </p:cNvPr>
          <p:cNvGraphicFramePr>
            <a:graphicFrameLocks noGrp="1"/>
          </p:cNvGraphicFramePr>
          <p:nvPr>
            <p:ph sz="quarter" idx="13"/>
            <p:extLst>
              <p:ext uri="{D42A27DB-BD31-4B8C-83A1-F6EECF244321}">
                <p14:modId xmlns:p14="http://schemas.microsoft.com/office/powerpoint/2010/main" val="267496078"/>
              </p:ext>
            </p:extLst>
          </p:nvPr>
        </p:nvGraphicFramePr>
        <p:xfrm>
          <a:off x="4156075" y="365125"/>
          <a:ext cx="7667625" cy="567213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1">
            <a:extLst>
              <a:ext uri="{FF2B5EF4-FFF2-40B4-BE49-F238E27FC236}">
                <a16:creationId xmlns:a16="http://schemas.microsoft.com/office/drawing/2014/main" id="{45B9B790-3DA8-4591-A277-033FB06334FC}"/>
              </a:ext>
            </a:extLst>
          </p:cNvPr>
          <p:cNvSpPr txBox="1"/>
          <p:nvPr/>
        </p:nvSpPr>
        <p:spPr>
          <a:xfrm>
            <a:off x="4853495" y="684608"/>
            <a:ext cx="1884779" cy="43851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6"/>
                </a:solidFill>
              </a:rPr>
              <a:t>GPCD: 229.6</a:t>
            </a:r>
          </a:p>
        </p:txBody>
      </p:sp>
      <p:sp>
        <p:nvSpPr>
          <p:cNvPr id="9" name="TextBox 1">
            <a:extLst>
              <a:ext uri="{FF2B5EF4-FFF2-40B4-BE49-F238E27FC236}">
                <a16:creationId xmlns:a16="http://schemas.microsoft.com/office/drawing/2014/main" id="{DFFDA605-0382-46F9-A8DF-4406E3E5ED3D}"/>
              </a:ext>
            </a:extLst>
          </p:cNvPr>
          <p:cNvSpPr txBox="1"/>
          <p:nvPr/>
        </p:nvSpPr>
        <p:spPr>
          <a:xfrm>
            <a:off x="7488898" y="1460649"/>
            <a:ext cx="2782811" cy="43851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6"/>
                </a:solidFill>
              </a:rPr>
              <a:t>GPCD: 182.3</a:t>
            </a:r>
          </a:p>
        </p:txBody>
      </p:sp>
    </p:spTree>
    <p:extLst>
      <p:ext uri="{BB962C8B-B14F-4D97-AF65-F5344CB8AC3E}">
        <p14:creationId xmlns:p14="http://schemas.microsoft.com/office/powerpoint/2010/main" val="20015950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206C8C-E14A-433E-AFF6-5D45ED5C3A19}"/>
              </a:ext>
            </a:extLst>
          </p:cNvPr>
          <p:cNvSpPr>
            <a:spLocks noGrp="1"/>
          </p:cNvSpPr>
          <p:nvPr>
            <p:ph type="body" sz="quarter" idx="10"/>
          </p:nvPr>
        </p:nvSpPr>
        <p:spPr/>
        <p:txBody>
          <a:bodyPr/>
          <a:lstStyle/>
          <a:p>
            <a:endParaRPr lang="en-US"/>
          </a:p>
        </p:txBody>
      </p:sp>
      <p:sp>
        <p:nvSpPr>
          <p:cNvPr id="6" name="TextBox 5">
            <a:extLst>
              <a:ext uri="{FF2B5EF4-FFF2-40B4-BE49-F238E27FC236}">
                <a16:creationId xmlns:a16="http://schemas.microsoft.com/office/drawing/2014/main" id="{28700937-48A5-4385-BEDB-AA7430C98E7C}"/>
              </a:ext>
            </a:extLst>
          </p:cNvPr>
          <p:cNvSpPr txBox="1"/>
          <p:nvPr/>
        </p:nvSpPr>
        <p:spPr>
          <a:xfrm>
            <a:off x="771390" y="1851262"/>
            <a:ext cx="10149406" cy="1938992"/>
          </a:xfrm>
          <a:prstGeom prst="rect">
            <a:avLst/>
          </a:prstGeom>
          <a:noFill/>
        </p:spPr>
        <p:txBody>
          <a:bodyPr wrap="square" rtlCol="0">
            <a:spAutoFit/>
          </a:bodyPr>
          <a:lstStyle/>
          <a:p>
            <a:pPr algn="ctr"/>
            <a:r>
              <a:rPr lang="en-US" sz="6000" b="1" u="sng" dirty="0"/>
              <a:t>Pricing Element #1</a:t>
            </a:r>
          </a:p>
          <a:p>
            <a:pPr algn="ctr"/>
            <a:r>
              <a:rPr lang="en-US" sz="6000" dirty="0"/>
              <a:t>Analysis of Water Rates</a:t>
            </a:r>
          </a:p>
        </p:txBody>
      </p:sp>
    </p:spTree>
    <p:extLst>
      <p:ext uri="{BB962C8B-B14F-4D97-AF65-F5344CB8AC3E}">
        <p14:creationId xmlns:p14="http://schemas.microsoft.com/office/powerpoint/2010/main" val="42665027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235A75-134F-40FE-8A20-58B7F7F9A19F}"/>
              </a:ext>
            </a:extLst>
          </p:cNvPr>
          <p:cNvSpPr>
            <a:spLocks noGrp="1"/>
          </p:cNvSpPr>
          <p:nvPr>
            <p:ph type="body" sz="quarter" idx="10"/>
          </p:nvPr>
        </p:nvSpPr>
        <p:spPr/>
        <p:txBody>
          <a:bodyPr/>
          <a:lstStyle/>
          <a:p>
            <a:r>
              <a:rPr lang="en-US" dirty="0"/>
              <a:t>Note: GPCD reflects net deliveries before accounting for non-revenue water, reflecting the amount of deliveries made by WCWCD.</a:t>
            </a:r>
          </a:p>
          <a:p>
            <a:endParaRPr lang="en-US" dirty="0"/>
          </a:p>
        </p:txBody>
      </p:sp>
      <p:sp>
        <p:nvSpPr>
          <p:cNvPr id="3" name="Content Placeholder 2">
            <a:extLst>
              <a:ext uri="{FF2B5EF4-FFF2-40B4-BE49-F238E27FC236}">
                <a16:creationId xmlns:a16="http://schemas.microsoft.com/office/drawing/2014/main" id="{686CBBAB-5F43-4675-A2BC-5AA6026D1DB7}"/>
              </a:ext>
            </a:extLst>
          </p:cNvPr>
          <p:cNvSpPr>
            <a:spLocks noGrp="1"/>
          </p:cNvSpPr>
          <p:nvPr>
            <p:ph sz="quarter" idx="12"/>
          </p:nvPr>
        </p:nvSpPr>
        <p:spPr>
          <a:xfrm>
            <a:off x="82343" y="366223"/>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graphicFrame>
        <p:nvGraphicFramePr>
          <p:cNvPr id="7" name="Content Placeholder 6">
            <a:extLst>
              <a:ext uri="{FF2B5EF4-FFF2-40B4-BE49-F238E27FC236}">
                <a16:creationId xmlns:a16="http://schemas.microsoft.com/office/drawing/2014/main" id="{60158DF1-6136-4791-9CA8-8FF523F58521}"/>
              </a:ext>
            </a:extLst>
          </p:cNvPr>
          <p:cNvGraphicFramePr>
            <a:graphicFrameLocks noGrp="1"/>
          </p:cNvGraphicFramePr>
          <p:nvPr>
            <p:ph sz="quarter" idx="13"/>
            <p:extLst>
              <p:ext uri="{D42A27DB-BD31-4B8C-83A1-F6EECF244321}">
                <p14:modId xmlns:p14="http://schemas.microsoft.com/office/powerpoint/2010/main" val="3269348477"/>
              </p:ext>
            </p:extLst>
          </p:nvPr>
        </p:nvGraphicFramePr>
        <p:xfrm>
          <a:off x="4156075" y="365125"/>
          <a:ext cx="7667625" cy="5672138"/>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a:extLst>
              <a:ext uri="{FF2B5EF4-FFF2-40B4-BE49-F238E27FC236}">
                <a16:creationId xmlns:a16="http://schemas.microsoft.com/office/drawing/2014/main" id="{BAA992A0-4D86-423D-911C-9A18A485E975}"/>
              </a:ext>
            </a:extLst>
          </p:cNvPr>
          <p:cNvCxnSpPr>
            <a:cxnSpLocks/>
          </p:cNvCxnSpPr>
          <p:nvPr/>
        </p:nvCxnSpPr>
        <p:spPr>
          <a:xfrm flipV="1">
            <a:off x="5065464" y="1923441"/>
            <a:ext cx="0" cy="1412331"/>
          </a:xfrm>
          <a:prstGeom prst="line">
            <a:avLst/>
          </a:prstGeom>
          <a:ln w="28575">
            <a:solidFill>
              <a:schemeClr val="accent3"/>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5787D98-F6FF-4491-AA6E-BDD8C1FAC29A}"/>
              </a:ext>
            </a:extLst>
          </p:cNvPr>
          <p:cNvCxnSpPr>
            <a:cxnSpLocks/>
          </p:cNvCxnSpPr>
          <p:nvPr/>
        </p:nvCxnSpPr>
        <p:spPr>
          <a:xfrm flipV="1">
            <a:off x="11557035" y="505730"/>
            <a:ext cx="0" cy="429104"/>
          </a:xfrm>
          <a:prstGeom prst="line">
            <a:avLst/>
          </a:prstGeom>
          <a:ln w="28575">
            <a:solidFill>
              <a:schemeClr val="accent3"/>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9" name="TextBox 1">
            <a:extLst>
              <a:ext uri="{FF2B5EF4-FFF2-40B4-BE49-F238E27FC236}">
                <a16:creationId xmlns:a16="http://schemas.microsoft.com/office/drawing/2014/main" id="{F90BB869-67D9-4DF0-88FD-4E363EB75B1E}"/>
              </a:ext>
            </a:extLst>
          </p:cNvPr>
          <p:cNvSpPr txBox="1"/>
          <p:nvPr/>
        </p:nvSpPr>
        <p:spPr>
          <a:xfrm>
            <a:off x="6609692" y="3696631"/>
            <a:ext cx="3240229" cy="438513"/>
          </a:xfrm>
          <a:prstGeom prst="rect">
            <a:avLst/>
          </a:prstGeom>
          <a:solidFill>
            <a:schemeClr val="bg1">
              <a:lumMod val="95000"/>
            </a:schemeClr>
          </a:solidFill>
          <a:ln w="28575">
            <a:solidFill>
              <a:schemeClr val="tx1"/>
            </a:solid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solidFill>
              </a:rPr>
              <a:t>WCWCD-Sourced Deliveries</a:t>
            </a:r>
          </a:p>
        </p:txBody>
      </p:sp>
      <p:sp>
        <p:nvSpPr>
          <p:cNvPr id="10" name="TextBox 1">
            <a:extLst>
              <a:ext uri="{FF2B5EF4-FFF2-40B4-BE49-F238E27FC236}">
                <a16:creationId xmlns:a16="http://schemas.microsoft.com/office/drawing/2014/main" id="{023E9647-7CD2-4C44-A9D2-C39A1BDBE8F5}"/>
              </a:ext>
            </a:extLst>
          </p:cNvPr>
          <p:cNvSpPr txBox="1"/>
          <p:nvPr/>
        </p:nvSpPr>
        <p:spPr>
          <a:xfrm>
            <a:off x="6609692" y="4763431"/>
            <a:ext cx="3240229" cy="438513"/>
          </a:xfrm>
          <a:prstGeom prst="rect">
            <a:avLst/>
          </a:prstGeom>
          <a:solidFill>
            <a:schemeClr val="bg1">
              <a:lumMod val="95000"/>
            </a:schemeClr>
          </a:solidFill>
          <a:ln w="28575">
            <a:solidFill>
              <a:schemeClr val="tx1"/>
            </a:solid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3"/>
                </a:solidFill>
              </a:rPr>
              <a:t>Municipal-Sourced Deliveries</a:t>
            </a:r>
          </a:p>
        </p:txBody>
      </p:sp>
    </p:spTree>
    <p:extLst>
      <p:ext uri="{BB962C8B-B14F-4D97-AF65-F5344CB8AC3E}">
        <p14:creationId xmlns:p14="http://schemas.microsoft.com/office/powerpoint/2010/main" val="29501999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59E15B-3F80-4364-AE2D-067BB15E5DB8}"/>
              </a:ext>
            </a:extLst>
          </p:cNvPr>
          <p:cNvSpPr>
            <a:spLocks noGrp="1"/>
          </p:cNvSpPr>
          <p:nvPr>
            <p:ph type="body" sz="quarter" idx="10"/>
          </p:nvPr>
        </p:nvSpPr>
        <p:spPr/>
        <p:txBody>
          <a:bodyPr/>
          <a:lstStyle/>
          <a:p>
            <a:r>
              <a:rPr lang="en-US" dirty="0"/>
              <a:t>Note: GPCD reflects net deliveries before accounting for non-revenue water, reflecting the amount of deliveries made by WCWCD. Wholesale Capital Charge per 1,000 gallons.</a:t>
            </a:r>
          </a:p>
        </p:txBody>
      </p:sp>
      <p:graphicFrame>
        <p:nvGraphicFramePr>
          <p:cNvPr id="5" name="Content Placeholder 4">
            <a:extLst>
              <a:ext uri="{FF2B5EF4-FFF2-40B4-BE49-F238E27FC236}">
                <a16:creationId xmlns:a16="http://schemas.microsoft.com/office/drawing/2014/main" id="{12BD4EA9-546E-4975-ACFD-90D4A373F669}"/>
              </a:ext>
            </a:extLst>
          </p:cNvPr>
          <p:cNvGraphicFramePr>
            <a:graphicFrameLocks noGrp="1"/>
          </p:cNvGraphicFramePr>
          <p:nvPr>
            <p:ph sz="quarter" idx="13"/>
            <p:extLst>
              <p:ext uri="{D42A27DB-BD31-4B8C-83A1-F6EECF244321}">
                <p14:modId xmlns:p14="http://schemas.microsoft.com/office/powerpoint/2010/main" val="2192567737"/>
              </p:ext>
            </p:extLst>
          </p:nvPr>
        </p:nvGraphicFramePr>
        <p:xfrm>
          <a:off x="4068444" y="1161574"/>
          <a:ext cx="7667626" cy="4348480"/>
        </p:xfrm>
        <a:graphic>
          <a:graphicData uri="http://schemas.openxmlformats.org/drawingml/2006/table">
            <a:tbl>
              <a:tblPr firstRow="1" bandRow="1">
                <a:tableStyleId>{2D5ABB26-0587-4C30-8999-92F81FD0307C}</a:tableStyleId>
              </a:tblPr>
              <a:tblGrid>
                <a:gridCol w="1436617">
                  <a:extLst>
                    <a:ext uri="{9D8B030D-6E8A-4147-A177-3AD203B41FA5}">
                      <a16:colId xmlns:a16="http://schemas.microsoft.com/office/drawing/2014/main" val="2600707791"/>
                    </a:ext>
                  </a:extLst>
                </a:gridCol>
                <a:gridCol w="1054359">
                  <a:extLst>
                    <a:ext uri="{9D8B030D-6E8A-4147-A177-3AD203B41FA5}">
                      <a16:colId xmlns:a16="http://schemas.microsoft.com/office/drawing/2014/main" val="3911180491"/>
                    </a:ext>
                  </a:extLst>
                </a:gridCol>
                <a:gridCol w="1987421">
                  <a:extLst>
                    <a:ext uri="{9D8B030D-6E8A-4147-A177-3AD203B41FA5}">
                      <a16:colId xmlns:a16="http://schemas.microsoft.com/office/drawing/2014/main" val="1114560375"/>
                    </a:ext>
                  </a:extLst>
                </a:gridCol>
                <a:gridCol w="1856792">
                  <a:extLst>
                    <a:ext uri="{9D8B030D-6E8A-4147-A177-3AD203B41FA5}">
                      <a16:colId xmlns:a16="http://schemas.microsoft.com/office/drawing/2014/main" val="857219896"/>
                    </a:ext>
                  </a:extLst>
                </a:gridCol>
                <a:gridCol w="1332437">
                  <a:extLst>
                    <a:ext uri="{9D8B030D-6E8A-4147-A177-3AD203B41FA5}">
                      <a16:colId xmlns:a16="http://schemas.microsoft.com/office/drawing/2014/main" val="807175508"/>
                    </a:ext>
                  </a:extLst>
                </a:gridCol>
              </a:tblGrid>
              <a:tr h="370840">
                <a:tc>
                  <a:txBody>
                    <a:bodyPr/>
                    <a:lstStyle/>
                    <a:p>
                      <a:br>
                        <a:rPr lang="en-US" b="1" dirty="0">
                          <a:solidFill>
                            <a:schemeClr val="bg1"/>
                          </a:solidFill>
                        </a:rPr>
                      </a:br>
                      <a:r>
                        <a:rPr lang="en-US" b="1" dirty="0">
                          <a:solidFill>
                            <a:schemeClr val="bg1"/>
                          </a:solidFill>
                        </a:rPr>
                        <a:t>Period</a:t>
                      </a:r>
                    </a:p>
                  </a:txBody>
                  <a:tcPr anchor="ctr">
                    <a:solidFill>
                      <a:schemeClr val="accent3"/>
                    </a:solidFill>
                  </a:tcPr>
                </a:tc>
                <a:tc>
                  <a:txBody>
                    <a:bodyPr/>
                    <a:lstStyle/>
                    <a:p>
                      <a:pPr algn="r"/>
                      <a:r>
                        <a:rPr lang="en-US" b="1" dirty="0">
                          <a:solidFill>
                            <a:schemeClr val="bg1"/>
                          </a:solidFill>
                        </a:rPr>
                        <a:t>Current GPCD</a:t>
                      </a:r>
                    </a:p>
                  </a:txBody>
                  <a:tcPr anchor="ctr">
                    <a:solidFill>
                      <a:schemeClr val="accent3"/>
                    </a:solidFill>
                  </a:tcPr>
                </a:tc>
                <a:tc>
                  <a:txBody>
                    <a:bodyPr/>
                    <a:lstStyle/>
                    <a:p>
                      <a:pPr algn="r"/>
                      <a:r>
                        <a:rPr lang="en-US" b="1" dirty="0">
                          <a:solidFill>
                            <a:schemeClr val="bg1"/>
                          </a:solidFill>
                        </a:rPr>
                        <a:t>Total WCWCD Deliveries</a:t>
                      </a:r>
                    </a:p>
                  </a:txBody>
                  <a:tcPr anchor="ctr">
                    <a:solidFill>
                      <a:schemeClr val="accent3"/>
                    </a:solidFill>
                  </a:tcPr>
                </a:tc>
                <a:tc>
                  <a:txBody>
                    <a:bodyPr/>
                    <a:lstStyle/>
                    <a:p>
                      <a:pPr algn="r"/>
                      <a:r>
                        <a:rPr lang="en-US" b="1" dirty="0">
                          <a:solidFill>
                            <a:schemeClr val="bg1"/>
                          </a:solidFill>
                        </a:rPr>
                        <a:t>Wholesale </a:t>
                      </a:r>
                      <a:br>
                        <a:rPr lang="en-US" b="1" dirty="0">
                          <a:solidFill>
                            <a:schemeClr val="bg1"/>
                          </a:solidFill>
                        </a:rPr>
                      </a:br>
                      <a:r>
                        <a:rPr lang="en-US" b="1" dirty="0">
                          <a:solidFill>
                            <a:schemeClr val="bg1"/>
                          </a:solidFill>
                        </a:rPr>
                        <a:t>Rate Increase</a:t>
                      </a:r>
                    </a:p>
                  </a:txBody>
                  <a:tcPr anchor="ctr">
                    <a:solidFill>
                      <a:schemeClr val="accent3"/>
                    </a:solidFill>
                  </a:tcPr>
                </a:tc>
                <a:tc>
                  <a:txBody>
                    <a:bodyPr/>
                    <a:lstStyle/>
                    <a:p>
                      <a:pPr algn="r"/>
                      <a:r>
                        <a:rPr lang="en-US" b="1" dirty="0">
                          <a:solidFill>
                            <a:schemeClr val="bg1"/>
                          </a:solidFill>
                        </a:rPr>
                        <a:t>Capital Yield</a:t>
                      </a:r>
                    </a:p>
                  </a:txBody>
                  <a:tcPr anchor="ctr">
                    <a:solidFill>
                      <a:schemeClr val="accent3"/>
                    </a:solidFill>
                  </a:tcPr>
                </a:tc>
                <a:extLst>
                  <a:ext uri="{0D108BD9-81ED-4DB2-BD59-A6C34878D82A}">
                    <a16:rowId xmlns:a16="http://schemas.microsoft.com/office/drawing/2014/main" val="1349531714"/>
                  </a:ext>
                </a:extLst>
              </a:tr>
              <a:tr h="370840">
                <a:tc>
                  <a:txBody>
                    <a:bodyPr/>
                    <a:lstStyle/>
                    <a:p>
                      <a:r>
                        <a:rPr lang="en-US" dirty="0"/>
                        <a:t>2020</a:t>
                      </a:r>
                    </a:p>
                  </a:txBody>
                  <a:tcPr anchor="ctr"/>
                </a:tc>
                <a:tc>
                  <a:txBody>
                    <a:bodyPr/>
                    <a:lstStyle/>
                    <a:p>
                      <a:pPr algn="r"/>
                      <a:r>
                        <a:rPr lang="en-US" dirty="0"/>
                        <a:t>271.4</a:t>
                      </a:r>
                    </a:p>
                  </a:txBody>
                  <a:tcPr anchor="ctr"/>
                </a:tc>
                <a:tc>
                  <a:txBody>
                    <a:bodyPr/>
                    <a:lstStyle/>
                    <a:p>
                      <a:pPr algn="r"/>
                      <a:r>
                        <a:rPr lang="en-US" dirty="0"/>
                        <a:t>9.27 B gallons</a:t>
                      </a:r>
                    </a:p>
                  </a:txBody>
                  <a:tcPr anchor="ctr"/>
                </a:tc>
                <a:tc>
                  <a:txBody>
                    <a:bodyPr/>
                    <a:lstStyle/>
                    <a:p>
                      <a:pPr algn="r"/>
                      <a:r>
                        <a:rPr lang="en-US" dirty="0"/>
                        <a:t>$0.10</a:t>
                      </a:r>
                    </a:p>
                  </a:txBody>
                  <a:tcPr anchor="ctr"/>
                </a:tc>
                <a:tc>
                  <a:txBody>
                    <a:bodyPr/>
                    <a:lstStyle/>
                    <a:p>
                      <a:pPr algn="r"/>
                      <a:r>
                        <a:rPr lang="en-US" dirty="0"/>
                        <a:t>$0.93 M</a:t>
                      </a:r>
                    </a:p>
                  </a:txBody>
                  <a:tcPr anchor="ctr"/>
                </a:tc>
                <a:extLst>
                  <a:ext uri="{0D108BD9-81ED-4DB2-BD59-A6C34878D82A}">
                    <a16:rowId xmlns:a16="http://schemas.microsoft.com/office/drawing/2014/main" val="718041756"/>
                  </a:ext>
                </a:extLst>
              </a:tr>
              <a:tr h="370840">
                <a:tc>
                  <a:txBody>
                    <a:bodyPr/>
                    <a:lstStyle/>
                    <a:p>
                      <a:r>
                        <a:rPr lang="en-US" dirty="0"/>
                        <a:t>2025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271.4</a:t>
                      </a:r>
                    </a:p>
                  </a:txBody>
                  <a:tcPr anchor="ctr"/>
                </a:tc>
                <a:tc>
                  <a:txBody>
                    <a:bodyPr/>
                    <a:lstStyle/>
                    <a:p>
                      <a:pPr algn="r"/>
                      <a:r>
                        <a:rPr lang="en-US" dirty="0"/>
                        <a:t>12.4 B gallons</a:t>
                      </a:r>
                    </a:p>
                  </a:txBody>
                  <a:tcPr anchor="ctr"/>
                </a:tc>
                <a:tc>
                  <a:txBody>
                    <a:bodyPr/>
                    <a:lstStyle/>
                    <a:p>
                      <a:pPr algn="r"/>
                      <a:r>
                        <a:rPr lang="en-US" dirty="0"/>
                        <a:t>$0.10</a:t>
                      </a:r>
                    </a:p>
                  </a:txBody>
                  <a:tcPr anchor="ctr"/>
                </a:tc>
                <a:tc>
                  <a:txBody>
                    <a:bodyPr/>
                    <a:lstStyle/>
                    <a:p>
                      <a:pPr algn="r"/>
                      <a:r>
                        <a:rPr lang="en-US" dirty="0"/>
                        <a:t>$1.24 M</a:t>
                      </a:r>
                    </a:p>
                  </a:txBody>
                  <a:tcPr anchor="ctr"/>
                </a:tc>
                <a:extLst>
                  <a:ext uri="{0D108BD9-81ED-4DB2-BD59-A6C34878D82A}">
                    <a16:rowId xmlns:a16="http://schemas.microsoft.com/office/drawing/2014/main" val="1018542909"/>
                  </a:ext>
                </a:extLst>
              </a:tr>
              <a:tr h="370840">
                <a:tc>
                  <a:txBody>
                    <a:bodyPr/>
                    <a:lstStyle/>
                    <a:p>
                      <a:r>
                        <a:rPr lang="en-US" dirty="0"/>
                        <a:t>2030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271.4</a:t>
                      </a:r>
                    </a:p>
                  </a:txBody>
                  <a:tcPr anchor="ctr"/>
                </a:tc>
                <a:tc>
                  <a:txBody>
                    <a:bodyPr/>
                    <a:lstStyle/>
                    <a:p>
                      <a:pPr algn="r"/>
                      <a:r>
                        <a:rPr lang="en-US" dirty="0"/>
                        <a:t>15.5 B gallons</a:t>
                      </a:r>
                    </a:p>
                  </a:txBody>
                  <a:tcPr anchor="ctr"/>
                </a:tc>
                <a:tc>
                  <a:txBody>
                    <a:bodyPr/>
                    <a:lstStyle/>
                    <a:p>
                      <a:pPr algn="r"/>
                      <a:r>
                        <a:rPr lang="en-US" dirty="0"/>
                        <a:t>$0.10</a:t>
                      </a:r>
                    </a:p>
                  </a:txBody>
                  <a:tcPr anchor="ctr"/>
                </a:tc>
                <a:tc>
                  <a:txBody>
                    <a:bodyPr/>
                    <a:lstStyle/>
                    <a:p>
                      <a:pPr algn="r"/>
                      <a:r>
                        <a:rPr lang="en-US" dirty="0"/>
                        <a:t>$1.55 M</a:t>
                      </a:r>
                    </a:p>
                  </a:txBody>
                  <a:tcPr anchor="ctr"/>
                </a:tc>
                <a:extLst>
                  <a:ext uri="{0D108BD9-81ED-4DB2-BD59-A6C34878D82A}">
                    <a16:rowId xmlns:a16="http://schemas.microsoft.com/office/drawing/2014/main" val="2041388461"/>
                  </a:ext>
                </a:extLst>
              </a:tr>
              <a:tr h="370840">
                <a:tc>
                  <a:txBody>
                    <a:bodyPr/>
                    <a:lstStyle/>
                    <a:p>
                      <a:r>
                        <a:rPr lang="en-US" dirty="0"/>
                        <a:t>2035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271.4</a:t>
                      </a:r>
                    </a:p>
                  </a:txBody>
                  <a:tcPr anchor="ctr"/>
                </a:tc>
                <a:tc>
                  <a:txBody>
                    <a:bodyPr/>
                    <a:lstStyle/>
                    <a:p>
                      <a:pPr algn="r"/>
                      <a:r>
                        <a:rPr lang="en-US" dirty="0"/>
                        <a:t>18.9 B gallons</a:t>
                      </a:r>
                    </a:p>
                  </a:txBody>
                  <a:tcPr anchor="ctr"/>
                </a:tc>
                <a:tc>
                  <a:txBody>
                    <a:bodyPr/>
                    <a:lstStyle/>
                    <a:p>
                      <a:pPr algn="r"/>
                      <a:r>
                        <a:rPr lang="en-US" dirty="0"/>
                        <a:t>$0.10</a:t>
                      </a:r>
                    </a:p>
                  </a:txBody>
                  <a:tcPr anchor="ctr"/>
                </a:tc>
                <a:tc>
                  <a:txBody>
                    <a:bodyPr/>
                    <a:lstStyle/>
                    <a:p>
                      <a:pPr algn="r"/>
                      <a:r>
                        <a:rPr lang="en-US" dirty="0"/>
                        <a:t>$1.89 M</a:t>
                      </a:r>
                    </a:p>
                  </a:txBody>
                  <a:tcPr anchor="ctr"/>
                </a:tc>
                <a:extLst>
                  <a:ext uri="{0D108BD9-81ED-4DB2-BD59-A6C34878D82A}">
                    <a16:rowId xmlns:a16="http://schemas.microsoft.com/office/drawing/2014/main" val="3150617012"/>
                  </a:ext>
                </a:extLst>
              </a:tr>
              <a:tr h="370840">
                <a:tc>
                  <a:txBody>
                    <a:bodyPr/>
                    <a:lstStyle/>
                    <a:p>
                      <a:r>
                        <a:rPr lang="en-US" dirty="0"/>
                        <a:t>2040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271.4</a:t>
                      </a:r>
                    </a:p>
                  </a:txBody>
                  <a:tcPr anchor="ctr"/>
                </a:tc>
                <a:tc>
                  <a:txBody>
                    <a:bodyPr/>
                    <a:lstStyle/>
                    <a:p>
                      <a:pPr algn="r"/>
                      <a:r>
                        <a:rPr lang="en-US" dirty="0"/>
                        <a:t>22.2 B gallons</a:t>
                      </a:r>
                    </a:p>
                  </a:txBody>
                  <a:tcPr anchor="ctr"/>
                </a:tc>
                <a:tc>
                  <a:txBody>
                    <a:bodyPr/>
                    <a:lstStyle/>
                    <a:p>
                      <a:pPr algn="r"/>
                      <a:r>
                        <a:rPr lang="en-US" dirty="0"/>
                        <a:t>$0.10</a:t>
                      </a:r>
                    </a:p>
                  </a:txBody>
                  <a:tcPr anchor="ctr"/>
                </a:tc>
                <a:tc>
                  <a:txBody>
                    <a:bodyPr/>
                    <a:lstStyle/>
                    <a:p>
                      <a:pPr algn="r"/>
                      <a:r>
                        <a:rPr lang="en-US" dirty="0"/>
                        <a:t>$2.22 M</a:t>
                      </a:r>
                    </a:p>
                  </a:txBody>
                  <a:tcPr anchor="ctr"/>
                </a:tc>
                <a:extLst>
                  <a:ext uri="{0D108BD9-81ED-4DB2-BD59-A6C34878D82A}">
                    <a16:rowId xmlns:a16="http://schemas.microsoft.com/office/drawing/2014/main" val="3260202931"/>
                  </a:ext>
                </a:extLst>
              </a:tr>
              <a:tr h="370840">
                <a:tc>
                  <a:txBody>
                    <a:bodyPr/>
                    <a:lstStyle/>
                    <a:p>
                      <a:r>
                        <a:rPr lang="en-US" dirty="0"/>
                        <a:t>2045</a:t>
                      </a:r>
                    </a:p>
                  </a:txBody>
                  <a:tcPr anchor="ctr"/>
                </a:tc>
                <a:tc>
                  <a:txBody>
                    <a:bodyPr/>
                    <a:lstStyle/>
                    <a:p>
                      <a:pPr algn="r"/>
                      <a:r>
                        <a:rPr lang="en-US" dirty="0"/>
                        <a:t>271.4</a:t>
                      </a:r>
                    </a:p>
                  </a:txBody>
                  <a:tcPr anchor="ctr"/>
                </a:tc>
                <a:tc>
                  <a:txBody>
                    <a:bodyPr/>
                    <a:lstStyle/>
                    <a:p>
                      <a:pPr algn="r"/>
                      <a:r>
                        <a:rPr lang="en-US" dirty="0"/>
                        <a:t>25.5 B gallons</a:t>
                      </a:r>
                    </a:p>
                  </a:txBody>
                  <a:tcPr anchor="ctr"/>
                </a:tc>
                <a:tc>
                  <a:txBody>
                    <a:bodyPr/>
                    <a:lstStyle/>
                    <a:p>
                      <a:pPr algn="r"/>
                      <a:r>
                        <a:rPr lang="en-US" dirty="0"/>
                        <a:t>$0.10</a:t>
                      </a:r>
                    </a:p>
                  </a:txBody>
                  <a:tcPr anchor="ctr"/>
                </a:tc>
                <a:tc>
                  <a:txBody>
                    <a:bodyPr/>
                    <a:lstStyle/>
                    <a:p>
                      <a:pPr algn="r"/>
                      <a:r>
                        <a:rPr lang="en-US" dirty="0"/>
                        <a:t>$2.55 M</a:t>
                      </a:r>
                    </a:p>
                  </a:txBody>
                  <a:tcPr anchor="ctr"/>
                </a:tc>
                <a:extLst>
                  <a:ext uri="{0D108BD9-81ED-4DB2-BD59-A6C34878D82A}">
                    <a16:rowId xmlns:a16="http://schemas.microsoft.com/office/drawing/2014/main" val="564719371"/>
                  </a:ext>
                </a:extLst>
              </a:tr>
              <a:tr h="370840">
                <a:tc>
                  <a:txBody>
                    <a:bodyPr/>
                    <a:lstStyle/>
                    <a:p>
                      <a:r>
                        <a:rPr lang="en-US" dirty="0"/>
                        <a:t>2050</a:t>
                      </a:r>
                    </a:p>
                  </a:txBody>
                  <a:tcPr anchor="ctr"/>
                </a:tc>
                <a:tc>
                  <a:txBody>
                    <a:bodyPr/>
                    <a:lstStyle/>
                    <a:p>
                      <a:pPr algn="r"/>
                      <a:r>
                        <a:rPr lang="en-US" dirty="0"/>
                        <a:t>271.4</a:t>
                      </a:r>
                    </a:p>
                  </a:txBody>
                  <a:tcPr anchor="ctr"/>
                </a:tc>
                <a:tc>
                  <a:txBody>
                    <a:bodyPr/>
                    <a:lstStyle/>
                    <a:p>
                      <a:pPr algn="r"/>
                      <a:r>
                        <a:rPr lang="en-US" dirty="0"/>
                        <a:t>29.0 B gallons</a:t>
                      </a:r>
                    </a:p>
                  </a:txBody>
                  <a:tcPr anchor="ctr"/>
                </a:tc>
                <a:tc>
                  <a:txBody>
                    <a:bodyPr/>
                    <a:lstStyle/>
                    <a:p>
                      <a:pPr algn="r"/>
                      <a:r>
                        <a:rPr lang="en-US" dirty="0"/>
                        <a:t>$0.10</a:t>
                      </a:r>
                    </a:p>
                  </a:txBody>
                  <a:tcPr anchor="ctr"/>
                </a:tc>
                <a:tc>
                  <a:txBody>
                    <a:bodyPr/>
                    <a:lstStyle/>
                    <a:p>
                      <a:pPr algn="r"/>
                      <a:r>
                        <a:rPr lang="en-US" dirty="0"/>
                        <a:t>$2.90 M</a:t>
                      </a:r>
                    </a:p>
                  </a:txBody>
                  <a:tcPr anchor="ctr"/>
                </a:tc>
                <a:extLst>
                  <a:ext uri="{0D108BD9-81ED-4DB2-BD59-A6C34878D82A}">
                    <a16:rowId xmlns:a16="http://schemas.microsoft.com/office/drawing/2014/main" val="66940786"/>
                  </a:ext>
                </a:extLst>
              </a:tr>
              <a:tr h="370840">
                <a:tc>
                  <a:txBody>
                    <a:bodyPr/>
                    <a:lstStyle/>
                    <a:p>
                      <a:r>
                        <a:rPr lang="en-US" dirty="0"/>
                        <a:t>2055</a:t>
                      </a:r>
                    </a:p>
                  </a:txBody>
                  <a:tcPr anchor="ctr"/>
                </a:tc>
                <a:tc>
                  <a:txBody>
                    <a:bodyPr/>
                    <a:lstStyle/>
                    <a:p>
                      <a:pPr algn="r"/>
                      <a:r>
                        <a:rPr lang="en-US" dirty="0"/>
                        <a:t>271.4</a:t>
                      </a:r>
                    </a:p>
                  </a:txBody>
                  <a:tcPr anchor="ctr"/>
                </a:tc>
                <a:tc>
                  <a:txBody>
                    <a:bodyPr/>
                    <a:lstStyle/>
                    <a:p>
                      <a:pPr algn="r"/>
                      <a:r>
                        <a:rPr lang="en-US" dirty="0"/>
                        <a:t>32.6 B gallons</a:t>
                      </a:r>
                    </a:p>
                  </a:txBody>
                  <a:tcPr anchor="ctr"/>
                </a:tc>
                <a:tc>
                  <a:txBody>
                    <a:bodyPr/>
                    <a:lstStyle/>
                    <a:p>
                      <a:pPr algn="r"/>
                      <a:r>
                        <a:rPr lang="en-US" dirty="0"/>
                        <a:t>$0.10</a:t>
                      </a:r>
                    </a:p>
                  </a:txBody>
                  <a:tcPr anchor="ctr"/>
                </a:tc>
                <a:tc>
                  <a:txBody>
                    <a:bodyPr/>
                    <a:lstStyle/>
                    <a:p>
                      <a:pPr algn="r"/>
                      <a:r>
                        <a:rPr lang="en-US" dirty="0"/>
                        <a:t>$3.26 M</a:t>
                      </a:r>
                    </a:p>
                  </a:txBody>
                  <a:tcPr anchor="ctr"/>
                </a:tc>
                <a:extLst>
                  <a:ext uri="{0D108BD9-81ED-4DB2-BD59-A6C34878D82A}">
                    <a16:rowId xmlns:a16="http://schemas.microsoft.com/office/drawing/2014/main" val="3993136468"/>
                  </a:ext>
                </a:extLst>
              </a:tr>
              <a:tr h="370840">
                <a:tc>
                  <a:txBody>
                    <a:bodyPr/>
                    <a:lstStyle/>
                    <a:p>
                      <a:r>
                        <a:rPr lang="en-US" dirty="0"/>
                        <a:t>2060</a:t>
                      </a:r>
                    </a:p>
                  </a:txBody>
                  <a:tcPr anchor="ctr">
                    <a:lnB w="9525" cap="flat" cmpd="sng" algn="ctr">
                      <a:solidFill>
                        <a:schemeClr val="tx1"/>
                      </a:solidFill>
                      <a:prstDash val="solid"/>
                      <a:round/>
                      <a:headEnd type="none" w="med" len="med"/>
                      <a:tailEnd type="none" w="med" len="med"/>
                    </a:lnB>
                  </a:tcPr>
                </a:tc>
                <a:tc>
                  <a:txBody>
                    <a:bodyPr/>
                    <a:lstStyle/>
                    <a:p>
                      <a:pPr algn="r"/>
                      <a:r>
                        <a:rPr lang="en-US" dirty="0"/>
                        <a:t>271.4</a:t>
                      </a:r>
                    </a:p>
                  </a:txBody>
                  <a:tcPr anchor="ctr">
                    <a:lnB w="9525" cap="flat" cmpd="sng" algn="ctr">
                      <a:solidFill>
                        <a:schemeClr val="tx1"/>
                      </a:solidFill>
                      <a:prstDash val="solid"/>
                      <a:round/>
                      <a:headEnd type="none" w="med" len="med"/>
                      <a:tailEnd type="none" w="med" len="med"/>
                    </a:lnB>
                  </a:tcPr>
                </a:tc>
                <a:tc>
                  <a:txBody>
                    <a:bodyPr/>
                    <a:lstStyle/>
                    <a:p>
                      <a:pPr algn="r"/>
                      <a:r>
                        <a:rPr lang="en-US" dirty="0"/>
                        <a:t>36.4 B gallons</a:t>
                      </a:r>
                    </a:p>
                  </a:txBody>
                  <a:tcPr anchor="ctr">
                    <a:lnB w="9525" cap="flat" cmpd="sng" algn="ctr">
                      <a:solidFill>
                        <a:schemeClr val="tx1"/>
                      </a:solidFill>
                      <a:prstDash val="solid"/>
                      <a:round/>
                      <a:headEnd type="none" w="med" len="med"/>
                      <a:tailEnd type="none" w="med" len="med"/>
                    </a:lnB>
                  </a:tcPr>
                </a:tc>
                <a:tc>
                  <a:txBody>
                    <a:bodyPr/>
                    <a:lstStyle/>
                    <a:p>
                      <a:pPr algn="r"/>
                      <a:r>
                        <a:rPr lang="en-US" dirty="0"/>
                        <a:t>$0.10</a:t>
                      </a:r>
                    </a:p>
                  </a:txBody>
                  <a:tcPr anchor="ctr">
                    <a:lnB w="9525" cap="flat" cmpd="sng" algn="ctr">
                      <a:solidFill>
                        <a:schemeClr val="tx1"/>
                      </a:solidFill>
                      <a:prstDash val="solid"/>
                      <a:round/>
                      <a:headEnd type="none" w="med" len="med"/>
                      <a:tailEnd type="none" w="med" len="med"/>
                    </a:lnB>
                  </a:tcPr>
                </a:tc>
                <a:tc>
                  <a:txBody>
                    <a:bodyPr/>
                    <a:lstStyle/>
                    <a:p>
                      <a:pPr algn="r"/>
                      <a:r>
                        <a:rPr lang="en-US" dirty="0"/>
                        <a:t>$3.64 M</a:t>
                      </a:r>
                    </a:p>
                  </a:txBody>
                  <a:tcPr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2314681"/>
                  </a:ext>
                </a:extLst>
              </a:tr>
              <a:tr h="370840">
                <a:tc>
                  <a:txBody>
                    <a:bodyPr/>
                    <a:lstStyle/>
                    <a:p>
                      <a:r>
                        <a:rPr lang="en-US" b="1" dirty="0"/>
                        <a:t>2018-2060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271.4</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934.2 B gallons</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$0.10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$93.42 M</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2454831"/>
                  </a:ext>
                </a:extLst>
              </a:tr>
            </a:tbl>
          </a:graphicData>
        </a:graphic>
      </p:graphicFrame>
      <p:sp>
        <p:nvSpPr>
          <p:cNvPr id="4" name="TextBox 3">
            <a:extLst>
              <a:ext uri="{FF2B5EF4-FFF2-40B4-BE49-F238E27FC236}">
                <a16:creationId xmlns:a16="http://schemas.microsoft.com/office/drawing/2014/main" id="{4BDC806C-0B4D-49DB-A94C-BFE3D91CD90A}"/>
              </a:ext>
            </a:extLst>
          </p:cNvPr>
          <p:cNvSpPr txBox="1"/>
          <p:nvPr/>
        </p:nvSpPr>
        <p:spPr>
          <a:xfrm>
            <a:off x="4129968" y="572499"/>
            <a:ext cx="7479878" cy="523220"/>
          </a:xfrm>
          <a:prstGeom prst="rect">
            <a:avLst/>
          </a:prstGeom>
          <a:noFill/>
        </p:spPr>
        <p:txBody>
          <a:bodyPr wrap="square" rtlCol="0">
            <a:spAutoFit/>
          </a:bodyPr>
          <a:lstStyle/>
          <a:p>
            <a:pPr algn="ctr"/>
            <a:r>
              <a:rPr lang="en-US" sz="2800" b="1" dirty="0"/>
              <a:t>Water Rates</a:t>
            </a:r>
          </a:p>
        </p:txBody>
      </p:sp>
      <p:sp>
        <p:nvSpPr>
          <p:cNvPr id="8" name="Content Placeholder 2">
            <a:extLst>
              <a:ext uri="{FF2B5EF4-FFF2-40B4-BE49-F238E27FC236}">
                <a16:creationId xmlns:a16="http://schemas.microsoft.com/office/drawing/2014/main" id="{A65169BD-ACB1-4F32-8EC7-FB5E7BFC862B}"/>
              </a:ext>
            </a:extLst>
          </p:cNvPr>
          <p:cNvSpPr>
            <a:spLocks noGrp="1"/>
          </p:cNvSpPr>
          <p:nvPr>
            <p:ph sz="quarter" idx="12"/>
          </p:nvPr>
        </p:nvSpPr>
        <p:spPr>
          <a:xfrm>
            <a:off x="82343" y="366223"/>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spTree>
    <p:extLst>
      <p:ext uri="{BB962C8B-B14F-4D97-AF65-F5344CB8AC3E}">
        <p14:creationId xmlns:p14="http://schemas.microsoft.com/office/powerpoint/2010/main" val="3204321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59E15B-3F80-4364-AE2D-067BB15E5DB8}"/>
              </a:ext>
            </a:extLst>
          </p:cNvPr>
          <p:cNvSpPr>
            <a:spLocks noGrp="1"/>
          </p:cNvSpPr>
          <p:nvPr>
            <p:ph type="body" sz="quarter" idx="10"/>
          </p:nvPr>
        </p:nvSpPr>
        <p:spPr/>
        <p:txBody>
          <a:bodyPr/>
          <a:lstStyle/>
          <a:p>
            <a:r>
              <a:rPr lang="en-US" dirty="0"/>
              <a:t>Note: GPCD reflects net deliveries before accounting for non-revenue water, reflecting the amount of deliveries made by WCWCD. Wholesale Capital Charge per 1,000 gallons.</a:t>
            </a:r>
          </a:p>
        </p:txBody>
      </p:sp>
      <p:graphicFrame>
        <p:nvGraphicFramePr>
          <p:cNvPr id="5" name="Content Placeholder 4">
            <a:extLst>
              <a:ext uri="{FF2B5EF4-FFF2-40B4-BE49-F238E27FC236}">
                <a16:creationId xmlns:a16="http://schemas.microsoft.com/office/drawing/2014/main" id="{12BD4EA9-546E-4975-ACFD-90D4A373F669}"/>
              </a:ext>
            </a:extLst>
          </p:cNvPr>
          <p:cNvGraphicFramePr>
            <a:graphicFrameLocks noGrp="1"/>
          </p:cNvGraphicFramePr>
          <p:nvPr>
            <p:ph sz="quarter" idx="13"/>
            <p:extLst>
              <p:ext uri="{D42A27DB-BD31-4B8C-83A1-F6EECF244321}">
                <p14:modId xmlns:p14="http://schemas.microsoft.com/office/powerpoint/2010/main" val="2101284208"/>
              </p:ext>
            </p:extLst>
          </p:nvPr>
        </p:nvGraphicFramePr>
        <p:xfrm>
          <a:off x="4068444" y="1161574"/>
          <a:ext cx="7667626" cy="4348480"/>
        </p:xfrm>
        <a:graphic>
          <a:graphicData uri="http://schemas.openxmlformats.org/drawingml/2006/table">
            <a:tbl>
              <a:tblPr firstRow="1" bandRow="1">
                <a:tableStyleId>{2D5ABB26-0587-4C30-8999-92F81FD0307C}</a:tableStyleId>
              </a:tblPr>
              <a:tblGrid>
                <a:gridCol w="1436617">
                  <a:extLst>
                    <a:ext uri="{9D8B030D-6E8A-4147-A177-3AD203B41FA5}">
                      <a16:colId xmlns:a16="http://schemas.microsoft.com/office/drawing/2014/main" val="2600707791"/>
                    </a:ext>
                  </a:extLst>
                </a:gridCol>
                <a:gridCol w="1186094">
                  <a:extLst>
                    <a:ext uri="{9D8B030D-6E8A-4147-A177-3AD203B41FA5}">
                      <a16:colId xmlns:a16="http://schemas.microsoft.com/office/drawing/2014/main" val="3911180491"/>
                    </a:ext>
                  </a:extLst>
                </a:gridCol>
                <a:gridCol w="1855686">
                  <a:extLst>
                    <a:ext uri="{9D8B030D-6E8A-4147-A177-3AD203B41FA5}">
                      <a16:colId xmlns:a16="http://schemas.microsoft.com/office/drawing/2014/main" val="1114560375"/>
                    </a:ext>
                  </a:extLst>
                </a:gridCol>
                <a:gridCol w="1856792">
                  <a:extLst>
                    <a:ext uri="{9D8B030D-6E8A-4147-A177-3AD203B41FA5}">
                      <a16:colId xmlns:a16="http://schemas.microsoft.com/office/drawing/2014/main" val="857219896"/>
                    </a:ext>
                  </a:extLst>
                </a:gridCol>
                <a:gridCol w="1332437">
                  <a:extLst>
                    <a:ext uri="{9D8B030D-6E8A-4147-A177-3AD203B41FA5}">
                      <a16:colId xmlns:a16="http://schemas.microsoft.com/office/drawing/2014/main" val="807175508"/>
                    </a:ext>
                  </a:extLst>
                </a:gridCol>
              </a:tblGrid>
              <a:tr h="370840">
                <a:tc>
                  <a:txBody>
                    <a:bodyPr/>
                    <a:lstStyle/>
                    <a:p>
                      <a:br>
                        <a:rPr lang="en-US" b="1" dirty="0">
                          <a:solidFill>
                            <a:schemeClr val="bg1"/>
                          </a:solidFill>
                        </a:rPr>
                      </a:br>
                      <a:r>
                        <a:rPr lang="en-US" b="1" dirty="0">
                          <a:solidFill>
                            <a:schemeClr val="bg1"/>
                          </a:solidFill>
                        </a:rPr>
                        <a:t>Period</a:t>
                      </a:r>
                    </a:p>
                  </a:txBody>
                  <a:tcPr anchor="ctr">
                    <a:solidFill>
                      <a:schemeClr val="accent3"/>
                    </a:solidFill>
                  </a:tcPr>
                </a:tc>
                <a:tc>
                  <a:txBody>
                    <a:bodyPr/>
                    <a:lstStyle/>
                    <a:p>
                      <a:pPr algn="r"/>
                      <a:r>
                        <a:rPr lang="en-US" b="1" dirty="0">
                          <a:solidFill>
                            <a:schemeClr val="bg1"/>
                          </a:solidFill>
                        </a:rPr>
                        <a:t>Adjusted GPCD</a:t>
                      </a:r>
                    </a:p>
                  </a:txBody>
                  <a:tcPr anchor="ctr">
                    <a:solidFill>
                      <a:schemeClr val="accent3"/>
                    </a:solidFill>
                  </a:tcPr>
                </a:tc>
                <a:tc>
                  <a:txBody>
                    <a:bodyPr/>
                    <a:lstStyle/>
                    <a:p>
                      <a:pPr algn="r"/>
                      <a:r>
                        <a:rPr lang="en-US" b="1" dirty="0">
                          <a:solidFill>
                            <a:schemeClr val="bg1"/>
                          </a:solidFill>
                        </a:rPr>
                        <a:t>Total WCWCD Deliveries</a:t>
                      </a:r>
                    </a:p>
                  </a:txBody>
                  <a:tcPr anchor="ctr">
                    <a:solidFill>
                      <a:schemeClr val="accent3"/>
                    </a:solidFill>
                  </a:tcPr>
                </a:tc>
                <a:tc>
                  <a:txBody>
                    <a:bodyPr/>
                    <a:lstStyle/>
                    <a:p>
                      <a:pPr algn="r"/>
                      <a:r>
                        <a:rPr lang="en-US" b="1" dirty="0">
                          <a:solidFill>
                            <a:schemeClr val="bg1"/>
                          </a:solidFill>
                        </a:rPr>
                        <a:t>Wholesale </a:t>
                      </a:r>
                      <a:br>
                        <a:rPr lang="en-US" b="1" dirty="0">
                          <a:solidFill>
                            <a:schemeClr val="bg1"/>
                          </a:solidFill>
                        </a:rPr>
                      </a:br>
                      <a:r>
                        <a:rPr lang="en-US" b="1" dirty="0">
                          <a:solidFill>
                            <a:schemeClr val="bg1"/>
                          </a:solidFill>
                        </a:rPr>
                        <a:t>Rate Increase</a:t>
                      </a:r>
                    </a:p>
                  </a:txBody>
                  <a:tcPr anchor="ctr">
                    <a:solidFill>
                      <a:schemeClr val="accent3"/>
                    </a:solidFill>
                  </a:tcPr>
                </a:tc>
                <a:tc>
                  <a:txBody>
                    <a:bodyPr/>
                    <a:lstStyle/>
                    <a:p>
                      <a:pPr algn="r"/>
                      <a:r>
                        <a:rPr lang="en-US" b="1" dirty="0">
                          <a:solidFill>
                            <a:schemeClr val="bg1"/>
                          </a:solidFill>
                        </a:rPr>
                        <a:t>Capital Yield</a:t>
                      </a:r>
                    </a:p>
                  </a:txBody>
                  <a:tcPr anchor="ctr">
                    <a:solidFill>
                      <a:schemeClr val="accent3"/>
                    </a:solidFill>
                  </a:tcPr>
                </a:tc>
                <a:extLst>
                  <a:ext uri="{0D108BD9-81ED-4DB2-BD59-A6C34878D82A}">
                    <a16:rowId xmlns:a16="http://schemas.microsoft.com/office/drawing/2014/main" val="1349531714"/>
                  </a:ext>
                </a:extLst>
              </a:tr>
              <a:tr h="370840">
                <a:tc>
                  <a:txBody>
                    <a:bodyPr/>
                    <a:lstStyle/>
                    <a:p>
                      <a:r>
                        <a:rPr lang="en-US" dirty="0"/>
                        <a:t>2020</a:t>
                      </a:r>
                    </a:p>
                  </a:txBody>
                  <a:tcPr anchor="ctr"/>
                </a:tc>
                <a:tc>
                  <a:txBody>
                    <a:bodyPr/>
                    <a:lstStyle/>
                    <a:p>
                      <a:pPr algn="r"/>
                      <a:r>
                        <a:rPr lang="en-US" b="0" dirty="0"/>
                        <a:t>265.0</a:t>
                      </a:r>
                    </a:p>
                  </a:txBody>
                  <a:tcPr anchor="ctr"/>
                </a:tc>
                <a:tc>
                  <a:txBody>
                    <a:bodyPr/>
                    <a:lstStyle/>
                    <a:p>
                      <a:pPr algn="r"/>
                      <a:r>
                        <a:rPr lang="en-US" b="0" dirty="0"/>
                        <a:t>8.98 B gallons</a:t>
                      </a:r>
                    </a:p>
                  </a:txBody>
                  <a:tcPr anchor="ctr"/>
                </a:tc>
                <a:tc>
                  <a:txBody>
                    <a:bodyPr/>
                    <a:lstStyle/>
                    <a:p>
                      <a:pPr algn="r"/>
                      <a:r>
                        <a:rPr lang="en-US" b="0" dirty="0"/>
                        <a:t>$0.10</a:t>
                      </a:r>
                    </a:p>
                  </a:txBody>
                  <a:tcPr anchor="ctr"/>
                </a:tc>
                <a:tc>
                  <a:txBody>
                    <a:bodyPr/>
                    <a:lstStyle/>
                    <a:p>
                      <a:pPr algn="r"/>
                      <a:r>
                        <a:rPr lang="en-US" b="0" dirty="0"/>
                        <a:t>$0.90 M</a:t>
                      </a:r>
                    </a:p>
                  </a:txBody>
                  <a:tcPr anchor="ctr"/>
                </a:tc>
                <a:extLst>
                  <a:ext uri="{0D108BD9-81ED-4DB2-BD59-A6C34878D82A}">
                    <a16:rowId xmlns:a16="http://schemas.microsoft.com/office/drawing/2014/main" val="718041756"/>
                  </a:ext>
                </a:extLst>
              </a:tr>
              <a:tr h="370840">
                <a:tc>
                  <a:txBody>
                    <a:bodyPr/>
                    <a:lstStyle/>
                    <a:p>
                      <a:r>
                        <a:rPr lang="en-US" dirty="0"/>
                        <a:t>2025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253.9</a:t>
                      </a:r>
                    </a:p>
                  </a:txBody>
                  <a:tcPr anchor="ctr"/>
                </a:tc>
                <a:tc>
                  <a:txBody>
                    <a:bodyPr/>
                    <a:lstStyle/>
                    <a:p>
                      <a:pPr algn="r"/>
                      <a:r>
                        <a:rPr lang="en-US" b="0" dirty="0"/>
                        <a:t>11.2 B gallons</a:t>
                      </a:r>
                    </a:p>
                  </a:txBody>
                  <a:tcPr anchor="ctr"/>
                </a:tc>
                <a:tc>
                  <a:txBody>
                    <a:bodyPr/>
                    <a:lstStyle/>
                    <a:p>
                      <a:pPr algn="r"/>
                      <a:r>
                        <a:rPr lang="en-US" b="0" dirty="0"/>
                        <a:t>$0.10</a:t>
                      </a:r>
                    </a:p>
                  </a:txBody>
                  <a:tcPr anchor="ctr"/>
                </a:tc>
                <a:tc>
                  <a:txBody>
                    <a:bodyPr/>
                    <a:lstStyle/>
                    <a:p>
                      <a:pPr algn="r"/>
                      <a:r>
                        <a:rPr lang="en-US" b="0" dirty="0"/>
                        <a:t>$1.12 M</a:t>
                      </a:r>
                    </a:p>
                  </a:txBody>
                  <a:tcPr anchor="ctr"/>
                </a:tc>
                <a:extLst>
                  <a:ext uri="{0D108BD9-81ED-4DB2-BD59-A6C34878D82A}">
                    <a16:rowId xmlns:a16="http://schemas.microsoft.com/office/drawing/2014/main" val="1018542909"/>
                  </a:ext>
                </a:extLst>
              </a:tr>
              <a:tr h="370840">
                <a:tc>
                  <a:txBody>
                    <a:bodyPr/>
                    <a:lstStyle/>
                    <a:p>
                      <a:r>
                        <a:rPr lang="en-US" dirty="0"/>
                        <a:t>2030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243.4</a:t>
                      </a:r>
                    </a:p>
                  </a:txBody>
                  <a:tcPr anchor="ctr"/>
                </a:tc>
                <a:tc>
                  <a:txBody>
                    <a:bodyPr/>
                    <a:lstStyle/>
                    <a:p>
                      <a:pPr algn="r"/>
                      <a:r>
                        <a:rPr lang="en-US" b="0" dirty="0"/>
                        <a:t>13.2 B gallons</a:t>
                      </a:r>
                    </a:p>
                  </a:txBody>
                  <a:tcPr anchor="ctr"/>
                </a:tc>
                <a:tc>
                  <a:txBody>
                    <a:bodyPr/>
                    <a:lstStyle/>
                    <a:p>
                      <a:pPr algn="r"/>
                      <a:r>
                        <a:rPr lang="en-US" b="0" dirty="0"/>
                        <a:t>$0.10</a:t>
                      </a:r>
                    </a:p>
                  </a:txBody>
                  <a:tcPr anchor="ctr"/>
                </a:tc>
                <a:tc>
                  <a:txBody>
                    <a:bodyPr/>
                    <a:lstStyle/>
                    <a:p>
                      <a:pPr algn="r"/>
                      <a:r>
                        <a:rPr lang="en-US" b="0" dirty="0"/>
                        <a:t>$1.32 M</a:t>
                      </a:r>
                    </a:p>
                  </a:txBody>
                  <a:tcPr anchor="ctr"/>
                </a:tc>
                <a:extLst>
                  <a:ext uri="{0D108BD9-81ED-4DB2-BD59-A6C34878D82A}">
                    <a16:rowId xmlns:a16="http://schemas.microsoft.com/office/drawing/2014/main" val="2041388461"/>
                  </a:ext>
                </a:extLst>
              </a:tr>
              <a:tr h="370840">
                <a:tc>
                  <a:txBody>
                    <a:bodyPr/>
                    <a:lstStyle/>
                    <a:p>
                      <a:r>
                        <a:rPr lang="en-US" dirty="0"/>
                        <a:t>2035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233.0</a:t>
                      </a:r>
                    </a:p>
                  </a:txBody>
                  <a:tcPr anchor="ctr"/>
                </a:tc>
                <a:tc>
                  <a:txBody>
                    <a:bodyPr/>
                    <a:lstStyle/>
                    <a:p>
                      <a:pPr algn="r"/>
                      <a:r>
                        <a:rPr lang="en-US" b="0" dirty="0"/>
                        <a:t>15.2 B gallons</a:t>
                      </a:r>
                    </a:p>
                  </a:txBody>
                  <a:tcPr anchor="ctr"/>
                </a:tc>
                <a:tc>
                  <a:txBody>
                    <a:bodyPr/>
                    <a:lstStyle/>
                    <a:p>
                      <a:pPr algn="r"/>
                      <a:r>
                        <a:rPr lang="en-US" b="0" dirty="0"/>
                        <a:t>$0.10</a:t>
                      </a:r>
                    </a:p>
                  </a:txBody>
                  <a:tcPr anchor="ctr"/>
                </a:tc>
                <a:tc>
                  <a:txBody>
                    <a:bodyPr/>
                    <a:lstStyle/>
                    <a:p>
                      <a:pPr algn="r"/>
                      <a:r>
                        <a:rPr lang="en-US" b="0" dirty="0"/>
                        <a:t>$1.52 M</a:t>
                      </a:r>
                    </a:p>
                  </a:txBody>
                  <a:tcPr anchor="ctr"/>
                </a:tc>
                <a:extLst>
                  <a:ext uri="{0D108BD9-81ED-4DB2-BD59-A6C34878D82A}">
                    <a16:rowId xmlns:a16="http://schemas.microsoft.com/office/drawing/2014/main" val="3150617012"/>
                  </a:ext>
                </a:extLst>
              </a:tr>
              <a:tr h="370840">
                <a:tc>
                  <a:txBody>
                    <a:bodyPr/>
                    <a:lstStyle/>
                    <a:p>
                      <a:r>
                        <a:rPr lang="en-US" dirty="0"/>
                        <a:t>2040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223.7</a:t>
                      </a:r>
                    </a:p>
                  </a:txBody>
                  <a:tcPr anchor="ctr"/>
                </a:tc>
                <a:tc>
                  <a:txBody>
                    <a:bodyPr/>
                    <a:lstStyle/>
                    <a:p>
                      <a:pPr algn="r"/>
                      <a:r>
                        <a:rPr lang="en-US" b="0" dirty="0"/>
                        <a:t>17.0 B gallons</a:t>
                      </a:r>
                    </a:p>
                  </a:txBody>
                  <a:tcPr anchor="ctr"/>
                </a:tc>
                <a:tc>
                  <a:txBody>
                    <a:bodyPr/>
                    <a:lstStyle/>
                    <a:p>
                      <a:pPr algn="r"/>
                      <a:r>
                        <a:rPr lang="en-US" b="0" dirty="0"/>
                        <a:t>$0.10</a:t>
                      </a:r>
                    </a:p>
                  </a:txBody>
                  <a:tcPr anchor="ctr"/>
                </a:tc>
                <a:tc>
                  <a:txBody>
                    <a:bodyPr/>
                    <a:lstStyle/>
                    <a:p>
                      <a:pPr algn="r"/>
                      <a:r>
                        <a:rPr lang="en-US" b="0" dirty="0"/>
                        <a:t>$1.70 M</a:t>
                      </a:r>
                    </a:p>
                  </a:txBody>
                  <a:tcPr anchor="ctr"/>
                </a:tc>
                <a:extLst>
                  <a:ext uri="{0D108BD9-81ED-4DB2-BD59-A6C34878D82A}">
                    <a16:rowId xmlns:a16="http://schemas.microsoft.com/office/drawing/2014/main" val="3260202931"/>
                  </a:ext>
                </a:extLst>
              </a:tr>
              <a:tr h="370840">
                <a:tc>
                  <a:txBody>
                    <a:bodyPr/>
                    <a:lstStyle/>
                    <a:p>
                      <a:r>
                        <a:rPr lang="en-US" dirty="0"/>
                        <a:t>2045</a:t>
                      </a:r>
                    </a:p>
                  </a:txBody>
                  <a:tcPr anchor="ctr"/>
                </a:tc>
                <a:tc>
                  <a:txBody>
                    <a:bodyPr/>
                    <a:lstStyle/>
                    <a:p>
                      <a:pPr algn="r"/>
                      <a:r>
                        <a:rPr lang="en-US" b="0" dirty="0"/>
                        <a:t>215.3</a:t>
                      </a:r>
                    </a:p>
                  </a:txBody>
                  <a:tcPr anchor="ctr"/>
                </a:tc>
                <a:tc>
                  <a:txBody>
                    <a:bodyPr/>
                    <a:lstStyle/>
                    <a:p>
                      <a:pPr algn="r"/>
                      <a:r>
                        <a:rPr lang="en-US" b="0" dirty="0"/>
                        <a:t>18.7 B gallons</a:t>
                      </a:r>
                    </a:p>
                  </a:txBody>
                  <a:tcPr anchor="ctr"/>
                </a:tc>
                <a:tc>
                  <a:txBody>
                    <a:bodyPr/>
                    <a:lstStyle/>
                    <a:p>
                      <a:pPr algn="r"/>
                      <a:r>
                        <a:rPr lang="en-US" b="0" dirty="0"/>
                        <a:t>$0.10</a:t>
                      </a:r>
                    </a:p>
                  </a:txBody>
                  <a:tcPr anchor="ctr"/>
                </a:tc>
                <a:tc>
                  <a:txBody>
                    <a:bodyPr/>
                    <a:lstStyle/>
                    <a:p>
                      <a:pPr algn="r"/>
                      <a:r>
                        <a:rPr lang="en-US" b="0" dirty="0"/>
                        <a:t>$1.87 M</a:t>
                      </a:r>
                    </a:p>
                  </a:txBody>
                  <a:tcPr anchor="ctr"/>
                </a:tc>
                <a:extLst>
                  <a:ext uri="{0D108BD9-81ED-4DB2-BD59-A6C34878D82A}">
                    <a16:rowId xmlns:a16="http://schemas.microsoft.com/office/drawing/2014/main" val="564719371"/>
                  </a:ext>
                </a:extLst>
              </a:tr>
              <a:tr h="370840">
                <a:tc>
                  <a:txBody>
                    <a:bodyPr/>
                    <a:lstStyle/>
                    <a:p>
                      <a:r>
                        <a:rPr lang="en-US" dirty="0"/>
                        <a:t>2050</a:t>
                      </a:r>
                    </a:p>
                  </a:txBody>
                  <a:tcPr anchor="ctr"/>
                </a:tc>
                <a:tc>
                  <a:txBody>
                    <a:bodyPr/>
                    <a:lstStyle/>
                    <a:p>
                      <a:pPr algn="r"/>
                      <a:r>
                        <a:rPr lang="en-US" b="0" dirty="0"/>
                        <a:t>215.3</a:t>
                      </a:r>
                    </a:p>
                  </a:txBody>
                  <a:tcPr anchor="ctr"/>
                </a:tc>
                <a:tc>
                  <a:txBody>
                    <a:bodyPr/>
                    <a:lstStyle/>
                    <a:p>
                      <a:pPr algn="r"/>
                      <a:r>
                        <a:rPr lang="en-US" b="0" dirty="0"/>
                        <a:t>21.4 B gallons</a:t>
                      </a:r>
                    </a:p>
                  </a:txBody>
                  <a:tcPr anchor="ctr"/>
                </a:tc>
                <a:tc>
                  <a:txBody>
                    <a:bodyPr/>
                    <a:lstStyle/>
                    <a:p>
                      <a:pPr algn="r"/>
                      <a:r>
                        <a:rPr lang="en-US" b="0" dirty="0"/>
                        <a:t>$0.10</a:t>
                      </a:r>
                    </a:p>
                  </a:txBody>
                  <a:tcPr anchor="ctr"/>
                </a:tc>
                <a:tc>
                  <a:txBody>
                    <a:bodyPr/>
                    <a:lstStyle/>
                    <a:p>
                      <a:pPr algn="r"/>
                      <a:r>
                        <a:rPr lang="en-US" b="0" dirty="0"/>
                        <a:t>$2.14 M</a:t>
                      </a:r>
                    </a:p>
                  </a:txBody>
                  <a:tcPr anchor="ctr"/>
                </a:tc>
                <a:extLst>
                  <a:ext uri="{0D108BD9-81ED-4DB2-BD59-A6C34878D82A}">
                    <a16:rowId xmlns:a16="http://schemas.microsoft.com/office/drawing/2014/main" val="66940786"/>
                  </a:ext>
                </a:extLst>
              </a:tr>
              <a:tr h="370840">
                <a:tc>
                  <a:txBody>
                    <a:bodyPr/>
                    <a:lstStyle/>
                    <a:p>
                      <a:r>
                        <a:rPr lang="en-US" dirty="0"/>
                        <a:t>2055</a:t>
                      </a:r>
                    </a:p>
                  </a:txBody>
                  <a:tcPr anchor="ctr"/>
                </a:tc>
                <a:tc>
                  <a:txBody>
                    <a:bodyPr/>
                    <a:lstStyle/>
                    <a:p>
                      <a:pPr algn="r"/>
                      <a:r>
                        <a:rPr lang="en-US" b="0" dirty="0"/>
                        <a:t>215.3</a:t>
                      </a:r>
                    </a:p>
                  </a:txBody>
                  <a:tcPr anchor="ctr"/>
                </a:tc>
                <a:tc>
                  <a:txBody>
                    <a:bodyPr/>
                    <a:lstStyle/>
                    <a:p>
                      <a:pPr algn="r"/>
                      <a:r>
                        <a:rPr lang="en-US" b="0" dirty="0"/>
                        <a:t>24.3 B gallons</a:t>
                      </a:r>
                    </a:p>
                  </a:txBody>
                  <a:tcPr anchor="ctr"/>
                </a:tc>
                <a:tc>
                  <a:txBody>
                    <a:bodyPr/>
                    <a:lstStyle/>
                    <a:p>
                      <a:pPr algn="r"/>
                      <a:r>
                        <a:rPr lang="en-US" b="0" dirty="0"/>
                        <a:t>$0.10</a:t>
                      </a:r>
                    </a:p>
                  </a:txBody>
                  <a:tcPr anchor="ctr"/>
                </a:tc>
                <a:tc>
                  <a:txBody>
                    <a:bodyPr/>
                    <a:lstStyle/>
                    <a:p>
                      <a:pPr algn="r"/>
                      <a:r>
                        <a:rPr lang="en-US" b="0" dirty="0"/>
                        <a:t>$2.43 M</a:t>
                      </a:r>
                    </a:p>
                  </a:txBody>
                  <a:tcPr anchor="ctr"/>
                </a:tc>
                <a:extLst>
                  <a:ext uri="{0D108BD9-81ED-4DB2-BD59-A6C34878D82A}">
                    <a16:rowId xmlns:a16="http://schemas.microsoft.com/office/drawing/2014/main" val="3993136468"/>
                  </a:ext>
                </a:extLst>
              </a:tr>
              <a:tr h="370840">
                <a:tc>
                  <a:txBody>
                    <a:bodyPr/>
                    <a:lstStyle/>
                    <a:p>
                      <a:r>
                        <a:rPr lang="en-US" dirty="0"/>
                        <a:t>2060</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215.3</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27.4 B gallons</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$0.10</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$2.74 M</a:t>
                      </a:r>
                    </a:p>
                  </a:txBody>
                  <a:tcPr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2314681"/>
                  </a:ext>
                </a:extLst>
              </a:tr>
              <a:tr h="370840">
                <a:tc>
                  <a:txBody>
                    <a:bodyPr/>
                    <a:lstStyle/>
                    <a:p>
                      <a:r>
                        <a:rPr lang="en-US" b="1" dirty="0"/>
                        <a:t>2018-2060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232.0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730.4 B gallons</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$0.10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$73.04 M</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0817183"/>
                  </a:ext>
                </a:extLst>
              </a:tr>
            </a:tbl>
          </a:graphicData>
        </a:graphic>
      </p:graphicFrame>
      <p:sp>
        <p:nvSpPr>
          <p:cNvPr id="6" name="TextBox 5">
            <a:extLst>
              <a:ext uri="{FF2B5EF4-FFF2-40B4-BE49-F238E27FC236}">
                <a16:creationId xmlns:a16="http://schemas.microsoft.com/office/drawing/2014/main" id="{398EB3B3-B0AE-4BEC-A340-E13B2F61C580}"/>
              </a:ext>
            </a:extLst>
          </p:cNvPr>
          <p:cNvSpPr txBox="1"/>
          <p:nvPr/>
        </p:nvSpPr>
        <p:spPr>
          <a:xfrm>
            <a:off x="4129968" y="572499"/>
            <a:ext cx="7479878" cy="523220"/>
          </a:xfrm>
          <a:prstGeom prst="rect">
            <a:avLst/>
          </a:prstGeom>
          <a:noFill/>
        </p:spPr>
        <p:txBody>
          <a:bodyPr wrap="square" rtlCol="0">
            <a:spAutoFit/>
          </a:bodyPr>
          <a:lstStyle/>
          <a:p>
            <a:pPr algn="ctr"/>
            <a:r>
              <a:rPr lang="en-US" sz="2800" b="1" dirty="0"/>
              <a:t>Water Rates</a:t>
            </a:r>
          </a:p>
        </p:txBody>
      </p:sp>
      <p:sp>
        <p:nvSpPr>
          <p:cNvPr id="4" name="Rectangle 3">
            <a:extLst>
              <a:ext uri="{FF2B5EF4-FFF2-40B4-BE49-F238E27FC236}">
                <a16:creationId xmlns:a16="http://schemas.microsoft.com/office/drawing/2014/main" id="{28B94B3E-87C5-4076-AE7A-04B2662EECA0}"/>
              </a:ext>
            </a:extLst>
          </p:cNvPr>
          <p:cNvSpPr/>
          <p:nvPr/>
        </p:nvSpPr>
        <p:spPr>
          <a:xfrm>
            <a:off x="5560072" y="1105703"/>
            <a:ext cx="1144083" cy="44773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51E63AD1-6DC1-44F5-9DFF-C1EB9C278BE7}"/>
              </a:ext>
            </a:extLst>
          </p:cNvPr>
          <p:cNvSpPr>
            <a:spLocks noGrp="1"/>
          </p:cNvSpPr>
          <p:nvPr>
            <p:ph sz="quarter" idx="12"/>
          </p:nvPr>
        </p:nvSpPr>
        <p:spPr>
          <a:xfrm>
            <a:off x="82343" y="366223"/>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spTree>
    <p:extLst>
      <p:ext uri="{BB962C8B-B14F-4D97-AF65-F5344CB8AC3E}">
        <p14:creationId xmlns:p14="http://schemas.microsoft.com/office/powerpoint/2010/main" val="33498094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59E15B-3F80-4364-AE2D-067BB15E5DB8}"/>
              </a:ext>
            </a:extLst>
          </p:cNvPr>
          <p:cNvSpPr>
            <a:spLocks noGrp="1"/>
          </p:cNvSpPr>
          <p:nvPr>
            <p:ph type="body" sz="quarter" idx="10"/>
          </p:nvPr>
        </p:nvSpPr>
        <p:spPr/>
        <p:txBody>
          <a:bodyPr/>
          <a:lstStyle/>
          <a:p>
            <a:r>
              <a:rPr lang="en-US" dirty="0"/>
              <a:t>Note: GPCD reflects net deliveries before accounting for non-revenue water, reflecting the amount of deliveries made by WCWCD. Wholesale Capital Charge per 1,000 gallons.</a:t>
            </a:r>
          </a:p>
        </p:txBody>
      </p:sp>
      <p:graphicFrame>
        <p:nvGraphicFramePr>
          <p:cNvPr id="5" name="Content Placeholder 4">
            <a:extLst>
              <a:ext uri="{FF2B5EF4-FFF2-40B4-BE49-F238E27FC236}">
                <a16:creationId xmlns:a16="http://schemas.microsoft.com/office/drawing/2014/main" id="{12BD4EA9-546E-4975-ACFD-90D4A373F669}"/>
              </a:ext>
            </a:extLst>
          </p:cNvPr>
          <p:cNvGraphicFramePr>
            <a:graphicFrameLocks noGrp="1"/>
          </p:cNvGraphicFramePr>
          <p:nvPr>
            <p:ph sz="quarter" idx="13"/>
            <p:extLst>
              <p:ext uri="{D42A27DB-BD31-4B8C-83A1-F6EECF244321}">
                <p14:modId xmlns:p14="http://schemas.microsoft.com/office/powerpoint/2010/main" val="277236312"/>
              </p:ext>
            </p:extLst>
          </p:nvPr>
        </p:nvGraphicFramePr>
        <p:xfrm>
          <a:off x="4040989" y="1162092"/>
          <a:ext cx="8041214" cy="4352548"/>
        </p:xfrm>
        <a:graphic>
          <a:graphicData uri="http://schemas.openxmlformats.org/drawingml/2006/table">
            <a:tbl>
              <a:tblPr firstRow="1" bandRow="1">
                <a:tableStyleId>{2D5ABB26-0587-4C30-8999-92F81FD0307C}</a:tableStyleId>
              </a:tblPr>
              <a:tblGrid>
                <a:gridCol w="1504733">
                  <a:extLst>
                    <a:ext uri="{9D8B030D-6E8A-4147-A177-3AD203B41FA5}">
                      <a16:colId xmlns:a16="http://schemas.microsoft.com/office/drawing/2014/main" val="2600707791"/>
                    </a:ext>
                  </a:extLst>
                </a:gridCol>
                <a:gridCol w="1245956">
                  <a:extLst>
                    <a:ext uri="{9D8B030D-6E8A-4147-A177-3AD203B41FA5}">
                      <a16:colId xmlns:a16="http://schemas.microsoft.com/office/drawing/2014/main" val="3911180491"/>
                    </a:ext>
                  </a:extLst>
                </a:gridCol>
                <a:gridCol w="1945610">
                  <a:extLst>
                    <a:ext uri="{9D8B030D-6E8A-4147-A177-3AD203B41FA5}">
                      <a16:colId xmlns:a16="http://schemas.microsoft.com/office/drawing/2014/main" val="1114560375"/>
                    </a:ext>
                  </a:extLst>
                </a:gridCol>
                <a:gridCol w="1945610">
                  <a:extLst>
                    <a:ext uri="{9D8B030D-6E8A-4147-A177-3AD203B41FA5}">
                      <a16:colId xmlns:a16="http://schemas.microsoft.com/office/drawing/2014/main" val="857219896"/>
                    </a:ext>
                  </a:extLst>
                </a:gridCol>
                <a:gridCol w="1399305">
                  <a:extLst>
                    <a:ext uri="{9D8B030D-6E8A-4147-A177-3AD203B41FA5}">
                      <a16:colId xmlns:a16="http://schemas.microsoft.com/office/drawing/2014/main" val="807175508"/>
                    </a:ext>
                  </a:extLst>
                </a:gridCol>
              </a:tblGrid>
              <a:tr h="641428">
                <a:tc>
                  <a:txBody>
                    <a:bodyPr/>
                    <a:lstStyle/>
                    <a:p>
                      <a:br>
                        <a:rPr lang="en-US" b="1" dirty="0">
                          <a:solidFill>
                            <a:schemeClr val="bg1"/>
                          </a:solidFill>
                        </a:rPr>
                      </a:br>
                      <a:r>
                        <a:rPr lang="en-US" b="1" dirty="0">
                          <a:solidFill>
                            <a:schemeClr val="bg1"/>
                          </a:solidFill>
                        </a:rPr>
                        <a:t>Period</a:t>
                      </a:r>
                    </a:p>
                  </a:txBody>
                  <a:tcPr anchor="ctr">
                    <a:solidFill>
                      <a:schemeClr val="accent3"/>
                    </a:solidFill>
                  </a:tcPr>
                </a:tc>
                <a:tc>
                  <a:txBody>
                    <a:bodyPr/>
                    <a:lstStyle/>
                    <a:p>
                      <a:pPr algn="r"/>
                      <a:r>
                        <a:rPr lang="en-US" b="1" dirty="0">
                          <a:solidFill>
                            <a:schemeClr val="bg1"/>
                          </a:solidFill>
                        </a:rPr>
                        <a:t>Adjusted GPCD</a:t>
                      </a:r>
                    </a:p>
                  </a:txBody>
                  <a:tcPr anchor="ctr">
                    <a:solidFill>
                      <a:schemeClr val="accent3"/>
                    </a:solidFill>
                  </a:tcPr>
                </a:tc>
                <a:tc>
                  <a:txBody>
                    <a:bodyPr/>
                    <a:lstStyle/>
                    <a:p>
                      <a:pPr algn="r"/>
                      <a:r>
                        <a:rPr lang="en-US" b="1" dirty="0">
                          <a:solidFill>
                            <a:schemeClr val="bg1"/>
                          </a:solidFill>
                        </a:rPr>
                        <a:t>Total WCWCD Deliveries</a:t>
                      </a:r>
                    </a:p>
                  </a:txBody>
                  <a:tcPr anchor="ctr">
                    <a:solidFill>
                      <a:schemeClr val="accent3"/>
                    </a:solidFill>
                  </a:tcPr>
                </a:tc>
                <a:tc>
                  <a:txBody>
                    <a:bodyPr/>
                    <a:lstStyle/>
                    <a:p>
                      <a:pPr algn="r"/>
                      <a:r>
                        <a:rPr lang="en-US" b="1" dirty="0">
                          <a:solidFill>
                            <a:schemeClr val="bg1"/>
                          </a:solidFill>
                        </a:rPr>
                        <a:t>Wholesale Rate Increase</a:t>
                      </a:r>
                    </a:p>
                  </a:txBody>
                  <a:tcPr anchor="ctr">
                    <a:solidFill>
                      <a:schemeClr val="accent3"/>
                    </a:solidFill>
                  </a:tcPr>
                </a:tc>
                <a:tc>
                  <a:txBody>
                    <a:bodyPr/>
                    <a:lstStyle/>
                    <a:p>
                      <a:pPr algn="r"/>
                      <a:r>
                        <a:rPr lang="en-US" b="1" dirty="0">
                          <a:solidFill>
                            <a:schemeClr val="bg1"/>
                          </a:solidFill>
                        </a:rPr>
                        <a:t>Capital Yield</a:t>
                      </a:r>
                    </a:p>
                  </a:txBody>
                  <a:tcPr anchor="ctr">
                    <a:solidFill>
                      <a:schemeClr val="accent3"/>
                    </a:solidFill>
                  </a:tcPr>
                </a:tc>
                <a:extLst>
                  <a:ext uri="{0D108BD9-81ED-4DB2-BD59-A6C34878D82A}">
                    <a16:rowId xmlns:a16="http://schemas.microsoft.com/office/drawing/2014/main" val="1349531714"/>
                  </a:ext>
                </a:extLst>
              </a:tr>
              <a:tr h="371112">
                <a:tc>
                  <a:txBody>
                    <a:bodyPr/>
                    <a:lstStyle/>
                    <a:p>
                      <a:r>
                        <a:rPr lang="en-US" dirty="0"/>
                        <a:t>2020</a:t>
                      </a:r>
                    </a:p>
                  </a:txBody>
                  <a:tcPr anchor="ctr"/>
                </a:tc>
                <a:tc>
                  <a:txBody>
                    <a:bodyPr/>
                    <a:lstStyle/>
                    <a:p>
                      <a:pPr algn="r"/>
                      <a:r>
                        <a:rPr lang="en-US" b="0" dirty="0"/>
                        <a:t>265.0</a:t>
                      </a:r>
                    </a:p>
                  </a:txBody>
                  <a:tcPr anchor="ctr"/>
                </a:tc>
                <a:tc>
                  <a:txBody>
                    <a:bodyPr/>
                    <a:lstStyle/>
                    <a:p>
                      <a:pPr algn="r"/>
                      <a:r>
                        <a:rPr lang="en-US" b="0" dirty="0"/>
                        <a:t>8.98 B gallons</a:t>
                      </a:r>
                    </a:p>
                  </a:txBody>
                  <a:tcPr anchor="ctr"/>
                </a:tc>
                <a:tc>
                  <a:txBody>
                    <a:bodyPr/>
                    <a:lstStyle/>
                    <a:p>
                      <a:pPr algn="r"/>
                      <a:r>
                        <a:rPr lang="en-US" b="0" dirty="0"/>
                        <a:t>$0.50</a:t>
                      </a:r>
                    </a:p>
                  </a:txBody>
                  <a:tcPr anchor="ctr"/>
                </a:tc>
                <a:tc>
                  <a:txBody>
                    <a:bodyPr/>
                    <a:lstStyle/>
                    <a:p>
                      <a:pPr algn="r"/>
                      <a:r>
                        <a:rPr lang="en-US" b="0" dirty="0"/>
                        <a:t>$4.49 M</a:t>
                      </a:r>
                    </a:p>
                  </a:txBody>
                  <a:tcPr anchor="ctr"/>
                </a:tc>
                <a:extLst>
                  <a:ext uri="{0D108BD9-81ED-4DB2-BD59-A6C34878D82A}">
                    <a16:rowId xmlns:a16="http://schemas.microsoft.com/office/drawing/2014/main" val="718041756"/>
                  </a:ext>
                </a:extLst>
              </a:tr>
              <a:tr h="371112">
                <a:tc>
                  <a:txBody>
                    <a:bodyPr/>
                    <a:lstStyle/>
                    <a:p>
                      <a:r>
                        <a:rPr lang="en-US" dirty="0"/>
                        <a:t>2025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253.9</a:t>
                      </a:r>
                    </a:p>
                  </a:txBody>
                  <a:tcPr anchor="ctr"/>
                </a:tc>
                <a:tc>
                  <a:txBody>
                    <a:bodyPr/>
                    <a:lstStyle/>
                    <a:p>
                      <a:pPr algn="r"/>
                      <a:r>
                        <a:rPr lang="en-US" b="0" dirty="0"/>
                        <a:t>11.2 B gallons</a:t>
                      </a:r>
                    </a:p>
                  </a:txBody>
                  <a:tcPr anchor="ctr"/>
                </a:tc>
                <a:tc>
                  <a:txBody>
                    <a:bodyPr/>
                    <a:lstStyle/>
                    <a:p>
                      <a:pPr algn="r"/>
                      <a:r>
                        <a:rPr lang="en-US" b="0" dirty="0"/>
                        <a:t>$1.00</a:t>
                      </a:r>
                    </a:p>
                  </a:txBody>
                  <a:tcPr anchor="ctr"/>
                </a:tc>
                <a:tc>
                  <a:txBody>
                    <a:bodyPr/>
                    <a:lstStyle/>
                    <a:p>
                      <a:pPr algn="r"/>
                      <a:r>
                        <a:rPr lang="en-US" b="0" dirty="0"/>
                        <a:t>$11.18 M</a:t>
                      </a:r>
                    </a:p>
                  </a:txBody>
                  <a:tcPr anchor="ctr"/>
                </a:tc>
                <a:extLst>
                  <a:ext uri="{0D108BD9-81ED-4DB2-BD59-A6C34878D82A}">
                    <a16:rowId xmlns:a16="http://schemas.microsoft.com/office/drawing/2014/main" val="1018542909"/>
                  </a:ext>
                </a:extLst>
              </a:tr>
              <a:tr h="371112">
                <a:tc>
                  <a:txBody>
                    <a:bodyPr/>
                    <a:lstStyle/>
                    <a:p>
                      <a:r>
                        <a:rPr lang="en-US" dirty="0"/>
                        <a:t>2030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243.4</a:t>
                      </a:r>
                    </a:p>
                  </a:txBody>
                  <a:tcPr anchor="ctr"/>
                </a:tc>
                <a:tc>
                  <a:txBody>
                    <a:bodyPr/>
                    <a:lstStyle/>
                    <a:p>
                      <a:pPr algn="r"/>
                      <a:r>
                        <a:rPr lang="en-US" b="0" dirty="0"/>
                        <a:t>13.2 B gallons</a:t>
                      </a:r>
                    </a:p>
                  </a:txBody>
                  <a:tcPr anchor="ctr"/>
                </a:tc>
                <a:tc>
                  <a:txBody>
                    <a:bodyPr/>
                    <a:lstStyle/>
                    <a:p>
                      <a:pPr algn="r"/>
                      <a:r>
                        <a:rPr lang="en-US" b="0" dirty="0"/>
                        <a:t>$1.50</a:t>
                      </a:r>
                    </a:p>
                  </a:txBody>
                  <a:tcPr anchor="ctr"/>
                </a:tc>
                <a:tc>
                  <a:txBody>
                    <a:bodyPr/>
                    <a:lstStyle/>
                    <a:p>
                      <a:pPr algn="r"/>
                      <a:r>
                        <a:rPr lang="en-US" b="0" dirty="0"/>
                        <a:t>$19.77 M</a:t>
                      </a:r>
                    </a:p>
                  </a:txBody>
                  <a:tcPr anchor="ctr"/>
                </a:tc>
                <a:extLst>
                  <a:ext uri="{0D108BD9-81ED-4DB2-BD59-A6C34878D82A}">
                    <a16:rowId xmlns:a16="http://schemas.microsoft.com/office/drawing/2014/main" val="2041388461"/>
                  </a:ext>
                </a:extLst>
              </a:tr>
              <a:tr h="371112">
                <a:tc>
                  <a:txBody>
                    <a:bodyPr/>
                    <a:lstStyle/>
                    <a:p>
                      <a:r>
                        <a:rPr lang="en-US" dirty="0"/>
                        <a:t>2035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233.0</a:t>
                      </a:r>
                    </a:p>
                  </a:txBody>
                  <a:tcPr anchor="ctr"/>
                </a:tc>
                <a:tc>
                  <a:txBody>
                    <a:bodyPr/>
                    <a:lstStyle/>
                    <a:p>
                      <a:pPr algn="r"/>
                      <a:r>
                        <a:rPr lang="en-US" b="0" dirty="0"/>
                        <a:t>15.2 B gallons</a:t>
                      </a:r>
                    </a:p>
                  </a:txBody>
                  <a:tcPr anchor="ctr"/>
                </a:tc>
                <a:tc>
                  <a:txBody>
                    <a:bodyPr/>
                    <a:lstStyle/>
                    <a:p>
                      <a:pPr algn="r"/>
                      <a:r>
                        <a:rPr lang="en-US" b="0" dirty="0"/>
                        <a:t>$2.00</a:t>
                      </a:r>
                    </a:p>
                  </a:txBody>
                  <a:tcPr anchor="ctr"/>
                </a:tc>
                <a:tc>
                  <a:txBody>
                    <a:bodyPr/>
                    <a:lstStyle/>
                    <a:p>
                      <a:pPr algn="r"/>
                      <a:r>
                        <a:rPr lang="en-US" b="0" dirty="0"/>
                        <a:t>$30.37 M</a:t>
                      </a:r>
                    </a:p>
                  </a:txBody>
                  <a:tcPr anchor="ctr"/>
                </a:tc>
                <a:extLst>
                  <a:ext uri="{0D108BD9-81ED-4DB2-BD59-A6C34878D82A}">
                    <a16:rowId xmlns:a16="http://schemas.microsoft.com/office/drawing/2014/main" val="3150617012"/>
                  </a:ext>
                </a:extLst>
              </a:tr>
              <a:tr h="371112">
                <a:tc>
                  <a:txBody>
                    <a:bodyPr/>
                    <a:lstStyle/>
                    <a:p>
                      <a:r>
                        <a:rPr lang="en-US" dirty="0"/>
                        <a:t>2040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223.7</a:t>
                      </a:r>
                    </a:p>
                  </a:txBody>
                  <a:tcPr anchor="ctr"/>
                </a:tc>
                <a:tc>
                  <a:txBody>
                    <a:bodyPr/>
                    <a:lstStyle/>
                    <a:p>
                      <a:pPr algn="r"/>
                      <a:r>
                        <a:rPr lang="en-US" b="0" dirty="0"/>
                        <a:t>17.0 B gallons</a:t>
                      </a:r>
                    </a:p>
                  </a:txBody>
                  <a:tcPr anchor="ctr"/>
                </a:tc>
                <a:tc>
                  <a:txBody>
                    <a:bodyPr/>
                    <a:lstStyle/>
                    <a:p>
                      <a:pPr algn="r"/>
                      <a:r>
                        <a:rPr lang="en-US" b="0" dirty="0"/>
                        <a:t>$2.50</a:t>
                      </a:r>
                    </a:p>
                  </a:txBody>
                  <a:tcPr anchor="ctr"/>
                </a:tc>
                <a:tc>
                  <a:txBody>
                    <a:bodyPr/>
                    <a:lstStyle/>
                    <a:p>
                      <a:pPr algn="r"/>
                      <a:r>
                        <a:rPr lang="en-US" b="0" dirty="0"/>
                        <a:t>$42.41 M</a:t>
                      </a:r>
                    </a:p>
                  </a:txBody>
                  <a:tcPr anchor="ctr"/>
                </a:tc>
                <a:extLst>
                  <a:ext uri="{0D108BD9-81ED-4DB2-BD59-A6C34878D82A}">
                    <a16:rowId xmlns:a16="http://schemas.microsoft.com/office/drawing/2014/main" val="3260202931"/>
                  </a:ext>
                </a:extLst>
              </a:tr>
              <a:tr h="371112">
                <a:tc>
                  <a:txBody>
                    <a:bodyPr/>
                    <a:lstStyle/>
                    <a:p>
                      <a:r>
                        <a:rPr lang="en-US" dirty="0"/>
                        <a:t>2045</a:t>
                      </a:r>
                    </a:p>
                  </a:txBody>
                  <a:tcPr anchor="ctr"/>
                </a:tc>
                <a:tc>
                  <a:txBody>
                    <a:bodyPr/>
                    <a:lstStyle/>
                    <a:p>
                      <a:pPr algn="r"/>
                      <a:r>
                        <a:rPr lang="en-US" b="0" dirty="0"/>
                        <a:t>215.3</a:t>
                      </a:r>
                    </a:p>
                  </a:txBody>
                  <a:tcPr anchor="ctr"/>
                </a:tc>
                <a:tc>
                  <a:txBody>
                    <a:bodyPr/>
                    <a:lstStyle/>
                    <a:p>
                      <a:pPr algn="r"/>
                      <a:r>
                        <a:rPr lang="en-US" b="0" dirty="0"/>
                        <a:t>18.7 B gallons</a:t>
                      </a:r>
                    </a:p>
                  </a:txBody>
                  <a:tcPr anchor="ctr"/>
                </a:tc>
                <a:tc>
                  <a:txBody>
                    <a:bodyPr/>
                    <a:lstStyle/>
                    <a:p>
                      <a:pPr algn="r"/>
                      <a:r>
                        <a:rPr lang="en-US" b="0" dirty="0"/>
                        <a:t>$3.00</a:t>
                      </a:r>
                    </a:p>
                  </a:txBody>
                  <a:tcPr anchor="ctr"/>
                </a:tc>
                <a:tc>
                  <a:txBody>
                    <a:bodyPr/>
                    <a:lstStyle/>
                    <a:p>
                      <a:pPr algn="r"/>
                      <a:r>
                        <a:rPr lang="en-US" b="0" dirty="0"/>
                        <a:t>$55.96 M</a:t>
                      </a:r>
                    </a:p>
                  </a:txBody>
                  <a:tcPr anchor="ctr"/>
                </a:tc>
                <a:extLst>
                  <a:ext uri="{0D108BD9-81ED-4DB2-BD59-A6C34878D82A}">
                    <a16:rowId xmlns:a16="http://schemas.microsoft.com/office/drawing/2014/main" val="564719371"/>
                  </a:ext>
                </a:extLst>
              </a:tr>
              <a:tr h="371112">
                <a:tc>
                  <a:txBody>
                    <a:bodyPr/>
                    <a:lstStyle/>
                    <a:p>
                      <a:r>
                        <a:rPr lang="en-US" dirty="0"/>
                        <a:t>2050</a:t>
                      </a:r>
                    </a:p>
                  </a:txBody>
                  <a:tcPr anchor="ctr"/>
                </a:tc>
                <a:tc>
                  <a:txBody>
                    <a:bodyPr/>
                    <a:lstStyle/>
                    <a:p>
                      <a:pPr algn="r"/>
                      <a:r>
                        <a:rPr lang="en-US" b="0" dirty="0"/>
                        <a:t>215.3</a:t>
                      </a:r>
                    </a:p>
                  </a:txBody>
                  <a:tcPr anchor="ctr"/>
                </a:tc>
                <a:tc>
                  <a:txBody>
                    <a:bodyPr/>
                    <a:lstStyle/>
                    <a:p>
                      <a:pPr algn="r"/>
                      <a:r>
                        <a:rPr lang="en-US" b="0" dirty="0"/>
                        <a:t>21.4 B gallons</a:t>
                      </a:r>
                    </a:p>
                  </a:txBody>
                  <a:tcPr anchor="ctr"/>
                </a:tc>
                <a:tc>
                  <a:txBody>
                    <a:bodyPr/>
                    <a:lstStyle/>
                    <a:p>
                      <a:pPr algn="r"/>
                      <a:r>
                        <a:rPr lang="en-US" b="0" dirty="0"/>
                        <a:t>$3.00</a:t>
                      </a:r>
                    </a:p>
                  </a:txBody>
                  <a:tcPr anchor="ctr"/>
                </a:tc>
                <a:tc>
                  <a:txBody>
                    <a:bodyPr/>
                    <a:lstStyle/>
                    <a:p>
                      <a:pPr algn="r"/>
                      <a:r>
                        <a:rPr lang="en-US" b="0" dirty="0"/>
                        <a:t>$64.25 M</a:t>
                      </a:r>
                    </a:p>
                  </a:txBody>
                  <a:tcPr anchor="ctr"/>
                </a:tc>
                <a:extLst>
                  <a:ext uri="{0D108BD9-81ED-4DB2-BD59-A6C34878D82A}">
                    <a16:rowId xmlns:a16="http://schemas.microsoft.com/office/drawing/2014/main" val="66940786"/>
                  </a:ext>
                </a:extLst>
              </a:tr>
              <a:tr h="371112">
                <a:tc>
                  <a:txBody>
                    <a:bodyPr/>
                    <a:lstStyle/>
                    <a:p>
                      <a:r>
                        <a:rPr lang="en-US" dirty="0"/>
                        <a:t>2055</a:t>
                      </a:r>
                    </a:p>
                  </a:txBody>
                  <a:tcPr anchor="ctr"/>
                </a:tc>
                <a:tc>
                  <a:txBody>
                    <a:bodyPr/>
                    <a:lstStyle/>
                    <a:p>
                      <a:pPr algn="r"/>
                      <a:r>
                        <a:rPr lang="en-US" b="0" dirty="0"/>
                        <a:t>215.3</a:t>
                      </a:r>
                    </a:p>
                  </a:txBody>
                  <a:tcPr anchor="ctr"/>
                </a:tc>
                <a:tc>
                  <a:txBody>
                    <a:bodyPr/>
                    <a:lstStyle/>
                    <a:p>
                      <a:pPr algn="r"/>
                      <a:r>
                        <a:rPr lang="en-US" b="0" dirty="0"/>
                        <a:t>24.3 B gallons</a:t>
                      </a:r>
                    </a:p>
                  </a:txBody>
                  <a:tcPr anchor="ctr"/>
                </a:tc>
                <a:tc>
                  <a:txBody>
                    <a:bodyPr/>
                    <a:lstStyle/>
                    <a:p>
                      <a:pPr algn="r"/>
                      <a:r>
                        <a:rPr lang="en-US" b="0" dirty="0"/>
                        <a:t>$3.00</a:t>
                      </a:r>
                    </a:p>
                  </a:txBody>
                  <a:tcPr anchor="ctr"/>
                </a:tc>
                <a:tc>
                  <a:txBody>
                    <a:bodyPr/>
                    <a:lstStyle/>
                    <a:p>
                      <a:pPr algn="r"/>
                      <a:r>
                        <a:rPr lang="en-US" b="0" dirty="0"/>
                        <a:t>$72.98 M</a:t>
                      </a:r>
                    </a:p>
                  </a:txBody>
                  <a:tcPr anchor="ctr"/>
                </a:tc>
                <a:extLst>
                  <a:ext uri="{0D108BD9-81ED-4DB2-BD59-A6C34878D82A}">
                    <a16:rowId xmlns:a16="http://schemas.microsoft.com/office/drawing/2014/main" val="3993136468"/>
                  </a:ext>
                </a:extLst>
              </a:tr>
              <a:tr h="371112">
                <a:tc>
                  <a:txBody>
                    <a:bodyPr/>
                    <a:lstStyle/>
                    <a:p>
                      <a:r>
                        <a:rPr lang="en-US" dirty="0"/>
                        <a:t>2060</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215.3</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27.4 B gallons</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$3.00</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$82.10 M</a:t>
                      </a:r>
                    </a:p>
                  </a:txBody>
                  <a:tcPr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2314681"/>
                  </a:ext>
                </a:extLst>
              </a:tr>
              <a:tr h="371112">
                <a:tc>
                  <a:txBody>
                    <a:bodyPr/>
                    <a:lstStyle/>
                    <a:p>
                      <a:r>
                        <a:rPr lang="en-US" b="1" dirty="0"/>
                        <a:t>2018-2060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232.0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730.4 B gallons</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$2.12</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$1,746.6 M</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3002079"/>
                  </a:ext>
                </a:extLst>
              </a:tr>
            </a:tbl>
          </a:graphicData>
        </a:graphic>
      </p:graphicFrame>
      <p:sp>
        <p:nvSpPr>
          <p:cNvPr id="6" name="TextBox 5">
            <a:extLst>
              <a:ext uri="{FF2B5EF4-FFF2-40B4-BE49-F238E27FC236}">
                <a16:creationId xmlns:a16="http://schemas.microsoft.com/office/drawing/2014/main" id="{180449ED-41F0-45EC-BCA5-356B66450456}"/>
              </a:ext>
            </a:extLst>
          </p:cNvPr>
          <p:cNvSpPr txBox="1"/>
          <p:nvPr/>
        </p:nvSpPr>
        <p:spPr>
          <a:xfrm>
            <a:off x="4155970" y="576988"/>
            <a:ext cx="7479878" cy="523220"/>
          </a:xfrm>
          <a:prstGeom prst="rect">
            <a:avLst/>
          </a:prstGeom>
          <a:noFill/>
        </p:spPr>
        <p:txBody>
          <a:bodyPr wrap="square" rtlCol="0">
            <a:spAutoFit/>
          </a:bodyPr>
          <a:lstStyle/>
          <a:p>
            <a:pPr algn="ctr"/>
            <a:r>
              <a:rPr lang="en-US" sz="2800" b="1" dirty="0"/>
              <a:t>Water Rates</a:t>
            </a:r>
          </a:p>
        </p:txBody>
      </p:sp>
      <p:sp>
        <p:nvSpPr>
          <p:cNvPr id="7" name="Rectangle 6">
            <a:extLst>
              <a:ext uri="{FF2B5EF4-FFF2-40B4-BE49-F238E27FC236}">
                <a16:creationId xmlns:a16="http://schemas.microsoft.com/office/drawing/2014/main" id="{FD529B74-E9F3-4615-B6E0-2DDCCC987ED8}"/>
              </a:ext>
            </a:extLst>
          </p:cNvPr>
          <p:cNvSpPr/>
          <p:nvPr/>
        </p:nvSpPr>
        <p:spPr>
          <a:xfrm>
            <a:off x="8858803" y="1099689"/>
            <a:ext cx="1815799" cy="44773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E2CF0CAE-1537-45CE-9179-540AAB98DD7B}"/>
              </a:ext>
            </a:extLst>
          </p:cNvPr>
          <p:cNvSpPr>
            <a:spLocks noGrp="1"/>
          </p:cNvSpPr>
          <p:nvPr>
            <p:ph sz="quarter" idx="12"/>
          </p:nvPr>
        </p:nvSpPr>
        <p:spPr>
          <a:xfrm>
            <a:off x="82343" y="366223"/>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spTree>
    <p:extLst>
      <p:ext uri="{BB962C8B-B14F-4D97-AF65-F5344CB8AC3E}">
        <p14:creationId xmlns:p14="http://schemas.microsoft.com/office/powerpoint/2010/main" val="1408136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206C8C-E14A-433E-AFF6-5D45ED5C3A19}"/>
              </a:ext>
            </a:extLst>
          </p:cNvPr>
          <p:cNvSpPr>
            <a:spLocks noGrp="1"/>
          </p:cNvSpPr>
          <p:nvPr>
            <p:ph type="body" sz="quarter" idx="10"/>
          </p:nvPr>
        </p:nvSpPr>
        <p:spPr/>
        <p:txBody>
          <a:bodyPr/>
          <a:lstStyle/>
          <a:p>
            <a:endParaRPr lang="en-US"/>
          </a:p>
        </p:txBody>
      </p:sp>
      <p:sp>
        <p:nvSpPr>
          <p:cNvPr id="6" name="TextBox 5">
            <a:extLst>
              <a:ext uri="{FF2B5EF4-FFF2-40B4-BE49-F238E27FC236}">
                <a16:creationId xmlns:a16="http://schemas.microsoft.com/office/drawing/2014/main" id="{28700937-48A5-4385-BEDB-AA7430C98E7C}"/>
              </a:ext>
            </a:extLst>
          </p:cNvPr>
          <p:cNvSpPr txBox="1"/>
          <p:nvPr/>
        </p:nvSpPr>
        <p:spPr>
          <a:xfrm>
            <a:off x="771390" y="1851262"/>
            <a:ext cx="10149406" cy="1938992"/>
          </a:xfrm>
          <a:prstGeom prst="rect">
            <a:avLst/>
          </a:prstGeom>
          <a:noFill/>
        </p:spPr>
        <p:txBody>
          <a:bodyPr wrap="square" rtlCol="0">
            <a:spAutoFit/>
          </a:bodyPr>
          <a:lstStyle/>
          <a:p>
            <a:pPr algn="ctr"/>
            <a:r>
              <a:rPr lang="en-US" sz="6000" b="1" u="sng" dirty="0"/>
              <a:t>Pricing Element #2</a:t>
            </a:r>
          </a:p>
          <a:p>
            <a:pPr algn="ctr"/>
            <a:r>
              <a:rPr lang="en-US" sz="6000" dirty="0"/>
              <a:t>Impact Fees</a:t>
            </a:r>
          </a:p>
        </p:txBody>
      </p:sp>
    </p:spTree>
    <p:extLst>
      <p:ext uri="{BB962C8B-B14F-4D97-AF65-F5344CB8AC3E}">
        <p14:creationId xmlns:p14="http://schemas.microsoft.com/office/powerpoint/2010/main" val="6626777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B1DA15-A0ED-4192-A0F8-84927188160F}"/>
              </a:ext>
            </a:extLst>
          </p:cNvPr>
          <p:cNvSpPr>
            <a:spLocks noGrp="1"/>
          </p:cNvSpPr>
          <p:nvPr>
            <p:ph type="body" sz="quarter" idx="10"/>
          </p:nvPr>
        </p:nvSpPr>
        <p:spPr/>
        <p:txBody>
          <a:bodyPr/>
          <a:lstStyle/>
          <a:p>
            <a:r>
              <a:rPr lang="en-US" dirty="0"/>
              <a:t>Source: Kem C. Gardner Policy Institute</a:t>
            </a:r>
          </a:p>
        </p:txBody>
      </p:sp>
      <p:graphicFrame>
        <p:nvGraphicFramePr>
          <p:cNvPr id="11" name="Content Placeholder 10">
            <a:extLst>
              <a:ext uri="{FF2B5EF4-FFF2-40B4-BE49-F238E27FC236}">
                <a16:creationId xmlns:a16="http://schemas.microsoft.com/office/drawing/2014/main" id="{DDDD36FE-1855-4E1E-A585-4404F954AEC8}"/>
              </a:ext>
            </a:extLst>
          </p:cNvPr>
          <p:cNvGraphicFramePr>
            <a:graphicFrameLocks noGrp="1"/>
          </p:cNvGraphicFramePr>
          <p:nvPr>
            <p:ph idx="11"/>
            <p:extLst>
              <p:ext uri="{D42A27DB-BD31-4B8C-83A1-F6EECF244321}">
                <p14:modId xmlns:p14="http://schemas.microsoft.com/office/powerpoint/2010/main" val="704371300"/>
              </p:ext>
            </p:extLst>
          </p:nvPr>
        </p:nvGraphicFramePr>
        <p:xfrm>
          <a:off x="6156325" y="1371600"/>
          <a:ext cx="5670550" cy="466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0">
            <a:extLst>
              <a:ext uri="{FF2B5EF4-FFF2-40B4-BE49-F238E27FC236}">
                <a16:creationId xmlns:a16="http://schemas.microsoft.com/office/drawing/2014/main" id="{2C63C061-6959-493A-89E3-43EF20E5188C}"/>
              </a:ext>
            </a:extLst>
          </p:cNvPr>
          <p:cNvGraphicFramePr>
            <a:graphicFrameLocks noGrp="1"/>
          </p:cNvGraphicFramePr>
          <p:nvPr>
            <p:ph idx="1"/>
            <p:extLst>
              <p:ext uri="{D42A27DB-BD31-4B8C-83A1-F6EECF244321}">
                <p14:modId xmlns:p14="http://schemas.microsoft.com/office/powerpoint/2010/main" val="4101395126"/>
              </p:ext>
            </p:extLst>
          </p:nvPr>
        </p:nvGraphicFramePr>
        <p:xfrm>
          <a:off x="365125" y="1371600"/>
          <a:ext cx="5670550" cy="466407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51E5FD81-E5F4-4FEA-B24B-5AECE27BC5AB}"/>
              </a:ext>
            </a:extLst>
          </p:cNvPr>
          <p:cNvSpPr txBox="1"/>
          <p:nvPr/>
        </p:nvSpPr>
        <p:spPr>
          <a:xfrm>
            <a:off x="546040" y="680996"/>
            <a:ext cx="5330388" cy="461665"/>
          </a:xfrm>
          <a:prstGeom prst="rect">
            <a:avLst/>
          </a:prstGeom>
          <a:noFill/>
        </p:spPr>
        <p:txBody>
          <a:bodyPr wrap="square" rtlCol="0">
            <a:spAutoFit/>
          </a:bodyPr>
          <a:lstStyle/>
          <a:p>
            <a:pPr algn="ctr"/>
            <a:r>
              <a:rPr lang="en-US" sz="2400" b="1" dirty="0"/>
              <a:t>Population Growth</a:t>
            </a:r>
          </a:p>
        </p:txBody>
      </p:sp>
      <p:sp>
        <p:nvSpPr>
          <p:cNvPr id="9" name="TextBox 8">
            <a:extLst>
              <a:ext uri="{FF2B5EF4-FFF2-40B4-BE49-F238E27FC236}">
                <a16:creationId xmlns:a16="http://schemas.microsoft.com/office/drawing/2014/main" id="{E4AE5299-EFA5-421A-BF83-A0B7280FAC42}"/>
              </a:ext>
            </a:extLst>
          </p:cNvPr>
          <p:cNvSpPr txBox="1"/>
          <p:nvPr/>
        </p:nvSpPr>
        <p:spPr>
          <a:xfrm>
            <a:off x="6514776" y="680996"/>
            <a:ext cx="5430844" cy="461665"/>
          </a:xfrm>
          <a:prstGeom prst="rect">
            <a:avLst/>
          </a:prstGeom>
          <a:noFill/>
        </p:spPr>
        <p:txBody>
          <a:bodyPr wrap="square" rtlCol="0">
            <a:spAutoFit/>
          </a:bodyPr>
          <a:lstStyle/>
          <a:p>
            <a:pPr algn="ctr"/>
            <a:r>
              <a:rPr lang="en-US" sz="2400" b="1" dirty="0"/>
              <a:t>Equivalent Residential Connections</a:t>
            </a:r>
          </a:p>
        </p:txBody>
      </p:sp>
    </p:spTree>
    <p:extLst>
      <p:ext uri="{BB962C8B-B14F-4D97-AF65-F5344CB8AC3E}">
        <p14:creationId xmlns:p14="http://schemas.microsoft.com/office/powerpoint/2010/main" val="39090488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10">
            <a:extLst>
              <a:ext uri="{FF2B5EF4-FFF2-40B4-BE49-F238E27FC236}">
                <a16:creationId xmlns:a16="http://schemas.microsoft.com/office/drawing/2014/main" id="{636C4163-42E4-472B-87D6-D777872B03F6}"/>
              </a:ext>
            </a:extLst>
          </p:cNvPr>
          <p:cNvGraphicFramePr>
            <a:graphicFrameLocks noGrp="1"/>
          </p:cNvGraphicFramePr>
          <p:nvPr>
            <p:ph sz="quarter" idx="13"/>
            <p:extLst>
              <p:ext uri="{D42A27DB-BD31-4B8C-83A1-F6EECF244321}">
                <p14:modId xmlns:p14="http://schemas.microsoft.com/office/powerpoint/2010/main" val="3896054413"/>
              </p:ext>
            </p:extLst>
          </p:nvPr>
        </p:nvGraphicFramePr>
        <p:xfrm>
          <a:off x="4156075" y="365125"/>
          <a:ext cx="7667625" cy="5672138"/>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2">
            <a:extLst>
              <a:ext uri="{FF2B5EF4-FFF2-40B4-BE49-F238E27FC236}">
                <a16:creationId xmlns:a16="http://schemas.microsoft.com/office/drawing/2014/main" id="{35063E97-16FC-4320-9414-AB9B354CE542}"/>
              </a:ext>
            </a:extLst>
          </p:cNvPr>
          <p:cNvSpPr>
            <a:spLocks noGrp="1"/>
          </p:cNvSpPr>
          <p:nvPr>
            <p:ph sz="quarter" idx="12"/>
          </p:nvPr>
        </p:nvSpPr>
        <p:spPr>
          <a:xfrm>
            <a:off x="-86670" y="409559"/>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spTree>
    <p:extLst>
      <p:ext uri="{BB962C8B-B14F-4D97-AF65-F5344CB8AC3E}">
        <p14:creationId xmlns:p14="http://schemas.microsoft.com/office/powerpoint/2010/main" val="3361753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2BD4EA9-546E-4975-ACFD-90D4A373F669}"/>
              </a:ext>
            </a:extLst>
          </p:cNvPr>
          <p:cNvGraphicFramePr>
            <a:graphicFrameLocks noGrp="1"/>
          </p:cNvGraphicFramePr>
          <p:nvPr>
            <p:ph sz="quarter" idx="13"/>
            <p:extLst>
              <p:ext uri="{D42A27DB-BD31-4B8C-83A1-F6EECF244321}">
                <p14:modId xmlns:p14="http://schemas.microsoft.com/office/powerpoint/2010/main" val="3829916490"/>
              </p:ext>
            </p:extLst>
          </p:nvPr>
        </p:nvGraphicFramePr>
        <p:xfrm>
          <a:off x="4013610" y="1109970"/>
          <a:ext cx="7810090" cy="4617720"/>
        </p:xfrm>
        <a:graphic>
          <a:graphicData uri="http://schemas.openxmlformats.org/drawingml/2006/table">
            <a:tbl>
              <a:tblPr firstRow="1" bandRow="1">
                <a:tableStyleId>{2D5ABB26-0587-4C30-8999-92F81FD0307C}</a:tableStyleId>
              </a:tblPr>
              <a:tblGrid>
                <a:gridCol w="1374621">
                  <a:extLst>
                    <a:ext uri="{9D8B030D-6E8A-4147-A177-3AD203B41FA5}">
                      <a16:colId xmlns:a16="http://schemas.microsoft.com/office/drawing/2014/main" val="2600707791"/>
                    </a:ext>
                  </a:extLst>
                </a:gridCol>
                <a:gridCol w="1109414">
                  <a:extLst>
                    <a:ext uri="{9D8B030D-6E8A-4147-A177-3AD203B41FA5}">
                      <a16:colId xmlns:a16="http://schemas.microsoft.com/office/drawing/2014/main" val="3911180491"/>
                    </a:ext>
                  </a:extLst>
                </a:gridCol>
                <a:gridCol w="1282760">
                  <a:extLst>
                    <a:ext uri="{9D8B030D-6E8A-4147-A177-3AD203B41FA5}">
                      <a16:colId xmlns:a16="http://schemas.microsoft.com/office/drawing/2014/main" val="1114560375"/>
                    </a:ext>
                  </a:extLst>
                </a:gridCol>
                <a:gridCol w="1505841">
                  <a:extLst>
                    <a:ext uri="{9D8B030D-6E8A-4147-A177-3AD203B41FA5}">
                      <a16:colId xmlns:a16="http://schemas.microsoft.com/office/drawing/2014/main" val="857219896"/>
                    </a:ext>
                  </a:extLst>
                </a:gridCol>
                <a:gridCol w="1136228">
                  <a:extLst>
                    <a:ext uri="{9D8B030D-6E8A-4147-A177-3AD203B41FA5}">
                      <a16:colId xmlns:a16="http://schemas.microsoft.com/office/drawing/2014/main" val="2910168651"/>
                    </a:ext>
                  </a:extLst>
                </a:gridCol>
                <a:gridCol w="1401226">
                  <a:extLst>
                    <a:ext uri="{9D8B030D-6E8A-4147-A177-3AD203B41FA5}">
                      <a16:colId xmlns:a16="http://schemas.microsoft.com/office/drawing/2014/main" val="807175508"/>
                    </a:ext>
                  </a:extLst>
                </a:gridCol>
              </a:tblGrid>
              <a:tr h="370840">
                <a:tc>
                  <a:txBody>
                    <a:bodyPr/>
                    <a:lstStyle/>
                    <a:p>
                      <a:br>
                        <a:rPr lang="en-US" b="1" dirty="0">
                          <a:solidFill>
                            <a:schemeClr val="bg1"/>
                          </a:solidFill>
                        </a:rPr>
                      </a:br>
                      <a:endParaRPr lang="en-US" b="1" dirty="0">
                        <a:solidFill>
                          <a:schemeClr val="bg1"/>
                        </a:solidFill>
                      </a:endParaRPr>
                    </a:p>
                    <a:p>
                      <a:r>
                        <a:rPr lang="en-US" b="1" dirty="0">
                          <a:solidFill>
                            <a:schemeClr val="bg1"/>
                          </a:solidFill>
                        </a:rPr>
                        <a:t>Period</a:t>
                      </a:r>
                    </a:p>
                  </a:txBody>
                  <a:tcPr anchor="ctr">
                    <a:solidFill>
                      <a:schemeClr val="accent3"/>
                    </a:solidFill>
                  </a:tcPr>
                </a:tc>
                <a:tc>
                  <a:txBody>
                    <a:bodyPr/>
                    <a:lstStyle/>
                    <a:p>
                      <a:pPr algn="r"/>
                      <a:endParaRPr lang="en-US" b="1" dirty="0">
                        <a:solidFill>
                          <a:schemeClr val="bg1"/>
                        </a:solidFill>
                      </a:endParaRPr>
                    </a:p>
                    <a:p>
                      <a:pPr algn="r"/>
                      <a:r>
                        <a:rPr lang="en-US" b="1" dirty="0">
                          <a:solidFill>
                            <a:schemeClr val="bg1"/>
                          </a:solidFill>
                        </a:rPr>
                        <a:t>ERC Added</a:t>
                      </a:r>
                    </a:p>
                  </a:txBody>
                  <a:tcPr anchor="ctr">
                    <a:solidFill>
                      <a:schemeClr val="accent3"/>
                    </a:solidFill>
                  </a:tcPr>
                </a:tc>
                <a:tc>
                  <a:txBody>
                    <a:bodyPr/>
                    <a:lstStyle/>
                    <a:p>
                      <a:pPr algn="r"/>
                      <a:r>
                        <a:rPr lang="en-US" b="1" dirty="0">
                          <a:solidFill>
                            <a:schemeClr val="bg1"/>
                          </a:solidFill>
                        </a:rPr>
                        <a:t>New Home Value</a:t>
                      </a:r>
                    </a:p>
                  </a:txBody>
                  <a:tcPr anchor="ctr">
                    <a:solidFill>
                      <a:schemeClr val="accent3"/>
                    </a:solidFill>
                  </a:tcPr>
                </a:tc>
                <a:tc>
                  <a:txBody>
                    <a:bodyPr/>
                    <a:lstStyle/>
                    <a:p>
                      <a:pPr algn="r"/>
                      <a:r>
                        <a:rPr lang="en-US" b="1" dirty="0">
                          <a:solidFill>
                            <a:schemeClr val="bg1"/>
                          </a:solidFill>
                        </a:rPr>
                        <a:t>Impact </a:t>
                      </a:r>
                      <a:br>
                        <a:rPr lang="en-US" b="1" dirty="0">
                          <a:solidFill>
                            <a:schemeClr val="bg1"/>
                          </a:solidFill>
                        </a:rPr>
                      </a:br>
                      <a:r>
                        <a:rPr lang="en-US" b="1" dirty="0">
                          <a:solidFill>
                            <a:schemeClr val="bg1"/>
                          </a:solidFill>
                        </a:rPr>
                        <a:t>Fee per Connection</a:t>
                      </a:r>
                    </a:p>
                  </a:txBody>
                  <a:tcPr anchor="ctr">
                    <a:solidFill>
                      <a:schemeClr val="accent3"/>
                    </a:solidFill>
                  </a:tcPr>
                </a:tc>
                <a:tc>
                  <a:txBody>
                    <a:bodyPr/>
                    <a:lstStyle/>
                    <a:p>
                      <a:pPr algn="r"/>
                      <a:r>
                        <a:rPr lang="en-US" b="1" dirty="0">
                          <a:solidFill>
                            <a:schemeClr val="bg1"/>
                          </a:solidFill>
                        </a:rPr>
                        <a:t>Percent of Home Value</a:t>
                      </a:r>
                    </a:p>
                  </a:txBody>
                  <a:tcPr anchor="ctr">
                    <a:solidFill>
                      <a:schemeClr val="accent3"/>
                    </a:solidFill>
                  </a:tcPr>
                </a:tc>
                <a:tc>
                  <a:txBody>
                    <a:bodyPr/>
                    <a:lstStyle/>
                    <a:p>
                      <a:pPr algn="r"/>
                      <a:r>
                        <a:rPr lang="en-US" b="1" dirty="0">
                          <a:solidFill>
                            <a:schemeClr val="bg1"/>
                          </a:solidFill>
                        </a:rPr>
                        <a:t>Impact </a:t>
                      </a:r>
                    </a:p>
                    <a:p>
                      <a:pPr algn="r"/>
                      <a:r>
                        <a:rPr lang="en-US" b="1" dirty="0">
                          <a:solidFill>
                            <a:schemeClr val="bg1"/>
                          </a:solidFill>
                        </a:rPr>
                        <a:t>Fee Revenue</a:t>
                      </a:r>
                    </a:p>
                  </a:txBody>
                  <a:tcPr anchor="ctr">
                    <a:solidFill>
                      <a:schemeClr val="accent3"/>
                    </a:solidFill>
                  </a:tcPr>
                </a:tc>
                <a:extLst>
                  <a:ext uri="{0D108BD9-81ED-4DB2-BD59-A6C34878D82A}">
                    <a16:rowId xmlns:a16="http://schemas.microsoft.com/office/drawing/2014/main" val="1349531714"/>
                  </a:ext>
                </a:extLst>
              </a:tr>
              <a:tr h="370840">
                <a:tc>
                  <a:txBody>
                    <a:bodyPr/>
                    <a:lstStyle/>
                    <a:p>
                      <a:r>
                        <a:rPr lang="en-US" dirty="0"/>
                        <a:t>2020</a:t>
                      </a:r>
                    </a:p>
                  </a:txBody>
                  <a:tcPr anchor="ctr"/>
                </a:tc>
                <a:tc>
                  <a:txBody>
                    <a:bodyPr/>
                    <a:lstStyle/>
                    <a:p>
                      <a:pPr algn="r"/>
                      <a:r>
                        <a:rPr lang="en-US" b="0" dirty="0"/>
                        <a:t>2,977</a:t>
                      </a:r>
                    </a:p>
                  </a:txBody>
                  <a:tcPr anchor="ctr"/>
                </a:tc>
                <a:tc>
                  <a:txBody>
                    <a:bodyPr/>
                    <a:lstStyle/>
                    <a:p>
                      <a:pPr algn="r"/>
                      <a:r>
                        <a:rPr lang="en-US" b="0" dirty="0"/>
                        <a:t>$367,000</a:t>
                      </a:r>
                    </a:p>
                  </a:txBody>
                  <a:tcPr anchor="ctr"/>
                </a:tc>
                <a:tc>
                  <a:txBody>
                    <a:bodyPr/>
                    <a:lstStyle/>
                    <a:p>
                      <a:pPr algn="r"/>
                      <a:r>
                        <a:rPr lang="en-US" b="0" dirty="0"/>
                        <a:t>$10,417</a:t>
                      </a:r>
                    </a:p>
                  </a:txBody>
                  <a:tcPr anchor="ctr"/>
                </a:tc>
                <a:tc>
                  <a:txBody>
                    <a:bodyPr/>
                    <a:lstStyle/>
                    <a:p>
                      <a:pPr algn="r"/>
                      <a:r>
                        <a:rPr lang="en-US" b="0" dirty="0"/>
                        <a:t>2.8%</a:t>
                      </a:r>
                    </a:p>
                  </a:txBody>
                  <a:tcPr anchor="ctr"/>
                </a:tc>
                <a:tc>
                  <a:txBody>
                    <a:bodyPr/>
                    <a:lstStyle/>
                    <a:p>
                      <a:pPr algn="r"/>
                      <a:r>
                        <a:rPr lang="en-US" b="0" dirty="0"/>
                        <a:t>$31.0 M</a:t>
                      </a:r>
                    </a:p>
                  </a:txBody>
                  <a:tcPr anchor="ctr"/>
                </a:tc>
                <a:extLst>
                  <a:ext uri="{0D108BD9-81ED-4DB2-BD59-A6C34878D82A}">
                    <a16:rowId xmlns:a16="http://schemas.microsoft.com/office/drawing/2014/main" val="718041756"/>
                  </a:ext>
                </a:extLst>
              </a:tr>
              <a:tr h="370840">
                <a:tc>
                  <a:txBody>
                    <a:bodyPr/>
                    <a:lstStyle/>
                    <a:p>
                      <a:r>
                        <a:rPr lang="en-US" dirty="0"/>
                        <a:t>2025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2,755</a:t>
                      </a:r>
                    </a:p>
                  </a:txBody>
                  <a:tcPr anchor="ctr"/>
                </a:tc>
                <a:tc>
                  <a:txBody>
                    <a:bodyPr/>
                    <a:lstStyle/>
                    <a:p>
                      <a:pPr algn="r"/>
                      <a:r>
                        <a:rPr lang="en-US" b="0" dirty="0"/>
                        <a:t>$413,200</a:t>
                      </a:r>
                    </a:p>
                  </a:txBody>
                  <a:tcPr anchor="ctr"/>
                </a:tc>
                <a:tc>
                  <a:txBody>
                    <a:bodyPr/>
                    <a:lstStyle/>
                    <a:p>
                      <a:pPr algn="r"/>
                      <a:r>
                        <a:rPr lang="en-US" b="0" dirty="0"/>
                        <a:t>$15,809</a:t>
                      </a:r>
                    </a:p>
                  </a:txBody>
                  <a:tcPr anchor="ctr"/>
                </a:tc>
                <a:tc>
                  <a:txBody>
                    <a:bodyPr/>
                    <a:lstStyle/>
                    <a:p>
                      <a:pPr algn="r"/>
                      <a:r>
                        <a:rPr lang="en-US" b="0" dirty="0"/>
                        <a:t>3.7%</a:t>
                      </a:r>
                    </a:p>
                  </a:txBody>
                  <a:tcPr anchor="ctr"/>
                </a:tc>
                <a:tc>
                  <a:txBody>
                    <a:bodyPr/>
                    <a:lstStyle/>
                    <a:p>
                      <a:pPr algn="r"/>
                      <a:r>
                        <a:rPr lang="en-US" b="0" dirty="0"/>
                        <a:t>$41.6 M</a:t>
                      </a:r>
                    </a:p>
                  </a:txBody>
                  <a:tcPr anchor="ctr"/>
                </a:tc>
                <a:extLst>
                  <a:ext uri="{0D108BD9-81ED-4DB2-BD59-A6C34878D82A}">
                    <a16:rowId xmlns:a16="http://schemas.microsoft.com/office/drawing/2014/main" val="1018542909"/>
                  </a:ext>
                </a:extLst>
              </a:tr>
              <a:tr h="370840">
                <a:tc>
                  <a:txBody>
                    <a:bodyPr/>
                    <a:lstStyle/>
                    <a:p>
                      <a:r>
                        <a:rPr lang="en-US" dirty="0"/>
                        <a:t>2030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3,037</a:t>
                      </a:r>
                    </a:p>
                  </a:txBody>
                  <a:tcPr anchor="ctr"/>
                </a:tc>
                <a:tc>
                  <a:txBody>
                    <a:bodyPr/>
                    <a:lstStyle/>
                    <a:p>
                      <a:pPr algn="r"/>
                      <a:r>
                        <a:rPr lang="en-US" b="0" dirty="0"/>
                        <a:t>$465,200</a:t>
                      </a:r>
                    </a:p>
                  </a:txBody>
                  <a:tcPr anchor="ctr"/>
                </a:tc>
                <a:tc>
                  <a:txBody>
                    <a:bodyPr/>
                    <a:lstStyle/>
                    <a:p>
                      <a:pPr algn="r"/>
                      <a:r>
                        <a:rPr lang="en-US" b="0" dirty="0"/>
                        <a:t>$16,971</a:t>
                      </a:r>
                    </a:p>
                  </a:txBody>
                  <a:tcPr anchor="ctr"/>
                </a:tc>
                <a:tc>
                  <a:txBody>
                    <a:bodyPr/>
                    <a:lstStyle/>
                    <a:p>
                      <a:pPr algn="r"/>
                      <a:r>
                        <a:rPr lang="en-US" b="0" dirty="0"/>
                        <a:t>3.6%</a:t>
                      </a:r>
                    </a:p>
                  </a:txBody>
                  <a:tcPr anchor="ctr"/>
                </a:tc>
                <a:tc>
                  <a:txBody>
                    <a:bodyPr/>
                    <a:lstStyle/>
                    <a:p>
                      <a:pPr algn="r"/>
                      <a:r>
                        <a:rPr lang="en-US" b="0" dirty="0"/>
                        <a:t>$51.5 M</a:t>
                      </a:r>
                    </a:p>
                  </a:txBody>
                  <a:tcPr anchor="ctr"/>
                </a:tc>
                <a:extLst>
                  <a:ext uri="{0D108BD9-81ED-4DB2-BD59-A6C34878D82A}">
                    <a16:rowId xmlns:a16="http://schemas.microsoft.com/office/drawing/2014/main" val="2041388461"/>
                  </a:ext>
                </a:extLst>
              </a:tr>
              <a:tr h="370840">
                <a:tc>
                  <a:txBody>
                    <a:bodyPr/>
                    <a:lstStyle/>
                    <a:p>
                      <a:r>
                        <a:rPr lang="en-US" dirty="0"/>
                        <a:t>2035</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3,113</a:t>
                      </a:r>
                    </a:p>
                  </a:txBody>
                  <a:tcPr anchor="ctr"/>
                </a:tc>
                <a:tc>
                  <a:txBody>
                    <a:bodyPr/>
                    <a:lstStyle/>
                    <a:p>
                      <a:pPr algn="r"/>
                      <a:r>
                        <a:rPr lang="en-US" b="0" dirty="0"/>
                        <a:t>$523,800</a:t>
                      </a:r>
                    </a:p>
                  </a:txBody>
                  <a:tcPr anchor="ctr"/>
                </a:tc>
                <a:tc>
                  <a:txBody>
                    <a:bodyPr/>
                    <a:lstStyle/>
                    <a:p>
                      <a:pPr algn="r"/>
                      <a:r>
                        <a:rPr lang="en-US" b="0" dirty="0"/>
                        <a:t>$19,089</a:t>
                      </a:r>
                    </a:p>
                  </a:txBody>
                  <a:tcPr anchor="ctr"/>
                </a:tc>
                <a:tc>
                  <a:txBody>
                    <a:bodyPr/>
                    <a:lstStyle/>
                    <a:p>
                      <a:pPr algn="r"/>
                      <a:r>
                        <a:rPr lang="en-US" b="0" dirty="0"/>
                        <a:t>3.6%</a:t>
                      </a:r>
                    </a:p>
                  </a:txBody>
                  <a:tcPr anchor="ctr"/>
                </a:tc>
                <a:tc>
                  <a:txBody>
                    <a:bodyPr/>
                    <a:lstStyle/>
                    <a:p>
                      <a:pPr algn="r"/>
                      <a:r>
                        <a:rPr lang="en-US" b="0" dirty="0"/>
                        <a:t>$59.4 M</a:t>
                      </a:r>
                    </a:p>
                  </a:txBody>
                  <a:tcPr anchor="ctr"/>
                </a:tc>
                <a:extLst>
                  <a:ext uri="{0D108BD9-81ED-4DB2-BD59-A6C34878D82A}">
                    <a16:rowId xmlns:a16="http://schemas.microsoft.com/office/drawing/2014/main" val="3150617012"/>
                  </a:ext>
                </a:extLst>
              </a:tr>
              <a:tr h="370840">
                <a:tc>
                  <a:txBody>
                    <a:bodyPr/>
                    <a:lstStyle/>
                    <a:p>
                      <a:r>
                        <a:rPr lang="en-US" dirty="0"/>
                        <a:t>2040</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3,035</a:t>
                      </a:r>
                    </a:p>
                  </a:txBody>
                  <a:tcPr anchor="ctr"/>
                </a:tc>
                <a:tc>
                  <a:txBody>
                    <a:bodyPr/>
                    <a:lstStyle/>
                    <a:p>
                      <a:pPr algn="r"/>
                      <a:r>
                        <a:rPr lang="en-US" b="0" dirty="0"/>
                        <a:t>$589,700</a:t>
                      </a:r>
                    </a:p>
                  </a:txBody>
                  <a:tcPr anchor="ctr"/>
                </a:tc>
                <a:tc>
                  <a:txBody>
                    <a:bodyPr/>
                    <a:lstStyle/>
                    <a:p>
                      <a:pPr algn="r"/>
                      <a:r>
                        <a:rPr lang="en-US" b="0" dirty="0"/>
                        <a:t>$21,474</a:t>
                      </a:r>
                    </a:p>
                  </a:txBody>
                  <a:tcPr anchor="ctr"/>
                </a:tc>
                <a:tc>
                  <a:txBody>
                    <a:bodyPr/>
                    <a:lstStyle/>
                    <a:p>
                      <a:pPr algn="r"/>
                      <a:r>
                        <a:rPr lang="en-US" b="0" dirty="0"/>
                        <a:t>3.6%</a:t>
                      </a:r>
                    </a:p>
                  </a:txBody>
                  <a:tcPr anchor="ctr"/>
                </a:tc>
                <a:tc>
                  <a:txBody>
                    <a:bodyPr/>
                    <a:lstStyle/>
                    <a:p>
                      <a:pPr algn="r"/>
                      <a:r>
                        <a:rPr lang="en-US" b="0" dirty="0"/>
                        <a:t>$65.2 M</a:t>
                      </a:r>
                    </a:p>
                  </a:txBody>
                  <a:tcPr anchor="ctr"/>
                </a:tc>
                <a:extLst>
                  <a:ext uri="{0D108BD9-81ED-4DB2-BD59-A6C34878D82A}">
                    <a16:rowId xmlns:a16="http://schemas.microsoft.com/office/drawing/2014/main" val="3260202931"/>
                  </a:ext>
                </a:extLst>
              </a:tr>
              <a:tr h="346979">
                <a:tc>
                  <a:txBody>
                    <a:bodyPr/>
                    <a:lstStyle/>
                    <a:p>
                      <a:r>
                        <a:rPr lang="en-US" dirty="0"/>
                        <a:t>2045</a:t>
                      </a:r>
                    </a:p>
                  </a:txBody>
                  <a:tcPr anchor="ctr"/>
                </a:tc>
                <a:tc>
                  <a:txBody>
                    <a:bodyPr/>
                    <a:lstStyle/>
                    <a:p>
                      <a:pPr algn="r"/>
                      <a:r>
                        <a:rPr lang="en-US" b="0" dirty="0"/>
                        <a:t>3,130</a:t>
                      </a:r>
                    </a:p>
                  </a:txBody>
                  <a:tcPr anchor="ctr"/>
                </a:tc>
                <a:tc>
                  <a:txBody>
                    <a:bodyPr/>
                    <a:lstStyle/>
                    <a:p>
                      <a:pPr algn="r"/>
                      <a:r>
                        <a:rPr lang="en-US" b="0" dirty="0"/>
                        <a:t>$664,000</a:t>
                      </a:r>
                    </a:p>
                  </a:txBody>
                  <a:tcPr anchor="ctr"/>
                </a:tc>
                <a:tc>
                  <a:txBody>
                    <a:bodyPr/>
                    <a:lstStyle/>
                    <a:p>
                      <a:pPr algn="r"/>
                      <a:r>
                        <a:rPr lang="en-US" b="0" dirty="0"/>
                        <a:t>$24,160</a:t>
                      </a:r>
                    </a:p>
                  </a:txBody>
                  <a:tcPr anchor="ctr"/>
                </a:tc>
                <a:tc>
                  <a:txBody>
                    <a:bodyPr/>
                    <a:lstStyle/>
                    <a:p>
                      <a:pPr algn="r"/>
                      <a:r>
                        <a:rPr lang="en-US" b="0" dirty="0"/>
                        <a:t>3.6%</a:t>
                      </a:r>
                    </a:p>
                  </a:txBody>
                  <a:tcPr anchor="ctr"/>
                </a:tc>
                <a:tc>
                  <a:txBody>
                    <a:bodyPr/>
                    <a:lstStyle/>
                    <a:p>
                      <a:pPr algn="r"/>
                      <a:r>
                        <a:rPr lang="en-US" b="0" dirty="0"/>
                        <a:t>$75.6 M</a:t>
                      </a:r>
                    </a:p>
                  </a:txBody>
                  <a:tcPr anchor="ctr"/>
                </a:tc>
                <a:extLst>
                  <a:ext uri="{0D108BD9-81ED-4DB2-BD59-A6C34878D82A}">
                    <a16:rowId xmlns:a16="http://schemas.microsoft.com/office/drawing/2014/main" val="564719371"/>
                  </a:ext>
                </a:extLst>
              </a:tr>
              <a:tr h="370840">
                <a:tc>
                  <a:txBody>
                    <a:bodyPr/>
                    <a:lstStyle/>
                    <a:p>
                      <a:r>
                        <a:rPr lang="en-US" dirty="0"/>
                        <a:t>2050</a:t>
                      </a:r>
                    </a:p>
                  </a:txBody>
                  <a:tcPr anchor="ctr"/>
                </a:tc>
                <a:tc>
                  <a:txBody>
                    <a:bodyPr/>
                    <a:lstStyle/>
                    <a:p>
                      <a:pPr algn="r"/>
                      <a:r>
                        <a:rPr lang="en-US" b="0" dirty="0"/>
                        <a:t>3,272</a:t>
                      </a:r>
                    </a:p>
                  </a:txBody>
                  <a:tcPr anchor="ctr"/>
                </a:tc>
                <a:tc>
                  <a:txBody>
                    <a:bodyPr/>
                    <a:lstStyle/>
                    <a:p>
                      <a:pPr algn="r"/>
                      <a:r>
                        <a:rPr lang="en-US" b="0" dirty="0"/>
                        <a:t>$747,600</a:t>
                      </a:r>
                    </a:p>
                  </a:txBody>
                  <a:tcPr anchor="ctr"/>
                </a:tc>
                <a:tc>
                  <a:txBody>
                    <a:bodyPr/>
                    <a:lstStyle/>
                    <a:p>
                      <a:pPr algn="r"/>
                      <a:r>
                        <a:rPr lang="en-US" b="0" dirty="0"/>
                        <a:t>$27,183</a:t>
                      </a:r>
                    </a:p>
                  </a:txBody>
                  <a:tcPr anchor="ctr"/>
                </a:tc>
                <a:tc>
                  <a:txBody>
                    <a:bodyPr/>
                    <a:lstStyle/>
                    <a:p>
                      <a:pPr algn="r"/>
                      <a:r>
                        <a:rPr lang="en-US" b="0" dirty="0"/>
                        <a:t>3.6%</a:t>
                      </a:r>
                    </a:p>
                  </a:txBody>
                  <a:tcPr anchor="ctr"/>
                </a:tc>
                <a:tc>
                  <a:txBody>
                    <a:bodyPr/>
                    <a:lstStyle/>
                    <a:p>
                      <a:pPr algn="r"/>
                      <a:r>
                        <a:rPr lang="en-US" b="0" dirty="0"/>
                        <a:t>$89.0 M</a:t>
                      </a:r>
                    </a:p>
                  </a:txBody>
                  <a:tcPr anchor="ctr"/>
                </a:tc>
                <a:extLst>
                  <a:ext uri="{0D108BD9-81ED-4DB2-BD59-A6C34878D82A}">
                    <a16:rowId xmlns:a16="http://schemas.microsoft.com/office/drawing/2014/main" val="66940786"/>
                  </a:ext>
                </a:extLst>
              </a:tr>
              <a:tr h="370840">
                <a:tc>
                  <a:txBody>
                    <a:bodyPr/>
                    <a:lstStyle/>
                    <a:p>
                      <a:r>
                        <a:rPr lang="en-US" dirty="0"/>
                        <a:t>2055</a:t>
                      </a:r>
                    </a:p>
                  </a:txBody>
                  <a:tcPr anchor="ctr"/>
                </a:tc>
                <a:tc>
                  <a:txBody>
                    <a:bodyPr/>
                    <a:lstStyle/>
                    <a:p>
                      <a:pPr algn="r"/>
                      <a:r>
                        <a:rPr lang="en-US" b="0" dirty="0"/>
                        <a:t>3,435</a:t>
                      </a:r>
                    </a:p>
                  </a:txBody>
                  <a:tcPr anchor="ctr"/>
                </a:tc>
                <a:tc>
                  <a:txBody>
                    <a:bodyPr/>
                    <a:lstStyle/>
                    <a:p>
                      <a:pPr algn="r"/>
                      <a:r>
                        <a:rPr lang="en-US" b="0" dirty="0"/>
                        <a:t>$841,700</a:t>
                      </a:r>
                    </a:p>
                  </a:txBody>
                  <a:tcPr anchor="ctr"/>
                </a:tc>
                <a:tc>
                  <a:txBody>
                    <a:bodyPr/>
                    <a:lstStyle/>
                    <a:p>
                      <a:pPr algn="r"/>
                      <a:r>
                        <a:rPr lang="en-US" b="0" dirty="0"/>
                        <a:t>$30,586</a:t>
                      </a:r>
                    </a:p>
                  </a:txBody>
                  <a:tcPr anchor="ctr"/>
                </a:tc>
                <a:tc>
                  <a:txBody>
                    <a:bodyPr/>
                    <a:lstStyle/>
                    <a:p>
                      <a:pPr algn="r"/>
                      <a:r>
                        <a:rPr lang="en-US" b="0" dirty="0"/>
                        <a:t>3.6%</a:t>
                      </a:r>
                    </a:p>
                  </a:txBody>
                  <a:tcPr anchor="ctr"/>
                </a:tc>
                <a:tc>
                  <a:txBody>
                    <a:bodyPr/>
                    <a:lstStyle/>
                    <a:p>
                      <a:pPr algn="r"/>
                      <a:r>
                        <a:rPr lang="en-US" b="0" dirty="0"/>
                        <a:t>$105.1 M</a:t>
                      </a:r>
                    </a:p>
                  </a:txBody>
                  <a:tcPr anchor="ctr"/>
                </a:tc>
                <a:extLst>
                  <a:ext uri="{0D108BD9-81ED-4DB2-BD59-A6C34878D82A}">
                    <a16:rowId xmlns:a16="http://schemas.microsoft.com/office/drawing/2014/main" val="3993136468"/>
                  </a:ext>
                </a:extLst>
              </a:tr>
              <a:tr h="370840">
                <a:tc>
                  <a:txBody>
                    <a:bodyPr/>
                    <a:lstStyle/>
                    <a:p>
                      <a:r>
                        <a:rPr lang="en-US" dirty="0"/>
                        <a:t>2060</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3,585</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$947,700</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$34,455</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3.6%</a:t>
                      </a:r>
                    </a:p>
                  </a:txBody>
                  <a:tcPr anchor="ctr">
                    <a:lnB w="9525" cap="flat" cmpd="sng" algn="ctr">
                      <a:solidFill>
                        <a:schemeClr val="tx1"/>
                      </a:solidFill>
                      <a:prstDash val="solid"/>
                      <a:round/>
                      <a:headEnd type="none" w="med" len="med"/>
                      <a:tailEnd type="none" w="med" len="med"/>
                    </a:lnB>
                  </a:tcPr>
                </a:tc>
                <a:tc>
                  <a:txBody>
                    <a:bodyPr/>
                    <a:lstStyle/>
                    <a:p>
                      <a:pPr algn="r"/>
                      <a:r>
                        <a:rPr lang="en-US" b="0" dirty="0"/>
                        <a:t>$123.4 M</a:t>
                      </a:r>
                    </a:p>
                  </a:txBody>
                  <a:tcPr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2314681"/>
                  </a:ext>
                </a:extLst>
              </a:tr>
              <a:tr h="370840">
                <a:tc>
                  <a:txBody>
                    <a:bodyPr/>
                    <a:lstStyle/>
                    <a:p>
                      <a:r>
                        <a:rPr lang="en-US" b="1" dirty="0"/>
                        <a:t>2018-2060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138,162</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$601,200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$21,512</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3.6%</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b="1" dirty="0"/>
                        <a:t>$2,961.8 M</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3002079"/>
                  </a:ext>
                </a:extLst>
              </a:tr>
            </a:tbl>
          </a:graphicData>
        </a:graphic>
      </p:graphicFrame>
      <p:sp>
        <p:nvSpPr>
          <p:cNvPr id="8" name="Content Placeholder 2">
            <a:extLst>
              <a:ext uri="{FF2B5EF4-FFF2-40B4-BE49-F238E27FC236}">
                <a16:creationId xmlns:a16="http://schemas.microsoft.com/office/drawing/2014/main" id="{236E8876-8ABE-4D48-AD97-6279FC042A6E}"/>
              </a:ext>
            </a:extLst>
          </p:cNvPr>
          <p:cNvSpPr>
            <a:spLocks noGrp="1"/>
          </p:cNvSpPr>
          <p:nvPr>
            <p:ph sz="quarter" idx="12"/>
          </p:nvPr>
        </p:nvSpPr>
        <p:spPr>
          <a:xfrm>
            <a:off x="-86670" y="409559"/>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sp>
        <p:nvSpPr>
          <p:cNvPr id="9" name="TextBox 8">
            <a:extLst>
              <a:ext uri="{FF2B5EF4-FFF2-40B4-BE49-F238E27FC236}">
                <a16:creationId xmlns:a16="http://schemas.microsoft.com/office/drawing/2014/main" id="{6D0302CC-2190-4218-8036-899178CE5A3F}"/>
              </a:ext>
            </a:extLst>
          </p:cNvPr>
          <p:cNvSpPr txBox="1"/>
          <p:nvPr/>
        </p:nvSpPr>
        <p:spPr>
          <a:xfrm>
            <a:off x="4144474" y="531812"/>
            <a:ext cx="7479878" cy="523220"/>
          </a:xfrm>
          <a:prstGeom prst="rect">
            <a:avLst/>
          </a:prstGeom>
          <a:noFill/>
        </p:spPr>
        <p:txBody>
          <a:bodyPr wrap="square" rtlCol="0">
            <a:spAutoFit/>
          </a:bodyPr>
          <a:lstStyle/>
          <a:p>
            <a:pPr algn="ctr"/>
            <a:r>
              <a:rPr lang="en-US" sz="2800" b="1" dirty="0"/>
              <a:t>Impact Fees</a:t>
            </a:r>
          </a:p>
        </p:txBody>
      </p:sp>
    </p:spTree>
    <p:extLst>
      <p:ext uri="{BB962C8B-B14F-4D97-AF65-F5344CB8AC3E}">
        <p14:creationId xmlns:p14="http://schemas.microsoft.com/office/powerpoint/2010/main" val="41206363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700937-48A5-4385-BEDB-AA7430C98E7C}"/>
              </a:ext>
            </a:extLst>
          </p:cNvPr>
          <p:cNvSpPr txBox="1"/>
          <p:nvPr/>
        </p:nvSpPr>
        <p:spPr>
          <a:xfrm>
            <a:off x="771390" y="1851262"/>
            <a:ext cx="10149406" cy="1938992"/>
          </a:xfrm>
          <a:prstGeom prst="rect">
            <a:avLst/>
          </a:prstGeom>
          <a:noFill/>
        </p:spPr>
        <p:txBody>
          <a:bodyPr wrap="square" rtlCol="0">
            <a:spAutoFit/>
          </a:bodyPr>
          <a:lstStyle/>
          <a:p>
            <a:pPr algn="ctr"/>
            <a:r>
              <a:rPr lang="en-US" sz="6000" b="1" u="sng" dirty="0"/>
              <a:t>Pricing Element #3</a:t>
            </a:r>
          </a:p>
          <a:p>
            <a:pPr algn="ctr"/>
            <a:r>
              <a:rPr lang="en-US" sz="6000" dirty="0"/>
              <a:t>Property Taxes</a:t>
            </a:r>
          </a:p>
        </p:txBody>
      </p:sp>
    </p:spTree>
    <p:extLst>
      <p:ext uri="{BB962C8B-B14F-4D97-AF65-F5344CB8AC3E}">
        <p14:creationId xmlns:p14="http://schemas.microsoft.com/office/powerpoint/2010/main" val="41819829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853ED816-DD22-4003-9595-79FD9C05B677}"/>
              </a:ext>
            </a:extLst>
          </p:cNvPr>
          <p:cNvGraphicFramePr>
            <a:graphicFrameLocks noGrp="1"/>
          </p:cNvGraphicFramePr>
          <p:nvPr>
            <p:ph sz="quarter" idx="13"/>
            <p:extLst>
              <p:ext uri="{D42A27DB-BD31-4B8C-83A1-F6EECF244321}">
                <p14:modId xmlns:p14="http://schemas.microsoft.com/office/powerpoint/2010/main" val="3295522043"/>
              </p:ext>
            </p:extLst>
          </p:nvPr>
        </p:nvGraphicFramePr>
        <p:xfrm>
          <a:off x="4156075" y="365125"/>
          <a:ext cx="7823076" cy="5672138"/>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a:extLst>
              <a:ext uri="{FF2B5EF4-FFF2-40B4-BE49-F238E27FC236}">
                <a16:creationId xmlns:a16="http://schemas.microsoft.com/office/drawing/2014/main" id="{CDD3FB8F-B7D0-4C2F-82CD-EA284035A371}"/>
              </a:ext>
            </a:extLst>
          </p:cNvPr>
          <p:cNvCxnSpPr>
            <a:cxnSpLocks/>
          </p:cNvCxnSpPr>
          <p:nvPr/>
        </p:nvCxnSpPr>
        <p:spPr>
          <a:xfrm>
            <a:off x="5295446" y="3044594"/>
            <a:ext cx="0" cy="628331"/>
          </a:xfrm>
          <a:prstGeom prst="line">
            <a:avLst/>
          </a:prstGeom>
          <a:ln w="28575">
            <a:solidFill>
              <a:schemeClr val="accent3"/>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ADE1407-D6D6-4851-99D9-BE9DE3F35F84}"/>
              </a:ext>
            </a:extLst>
          </p:cNvPr>
          <p:cNvCxnSpPr>
            <a:cxnSpLocks/>
          </p:cNvCxnSpPr>
          <p:nvPr/>
        </p:nvCxnSpPr>
        <p:spPr>
          <a:xfrm flipV="1">
            <a:off x="7243873" y="844490"/>
            <a:ext cx="0" cy="396846"/>
          </a:xfrm>
          <a:prstGeom prst="line">
            <a:avLst/>
          </a:prstGeom>
          <a:ln w="28575">
            <a:solidFill>
              <a:schemeClr val="accent3"/>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3523028D-7213-44BE-B943-0053B8246DD9}"/>
              </a:ext>
            </a:extLst>
          </p:cNvPr>
          <p:cNvSpPr>
            <a:spLocks noGrp="1"/>
          </p:cNvSpPr>
          <p:nvPr>
            <p:ph sz="quarter" idx="12"/>
          </p:nvPr>
        </p:nvSpPr>
        <p:spPr>
          <a:xfrm>
            <a:off x="-86670" y="409559"/>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spTree>
    <p:extLst>
      <p:ext uri="{BB962C8B-B14F-4D97-AF65-F5344CB8AC3E}">
        <p14:creationId xmlns:p14="http://schemas.microsoft.com/office/powerpoint/2010/main" val="32322703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2BD4EA9-546E-4975-ACFD-90D4A373F669}"/>
              </a:ext>
            </a:extLst>
          </p:cNvPr>
          <p:cNvGraphicFramePr>
            <a:graphicFrameLocks noGrp="1"/>
          </p:cNvGraphicFramePr>
          <p:nvPr>
            <p:ph sz="quarter" idx="13"/>
            <p:extLst>
              <p:ext uri="{D42A27DB-BD31-4B8C-83A1-F6EECF244321}">
                <p14:modId xmlns:p14="http://schemas.microsoft.com/office/powerpoint/2010/main" val="2736682137"/>
              </p:ext>
            </p:extLst>
          </p:nvPr>
        </p:nvGraphicFramePr>
        <p:xfrm>
          <a:off x="4068444" y="1120140"/>
          <a:ext cx="7755256" cy="4617720"/>
        </p:xfrm>
        <a:graphic>
          <a:graphicData uri="http://schemas.openxmlformats.org/drawingml/2006/table">
            <a:tbl>
              <a:tblPr firstRow="1" bandRow="1">
                <a:tableStyleId>{2D5ABB26-0587-4C30-8999-92F81FD0307C}</a:tableStyleId>
              </a:tblPr>
              <a:tblGrid>
                <a:gridCol w="1632560">
                  <a:extLst>
                    <a:ext uri="{9D8B030D-6E8A-4147-A177-3AD203B41FA5}">
                      <a16:colId xmlns:a16="http://schemas.microsoft.com/office/drawing/2014/main" val="2600707791"/>
                    </a:ext>
                  </a:extLst>
                </a:gridCol>
                <a:gridCol w="1810139">
                  <a:extLst>
                    <a:ext uri="{9D8B030D-6E8A-4147-A177-3AD203B41FA5}">
                      <a16:colId xmlns:a16="http://schemas.microsoft.com/office/drawing/2014/main" val="3911180491"/>
                    </a:ext>
                  </a:extLst>
                </a:gridCol>
                <a:gridCol w="2463281">
                  <a:extLst>
                    <a:ext uri="{9D8B030D-6E8A-4147-A177-3AD203B41FA5}">
                      <a16:colId xmlns:a16="http://schemas.microsoft.com/office/drawing/2014/main" val="2910168651"/>
                    </a:ext>
                  </a:extLst>
                </a:gridCol>
                <a:gridCol w="1849276">
                  <a:extLst>
                    <a:ext uri="{9D8B030D-6E8A-4147-A177-3AD203B41FA5}">
                      <a16:colId xmlns:a16="http://schemas.microsoft.com/office/drawing/2014/main" val="807175508"/>
                    </a:ext>
                  </a:extLst>
                </a:gridCol>
              </a:tblGrid>
              <a:tr h="370840">
                <a:tc>
                  <a:txBody>
                    <a:bodyPr/>
                    <a:lstStyle/>
                    <a:p>
                      <a:br>
                        <a:rPr lang="en-US" b="1" dirty="0">
                          <a:solidFill>
                            <a:schemeClr val="bg1"/>
                          </a:solidFill>
                        </a:rPr>
                      </a:br>
                      <a:endParaRPr lang="en-US" b="1" dirty="0">
                        <a:solidFill>
                          <a:schemeClr val="bg1"/>
                        </a:solidFill>
                      </a:endParaRPr>
                    </a:p>
                    <a:p>
                      <a:r>
                        <a:rPr lang="en-US" b="1" dirty="0">
                          <a:solidFill>
                            <a:schemeClr val="bg1"/>
                          </a:solidFill>
                        </a:rPr>
                        <a:t>Period</a:t>
                      </a:r>
                    </a:p>
                  </a:txBody>
                  <a:tcPr anchor="ctr">
                    <a:solidFill>
                      <a:schemeClr val="accent3"/>
                    </a:solidFill>
                  </a:tcPr>
                </a:tc>
                <a:tc>
                  <a:txBody>
                    <a:bodyPr/>
                    <a:lstStyle/>
                    <a:p>
                      <a:pPr algn="r"/>
                      <a:endParaRPr lang="en-US" b="1" dirty="0">
                        <a:solidFill>
                          <a:schemeClr val="bg1"/>
                        </a:solidFill>
                      </a:endParaRPr>
                    </a:p>
                    <a:p>
                      <a:pPr algn="r"/>
                      <a:r>
                        <a:rPr lang="en-US" b="1" dirty="0">
                          <a:solidFill>
                            <a:schemeClr val="bg1"/>
                          </a:solidFill>
                        </a:rPr>
                        <a:t>Taxable </a:t>
                      </a:r>
                      <a:br>
                        <a:rPr lang="en-US" b="1" dirty="0">
                          <a:solidFill>
                            <a:schemeClr val="bg1"/>
                          </a:solidFill>
                        </a:rPr>
                      </a:br>
                      <a:r>
                        <a:rPr lang="en-US" b="1" dirty="0">
                          <a:solidFill>
                            <a:schemeClr val="bg1"/>
                          </a:solidFill>
                        </a:rPr>
                        <a:t>Value</a:t>
                      </a:r>
                    </a:p>
                  </a:txBody>
                  <a:tcPr anchor="ctr">
                    <a:solidFill>
                      <a:schemeClr val="accent3"/>
                    </a:solidFill>
                  </a:tcPr>
                </a:tc>
                <a:tc>
                  <a:txBody>
                    <a:bodyPr/>
                    <a:lstStyle/>
                    <a:p>
                      <a:pPr algn="r"/>
                      <a:r>
                        <a:rPr lang="en-US" b="1" dirty="0">
                          <a:solidFill>
                            <a:schemeClr val="bg1"/>
                          </a:solidFill>
                        </a:rPr>
                        <a:t>WCWCD </a:t>
                      </a:r>
                      <a:br>
                        <a:rPr lang="en-US" b="1" dirty="0">
                          <a:solidFill>
                            <a:schemeClr val="bg1"/>
                          </a:solidFill>
                        </a:rPr>
                      </a:br>
                      <a:r>
                        <a:rPr lang="en-US" b="1" dirty="0">
                          <a:solidFill>
                            <a:schemeClr val="bg1"/>
                          </a:solidFill>
                        </a:rPr>
                        <a:t>Property </a:t>
                      </a:r>
                      <a:br>
                        <a:rPr lang="en-US" b="1" dirty="0">
                          <a:solidFill>
                            <a:schemeClr val="bg1"/>
                          </a:solidFill>
                        </a:rPr>
                      </a:br>
                      <a:r>
                        <a:rPr lang="en-US" b="1" dirty="0">
                          <a:solidFill>
                            <a:schemeClr val="bg1"/>
                          </a:solidFill>
                        </a:rPr>
                        <a:t>Tax Rate</a:t>
                      </a:r>
                    </a:p>
                  </a:txBody>
                  <a:tcPr anchor="ctr">
                    <a:solidFill>
                      <a:schemeClr val="accent3"/>
                    </a:solidFill>
                  </a:tcPr>
                </a:tc>
                <a:tc>
                  <a:txBody>
                    <a:bodyPr/>
                    <a:lstStyle/>
                    <a:p>
                      <a:pPr algn="r"/>
                      <a:endParaRPr lang="en-US" b="1" dirty="0">
                        <a:solidFill>
                          <a:schemeClr val="bg1"/>
                        </a:solidFill>
                      </a:endParaRPr>
                    </a:p>
                    <a:p>
                      <a:pPr algn="r"/>
                      <a:r>
                        <a:rPr lang="en-US" b="1" dirty="0">
                          <a:solidFill>
                            <a:schemeClr val="bg1"/>
                          </a:solidFill>
                        </a:rPr>
                        <a:t>Property </a:t>
                      </a:r>
                      <a:br>
                        <a:rPr lang="en-US" b="1" dirty="0">
                          <a:solidFill>
                            <a:schemeClr val="bg1"/>
                          </a:solidFill>
                        </a:rPr>
                      </a:br>
                      <a:r>
                        <a:rPr lang="en-US" b="1" dirty="0">
                          <a:solidFill>
                            <a:schemeClr val="bg1"/>
                          </a:solidFill>
                        </a:rPr>
                        <a:t>Tax Revenue</a:t>
                      </a:r>
                    </a:p>
                  </a:txBody>
                  <a:tcPr anchor="ctr">
                    <a:solidFill>
                      <a:schemeClr val="accent3"/>
                    </a:solidFill>
                  </a:tcPr>
                </a:tc>
                <a:extLst>
                  <a:ext uri="{0D108BD9-81ED-4DB2-BD59-A6C34878D82A}">
                    <a16:rowId xmlns:a16="http://schemas.microsoft.com/office/drawing/2014/main" val="1349531714"/>
                  </a:ext>
                </a:extLst>
              </a:tr>
              <a:tr h="370840">
                <a:tc>
                  <a:txBody>
                    <a:bodyPr/>
                    <a:lstStyle/>
                    <a:p>
                      <a:r>
                        <a:rPr lang="en-US" dirty="0"/>
                        <a:t>2020</a:t>
                      </a:r>
                    </a:p>
                  </a:txBody>
                  <a:tcPr anchor="ctr">
                    <a:noFill/>
                  </a:tcPr>
                </a:tc>
                <a:tc>
                  <a:txBody>
                    <a:bodyPr/>
                    <a:lstStyle/>
                    <a:p>
                      <a:pPr algn="r"/>
                      <a:r>
                        <a:rPr lang="en-US" b="0" dirty="0"/>
                        <a:t>$15.8 B</a:t>
                      </a:r>
                    </a:p>
                  </a:txBody>
                  <a:tcPr anchor="ctr">
                    <a:noFill/>
                  </a:tcPr>
                </a:tc>
                <a:tc>
                  <a:txBody>
                    <a:bodyPr/>
                    <a:lstStyle/>
                    <a:p>
                      <a:pPr algn="r"/>
                      <a:r>
                        <a:rPr lang="en-US" b="0" dirty="0"/>
                        <a:t>$0.000743</a:t>
                      </a:r>
                    </a:p>
                  </a:txBody>
                  <a:tcPr anchor="ctr">
                    <a:noFill/>
                  </a:tcPr>
                </a:tc>
                <a:tc>
                  <a:txBody>
                    <a:bodyPr/>
                    <a:lstStyle/>
                    <a:p>
                      <a:pPr algn="r"/>
                      <a:r>
                        <a:rPr lang="en-US" b="0" dirty="0"/>
                        <a:t>$11.8 M</a:t>
                      </a:r>
                    </a:p>
                  </a:txBody>
                  <a:tcPr anchor="ctr">
                    <a:noFill/>
                  </a:tcPr>
                </a:tc>
                <a:extLst>
                  <a:ext uri="{0D108BD9-81ED-4DB2-BD59-A6C34878D82A}">
                    <a16:rowId xmlns:a16="http://schemas.microsoft.com/office/drawing/2014/main" val="718041756"/>
                  </a:ext>
                </a:extLst>
              </a:tr>
              <a:tr h="370840">
                <a:tc>
                  <a:txBody>
                    <a:bodyPr/>
                    <a:lstStyle/>
                    <a:p>
                      <a:r>
                        <a:rPr lang="en-US" dirty="0"/>
                        <a:t>2025</a:t>
                      </a:r>
                    </a:p>
                  </a:txBody>
                  <a:tcPr anchor="c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$20.5 B</a:t>
                      </a:r>
                    </a:p>
                  </a:txBody>
                  <a:tcPr anchor="ctr">
                    <a:noFill/>
                  </a:tcPr>
                </a:tc>
                <a:tc>
                  <a:txBody>
                    <a:bodyPr/>
                    <a:lstStyle/>
                    <a:p>
                      <a:pPr algn="r"/>
                      <a:r>
                        <a:rPr lang="en-US" b="0" dirty="0"/>
                        <a:t>$0.001000</a:t>
                      </a:r>
                    </a:p>
                  </a:txBody>
                  <a:tcPr anchor="ctr">
                    <a:noFill/>
                  </a:tcPr>
                </a:tc>
                <a:tc>
                  <a:txBody>
                    <a:bodyPr/>
                    <a:lstStyle/>
                    <a:p>
                      <a:pPr algn="r"/>
                      <a:r>
                        <a:rPr lang="en-US" b="0" dirty="0"/>
                        <a:t>$20.5 M</a:t>
                      </a:r>
                    </a:p>
                  </a:txBody>
                  <a:tcPr anchor="ctr">
                    <a:noFill/>
                  </a:tcPr>
                </a:tc>
                <a:extLst>
                  <a:ext uri="{0D108BD9-81ED-4DB2-BD59-A6C34878D82A}">
                    <a16:rowId xmlns:a16="http://schemas.microsoft.com/office/drawing/2014/main" val="1018542909"/>
                  </a:ext>
                </a:extLst>
              </a:tr>
              <a:tr h="370840">
                <a:tc>
                  <a:txBody>
                    <a:bodyPr/>
                    <a:lstStyle/>
                    <a:p>
                      <a:r>
                        <a:rPr lang="en-US" dirty="0"/>
                        <a:t>2030</a:t>
                      </a:r>
                    </a:p>
                  </a:txBody>
                  <a:tcPr anchor="c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$25.9 B</a:t>
                      </a:r>
                    </a:p>
                  </a:txBody>
                  <a:tcPr anchor="ctr">
                    <a:noFill/>
                  </a:tcPr>
                </a:tc>
                <a:tc>
                  <a:txBody>
                    <a:bodyPr/>
                    <a:lstStyle/>
                    <a:p>
                      <a:pPr algn="r"/>
                      <a:r>
                        <a:rPr lang="en-US" b="0" dirty="0"/>
                        <a:t>$0.001000</a:t>
                      </a:r>
                    </a:p>
                  </a:txBody>
                  <a:tcPr anchor="ctr">
                    <a:noFill/>
                  </a:tcPr>
                </a:tc>
                <a:tc>
                  <a:txBody>
                    <a:bodyPr/>
                    <a:lstStyle/>
                    <a:p>
                      <a:pPr algn="r"/>
                      <a:r>
                        <a:rPr lang="en-US" b="0" dirty="0"/>
                        <a:t>$25.9 M</a:t>
                      </a:r>
                    </a:p>
                  </a:txBody>
                  <a:tcPr anchor="ctr">
                    <a:noFill/>
                  </a:tcPr>
                </a:tc>
                <a:extLst>
                  <a:ext uri="{0D108BD9-81ED-4DB2-BD59-A6C34878D82A}">
                    <a16:rowId xmlns:a16="http://schemas.microsoft.com/office/drawing/2014/main" val="2041388461"/>
                  </a:ext>
                </a:extLst>
              </a:tr>
              <a:tr h="370840">
                <a:tc>
                  <a:txBody>
                    <a:bodyPr/>
                    <a:lstStyle/>
                    <a:p>
                      <a:r>
                        <a:rPr lang="en-US" dirty="0"/>
                        <a:t>2035</a:t>
                      </a:r>
                    </a:p>
                  </a:txBody>
                  <a:tcPr anchor="c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$32.5 B</a:t>
                      </a:r>
                    </a:p>
                  </a:txBody>
                  <a:tcPr anchor="ctr">
                    <a:noFill/>
                  </a:tcPr>
                </a:tc>
                <a:tc>
                  <a:txBody>
                    <a:bodyPr/>
                    <a:lstStyle/>
                    <a:p>
                      <a:pPr algn="r"/>
                      <a:r>
                        <a:rPr lang="en-US" b="0" dirty="0"/>
                        <a:t>$0.001000</a:t>
                      </a:r>
                    </a:p>
                  </a:txBody>
                  <a:tcPr anchor="ctr">
                    <a:noFill/>
                  </a:tcPr>
                </a:tc>
                <a:tc>
                  <a:txBody>
                    <a:bodyPr/>
                    <a:lstStyle/>
                    <a:p>
                      <a:pPr algn="r"/>
                      <a:r>
                        <a:rPr lang="en-US" b="0" dirty="0"/>
                        <a:t>$32.5 M</a:t>
                      </a:r>
                    </a:p>
                  </a:txBody>
                  <a:tcPr anchor="ctr">
                    <a:noFill/>
                  </a:tcPr>
                </a:tc>
                <a:extLst>
                  <a:ext uri="{0D108BD9-81ED-4DB2-BD59-A6C34878D82A}">
                    <a16:rowId xmlns:a16="http://schemas.microsoft.com/office/drawing/2014/main" val="3150617012"/>
                  </a:ext>
                </a:extLst>
              </a:tr>
              <a:tr h="370840">
                <a:tc>
                  <a:txBody>
                    <a:bodyPr/>
                    <a:lstStyle/>
                    <a:p>
                      <a:r>
                        <a:rPr lang="en-US" dirty="0"/>
                        <a:t>2040</a:t>
                      </a:r>
                    </a:p>
                  </a:txBody>
                  <a:tcPr anchor="c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b="0" dirty="0"/>
                        <a:t>$40.1 B</a:t>
                      </a:r>
                    </a:p>
                  </a:txBody>
                  <a:tcPr anchor="ctr">
                    <a:noFill/>
                  </a:tcPr>
                </a:tc>
                <a:tc>
                  <a:txBody>
                    <a:bodyPr/>
                    <a:lstStyle/>
                    <a:p>
                      <a:pPr algn="r"/>
                      <a:r>
                        <a:rPr lang="en-US" b="0" dirty="0"/>
                        <a:t>$0.001000</a:t>
                      </a:r>
                    </a:p>
                  </a:txBody>
                  <a:tcPr anchor="ctr">
                    <a:noFill/>
                  </a:tcPr>
                </a:tc>
                <a:tc>
                  <a:txBody>
                    <a:bodyPr/>
                    <a:lstStyle/>
                    <a:p>
                      <a:pPr algn="r"/>
                      <a:r>
                        <a:rPr lang="en-US" b="0" dirty="0"/>
                        <a:t>$40.1 M</a:t>
                      </a:r>
                    </a:p>
                  </a:txBody>
                  <a:tcPr anchor="ctr">
                    <a:noFill/>
                  </a:tcPr>
                </a:tc>
                <a:extLst>
                  <a:ext uri="{0D108BD9-81ED-4DB2-BD59-A6C34878D82A}">
                    <a16:rowId xmlns:a16="http://schemas.microsoft.com/office/drawing/2014/main" val="3260202931"/>
                  </a:ext>
                </a:extLst>
              </a:tr>
              <a:tr h="346979">
                <a:tc>
                  <a:txBody>
                    <a:bodyPr/>
                    <a:lstStyle/>
                    <a:p>
                      <a:r>
                        <a:rPr lang="en-US" dirty="0"/>
                        <a:t>2045</a:t>
                      </a:r>
                    </a:p>
                  </a:txBody>
                  <a:tcPr anchor="ctr">
                    <a:noFill/>
                  </a:tcPr>
                </a:tc>
                <a:tc>
                  <a:txBody>
                    <a:bodyPr/>
                    <a:lstStyle/>
                    <a:p>
                      <a:pPr algn="r"/>
                      <a:r>
                        <a:rPr lang="en-US" b="0" dirty="0"/>
                        <a:t>$48.9 B</a:t>
                      </a:r>
                    </a:p>
                  </a:txBody>
                  <a:tcPr anchor="ctr">
                    <a:noFill/>
                  </a:tcPr>
                </a:tc>
                <a:tc>
                  <a:txBody>
                    <a:bodyPr/>
                    <a:lstStyle/>
                    <a:p>
                      <a:pPr algn="r"/>
                      <a:r>
                        <a:rPr lang="en-US" b="0" dirty="0"/>
                        <a:t>$0.001000</a:t>
                      </a:r>
                    </a:p>
                  </a:txBody>
                  <a:tcPr anchor="ctr">
                    <a:noFill/>
                  </a:tcPr>
                </a:tc>
                <a:tc>
                  <a:txBody>
                    <a:bodyPr/>
                    <a:lstStyle/>
                    <a:p>
                      <a:pPr algn="r"/>
                      <a:r>
                        <a:rPr lang="en-US" b="0" dirty="0"/>
                        <a:t>$48.9 M</a:t>
                      </a:r>
                    </a:p>
                  </a:txBody>
                  <a:tcPr anchor="ctr">
                    <a:noFill/>
                  </a:tcPr>
                </a:tc>
                <a:extLst>
                  <a:ext uri="{0D108BD9-81ED-4DB2-BD59-A6C34878D82A}">
                    <a16:rowId xmlns:a16="http://schemas.microsoft.com/office/drawing/2014/main" val="564719371"/>
                  </a:ext>
                </a:extLst>
              </a:tr>
              <a:tr h="370840">
                <a:tc>
                  <a:txBody>
                    <a:bodyPr/>
                    <a:lstStyle/>
                    <a:p>
                      <a:r>
                        <a:rPr lang="en-US" dirty="0"/>
                        <a:t>2050</a:t>
                      </a:r>
                    </a:p>
                  </a:txBody>
                  <a:tcPr anchor="ctr">
                    <a:noFill/>
                  </a:tcPr>
                </a:tc>
                <a:tc>
                  <a:txBody>
                    <a:bodyPr/>
                    <a:lstStyle/>
                    <a:p>
                      <a:pPr algn="r"/>
                      <a:r>
                        <a:rPr lang="en-US" b="0" dirty="0"/>
                        <a:t>$59.3 B</a:t>
                      </a:r>
                    </a:p>
                  </a:txBody>
                  <a:tcPr anchor="ctr">
                    <a:noFill/>
                  </a:tcPr>
                </a:tc>
                <a:tc>
                  <a:txBody>
                    <a:bodyPr/>
                    <a:lstStyle/>
                    <a:p>
                      <a:pPr algn="r"/>
                      <a:r>
                        <a:rPr lang="en-US" b="0" dirty="0"/>
                        <a:t>$0.001000</a:t>
                      </a:r>
                    </a:p>
                  </a:txBody>
                  <a:tcPr anchor="ctr">
                    <a:noFill/>
                  </a:tcPr>
                </a:tc>
                <a:tc>
                  <a:txBody>
                    <a:bodyPr/>
                    <a:lstStyle/>
                    <a:p>
                      <a:pPr algn="r"/>
                      <a:r>
                        <a:rPr lang="en-US" b="0" dirty="0"/>
                        <a:t>$59.3 M</a:t>
                      </a:r>
                    </a:p>
                  </a:txBody>
                  <a:tcPr anchor="ctr">
                    <a:noFill/>
                  </a:tcPr>
                </a:tc>
                <a:extLst>
                  <a:ext uri="{0D108BD9-81ED-4DB2-BD59-A6C34878D82A}">
                    <a16:rowId xmlns:a16="http://schemas.microsoft.com/office/drawing/2014/main" val="66940786"/>
                  </a:ext>
                </a:extLst>
              </a:tr>
              <a:tr h="370840">
                <a:tc>
                  <a:txBody>
                    <a:bodyPr/>
                    <a:lstStyle/>
                    <a:p>
                      <a:r>
                        <a:rPr lang="en-US" dirty="0"/>
                        <a:t>2055</a:t>
                      </a:r>
                    </a:p>
                  </a:txBody>
                  <a:tcPr anchor="ctr">
                    <a:noFill/>
                  </a:tcPr>
                </a:tc>
                <a:tc>
                  <a:txBody>
                    <a:bodyPr/>
                    <a:lstStyle/>
                    <a:p>
                      <a:pPr algn="r"/>
                      <a:r>
                        <a:rPr lang="en-US" b="0" dirty="0"/>
                        <a:t>$71.7 B</a:t>
                      </a:r>
                    </a:p>
                  </a:txBody>
                  <a:tcPr anchor="ctr">
                    <a:noFill/>
                  </a:tcPr>
                </a:tc>
                <a:tc>
                  <a:txBody>
                    <a:bodyPr/>
                    <a:lstStyle/>
                    <a:p>
                      <a:pPr algn="r"/>
                      <a:r>
                        <a:rPr lang="en-US" b="0" dirty="0"/>
                        <a:t>$0.001000</a:t>
                      </a:r>
                    </a:p>
                  </a:txBody>
                  <a:tcPr anchor="ctr">
                    <a:noFill/>
                  </a:tcPr>
                </a:tc>
                <a:tc>
                  <a:txBody>
                    <a:bodyPr/>
                    <a:lstStyle/>
                    <a:p>
                      <a:pPr algn="r"/>
                      <a:r>
                        <a:rPr lang="en-US" b="0" dirty="0"/>
                        <a:t>$71.7 M</a:t>
                      </a:r>
                    </a:p>
                  </a:txBody>
                  <a:tcPr anchor="ctr">
                    <a:noFill/>
                  </a:tcPr>
                </a:tc>
                <a:extLst>
                  <a:ext uri="{0D108BD9-81ED-4DB2-BD59-A6C34878D82A}">
                    <a16:rowId xmlns:a16="http://schemas.microsoft.com/office/drawing/2014/main" val="3993136468"/>
                  </a:ext>
                </a:extLst>
              </a:tr>
              <a:tr h="370840">
                <a:tc>
                  <a:txBody>
                    <a:bodyPr/>
                    <a:lstStyle/>
                    <a:p>
                      <a:r>
                        <a:rPr lang="en-US" dirty="0"/>
                        <a:t>2060</a:t>
                      </a:r>
                    </a:p>
                  </a:txBody>
                  <a:tcPr anchor="ctr">
                    <a:lnB w="9525" cap="flat" cmpd="sng" algn="ctr">
                      <a:solidFill>
                        <a:schemeClr val="tx1"/>
                      </a:solidFill>
                      <a:prstDash val="solid"/>
                      <a:round/>
                      <a:headEnd type="none" w="med" len="med"/>
                      <a:tailEnd type="none" w="med" len="med"/>
                    </a:lnB>
                    <a:noFill/>
                  </a:tcPr>
                </a:tc>
                <a:tc>
                  <a:txBody>
                    <a:bodyPr/>
                    <a:lstStyle/>
                    <a:p>
                      <a:pPr algn="r"/>
                      <a:r>
                        <a:rPr lang="en-US" b="0" dirty="0"/>
                        <a:t>$86.3 B</a:t>
                      </a:r>
                    </a:p>
                  </a:txBody>
                  <a:tcPr anchor="ctr">
                    <a:lnB w="9525" cap="flat" cmpd="sng" algn="ctr">
                      <a:solidFill>
                        <a:schemeClr val="tx1"/>
                      </a:solidFill>
                      <a:prstDash val="solid"/>
                      <a:round/>
                      <a:headEnd type="none" w="med" len="med"/>
                      <a:tailEnd type="none" w="med" len="med"/>
                    </a:lnB>
                    <a:noFill/>
                  </a:tcPr>
                </a:tc>
                <a:tc>
                  <a:txBody>
                    <a:bodyPr/>
                    <a:lstStyle/>
                    <a:p>
                      <a:pPr algn="r"/>
                      <a:r>
                        <a:rPr lang="en-US" b="0" dirty="0"/>
                        <a:t>$0.001000</a:t>
                      </a:r>
                    </a:p>
                  </a:txBody>
                  <a:tcPr anchor="ctr">
                    <a:lnB w="9525" cap="flat" cmpd="sng" algn="ctr">
                      <a:solidFill>
                        <a:schemeClr val="tx1"/>
                      </a:solidFill>
                      <a:prstDash val="solid"/>
                      <a:round/>
                      <a:headEnd type="none" w="med" len="med"/>
                      <a:tailEnd type="none" w="med" len="med"/>
                    </a:lnB>
                    <a:noFill/>
                  </a:tcPr>
                </a:tc>
                <a:tc>
                  <a:txBody>
                    <a:bodyPr/>
                    <a:lstStyle/>
                    <a:p>
                      <a:pPr algn="r"/>
                      <a:r>
                        <a:rPr lang="en-US" b="0" dirty="0"/>
                        <a:t>$86.3 M</a:t>
                      </a:r>
                    </a:p>
                  </a:txBody>
                  <a:tcPr anchor="ctr">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2314681"/>
                  </a:ext>
                </a:extLst>
              </a:tr>
              <a:tr h="370840">
                <a:tc>
                  <a:txBody>
                    <a:bodyPr/>
                    <a:lstStyle/>
                    <a:p>
                      <a:r>
                        <a:rPr lang="en-US" b="1" dirty="0"/>
                        <a:t>2018-2060</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r>
                        <a:rPr lang="en-US" b="1" dirty="0"/>
                        <a:t>$1,851.2 B</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r>
                        <a:rPr lang="en-US" b="1" dirty="0"/>
                        <a:t>$0.000969</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r>
                        <a:rPr lang="en-US" b="1" dirty="0"/>
                        <a:t>$1,821.9 M</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3002079"/>
                  </a:ext>
                </a:extLst>
              </a:tr>
            </a:tbl>
          </a:graphicData>
        </a:graphic>
      </p:graphicFrame>
      <p:sp>
        <p:nvSpPr>
          <p:cNvPr id="7" name="Content Placeholder 2">
            <a:extLst>
              <a:ext uri="{FF2B5EF4-FFF2-40B4-BE49-F238E27FC236}">
                <a16:creationId xmlns:a16="http://schemas.microsoft.com/office/drawing/2014/main" id="{655CB3E4-8960-4AC7-969F-98847685C7A0}"/>
              </a:ext>
            </a:extLst>
          </p:cNvPr>
          <p:cNvSpPr>
            <a:spLocks noGrp="1"/>
          </p:cNvSpPr>
          <p:nvPr>
            <p:ph sz="quarter" idx="12"/>
          </p:nvPr>
        </p:nvSpPr>
        <p:spPr>
          <a:xfrm>
            <a:off x="-86670" y="409559"/>
            <a:ext cx="4073732" cy="5672138"/>
          </a:xfrm>
        </p:spPr>
        <p:txBody>
          <a:bodyPr anchor="ctr"/>
          <a:lstStyle/>
          <a:p>
            <a:pPr algn="ctr"/>
            <a:r>
              <a:rPr lang="en-US" sz="3600" b="1" dirty="0"/>
              <a:t>Sensitivity #3</a:t>
            </a:r>
            <a:endParaRPr lang="en-US" b="1" dirty="0"/>
          </a:p>
          <a:p>
            <a:pPr algn="ctr"/>
            <a:br>
              <a:rPr lang="en-US" dirty="0"/>
            </a:br>
            <a:r>
              <a:rPr lang="en-US" dirty="0"/>
              <a:t>What is the revenue generating capacity of WCWCD considering price elasticity and conservation?</a:t>
            </a:r>
          </a:p>
        </p:txBody>
      </p:sp>
      <p:sp>
        <p:nvSpPr>
          <p:cNvPr id="8" name="TextBox 7">
            <a:extLst>
              <a:ext uri="{FF2B5EF4-FFF2-40B4-BE49-F238E27FC236}">
                <a16:creationId xmlns:a16="http://schemas.microsoft.com/office/drawing/2014/main" id="{53700FF8-FF6A-4B35-9C84-6C861E32A31B}"/>
              </a:ext>
            </a:extLst>
          </p:cNvPr>
          <p:cNvSpPr txBox="1"/>
          <p:nvPr/>
        </p:nvSpPr>
        <p:spPr>
          <a:xfrm>
            <a:off x="4144474" y="531812"/>
            <a:ext cx="7479878" cy="523220"/>
          </a:xfrm>
          <a:prstGeom prst="rect">
            <a:avLst/>
          </a:prstGeom>
          <a:noFill/>
        </p:spPr>
        <p:txBody>
          <a:bodyPr wrap="square" rtlCol="0">
            <a:spAutoFit/>
          </a:bodyPr>
          <a:lstStyle/>
          <a:p>
            <a:pPr algn="ctr"/>
            <a:r>
              <a:rPr lang="en-US" sz="2800" b="1" dirty="0"/>
              <a:t>Property Taxes</a:t>
            </a:r>
          </a:p>
        </p:txBody>
      </p:sp>
    </p:spTree>
    <p:extLst>
      <p:ext uri="{BB962C8B-B14F-4D97-AF65-F5344CB8AC3E}">
        <p14:creationId xmlns:p14="http://schemas.microsoft.com/office/powerpoint/2010/main" val="41928530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76077A6-D996-40B5-A6C0-FC0BE43D8C30}"/>
              </a:ext>
            </a:extLst>
          </p:cNvPr>
          <p:cNvSpPr>
            <a:spLocks noGrp="1"/>
          </p:cNvSpPr>
          <p:nvPr>
            <p:ph sz="quarter" idx="12"/>
          </p:nvPr>
        </p:nvSpPr>
        <p:spPr>
          <a:xfrm>
            <a:off x="7183375" y="297063"/>
            <a:ext cx="4278756" cy="5672138"/>
          </a:xfrm>
        </p:spPr>
        <p:txBody>
          <a:bodyPr anchor="ctr"/>
          <a:lstStyle/>
          <a:p>
            <a:pPr algn="ctr"/>
            <a:r>
              <a:rPr lang="en-US" sz="3600" b="1" dirty="0"/>
              <a:t>Sensitivity #4</a:t>
            </a:r>
          </a:p>
          <a:p>
            <a:pPr algn="ctr"/>
            <a:endParaRPr lang="en-US" dirty="0"/>
          </a:p>
          <a:p>
            <a:pPr algn="ctr"/>
            <a:r>
              <a:rPr lang="en-US" dirty="0"/>
              <a:t>What happens if the State changes its interpretation of the Lake Powell Pipeline Act?</a:t>
            </a:r>
            <a:endParaRPr lang="en-US" sz="3600" b="1" dirty="0"/>
          </a:p>
        </p:txBody>
      </p:sp>
      <p:pic>
        <p:nvPicPr>
          <p:cNvPr id="9" name="Picture 8">
            <a:extLst>
              <a:ext uri="{FF2B5EF4-FFF2-40B4-BE49-F238E27FC236}">
                <a16:creationId xmlns:a16="http://schemas.microsoft.com/office/drawing/2014/main" id="{47CAFE5A-05CF-4316-9C9D-C1DF3A7B1C7E}"/>
              </a:ext>
            </a:extLst>
          </p:cNvPr>
          <p:cNvPicPr>
            <a:picLocks noChangeAspect="1"/>
          </p:cNvPicPr>
          <p:nvPr/>
        </p:nvPicPr>
        <p:blipFill rotWithShape="1">
          <a:blip r:embed="rId2"/>
          <a:srcRect t="668"/>
          <a:stretch/>
        </p:blipFill>
        <p:spPr>
          <a:xfrm>
            <a:off x="1082132" y="161270"/>
            <a:ext cx="5013868" cy="6071544"/>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670402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DE6EFAD-1CCC-425C-B4A8-913BA9AF423A}"/>
              </a:ext>
            </a:extLst>
          </p:cNvPr>
          <p:cNvSpPr>
            <a:spLocks noGrp="1"/>
          </p:cNvSpPr>
          <p:nvPr>
            <p:ph type="body" sz="quarter" idx="10"/>
          </p:nvPr>
        </p:nvSpPr>
        <p:spPr/>
        <p:txBody>
          <a:bodyPr/>
          <a:lstStyle/>
          <a:p>
            <a:r>
              <a:rPr lang="en-US" dirty="0"/>
              <a:t>Note: GPCD reflects net deliveries after non-revenue deliveries, reflecting the amount of deliveries consumed by water customers.</a:t>
            </a:r>
          </a:p>
        </p:txBody>
      </p:sp>
      <p:sp>
        <p:nvSpPr>
          <p:cNvPr id="6" name="Content Placeholder 5">
            <a:extLst>
              <a:ext uri="{FF2B5EF4-FFF2-40B4-BE49-F238E27FC236}">
                <a16:creationId xmlns:a16="http://schemas.microsoft.com/office/drawing/2014/main" id="{CEAFB5C5-80E4-4769-A648-5C428731AE49}"/>
              </a:ext>
            </a:extLst>
          </p:cNvPr>
          <p:cNvSpPr>
            <a:spLocks noGrp="1"/>
          </p:cNvSpPr>
          <p:nvPr>
            <p:ph sz="quarter" idx="12"/>
          </p:nvPr>
        </p:nvSpPr>
        <p:spPr>
          <a:xfrm>
            <a:off x="0" y="365125"/>
            <a:ext cx="4004970" cy="5672138"/>
          </a:xfrm>
        </p:spPr>
        <p:txBody>
          <a:bodyPr anchor="ctr"/>
          <a:lstStyle/>
          <a:p>
            <a:pPr algn="ctr"/>
            <a:r>
              <a:rPr lang="en-US" sz="3600" b="1" dirty="0"/>
              <a:t>Sensitivity #5</a:t>
            </a:r>
          </a:p>
          <a:p>
            <a:pPr algn="ctr"/>
            <a:endParaRPr lang="en-US" sz="1000" dirty="0"/>
          </a:p>
          <a:p>
            <a:pPr algn="ctr"/>
            <a:r>
              <a:rPr lang="en-US" dirty="0"/>
              <a:t>What happens in the event that population grows slower than expected, conservation is greater than expected, and Washington County builds the Lake Powell Pipeline Project on the current timeline?</a:t>
            </a:r>
          </a:p>
        </p:txBody>
      </p:sp>
      <p:graphicFrame>
        <p:nvGraphicFramePr>
          <p:cNvPr id="8" name="Content Placeholder 7">
            <a:extLst>
              <a:ext uri="{FF2B5EF4-FFF2-40B4-BE49-F238E27FC236}">
                <a16:creationId xmlns:a16="http://schemas.microsoft.com/office/drawing/2014/main" id="{D838BA94-CCF5-46CE-8A43-5B2F27AED286}"/>
              </a:ext>
            </a:extLst>
          </p:cNvPr>
          <p:cNvGraphicFramePr>
            <a:graphicFrameLocks noGrp="1"/>
          </p:cNvGraphicFramePr>
          <p:nvPr>
            <p:ph sz="quarter" idx="13"/>
            <p:extLst>
              <p:ext uri="{D42A27DB-BD31-4B8C-83A1-F6EECF244321}">
                <p14:modId xmlns:p14="http://schemas.microsoft.com/office/powerpoint/2010/main" val="2282477735"/>
              </p:ext>
            </p:extLst>
          </p:nvPr>
        </p:nvGraphicFramePr>
        <p:xfrm>
          <a:off x="4278676" y="784012"/>
          <a:ext cx="7680961" cy="5019040"/>
        </p:xfrm>
        <a:graphic>
          <a:graphicData uri="http://schemas.openxmlformats.org/drawingml/2006/table">
            <a:tbl>
              <a:tblPr firstRow="1" bandRow="1">
                <a:tableStyleId>{2D5ABB26-0587-4C30-8999-92F81FD0307C}</a:tableStyleId>
              </a:tblPr>
              <a:tblGrid>
                <a:gridCol w="3689059">
                  <a:extLst>
                    <a:ext uri="{9D8B030D-6E8A-4147-A177-3AD203B41FA5}">
                      <a16:colId xmlns:a16="http://schemas.microsoft.com/office/drawing/2014/main" val="3462535912"/>
                    </a:ext>
                  </a:extLst>
                </a:gridCol>
                <a:gridCol w="1995951">
                  <a:extLst>
                    <a:ext uri="{9D8B030D-6E8A-4147-A177-3AD203B41FA5}">
                      <a16:colId xmlns:a16="http://schemas.microsoft.com/office/drawing/2014/main" val="3089784050"/>
                    </a:ext>
                  </a:extLst>
                </a:gridCol>
                <a:gridCol w="1995951">
                  <a:extLst>
                    <a:ext uri="{9D8B030D-6E8A-4147-A177-3AD203B41FA5}">
                      <a16:colId xmlns:a16="http://schemas.microsoft.com/office/drawing/2014/main" val="2096424745"/>
                    </a:ext>
                  </a:extLst>
                </a:gridCol>
              </a:tblGrid>
              <a:tr h="37084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1" dirty="0">
                          <a:solidFill>
                            <a:schemeClr val="tx1"/>
                          </a:solidFill>
                        </a:rPr>
                        <a:t>Build It, and They Don’t Come Scenario…</a:t>
                      </a:r>
                    </a:p>
                  </a:txBody>
                  <a:tcPr anchor="ctr">
                    <a:noFill/>
                  </a:tcPr>
                </a:tc>
                <a:tc hMerge="1">
                  <a:txBody>
                    <a:bodyPr/>
                    <a:lstStyle/>
                    <a:p>
                      <a:pPr algn="r"/>
                      <a:endParaRPr lang="en-US" sz="1600" b="0" dirty="0">
                        <a:solidFill>
                          <a:schemeClr val="bg1"/>
                        </a:solidFill>
                      </a:endParaRPr>
                    </a:p>
                  </a:txBody>
                  <a:tcPr anchor="ctr">
                    <a:solidFill>
                      <a:schemeClr val="accent3"/>
                    </a:solidFill>
                  </a:tcPr>
                </a:tc>
                <a:tc hMerge="1">
                  <a:txBody>
                    <a:bodyPr/>
                    <a:lstStyle/>
                    <a:p>
                      <a:pPr algn="r"/>
                      <a:endParaRPr lang="en-US" sz="1600" b="1" dirty="0">
                        <a:solidFill>
                          <a:schemeClr val="bg1"/>
                        </a:solidFill>
                      </a:endParaRPr>
                    </a:p>
                  </a:txBody>
                  <a:tcPr anchor="ctr">
                    <a:solidFill>
                      <a:schemeClr val="accent3"/>
                    </a:solidFill>
                  </a:tcPr>
                </a:tc>
                <a:extLst>
                  <a:ext uri="{0D108BD9-81ED-4DB2-BD59-A6C34878D82A}">
                    <a16:rowId xmlns:a16="http://schemas.microsoft.com/office/drawing/2014/main" val="419127087"/>
                  </a:ext>
                </a:extLst>
              </a:tr>
              <a:tr h="383735">
                <a:tc>
                  <a:txBody>
                    <a:bodyPr/>
                    <a:lstStyle/>
                    <a:p>
                      <a:endParaRPr lang="en-US" sz="1600" b="1" dirty="0">
                        <a:solidFill>
                          <a:schemeClr val="bg1"/>
                        </a:solidFill>
                      </a:endParaRPr>
                    </a:p>
                  </a:txBody>
                  <a:tcPr anchor="ctr">
                    <a:solidFill>
                      <a:schemeClr val="accent3"/>
                    </a:solidFill>
                  </a:tcPr>
                </a:tc>
                <a:tc>
                  <a:txBody>
                    <a:bodyPr/>
                    <a:lstStyle/>
                    <a:p>
                      <a:pPr algn="r"/>
                      <a:r>
                        <a:rPr lang="en-US" sz="1600" b="1" dirty="0">
                          <a:solidFill>
                            <a:schemeClr val="bg1"/>
                          </a:solidFill>
                        </a:rPr>
                        <a:t>Baseline Scenario</a:t>
                      </a:r>
                      <a:br>
                        <a:rPr lang="en-US" sz="1600" b="1" dirty="0">
                          <a:solidFill>
                            <a:schemeClr val="bg1"/>
                          </a:solidFill>
                        </a:rPr>
                      </a:br>
                      <a:r>
                        <a:rPr lang="en-US" sz="1600" b="0" dirty="0">
                          <a:solidFill>
                            <a:schemeClr val="bg1"/>
                          </a:solidFill>
                        </a:rPr>
                        <a:t>(2026 Completion)</a:t>
                      </a:r>
                    </a:p>
                  </a:txBody>
                  <a:tcPr anchor="ctr">
                    <a:solidFill>
                      <a:schemeClr val="accent3"/>
                    </a:solidFill>
                  </a:tcPr>
                </a:tc>
                <a:tc>
                  <a:txBody>
                    <a:bodyPr/>
                    <a:lstStyle/>
                    <a:p>
                      <a:pPr algn="r"/>
                      <a:r>
                        <a:rPr lang="en-US" sz="1600" b="1" dirty="0">
                          <a:solidFill>
                            <a:schemeClr val="bg1"/>
                          </a:solidFill>
                        </a:rPr>
                        <a:t>Alternate Scenario</a:t>
                      </a:r>
                    </a:p>
                    <a:p>
                      <a:pPr algn="r"/>
                      <a:r>
                        <a:rPr lang="en-US" sz="1600" b="0" dirty="0">
                          <a:solidFill>
                            <a:schemeClr val="bg1"/>
                          </a:solidFill>
                        </a:rPr>
                        <a:t>(2026 Completion)</a:t>
                      </a:r>
                      <a:endParaRPr lang="en-US" sz="1600" b="1" dirty="0">
                        <a:solidFill>
                          <a:schemeClr val="bg1"/>
                        </a:solidFill>
                      </a:endParaRPr>
                    </a:p>
                  </a:txBody>
                  <a:tcPr anchor="ctr">
                    <a:solidFill>
                      <a:schemeClr val="accent3"/>
                    </a:solidFill>
                  </a:tcPr>
                </a:tc>
                <a:extLst>
                  <a:ext uri="{0D108BD9-81ED-4DB2-BD59-A6C34878D82A}">
                    <a16:rowId xmlns:a16="http://schemas.microsoft.com/office/drawing/2014/main" val="2705620562"/>
                  </a:ext>
                </a:extLst>
              </a:tr>
              <a:tr h="370840">
                <a:tc>
                  <a:txBody>
                    <a:bodyPr/>
                    <a:lstStyle/>
                    <a:p>
                      <a:r>
                        <a:rPr lang="en-US" sz="1600" dirty="0"/>
                        <a:t>Average Annual Population</a:t>
                      </a:r>
                    </a:p>
                  </a:txBody>
                  <a:tcPr anchor="ctr"/>
                </a:tc>
                <a:tc>
                  <a:txBody>
                    <a:bodyPr/>
                    <a:lstStyle/>
                    <a:p>
                      <a:pPr algn="r"/>
                      <a:r>
                        <a:rPr lang="en-US" sz="1600" dirty="0"/>
                        <a:t>309,419</a:t>
                      </a:r>
                    </a:p>
                  </a:txBody>
                  <a:tcPr anchor="ctr"/>
                </a:tc>
                <a:tc>
                  <a:txBody>
                    <a:bodyPr/>
                    <a:lstStyle/>
                    <a:p>
                      <a:pPr algn="r"/>
                      <a:r>
                        <a:rPr lang="en-US" sz="1600" dirty="0"/>
                        <a:t>284,860</a:t>
                      </a:r>
                    </a:p>
                  </a:txBody>
                  <a:tcPr anchor="ctr"/>
                </a:tc>
                <a:extLst>
                  <a:ext uri="{0D108BD9-81ED-4DB2-BD59-A6C34878D82A}">
                    <a16:rowId xmlns:a16="http://schemas.microsoft.com/office/drawing/2014/main" val="4062722897"/>
                  </a:ext>
                </a:extLst>
              </a:tr>
              <a:tr h="370840">
                <a:tc>
                  <a:txBody>
                    <a:bodyPr/>
                    <a:lstStyle/>
                    <a:p>
                      <a:r>
                        <a:rPr lang="en-US" sz="1600" dirty="0"/>
                        <a:t>2060 Population</a:t>
                      </a:r>
                    </a:p>
                  </a:txBody>
                  <a:tcPr anchor="ctr"/>
                </a:tc>
                <a:tc>
                  <a:txBody>
                    <a:bodyPr/>
                    <a:lstStyle/>
                    <a:p>
                      <a:pPr algn="r"/>
                      <a:r>
                        <a:rPr lang="en-US" sz="1600" dirty="0"/>
                        <a:t>458,960</a:t>
                      </a:r>
                    </a:p>
                  </a:txBody>
                  <a:tcPr anchor="ctr"/>
                </a:tc>
                <a:tc>
                  <a:txBody>
                    <a:bodyPr/>
                    <a:lstStyle/>
                    <a:p>
                      <a:pPr algn="r"/>
                      <a:r>
                        <a:rPr lang="en-US" sz="1600" dirty="0"/>
                        <a:t>410,442</a:t>
                      </a:r>
                    </a:p>
                  </a:txBody>
                  <a:tcPr anchor="ctr"/>
                </a:tc>
                <a:extLst>
                  <a:ext uri="{0D108BD9-81ED-4DB2-BD59-A6C34878D82A}">
                    <a16:rowId xmlns:a16="http://schemas.microsoft.com/office/drawing/2014/main" val="2658783308"/>
                  </a:ext>
                </a:extLst>
              </a:tr>
              <a:tr h="370840">
                <a:tc>
                  <a:txBody>
                    <a:bodyPr/>
                    <a:lstStyle/>
                    <a:p>
                      <a:r>
                        <a:rPr lang="en-US" sz="1600" dirty="0"/>
                        <a:t>Average Annual Water Consumption</a:t>
                      </a:r>
                    </a:p>
                  </a:txBody>
                  <a:tcPr anchor="ctr"/>
                </a:tc>
                <a:tc>
                  <a:txBody>
                    <a:bodyPr/>
                    <a:lstStyle/>
                    <a:p>
                      <a:pPr algn="r"/>
                      <a:r>
                        <a:rPr lang="en-US" sz="1600" dirty="0"/>
                        <a:t>25.7 B gallons</a:t>
                      </a:r>
                    </a:p>
                  </a:txBody>
                  <a:tcPr anchor="ctr"/>
                </a:tc>
                <a:tc>
                  <a:txBody>
                    <a:bodyPr/>
                    <a:lstStyle/>
                    <a:p>
                      <a:pPr algn="r"/>
                      <a:r>
                        <a:rPr lang="en-US" sz="1600" dirty="0"/>
                        <a:t>20.5 B gallons</a:t>
                      </a:r>
                    </a:p>
                  </a:txBody>
                  <a:tcPr anchor="ctr"/>
                </a:tc>
                <a:extLst>
                  <a:ext uri="{0D108BD9-81ED-4DB2-BD59-A6C34878D82A}">
                    <a16:rowId xmlns:a16="http://schemas.microsoft.com/office/drawing/2014/main" val="761456286"/>
                  </a:ext>
                </a:extLst>
              </a:tr>
              <a:tr h="370840">
                <a:tc>
                  <a:txBody>
                    <a:bodyPr/>
                    <a:lstStyle/>
                    <a:p>
                      <a:r>
                        <a:rPr lang="en-US" sz="1600" dirty="0"/>
                        <a:t>2060 Water Consumption</a:t>
                      </a:r>
                    </a:p>
                  </a:txBody>
                  <a:tcPr anchor="ctr"/>
                </a:tc>
                <a:tc>
                  <a:txBody>
                    <a:bodyPr/>
                    <a:lstStyle/>
                    <a:p>
                      <a:pPr algn="r"/>
                      <a:r>
                        <a:rPr lang="en-US" sz="1600" dirty="0"/>
                        <a:t>36.1 B gallons</a:t>
                      </a:r>
                    </a:p>
                  </a:txBody>
                  <a:tcPr anchor="ctr"/>
                </a:tc>
                <a:tc>
                  <a:txBody>
                    <a:bodyPr/>
                    <a:lstStyle/>
                    <a:p>
                      <a:pPr algn="r"/>
                      <a:r>
                        <a:rPr lang="en-US" sz="1600" dirty="0"/>
                        <a:t>28.1 B gallons</a:t>
                      </a:r>
                    </a:p>
                  </a:txBody>
                  <a:tcPr anchor="ctr"/>
                </a:tc>
                <a:extLst>
                  <a:ext uri="{0D108BD9-81ED-4DB2-BD59-A6C34878D82A}">
                    <a16:rowId xmlns:a16="http://schemas.microsoft.com/office/drawing/2014/main" val="2773286197"/>
                  </a:ext>
                </a:extLst>
              </a:tr>
              <a:tr h="370840">
                <a:tc>
                  <a:txBody>
                    <a:bodyPr/>
                    <a:lstStyle/>
                    <a:p>
                      <a:r>
                        <a:rPr lang="en-US" sz="1600" dirty="0"/>
                        <a:t>Average GPCD</a:t>
                      </a:r>
                    </a:p>
                  </a:txBody>
                  <a:tcPr anchor="ctr"/>
                </a:tc>
                <a:tc>
                  <a:txBody>
                    <a:bodyPr/>
                    <a:lstStyle/>
                    <a:p>
                      <a:pPr algn="r"/>
                      <a:r>
                        <a:rPr lang="en-US" sz="1600" dirty="0"/>
                        <a:t>196.3</a:t>
                      </a:r>
                    </a:p>
                  </a:txBody>
                  <a:tcPr anchor="ctr"/>
                </a:tc>
                <a:tc>
                  <a:txBody>
                    <a:bodyPr/>
                    <a:lstStyle/>
                    <a:p>
                      <a:pPr algn="r"/>
                      <a:r>
                        <a:rPr lang="en-US" sz="1600" dirty="0"/>
                        <a:t>170.0</a:t>
                      </a:r>
                    </a:p>
                  </a:txBody>
                  <a:tcPr anchor="ctr"/>
                </a:tc>
                <a:extLst>
                  <a:ext uri="{0D108BD9-81ED-4DB2-BD59-A6C34878D82A}">
                    <a16:rowId xmlns:a16="http://schemas.microsoft.com/office/drawing/2014/main" val="3369468739"/>
                  </a:ext>
                </a:extLst>
              </a:tr>
              <a:tr h="370840">
                <a:tc>
                  <a:txBody>
                    <a:bodyPr/>
                    <a:lstStyle/>
                    <a:p>
                      <a:r>
                        <a:rPr lang="en-US" sz="1600" dirty="0"/>
                        <a:t>Consumption &gt; Supply</a:t>
                      </a:r>
                    </a:p>
                  </a:txBody>
                  <a:tcPr anchor="ctr">
                    <a:lnB w="19050" cap="flat" cmpd="sng" algn="ctr">
                      <a:solidFill>
                        <a:schemeClr val="tx1"/>
                      </a:solidFill>
                      <a:prstDash val="solid"/>
                      <a:round/>
                      <a:headEnd type="none" w="med" len="med"/>
                      <a:tailEnd type="none" w="med" len="med"/>
                    </a:lnB>
                  </a:tcPr>
                </a:tc>
                <a:tc>
                  <a:txBody>
                    <a:bodyPr/>
                    <a:lstStyle/>
                    <a:p>
                      <a:pPr algn="r"/>
                      <a:r>
                        <a:rPr lang="en-US" sz="1600" dirty="0"/>
                        <a:t>2035</a:t>
                      </a:r>
                    </a:p>
                  </a:txBody>
                  <a:tcPr anchor="ctr">
                    <a:lnB w="19050" cap="flat" cmpd="sng" algn="ctr">
                      <a:solidFill>
                        <a:schemeClr val="tx1"/>
                      </a:solidFill>
                      <a:prstDash val="solid"/>
                      <a:round/>
                      <a:headEnd type="none" w="med" len="med"/>
                      <a:tailEnd type="none" w="med" len="med"/>
                    </a:lnB>
                  </a:tcPr>
                </a:tc>
                <a:tc>
                  <a:txBody>
                    <a:bodyPr/>
                    <a:lstStyle/>
                    <a:p>
                      <a:pPr algn="r"/>
                      <a:r>
                        <a:rPr lang="en-US" sz="1600" dirty="0"/>
                        <a:t>2051</a:t>
                      </a:r>
                    </a:p>
                  </a:txBody>
                  <a:tcPr anchor="ct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9624700"/>
                  </a:ext>
                </a:extLst>
              </a:tr>
              <a:tr h="370840">
                <a:tc>
                  <a:txBody>
                    <a:bodyPr/>
                    <a:lstStyle/>
                    <a:p>
                      <a:pPr lvl="0"/>
                      <a:r>
                        <a:rPr lang="en-US" sz="1600" b="1" dirty="0"/>
                        <a:t>Total Project Cost</a:t>
                      </a:r>
                    </a:p>
                  </a:txBody>
                  <a:tcPr anchor="ct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b="1" dirty="0"/>
                        <a:t>$2.1 B</a:t>
                      </a:r>
                    </a:p>
                  </a:txBody>
                  <a:tcPr anchor="ct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b="1" dirty="0"/>
                        <a:t>$2.1 B</a:t>
                      </a:r>
                    </a:p>
                  </a:txBody>
                  <a:tcPr anchor="ct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78231"/>
                  </a:ext>
                </a:extLst>
              </a:tr>
              <a:tr h="370840">
                <a:tc>
                  <a:txBody>
                    <a:bodyPr/>
                    <a:lstStyle/>
                    <a:p>
                      <a:pPr lvl="1"/>
                      <a:r>
                        <a:rPr lang="en-US" sz="1600" dirty="0"/>
                        <a:t>Water Rate Revenue</a:t>
                      </a:r>
                    </a:p>
                  </a:txBody>
                  <a:tcPr anchor="ctr">
                    <a:lnT w="9525" cap="flat" cmpd="sng" algn="ctr">
                      <a:solidFill>
                        <a:schemeClr val="tx1"/>
                      </a:solidFill>
                      <a:prstDash val="solid"/>
                      <a:round/>
                      <a:headEnd type="none" w="med" len="med"/>
                      <a:tailEnd type="none" w="med" len="med"/>
                    </a:lnT>
                  </a:tcPr>
                </a:tc>
                <a:tc>
                  <a:txBody>
                    <a:bodyPr/>
                    <a:lstStyle/>
                    <a:p>
                      <a:pPr algn="r"/>
                      <a:r>
                        <a:rPr lang="en-US" sz="1600" dirty="0"/>
                        <a:t>$1.7 B</a:t>
                      </a:r>
                    </a:p>
                  </a:txBody>
                  <a:tcPr anchor="ctr">
                    <a:lnT w="9525" cap="flat" cmpd="sng" algn="ctr">
                      <a:solidFill>
                        <a:schemeClr val="tx1"/>
                      </a:solidFill>
                      <a:prstDash val="solid"/>
                      <a:round/>
                      <a:headEnd type="none" w="med" len="med"/>
                      <a:tailEnd type="none" w="med" len="med"/>
                    </a:lnT>
                  </a:tcPr>
                </a:tc>
                <a:tc>
                  <a:txBody>
                    <a:bodyPr/>
                    <a:lstStyle/>
                    <a:p>
                      <a:pPr algn="r"/>
                      <a:r>
                        <a:rPr lang="en-US" sz="1600" dirty="0"/>
                        <a:t>$1.2 B</a:t>
                      </a:r>
                    </a:p>
                  </a:txBody>
                  <a:tcPr anchor="ctr">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84806899"/>
                  </a:ext>
                </a:extLst>
              </a:tr>
              <a:tr h="333650">
                <a:tc>
                  <a:txBody>
                    <a:bodyPr/>
                    <a:lstStyle/>
                    <a:p>
                      <a:pPr lvl="1"/>
                      <a:r>
                        <a:rPr lang="en-US" sz="1600" dirty="0"/>
                        <a:t>Impact Fee Revenue</a:t>
                      </a:r>
                    </a:p>
                  </a:txBody>
                  <a:tcPr anchor="ctr"/>
                </a:tc>
                <a:tc>
                  <a:txBody>
                    <a:bodyPr/>
                    <a:lstStyle/>
                    <a:p>
                      <a:pPr algn="r"/>
                      <a:r>
                        <a:rPr lang="en-US" sz="1600" dirty="0"/>
                        <a:t>$3.0 B</a:t>
                      </a:r>
                    </a:p>
                  </a:txBody>
                  <a:tcPr anchor="ctr"/>
                </a:tc>
                <a:tc>
                  <a:txBody>
                    <a:bodyPr/>
                    <a:lstStyle/>
                    <a:p>
                      <a:pPr algn="r"/>
                      <a:r>
                        <a:rPr lang="en-US" sz="1600" dirty="0"/>
                        <a:t>$2.5 B</a:t>
                      </a:r>
                    </a:p>
                  </a:txBody>
                  <a:tcPr anchor="ctr"/>
                </a:tc>
                <a:extLst>
                  <a:ext uri="{0D108BD9-81ED-4DB2-BD59-A6C34878D82A}">
                    <a16:rowId xmlns:a16="http://schemas.microsoft.com/office/drawing/2014/main" val="2566229590"/>
                  </a:ext>
                </a:extLst>
              </a:tr>
              <a:tr h="370840">
                <a:tc>
                  <a:txBody>
                    <a:bodyPr/>
                    <a:lstStyle/>
                    <a:p>
                      <a:pPr lvl="1"/>
                      <a:r>
                        <a:rPr lang="en-US" sz="1600" dirty="0"/>
                        <a:t>Property Tax Revenue</a:t>
                      </a:r>
                    </a:p>
                  </a:txBody>
                  <a:tcPr anchor="ctr">
                    <a:lnB w="9525" cap="flat" cmpd="sng" algn="ctr">
                      <a:solidFill>
                        <a:schemeClr val="tx1"/>
                      </a:solidFill>
                      <a:prstDash val="solid"/>
                      <a:round/>
                      <a:headEnd type="none" w="med" len="med"/>
                      <a:tailEnd type="none" w="med" len="med"/>
                    </a:lnB>
                  </a:tcPr>
                </a:tc>
                <a:tc>
                  <a:txBody>
                    <a:bodyPr/>
                    <a:lstStyle/>
                    <a:p>
                      <a:pPr algn="r"/>
                      <a:r>
                        <a:rPr lang="en-US" sz="1600" dirty="0"/>
                        <a:t>$1.8 B</a:t>
                      </a:r>
                    </a:p>
                  </a:txBody>
                  <a:tcPr anchor="ctr">
                    <a:lnB w="9525" cap="flat" cmpd="sng" algn="ctr">
                      <a:solidFill>
                        <a:schemeClr val="tx1"/>
                      </a:solidFill>
                      <a:prstDash val="solid"/>
                      <a:round/>
                      <a:headEnd type="none" w="med" len="med"/>
                      <a:tailEnd type="none" w="med" len="med"/>
                    </a:lnB>
                  </a:tcPr>
                </a:tc>
                <a:tc>
                  <a:txBody>
                    <a:bodyPr/>
                    <a:lstStyle/>
                    <a:p>
                      <a:pPr algn="r"/>
                      <a:r>
                        <a:rPr lang="en-US" sz="1600" dirty="0"/>
                        <a:t>$1.6 B</a:t>
                      </a:r>
                    </a:p>
                  </a:txBody>
                  <a:tcPr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1632382"/>
                  </a:ext>
                </a:extLst>
              </a:tr>
              <a:tr h="370840">
                <a:tc>
                  <a:txBody>
                    <a:bodyPr/>
                    <a:lstStyle/>
                    <a:p>
                      <a:r>
                        <a:rPr lang="en-US" sz="1600" b="1" dirty="0"/>
                        <a:t>Total Revenue Capacity</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sz="1600" b="1" dirty="0"/>
                        <a:t>$6.5 B</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sz="1600" b="1" dirty="0"/>
                        <a:t>$5.3 B</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5791263"/>
                  </a:ext>
                </a:extLst>
              </a:tr>
            </a:tbl>
          </a:graphicData>
        </a:graphic>
      </p:graphicFrame>
    </p:spTree>
    <p:extLst>
      <p:ext uri="{BB962C8B-B14F-4D97-AF65-F5344CB8AC3E}">
        <p14:creationId xmlns:p14="http://schemas.microsoft.com/office/powerpoint/2010/main" val="31225327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DE6EFAD-1CCC-425C-B4A8-913BA9AF423A}"/>
              </a:ext>
            </a:extLst>
          </p:cNvPr>
          <p:cNvSpPr>
            <a:spLocks noGrp="1"/>
          </p:cNvSpPr>
          <p:nvPr>
            <p:ph type="body" sz="quarter" idx="10"/>
          </p:nvPr>
        </p:nvSpPr>
        <p:spPr/>
        <p:txBody>
          <a:bodyPr/>
          <a:lstStyle/>
          <a:p>
            <a:r>
              <a:rPr lang="en-US" dirty="0"/>
              <a:t>Note: GPCD reflects net deliveries after non-revenue deliveries, reflecting the amount of deliveries consumed by water customers.</a:t>
            </a:r>
          </a:p>
        </p:txBody>
      </p:sp>
      <p:sp>
        <p:nvSpPr>
          <p:cNvPr id="6" name="Content Placeholder 5">
            <a:extLst>
              <a:ext uri="{FF2B5EF4-FFF2-40B4-BE49-F238E27FC236}">
                <a16:creationId xmlns:a16="http://schemas.microsoft.com/office/drawing/2014/main" id="{CEAFB5C5-80E4-4769-A648-5C428731AE49}"/>
              </a:ext>
            </a:extLst>
          </p:cNvPr>
          <p:cNvSpPr>
            <a:spLocks noGrp="1"/>
          </p:cNvSpPr>
          <p:nvPr>
            <p:ph sz="quarter" idx="12"/>
          </p:nvPr>
        </p:nvSpPr>
        <p:spPr>
          <a:xfrm>
            <a:off x="40868" y="365125"/>
            <a:ext cx="3958994" cy="5672138"/>
          </a:xfrm>
        </p:spPr>
        <p:txBody>
          <a:bodyPr anchor="ctr"/>
          <a:lstStyle/>
          <a:p>
            <a:pPr algn="ctr"/>
            <a:r>
              <a:rPr lang="en-US" sz="3600" b="1" dirty="0"/>
              <a:t>Sensitivity #6</a:t>
            </a:r>
          </a:p>
          <a:p>
            <a:pPr algn="ctr"/>
            <a:endParaRPr lang="en-US" sz="1000" dirty="0"/>
          </a:p>
          <a:p>
            <a:pPr algn="ctr"/>
            <a:r>
              <a:rPr lang="en-US" dirty="0"/>
              <a:t>What happens in the event that population grows faster than expected, conservation is less than expected, and Washington County delays building the Lake Powell Pipeline Project five years?</a:t>
            </a:r>
          </a:p>
        </p:txBody>
      </p:sp>
      <p:graphicFrame>
        <p:nvGraphicFramePr>
          <p:cNvPr id="8" name="Content Placeholder 7">
            <a:extLst>
              <a:ext uri="{FF2B5EF4-FFF2-40B4-BE49-F238E27FC236}">
                <a16:creationId xmlns:a16="http://schemas.microsoft.com/office/drawing/2014/main" id="{D838BA94-CCF5-46CE-8A43-5B2F27AED286}"/>
              </a:ext>
            </a:extLst>
          </p:cNvPr>
          <p:cNvGraphicFramePr>
            <a:graphicFrameLocks noGrp="1"/>
          </p:cNvGraphicFramePr>
          <p:nvPr>
            <p:ph sz="quarter" idx="13"/>
            <p:extLst>
              <p:ext uri="{D42A27DB-BD31-4B8C-83A1-F6EECF244321}">
                <p14:modId xmlns:p14="http://schemas.microsoft.com/office/powerpoint/2010/main" val="166302180"/>
              </p:ext>
            </p:extLst>
          </p:nvPr>
        </p:nvGraphicFramePr>
        <p:xfrm>
          <a:off x="4314434" y="804445"/>
          <a:ext cx="7680960" cy="5019040"/>
        </p:xfrm>
        <a:graphic>
          <a:graphicData uri="http://schemas.openxmlformats.org/drawingml/2006/table">
            <a:tbl>
              <a:tblPr firstRow="1" bandRow="1">
                <a:tableStyleId>{2D5ABB26-0587-4C30-8999-92F81FD0307C}</a:tableStyleId>
              </a:tblPr>
              <a:tblGrid>
                <a:gridCol w="3694300">
                  <a:extLst>
                    <a:ext uri="{9D8B030D-6E8A-4147-A177-3AD203B41FA5}">
                      <a16:colId xmlns:a16="http://schemas.microsoft.com/office/drawing/2014/main" val="3462535912"/>
                    </a:ext>
                  </a:extLst>
                </a:gridCol>
                <a:gridCol w="1993330">
                  <a:extLst>
                    <a:ext uri="{9D8B030D-6E8A-4147-A177-3AD203B41FA5}">
                      <a16:colId xmlns:a16="http://schemas.microsoft.com/office/drawing/2014/main" val="3089784050"/>
                    </a:ext>
                  </a:extLst>
                </a:gridCol>
                <a:gridCol w="1993330">
                  <a:extLst>
                    <a:ext uri="{9D8B030D-6E8A-4147-A177-3AD203B41FA5}">
                      <a16:colId xmlns:a16="http://schemas.microsoft.com/office/drawing/2014/main" val="2096424745"/>
                    </a:ext>
                  </a:extLst>
                </a:gridCol>
              </a:tblGrid>
              <a:tr h="37084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1" dirty="0"/>
                        <a:t>Don’t Build It, and They Come Anyway Scenario…</a:t>
                      </a:r>
                    </a:p>
                  </a:txBody>
                  <a:tcPr anchor="ctr">
                    <a:noFill/>
                  </a:tcPr>
                </a:tc>
                <a:tc hMerge="1">
                  <a:txBody>
                    <a:bodyPr/>
                    <a:lstStyle/>
                    <a:p>
                      <a:pPr algn="r"/>
                      <a:endParaRPr lang="en-US" sz="1600" b="0" dirty="0">
                        <a:solidFill>
                          <a:schemeClr val="bg1"/>
                        </a:solidFill>
                      </a:endParaRPr>
                    </a:p>
                  </a:txBody>
                  <a:tcPr anchor="ctr">
                    <a:noFill/>
                  </a:tcPr>
                </a:tc>
                <a:tc hMerge="1">
                  <a:txBody>
                    <a:bodyPr/>
                    <a:lstStyle/>
                    <a:p>
                      <a:pPr algn="r"/>
                      <a:endParaRPr lang="en-US" sz="1600" b="0" dirty="0">
                        <a:solidFill>
                          <a:schemeClr val="bg1"/>
                        </a:solidFill>
                      </a:endParaRPr>
                    </a:p>
                  </a:txBody>
                  <a:tcPr anchor="ctr">
                    <a:noFill/>
                  </a:tcPr>
                </a:tc>
                <a:extLst>
                  <a:ext uri="{0D108BD9-81ED-4DB2-BD59-A6C34878D82A}">
                    <a16:rowId xmlns:a16="http://schemas.microsoft.com/office/drawing/2014/main" val="2992602656"/>
                  </a:ext>
                </a:extLst>
              </a:tr>
              <a:tr h="370840">
                <a:tc>
                  <a:txBody>
                    <a:bodyPr/>
                    <a:lstStyle/>
                    <a:p>
                      <a:endParaRPr lang="en-US" sz="1600" b="1" dirty="0">
                        <a:solidFill>
                          <a:schemeClr val="bg1"/>
                        </a:solidFill>
                      </a:endParaRPr>
                    </a:p>
                  </a:txBody>
                  <a:tcPr anchor="ctr">
                    <a:solidFill>
                      <a:schemeClr val="accent3"/>
                    </a:solidFill>
                  </a:tcPr>
                </a:tc>
                <a:tc>
                  <a:txBody>
                    <a:bodyPr/>
                    <a:lstStyle/>
                    <a:p>
                      <a:pPr algn="r"/>
                      <a:r>
                        <a:rPr lang="en-US" sz="1600" b="1" dirty="0">
                          <a:solidFill>
                            <a:schemeClr val="bg1"/>
                          </a:solidFill>
                        </a:rPr>
                        <a:t>Baseline Scenario</a:t>
                      </a:r>
                      <a:br>
                        <a:rPr lang="en-US" sz="1600" b="1" dirty="0">
                          <a:solidFill>
                            <a:schemeClr val="bg1"/>
                          </a:solidFill>
                        </a:rPr>
                      </a:br>
                      <a:r>
                        <a:rPr lang="en-US" sz="1600" b="0" dirty="0">
                          <a:solidFill>
                            <a:schemeClr val="bg1"/>
                          </a:solidFill>
                        </a:rPr>
                        <a:t>(2026 Completion)</a:t>
                      </a:r>
                    </a:p>
                  </a:txBody>
                  <a:tcPr anchor="ctr">
                    <a:solidFill>
                      <a:schemeClr val="accent3"/>
                    </a:solidFill>
                  </a:tcPr>
                </a:tc>
                <a:tc>
                  <a:txBody>
                    <a:bodyPr/>
                    <a:lstStyle/>
                    <a:p>
                      <a:pPr algn="r"/>
                      <a:r>
                        <a:rPr lang="en-US" sz="1600" b="1" dirty="0">
                          <a:solidFill>
                            <a:schemeClr val="bg1"/>
                          </a:solidFill>
                        </a:rPr>
                        <a:t>Alternate Scenario</a:t>
                      </a:r>
                    </a:p>
                    <a:p>
                      <a:pPr algn="r"/>
                      <a:r>
                        <a:rPr lang="en-US" sz="1600" b="0" dirty="0">
                          <a:solidFill>
                            <a:schemeClr val="bg1"/>
                          </a:solidFill>
                        </a:rPr>
                        <a:t>(2031 Completion)</a:t>
                      </a:r>
                    </a:p>
                  </a:txBody>
                  <a:tcPr anchor="ctr">
                    <a:solidFill>
                      <a:schemeClr val="accent3"/>
                    </a:solidFill>
                  </a:tcPr>
                </a:tc>
                <a:extLst>
                  <a:ext uri="{0D108BD9-81ED-4DB2-BD59-A6C34878D82A}">
                    <a16:rowId xmlns:a16="http://schemas.microsoft.com/office/drawing/2014/main" val="2705620562"/>
                  </a:ext>
                </a:extLst>
              </a:tr>
              <a:tr h="370840">
                <a:tc>
                  <a:txBody>
                    <a:bodyPr/>
                    <a:lstStyle/>
                    <a:p>
                      <a:r>
                        <a:rPr lang="en-US" sz="1600" dirty="0"/>
                        <a:t>Average Annual Population</a:t>
                      </a:r>
                    </a:p>
                  </a:txBody>
                  <a:tcPr anchor="ctr"/>
                </a:tc>
                <a:tc>
                  <a:txBody>
                    <a:bodyPr/>
                    <a:lstStyle/>
                    <a:p>
                      <a:pPr algn="r"/>
                      <a:r>
                        <a:rPr lang="en-US" sz="1600" dirty="0"/>
                        <a:t>309,419</a:t>
                      </a:r>
                    </a:p>
                  </a:txBody>
                  <a:tcPr anchor="ctr"/>
                </a:tc>
                <a:tc>
                  <a:txBody>
                    <a:bodyPr/>
                    <a:lstStyle/>
                    <a:p>
                      <a:pPr algn="r"/>
                      <a:r>
                        <a:rPr lang="en-US" sz="1600" dirty="0"/>
                        <a:t>324,141</a:t>
                      </a:r>
                    </a:p>
                  </a:txBody>
                  <a:tcPr anchor="ctr"/>
                </a:tc>
                <a:extLst>
                  <a:ext uri="{0D108BD9-81ED-4DB2-BD59-A6C34878D82A}">
                    <a16:rowId xmlns:a16="http://schemas.microsoft.com/office/drawing/2014/main" val="4062722897"/>
                  </a:ext>
                </a:extLst>
              </a:tr>
              <a:tr h="370840">
                <a:tc>
                  <a:txBody>
                    <a:bodyPr/>
                    <a:lstStyle/>
                    <a:p>
                      <a:r>
                        <a:rPr lang="en-US" sz="1600" dirty="0"/>
                        <a:t>2060 Population</a:t>
                      </a:r>
                    </a:p>
                  </a:txBody>
                  <a:tcPr anchor="ctr"/>
                </a:tc>
                <a:tc>
                  <a:txBody>
                    <a:bodyPr/>
                    <a:lstStyle/>
                    <a:p>
                      <a:pPr algn="r"/>
                      <a:r>
                        <a:rPr lang="en-US" sz="1600" dirty="0"/>
                        <a:t>458,960</a:t>
                      </a:r>
                    </a:p>
                  </a:txBody>
                  <a:tcPr anchor="ctr"/>
                </a:tc>
                <a:tc>
                  <a:txBody>
                    <a:bodyPr/>
                    <a:lstStyle/>
                    <a:p>
                      <a:pPr algn="r"/>
                      <a:r>
                        <a:rPr lang="en-US" sz="1600" dirty="0"/>
                        <a:t>490,827</a:t>
                      </a:r>
                    </a:p>
                  </a:txBody>
                  <a:tcPr anchor="ctr"/>
                </a:tc>
                <a:extLst>
                  <a:ext uri="{0D108BD9-81ED-4DB2-BD59-A6C34878D82A}">
                    <a16:rowId xmlns:a16="http://schemas.microsoft.com/office/drawing/2014/main" val="2658783308"/>
                  </a:ext>
                </a:extLst>
              </a:tr>
              <a:tr h="370840">
                <a:tc>
                  <a:txBody>
                    <a:bodyPr/>
                    <a:lstStyle/>
                    <a:p>
                      <a:r>
                        <a:rPr lang="en-US" sz="1600" dirty="0"/>
                        <a:t>Average Annual Water Consumption</a:t>
                      </a:r>
                    </a:p>
                  </a:txBody>
                  <a:tcPr anchor="ctr"/>
                </a:tc>
                <a:tc>
                  <a:txBody>
                    <a:bodyPr/>
                    <a:lstStyle/>
                    <a:p>
                      <a:pPr algn="r"/>
                      <a:r>
                        <a:rPr lang="en-US" sz="1600" dirty="0"/>
                        <a:t>25.7 B gallons</a:t>
                      </a:r>
                    </a:p>
                  </a:txBody>
                  <a:tcPr anchor="ctr"/>
                </a:tc>
                <a:tc>
                  <a:txBody>
                    <a:bodyPr/>
                    <a:lstStyle/>
                    <a:p>
                      <a:pPr algn="r"/>
                      <a:r>
                        <a:rPr lang="en-US" sz="1600" dirty="0"/>
                        <a:t>30.5 B gallons</a:t>
                      </a:r>
                    </a:p>
                  </a:txBody>
                  <a:tcPr anchor="ctr"/>
                </a:tc>
                <a:extLst>
                  <a:ext uri="{0D108BD9-81ED-4DB2-BD59-A6C34878D82A}">
                    <a16:rowId xmlns:a16="http://schemas.microsoft.com/office/drawing/2014/main" val="761456286"/>
                  </a:ext>
                </a:extLst>
              </a:tr>
              <a:tr h="370840">
                <a:tc>
                  <a:txBody>
                    <a:bodyPr/>
                    <a:lstStyle/>
                    <a:p>
                      <a:r>
                        <a:rPr lang="en-US" sz="1600" dirty="0"/>
                        <a:t>2060 Water Consumption</a:t>
                      </a:r>
                    </a:p>
                  </a:txBody>
                  <a:tcPr anchor="ctr"/>
                </a:tc>
                <a:tc>
                  <a:txBody>
                    <a:bodyPr/>
                    <a:lstStyle/>
                    <a:p>
                      <a:pPr algn="r"/>
                      <a:r>
                        <a:rPr lang="en-US" sz="1600" dirty="0"/>
                        <a:t>36.1 B gallons</a:t>
                      </a:r>
                    </a:p>
                  </a:txBody>
                  <a:tcPr anchor="ctr"/>
                </a:tc>
                <a:tc>
                  <a:txBody>
                    <a:bodyPr/>
                    <a:lstStyle/>
                    <a:p>
                      <a:pPr algn="r"/>
                      <a:r>
                        <a:rPr lang="en-US" sz="1600" dirty="0"/>
                        <a:t>43.7 B gallons</a:t>
                      </a:r>
                    </a:p>
                  </a:txBody>
                  <a:tcPr anchor="ctr"/>
                </a:tc>
                <a:extLst>
                  <a:ext uri="{0D108BD9-81ED-4DB2-BD59-A6C34878D82A}">
                    <a16:rowId xmlns:a16="http://schemas.microsoft.com/office/drawing/2014/main" val="2773286197"/>
                  </a:ext>
                </a:extLst>
              </a:tr>
              <a:tr h="370840">
                <a:tc>
                  <a:txBody>
                    <a:bodyPr/>
                    <a:lstStyle/>
                    <a:p>
                      <a:r>
                        <a:rPr lang="en-US" sz="1600" dirty="0"/>
                        <a:t>Average GPCD</a:t>
                      </a:r>
                    </a:p>
                  </a:txBody>
                  <a:tcPr anchor="ctr"/>
                </a:tc>
                <a:tc>
                  <a:txBody>
                    <a:bodyPr/>
                    <a:lstStyle/>
                    <a:p>
                      <a:pPr algn="r"/>
                      <a:r>
                        <a:rPr lang="en-US" sz="1600" dirty="0"/>
                        <a:t>196.3</a:t>
                      </a:r>
                    </a:p>
                  </a:txBody>
                  <a:tcPr anchor="ctr"/>
                </a:tc>
                <a:tc>
                  <a:txBody>
                    <a:bodyPr/>
                    <a:lstStyle/>
                    <a:p>
                      <a:pPr algn="r"/>
                      <a:r>
                        <a:rPr lang="en-US" sz="1600" dirty="0"/>
                        <a:t>223.2</a:t>
                      </a:r>
                    </a:p>
                  </a:txBody>
                  <a:tcPr anchor="ctr"/>
                </a:tc>
                <a:extLst>
                  <a:ext uri="{0D108BD9-81ED-4DB2-BD59-A6C34878D82A}">
                    <a16:rowId xmlns:a16="http://schemas.microsoft.com/office/drawing/2014/main" val="3369468739"/>
                  </a:ext>
                </a:extLst>
              </a:tr>
              <a:tr h="370840">
                <a:tc>
                  <a:txBody>
                    <a:bodyPr/>
                    <a:lstStyle/>
                    <a:p>
                      <a:r>
                        <a:rPr lang="en-US" sz="1600" dirty="0"/>
                        <a:t>Consumption &gt; Supply</a:t>
                      </a:r>
                    </a:p>
                  </a:txBody>
                  <a:tcPr anchor="ctr">
                    <a:lnB w="19050" cap="flat" cmpd="sng" algn="ctr">
                      <a:solidFill>
                        <a:schemeClr val="tx1"/>
                      </a:solidFill>
                      <a:prstDash val="solid"/>
                      <a:round/>
                      <a:headEnd type="none" w="med" len="med"/>
                      <a:tailEnd type="none" w="med" len="med"/>
                    </a:lnB>
                  </a:tcPr>
                </a:tc>
                <a:tc>
                  <a:txBody>
                    <a:bodyPr/>
                    <a:lstStyle/>
                    <a:p>
                      <a:pPr algn="r"/>
                      <a:r>
                        <a:rPr lang="en-US" sz="1600" dirty="0"/>
                        <a:t>2035</a:t>
                      </a:r>
                    </a:p>
                  </a:txBody>
                  <a:tcPr anchor="ctr">
                    <a:lnB w="19050" cap="flat" cmpd="sng" algn="ctr">
                      <a:solidFill>
                        <a:schemeClr val="tx1"/>
                      </a:solidFill>
                      <a:prstDash val="solid"/>
                      <a:round/>
                      <a:headEnd type="none" w="med" len="med"/>
                      <a:tailEnd type="none" w="med" len="med"/>
                    </a:lnB>
                  </a:tcPr>
                </a:tc>
                <a:tc>
                  <a:txBody>
                    <a:bodyPr/>
                    <a:lstStyle/>
                    <a:p>
                      <a:pPr algn="r"/>
                      <a:r>
                        <a:rPr lang="en-US" sz="1600" dirty="0"/>
                        <a:t>2027</a:t>
                      </a:r>
                    </a:p>
                  </a:txBody>
                  <a:tcPr anchor="ct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9624700"/>
                  </a:ext>
                </a:extLst>
              </a:tr>
              <a:tr h="370840">
                <a:tc>
                  <a:txBody>
                    <a:bodyPr/>
                    <a:lstStyle/>
                    <a:p>
                      <a:r>
                        <a:rPr lang="en-US" sz="1600" b="1" dirty="0"/>
                        <a:t>Total Project Cost</a:t>
                      </a:r>
                    </a:p>
                  </a:txBody>
                  <a:tcPr anchor="ct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b="1" dirty="0"/>
                        <a:t>$2.1 B</a:t>
                      </a:r>
                    </a:p>
                  </a:txBody>
                  <a:tcPr anchor="ct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b="1" dirty="0"/>
                        <a:t>$3.2 B</a:t>
                      </a:r>
                    </a:p>
                  </a:txBody>
                  <a:tcPr anchor="ct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78231"/>
                  </a:ext>
                </a:extLst>
              </a:tr>
              <a:tr h="370840">
                <a:tc>
                  <a:txBody>
                    <a:bodyPr/>
                    <a:lstStyle/>
                    <a:p>
                      <a:pPr lvl="1"/>
                      <a:r>
                        <a:rPr lang="en-US" sz="1600" dirty="0"/>
                        <a:t>Water Rate Revenue</a:t>
                      </a:r>
                    </a:p>
                  </a:txBody>
                  <a:tcPr anchor="ctr">
                    <a:lnT w="9525" cap="flat" cmpd="sng" algn="ctr">
                      <a:solidFill>
                        <a:schemeClr val="tx1"/>
                      </a:solidFill>
                      <a:prstDash val="solid"/>
                      <a:round/>
                      <a:headEnd type="none" w="med" len="med"/>
                      <a:tailEnd type="none" w="med" len="med"/>
                    </a:lnT>
                  </a:tcPr>
                </a:tc>
                <a:tc>
                  <a:txBody>
                    <a:bodyPr/>
                    <a:lstStyle/>
                    <a:p>
                      <a:pPr algn="r"/>
                      <a:r>
                        <a:rPr lang="en-US" sz="1600" dirty="0"/>
                        <a:t>$1.7 B</a:t>
                      </a:r>
                    </a:p>
                  </a:txBody>
                  <a:tcPr anchor="ctr">
                    <a:lnT w="9525" cap="flat" cmpd="sng" algn="ctr">
                      <a:solidFill>
                        <a:schemeClr val="tx1"/>
                      </a:solidFill>
                      <a:prstDash val="solid"/>
                      <a:round/>
                      <a:headEnd type="none" w="med" len="med"/>
                      <a:tailEnd type="none" w="med" len="med"/>
                    </a:lnT>
                  </a:tcPr>
                </a:tc>
                <a:tc>
                  <a:txBody>
                    <a:bodyPr/>
                    <a:lstStyle/>
                    <a:p>
                      <a:pPr algn="r"/>
                      <a:r>
                        <a:rPr lang="en-US" sz="1600" dirty="0"/>
                        <a:t>$2.2 B</a:t>
                      </a:r>
                    </a:p>
                  </a:txBody>
                  <a:tcPr anchor="ctr">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84806899"/>
                  </a:ext>
                </a:extLst>
              </a:tr>
              <a:tr h="333650">
                <a:tc>
                  <a:txBody>
                    <a:bodyPr/>
                    <a:lstStyle/>
                    <a:p>
                      <a:pPr lvl="1"/>
                      <a:r>
                        <a:rPr lang="en-US" sz="1600" dirty="0"/>
                        <a:t>Impact Fee Revenue</a:t>
                      </a:r>
                    </a:p>
                  </a:txBody>
                  <a:tcPr anchor="ctr"/>
                </a:tc>
                <a:tc>
                  <a:txBody>
                    <a:bodyPr/>
                    <a:lstStyle/>
                    <a:p>
                      <a:pPr algn="r"/>
                      <a:r>
                        <a:rPr lang="en-US" sz="1600" dirty="0"/>
                        <a:t>$3.0 B</a:t>
                      </a:r>
                    </a:p>
                  </a:txBody>
                  <a:tcPr anchor="ctr"/>
                </a:tc>
                <a:tc>
                  <a:txBody>
                    <a:bodyPr/>
                    <a:lstStyle/>
                    <a:p>
                      <a:pPr algn="r"/>
                      <a:r>
                        <a:rPr lang="en-US" sz="1600" dirty="0"/>
                        <a:t>$3.3 B</a:t>
                      </a:r>
                    </a:p>
                  </a:txBody>
                  <a:tcPr anchor="ctr"/>
                </a:tc>
                <a:extLst>
                  <a:ext uri="{0D108BD9-81ED-4DB2-BD59-A6C34878D82A}">
                    <a16:rowId xmlns:a16="http://schemas.microsoft.com/office/drawing/2014/main" val="2566229590"/>
                  </a:ext>
                </a:extLst>
              </a:tr>
              <a:tr h="370840">
                <a:tc>
                  <a:txBody>
                    <a:bodyPr/>
                    <a:lstStyle/>
                    <a:p>
                      <a:pPr lvl="1"/>
                      <a:r>
                        <a:rPr lang="en-US" sz="1600" dirty="0"/>
                        <a:t>Property Tax Revenue</a:t>
                      </a:r>
                    </a:p>
                  </a:txBody>
                  <a:tcPr anchor="ctr">
                    <a:lnB w="9525" cap="flat" cmpd="sng" algn="ctr">
                      <a:solidFill>
                        <a:schemeClr val="tx1"/>
                      </a:solidFill>
                      <a:prstDash val="solid"/>
                      <a:round/>
                      <a:headEnd type="none" w="med" len="med"/>
                      <a:tailEnd type="none" w="med" len="med"/>
                    </a:lnB>
                  </a:tcPr>
                </a:tc>
                <a:tc>
                  <a:txBody>
                    <a:bodyPr/>
                    <a:lstStyle/>
                    <a:p>
                      <a:pPr algn="r"/>
                      <a:r>
                        <a:rPr lang="en-US" sz="1600" dirty="0"/>
                        <a:t>$1.8 B</a:t>
                      </a:r>
                    </a:p>
                  </a:txBody>
                  <a:tcPr anchor="ctr">
                    <a:lnB w="9525" cap="flat" cmpd="sng" algn="ctr">
                      <a:solidFill>
                        <a:schemeClr val="tx1"/>
                      </a:solidFill>
                      <a:prstDash val="solid"/>
                      <a:round/>
                      <a:headEnd type="none" w="med" len="med"/>
                      <a:tailEnd type="none" w="med" len="med"/>
                    </a:lnB>
                  </a:tcPr>
                </a:tc>
                <a:tc>
                  <a:txBody>
                    <a:bodyPr/>
                    <a:lstStyle/>
                    <a:p>
                      <a:pPr algn="r"/>
                      <a:r>
                        <a:rPr lang="en-US" sz="1600" dirty="0"/>
                        <a:t>$1.9 B</a:t>
                      </a:r>
                    </a:p>
                  </a:txBody>
                  <a:tcPr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1632382"/>
                  </a:ext>
                </a:extLst>
              </a:tr>
              <a:tr h="370840">
                <a:tc>
                  <a:txBody>
                    <a:bodyPr/>
                    <a:lstStyle/>
                    <a:p>
                      <a:r>
                        <a:rPr lang="en-US" sz="1600" b="1" dirty="0"/>
                        <a:t>Total Revenue Capacity</a:t>
                      </a:r>
                    </a:p>
                  </a:txBody>
                  <a:tcPr anchor="ctr">
                    <a:lnL w="19050" cap="flat" cmpd="sng" algn="ctr">
                      <a:noFill/>
                      <a:prstDash val="solid"/>
                      <a:round/>
                      <a:headEnd type="none" w="med" len="med"/>
                      <a:tailEnd type="none" w="med" len="med"/>
                    </a:lnL>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sz="1600" b="1" dirty="0"/>
                        <a:t>$6.5 B</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lang="en-US" sz="1600" b="1" dirty="0"/>
                        <a:t>$7.4 B</a:t>
                      </a:r>
                    </a:p>
                  </a:txBody>
                  <a:tcPr anchor="ct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5791263"/>
                  </a:ext>
                </a:extLst>
              </a:tr>
            </a:tbl>
          </a:graphicData>
        </a:graphic>
      </p:graphicFrame>
    </p:spTree>
    <p:extLst>
      <p:ext uri="{BB962C8B-B14F-4D97-AF65-F5344CB8AC3E}">
        <p14:creationId xmlns:p14="http://schemas.microsoft.com/office/powerpoint/2010/main" val="30158863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4175CB-DE01-4BDE-B5D4-39C418F91888}"/>
              </a:ext>
            </a:extLst>
          </p:cNvPr>
          <p:cNvPicPr>
            <a:picLocks noChangeAspect="1"/>
          </p:cNvPicPr>
          <p:nvPr/>
        </p:nvPicPr>
        <p:blipFill rotWithShape="1">
          <a:blip r:embed="rId2">
            <a:extLst>
              <a:ext uri="{28A0092B-C50C-407E-A947-70E740481C1C}">
                <a14:useLocalDpi xmlns:a14="http://schemas.microsoft.com/office/drawing/2010/main" val="0"/>
              </a:ext>
            </a:extLst>
          </a:blip>
          <a:srcRect l="14750" r="17619"/>
          <a:stretch/>
        </p:blipFill>
        <p:spPr>
          <a:xfrm>
            <a:off x="515705" y="117263"/>
            <a:ext cx="3735606" cy="6019392"/>
          </a:xfrm>
          <a:prstGeom prst="rect">
            <a:avLst/>
          </a:prstGeom>
        </p:spPr>
      </p:pic>
      <p:sp>
        <p:nvSpPr>
          <p:cNvPr id="10" name="Title 7">
            <a:extLst>
              <a:ext uri="{FF2B5EF4-FFF2-40B4-BE49-F238E27FC236}">
                <a16:creationId xmlns:a16="http://schemas.microsoft.com/office/drawing/2014/main" id="{8AFC2E63-521E-4AED-80B4-9D3DA9B72FDC}"/>
              </a:ext>
            </a:extLst>
          </p:cNvPr>
          <p:cNvSpPr>
            <a:spLocks noGrp="1"/>
          </p:cNvSpPr>
          <p:nvPr>
            <p:ph type="title"/>
          </p:nvPr>
        </p:nvSpPr>
        <p:spPr>
          <a:xfrm>
            <a:off x="5016844" y="449151"/>
            <a:ext cx="6900260" cy="914400"/>
          </a:xfrm>
        </p:spPr>
        <p:txBody>
          <a:bodyPr/>
          <a:lstStyle/>
          <a:p>
            <a:r>
              <a:rPr lang="en-US" dirty="0"/>
              <a:t>Questions presented today…</a:t>
            </a:r>
          </a:p>
        </p:txBody>
      </p:sp>
      <p:sp>
        <p:nvSpPr>
          <p:cNvPr id="11" name="Title 7">
            <a:extLst>
              <a:ext uri="{FF2B5EF4-FFF2-40B4-BE49-F238E27FC236}">
                <a16:creationId xmlns:a16="http://schemas.microsoft.com/office/drawing/2014/main" id="{8DACBF2C-0849-4180-9A3B-F2D61AA92D2C}"/>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solidFill>
                  <a:schemeClr val="bg1">
                    <a:lumMod val="75000"/>
                  </a:schemeClr>
                </a:solidFill>
              </a:rPr>
              <a:t>Assumptions and sensitivities of WCWCD supply-demand water models</a:t>
            </a:r>
            <a:br>
              <a:rPr lang="en-US" sz="2400" dirty="0"/>
            </a:br>
            <a:endParaRPr lang="en-US" sz="2400" dirty="0"/>
          </a:p>
          <a:p>
            <a:pPr marL="742950" indent="-742950">
              <a:buFont typeface="+mj-lt"/>
              <a:buAutoNum type="arabicPeriod"/>
            </a:pPr>
            <a:r>
              <a:rPr lang="en-US" sz="2400" dirty="0"/>
              <a:t>Water use per capita and future demand projections</a:t>
            </a:r>
            <a:br>
              <a:rPr lang="en-US" sz="2400" dirty="0"/>
            </a:br>
            <a:endParaRPr lang="en-US" sz="2400" dirty="0"/>
          </a:p>
          <a:p>
            <a:pPr marL="742950" indent="-742950">
              <a:buFont typeface="+mj-lt"/>
              <a:buAutoNum type="arabicPeriod"/>
            </a:pPr>
            <a:r>
              <a:rPr lang="en-US" sz="2400" dirty="0">
                <a:solidFill>
                  <a:schemeClr val="bg1">
                    <a:lumMod val="75000"/>
                  </a:schemeClr>
                </a:solidFill>
              </a:rPr>
              <a:t>State bonding and repayment to the state, including repayment sources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solidFill>
                  <a:schemeClr val="bg1">
                    <a:lumMod val="75000"/>
                  </a:schemeClr>
                </a:solidFill>
              </a:rPr>
              <a:t>Price elasticity of demand estimates</a:t>
            </a:r>
          </a:p>
        </p:txBody>
      </p:sp>
    </p:spTree>
    <p:extLst>
      <p:ext uri="{BB962C8B-B14F-4D97-AF65-F5344CB8AC3E}">
        <p14:creationId xmlns:p14="http://schemas.microsoft.com/office/powerpoint/2010/main" val="20674241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75309-E9D2-4A74-A5C1-7B6D6443FA68}"/>
              </a:ext>
            </a:extLst>
          </p:cNvPr>
          <p:cNvSpPr>
            <a:spLocks noGrp="1"/>
          </p:cNvSpPr>
          <p:nvPr>
            <p:ph type="title"/>
          </p:nvPr>
        </p:nvSpPr>
        <p:spPr>
          <a:xfrm>
            <a:off x="306324" y="157532"/>
            <a:ext cx="11457432" cy="914400"/>
          </a:xfrm>
        </p:spPr>
        <p:txBody>
          <a:bodyPr/>
          <a:lstStyle/>
          <a:p>
            <a:r>
              <a:rPr lang="en-US" dirty="0"/>
              <a:t>Water Demand | Gallons Per Capita Per Day</a:t>
            </a:r>
          </a:p>
        </p:txBody>
      </p:sp>
      <p:sp>
        <p:nvSpPr>
          <p:cNvPr id="8" name="Content Placeholder 7">
            <a:extLst>
              <a:ext uri="{FF2B5EF4-FFF2-40B4-BE49-F238E27FC236}">
                <a16:creationId xmlns:a16="http://schemas.microsoft.com/office/drawing/2014/main" id="{62F98297-7947-471C-BD62-D64F3EDEEF54}"/>
              </a:ext>
            </a:extLst>
          </p:cNvPr>
          <p:cNvSpPr>
            <a:spLocks noGrp="1"/>
          </p:cNvSpPr>
          <p:nvPr>
            <p:ph idx="1"/>
          </p:nvPr>
        </p:nvSpPr>
        <p:spPr>
          <a:xfrm>
            <a:off x="227364" y="1341942"/>
            <a:ext cx="5669280" cy="4663440"/>
          </a:xfrm>
        </p:spPr>
        <p:txBody>
          <a:bodyPr anchor="ctr"/>
          <a:lstStyle/>
          <a:p>
            <a:r>
              <a:rPr lang="en-US" dirty="0"/>
              <a:t>In terms of domestic public supply, Washington County ranked 16</a:t>
            </a:r>
            <a:r>
              <a:rPr lang="en-US" baseline="30000" dirty="0"/>
              <a:t>th</a:t>
            </a:r>
            <a:r>
              <a:rPr lang="en-US" dirty="0"/>
              <a:t> lowest of 29 counties in per capita usage despite being located in the hottest and most arid region of the state</a:t>
            </a:r>
          </a:p>
        </p:txBody>
      </p:sp>
      <p:sp>
        <p:nvSpPr>
          <p:cNvPr id="9" name="Text Placeholder 8">
            <a:extLst>
              <a:ext uri="{FF2B5EF4-FFF2-40B4-BE49-F238E27FC236}">
                <a16:creationId xmlns:a16="http://schemas.microsoft.com/office/drawing/2014/main" id="{DF0843B0-7DDB-4C9B-9251-C804EC67D92E}"/>
              </a:ext>
            </a:extLst>
          </p:cNvPr>
          <p:cNvSpPr>
            <a:spLocks noGrp="1"/>
          </p:cNvSpPr>
          <p:nvPr>
            <p:ph type="body" sz="quarter" idx="10"/>
          </p:nvPr>
        </p:nvSpPr>
        <p:spPr/>
        <p:txBody>
          <a:bodyPr/>
          <a:lstStyle/>
          <a:p>
            <a:r>
              <a:rPr lang="en-US" dirty="0"/>
              <a:t>Source: Utah Department of Water Resources. Note: These figures are county-wide, GPCD reported elsewhere in this report refers to the Kanab/Virgin Basin</a:t>
            </a:r>
          </a:p>
          <a:p>
            <a:endParaRPr lang="en-US" dirty="0"/>
          </a:p>
        </p:txBody>
      </p:sp>
      <p:pic>
        <p:nvPicPr>
          <p:cNvPr id="6" name="Picture 5">
            <a:extLst>
              <a:ext uri="{FF2B5EF4-FFF2-40B4-BE49-F238E27FC236}">
                <a16:creationId xmlns:a16="http://schemas.microsoft.com/office/drawing/2014/main" id="{AA925B2E-1C4A-4260-9AA0-F99AA8BD3A9B}"/>
              </a:ext>
            </a:extLst>
          </p:cNvPr>
          <p:cNvPicPr>
            <a:picLocks noChangeAspect="1"/>
          </p:cNvPicPr>
          <p:nvPr/>
        </p:nvPicPr>
        <p:blipFill rotWithShape="1">
          <a:blip r:embed="rId2">
            <a:extLst>
              <a:ext uri="{28A0092B-C50C-407E-A947-70E740481C1C}">
                <a14:useLocalDpi xmlns:a14="http://schemas.microsoft.com/office/drawing/2010/main" val="0"/>
              </a:ext>
            </a:extLst>
          </a:blip>
          <a:srcRect l="25224" t="4156" r="24146" b="3896"/>
          <a:stretch/>
        </p:blipFill>
        <p:spPr>
          <a:xfrm>
            <a:off x="6984130" y="1071932"/>
            <a:ext cx="4593521" cy="5029200"/>
          </a:xfrm>
          <a:prstGeom prst="rect">
            <a:avLst/>
          </a:prstGeom>
        </p:spPr>
      </p:pic>
    </p:spTree>
    <p:extLst>
      <p:ext uri="{BB962C8B-B14F-4D97-AF65-F5344CB8AC3E}">
        <p14:creationId xmlns:p14="http://schemas.microsoft.com/office/powerpoint/2010/main" val="25712550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C3E9-EAD6-4B54-BF54-587073CB64E8}"/>
              </a:ext>
            </a:extLst>
          </p:cNvPr>
          <p:cNvSpPr>
            <a:spLocks noGrp="1"/>
          </p:cNvSpPr>
          <p:nvPr>
            <p:ph type="title"/>
          </p:nvPr>
        </p:nvSpPr>
        <p:spPr/>
        <p:txBody>
          <a:bodyPr/>
          <a:lstStyle/>
          <a:p>
            <a:r>
              <a:rPr lang="en-US" dirty="0"/>
              <a:t>Gallons Per Capita Per Day and Total Water Demand</a:t>
            </a:r>
          </a:p>
        </p:txBody>
      </p:sp>
      <p:sp>
        <p:nvSpPr>
          <p:cNvPr id="6" name="Text Placeholder 5">
            <a:extLst>
              <a:ext uri="{FF2B5EF4-FFF2-40B4-BE49-F238E27FC236}">
                <a16:creationId xmlns:a16="http://schemas.microsoft.com/office/drawing/2014/main" id="{15068717-D671-48F9-8A22-7F7E529B499C}"/>
              </a:ext>
            </a:extLst>
          </p:cNvPr>
          <p:cNvSpPr>
            <a:spLocks noGrp="1"/>
          </p:cNvSpPr>
          <p:nvPr>
            <p:ph type="body" sz="quarter" idx="10"/>
          </p:nvPr>
        </p:nvSpPr>
        <p:spPr/>
        <p:txBody>
          <a:bodyPr/>
          <a:lstStyle/>
          <a:p>
            <a:r>
              <a:rPr lang="en-US"/>
              <a:t>Note: GPCD reflects net deliveries after non-revenue deliveries, reflecting the amount of deliveries consumed by water customers.</a:t>
            </a:r>
            <a:endParaRPr lang="en-US" dirty="0"/>
          </a:p>
        </p:txBody>
      </p:sp>
      <p:graphicFrame>
        <p:nvGraphicFramePr>
          <p:cNvPr id="8" name="Content Placeholder 8">
            <a:extLst>
              <a:ext uri="{FF2B5EF4-FFF2-40B4-BE49-F238E27FC236}">
                <a16:creationId xmlns:a16="http://schemas.microsoft.com/office/drawing/2014/main" id="{AE858D6A-70A5-4DF8-85AE-EA36895FB72D}"/>
              </a:ext>
            </a:extLst>
          </p:cNvPr>
          <p:cNvGraphicFramePr>
            <a:graphicFrameLocks noGrp="1"/>
          </p:cNvGraphicFramePr>
          <p:nvPr>
            <p:ph idx="1"/>
            <p:extLst>
              <p:ext uri="{D42A27DB-BD31-4B8C-83A1-F6EECF244321}">
                <p14:modId xmlns:p14="http://schemas.microsoft.com/office/powerpoint/2010/main" val="1388342762"/>
              </p:ext>
            </p:extLst>
          </p:nvPr>
        </p:nvGraphicFramePr>
        <p:xfrm>
          <a:off x="365125" y="1371600"/>
          <a:ext cx="5670550" cy="46640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6">
            <a:extLst>
              <a:ext uri="{FF2B5EF4-FFF2-40B4-BE49-F238E27FC236}">
                <a16:creationId xmlns:a16="http://schemas.microsoft.com/office/drawing/2014/main" id="{319EA4FF-C42A-4EEB-8626-F6E1B31CA587}"/>
              </a:ext>
            </a:extLst>
          </p:cNvPr>
          <p:cNvGraphicFramePr>
            <a:graphicFrameLocks noGrp="1"/>
          </p:cNvGraphicFramePr>
          <p:nvPr>
            <p:ph idx="11"/>
            <p:extLst>
              <p:ext uri="{D42A27DB-BD31-4B8C-83A1-F6EECF244321}">
                <p14:modId xmlns:p14="http://schemas.microsoft.com/office/powerpoint/2010/main" val="744510610"/>
              </p:ext>
            </p:extLst>
          </p:nvPr>
        </p:nvGraphicFramePr>
        <p:xfrm>
          <a:off x="6156325" y="1371600"/>
          <a:ext cx="5670550" cy="4664075"/>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Straight Connector 10">
            <a:extLst>
              <a:ext uri="{FF2B5EF4-FFF2-40B4-BE49-F238E27FC236}">
                <a16:creationId xmlns:a16="http://schemas.microsoft.com/office/drawing/2014/main" id="{E21AB616-EFB8-4613-B6FC-B1A807431A3C}"/>
              </a:ext>
            </a:extLst>
          </p:cNvPr>
          <p:cNvCxnSpPr>
            <a:cxnSpLocks/>
          </p:cNvCxnSpPr>
          <p:nvPr/>
        </p:nvCxnSpPr>
        <p:spPr>
          <a:xfrm flipV="1">
            <a:off x="7054655" y="2799184"/>
            <a:ext cx="0" cy="950367"/>
          </a:xfrm>
          <a:prstGeom prst="line">
            <a:avLst/>
          </a:prstGeom>
          <a:ln w="28575">
            <a:solidFill>
              <a:schemeClr val="accent3"/>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6413F8-0463-4CA2-BB20-3933B64A12F3}"/>
              </a:ext>
            </a:extLst>
          </p:cNvPr>
          <p:cNvCxnSpPr>
            <a:cxnSpLocks/>
          </p:cNvCxnSpPr>
          <p:nvPr/>
        </p:nvCxnSpPr>
        <p:spPr>
          <a:xfrm flipV="1">
            <a:off x="11555121" y="1450780"/>
            <a:ext cx="0" cy="388237"/>
          </a:xfrm>
          <a:prstGeom prst="line">
            <a:avLst/>
          </a:prstGeom>
          <a:ln w="28575">
            <a:solidFill>
              <a:schemeClr val="accent3"/>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10" name="TextBox 1">
            <a:extLst>
              <a:ext uri="{FF2B5EF4-FFF2-40B4-BE49-F238E27FC236}">
                <a16:creationId xmlns:a16="http://schemas.microsoft.com/office/drawing/2014/main" id="{15D3D0A4-D54A-4E13-B01A-3552C3AE18DB}"/>
              </a:ext>
            </a:extLst>
          </p:cNvPr>
          <p:cNvSpPr txBox="1"/>
          <p:nvPr/>
        </p:nvSpPr>
        <p:spPr>
          <a:xfrm>
            <a:off x="7820651" y="3930732"/>
            <a:ext cx="3240229" cy="438513"/>
          </a:xfrm>
          <a:prstGeom prst="rect">
            <a:avLst/>
          </a:prstGeom>
          <a:solidFill>
            <a:schemeClr val="bg1">
              <a:lumMod val="95000"/>
            </a:schemeClr>
          </a:solidFill>
          <a:ln w="28575">
            <a:solidFill>
              <a:schemeClr val="tx1"/>
            </a:solid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solidFill>
              </a:rPr>
              <a:t>WCWCD-Sourced Deliveries</a:t>
            </a:r>
          </a:p>
        </p:txBody>
      </p:sp>
      <p:sp>
        <p:nvSpPr>
          <p:cNvPr id="13" name="TextBox 1">
            <a:extLst>
              <a:ext uri="{FF2B5EF4-FFF2-40B4-BE49-F238E27FC236}">
                <a16:creationId xmlns:a16="http://schemas.microsoft.com/office/drawing/2014/main" id="{FE643124-A87A-4CBB-A0F9-EE2EB9E3D2C4}"/>
              </a:ext>
            </a:extLst>
          </p:cNvPr>
          <p:cNvSpPr txBox="1"/>
          <p:nvPr/>
        </p:nvSpPr>
        <p:spPr>
          <a:xfrm>
            <a:off x="7820651" y="4997532"/>
            <a:ext cx="3240229" cy="438513"/>
          </a:xfrm>
          <a:prstGeom prst="rect">
            <a:avLst/>
          </a:prstGeom>
          <a:solidFill>
            <a:schemeClr val="bg1">
              <a:lumMod val="95000"/>
            </a:schemeClr>
          </a:solidFill>
          <a:ln w="28575">
            <a:solidFill>
              <a:schemeClr val="tx1"/>
            </a:solid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3"/>
                </a:solidFill>
              </a:rPr>
              <a:t>Municipal-Sourced Deliveries</a:t>
            </a:r>
          </a:p>
        </p:txBody>
      </p:sp>
    </p:spTree>
    <p:extLst>
      <p:ext uri="{BB962C8B-B14F-4D97-AF65-F5344CB8AC3E}">
        <p14:creationId xmlns:p14="http://schemas.microsoft.com/office/powerpoint/2010/main" val="15349480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4175CB-DE01-4BDE-B5D4-39C418F91888}"/>
              </a:ext>
            </a:extLst>
          </p:cNvPr>
          <p:cNvPicPr>
            <a:picLocks noChangeAspect="1"/>
          </p:cNvPicPr>
          <p:nvPr/>
        </p:nvPicPr>
        <p:blipFill rotWithShape="1">
          <a:blip r:embed="rId2">
            <a:extLst>
              <a:ext uri="{28A0092B-C50C-407E-A947-70E740481C1C}">
                <a14:useLocalDpi xmlns:a14="http://schemas.microsoft.com/office/drawing/2010/main" val="0"/>
              </a:ext>
            </a:extLst>
          </a:blip>
          <a:srcRect l="14750" r="17619"/>
          <a:stretch/>
        </p:blipFill>
        <p:spPr>
          <a:xfrm>
            <a:off x="515705" y="117263"/>
            <a:ext cx="3735606" cy="6019392"/>
          </a:xfrm>
          <a:prstGeom prst="rect">
            <a:avLst/>
          </a:prstGeom>
        </p:spPr>
      </p:pic>
      <p:sp>
        <p:nvSpPr>
          <p:cNvPr id="10" name="Title 7">
            <a:extLst>
              <a:ext uri="{FF2B5EF4-FFF2-40B4-BE49-F238E27FC236}">
                <a16:creationId xmlns:a16="http://schemas.microsoft.com/office/drawing/2014/main" id="{8AFC2E63-521E-4AED-80B4-9D3DA9B72FDC}"/>
              </a:ext>
            </a:extLst>
          </p:cNvPr>
          <p:cNvSpPr>
            <a:spLocks noGrp="1"/>
          </p:cNvSpPr>
          <p:nvPr>
            <p:ph type="title"/>
          </p:nvPr>
        </p:nvSpPr>
        <p:spPr>
          <a:xfrm>
            <a:off x="5016844" y="449151"/>
            <a:ext cx="6900260" cy="914400"/>
          </a:xfrm>
        </p:spPr>
        <p:txBody>
          <a:bodyPr/>
          <a:lstStyle/>
          <a:p>
            <a:r>
              <a:rPr lang="en-US" dirty="0"/>
              <a:t>Questions presented today…</a:t>
            </a:r>
          </a:p>
        </p:txBody>
      </p:sp>
      <p:sp>
        <p:nvSpPr>
          <p:cNvPr id="11" name="Title 7">
            <a:extLst>
              <a:ext uri="{FF2B5EF4-FFF2-40B4-BE49-F238E27FC236}">
                <a16:creationId xmlns:a16="http://schemas.microsoft.com/office/drawing/2014/main" id="{8DACBF2C-0849-4180-9A3B-F2D61AA92D2C}"/>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solidFill>
                  <a:schemeClr val="bg1">
                    <a:lumMod val="75000"/>
                  </a:schemeClr>
                </a:solidFill>
              </a:rPr>
              <a:t>Assumptions and sensitivities of WCWCD supply-demand water models</a:t>
            </a:r>
            <a:br>
              <a:rPr lang="en-US" sz="2400" dirty="0"/>
            </a:br>
            <a:endParaRPr lang="en-US" sz="2400" dirty="0"/>
          </a:p>
          <a:p>
            <a:pPr marL="742950" indent="-742950">
              <a:buFont typeface="+mj-lt"/>
              <a:buAutoNum type="arabicPeriod"/>
            </a:pPr>
            <a:r>
              <a:rPr lang="en-US" sz="2400" dirty="0">
                <a:solidFill>
                  <a:schemeClr val="bg1">
                    <a:lumMod val="75000"/>
                  </a:schemeClr>
                </a:solidFill>
              </a:rPr>
              <a:t>Water use per capita and future demand projections</a:t>
            </a:r>
            <a:br>
              <a:rPr lang="en-US" sz="2400" dirty="0"/>
            </a:br>
            <a:endParaRPr lang="en-US" sz="2400" dirty="0"/>
          </a:p>
          <a:p>
            <a:pPr marL="742950" indent="-742950">
              <a:buFont typeface="+mj-lt"/>
              <a:buAutoNum type="arabicPeriod"/>
            </a:pPr>
            <a:r>
              <a:rPr lang="en-US" sz="2400" dirty="0"/>
              <a:t>State bonding and repayment to the state, including repayment sources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solidFill>
                  <a:schemeClr val="bg1">
                    <a:lumMod val="75000"/>
                  </a:schemeClr>
                </a:solidFill>
              </a:rPr>
              <a:t>Price elasticity of demand estimates</a:t>
            </a:r>
          </a:p>
        </p:txBody>
      </p:sp>
    </p:spTree>
    <p:extLst>
      <p:ext uri="{BB962C8B-B14F-4D97-AF65-F5344CB8AC3E}">
        <p14:creationId xmlns:p14="http://schemas.microsoft.com/office/powerpoint/2010/main" val="35849939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94FF789F-DBAC-4CD3-A11B-77F41B0626B2}"/>
              </a:ext>
            </a:extLst>
          </p:cNvPr>
          <p:cNvSpPr>
            <a:spLocks noGrp="1"/>
          </p:cNvSpPr>
          <p:nvPr>
            <p:ph type="title"/>
          </p:nvPr>
        </p:nvSpPr>
        <p:spPr>
          <a:xfrm>
            <a:off x="5691905" y="308002"/>
            <a:ext cx="6900260" cy="914400"/>
          </a:xfrm>
        </p:spPr>
        <p:txBody>
          <a:bodyPr/>
          <a:lstStyle/>
          <a:p>
            <a:r>
              <a:rPr lang="en-US" dirty="0"/>
              <a:t>Lake Powell Pipeline Development Act Scenario…</a:t>
            </a:r>
          </a:p>
        </p:txBody>
      </p:sp>
      <p:pic>
        <p:nvPicPr>
          <p:cNvPr id="5" name="Picture 4">
            <a:extLst>
              <a:ext uri="{FF2B5EF4-FFF2-40B4-BE49-F238E27FC236}">
                <a16:creationId xmlns:a16="http://schemas.microsoft.com/office/drawing/2014/main" id="{3F00F876-C25F-404A-9DA4-FEBFAF4FFBC2}"/>
              </a:ext>
            </a:extLst>
          </p:cNvPr>
          <p:cNvPicPr>
            <a:picLocks noChangeAspect="1"/>
          </p:cNvPicPr>
          <p:nvPr/>
        </p:nvPicPr>
        <p:blipFill>
          <a:blip r:embed="rId2"/>
          <a:stretch>
            <a:fillRect/>
          </a:stretch>
        </p:blipFill>
        <p:spPr>
          <a:xfrm>
            <a:off x="365125" y="239338"/>
            <a:ext cx="4722415" cy="6023065"/>
          </a:xfrm>
          <a:prstGeom prst="rect">
            <a:avLst/>
          </a:prstGeom>
          <a:ln>
            <a:solidFill>
              <a:schemeClr val="tx1"/>
            </a:solidFill>
          </a:ln>
          <a:effectLst>
            <a:outerShdw blurRad="50800" dist="38100" dir="2700000" algn="tl" rotWithShape="0">
              <a:prstClr val="black">
                <a:alpha val="40000"/>
              </a:prstClr>
            </a:outerShdw>
          </a:effectLst>
        </p:spPr>
      </p:pic>
      <p:sp>
        <p:nvSpPr>
          <p:cNvPr id="6" name="Title 7">
            <a:extLst>
              <a:ext uri="{FF2B5EF4-FFF2-40B4-BE49-F238E27FC236}">
                <a16:creationId xmlns:a16="http://schemas.microsoft.com/office/drawing/2014/main" id="{08D39696-2AD3-4213-B79D-960BDC2694E9}"/>
              </a:ext>
            </a:extLst>
          </p:cNvPr>
          <p:cNvSpPr txBox="1">
            <a:spLocks/>
          </p:cNvSpPr>
          <p:nvPr/>
        </p:nvSpPr>
        <p:spPr>
          <a:xfrm>
            <a:off x="6176891" y="1529783"/>
            <a:ext cx="6015107" cy="617309"/>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State of Utah issues bonds for the construction of the Lake Powell Pipeline</a:t>
            </a:r>
            <a:endParaRPr kumimoji="0" lang="en-US" sz="2400" b="1" i="0" u="sng" strike="noStrike" kern="1200" cap="none" spc="0" normalizeH="0" baseline="0" noProof="0" dirty="0">
              <a:ln>
                <a:noFill/>
              </a:ln>
              <a:solidFill>
                <a:prstClr val="black"/>
              </a:solidFill>
              <a:effectLst/>
              <a:uLnTx/>
              <a:uFillTx/>
              <a:latin typeface="Raleway Medium"/>
              <a:ea typeface="+mj-ea"/>
              <a:cs typeface="+mj-cs"/>
            </a:endParaRPr>
          </a:p>
        </p:txBody>
      </p:sp>
      <p:sp>
        <p:nvSpPr>
          <p:cNvPr id="7" name="Oval 6">
            <a:extLst>
              <a:ext uri="{FF2B5EF4-FFF2-40B4-BE49-F238E27FC236}">
                <a16:creationId xmlns:a16="http://schemas.microsoft.com/office/drawing/2014/main" id="{007610FB-5212-4173-B147-8AC0B4FEBB56}"/>
              </a:ext>
            </a:extLst>
          </p:cNvPr>
          <p:cNvSpPr/>
          <p:nvPr/>
        </p:nvSpPr>
        <p:spPr>
          <a:xfrm>
            <a:off x="5456068" y="1517238"/>
            <a:ext cx="457200" cy="457200"/>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Raleway"/>
                <a:ea typeface="+mn-ea"/>
                <a:cs typeface="+mn-cs"/>
              </a:rPr>
              <a:t>1</a:t>
            </a:r>
          </a:p>
        </p:txBody>
      </p:sp>
      <p:sp>
        <p:nvSpPr>
          <p:cNvPr id="8" name="Oval 7">
            <a:extLst>
              <a:ext uri="{FF2B5EF4-FFF2-40B4-BE49-F238E27FC236}">
                <a16:creationId xmlns:a16="http://schemas.microsoft.com/office/drawing/2014/main" id="{A4742BEB-EA28-4EA9-BADB-9C885DE09850}"/>
              </a:ext>
            </a:extLst>
          </p:cNvPr>
          <p:cNvSpPr/>
          <p:nvPr/>
        </p:nvSpPr>
        <p:spPr>
          <a:xfrm>
            <a:off x="5463064" y="2386958"/>
            <a:ext cx="457200" cy="457200"/>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Raleway"/>
                <a:ea typeface="+mn-ea"/>
                <a:cs typeface="+mn-cs"/>
              </a:rPr>
              <a:t>2</a:t>
            </a:r>
          </a:p>
        </p:txBody>
      </p:sp>
      <p:sp>
        <p:nvSpPr>
          <p:cNvPr id="9" name="Oval 8">
            <a:extLst>
              <a:ext uri="{FF2B5EF4-FFF2-40B4-BE49-F238E27FC236}">
                <a16:creationId xmlns:a16="http://schemas.microsoft.com/office/drawing/2014/main" id="{6034BAAF-5229-45FF-AB48-783F1C29C48B}"/>
              </a:ext>
            </a:extLst>
          </p:cNvPr>
          <p:cNvSpPr/>
          <p:nvPr/>
        </p:nvSpPr>
        <p:spPr>
          <a:xfrm>
            <a:off x="5456068" y="3534675"/>
            <a:ext cx="457200" cy="457200"/>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Raleway"/>
                <a:ea typeface="+mn-ea"/>
                <a:cs typeface="+mn-cs"/>
              </a:rPr>
              <a:t>3</a:t>
            </a:r>
          </a:p>
        </p:txBody>
      </p:sp>
      <p:sp>
        <p:nvSpPr>
          <p:cNvPr id="10" name="Title 7">
            <a:extLst>
              <a:ext uri="{FF2B5EF4-FFF2-40B4-BE49-F238E27FC236}">
                <a16:creationId xmlns:a16="http://schemas.microsoft.com/office/drawing/2014/main" id="{DD9B27A3-BC66-439E-BDAC-378ABBE0F488}"/>
              </a:ext>
            </a:extLst>
          </p:cNvPr>
          <p:cNvSpPr txBox="1">
            <a:spLocks/>
          </p:cNvSpPr>
          <p:nvPr/>
        </p:nvSpPr>
        <p:spPr>
          <a:xfrm>
            <a:off x="6134481" y="2545431"/>
            <a:ext cx="6015107" cy="617309"/>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Washington County takes down blocks of water, as needed, incurring the cost of each block when it is taken down</a:t>
            </a:r>
            <a:endParaRPr kumimoji="0" lang="en-US" sz="2400" b="1" i="0" u="sng" strike="noStrike" kern="1200" cap="none" spc="0" normalizeH="0" baseline="0" noProof="0" dirty="0">
              <a:ln>
                <a:noFill/>
              </a:ln>
              <a:solidFill>
                <a:prstClr val="black"/>
              </a:solidFill>
              <a:effectLst/>
              <a:uLnTx/>
              <a:uFillTx/>
              <a:latin typeface="Raleway Medium"/>
              <a:ea typeface="+mj-ea"/>
              <a:cs typeface="+mj-cs"/>
            </a:endParaRPr>
          </a:p>
        </p:txBody>
      </p:sp>
      <p:sp>
        <p:nvSpPr>
          <p:cNvPr id="11" name="Title 7">
            <a:extLst>
              <a:ext uri="{FF2B5EF4-FFF2-40B4-BE49-F238E27FC236}">
                <a16:creationId xmlns:a16="http://schemas.microsoft.com/office/drawing/2014/main" id="{3AD06CB6-F83F-4A1F-8E58-B1C170B69A04}"/>
              </a:ext>
            </a:extLst>
          </p:cNvPr>
          <p:cNvSpPr txBox="1">
            <a:spLocks/>
          </p:cNvSpPr>
          <p:nvPr/>
        </p:nvSpPr>
        <p:spPr>
          <a:xfrm>
            <a:off x="6096000" y="4216252"/>
            <a:ext cx="6015107" cy="617309"/>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Washington County pays for each block of water it takes down using pay-go funds (impact fees) to the extent available, financing the balance, utilizing water rates and property taxes, at terms consistent with Act</a:t>
            </a:r>
            <a:endParaRPr kumimoji="0" lang="en-US" sz="2400" b="1" i="0" u="sng" strike="noStrike" kern="1200" cap="none" spc="0" normalizeH="0" baseline="0" noProof="0" dirty="0">
              <a:ln>
                <a:noFill/>
              </a:ln>
              <a:solidFill>
                <a:prstClr val="black"/>
              </a:solidFill>
              <a:effectLst/>
              <a:uLnTx/>
              <a:uFillTx/>
              <a:latin typeface="Raleway Medium"/>
              <a:ea typeface="+mj-ea"/>
              <a:cs typeface="+mj-cs"/>
            </a:endParaRPr>
          </a:p>
        </p:txBody>
      </p:sp>
    </p:spTree>
    <p:extLst>
      <p:ext uri="{BB962C8B-B14F-4D97-AF65-F5344CB8AC3E}">
        <p14:creationId xmlns:p14="http://schemas.microsoft.com/office/powerpoint/2010/main" val="13876446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728968" y="2777144"/>
            <a:ext cx="3438106" cy="914400"/>
          </a:xfrm>
        </p:spPr>
        <p:txBody>
          <a:bodyPr/>
          <a:lstStyle/>
          <a:p>
            <a:pPr algn="ctr"/>
            <a:r>
              <a:rPr lang="en-US" dirty="0"/>
              <a:t>How Might This Look from the State of Utah’s Perspective?</a:t>
            </a:r>
          </a:p>
        </p:txBody>
      </p:sp>
      <p:graphicFrame>
        <p:nvGraphicFramePr>
          <p:cNvPr id="2" name="Table 1">
            <a:extLst>
              <a:ext uri="{FF2B5EF4-FFF2-40B4-BE49-F238E27FC236}">
                <a16:creationId xmlns:a16="http://schemas.microsoft.com/office/drawing/2014/main" id="{D8026690-45A0-4000-9943-11400AA9C7CC}"/>
              </a:ext>
            </a:extLst>
          </p:cNvPr>
          <p:cNvGraphicFramePr>
            <a:graphicFrameLocks noGrp="1"/>
          </p:cNvGraphicFramePr>
          <p:nvPr>
            <p:extLst>
              <p:ext uri="{D42A27DB-BD31-4B8C-83A1-F6EECF244321}">
                <p14:modId xmlns:p14="http://schemas.microsoft.com/office/powerpoint/2010/main" val="890316224"/>
              </p:ext>
            </p:extLst>
          </p:nvPr>
        </p:nvGraphicFramePr>
        <p:xfrm>
          <a:off x="4774749" y="636774"/>
          <a:ext cx="7014128" cy="5046945"/>
        </p:xfrm>
        <a:graphic>
          <a:graphicData uri="http://schemas.openxmlformats.org/drawingml/2006/table">
            <a:tbl>
              <a:tblPr firstRow="1" bandRow="1">
                <a:tableStyleId>{2D5ABB26-0587-4C30-8999-92F81FD0307C}</a:tableStyleId>
              </a:tblPr>
              <a:tblGrid>
                <a:gridCol w="3440413">
                  <a:extLst>
                    <a:ext uri="{9D8B030D-6E8A-4147-A177-3AD203B41FA5}">
                      <a16:colId xmlns:a16="http://schemas.microsoft.com/office/drawing/2014/main" val="196007540"/>
                    </a:ext>
                  </a:extLst>
                </a:gridCol>
                <a:gridCol w="3573715">
                  <a:extLst>
                    <a:ext uri="{9D8B030D-6E8A-4147-A177-3AD203B41FA5}">
                      <a16:colId xmlns:a16="http://schemas.microsoft.com/office/drawing/2014/main" val="587817596"/>
                    </a:ext>
                  </a:extLst>
                </a:gridCol>
              </a:tblGrid>
              <a:tr h="1809939">
                <a:tc>
                  <a:txBody>
                    <a:bodyPr/>
                    <a:lstStyle/>
                    <a:p>
                      <a:pPr algn="l"/>
                      <a:r>
                        <a:rPr lang="en-US" sz="2400" dirty="0">
                          <a:latin typeface="+mn-lt"/>
                        </a:rPr>
                        <a:t>Project Cost:</a:t>
                      </a:r>
                      <a:endParaRPr lang="en-US" sz="1600" i="1" dirty="0">
                        <a:latin typeface="+mn-lt"/>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mn-lt"/>
                        </a:rPr>
                        <a:t>$1,377,609,000</a:t>
                      </a:r>
                    </a:p>
                    <a:p>
                      <a:r>
                        <a:rPr lang="en-US" sz="1800" b="0" i="1" dirty="0">
                          <a:latin typeface="+mn-lt"/>
                        </a:rPr>
                        <a:t>(2017 Dollars)</a:t>
                      </a:r>
                    </a:p>
                    <a:p>
                      <a:endParaRPr lang="en-US" sz="1400" b="0" i="1" dirty="0">
                        <a:latin typeface="+mn-lt"/>
                      </a:endParaRPr>
                    </a:p>
                    <a:p>
                      <a:r>
                        <a:rPr lang="en-US" sz="2400" b="1" dirty="0">
                          <a:latin typeface="+mn-lt"/>
                        </a:rPr>
                        <a:t>$1,514,697,000</a:t>
                      </a:r>
                    </a:p>
                    <a:p>
                      <a:r>
                        <a:rPr lang="en-US" sz="1800" b="0" i="1" dirty="0">
                          <a:latin typeface="+mn-lt"/>
                        </a:rPr>
                        <a:t>(2021 Dollars; At Bond Issuance)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207261"/>
                  </a:ext>
                </a:extLst>
              </a:tr>
              <a:tr h="522098">
                <a:tc>
                  <a:txBody>
                    <a:bodyPr/>
                    <a:lstStyle/>
                    <a:p>
                      <a:pPr algn="l"/>
                      <a:r>
                        <a:rPr lang="en-US" sz="2400" dirty="0">
                          <a:latin typeface="+mn-lt"/>
                        </a:rPr>
                        <a:t>Assumed Term:</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mn-lt"/>
                        </a:rPr>
                        <a:t>15 Years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8763188"/>
                  </a:ext>
                </a:extLst>
              </a:tr>
              <a:tr h="522098">
                <a:tc>
                  <a:txBody>
                    <a:bodyPr/>
                    <a:lstStyle/>
                    <a:p>
                      <a:pPr algn="l"/>
                      <a:r>
                        <a:rPr lang="en-US" sz="2400" dirty="0">
                          <a:latin typeface="+mn-lt"/>
                        </a:rPr>
                        <a:t>Assumed Interest Rate: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mn-lt"/>
                        </a:rPr>
                        <a:t>4.0%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786724"/>
                  </a:ext>
                </a:extLst>
              </a:tr>
              <a:tr h="522098">
                <a:tc>
                  <a:txBody>
                    <a:bodyPr/>
                    <a:lstStyle/>
                    <a:p>
                      <a:pPr algn="l"/>
                      <a:r>
                        <a:rPr lang="en-US" sz="2400" dirty="0">
                          <a:latin typeface="+mn-lt"/>
                        </a:rPr>
                        <a:t>Structure: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mn-lt"/>
                        </a:rPr>
                        <a:t>Fully Amortizing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1953666"/>
                  </a:ext>
                </a:extLst>
              </a:tr>
              <a:tr h="835356">
                <a:tc>
                  <a:txBody>
                    <a:bodyPr/>
                    <a:lstStyle/>
                    <a:p>
                      <a:pPr algn="l"/>
                      <a:r>
                        <a:rPr lang="en-US" sz="2400" dirty="0">
                          <a:latin typeface="+mn-lt"/>
                        </a:rPr>
                        <a:t>Annual Debt Service: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b="1" dirty="0">
                          <a:latin typeface="+mn-lt"/>
                        </a:rPr>
                        <a:t>$136,233,525</a:t>
                      </a:r>
                    </a:p>
                    <a:p>
                      <a:r>
                        <a:rPr lang="en-US" sz="1800" b="0" i="1" dirty="0">
                          <a:latin typeface="+mn-lt"/>
                        </a:rPr>
                        <a:t>(Principal and Interest)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9769567"/>
                  </a:ext>
                </a:extLst>
              </a:tr>
              <a:tr h="835356">
                <a:tc>
                  <a:txBody>
                    <a:bodyPr/>
                    <a:lstStyle/>
                    <a:p>
                      <a:pPr algn="l"/>
                      <a:r>
                        <a:rPr lang="en-US" sz="2400" dirty="0">
                          <a:latin typeface="+mn-lt"/>
                        </a:rPr>
                        <a:t>Total Debt Service:</a:t>
                      </a:r>
                    </a:p>
                  </a:txBody>
                  <a:tcPr>
                    <a:lnT w="12700" cap="flat" cmpd="sng" algn="ctr">
                      <a:solidFill>
                        <a:schemeClr val="tx1"/>
                      </a:solidFill>
                      <a:prstDash val="solid"/>
                      <a:round/>
                      <a:headEnd type="none" w="med" len="med"/>
                      <a:tailEnd type="none" w="med" len="med"/>
                    </a:lnT>
                  </a:tcPr>
                </a:tc>
                <a:tc>
                  <a:txBody>
                    <a:bodyPr/>
                    <a:lstStyle/>
                    <a:p>
                      <a:pPr marL="0" algn="l" defTabSz="914400" rtl="0" eaLnBrk="1" latinLnBrk="0" hangingPunct="1"/>
                      <a:r>
                        <a:rPr lang="en-US" sz="2400" b="1" kern="1200" dirty="0">
                          <a:solidFill>
                            <a:schemeClr val="tx1"/>
                          </a:solidFill>
                          <a:latin typeface="+mn-lt"/>
                          <a:ea typeface="+mn-ea"/>
                          <a:cs typeface="+mn-cs"/>
                        </a:rPr>
                        <a:t>$2,043,502,877</a:t>
                      </a:r>
                    </a:p>
                    <a:p>
                      <a:r>
                        <a:rPr lang="en-US" sz="1800" b="0" i="1" dirty="0">
                          <a:latin typeface="+mn-lt"/>
                        </a:rPr>
                        <a:t>($136.2 Million x 15 Years)</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02308596"/>
                  </a:ext>
                </a:extLst>
              </a:tr>
            </a:tbl>
          </a:graphicData>
        </a:graphic>
      </p:graphicFrame>
      <p:sp>
        <p:nvSpPr>
          <p:cNvPr id="3" name="TextBox 2">
            <a:extLst>
              <a:ext uri="{FF2B5EF4-FFF2-40B4-BE49-F238E27FC236}">
                <a16:creationId xmlns:a16="http://schemas.microsoft.com/office/drawing/2014/main" id="{8ED639BC-02A6-40FC-9CC9-CC55D0DE0E23}"/>
              </a:ext>
            </a:extLst>
          </p:cNvPr>
          <p:cNvSpPr txBox="1"/>
          <p:nvPr/>
        </p:nvSpPr>
        <p:spPr>
          <a:xfrm>
            <a:off x="360947" y="5964096"/>
            <a:ext cx="11824060"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Raleway"/>
                <a:ea typeface="+mn-ea"/>
                <a:cs typeface="+mn-cs"/>
              </a:rPr>
              <a:t>Note: The modeled financing scenario is for illustrative purposes and does not attempt to account for a premium/discount structure, issuance costs, debt service reserve requirements, coverage or other bonding considerations. Estimates reflect principal and interest based on the total project cost. Annual cost escalations of 2.4 percent are assumed, along with a 2021 bond issuance timeframe.</a:t>
            </a:r>
          </a:p>
        </p:txBody>
      </p:sp>
    </p:spTree>
    <p:extLst>
      <p:ext uri="{BB962C8B-B14F-4D97-AF65-F5344CB8AC3E}">
        <p14:creationId xmlns:p14="http://schemas.microsoft.com/office/powerpoint/2010/main" val="50754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7">
            <a:extLst>
              <a:ext uri="{FF2B5EF4-FFF2-40B4-BE49-F238E27FC236}">
                <a16:creationId xmlns:a16="http://schemas.microsoft.com/office/drawing/2014/main" id="{F23560BA-A006-4C68-8686-8FA99367DDA0}"/>
              </a:ext>
            </a:extLst>
          </p:cNvPr>
          <p:cNvGraphicFramePr>
            <a:graphicFrameLocks/>
          </p:cNvGraphicFramePr>
          <p:nvPr>
            <p:extLst>
              <p:ext uri="{D42A27DB-BD31-4B8C-83A1-F6EECF244321}">
                <p14:modId xmlns:p14="http://schemas.microsoft.com/office/powerpoint/2010/main" val="39690690"/>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How Might This Look </a:t>
            </a:r>
            <a:br>
              <a:rPr lang="en-US" dirty="0"/>
            </a:br>
            <a:r>
              <a:rPr lang="en-US" dirty="0"/>
              <a:t>from the State of Utah’s Perspective?</a:t>
            </a:r>
          </a:p>
        </p:txBody>
      </p:sp>
      <p:graphicFrame>
        <p:nvGraphicFramePr>
          <p:cNvPr id="5" name="Content Placeholder 7">
            <a:extLst>
              <a:ext uri="{FF2B5EF4-FFF2-40B4-BE49-F238E27FC236}">
                <a16:creationId xmlns:a16="http://schemas.microsoft.com/office/drawing/2014/main" id="{AEE9DAB9-8A2D-422E-A443-7D2A1FDC6C5A}"/>
              </a:ext>
            </a:extLst>
          </p:cNvPr>
          <p:cNvGraphicFramePr>
            <a:graphicFrameLocks/>
          </p:cNvGraphicFramePr>
          <p:nvPr>
            <p:extLst>
              <p:ext uri="{D42A27DB-BD31-4B8C-83A1-F6EECF244321}">
                <p14:modId xmlns:p14="http://schemas.microsoft.com/office/powerpoint/2010/main" val="3635913370"/>
              </p:ext>
            </p:extLst>
          </p:nvPr>
        </p:nvGraphicFramePr>
        <p:xfrm>
          <a:off x="96251" y="2078362"/>
          <a:ext cx="5715000" cy="427172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Debt Service by the State of Utah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$136.2 Million | Cumulative $2.0 Billion</a:t>
            </a:r>
          </a:p>
        </p:txBody>
      </p:sp>
      <p:sp>
        <p:nvSpPr>
          <p:cNvPr id="8" name="TextBox 7">
            <a:extLst>
              <a:ext uri="{FF2B5EF4-FFF2-40B4-BE49-F238E27FC236}">
                <a16:creationId xmlns:a16="http://schemas.microsoft.com/office/drawing/2014/main" id="{EE7DB3A4-BA88-4B9F-A4ED-3DA16E92AD37}"/>
              </a:ext>
            </a:extLst>
          </p:cNvPr>
          <p:cNvSpPr txBox="1"/>
          <p:nvPr/>
        </p:nvSpPr>
        <p:spPr>
          <a:xfrm>
            <a:off x="6058900" y="1398205"/>
            <a:ext cx="614854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Payments from WCWCD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$2.0 Billion</a:t>
            </a:r>
          </a:p>
        </p:txBody>
      </p:sp>
      <p:sp>
        <p:nvSpPr>
          <p:cNvPr id="10" name="Speech Bubble: Rectangle 9">
            <a:extLst>
              <a:ext uri="{FF2B5EF4-FFF2-40B4-BE49-F238E27FC236}">
                <a16:creationId xmlns:a16="http://schemas.microsoft.com/office/drawing/2014/main" id="{1056B02F-541F-4398-BA53-1B9CC1A5D057}"/>
              </a:ext>
            </a:extLst>
          </p:cNvPr>
          <p:cNvSpPr/>
          <p:nvPr/>
        </p:nvSpPr>
        <p:spPr>
          <a:xfrm>
            <a:off x="8609798" y="2146013"/>
            <a:ext cx="2661385" cy="712269"/>
          </a:xfrm>
          <a:prstGeom prst="wedgeRectCallout">
            <a:avLst>
              <a:gd name="adj1" fmla="val -62501"/>
              <a:gd name="adj2" fmla="val 25338"/>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Initial Water Takedown of 15,600 AF</a:t>
            </a:r>
          </a:p>
        </p:txBody>
      </p:sp>
      <p:sp>
        <p:nvSpPr>
          <p:cNvPr id="11" name="Speech Bubble: Rectangle 10">
            <a:extLst>
              <a:ext uri="{FF2B5EF4-FFF2-40B4-BE49-F238E27FC236}">
                <a16:creationId xmlns:a16="http://schemas.microsoft.com/office/drawing/2014/main" id="{8515D4C5-1143-4C8F-9836-87C9EA7A118C}"/>
              </a:ext>
            </a:extLst>
          </p:cNvPr>
          <p:cNvSpPr/>
          <p:nvPr/>
        </p:nvSpPr>
        <p:spPr>
          <a:xfrm>
            <a:off x="8609798" y="3502526"/>
            <a:ext cx="2661385" cy="712269"/>
          </a:xfrm>
          <a:prstGeom prst="wedgeRectCallout">
            <a:avLst>
              <a:gd name="adj1" fmla="val 22210"/>
              <a:gd name="adj2" fmla="val 71960"/>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Average Annual Water Takedown of 2,772 AF for 24 Years</a:t>
            </a:r>
          </a:p>
        </p:txBody>
      </p:sp>
    </p:spTree>
    <p:extLst>
      <p:ext uri="{BB962C8B-B14F-4D97-AF65-F5344CB8AC3E}">
        <p14:creationId xmlns:p14="http://schemas.microsoft.com/office/powerpoint/2010/main" val="300050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8" grpId="0"/>
      <p:bldP spid="10" grpId="0" animBg="1"/>
      <p:bldP spid="11"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How Might This Look </a:t>
            </a:r>
            <a:br>
              <a:rPr lang="en-US" dirty="0"/>
            </a:br>
            <a:r>
              <a:rPr lang="en-US" dirty="0"/>
              <a:t>from WCWCD’s Perspective?</a:t>
            </a:r>
          </a:p>
        </p:txBody>
      </p:sp>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Water Block Takedowns (in 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Total of 82,249 AF</a:t>
            </a:r>
          </a:p>
        </p:txBody>
      </p:sp>
      <p:graphicFrame>
        <p:nvGraphicFramePr>
          <p:cNvPr id="7" name="Content Placeholder 7">
            <a:extLst>
              <a:ext uri="{FF2B5EF4-FFF2-40B4-BE49-F238E27FC236}">
                <a16:creationId xmlns:a16="http://schemas.microsoft.com/office/drawing/2014/main" id="{3913A7B6-784C-4F89-B5A1-0A4818420D9D}"/>
              </a:ext>
            </a:extLst>
          </p:cNvPr>
          <p:cNvGraphicFramePr>
            <a:graphicFrameLocks/>
          </p:cNvGraphicFramePr>
          <p:nvPr>
            <p:extLst>
              <p:ext uri="{D42A27DB-BD31-4B8C-83A1-F6EECF244321}">
                <p14:modId xmlns:p14="http://schemas.microsoft.com/office/powerpoint/2010/main" val="217850774"/>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E7DB3A4-BA88-4B9F-A4ED-3DA16E92AD37}"/>
              </a:ext>
            </a:extLst>
          </p:cNvPr>
          <p:cNvSpPr txBox="1"/>
          <p:nvPr/>
        </p:nvSpPr>
        <p:spPr>
          <a:xfrm>
            <a:off x="6096000" y="1434167"/>
            <a:ext cx="58946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Payments to State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$2.0 Billion</a:t>
            </a:r>
          </a:p>
        </p:txBody>
      </p:sp>
      <p:sp>
        <p:nvSpPr>
          <p:cNvPr id="11" name="Speech Bubble: Rectangle 10">
            <a:extLst>
              <a:ext uri="{FF2B5EF4-FFF2-40B4-BE49-F238E27FC236}">
                <a16:creationId xmlns:a16="http://schemas.microsoft.com/office/drawing/2014/main" id="{8515D4C5-1143-4C8F-9836-87C9EA7A118C}"/>
              </a:ext>
            </a:extLst>
          </p:cNvPr>
          <p:cNvSpPr/>
          <p:nvPr/>
        </p:nvSpPr>
        <p:spPr>
          <a:xfrm>
            <a:off x="8609798" y="3502526"/>
            <a:ext cx="2661385" cy="712269"/>
          </a:xfrm>
          <a:prstGeom prst="wedgeRectCallout">
            <a:avLst>
              <a:gd name="adj1" fmla="val 22210"/>
              <a:gd name="adj2" fmla="val 71960"/>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Average Annual Water Takedown of 2,772 AF for 24 Years</a:t>
            </a:r>
          </a:p>
        </p:txBody>
      </p:sp>
      <p:graphicFrame>
        <p:nvGraphicFramePr>
          <p:cNvPr id="9" name="Content Placeholder 7">
            <a:extLst>
              <a:ext uri="{FF2B5EF4-FFF2-40B4-BE49-F238E27FC236}">
                <a16:creationId xmlns:a16="http://schemas.microsoft.com/office/drawing/2014/main" id="{9B786ACF-4BBB-4D0E-92DF-AA07050A874F}"/>
              </a:ext>
            </a:extLst>
          </p:cNvPr>
          <p:cNvGraphicFramePr>
            <a:graphicFrameLocks/>
          </p:cNvGraphicFramePr>
          <p:nvPr>
            <p:extLst>
              <p:ext uri="{D42A27DB-BD31-4B8C-83A1-F6EECF244321}">
                <p14:modId xmlns:p14="http://schemas.microsoft.com/office/powerpoint/2010/main" val="1131665464"/>
              </p:ext>
            </p:extLst>
          </p:nvPr>
        </p:nvGraphicFramePr>
        <p:xfrm>
          <a:off x="90637" y="2078362"/>
          <a:ext cx="5715000" cy="4270248"/>
        </p:xfrm>
        <a:graphic>
          <a:graphicData uri="http://schemas.openxmlformats.org/drawingml/2006/chart">
            <c:chart xmlns:c="http://schemas.openxmlformats.org/drawingml/2006/chart" xmlns:r="http://schemas.openxmlformats.org/officeDocument/2006/relationships" r:id="rId3"/>
          </a:graphicData>
        </a:graphic>
      </p:graphicFrame>
      <p:sp>
        <p:nvSpPr>
          <p:cNvPr id="12" name="Speech Bubble: Rectangle 11">
            <a:extLst>
              <a:ext uri="{FF2B5EF4-FFF2-40B4-BE49-F238E27FC236}">
                <a16:creationId xmlns:a16="http://schemas.microsoft.com/office/drawing/2014/main" id="{847EB955-1529-4EBA-A66F-5151C6726A5A}"/>
              </a:ext>
            </a:extLst>
          </p:cNvPr>
          <p:cNvSpPr/>
          <p:nvPr/>
        </p:nvSpPr>
        <p:spPr>
          <a:xfrm>
            <a:off x="2447221" y="2146013"/>
            <a:ext cx="2661385" cy="712269"/>
          </a:xfrm>
          <a:prstGeom prst="wedgeRectCallout">
            <a:avLst>
              <a:gd name="adj1" fmla="val -67203"/>
              <a:gd name="adj2" fmla="val 25338"/>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Initial Water Takedown of 15,600 AF</a:t>
            </a:r>
          </a:p>
        </p:txBody>
      </p:sp>
      <p:sp>
        <p:nvSpPr>
          <p:cNvPr id="13" name="Speech Bubble: Rectangle 12">
            <a:extLst>
              <a:ext uri="{FF2B5EF4-FFF2-40B4-BE49-F238E27FC236}">
                <a16:creationId xmlns:a16="http://schemas.microsoft.com/office/drawing/2014/main" id="{8A3AB54B-4760-4E53-AFB1-1FB6FBE556FE}"/>
              </a:ext>
            </a:extLst>
          </p:cNvPr>
          <p:cNvSpPr/>
          <p:nvPr/>
        </p:nvSpPr>
        <p:spPr>
          <a:xfrm>
            <a:off x="2447221" y="3502526"/>
            <a:ext cx="2661385" cy="712269"/>
          </a:xfrm>
          <a:prstGeom prst="wedgeRectCallout">
            <a:avLst>
              <a:gd name="adj1" fmla="val 22210"/>
              <a:gd name="adj2" fmla="val 71960"/>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Average Annual Water Takedown of 2,772 AF for 24 Years</a:t>
            </a:r>
          </a:p>
        </p:txBody>
      </p:sp>
      <p:sp>
        <p:nvSpPr>
          <p:cNvPr id="14" name="Speech Bubble: Rectangle 13">
            <a:extLst>
              <a:ext uri="{FF2B5EF4-FFF2-40B4-BE49-F238E27FC236}">
                <a16:creationId xmlns:a16="http://schemas.microsoft.com/office/drawing/2014/main" id="{91835447-62C1-4B16-9CB0-B875AA68405F}"/>
              </a:ext>
            </a:extLst>
          </p:cNvPr>
          <p:cNvSpPr/>
          <p:nvPr/>
        </p:nvSpPr>
        <p:spPr>
          <a:xfrm>
            <a:off x="8609798" y="2146013"/>
            <a:ext cx="2661385" cy="712269"/>
          </a:xfrm>
          <a:prstGeom prst="wedgeRectCallout">
            <a:avLst>
              <a:gd name="adj1" fmla="val -62501"/>
              <a:gd name="adj2" fmla="val 25338"/>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Initial Water Takedown of 15,600 AF</a:t>
            </a:r>
          </a:p>
        </p:txBody>
      </p:sp>
    </p:spTree>
    <p:extLst>
      <p:ext uri="{BB962C8B-B14F-4D97-AF65-F5344CB8AC3E}">
        <p14:creationId xmlns:p14="http://schemas.microsoft.com/office/powerpoint/2010/main" val="22970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9" grpId="0">
        <p:bldAsOne/>
      </p:bldGraphic>
      <p:bldP spid="12" grpId="0" animBg="1"/>
      <p:bldP spid="1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How Might This Look </a:t>
            </a:r>
            <a:br>
              <a:rPr lang="en-US" dirty="0"/>
            </a:br>
            <a:r>
              <a:rPr lang="en-US" dirty="0"/>
              <a:t>from WCWCD’s Perspective?</a:t>
            </a:r>
          </a:p>
        </p:txBody>
      </p:sp>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Water Block Takedowns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Total of 82,249 AF</a:t>
            </a:r>
          </a:p>
        </p:txBody>
      </p:sp>
      <p:graphicFrame>
        <p:nvGraphicFramePr>
          <p:cNvPr id="7" name="Content Placeholder 7">
            <a:extLst>
              <a:ext uri="{FF2B5EF4-FFF2-40B4-BE49-F238E27FC236}">
                <a16:creationId xmlns:a16="http://schemas.microsoft.com/office/drawing/2014/main" id="{3913A7B6-784C-4F89-B5A1-0A4818420D9D}"/>
              </a:ext>
            </a:extLst>
          </p:cNvPr>
          <p:cNvGraphicFramePr>
            <a:graphicFrameLocks/>
          </p:cNvGraphicFramePr>
          <p:nvPr>
            <p:extLst>
              <p:ext uri="{D42A27DB-BD31-4B8C-83A1-F6EECF244321}">
                <p14:modId xmlns:p14="http://schemas.microsoft.com/office/powerpoint/2010/main" val="1072932971"/>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E7DB3A4-BA88-4B9F-A4ED-3DA16E92AD37}"/>
              </a:ext>
            </a:extLst>
          </p:cNvPr>
          <p:cNvSpPr txBox="1"/>
          <p:nvPr/>
        </p:nvSpPr>
        <p:spPr>
          <a:xfrm>
            <a:off x="6096000" y="1434167"/>
            <a:ext cx="58946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Sources of Payments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$2.0 Billion</a:t>
            </a:r>
          </a:p>
        </p:txBody>
      </p:sp>
      <p:graphicFrame>
        <p:nvGraphicFramePr>
          <p:cNvPr id="9" name="Content Placeholder 7">
            <a:extLst>
              <a:ext uri="{FF2B5EF4-FFF2-40B4-BE49-F238E27FC236}">
                <a16:creationId xmlns:a16="http://schemas.microsoft.com/office/drawing/2014/main" id="{9B786ACF-4BBB-4D0E-92DF-AA07050A874F}"/>
              </a:ext>
            </a:extLst>
          </p:cNvPr>
          <p:cNvGraphicFramePr>
            <a:graphicFrameLocks/>
          </p:cNvGraphicFramePr>
          <p:nvPr>
            <p:extLst>
              <p:ext uri="{D42A27DB-BD31-4B8C-83A1-F6EECF244321}">
                <p14:modId xmlns:p14="http://schemas.microsoft.com/office/powerpoint/2010/main" val="1392763801"/>
              </p:ext>
            </p:extLst>
          </p:nvPr>
        </p:nvGraphicFramePr>
        <p:xfrm>
          <a:off x="90637" y="2078362"/>
          <a:ext cx="5715000" cy="4270248"/>
        </p:xfrm>
        <a:graphic>
          <a:graphicData uri="http://schemas.openxmlformats.org/drawingml/2006/chart">
            <c:chart xmlns:c="http://schemas.openxmlformats.org/drawingml/2006/chart" xmlns:r="http://schemas.openxmlformats.org/officeDocument/2006/relationships" r:id="rId3"/>
          </a:graphicData>
        </a:graphic>
      </p:graphicFrame>
      <p:sp>
        <p:nvSpPr>
          <p:cNvPr id="12" name="Speech Bubble: Rectangle 11">
            <a:extLst>
              <a:ext uri="{FF2B5EF4-FFF2-40B4-BE49-F238E27FC236}">
                <a16:creationId xmlns:a16="http://schemas.microsoft.com/office/drawing/2014/main" id="{847EB955-1529-4EBA-A66F-5151C6726A5A}"/>
              </a:ext>
            </a:extLst>
          </p:cNvPr>
          <p:cNvSpPr/>
          <p:nvPr/>
        </p:nvSpPr>
        <p:spPr>
          <a:xfrm>
            <a:off x="2447221" y="2146013"/>
            <a:ext cx="2661385" cy="712269"/>
          </a:xfrm>
          <a:prstGeom prst="wedgeRectCallout">
            <a:avLst>
              <a:gd name="adj1" fmla="val -67203"/>
              <a:gd name="adj2" fmla="val 25338"/>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Initial Water Takedown of 15,600 AF</a:t>
            </a:r>
          </a:p>
        </p:txBody>
      </p:sp>
      <p:sp>
        <p:nvSpPr>
          <p:cNvPr id="13" name="Speech Bubble: Rectangle 12">
            <a:extLst>
              <a:ext uri="{FF2B5EF4-FFF2-40B4-BE49-F238E27FC236}">
                <a16:creationId xmlns:a16="http://schemas.microsoft.com/office/drawing/2014/main" id="{8A3AB54B-4760-4E53-AFB1-1FB6FBE556FE}"/>
              </a:ext>
            </a:extLst>
          </p:cNvPr>
          <p:cNvSpPr/>
          <p:nvPr/>
        </p:nvSpPr>
        <p:spPr>
          <a:xfrm>
            <a:off x="2447221" y="3502526"/>
            <a:ext cx="2661385" cy="712269"/>
          </a:xfrm>
          <a:prstGeom prst="wedgeRectCallout">
            <a:avLst>
              <a:gd name="adj1" fmla="val 22210"/>
              <a:gd name="adj2" fmla="val 71960"/>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Average Annual Water Takedown of 2,772 AF for 24 Years</a:t>
            </a:r>
          </a:p>
        </p:txBody>
      </p:sp>
    </p:spTree>
    <p:extLst>
      <p:ext uri="{BB962C8B-B14F-4D97-AF65-F5344CB8AC3E}">
        <p14:creationId xmlns:p14="http://schemas.microsoft.com/office/powerpoint/2010/main" val="9165619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How Might This Look </a:t>
            </a:r>
            <a:br>
              <a:rPr lang="en-US" dirty="0"/>
            </a:br>
            <a:r>
              <a:rPr lang="en-US" dirty="0"/>
              <a:t>from WCWCD’s Perspective?</a:t>
            </a:r>
          </a:p>
        </p:txBody>
      </p:sp>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Water Block Takedowns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Total of 82,249 AF</a:t>
            </a:r>
          </a:p>
        </p:txBody>
      </p:sp>
      <p:graphicFrame>
        <p:nvGraphicFramePr>
          <p:cNvPr id="7" name="Content Placeholder 7">
            <a:extLst>
              <a:ext uri="{FF2B5EF4-FFF2-40B4-BE49-F238E27FC236}">
                <a16:creationId xmlns:a16="http://schemas.microsoft.com/office/drawing/2014/main" id="{3913A7B6-784C-4F89-B5A1-0A4818420D9D}"/>
              </a:ext>
            </a:extLst>
          </p:cNvPr>
          <p:cNvGraphicFramePr>
            <a:graphicFrameLocks/>
          </p:cNvGraphicFramePr>
          <p:nvPr>
            <p:extLst>
              <p:ext uri="{D42A27DB-BD31-4B8C-83A1-F6EECF244321}">
                <p14:modId xmlns:p14="http://schemas.microsoft.com/office/powerpoint/2010/main" val="1433773202"/>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E7DB3A4-BA88-4B9F-A4ED-3DA16E92AD37}"/>
              </a:ext>
            </a:extLst>
          </p:cNvPr>
          <p:cNvSpPr txBox="1"/>
          <p:nvPr/>
        </p:nvSpPr>
        <p:spPr>
          <a:xfrm>
            <a:off x="6096000" y="1434167"/>
            <a:ext cx="58946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Sources of Payments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$2.0 Billion</a:t>
            </a:r>
          </a:p>
        </p:txBody>
      </p:sp>
      <p:graphicFrame>
        <p:nvGraphicFramePr>
          <p:cNvPr id="9" name="Content Placeholder 7">
            <a:extLst>
              <a:ext uri="{FF2B5EF4-FFF2-40B4-BE49-F238E27FC236}">
                <a16:creationId xmlns:a16="http://schemas.microsoft.com/office/drawing/2014/main" id="{9B786ACF-4BBB-4D0E-92DF-AA07050A874F}"/>
              </a:ext>
            </a:extLst>
          </p:cNvPr>
          <p:cNvGraphicFramePr>
            <a:graphicFrameLocks/>
          </p:cNvGraphicFramePr>
          <p:nvPr>
            <p:extLst>
              <p:ext uri="{D42A27DB-BD31-4B8C-83A1-F6EECF244321}">
                <p14:modId xmlns:p14="http://schemas.microsoft.com/office/powerpoint/2010/main" val="218191807"/>
              </p:ext>
            </p:extLst>
          </p:nvPr>
        </p:nvGraphicFramePr>
        <p:xfrm>
          <a:off x="90637" y="2078362"/>
          <a:ext cx="5715000" cy="4270248"/>
        </p:xfrm>
        <a:graphic>
          <a:graphicData uri="http://schemas.openxmlformats.org/drawingml/2006/chart">
            <c:chart xmlns:c="http://schemas.openxmlformats.org/drawingml/2006/chart" xmlns:r="http://schemas.openxmlformats.org/officeDocument/2006/relationships" r:id="rId3"/>
          </a:graphicData>
        </a:graphic>
      </p:graphicFrame>
      <p:sp>
        <p:nvSpPr>
          <p:cNvPr id="12" name="Speech Bubble: Rectangle 11">
            <a:extLst>
              <a:ext uri="{FF2B5EF4-FFF2-40B4-BE49-F238E27FC236}">
                <a16:creationId xmlns:a16="http://schemas.microsoft.com/office/drawing/2014/main" id="{847EB955-1529-4EBA-A66F-5151C6726A5A}"/>
              </a:ext>
            </a:extLst>
          </p:cNvPr>
          <p:cNvSpPr/>
          <p:nvPr/>
        </p:nvSpPr>
        <p:spPr>
          <a:xfrm>
            <a:off x="2447221" y="2146013"/>
            <a:ext cx="2661385" cy="712269"/>
          </a:xfrm>
          <a:prstGeom prst="wedgeRectCallout">
            <a:avLst>
              <a:gd name="adj1" fmla="val -67203"/>
              <a:gd name="adj2" fmla="val 25338"/>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Initial Water Takedown of 15,600 AF</a:t>
            </a:r>
          </a:p>
        </p:txBody>
      </p:sp>
      <p:sp>
        <p:nvSpPr>
          <p:cNvPr id="13" name="Speech Bubble: Rectangle 12">
            <a:extLst>
              <a:ext uri="{FF2B5EF4-FFF2-40B4-BE49-F238E27FC236}">
                <a16:creationId xmlns:a16="http://schemas.microsoft.com/office/drawing/2014/main" id="{8A3AB54B-4760-4E53-AFB1-1FB6FBE556FE}"/>
              </a:ext>
            </a:extLst>
          </p:cNvPr>
          <p:cNvSpPr/>
          <p:nvPr/>
        </p:nvSpPr>
        <p:spPr>
          <a:xfrm>
            <a:off x="2447221" y="3502526"/>
            <a:ext cx="2661385" cy="712269"/>
          </a:xfrm>
          <a:prstGeom prst="wedgeRectCallout">
            <a:avLst>
              <a:gd name="adj1" fmla="val 22210"/>
              <a:gd name="adj2" fmla="val 71960"/>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Average Annual Water Takedown of 2,772 AF for 24 Years</a:t>
            </a:r>
          </a:p>
        </p:txBody>
      </p:sp>
      <p:sp>
        <p:nvSpPr>
          <p:cNvPr id="2" name="TextBox 1">
            <a:extLst>
              <a:ext uri="{FF2B5EF4-FFF2-40B4-BE49-F238E27FC236}">
                <a16:creationId xmlns:a16="http://schemas.microsoft.com/office/drawing/2014/main" id="{995CD7B0-264D-4B58-A54A-BDD7654006F4}"/>
              </a:ext>
            </a:extLst>
          </p:cNvPr>
          <p:cNvSpPr txBox="1"/>
          <p:nvPr/>
        </p:nvSpPr>
        <p:spPr>
          <a:xfrm>
            <a:off x="8465419" y="3590223"/>
            <a:ext cx="16603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Raleway"/>
                <a:ea typeface="+mn-ea"/>
                <a:cs typeface="+mn-cs"/>
              </a:rPr>
              <a:t>$2.0 Billion</a:t>
            </a:r>
          </a:p>
        </p:txBody>
      </p:sp>
    </p:spTree>
    <p:extLst>
      <p:ext uri="{BB962C8B-B14F-4D97-AF65-F5344CB8AC3E}">
        <p14:creationId xmlns:p14="http://schemas.microsoft.com/office/powerpoint/2010/main" val="4255125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How Might This Look </a:t>
            </a:r>
            <a:br>
              <a:rPr lang="en-US" dirty="0"/>
            </a:br>
            <a:r>
              <a:rPr lang="en-US" dirty="0"/>
              <a:t>from WCWCD’s Perspective?</a:t>
            </a:r>
          </a:p>
        </p:txBody>
      </p:sp>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Water Block Takedowns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Total of 82,249 AF</a:t>
            </a:r>
          </a:p>
        </p:txBody>
      </p:sp>
      <p:graphicFrame>
        <p:nvGraphicFramePr>
          <p:cNvPr id="7" name="Content Placeholder 7">
            <a:extLst>
              <a:ext uri="{FF2B5EF4-FFF2-40B4-BE49-F238E27FC236}">
                <a16:creationId xmlns:a16="http://schemas.microsoft.com/office/drawing/2014/main" id="{3913A7B6-784C-4F89-B5A1-0A4818420D9D}"/>
              </a:ext>
            </a:extLst>
          </p:cNvPr>
          <p:cNvGraphicFramePr>
            <a:graphicFrameLocks/>
          </p:cNvGraphicFramePr>
          <p:nvPr>
            <p:extLst>
              <p:ext uri="{D42A27DB-BD31-4B8C-83A1-F6EECF244321}">
                <p14:modId xmlns:p14="http://schemas.microsoft.com/office/powerpoint/2010/main" val="2186791616"/>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E7DB3A4-BA88-4B9F-A4ED-3DA16E92AD37}"/>
              </a:ext>
            </a:extLst>
          </p:cNvPr>
          <p:cNvSpPr txBox="1"/>
          <p:nvPr/>
        </p:nvSpPr>
        <p:spPr>
          <a:xfrm>
            <a:off x="6096000" y="1434167"/>
            <a:ext cx="58946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Cash Payments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$2.1 Billion</a:t>
            </a:r>
          </a:p>
        </p:txBody>
      </p:sp>
      <p:graphicFrame>
        <p:nvGraphicFramePr>
          <p:cNvPr id="9" name="Content Placeholder 7">
            <a:extLst>
              <a:ext uri="{FF2B5EF4-FFF2-40B4-BE49-F238E27FC236}">
                <a16:creationId xmlns:a16="http://schemas.microsoft.com/office/drawing/2014/main" id="{9B786ACF-4BBB-4D0E-92DF-AA07050A874F}"/>
              </a:ext>
            </a:extLst>
          </p:cNvPr>
          <p:cNvGraphicFramePr>
            <a:graphicFrameLocks/>
          </p:cNvGraphicFramePr>
          <p:nvPr>
            <p:extLst>
              <p:ext uri="{D42A27DB-BD31-4B8C-83A1-F6EECF244321}">
                <p14:modId xmlns:p14="http://schemas.microsoft.com/office/powerpoint/2010/main" val="1102602714"/>
              </p:ext>
            </p:extLst>
          </p:nvPr>
        </p:nvGraphicFramePr>
        <p:xfrm>
          <a:off x="90637" y="2078362"/>
          <a:ext cx="5715000" cy="4270248"/>
        </p:xfrm>
        <a:graphic>
          <a:graphicData uri="http://schemas.openxmlformats.org/drawingml/2006/chart">
            <c:chart xmlns:c="http://schemas.openxmlformats.org/drawingml/2006/chart" xmlns:r="http://schemas.openxmlformats.org/officeDocument/2006/relationships" r:id="rId3"/>
          </a:graphicData>
        </a:graphic>
      </p:graphicFrame>
      <p:sp>
        <p:nvSpPr>
          <p:cNvPr id="12" name="Speech Bubble: Rectangle 11">
            <a:extLst>
              <a:ext uri="{FF2B5EF4-FFF2-40B4-BE49-F238E27FC236}">
                <a16:creationId xmlns:a16="http://schemas.microsoft.com/office/drawing/2014/main" id="{847EB955-1529-4EBA-A66F-5151C6726A5A}"/>
              </a:ext>
            </a:extLst>
          </p:cNvPr>
          <p:cNvSpPr/>
          <p:nvPr/>
        </p:nvSpPr>
        <p:spPr>
          <a:xfrm>
            <a:off x="2447221" y="2146013"/>
            <a:ext cx="2661385" cy="712269"/>
          </a:xfrm>
          <a:prstGeom prst="wedgeRectCallout">
            <a:avLst>
              <a:gd name="adj1" fmla="val -67203"/>
              <a:gd name="adj2" fmla="val 25338"/>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Initial Water Takedown of 15,600 AF</a:t>
            </a:r>
          </a:p>
        </p:txBody>
      </p:sp>
      <p:sp>
        <p:nvSpPr>
          <p:cNvPr id="13" name="Speech Bubble: Rectangle 12">
            <a:extLst>
              <a:ext uri="{FF2B5EF4-FFF2-40B4-BE49-F238E27FC236}">
                <a16:creationId xmlns:a16="http://schemas.microsoft.com/office/drawing/2014/main" id="{8A3AB54B-4760-4E53-AFB1-1FB6FBE556FE}"/>
              </a:ext>
            </a:extLst>
          </p:cNvPr>
          <p:cNvSpPr/>
          <p:nvPr/>
        </p:nvSpPr>
        <p:spPr>
          <a:xfrm>
            <a:off x="2447221" y="3502526"/>
            <a:ext cx="2661385" cy="712269"/>
          </a:xfrm>
          <a:prstGeom prst="wedgeRectCallout">
            <a:avLst>
              <a:gd name="adj1" fmla="val 22210"/>
              <a:gd name="adj2" fmla="val 71960"/>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Average Annual Water Takedown of 2,772 AF for 24 Years</a:t>
            </a:r>
          </a:p>
        </p:txBody>
      </p:sp>
      <p:sp>
        <p:nvSpPr>
          <p:cNvPr id="2" name="TextBox 1">
            <a:extLst>
              <a:ext uri="{FF2B5EF4-FFF2-40B4-BE49-F238E27FC236}">
                <a16:creationId xmlns:a16="http://schemas.microsoft.com/office/drawing/2014/main" id="{995CD7B0-264D-4B58-A54A-BDD7654006F4}"/>
              </a:ext>
            </a:extLst>
          </p:cNvPr>
          <p:cNvSpPr txBox="1"/>
          <p:nvPr/>
        </p:nvSpPr>
        <p:spPr>
          <a:xfrm>
            <a:off x="8465419" y="3590223"/>
            <a:ext cx="1660358" cy="10464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Raleway"/>
                <a:ea typeface="+mn-ea"/>
                <a:cs typeface="+mn-cs"/>
              </a:rPr>
              <a:t>$2.1 Billion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Raleway"/>
                <a:ea typeface="+mn-ea"/>
                <a:cs typeface="+mn-cs"/>
              </a:rPr>
              <a:t>(Includes Interest on Amounts Financed)</a:t>
            </a:r>
          </a:p>
        </p:txBody>
      </p:sp>
    </p:spTree>
    <p:extLst>
      <p:ext uri="{BB962C8B-B14F-4D97-AF65-F5344CB8AC3E}">
        <p14:creationId xmlns:p14="http://schemas.microsoft.com/office/powerpoint/2010/main" val="35741456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How Might This Look </a:t>
            </a:r>
            <a:br>
              <a:rPr lang="en-US" dirty="0"/>
            </a:br>
            <a:r>
              <a:rPr lang="en-US" dirty="0"/>
              <a:t>from WCWCD’s Perspective?</a:t>
            </a:r>
          </a:p>
        </p:txBody>
      </p:sp>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Water Block Takedowns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Total of 82,249 AF</a:t>
            </a:r>
          </a:p>
        </p:txBody>
      </p:sp>
      <p:graphicFrame>
        <p:nvGraphicFramePr>
          <p:cNvPr id="7" name="Content Placeholder 7">
            <a:extLst>
              <a:ext uri="{FF2B5EF4-FFF2-40B4-BE49-F238E27FC236}">
                <a16:creationId xmlns:a16="http://schemas.microsoft.com/office/drawing/2014/main" id="{3913A7B6-784C-4F89-B5A1-0A4818420D9D}"/>
              </a:ext>
            </a:extLst>
          </p:cNvPr>
          <p:cNvGraphicFramePr>
            <a:graphicFrameLocks/>
          </p:cNvGraphicFramePr>
          <p:nvPr>
            <p:extLst>
              <p:ext uri="{D42A27DB-BD31-4B8C-83A1-F6EECF244321}">
                <p14:modId xmlns:p14="http://schemas.microsoft.com/office/powerpoint/2010/main" val="1902178618"/>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E7DB3A4-BA88-4B9F-A4ED-3DA16E92AD37}"/>
              </a:ext>
            </a:extLst>
          </p:cNvPr>
          <p:cNvSpPr txBox="1"/>
          <p:nvPr/>
        </p:nvSpPr>
        <p:spPr>
          <a:xfrm>
            <a:off x="6096000" y="1434167"/>
            <a:ext cx="58946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Timing of Payments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$2.1 Billion</a:t>
            </a:r>
          </a:p>
        </p:txBody>
      </p:sp>
      <p:graphicFrame>
        <p:nvGraphicFramePr>
          <p:cNvPr id="9" name="Content Placeholder 7">
            <a:extLst>
              <a:ext uri="{FF2B5EF4-FFF2-40B4-BE49-F238E27FC236}">
                <a16:creationId xmlns:a16="http://schemas.microsoft.com/office/drawing/2014/main" id="{9B786ACF-4BBB-4D0E-92DF-AA07050A874F}"/>
              </a:ext>
            </a:extLst>
          </p:cNvPr>
          <p:cNvGraphicFramePr>
            <a:graphicFrameLocks/>
          </p:cNvGraphicFramePr>
          <p:nvPr>
            <p:extLst>
              <p:ext uri="{D42A27DB-BD31-4B8C-83A1-F6EECF244321}">
                <p14:modId xmlns:p14="http://schemas.microsoft.com/office/powerpoint/2010/main" val="1539418345"/>
              </p:ext>
            </p:extLst>
          </p:nvPr>
        </p:nvGraphicFramePr>
        <p:xfrm>
          <a:off x="90637" y="2078362"/>
          <a:ext cx="5715000" cy="4270248"/>
        </p:xfrm>
        <a:graphic>
          <a:graphicData uri="http://schemas.openxmlformats.org/drawingml/2006/chart">
            <c:chart xmlns:c="http://schemas.openxmlformats.org/drawingml/2006/chart" xmlns:r="http://schemas.openxmlformats.org/officeDocument/2006/relationships" r:id="rId3"/>
          </a:graphicData>
        </a:graphic>
      </p:graphicFrame>
      <p:sp>
        <p:nvSpPr>
          <p:cNvPr id="12" name="Speech Bubble: Rectangle 11">
            <a:extLst>
              <a:ext uri="{FF2B5EF4-FFF2-40B4-BE49-F238E27FC236}">
                <a16:creationId xmlns:a16="http://schemas.microsoft.com/office/drawing/2014/main" id="{847EB955-1529-4EBA-A66F-5151C6726A5A}"/>
              </a:ext>
            </a:extLst>
          </p:cNvPr>
          <p:cNvSpPr/>
          <p:nvPr/>
        </p:nvSpPr>
        <p:spPr>
          <a:xfrm>
            <a:off x="2447221" y="2146013"/>
            <a:ext cx="2661385" cy="712269"/>
          </a:xfrm>
          <a:prstGeom prst="wedgeRectCallout">
            <a:avLst>
              <a:gd name="adj1" fmla="val -67203"/>
              <a:gd name="adj2" fmla="val 25338"/>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Initial Water Takedown of 15,600 AF</a:t>
            </a:r>
          </a:p>
        </p:txBody>
      </p:sp>
      <p:sp>
        <p:nvSpPr>
          <p:cNvPr id="13" name="Speech Bubble: Rectangle 12">
            <a:extLst>
              <a:ext uri="{FF2B5EF4-FFF2-40B4-BE49-F238E27FC236}">
                <a16:creationId xmlns:a16="http://schemas.microsoft.com/office/drawing/2014/main" id="{8A3AB54B-4760-4E53-AFB1-1FB6FBE556FE}"/>
              </a:ext>
            </a:extLst>
          </p:cNvPr>
          <p:cNvSpPr/>
          <p:nvPr/>
        </p:nvSpPr>
        <p:spPr>
          <a:xfrm>
            <a:off x="2447221" y="3502526"/>
            <a:ext cx="2661385" cy="712269"/>
          </a:xfrm>
          <a:prstGeom prst="wedgeRectCallout">
            <a:avLst>
              <a:gd name="adj1" fmla="val 22210"/>
              <a:gd name="adj2" fmla="val 71960"/>
            </a:avLst>
          </a:prstGeom>
          <a:noFill/>
          <a:ln>
            <a:solidFill>
              <a:srgbClr val="168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aleway"/>
                <a:ea typeface="+mn-ea"/>
                <a:cs typeface="+mn-cs"/>
              </a:rPr>
              <a:t>Average Annual Water Takedown of 2,772 AF for 24 Years</a:t>
            </a:r>
          </a:p>
        </p:txBody>
      </p:sp>
    </p:spTree>
    <p:extLst>
      <p:ext uri="{BB962C8B-B14F-4D97-AF65-F5344CB8AC3E}">
        <p14:creationId xmlns:p14="http://schemas.microsoft.com/office/powerpoint/2010/main" val="11825762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Would Washington County Have Sufficient Funds </a:t>
            </a:r>
            <a:br>
              <a:rPr lang="en-US" dirty="0"/>
            </a:br>
            <a:r>
              <a:rPr lang="en-US" dirty="0"/>
              <a:t>to Make the Required Payments?</a:t>
            </a:r>
          </a:p>
        </p:txBody>
      </p:sp>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Incremental Revenues by Source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Presented Annually</a:t>
            </a:r>
          </a:p>
        </p:txBody>
      </p:sp>
      <p:graphicFrame>
        <p:nvGraphicFramePr>
          <p:cNvPr id="7" name="Content Placeholder 7">
            <a:extLst>
              <a:ext uri="{FF2B5EF4-FFF2-40B4-BE49-F238E27FC236}">
                <a16:creationId xmlns:a16="http://schemas.microsoft.com/office/drawing/2014/main" id="{3913A7B6-784C-4F89-B5A1-0A4818420D9D}"/>
              </a:ext>
            </a:extLst>
          </p:cNvPr>
          <p:cNvGraphicFramePr>
            <a:graphicFrameLocks/>
          </p:cNvGraphicFramePr>
          <p:nvPr>
            <p:extLst>
              <p:ext uri="{D42A27DB-BD31-4B8C-83A1-F6EECF244321}">
                <p14:modId xmlns:p14="http://schemas.microsoft.com/office/powerpoint/2010/main" val="2139955835"/>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E7DB3A4-BA88-4B9F-A4ED-3DA16E92AD37}"/>
              </a:ext>
            </a:extLst>
          </p:cNvPr>
          <p:cNvSpPr txBox="1"/>
          <p:nvPr/>
        </p:nvSpPr>
        <p:spPr>
          <a:xfrm>
            <a:off x="6096000" y="1434167"/>
            <a:ext cx="58946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Timing of Payments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$2.1 Billion</a:t>
            </a:r>
          </a:p>
        </p:txBody>
      </p:sp>
      <p:graphicFrame>
        <p:nvGraphicFramePr>
          <p:cNvPr id="9" name="Content Placeholder 7">
            <a:extLst>
              <a:ext uri="{FF2B5EF4-FFF2-40B4-BE49-F238E27FC236}">
                <a16:creationId xmlns:a16="http://schemas.microsoft.com/office/drawing/2014/main" id="{9B786ACF-4BBB-4D0E-92DF-AA07050A874F}"/>
              </a:ext>
            </a:extLst>
          </p:cNvPr>
          <p:cNvGraphicFramePr>
            <a:graphicFrameLocks/>
          </p:cNvGraphicFramePr>
          <p:nvPr>
            <p:extLst>
              <p:ext uri="{D42A27DB-BD31-4B8C-83A1-F6EECF244321}">
                <p14:modId xmlns:p14="http://schemas.microsoft.com/office/powerpoint/2010/main" val="1003701302"/>
              </p:ext>
            </p:extLst>
          </p:nvPr>
        </p:nvGraphicFramePr>
        <p:xfrm>
          <a:off x="90637" y="2078362"/>
          <a:ext cx="5715000" cy="42702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80233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0" y="194093"/>
            <a:ext cx="12192000" cy="914400"/>
          </a:xfrm>
        </p:spPr>
        <p:txBody>
          <a:bodyPr/>
          <a:lstStyle/>
          <a:p>
            <a:pPr algn="ctr"/>
            <a:r>
              <a:rPr lang="en-US" dirty="0"/>
              <a:t>Would Washington County Have Sufficient Funds </a:t>
            </a:r>
            <a:br>
              <a:rPr lang="en-US" dirty="0"/>
            </a:br>
            <a:r>
              <a:rPr lang="en-US" dirty="0"/>
              <a:t>to Make the Required Payments?</a:t>
            </a:r>
          </a:p>
        </p:txBody>
      </p:sp>
      <p:sp>
        <p:nvSpPr>
          <p:cNvPr id="6" name="TextBox 5">
            <a:extLst>
              <a:ext uri="{FF2B5EF4-FFF2-40B4-BE49-F238E27FC236}">
                <a16:creationId xmlns:a16="http://schemas.microsoft.com/office/drawing/2014/main" id="{45D40075-BCE6-4728-818E-B025FECF47BE}"/>
              </a:ext>
            </a:extLst>
          </p:cNvPr>
          <p:cNvSpPr txBox="1"/>
          <p:nvPr/>
        </p:nvSpPr>
        <p:spPr>
          <a:xfrm>
            <a:off x="96250" y="1434167"/>
            <a:ext cx="54864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Incremental Revenues by Source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Presented Cumulatively</a:t>
            </a:r>
          </a:p>
        </p:txBody>
      </p:sp>
      <p:graphicFrame>
        <p:nvGraphicFramePr>
          <p:cNvPr id="7" name="Content Placeholder 7">
            <a:extLst>
              <a:ext uri="{FF2B5EF4-FFF2-40B4-BE49-F238E27FC236}">
                <a16:creationId xmlns:a16="http://schemas.microsoft.com/office/drawing/2014/main" id="{3913A7B6-784C-4F89-B5A1-0A4818420D9D}"/>
              </a:ext>
            </a:extLst>
          </p:cNvPr>
          <p:cNvGraphicFramePr>
            <a:graphicFrameLocks/>
          </p:cNvGraphicFramePr>
          <p:nvPr>
            <p:extLst>
              <p:ext uri="{D42A27DB-BD31-4B8C-83A1-F6EECF244321}">
                <p14:modId xmlns:p14="http://schemas.microsoft.com/office/powerpoint/2010/main" val="1151792884"/>
              </p:ext>
            </p:extLst>
          </p:nvPr>
        </p:nvGraphicFramePr>
        <p:xfrm>
          <a:off x="6275670" y="2078362"/>
          <a:ext cx="5715000" cy="427024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E7DB3A4-BA88-4B9F-A4ED-3DA16E92AD37}"/>
              </a:ext>
            </a:extLst>
          </p:cNvPr>
          <p:cNvSpPr txBox="1"/>
          <p:nvPr/>
        </p:nvSpPr>
        <p:spPr>
          <a:xfrm>
            <a:off x="6096000" y="1434167"/>
            <a:ext cx="58946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aleway"/>
                <a:ea typeface="+mn-ea"/>
                <a:cs typeface="+mn-cs"/>
              </a:rPr>
              <a:t>Timing of Payments for Purchase of Water Blocks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aleway"/>
                <a:ea typeface="+mn-ea"/>
                <a:cs typeface="+mn-cs"/>
              </a:rPr>
              <a:t>Annual Payments Vary | Cumulative $2.1 Billion</a:t>
            </a:r>
          </a:p>
        </p:txBody>
      </p:sp>
      <p:graphicFrame>
        <p:nvGraphicFramePr>
          <p:cNvPr id="9" name="Content Placeholder 7">
            <a:extLst>
              <a:ext uri="{FF2B5EF4-FFF2-40B4-BE49-F238E27FC236}">
                <a16:creationId xmlns:a16="http://schemas.microsoft.com/office/drawing/2014/main" id="{9B786ACF-4BBB-4D0E-92DF-AA07050A874F}"/>
              </a:ext>
            </a:extLst>
          </p:cNvPr>
          <p:cNvGraphicFramePr>
            <a:graphicFrameLocks/>
          </p:cNvGraphicFramePr>
          <p:nvPr>
            <p:extLst>
              <p:ext uri="{D42A27DB-BD31-4B8C-83A1-F6EECF244321}">
                <p14:modId xmlns:p14="http://schemas.microsoft.com/office/powerpoint/2010/main" val="4056054879"/>
              </p:ext>
            </p:extLst>
          </p:nvPr>
        </p:nvGraphicFramePr>
        <p:xfrm>
          <a:off x="90637" y="2078362"/>
          <a:ext cx="5715000" cy="42702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312032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518985" y="2777144"/>
            <a:ext cx="4428660" cy="914400"/>
          </a:xfrm>
        </p:spPr>
        <p:txBody>
          <a:bodyPr/>
          <a:lstStyle/>
          <a:p>
            <a:pPr algn="ctr"/>
            <a:r>
              <a:rPr lang="en-US" dirty="0"/>
              <a:t>Notably, the Development of a Financing Model Remains Premature</a:t>
            </a:r>
          </a:p>
        </p:txBody>
      </p:sp>
      <p:sp>
        <p:nvSpPr>
          <p:cNvPr id="5" name="Title 7">
            <a:extLst>
              <a:ext uri="{FF2B5EF4-FFF2-40B4-BE49-F238E27FC236}">
                <a16:creationId xmlns:a16="http://schemas.microsoft.com/office/drawing/2014/main" id="{F9DA45A8-9555-4959-B958-C01A76FCD7E5}"/>
              </a:ext>
            </a:extLst>
          </p:cNvPr>
          <p:cNvSpPr txBox="1">
            <a:spLocks/>
          </p:cNvSpPr>
          <p:nvPr/>
        </p:nvSpPr>
        <p:spPr>
          <a:xfrm>
            <a:off x="5521001" y="1044467"/>
            <a:ext cx="6900260"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Raleway Medium"/>
                <a:ea typeface="+mj-ea"/>
                <a:cs typeface="+mj-cs"/>
              </a:rPr>
              <a:t>Important assumptions continue</a:t>
            </a:r>
            <a:br>
              <a:rPr kumimoji="0" lang="en-US" sz="3000" b="1" i="0" u="none" strike="noStrike" kern="1200" cap="none" spc="0" normalizeH="0" baseline="0" noProof="0" dirty="0">
                <a:ln>
                  <a:noFill/>
                </a:ln>
                <a:solidFill>
                  <a:prstClr val="black"/>
                </a:solidFill>
                <a:effectLst/>
                <a:uLnTx/>
                <a:uFillTx/>
                <a:latin typeface="Raleway Medium"/>
                <a:ea typeface="+mj-ea"/>
                <a:cs typeface="+mj-cs"/>
              </a:rPr>
            </a:br>
            <a:r>
              <a:rPr kumimoji="0" lang="en-US" sz="3000" b="1" i="0" u="none" strike="noStrike" kern="1200" cap="none" spc="0" normalizeH="0" baseline="0" noProof="0" dirty="0">
                <a:ln>
                  <a:noFill/>
                </a:ln>
                <a:solidFill>
                  <a:prstClr val="black"/>
                </a:solidFill>
                <a:effectLst/>
                <a:uLnTx/>
                <a:uFillTx/>
                <a:latin typeface="Raleway Medium"/>
                <a:ea typeface="+mj-ea"/>
                <a:cs typeface="+mj-cs"/>
              </a:rPr>
              <a:t>to be refined…</a:t>
            </a:r>
          </a:p>
        </p:txBody>
      </p:sp>
      <p:sp>
        <p:nvSpPr>
          <p:cNvPr id="6" name="Title 7">
            <a:extLst>
              <a:ext uri="{FF2B5EF4-FFF2-40B4-BE49-F238E27FC236}">
                <a16:creationId xmlns:a16="http://schemas.microsoft.com/office/drawing/2014/main" id="{E16FD8B4-57DB-4CB5-AA71-451D45639DE5}"/>
              </a:ext>
            </a:extLst>
          </p:cNvPr>
          <p:cNvSpPr txBox="1">
            <a:spLocks/>
          </p:cNvSpPr>
          <p:nvPr/>
        </p:nvSpPr>
        <p:spPr>
          <a:xfrm>
            <a:off x="5590199" y="1915313"/>
            <a:ext cx="6601801" cy="3887419"/>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The final cost of the Lake Powell Pipeline</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The timing of the Lake Powell Pipeline</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The financing environment, interest rates</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Reserve and coverage requirements</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Financing structure of water blocks</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Market reactions to rate increases</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Adoption of conservation measures</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Demographic, socioeconomic trends</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Trends in development</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Raleway Medium"/>
                <a:ea typeface="+mj-ea"/>
                <a:cs typeface="+mj-cs"/>
              </a:rPr>
              <a:t>State and federal water policy</a:t>
            </a:r>
          </a:p>
          <a:p>
            <a:pPr marL="457200" marR="0" lvl="0" indent="-457200" algn="l" defTabSz="914400" rtl="0" eaLnBrk="1" fontAlgn="auto" latinLnBrk="0" hangingPunct="1">
              <a:lnSpc>
                <a:spcPct val="90000"/>
              </a:lnSpc>
              <a:spcBef>
                <a:spcPct val="0"/>
              </a:spcBef>
              <a:spcAft>
                <a:spcPts val="0"/>
              </a:spcAft>
              <a:buClrTx/>
              <a:buSzTx/>
              <a:buFontTx/>
              <a:buAutoNum type="arabicPeriod"/>
              <a:tabLst/>
              <a:defRPr/>
            </a:pPr>
            <a:endParaRPr kumimoji="0" lang="en-US" sz="2400" b="1" i="0" u="sng" strike="noStrike" kern="1200" cap="none" spc="0" normalizeH="0" baseline="0" noProof="0" dirty="0">
              <a:ln>
                <a:noFill/>
              </a:ln>
              <a:solidFill>
                <a:prstClr val="black"/>
              </a:solidFill>
              <a:effectLst/>
              <a:uLnTx/>
              <a:uFillTx/>
              <a:latin typeface="Raleway Medium"/>
              <a:ea typeface="+mj-ea"/>
              <a:cs typeface="+mj-cs"/>
            </a:endParaRPr>
          </a:p>
        </p:txBody>
      </p:sp>
    </p:spTree>
    <p:extLst>
      <p:ext uri="{BB962C8B-B14F-4D97-AF65-F5344CB8AC3E}">
        <p14:creationId xmlns:p14="http://schemas.microsoft.com/office/powerpoint/2010/main" val="32380424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4175CB-DE01-4BDE-B5D4-39C418F91888}"/>
              </a:ext>
            </a:extLst>
          </p:cNvPr>
          <p:cNvPicPr>
            <a:picLocks noChangeAspect="1"/>
          </p:cNvPicPr>
          <p:nvPr/>
        </p:nvPicPr>
        <p:blipFill rotWithShape="1">
          <a:blip r:embed="rId2">
            <a:extLst>
              <a:ext uri="{28A0092B-C50C-407E-A947-70E740481C1C}">
                <a14:useLocalDpi xmlns:a14="http://schemas.microsoft.com/office/drawing/2010/main" val="0"/>
              </a:ext>
            </a:extLst>
          </a:blip>
          <a:srcRect l="14750" r="17619"/>
          <a:stretch/>
        </p:blipFill>
        <p:spPr>
          <a:xfrm>
            <a:off x="515705" y="117263"/>
            <a:ext cx="3735606" cy="6019392"/>
          </a:xfrm>
          <a:prstGeom prst="rect">
            <a:avLst/>
          </a:prstGeom>
        </p:spPr>
      </p:pic>
      <p:sp>
        <p:nvSpPr>
          <p:cNvPr id="10" name="Title 7">
            <a:extLst>
              <a:ext uri="{FF2B5EF4-FFF2-40B4-BE49-F238E27FC236}">
                <a16:creationId xmlns:a16="http://schemas.microsoft.com/office/drawing/2014/main" id="{8AFC2E63-521E-4AED-80B4-9D3DA9B72FDC}"/>
              </a:ext>
            </a:extLst>
          </p:cNvPr>
          <p:cNvSpPr>
            <a:spLocks noGrp="1"/>
          </p:cNvSpPr>
          <p:nvPr>
            <p:ph type="title"/>
          </p:nvPr>
        </p:nvSpPr>
        <p:spPr>
          <a:xfrm>
            <a:off x="5016844" y="449151"/>
            <a:ext cx="6900260" cy="914400"/>
          </a:xfrm>
        </p:spPr>
        <p:txBody>
          <a:bodyPr/>
          <a:lstStyle/>
          <a:p>
            <a:r>
              <a:rPr lang="en-US" dirty="0"/>
              <a:t>Questions presented today…</a:t>
            </a:r>
          </a:p>
        </p:txBody>
      </p:sp>
      <p:sp>
        <p:nvSpPr>
          <p:cNvPr id="11" name="Title 7">
            <a:extLst>
              <a:ext uri="{FF2B5EF4-FFF2-40B4-BE49-F238E27FC236}">
                <a16:creationId xmlns:a16="http://schemas.microsoft.com/office/drawing/2014/main" id="{8DACBF2C-0849-4180-9A3B-F2D61AA92D2C}"/>
              </a:ext>
            </a:extLst>
          </p:cNvPr>
          <p:cNvSpPr txBox="1">
            <a:spLocks/>
          </p:cNvSpPr>
          <p:nvPr/>
        </p:nvSpPr>
        <p:spPr>
          <a:xfrm>
            <a:off x="5016844" y="1807568"/>
            <a:ext cx="6900260"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742950" indent="-742950">
              <a:buFont typeface="+mj-lt"/>
              <a:buAutoNum type="arabicPeriod"/>
            </a:pPr>
            <a:r>
              <a:rPr lang="en-US" sz="2400" dirty="0">
                <a:solidFill>
                  <a:schemeClr val="bg1">
                    <a:lumMod val="75000"/>
                  </a:schemeClr>
                </a:solidFill>
              </a:rPr>
              <a:t>Assumptions and sensitivities of WCWCD supply-demand water models</a:t>
            </a:r>
            <a:br>
              <a:rPr lang="en-US" sz="2400" dirty="0"/>
            </a:br>
            <a:endParaRPr lang="en-US" sz="2400" dirty="0"/>
          </a:p>
          <a:p>
            <a:pPr marL="742950" indent="-742950">
              <a:buFont typeface="+mj-lt"/>
              <a:buAutoNum type="arabicPeriod"/>
            </a:pPr>
            <a:r>
              <a:rPr lang="en-US" sz="2400" dirty="0">
                <a:solidFill>
                  <a:schemeClr val="bg1">
                    <a:lumMod val="75000"/>
                  </a:schemeClr>
                </a:solidFill>
              </a:rPr>
              <a:t>Water use per capita and future demand projections</a:t>
            </a:r>
            <a:br>
              <a:rPr lang="en-US" sz="2400" dirty="0"/>
            </a:br>
            <a:endParaRPr lang="en-US" sz="2400" dirty="0"/>
          </a:p>
          <a:p>
            <a:pPr marL="742950" indent="-742950">
              <a:buFont typeface="+mj-lt"/>
              <a:buAutoNum type="arabicPeriod"/>
            </a:pPr>
            <a:r>
              <a:rPr lang="en-US" sz="2400" dirty="0">
                <a:solidFill>
                  <a:schemeClr val="bg1">
                    <a:lumMod val="75000"/>
                  </a:schemeClr>
                </a:solidFill>
              </a:rPr>
              <a:t>State bonding and repayment to the state, including repayment sources</a:t>
            </a:r>
            <a:br>
              <a:rPr lang="en-US" sz="2400" dirty="0">
                <a:solidFill>
                  <a:schemeClr val="bg1">
                    <a:lumMod val="75000"/>
                  </a:schemeClr>
                </a:solidFill>
              </a:rPr>
            </a:br>
            <a:endParaRPr lang="en-US" sz="2400" dirty="0">
              <a:solidFill>
                <a:schemeClr val="bg1">
                  <a:lumMod val="75000"/>
                </a:schemeClr>
              </a:solidFill>
            </a:endParaRPr>
          </a:p>
          <a:p>
            <a:pPr marL="742950" indent="-742950">
              <a:buFont typeface="+mj-lt"/>
              <a:buAutoNum type="arabicPeriod"/>
            </a:pPr>
            <a:r>
              <a:rPr lang="en-US" sz="2400" dirty="0"/>
              <a:t>Price elasticity of demand estimates</a:t>
            </a:r>
          </a:p>
        </p:txBody>
      </p:sp>
    </p:spTree>
    <p:extLst>
      <p:ext uri="{BB962C8B-B14F-4D97-AF65-F5344CB8AC3E}">
        <p14:creationId xmlns:p14="http://schemas.microsoft.com/office/powerpoint/2010/main" val="22156704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D8A7198-5C1D-4D74-9F18-8F43BE152A93}"/>
              </a:ext>
            </a:extLst>
          </p:cNvPr>
          <p:cNvSpPr>
            <a:spLocks noGrp="1"/>
          </p:cNvSpPr>
          <p:nvPr>
            <p:ph sz="quarter" idx="12"/>
          </p:nvPr>
        </p:nvSpPr>
        <p:spPr/>
        <p:txBody>
          <a:bodyPr anchor="ctr"/>
          <a:lstStyle/>
          <a:p>
            <a:pPr algn="ctr"/>
            <a:r>
              <a:rPr lang="en-US" sz="3600" dirty="0"/>
              <a:t>Price Elasticity of Demand Considered in Supply-Demand Estimates</a:t>
            </a:r>
          </a:p>
        </p:txBody>
      </p:sp>
      <p:sp>
        <p:nvSpPr>
          <p:cNvPr id="6" name="Rectangle: Rounded Corners 5">
            <a:extLst>
              <a:ext uri="{FF2B5EF4-FFF2-40B4-BE49-F238E27FC236}">
                <a16:creationId xmlns:a16="http://schemas.microsoft.com/office/drawing/2014/main" id="{D812D666-7E70-4636-8CDF-7354C6C9620A}"/>
              </a:ext>
            </a:extLst>
          </p:cNvPr>
          <p:cNvSpPr/>
          <p:nvPr/>
        </p:nvSpPr>
        <p:spPr>
          <a:xfrm>
            <a:off x="4032656" y="1361139"/>
            <a:ext cx="2964180" cy="1057276"/>
          </a:xfrm>
          <a:prstGeom prst="roundRect">
            <a:avLst/>
          </a:prstGeom>
          <a:solidFill>
            <a:schemeClr val="bg1">
              <a:lumMod val="9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Cyrl-AZ" b="1" dirty="0">
                <a:solidFill>
                  <a:schemeClr val="tx1"/>
                </a:solidFill>
                <a:cs typeface="Calibri" panose="020F0502020204030204" pitchFamily="34" charset="0"/>
              </a:rPr>
              <a:t>ԑ</a:t>
            </a:r>
            <a:r>
              <a:rPr lang="en-US" b="1" dirty="0">
                <a:solidFill>
                  <a:schemeClr val="tx1"/>
                </a:solidFill>
                <a:cs typeface="Calibri" panose="020F0502020204030204" pitchFamily="34" charset="0"/>
              </a:rPr>
              <a:t> = -0.5037</a:t>
            </a:r>
          </a:p>
          <a:p>
            <a:pPr algn="ctr"/>
            <a:r>
              <a:rPr lang="en-US" dirty="0">
                <a:solidFill>
                  <a:schemeClr val="tx1"/>
                </a:solidFill>
                <a:cs typeface="Calibri" panose="020F0502020204030204" pitchFamily="34" charset="0"/>
              </a:rPr>
              <a:t>at every point on the demand curve</a:t>
            </a:r>
            <a:endParaRPr lang="en-US" dirty="0">
              <a:solidFill>
                <a:schemeClr val="tx1"/>
              </a:solidFill>
            </a:endParaRPr>
          </a:p>
        </p:txBody>
      </p:sp>
      <p:graphicFrame>
        <p:nvGraphicFramePr>
          <p:cNvPr id="9" name="Content Placeholder 8">
            <a:extLst>
              <a:ext uri="{FF2B5EF4-FFF2-40B4-BE49-F238E27FC236}">
                <a16:creationId xmlns:a16="http://schemas.microsoft.com/office/drawing/2014/main" id="{5C26B55E-7D9D-4A96-B30C-68DDCC863D12}"/>
              </a:ext>
            </a:extLst>
          </p:cNvPr>
          <p:cNvGraphicFramePr>
            <a:graphicFrameLocks noGrp="1"/>
          </p:cNvGraphicFramePr>
          <p:nvPr>
            <p:ph idx="11"/>
            <p:extLst>
              <p:ext uri="{D42A27DB-BD31-4B8C-83A1-F6EECF244321}">
                <p14:modId xmlns:p14="http://schemas.microsoft.com/office/powerpoint/2010/main" val="411919610"/>
              </p:ext>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26469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DE1C88-ECA8-45DA-946C-554E13CE64E6}"/>
              </a:ext>
            </a:extLst>
          </p:cNvPr>
          <p:cNvPicPr>
            <a:picLocks noChangeAspect="1"/>
          </p:cNvPicPr>
          <p:nvPr/>
        </p:nvPicPr>
        <p:blipFill>
          <a:blip r:embed="rId2"/>
          <a:stretch>
            <a:fillRect/>
          </a:stretch>
        </p:blipFill>
        <p:spPr>
          <a:xfrm>
            <a:off x="249054" y="179425"/>
            <a:ext cx="4565020" cy="6041518"/>
          </a:xfrm>
          <a:prstGeom prst="rect">
            <a:avLst/>
          </a:prstGeom>
          <a:ln>
            <a:solidFill>
              <a:schemeClr val="tx1"/>
            </a:solidFill>
          </a:ln>
          <a:effectLst>
            <a:outerShdw blurRad="50800" dist="38100" dir="2700000" algn="tl" rotWithShape="0">
              <a:prstClr val="black">
                <a:alpha val="40000"/>
              </a:prstClr>
            </a:outerShdw>
          </a:effectLst>
        </p:spPr>
      </p:pic>
      <p:sp>
        <p:nvSpPr>
          <p:cNvPr id="5" name="Title 7">
            <a:extLst>
              <a:ext uri="{FF2B5EF4-FFF2-40B4-BE49-F238E27FC236}">
                <a16:creationId xmlns:a16="http://schemas.microsoft.com/office/drawing/2014/main" id="{F5A4B3C2-FF4C-408C-8AA8-E63CB2A6AA6C}"/>
              </a:ext>
            </a:extLst>
          </p:cNvPr>
          <p:cNvSpPr>
            <a:spLocks noGrp="1"/>
          </p:cNvSpPr>
          <p:nvPr>
            <p:ph type="title"/>
          </p:nvPr>
        </p:nvSpPr>
        <p:spPr>
          <a:xfrm>
            <a:off x="5042686" y="358145"/>
            <a:ext cx="6900260" cy="914400"/>
          </a:xfrm>
        </p:spPr>
        <p:txBody>
          <a:bodyPr/>
          <a:lstStyle/>
          <a:p>
            <a:r>
              <a:rPr lang="en-US" sz="3000" dirty="0"/>
              <a:t>How then do we square all of this with a University of Utah report that states…</a:t>
            </a:r>
          </a:p>
        </p:txBody>
      </p:sp>
      <p:sp>
        <p:nvSpPr>
          <p:cNvPr id="7" name="Title 7">
            <a:extLst>
              <a:ext uri="{FF2B5EF4-FFF2-40B4-BE49-F238E27FC236}">
                <a16:creationId xmlns:a16="http://schemas.microsoft.com/office/drawing/2014/main" id="{5CF06038-7698-44CC-8485-611EA6BD1103}"/>
              </a:ext>
            </a:extLst>
          </p:cNvPr>
          <p:cNvSpPr txBox="1">
            <a:spLocks/>
          </p:cNvSpPr>
          <p:nvPr/>
        </p:nvSpPr>
        <p:spPr>
          <a:xfrm>
            <a:off x="5365127" y="1821492"/>
            <a:ext cx="6391701"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400" i="1" dirty="0"/>
              <a:t>Due to the fact that the price elasticity of demand for water is estimated to be -0.5, repayment through water sales alone would require rate increases of 1665-1995 percent. This enormous increase in water rates would lead Washington County water users to need less water in 2060 than they used in 2010, meaning that there would be no need for the water supplied by the LPP.</a:t>
            </a:r>
          </a:p>
        </p:txBody>
      </p:sp>
      <p:pic>
        <p:nvPicPr>
          <p:cNvPr id="2" name="Picture 1">
            <a:extLst>
              <a:ext uri="{FF2B5EF4-FFF2-40B4-BE49-F238E27FC236}">
                <a16:creationId xmlns:a16="http://schemas.microsoft.com/office/drawing/2014/main" id="{A200491D-39EB-4B8C-ACB1-5C92FE69DC32}"/>
              </a:ext>
            </a:extLst>
          </p:cNvPr>
          <p:cNvPicPr>
            <a:picLocks noChangeAspect="1"/>
          </p:cNvPicPr>
          <p:nvPr/>
        </p:nvPicPr>
        <p:blipFill>
          <a:blip r:embed="rId3"/>
          <a:stretch>
            <a:fillRect/>
          </a:stretch>
        </p:blipFill>
        <p:spPr>
          <a:xfrm>
            <a:off x="1148768" y="1438127"/>
            <a:ext cx="3951563" cy="4667985"/>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6419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DE1C88-ECA8-45DA-946C-554E13CE64E6}"/>
              </a:ext>
            </a:extLst>
          </p:cNvPr>
          <p:cNvPicPr>
            <a:picLocks noChangeAspect="1"/>
          </p:cNvPicPr>
          <p:nvPr/>
        </p:nvPicPr>
        <p:blipFill>
          <a:blip r:embed="rId2"/>
          <a:stretch>
            <a:fillRect/>
          </a:stretch>
        </p:blipFill>
        <p:spPr>
          <a:xfrm>
            <a:off x="249054" y="179425"/>
            <a:ext cx="4565020" cy="6041518"/>
          </a:xfrm>
          <a:prstGeom prst="rect">
            <a:avLst/>
          </a:prstGeom>
          <a:ln>
            <a:solidFill>
              <a:schemeClr val="tx1"/>
            </a:solidFill>
          </a:ln>
          <a:effectLst>
            <a:outerShdw blurRad="50800" dist="38100" dir="2700000" algn="tl" rotWithShape="0">
              <a:prstClr val="black">
                <a:alpha val="40000"/>
              </a:prstClr>
            </a:outerShdw>
          </a:effectLst>
        </p:spPr>
      </p:pic>
      <p:sp>
        <p:nvSpPr>
          <p:cNvPr id="5" name="Title 7">
            <a:extLst>
              <a:ext uri="{FF2B5EF4-FFF2-40B4-BE49-F238E27FC236}">
                <a16:creationId xmlns:a16="http://schemas.microsoft.com/office/drawing/2014/main" id="{F5A4B3C2-FF4C-408C-8AA8-E63CB2A6AA6C}"/>
              </a:ext>
            </a:extLst>
          </p:cNvPr>
          <p:cNvSpPr>
            <a:spLocks noGrp="1"/>
          </p:cNvSpPr>
          <p:nvPr>
            <p:ph type="title"/>
          </p:nvPr>
        </p:nvSpPr>
        <p:spPr>
          <a:xfrm>
            <a:off x="5042686" y="358145"/>
            <a:ext cx="6900260" cy="914400"/>
          </a:xfrm>
        </p:spPr>
        <p:txBody>
          <a:bodyPr/>
          <a:lstStyle/>
          <a:p>
            <a:r>
              <a:rPr lang="en-US" sz="3000" dirty="0"/>
              <a:t>How then do we square all of this with a University of Utah report that states…</a:t>
            </a:r>
          </a:p>
        </p:txBody>
      </p:sp>
      <p:sp>
        <p:nvSpPr>
          <p:cNvPr id="7" name="Title 7">
            <a:extLst>
              <a:ext uri="{FF2B5EF4-FFF2-40B4-BE49-F238E27FC236}">
                <a16:creationId xmlns:a16="http://schemas.microsoft.com/office/drawing/2014/main" id="{5CF06038-7698-44CC-8485-611EA6BD1103}"/>
              </a:ext>
            </a:extLst>
          </p:cNvPr>
          <p:cNvSpPr txBox="1">
            <a:spLocks/>
          </p:cNvSpPr>
          <p:nvPr/>
        </p:nvSpPr>
        <p:spPr>
          <a:xfrm>
            <a:off x="5378128" y="1491725"/>
            <a:ext cx="6391701"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400" i="1" dirty="0"/>
              <a:t>Funding the Lake Powell pipeline will require a 138 percent increase in impact fees, a 698 percent increase in water rate, selling 1,200 acres of owned property and increasing property taxes to the maximum extent by law</a:t>
            </a:r>
          </a:p>
        </p:txBody>
      </p:sp>
      <p:pic>
        <p:nvPicPr>
          <p:cNvPr id="2" name="Picture 1">
            <a:extLst>
              <a:ext uri="{FF2B5EF4-FFF2-40B4-BE49-F238E27FC236}">
                <a16:creationId xmlns:a16="http://schemas.microsoft.com/office/drawing/2014/main" id="{70A46D78-E936-4AD6-83F0-BFAB853E9103}"/>
              </a:ext>
            </a:extLst>
          </p:cNvPr>
          <p:cNvPicPr>
            <a:picLocks noChangeAspect="1"/>
          </p:cNvPicPr>
          <p:nvPr/>
        </p:nvPicPr>
        <p:blipFill>
          <a:blip r:embed="rId3"/>
          <a:stretch>
            <a:fillRect/>
          </a:stretch>
        </p:blipFill>
        <p:spPr>
          <a:xfrm>
            <a:off x="1132180" y="1399234"/>
            <a:ext cx="3910506" cy="4693876"/>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068166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DE1C88-ECA8-45DA-946C-554E13CE64E6}"/>
              </a:ext>
            </a:extLst>
          </p:cNvPr>
          <p:cNvPicPr>
            <a:picLocks noChangeAspect="1"/>
          </p:cNvPicPr>
          <p:nvPr/>
        </p:nvPicPr>
        <p:blipFill>
          <a:blip r:embed="rId2"/>
          <a:stretch>
            <a:fillRect/>
          </a:stretch>
        </p:blipFill>
        <p:spPr>
          <a:xfrm>
            <a:off x="249054" y="179425"/>
            <a:ext cx="4565020" cy="6041518"/>
          </a:xfrm>
          <a:prstGeom prst="rect">
            <a:avLst/>
          </a:prstGeom>
          <a:ln>
            <a:solidFill>
              <a:schemeClr val="tx1"/>
            </a:solidFill>
          </a:ln>
          <a:effectLst>
            <a:outerShdw blurRad="50800" dist="38100" dir="2700000" algn="tl" rotWithShape="0">
              <a:prstClr val="black">
                <a:alpha val="40000"/>
              </a:prstClr>
            </a:outerShdw>
          </a:effectLst>
        </p:spPr>
      </p:pic>
      <p:sp>
        <p:nvSpPr>
          <p:cNvPr id="5" name="Title 7">
            <a:extLst>
              <a:ext uri="{FF2B5EF4-FFF2-40B4-BE49-F238E27FC236}">
                <a16:creationId xmlns:a16="http://schemas.microsoft.com/office/drawing/2014/main" id="{F5A4B3C2-FF4C-408C-8AA8-E63CB2A6AA6C}"/>
              </a:ext>
            </a:extLst>
          </p:cNvPr>
          <p:cNvSpPr>
            <a:spLocks noGrp="1"/>
          </p:cNvSpPr>
          <p:nvPr>
            <p:ph type="title"/>
          </p:nvPr>
        </p:nvSpPr>
        <p:spPr>
          <a:xfrm>
            <a:off x="5042686" y="358145"/>
            <a:ext cx="6900260" cy="914400"/>
          </a:xfrm>
        </p:spPr>
        <p:txBody>
          <a:bodyPr/>
          <a:lstStyle/>
          <a:p>
            <a:r>
              <a:rPr lang="en-US" sz="3000" dirty="0"/>
              <a:t>How then do we square all of this with a University of Utah report that states…</a:t>
            </a:r>
          </a:p>
        </p:txBody>
      </p:sp>
      <p:sp>
        <p:nvSpPr>
          <p:cNvPr id="7" name="Title 7">
            <a:extLst>
              <a:ext uri="{FF2B5EF4-FFF2-40B4-BE49-F238E27FC236}">
                <a16:creationId xmlns:a16="http://schemas.microsoft.com/office/drawing/2014/main" id="{5CF06038-7698-44CC-8485-611EA6BD1103}"/>
              </a:ext>
            </a:extLst>
          </p:cNvPr>
          <p:cNvSpPr txBox="1">
            <a:spLocks/>
          </p:cNvSpPr>
          <p:nvPr/>
        </p:nvSpPr>
        <p:spPr>
          <a:xfrm>
            <a:off x="5378128" y="1491725"/>
            <a:ext cx="6391701" cy="3901253"/>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400" i="1" dirty="0"/>
              <a:t>Increases in water rates from 576 to 678 percent means Washington County water user would demand less than 90 percent of their current water supply, so there would be no need for Lake Powell Pipeline Water</a:t>
            </a:r>
          </a:p>
        </p:txBody>
      </p:sp>
      <p:pic>
        <p:nvPicPr>
          <p:cNvPr id="2" name="Picture 1">
            <a:extLst>
              <a:ext uri="{FF2B5EF4-FFF2-40B4-BE49-F238E27FC236}">
                <a16:creationId xmlns:a16="http://schemas.microsoft.com/office/drawing/2014/main" id="{5DFBDD4A-1285-4142-9456-14C341AF4DA6}"/>
              </a:ext>
            </a:extLst>
          </p:cNvPr>
          <p:cNvPicPr>
            <a:picLocks noChangeAspect="1"/>
          </p:cNvPicPr>
          <p:nvPr/>
        </p:nvPicPr>
        <p:blipFill>
          <a:blip r:embed="rId3"/>
          <a:stretch>
            <a:fillRect/>
          </a:stretch>
        </p:blipFill>
        <p:spPr>
          <a:xfrm>
            <a:off x="1291925" y="1476062"/>
            <a:ext cx="3814830" cy="4591049"/>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4131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279483" y="1334789"/>
            <a:ext cx="3438106" cy="914400"/>
          </a:xfrm>
        </p:spPr>
        <p:txBody>
          <a:bodyPr/>
          <a:lstStyle/>
          <a:p>
            <a:pPr algn="ctr"/>
            <a:r>
              <a:rPr lang="en-US" u="sng" dirty="0"/>
              <a:t>Reason #1</a:t>
            </a:r>
          </a:p>
        </p:txBody>
      </p:sp>
      <p:sp>
        <p:nvSpPr>
          <p:cNvPr id="5" name="Title 1">
            <a:extLst>
              <a:ext uri="{FF2B5EF4-FFF2-40B4-BE49-F238E27FC236}">
                <a16:creationId xmlns:a16="http://schemas.microsoft.com/office/drawing/2014/main" id="{8CCA48C0-A94F-4299-876D-92C8B40AEC58}"/>
              </a:ext>
            </a:extLst>
          </p:cNvPr>
          <p:cNvSpPr txBox="1">
            <a:spLocks/>
          </p:cNvSpPr>
          <p:nvPr/>
        </p:nvSpPr>
        <p:spPr>
          <a:xfrm>
            <a:off x="561931" y="2703659"/>
            <a:ext cx="2873209"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University of Utah Professors Use a Misleading and Inconsistent Price of Water</a:t>
            </a:r>
          </a:p>
        </p:txBody>
      </p:sp>
      <p:pic>
        <p:nvPicPr>
          <p:cNvPr id="2" name="Picture 1">
            <a:extLst>
              <a:ext uri="{FF2B5EF4-FFF2-40B4-BE49-F238E27FC236}">
                <a16:creationId xmlns:a16="http://schemas.microsoft.com/office/drawing/2014/main" id="{6F38BBF9-B764-4419-9E90-7F51A7A79DDC}"/>
              </a:ext>
            </a:extLst>
          </p:cNvPr>
          <p:cNvPicPr>
            <a:picLocks noChangeAspect="1"/>
          </p:cNvPicPr>
          <p:nvPr/>
        </p:nvPicPr>
        <p:blipFill>
          <a:blip r:embed="rId2"/>
          <a:stretch>
            <a:fillRect/>
          </a:stretch>
        </p:blipFill>
        <p:spPr>
          <a:xfrm>
            <a:off x="7360485" y="225349"/>
            <a:ext cx="4494943" cy="5781088"/>
          </a:xfrm>
          <a:prstGeom prst="rect">
            <a:avLst/>
          </a:prstGeom>
        </p:spPr>
      </p:pic>
      <p:sp>
        <p:nvSpPr>
          <p:cNvPr id="3" name="Oval 2">
            <a:extLst>
              <a:ext uri="{FF2B5EF4-FFF2-40B4-BE49-F238E27FC236}">
                <a16:creationId xmlns:a16="http://schemas.microsoft.com/office/drawing/2014/main" id="{C0472FB3-BF38-4514-88F4-2F1E5A671D1D}"/>
              </a:ext>
            </a:extLst>
          </p:cNvPr>
          <p:cNvSpPr/>
          <p:nvPr/>
        </p:nvSpPr>
        <p:spPr>
          <a:xfrm>
            <a:off x="7713896" y="3835280"/>
            <a:ext cx="524371" cy="606711"/>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E1A1833-155A-4EC5-99A1-FD657D2E1C23}"/>
              </a:ext>
            </a:extLst>
          </p:cNvPr>
          <p:cNvSpPr/>
          <p:nvPr/>
        </p:nvSpPr>
        <p:spPr>
          <a:xfrm>
            <a:off x="8078829" y="5529806"/>
            <a:ext cx="2958223" cy="606711"/>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15E91B3-5A0E-4260-B332-440A3A905713}"/>
              </a:ext>
            </a:extLst>
          </p:cNvPr>
          <p:cNvSpPr/>
          <p:nvPr/>
        </p:nvSpPr>
        <p:spPr>
          <a:xfrm>
            <a:off x="5078612" y="765037"/>
            <a:ext cx="1964739" cy="2273255"/>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C9E4D0F4-DB3A-4828-AD2B-1BD8584E99C8}"/>
              </a:ext>
            </a:extLst>
          </p:cNvPr>
          <p:cNvPicPr>
            <a:picLocks noChangeAspect="1"/>
          </p:cNvPicPr>
          <p:nvPr/>
        </p:nvPicPr>
        <p:blipFill>
          <a:blip r:embed="rId3"/>
          <a:stretch>
            <a:fillRect/>
          </a:stretch>
        </p:blipFill>
        <p:spPr>
          <a:xfrm>
            <a:off x="5419028" y="1123858"/>
            <a:ext cx="1278147" cy="1579801"/>
          </a:xfrm>
          <a:prstGeom prst="rect">
            <a:avLst/>
          </a:prstGeom>
        </p:spPr>
      </p:pic>
      <p:cxnSp>
        <p:nvCxnSpPr>
          <p:cNvPr id="12" name="Straight Connector 11">
            <a:extLst>
              <a:ext uri="{FF2B5EF4-FFF2-40B4-BE49-F238E27FC236}">
                <a16:creationId xmlns:a16="http://schemas.microsoft.com/office/drawing/2014/main" id="{BD1C9C70-A01E-4520-899F-5367006CAE2F}"/>
              </a:ext>
            </a:extLst>
          </p:cNvPr>
          <p:cNvCxnSpPr/>
          <p:nvPr/>
        </p:nvCxnSpPr>
        <p:spPr>
          <a:xfrm flipH="1" flipV="1">
            <a:off x="6830815" y="2793655"/>
            <a:ext cx="883081" cy="10814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1ADBFC08-CC3A-4D71-A537-9CF54E1F6E77}"/>
              </a:ext>
            </a:extLst>
          </p:cNvPr>
          <p:cNvPicPr>
            <a:picLocks noChangeAspect="1"/>
          </p:cNvPicPr>
          <p:nvPr/>
        </p:nvPicPr>
        <p:blipFill>
          <a:blip r:embed="rId4"/>
          <a:stretch>
            <a:fillRect/>
          </a:stretch>
        </p:blipFill>
        <p:spPr>
          <a:xfrm>
            <a:off x="614474" y="4980333"/>
            <a:ext cx="5776436" cy="671986"/>
          </a:xfrm>
          <a:prstGeom prst="rect">
            <a:avLst/>
          </a:prstGeom>
        </p:spPr>
      </p:pic>
      <p:sp>
        <p:nvSpPr>
          <p:cNvPr id="14" name="Oval 13">
            <a:extLst>
              <a:ext uri="{FF2B5EF4-FFF2-40B4-BE49-F238E27FC236}">
                <a16:creationId xmlns:a16="http://schemas.microsoft.com/office/drawing/2014/main" id="{FCB440E2-5C01-4120-98DF-E103665A8B5A}"/>
              </a:ext>
            </a:extLst>
          </p:cNvPr>
          <p:cNvSpPr/>
          <p:nvPr/>
        </p:nvSpPr>
        <p:spPr>
          <a:xfrm>
            <a:off x="84804" y="4857821"/>
            <a:ext cx="7052454" cy="671985"/>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19252F6-CC77-4A2E-9102-2ECA587DF579}"/>
              </a:ext>
            </a:extLst>
          </p:cNvPr>
          <p:cNvCxnSpPr>
            <a:cxnSpLocks/>
          </p:cNvCxnSpPr>
          <p:nvPr/>
        </p:nvCxnSpPr>
        <p:spPr>
          <a:xfrm flipH="1" flipV="1">
            <a:off x="7237859" y="5263978"/>
            <a:ext cx="738222" cy="5338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92807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1AF42C-55F1-4D4A-B113-FF708963D880}"/>
              </a:ext>
            </a:extLst>
          </p:cNvPr>
          <p:cNvPicPr>
            <a:picLocks noChangeAspect="1"/>
          </p:cNvPicPr>
          <p:nvPr/>
        </p:nvPicPr>
        <p:blipFill rotWithShape="1">
          <a:blip r:embed="rId2"/>
          <a:srcRect r="4981"/>
          <a:stretch/>
        </p:blipFill>
        <p:spPr>
          <a:xfrm>
            <a:off x="4641475" y="1334789"/>
            <a:ext cx="6837871" cy="3488461"/>
          </a:xfrm>
          <a:prstGeom prst="rect">
            <a:avLst/>
          </a:prstGeom>
          <a:ln>
            <a:solidFill>
              <a:schemeClr val="tx1"/>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C38468FE-E1D3-4899-AC20-D0D890FF84E5}"/>
              </a:ext>
            </a:extLst>
          </p:cNvPr>
          <p:cNvSpPr/>
          <p:nvPr/>
        </p:nvSpPr>
        <p:spPr>
          <a:xfrm>
            <a:off x="4986531" y="2712655"/>
            <a:ext cx="2346385" cy="3048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7">
            <a:extLst>
              <a:ext uri="{FF2B5EF4-FFF2-40B4-BE49-F238E27FC236}">
                <a16:creationId xmlns:a16="http://schemas.microsoft.com/office/drawing/2014/main" id="{97290251-76F0-44C4-9C7A-6D83D86B8F84}"/>
              </a:ext>
            </a:extLst>
          </p:cNvPr>
          <p:cNvSpPr>
            <a:spLocks noGrp="1"/>
          </p:cNvSpPr>
          <p:nvPr>
            <p:ph type="title"/>
          </p:nvPr>
        </p:nvSpPr>
        <p:spPr>
          <a:xfrm>
            <a:off x="279483" y="1334789"/>
            <a:ext cx="3438106" cy="914400"/>
          </a:xfrm>
        </p:spPr>
        <p:txBody>
          <a:bodyPr/>
          <a:lstStyle/>
          <a:p>
            <a:pPr algn="ctr"/>
            <a:r>
              <a:rPr lang="en-US" u="sng" dirty="0"/>
              <a:t>Reason #1</a:t>
            </a:r>
          </a:p>
        </p:txBody>
      </p:sp>
      <p:sp>
        <p:nvSpPr>
          <p:cNvPr id="14" name="Title 1">
            <a:extLst>
              <a:ext uri="{FF2B5EF4-FFF2-40B4-BE49-F238E27FC236}">
                <a16:creationId xmlns:a16="http://schemas.microsoft.com/office/drawing/2014/main" id="{53F68B44-8D7D-4D38-9042-E360CF2E7497}"/>
              </a:ext>
            </a:extLst>
          </p:cNvPr>
          <p:cNvSpPr txBox="1">
            <a:spLocks/>
          </p:cNvSpPr>
          <p:nvPr/>
        </p:nvSpPr>
        <p:spPr>
          <a:xfrm>
            <a:off x="561931" y="2703659"/>
            <a:ext cx="2873209"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University of Utah Professors Use a Misleading and Inconsistent Price of Water</a:t>
            </a:r>
          </a:p>
        </p:txBody>
      </p:sp>
      <p:sp>
        <p:nvSpPr>
          <p:cNvPr id="7" name="Text Placeholder 2">
            <a:extLst>
              <a:ext uri="{FF2B5EF4-FFF2-40B4-BE49-F238E27FC236}">
                <a16:creationId xmlns:a16="http://schemas.microsoft.com/office/drawing/2014/main" id="{340E498D-1016-49FB-800C-B0AA28C4C015}"/>
              </a:ext>
            </a:extLst>
          </p:cNvPr>
          <p:cNvSpPr>
            <a:spLocks noGrp="1"/>
          </p:cNvSpPr>
          <p:nvPr>
            <p:ph type="body" sz="quarter" idx="10"/>
          </p:nvPr>
        </p:nvSpPr>
        <p:spPr>
          <a:xfrm>
            <a:off x="4627853" y="4872834"/>
            <a:ext cx="6204252" cy="179353"/>
          </a:xfrm>
        </p:spPr>
        <p:txBody>
          <a:bodyPr/>
          <a:lstStyle/>
          <a:p>
            <a:r>
              <a:rPr lang="en-US" dirty="0"/>
              <a:t>Source: Professor Gail Blattenberger, Presentation to the Executive Water Finance Board, May 22, 2018. </a:t>
            </a:r>
          </a:p>
        </p:txBody>
      </p:sp>
    </p:spTree>
    <p:extLst>
      <p:ext uri="{BB962C8B-B14F-4D97-AF65-F5344CB8AC3E}">
        <p14:creationId xmlns:p14="http://schemas.microsoft.com/office/powerpoint/2010/main" val="32410291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7280" y="2525590"/>
            <a:ext cx="3536303" cy="3477875"/>
          </a:xfrm>
          <a:prstGeom prst="rect">
            <a:avLst/>
          </a:prstGeom>
          <a:noFill/>
        </p:spPr>
        <p:txBody>
          <a:bodyPr wrap="square" rtlCol="0">
            <a:spAutoFit/>
          </a:bodyPr>
          <a:lstStyle/>
          <a:p>
            <a:r>
              <a:rPr lang="en-US" sz="2000" b="1" dirty="0"/>
              <a:t>University of Utah researchers calculated the current price of water and the total quantity of water demanded, using “water sales revenue” of approximately $7.0 million from the annual financial statements of the Washington County Water Conservancy District</a:t>
            </a:r>
          </a:p>
        </p:txBody>
      </p:sp>
      <p:pic>
        <p:nvPicPr>
          <p:cNvPr id="6" name="Picture 5"/>
          <p:cNvPicPr>
            <a:picLocks noChangeAspect="1"/>
          </p:cNvPicPr>
          <p:nvPr/>
        </p:nvPicPr>
        <p:blipFill>
          <a:blip r:embed="rId2"/>
          <a:stretch>
            <a:fillRect/>
          </a:stretch>
        </p:blipFill>
        <p:spPr>
          <a:xfrm>
            <a:off x="5569403" y="114980"/>
            <a:ext cx="6343650" cy="6105525"/>
          </a:xfrm>
          <a:prstGeom prst="rect">
            <a:avLst/>
          </a:prstGeom>
          <a:ln w="38100">
            <a:solidFill>
              <a:schemeClr val="tx1"/>
            </a:solidFill>
          </a:ln>
          <a:effectLst>
            <a:outerShdw blurRad="50800" dist="38100" dir="2700000" algn="tl" rotWithShape="0">
              <a:prstClr val="black">
                <a:alpha val="40000"/>
              </a:prstClr>
            </a:outerShdw>
          </a:effectLst>
        </p:spPr>
      </p:pic>
      <p:cxnSp>
        <p:nvCxnSpPr>
          <p:cNvPr id="5" name="Straight Connector 4"/>
          <p:cNvCxnSpPr>
            <a:cxnSpLocks/>
          </p:cNvCxnSpPr>
          <p:nvPr/>
        </p:nvCxnSpPr>
        <p:spPr>
          <a:xfrm>
            <a:off x="3545633" y="4474029"/>
            <a:ext cx="3390121" cy="0"/>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75775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stretch>
            <a:fillRect/>
          </a:stretch>
        </p:blipFill>
        <p:spPr>
          <a:xfrm>
            <a:off x="1332558" y="2814445"/>
            <a:ext cx="8648284" cy="3483037"/>
          </a:xfrm>
          <a:prstGeom prst="rect">
            <a:avLst/>
          </a:prstGeom>
          <a:ln w="38100">
            <a:solidFill>
              <a:schemeClr val="tx1"/>
            </a:solidFill>
          </a:ln>
          <a:effectLst>
            <a:outerShdw blurRad="50800" dist="38100" dir="2700000" algn="tl" rotWithShape="0">
              <a:prstClr val="black">
                <a:alpha val="40000"/>
              </a:prstClr>
            </a:outerShdw>
          </a:effectLst>
        </p:spPr>
      </p:pic>
      <p:sp>
        <p:nvSpPr>
          <p:cNvPr id="4" name="TextBox 3"/>
          <p:cNvSpPr txBox="1"/>
          <p:nvPr/>
        </p:nvSpPr>
        <p:spPr>
          <a:xfrm>
            <a:off x="129462" y="118168"/>
            <a:ext cx="11933074" cy="1631216"/>
          </a:xfrm>
          <a:prstGeom prst="rect">
            <a:avLst/>
          </a:prstGeom>
          <a:noFill/>
        </p:spPr>
        <p:txBody>
          <a:bodyPr wrap="square" rtlCol="0">
            <a:spAutoFit/>
          </a:bodyPr>
          <a:lstStyle/>
          <a:p>
            <a:r>
              <a:rPr lang="en-US" sz="2000" b="1" dirty="0"/>
              <a:t>To estimate the quantity of water demanded, the university researchers start with a baseline consumption level of 294.3 gallons per capita per day. They apply a conservation factor of 18 percent by 2060, and then multiply this value by the projected population in Washington County. This results in an estimated water demand of 45,739 acre feet in 2010, escalating to 157,252 acre feet in 2060 (with conservation). </a:t>
            </a:r>
          </a:p>
        </p:txBody>
      </p:sp>
      <p:sp>
        <p:nvSpPr>
          <p:cNvPr id="9" name="TextBox 8"/>
          <p:cNvSpPr txBox="1"/>
          <p:nvPr/>
        </p:nvSpPr>
        <p:spPr>
          <a:xfrm>
            <a:off x="5045912" y="1890554"/>
            <a:ext cx="3536303" cy="830997"/>
          </a:xfrm>
          <a:prstGeom prst="rect">
            <a:avLst/>
          </a:prstGeom>
          <a:noFill/>
        </p:spPr>
        <p:txBody>
          <a:bodyPr wrap="square" rtlCol="0">
            <a:spAutoFit/>
          </a:bodyPr>
          <a:lstStyle/>
          <a:p>
            <a:r>
              <a:rPr lang="en-US" sz="1600" dirty="0"/>
              <a:t>Estimated Per </a:t>
            </a:r>
            <a:br>
              <a:rPr lang="en-US" sz="1600" dirty="0"/>
            </a:br>
            <a:r>
              <a:rPr lang="en-US" sz="1600" dirty="0"/>
              <a:t>Capita Water Use</a:t>
            </a:r>
            <a:br>
              <a:rPr lang="en-US" sz="1600" dirty="0"/>
            </a:br>
            <a:r>
              <a:rPr lang="en-US" sz="1600" dirty="0"/>
              <a:t>(with conservation)</a:t>
            </a:r>
          </a:p>
        </p:txBody>
      </p:sp>
      <p:sp>
        <p:nvSpPr>
          <p:cNvPr id="11" name="TextBox 10"/>
          <p:cNvSpPr txBox="1"/>
          <p:nvPr/>
        </p:nvSpPr>
        <p:spPr>
          <a:xfrm>
            <a:off x="7363302" y="1759382"/>
            <a:ext cx="2222634" cy="1323439"/>
          </a:xfrm>
          <a:prstGeom prst="rect">
            <a:avLst/>
          </a:prstGeom>
          <a:noFill/>
        </p:spPr>
        <p:txBody>
          <a:bodyPr wrap="square" rtlCol="0">
            <a:spAutoFit/>
          </a:bodyPr>
          <a:lstStyle/>
          <a:p>
            <a:r>
              <a:rPr lang="en-US" sz="1600" dirty="0"/>
              <a:t>Total Number of Acre Feet of Water Demanded </a:t>
            </a:r>
          </a:p>
          <a:p>
            <a:r>
              <a:rPr lang="en-US" sz="1600" dirty="0"/>
              <a:t>(with conservation)</a:t>
            </a:r>
            <a:br>
              <a:rPr lang="en-US" sz="1600" dirty="0"/>
            </a:br>
            <a:endParaRPr lang="en-US" sz="1600" dirty="0"/>
          </a:p>
        </p:txBody>
      </p:sp>
      <p:cxnSp>
        <p:nvCxnSpPr>
          <p:cNvPr id="12" name="Straight Connector 11"/>
          <p:cNvCxnSpPr/>
          <p:nvPr/>
        </p:nvCxnSpPr>
        <p:spPr>
          <a:xfrm>
            <a:off x="7651101" y="2905353"/>
            <a:ext cx="5081" cy="588129"/>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5732106" y="2814445"/>
            <a:ext cx="18660" cy="1015117"/>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9088698" y="4236097"/>
            <a:ext cx="997694" cy="0"/>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086392" y="3829562"/>
            <a:ext cx="1976144" cy="3016210"/>
          </a:xfrm>
          <a:prstGeom prst="rect">
            <a:avLst/>
          </a:prstGeom>
          <a:noFill/>
        </p:spPr>
        <p:txBody>
          <a:bodyPr wrap="square" rtlCol="0">
            <a:spAutoFit/>
          </a:bodyPr>
          <a:lstStyle/>
          <a:p>
            <a:r>
              <a:rPr lang="en-US" sz="1600" dirty="0"/>
              <a:t>Total Number of Gallons of Water Demanded </a:t>
            </a:r>
          </a:p>
          <a:p>
            <a:r>
              <a:rPr lang="en-US" sz="1300" i="1" dirty="0"/>
              <a:t>Note: The conversion to gallons was done by us simply to express total water demanded in units that people are more accustomed to seeing (gallons versus acre feet)</a:t>
            </a:r>
            <a:r>
              <a:rPr lang="en-US" sz="1300" dirty="0"/>
              <a:t>.                              </a:t>
            </a:r>
          </a:p>
          <a:p>
            <a:endParaRPr lang="en-US" sz="1600" dirty="0"/>
          </a:p>
          <a:p>
            <a:br>
              <a:rPr lang="en-US" sz="1600" dirty="0"/>
            </a:br>
            <a:endParaRPr lang="en-US" sz="1600" dirty="0"/>
          </a:p>
        </p:txBody>
      </p:sp>
    </p:spTree>
    <p:extLst>
      <p:ext uri="{BB962C8B-B14F-4D97-AF65-F5344CB8AC3E}">
        <p14:creationId xmlns:p14="http://schemas.microsoft.com/office/powerpoint/2010/main" val="19019272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7761" y="169663"/>
            <a:ext cx="11197771" cy="707886"/>
          </a:xfrm>
          <a:prstGeom prst="rect">
            <a:avLst/>
          </a:prstGeom>
          <a:noFill/>
        </p:spPr>
        <p:txBody>
          <a:bodyPr wrap="square" rtlCol="0">
            <a:spAutoFit/>
          </a:bodyPr>
          <a:lstStyle/>
          <a:p>
            <a:r>
              <a:rPr lang="en-US" sz="2000" b="1" dirty="0"/>
              <a:t>Applying the researchers’ logic to 2015 values results in approximately 16.15 billion gallons of water demanded by the residents of Washington County. </a:t>
            </a:r>
          </a:p>
        </p:txBody>
      </p:sp>
      <p:graphicFrame>
        <p:nvGraphicFramePr>
          <p:cNvPr id="3" name="Table 2"/>
          <p:cNvGraphicFramePr>
            <a:graphicFrameLocks noGrp="1"/>
          </p:cNvGraphicFramePr>
          <p:nvPr>
            <p:extLst>
              <p:ext uri="{D42A27DB-BD31-4B8C-83A1-F6EECF244321}">
                <p14:modId xmlns:p14="http://schemas.microsoft.com/office/powerpoint/2010/main" val="7886312"/>
              </p:ext>
            </p:extLst>
          </p:nvPr>
        </p:nvGraphicFramePr>
        <p:xfrm>
          <a:off x="557762" y="1707305"/>
          <a:ext cx="8352973" cy="3108960"/>
        </p:xfrm>
        <a:graphic>
          <a:graphicData uri="http://schemas.openxmlformats.org/drawingml/2006/table">
            <a:tbl>
              <a:tblPr>
                <a:tableStyleId>{073A0DAA-6AF3-43AB-8588-CEC1D06C72B9}</a:tableStyleId>
              </a:tblPr>
              <a:tblGrid>
                <a:gridCol w="7015893">
                  <a:extLst>
                    <a:ext uri="{9D8B030D-6E8A-4147-A177-3AD203B41FA5}">
                      <a16:colId xmlns:a16="http://schemas.microsoft.com/office/drawing/2014/main" val="20000"/>
                    </a:ext>
                  </a:extLst>
                </a:gridCol>
                <a:gridCol w="314607">
                  <a:extLst>
                    <a:ext uri="{9D8B030D-6E8A-4147-A177-3AD203B41FA5}">
                      <a16:colId xmlns:a16="http://schemas.microsoft.com/office/drawing/2014/main" val="20001"/>
                    </a:ext>
                  </a:extLst>
                </a:gridCol>
                <a:gridCol w="1022473">
                  <a:extLst>
                    <a:ext uri="{9D8B030D-6E8A-4147-A177-3AD203B41FA5}">
                      <a16:colId xmlns:a16="http://schemas.microsoft.com/office/drawing/2014/main" val="20002"/>
                    </a:ext>
                  </a:extLst>
                </a:gridCol>
              </a:tblGrid>
              <a:tr h="363859">
                <a:tc>
                  <a:txBody>
                    <a:bodyPr/>
                    <a:lstStyle/>
                    <a:p>
                      <a:r>
                        <a:rPr lang="en-US" b="1" dirty="0"/>
                        <a:t>Estimated Washington</a:t>
                      </a:r>
                      <a:r>
                        <a:rPr lang="en-US" b="1" baseline="0" dirty="0"/>
                        <a:t> County Population</a:t>
                      </a:r>
                      <a:endParaRPr lang="en-US" b="1" dirty="0"/>
                    </a:p>
                  </a:txBody>
                  <a:tcPr>
                    <a:noFill/>
                  </a:tcPr>
                </a:tc>
                <a:tc>
                  <a:txBody>
                    <a:bodyPr/>
                    <a:lstStyle/>
                    <a:p>
                      <a:endParaRPr lang="en-US" dirty="0"/>
                    </a:p>
                  </a:txBody>
                  <a:tcP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155,000</a:t>
                      </a:r>
                      <a:br>
                        <a:rPr lang="en-US" dirty="0"/>
                      </a:br>
                      <a:endParaRPr lang="en-US" dirty="0"/>
                    </a:p>
                  </a:txBody>
                  <a:tcPr>
                    <a:noFill/>
                  </a:tcPr>
                </a:tc>
                <a:extLst>
                  <a:ext uri="{0D108BD9-81ED-4DB2-BD59-A6C34878D82A}">
                    <a16:rowId xmlns:a16="http://schemas.microsoft.com/office/drawing/2014/main" val="10000"/>
                  </a:ext>
                </a:extLst>
              </a:tr>
              <a:tr h="368913">
                <a:tc>
                  <a:txBody>
                    <a:bodyPr/>
                    <a:lstStyle/>
                    <a:p>
                      <a:r>
                        <a:rPr lang="en-US" b="1" dirty="0"/>
                        <a:t>Gallons of Water Demanded</a:t>
                      </a:r>
                      <a:r>
                        <a:rPr lang="en-US" b="1" baseline="0" dirty="0"/>
                        <a:t> Per Capita Per Day (GPCD)</a:t>
                      </a:r>
                      <a:br>
                        <a:rPr lang="en-US" baseline="0" dirty="0"/>
                      </a:br>
                      <a:endParaRPr lang="en-US" dirty="0"/>
                    </a:p>
                  </a:txBody>
                  <a:tcPr>
                    <a:noFill/>
                  </a:tcPr>
                </a:tc>
                <a:tc>
                  <a:txBody>
                    <a:bodyPr/>
                    <a:lstStyle/>
                    <a:p>
                      <a:endParaRPr lang="en-US" dirty="0"/>
                    </a:p>
                  </a:txBody>
                  <a:tcPr>
                    <a:noFill/>
                  </a:tcPr>
                </a:tc>
                <a:tc>
                  <a:txBody>
                    <a:bodyPr/>
                    <a:lstStyle/>
                    <a:p>
                      <a:pPr algn="r"/>
                      <a:r>
                        <a:rPr lang="en-US" dirty="0"/>
                        <a:t>285</a:t>
                      </a:r>
                    </a:p>
                  </a:txBody>
                  <a:tcPr>
                    <a:noFill/>
                  </a:tcPr>
                </a:tc>
                <a:extLst>
                  <a:ext uri="{0D108BD9-81ED-4DB2-BD59-A6C34878D82A}">
                    <a16:rowId xmlns:a16="http://schemas.microsoft.com/office/drawing/2014/main" val="10001"/>
                  </a:ext>
                </a:extLst>
              </a:tr>
              <a:tr h="636754">
                <a:tc>
                  <a:txBody>
                    <a:bodyPr/>
                    <a:lstStyle/>
                    <a:p>
                      <a:r>
                        <a:rPr lang="en-US" b="1" dirty="0"/>
                        <a:t>Total Gallons</a:t>
                      </a:r>
                      <a:r>
                        <a:rPr lang="en-US" b="1" baseline="0" dirty="0"/>
                        <a:t> of Water Consumed in Washington County Each Day </a:t>
                      </a:r>
                      <a:r>
                        <a:rPr lang="en-US" baseline="0" dirty="0"/>
                        <a:t>(Population * GPCD)</a:t>
                      </a:r>
                      <a:br>
                        <a:rPr lang="en-US" baseline="0" dirty="0"/>
                      </a:br>
                      <a:endParaRPr lang="en-US" dirty="0"/>
                    </a:p>
                  </a:txBody>
                  <a:tcPr>
                    <a:noFill/>
                  </a:tcPr>
                </a:tc>
                <a:tc>
                  <a:txBody>
                    <a:bodyPr/>
                    <a:lstStyle/>
                    <a:p>
                      <a:endParaRPr lang="en-US" dirty="0"/>
                    </a:p>
                  </a:txBody>
                  <a:tcPr>
                    <a:noFill/>
                  </a:tcPr>
                </a:tc>
                <a:tc>
                  <a:txBody>
                    <a:bodyPr/>
                    <a:lstStyle/>
                    <a:p>
                      <a:pPr algn="r"/>
                      <a:r>
                        <a:rPr lang="en-US" dirty="0"/>
                        <a:t>44.2M</a:t>
                      </a:r>
                    </a:p>
                  </a:txBody>
                  <a:tcPr>
                    <a:noFill/>
                  </a:tcPr>
                </a:tc>
                <a:extLst>
                  <a:ext uri="{0D108BD9-81ED-4DB2-BD59-A6C34878D82A}">
                    <a16:rowId xmlns:a16="http://schemas.microsoft.com/office/drawing/2014/main" val="10002"/>
                  </a:ext>
                </a:extLst>
              </a:tr>
              <a:tr h="6367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Total Gallons</a:t>
                      </a:r>
                      <a:r>
                        <a:rPr lang="en-US" b="1" baseline="0" dirty="0"/>
                        <a:t> of Water Consumed in Washington County Each Year</a:t>
                      </a:r>
                      <a:r>
                        <a:rPr lang="en-US" baseline="0" dirty="0"/>
                        <a:t> (Population * GPCD *365 Days Per Year)</a:t>
                      </a:r>
                      <a:br>
                        <a:rPr lang="en-US" baseline="0" dirty="0"/>
                      </a:br>
                      <a:endParaRPr lang="en-US" dirty="0"/>
                    </a:p>
                  </a:txBody>
                  <a:tcPr>
                    <a:noFill/>
                  </a:tcPr>
                </a:tc>
                <a:tc>
                  <a:txBody>
                    <a:bodyPr/>
                    <a:lstStyle/>
                    <a:p>
                      <a:endParaRPr lang="en-US" dirty="0"/>
                    </a:p>
                  </a:txBody>
                  <a:tcPr>
                    <a:noFill/>
                  </a:tcPr>
                </a:tc>
                <a:tc>
                  <a:txBody>
                    <a:bodyPr/>
                    <a:lstStyle/>
                    <a:p>
                      <a:pPr algn="r"/>
                      <a:r>
                        <a:rPr lang="en-US" dirty="0"/>
                        <a:t>16.15B</a:t>
                      </a:r>
                    </a:p>
                  </a:txBody>
                  <a:tcPr>
                    <a:noFill/>
                  </a:tcPr>
                </a:tc>
                <a:extLst>
                  <a:ext uri="{0D108BD9-81ED-4DB2-BD59-A6C34878D82A}">
                    <a16:rowId xmlns:a16="http://schemas.microsoft.com/office/drawing/2014/main" val="10003"/>
                  </a:ext>
                </a:extLst>
              </a:tr>
            </a:tbl>
          </a:graphicData>
        </a:graphic>
      </p:graphicFrame>
      <p:sp>
        <p:nvSpPr>
          <p:cNvPr id="13" name="TextBox 12"/>
          <p:cNvSpPr txBox="1"/>
          <p:nvPr/>
        </p:nvSpPr>
        <p:spPr>
          <a:xfrm>
            <a:off x="9691393" y="2318182"/>
            <a:ext cx="2382419" cy="523220"/>
          </a:xfrm>
          <a:prstGeom prst="rect">
            <a:avLst/>
          </a:prstGeom>
          <a:noFill/>
        </p:spPr>
        <p:txBody>
          <a:bodyPr wrap="square" rtlCol="0">
            <a:spAutoFit/>
          </a:bodyPr>
          <a:lstStyle/>
          <a:p>
            <a:r>
              <a:rPr lang="en-US" sz="1400" b="1" dirty="0"/>
              <a:t>Midpoint of 2010 and </a:t>
            </a:r>
            <a:br>
              <a:rPr lang="en-US" sz="1400" b="1" dirty="0"/>
            </a:br>
            <a:r>
              <a:rPr lang="en-US" sz="1400" b="1" dirty="0"/>
              <a:t>2020 Estimates</a:t>
            </a:r>
            <a:endParaRPr lang="en-US" sz="1300" i="1" dirty="0"/>
          </a:p>
        </p:txBody>
      </p:sp>
      <p:cxnSp>
        <p:nvCxnSpPr>
          <p:cNvPr id="14" name="Straight Connector 13"/>
          <p:cNvCxnSpPr/>
          <p:nvPr/>
        </p:nvCxnSpPr>
        <p:spPr>
          <a:xfrm flipH="1">
            <a:off x="8910735" y="2528598"/>
            <a:ext cx="780659" cy="0"/>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058321" y="3863912"/>
            <a:ext cx="830425" cy="4945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p:cNvCxnSpPr/>
          <p:nvPr/>
        </p:nvCxnSpPr>
        <p:spPr>
          <a:xfrm flipH="1">
            <a:off x="9050694" y="4096824"/>
            <a:ext cx="659360" cy="0"/>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691392" y="3918038"/>
            <a:ext cx="2382419" cy="523220"/>
          </a:xfrm>
          <a:prstGeom prst="rect">
            <a:avLst/>
          </a:prstGeom>
          <a:noFill/>
        </p:spPr>
        <p:txBody>
          <a:bodyPr wrap="square" rtlCol="0">
            <a:spAutoFit/>
          </a:bodyPr>
          <a:lstStyle/>
          <a:p>
            <a:r>
              <a:rPr lang="en-US" sz="1400" b="1" dirty="0"/>
              <a:t>Total Quantity of Water Demanded</a:t>
            </a:r>
            <a:r>
              <a:rPr lang="en-US" sz="1300" dirty="0"/>
              <a:t>                             </a:t>
            </a:r>
          </a:p>
        </p:txBody>
      </p:sp>
    </p:spTree>
    <p:extLst>
      <p:ext uri="{BB962C8B-B14F-4D97-AF65-F5344CB8AC3E}">
        <p14:creationId xmlns:p14="http://schemas.microsoft.com/office/powerpoint/2010/main" val="24248086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343399" y="241860"/>
            <a:ext cx="0" cy="5906279"/>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49298" y="1823725"/>
            <a:ext cx="3956172" cy="2677656"/>
          </a:xfrm>
          <a:prstGeom prst="rect">
            <a:avLst/>
          </a:prstGeom>
          <a:noFill/>
        </p:spPr>
        <p:txBody>
          <a:bodyPr wrap="square" rtlCol="0">
            <a:spAutoFit/>
          </a:bodyPr>
          <a:lstStyle/>
          <a:p>
            <a:r>
              <a:rPr lang="en-US" sz="2400" b="1" dirty="0"/>
              <a:t>Consumers typically pay for water based on a price per 1,000 gallons consumed. The professors suggest this unit price is approximately 45 cents per 1,000 gallons </a:t>
            </a:r>
          </a:p>
        </p:txBody>
      </p:sp>
      <p:sp>
        <p:nvSpPr>
          <p:cNvPr id="22" name="TextBox 21"/>
          <p:cNvSpPr txBox="1"/>
          <p:nvPr/>
        </p:nvSpPr>
        <p:spPr>
          <a:xfrm>
            <a:off x="4581329" y="2273927"/>
            <a:ext cx="5505062" cy="461665"/>
          </a:xfrm>
          <a:prstGeom prst="rect">
            <a:avLst/>
          </a:prstGeom>
          <a:noFill/>
        </p:spPr>
        <p:txBody>
          <a:bodyPr wrap="square" rtlCol="0">
            <a:spAutoFit/>
          </a:bodyPr>
          <a:lstStyle/>
          <a:p>
            <a:r>
              <a:rPr lang="en-US" sz="2400" dirty="0"/>
              <a:t>Total Water Rate Revenue:</a:t>
            </a:r>
          </a:p>
        </p:txBody>
      </p:sp>
      <p:sp>
        <p:nvSpPr>
          <p:cNvPr id="23" name="TextBox 22"/>
          <p:cNvSpPr txBox="1"/>
          <p:nvPr/>
        </p:nvSpPr>
        <p:spPr>
          <a:xfrm>
            <a:off x="10432409" y="2273927"/>
            <a:ext cx="1732384" cy="461665"/>
          </a:xfrm>
          <a:prstGeom prst="rect">
            <a:avLst/>
          </a:prstGeom>
          <a:noFill/>
        </p:spPr>
        <p:txBody>
          <a:bodyPr wrap="square" rtlCol="0">
            <a:spAutoFit/>
          </a:bodyPr>
          <a:lstStyle/>
          <a:p>
            <a:pPr algn="r"/>
            <a:r>
              <a:rPr lang="en-US" sz="2400" dirty="0"/>
              <a:t>$7,245,479</a:t>
            </a:r>
          </a:p>
        </p:txBody>
      </p:sp>
      <p:sp>
        <p:nvSpPr>
          <p:cNvPr id="24" name="TextBox 23"/>
          <p:cNvSpPr txBox="1"/>
          <p:nvPr/>
        </p:nvSpPr>
        <p:spPr>
          <a:xfrm>
            <a:off x="4581329" y="2751156"/>
            <a:ext cx="5957587" cy="461665"/>
          </a:xfrm>
          <a:prstGeom prst="rect">
            <a:avLst/>
          </a:prstGeom>
          <a:noFill/>
        </p:spPr>
        <p:txBody>
          <a:bodyPr wrap="square" rtlCol="0">
            <a:spAutoFit/>
          </a:bodyPr>
          <a:lstStyle/>
          <a:p>
            <a:r>
              <a:rPr lang="en-US" sz="2400" dirty="0"/>
              <a:t>Total Water Demanded, in Gallons:</a:t>
            </a:r>
          </a:p>
        </p:txBody>
      </p:sp>
      <p:sp>
        <p:nvSpPr>
          <p:cNvPr id="25" name="TextBox 24"/>
          <p:cNvSpPr txBox="1"/>
          <p:nvPr/>
        </p:nvSpPr>
        <p:spPr>
          <a:xfrm>
            <a:off x="9807258" y="2751156"/>
            <a:ext cx="2357535" cy="461665"/>
          </a:xfrm>
          <a:prstGeom prst="rect">
            <a:avLst/>
          </a:prstGeom>
          <a:noFill/>
        </p:spPr>
        <p:txBody>
          <a:bodyPr wrap="square" rtlCol="0">
            <a:spAutoFit/>
          </a:bodyPr>
          <a:lstStyle/>
          <a:p>
            <a:pPr algn="r"/>
            <a:r>
              <a:rPr lang="en-US" sz="2400" dirty="0"/>
              <a:t>16,150,521,825</a:t>
            </a:r>
          </a:p>
        </p:txBody>
      </p:sp>
      <p:sp>
        <p:nvSpPr>
          <p:cNvPr id="26" name="TextBox 25"/>
          <p:cNvSpPr txBox="1"/>
          <p:nvPr/>
        </p:nvSpPr>
        <p:spPr>
          <a:xfrm>
            <a:off x="4581329" y="3218964"/>
            <a:ext cx="5505062" cy="461665"/>
          </a:xfrm>
          <a:prstGeom prst="rect">
            <a:avLst/>
          </a:prstGeom>
          <a:noFill/>
        </p:spPr>
        <p:txBody>
          <a:bodyPr wrap="square" rtlCol="0">
            <a:spAutoFit/>
          </a:bodyPr>
          <a:lstStyle/>
          <a:p>
            <a:r>
              <a:rPr lang="en-US" sz="2400" dirty="0"/>
              <a:t>Gallons Demanded / 1,000:</a:t>
            </a:r>
          </a:p>
        </p:txBody>
      </p:sp>
      <p:sp>
        <p:nvSpPr>
          <p:cNvPr id="27" name="TextBox 26"/>
          <p:cNvSpPr txBox="1"/>
          <p:nvPr/>
        </p:nvSpPr>
        <p:spPr>
          <a:xfrm>
            <a:off x="9947217" y="3218964"/>
            <a:ext cx="2217576" cy="461665"/>
          </a:xfrm>
          <a:prstGeom prst="rect">
            <a:avLst/>
          </a:prstGeom>
          <a:noFill/>
        </p:spPr>
        <p:txBody>
          <a:bodyPr wrap="square" rtlCol="0">
            <a:spAutoFit/>
          </a:bodyPr>
          <a:lstStyle/>
          <a:p>
            <a:pPr algn="r"/>
            <a:r>
              <a:rPr lang="en-US" sz="2400" dirty="0"/>
              <a:t>16,150,522</a:t>
            </a:r>
          </a:p>
        </p:txBody>
      </p:sp>
      <p:sp>
        <p:nvSpPr>
          <p:cNvPr id="28" name="TextBox 27"/>
          <p:cNvSpPr txBox="1"/>
          <p:nvPr/>
        </p:nvSpPr>
        <p:spPr>
          <a:xfrm>
            <a:off x="4581329" y="3696193"/>
            <a:ext cx="6256167" cy="461665"/>
          </a:xfrm>
          <a:prstGeom prst="rect">
            <a:avLst/>
          </a:prstGeom>
          <a:noFill/>
        </p:spPr>
        <p:txBody>
          <a:bodyPr wrap="square" rtlCol="0">
            <a:spAutoFit/>
          </a:bodyPr>
          <a:lstStyle/>
          <a:p>
            <a:r>
              <a:rPr lang="en-US" sz="2400" b="1" dirty="0"/>
              <a:t>Price Per 1,000 Gallons Consumed:</a:t>
            </a:r>
          </a:p>
        </p:txBody>
      </p:sp>
      <p:sp>
        <p:nvSpPr>
          <p:cNvPr id="29" name="TextBox 28"/>
          <p:cNvSpPr txBox="1"/>
          <p:nvPr/>
        </p:nvSpPr>
        <p:spPr>
          <a:xfrm>
            <a:off x="9947217" y="3696193"/>
            <a:ext cx="2217576" cy="461665"/>
          </a:xfrm>
          <a:prstGeom prst="rect">
            <a:avLst/>
          </a:prstGeom>
          <a:noFill/>
        </p:spPr>
        <p:txBody>
          <a:bodyPr wrap="square" rtlCol="0">
            <a:spAutoFit/>
          </a:bodyPr>
          <a:lstStyle/>
          <a:p>
            <a:pPr algn="r"/>
            <a:r>
              <a:rPr lang="en-US" sz="2400" b="1" dirty="0"/>
              <a:t>$0.45</a:t>
            </a:r>
          </a:p>
        </p:txBody>
      </p:sp>
    </p:spTree>
    <p:extLst>
      <p:ext uri="{BB962C8B-B14F-4D97-AF65-F5344CB8AC3E}">
        <p14:creationId xmlns:p14="http://schemas.microsoft.com/office/powerpoint/2010/main" val="750789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670A48-6342-4F77-A1CB-3C1FC80974DC}"/>
              </a:ext>
            </a:extLst>
          </p:cNvPr>
          <p:cNvPicPr>
            <a:picLocks noChangeAspect="1"/>
          </p:cNvPicPr>
          <p:nvPr/>
        </p:nvPicPr>
        <p:blipFill>
          <a:blip r:embed="rId2"/>
          <a:stretch>
            <a:fillRect/>
          </a:stretch>
        </p:blipFill>
        <p:spPr>
          <a:xfrm>
            <a:off x="297471" y="736790"/>
            <a:ext cx="6967139" cy="5217644"/>
          </a:xfrm>
          <a:prstGeom prst="rect">
            <a:avLst/>
          </a:prstGeom>
          <a:ln>
            <a:solidFill>
              <a:schemeClr val="tx1"/>
            </a:solidFill>
          </a:ln>
          <a:effectLst>
            <a:outerShdw blurRad="50800" dist="38100" dir="2700000" algn="tl" rotWithShape="0">
              <a:prstClr val="black">
                <a:alpha val="40000"/>
              </a:prstClr>
            </a:outerShdw>
          </a:effectLst>
        </p:spPr>
      </p:pic>
      <p:sp>
        <p:nvSpPr>
          <p:cNvPr id="5" name="Title 7">
            <a:extLst>
              <a:ext uri="{FF2B5EF4-FFF2-40B4-BE49-F238E27FC236}">
                <a16:creationId xmlns:a16="http://schemas.microsoft.com/office/drawing/2014/main" id="{1022BA6D-7EB2-4450-98B1-1C4DF8A4A899}"/>
              </a:ext>
            </a:extLst>
          </p:cNvPr>
          <p:cNvSpPr>
            <a:spLocks noGrp="1"/>
          </p:cNvSpPr>
          <p:nvPr>
            <p:ph type="title"/>
          </p:nvPr>
        </p:nvSpPr>
        <p:spPr>
          <a:xfrm>
            <a:off x="8202580" y="1784326"/>
            <a:ext cx="3438106" cy="914400"/>
          </a:xfrm>
        </p:spPr>
        <p:txBody>
          <a:bodyPr/>
          <a:lstStyle/>
          <a:p>
            <a:pPr algn="ctr"/>
            <a:r>
              <a:rPr lang="en-US" u="sng" dirty="0"/>
              <a:t>Reason #1</a:t>
            </a:r>
          </a:p>
        </p:txBody>
      </p:sp>
      <p:sp>
        <p:nvSpPr>
          <p:cNvPr id="8" name="Title 1">
            <a:extLst>
              <a:ext uri="{FF2B5EF4-FFF2-40B4-BE49-F238E27FC236}">
                <a16:creationId xmlns:a16="http://schemas.microsoft.com/office/drawing/2014/main" id="{4D1F7A56-A5DD-4445-8D8E-386AB4097D96}"/>
              </a:ext>
            </a:extLst>
          </p:cNvPr>
          <p:cNvSpPr txBox="1">
            <a:spLocks/>
          </p:cNvSpPr>
          <p:nvPr/>
        </p:nvSpPr>
        <p:spPr>
          <a:xfrm>
            <a:off x="8485028" y="3153196"/>
            <a:ext cx="2873209"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University of Utah Professors Use a Misleading and Inconsistent Price of Water</a:t>
            </a:r>
          </a:p>
        </p:txBody>
      </p:sp>
    </p:spTree>
    <p:extLst>
      <p:ext uri="{BB962C8B-B14F-4D97-AF65-F5344CB8AC3E}">
        <p14:creationId xmlns:p14="http://schemas.microsoft.com/office/powerpoint/2010/main" val="38920621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199BD7-3277-4EAD-8F23-E7623C404767}"/>
              </a:ext>
            </a:extLst>
          </p:cNvPr>
          <p:cNvPicPr>
            <a:picLocks noChangeAspect="1"/>
          </p:cNvPicPr>
          <p:nvPr/>
        </p:nvPicPr>
        <p:blipFill>
          <a:blip r:embed="rId2"/>
          <a:stretch>
            <a:fillRect/>
          </a:stretch>
        </p:blipFill>
        <p:spPr>
          <a:xfrm>
            <a:off x="365125" y="575095"/>
            <a:ext cx="6954670" cy="5222371"/>
          </a:xfrm>
          <a:prstGeom prst="rect">
            <a:avLst/>
          </a:prstGeom>
          <a:ln>
            <a:solidFill>
              <a:schemeClr val="tx1"/>
            </a:solidFill>
          </a:ln>
          <a:effectLst>
            <a:outerShdw blurRad="50800" dist="38100" dir="2700000" algn="tl" rotWithShape="0">
              <a:prstClr val="black">
                <a:alpha val="40000"/>
              </a:prstClr>
            </a:outerShdw>
          </a:effectLst>
        </p:spPr>
      </p:pic>
      <p:sp>
        <p:nvSpPr>
          <p:cNvPr id="8" name="Title 7">
            <a:extLst>
              <a:ext uri="{FF2B5EF4-FFF2-40B4-BE49-F238E27FC236}">
                <a16:creationId xmlns:a16="http://schemas.microsoft.com/office/drawing/2014/main" id="{47EE0E40-0756-4200-A7A3-A70E5116ACC4}"/>
              </a:ext>
            </a:extLst>
          </p:cNvPr>
          <p:cNvSpPr>
            <a:spLocks noGrp="1"/>
          </p:cNvSpPr>
          <p:nvPr>
            <p:ph type="title"/>
          </p:nvPr>
        </p:nvSpPr>
        <p:spPr>
          <a:xfrm>
            <a:off x="7845811" y="1901480"/>
            <a:ext cx="4133165" cy="2891138"/>
          </a:xfrm>
        </p:spPr>
        <p:txBody>
          <a:bodyPr/>
          <a:lstStyle/>
          <a:p>
            <a:r>
              <a:rPr lang="en-US" sz="2400" b="0" dirty="0"/>
              <a:t>Analysis assumes in 36.88B gallons are consumed</a:t>
            </a:r>
            <a:br>
              <a:rPr lang="en-US" sz="2400" b="0" dirty="0"/>
            </a:br>
            <a:br>
              <a:rPr lang="en-US" sz="2400" b="0" dirty="0"/>
            </a:br>
            <a:r>
              <a:rPr lang="en-US" sz="2400" b="0" dirty="0"/>
              <a:t>Analysis assumes $23M in revenue is generated</a:t>
            </a:r>
            <a:br>
              <a:rPr lang="en-US" sz="2400" b="0" dirty="0"/>
            </a:br>
            <a:br>
              <a:rPr lang="en-US" sz="2400" b="0" dirty="0"/>
            </a:br>
            <a:r>
              <a:rPr lang="en-US" sz="2400" b="0" dirty="0"/>
              <a:t>Translates into a total revenue price point based on $0.62 per 1,000 gallons</a:t>
            </a:r>
            <a:br>
              <a:rPr lang="en-US" sz="3000" b="0" dirty="0"/>
            </a:br>
            <a:endParaRPr lang="en-US" sz="3000" b="0" dirty="0"/>
          </a:p>
        </p:txBody>
      </p:sp>
      <p:sp>
        <p:nvSpPr>
          <p:cNvPr id="6" name="Oval 5">
            <a:extLst>
              <a:ext uri="{FF2B5EF4-FFF2-40B4-BE49-F238E27FC236}">
                <a16:creationId xmlns:a16="http://schemas.microsoft.com/office/drawing/2014/main" id="{94EC90DA-FD92-4FB1-B0A0-A61012CF55AC}"/>
              </a:ext>
            </a:extLst>
          </p:cNvPr>
          <p:cNvSpPr/>
          <p:nvPr/>
        </p:nvSpPr>
        <p:spPr>
          <a:xfrm>
            <a:off x="645034" y="3911352"/>
            <a:ext cx="1433218" cy="96615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4588DB38-C39E-4C34-BAB6-39DEE7540E53}"/>
              </a:ext>
            </a:extLst>
          </p:cNvPr>
          <p:cNvSpPr txBox="1"/>
          <p:nvPr/>
        </p:nvSpPr>
        <p:spPr>
          <a:xfrm>
            <a:off x="4488509" y="1324318"/>
            <a:ext cx="2769094" cy="1154162"/>
          </a:xfrm>
          <a:prstGeom prst="rect">
            <a:avLst/>
          </a:prstGeom>
          <a:noFill/>
        </p:spPr>
        <p:txBody>
          <a:bodyPr wrap="square" rtlCol="0">
            <a:spAutoFit/>
          </a:bodyPr>
          <a:lstStyle/>
          <a:p>
            <a:r>
              <a:rPr lang="en-US" sz="1400" b="1" dirty="0">
                <a:solidFill>
                  <a:srgbClr val="FF0000"/>
                </a:solidFill>
              </a:rPr>
              <a:t>$614,064 / 1,000,000,000 gallons = $0.000641 / gallon </a:t>
            </a:r>
          </a:p>
          <a:p>
            <a:r>
              <a:rPr lang="en-US" sz="1400" b="1" dirty="0">
                <a:solidFill>
                  <a:srgbClr val="FF0000"/>
                </a:solidFill>
              </a:rPr>
              <a:t>X 1,000 gallons =</a:t>
            </a:r>
          </a:p>
          <a:p>
            <a:r>
              <a:rPr lang="en-US" sz="1400" b="1" dirty="0">
                <a:solidFill>
                  <a:srgbClr val="FF0000"/>
                </a:solidFill>
              </a:rPr>
              <a:t>$0.61 per 1,000 gallons</a:t>
            </a:r>
          </a:p>
          <a:p>
            <a:endParaRPr lang="en-US" sz="1300" dirty="0">
              <a:solidFill>
                <a:srgbClr val="FF0000"/>
              </a:solidFill>
            </a:endParaRPr>
          </a:p>
        </p:txBody>
      </p:sp>
      <p:cxnSp>
        <p:nvCxnSpPr>
          <p:cNvPr id="10" name="Straight Connector 9">
            <a:extLst>
              <a:ext uri="{FF2B5EF4-FFF2-40B4-BE49-F238E27FC236}">
                <a16:creationId xmlns:a16="http://schemas.microsoft.com/office/drawing/2014/main" id="{4DCE4F7D-8980-4F2D-B7FC-7B02AC310D95}"/>
              </a:ext>
            </a:extLst>
          </p:cNvPr>
          <p:cNvCxnSpPr>
            <a:cxnSpLocks/>
          </p:cNvCxnSpPr>
          <p:nvPr/>
        </p:nvCxnSpPr>
        <p:spPr>
          <a:xfrm flipH="1">
            <a:off x="1731936" y="1901480"/>
            <a:ext cx="2756573" cy="194100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53099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16016" y="274517"/>
            <a:ext cx="0" cy="5906279"/>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71030" y="1645185"/>
            <a:ext cx="3582955" cy="2677656"/>
          </a:xfrm>
          <a:prstGeom prst="rect">
            <a:avLst/>
          </a:prstGeom>
          <a:noFill/>
        </p:spPr>
        <p:txBody>
          <a:bodyPr wrap="square" rtlCol="0">
            <a:spAutoFit/>
          </a:bodyPr>
          <a:lstStyle/>
          <a:p>
            <a:r>
              <a:rPr lang="en-US" sz="2400" b="1" dirty="0"/>
              <a:t>Residents of Washington County pay significantly more than 1 dollar, 61 cents, or 45 cents per 1,000 gallons of water consumed. </a:t>
            </a:r>
          </a:p>
        </p:txBody>
      </p:sp>
      <p:sp>
        <p:nvSpPr>
          <p:cNvPr id="16" name="TextBox 15"/>
          <p:cNvSpPr txBox="1"/>
          <p:nvPr/>
        </p:nvSpPr>
        <p:spPr>
          <a:xfrm>
            <a:off x="4813917" y="274517"/>
            <a:ext cx="4902222" cy="646331"/>
          </a:xfrm>
          <a:prstGeom prst="rect">
            <a:avLst/>
          </a:prstGeom>
          <a:noFill/>
        </p:spPr>
        <p:txBody>
          <a:bodyPr wrap="square" rtlCol="0">
            <a:spAutoFit/>
          </a:bodyPr>
          <a:lstStyle/>
          <a:p>
            <a:r>
              <a:rPr lang="en-US" b="1" dirty="0"/>
              <a:t>Below is a typical water bill for a single family household in St. George, Utah</a:t>
            </a:r>
          </a:p>
        </p:txBody>
      </p:sp>
      <p:pic>
        <p:nvPicPr>
          <p:cNvPr id="7" name="Picture 6"/>
          <p:cNvPicPr>
            <a:picLocks noChangeAspect="1"/>
          </p:cNvPicPr>
          <p:nvPr/>
        </p:nvPicPr>
        <p:blipFill>
          <a:blip r:embed="rId2"/>
          <a:stretch>
            <a:fillRect/>
          </a:stretch>
        </p:blipFill>
        <p:spPr>
          <a:xfrm>
            <a:off x="4813916" y="985103"/>
            <a:ext cx="4308697" cy="5380998"/>
          </a:xfrm>
          <a:prstGeom prst="rect">
            <a:avLst/>
          </a:prstGeom>
          <a:solidFill>
            <a:srgbClr val="FF0000"/>
          </a:solidFill>
        </p:spPr>
      </p:pic>
      <p:sp>
        <p:nvSpPr>
          <p:cNvPr id="8" name="Rectangle 7"/>
          <p:cNvSpPr/>
          <p:nvPr/>
        </p:nvSpPr>
        <p:spPr>
          <a:xfrm>
            <a:off x="4885632" y="1604037"/>
            <a:ext cx="732670" cy="82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5402596" y="2213364"/>
            <a:ext cx="1551912" cy="204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7709718" y="2989845"/>
            <a:ext cx="752964" cy="207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9142219" y="3904091"/>
            <a:ext cx="2792690" cy="984885"/>
          </a:xfrm>
          <a:prstGeom prst="rect">
            <a:avLst/>
          </a:prstGeom>
          <a:noFill/>
        </p:spPr>
        <p:txBody>
          <a:bodyPr wrap="square" rtlCol="0">
            <a:spAutoFit/>
          </a:bodyPr>
          <a:lstStyle/>
          <a:p>
            <a:r>
              <a:rPr lang="en-US" sz="1600" b="1" dirty="0"/>
              <a:t>Total Water Consumed: 13,450</a:t>
            </a:r>
          </a:p>
          <a:p>
            <a:r>
              <a:rPr lang="en-US" sz="1300" i="1" dirty="0"/>
              <a:t>Note: This is consistent with average consumption in the region. </a:t>
            </a:r>
            <a:endParaRPr lang="en-US" sz="1600" dirty="0"/>
          </a:p>
        </p:txBody>
      </p:sp>
      <p:sp>
        <p:nvSpPr>
          <p:cNvPr id="9" name="Oval 8"/>
          <p:cNvSpPr/>
          <p:nvPr/>
        </p:nvSpPr>
        <p:spPr>
          <a:xfrm>
            <a:off x="8086200" y="4007457"/>
            <a:ext cx="318329" cy="1590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cxnSp>
        <p:nvCxnSpPr>
          <p:cNvPr id="31" name="Straight Connector 30"/>
          <p:cNvCxnSpPr/>
          <p:nvPr/>
        </p:nvCxnSpPr>
        <p:spPr>
          <a:xfrm flipH="1">
            <a:off x="8484690" y="4086970"/>
            <a:ext cx="713186" cy="0"/>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680782" y="1608394"/>
            <a:ext cx="1551912" cy="82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77755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16016" y="274517"/>
            <a:ext cx="0" cy="5906279"/>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813916" y="274517"/>
            <a:ext cx="4962796" cy="646331"/>
          </a:xfrm>
          <a:prstGeom prst="rect">
            <a:avLst/>
          </a:prstGeom>
          <a:noFill/>
        </p:spPr>
        <p:txBody>
          <a:bodyPr wrap="square" rtlCol="0">
            <a:spAutoFit/>
          </a:bodyPr>
          <a:lstStyle/>
          <a:p>
            <a:r>
              <a:rPr lang="en-US" b="1" dirty="0"/>
              <a:t>Below is a typical water bill for a single family household in St. George, Utah</a:t>
            </a:r>
          </a:p>
        </p:txBody>
      </p:sp>
      <p:pic>
        <p:nvPicPr>
          <p:cNvPr id="7" name="Picture 6"/>
          <p:cNvPicPr>
            <a:picLocks noChangeAspect="1"/>
          </p:cNvPicPr>
          <p:nvPr/>
        </p:nvPicPr>
        <p:blipFill>
          <a:blip r:embed="rId2"/>
          <a:stretch>
            <a:fillRect/>
          </a:stretch>
        </p:blipFill>
        <p:spPr>
          <a:xfrm>
            <a:off x="4813916" y="985103"/>
            <a:ext cx="4308697" cy="5380998"/>
          </a:xfrm>
          <a:prstGeom prst="rect">
            <a:avLst/>
          </a:prstGeom>
        </p:spPr>
      </p:pic>
      <p:sp>
        <p:nvSpPr>
          <p:cNvPr id="20" name="Rectangle 19"/>
          <p:cNvSpPr/>
          <p:nvPr/>
        </p:nvSpPr>
        <p:spPr>
          <a:xfrm>
            <a:off x="5402596" y="2213364"/>
            <a:ext cx="1551912" cy="204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7709718" y="2989845"/>
            <a:ext cx="752964" cy="207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9462918" y="3912042"/>
            <a:ext cx="2792690" cy="584775"/>
          </a:xfrm>
          <a:prstGeom prst="rect">
            <a:avLst/>
          </a:prstGeom>
          <a:noFill/>
        </p:spPr>
        <p:txBody>
          <a:bodyPr wrap="square" rtlCol="0">
            <a:spAutoFit/>
          </a:bodyPr>
          <a:lstStyle/>
          <a:p>
            <a:r>
              <a:rPr lang="en-US" sz="1600" b="1" dirty="0"/>
              <a:t>Total Water Cost: $31.73</a:t>
            </a:r>
          </a:p>
          <a:p>
            <a:endParaRPr lang="en-US" sz="1600" dirty="0"/>
          </a:p>
        </p:txBody>
      </p:sp>
      <p:sp>
        <p:nvSpPr>
          <p:cNvPr id="9" name="Oval 8"/>
          <p:cNvSpPr/>
          <p:nvPr/>
        </p:nvSpPr>
        <p:spPr>
          <a:xfrm>
            <a:off x="8737452" y="4015408"/>
            <a:ext cx="318329" cy="1590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cxnSp>
        <p:nvCxnSpPr>
          <p:cNvPr id="31" name="Straight Connector 30"/>
          <p:cNvCxnSpPr/>
          <p:nvPr/>
        </p:nvCxnSpPr>
        <p:spPr>
          <a:xfrm flipH="1">
            <a:off x="9119526" y="4086970"/>
            <a:ext cx="367245" cy="0"/>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885632" y="1604037"/>
            <a:ext cx="732670" cy="82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680782" y="1608394"/>
            <a:ext cx="1551912" cy="82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9EBA8914-F2AE-40C6-B41A-6B96D5F7B435}"/>
              </a:ext>
            </a:extLst>
          </p:cNvPr>
          <p:cNvSpPr txBox="1"/>
          <p:nvPr/>
        </p:nvSpPr>
        <p:spPr>
          <a:xfrm>
            <a:off x="571030" y="1645185"/>
            <a:ext cx="3582955" cy="2677656"/>
          </a:xfrm>
          <a:prstGeom prst="rect">
            <a:avLst/>
          </a:prstGeom>
          <a:noFill/>
        </p:spPr>
        <p:txBody>
          <a:bodyPr wrap="square" rtlCol="0">
            <a:spAutoFit/>
          </a:bodyPr>
          <a:lstStyle/>
          <a:p>
            <a:r>
              <a:rPr lang="en-US" sz="2400" b="1" dirty="0"/>
              <a:t>Residents of Washington County pay significantly more than 1 dollar, 61 cents, or 45 cents per 1,000 gallons of water consumed. </a:t>
            </a:r>
          </a:p>
        </p:txBody>
      </p:sp>
    </p:spTree>
    <p:extLst>
      <p:ext uri="{BB962C8B-B14F-4D97-AF65-F5344CB8AC3E}">
        <p14:creationId xmlns:p14="http://schemas.microsoft.com/office/powerpoint/2010/main" val="7196554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16016" y="274517"/>
            <a:ext cx="0" cy="5906279"/>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813916" y="274517"/>
            <a:ext cx="4819782" cy="646331"/>
          </a:xfrm>
          <a:prstGeom prst="rect">
            <a:avLst/>
          </a:prstGeom>
          <a:noFill/>
        </p:spPr>
        <p:txBody>
          <a:bodyPr wrap="square" rtlCol="0">
            <a:spAutoFit/>
          </a:bodyPr>
          <a:lstStyle/>
          <a:p>
            <a:r>
              <a:rPr lang="en-US" b="1" dirty="0"/>
              <a:t>Below is a typical water bill for a single family household in St. George, Utah</a:t>
            </a:r>
          </a:p>
        </p:txBody>
      </p:sp>
      <p:pic>
        <p:nvPicPr>
          <p:cNvPr id="7" name="Picture 6"/>
          <p:cNvPicPr>
            <a:picLocks noChangeAspect="1"/>
          </p:cNvPicPr>
          <p:nvPr/>
        </p:nvPicPr>
        <p:blipFill>
          <a:blip r:embed="rId2"/>
          <a:stretch>
            <a:fillRect/>
          </a:stretch>
        </p:blipFill>
        <p:spPr>
          <a:xfrm>
            <a:off x="4813916" y="985103"/>
            <a:ext cx="4308697" cy="5380998"/>
          </a:xfrm>
          <a:prstGeom prst="rect">
            <a:avLst/>
          </a:prstGeom>
        </p:spPr>
      </p:pic>
      <p:sp>
        <p:nvSpPr>
          <p:cNvPr id="20" name="Rectangle 19"/>
          <p:cNvSpPr/>
          <p:nvPr/>
        </p:nvSpPr>
        <p:spPr>
          <a:xfrm>
            <a:off x="5402596" y="2213364"/>
            <a:ext cx="1551912" cy="204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7709718" y="2989845"/>
            <a:ext cx="752964" cy="2075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9420511" y="3904091"/>
            <a:ext cx="2662632" cy="1431161"/>
          </a:xfrm>
          <a:prstGeom prst="rect">
            <a:avLst/>
          </a:prstGeom>
          <a:noFill/>
        </p:spPr>
        <p:txBody>
          <a:bodyPr wrap="square" rtlCol="0">
            <a:spAutoFit/>
          </a:bodyPr>
          <a:lstStyle/>
          <a:p>
            <a:r>
              <a:rPr lang="en-US" sz="1600" b="1" dirty="0"/>
              <a:t>Water Cost Per 1,000 Gallons Consumed: $2.36</a:t>
            </a:r>
          </a:p>
          <a:p>
            <a:r>
              <a:rPr lang="en-US" sz="1300" i="1" dirty="0"/>
              <a:t>Note: This is simply the $31.73 divided by total consumption of 13,450 divided by 1,000.</a:t>
            </a:r>
            <a:endParaRPr lang="en-US" sz="1300" b="1" dirty="0"/>
          </a:p>
          <a:p>
            <a:endParaRPr lang="en-US" sz="1600" dirty="0"/>
          </a:p>
        </p:txBody>
      </p:sp>
      <p:cxnSp>
        <p:nvCxnSpPr>
          <p:cNvPr id="31" name="Straight Connector 30"/>
          <p:cNvCxnSpPr/>
          <p:nvPr/>
        </p:nvCxnSpPr>
        <p:spPr>
          <a:xfrm flipH="1">
            <a:off x="9064486" y="4110823"/>
            <a:ext cx="430622" cy="0"/>
          </a:xfrm>
          <a:prstGeom prst="line">
            <a:avLst/>
          </a:prstGeom>
          <a:ln w="381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624686" y="4039263"/>
            <a:ext cx="2439800" cy="12722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885632" y="1604037"/>
            <a:ext cx="732670" cy="82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680782" y="1608394"/>
            <a:ext cx="1551912" cy="82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AAC27169-F52A-464A-BD0E-C20D919FC0DE}"/>
              </a:ext>
            </a:extLst>
          </p:cNvPr>
          <p:cNvSpPr txBox="1"/>
          <p:nvPr/>
        </p:nvSpPr>
        <p:spPr>
          <a:xfrm>
            <a:off x="571030" y="1645185"/>
            <a:ext cx="3582955" cy="2677656"/>
          </a:xfrm>
          <a:prstGeom prst="rect">
            <a:avLst/>
          </a:prstGeom>
          <a:noFill/>
        </p:spPr>
        <p:txBody>
          <a:bodyPr wrap="square" rtlCol="0">
            <a:spAutoFit/>
          </a:bodyPr>
          <a:lstStyle/>
          <a:p>
            <a:r>
              <a:rPr lang="en-US" sz="2400" b="1" dirty="0"/>
              <a:t>Residents of Washington County pay significantly more than 1 dollar, 61 cents, or 45 cents per 1,000 gallons of water consumed. </a:t>
            </a:r>
          </a:p>
        </p:txBody>
      </p:sp>
    </p:spTree>
    <p:extLst>
      <p:ext uri="{BB962C8B-B14F-4D97-AF65-F5344CB8AC3E}">
        <p14:creationId xmlns:p14="http://schemas.microsoft.com/office/powerpoint/2010/main" val="23047342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352722" y="78357"/>
          <a:ext cx="8873251" cy="6032146"/>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rot="16200000">
            <a:off x="-2287140" y="2824188"/>
            <a:ext cx="4879612" cy="338554"/>
          </a:xfrm>
          <a:prstGeom prst="rect">
            <a:avLst/>
          </a:prstGeom>
          <a:noFill/>
        </p:spPr>
        <p:txBody>
          <a:bodyPr wrap="square" rtlCol="0">
            <a:spAutoFit/>
          </a:bodyPr>
          <a:lstStyle/>
          <a:p>
            <a:pPr algn="ctr"/>
            <a:r>
              <a:rPr lang="en-US" sz="1600" b="1" dirty="0"/>
              <a:t>Price of Water ($/1,000 Gallons)</a:t>
            </a:r>
          </a:p>
        </p:txBody>
      </p:sp>
      <p:sp>
        <p:nvSpPr>
          <p:cNvPr id="30" name="TextBox 29">
            <a:extLst>
              <a:ext uri="{FF2B5EF4-FFF2-40B4-BE49-F238E27FC236}">
                <a16:creationId xmlns:a16="http://schemas.microsoft.com/office/drawing/2014/main" id="{32040A9A-3B7E-419E-A100-7BEB566657DF}"/>
              </a:ext>
            </a:extLst>
          </p:cNvPr>
          <p:cNvSpPr txBox="1"/>
          <p:nvPr/>
        </p:nvSpPr>
        <p:spPr>
          <a:xfrm>
            <a:off x="1058531" y="6036215"/>
            <a:ext cx="8011598" cy="338554"/>
          </a:xfrm>
          <a:prstGeom prst="rect">
            <a:avLst/>
          </a:prstGeom>
          <a:noFill/>
        </p:spPr>
        <p:txBody>
          <a:bodyPr wrap="square" rtlCol="0">
            <a:spAutoFit/>
          </a:bodyPr>
          <a:lstStyle/>
          <a:p>
            <a:pPr algn="ctr"/>
            <a:r>
              <a:rPr lang="en-US" sz="1600" b="1" dirty="0"/>
              <a:t>Gallons of Water Demanded in Washington County (in Billions)</a:t>
            </a:r>
          </a:p>
        </p:txBody>
      </p:sp>
      <p:sp>
        <p:nvSpPr>
          <p:cNvPr id="14" name="Title 7">
            <a:extLst>
              <a:ext uri="{FF2B5EF4-FFF2-40B4-BE49-F238E27FC236}">
                <a16:creationId xmlns:a16="http://schemas.microsoft.com/office/drawing/2014/main" id="{EC5934D2-302A-4876-A61F-76CB71FD37D2}"/>
              </a:ext>
            </a:extLst>
          </p:cNvPr>
          <p:cNvSpPr txBox="1">
            <a:spLocks/>
          </p:cNvSpPr>
          <p:nvPr/>
        </p:nvSpPr>
        <p:spPr>
          <a:xfrm>
            <a:off x="8753894" y="1621712"/>
            <a:ext cx="3438106"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u="sng" dirty="0"/>
              <a:t>Reason #2</a:t>
            </a:r>
          </a:p>
        </p:txBody>
      </p:sp>
      <p:sp>
        <p:nvSpPr>
          <p:cNvPr id="15" name="Title 1">
            <a:extLst>
              <a:ext uri="{FF2B5EF4-FFF2-40B4-BE49-F238E27FC236}">
                <a16:creationId xmlns:a16="http://schemas.microsoft.com/office/drawing/2014/main" id="{7D79FEBA-9901-4560-8B21-4032831C9180}"/>
              </a:ext>
            </a:extLst>
          </p:cNvPr>
          <p:cNvSpPr txBox="1">
            <a:spLocks/>
          </p:cNvSpPr>
          <p:nvPr/>
        </p:nvSpPr>
        <p:spPr>
          <a:xfrm>
            <a:off x="9106321" y="2924526"/>
            <a:ext cx="2873209"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Flawed Assumptions Lead to Flawed Calculations</a:t>
            </a:r>
          </a:p>
        </p:txBody>
      </p:sp>
    </p:spTree>
    <p:extLst>
      <p:ext uri="{BB962C8B-B14F-4D97-AF65-F5344CB8AC3E}">
        <p14:creationId xmlns:p14="http://schemas.microsoft.com/office/powerpoint/2010/main" val="16169569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352722" y="78357"/>
          <a:ext cx="8873251" cy="6032146"/>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rot="16200000">
            <a:off x="-2287140" y="2824188"/>
            <a:ext cx="4879612" cy="338554"/>
          </a:xfrm>
          <a:prstGeom prst="rect">
            <a:avLst/>
          </a:prstGeom>
          <a:noFill/>
        </p:spPr>
        <p:txBody>
          <a:bodyPr wrap="square" rtlCol="0">
            <a:spAutoFit/>
          </a:bodyPr>
          <a:lstStyle/>
          <a:p>
            <a:pPr algn="ctr"/>
            <a:r>
              <a:rPr lang="en-US" sz="1600" b="1" dirty="0"/>
              <a:t>Price of Water ($/1,000 Gallons)</a:t>
            </a:r>
          </a:p>
        </p:txBody>
      </p:sp>
      <p:cxnSp>
        <p:nvCxnSpPr>
          <p:cNvPr id="9" name="Straight Connector 8"/>
          <p:cNvCxnSpPr>
            <a:cxnSpLocks/>
          </p:cNvCxnSpPr>
          <p:nvPr/>
        </p:nvCxnSpPr>
        <p:spPr>
          <a:xfrm>
            <a:off x="1710483" y="4800284"/>
            <a:ext cx="3599764" cy="26157"/>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78064" y="4358224"/>
            <a:ext cx="1293781" cy="738664"/>
          </a:xfrm>
          <a:prstGeom prst="rect">
            <a:avLst/>
          </a:prstGeom>
          <a:noFill/>
        </p:spPr>
        <p:txBody>
          <a:bodyPr wrap="square" rtlCol="0">
            <a:spAutoFit/>
          </a:bodyPr>
          <a:lstStyle/>
          <a:p>
            <a:pPr algn="ctr"/>
            <a:r>
              <a:rPr lang="en-US" sz="1400" b="1" dirty="0">
                <a:solidFill>
                  <a:srgbClr val="FF0000"/>
                </a:solidFill>
              </a:rPr>
              <a:t>$0.45 Per 1,000 Gallons</a:t>
            </a:r>
          </a:p>
        </p:txBody>
      </p:sp>
      <p:cxnSp>
        <p:nvCxnSpPr>
          <p:cNvPr id="11" name="Straight Connector 10"/>
          <p:cNvCxnSpPr>
            <a:cxnSpLocks/>
          </p:cNvCxnSpPr>
          <p:nvPr/>
        </p:nvCxnSpPr>
        <p:spPr>
          <a:xfrm flipH="1">
            <a:off x="5379938" y="4877952"/>
            <a:ext cx="3257" cy="338648"/>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314623" y="4736840"/>
            <a:ext cx="130629" cy="143692"/>
          </a:xfrm>
          <a:prstGeom prst="ellipse">
            <a:avLst/>
          </a:prstGeom>
          <a:solidFill>
            <a:srgbClr val="FF00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4789347" y="5338702"/>
            <a:ext cx="1866377" cy="738664"/>
          </a:xfrm>
          <a:prstGeom prst="rect">
            <a:avLst/>
          </a:prstGeom>
          <a:noFill/>
        </p:spPr>
        <p:txBody>
          <a:bodyPr wrap="square" rtlCol="0">
            <a:spAutoFit/>
          </a:bodyPr>
          <a:lstStyle/>
          <a:p>
            <a:pPr algn="ctr"/>
            <a:r>
              <a:rPr lang="en-US" sz="1400" b="1" dirty="0">
                <a:solidFill>
                  <a:srgbClr val="FF0000"/>
                </a:solidFill>
              </a:rPr>
              <a:t>16.2B Gallons </a:t>
            </a:r>
            <a:br>
              <a:rPr lang="en-US" sz="1400" b="1" dirty="0">
                <a:solidFill>
                  <a:srgbClr val="FF0000"/>
                </a:solidFill>
              </a:rPr>
            </a:br>
            <a:r>
              <a:rPr lang="en-US" sz="1400" b="1" dirty="0">
                <a:solidFill>
                  <a:srgbClr val="FF0000"/>
                </a:solidFill>
              </a:rPr>
              <a:t>of Water Demanded</a:t>
            </a:r>
          </a:p>
          <a:p>
            <a:pPr algn="ctr"/>
            <a:r>
              <a:rPr lang="en-US" sz="1400" b="1" dirty="0">
                <a:solidFill>
                  <a:srgbClr val="FF0000"/>
                </a:solidFill>
              </a:rPr>
              <a:t>(285 GPCD)</a:t>
            </a:r>
          </a:p>
        </p:txBody>
      </p:sp>
      <p:sp>
        <p:nvSpPr>
          <p:cNvPr id="16" name="TextBox 15"/>
          <p:cNvSpPr txBox="1"/>
          <p:nvPr/>
        </p:nvSpPr>
        <p:spPr>
          <a:xfrm>
            <a:off x="5181288" y="4232630"/>
            <a:ext cx="1690285" cy="523220"/>
          </a:xfrm>
          <a:prstGeom prst="rect">
            <a:avLst/>
          </a:prstGeom>
          <a:noFill/>
        </p:spPr>
        <p:txBody>
          <a:bodyPr wrap="square" rtlCol="0">
            <a:spAutoFit/>
          </a:bodyPr>
          <a:lstStyle/>
          <a:p>
            <a:pPr algn="ctr"/>
            <a:r>
              <a:rPr lang="en-US" sz="1400" b="1" dirty="0">
                <a:solidFill>
                  <a:srgbClr val="FF0000"/>
                </a:solidFill>
              </a:rPr>
              <a:t>Total Water Sales Revenue: $7.2M</a:t>
            </a:r>
          </a:p>
        </p:txBody>
      </p:sp>
      <p:sp>
        <p:nvSpPr>
          <p:cNvPr id="29" name="TextBox 28">
            <a:extLst>
              <a:ext uri="{FF2B5EF4-FFF2-40B4-BE49-F238E27FC236}">
                <a16:creationId xmlns:a16="http://schemas.microsoft.com/office/drawing/2014/main" id="{4B83D1FD-AD32-4B8D-8AE5-361BEAFD1EE5}"/>
              </a:ext>
            </a:extLst>
          </p:cNvPr>
          <p:cNvSpPr txBox="1"/>
          <p:nvPr/>
        </p:nvSpPr>
        <p:spPr>
          <a:xfrm>
            <a:off x="8670851" y="1509380"/>
            <a:ext cx="3521149" cy="2862322"/>
          </a:xfrm>
          <a:prstGeom prst="rect">
            <a:avLst/>
          </a:prstGeom>
          <a:noFill/>
        </p:spPr>
        <p:txBody>
          <a:bodyPr wrap="square" rtlCol="0">
            <a:spAutoFit/>
          </a:bodyPr>
          <a:lstStyle/>
          <a:p>
            <a:r>
              <a:rPr lang="en-US" sz="2000" b="1" dirty="0"/>
              <a:t>According to the university researchers’ analysis, Washington County is currently on the point of this curve where $7.2 million in water revenues are generated from the sale of 16.2 billion gallons of water at $0.45 per gallon.</a:t>
            </a:r>
          </a:p>
        </p:txBody>
      </p:sp>
      <p:sp>
        <p:nvSpPr>
          <p:cNvPr id="30" name="TextBox 29">
            <a:extLst>
              <a:ext uri="{FF2B5EF4-FFF2-40B4-BE49-F238E27FC236}">
                <a16:creationId xmlns:a16="http://schemas.microsoft.com/office/drawing/2014/main" id="{32040A9A-3B7E-419E-A100-7BEB566657DF}"/>
              </a:ext>
            </a:extLst>
          </p:cNvPr>
          <p:cNvSpPr txBox="1"/>
          <p:nvPr/>
        </p:nvSpPr>
        <p:spPr>
          <a:xfrm>
            <a:off x="1058531" y="6036215"/>
            <a:ext cx="8011598" cy="338554"/>
          </a:xfrm>
          <a:prstGeom prst="rect">
            <a:avLst/>
          </a:prstGeom>
          <a:noFill/>
        </p:spPr>
        <p:txBody>
          <a:bodyPr wrap="square" rtlCol="0">
            <a:spAutoFit/>
          </a:bodyPr>
          <a:lstStyle/>
          <a:p>
            <a:pPr algn="ctr"/>
            <a:r>
              <a:rPr lang="en-US" sz="1600" b="1" dirty="0"/>
              <a:t>Gallons of Water Demanded in Washington County (in Billions)</a:t>
            </a:r>
          </a:p>
        </p:txBody>
      </p:sp>
    </p:spTree>
    <p:extLst>
      <p:ext uri="{BB962C8B-B14F-4D97-AF65-F5344CB8AC3E}">
        <p14:creationId xmlns:p14="http://schemas.microsoft.com/office/powerpoint/2010/main" val="36820197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6503" y="1365769"/>
            <a:ext cx="3622439" cy="3477875"/>
          </a:xfrm>
          <a:prstGeom prst="rect">
            <a:avLst/>
          </a:prstGeom>
          <a:noFill/>
        </p:spPr>
        <p:txBody>
          <a:bodyPr wrap="square" rtlCol="0">
            <a:spAutoFit/>
          </a:bodyPr>
          <a:lstStyle/>
          <a:p>
            <a:r>
              <a:rPr lang="en-US" sz="2000" b="1" dirty="0"/>
              <a:t>The researchers suggest that water sales revenue will need to increase by a factor of 2.6x to pay for the Lake Powell Pipeline and that, because higher prices will lead to decreased demand for water, prices will need to increase by a factor of 6.7x to generate a sufficient amount of revenue. </a:t>
            </a:r>
          </a:p>
        </p:txBody>
      </p:sp>
      <p:pic>
        <p:nvPicPr>
          <p:cNvPr id="2" name="Picture 1"/>
          <p:cNvPicPr>
            <a:picLocks noChangeAspect="1"/>
          </p:cNvPicPr>
          <p:nvPr/>
        </p:nvPicPr>
        <p:blipFill>
          <a:blip r:embed="rId2"/>
          <a:stretch>
            <a:fillRect/>
          </a:stretch>
        </p:blipFill>
        <p:spPr>
          <a:xfrm>
            <a:off x="4482176" y="516710"/>
            <a:ext cx="7172325" cy="4286250"/>
          </a:xfrm>
          <a:prstGeom prst="rect">
            <a:avLst/>
          </a:prstGeom>
          <a:ln w="38100">
            <a:solidFill>
              <a:schemeClr val="tx1"/>
            </a:solidFill>
          </a:ln>
          <a:effectLst>
            <a:outerShdw blurRad="50800" dist="38100" dir="2700000" algn="tl" rotWithShape="0">
              <a:prstClr val="black">
                <a:alpha val="40000"/>
              </a:prstClr>
            </a:outerShdw>
          </a:effectLst>
        </p:spPr>
      </p:pic>
      <p:cxnSp>
        <p:nvCxnSpPr>
          <p:cNvPr id="6" name="Straight Connector 5"/>
          <p:cNvCxnSpPr>
            <a:cxnSpLocks/>
          </p:cNvCxnSpPr>
          <p:nvPr/>
        </p:nvCxnSpPr>
        <p:spPr>
          <a:xfrm flipV="1">
            <a:off x="4866898" y="4290237"/>
            <a:ext cx="40028" cy="1701210"/>
          </a:xfrm>
          <a:prstGeom prst="line">
            <a:avLst/>
          </a:prstGeom>
          <a:ln w="38100">
            <a:solidFill>
              <a:schemeClr val="bg1">
                <a:lumMod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914193" y="4920150"/>
            <a:ext cx="6808382" cy="954107"/>
          </a:xfrm>
          <a:prstGeom prst="rect">
            <a:avLst/>
          </a:prstGeom>
        </p:spPr>
        <p:txBody>
          <a:bodyPr wrap="square">
            <a:spAutoFit/>
          </a:bodyPr>
          <a:lstStyle/>
          <a:p>
            <a:r>
              <a:rPr lang="en-US" sz="1400" i="1" dirty="0"/>
              <a:t>Note: This review is based on a single scenario, which assumes the Lake Powell Pipeline is repaid over 50 years and costs are allocated equally between water rates and impact fees. In other scenarios, where 100 percent of the cost is borne by water rates or the repayment period is shortened, the magnitude of the professors’ errors are magnified. </a:t>
            </a:r>
            <a:endParaRPr lang="en-US" sz="1400" dirty="0"/>
          </a:p>
        </p:txBody>
      </p:sp>
    </p:spTree>
    <p:extLst>
      <p:ext uri="{BB962C8B-B14F-4D97-AF65-F5344CB8AC3E}">
        <p14:creationId xmlns:p14="http://schemas.microsoft.com/office/powerpoint/2010/main" val="17407763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352722" y="78357"/>
          <a:ext cx="8873251" cy="6032146"/>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1058531" y="6036215"/>
            <a:ext cx="8011598" cy="338554"/>
          </a:xfrm>
          <a:prstGeom prst="rect">
            <a:avLst/>
          </a:prstGeom>
          <a:noFill/>
        </p:spPr>
        <p:txBody>
          <a:bodyPr wrap="square" rtlCol="0">
            <a:spAutoFit/>
          </a:bodyPr>
          <a:lstStyle/>
          <a:p>
            <a:pPr algn="ctr"/>
            <a:r>
              <a:rPr lang="en-US" sz="1600" b="1" dirty="0"/>
              <a:t>Gallons of Water Demanded in Washington County (in Billions)</a:t>
            </a:r>
          </a:p>
        </p:txBody>
      </p:sp>
      <p:sp>
        <p:nvSpPr>
          <p:cNvPr id="19" name="TextBox 18"/>
          <p:cNvSpPr txBox="1"/>
          <p:nvPr/>
        </p:nvSpPr>
        <p:spPr>
          <a:xfrm rot="16200000">
            <a:off x="-2287140" y="2824188"/>
            <a:ext cx="4879612" cy="338554"/>
          </a:xfrm>
          <a:prstGeom prst="rect">
            <a:avLst/>
          </a:prstGeom>
          <a:noFill/>
        </p:spPr>
        <p:txBody>
          <a:bodyPr wrap="square" rtlCol="0">
            <a:spAutoFit/>
          </a:bodyPr>
          <a:lstStyle/>
          <a:p>
            <a:pPr algn="ctr"/>
            <a:r>
              <a:rPr lang="en-US" sz="1600" b="1" dirty="0"/>
              <a:t>Price of Water ($/1,000 Gallons)</a:t>
            </a:r>
          </a:p>
        </p:txBody>
      </p:sp>
      <p:cxnSp>
        <p:nvCxnSpPr>
          <p:cNvPr id="9" name="Straight Connector 8"/>
          <p:cNvCxnSpPr>
            <a:cxnSpLocks/>
          </p:cNvCxnSpPr>
          <p:nvPr/>
        </p:nvCxnSpPr>
        <p:spPr>
          <a:xfrm>
            <a:off x="1710483" y="4800284"/>
            <a:ext cx="3599764" cy="26157"/>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81360" y="4358224"/>
            <a:ext cx="1293781" cy="738664"/>
          </a:xfrm>
          <a:prstGeom prst="rect">
            <a:avLst/>
          </a:prstGeom>
          <a:noFill/>
        </p:spPr>
        <p:txBody>
          <a:bodyPr wrap="square" rtlCol="0">
            <a:spAutoFit/>
          </a:bodyPr>
          <a:lstStyle/>
          <a:p>
            <a:pPr algn="ctr"/>
            <a:r>
              <a:rPr lang="en-US" sz="1400" b="1" dirty="0">
                <a:solidFill>
                  <a:schemeClr val="bg1">
                    <a:lumMod val="50000"/>
                  </a:schemeClr>
                </a:solidFill>
              </a:rPr>
              <a:t>$0.45 Per 1,000 Gallons</a:t>
            </a:r>
          </a:p>
        </p:txBody>
      </p:sp>
      <p:cxnSp>
        <p:nvCxnSpPr>
          <p:cNvPr id="11" name="Straight Connector 10"/>
          <p:cNvCxnSpPr>
            <a:cxnSpLocks/>
          </p:cNvCxnSpPr>
          <p:nvPr/>
        </p:nvCxnSpPr>
        <p:spPr>
          <a:xfrm flipH="1">
            <a:off x="5379938" y="4877952"/>
            <a:ext cx="3257" cy="33864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314623" y="4736840"/>
            <a:ext cx="130629" cy="143692"/>
          </a:xfrm>
          <a:prstGeom prst="ellipse">
            <a:avLst/>
          </a:prstGeom>
          <a:solidFill>
            <a:schemeClr val="bg1">
              <a:lumMod val="7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4789347" y="5338702"/>
            <a:ext cx="1866377" cy="738664"/>
          </a:xfrm>
          <a:prstGeom prst="rect">
            <a:avLst/>
          </a:prstGeom>
          <a:noFill/>
        </p:spPr>
        <p:txBody>
          <a:bodyPr wrap="square" rtlCol="0">
            <a:spAutoFit/>
          </a:bodyPr>
          <a:lstStyle/>
          <a:p>
            <a:pPr algn="ctr"/>
            <a:r>
              <a:rPr lang="en-US" sz="1400" b="1" dirty="0">
                <a:solidFill>
                  <a:schemeClr val="bg1">
                    <a:lumMod val="50000"/>
                  </a:schemeClr>
                </a:solidFill>
              </a:rPr>
              <a:t>16.2B Gallons </a:t>
            </a:r>
            <a:br>
              <a:rPr lang="en-US" sz="1400" b="1" dirty="0">
                <a:solidFill>
                  <a:schemeClr val="bg1">
                    <a:lumMod val="50000"/>
                  </a:schemeClr>
                </a:solidFill>
              </a:rPr>
            </a:br>
            <a:r>
              <a:rPr lang="en-US" sz="1400" b="1" dirty="0">
                <a:solidFill>
                  <a:schemeClr val="bg1">
                    <a:lumMod val="50000"/>
                  </a:schemeClr>
                </a:solidFill>
              </a:rPr>
              <a:t>of Water Demanded</a:t>
            </a:r>
          </a:p>
          <a:p>
            <a:pPr algn="ctr"/>
            <a:r>
              <a:rPr lang="en-US" sz="1400" b="1" dirty="0">
                <a:solidFill>
                  <a:schemeClr val="bg1">
                    <a:lumMod val="50000"/>
                  </a:schemeClr>
                </a:solidFill>
              </a:rPr>
              <a:t>(285 GPCD)</a:t>
            </a:r>
          </a:p>
        </p:txBody>
      </p:sp>
      <p:sp>
        <p:nvSpPr>
          <p:cNvPr id="16" name="TextBox 15"/>
          <p:cNvSpPr txBox="1"/>
          <p:nvPr/>
        </p:nvSpPr>
        <p:spPr>
          <a:xfrm>
            <a:off x="5181288" y="4232630"/>
            <a:ext cx="1690285" cy="523220"/>
          </a:xfrm>
          <a:prstGeom prst="rect">
            <a:avLst/>
          </a:prstGeom>
          <a:noFill/>
        </p:spPr>
        <p:txBody>
          <a:bodyPr wrap="square" rtlCol="0">
            <a:spAutoFit/>
          </a:bodyPr>
          <a:lstStyle/>
          <a:p>
            <a:pPr algn="ctr"/>
            <a:r>
              <a:rPr lang="en-US" sz="1400" b="1" dirty="0">
                <a:solidFill>
                  <a:schemeClr val="bg1">
                    <a:lumMod val="50000"/>
                  </a:schemeClr>
                </a:solidFill>
              </a:rPr>
              <a:t>Total Water Sales Revenue: $7.2M</a:t>
            </a:r>
          </a:p>
        </p:txBody>
      </p:sp>
      <p:sp>
        <p:nvSpPr>
          <p:cNvPr id="14" name="TextBox 13">
            <a:extLst>
              <a:ext uri="{FF2B5EF4-FFF2-40B4-BE49-F238E27FC236}">
                <a16:creationId xmlns:a16="http://schemas.microsoft.com/office/drawing/2014/main" id="{3DF83DB7-F8F3-4B54-B965-B0BF44E6068D}"/>
              </a:ext>
            </a:extLst>
          </p:cNvPr>
          <p:cNvSpPr txBox="1"/>
          <p:nvPr/>
        </p:nvSpPr>
        <p:spPr>
          <a:xfrm>
            <a:off x="181360" y="3222036"/>
            <a:ext cx="1293781" cy="738664"/>
          </a:xfrm>
          <a:prstGeom prst="rect">
            <a:avLst/>
          </a:prstGeom>
          <a:noFill/>
        </p:spPr>
        <p:txBody>
          <a:bodyPr wrap="square" rtlCol="0">
            <a:spAutoFit/>
          </a:bodyPr>
          <a:lstStyle/>
          <a:p>
            <a:pPr algn="ctr"/>
            <a:r>
              <a:rPr lang="en-US" sz="1400" b="1" dirty="0">
                <a:solidFill>
                  <a:srgbClr val="FF0000"/>
                </a:solidFill>
              </a:rPr>
              <a:t>$3.02 Per 1,000 Gallons</a:t>
            </a:r>
          </a:p>
        </p:txBody>
      </p:sp>
      <p:cxnSp>
        <p:nvCxnSpPr>
          <p:cNvPr id="15" name="Straight Arrow Connector 14">
            <a:extLst>
              <a:ext uri="{FF2B5EF4-FFF2-40B4-BE49-F238E27FC236}">
                <a16:creationId xmlns:a16="http://schemas.microsoft.com/office/drawing/2014/main" id="{CDCCBD31-EE5A-451D-8ACE-CE7A9AF9FB14}"/>
              </a:ext>
            </a:extLst>
          </p:cNvPr>
          <p:cNvCxnSpPr>
            <a:cxnSpLocks/>
          </p:cNvCxnSpPr>
          <p:nvPr/>
        </p:nvCxnSpPr>
        <p:spPr>
          <a:xfrm flipV="1">
            <a:off x="673544" y="3960700"/>
            <a:ext cx="0" cy="483889"/>
          </a:xfrm>
          <a:prstGeom prst="straightConnector1">
            <a:avLst/>
          </a:prstGeom>
          <a:ln w="22225">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6242D03-4338-48B7-84A7-AE8589F5CB84}"/>
              </a:ext>
            </a:extLst>
          </p:cNvPr>
          <p:cNvSpPr txBox="1"/>
          <p:nvPr/>
        </p:nvSpPr>
        <p:spPr>
          <a:xfrm>
            <a:off x="1960060" y="5342713"/>
            <a:ext cx="1866377" cy="738664"/>
          </a:xfrm>
          <a:prstGeom prst="rect">
            <a:avLst/>
          </a:prstGeom>
          <a:noFill/>
        </p:spPr>
        <p:txBody>
          <a:bodyPr wrap="square" rtlCol="0">
            <a:spAutoFit/>
          </a:bodyPr>
          <a:lstStyle/>
          <a:p>
            <a:pPr algn="ctr"/>
            <a:r>
              <a:rPr lang="en-US" sz="1400" b="1" dirty="0">
                <a:solidFill>
                  <a:srgbClr val="FF0000"/>
                </a:solidFill>
              </a:rPr>
              <a:t>6.2B Gallons </a:t>
            </a:r>
            <a:br>
              <a:rPr lang="en-US" sz="1400" b="1" dirty="0">
                <a:solidFill>
                  <a:srgbClr val="FF0000"/>
                </a:solidFill>
              </a:rPr>
            </a:br>
            <a:r>
              <a:rPr lang="en-US" sz="1400" b="1" dirty="0">
                <a:solidFill>
                  <a:srgbClr val="FF0000"/>
                </a:solidFill>
              </a:rPr>
              <a:t>of Water Demanded</a:t>
            </a:r>
          </a:p>
          <a:p>
            <a:pPr algn="ctr"/>
            <a:r>
              <a:rPr lang="en-US" sz="1400" b="1" dirty="0">
                <a:solidFill>
                  <a:srgbClr val="FF0000"/>
                </a:solidFill>
              </a:rPr>
              <a:t>(110 GPCD)</a:t>
            </a:r>
          </a:p>
        </p:txBody>
      </p:sp>
      <p:cxnSp>
        <p:nvCxnSpPr>
          <p:cNvPr id="20" name="Straight Connector 19">
            <a:extLst>
              <a:ext uri="{FF2B5EF4-FFF2-40B4-BE49-F238E27FC236}">
                <a16:creationId xmlns:a16="http://schemas.microsoft.com/office/drawing/2014/main" id="{51DF5A8E-93EA-456B-97E8-574CC019ABA0}"/>
              </a:ext>
            </a:extLst>
          </p:cNvPr>
          <p:cNvCxnSpPr>
            <a:cxnSpLocks/>
          </p:cNvCxnSpPr>
          <p:nvPr/>
        </p:nvCxnSpPr>
        <p:spPr>
          <a:xfrm flipV="1">
            <a:off x="1710481" y="3591368"/>
            <a:ext cx="1388910" cy="1"/>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88957A67-1098-42CF-8EA9-5F21176F4E4F}"/>
              </a:ext>
            </a:extLst>
          </p:cNvPr>
          <p:cNvSpPr/>
          <p:nvPr/>
        </p:nvSpPr>
        <p:spPr>
          <a:xfrm>
            <a:off x="3006182" y="3551519"/>
            <a:ext cx="130629" cy="130629"/>
          </a:xfrm>
          <a:prstGeom prst="ellipse">
            <a:avLst/>
          </a:prstGeom>
          <a:solidFill>
            <a:srgbClr val="FF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Arrow Connector 22">
            <a:extLst>
              <a:ext uri="{FF2B5EF4-FFF2-40B4-BE49-F238E27FC236}">
                <a16:creationId xmlns:a16="http://schemas.microsoft.com/office/drawing/2014/main" id="{B1A79713-D2A9-4927-887F-8D5E76A3F4F0}"/>
              </a:ext>
            </a:extLst>
          </p:cNvPr>
          <p:cNvCxnSpPr/>
          <p:nvPr/>
        </p:nvCxnSpPr>
        <p:spPr>
          <a:xfrm flipH="1">
            <a:off x="3884777" y="5889357"/>
            <a:ext cx="811892" cy="2870"/>
          </a:xfrm>
          <a:prstGeom prst="straightConnector1">
            <a:avLst/>
          </a:prstGeom>
          <a:ln w="22225">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TextBox 14">
            <a:extLst>
              <a:ext uri="{FF2B5EF4-FFF2-40B4-BE49-F238E27FC236}">
                <a16:creationId xmlns:a16="http://schemas.microsoft.com/office/drawing/2014/main" id="{433BD75A-1FE3-4775-9B16-FA56817D4B9F}"/>
              </a:ext>
            </a:extLst>
          </p:cNvPr>
          <p:cNvSpPr txBox="1"/>
          <p:nvPr/>
        </p:nvSpPr>
        <p:spPr>
          <a:xfrm>
            <a:off x="3643832" y="5422299"/>
            <a:ext cx="1293781" cy="43088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a:solidFill>
                  <a:srgbClr val="FF0000"/>
                </a:solidFill>
              </a:rPr>
              <a:t>61.5%</a:t>
            </a:r>
            <a:br>
              <a:rPr lang="en-US" b="1" dirty="0">
                <a:solidFill>
                  <a:srgbClr val="FF0000"/>
                </a:solidFill>
              </a:rPr>
            </a:br>
            <a:r>
              <a:rPr lang="en-US" b="1" dirty="0">
                <a:solidFill>
                  <a:srgbClr val="FF0000"/>
                </a:solidFill>
              </a:rPr>
              <a:t>Decrease</a:t>
            </a:r>
            <a:endParaRPr lang="en-US" sz="1100" b="1" dirty="0">
              <a:solidFill>
                <a:srgbClr val="FF0000"/>
              </a:solidFill>
            </a:endParaRPr>
          </a:p>
        </p:txBody>
      </p:sp>
      <p:sp>
        <p:nvSpPr>
          <p:cNvPr id="25" name="TextBox 24">
            <a:extLst>
              <a:ext uri="{FF2B5EF4-FFF2-40B4-BE49-F238E27FC236}">
                <a16:creationId xmlns:a16="http://schemas.microsoft.com/office/drawing/2014/main" id="{A4F66309-A3B2-4397-A892-CBFAB24EE2A8}"/>
              </a:ext>
            </a:extLst>
          </p:cNvPr>
          <p:cNvSpPr txBox="1"/>
          <p:nvPr/>
        </p:nvSpPr>
        <p:spPr>
          <a:xfrm>
            <a:off x="3081951" y="3220615"/>
            <a:ext cx="1690285" cy="523220"/>
          </a:xfrm>
          <a:prstGeom prst="rect">
            <a:avLst/>
          </a:prstGeom>
          <a:noFill/>
        </p:spPr>
        <p:txBody>
          <a:bodyPr wrap="square" rtlCol="0">
            <a:spAutoFit/>
          </a:bodyPr>
          <a:lstStyle/>
          <a:p>
            <a:pPr algn="ctr"/>
            <a:r>
              <a:rPr lang="en-US" sz="1400" b="1" dirty="0">
                <a:solidFill>
                  <a:srgbClr val="FF0000"/>
                </a:solidFill>
              </a:rPr>
              <a:t>Total Water Sales Revenue: $18.7M</a:t>
            </a:r>
          </a:p>
        </p:txBody>
      </p:sp>
      <p:cxnSp>
        <p:nvCxnSpPr>
          <p:cNvPr id="26" name="Straight Arrow Connector 25">
            <a:extLst>
              <a:ext uri="{FF2B5EF4-FFF2-40B4-BE49-F238E27FC236}">
                <a16:creationId xmlns:a16="http://schemas.microsoft.com/office/drawing/2014/main" id="{F667FA27-062F-441C-A64E-95CD9594DD6C}"/>
              </a:ext>
            </a:extLst>
          </p:cNvPr>
          <p:cNvCxnSpPr/>
          <p:nvPr/>
        </p:nvCxnSpPr>
        <p:spPr>
          <a:xfrm flipH="1" flipV="1">
            <a:off x="4717078" y="3837075"/>
            <a:ext cx="508160" cy="384183"/>
          </a:xfrm>
          <a:prstGeom prst="straightConnector1">
            <a:avLst/>
          </a:prstGeom>
          <a:ln w="22225">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TextBox 14">
            <a:extLst>
              <a:ext uri="{FF2B5EF4-FFF2-40B4-BE49-F238E27FC236}">
                <a16:creationId xmlns:a16="http://schemas.microsoft.com/office/drawing/2014/main" id="{BCABD16D-A61B-47E5-A9D9-71DF4BF1E914}"/>
              </a:ext>
            </a:extLst>
          </p:cNvPr>
          <p:cNvSpPr txBox="1"/>
          <p:nvPr/>
        </p:nvSpPr>
        <p:spPr>
          <a:xfrm>
            <a:off x="4661340" y="3685102"/>
            <a:ext cx="1293781" cy="43088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a:solidFill>
                  <a:srgbClr val="FF0000"/>
                </a:solidFill>
              </a:rPr>
              <a:t>2.6</a:t>
            </a:r>
            <a:r>
              <a:rPr lang="en-US" sz="1100" b="1" dirty="0">
                <a:solidFill>
                  <a:srgbClr val="FF0000"/>
                </a:solidFill>
              </a:rPr>
              <a:t>x</a:t>
            </a:r>
            <a:br>
              <a:rPr lang="en-US" sz="1100" b="1" dirty="0">
                <a:solidFill>
                  <a:srgbClr val="FF0000"/>
                </a:solidFill>
              </a:rPr>
            </a:br>
            <a:r>
              <a:rPr lang="en-US" sz="1100" b="1" dirty="0">
                <a:solidFill>
                  <a:srgbClr val="FF0000"/>
                </a:solidFill>
              </a:rPr>
              <a:t>Increase</a:t>
            </a:r>
          </a:p>
        </p:txBody>
      </p:sp>
      <p:sp>
        <p:nvSpPr>
          <p:cNvPr id="28" name="TextBox 27">
            <a:extLst>
              <a:ext uri="{FF2B5EF4-FFF2-40B4-BE49-F238E27FC236}">
                <a16:creationId xmlns:a16="http://schemas.microsoft.com/office/drawing/2014/main" id="{6EE0E5BD-BDC4-413A-A04C-0DDFA3D6EA7A}"/>
              </a:ext>
            </a:extLst>
          </p:cNvPr>
          <p:cNvSpPr txBox="1"/>
          <p:nvPr/>
        </p:nvSpPr>
        <p:spPr>
          <a:xfrm>
            <a:off x="8845705" y="177309"/>
            <a:ext cx="3286901" cy="6247864"/>
          </a:xfrm>
          <a:prstGeom prst="rect">
            <a:avLst/>
          </a:prstGeom>
          <a:noFill/>
        </p:spPr>
        <p:txBody>
          <a:bodyPr wrap="square" rtlCol="0">
            <a:spAutoFit/>
          </a:bodyPr>
          <a:lstStyle/>
          <a:p>
            <a:r>
              <a:rPr lang="en-US" sz="2000" b="1" dirty="0"/>
              <a:t>Under the researchers’ assumptions, water rates increase by a factor of 6.7x, or from the assumed $0.45 per to $3.02 per 1,000 gallons. This, in turn, reduces total water demanded from 16.2 billion to 6.2 billion, resulting in a 61.5-percent decrease in per capita water use in Washington County. Because this reduction in water use would be impractical to achieve, the professors conclude that the Lake Powell Pipeline is infeasible. </a:t>
            </a:r>
          </a:p>
          <a:p>
            <a:endParaRPr lang="en-US" sz="2000" b="1" dirty="0"/>
          </a:p>
        </p:txBody>
      </p:sp>
    </p:spTree>
    <p:extLst>
      <p:ext uri="{BB962C8B-B14F-4D97-AF65-F5344CB8AC3E}">
        <p14:creationId xmlns:p14="http://schemas.microsoft.com/office/powerpoint/2010/main" val="40693328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336063" y="0"/>
          <a:ext cx="8873251" cy="6138333"/>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p:cNvSpPr txBox="1"/>
          <p:nvPr/>
        </p:nvSpPr>
        <p:spPr>
          <a:xfrm>
            <a:off x="1754372" y="6027078"/>
            <a:ext cx="6985591" cy="338554"/>
          </a:xfrm>
          <a:prstGeom prst="rect">
            <a:avLst/>
          </a:prstGeom>
          <a:noFill/>
        </p:spPr>
        <p:txBody>
          <a:bodyPr wrap="square" rtlCol="0">
            <a:spAutoFit/>
          </a:bodyPr>
          <a:lstStyle/>
          <a:p>
            <a:pPr algn="ctr"/>
            <a:r>
              <a:rPr lang="en-US" sz="1600" b="1" dirty="0"/>
              <a:t>Gallons of Water Demanded in Washington County (in Billions)</a:t>
            </a:r>
          </a:p>
        </p:txBody>
      </p:sp>
      <p:sp>
        <p:nvSpPr>
          <p:cNvPr id="19" name="TextBox 18"/>
          <p:cNvSpPr txBox="1"/>
          <p:nvPr/>
        </p:nvSpPr>
        <p:spPr>
          <a:xfrm rot="16200000">
            <a:off x="-2776270" y="2881477"/>
            <a:ext cx="5952652" cy="338554"/>
          </a:xfrm>
          <a:prstGeom prst="rect">
            <a:avLst/>
          </a:prstGeom>
          <a:noFill/>
        </p:spPr>
        <p:txBody>
          <a:bodyPr wrap="square" rtlCol="0">
            <a:spAutoFit/>
          </a:bodyPr>
          <a:lstStyle/>
          <a:p>
            <a:pPr algn="ctr"/>
            <a:r>
              <a:rPr lang="en-US" sz="1600" b="1" dirty="0"/>
              <a:t>Price of Water ($/1,000 Gallons)</a:t>
            </a:r>
          </a:p>
        </p:txBody>
      </p:sp>
      <p:sp>
        <p:nvSpPr>
          <p:cNvPr id="23" name="TextBox 22"/>
          <p:cNvSpPr txBox="1"/>
          <p:nvPr/>
        </p:nvSpPr>
        <p:spPr>
          <a:xfrm>
            <a:off x="8787863" y="2155661"/>
            <a:ext cx="3239023" cy="2246769"/>
          </a:xfrm>
          <a:prstGeom prst="rect">
            <a:avLst/>
          </a:prstGeom>
          <a:noFill/>
        </p:spPr>
        <p:txBody>
          <a:bodyPr wrap="square" rtlCol="0">
            <a:spAutoFit/>
          </a:bodyPr>
          <a:lstStyle/>
          <a:p>
            <a:r>
              <a:rPr lang="en-US" sz="2000" b="1" dirty="0"/>
              <a:t>When the actual price of water is applied, the price elasticity curve shifts to the right, reflecting higher quantities demanded at all price points. </a:t>
            </a:r>
          </a:p>
        </p:txBody>
      </p:sp>
      <p:sp>
        <p:nvSpPr>
          <p:cNvPr id="10" name="Right Arrow 9"/>
          <p:cNvSpPr/>
          <p:nvPr/>
        </p:nvSpPr>
        <p:spPr>
          <a:xfrm rot="20003295">
            <a:off x="3512322" y="3475863"/>
            <a:ext cx="801181" cy="572272"/>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835405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336063" y="0"/>
          <a:ext cx="8873251" cy="6138333"/>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p:cNvSpPr txBox="1"/>
          <p:nvPr/>
        </p:nvSpPr>
        <p:spPr>
          <a:xfrm>
            <a:off x="1754372" y="6027078"/>
            <a:ext cx="6985591" cy="338554"/>
          </a:xfrm>
          <a:prstGeom prst="rect">
            <a:avLst/>
          </a:prstGeom>
          <a:noFill/>
        </p:spPr>
        <p:txBody>
          <a:bodyPr wrap="square" rtlCol="0">
            <a:spAutoFit/>
          </a:bodyPr>
          <a:lstStyle/>
          <a:p>
            <a:pPr algn="ctr"/>
            <a:r>
              <a:rPr lang="en-US" sz="1600" b="1" dirty="0"/>
              <a:t>Gallons of Water Demanded in Washington County (in Billions)</a:t>
            </a:r>
          </a:p>
        </p:txBody>
      </p:sp>
      <p:sp>
        <p:nvSpPr>
          <p:cNvPr id="19" name="TextBox 18"/>
          <p:cNvSpPr txBox="1"/>
          <p:nvPr/>
        </p:nvSpPr>
        <p:spPr>
          <a:xfrm rot="16200000">
            <a:off x="-2776270" y="2881477"/>
            <a:ext cx="5952652" cy="338554"/>
          </a:xfrm>
          <a:prstGeom prst="rect">
            <a:avLst/>
          </a:prstGeom>
          <a:noFill/>
        </p:spPr>
        <p:txBody>
          <a:bodyPr wrap="square" rtlCol="0">
            <a:spAutoFit/>
          </a:bodyPr>
          <a:lstStyle/>
          <a:p>
            <a:pPr algn="ctr"/>
            <a:r>
              <a:rPr lang="en-US" sz="1600" b="1" dirty="0"/>
              <a:t>Price of Water ($/1,000 Gallons)</a:t>
            </a:r>
          </a:p>
        </p:txBody>
      </p:sp>
      <p:cxnSp>
        <p:nvCxnSpPr>
          <p:cNvPr id="8" name="Straight Connector 7">
            <a:extLst>
              <a:ext uri="{FF2B5EF4-FFF2-40B4-BE49-F238E27FC236}">
                <a16:creationId xmlns:a16="http://schemas.microsoft.com/office/drawing/2014/main" id="{0603F4B1-C800-4B13-9AF7-3CB714D3EC44}"/>
              </a:ext>
            </a:extLst>
          </p:cNvPr>
          <p:cNvCxnSpPr>
            <a:cxnSpLocks/>
          </p:cNvCxnSpPr>
          <p:nvPr/>
        </p:nvCxnSpPr>
        <p:spPr>
          <a:xfrm>
            <a:off x="1663115" y="4908403"/>
            <a:ext cx="3599764" cy="26157"/>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783B442-F1AB-4539-A779-DDC00E9BADA1}"/>
              </a:ext>
            </a:extLst>
          </p:cNvPr>
          <p:cNvSpPr txBox="1"/>
          <p:nvPr/>
        </p:nvSpPr>
        <p:spPr>
          <a:xfrm>
            <a:off x="182585" y="4600038"/>
            <a:ext cx="1293781" cy="738664"/>
          </a:xfrm>
          <a:prstGeom prst="rect">
            <a:avLst/>
          </a:prstGeom>
          <a:noFill/>
        </p:spPr>
        <p:txBody>
          <a:bodyPr wrap="square" rtlCol="0">
            <a:spAutoFit/>
          </a:bodyPr>
          <a:lstStyle/>
          <a:p>
            <a:pPr algn="ctr"/>
            <a:r>
              <a:rPr lang="en-US" sz="1400" b="1" dirty="0">
                <a:solidFill>
                  <a:srgbClr val="FF0000"/>
                </a:solidFill>
              </a:rPr>
              <a:t>$0.45 Per 1,000 Gallons</a:t>
            </a:r>
          </a:p>
        </p:txBody>
      </p:sp>
      <p:cxnSp>
        <p:nvCxnSpPr>
          <p:cNvPr id="11" name="Straight Connector 10">
            <a:extLst>
              <a:ext uri="{FF2B5EF4-FFF2-40B4-BE49-F238E27FC236}">
                <a16:creationId xmlns:a16="http://schemas.microsoft.com/office/drawing/2014/main" id="{DB0F3A9F-489D-4A4A-AA89-C1EC9A3ADB72}"/>
              </a:ext>
            </a:extLst>
          </p:cNvPr>
          <p:cNvCxnSpPr>
            <a:cxnSpLocks/>
          </p:cNvCxnSpPr>
          <p:nvPr/>
        </p:nvCxnSpPr>
        <p:spPr>
          <a:xfrm flipH="1">
            <a:off x="5259622" y="4942079"/>
            <a:ext cx="3257" cy="338648"/>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C64612B-CB58-4F6A-BE86-5446C90028CD}"/>
              </a:ext>
            </a:extLst>
          </p:cNvPr>
          <p:cNvSpPr txBox="1"/>
          <p:nvPr/>
        </p:nvSpPr>
        <p:spPr>
          <a:xfrm>
            <a:off x="4789347" y="5338702"/>
            <a:ext cx="1866377" cy="738664"/>
          </a:xfrm>
          <a:prstGeom prst="rect">
            <a:avLst/>
          </a:prstGeom>
          <a:noFill/>
        </p:spPr>
        <p:txBody>
          <a:bodyPr wrap="square" rtlCol="0">
            <a:spAutoFit/>
          </a:bodyPr>
          <a:lstStyle/>
          <a:p>
            <a:pPr algn="ctr"/>
            <a:r>
              <a:rPr lang="en-US" sz="1400" b="1" dirty="0">
                <a:solidFill>
                  <a:srgbClr val="FF0000"/>
                </a:solidFill>
              </a:rPr>
              <a:t>16.2B Gallons </a:t>
            </a:r>
            <a:br>
              <a:rPr lang="en-US" sz="1400" b="1" dirty="0">
                <a:solidFill>
                  <a:srgbClr val="FF0000"/>
                </a:solidFill>
              </a:rPr>
            </a:br>
            <a:r>
              <a:rPr lang="en-US" sz="1400" b="1" dirty="0">
                <a:solidFill>
                  <a:srgbClr val="FF0000"/>
                </a:solidFill>
              </a:rPr>
              <a:t>of Water Demanded</a:t>
            </a:r>
          </a:p>
          <a:p>
            <a:pPr algn="ctr"/>
            <a:r>
              <a:rPr lang="en-US" sz="1400" b="1" dirty="0">
                <a:solidFill>
                  <a:srgbClr val="FF0000"/>
                </a:solidFill>
              </a:rPr>
              <a:t>(285 GPCD)</a:t>
            </a:r>
          </a:p>
        </p:txBody>
      </p:sp>
      <p:sp>
        <p:nvSpPr>
          <p:cNvPr id="13" name="TextBox 12">
            <a:extLst>
              <a:ext uri="{FF2B5EF4-FFF2-40B4-BE49-F238E27FC236}">
                <a16:creationId xmlns:a16="http://schemas.microsoft.com/office/drawing/2014/main" id="{F2D530CE-FFB5-4D3A-87C4-4A7F55DDBE70}"/>
              </a:ext>
            </a:extLst>
          </p:cNvPr>
          <p:cNvSpPr txBox="1"/>
          <p:nvPr/>
        </p:nvSpPr>
        <p:spPr>
          <a:xfrm>
            <a:off x="5186605" y="4453170"/>
            <a:ext cx="1690285" cy="523220"/>
          </a:xfrm>
          <a:prstGeom prst="rect">
            <a:avLst/>
          </a:prstGeom>
          <a:noFill/>
        </p:spPr>
        <p:txBody>
          <a:bodyPr wrap="square" rtlCol="0">
            <a:spAutoFit/>
          </a:bodyPr>
          <a:lstStyle/>
          <a:p>
            <a:pPr algn="ctr"/>
            <a:r>
              <a:rPr lang="en-US" sz="1400" b="1" dirty="0">
                <a:solidFill>
                  <a:srgbClr val="FF0000"/>
                </a:solidFill>
              </a:rPr>
              <a:t>Total Water Sales Revenue: $7.2M</a:t>
            </a:r>
          </a:p>
        </p:txBody>
      </p:sp>
      <p:sp>
        <p:nvSpPr>
          <p:cNvPr id="14" name="Oval 13">
            <a:extLst>
              <a:ext uri="{FF2B5EF4-FFF2-40B4-BE49-F238E27FC236}">
                <a16:creationId xmlns:a16="http://schemas.microsoft.com/office/drawing/2014/main" id="{60CB1EDD-17E7-466F-A103-C3739ED00E75}"/>
              </a:ext>
            </a:extLst>
          </p:cNvPr>
          <p:cNvSpPr/>
          <p:nvPr/>
        </p:nvSpPr>
        <p:spPr>
          <a:xfrm>
            <a:off x="5181852" y="4849635"/>
            <a:ext cx="130629" cy="143692"/>
          </a:xfrm>
          <a:prstGeom prst="ellipse">
            <a:avLst/>
          </a:prstGeom>
          <a:solidFill>
            <a:srgbClr val="FF00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3E75D33-40AE-4908-AF05-4658AA07BF47}"/>
              </a:ext>
            </a:extLst>
          </p:cNvPr>
          <p:cNvSpPr txBox="1"/>
          <p:nvPr/>
        </p:nvSpPr>
        <p:spPr>
          <a:xfrm>
            <a:off x="182585" y="3538797"/>
            <a:ext cx="1293781" cy="738664"/>
          </a:xfrm>
          <a:prstGeom prst="rect">
            <a:avLst/>
          </a:prstGeom>
          <a:noFill/>
        </p:spPr>
        <p:txBody>
          <a:bodyPr wrap="square" rtlCol="0">
            <a:spAutoFit/>
          </a:bodyPr>
          <a:lstStyle/>
          <a:p>
            <a:pPr algn="ctr"/>
            <a:r>
              <a:rPr lang="en-US" sz="1400" b="1" dirty="0">
                <a:solidFill>
                  <a:srgbClr val="FF0000"/>
                </a:solidFill>
              </a:rPr>
              <a:t>$2.38 Per 1,000 Gallons</a:t>
            </a:r>
          </a:p>
        </p:txBody>
      </p:sp>
      <p:cxnSp>
        <p:nvCxnSpPr>
          <p:cNvPr id="16" name="Straight Connector 15">
            <a:extLst>
              <a:ext uri="{FF2B5EF4-FFF2-40B4-BE49-F238E27FC236}">
                <a16:creationId xmlns:a16="http://schemas.microsoft.com/office/drawing/2014/main" id="{09C453AF-4B7F-463E-A5FC-1F0A740B7442}"/>
              </a:ext>
            </a:extLst>
          </p:cNvPr>
          <p:cNvCxnSpPr>
            <a:cxnSpLocks/>
          </p:cNvCxnSpPr>
          <p:nvPr/>
        </p:nvCxnSpPr>
        <p:spPr>
          <a:xfrm>
            <a:off x="1664743" y="4002092"/>
            <a:ext cx="3596507" cy="42659"/>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E3142D-84B0-452F-8960-BA92B64F6592}"/>
              </a:ext>
            </a:extLst>
          </p:cNvPr>
          <p:cNvCxnSpPr>
            <a:cxnSpLocks/>
          </p:cNvCxnSpPr>
          <p:nvPr/>
        </p:nvCxnSpPr>
        <p:spPr>
          <a:xfrm>
            <a:off x="5243909" y="4008474"/>
            <a:ext cx="1" cy="804884"/>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5F2C9AC-B8D5-419B-918B-85C62A663620}"/>
              </a:ext>
            </a:extLst>
          </p:cNvPr>
          <p:cNvSpPr txBox="1"/>
          <p:nvPr/>
        </p:nvSpPr>
        <p:spPr>
          <a:xfrm>
            <a:off x="5162526" y="3485254"/>
            <a:ext cx="1690285" cy="523220"/>
          </a:xfrm>
          <a:prstGeom prst="rect">
            <a:avLst/>
          </a:prstGeom>
          <a:noFill/>
        </p:spPr>
        <p:txBody>
          <a:bodyPr wrap="square" rtlCol="0">
            <a:spAutoFit/>
          </a:bodyPr>
          <a:lstStyle/>
          <a:p>
            <a:pPr algn="ctr"/>
            <a:r>
              <a:rPr lang="en-US" sz="1400" b="1" dirty="0">
                <a:solidFill>
                  <a:srgbClr val="FF0000"/>
                </a:solidFill>
              </a:rPr>
              <a:t>Total Water Sales Revenue: $38.5M</a:t>
            </a:r>
          </a:p>
        </p:txBody>
      </p:sp>
      <p:sp>
        <p:nvSpPr>
          <p:cNvPr id="21" name="TextBox 20">
            <a:extLst>
              <a:ext uri="{FF2B5EF4-FFF2-40B4-BE49-F238E27FC236}">
                <a16:creationId xmlns:a16="http://schemas.microsoft.com/office/drawing/2014/main" id="{2F6EA2FA-EDFB-4BBE-8193-C3BCCC0DB23F}"/>
              </a:ext>
            </a:extLst>
          </p:cNvPr>
          <p:cNvSpPr txBox="1"/>
          <p:nvPr/>
        </p:nvSpPr>
        <p:spPr>
          <a:xfrm>
            <a:off x="8791041" y="1762417"/>
            <a:ext cx="3239023" cy="2862322"/>
          </a:xfrm>
          <a:prstGeom prst="rect">
            <a:avLst/>
          </a:prstGeom>
          <a:noFill/>
        </p:spPr>
        <p:txBody>
          <a:bodyPr wrap="square" rtlCol="0">
            <a:spAutoFit/>
          </a:bodyPr>
          <a:lstStyle/>
          <a:p>
            <a:r>
              <a:rPr lang="en-US" sz="2000" b="1" dirty="0"/>
              <a:t>Using the correct price of water in Washington County, the total water demanded, as estimated by the professors, generates approximately $38.5 million per year as compared to $7.2 million.  </a:t>
            </a:r>
          </a:p>
        </p:txBody>
      </p:sp>
      <p:sp>
        <p:nvSpPr>
          <p:cNvPr id="22" name="Oval 21">
            <a:extLst>
              <a:ext uri="{FF2B5EF4-FFF2-40B4-BE49-F238E27FC236}">
                <a16:creationId xmlns:a16="http://schemas.microsoft.com/office/drawing/2014/main" id="{ECA6979F-3706-48BE-BB18-694E20453521}"/>
              </a:ext>
            </a:extLst>
          </p:cNvPr>
          <p:cNvSpPr/>
          <p:nvPr/>
        </p:nvSpPr>
        <p:spPr>
          <a:xfrm>
            <a:off x="5174888" y="3940388"/>
            <a:ext cx="130629" cy="143692"/>
          </a:xfrm>
          <a:prstGeom prst="ellipse">
            <a:avLst/>
          </a:prstGeom>
          <a:solidFill>
            <a:srgbClr val="FF00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98234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1AF42C-55F1-4D4A-B113-FF708963D880}"/>
              </a:ext>
            </a:extLst>
          </p:cNvPr>
          <p:cNvPicPr>
            <a:picLocks noChangeAspect="1"/>
          </p:cNvPicPr>
          <p:nvPr/>
        </p:nvPicPr>
        <p:blipFill rotWithShape="1">
          <a:blip r:embed="rId2"/>
          <a:srcRect r="4981"/>
          <a:stretch/>
        </p:blipFill>
        <p:spPr>
          <a:xfrm>
            <a:off x="520176" y="1599142"/>
            <a:ext cx="6837871" cy="3488461"/>
          </a:xfrm>
          <a:prstGeom prst="rect">
            <a:avLst/>
          </a:prstGeom>
          <a:ln>
            <a:solidFill>
              <a:schemeClr val="tx1"/>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C38468FE-E1D3-4899-AC20-D0D890FF84E5}"/>
              </a:ext>
            </a:extLst>
          </p:cNvPr>
          <p:cNvSpPr/>
          <p:nvPr/>
        </p:nvSpPr>
        <p:spPr>
          <a:xfrm>
            <a:off x="950406" y="3500344"/>
            <a:ext cx="2651185" cy="34439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7">
            <a:extLst>
              <a:ext uri="{FF2B5EF4-FFF2-40B4-BE49-F238E27FC236}">
                <a16:creationId xmlns:a16="http://schemas.microsoft.com/office/drawing/2014/main" id="{96BF9F11-F74D-418D-9892-6AA426980A70}"/>
              </a:ext>
            </a:extLst>
          </p:cNvPr>
          <p:cNvSpPr txBox="1">
            <a:spLocks/>
          </p:cNvSpPr>
          <p:nvPr/>
        </p:nvSpPr>
        <p:spPr>
          <a:xfrm>
            <a:off x="7946248" y="1683012"/>
            <a:ext cx="3438106"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u="sng" dirty="0"/>
              <a:t>Reason #2</a:t>
            </a:r>
          </a:p>
        </p:txBody>
      </p:sp>
      <p:sp>
        <p:nvSpPr>
          <p:cNvPr id="10" name="Title 1">
            <a:extLst>
              <a:ext uri="{FF2B5EF4-FFF2-40B4-BE49-F238E27FC236}">
                <a16:creationId xmlns:a16="http://schemas.microsoft.com/office/drawing/2014/main" id="{E86058CF-55A6-482B-964A-2DEAE524FFAB}"/>
              </a:ext>
            </a:extLst>
          </p:cNvPr>
          <p:cNvSpPr txBox="1">
            <a:spLocks/>
          </p:cNvSpPr>
          <p:nvPr/>
        </p:nvSpPr>
        <p:spPr>
          <a:xfrm>
            <a:off x="8298675" y="2985826"/>
            <a:ext cx="2873209"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Flawed Assumptions Lead to Flawed Calculations</a:t>
            </a:r>
          </a:p>
        </p:txBody>
      </p:sp>
    </p:spTree>
    <p:extLst>
      <p:ext uri="{BB962C8B-B14F-4D97-AF65-F5344CB8AC3E}">
        <p14:creationId xmlns:p14="http://schemas.microsoft.com/office/powerpoint/2010/main" val="32142651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670A48-6342-4F77-A1CB-3C1FC80974DC}"/>
              </a:ext>
            </a:extLst>
          </p:cNvPr>
          <p:cNvPicPr>
            <a:picLocks noChangeAspect="1"/>
          </p:cNvPicPr>
          <p:nvPr/>
        </p:nvPicPr>
        <p:blipFill>
          <a:blip r:embed="rId2"/>
          <a:stretch>
            <a:fillRect/>
          </a:stretch>
        </p:blipFill>
        <p:spPr>
          <a:xfrm>
            <a:off x="297471" y="736790"/>
            <a:ext cx="6967139" cy="5217644"/>
          </a:xfrm>
          <a:prstGeom prst="rect">
            <a:avLst/>
          </a:prstGeom>
          <a:ln>
            <a:solidFill>
              <a:schemeClr val="tx1"/>
            </a:solidFill>
          </a:ln>
          <a:effectLst>
            <a:outerShdw blurRad="50800" dist="38100" dir="2700000" algn="tl" rotWithShape="0">
              <a:prstClr val="black">
                <a:alpha val="40000"/>
              </a:prstClr>
            </a:outerShdw>
          </a:effectLst>
        </p:spPr>
      </p:pic>
      <p:sp>
        <p:nvSpPr>
          <p:cNvPr id="6" name="Title 7">
            <a:extLst>
              <a:ext uri="{FF2B5EF4-FFF2-40B4-BE49-F238E27FC236}">
                <a16:creationId xmlns:a16="http://schemas.microsoft.com/office/drawing/2014/main" id="{83B71CD0-B222-40BC-BB53-DCD1A7810705}"/>
              </a:ext>
            </a:extLst>
          </p:cNvPr>
          <p:cNvSpPr txBox="1">
            <a:spLocks/>
          </p:cNvSpPr>
          <p:nvPr/>
        </p:nvSpPr>
        <p:spPr>
          <a:xfrm>
            <a:off x="7946248" y="1683012"/>
            <a:ext cx="3438106"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u="sng" dirty="0"/>
              <a:t>Reason #2</a:t>
            </a:r>
          </a:p>
        </p:txBody>
      </p:sp>
      <p:sp>
        <p:nvSpPr>
          <p:cNvPr id="7" name="Title 1">
            <a:extLst>
              <a:ext uri="{FF2B5EF4-FFF2-40B4-BE49-F238E27FC236}">
                <a16:creationId xmlns:a16="http://schemas.microsoft.com/office/drawing/2014/main" id="{A2BC5E56-66A1-435E-9F97-390AC6DDDA87}"/>
              </a:ext>
            </a:extLst>
          </p:cNvPr>
          <p:cNvSpPr txBox="1">
            <a:spLocks/>
          </p:cNvSpPr>
          <p:nvPr/>
        </p:nvSpPr>
        <p:spPr>
          <a:xfrm>
            <a:off x="8298675" y="2985826"/>
            <a:ext cx="2873209"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Flawed Assumptions Lead to Flawed Calculations</a:t>
            </a:r>
          </a:p>
        </p:txBody>
      </p:sp>
    </p:spTree>
    <p:extLst>
      <p:ext uri="{BB962C8B-B14F-4D97-AF65-F5344CB8AC3E}">
        <p14:creationId xmlns:p14="http://schemas.microsoft.com/office/powerpoint/2010/main" val="12966613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199BD7-3277-4EAD-8F23-E7623C404767}"/>
              </a:ext>
            </a:extLst>
          </p:cNvPr>
          <p:cNvPicPr>
            <a:picLocks noChangeAspect="1"/>
          </p:cNvPicPr>
          <p:nvPr/>
        </p:nvPicPr>
        <p:blipFill>
          <a:blip r:embed="rId2"/>
          <a:stretch>
            <a:fillRect/>
          </a:stretch>
        </p:blipFill>
        <p:spPr>
          <a:xfrm>
            <a:off x="365125" y="575095"/>
            <a:ext cx="6954670" cy="5222371"/>
          </a:xfrm>
          <a:prstGeom prst="rect">
            <a:avLst/>
          </a:prstGeom>
          <a:ln>
            <a:solidFill>
              <a:schemeClr val="tx1"/>
            </a:solidFill>
          </a:ln>
          <a:effectLst>
            <a:outerShdw blurRad="50800" dist="38100" dir="2700000" algn="tl" rotWithShape="0">
              <a:prstClr val="black">
                <a:alpha val="40000"/>
              </a:prstClr>
            </a:outerShdw>
          </a:effectLst>
        </p:spPr>
      </p:pic>
      <p:sp>
        <p:nvSpPr>
          <p:cNvPr id="9" name="Title 7">
            <a:extLst>
              <a:ext uri="{FF2B5EF4-FFF2-40B4-BE49-F238E27FC236}">
                <a16:creationId xmlns:a16="http://schemas.microsoft.com/office/drawing/2014/main" id="{7BC0CDD5-2614-4C5E-9A7E-361AD2F35AB9}"/>
              </a:ext>
            </a:extLst>
          </p:cNvPr>
          <p:cNvSpPr txBox="1">
            <a:spLocks/>
          </p:cNvSpPr>
          <p:nvPr/>
        </p:nvSpPr>
        <p:spPr>
          <a:xfrm>
            <a:off x="7946248" y="1683012"/>
            <a:ext cx="3438106"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u="sng" dirty="0"/>
              <a:t>Reason #2</a:t>
            </a:r>
          </a:p>
        </p:txBody>
      </p:sp>
      <p:sp>
        <p:nvSpPr>
          <p:cNvPr id="10" name="Title 1">
            <a:extLst>
              <a:ext uri="{FF2B5EF4-FFF2-40B4-BE49-F238E27FC236}">
                <a16:creationId xmlns:a16="http://schemas.microsoft.com/office/drawing/2014/main" id="{3B341857-3D33-4776-A449-9DAB65D026E3}"/>
              </a:ext>
            </a:extLst>
          </p:cNvPr>
          <p:cNvSpPr txBox="1">
            <a:spLocks/>
          </p:cNvSpPr>
          <p:nvPr/>
        </p:nvSpPr>
        <p:spPr>
          <a:xfrm>
            <a:off x="8298675" y="2985826"/>
            <a:ext cx="2873209"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Flawed Assumptions Lead to Flawed Calculations</a:t>
            </a:r>
          </a:p>
        </p:txBody>
      </p:sp>
    </p:spTree>
    <p:extLst>
      <p:ext uri="{BB962C8B-B14F-4D97-AF65-F5344CB8AC3E}">
        <p14:creationId xmlns:p14="http://schemas.microsoft.com/office/powerpoint/2010/main" val="19775083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199BD7-3277-4EAD-8F23-E7623C404767}"/>
              </a:ext>
            </a:extLst>
          </p:cNvPr>
          <p:cNvPicPr>
            <a:picLocks noChangeAspect="1"/>
          </p:cNvPicPr>
          <p:nvPr/>
        </p:nvPicPr>
        <p:blipFill>
          <a:blip r:embed="rId2"/>
          <a:stretch>
            <a:fillRect/>
          </a:stretch>
        </p:blipFill>
        <p:spPr>
          <a:xfrm>
            <a:off x="365125" y="575095"/>
            <a:ext cx="6954670" cy="5222371"/>
          </a:xfrm>
          <a:prstGeom prst="rect">
            <a:avLst/>
          </a:prstGeom>
          <a:ln>
            <a:solidFill>
              <a:schemeClr val="tx1"/>
            </a:solidFill>
          </a:ln>
          <a:effectLst>
            <a:outerShdw blurRad="50800" dist="38100" dir="2700000" algn="tl" rotWithShape="0">
              <a:prstClr val="black">
                <a:alpha val="40000"/>
              </a:prstClr>
            </a:outerShdw>
          </a:effectLst>
        </p:spPr>
      </p:pic>
      <p:sp>
        <p:nvSpPr>
          <p:cNvPr id="7" name="Oval 6">
            <a:extLst>
              <a:ext uri="{FF2B5EF4-FFF2-40B4-BE49-F238E27FC236}">
                <a16:creationId xmlns:a16="http://schemas.microsoft.com/office/drawing/2014/main" id="{307A0F7B-6B0A-4F86-A86F-7D72D2F2041B}"/>
              </a:ext>
            </a:extLst>
          </p:cNvPr>
          <p:cNvSpPr/>
          <p:nvPr/>
        </p:nvSpPr>
        <p:spPr>
          <a:xfrm>
            <a:off x="2812211" y="2541918"/>
            <a:ext cx="4029857" cy="96615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47EE0E40-0756-4200-A7A3-A70E5116ACC4}"/>
              </a:ext>
            </a:extLst>
          </p:cNvPr>
          <p:cNvSpPr>
            <a:spLocks noGrp="1"/>
          </p:cNvSpPr>
          <p:nvPr>
            <p:ph type="title"/>
          </p:nvPr>
        </p:nvSpPr>
        <p:spPr>
          <a:xfrm>
            <a:off x="7845811" y="1901480"/>
            <a:ext cx="4133165" cy="2891138"/>
          </a:xfrm>
        </p:spPr>
        <p:txBody>
          <a:bodyPr/>
          <a:lstStyle/>
          <a:p>
            <a:r>
              <a:rPr lang="en-US" sz="3000" dirty="0"/>
              <a:t>Flawed assumptions lead to flawed conclusions… </a:t>
            </a:r>
            <a:br>
              <a:rPr lang="en-US" sz="3000" dirty="0"/>
            </a:br>
            <a:br>
              <a:rPr lang="en-US" sz="3000" dirty="0"/>
            </a:br>
            <a:r>
              <a:rPr lang="en-US" sz="2400" b="0" dirty="0"/>
              <a:t>Analysis assumes in 36.88B gallons are consumed</a:t>
            </a:r>
            <a:br>
              <a:rPr lang="en-US" sz="2400" b="0" dirty="0"/>
            </a:br>
            <a:br>
              <a:rPr lang="en-US" sz="2400" b="0" dirty="0"/>
            </a:br>
            <a:r>
              <a:rPr lang="en-US" sz="2400" b="0" dirty="0"/>
              <a:t>Analysis assumes $23M in revenue is generated</a:t>
            </a:r>
            <a:br>
              <a:rPr lang="en-US" sz="2400" b="0" dirty="0"/>
            </a:br>
            <a:br>
              <a:rPr lang="en-US" sz="2400" b="0" dirty="0"/>
            </a:br>
            <a:r>
              <a:rPr lang="en-US" sz="2400" b="0" dirty="0"/>
              <a:t>Translates into a total revenue price point based on $0.62 per 1,000 gallons</a:t>
            </a:r>
            <a:br>
              <a:rPr lang="en-US" sz="3000" b="0" dirty="0"/>
            </a:br>
            <a:endParaRPr lang="en-US" sz="3000" b="0" dirty="0"/>
          </a:p>
        </p:txBody>
      </p:sp>
    </p:spTree>
    <p:extLst>
      <p:ext uri="{BB962C8B-B14F-4D97-AF65-F5344CB8AC3E}">
        <p14:creationId xmlns:p14="http://schemas.microsoft.com/office/powerpoint/2010/main" val="369074300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F76626-704B-4168-A46A-80BAC7CD3DA2}"/>
              </a:ext>
            </a:extLst>
          </p:cNvPr>
          <p:cNvPicPr>
            <a:picLocks noChangeAspect="1"/>
          </p:cNvPicPr>
          <p:nvPr/>
        </p:nvPicPr>
        <p:blipFill>
          <a:blip r:embed="rId2"/>
          <a:stretch>
            <a:fillRect/>
          </a:stretch>
        </p:blipFill>
        <p:spPr>
          <a:xfrm>
            <a:off x="468034" y="857392"/>
            <a:ext cx="6585596" cy="4803922"/>
          </a:xfrm>
          <a:prstGeom prst="rect">
            <a:avLst/>
          </a:prstGeom>
          <a:ln>
            <a:solidFill>
              <a:schemeClr val="tx1"/>
            </a:solidFill>
          </a:ln>
          <a:effectLst>
            <a:outerShdw blurRad="50800" dist="38100" dir="2700000" algn="tl" rotWithShape="0">
              <a:prstClr val="black">
                <a:alpha val="40000"/>
              </a:prstClr>
            </a:outerShdw>
          </a:effectLst>
        </p:spPr>
      </p:pic>
      <p:sp>
        <p:nvSpPr>
          <p:cNvPr id="10" name="Title 7">
            <a:extLst>
              <a:ext uri="{FF2B5EF4-FFF2-40B4-BE49-F238E27FC236}">
                <a16:creationId xmlns:a16="http://schemas.microsoft.com/office/drawing/2014/main" id="{EF64B56B-33CA-4AB8-AEEA-5F87958B8942}"/>
              </a:ext>
            </a:extLst>
          </p:cNvPr>
          <p:cNvSpPr txBox="1">
            <a:spLocks/>
          </p:cNvSpPr>
          <p:nvPr/>
        </p:nvSpPr>
        <p:spPr>
          <a:xfrm>
            <a:off x="7845811" y="1901480"/>
            <a:ext cx="4133165" cy="2891138"/>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3000"/>
              <a:t>Flawed assumptions lead to flawed conclusions… </a:t>
            </a:r>
            <a:br>
              <a:rPr lang="en-US" sz="3000"/>
            </a:br>
            <a:br>
              <a:rPr lang="en-US" sz="3000"/>
            </a:br>
            <a:r>
              <a:rPr lang="en-US" sz="2400" b="0"/>
              <a:t>Analysis assumes in 36.88B gallons are consumed</a:t>
            </a:r>
            <a:br>
              <a:rPr lang="en-US" sz="2400" b="0"/>
            </a:br>
            <a:br>
              <a:rPr lang="en-US" sz="2400" b="0"/>
            </a:br>
            <a:r>
              <a:rPr lang="en-US" sz="2400" b="0"/>
              <a:t>Analysis assumes $23M in revenue is generated</a:t>
            </a:r>
            <a:br>
              <a:rPr lang="en-US" sz="2400" b="0"/>
            </a:br>
            <a:br>
              <a:rPr lang="en-US" sz="2400" b="0"/>
            </a:br>
            <a:r>
              <a:rPr lang="en-US" sz="2400" b="0"/>
              <a:t>Translates into a total revenue price point based on $0.62 per 1,000 gallons</a:t>
            </a:r>
            <a:br>
              <a:rPr lang="en-US" sz="3000" b="0"/>
            </a:br>
            <a:endParaRPr lang="en-US" sz="3000" b="0" dirty="0"/>
          </a:p>
        </p:txBody>
      </p:sp>
      <p:sp>
        <p:nvSpPr>
          <p:cNvPr id="5" name="Oval 4">
            <a:extLst>
              <a:ext uri="{FF2B5EF4-FFF2-40B4-BE49-F238E27FC236}">
                <a16:creationId xmlns:a16="http://schemas.microsoft.com/office/drawing/2014/main" id="{5698626F-0C2F-4B0D-8284-5CD47CAF2EB2}"/>
              </a:ext>
            </a:extLst>
          </p:cNvPr>
          <p:cNvSpPr/>
          <p:nvPr/>
        </p:nvSpPr>
        <p:spPr>
          <a:xfrm>
            <a:off x="1185143" y="3429000"/>
            <a:ext cx="3567227" cy="463585"/>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77679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D8A7198-5C1D-4D74-9F18-8F43BE152A93}"/>
              </a:ext>
            </a:extLst>
          </p:cNvPr>
          <p:cNvSpPr>
            <a:spLocks noGrp="1"/>
          </p:cNvSpPr>
          <p:nvPr>
            <p:ph sz="quarter" idx="12"/>
          </p:nvPr>
        </p:nvSpPr>
        <p:spPr/>
        <p:txBody>
          <a:bodyPr anchor="ctr"/>
          <a:lstStyle/>
          <a:p>
            <a:pPr algn="ctr"/>
            <a:r>
              <a:rPr lang="en-US" sz="3600" dirty="0"/>
              <a:t>Price Elasticity of Demand Considered in Supply-Demand Estimates</a:t>
            </a:r>
          </a:p>
        </p:txBody>
      </p:sp>
      <p:sp>
        <p:nvSpPr>
          <p:cNvPr id="6" name="Rectangle: Rounded Corners 5">
            <a:extLst>
              <a:ext uri="{FF2B5EF4-FFF2-40B4-BE49-F238E27FC236}">
                <a16:creationId xmlns:a16="http://schemas.microsoft.com/office/drawing/2014/main" id="{D812D666-7E70-4636-8CDF-7354C6C9620A}"/>
              </a:ext>
            </a:extLst>
          </p:cNvPr>
          <p:cNvSpPr/>
          <p:nvPr/>
        </p:nvSpPr>
        <p:spPr>
          <a:xfrm>
            <a:off x="4032656" y="1361139"/>
            <a:ext cx="2964180" cy="1057276"/>
          </a:xfrm>
          <a:prstGeom prst="roundRect">
            <a:avLst/>
          </a:prstGeom>
          <a:solidFill>
            <a:schemeClr val="bg1">
              <a:lumMod val="9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Cyrl-AZ" b="1" dirty="0">
                <a:solidFill>
                  <a:schemeClr val="tx1"/>
                </a:solidFill>
                <a:cs typeface="Calibri" panose="020F0502020204030204" pitchFamily="34" charset="0"/>
              </a:rPr>
              <a:t>ԑ</a:t>
            </a:r>
            <a:r>
              <a:rPr lang="en-US" b="1" dirty="0">
                <a:solidFill>
                  <a:schemeClr val="tx1"/>
                </a:solidFill>
                <a:cs typeface="Calibri" panose="020F0502020204030204" pitchFamily="34" charset="0"/>
              </a:rPr>
              <a:t> = -0.5037</a:t>
            </a:r>
          </a:p>
          <a:p>
            <a:pPr algn="ctr"/>
            <a:r>
              <a:rPr lang="en-US" dirty="0">
                <a:solidFill>
                  <a:schemeClr val="tx1"/>
                </a:solidFill>
                <a:cs typeface="Calibri" panose="020F0502020204030204" pitchFamily="34" charset="0"/>
              </a:rPr>
              <a:t>at every point on the demand curve</a:t>
            </a:r>
            <a:endParaRPr lang="en-US" dirty="0">
              <a:solidFill>
                <a:schemeClr val="tx1"/>
              </a:solidFill>
            </a:endParaRPr>
          </a:p>
        </p:txBody>
      </p:sp>
      <p:graphicFrame>
        <p:nvGraphicFramePr>
          <p:cNvPr id="9" name="Content Placeholder 8">
            <a:extLst>
              <a:ext uri="{FF2B5EF4-FFF2-40B4-BE49-F238E27FC236}">
                <a16:creationId xmlns:a16="http://schemas.microsoft.com/office/drawing/2014/main" id="{5C26B55E-7D9D-4A96-B30C-68DDCC863D12}"/>
              </a:ext>
            </a:extLst>
          </p:cNvPr>
          <p:cNvGraphicFramePr>
            <a:graphicFrameLocks noGrp="1"/>
          </p:cNvGraphicFramePr>
          <p:nvPr>
            <p:ph idx="11"/>
            <p:extLst/>
          </p:nvPr>
        </p:nvGraphicFramePr>
        <p:xfrm>
          <a:off x="365125" y="365125"/>
          <a:ext cx="7643813" cy="56721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38407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639473" y="1919063"/>
            <a:ext cx="3438106" cy="914400"/>
          </a:xfrm>
        </p:spPr>
        <p:txBody>
          <a:bodyPr/>
          <a:lstStyle/>
          <a:p>
            <a:pPr algn="ctr"/>
            <a:r>
              <a:rPr lang="en-US" u="sng" dirty="0"/>
              <a:t>Reason #3</a:t>
            </a:r>
          </a:p>
        </p:txBody>
      </p:sp>
      <p:sp>
        <p:nvSpPr>
          <p:cNvPr id="5" name="Title 1">
            <a:extLst>
              <a:ext uri="{FF2B5EF4-FFF2-40B4-BE49-F238E27FC236}">
                <a16:creationId xmlns:a16="http://schemas.microsoft.com/office/drawing/2014/main" id="{8CCA48C0-A94F-4299-876D-92C8B40AEC58}"/>
              </a:ext>
            </a:extLst>
          </p:cNvPr>
          <p:cNvSpPr txBox="1">
            <a:spLocks/>
          </p:cNvSpPr>
          <p:nvPr/>
        </p:nvSpPr>
        <p:spPr>
          <a:xfrm>
            <a:off x="317675" y="3068653"/>
            <a:ext cx="4323608"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University of Utah Professors Rely on Unrealistic Assumption</a:t>
            </a:r>
          </a:p>
        </p:txBody>
      </p:sp>
      <p:sp>
        <p:nvSpPr>
          <p:cNvPr id="16" name="Title 7">
            <a:extLst>
              <a:ext uri="{FF2B5EF4-FFF2-40B4-BE49-F238E27FC236}">
                <a16:creationId xmlns:a16="http://schemas.microsoft.com/office/drawing/2014/main" id="{763B244D-CE3F-40BB-89BB-3E079422335D}"/>
              </a:ext>
            </a:extLst>
          </p:cNvPr>
          <p:cNvSpPr txBox="1">
            <a:spLocks/>
          </p:cNvSpPr>
          <p:nvPr/>
        </p:nvSpPr>
        <p:spPr>
          <a:xfrm>
            <a:off x="4887742" y="1445345"/>
            <a:ext cx="7304258" cy="4224324"/>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457200" indent="-457200">
              <a:buFont typeface="Arial" panose="020B0604020202020204" pitchFamily="34" charset="0"/>
              <a:buChar char="•"/>
            </a:pPr>
            <a:r>
              <a:rPr lang="en-US" sz="2000" u="sng" dirty="0"/>
              <a:t>Assumes Ample Water Exists</a:t>
            </a:r>
            <a:br>
              <a:rPr lang="en-US" sz="2000" b="0" dirty="0"/>
            </a:br>
            <a:r>
              <a:rPr lang="en-US" sz="2000" b="0" dirty="0"/>
              <a:t>“</a:t>
            </a:r>
            <a:r>
              <a:rPr lang="en-US" sz="2000" b="0" i="1" dirty="0"/>
              <a:t>Washington County has ample water to serve future populations without participation in the Lake Powell Pipeline."</a:t>
            </a:r>
            <a:br>
              <a:rPr lang="en-US" sz="2000" b="0" dirty="0"/>
            </a:br>
            <a:endParaRPr lang="en-US" sz="2000" b="0" dirty="0"/>
          </a:p>
          <a:p>
            <a:pPr marL="457200" indent="-457200">
              <a:buFont typeface="Arial" panose="020B0604020202020204" pitchFamily="34" charset="0"/>
              <a:buChar char="•"/>
            </a:pPr>
            <a:r>
              <a:rPr lang="en-US" sz="2000" u="sng" dirty="0"/>
              <a:t>Assumes an Accelerated Timeline for the LPP Project </a:t>
            </a:r>
            <a:br>
              <a:rPr lang="en-US" sz="2000" u="sng" dirty="0"/>
            </a:br>
            <a:r>
              <a:rPr lang="en-US" sz="2000" b="0" i="1" dirty="0"/>
              <a:t>Model assumes that the residents of Washington County begin paying for the cost of the Lake Powell Pipeline in 2015, the year before the analysis was completed</a:t>
            </a:r>
            <a:endParaRPr lang="en-US" sz="2000" u="sng" dirty="0"/>
          </a:p>
          <a:p>
            <a:endParaRPr lang="en-US" sz="2000" u="sng" dirty="0"/>
          </a:p>
          <a:p>
            <a:pPr marL="457200" indent="-457200">
              <a:buFont typeface="Arial" panose="020B0604020202020204" pitchFamily="34" charset="0"/>
              <a:buChar char="•"/>
            </a:pPr>
            <a:r>
              <a:rPr lang="en-US" sz="2000" u="sng" dirty="0"/>
              <a:t>Ignores the Lake Powell Pipeline Development Act</a:t>
            </a:r>
            <a:r>
              <a:rPr lang="en-US" sz="2000" b="0" dirty="0"/>
              <a:t> </a:t>
            </a:r>
            <a:br>
              <a:rPr lang="en-US" sz="2000" b="0" dirty="0"/>
            </a:br>
            <a:r>
              <a:rPr lang="en-US" sz="2000" b="0" i="1" dirty="0"/>
              <a:t>Assumes a straight-line amortization (mortgage) approach to repayment of the pipeline</a:t>
            </a:r>
            <a:endParaRPr lang="en-US" sz="2000" u="sng" dirty="0"/>
          </a:p>
        </p:txBody>
      </p:sp>
    </p:spTree>
    <p:extLst>
      <p:ext uri="{BB962C8B-B14F-4D97-AF65-F5344CB8AC3E}">
        <p14:creationId xmlns:p14="http://schemas.microsoft.com/office/powerpoint/2010/main" val="2310580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1561B9-EAE8-4631-9E83-B889F66983D6}"/>
              </a:ext>
            </a:extLst>
          </p:cNvPr>
          <p:cNvPicPr>
            <a:picLocks noChangeAspect="1"/>
          </p:cNvPicPr>
          <p:nvPr/>
        </p:nvPicPr>
        <p:blipFill>
          <a:blip r:embed="rId2"/>
          <a:stretch>
            <a:fillRect/>
          </a:stretch>
        </p:blipFill>
        <p:spPr>
          <a:xfrm>
            <a:off x="326925" y="1694953"/>
            <a:ext cx="11344411" cy="4023529"/>
          </a:xfrm>
          <a:prstGeom prst="rect">
            <a:avLst/>
          </a:prstGeom>
          <a:ln w="25400">
            <a:solidFill>
              <a:schemeClr val="tx1"/>
            </a:solidFill>
          </a:ln>
        </p:spPr>
      </p:pic>
      <p:sp>
        <p:nvSpPr>
          <p:cNvPr id="5" name="Rectangle 4">
            <a:extLst>
              <a:ext uri="{FF2B5EF4-FFF2-40B4-BE49-F238E27FC236}">
                <a16:creationId xmlns:a16="http://schemas.microsoft.com/office/drawing/2014/main" id="{EB9FBF1A-E4A3-4641-AF95-284EA4F568CE}"/>
              </a:ext>
            </a:extLst>
          </p:cNvPr>
          <p:cNvSpPr/>
          <p:nvPr/>
        </p:nvSpPr>
        <p:spPr>
          <a:xfrm>
            <a:off x="229683" y="2652193"/>
            <a:ext cx="11510173" cy="208016"/>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7">
            <a:extLst>
              <a:ext uri="{FF2B5EF4-FFF2-40B4-BE49-F238E27FC236}">
                <a16:creationId xmlns:a16="http://schemas.microsoft.com/office/drawing/2014/main" id="{30819048-19C0-4C15-BA18-17E26B70897D}"/>
              </a:ext>
            </a:extLst>
          </p:cNvPr>
          <p:cNvSpPr txBox="1">
            <a:spLocks/>
          </p:cNvSpPr>
          <p:nvPr/>
        </p:nvSpPr>
        <p:spPr>
          <a:xfrm>
            <a:off x="3007560" y="533039"/>
            <a:ext cx="7115482" cy="920651"/>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r"/>
            <a:r>
              <a:rPr lang="en-US" sz="2400" dirty="0"/>
              <a:t>University of Utah professors assume the cost of the pipeline is incurred more than a decade before the project would come on line</a:t>
            </a:r>
          </a:p>
        </p:txBody>
      </p:sp>
      <p:cxnSp>
        <p:nvCxnSpPr>
          <p:cNvPr id="8" name="Straight Arrow Connector 7">
            <a:extLst>
              <a:ext uri="{FF2B5EF4-FFF2-40B4-BE49-F238E27FC236}">
                <a16:creationId xmlns:a16="http://schemas.microsoft.com/office/drawing/2014/main" id="{C9640A1A-0A1D-45C8-8695-151E25EC7157}"/>
              </a:ext>
            </a:extLst>
          </p:cNvPr>
          <p:cNvCxnSpPr/>
          <p:nvPr/>
        </p:nvCxnSpPr>
        <p:spPr>
          <a:xfrm>
            <a:off x="10214411" y="754055"/>
            <a:ext cx="0" cy="1447439"/>
          </a:xfrm>
          <a:prstGeom prst="straightConnector1">
            <a:avLst/>
          </a:prstGeom>
          <a:ln w="38100">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2359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622A44-EE5F-47CF-AE47-892395CB109C}"/>
              </a:ext>
            </a:extLst>
          </p:cNvPr>
          <p:cNvPicPr>
            <a:picLocks noChangeAspect="1"/>
          </p:cNvPicPr>
          <p:nvPr/>
        </p:nvPicPr>
        <p:blipFill>
          <a:blip r:embed="rId2"/>
          <a:stretch>
            <a:fillRect/>
          </a:stretch>
        </p:blipFill>
        <p:spPr>
          <a:xfrm>
            <a:off x="1059044" y="1000447"/>
            <a:ext cx="10582712" cy="5325741"/>
          </a:xfrm>
          <a:prstGeom prst="rect">
            <a:avLst/>
          </a:prstGeom>
        </p:spPr>
      </p:pic>
      <p:sp>
        <p:nvSpPr>
          <p:cNvPr id="3" name="Text Placeholder 2">
            <a:extLst>
              <a:ext uri="{FF2B5EF4-FFF2-40B4-BE49-F238E27FC236}">
                <a16:creationId xmlns:a16="http://schemas.microsoft.com/office/drawing/2014/main" id="{DDF8137C-F20A-4BE4-B01A-074BCDC59FD9}"/>
              </a:ext>
            </a:extLst>
          </p:cNvPr>
          <p:cNvSpPr>
            <a:spLocks noGrp="1"/>
          </p:cNvSpPr>
          <p:nvPr>
            <p:ph type="body" sz="quarter" idx="10"/>
          </p:nvPr>
        </p:nvSpPr>
        <p:spPr/>
        <p:txBody>
          <a:bodyPr/>
          <a:lstStyle/>
          <a:p>
            <a:endParaRPr lang="en-US"/>
          </a:p>
        </p:txBody>
      </p:sp>
      <p:sp>
        <p:nvSpPr>
          <p:cNvPr id="8" name="Rectangle 7">
            <a:extLst>
              <a:ext uri="{FF2B5EF4-FFF2-40B4-BE49-F238E27FC236}">
                <a16:creationId xmlns:a16="http://schemas.microsoft.com/office/drawing/2014/main" id="{B1C80FCE-6E69-440F-8E3F-88E07CB8D7D3}"/>
              </a:ext>
            </a:extLst>
          </p:cNvPr>
          <p:cNvSpPr/>
          <p:nvPr/>
        </p:nvSpPr>
        <p:spPr>
          <a:xfrm>
            <a:off x="1526797" y="4478153"/>
            <a:ext cx="5784294" cy="1654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DCAF6C6-3289-45E2-8329-A5A553E0DE1B}"/>
              </a:ext>
            </a:extLst>
          </p:cNvPr>
          <p:cNvSpPr/>
          <p:nvPr/>
        </p:nvSpPr>
        <p:spPr>
          <a:xfrm>
            <a:off x="1900317" y="4191887"/>
            <a:ext cx="7683004" cy="1384995"/>
          </a:xfrm>
          <a:prstGeom prst="rect">
            <a:avLst/>
          </a:prstGeom>
        </p:spPr>
        <p:txBody>
          <a:bodyPr wrap="square">
            <a:spAutoFit/>
          </a:bodyPr>
          <a:lstStyle/>
          <a:p>
            <a:pPr algn="ctr"/>
            <a:r>
              <a:rPr lang="en-US" sz="2800" dirty="0"/>
              <a:t>The Lake Powell Pipeline project is currently under review by federal agencies and is expected to be completed in the late 2020s.</a:t>
            </a:r>
          </a:p>
        </p:txBody>
      </p:sp>
    </p:spTree>
    <p:extLst>
      <p:ext uri="{BB962C8B-B14F-4D97-AF65-F5344CB8AC3E}">
        <p14:creationId xmlns:p14="http://schemas.microsoft.com/office/powerpoint/2010/main" val="40786288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A63BF978-3BD3-4F72-9AC9-92F3C1695057}"/>
              </a:ext>
            </a:extLst>
          </p:cNvPr>
          <p:cNvSpPr>
            <a:spLocks noGrp="1"/>
          </p:cNvSpPr>
          <p:nvPr>
            <p:ph type="title"/>
          </p:nvPr>
        </p:nvSpPr>
        <p:spPr>
          <a:xfrm>
            <a:off x="405986" y="1454309"/>
            <a:ext cx="3438106" cy="914400"/>
          </a:xfrm>
        </p:spPr>
        <p:txBody>
          <a:bodyPr/>
          <a:lstStyle/>
          <a:p>
            <a:pPr algn="ctr"/>
            <a:r>
              <a:rPr lang="en-US" u="sng" dirty="0"/>
              <a:t>Reason #4</a:t>
            </a:r>
          </a:p>
        </p:txBody>
      </p:sp>
      <p:sp>
        <p:nvSpPr>
          <p:cNvPr id="5" name="Title 1">
            <a:extLst>
              <a:ext uri="{FF2B5EF4-FFF2-40B4-BE49-F238E27FC236}">
                <a16:creationId xmlns:a16="http://schemas.microsoft.com/office/drawing/2014/main" id="{8CCA48C0-A94F-4299-876D-92C8B40AEC58}"/>
              </a:ext>
            </a:extLst>
          </p:cNvPr>
          <p:cNvSpPr txBox="1">
            <a:spLocks/>
          </p:cNvSpPr>
          <p:nvPr/>
        </p:nvSpPr>
        <p:spPr>
          <a:xfrm>
            <a:off x="264543" y="2442382"/>
            <a:ext cx="3990404" cy="914400"/>
          </a:xfrm>
          <a:prstGeom prst="rect">
            <a:avLst/>
          </a:prstGeom>
        </p:spPr>
        <p:txBody>
          <a:bodyPr anchor="ct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800" b="0" dirty="0"/>
              <a:t>Calculation </a:t>
            </a:r>
            <a:br>
              <a:rPr lang="en-US" sz="2800" b="0" dirty="0"/>
            </a:br>
            <a:r>
              <a:rPr lang="en-US" sz="2800" b="0" dirty="0"/>
              <a:t>Errors Limit the Utility of the Provided Analysis</a:t>
            </a:r>
          </a:p>
        </p:txBody>
      </p:sp>
      <p:pic>
        <p:nvPicPr>
          <p:cNvPr id="2" name="Picture 1">
            <a:extLst>
              <a:ext uri="{FF2B5EF4-FFF2-40B4-BE49-F238E27FC236}">
                <a16:creationId xmlns:a16="http://schemas.microsoft.com/office/drawing/2014/main" id="{CBA7A6D2-00D9-437D-A55A-8073E9CF8061}"/>
              </a:ext>
            </a:extLst>
          </p:cNvPr>
          <p:cNvPicPr>
            <a:picLocks noChangeAspect="1"/>
          </p:cNvPicPr>
          <p:nvPr/>
        </p:nvPicPr>
        <p:blipFill>
          <a:blip r:embed="rId2"/>
          <a:stretch>
            <a:fillRect/>
          </a:stretch>
        </p:blipFill>
        <p:spPr>
          <a:xfrm>
            <a:off x="5068047" y="816180"/>
            <a:ext cx="6581904" cy="2861929"/>
          </a:xfrm>
          <a:prstGeom prst="rect">
            <a:avLst/>
          </a:prstGeom>
          <a:ln>
            <a:solidFill>
              <a:schemeClr val="tx1"/>
            </a:solidFill>
          </a:ln>
          <a:effectLst>
            <a:outerShdw blurRad="50800" dist="38100" dir="2700000" algn="tl" rotWithShape="0">
              <a:prstClr val="black">
                <a:alpha val="40000"/>
              </a:prstClr>
            </a:outerShdw>
          </a:effectLst>
        </p:spPr>
      </p:pic>
      <p:sp>
        <p:nvSpPr>
          <p:cNvPr id="7" name="Oval 6">
            <a:extLst>
              <a:ext uri="{FF2B5EF4-FFF2-40B4-BE49-F238E27FC236}">
                <a16:creationId xmlns:a16="http://schemas.microsoft.com/office/drawing/2014/main" id="{F44F370B-F4C2-44D7-80DD-F69E988EED81}"/>
              </a:ext>
            </a:extLst>
          </p:cNvPr>
          <p:cNvSpPr/>
          <p:nvPr/>
        </p:nvSpPr>
        <p:spPr>
          <a:xfrm>
            <a:off x="7532679" y="3237687"/>
            <a:ext cx="1482811" cy="385315"/>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795FC50-F4BA-4E7A-A25D-6E13792E3042}"/>
              </a:ext>
            </a:extLst>
          </p:cNvPr>
          <p:cNvSpPr/>
          <p:nvPr/>
        </p:nvSpPr>
        <p:spPr>
          <a:xfrm>
            <a:off x="5291163" y="4416803"/>
            <a:ext cx="5965842" cy="13889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$1.75 Billion Amortized Over 50 Year at a 4 Percent Interest Rates Equals, $81.5M, not $130.9M.</a:t>
            </a:r>
          </a:p>
        </p:txBody>
      </p:sp>
      <p:cxnSp>
        <p:nvCxnSpPr>
          <p:cNvPr id="10" name="Straight Connector 9">
            <a:extLst>
              <a:ext uri="{FF2B5EF4-FFF2-40B4-BE49-F238E27FC236}">
                <a16:creationId xmlns:a16="http://schemas.microsoft.com/office/drawing/2014/main" id="{F911E835-EEDA-414E-81A5-4D88B2F63BFC}"/>
              </a:ext>
            </a:extLst>
          </p:cNvPr>
          <p:cNvCxnSpPr>
            <a:cxnSpLocks/>
          </p:cNvCxnSpPr>
          <p:nvPr/>
        </p:nvCxnSpPr>
        <p:spPr>
          <a:xfrm>
            <a:off x="8274084" y="3735448"/>
            <a:ext cx="0" cy="624016"/>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0158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49206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3D1B-E43F-4FAE-A48F-605CE0B6D042}"/>
              </a:ext>
            </a:extLst>
          </p:cNvPr>
          <p:cNvSpPr>
            <a:spLocks noGrp="1"/>
          </p:cNvSpPr>
          <p:nvPr>
            <p:ph type="title"/>
          </p:nvPr>
        </p:nvSpPr>
        <p:spPr>
          <a:xfrm>
            <a:off x="252078" y="2722795"/>
            <a:ext cx="11457432" cy="914400"/>
          </a:xfrm>
        </p:spPr>
        <p:txBody>
          <a:bodyPr/>
          <a:lstStyle/>
          <a:p>
            <a:pPr algn="ctr"/>
            <a:r>
              <a:rPr lang="en-US" dirty="0"/>
              <a:t>Additional Slides</a:t>
            </a:r>
          </a:p>
        </p:txBody>
      </p:sp>
      <p:sp>
        <p:nvSpPr>
          <p:cNvPr id="3" name="Text Placeholder 2">
            <a:extLst>
              <a:ext uri="{FF2B5EF4-FFF2-40B4-BE49-F238E27FC236}">
                <a16:creationId xmlns:a16="http://schemas.microsoft.com/office/drawing/2014/main" id="{BC2F7E98-1889-499F-B01A-3E27BF50DC2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3716772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63195C2-6628-469C-B6F8-57A15B72DA9D}"/>
              </a:ext>
            </a:extLst>
          </p:cNvPr>
          <p:cNvSpPr>
            <a:spLocks noGrp="1"/>
          </p:cNvSpPr>
          <p:nvPr>
            <p:ph type="title"/>
          </p:nvPr>
        </p:nvSpPr>
        <p:spPr>
          <a:xfrm>
            <a:off x="365759" y="365125"/>
            <a:ext cx="11699507" cy="914400"/>
          </a:xfrm>
        </p:spPr>
        <p:txBody>
          <a:bodyPr/>
          <a:lstStyle/>
          <a:p>
            <a:r>
              <a:rPr lang="en-US" dirty="0"/>
              <a:t>Quantifying the Fiscal Implications</a:t>
            </a:r>
          </a:p>
        </p:txBody>
      </p:sp>
      <p:sp>
        <p:nvSpPr>
          <p:cNvPr id="10" name="Text Placeholder 9">
            <a:extLst>
              <a:ext uri="{FF2B5EF4-FFF2-40B4-BE49-F238E27FC236}">
                <a16:creationId xmlns:a16="http://schemas.microsoft.com/office/drawing/2014/main" id="{D09141DA-9B3B-4D18-BB3A-5DDE003D1297}"/>
              </a:ext>
            </a:extLst>
          </p:cNvPr>
          <p:cNvSpPr>
            <a:spLocks noGrp="1"/>
          </p:cNvSpPr>
          <p:nvPr>
            <p:ph type="body" sz="quarter" idx="10"/>
          </p:nvPr>
        </p:nvSpPr>
        <p:spPr/>
        <p:txBody>
          <a:bodyPr/>
          <a:lstStyle/>
          <a:p>
            <a:endParaRPr lang="en-US" dirty="0"/>
          </a:p>
        </p:txBody>
      </p:sp>
      <p:graphicFrame>
        <p:nvGraphicFramePr>
          <p:cNvPr id="13" name="Content Placeholder 13">
            <a:extLst>
              <a:ext uri="{FF2B5EF4-FFF2-40B4-BE49-F238E27FC236}">
                <a16:creationId xmlns:a16="http://schemas.microsoft.com/office/drawing/2014/main" id="{F1A9EF00-0FE8-4DC3-948D-BDDF940EE7EA}"/>
              </a:ext>
            </a:extLst>
          </p:cNvPr>
          <p:cNvGraphicFramePr>
            <a:graphicFrameLocks noGrp="1"/>
          </p:cNvGraphicFramePr>
          <p:nvPr>
            <p:ph idx="1"/>
            <p:extLst>
              <p:ext uri="{D42A27DB-BD31-4B8C-83A1-F6EECF244321}">
                <p14:modId xmlns:p14="http://schemas.microsoft.com/office/powerpoint/2010/main" val="4214352619"/>
              </p:ext>
            </p:extLst>
          </p:nvPr>
        </p:nvGraphicFramePr>
        <p:xfrm>
          <a:off x="365125" y="1371600"/>
          <a:ext cx="5670550" cy="46640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13">
            <a:extLst>
              <a:ext uri="{FF2B5EF4-FFF2-40B4-BE49-F238E27FC236}">
                <a16:creationId xmlns:a16="http://schemas.microsoft.com/office/drawing/2014/main" id="{9559160D-2DE0-45DC-A309-8C0E73769357}"/>
              </a:ext>
            </a:extLst>
          </p:cNvPr>
          <p:cNvGraphicFramePr>
            <a:graphicFrameLocks noGrp="1"/>
          </p:cNvGraphicFramePr>
          <p:nvPr>
            <p:ph idx="11"/>
            <p:extLst>
              <p:ext uri="{D42A27DB-BD31-4B8C-83A1-F6EECF244321}">
                <p14:modId xmlns:p14="http://schemas.microsoft.com/office/powerpoint/2010/main" val="2392236016"/>
              </p:ext>
            </p:extLst>
          </p:nvPr>
        </p:nvGraphicFramePr>
        <p:xfrm>
          <a:off x="6156325" y="1371600"/>
          <a:ext cx="5670550" cy="46640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07479733"/>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1E909D"/>
      </a:accent1>
      <a:accent2>
        <a:srgbClr val="60C9DE"/>
      </a:accent2>
      <a:accent3>
        <a:srgbClr val="656363"/>
      </a:accent3>
      <a:accent4>
        <a:srgbClr val="E4D28F"/>
      </a:accent4>
      <a:accent5>
        <a:srgbClr val="006A97"/>
      </a:accent5>
      <a:accent6>
        <a:srgbClr val="052941"/>
      </a:accent6>
      <a:hlink>
        <a:srgbClr val="0563C1"/>
      </a:hlink>
      <a:folHlink>
        <a:srgbClr val="954F72"/>
      </a:folHlink>
    </a:clrScheme>
    <a:fontScheme name="Custom 2">
      <a:majorFont>
        <a:latin typeface="Raleway Medium"/>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3">
      <a:dk1>
        <a:sysClr val="windowText" lastClr="000000"/>
      </a:dk1>
      <a:lt1>
        <a:sysClr val="window" lastClr="FFFFFF"/>
      </a:lt1>
      <a:dk2>
        <a:srgbClr val="44546A"/>
      </a:dk2>
      <a:lt2>
        <a:srgbClr val="E7E6E6"/>
      </a:lt2>
      <a:accent1>
        <a:srgbClr val="1E909D"/>
      </a:accent1>
      <a:accent2>
        <a:srgbClr val="60C9DE"/>
      </a:accent2>
      <a:accent3>
        <a:srgbClr val="656363"/>
      </a:accent3>
      <a:accent4>
        <a:srgbClr val="E4D28F"/>
      </a:accent4>
      <a:accent5>
        <a:srgbClr val="006A97"/>
      </a:accent5>
      <a:accent6>
        <a:srgbClr val="052941"/>
      </a:accent6>
      <a:hlink>
        <a:srgbClr val="0563C1"/>
      </a:hlink>
      <a:folHlink>
        <a:srgbClr val="954F72"/>
      </a:folHlink>
    </a:clrScheme>
    <a:fontScheme name="Custom 2">
      <a:majorFont>
        <a:latin typeface="Raleway Medium"/>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75AE365C8061C429C2FBF97B506E7CE" ma:contentTypeVersion="2" ma:contentTypeDescription="Create a new document." ma:contentTypeScope="" ma:versionID="ec7325f983ae70db3ed8f8534840100d">
  <xsd:schema xmlns:xsd="http://www.w3.org/2001/XMLSchema" xmlns:xs="http://www.w3.org/2001/XMLSchema" xmlns:p="http://schemas.microsoft.com/office/2006/metadata/properties" xmlns:ns1="http://schemas.microsoft.com/sharepoint/v3" xmlns:ns2="1323d05e-2297-4d99-a691-fbcd1e971ca7" targetNamespace="http://schemas.microsoft.com/office/2006/metadata/properties" ma:root="true" ma:fieldsID="d6b59ceff14cfb2950ee7236b51be5d6" ns1:_="" ns2:_="">
    <xsd:import namespace="http://schemas.microsoft.com/sharepoint/v3"/>
    <xsd:import namespace="1323d05e-2297-4d99-a691-fbcd1e971ca7"/>
    <xsd:element name="properties">
      <xsd:complexType>
        <xsd:sequence>
          <xsd:element name="documentManagement">
            <xsd:complexType>
              <xsd:all>
                <xsd:element ref="ns2:Document_x0020_Status"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9"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0"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323d05e-2297-4d99-a691-fbcd1e971ca7" elementFormDefault="qualified">
    <xsd:import namespace="http://schemas.microsoft.com/office/2006/documentManagement/types"/>
    <xsd:import namespace="http://schemas.microsoft.com/office/infopath/2007/PartnerControls"/>
    <xsd:element name="Document_x0020_Status" ma:index="8" nillable="true" ma:displayName="Document Status" ma:default="Draft" ma:format="Dropdown" ma:internalName="Document_x0020_Status">
      <xsd:simpleType>
        <xsd:restriction base="dms:Choice">
          <xsd:enumeration value="Draft"/>
          <xsd:enumeration value="Final"/>
          <xsd:enumeration value="In Progres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_x0020_Status xmlns="1323d05e-2297-4d99-a691-fbcd1e971ca7" xsi:nil="true"/>
  </documentManagement>
</p:properties>
</file>

<file path=customXml/itemProps1.xml><?xml version="1.0" encoding="utf-8"?>
<ds:datastoreItem xmlns:ds="http://schemas.openxmlformats.org/officeDocument/2006/customXml" ds:itemID="{39DE50C5-86A9-417F-9580-C6A94148945D}">
  <ds:schemaRefs>
    <ds:schemaRef ds:uri="http://schemas.microsoft.com/sharepoint/v3/contenttype/forms"/>
  </ds:schemaRefs>
</ds:datastoreItem>
</file>

<file path=customXml/itemProps2.xml><?xml version="1.0" encoding="utf-8"?>
<ds:datastoreItem xmlns:ds="http://schemas.openxmlformats.org/officeDocument/2006/customXml" ds:itemID="{746EFD68-780C-4C26-BB8B-EEBB1C8C7B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323d05e-2297-4d99-a691-fbcd1e971c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C4B719-C87C-4C25-BB84-98ABAC72B0A2}">
  <ds:schemaRefs>
    <ds:schemaRef ds:uri="http://purl.org/dc/term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schemas.microsoft.com/sharepoint/v3"/>
    <ds:schemaRef ds:uri="1323d05e-2297-4d99-a691-fbcd1e971ca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17515</TotalTime>
  <Words>5586</Words>
  <Application>Microsoft Office PowerPoint</Application>
  <PresentationFormat>Widescreen</PresentationFormat>
  <Paragraphs>1110</Paragraphs>
  <Slides>128</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128</vt:i4>
      </vt:variant>
    </vt:vector>
  </HeadingPairs>
  <TitlesOfParts>
    <vt:vector size="136" baseType="lpstr">
      <vt:lpstr>Arial</vt:lpstr>
      <vt:lpstr>Arial Narrow</vt:lpstr>
      <vt:lpstr>Calibri</vt:lpstr>
      <vt:lpstr>Raleway</vt:lpstr>
      <vt:lpstr>Raleway Medium</vt:lpstr>
      <vt:lpstr>Times New Roman</vt:lpstr>
      <vt:lpstr>Office Theme</vt:lpstr>
      <vt:lpstr>1_Office Theme</vt:lpstr>
      <vt:lpstr>PowerPoint Presentation</vt:lpstr>
      <vt:lpstr>PowerPoint Presentation</vt:lpstr>
      <vt:lpstr>Recap of March 23, 2018 Presentation</vt:lpstr>
      <vt:lpstr>Recap of March 23, 2018 Presentation</vt:lpstr>
      <vt:lpstr>Recap of March 23, 2018 Presentation</vt:lpstr>
      <vt:lpstr>Recap of March 23, 2018 Presentation</vt:lpstr>
      <vt:lpstr>Recap of March 23, 2018 Presentation</vt:lpstr>
      <vt:lpstr>Recap of March 23, 2018 Presentation</vt:lpstr>
      <vt:lpstr>What has happened since the March 23, 2018 meeting…</vt:lpstr>
      <vt:lpstr>What has happened since the March 23, 2018 meeting…</vt:lpstr>
      <vt:lpstr>Water Demand | Gallons Per Capita Per Day</vt:lpstr>
      <vt:lpstr>Water Demand | Gallons Per Capita Per Day</vt:lpstr>
      <vt:lpstr>231.2 Gallons Per Capita Per Day in Washington County</vt:lpstr>
      <vt:lpstr>271.4 Gallons Per Capita  Per Day Deliveries  by WCWCD</vt:lpstr>
      <vt:lpstr>What has happened since the March 23, 2018 meeting…</vt:lpstr>
      <vt:lpstr>Washington County Water Supply-Demand Balance</vt:lpstr>
      <vt:lpstr>Water Demand Calculation</vt:lpstr>
      <vt:lpstr>Washington County Water Supply-Demand Balance</vt:lpstr>
      <vt:lpstr>Washington County Water Supply-Demand Balance</vt:lpstr>
      <vt:lpstr>Washington County Water Supply-Demand Balance</vt:lpstr>
      <vt:lpstr>Washington County Water Supply-Demand Balance</vt:lpstr>
      <vt:lpstr>Planned Water Resources on the Horizon</vt:lpstr>
      <vt:lpstr>Washington County Water Supply-Demand Balance</vt:lpstr>
      <vt:lpstr>Washington County Water Supply-Demand Balance</vt:lpstr>
      <vt:lpstr>What has happened since the March 23, 2018 meeting…</vt:lpstr>
      <vt:lpstr>PowerPoint Presentation</vt:lpstr>
      <vt:lpstr>PowerPoint Presentation</vt:lpstr>
      <vt:lpstr>PowerPoint Presentation</vt:lpstr>
      <vt:lpstr>PowerPoint Presentation</vt:lpstr>
      <vt:lpstr>Questions presented today…</vt:lpstr>
      <vt:lpstr>Questions presented today…</vt:lpstr>
      <vt:lpstr>PowerPoint Presentation</vt:lpstr>
      <vt:lpstr>PowerPoint Presentation</vt:lpstr>
      <vt:lpstr>PowerPoint Presentation</vt:lpstr>
      <vt:lpstr>PowerPoint Presentation</vt:lpstr>
      <vt:lpstr>Future Demand vs. Existing Supply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presented today…</vt:lpstr>
      <vt:lpstr>Water Demand | Gallons Per Capita Per Day</vt:lpstr>
      <vt:lpstr>Gallons Per Capita Per Day and Total Water Demand</vt:lpstr>
      <vt:lpstr>Questions presented today…</vt:lpstr>
      <vt:lpstr>Lake Powell Pipeline Development Act Scenario…</vt:lpstr>
      <vt:lpstr>How Might This Look from the State of Utah’s Perspective?</vt:lpstr>
      <vt:lpstr>How Might This Look  from the State of Utah’s Perspective?</vt:lpstr>
      <vt:lpstr>How Might This Look  from WCWCD’s Perspective?</vt:lpstr>
      <vt:lpstr>How Might This Look  from WCWCD’s Perspective?</vt:lpstr>
      <vt:lpstr>How Might This Look  from WCWCD’s Perspective?</vt:lpstr>
      <vt:lpstr>How Might This Look  from WCWCD’s Perspective?</vt:lpstr>
      <vt:lpstr>How Might This Look  from WCWCD’s Perspective?</vt:lpstr>
      <vt:lpstr>Would Washington County Have Sufficient Funds  to Make the Required Payments?</vt:lpstr>
      <vt:lpstr>Would Washington County Have Sufficient Funds  to Make the Required Payments?</vt:lpstr>
      <vt:lpstr>Notably, the Development of a Financing Model Remains Premature</vt:lpstr>
      <vt:lpstr>Questions presented today…</vt:lpstr>
      <vt:lpstr>PowerPoint Presentation</vt:lpstr>
      <vt:lpstr>How then do we square all of this with a University of Utah report that states…</vt:lpstr>
      <vt:lpstr>How then do we square all of this with a University of Utah report that states…</vt:lpstr>
      <vt:lpstr>How then do we square all of this with a University of Utah report that states…</vt:lpstr>
      <vt:lpstr>Reason #1</vt:lpstr>
      <vt:lpstr>Reason #1</vt:lpstr>
      <vt:lpstr>PowerPoint Presentation</vt:lpstr>
      <vt:lpstr>PowerPoint Presentation</vt:lpstr>
      <vt:lpstr>PowerPoint Presentation</vt:lpstr>
      <vt:lpstr>PowerPoint Presentation</vt:lpstr>
      <vt:lpstr>Reason #1</vt:lpstr>
      <vt:lpstr>Analysis assumes in 36.88B gallons are consumed  Analysis assumes $23M in revenue is generated  Translates into a total revenue price point based on $0.62 per 1,000 gallons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Flawed assumptions lead to flawed conclusions…   Analysis assumes in 36.88B gallons are consumed  Analysis assumes $23M in revenue is generated  Translates into a total revenue price point based on $0.62 per 1,000 gallons </vt:lpstr>
      <vt:lpstr>PowerPoint Presentation</vt:lpstr>
      <vt:lpstr>PowerPoint Presentation</vt:lpstr>
      <vt:lpstr>Reason #3</vt:lpstr>
      <vt:lpstr>PowerPoint Presentation</vt:lpstr>
      <vt:lpstr>PowerPoint Presentation</vt:lpstr>
      <vt:lpstr>Reason #4</vt:lpstr>
      <vt:lpstr>PowerPoint Presentation</vt:lpstr>
      <vt:lpstr>Additional Slides</vt:lpstr>
      <vt:lpstr>Quantifying the Fiscal Implications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 Scott Leavitt</dc:creator>
  <cp:lastModifiedBy>Karry Rathje</cp:lastModifiedBy>
  <cp:revision>1865</cp:revision>
  <cp:lastPrinted>2018-03-21T16:20:42Z</cp:lastPrinted>
  <dcterms:created xsi:type="dcterms:W3CDTF">2018-03-13T16:59:59Z</dcterms:created>
  <dcterms:modified xsi:type="dcterms:W3CDTF">2018-06-15T17:55:23Z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0x010100075AE365C8061C429C2FBF97B506E7CE</vt:lpwstr>
  </property>
</Properties>
</file>